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5.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7.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8.xml" ContentType="application/vnd.openxmlformats-officedocument.theme+xml"/>
  <Override PartName="/ppt/tags/tag3.xml" ContentType="application/vnd.openxmlformats-officedocument.presentationml.tags+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9.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10.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1.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2.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3.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2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1.xml" ContentType="application/vnd.openxmlformats-officedocument.drawingml.chartshape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7.xml" ContentType="application/vnd.openxmlformats-officedocument.drawingml.chart+xml"/>
  <Override PartName="/ppt/tags/tag6.xml" ContentType="application/vnd.openxmlformats-officedocument.presentationml.tags+xml"/>
  <Override PartName="/ppt/notesSlides/notesSlide44.xml" ContentType="application/vnd.openxmlformats-officedocument.presentationml.notesSlide+xml"/>
  <Override PartName="/ppt/charts/chart8.xml" ContentType="application/vnd.openxmlformats-officedocument.drawingml.chart+xml"/>
  <Override PartName="/ppt/tags/tag7.xml" ContentType="application/vnd.openxmlformats-officedocument.presentationml.tags+xml"/>
  <Override PartName="/ppt/notesSlides/notesSlide45.xml" ContentType="application/vnd.openxmlformats-officedocument.presentationml.notesSlide+xml"/>
  <Override PartName="/ppt/charts/chart9.xml" ContentType="application/vnd.openxmlformats-officedocument.drawingml.chart+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tags/tag8.xml" ContentType="application/vnd.openxmlformats-officedocument.presentationml.tags+xml"/>
  <Override PartName="/ppt/notesSlides/notesSlide63.xml" ContentType="application/vnd.openxmlformats-officedocument.presentationml.notesSlide+xml"/>
  <Override PartName="/ppt/tags/tag9.xml" ContentType="application/vnd.openxmlformats-officedocument.presentationml.tags+xml"/>
  <Override PartName="/ppt/notesSlides/notesSlide64.xml" ContentType="application/vnd.openxmlformats-officedocument.presentationml.notesSlide+xml"/>
  <Override PartName="/ppt/charts/chart10.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charts/chart11.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charts/chart12.xml" ContentType="application/vnd.openxmlformats-officedocument.drawingml.chart+xml"/>
  <Override PartName="/ppt/charts/style9.xml" ContentType="application/vnd.ms-office.chartstyle+xml"/>
  <Override PartName="/ppt/charts/colors9.xml" ContentType="application/vnd.ms-office.chartcolorstyle+xml"/>
  <Override PartName="/ppt/charts/chart13.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8" r:id="rId4"/>
    <p:sldMasterId id="2147483722" r:id="rId5"/>
    <p:sldMasterId id="2147483728" r:id="rId6"/>
    <p:sldMasterId id="2147483735" r:id="rId7"/>
    <p:sldMasterId id="2147483752" r:id="rId8"/>
    <p:sldMasterId id="2147483756" r:id="rId9"/>
    <p:sldMasterId id="2147483767" r:id="rId10"/>
    <p:sldMasterId id="2147483772" r:id="rId11"/>
    <p:sldMasterId id="2147483780" r:id="rId12"/>
    <p:sldMasterId id="2147483809" r:id="rId13"/>
    <p:sldMasterId id="2147483822" r:id="rId14"/>
    <p:sldMasterId id="2147483836" r:id="rId15"/>
    <p:sldMasterId id="2147483850" r:id="rId16"/>
    <p:sldMasterId id="2147483864" r:id="rId17"/>
  </p:sldMasterIdLst>
  <p:notesMasterIdLst>
    <p:notesMasterId r:id="rId237"/>
  </p:notesMasterIdLst>
  <p:sldIdLst>
    <p:sldId id="2141411377" r:id="rId18"/>
    <p:sldId id="2135715173" r:id="rId19"/>
    <p:sldId id="2141411378" r:id="rId20"/>
    <p:sldId id="3383" r:id="rId21"/>
    <p:sldId id="2135715157" r:id="rId22"/>
    <p:sldId id="2141411360" r:id="rId23"/>
    <p:sldId id="2141411361" r:id="rId24"/>
    <p:sldId id="2141411362" r:id="rId25"/>
    <p:sldId id="1321" r:id="rId26"/>
    <p:sldId id="360" r:id="rId27"/>
    <p:sldId id="257" r:id="rId28"/>
    <p:sldId id="11686" r:id="rId29"/>
    <p:sldId id="11687" r:id="rId30"/>
    <p:sldId id="577" r:id="rId31"/>
    <p:sldId id="583" r:id="rId32"/>
    <p:sldId id="11692" r:id="rId33"/>
    <p:sldId id="11694" r:id="rId34"/>
    <p:sldId id="5453" r:id="rId35"/>
    <p:sldId id="5454" r:id="rId36"/>
    <p:sldId id="5456" r:id="rId37"/>
    <p:sldId id="592" r:id="rId38"/>
    <p:sldId id="11680" r:id="rId39"/>
    <p:sldId id="5458" r:id="rId40"/>
    <p:sldId id="5463" r:id="rId41"/>
    <p:sldId id="292" r:id="rId42"/>
    <p:sldId id="291" r:id="rId43"/>
    <p:sldId id="288" r:id="rId44"/>
    <p:sldId id="11695" r:id="rId45"/>
    <p:sldId id="11696" r:id="rId46"/>
    <p:sldId id="11697" r:id="rId47"/>
    <p:sldId id="550" r:id="rId48"/>
    <p:sldId id="11682" r:id="rId49"/>
    <p:sldId id="5467" r:id="rId50"/>
    <p:sldId id="5464" r:id="rId51"/>
    <p:sldId id="945" r:id="rId52"/>
    <p:sldId id="11681" r:id="rId53"/>
    <p:sldId id="984" r:id="rId54"/>
    <p:sldId id="3330" r:id="rId55"/>
    <p:sldId id="5468" r:id="rId56"/>
    <p:sldId id="11685" r:id="rId57"/>
    <p:sldId id="11690" r:id="rId58"/>
    <p:sldId id="11691" r:id="rId59"/>
    <p:sldId id="284" r:id="rId60"/>
    <p:sldId id="2135714388" r:id="rId61"/>
    <p:sldId id="2135715177" r:id="rId62"/>
    <p:sldId id="2135714484" r:id="rId63"/>
    <p:sldId id="2135714485" r:id="rId64"/>
    <p:sldId id="2135714487" r:id="rId65"/>
    <p:sldId id="2135714488" r:id="rId66"/>
    <p:sldId id="2135714489" r:id="rId67"/>
    <p:sldId id="2135714490" r:id="rId68"/>
    <p:sldId id="1927" r:id="rId69"/>
    <p:sldId id="2144" r:id="rId70"/>
    <p:sldId id="2147" r:id="rId71"/>
    <p:sldId id="2149" r:id="rId72"/>
    <p:sldId id="2145" r:id="rId73"/>
    <p:sldId id="2143" r:id="rId74"/>
    <p:sldId id="11963" r:id="rId75"/>
    <p:sldId id="11964" r:id="rId76"/>
    <p:sldId id="11965" r:id="rId77"/>
    <p:sldId id="5057" r:id="rId78"/>
    <p:sldId id="5059" r:id="rId79"/>
    <p:sldId id="5058" r:id="rId80"/>
    <p:sldId id="1474" r:id="rId81"/>
    <p:sldId id="1475" r:id="rId82"/>
    <p:sldId id="1456" r:id="rId83"/>
    <p:sldId id="1457" r:id="rId84"/>
    <p:sldId id="11959" r:id="rId85"/>
    <p:sldId id="11960" r:id="rId86"/>
    <p:sldId id="11961" r:id="rId87"/>
    <p:sldId id="2147468909" r:id="rId88"/>
    <p:sldId id="737" r:id="rId89"/>
    <p:sldId id="2147468910" r:id="rId90"/>
    <p:sldId id="2135715178" r:id="rId91"/>
    <p:sldId id="2135715176" r:id="rId92"/>
    <p:sldId id="5084" r:id="rId93"/>
    <p:sldId id="5109" r:id="rId94"/>
    <p:sldId id="2141411304" r:id="rId95"/>
    <p:sldId id="386" r:id="rId96"/>
    <p:sldId id="2141411314" r:id="rId97"/>
    <p:sldId id="5086" r:id="rId98"/>
    <p:sldId id="5093" r:id="rId99"/>
    <p:sldId id="5094" r:id="rId100"/>
    <p:sldId id="5105" r:id="rId101"/>
    <p:sldId id="5106" r:id="rId102"/>
    <p:sldId id="5095" r:id="rId103"/>
    <p:sldId id="5037" r:id="rId104"/>
    <p:sldId id="5038" r:id="rId105"/>
    <p:sldId id="5039" r:id="rId106"/>
    <p:sldId id="2147468919" r:id="rId107"/>
    <p:sldId id="2147468920" r:id="rId108"/>
    <p:sldId id="2147468921" r:id="rId109"/>
    <p:sldId id="5098" r:id="rId110"/>
    <p:sldId id="5099" r:id="rId111"/>
    <p:sldId id="5077" r:id="rId112"/>
    <p:sldId id="406" r:id="rId113"/>
    <p:sldId id="407" r:id="rId114"/>
    <p:sldId id="408" r:id="rId115"/>
    <p:sldId id="5078" r:id="rId116"/>
    <p:sldId id="5100" r:id="rId117"/>
    <p:sldId id="5101" r:id="rId118"/>
    <p:sldId id="5104" r:id="rId119"/>
    <p:sldId id="5062" r:id="rId120"/>
    <p:sldId id="2141411316" r:id="rId121"/>
    <p:sldId id="418" r:id="rId122"/>
    <p:sldId id="2141411302" r:id="rId123"/>
    <p:sldId id="5108" r:id="rId124"/>
    <p:sldId id="3500" r:id="rId125"/>
    <p:sldId id="2135715182" r:id="rId126"/>
    <p:sldId id="2135715175" r:id="rId127"/>
    <p:sldId id="838841502" r:id="rId128"/>
    <p:sldId id="1721" r:id="rId129"/>
    <p:sldId id="2145706279" r:id="rId130"/>
    <p:sldId id="2145706270" r:id="rId131"/>
    <p:sldId id="840" r:id="rId132"/>
    <p:sldId id="2147327788" r:id="rId133"/>
    <p:sldId id="2145706207" r:id="rId134"/>
    <p:sldId id="2147468922" r:id="rId135"/>
    <p:sldId id="838841147" r:id="rId136"/>
    <p:sldId id="838841158" r:id="rId137"/>
    <p:sldId id="2134960119" r:id="rId138"/>
    <p:sldId id="2134960275" r:id="rId139"/>
    <p:sldId id="2147327789" r:id="rId140"/>
    <p:sldId id="561" r:id="rId141"/>
    <p:sldId id="862" r:id="rId142"/>
    <p:sldId id="2141411212" r:id="rId143"/>
    <p:sldId id="859" r:id="rId144"/>
    <p:sldId id="562" r:id="rId145"/>
    <p:sldId id="1354" r:id="rId146"/>
    <p:sldId id="1357" r:id="rId147"/>
    <p:sldId id="574" r:id="rId148"/>
    <p:sldId id="580" r:id="rId149"/>
    <p:sldId id="581" r:id="rId150"/>
    <p:sldId id="582" r:id="rId151"/>
    <p:sldId id="2147468923" r:id="rId152"/>
    <p:sldId id="2147327786" r:id="rId153"/>
    <p:sldId id="2141411182" r:id="rId154"/>
    <p:sldId id="2145706278" r:id="rId155"/>
    <p:sldId id="2145706274" r:id="rId156"/>
    <p:sldId id="2141411216" r:id="rId157"/>
    <p:sldId id="2134960120" r:id="rId158"/>
    <p:sldId id="2145706277" r:id="rId159"/>
    <p:sldId id="2145706356" r:id="rId160"/>
    <p:sldId id="2145706280" r:id="rId161"/>
    <p:sldId id="2141411355" r:id="rId162"/>
    <p:sldId id="1290" r:id="rId163"/>
    <p:sldId id="1301" r:id="rId164"/>
    <p:sldId id="1518" r:id="rId165"/>
    <p:sldId id="1325" r:id="rId166"/>
    <p:sldId id="1302" r:id="rId167"/>
    <p:sldId id="1303" r:id="rId168"/>
    <p:sldId id="1304" r:id="rId169"/>
    <p:sldId id="1519" r:id="rId170"/>
    <p:sldId id="1305" r:id="rId171"/>
    <p:sldId id="1307" r:id="rId172"/>
    <p:sldId id="1308" r:id="rId173"/>
    <p:sldId id="1309" r:id="rId174"/>
    <p:sldId id="1520" r:id="rId175"/>
    <p:sldId id="1525" r:id="rId176"/>
    <p:sldId id="1527" r:id="rId177"/>
    <p:sldId id="1528" r:id="rId178"/>
    <p:sldId id="1529" r:id="rId179"/>
    <p:sldId id="1530" r:id="rId180"/>
    <p:sldId id="1531" r:id="rId181"/>
    <p:sldId id="1526" r:id="rId182"/>
    <p:sldId id="1426" r:id="rId183"/>
    <p:sldId id="1312" r:id="rId184"/>
    <p:sldId id="1313" r:id="rId185"/>
    <p:sldId id="1314" r:id="rId186"/>
    <p:sldId id="1316" r:id="rId187"/>
    <p:sldId id="1317" r:id="rId188"/>
    <p:sldId id="1427" r:id="rId189"/>
    <p:sldId id="1439" r:id="rId190"/>
    <p:sldId id="1323" r:id="rId191"/>
    <p:sldId id="1324" r:id="rId192"/>
    <p:sldId id="2135715181" r:id="rId193"/>
    <p:sldId id="2135715180" r:id="rId194"/>
    <p:sldId id="2141411364" r:id="rId195"/>
    <p:sldId id="2147468924" r:id="rId196"/>
    <p:sldId id="261" r:id="rId197"/>
    <p:sldId id="262" r:id="rId198"/>
    <p:sldId id="263" r:id="rId199"/>
    <p:sldId id="2147327800" r:id="rId200"/>
    <p:sldId id="2147327804" r:id="rId201"/>
    <p:sldId id="2147327805" r:id="rId202"/>
    <p:sldId id="2147327806" r:id="rId203"/>
    <p:sldId id="2147327807" r:id="rId204"/>
    <p:sldId id="2147327808" r:id="rId205"/>
    <p:sldId id="2135714246" r:id="rId206"/>
    <p:sldId id="2147327809" r:id="rId207"/>
    <p:sldId id="265" r:id="rId208"/>
    <p:sldId id="266" r:id="rId209"/>
    <p:sldId id="268" r:id="rId210"/>
    <p:sldId id="267" r:id="rId211"/>
    <p:sldId id="2147327812" r:id="rId212"/>
    <p:sldId id="2141411374" r:id="rId213"/>
    <p:sldId id="2141411356" r:id="rId214"/>
    <p:sldId id="2135715167" r:id="rId215"/>
    <p:sldId id="2135715170" r:id="rId216"/>
    <p:sldId id="2135715160" r:id="rId217"/>
    <p:sldId id="2147468911" r:id="rId218"/>
    <p:sldId id="2135715171" r:id="rId219"/>
    <p:sldId id="2147468912" r:id="rId220"/>
    <p:sldId id="2147468913" r:id="rId221"/>
    <p:sldId id="2147468914" r:id="rId222"/>
    <p:sldId id="2135715185" r:id="rId223"/>
    <p:sldId id="2147468915" r:id="rId224"/>
    <p:sldId id="2147468916" r:id="rId225"/>
    <p:sldId id="2135715184" r:id="rId226"/>
    <p:sldId id="2147468917" r:id="rId227"/>
    <p:sldId id="2147468918" r:id="rId228"/>
    <p:sldId id="3386" r:id="rId229"/>
    <p:sldId id="2141411373" r:id="rId230"/>
    <p:sldId id="3484" r:id="rId231"/>
    <p:sldId id="2141411357" r:id="rId232"/>
    <p:sldId id="2141411358" r:id="rId233"/>
    <p:sldId id="2141411359" r:id="rId234"/>
    <p:sldId id="2141411363" r:id="rId235"/>
    <p:sldId id="2147468926" r:id="rId23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 intro" id="{6478D405-133F-4F05-B71F-BD5EF986E84A}">
          <p14:sldIdLst>
            <p14:sldId id="2141411377"/>
          </p14:sldIdLst>
        </p14:section>
        <p14:section name="Intro/session open" id="{5B683777-6C88-46AF-AC4D-319F78D02AD9}">
          <p14:sldIdLst>
            <p14:sldId id="2135715173"/>
            <p14:sldId id="2141411378"/>
            <p14:sldId id="3383"/>
            <p14:sldId id="2135715157"/>
            <p14:sldId id="2141411360"/>
            <p14:sldId id="2141411361"/>
            <p14:sldId id="2141411362"/>
          </p14:sldIdLst>
        </p14:section>
        <p14:section name="Identification and Special Considerations for High-Risk Multiple Myeloma" id="{22A0D6B0-28C8-4D28-8D93-B0035EA92439}">
          <p14:sldIdLst>
            <p14:sldId id="1321"/>
            <p14:sldId id="360"/>
            <p14:sldId id="257"/>
            <p14:sldId id="11686"/>
            <p14:sldId id="11687"/>
            <p14:sldId id="577"/>
            <p14:sldId id="583"/>
            <p14:sldId id="11692"/>
            <p14:sldId id="11694"/>
            <p14:sldId id="5453"/>
            <p14:sldId id="5454"/>
            <p14:sldId id="5456"/>
            <p14:sldId id="592"/>
            <p14:sldId id="11680"/>
            <p14:sldId id="5458"/>
            <p14:sldId id="5463"/>
            <p14:sldId id="292"/>
            <p14:sldId id="291"/>
            <p14:sldId id="288"/>
            <p14:sldId id="11695"/>
            <p14:sldId id="11696"/>
            <p14:sldId id="11697"/>
            <p14:sldId id="550"/>
            <p14:sldId id="11682"/>
            <p14:sldId id="5467"/>
            <p14:sldId id="5464"/>
            <p14:sldId id="945"/>
            <p14:sldId id="11681"/>
            <p14:sldId id="984"/>
            <p14:sldId id="3330"/>
            <p14:sldId id="5468"/>
            <p14:sldId id="11685"/>
            <p14:sldId id="11690"/>
            <p14:sldId id="11691"/>
            <p14:sldId id="284"/>
            <p14:sldId id="2135714388"/>
          </p14:sldIdLst>
        </p14:section>
        <p14:section name="Management of Early Relapse of Multiple Myeloma" id="{E9D232E4-ECC8-4221-90F5-46DFA70C23E3}">
          <p14:sldIdLst>
            <p14:sldId id="2135715177"/>
            <p14:sldId id="2135714484"/>
            <p14:sldId id="2135714485"/>
            <p14:sldId id="2135714487"/>
            <p14:sldId id="2135714488"/>
            <p14:sldId id="2135714489"/>
            <p14:sldId id="2135714490"/>
            <p14:sldId id="1927"/>
            <p14:sldId id="2144"/>
            <p14:sldId id="2147"/>
            <p14:sldId id="2149"/>
            <p14:sldId id="2145"/>
            <p14:sldId id="2143"/>
            <p14:sldId id="11963"/>
            <p14:sldId id="11964"/>
            <p14:sldId id="11965"/>
            <p14:sldId id="5057"/>
            <p14:sldId id="5059"/>
            <p14:sldId id="5058"/>
            <p14:sldId id="1474"/>
            <p14:sldId id="1475"/>
            <p14:sldId id="1456"/>
            <p14:sldId id="1457"/>
            <p14:sldId id="11959"/>
            <p14:sldId id="11960"/>
            <p14:sldId id="11961"/>
            <p14:sldId id="2147468909"/>
            <p14:sldId id="737"/>
            <p14:sldId id="2147468910"/>
            <p14:sldId id="2135715178"/>
          </p14:sldIdLst>
        </p14:section>
        <p14:section name="Management of Heavily Pretreated Multiple Myeloma" id="{7F3286F8-1466-4AF6-AA2F-81554D9B59B6}">
          <p14:sldIdLst>
            <p14:sldId id="2135715176"/>
            <p14:sldId id="5084"/>
            <p14:sldId id="5109"/>
            <p14:sldId id="2141411304"/>
            <p14:sldId id="386"/>
            <p14:sldId id="2141411314"/>
            <p14:sldId id="5086"/>
            <p14:sldId id="5093"/>
            <p14:sldId id="5094"/>
            <p14:sldId id="5105"/>
            <p14:sldId id="5106"/>
            <p14:sldId id="5095"/>
            <p14:sldId id="5037"/>
            <p14:sldId id="5038"/>
            <p14:sldId id="5039"/>
            <p14:sldId id="2147468919"/>
            <p14:sldId id="2147468920"/>
            <p14:sldId id="2147468921"/>
            <p14:sldId id="5098"/>
            <p14:sldId id="5099"/>
            <p14:sldId id="5077"/>
            <p14:sldId id="406"/>
            <p14:sldId id="407"/>
            <p14:sldId id="408"/>
            <p14:sldId id="5078"/>
            <p14:sldId id="5100"/>
            <p14:sldId id="5101"/>
            <p14:sldId id="5104"/>
            <p14:sldId id="5062"/>
            <p14:sldId id="2141411316"/>
            <p14:sldId id="418"/>
            <p14:sldId id="2141411302"/>
            <p14:sldId id="5108"/>
            <p14:sldId id="3500"/>
            <p14:sldId id="2135715182"/>
          </p14:sldIdLst>
        </p14:section>
        <p14:section name="Bispecifics in Multiple Myeloma" id="{42A5AFCA-25CA-4807-BAE7-BE1D91B8435B}">
          <p14:sldIdLst>
            <p14:sldId id="2135715175"/>
            <p14:sldId id="838841502"/>
            <p14:sldId id="1721"/>
            <p14:sldId id="2145706279"/>
            <p14:sldId id="2145706270"/>
            <p14:sldId id="840"/>
            <p14:sldId id="2147327788"/>
            <p14:sldId id="2145706207"/>
            <p14:sldId id="2147468922"/>
            <p14:sldId id="838841147"/>
            <p14:sldId id="838841158"/>
            <p14:sldId id="2134960119"/>
            <p14:sldId id="2134960275"/>
            <p14:sldId id="2147327789"/>
            <p14:sldId id="561"/>
            <p14:sldId id="862"/>
            <p14:sldId id="2141411212"/>
            <p14:sldId id="859"/>
            <p14:sldId id="562"/>
            <p14:sldId id="1354"/>
            <p14:sldId id="1357"/>
            <p14:sldId id="574"/>
            <p14:sldId id="580"/>
            <p14:sldId id="581"/>
            <p14:sldId id="582"/>
            <p14:sldId id="2147468923"/>
            <p14:sldId id="2147327786"/>
            <p14:sldId id="2141411182"/>
            <p14:sldId id="2145706278"/>
            <p14:sldId id="2145706274"/>
            <p14:sldId id="2141411216"/>
            <p14:sldId id="2134960120"/>
            <p14:sldId id="2145706277"/>
            <p14:sldId id="2145706356"/>
            <p14:sldId id="2145706280"/>
          </p14:sldIdLst>
        </p14:section>
        <p14:section name="CAR Ts in Multiple Myeloma" id="{1FC1DAC1-706C-4C43-AE05-3247B9763826}">
          <p14:sldIdLst>
            <p14:sldId id="2141411355"/>
            <p14:sldId id="1290"/>
            <p14:sldId id="1301"/>
            <p14:sldId id="1518"/>
            <p14:sldId id="1325"/>
            <p14:sldId id="1302"/>
            <p14:sldId id="1303"/>
            <p14:sldId id="1304"/>
            <p14:sldId id="1519"/>
            <p14:sldId id="1305"/>
            <p14:sldId id="1307"/>
            <p14:sldId id="1308"/>
            <p14:sldId id="1309"/>
            <p14:sldId id="1520"/>
            <p14:sldId id="1525"/>
            <p14:sldId id="1527"/>
            <p14:sldId id="1528"/>
            <p14:sldId id="1529"/>
            <p14:sldId id="1530"/>
            <p14:sldId id="1531"/>
            <p14:sldId id="1526"/>
            <p14:sldId id="1426"/>
            <p14:sldId id="1312"/>
            <p14:sldId id="1313"/>
            <p14:sldId id="1314"/>
            <p14:sldId id="1316"/>
            <p14:sldId id="1317"/>
            <p14:sldId id="1427"/>
            <p14:sldId id="1439"/>
            <p14:sldId id="1323"/>
            <p14:sldId id="1324"/>
            <p14:sldId id="2135715181"/>
          </p14:sldIdLst>
        </p14:section>
        <p14:section name="Case discussion" id="{1A25CCB9-08E1-484A-AE8C-BB847290D3C6}">
          <p14:sldIdLst>
            <p14:sldId id="2135715180"/>
            <p14:sldId id="2141411364"/>
            <p14:sldId id="2147468924"/>
            <p14:sldId id="261"/>
            <p14:sldId id="262"/>
            <p14:sldId id="263"/>
            <p14:sldId id="2147327800"/>
            <p14:sldId id="2147327804"/>
            <p14:sldId id="2147327805"/>
            <p14:sldId id="2147327806"/>
            <p14:sldId id="2147327807"/>
            <p14:sldId id="2147327808"/>
            <p14:sldId id="2135714246"/>
            <p14:sldId id="2147327809"/>
            <p14:sldId id="265"/>
            <p14:sldId id="266"/>
            <p14:sldId id="268"/>
            <p14:sldId id="267"/>
            <p14:sldId id="2147327812"/>
            <p14:sldId id="2141411374"/>
          </p14:sldIdLst>
        </p14:section>
        <p14:section name="Case presentation-Fotiou" id="{DAC2538B-E65A-4DDD-82AD-7820AD37BA0C}">
          <p14:sldIdLst>
            <p14:sldId id="2141411356"/>
            <p14:sldId id="2135715167"/>
            <p14:sldId id="2135715170"/>
            <p14:sldId id="2135715160"/>
            <p14:sldId id="2147468911"/>
            <p14:sldId id="2135715171"/>
            <p14:sldId id="2147468912"/>
            <p14:sldId id="2147468913"/>
            <p14:sldId id="2147468914"/>
            <p14:sldId id="2135715185"/>
            <p14:sldId id="2147468915"/>
            <p14:sldId id="2147468916"/>
            <p14:sldId id="2135715184"/>
            <p14:sldId id="2147468917"/>
            <p14:sldId id="2147468918"/>
            <p14:sldId id="3386"/>
            <p14:sldId id="2141411373"/>
          </p14:sldIdLst>
        </p14:section>
        <p14:section name="Session close" id="{7B3E9DD5-6F68-4B82-92C0-89E15B3E3384}">
          <p14:sldIdLst>
            <p14:sldId id="3484"/>
            <p14:sldId id="2141411357"/>
            <p14:sldId id="2141411358"/>
            <p14:sldId id="2141411359"/>
            <p14:sldId id="2141411363"/>
            <p14:sldId id="2147468926"/>
          </p14:sldIdLst>
        </p14:section>
      </p14:sectionLst>
    </p:ext>
    <p:ext uri="{EFAFB233-063F-42B5-8137-9DF3F51BA10A}">
      <p15:sldGuideLst xmlns:p15="http://schemas.microsoft.com/office/powerpoint/2012/main">
        <p15:guide id="1" pos="2880" userDrawn="1">
          <p15:clr>
            <a:srgbClr val="A4A3A4"/>
          </p15:clr>
        </p15:guide>
        <p15:guide id="2" orient="horz" pos="1620" userDrawn="1">
          <p15:clr>
            <a:srgbClr val="A4A3A4"/>
          </p15:clr>
        </p15:guide>
        <p15:guide id="3" orient="horz" pos="444" userDrawn="1">
          <p15:clr>
            <a:srgbClr val="A4A3A4"/>
          </p15:clr>
        </p15:guide>
        <p15:guide id="4" pos="144"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1A00D20-38B9-9F60-BD67-3C6D948F1DD2}" name="Istvan Borbiro, PhD" initials="IBP" userId="S::istvan.borbiro@aptitudehealth.com::39b5405a-d126-48fc-9e4e-2db54b07332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atie Brittle" initials="KB" lastIdx="11" clrIdx="0">
    <p:extLst>
      <p:ext uri="{19B8F6BF-5375-455C-9EA6-DF929625EA0E}">
        <p15:presenceInfo xmlns:p15="http://schemas.microsoft.com/office/powerpoint/2012/main" userId="S::katie.brittle@aptitudehealth.com::aa730c4e-4758-48b0-9b35-b9c7075b5d60" providerId="AD"/>
      </p:ext>
    </p:extLst>
  </p:cmAuthor>
  <p:cmAuthor id="2" name="Elaine Jennings, PhD" initials="EJP" lastIdx="8" clrIdx="1">
    <p:extLst>
      <p:ext uri="{19B8F6BF-5375-455C-9EA6-DF929625EA0E}">
        <p15:presenceInfo xmlns:p15="http://schemas.microsoft.com/office/powerpoint/2012/main" userId="S::Elaine.Jennings@aptitudehealth.com::405f80b1-2625-4f75-89d1-6bc147db6e05" providerId="AD"/>
      </p:ext>
    </p:extLst>
  </p:cmAuthor>
  <p:cmAuthor id="3" name="Jennifer Casper, MLS, ELS" initials="JCME" lastIdx="2" clrIdx="2">
    <p:extLst>
      <p:ext uri="{19B8F6BF-5375-455C-9EA6-DF929625EA0E}">
        <p15:presenceInfo xmlns:p15="http://schemas.microsoft.com/office/powerpoint/2012/main" userId="S::jennifer.casper@aptitudehealth.com::2c0b21b1-e2c4-49b7-8aae-7a380d52640c" providerId="AD"/>
      </p:ext>
    </p:extLst>
  </p:cmAuthor>
  <p:cmAuthor id="4" name="Olga Coschina" initials="OC" lastIdx="1" clrIdx="3">
    <p:extLst>
      <p:ext uri="{19B8F6BF-5375-455C-9EA6-DF929625EA0E}">
        <p15:presenceInfo xmlns:p15="http://schemas.microsoft.com/office/powerpoint/2012/main" userId="S::olga.coschina@aptitudehealth.com::38b3773d-9b0b-4df2-aee4-50be4c5d5d3f" providerId="AD"/>
      </p:ext>
    </p:extLst>
  </p:cmAuthor>
  <p:cmAuthor id="5" name="Istvan Borbiro, PhD" initials="IBP" lastIdx="8" clrIdx="4">
    <p:extLst>
      <p:ext uri="{19B8F6BF-5375-455C-9EA6-DF929625EA0E}">
        <p15:presenceInfo xmlns:p15="http://schemas.microsoft.com/office/powerpoint/2012/main" userId="S::istvan.borbiro@aptitudehealth.com::39b5405a-d126-48fc-9e4e-2db54b073326" providerId="AD"/>
      </p:ext>
    </p:extLst>
  </p:cmAuthor>
  <p:cmAuthor id="6" name="Amanda Perkerson, ELS" initials="APE" lastIdx="1" clrIdx="5">
    <p:extLst>
      <p:ext uri="{19B8F6BF-5375-455C-9EA6-DF929625EA0E}">
        <p15:presenceInfo xmlns:p15="http://schemas.microsoft.com/office/powerpoint/2012/main" userId="S::amanda.perkerson@aptitudehealth.com::7cfd3975-6468-4eb5-97d3-d459c13825c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5A11"/>
    <a:srgbClr val="262626"/>
    <a:srgbClr val="002060"/>
    <a:srgbClr val="9EA9C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1" d="100"/>
          <a:sy n="121" d="100"/>
        </p:scale>
        <p:origin x="390" y="102"/>
      </p:cViewPr>
      <p:guideLst>
        <p:guide pos="2880"/>
        <p:guide orient="horz" pos="1620"/>
        <p:guide orient="horz" pos="444"/>
        <p:guide pos="14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0.xml"/><Relationship Id="rId21" Type="http://schemas.openxmlformats.org/officeDocument/2006/relationships/slide" Target="slides/slide4.xml"/><Relationship Id="rId42" Type="http://schemas.openxmlformats.org/officeDocument/2006/relationships/slide" Target="slides/slide25.xml"/><Relationship Id="rId63" Type="http://schemas.openxmlformats.org/officeDocument/2006/relationships/slide" Target="slides/slide46.xml"/><Relationship Id="rId84" Type="http://schemas.openxmlformats.org/officeDocument/2006/relationships/slide" Target="slides/slide67.xml"/><Relationship Id="rId138" Type="http://schemas.openxmlformats.org/officeDocument/2006/relationships/slide" Target="slides/slide121.xml"/><Relationship Id="rId159" Type="http://schemas.openxmlformats.org/officeDocument/2006/relationships/slide" Target="slides/slide142.xml"/><Relationship Id="rId170" Type="http://schemas.openxmlformats.org/officeDocument/2006/relationships/slide" Target="slides/slide153.xml"/><Relationship Id="rId191" Type="http://schemas.openxmlformats.org/officeDocument/2006/relationships/slide" Target="slides/slide174.xml"/><Relationship Id="rId205" Type="http://schemas.openxmlformats.org/officeDocument/2006/relationships/slide" Target="slides/slide188.xml"/><Relationship Id="rId226" Type="http://schemas.openxmlformats.org/officeDocument/2006/relationships/slide" Target="slides/slide209.xml"/><Relationship Id="rId107" Type="http://schemas.openxmlformats.org/officeDocument/2006/relationships/slide" Target="slides/slide90.xml"/><Relationship Id="rId11" Type="http://schemas.openxmlformats.org/officeDocument/2006/relationships/slideMaster" Target="slideMasters/slideMaster8.xml"/><Relationship Id="rId32" Type="http://schemas.openxmlformats.org/officeDocument/2006/relationships/slide" Target="slides/slide15.xml"/><Relationship Id="rId53" Type="http://schemas.openxmlformats.org/officeDocument/2006/relationships/slide" Target="slides/slide36.xml"/><Relationship Id="rId74" Type="http://schemas.openxmlformats.org/officeDocument/2006/relationships/slide" Target="slides/slide57.xml"/><Relationship Id="rId128" Type="http://schemas.openxmlformats.org/officeDocument/2006/relationships/slide" Target="slides/slide111.xml"/><Relationship Id="rId149" Type="http://schemas.openxmlformats.org/officeDocument/2006/relationships/slide" Target="slides/slide132.xml"/><Relationship Id="rId5" Type="http://schemas.openxmlformats.org/officeDocument/2006/relationships/slideMaster" Target="slideMasters/slideMaster2.xml"/><Relationship Id="rId95" Type="http://schemas.openxmlformats.org/officeDocument/2006/relationships/slide" Target="slides/slide78.xml"/><Relationship Id="rId160" Type="http://schemas.openxmlformats.org/officeDocument/2006/relationships/slide" Target="slides/slide143.xml"/><Relationship Id="rId181" Type="http://schemas.openxmlformats.org/officeDocument/2006/relationships/slide" Target="slides/slide164.xml"/><Relationship Id="rId216" Type="http://schemas.openxmlformats.org/officeDocument/2006/relationships/slide" Target="slides/slide199.xml"/><Relationship Id="rId237" Type="http://schemas.openxmlformats.org/officeDocument/2006/relationships/notesMaster" Target="notesMasters/notesMaster1.xml"/><Relationship Id="rId22" Type="http://schemas.openxmlformats.org/officeDocument/2006/relationships/slide" Target="slides/slide5.xml"/><Relationship Id="rId43" Type="http://schemas.openxmlformats.org/officeDocument/2006/relationships/slide" Target="slides/slide26.xml"/><Relationship Id="rId64" Type="http://schemas.openxmlformats.org/officeDocument/2006/relationships/slide" Target="slides/slide47.xml"/><Relationship Id="rId118" Type="http://schemas.openxmlformats.org/officeDocument/2006/relationships/slide" Target="slides/slide101.xml"/><Relationship Id="rId139" Type="http://schemas.openxmlformats.org/officeDocument/2006/relationships/slide" Target="slides/slide122.xml"/><Relationship Id="rId85" Type="http://schemas.openxmlformats.org/officeDocument/2006/relationships/slide" Target="slides/slide68.xml"/><Relationship Id="rId150" Type="http://schemas.openxmlformats.org/officeDocument/2006/relationships/slide" Target="slides/slide133.xml"/><Relationship Id="rId171" Type="http://schemas.openxmlformats.org/officeDocument/2006/relationships/slide" Target="slides/slide154.xml"/><Relationship Id="rId192" Type="http://schemas.openxmlformats.org/officeDocument/2006/relationships/slide" Target="slides/slide175.xml"/><Relationship Id="rId206" Type="http://schemas.openxmlformats.org/officeDocument/2006/relationships/slide" Target="slides/slide189.xml"/><Relationship Id="rId227" Type="http://schemas.openxmlformats.org/officeDocument/2006/relationships/slide" Target="slides/slide210.xml"/><Relationship Id="rId12" Type="http://schemas.openxmlformats.org/officeDocument/2006/relationships/slideMaster" Target="slideMasters/slideMaster9.xml"/><Relationship Id="rId33" Type="http://schemas.openxmlformats.org/officeDocument/2006/relationships/slide" Target="slides/slide16.xml"/><Relationship Id="rId108" Type="http://schemas.openxmlformats.org/officeDocument/2006/relationships/slide" Target="slides/slide91.xml"/><Relationship Id="rId129" Type="http://schemas.openxmlformats.org/officeDocument/2006/relationships/slide" Target="slides/slide112.xml"/><Relationship Id="rId54" Type="http://schemas.openxmlformats.org/officeDocument/2006/relationships/slide" Target="slides/slide37.xml"/><Relationship Id="rId75" Type="http://schemas.openxmlformats.org/officeDocument/2006/relationships/slide" Target="slides/slide58.xml"/><Relationship Id="rId96" Type="http://schemas.openxmlformats.org/officeDocument/2006/relationships/slide" Target="slides/slide79.xml"/><Relationship Id="rId140" Type="http://schemas.openxmlformats.org/officeDocument/2006/relationships/slide" Target="slides/slide123.xml"/><Relationship Id="rId161" Type="http://schemas.openxmlformats.org/officeDocument/2006/relationships/slide" Target="slides/slide144.xml"/><Relationship Id="rId182" Type="http://schemas.openxmlformats.org/officeDocument/2006/relationships/slide" Target="slides/slide165.xml"/><Relationship Id="rId217" Type="http://schemas.openxmlformats.org/officeDocument/2006/relationships/slide" Target="slides/slide200.xml"/><Relationship Id="rId6" Type="http://schemas.openxmlformats.org/officeDocument/2006/relationships/slideMaster" Target="slideMasters/slideMaster3.xml"/><Relationship Id="rId238" Type="http://schemas.openxmlformats.org/officeDocument/2006/relationships/commentAuthors" Target="commentAuthors.xml"/><Relationship Id="rId23" Type="http://schemas.openxmlformats.org/officeDocument/2006/relationships/slide" Target="slides/slide6.xml"/><Relationship Id="rId119" Type="http://schemas.openxmlformats.org/officeDocument/2006/relationships/slide" Target="slides/slide102.xml"/><Relationship Id="rId44" Type="http://schemas.openxmlformats.org/officeDocument/2006/relationships/slide" Target="slides/slide27.xml"/><Relationship Id="rId65" Type="http://schemas.openxmlformats.org/officeDocument/2006/relationships/slide" Target="slides/slide48.xml"/><Relationship Id="rId86" Type="http://schemas.openxmlformats.org/officeDocument/2006/relationships/slide" Target="slides/slide69.xml"/><Relationship Id="rId130" Type="http://schemas.openxmlformats.org/officeDocument/2006/relationships/slide" Target="slides/slide113.xml"/><Relationship Id="rId151" Type="http://schemas.openxmlformats.org/officeDocument/2006/relationships/slide" Target="slides/slide134.xml"/><Relationship Id="rId172" Type="http://schemas.openxmlformats.org/officeDocument/2006/relationships/slide" Target="slides/slide155.xml"/><Relationship Id="rId193" Type="http://schemas.openxmlformats.org/officeDocument/2006/relationships/slide" Target="slides/slide176.xml"/><Relationship Id="rId207" Type="http://schemas.openxmlformats.org/officeDocument/2006/relationships/slide" Target="slides/slide190.xml"/><Relationship Id="rId228" Type="http://schemas.openxmlformats.org/officeDocument/2006/relationships/slide" Target="slides/slide211.xml"/><Relationship Id="rId13" Type="http://schemas.openxmlformats.org/officeDocument/2006/relationships/slideMaster" Target="slideMasters/slideMaster10.xml"/><Relationship Id="rId109" Type="http://schemas.openxmlformats.org/officeDocument/2006/relationships/slide" Target="slides/slide92.xml"/><Relationship Id="rId34" Type="http://schemas.openxmlformats.org/officeDocument/2006/relationships/slide" Target="slides/slide17.xml"/><Relationship Id="rId55" Type="http://schemas.openxmlformats.org/officeDocument/2006/relationships/slide" Target="slides/slide38.xml"/><Relationship Id="rId76" Type="http://schemas.openxmlformats.org/officeDocument/2006/relationships/slide" Target="slides/slide59.xml"/><Relationship Id="rId97" Type="http://schemas.openxmlformats.org/officeDocument/2006/relationships/slide" Target="slides/slide80.xml"/><Relationship Id="rId120" Type="http://schemas.openxmlformats.org/officeDocument/2006/relationships/slide" Target="slides/slide103.xml"/><Relationship Id="rId141" Type="http://schemas.openxmlformats.org/officeDocument/2006/relationships/slide" Target="slides/slide124.xml"/><Relationship Id="rId7" Type="http://schemas.openxmlformats.org/officeDocument/2006/relationships/slideMaster" Target="slideMasters/slideMaster4.xml"/><Relationship Id="rId162" Type="http://schemas.openxmlformats.org/officeDocument/2006/relationships/slide" Target="slides/slide145.xml"/><Relationship Id="rId183" Type="http://schemas.openxmlformats.org/officeDocument/2006/relationships/slide" Target="slides/slide166.xml"/><Relationship Id="rId218" Type="http://schemas.openxmlformats.org/officeDocument/2006/relationships/slide" Target="slides/slide201.xml"/><Relationship Id="rId239" Type="http://schemas.openxmlformats.org/officeDocument/2006/relationships/presProps" Target="presProps.xml"/><Relationship Id="rId24" Type="http://schemas.openxmlformats.org/officeDocument/2006/relationships/slide" Target="slides/slide7.xml"/><Relationship Id="rId45" Type="http://schemas.openxmlformats.org/officeDocument/2006/relationships/slide" Target="slides/slide28.xml"/><Relationship Id="rId66" Type="http://schemas.openxmlformats.org/officeDocument/2006/relationships/slide" Target="slides/slide49.xml"/><Relationship Id="rId87" Type="http://schemas.openxmlformats.org/officeDocument/2006/relationships/slide" Target="slides/slide70.xml"/><Relationship Id="rId110" Type="http://schemas.openxmlformats.org/officeDocument/2006/relationships/slide" Target="slides/slide93.xml"/><Relationship Id="rId131" Type="http://schemas.openxmlformats.org/officeDocument/2006/relationships/slide" Target="slides/slide114.xml"/><Relationship Id="rId152" Type="http://schemas.openxmlformats.org/officeDocument/2006/relationships/slide" Target="slides/slide135.xml"/><Relationship Id="rId173" Type="http://schemas.openxmlformats.org/officeDocument/2006/relationships/slide" Target="slides/slide156.xml"/><Relationship Id="rId194" Type="http://schemas.openxmlformats.org/officeDocument/2006/relationships/slide" Target="slides/slide177.xml"/><Relationship Id="rId208" Type="http://schemas.openxmlformats.org/officeDocument/2006/relationships/slide" Target="slides/slide191.xml"/><Relationship Id="rId229" Type="http://schemas.openxmlformats.org/officeDocument/2006/relationships/slide" Target="slides/slide212.xml"/><Relationship Id="rId240" Type="http://schemas.openxmlformats.org/officeDocument/2006/relationships/viewProps" Target="viewProps.xml"/><Relationship Id="rId14" Type="http://schemas.openxmlformats.org/officeDocument/2006/relationships/slideMaster" Target="slideMasters/slideMaster11.xml"/><Relationship Id="rId35" Type="http://schemas.openxmlformats.org/officeDocument/2006/relationships/slide" Target="slides/slide18.xml"/><Relationship Id="rId56" Type="http://schemas.openxmlformats.org/officeDocument/2006/relationships/slide" Target="slides/slide39.xml"/><Relationship Id="rId77" Type="http://schemas.openxmlformats.org/officeDocument/2006/relationships/slide" Target="slides/slide60.xml"/><Relationship Id="rId100" Type="http://schemas.openxmlformats.org/officeDocument/2006/relationships/slide" Target="slides/slide83.xml"/><Relationship Id="rId8" Type="http://schemas.openxmlformats.org/officeDocument/2006/relationships/slideMaster" Target="slideMasters/slideMaster5.xml"/><Relationship Id="rId98" Type="http://schemas.openxmlformats.org/officeDocument/2006/relationships/slide" Target="slides/slide81.xml"/><Relationship Id="rId121" Type="http://schemas.openxmlformats.org/officeDocument/2006/relationships/slide" Target="slides/slide104.xml"/><Relationship Id="rId142" Type="http://schemas.openxmlformats.org/officeDocument/2006/relationships/slide" Target="slides/slide125.xml"/><Relationship Id="rId163" Type="http://schemas.openxmlformats.org/officeDocument/2006/relationships/slide" Target="slides/slide146.xml"/><Relationship Id="rId184" Type="http://schemas.openxmlformats.org/officeDocument/2006/relationships/slide" Target="slides/slide167.xml"/><Relationship Id="rId219" Type="http://schemas.openxmlformats.org/officeDocument/2006/relationships/slide" Target="slides/slide202.xml"/><Relationship Id="rId230" Type="http://schemas.openxmlformats.org/officeDocument/2006/relationships/slide" Target="slides/slide213.xml"/><Relationship Id="rId25" Type="http://schemas.openxmlformats.org/officeDocument/2006/relationships/slide" Target="slides/slide8.xml"/><Relationship Id="rId46" Type="http://schemas.openxmlformats.org/officeDocument/2006/relationships/slide" Target="slides/slide29.xml"/><Relationship Id="rId67" Type="http://schemas.openxmlformats.org/officeDocument/2006/relationships/slide" Target="slides/slide50.xml"/><Relationship Id="rId88" Type="http://schemas.openxmlformats.org/officeDocument/2006/relationships/slide" Target="slides/slide71.xml"/><Relationship Id="rId111" Type="http://schemas.openxmlformats.org/officeDocument/2006/relationships/slide" Target="slides/slide94.xml"/><Relationship Id="rId132" Type="http://schemas.openxmlformats.org/officeDocument/2006/relationships/slide" Target="slides/slide115.xml"/><Relationship Id="rId153" Type="http://schemas.openxmlformats.org/officeDocument/2006/relationships/slide" Target="slides/slide136.xml"/><Relationship Id="rId174" Type="http://schemas.openxmlformats.org/officeDocument/2006/relationships/slide" Target="slides/slide157.xml"/><Relationship Id="rId195" Type="http://schemas.openxmlformats.org/officeDocument/2006/relationships/slide" Target="slides/slide178.xml"/><Relationship Id="rId209" Type="http://schemas.openxmlformats.org/officeDocument/2006/relationships/slide" Target="slides/slide192.xml"/><Relationship Id="rId220" Type="http://schemas.openxmlformats.org/officeDocument/2006/relationships/slide" Target="slides/slide203.xml"/><Relationship Id="rId241" Type="http://schemas.openxmlformats.org/officeDocument/2006/relationships/theme" Target="theme/theme1.xml"/><Relationship Id="rId15" Type="http://schemas.openxmlformats.org/officeDocument/2006/relationships/slideMaster" Target="slideMasters/slideMaster12.xml"/><Relationship Id="rId36" Type="http://schemas.openxmlformats.org/officeDocument/2006/relationships/slide" Target="slides/slide19.xml"/><Relationship Id="rId57" Type="http://schemas.openxmlformats.org/officeDocument/2006/relationships/slide" Target="slides/slide40.xml"/><Relationship Id="rId106" Type="http://schemas.openxmlformats.org/officeDocument/2006/relationships/slide" Target="slides/slide89.xml"/><Relationship Id="rId127" Type="http://schemas.openxmlformats.org/officeDocument/2006/relationships/slide" Target="slides/slide110.xml"/><Relationship Id="rId10" Type="http://schemas.openxmlformats.org/officeDocument/2006/relationships/slideMaster" Target="slideMasters/slideMaster7.xml"/><Relationship Id="rId31" Type="http://schemas.openxmlformats.org/officeDocument/2006/relationships/slide" Target="slides/slide14.xml"/><Relationship Id="rId52" Type="http://schemas.openxmlformats.org/officeDocument/2006/relationships/slide" Target="slides/slide35.xml"/><Relationship Id="rId73" Type="http://schemas.openxmlformats.org/officeDocument/2006/relationships/slide" Target="slides/slide56.xml"/><Relationship Id="rId78" Type="http://schemas.openxmlformats.org/officeDocument/2006/relationships/slide" Target="slides/slide61.xml"/><Relationship Id="rId94" Type="http://schemas.openxmlformats.org/officeDocument/2006/relationships/slide" Target="slides/slide77.xml"/><Relationship Id="rId99" Type="http://schemas.openxmlformats.org/officeDocument/2006/relationships/slide" Target="slides/slide82.xml"/><Relationship Id="rId101" Type="http://schemas.openxmlformats.org/officeDocument/2006/relationships/slide" Target="slides/slide84.xml"/><Relationship Id="rId122" Type="http://schemas.openxmlformats.org/officeDocument/2006/relationships/slide" Target="slides/slide105.xml"/><Relationship Id="rId143" Type="http://schemas.openxmlformats.org/officeDocument/2006/relationships/slide" Target="slides/slide126.xml"/><Relationship Id="rId148" Type="http://schemas.openxmlformats.org/officeDocument/2006/relationships/slide" Target="slides/slide131.xml"/><Relationship Id="rId164" Type="http://schemas.openxmlformats.org/officeDocument/2006/relationships/slide" Target="slides/slide147.xml"/><Relationship Id="rId169" Type="http://schemas.openxmlformats.org/officeDocument/2006/relationships/slide" Target="slides/slide152.xml"/><Relationship Id="rId185" Type="http://schemas.openxmlformats.org/officeDocument/2006/relationships/slide" Target="slides/slide168.xml"/><Relationship Id="rId4" Type="http://schemas.openxmlformats.org/officeDocument/2006/relationships/slideMaster" Target="slideMasters/slideMaster1.xml"/><Relationship Id="rId9" Type="http://schemas.openxmlformats.org/officeDocument/2006/relationships/slideMaster" Target="slideMasters/slideMaster6.xml"/><Relationship Id="rId180" Type="http://schemas.openxmlformats.org/officeDocument/2006/relationships/slide" Target="slides/slide163.xml"/><Relationship Id="rId210" Type="http://schemas.openxmlformats.org/officeDocument/2006/relationships/slide" Target="slides/slide193.xml"/><Relationship Id="rId215" Type="http://schemas.openxmlformats.org/officeDocument/2006/relationships/slide" Target="slides/slide198.xml"/><Relationship Id="rId236" Type="http://schemas.openxmlformats.org/officeDocument/2006/relationships/slide" Target="slides/slide219.xml"/><Relationship Id="rId26" Type="http://schemas.openxmlformats.org/officeDocument/2006/relationships/slide" Target="slides/slide9.xml"/><Relationship Id="rId231" Type="http://schemas.openxmlformats.org/officeDocument/2006/relationships/slide" Target="slides/slide214.xml"/><Relationship Id="rId47" Type="http://schemas.openxmlformats.org/officeDocument/2006/relationships/slide" Target="slides/slide30.xml"/><Relationship Id="rId68" Type="http://schemas.openxmlformats.org/officeDocument/2006/relationships/slide" Target="slides/slide51.xml"/><Relationship Id="rId89" Type="http://schemas.openxmlformats.org/officeDocument/2006/relationships/slide" Target="slides/slide72.xml"/><Relationship Id="rId112" Type="http://schemas.openxmlformats.org/officeDocument/2006/relationships/slide" Target="slides/slide95.xml"/><Relationship Id="rId133" Type="http://schemas.openxmlformats.org/officeDocument/2006/relationships/slide" Target="slides/slide116.xml"/><Relationship Id="rId154" Type="http://schemas.openxmlformats.org/officeDocument/2006/relationships/slide" Target="slides/slide137.xml"/><Relationship Id="rId175" Type="http://schemas.openxmlformats.org/officeDocument/2006/relationships/slide" Target="slides/slide158.xml"/><Relationship Id="rId196" Type="http://schemas.openxmlformats.org/officeDocument/2006/relationships/slide" Target="slides/slide179.xml"/><Relationship Id="rId200" Type="http://schemas.openxmlformats.org/officeDocument/2006/relationships/slide" Target="slides/slide183.xml"/><Relationship Id="rId16" Type="http://schemas.openxmlformats.org/officeDocument/2006/relationships/slideMaster" Target="slideMasters/slideMaster13.xml"/><Relationship Id="rId221" Type="http://schemas.openxmlformats.org/officeDocument/2006/relationships/slide" Target="slides/slide204.xml"/><Relationship Id="rId242" Type="http://schemas.openxmlformats.org/officeDocument/2006/relationships/tableStyles" Target="tableStyles.xml"/><Relationship Id="rId37" Type="http://schemas.openxmlformats.org/officeDocument/2006/relationships/slide" Target="slides/slide20.xml"/><Relationship Id="rId58" Type="http://schemas.openxmlformats.org/officeDocument/2006/relationships/slide" Target="slides/slide41.xml"/><Relationship Id="rId79" Type="http://schemas.openxmlformats.org/officeDocument/2006/relationships/slide" Target="slides/slide62.xml"/><Relationship Id="rId102" Type="http://schemas.openxmlformats.org/officeDocument/2006/relationships/slide" Target="slides/slide85.xml"/><Relationship Id="rId123" Type="http://schemas.openxmlformats.org/officeDocument/2006/relationships/slide" Target="slides/slide106.xml"/><Relationship Id="rId144" Type="http://schemas.openxmlformats.org/officeDocument/2006/relationships/slide" Target="slides/slide127.xml"/><Relationship Id="rId90" Type="http://schemas.openxmlformats.org/officeDocument/2006/relationships/slide" Target="slides/slide73.xml"/><Relationship Id="rId165" Type="http://schemas.openxmlformats.org/officeDocument/2006/relationships/slide" Target="slides/slide148.xml"/><Relationship Id="rId186" Type="http://schemas.openxmlformats.org/officeDocument/2006/relationships/slide" Target="slides/slide169.xml"/><Relationship Id="rId211" Type="http://schemas.openxmlformats.org/officeDocument/2006/relationships/slide" Target="slides/slide194.xml"/><Relationship Id="rId232" Type="http://schemas.openxmlformats.org/officeDocument/2006/relationships/slide" Target="slides/slide215.xml"/><Relationship Id="rId27" Type="http://schemas.openxmlformats.org/officeDocument/2006/relationships/slide" Target="slides/slide10.xml"/><Relationship Id="rId48" Type="http://schemas.openxmlformats.org/officeDocument/2006/relationships/slide" Target="slides/slide31.xml"/><Relationship Id="rId69" Type="http://schemas.openxmlformats.org/officeDocument/2006/relationships/slide" Target="slides/slide52.xml"/><Relationship Id="rId113" Type="http://schemas.openxmlformats.org/officeDocument/2006/relationships/slide" Target="slides/slide96.xml"/><Relationship Id="rId134" Type="http://schemas.openxmlformats.org/officeDocument/2006/relationships/slide" Target="slides/slide117.xml"/><Relationship Id="rId80" Type="http://schemas.openxmlformats.org/officeDocument/2006/relationships/slide" Target="slides/slide63.xml"/><Relationship Id="rId155" Type="http://schemas.openxmlformats.org/officeDocument/2006/relationships/slide" Target="slides/slide138.xml"/><Relationship Id="rId176" Type="http://schemas.openxmlformats.org/officeDocument/2006/relationships/slide" Target="slides/slide159.xml"/><Relationship Id="rId197" Type="http://schemas.openxmlformats.org/officeDocument/2006/relationships/slide" Target="slides/slide180.xml"/><Relationship Id="rId201" Type="http://schemas.openxmlformats.org/officeDocument/2006/relationships/slide" Target="slides/slide184.xml"/><Relationship Id="rId222" Type="http://schemas.openxmlformats.org/officeDocument/2006/relationships/slide" Target="slides/slide205.xml"/><Relationship Id="rId243" Type="http://schemas.microsoft.com/office/2016/11/relationships/changesInfo" Target="changesInfos/changesInfo1.xml"/><Relationship Id="rId17" Type="http://schemas.openxmlformats.org/officeDocument/2006/relationships/slideMaster" Target="slideMasters/slideMaster14.xml"/><Relationship Id="rId38" Type="http://schemas.openxmlformats.org/officeDocument/2006/relationships/slide" Target="slides/slide21.xml"/><Relationship Id="rId59" Type="http://schemas.openxmlformats.org/officeDocument/2006/relationships/slide" Target="slides/slide42.xml"/><Relationship Id="rId103" Type="http://schemas.openxmlformats.org/officeDocument/2006/relationships/slide" Target="slides/slide86.xml"/><Relationship Id="rId124" Type="http://schemas.openxmlformats.org/officeDocument/2006/relationships/slide" Target="slides/slide107.xml"/><Relationship Id="rId70" Type="http://schemas.openxmlformats.org/officeDocument/2006/relationships/slide" Target="slides/slide53.xml"/><Relationship Id="rId91" Type="http://schemas.openxmlformats.org/officeDocument/2006/relationships/slide" Target="slides/slide74.xml"/><Relationship Id="rId145" Type="http://schemas.openxmlformats.org/officeDocument/2006/relationships/slide" Target="slides/slide128.xml"/><Relationship Id="rId166" Type="http://schemas.openxmlformats.org/officeDocument/2006/relationships/slide" Target="slides/slide149.xml"/><Relationship Id="rId187" Type="http://schemas.openxmlformats.org/officeDocument/2006/relationships/slide" Target="slides/slide170.xml"/><Relationship Id="rId1" Type="http://schemas.openxmlformats.org/officeDocument/2006/relationships/customXml" Target="../customXml/item1.xml"/><Relationship Id="rId212" Type="http://schemas.openxmlformats.org/officeDocument/2006/relationships/slide" Target="slides/slide195.xml"/><Relationship Id="rId233" Type="http://schemas.openxmlformats.org/officeDocument/2006/relationships/slide" Target="slides/slide216.xml"/><Relationship Id="rId28" Type="http://schemas.openxmlformats.org/officeDocument/2006/relationships/slide" Target="slides/slide11.xml"/><Relationship Id="rId49" Type="http://schemas.openxmlformats.org/officeDocument/2006/relationships/slide" Target="slides/slide32.xml"/><Relationship Id="rId114" Type="http://schemas.openxmlformats.org/officeDocument/2006/relationships/slide" Target="slides/slide97.xml"/><Relationship Id="rId60" Type="http://schemas.openxmlformats.org/officeDocument/2006/relationships/slide" Target="slides/slide43.xml"/><Relationship Id="rId81" Type="http://schemas.openxmlformats.org/officeDocument/2006/relationships/slide" Target="slides/slide64.xml"/><Relationship Id="rId135" Type="http://schemas.openxmlformats.org/officeDocument/2006/relationships/slide" Target="slides/slide118.xml"/><Relationship Id="rId156" Type="http://schemas.openxmlformats.org/officeDocument/2006/relationships/slide" Target="slides/slide139.xml"/><Relationship Id="rId177" Type="http://schemas.openxmlformats.org/officeDocument/2006/relationships/slide" Target="slides/slide160.xml"/><Relationship Id="rId198" Type="http://schemas.openxmlformats.org/officeDocument/2006/relationships/slide" Target="slides/slide181.xml"/><Relationship Id="rId202" Type="http://schemas.openxmlformats.org/officeDocument/2006/relationships/slide" Target="slides/slide185.xml"/><Relationship Id="rId223" Type="http://schemas.openxmlformats.org/officeDocument/2006/relationships/slide" Target="slides/slide206.xml"/><Relationship Id="rId244" Type="http://schemas.microsoft.com/office/2018/10/relationships/authors" Target="authors.xml"/><Relationship Id="rId18" Type="http://schemas.openxmlformats.org/officeDocument/2006/relationships/slide" Target="slides/slide1.xml"/><Relationship Id="rId39" Type="http://schemas.openxmlformats.org/officeDocument/2006/relationships/slide" Target="slides/slide22.xml"/><Relationship Id="rId50" Type="http://schemas.openxmlformats.org/officeDocument/2006/relationships/slide" Target="slides/slide33.xml"/><Relationship Id="rId104" Type="http://schemas.openxmlformats.org/officeDocument/2006/relationships/slide" Target="slides/slide87.xml"/><Relationship Id="rId125" Type="http://schemas.openxmlformats.org/officeDocument/2006/relationships/slide" Target="slides/slide108.xml"/><Relationship Id="rId146" Type="http://schemas.openxmlformats.org/officeDocument/2006/relationships/slide" Target="slides/slide129.xml"/><Relationship Id="rId167" Type="http://schemas.openxmlformats.org/officeDocument/2006/relationships/slide" Target="slides/slide150.xml"/><Relationship Id="rId188" Type="http://schemas.openxmlformats.org/officeDocument/2006/relationships/slide" Target="slides/slide171.xml"/><Relationship Id="rId71" Type="http://schemas.openxmlformats.org/officeDocument/2006/relationships/slide" Target="slides/slide54.xml"/><Relationship Id="rId92" Type="http://schemas.openxmlformats.org/officeDocument/2006/relationships/slide" Target="slides/slide75.xml"/><Relationship Id="rId213" Type="http://schemas.openxmlformats.org/officeDocument/2006/relationships/slide" Target="slides/slide196.xml"/><Relationship Id="rId234" Type="http://schemas.openxmlformats.org/officeDocument/2006/relationships/slide" Target="slides/slide217.xml"/><Relationship Id="rId2" Type="http://schemas.openxmlformats.org/officeDocument/2006/relationships/customXml" Target="../customXml/item2.xml"/><Relationship Id="rId29" Type="http://schemas.openxmlformats.org/officeDocument/2006/relationships/slide" Target="slides/slide12.xml"/><Relationship Id="rId40" Type="http://schemas.openxmlformats.org/officeDocument/2006/relationships/slide" Target="slides/slide23.xml"/><Relationship Id="rId115" Type="http://schemas.openxmlformats.org/officeDocument/2006/relationships/slide" Target="slides/slide98.xml"/><Relationship Id="rId136" Type="http://schemas.openxmlformats.org/officeDocument/2006/relationships/slide" Target="slides/slide119.xml"/><Relationship Id="rId157" Type="http://schemas.openxmlformats.org/officeDocument/2006/relationships/slide" Target="slides/slide140.xml"/><Relationship Id="rId178" Type="http://schemas.openxmlformats.org/officeDocument/2006/relationships/slide" Target="slides/slide161.xml"/><Relationship Id="rId61" Type="http://schemas.openxmlformats.org/officeDocument/2006/relationships/slide" Target="slides/slide44.xml"/><Relationship Id="rId82" Type="http://schemas.openxmlformats.org/officeDocument/2006/relationships/slide" Target="slides/slide65.xml"/><Relationship Id="rId199" Type="http://schemas.openxmlformats.org/officeDocument/2006/relationships/slide" Target="slides/slide182.xml"/><Relationship Id="rId203" Type="http://schemas.openxmlformats.org/officeDocument/2006/relationships/slide" Target="slides/slide186.xml"/><Relationship Id="rId19" Type="http://schemas.openxmlformats.org/officeDocument/2006/relationships/slide" Target="slides/slide2.xml"/><Relationship Id="rId224" Type="http://schemas.openxmlformats.org/officeDocument/2006/relationships/slide" Target="slides/slide207.xml"/><Relationship Id="rId30" Type="http://schemas.openxmlformats.org/officeDocument/2006/relationships/slide" Target="slides/slide13.xml"/><Relationship Id="rId105" Type="http://schemas.openxmlformats.org/officeDocument/2006/relationships/slide" Target="slides/slide88.xml"/><Relationship Id="rId126" Type="http://schemas.openxmlformats.org/officeDocument/2006/relationships/slide" Target="slides/slide109.xml"/><Relationship Id="rId147" Type="http://schemas.openxmlformats.org/officeDocument/2006/relationships/slide" Target="slides/slide130.xml"/><Relationship Id="rId168" Type="http://schemas.openxmlformats.org/officeDocument/2006/relationships/slide" Target="slides/slide151.xml"/><Relationship Id="rId51" Type="http://schemas.openxmlformats.org/officeDocument/2006/relationships/slide" Target="slides/slide34.xml"/><Relationship Id="rId72" Type="http://schemas.openxmlformats.org/officeDocument/2006/relationships/slide" Target="slides/slide55.xml"/><Relationship Id="rId93" Type="http://schemas.openxmlformats.org/officeDocument/2006/relationships/slide" Target="slides/slide76.xml"/><Relationship Id="rId189" Type="http://schemas.openxmlformats.org/officeDocument/2006/relationships/slide" Target="slides/slide172.xml"/><Relationship Id="rId3" Type="http://schemas.openxmlformats.org/officeDocument/2006/relationships/customXml" Target="../customXml/item3.xml"/><Relationship Id="rId214" Type="http://schemas.openxmlformats.org/officeDocument/2006/relationships/slide" Target="slides/slide197.xml"/><Relationship Id="rId235" Type="http://schemas.openxmlformats.org/officeDocument/2006/relationships/slide" Target="slides/slide218.xml"/><Relationship Id="rId116" Type="http://schemas.openxmlformats.org/officeDocument/2006/relationships/slide" Target="slides/slide99.xml"/><Relationship Id="rId137" Type="http://schemas.openxmlformats.org/officeDocument/2006/relationships/slide" Target="slides/slide120.xml"/><Relationship Id="rId158" Type="http://schemas.openxmlformats.org/officeDocument/2006/relationships/slide" Target="slides/slide141.xml"/><Relationship Id="rId20" Type="http://schemas.openxmlformats.org/officeDocument/2006/relationships/slide" Target="slides/slide3.xml"/><Relationship Id="rId41" Type="http://schemas.openxmlformats.org/officeDocument/2006/relationships/slide" Target="slides/slide24.xml"/><Relationship Id="rId62" Type="http://schemas.openxmlformats.org/officeDocument/2006/relationships/slide" Target="slides/slide45.xml"/><Relationship Id="rId83" Type="http://schemas.openxmlformats.org/officeDocument/2006/relationships/slide" Target="slides/slide66.xml"/><Relationship Id="rId179" Type="http://schemas.openxmlformats.org/officeDocument/2006/relationships/slide" Target="slides/slide162.xml"/><Relationship Id="rId190" Type="http://schemas.openxmlformats.org/officeDocument/2006/relationships/slide" Target="slides/slide173.xml"/><Relationship Id="rId204" Type="http://schemas.openxmlformats.org/officeDocument/2006/relationships/slide" Target="slides/slide187.xml"/><Relationship Id="rId225" Type="http://schemas.openxmlformats.org/officeDocument/2006/relationships/slide" Target="slides/slide20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aine Jennings, PhD" userId="405f80b1-2625-4f75-89d1-6bc147db6e05" providerId="ADAL" clId="{1303EFDB-0F37-4DEB-82C8-615805CC5347}"/>
    <pc:docChg chg="custSel delSld modSld modSection">
      <pc:chgData name="Elaine Jennings, PhD" userId="405f80b1-2625-4f75-89d1-6bc147db6e05" providerId="ADAL" clId="{1303EFDB-0F37-4DEB-82C8-615805CC5347}" dt="2022-03-18T13:16:23.570" v="31" actId="20577"/>
      <pc:docMkLst>
        <pc:docMk/>
      </pc:docMkLst>
      <pc:sldChg chg="delCm">
        <pc:chgData name="Elaine Jennings, PhD" userId="405f80b1-2625-4f75-89d1-6bc147db6e05" providerId="ADAL" clId="{1303EFDB-0F37-4DEB-82C8-615805CC5347}" dt="2022-03-18T13:15:05.085" v="12" actId="1592"/>
        <pc:sldMkLst>
          <pc:docMk/>
          <pc:sldMk cId="315780146" sldId="561"/>
        </pc:sldMkLst>
      </pc:sldChg>
      <pc:sldChg chg="modSp mod">
        <pc:chgData name="Elaine Jennings, PhD" userId="405f80b1-2625-4f75-89d1-6bc147db6e05" providerId="ADAL" clId="{1303EFDB-0F37-4DEB-82C8-615805CC5347}" dt="2022-03-18T13:11:52.086" v="4" actId="1076"/>
        <pc:sldMkLst>
          <pc:docMk/>
          <pc:sldMk cId="2374727939" sldId="577"/>
        </pc:sldMkLst>
        <pc:spChg chg="mod">
          <ac:chgData name="Elaine Jennings, PhD" userId="405f80b1-2625-4f75-89d1-6bc147db6e05" providerId="ADAL" clId="{1303EFDB-0F37-4DEB-82C8-615805CC5347}" dt="2022-03-18T13:11:52.086" v="4" actId="1076"/>
          <ac:spMkLst>
            <pc:docMk/>
            <pc:sldMk cId="2374727939" sldId="577"/>
            <ac:spMk id="4" creationId="{42B1A843-1CC5-4B07-80EB-AD63ED3B9C21}"/>
          </ac:spMkLst>
        </pc:spChg>
        <pc:spChg chg="mod">
          <ac:chgData name="Elaine Jennings, PhD" userId="405f80b1-2625-4f75-89d1-6bc147db6e05" providerId="ADAL" clId="{1303EFDB-0F37-4DEB-82C8-615805CC5347}" dt="2022-03-18T13:11:48.618" v="3" actId="1076"/>
          <ac:spMkLst>
            <pc:docMk/>
            <pc:sldMk cId="2374727939" sldId="577"/>
            <ac:spMk id="5" creationId="{B741A7A5-87E9-4FF6-AF72-F15D695CBCD9}"/>
          </ac:spMkLst>
        </pc:spChg>
      </pc:sldChg>
      <pc:sldChg chg="del">
        <pc:chgData name="Elaine Jennings, PhD" userId="405f80b1-2625-4f75-89d1-6bc147db6e05" providerId="ADAL" clId="{1303EFDB-0F37-4DEB-82C8-615805CC5347}" dt="2022-03-18T13:14:40.102" v="11" actId="47"/>
        <pc:sldMkLst>
          <pc:docMk/>
          <pc:sldMk cId="3283525721" sldId="5110"/>
        </pc:sldMkLst>
      </pc:sldChg>
      <pc:sldChg chg="del">
        <pc:chgData name="Elaine Jennings, PhD" userId="405f80b1-2625-4f75-89d1-6bc147db6e05" providerId="ADAL" clId="{1303EFDB-0F37-4DEB-82C8-615805CC5347}" dt="2022-03-18T13:13:52.097" v="8" actId="47"/>
        <pc:sldMkLst>
          <pc:docMk/>
          <pc:sldMk cId="2921209102" sldId="5111"/>
        </pc:sldMkLst>
      </pc:sldChg>
      <pc:sldChg chg="delCm">
        <pc:chgData name="Elaine Jennings, PhD" userId="405f80b1-2625-4f75-89d1-6bc147db6e05" providerId="ADAL" clId="{1303EFDB-0F37-4DEB-82C8-615805CC5347}" dt="2022-03-18T13:13:21.424" v="5" actId="1592"/>
        <pc:sldMkLst>
          <pc:docMk/>
          <pc:sldMk cId="2429284899" sldId="11963"/>
        </pc:sldMkLst>
      </pc:sldChg>
      <pc:sldChg chg="delCm">
        <pc:chgData name="Elaine Jennings, PhD" userId="405f80b1-2625-4f75-89d1-6bc147db6e05" providerId="ADAL" clId="{1303EFDB-0F37-4DEB-82C8-615805CC5347}" dt="2022-03-18T13:13:25.932" v="6" actId="1592"/>
        <pc:sldMkLst>
          <pc:docMk/>
          <pc:sldMk cId="926468185" sldId="11964"/>
        </pc:sldMkLst>
      </pc:sldChg>
      <pc:sldChg chg="delCm">
        <pc:chgData name="Elaine Jennings, PhD" userId="405f80b1-2625-4f75-89d1-6bc147db6e05" providerId="ADAL" clId="{1303EFDB-0F37-4DEB-82C8-615805CC5347}" dt="2022-03-18T13:13:29.555" v="7" actId="1592"/>
        <pc:sldMkLst>
          <pc:docMk/>
          <pc:sldMk cId="3963768950" sldId="11965"/>
        </pc:sldMkLst>
      </pc:sldChg>
      <pc:sldChg chg="del">
        <pc:chgData name="Elaine Jennings, PhD" userId="405f80b1-2625-4f75-89d1-6bc147db6e05" providerId="ADAL" clId="{1303EFDB-0F37-4DEB-82C8-615805CC5347}" dt="2022-03-18T13:16:09.630" v="13" actId="47"/>
        <pc:sldMkLst>
          <pc:docMk/>
          <pc:sldMk cId="2847004500" sldId="2135715188"/>
        </pc:sldMkLst>
      </pc:sldChg>
      <pc:sldChg chg="del">
        <pc:chgData name="Elaine Jennings, PhD" userId="405f80b1-2625-4f75-89d1-6bc147db6e05" providerId="ADAL" clId="{1303EFDB-0F37-4DEB-82C8-615805CC5347}" dt="2022-03-18T13:14:38.084" v="10" actId="47"/>
        <pc:sldMkLst>
          <pc:docMk/>
          <pc:sldMk cId="1476095239" sldId="2141411303"/>
        </pc:sldMkLst>
      </pc:sldChg>
      <pc:sldChg chg="del">
        <pc:chgData name="Elaine Jennings, PhD" userId="405f80b1-2625-4f75-89d1-6bc147db6e05" providerId="ADAL" clId="{1303EFDB-0F37-4DEB-82C8-615805CC5347}" dt="2022-03-18T13:13:54.965" v="9" actId="47"/>
        <pc:sldMkLst>
          <pc:docMk/>
          <pc:sldMk cId="1376767321" sldId="2141411305"/>
        </pc:sldMkLst>
      </pc:sldChg>
      <pc:sldChg chg="modSp mod">
        <pc:chgData name="Elaine Jennings, PhD" userId="405f80b1-2625-4f75-89d1-6bc147db6e05" providerId="ADAL" clId="{1303EFDB-0F37-4DEB-82C8-615805CC5347}" dt="2022-03-18T13:16:23.570" v="31" actId="20577"/>
        <pc:sldMkLst>
          <pc:docMk/>
          <pc:sldMk cId="3722859895" sldId="2147468926"/>
        </pc:sldMkLst>
        <pc:spChg chg="mod">
          <ac:chgData name="Elaine Jennings, PhD" userId="405f80b1-2625-4f75-89d1-6bc147db6e05" providerId="ADAL" clId="{1303EFDB-0F37-4DEB-82C8-615805CC5347}" dt="2022-03-18T13:16:23.570" v="31" actId="20577"/>
          <ac:spMkLst>
            <pc:docMk/>
            <pc:sldMk cId="3722859895" sldId="2147468926"/>
            <ac:spMk id="2" creationId="{8FA8AFB7-9B0C-48DB-94D8-57C47786EF99}"/>
          </ac:spMkLst>
        </pc:spChg>
      </pc:sldChg>
    </pc:docChg>
  </pc:docChgLst>
  <pc:docChgLst>
    <pc:chgData name="Istvan Borbiro, PhD" userId="39b5405a-d126-48fc-9e4e-2db54b073326" providerId="ADAL" clId="{097E0771-FC5B-4A1F-A5D8-A34E5D6887CA}"/>
    <pc:docChg chg="modSld">
      <pc:chgData name="Istvan Borbiro, PhD" userId="39b5405a-d126-48fc-9e4e-2db54b073326" providerId="ADAL" clId="{097E0771-FC5B-4A1F-A5D8-A34E5D6887CA}" dt="2022-03-19T17:51:04.887" v="156" actId="14100"/>
      <pc:docMkLst>
        <pc:docMk/>
      </pc:docMkLst>
      <pc:sldChg chg="mod modShow">
        <pc:chgData name="Istvan Borbiro, PhD" userId="39b5405a-d126-48fc-9e4e-2db54b073326" providerId="ADAL" clId="{097E0771-FC5B-4A1F-A5D8-A34E5D6887CA}" dt="2022-03-19T16:52:25.876" v="154" actId="729"/>
        <pc:sldMkLst>
          <pc:docMk/>
          <pc:sldMk cId="0" sldId="5037"/>
        </pc:sldMkLst>
      </pc:sldChg>
      <pc:sldChg chg="mod modShow">
        <pc:chgData name="Istvan Borbiro, PhD" userId="39b5405a-d126-48fc-9e4e-2db54b073326" providerId="ADAL" clId="{097E0771-FC5B-4A1F-A5D8-A34E5D6887CA}" dt="2022-03-19T16:52:25.876" v="154" actId="729"/>
        <pc:sldMkLst>
          <pc:docMk/>
          <pc:sldMk cId="0" sldId="5038"/>
        </pc:sldMkLst>
      </pc:sldChg>
      <pc:sldChg chg="mod modShow">
        <pc:chgData name="Istvan Borbiro, PhD" userId="39b5405a-d126-48fc-9e4e-2db54b073326" providerId="ADAL" clId="{097E0771-FC5B-4A1F-A5D8-A34E5D6887CA}" dt="2022-03-19T16:52:25.876" v="154" actId="729"/>
        <pc:sldMkLst>
          <pc:docMk/>
          <pc:sldMk cId="0" sldId="5039"/>
        </pc:sldMkLst>
      </pc:sldChg>
      <pc:sldChg chg="modSp mod">
        <pc:chgData name="Istvan Borbiro, PhD" userId="39b5405a-d126-48fc-9e4e-2db54b073326" providerId="ADAL" clId="{097E0771-FC5B-4A1F-A5D8-A34E5D6887CA}" dt="2022-03-19T17:41:10.450" v="155" actId="6549"/>
        <pc:sldMkLst>
          <pc:docMk/>
          <pc:sldMk cId="2554942750" sldId="838841158"/>
        </pc:sldMkLst>
        <pc:graphicFrameChg chg="modGraphic">
          <ac:chgData name="Istvan Borbiro, PhD" userId="39b5405a-d126-48fc-9e4e-2db54b073326" providerId="ADAL" clId="{097E0771-FC5B-4A1F-A5D8-A34E5D6887CA}" dt="2022-03-19T17:41:10.450" v="155" actId="6549"/>
          <ac:graphicFrameMkLst>
            <pc:docMk/>
            <pc:sldMk cId="2554942750" sldId="838841158"/>
            <ac:graphicFrameMk id="3" creationId="{4642F175-D5A5-9B4A-ADD9-D0F356DDEC9B}"/>
          </ac:graphicFrameMkLst>
        </pc:graphicFrameChg>
      </pc:sldChg>
      <pc:sldChg chg="modSp mod">
        <pc:chgData name="Istvan Borbiro, PhD" userId="39b5405a-d126-48fc-9e4e-2db54b073326" providerId="ADAL" clId="{097E0771-FC5B-4A1F-A5D8-A34E5D6887CA}" dt="2022-03-19T17:51:04.887" v="156" actId="14100"/>
        <pc:sldMkLst>
          <pc:docMk/>
          <pc:sldMk cId="3036923341" sldId="2134960120"/>
        </pc:sldMkLst>
        <pc:spChg chg="mod">
          <ac:chgData name="Istvan Borbiro, PhD" userId="39b5405a-d126-48fc-9e4e-2db54b073326" providerId="ADAL" clId="{097E0771-FC5B-4A1F-A5D8-A34E5D6887CA}" dt="2022-03-19T17:51:04.887" v="156" actId="14100"/>
          <ac:spMkLst>
            <pc:docMk/>
            <pc:sldMk cId="3036923341" sldId="2134960120"/>
            <ac:spMk id="11" creationId="{13421F0C-F48D-4CFA-9564-CFBCEAA01126}"/>
          </ac:spMkLst>
        </pc:spChg>
      </pc:sldChg>
      <pc:sldChg chg="modSp mod">
        <pc:chgData name="Istvan Borbiro, PhD" userId="39b5405a-d126-48fc-9e4e-2db54b073326" providerId="ADAL" clId="{097E0771-FC5B-4A1F-A5D8-A34E5D6887CA}" dt="2022-03-19T14:47:48.430" v="0" actId="6549"/>
        <pc:sldMkLst>
          <pc:docMk/>
          <pc:sldMk cId="3632976493" sldId="2135715157"/>
        </pc:sldMkLst>
        <pc:spChg chg="mod">
          <ac:chgData name="Istvan Borbiro, PhD" userId="39b5405a-d126-48fc-9e4e-2db54b073326" providerId="ADAL" clId="{097E0771-FC5B-4A1F-A5D8-A34E5D6887CA}" dt="2022-03-19T14:47:48.430" v="0" actId="6549"/>
          <ac:spMkLst>
            <pc:docMk/>
            <pc:sldMk cId="3632976493" sldId="2135715157"/>
            <ac:spMk id="8" creationId="{9862BB7B-BB6B-491D-98EC-0C37DE96AE2A}"/>
          </ac:spMkLst>
        </pc:spChg>
      </pc:sldChg>
      <pc:sldChg chg="modSp mod modShow">
        <pc:chgData name="Istvan Borbiro, PhD" userId="39b5405a-d126-48fc-9e4e-2db54b073326" providerId="ADAL" clId="{097E0771-FC5B-4A1F-A5D8-A34E5D6887CA}" dt="2022-03-19T14:56:32.975" v="57" actId="20577"/>
        <pc:sldMkLst>
          <pc:docMk/>
          <pc:sldMk cId="3668517472" sldId="2135715172"/>
        </pc:sldMkLst>
        <pc:spChg chg="mod">
          <ac:chgData name="Istvan Borbiro, PhD" userId="39b5405a-d126-48fc-9e4e-2db54b073326" providerId="ADAL" clId="{097E0771-FC5B-4A1F-A5D8-A34E5D6887CA}" dt="2022-03-19T14:56:32.975" v="57" actId="20577"/>
          <ac:spMkLst>
            <pc:docMk/>
            <pc:sldMk cId="3668517472" sldId="2135715172"/>
            <ac:spMk id="11" creationId="{158FD27F-4977-4C0F-AFF1-5B34053DA1DC}"/>
          </ac:spMkLst>
        </pc:spChg>
      </pc:sldChg>
      <pc:sldChg chg="modSp mod">
        <pc:chgData name="Istvan Borbiro, PhD" userId="39b5405a-d126-48fc-9e4e-2db54b073326" providerId="ADAL" clId="{097E0771-FC5B-4A1F-A5D8-A34E5D6887CA}" dt="2022-03-19T14:51:01.144" v="1" actId="6549"/>
        <pc:sldMkLst>
          <pc:docMk/>
          <pc:sldMk cId="1539836733" sldId="2135715182"/>
        </pc:sldMkLst>
        <pc:spChg chg="mod">
          <ac:chgData name="Istvan Borbiro, PhD" userId="39b5405a-d126-48fc-9e4e-2db54b073326" providerId="ADAL" clId="{097E0771-FC5B-4A1F-A5D8-A34E5D6887CA}" dt="2022-03-19T14:51:01.144" v="1" actId="6549"/>
          <ac:spMkLst>
            <pc:docMk/>
            <pc:sldMk cId="1539836733" sldId="2135715182"/>
            <ac:spMk id="3" creationId="{AFB88748-739F-4EC9-A16D-AEFDCA3C010B}"/>
          </ac:spMkLst>
        </pc:spChg>
      </pc:sldChg>
      <pc:sldChg chg="mod modShow">
        <pc:chgData name="Istvan Borbiro, PhD" userId="39b5405a-d126-48fc-9e4e-2db54b073326" providerId="ADAL" clId="{097E0771-FC5B-4A1F-A5D8-A34E5D6887CA}" dt="2022-03-19T14:54:03.034" v="4" actId="729"/>
        <pc:sldMkLst>
          <pc:docMk/>
          <pc:sldMk cId="3147915372" sldId="2141411356"/>
        </pc:sldMkLst>
      </pc:sldChg>
      <pc:sldChg chg="modSp mod">
        <pc:chgData name="Istvan Borbiro, PhD" userId="39b5405a-d126-48fc-9e4e-2db54b073326" providerId="ADAL" clId="{097E0771-FC5B-4A1F-A5D8-A34E5D6887CA}" dt="2022-03-19T14:54:37.544" v="9" actId="20577"/>
        <pc:sldMkLst>
          <pc:docMk/>
          <pc:sldMk cId="1834733324" sldId="2141411373"/>
        </pc:sldMkLst>
        <pc:spChg chg="mod">
          <ac:chgData name="Istvan Borbiro, PhD" userId="39b5405a-d126-48fc-9e4e-2db54b073326" providerId="ADAL" clId="{097E0771-FC5B-4A1F-A5D8-A34E5D6887CA}" dt="2022-03-19T14:54:37.544" v="9" actId="20577"/>
          <ac:spMkLst>
            <pc:docMk/>
            <pc:sldMk cId="1834733324" sldId="2141411373"/>
            <ac:spMk id="3" creationId="{0D1AD7BD-E388-4898-9E17-FF5456654EA8}"/>
          </ac:spMkLst>
        </pc:spChg>
      </pc:sldChg>
      <pc:sldChg chg="modSp mod">
        <pc:chgData name="Istvan Borbiro, PhD" userId="39b5405a-d126-48fc-9e4e-2db54b073326" providerId="ADAL" clId="{097E0771-FC5B-4A1F-A5D8-A34E5D6887CA}" dt="2022-03-19T14:53:57.252" v="3" actId="20577"/>
        <pc:sldMkLst>
          <pc:docMk/>
          <pc:sldMk cId="1236800493" sldId="2141411374"/>
        </pc:sldMkLst>
        <pc:spChg chg="mod">
          <ac:chgData name="Istvan Borbiro, PhD" userId="39b5405a-d126-48fc-9e4e-2db54b073326" providerId="ADAL" clId="{097E0771-FC5B-4A1F-A5D8-A34E5D6887CA}" dt="2022-03-19T14:53:57.252" v="3" actId="20577"/>
          <ac:spMkLst>
            <pc:docMk/>
            <pc:sldMk cId="1236800493" sldId="2141411374"/>
            <ac:spMk id="3" creationId="{0D1AD7BD-E388-4898-9E17-FF5456654EA8}"/>
          </ac:spMkLst>
        </pc:spChg>
      </pc:sldChg>
      <pc:sldChg chg="modSp mod modShow">
        <pc:chgData name="Istvan Borbiro, PhD" userId="39b5405a-d126-48fc-9e4e-2db54b073326" providerId="ADAL" clId="{097E0771-FC5B-4A1F-A5D8-A34E5D6887CA}" dt="2022-03-19T14:59:44.140" v="153" actId="6549"/>
        <pc:sldMkLst>
          <pc:docMk/>
          <pc:sldMk cId="1771736069" sldId="2141411375"/>
        </pc:sldMkLst>
        <pc:spChg chg="mod">
          <ac:chgData name="Istvan Borbiro, PhD" userId="39b5405a-d126-48fc-9e4e-2db54b073326" providerId="ADAL" clId="{097E0771-FC5B-4A1F-A5D8-A34E5D6887CA}" dt="2022-03-19T14:59:44.140" v="153" actId="6549"/>
          <ac:spMkLst>
            <pc:docMk/>
            <pc:sldMk cId="1771736069" sldId="2141411375"/>
            <ac:spMk id="3" creationId="{E3A55144-10CF-4A12-8A30-E219D1A22136}"/>
          </ac:spMkLst>
        </pc:spChg>
      </pc:sldChg>
    </pc:docChg>
  </pc:docChgLst>
  <pc:docChgLst>
    <pc:chgData name="Istvan Borbiro, PhD" userId="39b5405a-d126-48fc-9e4e-2db54b073326" providerId="ADAL" clId="{6F5EF26B-E5BE-425E-A51B-8F57DFFD1666}"/>
    <pc:docChg chg="custSel delSld modSld modSection">
      <pc:chgData name="Istvan Borbiro, PhD" userId="39b5405a-d126-48fc-9e4e-2db54b073326" providerId="ADAL" clId="{6F5EF26B-E5BE-425E-A51B-8F57DFFD1666}" dt="2022-03-30T06:42:09.267" v="21" actId="404"/>
      <pc:docMkLst>
        <pc:docMk/>
      </pc:docMkLst>
      <pc:sldChg chg="del">
        <pc:chgData name="Istvan Borbiro, PhD" userId="39b5405a-d126-48fc-9e4e-2db54b073326" providerId="ADAL" clId="{6F5EF26B-E5BE-425E-A51B-8F57DFFD1666}" dt="2022-03-30T06:41:54.071" v="2" actId="47"/>
        <pc:sldMkLst>
          <pc:docMk/>
          <pc:sldMk cId="3668517472" sldId="2135715172"/>
        </pc:sldMkLst>
      </pc:sldChg>
      <pc:sldChg chg="del">
        <pc:chgData name="Istvan Borbiro, PhD" userId="39b5405a-d126-48fc-9e4e-2db54b073326" providerId="ADAL" clId="{6F5EF26B-E5BE-425E-A51B-8F57DFFD1666}" dt="2022-03-30T06:41:52.783" v="0" actId="47"/>
        <pc:sldMkLst>
          <pc:docMk/>
          <pc:sldMk cId="1771736069" sldId="2141411375"/>
        </pc:sldMkLst>
      </pc:sldChg>
      <pc:sldChg chg="del">
        <pc:chgData name="Istvan Borbiro, PhD" userId="39b5405a-d126-48fc-9e4e-2db54b073326" providerId="ADAL" clId="{6F5EF26B-E5BE-425E-A51B-8F57DFFD1666}" dt="2022-03-30T06:41:53.420" v="1" actId="47"/>
        <pc:sldMkLst>
          <pc:docMk/>
          <pc:sldMk cId="1759959465" sldId="2141411376"/>
        </pc:sldMkLst>
      </pc:sldChg>
      <pc:sldChg chg="modSp mod">
        <pc:chgData name="Istvan Borbiro, PhD" userId="39b5405a-d126-48fc-9e4e-2db54b073326" providerId="ADAL" clId="{6F5EF26B-E5BE-425E-A51B-8F57DFFD1666}" dt="2022-03-30T06:42:09.267" v="21" actId="404"/>
        <pc:sldMkLst>
          <pc:docMk/>
          <pc:sldMk cId="2287411427" sldId="2141411377"/>
        </pc:sldMkLst>
        <pc:spChg chg="mod">
          <ac:chgData name="Istvan Borbiro, PhD" userId="39b5405a-d126-48fc-9e4e-2db54b073326" providerId="ADAL" clId="{6F5EF26B-E5BE-425E-A51B-8F57DFFD1666}" dt="2022-03-30T06:42:09.267" v="21" actId="404"/>
          <ac:spMkLst>
            <pc:docMk/>
            <pc:sldMk cId="2287411427" sldId="2141411377"/>
            <ac:spMk id="2" creationId="{9D52F03D-68CC-C841-9D78-6BABB5EAD251}"/>
          </ac:spMkLst>
        </pc:spChg>
        <pc:spChg chg="mod">
          <ac:chgData name="Istvan Borbiro, PhD" userId="39b5405a-d126-48fc-9e4e-2db54b073326" providerId="ADAL" clId="{6F5EF26B-E5BE-425E-A51B-8F57DFFD1666}" dt="2022-03-30T06:42:02.256" v="11" actId="20577"/>
          <ac:spMkLst>
            <pc:docMk/>
            <pc:sldMk cId="2287411427" sldId="2141411377"/>
            <ac:spMk id="3" creationId="{5B1A592A-AF74-0E4A-BEBF-BA3B930B790E}"/>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7.xml"/><Relationship Id="rId1" Type="http://schemas.microsoft.com/office/2011/relationships/chartStyle" Target="style7.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8.xml"/><Relationship Id="rId1" Type="http://schemas.microsoft.com/office/2011/relationships/chartStyle" Target="style8.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34689\Desktop\GMMA\Libro1.xlsx" TargetMode="External"/><Relationship Id="rId2" Type="http://schemas.microsoft.com/office/2011/relationships/chartColorStyle" Target="colors9.xml"/><Relationship Id="rId1" Type="http://schemas.microsoft.com/office/2011/relationships/chartStyle" Target="style9.xml"/></Relationships>
</file>

<file path=ppt/charts/_rels/chart13.xml.rels><?xml version="1.0" encoding="UTF-8" standalone="yes"?>
<Relationships xmlns="http://schemas.openxmlformats.org/package/2006/relationships"><Relationship Id="rId3" Type="http://schemas.openxmlformats.org/officeDocument/2006/relationships/oleObject" Target="file:///C:\Users\34689\Desktop\GMMA\Libro1.xlsx" TargetMode="External"/><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1.xml"/></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58042272515939"/>
          <c:y val="0.25835612934922642"/>
          <c:w val="0.72354472451288143"/>
          <c:h val="0.54993280419349722"/>
        </c:manualLayout>
      </c:layout>
      <c:barChart>
        <c:barDir val="col"/>
        <c:grouping val="stacked"/>
        <c:varyColors val="0"/>
        <c:ser>
          <c:idx val="1"/>
          <c:order val="0"/>
          <c:tx>
            <c:strRef>
              <c:f>Sheet1!$C$1</c:f>
              <c:strCache>
                <c:ptCount val="1"/>
                <c:pt idx="0">
                  <c:v>PR</c:v>
                </c:pt>
              </c:strCache>
            </c:strRef>
          </c:tx>
          <c:spPr>
            <a:solidFill>
              <a:srgbClr val="C3D69B"/>
            </a:solidFill>
            <a:ln>
              <a:noFill/>
            </a:ln>
            <a:effectLst/>
          </c:spPr>
          <c:invertIfNegative val="0"/>
          <c:dPt>
            <c:idx val="0"/>
            <c:invertIfNegative val="0"/>
            <c:bubble3D val="0"/>
            <c:spPr>
              <a:solidFill>
                <a:srgbClr val="C3D69B"/>
              </a:solidFill>
              <a:ln>
                <a:noFill/>
              </a:ln>
              <a:effectLst/>
            </c:spPr>
            <c:extLst>
              <c:ext xmlns:c16="http://schemas.microsoft.com/office/drawing/2014/chart" uri="{C3380CC4-5D6E-409C-BE32-E72D297353CC}">
                <c16:uniqueId val="{00000001-E21C-445F-93B8-2AA14591BCD7}"/>
              </c:ext>
            </c:extLst>
          </c:dPt>
          <c:dLbls>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N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DRd
(n = 281)</c:v>
                </c:pt>
                <c:pt idx="1">
                  <c:v>Rd
(n = 276)</c:v>
                </c:pt>
              </c:strCache>
            </c:strRef>
          </c:cat>
          <c:val>
            <c:numRef>
              <c:f>Sheet1!$C$2:$C$3</c:f>
              <c:numCache>
                <c:formatCode>General</c:formatCode>
                <c:ptCount val="2"/>
                <c:pt idx="0">
                  <c:v>12</c:v>
                </c:pt>
                <c:pt idx="1">
                  <c:v>27</c:v>
                </c:pt>
              </c:numCache>
            </c:numRef>
          </c:val>
          <c:extLst>
            <c:ext xmlns:c16="http://schemas.microsoft.com/office/drawing/2014/chart" uri="{C3380CC4-5D6E-409C-BE32-E72D297353CC}">
              <c16:uniqueId val="{00000003-E21C-445F-93B8-2AA14591BCD7}"/>
            </c:ext>
          </c:extLst>
        </c:ser>
        <c:ser>
          <c:idx val="2"/>
          <c:order val="1"/>
          <c:tx>
            <c:strRef>
              <c:f>Sheet1!$D$1</c:f>
              <c:strCache>
                <c:ptCount val="1"/>
                <c:pt idx="0">
                  <c:v>VGPR</c:v>
                </c:pt>
              </c:strCache>
            </c:strRef>
          </c:tx>
          <c:spPr>
            <a:solidFill>
              <a:srgbClr val="81CCDD"/>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N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DRd
(n = 281)</c:v>
                </c:pt>
                <c:pt idx="1">
                  <c:v>Rd
(n = 276)</c:v>
                </c:pt>
              </c:strCache>
            </c:strRef>
          </c:cat>
          <c:val>
            <c:numRef>
              <c:f>Sheet1!$D$2:$D$3</c:f>
              <c:numCache>
                <c:formatCode>General</c:formatCode>
                <c:ptCount val="2"/>
                <c:pt idx="0">
                  <c:v>24</c:v>
                </c:pt>
                <c:pt idx="1">
                  <c:v>26</c:v>
                </c:pt>
              </c:numCache>
            </c:numRef>
          </c:val>
          <c:extLst>
            <c:ext xmlns:c16="http://schemas.microsoft.com/office/drawing/2014/chart" uri="{C3380CC4-5D6E-409C-BE32-E72D297353CC}">
              <c16:uniqueId val="{00000006-E21C-445F-93B8-2AA14591BCD7}"/>
            </c:ext>
          </c:extLst>
        </c:ser>
        <c:ser>
          <c:idx val="3"/>
          <c:order val="2"/>
          <c:tx>
            <c:strRef>
              <c:f>Sheet1!$E$1</c:f>
              <c:strCache>
                <c:ptCount val="1"/>
                <c:pt idx="0">
                  <c:v>CR</c:v>
                </c:pt>
              </c:strCache>
            </c:strRef>
          </c:tx>
          <c:spPr>
            <a:solidFill>
              <a:srgbClr val="EF8200"/>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N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DRd
(n = 281)</c:v>
                </c:pt>
                <c:pt idx="1">
                  <c:v>Rd
(n = 276)</c:v>
                </c:pt>
              </c:strCache>
            </c:strRef>
          </c:cat>
          <c:val>
            <c:numRef>
              <c:f>Sheet1!$E$2:$E$3</c:f>
              <c:numCache>
                <c:formatCode>General</c:formatCode>
                <c:ptCount val="2"/>
                <c:pt idx="0">
                  <c:v>28</c:v>
                </c:pt>
                <c:pt idx="1">
                  <c:v>13</c:v>
                </c:pt>
              </c:numCache>
            </c:numRef>
          </c:val>
          <c:extLst>
            <c:ext xmlns:c16="http://schemas.microsoft.com/office/drawing/2014/chart" uri="{C3380CC4-5D6E-409C-BE32-E72D297353CC}">
              <c16:uniqueId val="{00000009-E21C-445F-93B8-2AA14591BCD7}"/>
            </c:ext>
          </c:extLst>
        </c:ser>
        <c:ser>
          <c:idx val="4"/>
          <c:order val="3"/>
          <c:tx>
            <c:strRef>
              <c:f>Sheet1!$F$1</c:f>
              <c:strCache>
                <c:ptCount val="1"/>
                <c:pt idx="0">
                  <c:v>sCR</c:v>
                </c:pt>
              </c:strCache>
            </c:strRef>
          </c:tx>
          <c:spPr>
            <a:solidFill>
              <a:srgbClr val="6D2687"/>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Arial" panose="020B0604020202020204" pitchFamily="34" charset="0"/>
                    <a:ea typeface="+mn-ea"/>
                    <a:cs typeface="Arial" panose="020B0604020202020204" pitchFamily="34" charset="0"/>
                  </a:defRPr>
                </a:pPr>
                <a:endParaRPr lang="en-N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DRd
(n = 281)</c:v>
                </c:pt>
                <c:pt idx="1">
                  <c:v>Rd
(n = 276)</c:v>
                </c:pt>
              </c:strCache>
            </c:strRef>
          </c:cat>
          <c:val>
            <c:numRef>
              <c:f>Sheet1!$F$2:$F$3</c:f>
              <c:numCache>
                <c:formatCode>General</c:formatCode>
                <c:ptCount val="2"/>
                <c:pt idx="0">
                  <c:v>30</c:v>
                </c:pt>
                <c:pt idx="1">
                  <c:v>11</c:v>
                </c:pt>
              </c:numCache>
            </c:numRef>
          </c:val>
          <c:extLst>
            <c:ext xmlns:c16="http://schemas.microsoft.com/office/drawing/2014/chart" uri="{C3380CC4-5D6E-409C-BE32-E72D297353CC}">
              <c16:uniqueId val="{0000000C-E21C-445F-93B8-2AA14591BCD7}"/>
            </c:ext>
          </c:extLst>
        </c:ser>
        <c:dLbls>
          <c:dLblPos val="ctr"/>
          <c:showLegendKey val="0"/>
          <c:showVal val="1"/>
          <c:showCatName val="0"/>
          <c:showSerName val="0"/>
          <c:showPercent val="0"/>
          <c:showBubbleSize val="0"/>
        </c:dLbls>
        <c:gapWidth val="149"/>
        <c:overlap val="100"/>
        <c:axId val="225159920"/>
        <c:axId val="225146200"/>
      </c:barChart>
      <c:catAx>
        <c:axId val="225159920"/>
        <c:scaling>
          <c:orientation val="minMax"/>
        </c:scaling>
        <c:delete val="0"/>
        <c:axPos val="b"/>
        <c:numFmt formatCode="General" sourceLinked="1"/>
        <c:majorTickMark val="none"/>
        <c:minorTickMark val="none"/>
        <c:tickLblPos val="nextTo"/>
        <c:spPr>
          <a:noFill/>
          <a:ln w="9525" cap="flat" cmpd="sng" algn="ctr">
            <a:solidFill>
              <a:srgbClr val="000000"/>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NL"/>
          </a:p>
        </c:txPr>
        <c:crossAx val="225146200"/>
        <c:crosses val="autoZero"/>
        <c:auto val="1"/>
        <c:lblAlgn val="ctr"/>
        <c:lblOffset val="100"/>
        <c:noMultiLvlLbl val="0"/>
      </c:catAx>
      <c:valAx>
        <c:axId val="225146200"/>
        <c:scaling>
          <c:orientation val="minMax"/>
          <c:max val="100"/>
        </c:scaling>
        <c:delete val="0"/>
        <c:axPos val="l"/>
        <c:title>
          <c:tx>
            <c:rich>
              <a:bodyPr rot="-540000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US"/>
                  <a:t>Percentage of ORR</a:t>
                </a:r>
              </a:p>
            </c:rich>
          </c:tx>
          <c:layout>
            <c:manualLayout>
              <c:xMode val="edge"/>
              <c:yMode val="edge"/>
              <c:x val="2.7321680281490502E-2"/>
              <c:y val="0.32014668328544971"/>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NL"/>
            </a:p>
          </c:txPr>
        </c:title>
        <c:numFmt formatCode="General" sourceLinked="1"/>
        <c:majorTickMark val="out"/>
        <c:minorTickMark val="none"/>
        <c:tickLblPos val="nextTo"/>
        <c:spPr>
          <a:noFill/>
          <a:ln>
            <a:solidFill>
              <a:srgbClr val="000000"/>
            </a:solidFill>
          </a:ln>
          <a:effectLst/>
        </c:spPr>
        <c:txPr>
          <a:bodyPr rot="-6000000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NL"/>
          </a:p>
        </c:txPr>
        <c:crossAx val="225159920"/>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b="1">
          <a:solidFill>
            <a:schemeClr val="tx1"/>
          </a:solidFill>
          <a:latin typeface="Arial" panose="020B0604020202020204" pitchFamily="34" charset="0"/>
          <a:cs typeface="Arial" panose="020B0604020202020204" pitchFamily="34" charset="0"/>
        </a:defRPr>
      </a:pPr>
      <a:endParaRPr lang="en-NL"/>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881407076814717"/>
          <c:y val="5.8790922903228002E-2"/>
          <c:w val="0.58468861416789986"/>
          <c:h val="0.86615677552778492"/>
        </c:manualLayout>
      </c:layout>
      <c:barChart>
        <c:barDir val="col"/>
        <c:grouping val="stacked"/>
        <c:varyColors val="0"/>
        <c:ser>
          <c:idx val="3"/>
          <c:order val="2"/>
          <c:tx>
            <c:strRef>
              <c:f>Sheet1!$A$1</c:f>
              <c:strCache>
                <c:ptCount val="1"/>
                <c:pt idx="0">
                  <c:v>PR</c:v>
                </c:pt>
              </c:strCache>
            </c:strRef>
          </c:tx>
          <c:spPr>
            <a:solidFill>
              <a:schemeClr val="accent1"/>
            </a:solidFill>
            <a:ln>
              <a:noFill/>
            </a:ln>
            <a:effectLst/>
          </c:spPr>
          <c:invertIfNegative val="0"/>
          <c:dLbls>
            <c:dLbl>
              <c:idx val="0"/>
              <c:layout>
                <c:manualLayout>
                  <c:x val="-0.21087876932327118"/>
                  <c:y val="-5.8741588659327396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E3C-48F7-BCFA-020BC3868985}"/>
                </c:ext>
              </c:extLst>
            </c:dLbl>
            <c:numFmt formatCode="#,##0" sourceLinked="0"/>
            <c:spPr>
              <a:noFill/>
              <a:ln>
                <a:noFill/>
              </a:ln>
              <a:effectLst/>
            </c:spPr>
            <c:txPr>
              <a:bodyPr rot="0" spcFirstLastPara="1" vertOverflow="ellipsis" vert="horz" wrap="square" anchor="ctr" anchorCtr="1"/>
              <a:lstStyle/>
              <a:p>
                <a:pPr>
                  <a:defRPr sz="1100" b="0" i="0" u="none" strike="noStrike" kern="1200" baseline="0">
                    <a:solidFill>
                      <a:schemeClr val="tx2"/>
                    </a:solidFill>
                    <a:latin typeface="+mn-lt"/>
                    <a:ea typeface="+mn-ea"/>
                    <a:cs typeface="+mn-cs"/>
                  </a:defRPr>
                </a:pPr>
                <a:endParaRPr lang="en-N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accent1"/>
                      </a:solidFill>
                      <a:round/>
                    </a:ln>
                    <a:effectLst/>
                  </c:spPr>
                </c15:leaderLines>
              </c:ext>
            </c:extLst>
          </c:dLbls>
          <c:val>
            <c:numRef>
              <c:f>Sheet1!$A$2</c:f>
              <c:numCache>
                <c:formatCode>General</c:formatCode>
                <c:ptCount val="1"/>
                <c:pt idx="0">
                  <c:v>4</c:v>
                </c:pt>
              </c:numCache>
            </c:numRef>
          </c:val>
          <c:extLst>
            <c:ext xmlns:c16="http://schemas.microsoft.com/office/drawing/2014/chart" uri="{C3380CC4-5D6E-409C-BE32-E72D297353CC}">
              <c16:uniqueId val="{00000000-765E-4FDF-9B38-15D544904629}"/>
            </c:ext>
          </c:extLst>
        </c:ser>
        <c:ser>
          <c:idx val="4"/>
          <c:order val="3"/>
          <c:tx>
            <c:strRef>
              <c:f>Sheet1!$B$1</c:f>
              <c:strCache>
                <c:ptCount val="1"/>
                <c:pt idx="0">
                  <c:v>VGPR</c:v>
                </c:pt>
              </c:strCache>
            </c:strRef>
          </c:tx>
          <c:spPr>
            <a:solidFill>
              <a:schemeClr val="accent5"/>
            </a:solidFill>
            <a:ln>
              <a:noFill/>
            </a:ln>
            <a:effectLst/>
          </c:spPr>
          <c:invertIfNegative val="0"/>
          <c:dPt>
            <c:idx val="0"/>
            <c:invertIfNegative val="0"/>
            <c:bubble3D val="0"/>
            <c:spPr>
              <a:solidFill>
                <a:schemeClr val="accent2">
                  <a:lumMod val="60000"/>
                  <a:lumOff val="40000"/>
                </a:schemeClr>
              </a:solidFill>
              <a:ln>
                <a:noFill/>
              </a:ln>
              <a:effectLst/>
            </c:spPr>
            <c:extLst>
              <c:ext xmlns:c16="http://schemas.microsoft.com/office/drawing/2014/chart" uri="{C3380CC4-5D6E-409C-BE32-E72D297353CC}">
                <c16:uniqueId val="{00000002-765E-4FDF-9B38-15D544904629}"/>
              </c:ext>
            </c:extLst>
          </c:dPt>
          <c:dLbls>
            <c:numFmt formatCode="#,##0" sourceLinked="0"/>
            <c:spPr>
              <a:noFill/>
              <a:ln>
                <a:noFill/>
              </a:ln>
              <a:effectLst/>
            </c:spPr>
            <c:txPr>
              <a:bodyPr rot="0" spcFirstLastPara="1" vertOverflow="ellipsis" vert="horz" wrap="square" anchor="ctr" anchorCtr="1"/>
              <a:lstStyle/>
              <a:p>
                <a:pPr>
                  <a:defRPr sz="1100" b="0" i="0" u="none" strike="noStrike" kern="1200" baseline="0">
                    <a:solidFill>
                      <a:schemeClr val="tx2"/>
                    </a:solidFill>
                    <a:latin typeface="+mn-lt"/>
                    <a:ea typeface="+mn-ea"/>
                    <a:cs typeface="+mn-cs"/>
                  </a:defRPr>
                </a:pPr>
                <a:endParaRPr lang="en-N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Sheet1!$B$2</c:f>
              <c:numCache>
                <c:formatCode>General</c:formatCode>
                <c:ptCount val="1"/>
                <c:pt idx="0">
                  <c:v>29.3</c:v>
                </c:pt>
              </c:numCache>
            </c:numRef>
          </c:val>
          <c:extLst>
            <c:ext xmlns:c16="http://schemas.microsoft.com/office/drawing/2014/chart" uri="{C3380CC4-5D6E-409C-BE32-E72D297353CC}">
              <c16:uniqueId val="{00000003-765E-4FDF-9B38-15D544904629}"/>
            </c:ext>
          </c:extLst>
        </c:ser>
        <c:ser>
          <c:idx val="0"/>
          <c:order val="4"/>
          <c:tx>
            <c:strRef>
              <c:f>Sheet1!$C$1</c:f>
              <c:strCache>
                <c:ptCount val="1"/>
                <c:pt idx="0">
                  <c:v>CR</c:v>
                </c:pt>
              </c:strCache>
            </c:strRef>
          </c:tx>
          <c:spPr>
            <a:solidFill>
              <a:schemeClr val="accent3"/>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5-765E-4FDF-9B38-15D544904629}"/>
              </c:ext>
            </c:extLst>
          </c:dPt>
          <c:dLbls>
            <c:numFmt formatCode="#,##0" sourceLinked="0"/>
            <c:spPr>
              <a:noFill/>
              <a:ln>
                <a:noFill/>
              </a:ln>
              <a:effectLst/>
            </c:spPr>
            <c:txPr>
              <a:bodyPr rot="0" spcFirstLastPara="1" vertOverflow="ellipsis" vert="horz" wrap="square" anchor="ctr" anchorCtr="1"/>
              <a:lstStyle/>
              <a:p>
                <a:pPr>
                  <a:defRPr sz="1100" b="0" i="0" u="none" strike="noStrike" kern="1200" baseline="0">
                    <a:solidFill>
                      <a:schemeClr val="tx2"/>
                    </a:solidFill>
                    <a:latin typeface="+mn-lt"/>
                    <a:ea typeface="+mn-ea"/>
                    <a:cs typeface="+mn-cs"/>
                  </a:defRPr>
                </a:pPr>
                <a:endParaRPr lang="en-N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Sheet1!$C$2</c:f>
              <c:numCache>
                <c:formatCode>General</c:formatCode>
                <c:ptCount val="1"/>
                <c:pt idx="0">
                  <c:v>7.3</c:v>
                </c:pt>
              </c:numCache>
            </c:numRef>
          </c:val>
          <c:extLst>
            <c:ext xmlns:c16="http://schemas.microsoft.com/office/drawing/2014/chart" uri="{C3380CC4-5D6E-409C-BE32-E72D297353CC}">
              <c16:uniqueId val="{00000006-765E-4FDF-9B38-15D544904629}"/>
            </c:ext>
          </c:extLst>
        </c:ser>
        <c:ser>
          <c:idx val="5"/>
          <c:order val="5"/>
          <c:tx>
            <c:strRef>
              <c:f>Sheet1!$D$1</c:f>
              <c:strCache>
                <c:ptCount val="1"/>
                <c:pt idx="0">
                  <c:v>sCR</c:v>
                </c:pt>
              </c:strCache>
            </c:strRef>
          </c:tx>
          <c:spPr>
            <a:solidFill>
              <a:schemeClr val="accent5"/>
            </a:solidFill>
            <a:ln>
              <a:noFill/>
            </a:ln>
            <a:effectLst/>
          </c:spPr>
          <c:invertIfNegative val="0"/>
          <c:dLbls>
            <c:dLbl>
              <c:idx val="0"/>
              <c:numFmt formatCode="#,##0" sourceLinked="0"/>
              <c:spPr>
                <a:noFill/>
                <a:ln>
                  <a:noFill/>
                </a:ln>
                <a:effectLst/>
              </c:spPr>
              <c:txPr>
                <a:bodyPr rot="0" spcFirstLastPara="1" vertOverflow="ellipsis" vert="horz" wrap="square" anchor="ctr" anchorCtr="1"/>
                <a:lstStyle/>
                <a:p>
                  <a:pPr>
                    <a:defRPr sz="1100" b="0" i="0" u="none" strike="noStrike" kern="1200" baseline="0">
                      <a:solidFill>
                        <a:schemeClr val="tx2"/>
                      </a:solidFill>
                      <a:latin typeface="+mn-lt"/>
                      <a:ea typeface="+mn-ea"/>
                      <a:cs typeface="+mn-cs"/>
                    </a:defRPr>
                  </a:pPr>
                  <a:endParaRPr lang="en-NL"/>
                </a:p>
              </c:txPr>
              <c:dLblPos val="ctr"/>
              <c:showLegendKey val="0"/>
              <c:showVal val="1"/>
              <c:showCatName val="0"/>
              <c:showSerName val="0"/>
              <c:showPercent val="0"/>
              <c:showBubbleSize val="0"/>
              <c:extLst>
                <c:ext xmlns:c16="http://schemas.microsoft.com/office/drawing/2014/chart" uri="{C3380CC4-5D6E-409C-BE32-E72D297353CC}">
                  <c16:uniqueId val="{00000007-765E-4FDF-9B38-15D544904629}"/>
                </c:ext>
              </c:extLst>
            </c:dLbl>
            <c:spPr>
              <a:noFill/>
              <a:ln>
                <a:noFill/>
              </a:ln>
              <a:effectLst/>
            </c:spPr>
            <c:txPr>
              <a:bodyPr rot="0" spcFirstLastPara="1" vertOverflow="ellipsis" vert="horz" wrap="square" anchor="ctr" anchorCtr="1"/>
              <a:lstStyle/>
              <a:p>
                <a:pPr>
                  <a:defRPr sz="1100" b="0" i="0" u="none" strike="noStrike" kern="1200" baseline="0">
                    <a:solidFill>
                      <a:schemeClr val="tx2"/>
                    </a:solidFill>
                    <a:latin typeface="+mn-lt"/>
                    <a:ea typeface="+mn-ea"/>
                    <a:cs typeface="+mn-cs"/>
                  </a:defRPr>
                </a:pPr>
                <a:endParaRPr lang="en-N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Sheet1!$D$2</c:f>
              <c:numCache>
                <c:formatCode>General</c:formatCode>
                <c:ptCount val="1"/>
                <c:pt idx="0">
                  <c:v>21.3</c:v>
                </c:pt>
              </c:numCache>
            </c:numRef>
          </c:val>
          <c:extLst>
            <c:ext xmlns:c16="http://schemas.microsoft.com/office/drawing/2014/chart" uri="{C3380CC4-5D6E-409C-BE32-E72D297353CC}">
              <c16:uniqueId val="{00000008-765E-4FDF-9B38-15D544904629}"/>
            </c:ext>
          </c:extLst>
        </c:ser>
        <c:dLbls>
          <c:dLblPos val="ctr"/>
          <c:showLegendKey val="0"/>
          <c:showVal val="1"/>
          <c:showCatName val="0"/>
          <c:showSerName val="0"/>
          <c:showPercent val="0"/>
          <c:showBubbleSize val="0"/>
        </c:dLbls>
        <c:gapWidth val="150"/>
        <c:overlap val="100"/>
        <c:axId val="824096816"/>
        <c:axId val="829325744"/>
        <c:extLst>
          <c:ext xmlns:c15="http://schemas.microsoft.com/office/drawing/2012/chart" uri="{02D57815-91ED-43cb-92C2-25804820EDAC}">
            <c15:filteredBarSeries>
              <c15:ser>
                <c:idx val="1"/>
                <c:order val="0"/>
                <c:tx>
                  <c:strRef>
                    <c:extLst>
                      <c:ext uri="{02D57815-91ED-43cb-92C2-25804820EDAC}">
                        <c15:formulaRef>
                          <c15:sqref>Sheet1!#REF!</c15:sqref>
                        </c15:formulaRef>
                      </c:ext>
                    </c:extLst>
                    <c:strCache>
                      <c:ptCount val="1"/>
                      <c:pt idx="0">
                        <c:v>#REF!</c:v>
                      </c:pt>
                    </c:strCache>
                  </c:strRef>
                </c:tx>
                <c:spPr>
                  <a:solidFill>
                    <a:schemeClr val="accent4"/>
                  </a:solidFill>
                  <a:ln>
                    <a:noFill/>
                  </a:ln>
                  <a:effectLst/>
                </c:spPr>
                <c:invertIfNegative val="0"/>
                <c:dLbls>
                  <c:dLbl>
                    <c:idx val="0"/>
                    <c:layout>
                      <c:manualLayout>
                        <c:x val="-9.0702049477128337E-3"/>
                        <c:y val="7.9715118036925228E-3"/>
                      </c:manualLayout>
                    </c:layout>
                    <c:dLblPos val="ctr"/>
                    <c:showLegendKey val="0"/>
                    <c:showVal val="1"/>
                    <c:showCatName val="0"/>
                    <c:showSerName val="0"/>
                    <c:showPercent val="0"/>
                    <c:showBubbleSize val="0"/>
                    <c:extLst>
                      <c:ext uri="{CE6537A1-D6FC-4f65-9D91-7224C49458BB}"/>
                      <c:ext xmlns:c16="http://schemas.microsoft.com/office/drawing/2014/chart" uri="{C3380CC4-5D6E-409C-BE32-E72D297353CC}">
                        <c16:uniqueId val="{00000009-765E-4FDF-9B38-15D544904629}"/>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NL"/>
                    </a:p>
                  </c:txPr>
                  <c:dLblPos val="ct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val>
                  <c:numRef>
                    <c:extLst>
                      <c:ext uri="{02D57815-91ED-43cb-92C2-25804820EDAC}">
                        <c15:formulaRef>
                          <c15:sqref>Sheet1!#REF!</c15:sqref>
                        </c15:formulaRef>
                      </c:ext>
                    </c:extLst>
                    <c:numCache>
                      <c:formatCode>General</c:formatCode>
                      <c:ptCount val="1"/>
                      <c:pt idx="0">
                        <c:v>1</c:v>
                      </c:pt>
                    </c:numCache>
                  </c:numRef>
                </c:val>
                <c:extLst>
                  <c:ext xmlns:c16="http://schemas.microsoft.com/office/drawing/2014/chart" uri="{C3380CC4-5D6E-409C-BE32-E72D297353CC}">
                    <c16:uniqueId val="{0000000A-765E-4FDF-9B38-15D544904629}"/>
                  </c:ext>
                </c:extLst>
              </c15:ser>
            </c15:filteredBarSeries>
            <c15:filteredBarSeries>
              <c15:ser>
                <c:idx val="2"/>
                <c:order val="1"/>
                <c:tx>
                  <c:strRef>
                    <c:extLst xmlns:c15="http://schemas.microsoft.com/office/drawing/2012/chart">
                      <c:ext xmlns:c15="http://schemas.microsoft.com/office/drawing/2012/chart" uri="{02D57815-91ED-43cb-92C2-25804820EDAC}">
                        <c15:formulaRef>
                          <c15:sqref>Sheet1!#REF!</c15:sqref>
                        </c15:formulaRef>
                      </c:ext>
                    </c:extLst>
                    <c:strCache>
                      <c:ptCount val="1"/>
                      <c:pt idx="0">
                        <c:v>#REF!</c:v>
                      </c:pt>
                    </c:strCache>
                  </c:strRef>
                </c:tx>
                <c:spPr>
                  <a:solidFill>
                    <a:schemeClr val="accent3"/>
                  </a:solidFill>
                  <a:ln>
                    <a:noFill/>
                  </a:ln>
                  <a:effectLst/>
                </c:spPr>
                <c:invertIfNegative val="0"/>
                <c:dLbls>
                  <c:dLbl>
                    <c:idx val="0"/>
                    <c:layout>
                      <c:manualLayout>
                        <c:x val="-0.19720063458808004"/>
                        <c:y val="-6.6501253397451901E-3"/>
                      </c:manualLayout>
                    </c:layout>
                    <c:numFmt formatCode="#,##0" sourceLinked="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NL"/>
                      </a:p>
                    </c:txPr>
                    <c:dLblPos val="ctr"/>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0B-765E-4FDF-9B38-15D544904629}"/>
                      </c:ext>
                    </c:extLst>
                  </c:dLbl>
                  <c:numFmt formatCode="#,##0" sourceLinked="0"/>
                  <c:spPr>
                    <a:noFill/>
                    <a:ln>
                      <a:noFill/>
                    </a:ln>
                    <a:effectLst/>
                  </c:spPr>
                  <c:txPr>
                    <a:bodyPr rot="0" spcFirstLastPara="1" vertOverflow="ellipsis" vert="horz" wrap="square" anchor="ctr" anchorCtr="1"/>
                    <a:lstStyle/>
                    <a:p>
                      <a:pPr>
                        <a:defRPr sz="1100" b="0" i="0" u="none" strike="noStrike" kern="1200" baseline="0">
                          <a:solidFill>
                            <a:schemeClr val="bg1"/>
                          </a:solidFill>
                          <a:latin typeface="+mn-lt"/>
                          <a:ea typeface="+mn-ea"/>
                          <a:cs typeface="+mn-cs"/>
                        </a:defRPr>
                      </a:pPr>
                      <a:endParaRPr lang="en-NL"/>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extLst xmlns:c15="http://schemas.microsoft.com/office/drawing/2012/chart">
                      <c:ext xmlns:c15="http://schemas.microsoft.com/office/drawing/2012/chart" uri="{02D57815-91ED-43cb-92C2-25804820EDAC}">
                        <c15:formulaRef>
                          <c15:sqref>Sheet1!#REF!</c15:sqref>
                        </c15:formulaRef>
                      </c:ext>
                    </c:extLst>
                    <c:numCache>
                      <c:formatCode>General</c:formatCode>
                      <c:ptCount val="1"/>
                      <c:pt idx="0">
                        <c:v>1</c:v>
                      </c:pt>
                    </c:numCache>
                  </c:numRef>
                </c:val>
                <c:extLst xmlns:c15="http://schemas.microsoft.com/office/drawing/2012/chart">
                  <c:ext xmlns:c16="http://schemas.microsoft.com/office/drawing/2014/chart" uri="{C3380CC4-5D6E-409C-BE32-E72D297353CC}">
                    <c16:uniqueId val="{0000000C-765E-4FDF-9B38-15D544904629}"/>
                  </c:ext>
                </c:extLst>
              </c15:ser>
            </c15:filteredBarSeries>
          </c:ext>
        </c:extLst>
      </c:barChart>
      <c:catAx>
        <c:axId val="824096816"/>
        <c:scaling>
          <c:orientation val="minMax"/>
        </c:scaling>
        <c:delete val="0"/>
        <c:axPos val="b"/>
        <c:numFmt formatCode="General" sourceLinked="1"/>
        <c:majorTickMark val="none"/>
        <c:minorTickMark val="none"/>
        <c:tickLblPos val="none"/>
        <c:spPr>
          <a:noFill/>
          <a:ln w="9525" cap="flat" cmpd="sng" algn="ctr">
            <a:solidFill>
              <a:schemeClr val="tx1"/>
            </a:solidFill>
            <a:round/>
          </a:ln>
          <a:effectLst/>
        </c:spPr>
        <c:txPr>
          <a:bodyPr rot="-60000000" spcFirstLastPara="1" vertOverflow="ellipsis" vert="horz" wrap="square" anchor="ctr" anchorCtr="1"/>
          <a:lstStyle/>
          <a:p>
            <a:pPr>
              <a:defRPr sz="1100" b="0" i="0" u="none" strike="noStrike" kern="1200" baseline="0">
                <a:solidFill>
                  <a:schemeClr val="tx2"/>
                </a:solidFill>
                <a:latin typeface="+mn-lt"/>
                <a:ea typeface="+mn-ea"/>
                <a:cs typeface="+mn-cs"/>
              </a:defRPr>
            </a:pPr>
            <a:endParaRPr lang="en-NL"/>
          </a:p>
        </c:txPr>
        <c:crossAx val="829325744"/>
        <c:crosses val="autoZero"/>
        <c:auto val="1"/>
        <c:lblAlgn val="ctr"/>
        <c:lblOffset val="1"/>
        <c:noMultiLvlLbl val="0"/>
      </c:catAx>
      <c:valAx>
        <c:axId val="829325744"/>
        <c:scaling>
          <c:orientation val="minMax"/>
          <c:max val="100"/>
        </c:scaling>
        <c:delete val="0"/>
        <c:axPos val="l"/>
        <c:title>
          <c:tx>
            <c:rich>
              <a:bodyPr rot="-5400000" spcFirstLastPara="1" vertOverflow="ellipsis" vert="horz" wrap="square" anchor="ctr" anchorCtr="1"/>
              <a:lstStyle/>
              <a:p>
                <a:pPr>
                  <a:defRPr sz="1100" b="0" i="0" u="none" strike="noStrike" kern="1200" baseline="0">
                    <a:solidFill>
                      <a:schemeClr val="tx2"/>
                    </a:solidFill>
                    <a:latin typeface="+mn-lt"/>
                    <a:ea typeface="+mn-ea"/>
                    <a:cs typeface="+mn-cs"/>
                  </a:defRPr>
                </a:pPr>
                <a:r>
                  <a:rPr lang="en-GB"/>
                  <a:t>Patients (%)</a:t>
                </a:r>
              </a:p>
            </c:rich>
          </c:tx>
          <c:layout>
            <c:manualLayout>
              <c:xMode val="edge"/>
              <c:yMode val="edge"/>
              <c:x val="0"/>
              <c:y val="0.22478617693744221"/>
            </c:manualLayout>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2"/>
                  </a:solidFill>
                  <a:latin typeface="+mn-lt"/>
                  <a:ea typeface="+mn-ea"/>
                  <a:cs typeface="+mn-cs"/>
                </a:defRPr>
              </a:pPr>
              <a:endParaRPr lang="en-NL"/>
            </a:p>
          </c:txPr>
        </c:title>
        <c:numFmt formatCode="General"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00" b="0" i="0" u="none" strike="noStrike" kern="1200" baseline="0">
                <a:solidFill>
                  <a:schemeClr val="tx2"/>
                </a:solidFill>
                <a:latin typeface="+mn-lt"/>
                <a:ea typeface="+mn-ea"/>
                <a:cs typeface="+mn-cs"/>
              </a:defRPr>
            </a:pPr>
            <a:endParaRPr lang="en-NL"/>
          </a:p>
        </c:txPr>
        <c:crossAx val="824096816"/>
        <c:crosses val="autoZero"/>
        <c:crossBetween val="between"/>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solidFill>
            <a:schemeClr val="tx2"/>
          </a:solidFill>
        </a:defRPr>
      </a:pPr>
      <a:endParaRPr lang="en-NL"/>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68909914601298"/>
          <c:y val="3.7431707327898051E-2"/>
          <c:w val="0.80971878155867194"/>
          <c:h val="0.87246960897293035"/>
        </c:manualLayout>
      </c:layout>
      <c:barChart>
        <c:barDir val="col"/>
        <c:grouping val="clustered"/>
        <c:varyColors val="0"/>
        <c:ser>
          <c:idx val="0"/>
          <c:order val="0"/>
          <c:tx>
            <c:strRef>
              <c:f>Sheet1!$B$1</c:f>
              <c:strCache>
                <c:ptCount val="1"/>
                <c:pt idx="0">
                  <c:v>Percent</c:v>
                </c:pt>
              </c:strCache>
            </c:strRef>
          </c:tx>
          <c:spPr>
            <a:solidFill>
              <a:schemeClr val="tx2"/>
            </a:solidFill>
            <a:ln>
              <a:noFill/>
            </a:ln>
            <a:effectLst/>
          </c:spPr>
          <c:invertIfNegative val="0"/>
          <c:dLbls>
            <c:dLbl>
              <c:idx val="0"/>
              <c:layout>
                <c:manualLayout>
                  <c:x val="0"/>
                  <c:y val="0.20402376011411311"/>
                </c:manualLayout>
              </c:layout>
              <c:tx>
                <c:rich>
                  <a:bodyPr/>
                  <a:lstStyle/>
                  <a:p>
                    <a:r>
                      <a:rPr lang="en-US"/>
                      <a:t>73%</a:t>
                    </a:r>
                  </a:p>
                </c:rich>
              </c:tx>
              <c:dLblPos val="outEnd"/>
              <c:showLegendKey val="0"/>
              <c:showVal val="1"/>
              <c:showCatName val="0"/>
              <c:showSerName val="0"/>
              <c:showPercent val="0"/>
              <c:showBubbleSize val="0"/>
              <c:separator>, </c:separator>
              <c:extLst>
                <c:ext xmlns:c15="http://schemas.microsoft.com/office/drawing/2012/chart" uri="{CE6537A1-D6FC-4f65-9D91-7224C49458BB}">
                  <c15:showDataLabelsRange val="0"/>
                </c:ext>
                <c:ext xmlns:c16="http://schemas.microsoft.com/office/drawing/2014/chart" uri="{C3380CC4-5D6E-409C-BE32-E72D297353CC}">
                  <c16:uniqueId val="{00000000-A991-4E40-BA0F-5411DE28DF71}"/>
                </c:ext>
              </c:extLst>
            </c:dLbl>
            <c:dLbl>
              <c:idx val="1"/>
              <c:layout>
                <c:manualLayout>
                  <c:x val="3.935874379286124E-3"/>
                  <c:y val="0.19577673853578634"/>
                </c:manualLayout>
              </c:layout>
              <c:tx>
                <c:rich>
                  <a:bodyPr/>
                  <a:lstStyle/>
                  <a:p>
                    <a:r>
                      <a:rPr lang="en-US"/>
                      <a:t>67%</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A991-4E40-BA0F-5411DE28DF71}"/>
                </c:ext>
              </c:extLst>
            </c:dLbl>
            <c:dLbl>
              <c:idx val="6"/>
              <c:tx>
                <c:rich>
                  <a:bodyPr/>
                  <a:lstStyle/>
                  <a:p>
                    <a:fld id="{DA16F4C4-6FBE-4C86-BC2D-511783F38F6D}" type="VALUE">
                      <a:rPr lang="en-US">
                        <a:solidFill>
                          <a:schemeClr val="bg2"/>
                        </a:solidFill>
                      </a:rPr>
                      <a:pPr/>
                      <a:t>[VALUE]</a:t>
                    </a:fld>
                    <a:endParaRPr lang="en-NL"/>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A991-4E40-BA0F-5411DE28DF71}"/>
                </c:ext>
              </c:extLst>
            </c:dLbl>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N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Sheet1!$A$3:$A$4</c:f>
              <c:strCache>
                <c:ptCount val="2"/>
                <c:pt idx="0">
                  <c:v>CRS</c:v>
                </c:pt>
                <c:pt idx="1">
                  <c:v>Neutropenia</c:v>
                </c:pt>
              </c:strCache>
            </c:strRef>
          </c:cat>
          <c:val>
            <c:numRef>
              <c:f>Sheet1!$B$3:$B$4</c:f>
              <c:numCache>
                <c:formatCode>0%</c:formatCode>
                <c:ptCount val="2"/>
                <c:pt idx="0">
                  <c:v>0.7</c:v>
                </c:pt>
                <c:pt idx="1">
                  <c:v>0.6</c:v>
                </c:pt>
              </c:numCache>
            </c:numRef>
          </c:val>
          <c:extLst>
            <c:ext xmlns:c16="http://schemas.microsoft.com/office/drawing/2014/chart" uri="{C3380CC4-5D6E-409C-BE32-E72D297353CC}">
              <c16:uniqueId val="{00000003-A991-4E40-BA0F-5411DE28DF71}"/>
            </c:ext>
          </c:extLst>
        </c:ser>
        <c:dLbls>
          <c:dLblPos val="outEnd"/>
          <c:showLegendKey val="0"/>
          <c:showVal val="1"/>
          <c:showCatName val="0"/>
          <c:showSerName val="0"/>
          <c:showPercent val="0"/>
          <c:showBubbleSize val="0"/>
        </c:dLbls>
        <c:gapWidth val="44"/>
        <c:overlap val="-27"/>
        <c:axId val="2131565696"/>
        <c:axId val="2131564448"/>
      </c:barChart>
      <c:catAx>
        <c:axId val="2131565696"/>
        <c:scaling>
          <c:orientation val="minMax"/>
        </c:scaling>
        <c:delete val="0"/>
        <c:axPos val="b"/>
        <c:numFmt formatCode="General" sourceLinked="1"/>
        <c:majorTickMark val="none"/>
        <c:minorTickMark val="none"/>
        <c:tickLblPos val="nextTo"/>
        <c:spPr>
          <a:noFill/>
          <a:ln w="9525" cap="flat" cmpd="sng" algn="ctr">
            <a:solidFill>
              <a:schemeClr val="bg2"/>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NL"/>
          </a:p>
        </c:txPr>
        <c:crossAx val="2131564448"/>
        <c:crosses val="autoZero"/>
        <c:auto val="1"/>
        <c:lblAlgn val="ctr"/>
        <c:lblOffset val="100"/>
        <c:noMultiLvlLbl val="0"/>
      </c:catAx>
      <c:valAx>
        <c:axId val="2131564448"/>
        <c:scaling>
          <c:orientation val="minMax"/>
          <c:max val="1"/>
        </c:scaling>
        <c:delete val="0"/>
        <c:axPos val="l"/>
        <c:numFmt formatCode="0%" sourceLinked="1"/>
        <c:majorTickMark val="none"/>
        <c:minorTickMark val="none"/>
        <c:tickLblPos val="nextTo"/>
        <c:spPr>
          <a:noFill/>
          <a:ln>
            <a:solidFill>
              <a:schemeClr val="bg2"/>
            </a:solid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NL"/>
          </a:p>
        </c:txPr>
        <c:crossAx val="2131565696"/>
        <c:crosses val="autoZero"/>
        <c:crossBetween val="between"/>
        <c:majorUnit val="0.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defRPr>
      </a:pPr>
      <a:endParaRPr lang="en-NL"/>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ln w="6350">
                  <a:noFill/>
                  <a:prstDash val="solid"/>
                </a:ln>
                <a:solidFill>
                  <a:schemeClr val="tx1">
                    <a:lumMod val="65000"/>
                    <a:lumOff val="35000"/>
                  </a:schemeClr>
                </a:solidFill>
                <a:latin typeface="+mn-lt"/>
                <a:ea typeface="+mn-ea"/>
                <a:cs typeface="+mn-cs"/>
              </a:defRPr>
            </a:pPr>
            <a:r>
              <a:rPr lang="es-ES" sz="1800" b="1" i="0" cap="none" spc="0" baseline="0">
                <a:ln w="6350">
                  <a:noFill/>
                  <a:prstDash val="solid"/>
                </a:ln>
                <a:solidFill>
                  <a:srgbClr val="C00000"/>
                </a:solidFill>
                <a:effectLst/>
                <a:latin typeface="Segoe UI" panose="020B0502040204020203" pitchFamily="34" charset="0"/>
                <a:cs typeface="Segoe UI" panose="020B0502040204020203" pitchFamily="34" charset="0"/>
              </a:rPr>
              <a:t>Blood count evolution after therapy</a:t>
            </a:r>
            <a:endParaRPr lang="es-ES" sz="1800" b="1" cap="none" spc="0">
              <a:ln w="6350">
                <a:noFill/>
                <a:prstDash val="solid"/>
              </a:ln>
              <a:solidFill>
                <a:srgbClr val="C00000"/>
              </a:solidFill>
              <a:effectLst/>
              <a:latin typeface="Segoe UI" panose="020B0502040204020203" pitchFamily="34" charset="0"/>
              <a:cs typeface="Segoe UI" panose="020B0502040204020203" pitchFamily="34" charset="0"/>
            </a:endParaRPr>
          </a:p>
        </c:rich>
      </c:tx>
      <c:overlay val="0"/>
      <c:spPr>
        <a:noFill/>
        <a:ln>
          <a:noFill/>
        </a:ln>
        <a:effectLst/>
      </c:spPr>
      <c:txPr>
        <a:bodyPr rot="0" spcFirstLastPara="1" vertOverflow="ellipsis" vert="horz" wrap="square" anchor="ctr" anchorCtr="1"/>
        <a:lstStyle/>
        <a:p>
          <a:pPr>
            <a:defRPr sz="1800" b="0" i="0" u="none" strike="noStrike" kern="1200" spc="0" baseline="0">
              <a:ln w="6350">
                <a:noFill/>
                <a:prstDash val="solid"/>
              </a:ln>
              <a:solidFill>
                <a:schemeClr val="tx1">
                  <a:lumMod val="65000"/>
                  <a:lumOff val="35000"/>
                </a:schemeClr>
              </a:solidFill>
              <a:latin typeface="+mn-lt"/>
              <a:ea typeface="+mn-ea"/>
              <a:cs typeface="+mn-cs"/>
            </a:defRPr>
          </a:pPr>
          <a:endParaRPr lang="en-NL"/>
        </a:p>
      </c:txPr>
    </c:title>
    <c:autoTitleDeleted val="0"/>
    <c:plotArea>
      <c:layout>
        <c:manualLayout>
          <c:layoutTarget val="inner"/>
          <c:xMode val="edge"/>
          <c:yMode val="edge"/>
          <c:x val="0.10681760030791818"/>
          <c:y val="0.1620967741935484"/>
          <c:w val="0.76916980111708411"/>
          <c:h val="0.58859772665007215"/>
        </c:manualLayout>
      </c:layout>
      <c:lineChart>
        <c:grouping val="standard"/>
        <c:varyColors val="0"/>
        <c:ser>
          <c:idx val="0"/>
          <c:order val="0"/>
          <c:tx>
            <c:strRef>
              <c:f>Hoja1!$A$5</c:f>
              <c:strCache>
                <c:ptCount val="1"/>
                <c:pt idx="0">
                  <c:v>Hb (g/dL)</c:v>
                </c:pt>
              </c:strCache>
            </c:strRef>
          </c:tx>
          <c:spPr>
            <a:ln w="38100" cap="rnd">
              <a:solidFill>
                <a:srgbClr val="C00000">
                  <a:alpha val="58000"/>
                </a:srgbClr>
              </a:solidFill>
              <a:round/>
            </a:ln>
            <a:effectLst/>
          </c:spPr>
          <c:marker>
            <c:symbol val="circle"/>
            <c:size val="5"/>
            <c:spPr>
              <a:solidFill>
                <a:srgbClr val="C00000"/>
              </a:solidFill>
              <a:ln w="25400">
                <a:solidFill>
                  <a:srgbClr val="C00000"/>
                </a:solidFill>
              </a:ln>
              <a:effectLst/>
            </c:spPr>
          </c:marker>
          <c:cat>
            <c:strRef>
              <c:f>Hoja1!$B$2:$M$2</c:f>
              <c:strCache>
                <c:ptCount val="12"/>
                <c:pt idx="0">
                  <c:v>March-21</c:v>
                </c:pt>
                <c:pt idx="1">
                  <c:v>April-21</c:v>
                </c:pt>
                <c:pt idx="2">
                  <c:v>May-21</c:v>
                </c:pt>
                <c:pt idx="3">
                  <c:v>June-21</c:v>
                </c:pt>
                <c:pt idx="4">
                  <c:v>July-21</c:v>
                </c:pt>
                <c:pt idx="5">
                  <c:v>August-21</c:v>
                </c:pt>
                <c:pt idx="6">
                  <c:v>September-21</c:v>
                </c:pt>
                <c:pt idx="7">
                  <c:v>October-21</c:v>
                </c:pt>
                <c:pt idx="8">
                  <c:v>November-21</c:v>
                </c:pt>
                <c:pt idx="9">
                  <c:v>December-21</c:v>
                </c:pt>
                <c:pt idx="10">
                  <c:v>January-22</c:v>
                </c:pt>
                <c:pt idx="11">
                  <c:v>February-22</c:v>
                </c:pt>
              </c:strCache>
            </c:strRef>
          </c:cat>
          <c:val>
            <c:numRef>
              <c:f>Hoja1!$B$5:$M$5</c:f>
              <c:numCache>
                <c:formatCode>General</c:formatCode>
                <c:ptCount val="12"/>
                <c:pt idx="0">
                  <c:v>8.4</c:v>
                </c:pt>
                <c:pt idx="1">
                  <c:v>10</c:v>
                </c:pt>
                <c:pt idx="2">
                  <c:v>11.3</c:v>
                </c:pt>
                <c:pt idx="3">
                  <c:v>12.6</c:v>
                </c:pt>
                <c:pt idx="4">
                  <c:v>13.5</c:v>
                </c:pt>
                <c:pt idx="5">
                  <c:v>13.9</c:v>
                </c:pt>
                <c:pt idx="6">
                  <c:v>15</c:v>
                </c:pt>
                <c:pt idx="7">
                  <c:v>15.8</c:v>
                </c:pt>
                <c:pt idx="8">
                  <c:v>14.1</c:v>
                </c:pt>
                <c:pt idx="9">
                  <c:v>15.1</c:v>
                </c:pt>
                <c:pt idx="10">
                  <c:v>16</c:v>
                </c:pt>
                <c:pt idx="11">
                  <c:v>15</c:v>
                </c:pt>
              </c:numCache>
            </c:numRef>
          </c:val>
          <c:smooth val="0"/>
          <c:extLst>
            <c:ext xmlns:c16="http://schemas.microsoft.com/office/drawing/2014/chart" uri="{C3380CC4-5D6E-409C-BE32-E72D297353CC}">
              <c16:uniqueId val="{00000000-F48D-4372-8DF9-59A8FFB4D7EB}"/>
            </c:ext>
          </c:extLst>
        </c:ser>
        <c:dLbls>
          <c:showLegendKey val="0"/>
          <c:showVal val="0"/>
          <c:showCatName val="0"/>
          <c:showSerName val="0"/>
          <c:showPercent val="0"/>
          <c:showBubbleSize val="0"/>
        </c:dLbls>
        <c:marker val="1"/>
        <c:smooth val="0"/>
        <c:axId val="1849973200"/>
        <c:axId val="1849969872"/>
      </c:lineChart>
      <c:lineChart>
        <c:grouping val="standard"/>
        <c:varyColors val="0"/>
        <c:ser>
          <c:idx val="1"/>
          <c:order val="1"/>
          <c:tx>
            <c:strRef>
              <c:f>Hoja1!$A$6</c:f>
              <c:strCache>
                <c:ptCount val="1"/>
                <c:pt idx="0">
                  <c:v>Platelets (x10^3/uL)</c:v>
                </c:pt>
              </c:strCache>
            </c:strRef>
          </c:tx>
          <c:spPr>
            <a:ln w="38100" cap="rnd">
              <a:solidFill>
                <a:schemeClr val="accent6">
                  <a:lumMod val="60000"/>
                  <a:lumOff val="40000"/>
                </a:schemeClr>
              </a:solidFill>
              <a:round/>
            </a:ln>
            <a:effectLst/>
          </c:spPr>
          <c:marker>
            <c:symbol val="circle"/>
            <c:size val="5"/>
            <c:spPr>
              <a:solidFill>
                <a:schemeClr val="accent6">
                  <a:lumMod val="75000"/>
                </a:schemeClr>
              </a:solidFill>
              <a:ln w="25400">
                <a:solidFill>
                  <a:schemeClr val="accent6">
                    <a:lumMod val="75000"/>
                  </a:schemeClr>
                </a:solidFill>
              </a:ln>
              <a:effectLst/>
            </c:spPr>
          </c:marker>
          <c:cat>
            <c:strRef>
              <c:f>Hoja1!$B$2:$M$2</c:f>
              <c:strCache>
                <c:ptCount val="12"/>
                <c:pt idx="0">
                  <c:v>March-21</c:v>
                </c:pt>
                <c:pt idx="1">
                  <c:v>April-21</c:v>
                </c:pt>
                <c:pt idx="2">
                  <c:v>May-21</c:v>
                </c:pt>
                <c:pt idx="3">
                  <c:v>June-21</c:v>
                </c:pt>
                <c:pt idx="4">
                  <c:v>July-21</c:v>
                </c:pt>
                <c:pt idx="5">
                  <c:v>August-21</c:v>
                </c:pt>
                <c:pt idx="6">
                  <c:v>September-21</c:v>
                </c:pt>
                <c:pt idx="7">
                  <c:v>October-21</c:v>
                </c:pt>
                <c:pt idx="8">
                  <c:v>November-21</c:v>
                </c:pt>
                <c:pt idx="9">
                  <c:v>December-21</c:v>
                </c:pt>
                <c:pt idx="10">
                  <c:v>January-22</c:v>
                </c:pt>
                <c:pt idx="11">
                  <c:v>February-22</c:v>
                </c:pt>
              </c:strCache>
            </c:strRef>
          </c:cat>
          <c:val>
            <c:numRef>
              <c:f>Hoja1!$B$6:$M$6</c:f>
              <c:numCache>
                <c:formatCode>General</c:formatCode>
                <c:ptCount val="12"/>
                <c:pt idx="0">
                  <c:v>33</c:v>
                </c:pt>
                <c:pt idx="1">
                  <c:v>92</c:v>
                </c:pt>
                <c:pt idx="2">
                  <c:v>248</c:v>
                </c:pt>
                <c:pt idx="3">
                  <c:v>247</c:v>
                </c:pt>
                <c:pt idx="4">
                  <c:v>232</c:v>
                </c:pt>
                <c:pt idx="5">
                  <c:v>246</c:v>
                </c:pt>
                <c:pt idx="6">
                  <c:v>207</c:v>
                </c:pt>
                <c:pt idx="7">
                  <c:v>209</c:v>
                </c:pt>
                <c:pt idx="8">
                  <c:v>151</c:v>
                </c:pt>
                <c:pt idx="9">
                  <c:v>195</c:v>
                </c:pt>
                <c:pt idx="10">
                  <c:v>186</c:v>
                </c:pt>
                <c:pt idx="11">
                  <c:v>204</c:v>
                </c:pt>
              </c:numCache>
            </c:numRef>
          </c:val>
          <c:smooth val="0"/>
          <c:extLst>
            <c:ext xmlns:c16="http://schemas.microsoft.com/office/drawing/2014/chart" uri="{C3380CC4-5D6E-409C-BE32-E72D297353CC}">
              <c16:uniqueId val="{00000001-F48D-4372-8DF9-59A8FFB4D7EB}"/>
            </c:ext>
          </c:extLst>
        </c:ser>
        <c:dLbls>
          <c:showLegendKey val="0"/>
          <c:showVal val="0"/>
          <c:showCatName val="0"/>
          <c:showSerName val="0"/>
          <c:showPercent val="0"/>
          <c:showBubbleSize val="0"/>
        </c:dLbls>
        <c:marker val="1"/>
        <c:smooth val="0"/>
        <c:axId val="1848350784"/>
        <c:axId val="1848348704"/>
      </c:lineChart>
      <c:catAx>
        <c:axId val="1849973200"/>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700" b="1" i="0" u="none" strike="noStrike" kern="1200" baseline="0">
                <a:solidFill>
                  <a:sysClr val="windowText" lastClr="000000"/>
                </a:solidFill>
                <a:latin typeface="Segoe UI" panose="020B0502040204020203" pitchFamily="34" charset="0"/>
                <a:ea typeface="+mn-ea"/>
                <a:cs typeface="Segoe UI" panose="020B0502040204020203" pitchFamily="34" charset="0"/>
              </a:defRPr>
            </a:pPr>
            <a:endParaRPr lang="en-NL"/>
          </a:p>
        </c:txPr>
        <c:crossAx val="1849969872"/>
        <c:crosses val="autoZero"/>
        <c:auto val="1"/>
        <c:lblAlgn val="ctr"/>
        <c:lblOffset val="100"/>
        <c:noMultiLvlLbl val="0"/>
      </c:catAx>
      <c:valAx>
        <c:axId val="1849969872"/>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s-ES" sz="1100" b="1" i="0" baseline="0">
                    <a:solidFill>
                      <a:sysClr val="windowText" lastClr="000000"/>
                    </a:solidFill>
                    <a:effectLst/>
                    <a:latin typeface="Segoe UI" panose="020B0502040204020203" pitchFamily="34" charset="0"/>
                    <a:cs typeface="Segoe UI" panose="020B0502040204020203" pitchFamily="34" charset="0"/>
                  </a:rPr>
                  <a:t>Hemoglobin</a:t>
                </a:r>
                <a:endParaRPr lang="es-ES" sz="1100">
                  <a:solidFill>
                    <a:sysClr val="windowText" lastClr="000000"/>
                  </a:solidFill>
                  <a:effectLst/>
                  <a:latin typeface="Segoe UI" panose="020B0502040204020203" pitchFamily="34" charset="0"/>
                  <a:cs typeface="Segoe UI" panose="020B0502040204020203" pitchFamily="34" charset="0"/>
                </a:endParaRPr>
              </a:p>
            </c:rich>
          </c:tx>
          <c:layout>
            <c:manualLayout>
              <c:xMode val="edge"/>
              <c:yMode val="edge"/>
              <c:x val="1.8518556211146332E-2"/>
              <c:y val="0.26970092777767074"/>
            </c:manualLayout>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NL"/>
            </a:p>
          </c:txPr>
        </c:title>
        <c:numFmt formatCode="General" sourceLinked="1"/>
        <c:majorTickMark val="none"/>
        <c:minorTickMark val="none"/>
        <c:tickLblPos val="nextTo"/>
        <c:spPr>
          <a:noFill/>
          <a:ln w="19050">
            <a:solidFill>
              <a:schemeClr val="tx1"/>
            </a:solidFill>
          </a:ln>
          <a:effectLst/>
        </c:spPr>
        <c:txPr>
          <a:bodyPr rot="-60000000" spcFirstLastPara="1" vertOverflow="ellipsis" vert="horz" wrap="square" anchor="ctr" anchorCtr="1"/>
          <a:lstStyle/>
          <a:p>
            <a:pPr>
              <a:defRPr sz="800" b="1" i="0" u="none" strike="noStrike" kern="1200" baseline="0">
                <a:solidFill>
                  <a:sysClr val="windowText" lastClr="000000"/>
                </a:solidFill>
                <a:latin typeface="Segoe UI" panose="020B0502040204020203" pitchFamily="34" charset="0"/>
                <a:ea typeface="+mn-ea"/>
                <a:cs typeface="Segoe UI" panose="020B0502040204020203" pitchFamily="34" charset="0"/>
              </a:defRPr>
            </a:pPr>
            <a:endParaRPr lang="en-NL"/>
          </a:p>
        </c:txPr>
        <c:crossAx val="1849973200"/>
        <c:crosses val="autoZero"/>
        <c:crossBetween val="between"/>
      </c:valAx>
      <c:valAx>
        <c:axId val="1848348704"/>
        <c:scaling>
          <c:orientation val="minMax"/>
        </c:scaling>
        <c:delete val="0"/>
        <c:axPos val="r"/>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s-ES" sz="1100" b="1">
                    <a:solidFill>
                      <a:sysClr val="windowText" lastClr="000000"/>
                    </a:solidFill>
                    <a:latin typeface="Segoe UI" panose="020B0502040204020203" pitchFamily="34" charset="0"/>
                    <a:cs typeface="Segoe UI" panose="020B0502040204020203" pitchFamily="34" charset="0"/>
                  </a:rPr>
                  <a:t>Platelets  </a:t>
                </a:r>
              </a:p>
            </c:rich>
          </c:tx>
          <c:layout>
            <c:manualLayout>
              <c:xMode val="edge"/>
              <c:yMode val="edge"/>
              <c:x val="0.93020939898326349"/>
              <c:y val="0.30690258733115056"/>
            </c:manualLayout>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NL"/>
            </a:p>
          </c:txPr>
        </c:title>
        <c:numFmt formatCode="General" sourceLinked="1"/>
        <c:majorTickMark val="out"/>
        <c:minorTickMark val="none"/>
        <c:tickLblPos val="nextTo"/>
        <c:spPr>
          <a:noFill/>
          <a:ln w="19050">
            <a:solidFill>
              <a:schemeClr val="tx1"/>
            </a:solidFill>
          </a:ln>
          <a:effectLst/>
        </c:spPr>
        <c:txPr>
          <a:bodyPr rot="-60000000" spcFirstLastPara="1" vertOverflow="ellipsis" vert="horz" wrap="square" anchor="ctr" anchorCtr="1"/>
          <a:lstStyle/>
          <a:p>
            <a:pPr>
              <a:defRPr sz="800" b="1" i="0" u="none" strike="noStrike" kern="1200" baseline="0">
                <a:solidFill>
                  <a:sysClr val="windowText" lastClr="000000"/>
                </a:solidFill>
                <a:latin typeface="Segoe UI" panose="020B0502040204020203" pitchFamily="34" charset="0"/>
                <a:ea typeface="+mn-ea"/>
                <a:cs typeface="Segoe UI" panose="020B0502040204020203" pitchFamily="34" charset="0"/>
              </a:defRPr>
            </a:pPr>
            <a:endParaRPr lang="en-NL"/>
          </a:p>
        </c:txPr>
        <c:crossAx val="1848350784"/>
        <c:crosses val="max"/>
        <c:crossBetween val="between"/>
      </c:valAx>
      <c:catAx>
        <c:axId val="1848350784"/>
        <c:scaling>
          <c:orientation val="minMax"/>
        </c:scaling>
        <c:delete val="1"/>
        <c:axPos val="b"/>
        <c:numFmt formatCode="General" sourceLinked="1"/>
        <c:majorTickMark val="out"/>
        <c:minorTickMark val="none"/>
        <c:tickLblPos val="nextTo"/>
        <c:crossAx val="1848348704"/>
        <c:crosses val="autoZero"/>
        <c:auto val="1"/>
        <c:lblAlgn val="ctr"/>
        <c:lblOffset val="100"/>
        <c:noMultiLvlLbl val="0"/>
      </c:catAx>
      <c:spPr>
        <a:noFill/>
        <a:ln>
          <a:noFill/>
        </a:ln>
        <a:effectLst/>
      </c:spPr>
    </c:plotArea>
    <c:legend>
      <c:legendPos val="r"/>
      <c:layout>
        <c:manualLayout>
          <c:xMode val="edge"/>
          <c:yMode val="edge"/>
          <c:x val="0.57788859725867603"/>
          <c:y val="0.55262837609008542"/>
          <c:w val="0.27059435234949791"/>
          <c:h val="0.15464208604613558"/>
        </c:manualLayout>
      </c:layout>
      <c:overlay val="0"/>
      <c:spPr>
        <a:noFill/>
        <a:ln>
          <a:noFill/>
        </a:ln>
        <a:effectLst/>
      </c:spPr>
      <c:txPr>
        <a:bodyPr rot="0" spcFirstLastPara="1" vertOverflow="ellipsis" vert="horz" wrap="square" anchor="ctr" anchorCtr="1"/>
        <a:lstStyle/>
        <a:p>
          <a:pPr>
            <a:defRPr sz="1050" b="1" i="0" u="none" strike="noStrike" kern="1200" baseline="0">
              <a:solidFill>
                <a:sysClr val="windowText" lastClr="000000"/>
              </a:solidFill>
              <a:latin typeface="Segoe UI" panose="020B0502040204020203" pitchFamily="34" charset="0"/>
              <a:ea typeface="+mn-ea"/>
              <a:cs typeface="Segoe UI" panose="020B0502040204020203" pitchFamily="34" charset="0"/>
            </a:defRPr>
          </a:pPr>
          <a:endParaRPr lang="en-N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NL"/>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ln w="3175">
                  <a:noFill/>
                  <a:prstDash val="solid"/>
                </a:ln>
                <a:solidFill>
                  <a:schemeClr val="tx1">
                    <a:lumMod val="65000"/>
                    <a:lumOff val="35000"/>
                  </a:schemeClr>
                </a:solidFill>
                <a:latin typeface="+mn-lt"/>
                <a:ea typeface="+mn-ea"/>
                <a:cs typeface="+mn-cs"/>
              </a:defRPr>
            </a:pPr>
            <a:r>
              <a:rPr lang="es-ES" sz="1800" b="1" cap="none" spc="0">
                <a:ln w="3175">
                  <a:noFill/>
                  <a:prstDash val="solid"/>
                </a:ln>
                <a:solidFill>
                  <a:srgbClr val="C00000"/>
                </a:solidFill>
                <a:effectLst/>
                <a:latin typeface="Segoe UI" panose="020B0502040204020203" pitchFamily="34" charset="0"/>
                <a:cs typeface="Segoe UI" panose="020B0502040204020203" pitchFamily="34" charset="0"/>
              </a:rPr>
              <a:t>M-component evolution</a:t>
            </a:r>
            <a:r>
              <a:rPr lang="es-ES" sz="1800" b="1" cap="none" spc="0" baseline="0">
                <a:ln w="3175">
                  <a:noFill/>
                  <a:prstDash val="solid"/>
                </a:ln>
                <a:solidFill>
                  <a:srgbClr val="C00000"/>
                </a:solidFill>
                <a:effectLst/>
                <a:latin typeface="Segoe UI" panose="020B0502040204020203" pitchFamily="34" charset="0"/>
                <a:cs typeface="Segoe UI" panose="020B0502040204020203" pitchFamily="34" charset="0"/>
              </a:rPr>
              <a:t> after therapy</a:t>
            </a:r>
            <a:endParaRPr lang="es-ES" sz="1800" b="1" cap="none" spc="0">
              <a:ln w="3175">
                <a:noFill/>
                <a:prstDash val="solid"/>
              </a:ln>
              <a:solidFill>
                <a:srgbClr val="C00000"/>
              </a:solidFill>
              <a:effectLst/>
              <a:latin typeface="Segoe UI" panose="020B0502040204020203" pitchFamily="34" charset="0"/>
              <a:cs typeface="Segoe UI" panose="020B0502040204020203" pitchFamily="34" charset="0"/>
            </a:endParaRPr>
          </a:p>
        </c:rich>
      </c:tx>
      <c:layout>
        <c:manualLayout>
          <c:xMode val="edge"/>
          <c:yMode val="edge"/>
          <c:x val="0.23279529545204736"/>
          <c:y val="2.0218082880217127E-2"/>
        </c:manualLayout>
      </c:layout>
      <c:overlay val="0"/>
      <c:spPr>
        <a:noFill/>
        <a:ln>
          <a:noFill/>
        </a:ln>
        <a:effectLst/>
      </c:spPr>
      <c:txPr>
        <a:bodyPr rot="0" spcFirstLastPara="1" vertOverflow="ellipsis" vert="horz" wrap="square" anchor="ctr" anchorCtr="1"/>
        <a:lstStyle/>
        <a:p>
          <a:pPr>
            <a:defRPr sz="1800" b="0" i="0" u="none" strike="noStrike" kern="1200" spc="0" baseline="0">
              <a:ln w="3175">
                <a:noFill/>
                <a:prstDash val="solid"/>
              </a:ln>
              <a:solidFill>
                <a:schemeClr val="tx1">
                  <a:lumMod val="65000"/>
                  <a:lumOff val="35000"/>
                </a:schemeClr>
              </a:solidFill>
              <a:latin typeface="+mn-lt"/>
              <a:ea typeface="+mn-ea"/>
              <a:cs typeface="+mn-cs"/>
            </a:defRPr>
          </a:pPr>
          <a:endParaRPr lang="en-NL"/>
        </a:p>
      </c:txPr>
    </c:title>
    <c:autoTitleDeleted val="0"/>
    <c:plotArea>
      <c:layout>
        <c:manualLayout>
          <c:layoutTarget val="inner"/>
          <c:xMode val="edge"/>
          <c:yMode val="edge"/>
          <c:x val="9.7479974182583987E-2"/>
          <c:y val="9.8417717820891273E-2"/>
          <c:w val="0.7698689349997957"/>
          <c:h val="0.67603766840013668"/>
        </c:manualLayout>
      </c:layout>
      <c:lineChart>
        <c:grouping val="standard"/>
        <c:varyColors val="0"/>
        <c:ser>
          <c:idx val="0"/>
          <c:order val="0"/>
          <c:tx>
            <c:strRef>
              <c:f>Hoja1!$A$3</c:f>
              <c:strCache>
                <c:ptCount val="1"/>
                <c:pt idx="0">
                  <c:v>Paraprotein (g/dL)</c:v>
                </c:pt>
              </c:strCache>
            </c:strRef>
          </c:tx>
          <c:spPr>
            <a:ln w="38100" cap="rnd">
              <a:solidFill>
                <a:schemeClr val="accent1">
                  <a:lumMod val="60000"/>
                  <a:lumOff val="40000"/>
                </a:schemeClr>
              </a:solidFill>
              <a:round/>
            </a:ln>
            <a:effectLst/>
          </c:spPr>
          <c:marker>
            <c:symbol val="circle"/>
            <c:size val="5"/>
            <c:spPr>
              <a:solidFill>
                <a:schemeClr val="accent1">
                  <a:lumMod val="75000"/>
                </a:schemeClr>
              </a:solidFill>
              <a:ln w="25400">
                <a:solidFill>
                  <a:schemeClr val="accent1">
                    <a:lumMod val="75000"/>
                  </a:schemeClr>
                </a:solidFill>
              </a:ln>
              <a:effectLst/>
            </c:spPr>
          </c:marker>
          <c:cat>
            <c:strRef>
              <c:f>Hoja1!$B$2:$M$2</c:f>
              <c:strCache>
                <c:ptCount val="12"/>
                <c:pt idx="0">
                  <c:v>March-21</c:v>
                </c:pt>
                <c:pt idx="1">
                  <c:v>April-21</c:v>
                </c:pt>
                <c:pt idx="2">
                  <c:v>May-21</c:v>
                </c:pt>
                <c:pt idx="3">
                  <c:v>June-21</c:v>
                </c:pt>
                <c:pt idx="4">
                  <c:v>July-21</c:v>
                </c:pt>
                <c:pt idx="5">
                  <c:v>August-21</c:v>
                </c:pt>
                <c:pt idx="6">
                  <c:v>September-21</c:v>
                </c:pt>
                <c:pt idx="7">
                  <c:v>October-21</c:v>
                </c:pt>
                <c:pt idx="8">
                  <c:v>November-21</c:v>
                </c:pt>
                <c:pt idx="9">
                  <c:v>December-21</c:v>
                </c:pt>
                <c:pt idx="10">
                  <c:v>January-22</c:v>
                </c:pt>
                <c:pt idx="11">
                  <c:v>February-22</c:v>
                </c:pt>
              </c:strCache>
            </c:strRef>
          </c:cat>
          <c:val>
            <c:numRef>
              <c:f>Hoja1!$B$3:$M$3</c:f>
              <c:numCache>
                <c:formatCode>General</c:formatCode>
                <c:ptCount val="12"/>
                <c:pt idx="0">
                  <c:v>1.76</c:v>
                </c:pt>
                <c:pt idx="1">
                  <c:v>0.5</c:v>
                </c:pt>
                <c:pt idx="2">
                  <c:v>0.43</c:v>
                </c:pt>
                <c:pt idx="3">
                  <c:v>0.18</c:v>
                </c:pt>
                <c:pt idx="4">
                  <c:v>0.15</c:v>
                </c:pt>
                <c:pt idx="5">
                  <c:v>0.15</c:v>
                </c:pt>
                <c:pt idx="6">
                  <c:v>0.13</c:v>
                </c:pt>
                <c:pt idx="7">
                  <c:v>0.11</c:v>
                </c:pt>
                <c:pt idx="8">
                  <c:v>0</c:v>
                </c:pt>
                <c:pt idx="9">
                  <c:v>0</c:v>
                </c:pt>
                <c:pt idx="10">
                  <c:v>0</c:v>
                </c:pt>
                <c:pt idx="11">
                  <c:v>0</c:v>
                </c:pt>
              </c:numCache>
            </c:numRef>
          </c:val>
          <c:smooth val="0"/>
          <c:extLst>
            <c:ext xmlns:c16="http://schemas.microsoft.com/office/drawing/2014/chart" uri="{C3380CC4-5D6E-409C-BE32-E72D297353CC}">
              <c16:uniqueId val="{00000000-0CDA-4BA4-90FA-4265A0573A44}"/>
            </c:ext>
          </c:extLst>
        </c:ser>
        <c:dLbls>
          <c:showLegendKey val="0"/>
          <c:showVal val="0"/>
          <c:showCatName val="0"/>
          <c:showSerName val="0"/>
          <c:showPercent val="0"/>
          <c:showBubbleSize val="0"/>
        </c:dLbls>
        <c:marker val="1"/>
        <c:smooth val="0"/>
        <c:axId val="1842180464"/>
        <c:axId val="1842181296"/>
      </c:lineChart>
      <c:lineChart>
        <c:grouping val="standard"/>
        <c:varyColors val="0"/>
        <c:ser>
          <c:idx val="1"/>
          <c:order val="1"/>
          <c:tx>
            <c:strRef>
              <c:f>Hoja1!$A$4</c:f>
              <c:strCache>
                <c:ptCount val="1"/>
                <c:pt idx="0">
                  <c:v>BJ Proteinuria (g/24h)</c:v>
                </c:pt>
              </c:strCache>
            </c:strRef>
          </c:tx>
          <c:spPr>
            <a:ln w="38100" cap="rnd">
              <a:solidFill>
                <a:schemeClr val="accent2">
                  <a:lumMod val="60000"/>
                  <a:lumOff val="40000"/>
                </a:schemeClr>
              </a:solidFill>
              <a:round/>
            </a:ln>
            <a:effectLst/>
          </c:spPr>
          <c:marker>
            <c:symbol val="circle"/>
            <c:size val="5"/>
            <c:spPr>
              <a:solidFill>
                <a:schemeClr val="accent2"/>
              </a:solidFill>
              <a:ln w="25400">
                <a:solidFill>
                  <a:schemeClr val="accent2"/>
                </a:solidFill>
              </a:ln>
              <a:effectLst/>
            </c:spPr>
          </c:marker>
          <c:cat>
            <c:strRef>
              <c:f>Hoja1!$B$2:$M$2</c:f>
              <c:strCache>
                <c:ptCount val="12"/>
                <c:pt idx="0">
                  <c:v>March-21</c:v>
                </c:pt>
                <c:pt idx="1">
                  <c:v>April-21</c:v>
                </c:pt>
                <c:pt idx="2">
                  <c:v>May-21</c:v>
                </c:pt>
                <c:pt idx="3">
                  <c:v>June-21</c:v>
                </c:pt>
                <c:pt idx="4">
                  <c:v>July-21</c:v>
                </c:pt>
                <c:pt idx="5">
                  <c:v>August-21</c:v>
                </c:pt>
                <c:pt idx="6">
                  <c:v>September-21</c:v>
                </c:pt>
                <c:pt idx="7">
                  <c:v>October-21</c:v>
                </c:pt>
                <c:pt idx="8">
                  <c:v>November-21</c:v>
                </c:pt>
                <c:pt idx="9">
                  <c:v>December-21</c:v>
                </c:pt>
                <c:pt idx="10">
                  <c:v>January-22</c:v>
                </c:pt>
                <c:pt idx="11">
                  <c:v>February-22</c:v>
                </c:pt>
              </c:strCache>
            </c:strRef>
          </c:cat>
          <c:val>
            <c:numRef>
              <c:f>Hoja1!$B$4:$M$4</c:f>
              <c:numCache>
                <c:formatCode>General</c:formatCode>
                <c:ptCount val="12"/>
                <c:pt idx="0">
                  <c:v>0.1</c:v>
                </c:pt>
                <c:pt idx="1">
                  <c:v>0</c:v>
                </c:pt>
                <c:pt idx="2">
                  <c:v>0</c:v>
                </c:pt>
                <c:pt idx="3">
                  <c:v>0</c:v>
                </c:pt>
                <c:pt idx="4">
                  <c:v>0</c:v>
                </c:pt>
                <c:pt idx="5">
                  <c:v>0</c:v>
                </c:pt>
                <c:pt idx="6">
                  <c:v>0</c:v>
                </c:pt>
                <c:pt idx="7">
                  <c:v>0</c:v>
                </c:pt>
                <c:pt idx="8">
                  <c:v>0</c:v>
                </c:pt>
                <c:pt idx="9">
                  <c:v>0</c:v>
                </c:pt>
                <c:pt idx="10">
                  <c:v>0</c:v>
                </c:pt>
                <c:pt idx="11">
                  <c:v>0</c:v>
                </c:pt>
              </c:numCache>
            </c:numRef>
          </c:val>
          <c:smooth val="0"/>
          <c:extLst>
            <c:ext xmlns:c16="http://schemas.microsoft.com/office/drawing/2014/chart" uri="{C3380CC4-5D6E-409C-BE32-E72D297353CC}">
              <c16:uniqueId val="{00000001-0CDA-4BA4-90FA-4265A0573A44}"/>
            </c:ext>
          </c:extLst>
        </c:ser>
        <c:dLbls>
          <c:showLegendKey val="0"/>
          <c:showVal val="0"/>
          <c:showCatName val="0"/>
          <c:showSerName val="0"/>
          <c:showPercent val="0"/>
          <c:showBubbleSize val="0"/>
        </c:dLbls>
        <c:marker val="1"/>
        <c:smooth val="0"/>
        <c:axId val="1836055040"/>
        <c:axId val="1836056288"/>
      </c:lineChart>
      <c:catAx>
        <c:axId val="1842180464"/>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700" b="1" i="0" u="none" strike="noStrike" kern="1200" baseline="0">
                <a:solidFill>
                  <a:sysClr val="windowText" lastClr="000000"/>
                </a:solidFill>
                <a:latin typeface="Segoe UI" panose="020B0502040204020203" pitchFamily="34" charset="0"/>
                <a:ea typeface="+mn-ea"/>
                <a:cs typeface="Segoe UI" panose="020B0502040204020203" pitchFamily="34" charset="0"/>
              </a:defRPr>
            </a:pPr>
            <a:endParaRPr lang="en-NL"/>
          </a:p>
        </c:txPr>
        <c:crossAx val="1842181296"/>
        <c:crosses val="autoZero"/>
        <c:auto val="1"/>
        <c:lblAlgn val="ctr"/>
        <c:lblOffset val="100"/>
        <c:noMultiLvlLbl val="0"/>
      </c:catAx>
      <c:valAx>
        <c:axId val="1842181296"/>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s-ES" sz="1100" b="1" i="0" baseline="0">
                    <a:solidFill>
                      <a:sysClr val="windowText" lastClr="000000"/>
                    </a:solidFill>
                    <a:effectLst/>
                    <a:latin typeface="Segoe UI" panose="020B0502040204020203" pitchFamily="34" charset="0"/>
                    <a:cs typeface="Segoe UI" panose="020B0502040204020203" pitchFamily="34" charset="0"/>
                  </a:rPr>
                  <a:t>Paraprotein </a:t>
                </a:r>
                <a:endParaRPr lang="es-ES" sz="1100">
                  <a:solidFill>
                    <a:sysClr val="windowText" lastClr="000000"/>
                  </a:solidFill>
                  <a:effectLst/>
                  <a:latin typeface="Segoe UI" panose="020B0502040204020203" pitchFamily="34" charset="0"/>
                  <a:cs typeface="Segoe UI" panose="020B0502040204020203" pitchFamily="34" charset="0"/>
                </a:endParaRPr>
              </a:p>
            </c:rich>
          </c:tx>
          <c:layout>
            <c:manualLayout>
              <c:xMode val="edge"/>
              <c:yMode val="edge"/>
              <c:x val="5.6460259160261254E-3"/>
              <c:y val="0.30022642530662752"/>
            </c:manualLayout>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NL"/>
            </a:p>
          </c:txPr>
        </c:title>
        <c:numFmt formatCode="General" sourceLinked="1"/>
        <c:majorTickMark val="none"/>
        <c:minorTickMark val="none"/>
        <c:tickLblPos val="nextTo"/>
        <c:spPr>
          <a:noFill/>
          <a:ln w="19050">
            <a:solidFill>
              <a:schemeClr val="tx1"/>
            </a:solidFill>
          </a:ln>
          <a:effectLst/>
        </c:spPr>
        <c:txPr>
          <a:bodyPr rot="-60000000" spcFirstLastPara="1" vertOverflow="ellipsis" vert="horz" wrap="square" anchor="ctr" anchorCtr="1"/>
          <a:lstStyle/>
          <a:p>
            <a:pPr>
              <a:defRPr sz="900" b="1" i="0" u="none" strike="noStrike" kern="1200" baseline="0">
                <a:solidFill>
                  <a:sysClr val="windowText" lastClr="000000"/>
                </a:solidFill>
                <a:latin typeface="Segoe UI" panose="020B0502040204020203" pitchFamily="34" charset="0"/>
                <a:ea typeface="+mn-ea"/>
                <a:cs typeface="Segoe UI" panose="020B0502040204020203" pitchFamily="34" charset="0"/>
              </a:defRPr>
            </a:pPr>
            <a:endParaRPr lang="en-NL"/>
          </a:p>
        </c:txPr>
        <c:crossAx val="1842180464"/>
        <c:crosses val="autoZero"/>
        <c:crossBetween val="between"/>
      </c:valAx>
      <c:valAx>
        <c:axId val="1836056288"/>
        <c:scaling>
          <c:orientation val="minMax"/>
        </c:scaling>
        <c:delete val="0"/>
        <c:axPos val="r"/>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s-ES" sz="1100" b="1">
                    <a:solidFill>
                      <a:sysClr val="windowText" lastClr="000000"/>
                    </a:solidFill>
                    <a:latin typeface="Segoe UI" panose="020B0502040204020203" pitchFamily="34" charset="0"/>
                    <a:cs typeface="Segoe UI" panose="020B0502040204020203" pitchFamily="34" charset="0"/>
                  </a:rPr>
                  <a:t>BJ proteinuria</a:t>
                </a:r>
              </a:p>
            </c:rich>
          </c:tx>
          <c:layout>
            <c:manualLayout>
              <c:xMode val="edge"/>
              <c:yMode val="edge"/>
              <c:x val="0.92095140169440359"/>
              <c:y val="0.26898482120116962"/>
            </c:manualLayout>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NL"/>
            </a:p>
          </c:txPr>
        </c:title>
        <c:numFmt formatCode="General" sourceLinked="1"/>
        <c:majorTickMark val="out"/>
        <c:minorTickMark val="none"/>
        <c:tickLblPos val="nextTo"/>
        <c:spPr>
          <a:noFill/>
          <a:ln w="19050">
            <a:solidFill>
              <a:schemeClr val="tx1"/>
            </a:solidFill>
          </a:ln>
          <a:effectLst/>
        </c:spPr>
        <c:txPr>
          <a:bodyPr rot="-60000000" spcFirstLastPara="1" vertOverflow="ellipsis" vert="horz" wrap="square" anchor="ctr" anchorCtr="1"/>
          <a:lstStyle/>
          <a:p>
            <a:pPr>
              <a:defRPr sz="900" b="1" i="0" u="none" strike="noStrike" kern="1200" baseline="0">
                <a:solidFill>
                  <a:sysClr val="windowText" lastClr="000000"/>
                </a:solidFill>
                <a:latin typeface="Segoe UI" panose="020B0502040204020203" pitchFamily="34" charset="0"/>
                <a:ea typeface="+mn-ea"/>
                <a:cs typeface="Segoe UI" panose="020B0502040204020203" pitchFamily="34" charset="0"/>
              </a:defRPr>
            </a:pPr>
            <a:endParaRPr lang="en-NL"/>
          </a:p>
        </c:txPr>
        <c:crossAx val="1836055040"/>
        <c:crosses val="max"/>
        <c:crossBetween val="between"/>
      </c:valAx>
      <c:catAx>
        <c:axId val="1836055040"/>
        <c:scaling>
          <c:orientation val="minMax"/>
        </c:scaling>
        <c:delete val="1"/>
        <c:axPos val="b"/>
        <c:numFmt formatCode="General" sourceLinked="1"/>
        <c:majorTickMark val="out"/>
        <c:minorTickMark val="none"/>
        <c:tickLblPos val="nextTo"/>
        <c:crossAx val="1836056288"/>
        <c:crosses val="autoZero"/>
        <c:auto val="1"/>
        <c:lblAlgn val="ctr"/>
        <c:lblOffset val="100"/>
        <c:noMultiLvlLbl val="0"/>
      </c:catAx>
      <c:spPr>
        <a:noFill/>
        <a:ln>
          <a:noFill/>
        </a:ln>
        <a:effectLst/>
      </c:spPr>
    </c:plotArea>
    <c:legend>
      <c:legendPos val="r"/>
      <c:layout>
        <c:manualLayout>
          <c:xMode val="edge"/>
          <c:yMode val="edge"/>
          <c:x val="0.55985991615912878"/>
          <c:y val="0.1811336406783349"/>
          <c:w val="0.28914097510633147"/>
          <c:h val="0.15480680601090835"/>
        </c:manualLayout>
      </c:layout>
      <c:overlay val="0"/>
      <c:spPr>
        <a:noFill/>
        <a:ln>
          <a:noFill/>
        </a:ln>
        <a:effectLst/>
      </c:spPr>
      <c:txPr>
        <a:bodyPr rot="0" spcFirstLastPara="1" vertOverflow="ellipsis" vert="horz" wrap="square" anchor="ctr" anchorCtr="1"/>
        <a:lstStyle/>
        <a:p>
          <a:pPr>
            <a:defRPr sz="1050" b="1" i="0" u="none" strike="noStrike" kern="1200" baseline="0">
              <a:solidFill>
                <a:sysClr val="windowText" lastClr="000000"/>
              </a:solidFill>
              <a:latin typeface="Segoe UI" panose="020B0502040204020203" pitchFamily="34" charset="0"/>
              <a:ea typeface="+mn-ea"/>
              <a:cs typeface="Segoe UI" panose="020B0502040204020203" pitchFamily="34" charset="0"/>
            </a:defRPr>
          </a:pPr>
          <a:endParaRPr lang="en-N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N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009688097612739"/>
          <c:y val="0.24823353513427959"/>
          <c:w val="0.74665986908779336"/>
          <c:h val="0.55696283923191281"/>
        </c:manualLayout>
      </c:layout>
      <c:barChart>
        <c:barDir val="col"/>
        <c:grouping val="clustered"/>
        <c:varyColors val="0"/>
        <c:ser>
          <c:idx val="0"/>
          <c:order val="0"/>
          <c:tx>
            <c:strRef>
              <c:f>Sheet1!$B$1</c:f>
              <c:strCache>
                <c:ptCount val="1"/>
                <c:pt idx="0">
                  <c:v>Column1</c:v>
                </c:pt>
              </c:strCache>
            </c:strRef>
          </c:tx>
          <c:spPr>
            <a:solidFill>
              <a:srgbClr val="002060"/>
            </a:solidFill>
            <a:ln>
              <a:solidFill>
                <a:schemeClr val="tx1"/>
              </a:solidFill>
            </a:ln>
            <a:effectLst/>
          </c:spPr>
          <c:invertIfNegative val="0"/>
          <c:dLbls>
            <c:dLbl>
              <c:idx val="0"/>
              <c:tx>
                <c:rich>
                  <a:bodyPr rot="0" spcFirstLastPara="1" vertOverflow="ellipsis" vert="horz" wrap="square" lIns="38100" tIns="19050" rIns="38100" bIns="19050" anchor="ctr" anchorCtr="1">
                    <a:noAutofit/>
                  </a:bodyPr>
                  <a:lstStyle/>
                  <a:p>
                    <a:pPr>
                      <a:defRPr sz="1400" b="1" i="0" u="none" strike="noStrike" kern="1200" baseline="0">
                        <a:solidFill>
                          <a:srgbClr val="000000"/>
                        </a:solidFill>
                        <a:latin typeface="Arial" panose="020B0604020202020204" pitchFamily="34" charset="0"/>
                        <a:ea typeface="+mn-ea"/>
                        <a:cs typeface="Arial" panose="020B0604020202020204" pitchFamily="34" charset="0"/>
                      </a:defRPr>
                    </a:pPr>
                    <a:fld id="{E983CCD4-B4F0-4E70-A841-1404BC288F45}" type="VALUE">
                      <a:rPr lang="en-US" smtClean="0"/>
                      <a:pPr>
                        <a:defRPr b="1">
                          <a:latin typeface="Arial" panose="020B0604020202020204" pitchFamily="34" charset="0"/>
                          <a:cs typeface="Arial" panose="020B0604020202020204" pitchFamily="34" charset="0"/>
                        </a:defRPr>
                      </a:pPr>
                      <a:t>[VALUE]</a:t>
                    </a:fld>
                    <a:r>
                      <a:rPr lang="en-US"/>
                      <a:t>%</a:t>
                    </a:r>
                  </a:p>
                </c:rich>
              </c:tx>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rgbClr val="000000"/>
                      </a:solidFill>
                      <a:latin typeface="Arial" panose="020B0604020202020204" pitchFamily="34" charset="0"/>
                      <a:ea typeface="+mn-ea"/>
                      <a:cs typeface="Arial" panose="020B0604020202020204" pitchFamily="34" charset="0"/>
                    </a:defRPr>
                  </a:pPr>
                  <a:endParaRPr lang="en-NL"/>
                </a:p>
              </c:txPr>
              <c:dLblPos val="outEnd"/>
              <c:showLegendKey val="0"/>
              <c:showVal val="1"/>
              <c:showCatName val="0"/>
              <c:showSerName val="0"/>
              <c:showPercent val="0"/>
              <c:showBubbleSize val="0"/>
              <c:extLst>
                <c:ext xmlns:c15="http://schemas.microsoft.com/office/drawing/2012/chart" uri="{CE6537A1-D6FC-4f65-9D91-7224C49458BB}">
                  <c15:layout>
                    <c:manualLayout>
                      <c:w val="0.1225651295347373"/>
                      <c:h val="6.0908591802472482E-2"/>
                    </c:manualLayout>
                  </c15:layout>
                  <c15:dlblFieldTable/>
                  <c15:showDataLabelsRange val="0"/>
                </c:ext>
                <c:ext xmlns:c16="http://schemas.microsoft.com/office/drawing/2014/chart" uri="{C3380CC4-5D6E-409C-BE32-E72D297353CC}">
                  <c16:uniqueId val="{00000000-0F20-4C7A-8862-81E9AC64D3A7}"/>
                </c:ext>
              </c:extLst>
            </c:dLbl>
            <c:dLbl>
              <c:idx val="1"/>
              <c:tx>
                <c:rich>
                  <a:bodyPr/>
                  <a:lstStyle/>
                  <a:p>
                    <a:fld id="{77184E8B-C5C6-433D-8D21-D6E063FA835F}"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0F20-4C7A-8862-81E9AC64D3A7}"/>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000000"/>
                    </a:solidFill>
                    <a:latin typeface="Arial" panose="020B0604020202020204" pitchFamily="34" charset="0"/>
                    <a:ea typeface="+mn-ea"/>
                    <a:cs typeface="Arial" panose="020B0604020202020204" pitchFamily="34" charset="0"/>
                  </a:defRPr>
                </a:pPr>
                <a:endParaRPr lang="en-N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DRd
(n = 286)</c:v>
                </c:pt>
                <c:pt idx="1">
                  <c:v>Rd
(n = 283)</c:v>
                </c:pt>
              </c:strCache>
            </c:strRef>
          </c:cat>
          <c:val>
            <c:numRef>
              <c:f>Sheet1!$B$2:$B$3</c:f>
              <c:numCache>
                <c:formatCode>General</c:formatCode>
                <c:ptCount val="2"/>
                <c:pt idx="0">
                  <c:v>33</c:v>
                </c:pt>
                <c:pt idx="1">
                  <c:v>7</c:v>
                </c:pt>
              </c:numCache>
            </c:numRef>
          </c:val>
          <c:extLst>
            <c:ext xmlns:c16="http://schemas.microsoft.com/office/drawing/2014/chart" uri="{C3380CC4-5D6E-409C-BE32-E72D297353CC}">
              <c16:uniqueId val="{00000002-0F20-4C7A-8862-81E9AC64D3A7}"/>
            </c:ext>
          </c:extLst>
        </c:ser>
        <c:dLbls>
          <c:dLblPos val="outEnd"/>
          <c:showLegendKey val="0"/>
          <c:showVal val="1"/>
          <c:showCatName val="0"/>
          <c:showSerName val="0"/>
          <c:showPercent val="0"/>
          <c:showBubbleSize val="0"/>
        </c:dLbls>
        <c:gapWidth val="219"/>
        <c:overlap val="-27"/>
        <c:axId val="225165016"/>
        <c:axId val="225142280"/>
      </c:barChart>
      <c:catAx>
        <c:axId val="225165016"/>
        <c:scaling>
          <c:orientation val="minMax"/>
        </c:scaling>
        <c:delete val="0"/>
        <c:axPos val="b"/>
        <c:numFmt formatCode="General" sourceLinked="1"/>
        <c:majorTickMark val="none"/>
        <c:minorTickMark val="none"/>
        <c:tickLblPos val="nextTo"/>
        <c:spPr>
          <a:noFill/>
          <a:ln w="9525" cap="flat" cmpd="sng" algn="ctr">
            <a:solidFill>
              <a:srgbClr val="000000"/>
            </a:solidFill>
            <a:round/>
          </a:ln>
          <a:effectLst/>
        </c:spPr>
        <c:txPr>
          <a:bodyPr rot="-60000000" spcFirstLastPara="1" vertOverflow="ellipsis" vert="horz" wrap="square" anchor="ctr" anchorCtr="1"/>
          <a:lstStyle/>
          <a:p>
            <a:pPr>
              <a:defRPr sz="1200" b="0" i="0" u="none" strike="noStrike" kern="1200" baseline="0">
                <a:solidFill>
                  <a:srgbClr val="000000"/>
                </a:solidFill>
                <a:latin typeface="Arial" panose="020B0604020202020204" pitchFamily="34" charset="0"/>
                <a:ea typeface="+mn-ea"/>
                <a:cs typeface="Arial" panose="020B0604020202020204" pitchFamily="34" charset="0"/>
              </a:defRPr>
            </a:pPr>
            <a:endParaRPr lang="en-NL"/>
          </a:p>
        </c:txPr>
        <c:crossAx val="225142280"/>
        <c:crosses val="autoZero"/>
        <c:auto val="1"/>
        <c:lblAlgn val="ctr"/>
        <c:lblOffset val="100"/>
        <c:noMultiLvlLbl val="0"/>
      </c:catAx>
      <c:valAx>
        <c:axId val="225142280"/>
        <c:scaling>
          <c:orientation val="minMax"/>
          <c:max val="35"/>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200" b="1" i="0" u="none" strike="noStrike" kern="1200" baseline="0">
                    <a:solidFill>
                      <a:srgbClr val="000000"/>
                    </a:solidFill>
                    <a:latin typeface="Arial" panose="020B0604020202020204" pitchFamily="34" charset="0"/>
                    <a:ea typeface="+mn-ea"/>
                    <a:cs typeface="Arial" panose="020B0604020202020204" pitchFamily="34" charset="0"/>
                  </a:defRPr>
                </a:pPr>
                <a:r>
                  <a:rPr lang="en-US" sz="1050" b="1">
                    <a:latin typeface="Arial" panose="020B0604020202020204" pitchFamily="34" charset="0"/>
                    <a:cs typeface="Arial" panose="020B0604020202020204" pitchFamily="34" charset="0"/>
                  </a:rPr>
                  <a:t>Percentage of MRD negativity</a:t>
                </a:r>
              </a:p>
            </c:rich>
          </c:tx>
          <c:layout>
            <c:manualLayout>
              <c:xMode val="edge"/>
              <c:yMode val="edge"/>
              <c:x val="4.8112069582898608E-3"/>
              <c:y val="9.3886547734120182E-2"/>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rgbClr val="000000"/>
                  </a:solidFill>
                  <a:latin typeface="Arial" panose="020B0604020202020204" pitchFamily="34" charset="0"/>
                  <a:ea typeface="+mn-ea"/>
                  <a:cs typeface="Arial" panose="020B0604020202020204" pitchFamily="34" charset="0"/>
                </a:defRPr>
              </a:pPr>
              <a:endParaRPr lang="en-NL"/>
            </a:p>
          </c:txPr>
        </c:title>
        <c:numFmt formatCode="General" sourceLinked="1"/>
        <c:majorTickMark val="out"/>
        <c:minorTickMark val="none"/>
        <c:tickLblPos val="nextTo"/>
        <c:spPr>
          <a:noFill/>
          <a:ln>
            <a:solidFill>
              <a:srgbClr val="000000"/>
            </a:solidFill>
          </a:ln>
          <a:effectLst/>
        </c:spPr>
        <c:txPr>
          <a:bodyPr rot="-60000000" spcFirstLastPara="1" vertOverflow="ellipsis" vert="horz" wrap="square" anchor="ctr" anchorCtr="1"/>
          <a:lstStyle/>
          <a:p>
            <a:pPr>
              <a:defRPr sz="1200" b="0" i="0" u="none" strike="noStrike" kern="1200" baseline="0">
                <a:solidFill>
                  <a:srgbClr val="000000"/>
                </a:solidFill>
                <a:latin typeface="Arial" panose="020B0604020202020204" pitchFamily="34" charset="0"/>
                <a:ea typeface="+mn-ea"/>
                <a:cs typeface="Arial" panose="020B0604020202020204" pitchFamily="34" charset="0"/>
              </a:defRPr>
            </a:pPr>
            <a:endParaRPr lang="en-NL"/>
          </a:p>
        </c:txPr>
        <c:crossAx val="225165016"/>
        <c:crosses val="autoZero"/>
        <c:crossBetween val="between"/>
        <c:majorUnit val="5"/>
      </c:valAx>
      <c:spPr>
        <a:noFill/>
        <a:ln>
          <a:noFill/>
        </a:ln>
        <a:effectLst/>
      </c:spPr>
    </c:plotArea>
    <c:plotVisOnly val="1"/>
    <c:dispBlanksAs val="gap"/>
    <c:showDLblsOverMax val="0"/>
  </c:chart>
  <c:spPr>
    <a:noFill/>
    <a:ln>
      <a:noFill/>
    </a:ln>
    <a:effectLst/>
  </c:spPr>
  <c:txPr>
    <a:bodyPr/>
    <a:lstStyle/>
    <a:p>
      <a:pPr>
        <a:defRPr sz="1400">
          <a:solidFill>
            <a:srgbClr val="000000"/>
          </a:solidFill>
        </a:defRPr>
      </a:pPr>
      <a:endParaRPr lang="en-NL"/>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009695836204351"/>
          <c:y val="0.2448683312418389"/>
          <c:w val="0.74665986908779336"/>
          <c:h val="0.55696283923191281"/>
        </c:manualLayout>
      </c:layout>
      <c:barChart>
        <c:barDir val="col"/>
        <c:grouping val="clustered"/>
        <c:varyColors val="0"/>
        <c:ser>
          <c:idx val="0"/>
          <c:order val="0"/>
          <c:tx>
            <c:strRef>
              <c:f>Sheet1!$B$1</c:f>
              <c:strCache>
                <c:ptCount val="1"/>
                <c:pt idx="0">
                  <c:v>DRd
(n = 286)</c:v>
                </c:pt>
              </c:strCache>
            </c:strRef>
          </c:tx>
          <c:spPr>
            <a:solidFill>
              <a:srgbClr val="002060"/>
            </a:solidFill>
            <a:ln>
              <a:solidFill>
                <a:schemeClr val="tx1"/>
              </a:solidFill>
            </a:ln>
            <a:effectLst/>
          </c:spPr>
          <c:invertIfNegative val="0"/>
          <c:dLbls>
            <c:dLbl>
              <c:idx val="0"/>
              <c:tx>
                <c:rich>
                  <a:bodyPr/>
                  <a:lstStyle/>
                  <a:p>
                    <a:fld id="{235C2E20-5ED4-442A-982C-B67CF755D93A}"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AB3B-4504-A1E0-6773B32EAAB1}"/>
                </c:ext>
              </c:extLst>
            </c:dLbl>
            <c:dLbl>
              <c:idx val="1"/>
              <c:tx>
                <c:rich>
                  <a:bodyPr/>
                  <a:lstStyle/>
                  <a:p>
                    <a:fld id="{F9CA9522-28AD-4177-A3A5-67F30687F124}"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AB3B-4504-A1E0-6773B32EAAB1}"/>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000000"/>
                    </a:solidFill>
                    <a:latin typeface="Arial" panose="020B0604020202020204" pitchFamily="34" charset="0"/>
                    <a:ea typeface="+mn-ea"/>
                    <a:cs typeface="Arial" panose="020B0604020202020204" pitchFamily="34" charset="0"/>
                  </a:defRPr>
                </a:pPr>
                <a:endParaRPr lang="en-N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≥6 months sustained MRD negativity</c:v>
                </c:pt>
                <c:pt idx="1">
                  <c:v>≥12 months sustained MRD negativity</c:v>
                </c:pt>
              </c:strCache>
            </c:strRef>
          </c:cat>
          <c:val>
            <c:numRef>
              <c:f>Sheet1!$B$2:$B$3</c:f>
              <c:numCache>
                <c:formatCode>General</c:formatCode>
                <c:ptCount val="2"/>
                <c:pt idx="0">
                  <c:v>20</c:v>
                </c:pt>
                <c:pt idx="1">
                  <c:v>16</c:v>
                </c:pt>
              </c:numCache>
            </c:numRef>
          </c:val>
          <c:extLst>
            <c:ext xmlns:c16="http://schemas.microsoft.com/office/drawing/2014/chart" uri="{C3380CC4-5D6E-409C-BE32-E72D297353CC}">
              <c16:uniqueId val="{00000002-AB3B-4504-A1E0-6773B32EAAB1}"/>
            </c:ext>
          </c:extLst>
        </c:ser>
        <c:ser>
          <c:idx val="1"/>
          <c:order val="1"/>
          <c:tx>
            <c:strRef>
              <c:f>Sheet1!$C$1</c:f>
              <c:strCache>
                <c:ptCount val="1"/>
                <c:pt idx="0">
                  <c:v>Rd
(n = 283)</c:v>
                </c:pt>
              </c:strCache>
            </c:strRef>
          </c:tx>
          <c:spPr>
            <a:solidFill>
              <a:schemeClr val="accent2"/>
            </a:solidFill>
            <a:ln>
              <a:noFill/>
            </a:ln>
            <a:effectLst/>
          </c:spPr>
          <c:invertIfNegative val="0"/>
          <c:dLbls>
            <c:dLbl>
              <c:idx val="0"/>
              <c:tx>
                <c:rich>
                  <a:bodyPr/>
                  <a:lstStyle/>
                  <a:p>
                    <a:fld id="{72FD07E2-8787-4747-B658-0792D4AFDBDC}"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AB3B-4504-A1E0-6773B32EAAB1}"/>
                </c:ext>
              </c:extLst>
            </c:dLbl>
            <c:dLbl>
              <c:idx val="1"/>
              <c:tx>
                <c:rich>
                  <a:bodyPr/>
                  <a:lstStyle/>
                  <a:p>
                    <a:fld id="{977C45D1-EC2D-4A6D-B1C8-15893383991B}"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0F83-4A25-A77D-A0126782C849}"/>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000000"/>
                    </a:solidFill>
                    <a:latin typeface="Arial" panose="020B0604020202020204" pitchFamily="34" charset="0"/>
                    <a:ea typeface="+mn-ea"/>
                    <a:cs typeface="Arial" panose="020B0604020202020204" pitchFamily="34" charset="0"/>
                  </a:defRPr>
                </a:pPr>
                <a:endParaRPr lang="en-N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≥6 months sustained MRD negativity</c:v>
                </c:pt>
                <c:pt idx="1">
                  <c:v>≥12 months sustained MRD negativity</c:v>
                </c:pt>
              </c:strCache>
            </c:strRef>
          </c:cat>
          <c:val>
            <c:numRef>
              <c:f>Sheet1!$C$2:$C$3</c:f>
              <c:numCache>
                <c:formatCode>General</c:formatCode>
                <c:ptCount val="2"/>
                <c:pt idx="0">
                  <c:v>2</c:v>
                </c:pt>
                <c:pt idx="1">
                  <c:v>1</c:v>
                </c:pt>
              </c:numCache>
            </c:numRef>
          </c:val>
          <c:extLst>
            <c:ext xmlns:c16="http://schemas.microsoft.com/office/drawing/2014/chart" uri="{C3380CC4-5D6E-409C-BE32-E72D297353CC}">
              <c16:uniqueId val="{00000004-AB3B-4504-A1E0-6773B32EAAB1}"/>
            </c:ext>
          </c:extLst>
        </c:ser>
        <c:dLbls>
          <c:dLblPos val="outEnd"/>
          <c:showLegendKey val="0"/>
          <c:showVal val="1"/>
          <c:showCatName val="0"/>
          <c:showSerName val="0"/>
          <c:showPercent val="0"/>
          <c:showBubbleSize val="0"/>
        </c:dLbls>
        <c:gapWidth val="219"/>
        <c:overlap val="-27"/>
        <c:axId val="225165016"/>
        <c:axId val="225142280"/>
      </c:barChart>
      <c:catAx>
        <c:axId val="225165016"/>
        <c:scaling>
          <c:orientation val="minMax"/>
        </c:scaling>
        <c:delete val="0"/>
        <c:axPos val="b"/>
        <c:numFmt formatCode="General" sourceLinked="1"/>
        <c:majorTickMark val="none"/>
        <c:minorTickMark val="none"/>
        <c:tickLblPos val="nextTo"/>
        <c:spPr>
          <a:noFill/>
          <a:ln w="9525" cap="flat" cmpd="sng" algn="ctr">
            <a:solidFill>
              <a:srgbClr val="000000"/>
            </a:solidFill>
            <a:round/>
          </a:ln>
          <a:effectLst/>
        </c:spPr>
        <c:txPr>
          <a:bodyPr rot="-60000000" spcFirstLastPara="1" vertOverflow="ellipsis" vert="horz" wrap="square" anchor="ctr" anchorCtr="1"/>
          <a:lstStyle/>
          <a:p>
            <a:pPr>
              <a:defRPr sz="1200" b="0" i="0" u="none" strike="noStrike" kern="1200" baseline="0">
                <a:solidFill>
                  <a:srgbClr val="000000"/>
                </a:solidFill>
                <a:latin typeface="Arial" panose="020B0604020202020204" pitchFamily="34" charset="0"/>
                <a:ea typeface="+mn-ea"/>
                <a:cs typeface="Arial" panose="020B0604020202020204" pitchFamily="34" charset="0"/>
              </a:defRPr>
            </a:pPr>
            <a:endParaRPr lang="en-NL"/>
          </a:p>
        </c:txPr>
        <c:crossAx val="225142280"/>
        <c:crosses val="autoZero"/>
        <c:auto val="1"/>
        <c:lblAlgn val="ctr"/>
        <c:lblOffset val="100"/>
        <c:noMultiLvlLbl val="0"/>
      </c:catAx>
      <c:valAx>
        <c:axId val="225142280"/>
        <c:scaling>
          <c:orientation val="minMax"/>
          <c:max val="25"/>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200" b="1" i="0" u="none" strike="noStrike" kern="1200" baseline="0">
                    <a:solidFill>
                      <a:srgbClr val="000000"/>
                    </a:solidFill>
                    <a:latin typeface="Arial" panose="020B0604020202020204" pitchFamily="34" charset="0"/>
                    <a:ea typeface="+mn-ea"/>
                    <a:cs typeface="Arial" panose="020B0604020202020204" pitchFamily="34" charset="0"/>
                  </a:defRPr>
                </a:pPr>
                <a:r>
                  <a:rPr lang="en-US" sz="1050" b="1">
                    <a:latin typeface="Arial" panose="020B0604020202020204" pitchFamily="34" charset="0"/>
                    <a:cs typeface="Arial" panose="020B0604020202020204" pitchFamily="34" charset="0"/>
                  </a:rPr>
                  <a:t>Percentage of MRD negativity</a:t>
                </a:r>
                <a:r>
                  <a:rPr lang="en-US" sz="1050" b="1" baseline="0">
                    <a:latin typeface="Arial" panose="020B0604020202020204" pitchFamily="34" charset="0"/>
                    <a:cs typeface="Arial" panose="020B0604020202020204" pitchFamily="34" charset="0"/>
                  </a:rPr>
                  <a:t> </a:t>
                </a:r>
                <a:endParaRPr lang="en-US" sz="1050" b="1">
                  <a:latin typeface="Arial" panose="020B0604020202020204" pitchFamily="34" charset="0"/>
                  <a:cs typeface="Arial" panose="020B0604020202020204" pitchFamily="34" charset="0"/>
                </a:endParaRPr>
              </a:p>
            </c:rich>
          </c:tx>
          <c:layout>
            <c:manualLayout>
              <c:xMode val="edge"/>
              <c:yMode val="edge"/>
              <c:x val="0"/>
              <c:y val="5.3505160903751681E-2"/>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rgbClr val="000000"/>
                  </a:solidFill>
                  <a:latin typeface="Arial" panose="020B0604020202020204" pitchFamily="34" charset="0"/>
                  <a:ea typeface="+mn-ea"/>
                  <a:cs typeface="Arial" panose="020B0604020202020204" pitchFamily="34" charset="0"/>
                </a:defRPr>
              </a:pPr>
              <a:endParaRPr lang="en-NL"/>
            </a:p>
          </c:txPr>
        </c:title>
        <c:numFmt formatCode="General" sourceLinked="1"/>
        <c:majorTickMark val="out"/>
        <c:minorTickMark val="none"/>
        <c:tickLblPos val="nextTo"/>
        <c:spPr>
          <a:noFill/>
          <a:ln>
            <a:solidFill>
              <a:srgbClr val="000000"/>
            </a:solidFill>
          </a:ln>
          <a:effectLst/>
        </c:spPr>
        <c:txPr>
          <a:bodyPr rot="-60000000" spcFirstLastPara="1" vertOverflow="ellipsis" vert="horz" wrap="square" anchor="ctr" anchorCtr="1"/>
          <a:lstStyle/>
          <a:p>
            <a:pPr>
              <a:defRPr sz="1200" b="0" i="0" u="none" strike="noStrike" kern="1200" baseline="0">
                <a:solidFill>
                  <a:srgbClr val="000000"/>
                </a:solidFill>
                <a:latin typeface="Arial" panose="020B0604020202020204" pitchFamily="34" charset="0"/>
                <a:ea typeface="+mn-ea"/>
                <a:cs typeface="Arial" panose="020B0604020202020204" pitchFamily="34" charset="0"/>
              </a:defRPr>
            </a:pPr>
            <a:endParaRPr lang="en-NL"/>
          </a:p>
        </c:txPr>
        <c:crossAx val="225165016"/>
        <c:crosses val="autoZero"/>
        <c:crossBetween val="between"/>
        <c:majorUnit val="5"/>
      </c:valAx>
      <c:spPr>
        <a:noFill/>
        <a:ln>
          <a:noFill/>
        </a:ln>
        <a:effectLst/>
      </c:spPr>
    </c:plotArea>
    <c:legend>
      <c:legendPos val="r"/>
      <c:layout>
        <c:manualLayout>
          <c:xMode val="edge"/>
          <c:yMode val="edge"/>
          <c:x val="0.76177894004632318"/>
          <c:y val="0.12365236395394191"/>
          <c:w val="0.23822105995367682"/>
          <c:h val="0.34439458302950138"/>
        </c:manualLayout>
      </c:layout>
      <c:overlay val="0"/>
      <c:spPr>
        <a:noFill/>
        <a:ln>
          <a:noFill/>
        </a:ln>
        <a:effectLst/>
      </c:spPr>
      <c:txPr>
        <a:bodyPr rot="0" spcFirstLastPara="1" vertOverflow="ellipsis" vert="horz" wrap="square" anchor="ctr" anchorCtr="1"/>
        <a:lstStyle/>
        <a:p>
          <a:pPr>
            <a:defRPr sz="1100" b="0" i="0" u="none" strike="noStrike" kern="1200" baseline="0">
              <a:solidFill>
                <a:srgbClr val="000000"/>
              </a:solidFill>
              <a:latin typeface="+mn-lt"/>
              <a:ea typeface="+mn-ea"/>
              <a:cs typeface="+mn-cs"/>
            </a:defRPr>
          </a:pPr>
          <a:endParaRPr lang="en-NL"/>
        </a:p>
      </c:txPr>
    </c:legend>
    <c:plotVisOnly val="1"/>
    <c:dispBlanksAs val="gap"/>
    <c:showDLblsOverMax val="0"/>
  </c:chart>
  <c:spPr>
    <a:noFill/>
    <a:ln>
      <a:noFill/>
    </a:ln>
    <a:effectLst/>
  </c:spPr>
  <c:txPr>
    <a:bodyPr/>
    <a:lstStyle/>
    <a:p>
      <a:pPr>
        <a:defRPr sz="1400">
          <a:solidFill>
            <a:srgbClr val="000000"/>
          </a:solidFill>
        </a:defRPr>
      </a:pPr>
      <a:endParaRPr lang="en-NL"/>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020193493590407"/>
          <c:y val="0.2583561691102092"/>
          <c:w val="0.72354472451288143"/>
          <c:h val="0.54993280419349722"/>
        </c:manualLayout>
      </c:layout>
      <c:barChart>
        <c:barDir val="col"/>
        <c:grouping val="stacked"/>
        <c:varyColors val="0"/>
        <c:ser>
          <c:idx val="1"/>
          <c:order val="0"/>
          <c:tx>
            <c:strRef>
              <c:f>Sheet1!$C$1</c:f>
              <c:strCache>
                <c:ptCount val="1"/>
                <c:pt idx="0">
                  <c:v>PR</c:v>
                </c:pt>
              </c:strCache>
            </c:strRef>
          </c:tx>
          <c:spPr>
            <a:solidFill>
              <a:srgbClr val="C3D69B"/>
            </a:solidFill>
            <a:ln>
              <a:noFill/>
            </a:ln>
            <a:effectLst/>
          </c:spPr>
          <c:invertIfNegative val="0"/>
          <c:dPt>
            <c:idx val="0"/>
            <c:invertIfNegative val="0"/>
            <c:bubble3D val="0"/>
            <c:spPr>
              <a:solidFill>
                <a:srgbClr val="C3D69B"/>
              </a:solidFill>
              <a:ln>
                <a:noFill/>
              </a:ln>
              <a:effectLst/>
            </c:spPr>
            <c:extLst>
              <c:ext xmlns:c16="http://schemas.microsoft.com/office/drawing/2014/chart" uri="{C3380CC4-5D6E-409C-BE32-E72D297353CC}">
                <c16:uniqueId val="{00000001-8B05-4E48-9D57-9A08ADF7A86F}"/>
              </c:ext>
            </c:extLst>
          </c:dPt>
          <c:dLbls>
            <c:dLbl>
              <c:idx val="0"/>
              <c:tx>
                <c:rich>
                  <a:bodyPr/>
                  <a:lstStyle/>
                  <a:p>
                    <a:r>
                      <a:rPr lang="en-US"/>
                      <a:t>18</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8B05-4E48-9D57-9A08ADF7A86F}"/>
                </c:ext>
              </c:extLst>
            </c:dLbl>
            <c:dLbl>
              <c:idx val="1"/>
              <c:tx>
                <c:rich>
                  <a:bodyPr/>
                  <a:lstStyle/>
                  <a:p>
                    <a:r>
                      <a:rPr lang="en-US"/>
                      <a:t>27</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8B05-4E48-9D57-9A08ADF7A86F}"/>
                </c:ext>
              </c:extLst>
            </c:dLbl>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N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D-Pd
(n = 151)</c:v>
                </c:pt>
                <c:pt idx="1">
                  <c:v>Pd
(n = 153)</c:v>
                </c:pt>
              </c:strCache>
            </c:strRef>
          </c:cat>
          <c:val>
            <c:numRef>
              <c:f>Sheet1!$C$2:$C$3</c:f>
              <c:numCache>
                <c:formatCode>General</c:formatCode>
                <c:ptCount val="2"/>
                <c:pt idx="0">
                  <c:v>17.899999999999999</c:v>
                </c:pt>
                <c:pt idx="1">
                  <c:v>26.8</c:v>
                </c:pt>
              </c:numCache>
            </c:numRef>
          </c:val>
          <c:extLst>
            <c:ext xmlns:c16="http://schemas.microsoft.com/office/drawing/2014/chart" uri="{C3380CC4-5D6E-409C-BE32-E72D297353CC}">
              <c16:uniqueId val="{00000003-8B05-4E48-9D57-9A08ADF7A86F}"/>
            </c:ext>
          </c:extLst>
        </c:ser>
        <c:ser>
          <c:idx val="2"/>
          <c:order val="1"/>
          <c:tx>
            <c:strRef>
              <c:f>Sheet1!$D$1</c:f>
              <c:strCache>
                <c:ptCount val="1"/>
                <c:pt idx="0">
                  <c:v>VGPR</c:v>
                </c:pt>
              </c:strCache>
            </c:strRef>
          </c:tx>
          <c:spPr>
            <a:solidFill>
              <a:srgbClr val="81CCDD"/>
            </a:solidFill>
            <a:ln>
              <a:noFill/>
            </a:ln>
            <a:effectLst/>
          </c:spPr>
          <c:invertIfNegative val="0"/>
          <c:dLbls>
            <c:dLbl>
              <c:idx val="0"/>
              <c:tx>
                <c:rich>
                  <a:bodyPr/>
                  <a:lstStyle/>
                  <a:p>
                    <a:r>
                      <a:rPr lang="en-US"/>
                      <a:t>26</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8B05-4E48-9D57-9A08ADF7A86F}"/>
                </c:ext>
              </c:extLst>
            </c:dLbl>
            <c:dLbl>
              <c:idx val="1"/>
              <c:tx>
                <c:rich>
                  <a:bodyPr/>
                  <a:lstStyle/>
                  <a:p>
                    <a:r>
                      <a:rPr lang="en-US"/>
                      <a:t>16</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8B05-4E48-9D57-9A08ADF7A86F}"/>
                </c:ext>
              </c:extLst>
            </c:dLbl>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N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D-Pd
(n = 151)</c:v>
                </c:pt>
                <c:pt idx="1">
                  <c:v>Pd
(n = 153)</c:v>
                </c:pt>
              </c:strCache>
            </c:strRef>
          </c:cat>
          <c:val>
            <c:numRef>
              <c:f>Sheet1!$D$2:$D$3</c:f>
              <c:numCache>
                <c:formatCode>General</c:formatCode>
                <c:ptCount val="2"/>
                <c:pt idx="0">
                  <c:v>26.5</c:v>
                </c:pt>
                <c:pt idx="1">
                  <c:v>15.7</c:v>
                </c:pt>
              </c:numCache>
            </c:numRef>
          </c:val>
          <c:extLst>
            <c:ext xmlns:c16="http://schemas.microsoft.com/office/drawing/2014/chart" uri="{C3380CC4-5D6E-409C-BE32-E72D297353CC}">
              <c16:uniqueId val="{00000006-8B05-4E48-9D57-9A08ADF7A86F}"/>
            </c:ext>
          </c:extLst>
        </c:ser>
        <c:ser>
          <c:idx val="3"/>
          <c:order val="2"/>
          <c:tx>
            <c:strRef>
              <c:f>Sheet1!$E$1</c:f>
              <c:strCache>
                <c:ptCount val="1"/>
                <c:pt idx="0">
                  <c:v>CR</c:v>
                </c:pt>
              </c:strCache>
            </c:strRef>
          </c:tx>
          <c:spPr>
            <a:solidFill>
              <a:srgbClr val="EF8200"/>
            </a:solidFill>
            <a:ln>
              <a:noFill/>
            </a:ln>
            <a:effectLst/>
          </c:spPr>
          <c:invertIfNegative val="0"/>
          <c:dLbls>
            <c:dLbl>
              <c:idx val="0"/>
              <c:tx>
                <c:rich>
                  <a:bodyPr/>
                  <a:lstStyle/>
                  <a:p>
                    <a:r>
                      <a:rPr lang="en-US"/>
                      <a:t>15</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8B05-4E48-9D57-9A08ADF7A86F}"/>
                </c:ext>
              </c:extLst>
            </c:dLbl>
            <c:dLbl>
              <c:idx val="1"/>
              <c:delete val="1"/>
              <c:extLst>
                <c:ext xmlns:c15="http://schemas.microsoft.com/office/drawing/2012/chart" uri="{CE6537A1-D6FC-4f65-9D91-7224C49458BB}"/>
                <c:ext xmlns:c16="http://schemas.microsoft.com/office/drawing/2014/chart" uri="{C3380CC4-5D6E-409C-BE32-E72D297353CC}">
                  <c16:uniqueId val="{00000008-8B05-4E48-9D57-9A08ADF7A86F}"/>
                </c:ext>
              </c:extLst>
            </c:dLbl>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N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D-Pd
(n = 151)</c:v>
                </c:pt>
                <c:pt idx="1">
                  <c:v>Pd
(n = 153)</c:v>
                </c:pt>
              </c:strCache>
            </c:strRef>
          </c:cat>
          <c:val>
            <c:numRef>
              <c:f>Sheet1!$E$2:$E$3</c:f>
              <c:numCache>
                <c:formatCode>General</c:formatCode>
                <c:ptCount val="2"/>
                <c:pt idx="0">
                  <c:v>15.2</c:v>
                </c:pt>
                <c:pt idx="1">
                  <c:v>2.6</c:v>
                </c:pt>
              </c:numCache>
            </c:numRef>
          </c:val>
          <c:extLst>
            <c:ext xmlns:c16="http://schemas.microsoft.com/office/drawing/2014/chart" uri="{C3380CC4-5D6E-409C-BE32-E72D297353CC}">
              <c16:uniqueId val="{00000009-8B05-4E48-9D57-9A08ADF7A86F}"/>
            </c:ext>
          </c:extLst>
        </c:ser>
        <c:ser>
          <c:idx val="4"/>
          <c:order val="3"/>
          <c:tx>
            <c:strRef>
              <c:f>Sheet1!$F$1</c:f>
              <c:strCache>
                <c:ptCount val="1"/>
                <c:pt idx="0">
                  <c:v>sCR</c:v>
                </c:pt>
              </c:strCache>
            </c:strRef>
          </c:tx>
          <c:spPr>
            <a:solidFill>
              <a:srgbClr val="6D2687"/>
            </a:solidFill>
            <a:ln>
              <a:noFill/>
            </a:ln>
            <a:effectLst/>
          </c:spPr>
          <c:invertIfNegative val="0"/>
          <c:dLbls>
            <c:dLbl>
              <c:idx val="0"/>
              <c:tx>
                <c:rich>
                  <a:bodyPr/>
                  <a:lstStyle/>
                  <a:p>
                    <a:r>
                      <a:rPr lang="en-US"/>
                      <a:t>9</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8B05-4E48-9D57-9A08ADF7A86F}"/>
                </c:ext>
              </c:extLst>
            </c:dLbl>
            <c:dLbl>
              <c:idx val="1"/>
              <c:delete val="1"/>
              <c:extLst>
                <c:ext xmlns:c15="http://schemas.microsoft.com/office/drawing/2012/chart" uri="{CE6537A1-D6FC-4f65-9D91-7224C49458BB}"/>
                <c:ext xmlns:c16="http://schemas.microsoft.com/office/drawing/2014/chart" uri="{C3380CC4-5D6E-409C-BE32-E72D297353CC}">
                  <c16:uniqueId val="{0000000B-8B05-4E48-9D57-9A08ADF7A86F}"/>
                </c:ext>
              </c:extLst>
            </c:dLbl>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Arial" panose="020B0604020202020204" pitchFamily="34" charset="0"/>
                    <a:ea typeface="+mn-ea"/>
                    <a:cs typeface="Arial" panose="020B0604020202020204" pitchFamily="34" charset="0"/>
                  </a:defRPr>
                </a:pPr>
                <a:endParaRPr lang="en-N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D-Pd
(n = 151)</c:v>
                </c:pt>
                <c:pt idx="1">
                  <c:v>Pd
(n = 153)</c:v>
                </c:pt>
              </c:strCache>
            </c:strRef>
          </c:cat>
          <c:val>
            <c:numRef>
              <c:f>Sheet1!$F$2:$F$3</c:f>
              <c:numCache>
                <c:formatCode>General</c:formatCode>
                <c:ptCount val="2"/>
                <c:pt idx="0">
                  <c:v>9.3000000000000007</c:v>
                </c:pt>
                <c:pt idx="1">
                  <c:v>1.3</c:v>
                </c:pt>
              </c:numCache>
            </c:numRef>
          </c:val>
          <c:extLst>
            <c:ext xmlns:c16="http://schemas.microsoft.com/office/drawing/2014/chart" uri="{C3380CC4-5D6E-409C-BE32-E72D297353CC}">
              <c16:uniqueId val="{0000000C-8B05-4E48-9D57-9A08ADF7A86F}"/>
            </c:ext>
          </c:extLst>
        </c:ser>
        <c:dLbls>
          <c:dLblPos val="ctr"/>
          <c:showLegendKey val="0"/>
          <c:showVal val="1"/>
          <c:showCatName val="0"/>
          <c:showSerName val="0"/>
          <c:showPercent val="0"/>
          <c:showBubbleSize val="0"/>
        </c:dLbls>
        <c:gapWidth val="149"/>
        <c:overlap val="100"/>
        <c:axId val="225159920"/>
        <c:axId val="225146200"/>
      </c:barChart>
      <c:catAx>
        <c:axId val="225159920"/>
        <c:scaling>
          <c:orientation val="minMax"/>
        </c:scaling>
        <c:delete val="0"/>
        <c:axPos val="b"/>
        <c:numFmt formatCode="General" sourceLinked="1"/>
        <c:majorTickMark val="none"/>
        <c:minorTickMark val="none"/>
        <c:tickLblPos val="nextTo"/>
        <c:spPr>
          <a:noFill/>
          <a:ln w="9525" cap="flat" cmpd="sng" algn="ctr">
            <a:solidFill>
              <a:srgbClr val="000000"/>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NL"/>
          </a:p>
        </c:txPr>
        <c:crossAx val="225146200"/>
        <c:crosses val="autoZero"/>
        <c:auto val="1"/>
        <c:lblAlgn val="ctr"/>
        <c:lblOffset val="100"/>
        <c:noMultiLvlLbl val="0"/>
      </c:catAx>
      <c:valAx>
        <c:axId val="225146200"/>
        <c:scaling>
          <c:orientation val="minMax"/>
          <c:max val="80"/>
        </c:scaling>
        <c:delete val="0"/>
        <c:axPos val="l"/>
        <c:title>
          <c:tx>
            <c:rich>
              <a:bodyPr rot="-540000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US" sz="1050">
                    <a:latin typeface="Arial" panose="020B0604020202020204" pitchFamily="34" charset="0"/>
                    <a:cs typeface="Arial" panose="020B0604020202020204" pitchFamily="34" charset="0"/>
                  </a:rPr>
                  <a:t>Percentage of patients</a:t>
                </a:r>
              </a:p>
            </c:rich>
          </c:tx>
          <c:layout>
            <c:manualLayout>
              <c:xMode val="edge"/>
              <c:yMode val="edge"/>
              <c:x val="9.3054055709900732E-4"/>
              <c:y val="0.27544752900052705"/>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NL"/>
            </a:p>
          </c:txPr>
        </c:title>
        <c:numFmt formatCode="General" sourceLinked="1"/>
        <c:majorTickMark val="out"/>
        <c:minorTickMark val="none"/>
        <c:tickLblPos val="nextTo"/>
        <c:spPr>
          <a:noFill/>
          <a:ln>
            <a:solidFill>
              <a:srgbClr val="000000"/>
            </a:solidFill>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NL"/>
          </a:p>
        </c:txPr>
        <c:crossAx val="225159920"/>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b="1">
          <a:solidFill>
            <a:schemeClr val="tx1"/>
          </a:solidFill>
          <a:latin typeface="+mn-lt"/>
          <a:cs typeface="Arial" panose="020B0604020202020204" pitchFamily="34" charset="0"/>
        </a:defRPr>
      </a:pPr>
      <a:endParaRPr lang="en-NL"/>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009688097612739"/>
          <c:y val="0.24823353513427959"/>
          <c:w val="0.74665986908779336"/>
          <c:h val="0.55696283923191281"/>
        </c:manualLayout>
      </c:layout>
      <c:barChart>
        <c:barDir val="col"/>
        <c:grouping val="clustered"/>
        <c:varyColors val="0"/>
        <c:ser>
          <c:idx val="0"/>
          <c:order val="0"/>
          <c:tx>
            <c:strRef>
              <c:f>Sheet1!$B$1</c:f>
              <c:strCache>
                <c:ptCount val="1"/>
                <c:pt idx="0">
                  <c:v>Column1</c:v>
                </c:pt>
              </c:strCache>
            </c:strRef>
          </c:tx>
          <c:spPr>
            <a:solidFill>
              <a:srgbClr val="002060"/>
            </a:solidFill>
            <a:ln>
              <a:solidFill>
                <a:schemeClr val="tx1"/>
              </a:solidFill>
            </a:ln>
            <a:effectLst/>
          </c:spPr>
          <c:invertIfNegative val="0"/>
          <c:dLbls>
            <c:dLbl>
              <c:idx val="0"/>
              <c:tx>
                <c:rich>
                  <a:bodyPr rot="0" spcFirstLastPara="1" vertOverflow="ellipsis" vert="horz" wrap="square" lIns="38100" tIns="19050" rIns="38100" bIns="19050" anchor="ctr" anchorCtr="1">
                    <a:spAutoFit/>
                  </a:bodyPr>
                  <a:lstStyle/>
                  <a:p>
                    <a:pPr>
                      <a:defRPr sz="1000" b="1" i="0" u="none" strike="noStrike" kern="1200" baseline="0">
                        <a:solidFill>
                          <a:srgbClr val="000000"/>
                        </a:solidFill>
                        <a:latin typeface="Arial" panose="020B0604020202020204" pitchFamily="34" charset="0"/>
                        <a:ea typeface="+mn-ea"/>
                        <a:cs typeface="Arial" panose="020B0604020202020204" pitchFamily="34" charset="0"/>
                      </a:defRPr>
                    </a:pPr>
                    <a:r>
                      <a:rPr lang="en-US" sz="1000" b="1">
                        <a:latin typeface="Arial" panose="020B0604020202020204" pitchFamily="34" charset="0"/>
                        <a:cs typeface="Arial" panose="020B0604020202020204" pitchFamily="34" charset="0"/>
                      </a:rPr>
                      <a:t>9%</a:t>
                    </a: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000000"/>
                      </a:solidFill>
                      <a:latin typeface="Arial" panose="020B0604020202020204" pitchFamily="34" charset="0"/>
                      <a:ea typeface="+mn-ea"/>
                      <a:cs typeface="Arial" panose="020B0604020202020204" pitchFamily="34" charset="0"/>
                    </a:defRPr>
                  </a:pPr>
                  <a:endParaRPr lang="en-NL"/>
                </a:p>
              </c:txPr>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D3E7-F743-B823-277368F0B6A7}"/>
                </c:ext>
              </c:extLst>
            </c:dLbl>
            <c:dLbl>
              <c:idx val="1"/>
              <c:tx>
                <c:rich>
                  <a:bodyPr rot="0" spcFirstLastPara="1" vertOverflow="ellipsis" vert="horz" wrap="square" lIns="38100" tIns="19050" rIns="38100" bIns="19050" anchor="ctr" anchorCtr="1">
                    <a:spAutoFit/>
                  </a:bodyPr>
                  <a:lstStyle/>
                  <a:p>
                    <a:pPr>
                      <a:defRPr sz="1000" b="1" i="0" u="none" strike="noStrike" kern="1200" baseline="0">
                        <a:solidFill>
                          <a:srgbClr val="000000"/>
                        </a:solidFill>
                        <a:latin typeface="Arial" panose="020B0604020202020204" pitchFamily="34" charset="0"/>
                        <a:ea typeface="+mn-ea"/>
                        <a:cs typeface="Arial" panose="020B0604020202020204" pitchFamily="34" charset="0"/>
                      </a:defRPr>
                    </a:pPr>
                    <a:fld id="{A6F6D544-B488-4323-8550-0BEDA77F8F61}" type="VALUE">
                      <a:rPr lang="en-US" sz="1000" b="1" smtClean="0">
                        <a:latin typeface="Arial" panose="020B0604020202020204" pitchFamily="34" charset="0"/>
                        <a:cs typeface="Arial" panose="020B0604020202020204" pitchFamily="34" charset="0"/>
                      </a:rPr>
                      <a:pPr>
                        <a:defRPr sz="1000" b="1">
                          <a:latin typeface="Arial" panose="020B0604020202020204" pitchFamily="34" charset="0"/>
                          <a:cs typeface="Arial" panose="020B0604020202020204" pitchFamily="34" charset="0"/>
                        </a:defRPr>
                      </a:pPr>
                      <a:t>[VALUE]</a:t>
                    </a:fld>
                    <a:r>
                      <a:rPr lang="en-US" sz="1000" b="1">
                        <a:latin typeface="Arial" panose="020B0604020202020204" pitchFamily="34" charset="0"/>
                        <a:cs typeface="Arial" panose="020B0604020202020204" pitchFamily="34" charset="0"/>
                      </a:rPr>
                      <a:t>%</a:t>
                    </a: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000000"/>
                      </a:solidFill>
                      <a:latin typeface="Arial" panose="020B0604020202020204" pitchFamily="34" charset="0"/>
                      <a:ea typeface="+mn-ea"/>
                      <a:cs typeface="Arial" panose="020B0604020202020204" pitchFamily="34" charset="0"/>
                    </a:defRPr>
                  </a:pPr>
                  <a:endParaRPr lang="en-NL"/>
                </a:p>
              </c:txPr>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D3E7-F743-B823-277368F0B6A7}"/>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rgbClr val="000000"/>
                    </a:solidFill>
                    <a:latin typeface="Arial" panose="020B0604020202020204" pitchFamily="34" charset="0"/>
                    <a:ea typeface="+mn-ea"/>
                    <a:cs typeface="Arial" panose="020B0604020202020204" pitchFamily="34" charset="0"/>
                  </a:defRPr>
                </a:pPr>
                <a:endParaRPr lang="en-N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D-Pd
(n = 151)</c:v>
                </c:pt>
                <c:pt idx="1">
                  <c:v>Pd
(n = 153)</c:v>
                </c:pt>
              </c:strCache>
            </c:strRef>
          </c:cat>
          <c:val>
            <c:numRef>
              <c:f>Sheet1!$B$2:$B$3</c:f>
              <c:numCache>
                <c:formatCode>General</c:formatCode>
                <c:ptCount val="2"/>
                <c:pt idx="0">
                  <c:v>9</c:v>
                </c:pt>
                <c:pt idx="1">
                  <c:v>2</c:v>
                </c:pt>
              </c:numCache>
            </c:numRef>
          </c:val>
          <c:extLst>
            <c:ext xmlns:c16="http://schemas.microsoft.com/office/drawing/2014/chart" uri="{C3380CC4-5D6E-409C-BE32-E72D297353CC}">
              <c16:uniqueId val="{00000002-D3E7-F743-B823-277368F0B6A7}"/>
            </c:ext>
          </c:extLst>
        </c:ser>
        <c:dLbls>
          <c:dLblPos val="outEnd"/>
          <c:showLegendKey val="0"/>
          <c:showVal val="1"/>
          <c:showCatName val="0"/>
          <c:showSerName val="0"/>
          <c:showPercent val="0"/>
          <c:showBubbleSize val="0"/>
        </c:dLbls>
        <c:gapWidth val="219"/>
        <c:overlap val="-27"/>
        <c:axId val="225165016"/>
        <c:axId val="225142280"/>
      </c:barChart>
      <c:catAx>
        <c:axId val="225165016"/>
        <c:scaling>
          <c:orientation val="minMax"/>
        </c:scaling>
        <c:delete val="0"/>
        <c:axPos val="b"/>
        <c:numFmt formatCode="General" sourceLinked="1"/>
        <c:majorTickMark val="none"/>
        <c:minorTickMark val="none"/>
        <c:tickLblPos val="nextTo"/>
        <c:spPr>
          <a:noFill/>
          <a:ln w="9525" cap="flat" cmpd="sng" algn="ctr">
            <a:solidFill>
              <a:srgbClr val="000000"/>
            </a:solidFill>
            <a:round/>
          </a:ln>
          <a:effectLst/>
        </c:spPr>
        <c:txPr>
          <a:bodyPr rot="-60000000" spcFirstLastPara="1" vertOverflow="ellipsis" vert="horz" wrap="square" anchor="ctr" anchorCtr="1"/>
          <a:lstStyle/>
          <a:p>
            <a:pPr>
              <a:defRPr sz="1200" b="0" i="0" u="none" strike="noStrike" kern="1200" baseline="0">
                <a:solidFill>
                  <a:srgbClr val="000000"/>
                </a:solidFill>
                <a:latin typeface="Arial" panose="020B0604020202020204" pitchFamily="34" charset="0"/>
                <a:ea typeface="+mn-ea"/>
                <a:cs typeface="Arial" panose="020B0604020202020204" pitchFamily="34" charset="0"/>
              </a:defRPr>
            </a:pPr>
            <a:endParaRPr lang="en-NL"/>
          </a:p>
        </c:txPr>
        <c:crossAx val="225142280"/>
        <c:crosses val="autoZero"/>
        <c:auto val="1"/>
        <c:lblAlgn val="ctr"/>
        <c:lblOffset val="100"/>
        <c:noMultiLvlLbl val="0"/>
      </c:catAx>
      <c:valAx>
        <c:axId val="225142280"/>
        <c:scaling>
          <c:orientation val="minMax"/>
          <c:max val="12"/>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200" b="1" i="0" u="none" strike="noStrike" kern="1200" baseline="0">
                    <a:solidFill>
                      <a:srgbClr val="000000"/>
                    </a:solidFill>
                    <a:latin typeface="Arial" panose="020B0604020202020204" pitchFamily="34" charset="0"/>
                    <a:ea typeface="+mn-ea"/>
                    <a:cs typeface="Arial" panose="020B0604020202020204" pitchFamily="34" charset="0"/>
                  </a:defRPr>
                </a:pPr>
                <a:r>
                  <a:rPr lang="en-US" sz="1050" b="1">
                    <a:latin typeface="Arial" panose="020B0604020202020204" pitchFamily="34" charset="0"/>
                    <a:cs typeface="Arial" panose="020B0604020202020204" pitchFamily="34" charset="0"/>
                  </a:rPr>
                  <a:t>Percentage of MRD negativity</a:t>
                </a:r>
              </a:p>
            </c:rich>
          </c:tx>
          <c:layout>
            <c:manualLayout>
              <c:xMode val="edge"/>
              <c:yMode val="edge"/>
              <c:x val="2.9778719615967748E-2"/>
              <c:y val="0.17016250063592733"/>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rgbClr val="000000"/>
                  </a:solidFill>
                  <a:latin typeface="Arial" panose="020B0604020202020204" pitchFamily="34" charset="0"/>
                  <a:ea typeface="+mn-ea"/>
                  <a:cs typeface="Arial" panose="020B0604020202020204" pitchFamily="34" charset="0"/>
                </a:defRPr>
              </a:pPr>
              <a:endParaRPr lang="en-NL"/>
            </a:p>
          </c:txPr>
        </c:title>
        <c:numFmt formatCode="General" sourceLinked="1"/>
        <c:majorTickMark val="out"/>
        <c:minorTickMark val="none"/>
        <c:tickLblPos val="nextTo"/>
        <c:spPr>
          <a:noFill/>
          <a:ln>
            <a:solidFill>
              <a:srgbClr val="000000"/>
            </a:solidFill>
          </a:ln>
          <a:effectLst/>
        </c:spPr>
        <c:txPr>
          <a:bodyPr rot="-60000000" spcFirstLastPara="1" vertOverflow="ellipsis" vert="horz" wrap="square" anchor="ctr" anchorCtr="1"/>
          <a:lstStyle/>
          <a:p>
            <a:pPr>
              <a:defRPr sz="1200" b="0" i="0" u="none" strike="noStrike" kern="1200" baseline="0">
                <a:solidFill>
                  <a:srgbClr val="000000"/>
                </a:solidFill>
                <a:latin typeface="Arial" panose="020B0604020202020204" pitchFamily="34" charset="0"/>
                <a:ea typeface="+mn-ea"/>
                <a:cs typeface="Arial" panose="020B0604020202020204" pitchFamily="34" charset="0"/>
              </a:defRPr>
            </a:pPr>
            <a:endParaRPr lang="en-NL"/>
          </a:p>
        </c:txPr>
        <c:crossAx val="225165016"/>
        <c:crosses val="autoZero"/>
        <c:crossBetween val="between"/>
        <c:majorUnit val="2"/>
      </c:valAx>
      <c:spPr>
        <a:noFill/>
        <a:ln>
          <a:noFill/>
        </a:ln>
        <a:effectLst/>
      </c:spPr>
    </c:plotArea>
    <c:plotVisOnly val="1"/>
    <c:dispBlanksAs val="gap"/>
    <c:showDLblsOverMax val="0"/>
  </c:chart>
  <c:spPr>
    <a:noFill/>
    <a:ln>
      <a:noFill/>
    </a:ln>
    <a:effectLst/>
  </c:spPr>
  <c:txPr>
    <a:bodyPr/>
    <a:lstStyle/>
    <a:p>
      <a:pPr>
        <a:defRPr sz="1400">
          <a:solidFill>
            <a:srgbClr val="000000"/>
          </a:solidFill>
        </a:defRPr>
      </a:pPr>
      <a:endParaRPr lang="en-NL"/>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006670050025379"/>
          <c:y val="3.2276288067201592E-2"/>
          <c:w val="0.74617221295826375"/>
          <c:h val="0.72899399105996254"/>
        </c:manualLayout>
      </c:layout>
      <c:barChart>
        <c:barDir val="col"/>
        <c:grouping val="stacked"/>
        <c:varyColors val="0"/>
        <c:ser>
          <c:idx val="0"/>
          <c:order val="0"/>
          <c:tx>
            <c:strRef>
              <c:f>Sheet1!$B$1</c:f>
              <c:strCache>
                <c:ptCount val="1"/>
                <c:pt idx="0">
                  <c:v>&gt;10-4</c:v>
                </c:pt>
              </c:strCache>
            </c:strRef>
          </c:tx>
          <c:spPr>
            <a:solidFill>
              <a:schemeClr val="accent1">
                <a:lumMod val="20000"/>
                <a:lumOff val="80000"/>
              </a:schemeClr>
            </a:solidFill>
            <a:ln>
              <a:noFill/>
            </a:ln>
            <a:effectLst/>
          </c:spPr>
          <c:invertIfNegative val="0"/>
          <c:dLbls>
            <c:delete val="1"/>
          </c:dLbls>
          <c:cat>
            <c:strRef>
              <c:f>Sheet1!$A$2:$A$3</c:f>
              <c:strCache>
                <c:ptCount val="2"/>
                <c:pt idx="0">
                  <c:v>KdD</c:v>
                </c:pt>
                <c:pt idx="1">
                  <c:v>Kd</c:v>
                </c:pt>
              </c:strCache>
            </c:strRef>
          </c:cat>
          <c:val>
            <c:numRef>
              <c:f>Sheet1!$B$2:$B$3</c:f>
              <c:numCache>
                <c:formatCode>0.0</c:formatCode>
                <c:ptCount val="2"/>
                <c:pt idx="0">
                  <c:v>36.9</c:v>
                </c:pt>
                <c:pt idx="1">
                  <c:v>73.3</c:v>
                </c:pt>
              </c:numCache>
            </c:numRef>
          </c:val>
          <c:extLst>
            <c:ext xmlns:c16="http://schemas.microsoft.com/office/drawing/2014/chart" uri="{C3380CC4-5D6E-409C-BE32-E72D297353CC}">
              <c16:uniqueId val="{00000000-2681-43D2-AB09-49ED1A6C296A}"/>
            </c:ext>
          </c:extLst>
        </c:ser>
        <c:ser>
          <c:idx val="1"/>
          <c:order val="1"/>
          <c:tx>
            <c:strRef>
              <c:f>Sheet1!$C$1</c:f>
              <c:strCache>
                <c:ptCount val="1"/>
                <c:pt idx="0">
                  <c:v>10-4 to 10-5</c:v>
                </c:pt>
              </c:strCache>
            </c:strRef>
          </c:tx>
          <c:spPr>
            <a:solidFill>
              <a:schemeClr val="accent1">
                <a:lumMod val="60000"/>
                <a:lumOff val="40000"/>
              </a:schemeClr>
            </a:solidFill>
            <a:ln>
              <a:noFill/>
            </a:ln>
            <a:effectLst/>
          </c:spPr>
          <c:invertIfNegative val="0"/>
          <c:dLbls>
            <c:delete val="1"/>
          </c:dLbls>
          <c:cat>
            <c:strRef>
              <c:f>Sheet1!$A$2:$A$3</c:f>
              <c:strCache>
                <c:ptCount val="2"/>
                <c:pt idx="0">
                  <c:v>KdD</c:v>
                </c:pt>
                <c:pt idx="1">
                  <c:v>Kd</c:v>
                </c:pt>
              </c:strCache>
            </c:strRef>
          </c:cat>
          <c:val>
            <c:numRef>
              <c:f>Sheet1!$C$2:$C$3</c:f>
              <c:numCache>
                <c:formatCode>0.0</c:formatCode>
                <c:ptCount val="2"/>
                <c:pt idx="0">
                  <c:v>16.7</c:v>
                </c:pt>
                <c:pt idx="1">
                  <c:v>13.3</c:v>
                </c:pt>
              </c:numCache>
            </c:numRef>
          </c:val>
          <c:extLst>
            <c:ext xmlns:c16="http://schemas.microsoft.com/office/drawing/2014/chart" uri="{C3380CC4-5D6E-409C-BE32-E72D297353CC}">
              <c16:uniqueId val="{00000001-2681-43D2-AB09-49ED1A6C296A}"/>
            </c:ext>
          </c:extLst>
        </c:ser>
        <c:ser>
          <c:idx val="2"/>
          <c:order val="2"/>
          <c:tx>
            <c:strRef>
              <c:f>Sheet1!$D$1</c:f>
              <c:strCache>
                <c:ptCount val="1"/>
                <c:pt idx="0">
                  <c:v>10-5 to 10-6</c:v>
                </c:pt>
              </c:strCache>
            </c:strRef>
          </c:tx>
          <c:spPr>
            <a:solidFill>
              <a:schemeClr val="accent1"/>
            </a:solidFill>
            <a:ln>
              <a:noFill/>
            </a:ln>
            <a:effectLst/>
          </c:spPr>
          <c:invertIfNegative val="0"/>
          <c:dLbls>
            <c:delete val="1"/>
          </c:dLbls>
          <c:cat>
            <c:strRef>
              <c:f>Sheet1!$A$2:$A$3</c:f>
              <c:strCache>
                <c:ptCount val="2"/>
                <c:pt idx="0">
                  <c:v>KdD</c:v>
                </c:pt>
                <c:pt idx="1">
                  <c:v>Kd</c:v>
                </c:pt>
              </c:strCache>
            </c:strRef>
          </c:cat>
          <c:val>
            <c:numRef>
              <c:f>Sheet1!$D$2:$D$3</c:f>
              <c:numCache>
                <c:formatCode>0.0</c:formatCode>
                <c:ptCount val="2"/>
                <c:pt idx="0">
                  <c:v>23.8</c:v>
                </c:pt>
                <c:pt idx="1">
                  <c:v>13.3</c:v>
                </c:pt>
              </c:numCache>
            </c:numRef>
          </c:val>
          <c:extLst>
            <c:ext xmlns:c16="http://schemas.microsoft.com/office/drawing/2014/chart" uri="{C3380CC4-5D6E-409C-BE32-E72D297353CC}">
              <c16:uniqueId val="{00000002-2681-43D2-AB09-49ED1A6C296A}"/>
            </c:ext>
          </c:extLst>
        </c:ser>
        <c:ser>
          <c:idx val="3"/>
          <c:order val="3"/>
          <c:tx>
            <c:strRef>
              <c:f>Sheet1!$E$1</c:f>
              <c:strCache>
                <c:ptCount val="1"/>
                <c:pt idx="0">
                  <c:v>&lt;10-6</c:v>
                </c:pt>
              </c:strCache>
            </c:strRef>
          </c:tx>
          <c:spPr>
            <a:solidFill>
              <a:schemeClr val="accent1">
                <a:lumMod val="50000"/>
              </a:schemeClr>
            </a:solidFill>
            <a:ln>
              <a:noFill/>
            </a:ln>
            <a:effectLst/>
          </c:spPr>
          <c:invertIfNegative val="0"/>
          <c:dLbls>
            <c:delete val="1"/>
          </c:dLbls>
          <c:cat>
            <c:strRef>
              <c:f>Sheet1!$A$2:$A$3</c:f>
              <c:strCache>
                <c:ptCount val="2"/>
                <c:pt idx="0">
                  <c:v>KdD</c:v>
                </c:pt>
                <c:pt idx="1">
                  <c:v>Kd</c:v>
                </c:pt>
              </c:strCache>
            </c:strRef>
          </c:cat>
          <c:val>
            <c:numRef>
              <c:f>Sheet1!$E$2:$E$3</c:f>
              <c:numCache>
                <c:formatCode>General</c:formatCode>
                <c:ptCount val="2"/>
                <c:pt idx="0" formatCode="0.0">
                  <c:v>22.6</c:v>
                </c:pt>
              </c:numCache>
            </c:numRef>
          </c:val>
          <c:extLst>
            <c:ext xmlns:c16="http://schemas.microsoft.com/office/drawing/2014/chart" uri="{C3380CC4-5D6E-409C-BE32-E72D297353CC}">
              <c16:uniqueId val="{00000003-2681-43D2-AB09-49ED1A6C296A}"/>
            </c:ext>
          </c:extLst>
        </c:ser>
        <c:dLbls>
          <c:dLblPos val="ctr"/>
          <c:showLegendKey val="0"/>
          <c:showVal val="1"/>
          <c:showCatName val="0"/>
          <c:showSerName val="0"/>
          <c:showPercent val="0"/>
          <c:showBubbleSize val="0"/>
        </c:dLbls>
        <c:gapWidth val="73"/>
        <c:overlap val="100"/>
        <c:axId val="950186160"/>
        <c:axId val="950187824"/>
      </c:barChart>
      <c:catAx>
        <c:axId val="950186160"/>
        <c:scaling>
          <c:orientation val="minMax"/>
        </c:scaling>
        <c:delete val="0"/>
        <c:axPos val="b"/>
        <c:numFmt formatCode="General" sourceLinked="1"/>
        <c:majorTickMark val="none"/>
        <c:minorTickMark val="none"/>
        <c:tickLblPos val="nextTo"/>
        <c:spPr>
          <a:noFill/>
          <a:ln w="9525" cap="flat" cmpd="sng" algn="ctr">
            <a:solidFill>
              <a:schemeClr val="dk1">
                <a:shade val="95000"/>
                <a:satMod val="105000"/>
              </a:schemeClr>
            </a:solidFill>
            <a:prstDash val="solid"/>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NL"/>
          </a:p>
        </c:txPr>
        <c:crossAx val="950187824"/>
        <c:crosses val="autoZero"/>
        <c:auto val="1"/>
        <c:lblAlgn val="ctr"/>
        <c:lblOffset val="100"/>
        <c:noMultiLvlLbl val="0"/>
      </c:catAx>
      <c:valAx>
        <c:axId val="950187824"/>
        <c:scaling>
          <c:orientation val="minMax"/>
          <c:max val="100"/>
        </c:scaling>
        <c:delete val="0"/>
        <c:axPos val="l"/>
        <c:title>
          <c:tx>
            <c:rich>
              <a:bodyPr rot="-5400000" spcFirstLastPara="1" vertOverflow="ellipsis" vert="horz" wrap="square" anchor="ctr" anchorCtr="1"/>
              <a:lstStyle/>
              <a:p>
                <a:pPr>
                  <a:defRPr sz="1100" b="1" i="0" u="none" strike="noStrike" kern="1200" baseline="0">
                    <a:solidFill>
                      <a:schemeClr val="tx1"/>
                    </a:solidFill>
                    <a:latin typeface="+mn-lt"/>
                    <a:ea typeface="+mn-ea"/>
                    <a:cs typeface="+mn-cs"/>
                  </a:defRPr>
                </a:pPr>
                <a:r>
                  <a:rPr lang="en-US" sz="1100" b="1" spc="-10" baseline="0">
                    <a:solidFill>
                      <a:schemeClr val="tx1"/>
                    </a:solidFill>
                  </a:rPr>
                  <a:t>Percentage of patients with CR</a:t>
                </a:r>
              </a:p>
            </c:rich>
          </c:tx>
          <c:layout>
            <c:manualLayout>
              <c:xMode val="edge"/>
              <c:yMode val="edge"/>
              <c:x val="6.3363541893230874E-2"/>
              <c:y val="2.0365615450647695E-3"/>
            </c:manualLayout>
          </c:layout>
          <c:overlay val="0"/>
          <c:spPr>
            <a:noFill/>
            <a:ln>
              <a:noFill/>
            </a:ln>
            <a:effectLst/>
          </c:spPr>
          <c:txPr>
            <a:bodyPr rot="-540000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NL"/>
            </a:p>
          </c:txPr>
        </c:title>
        <c:numFmt formatCode="General"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NL"/>
          </a:p>
        </c:txPr>
        <c:crossAx val="950186160"/>
        <c:crosses val="autoZero"/>
        <c:crossBetween val="between"/>
      </c:valAx>
      <c:spPr>
        <a:noFill/>
        <a:ln w="25400">
          <a:noFill/>
        </a:ln>
        <a:effectLst/>
      </c:spPr>
    </c:plotArea>
    <c:legend>
      <c:legendPos val="b"/>
      <c:layout>
        <c:manualLayout>
          <c:xMode val="edge"/>
          <c:yMode val="edge"/>
          <c:x val="5.9742864738152199E-2"/>
          <c:y val="0.88697151854530498"/>
          <c:w val="0.88051427052369557"/>
          <c:h val="9.287587429203159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NL"/>
        </a:p>
      </c:txPr>
    </c:legend>
    <c:plotVisOnly val="1"/>
    <c:dispBlanksAs val="gap"/>
    <c:showDLblsOverMax val="0"/>
  </c:chart>
  <c:spPr>
    <a:noFill/>
    <a:ln>
      <a:noFill/>
    </a:ln>
    <a:effectLst/>
  </c:spPr>
  <c:txPr>
    <a:bodyPr/>
    <a:lstStyle/>
    <a:p>
      <a:pPr>
        <a:defRPr/>
      </a:pPr>
      <a:endParaRPr lang="en-NL"/>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1614245396691"/>
          <c:y val="8.0952694995762006E-2"/>
          <c:w val="0.762327561675053"/>
          <c:h val="0.76901502892502005"/>
        </c:manualLayout>
      </c:layout>
      <c:barChart>
        <c:barDir val="col"/>
        <c:grouping val="stacked"/>
        <c:varyColors val="0"/>
        <c:ser>
          <c:idx val="0"/>
          <c:order val="0"/>
          <c:tx>
            <c:strRef>
              <c:f>Sheet1!$B$1</c:f>
              <c:strCache>
                <c:ptCount val="1"/>
                <c:pt idx="0">
                  <c:v>PD</c:v>
                </c:pt>
              </c:strCache>
            </c:strRef>
          </c:tx>
          <c:spPr>
            <a:solidFill>
              <a:srgbClr val="FF3399"/>
            </a:solidFill>
            <a:ln>
              <a:noFill/>
            </a:ln>
            <a:effectLst/>
          </c:spPr>
          <c:invertIfNegative val="0"/>
          <c:cat>
            <c:strRef>
              <c:f>Sheet1!$A$2:$A$4</c:f>
              <c:strCache>
                <c:ptCount val="3"/>
                <c:pt idx="0">
                  <c:v>All Evaluable
(n = 59)</c:v>
                </c:pt>
                <c:pt idx="1">
                  <c:v>IMiD Refractoryᵃ
(n = 51 evaluable)</c:v>
                </c:pt>
                <c:pt idx="2">
                  <c:v>DARA + POM Refractory  
(n = 27 evaluable)</c:v>
                </c:pt>
              </c:strCache>
            </c:strRef>
          </c:cat>
          <c:val>
            <c:numRef>
              <c:f>Sheet1!$B$2:$B$4</c:f>
              <c:numCache>
                <c:formatCode>General</c:formatCode>
                <c:ptCount val="3"/>
                <c:pt idx="0">
                  <c:v>15.3</c:v>
                </c:pt>
                <c:pt idx="1">
                  <c:v>13.7</c:v>
                </c:pt>
                <c:pt idx="2">
                  <c:v>18.5</c:v>
                </c:pt>
              </c:numCache>
            </c:numRef>
          </c:val>
          <c:extLst>
            <c:ext xmlns:c16="http://schemas.microsoft.com/office/drawing/2014/chart" uri="{C3380CC4-5D6E-409C-BE32-E72D297353CC}">
              <c16:uniqueId val="{00000000-EE01-4BFA-9381-6E3E6A504E3B}"/>
            </c:ext>
          </c:extLst>
        </c:ser>
        <c:ser>
          <c:idx val="1"/>
          <c:order val="1"/>
          <c:tx>
            <c:strRef>
              <c:f>Sheet1!$C$1</c:f>
              <c:strCache>
                <c:ptCount val="1"/>
                <c:pt idx="0">
                  <c:v>SD</c:v>
                </c:pt>
              </c:strCache>
            </c:strRef>
          </c:tx>
          <c:spPr>
            <a:solidFill>
              <a:srgbClr val="FFC000"/>
            </a:solidFill>
            <a:ln>
              <a:noFill/>
            </a:ln>
            <a:effectLst/>
          </c:spPr>
          <c:invertIfNegative val="0"/>
          <c:cat>
            <c:strRef>
              <c:f>Sheet1!$A$2:$A$4</c:f>
              <c:strCache>
                <c:ptCount val="3"/>
                <c:pt idx="0">
                  <c:v>All Evaluable
(n = 59)</c:v>
                </c:pt>
                <c:pt idx="1">
                  <c:v>IMiD Refractoryᵃ
(n = 51 evaluable)</c:v>
                </c:pt>
                <c:pt idx="2">
                  <c:v>DARA + POM Refractory  
(n = 27 evaluable)</c:v>
                </c:pt>
              </c:strCache>
            </c:strRef>
          </c:cat>
          <c:val>
            <c:numRef>
              <c:f>Sheet1!$C$2:$C$4</c:f>
              <c:numCache>
                <c:formatCode>General</c:formatCode>
                <c:ptCount val="3"/>
                <c:pt idx="0">
                  <c:v>35.6</c:v>
                </c:pt>
                <c:pt idx="1">
                  <c:v>33.299999999999997</c:v>
                </c:pt>
                <c:pt idx="2">
                  <c:v>37</c:v>
                </c:pt>
              </c:numCache>
            </c:numRef>
          </c:val>
          <c:extLst>
            <c:ext xmlns:c16="http://schemas.microsoft.com/office/drawing/2014/chart" uri="{C3380CC4-5D6E-409C-BE32-E72D297353CC}">
              <c16:uniqueId val="{00000001-EE01-4BFA-9381-6E3E6A504E3B}"/>
            </c:ext>
          </c:extLst>
        </c:ser>
        <c:ser>
          <c:idx val="2"/>
          <c:order val="2"/>
          <c:tx>
            <c:strRef>
              <c:f>Sheet1!$D$1</c:f>
              <c:strCache>
                <c:ptCount val="1"/>
                <c:pt idx="0">
                  <c:v>MR</c:v>
                </c:pt>
              </c:strCache>
            </c:strRef>
          </c:tx>
          <c:spPr>
            <a:solidFill>
              <a:srgbClr val="35B5E3"/>
            </a:solidFill>
            <a:ln>
              <a:noFill/>
            </a:ln>
            <a:effectLst/>
          </c:spPr>
          <c:invertIfNegative val="0"/>
          <c:cat>
            <c:strRef>
              <c:f>Sheet1!$A$2:$A$4</c:f>
              <c:strCache>
                <c:ptCount val="3"/>
                <c:pt idx="0">
                  <c:v>All Evaluable
(n = 59)</c:v>
                </c:pt>
                <c:pt idx="1">
                  <c:v>IMiD Refractoryᵃ
(n = 51 evaluable)</c:v>
                </c:pt>
                <c:pt idx="2">
                  <c:v>DARA + POM Refractory  
(n = 27 evaluable)</c:v>
                </c:pt>
              </c:strCache>
            </c:strRef>
          </c:cat>
          <c:val>
            <c:numRef>
              <c:f>Sheet1!$D$2:$D$4</c:f>
              <c:numCache>
                <c:formatCode>General</c:formatCode>
                <c:ptCount val="3"/>
                <c:pt idx="0">
                  <c:v>16.899999999999999</c:v>
                </c:pt>
                <c:pt idx="1">
                  <c:v>17.7</c:v>
                </c:pt>
                <c:pt idx="2">
                  <c:v>14.8</c:v>
                </c:pt>
              </c:numCache>
            </c:numRef>
          </c:val>
          <c:extLst>
            <c:ext xmlns:c16="http://schemas.microsoft.com/office/drawing/2014/chart" uri="{C3380CC4-5D6E-409C-BE32-E72D297353CC}">
              <c16:uniqueId val="{00000002-EE01-4BFA-9381-6E3E6A504E3B}"/>
            </c:ext>
          </c:extLst>
        </c:ser>
        <c:ser>
          <c:idx val="3"/>
          <c:order val="3"/>
          <c:tx>
            <c:strRef>
              <c:f>Sheet1!$E$1</c:f>
              <c:strCache>
                <c:ptCount val="1"/>
                <c:pt idx="0">
                  <c:v>PR</c:v>
                </c:pt>
              </c:strCache>
            </c:strRef>
          </c:tx>
          <c:spPr>
            <a:solidFill>
              <a:srgbClr val="92D050"/>
            </a:solidFill>
            <a:ln>
              <a:noFill/>
            </a:ln>
            <a:effectLst/>
          </c:spPr>
          <c:invertIfNegative val="0"/>
          <c:cat>
            <c:strRef>
              <c:f>Sheet1!$A$2:$A$4</c:f>
              <c:strCache>
                <c:ptCount val="3"/>
                <c:pt idx="0">
                  <c:v>All Evaluable
(n = 59)</c:v>
                </c:pt>
                <c:pt idx="1">
                  <c:v>IMiD Refractoryᵃ
(n = 51 evaluable)</c:v>
                </c:pt>
                <c:pt idx="2">
                  <c:v>DARA + POM Refractory  
(n = 27 evaluable)</c:v>
                </c:pt>
              </c:strCache>
            </c:strRef>
          </c:cat>
          <c:val>
            <c:numRef>
              <c:f>Sheet1!$E$2:$E$4</c:f>
              <c:numCache>
                <c:formatCode>General</c:formatCode>
                <c:ptCount val="3"/>
                <c:pt idx="0">
                  <c:v>28.8</c:v>
                </c:pt>
                <c:pt idx="1">
                  <c:v>33.299999999999997</c:v>
                </c:pt>
                <c:pt idx="2">
                  <c:v>25.9</c:v>
                </c:pt>
              </c:numCache>
            </c:numRef>
          </c:val>
          <c:extLst>
            <c:ext xmlns:c16="http://schemas.microsoft.com/office/drawing/2014/chart" uri="{C3380CC4-5D6E-409C-BE32-E72D297353CC}">
              <c16:uniqueId val="{00000003-EE01-4BFA-9381-6E3E6A504E3B}"/>
            </c:ext>
          </c:extLst>
        </c:ser>
        <c:ser>
          <c:idx val="4"/>
          <c:order val="4"/>
          <c:tx>
            <c:strRef>
              <c:f>Sheet1!$F$1</c:f>
              <c:strCache>
                <c:ptCount val="1"/>
                <c:pt idx="0">
                  <c:v>VGPR</c:v>
                </c:pt>
              </c:strCache>
            </c:strRef>
          </c:tx>
          <c:spPr>
            <a:solidFill>
              <a:srgbClr val="C39BE1"/>
            </a:solidFill>
            <a:ln>
              <a:noFill/>
            </a:ln>
            <a:effectLst/>
          </c:spPr>
          <c:invertIfNegative val="0"/>
          <c:cat>
            <c:strRef>
              <c:f>Sheet1!$A$2:$A$4</c:f>
              <c:strCache>
                <c:ptCount val="3"/>
                <c:pt idx="0">
                  <c:v>All Evaluable
(n = 59)</c:v>
                </c:pt>
                <c:pt idx="1">
                  <c:v>IMiD Refractoryᵃ
(n = 51 evaluable)</c:v>
                </c:pt>
                <c:pt idx="2">
                  <c:v>DARA + POM Refractory  
(n = 27 evaluable)</c:v>
                </c:pt>
              </c:strCache>
            </c:strRef>
          </c:cat>
          <c:val>
            <c:numRef>
              <c:f>Sheet1!$F$2:$F$4</c:f>
              <c:numCache>
                <c:formatCode>General</c:formatCode>
                <c:ptCount val="3"/>
                <c:pt idx="0">
                  <c:v>3.4</c:v>
                </c:pt>
                <c:pt idx="1">
                  <c:v>2</c:v>
                </c:pt>
                <c:pt idx="2">
                  <c:v>3.7</c:v>
                </c:pt>
              </c:numCache>
            </c:numRef>
          </c:val>
          <c:extLst>
            <c:ext xmlns:c16="http://schemas.microsoft.com/office/drawing/2014/chart" uri="{C3380CC4-5D6E-409C-BE32-E72D297353CC}">
              <c16:uniqueId val="{00000004-EE01-4BFA-9381-6E3E6A504E3B}"/>
            </c:ext>
          </c:extLst>
        </c:ser>
        <c:dLbls>
          <c:showLegendKey val="0"/>
          <c:showVal val="0"/>
          <c:showCatName val="0"/>
          <c:showSerName val="0"/>
          <c:showPercent val="0"/>
          <c:showBubbleSize val="0"/>
        </c:dLbls>
        <c:gapWidth val="150"/>
        <c:overlap val="100"/>
        <c:axId val="1962601368"/>
        <c:axId val="1962604808"/>
      </c:barChart>
      <c:catAx>
        <c:axId val="196260136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vert="horz"/>
          <a:lstStyle/>
          <a:p>
            <a:pPr>
              <a:defRPr sz="1100"/>
            </a:pPr>
            <a:endParaRPr lang="en-NL"/>
          </a:p>
        </c:txPr>
        <c:crossAx val="1962604808"/>
        <c:crosses val="autoZero"/>
        <c:auto val="1"/>
        <c:lblAlgn val="ctr"/>
        <c:lblOffset val="100"/>
        <c:noMultiLvlLbl val="0"/>
      </c:catAx>
      <c:valAx>
        <c:axId val="1962604808"/>
        <c:scaling>
          <c:orientation val="minMax"/>
          <c:max val="100"/>
        </c:scaling>
        <c:delete val="0"/>
        <c:axPos val="l"/>
        <c:title>
          <c:tx>
            <c:rich>
              <a:bodyPr rot="-5400000" vert="horz"/>
              <a:lstStyle/>
              <a:p>
                <a:pPr>
                  <a:defRPr/>
                </a:pPr>
                <a:r>
                  <a:rPr lang="en-US"/>
                  <a:t>Response, n (%)</a:t>
                </a:r>
              </a:p>
            </c:rich>
          </c:tx>
          <c:overlay val="0"/>
          <c:spPr>
            <a:noFill/>
            <a:ln>
              <a:noFill/>
            </a:ln>
            <a:effectLst/>
          </c:spPr>
        </c:title>
        <c:numFmt formatCode="General" sourceLinked="1"/>
        <c:majorTickMark val="out"/>
        <c:minorTickMark val="none"/>
        <c:tickLblPos val="nextTo"/>
        <c:spPr>
          <a:noFill/>
          <a:ln>
            <a:solidFill>
              <a:schemeClr val="tx1"/>
            </a:solidFill>
          </a:ln>
          <a:effectLst/>
        </c:spPr>
        <c:txPr>
          <a:bodyPr rot="-60000000" vert="horz"/>
          <a:lstStyle/>
          <a:p>
            <a:pPr>
              <a:defRPr/>
            </a:pPr>
            <a:endParaRPr lang="en-NL"/>
          </a:p>
        </c:txPr>
        <c:crossAx val="1962601368"/>
        <c:crosses val="autoZero"/>
        <c:crossBetween val="between"/>
        <c:majorUnit val="20"/>
      </c:valAx>
      <c:spPr>
        <a:noFill/>
        <a:ln>
          <a:noFill/>
        </a:ln>
        <a:effectLst/>
      </c:spPr>
    </c:plotArea>
    <c:legend>
      <c:legendPos val="tr"/>
      <c:layout>
        <c:manualLayout>
          <c:xMode val="edge"/>
          <c:yMode val="edge"/>
          <c:x val="0.89979121462489997"/>
          <c:y val="5.3287067291705799E-2"/>
          <c:w val="9.8316560823770299E-2"/>
          <c:h val="0.42710423600716202"/>
        </c:manualLayout>
      </c:layout>
      <c:overlay val="0"/>
      <c:spPr>
        <a:noFill/>
        <a:ln>
          <a:noFill/>
        </a:ln>
        <a:effectLst/>
      </c:spPr>
      <c:txPr>
        <a:bodyPr rot="0" vert="horz"/>
        <a:lstStyle/>
        <a:p>
          <a:pPr>
            <a:defRPr/>
          </a:pPr>
          <a:endParaRPr lang="en-N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rgbClr val="000000"/>
          </a:solidFill>
        </a:defRPr>
      </a:pPr>
      <a:endParaRPr lang="en-NL"/>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224189356051899"/>
          <c:y val="8.1563727700996499E-2"/>
          <c:w val="0.57060309606730497"/>
          <c:h val="0.665163656690545"/>
        </c:manualLayout>
      </c:layout>
      <c:barChart>
        <c:barDir val="col"/>
        <c:grouping val="stacked"/>
        <c:varyColors val="0"/>
        <c:ser>
          <c:idx val="0"/>
          <c:order val="0"/>
          <c:tx>
            <c:strRef>
              <c:f>Sheet1!$B$1</c:f>
              <c:strCache>
                <c:ptCount val="1"/>
                <c:pt idx="0">
                  <c:v>PD</c:v>
                </c:pt>
              </c:strCache>
            </c:strRef>
          </c:tx>
          <c:spPr>
            <a:solidFill>
              <a:srgbClr val="DF603A"/>
            </a:solidFill>
            <a:ln>
              <a:noFill/>
            </a:ln>
            <a:effectLst/>
          </c:spPr>
          <c:invertIfNegative val="0"/>
          <c:dLbls>
            <c:dLbl>
              <c:idx val="0"/>
              <c:tx>
                <c:rich>
                  <a:bodyPr/>
                  <a:lstStyle/>
                  <a:p>
                    <a:r>
                      <a:rPr lang="en-US"/>
                      <a:t>3 (</a:t>
                    </a:r>
                    <a:fld id="{27850ADE-BE3B-4A01-9518-C86ED5872C2D}" type="VALUE">
                      <a:rPr lang="en-US" smtClean="0"/>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D3A6-4AE7-8B47-AFBED29E5DFD}"/>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N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IBER + DARA + DEX
(N = 26)</c:v>
                </c:pt>
              </c:strCache>
            </c:strRef>
          </c:cat>
          <c:val>
            <c:numRef>
              <c:f>Sheet1!$B$2</c:f>
              <c:numCache>
                <c:formatCode>General</c:formatCode>
                <c:ptCount val="1"/>
                <c:pt idx="0">
                  <c:v>11.5</c:v>
                </c:pt>
              </c:numCache>
            </c:numRef>
          </c:val>
          <c:extLst>
            <c:ext xmlns:c16="http://schemas.microsoft.com/office/drawing/2014/chart" uri="{C3380CC4-5D6E-409C-BE32-E72D297353CC}">
              <c16:uniqueId val="{00000001-D3A6-4AE7-8B47-AFBED29E5DFD}"/>
            </c:ext>
          </c:extLst>
        </c:ser>
        <c:ser>
          <c:idx val="1"/>
          <c:order val="1"/>
          <c:tx>
            <c:strRef>
              <c:f>Sheet1!$C$1</c:f>
              <c:strCache>
                <c:ptCount val="1"/>
                <c:pt idx="0">
                  <c:v>SD</c:v>
                </c:pt>
              </c:strCache>
            </c:strRef>
          </c:tx>
          <c:spPr>
            <a:solidFill>
              <a:srgbClr val="A69F9F"/>
            </a:solidFill>
            <a:ln>
              <a:noFill/>
            </a:ln>
            <a:effectLst/>
          </c:spPr>
          <c:invertIfNegative val="0"/>
          <c:dLbls>
            <c:dLbl>
              <c:idx val="0"/>
              <c:tx>
                <c:rich>
                  <a:bodyPr/>
                  <a:lstStyle/>
                  <a:p>
                    <a:r>
                      <a:rPr lang="en-US"/>
                      <a:t>10 (</a:t>
                    </a:r>
                    <a:fld id="{B171E5FD-2A6E-40AE-91CE-04F9362F143D}" type="VALUE">
                      <a:rPr lang="en-US" smtClean="0"/>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D3A6-4AE7-8B47-AFBED29E5DFD}"/>
                </c:ext>
              </c:extLst>
            </c:dLbl>
            <c:dLbl>
              <c:idx val="1"/>
              <c:delete val="1"/>
              <c:extLst>
                <c:ext xmlns:c15="http://schemas.microsoft.com/office/drawing/2012/chart" uri="{CE6537A1-D6FC-4f65-9D91-7224C49458BB}"/>
                <c:ext xmlns:c16="http://schemas.microsoft.com/office/drawing/2014/chart" uri="{C3380CC4-5D6E-409C-BE32-E72D297353CC}">
                  <c16:uniqueId val="{00000003-D3A6-4AE7-8B47-AFBED29E5DFD}"/>
                </c:ext>
              </c:extLst>
            </c:dLbl>
            <c:dLbl>
              <c:idx val="2"/>
              <c:delete val="1"/>
              <c:extLst>
                <c:ext xmlns:c15="http://schemas.microsoft.com/office/drawing/2012/chart" uri="{CE6537A1-D6FC-4f65-9D91-7224C49458BB}"/>
                <c:ext xmlns:c16="http://schemas.microsoft.com/office/drawing/2014/chart" uri="{C3380CC4-5D6E-409C-BE32-E72D297353CC}">
                  <c16:uniqueId val="{00000004-D3A6-4AE7-8B47-AFBED29E5DFD}"/>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N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IBER + DARA + DEX
(N = 26)</c:v>
                </c:pt>
              </c:strCache>
            </c:strRef>
          </c:cat>
          <c:val>
            <c:numRef>
              <c:f>Sheet1!$C$2</c:f>
              <c:numCache>
                <c:formatCode>General</c:formatCode>
                <c:ptCount val="1"/>
                <c:pt idx="0">
                  <c:v>38.5</c:v>
                </c:pt>
              </c:numCache>
            </c:numRef>
          </c:val>
          <c:extLst>
            <c:ext xmlns:c16="http://schemas.microsoft.com/office/drawing/2014/chart" uri="{C3380CC4-5D6E-409C-BE32-E72D297353CC}">
              <c16:uniqueId val="{00000005-D3A6-4AE7-8B47-AFBED29E5DFD}"/>
            </c:ext>
          </c:extLst>
        </c:ser>
        <c:ser>
          <c:idx val="2"/>
          <c:order val="2"/>
          <c:tx>
            <c:strRef>
              <c:f>Sheet1!$D$1</c:f>
              <c:strCache>
                <c:ptCount val="1"/>
                <c:pt idx="0">
                  <c:v>MR</c:v>
                </c:pt>
              </c:strCache>
            </c:strRef>
          </c:tx>
          <c:spPr>
            <a:solidFill>
              <a:srgbClr val="CDFFFF"/>
            </a:solidFill>
            <a:ln>
              <a:noFill/>
            </a:ln>
            <a:effectLst/>
          </c:spPr>
          <c:invertIfNegative val="0"/>
          <c:dLbls>
            <c:dLbl>
              <c:idx val="0"/>
              <c:tx>
                <c:rich>
                  <a:bodyPr/>
                  <a:lstStyle/>
                  <a:p>
                    <a:r>
                      <a:rPr lang="en-US"/>
                      <a:t>2 (</a:t>
                    </a:r>
                    <a:fld id="{4AEE026E-19A6-4B65-994E-B2142C1B50AC}" type="VALUE">
                      <a:rPr lang="en-US" smtClean="0"/>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D3A6-4AE7-8B47-AFBED29E5DFD}"/>
                </c:ext>
              </c:extLst>
            </c:dLbl>
            <c:dLbl>
              <c:idx val="1"/>
              <c:tx>
                <c:rich>
                  <a:bodyPr/>
                  <a:lstStyle/>
                  <a:p>
                    <a:r>
                      <a:rPr lang="en-US"/>
                      <a:t>5 (</a:t>
                    </a:r>
                    <a:fld id="{ECA7506A-8D5C-439E-BB2B-AEFE30DEF817}" type="VALUE">
                      <a:rPr lang="en-US" smtClean="0"/>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D3A6-4AE7-8B47-AFBED29E5DFD}"/>
                </c:ext>
              </c:extLst>
            </c:dLbl>
            <c:dLbl>
              <c:idx val="2"/>
              <c:tx>
                <c:rich>
                  <a:bodyPr/>
                  <a:lstStyle/>
                  <a:p>
                    <a:r>
                      <a:rPr lang="en-US"/>
                      <a:t>4 (</a:t>
                    </a:r>
                    <a:fld id="{9E8CF4B1-159F-4486-A0F7-E73762A2C268}" type="VALUE">
                      <a:rPr lang="en-US" smtClean="0"/>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D3A6-4AE7-8B47-AFBED29E5DFD}"/>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mn-lt"/>
                    <a:ea typeface="+mn-ea"/>
                    <a:cs typeface="+mn-cs"/>
                  </a:defRPr>
                </a:pPr>
                <a:endParaRPr lang="en-N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IBER + DARA + DEX
(N = 26)</c:v>
                </c:pt>
              </c:strCache>
            </c:strRef>
          </c:cat>
          <c:val>
            <c:numRef>
              <c:f>Sheet1!$D$2</c:f>
              <c:numCache>
                <c:formatCode>General</c:formatCode>
                <c:ptCount val="1"/>
                <c:pt idx="0">
                  <c:v>7.7</c:v>
                </c:pt>
              </c:numCache>
            </c:numRef>
          </c:val>
          <c:extLst>
            <c:ext xmlns:c16="http://schemas.microsoft.com/office/drawing/2014/chart" uri="{C3380CC4-5D6E-409C-BE32-E72D297353CC}">
              <c16:uniqueId val="{00000009-D3A6-4AE7-8B47-AFBED29E5DFD}"/>
            </c:ext>
          </c:extLst>
        </c:ser>
        <c:ser>
          <c:idx val="3"/>
          <c:order val="3"/>
          <c:tx>
            <c:strRef>
              <c:f>Sheet1!$E$1</c:f>
              <c:strCache>
                <c:ptCount val="1"/>
                <c:pt idx="0">
                  <c:v>PR</c:v>
                </c:pt>
              </c:strCache>
            </c:strRef>
          </c:tx>
          <c:spPr>
            <a:solidFill>
              <a:srgbClr val="33D6F1"/>
            </a:solidFill>
            <a:ln>
              <a:noFill/>
            </a:ln>
            <a:effectLst/>
          </c:spPr>
          <c:invertIfNegative val="0"/>
          <c:dLbls>
            <c:dLbl>
              <c:idx val="0"/>
              <c:tx>
                <c:rich>
                  <a:bodyPr/>
                  <a:lstStyle/>
                  <a:p>
                    <a:r>
                      <a:rPr lang="en-US"/>
                      <a:t>6 (</a:t>
                    </a:r>
                    <a:fld id="{4ABD5656-D016-40F0-9C07-C5C7262A3DBC}" type="VALUE">
                      <a:rPr lang="en-US" smtClean="0"/>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D3A6-4AE7-8B47-AFBED29E5DFD}"/>
                </c:ext>
              </c:extLst>
            </c:dLbl>
            <c:dLbl>
              <c:idx val="1"/>
              <c:tx>
                <c:rich>
                  <a:bodyPr/>
                  <a:lstStyle/>
                  <a:p>
                    <a:r>
                      <a:rPr lang="en-US"/>
                      <a:t>1 (</a:t>
                    </a:r>
                    <a:fld id="{193F479B-5ACC-44A7-A23A-58BF9F1B40D0}" type="VALUE">
                      <a:rPr lang="en-US" smtClean="0"/>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D3A6-4AE7-8B47-AFBED29E5DFD}"/>
                </c:ext>
              </c:extLst>
            </c:dLbl>
            <c:dLbl>
              <c:idx val="2"/>
              <c:tx>
                <c:rich>
                  <a:bodyPr/>
                  <a:lstStyle/>
                  <a:p>
                    <a:r>
                      <a:rPr lang="en-US"/>
                      <a:t>1 (</a:t>
                    </a:r>
                    <a:fld id="{351D4706-76F8-4E8B-A491-81B2DF5B376C}" type="VALUE">
                      <a:rPr lang="en-US" smtClean="0"/>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C-D3A6-4AE7-8B47-AFBED29E5DFD}"/>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N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IBER + DARA + DEX
(N = 26)</c:v>
                </c:pt>
              </c:strCache>
            </c:strRef>
          </c:cat>
          <c:val>
            <c:numRef>
              <c:f>Sheet1!$E$2</c:f>
              <c:numCache>
                <c:formatCode>General</c:formatCode>
                <c:ptCount val="1"/>
                <c:pt idx="0">
                  <c:v>23.1</c:v>
                </c:pt>
              </c:numCache>
            </c:numRef>
          </c:val>
          <c:extLst>
            <c:ext xmlns:c16="http://schemas.microsoft.com/office/drawing/2014/chart" uri="{C3380CC4-5D6E-409C-BE32-E72D297353CC}">
              <c16:uniqueId val="{0000000D-D3A6-4AE7-8B47-AFBED29E5DFD}"/>
            </c:ext>
          </c:extLst>
        </c:ser>
        <c:ser>
          <c:idx val="4"/>
          <c:order val="4"/>
          <c:tx>
            <c:strRef>
              <c:f>Sheet1!$F$1</c:f>
              <c:strCache>
                <c:ptCount val="1"/>
                <c:pt idx="0">
                  <c:v>VGPR</c:v>
                </c:pt>
              </c:strCache>
            </c:strRef>
          </c:tx>
          <c:spPr>
            <a:solidFill>
              <a:srgbClr val="009FBA"/>
            </a:solidFill>
            <a:ln>
              <a:noFill/>
            </a:ln>
            <a:effectLst/>
          </c:spPr>
          <c:invertIfNegative val="0"/>
          <c:dLbls>
            <c:dLbl>
              <c:idx val="0"/>
              <c:tx>
                <c:rich>
                  <a:bodyPr/>
                  <a:lstStyle/>
                  <a:p>
                    <a:r>
                      <a:rPr lang="en-US"/>
                      <a:t>2 (</a:t>
                    </a:r>
                    <a:fld id="{3FD14730-D438-4911-BB32-FA75AE35EB7D}" type="VALUE">
                      <a:rPr lang="en-US" smtClean="0"/>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E-D3A6-4AE7-8B47-AFBED29E5DFD}"/>
                </c:ext>
              </c:extLst>
            </c:dLbl>
            <c:dLbl>
              <c:idx val="1"/>
              <c:tx>
                <c:rich>
                  <a:bodyPr/>
                  <a:lstStyle/>
                  <a:p>
                    <a:r>
                      <a:rPr lang="en-US" baseline="0"/>
                      <a:t>2 (</a:t>
                    </a:r>
                    <a:fld id="{094538D0-A585-4744-A273-E8CA1994A4DD}" type="VALUE">
                      <a:rPr lang="en-US" smtClean="0"/>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F-D3A6-4AE7-8B47-AFBED29E5DFD}"/>
                </c:ext>
              </c:extLst>
            </c:dLbl>
            <c:dLbl>
              <c:idx val="2"/>
              <c:tx>
                <c:rich>
                  <a:bodyPr/>
                  <a:lstStyle/>
                  <a:p>
                    <a:r>
                      <a:rPr lang="en-US"/>
                      <a:t>3 (</a:t>
                    </a:r>
                    <a:fld id="{66B15838-86F1-4BB9-8F9A-8B4000EB1C91}" type="VALUE">
                      <a:rPr lang="en-US" smtClean="0"/>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0-D3A6-4AE7-8B47-AFBED29E5DFD}"/>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N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IBER + DARA + DEX
(N = 26)</c:v>
                </c:pt>
              </c:strCache>
            </c:strRef>
          </c:cat>
          <c:val>
            <c:numRef>
              <c:f>Sheet1!$F$2</c:f>
              <c:numCache>
                <c:formatCode>General</c:formatCode>
                <c:ptCount val="1"/>
                <c:pt idx="0">
                  <c:v>7.7</c:v>
                </c:pt>
              </c:numCache>
            </c:numRef>
          </c:val>
          <c:extLst>
            <c:ext xmlns:c16="http://schemas.microsoft.com/office/drawing/2014/chart" uri="{C3380CC4-5D6E-409C-BE32-E72D297353CC}">
              <c16:uniqueId val="{00000011-D3A6-4AE7-8B47-AFBED29E5DFD}"/>
            </c:ext>
          </c:extLst>
        </c:ser>
        <c:ser>
          <c:idx val="5"/>
          <c:order val="5"/>
          <c:tx>
            <c:strRef>
              <c:f>Sheet1!$G$1</c:f>
              <c:strCache>
                <c:ptCount val="1"/>
                <c:pt idx="0">
                  <c:v>CR</c:v>
                </c:pt>
              </c:strCache>
            </c:strRef>
          </c:tx>
          <c:spPr>
            <a:solidFill>
              <a:srgbClr val="097789"/>
            </a:solidFill>
            <a:ln>
              <a:noFill/>
            </a:ln>
            <a:effectLst/>
          </c:spPr>
          <c:invertIfNegative val="0"/>
          <c:dLbls>
            <c:dLbl>
              <c:idx val="0"/>
              <c:tx>
                <c:rich>
                  <a:bodyPr/>
                  <a:lstStyle/>
                  <a:p>
                    <a:r>
                      <a:rPr lang="en-US"/>
                      <a:t>2 (</a:t>
                    </a:r>
                    <a:fld id="{25C4CEFF-21CE-4854-84BC-8FD7131E538B}" type="VALUE">
                      <a:rPr lang="en-US" smtClean="0"/>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2-D3A6-4AE7-8B47-AFBED29E5DFD}"/>
                </c:ext>
              </c:extLst>
            </c:dLbl>
            <c:dLbl>
              <c:idx val="1"/>
              <c:tx>
                <c:rich>
                  <a:bodyPr/>
                  <a:lstStyle/>
                  <a:p>
                    <a:r>
                      <a:rPr lang="en-US"/>
                      <a:t>2 (</a:t>
                    </a:r>
                    <a:fld id="{AA3544D3-5AA0-4CD4-BDA6-0ECAB7109E4C}" type="VALUE">
                      <a:rPr lang="en-US" smtClean="0"/>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3-D3A6-4AE7-8B47-AFBED29E5DFD}"/>
                </c:ext>
              </c:extLst>
            </c:dLbl>
            <c:dLbl>
              <c:idx val="2"/>
              <c:tx>
                <c:rich>
                  <a:bodyPr/>
                  <a:lstStyle/>
                  <a:p>
                    <a:r>
                      <a:rPr lang="en-US">
                        <a:solidFill>
                          <a:schemeClr val="bg1"/>
                        </a:solidFill>
                      </a:rPr>
                      <a:t>2 (</a:t>
                    </a:r>
                    <a:fld id="{1F25DA04-BA03-4377-9A31-6391728E92E7}" type="VALUE">
                      <a:rPr lang="en-US" smtClean="0">
                        <a:solidFill>
                          <a:schemeClr val="bg1"/>
                        </a:solidFill>
                      </a:rPr>
                      <a:pPr/>
                      <a:t>[VALUE]</a:t>
                    </a:fld>
                    <a:r>
                      <a:rPr lang="en-US">
                        <a:solidFill>
                          <a:schemeClr val="bg1"/>
                        </a:solidFill>
                      </a:rPr>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4-D3A6-4AE7-8B47-AFBED29E5DFD}"/>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N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IBER + DARA + DEX
(N = 26)</c:v>
                </c:pt>
              </c:strCache>
            </c:strRef>
          </c:cat>
          <c:val>
            <c:numRef>
              <c:f>Sheet1!$G$2</c:f>
              <c:numCache>
                <c:formatCode>General</c:formatCode>
                <c:ptCount val="1"/>
                <c:pt idx="0">
                  <c:v>7.7</c:v>
                </c:pt>
              </c:numCache>
            </c:numRef>
          </c:val>
          <c:extLst>
            <c:ext xmlns:c16="http://schemas.microsoft.com/office/drawing/2014/chart" uri="{C3380CC4-5D6E-409C-BE32-E72D297353CC}">
              <c16:uniqueId val="{00000015-D3A6-4AE7-8B47-AFBED29E5DFD}"/>
            </c:ext>
          </c:extLst>
        </c:ser>
        <c:ser>
          <c:idx val="6"/>
          <c:order val="6"/>
          <c:tx>
            <c:strRef>
              <c:f>Sheet1!$H$1</c:f>
              <c:strCache>
                <c:ptCount val="1"/>
                <c:pt idx="0">
                  <c:v>sCR</c:v>
                </c:pt>
              </c:strCache>
            </c:strRef>
          </c:tx>
          <c:spPr>
            <a:solidFill>
              <a:srgbClr val="138967"/>
            </a:solidFill>
            <a:ln>
              <a:noFill/>
            </a:ln>
            <a:effectLst/>
          </c:spPr>
          <c:invertIfNegative val="0"/>
          <c:dLbls>
            <c:dLbl>
              <c:idx val="0"/>
              <c:layout>
                <c:manualLayout>
                  <c:x val="5.5780691936472303E-2"/>
                  <c:y val="-5.9117988038223601E-2"/>
                </c:manualLayout>
              </c:layout>
              <c:tx>
                <c:rich>
                  <a:bodyPr/>
                  <a:lstStyle/>
                  <a:p>
                    <a:r>
                      <a:rPr lang="en-US"/>
                      <a:t>1 (</a:t>
                    </a:r>
                    <a:fld id="{0E0C83B8-5B81-42BC-8D1E-6BD66652DA53}" type="VALUE">
                      <a:rPr lang="en-US" smtClean="0"/>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6-D3A6-4AE7-8B47-AFBED29E5DFD}"/>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mn-lt"/>
                    <a:ea typeface="+mn-ea"/>
                    <a:cs typeface="+mn-cs"/>
                  </a:defRPr>
                </a:pPr>
                <a:endParaRPr lang="en-N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IBER + DARA + DEX
(N = 26)</c:v>
                </c:pt>
              </c:strCache>
            </c:strRef>
          </c:cat>
          <c:val>
            <c:numRef>
              <c:f>Sheet1!$H$2</c:f>
              <c:numCache>
                <c:formatCode>General</c:formatCode>
                <c:ptCount val="1"/>
                <c:pt idx="0">
                  <c:v>3.8</c:v>
                </c:pt>
              </c:numCache>
            </c:numRef>
          </c:val>
          <c:extLst>
            <c:ext xmlns:c16="http://schemas.microsoft.com/office/drawing/2014/chart" uri="{C3380CC4-5D6E-409C-BE32-E72D297353CC}">
              <c16:uniqueId val="{00000017-D3A6-4AE7-8B47-AFBED29E5DFD}"/>
            </c:ext>
          </c:extLst>
        </c:ser>
        <c:dLbls>
          <c:dLblPos val="ctr"/>
          <c:showLegendKey val="0"/>
          <c:showVal val="1"/>
          <c:showCatName val="0"/>
          <c:showSerName val="0"/>
          <c:showPercent val="0"/>
          <c:showBubbleSize val="0"/>
        </c:dLbls>
        <c:gapWidth val="100"/>
        <c:overlap val="100"/>
        <c:axId val="1990470488"/>
        <c:axId val="1990473944"/>
      </c:barChart>
      <c:catAx>
        <c:axId val="1990470488"/>
        <c:scaling>
          <c:orientation val="minMax"/>
        </c:scaling>
        <c:delete val="0"/>
        <c:axPos val="b"/>
        <c:numFmt formatCode="General" sourceLinked="1"/>
        <c:majorTickMark val="none"/>
        <c:minorTickMark val="none"/>
        <c:tickLblPos val="nextTo"/>
        <c:spPr>
          <a:noFill/>
          <a:ln w="6350" cap="flat" cmpd="sng" algn="ctr">
            <a:solidFill>
              <a:schemeClr val="tx1"/>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NL"/>
          </a:p>
        </c:txPr>
        <c:crossAx val="1990473944"/>
        <c:crosses val="autoZero"/>
        <c:auto val="1"/>
        <c:lblAlgn val="ctr"/>
        <c:lblOffset val="0"/>
        <c:noMultiLvlLbl val="0"/>
      </c:catAx>
      <c:valAx>
        <c:axId val="1990473944"/>
        <c:scaling>
          <c:orientation val="minMax"/>
          <c:max val="100"/>
        </c:scaling>
        <c:delete val="0"/>
        <c:axPos val="l"/>
        <c:title>
          <c:tx>
            <c:rich>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US" sz="1200" b="1">
                    <a:solidFill>
                      <a:schemeClr val="tx1"/>
                    </a:solidFill>
                  </a:rPr>
                  <a:t>Response, n (%)</a:t>
                </a:r>
              </a:p>
            </c:rich>
          </c:tx>
          <c:overlay val="0"/>
          <c:spPr>
            <a:noFill/>
            <a:ln>
              <a:noFill/>
            </a:ln>
            <a:effectLst/>
          </c:spPr>
        </c:title>
        <c:numFmt formatCode="General" sourceLinked="1"/>
        <c:majorTickMark val="out"/>
        <c:minorTickMark val="none"/>
        <c:tickLblPos val="nextTo"/>
        <c:spPr>
          <a:noFill/>
          <a:ln w="6350">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NL"/>
          </a:p>
        </c:txPr>
        <c:crossAx val="1990470488"/>
        <c:crosses val="autoZero"/>
        <c:crossBetween val="between"/>
        <c:majorUnit val="20"/>
      </c:valAx>
      <c:spPr>
        <a:noFill/>
        <a:ln>
          <a:noFill/>
        </a:ln>
        <a:effectLst/>
      </c:spPr>
    </c:plotArea>
    <c:legend>
      <c:legendPos val="r"/>
      <c:layout>
        <c:manualLayout>
          <c:xMode val="edge"/>
          <c:yMode val="edge"/>
          <c:x val="0.82772615089805501"/>
          <c:y val="9.2756523395174095E-2"/>
          <c:w val="0.146990375904471"/>
          <c:h val="0.430399532740047"/>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N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NL"/>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224189356051899"/>
          <c:y val="8.1563727700996499E-2"/>
          <c:w val="0.56387130357605797"/>
          <c:h val="0.665163656690545"/>
        </c:manualLayout>
      </c:layout>
      <c:barChart>
        <c:barDir val="col"/>
        <c:grouping val="stacked"/>
        <c:varyColors val="0"/>
        <c:ser>
          <c:idx val="0"/>
          <c:order val="0"/>
          <c:tx>
            <c:strRef>
              <c:f>Sheet1!$B$1</c:f>
              <c:strCache>
                <c:ptCount val="1"/>
                <c:pt idx="0">
                  <c:v>NE</c:v>
                </c:pt>
              </c:strCache>
            </c:strRef>
          </c:tx>
          <c:spPr>
            <a:solidFill>
              <a:schemeClr val="bg1">
                <a:lumMod val="85000"/>
              </a:schemeClr>
            </a:solidFill>
            <a:ln>
              <a:noFill/>
            </a:ln>
            <a:effectLst/>
          </c:spPr>
          <c:invertIfNegative val="0"/>
          <c:dLbls>
            <c:dLbl>
              <c:idx val="0"/>
              <c:tx>
                <c:rich>
                  <a:bodyPr/>
                  <a:lstStyle/>
                  <a:p>
                    <a:r>
                      <a:rPr lang="en-US"/>
                      <a:t>1 (</a:t>
                    </a:r>
                    <a:fld id="{7524F5F9-1934-4506-8675-59598123D16B}" type="VALUE">
                      <a:rPr lang="en-US" smtClean="0"/>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54D5-4962-92D5-7F143FC70B45}"/>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mn-lt"/>
                    <a:ea typeface="+mn-ea"/>
                    <a:cs typeface="+mn-cs"/>
                  </a:defRPr>
                </a:pPr>
                <a:endParaRPr lang="en-N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50000"/>
                        </a:schemeClr>
                      </a:solidFill>
                      <a:round/>
                    </a:ln>
                    <a:effectLst/>
                  </c:spPr>
                </c15:leaderLines>
              </c:ext>
            </c:extLst>
          </c:dLbls>
          <c:cat>
            <c:strRef>
              <c:f>Sheet1!$A$2</c:f>
              <c:strCache>
                <c:ptCount val="1"/>
                <c:pt idx="0">
                  <c:v>IBER + BORT + DEX
(N = 23)</c:v>
                </c:pt>
              </c:strCache>
            </c:strRef>
          </c:cat>
          <c:val>
            <c:numRef>
              <c:f>Sheet1!$B$2</c:f>
              <c:numCache>
                <c:formatCode>0.0</c:formatCode>
                <c:ptCount val="1"/>
                <c:pt idx="0">
                  <c:v>4.3</c:v>
                </c:pt>
              </c:numCache>
            </c:numRef>
          </c:val>
          <c:extLst>
            <c:ext xmlns:c16="http://schemas.microsoft.com/office/drawing/2014/chart" uri="{C3380CC4-5D6E-409C-BE32-E72D297353CC}">
              <c16:uniqueId val="{00000001-54D5-4962-92D5-7F143FC70B45}"/>
            </c:ext>
          </c:extLst>
        </c:ser>
        <c:ser>
          <c:idx val="1"/>
          <c:order val="1"/>
          <c:tx>
            <c:strRef>
              <c:f>Sheet1!$C$1</c:f>
              <c:strCache>
                <c:ptCount val="1"/>
                <c:pt idx="0">
                  <c:v>PD</c:v>
                </c:pt>
              </c:strCache>
            </c:strRef>
          </c:tx>
          <c:spPr>
            <a:solidFill>
              <a:srgbClr val="DF603A"/>
            </a:solidFill>
            <a:ln>
              <a:noFill/>
            </a:ln>
            <a:effectLst/>
          </c:spPr>
          <c:invertIfNegative val="0"/>
          <c:dLbls>
            <c:dLbl>
              <c:idx val="0"/>
              <c:tx>
                <c:rich>
                  <a:bodyPr/>
                  <a:lstStyle/>
                  <a:p>
                    <a:r>
                      <a:rPr lang="en-US"/>
                      <a:t>2 (</a:t>
                    </a:r>
                    <a:fld id="{B171E5FD-2A6E-40AE-91CE-04F9362F143D}" type="VALUE">
                      <a:rPr lang="en-US" smtClean="0"/>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54D5-4962-92D5-7F143FC70B45}"/>
                </c:ext>
              </c:extLst>
            </c:dLbl>
            <c:dLbl>
              <c:idx val="1"/>
              <c:delete val="1"/>
              <c:extLst>
                <c:ext xmlns:c15="http://schemas.microsoft.com/office/drawing/2012/chart" uri="{CE6537A1-D6FC-4f65-9D91-7224C49458BB}"/>
                <c:ext xmlns:c16="http://schemas.microsoft.com/office/drawing/2014/chart" uri="{C3380CC4-5D6E-409C-BE32-E72D297353CC}">
                  <c16:uniqueId val="{00000003-54D5-4962-92D5-7F143FC70B45}"/>
                </c:ext>
              </c:extLst>
            </c:dLbl>
            <c:dLbl>
              <c:idx val="2"/>
              <c:delete val="1"/>
              <c:extLst>
                <c:ext xmlns:c15="http://schemas.microsoft.com/office/drawing/2012/chart" uri="{CE6537A1-D6FC-4f65-9D91-7224C49458BB}"/>
                <c:ext xmlns:c16="http://schemas.microsoft.com/office/drawing/2014/chart" uri="{C3380CC4-5D6E-409C-BE32-E72D297353CC}">
                  <c16:uniqueId val="{00000004-54D5-4962-92D5-7F143FC70B45}"/>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N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IBER + BORT + DEX
(N = 23)</c:v>
                </c:pt>
              </c:strCache>
            </c:strRef>
          </c:cat>
          <c:val>
            <c:numRef>
              <c:f>Sheet1!$C$2</c:f>
              <c:numCache>
                <c:formatCode>0.0</c:formatCode>
                <c:ptCount val="1"/>
                <c:pt idx="0">
                  <c:v>8.7000000000000011</c:v>
                </c:pt>
              </c:numCache>
            </c:numRef>
          </c:val>
          <c:extLst>
            <c:ext xmlns:c16="http://schemas.microsoft.com/office/drawing/2014/chart" uri="{C3380CC4-5D6E-409C-BE32-E72D297353CC}">
              <c16:uniqueId val="{00000005-54D5-4962-92D5-7F143FC70B45}"/>
            </c:ext>
          </c:extLst>
        </c:ser>
        <c:ser>
          <c:idx val="2"/>
          <c:order val="2"/>
          <c:tx>
            <c:strRef>
              <c:f>Sheet1!$D$1</c:f>
              <c:strCache>
                <c:ptCount val="1"/>
                <c:pt idx="0">
                  <c:v>SD</c:v>
                </c:pt>
              </c:strCache>
            </c:strRef>
          </c:tx>
          <c:spPr>
            <a:solidFill>
              <a:srgbClr val="A69F9F"/>
            </a:solidFill>
            <a:ln>
              <a:noFill/>
            </a:ln>
            <a:effectLst/>
          </c:spPr>
          <c:invertIfNegative val="0"/>
          <c:dLbls>
            <c:dLbl>
              <c:idx val="0"/>
              <c:tx>
                <c:rich>
                  <a:bodyPr/>
                  <a:lstStyle/>
                  <a:p>
                    <a:r>
                      <a:rPr lang="en-US"/>
                      <a:t>4 (</a:t>
                    </a:r>
                    <a:fld id="{4AEE026E-19A6-4B65-994E-B2142C1B50AC}" type="VALUE">
                      <a:rPr lang="en-US" smtClean="0"/>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54D5-4962-92D5-7F143FC70B45}"/>
                </c:ext>
              </c:extLst>
            </c:dLbl>
            <c:dLbl>
              <c:idx val="1"/>
              <c:tx>
                <c:rich>
                  <a:bodyPr/>
                  <a:lstStyle/>
                  <a:p>
                    <a:r>
                      <a:rPr lang="en-US"/>
                      <a:t>5 (</a:t>
                    </a:r>
                    <a:fld id="{ECA7506A-8D5C-439E-BB2B-AEFE30DEF817}" type="VALUE">
                      <a:rPr lang="en-US" smtClean="0"/>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54D5-4962-92D5-7F143FC70B45}"/>
                </c:ext>
              </c:extLst>
            </c:dLbl>
            <c:dLbl>
              <c:idx val="2"/>
              <c:tx>
                <c:rich>
                  <a:bodyPr/>
                  <a:lstStyle/>
                  <a:p>
                    <a:r>
                      <a:rPr lang="en-US"/>
                      <a:t>4 (</a:t>
                    </a:r>
                    <a:fld id="{9E8CF4B1-159F-4486-A0F7-E73762A2C268}" type="VALUE">
                      <a:rPr lang="en-US" smtClean="0"/>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54D5-4962-92D5-7F143FC70B45}"/>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N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IBER + BORT + DEX
(N = 23)</c:v>
                </c:pt>
              </c:strCache>
            </c:strRef>
          </c:cat>
          <c:val>
            <c:numRef>
              <c:f>Sheet1!$D$2</c:f>
              <c:numCache>
                <c:formatCode>0.0</c:formatCode>
                <c:ptCount val="1"/>
                <c:pt idx="0">
                  <c:v>17.399999999999999</c:v>
                </c:pt>
              </c:numCache>
            </c:numRef>
          </c:val>
          <c:extLst>
            <c:ext xmlns:c16="http://schemas.microsoft.com/office/drawing/2014/chart" uri="{C3380CC4-5D6E-409C-BE32-E72D297353CC}">
              <c16:uniqueId val="{00000009-54D5-4962-92D5-7F143FC70B45}"/>
            </c:ext>
          </c:extLst>
        </c:ser>
        <c:ser>
          <c:idx val="3"/>
          <c:order val="3"/>
          <c:tx>
            <c:strRef>
              <c:f>Sheet1!$E$1</c:f>
              <c:strCache>
                <c:ptCount val="1"/>
                <c:pt idx="0">
                  <c:v>MR</c:v>
                </c:pt>
              </c:strCache>
            </c:strRef>
          </c:tx>
          <c:spPr>
            <a:solidFill>
              <a:srgbClr val="CDFFFF"/>
            </a:solidFill>
            <a:ln>
              <a:noFill/>
            </a:ln>
            <a:effectLst/>
          </c:spPr>
          <c:invertIfNegative val="0"/>
          <c:dLbls>
            <c:dLbl>
              <c:idx val="0"/>
              <c:tx>
                <c:rich>
                  <a:bodyPr/>
                  <a:lstStyle/>
                  <a:p>
                    <a:r>
                      <a:rPr lang="en-US"/>
                      <a:t>2 (</a:t>
                    </a:r>
                    <a:fld id="{4ABD5656-D016-40F0-9C07-C5C7262A3DBC}" type="VALUE">
                      <a:rPr lang="en-US" smtClean="0"/>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54D5-4962-92D5-7F143FC70B45}"/>
                </c:ext>
              </c:extLst>
            </c:dLbl>
            <c:dLbl>
              <c:idx val="1"/>
              <c:tx>
                <c:rich>
                  <a:bodyPr/>
                  <a:lstStyle/>
                  <a:p>
                    <a:r>
                      <a:rPr lang="en-US"/>
                      <a:t>1 (</a:t>
                    </a:r>
                    <a:fld id="{193F479B-5ACC-44A7-A23A-58BF9F1B40D0}" type="VALUE">
                      <a:rPr lang="en-US" smtClean="0"/>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54D5-4962-92D5-7F143FC70B45}"/>
                </c:ext>
              </c:extLst>
            </c:dLbl>
            <c:dLbl>
              <c:idx val="2"/>
              <c:tx>
                <c:rich>
                  <a:bodyPr/>
                  <a:lstStyle/>
                  <a:p>
                    <a:r>
                      <a:rPr lang="en-US"/>
                      <a:t>1 (</a:t>
                    </a:r>
                    <a:fld id="{351D4706-76F8-4E8B-A491-81B2DF5B376C}" type="VALUE">
                      <a:rPr lang="en-US" smtClean="0"/>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C-54D5-4962-92D5-7F143FC70B45}"/>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mn-lt"/>
                    <a:ea typeface="+mn-ea"/>
                    <a:cs typeface="+mn-cs"/>
                  </a:defRPr>
                </a:pPr>
                <a:endParaRPr lang="en-N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IBER + BORT + DEX
(N = 23)</c:v>
                </c:pt>
              </c:strCache>
            </c:strRef>
          </c:cat>
          <c:val>
            <c:numRef>
              <c:f>Sheet1!$E$2</c:f>
              <c:numCache>
                <c:formatCode>0.0</c:formatCode>
                <c:ptCount val="1"/>
                <c:pt idx="0">
                  <c:v>8.7000000000000011</c:v>
                </c:pt>
              </c:numCache>
            </c:numRef>
          </c:val>
          <c:extLst>
            <c:ext xmlns:c16="http://schemas.microsoft.com/office/drawing/2014/chart" uri="{C3380CC4-5D6E-409C-BE32-E72D297353CC}">
              <c16:uniqueId val="{0000000D-54D5-4962-92D5-7F143FC70B45}"/>
            </c:ext>
          </c:extLst>
        </c:ser>
        <c:ser>
          <c:idx val="4"/>
          <c:order val="4"/>
          <c:tx>
            <c:strRef>
              <c:f>Sheet1!$F$1</c:f>
              <c:strCache>
                <c:ptCount val="1"/>
                <c:pt idx="0">
                  <c:v>PR</c:v>
                </c:pt>
              </c:strCache>
            </c:strRef>
          </c:tx>
          <c:spPr>
            <a:solidFill>
              <a:srgbClr val="33D6F1"/>
            </a:solidFill>
            <a:ln>
              <a:noFill/>
            </a:ln>
            <a:effectLst/>
          </c:spPr>
          <c:invertIfNegative val="0"/>
          <c:dLbls>
            <c:dLbl>
              <c:idx val="0"/>
              <c:tx>
                <c:rich>
                  <a:bodyPr/>
                  <a:lstStyle/>
                  <a:p>
                    <a:r>
                      <a:rPr lang="en-US"/>
                      <a:t>8 (</a:t>
                    </a:r>
                    <a:fld id="{3FD14730-D438-4911-BB32-FA75AE35EB7D}" type="VALUE">
                      <a:rPr lang="en-US" smtClean="0"/>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E-54D5-4962-92D5-7F143FC70B45}"/>
                </c:ext>
              </c:extLst>
            </c:dLbl>
            <c:dLbl>
              <c:idx val="1"/>
              <c:tx>
                <c:rich>
                  <a:bodyPr/>
                  <a:lstStyle/>
                  <a:p>
                    <a:r>
                      <a:rPr lang="en-US" baseline="0"/>
                      <a:t>2 (</a:t>
                    </a:r>
                    <a:fld id="{094538D0-A585-4744-A273-E8CA1994A4DD}" type="VALUE">
                      <a:rPr lang="en-US" smtClean="0"/>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F-54D5-4962-92D5-7F143FC70B45}"/>
                </c:ext>
              </c:extLst>
            </c:dLbl>
            <c:dLbl>
              <c:idx val="2"/>
              <c:tx>
                <c:rich>
                  <a:bodyPr/>
                  <a:lstStyle/>
                  <a:p>
                    <a:r>
                      <a:rPr lang="en-US"/>
                      <a:t>3 (</a:t>
                    </a:r>
                    <a:fld id="{66B15838-86F1-4BB9-8F9A-8B4000EB1C91}" type="VALUE">
                      <a:rPr lang="en-US" smtClean="0"/>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0-54D5-4962-92D5-7F143FC70B45}"/>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N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IBER + BORT + DEX
(N = 23)</c:v>
                </c:pt>
              </c:strCache>
            </c:strRef>
          </c:cat>
          <c:val>
            <c:numRef>
              <c:f>Sheet1!$F$2</c:f>
              <c:numCache>
                <c:formatCode>0.0</c:formatCode>
                <c:ptCount val="1"/>
                <c:pt idx="0">
                  <c:v>34.799999999999997</c:v>
                </c:pt>
              </c:numCache>
            </c:numRef>
          </c:val>
          <c:extLst>
            <c:ext xmlns:c16="http://schemas.microsoft.com/office/drawing/2014/chart" uri="{C3380CC4-5D6E-409C-BE32-E72D297353CC}">
              <c16:uniqueId val="{00000011-54D5-4962-92D5-7F143FC70B45}"/>
            </c:ext>
          </c:extLst>
        </c:ser>
        <c:ser>
          <c:idx val="5"/>
          <c:order val="5"/>
          <c:tx>
            <c:strRef>
              <c:f>Sheet1!$G$1</c:f>
              <c:strCache>
                <c:ptCount val="1"/>
                <c:pt idx="0">
                  <c:v>VGPR</c:v>
                </c:pt>
              </c:strCache>
            </c:strRef>
          </c:tx>
          <c:spPr>
            <a:solidFill>
              <a:srgbClr val="009FBA"/>
            </a:solidFill>
            <a:ln>
              <a:noFill/>
            </a:ln>
            <a:effectLst/>
          </c:spPr>
          <c:invertIfNegative val="0"/>
          <c:dLbls>
            <c:dLbl>
              <c:idx val="0"/>
              <c:tx>
                <c:rich>
                  <a:bodyPr/>
                  <a:lstStyle/>
                  <a:p>
                    <a:r>
                      <a:rPr lang="en-US"/>
                      <a:t>5 (</a:t>
                    </a:r>
                    <a:fld id="{25C4CEFF-21CE-4854-84BC-8FD7131E538B}" type="VALUE">
                      <a:rPr lang="en-US" smtClean="0"/>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2-54D5-4962-92D5-7F143FC70B45}"/>
                </c:ext>
              </c:extLst>
            </c:dLbl>
            <c:dLbl>
              <c:idx val="1"/>
              <c:tx>
                <c:rich>
                  <a:bodyPr/>
                  <a:lstStyle/>
                  <a:p>
                    <a:r>
                      <a:rPr lang="en-US"/>
                      <a:t>2 (</a:t>
                    </a:r>
                    <a:fld id="{AA3544D3-5AA0-4CD4-BDA6-0ECAB7109E4C}" type="VALUE">
                      <a:rPr lang="en-US" smtClean="0"/>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3-54D5-4962-92D5-7F143FC70B45}"/>
                </c:ext>
              </c:extLst>
            </c:dLbl>
            <c:dLbl>
              <c:idx val="2"/>
              <c:tx>
                <c:rich>
                  <a:bodyPr/>
                  <a:lstStyle/>
                  <a:p>
                    <a:r>
                      <a:rPr lang="en-US">
                        <a:solidFill>
                          <a:schemeClr val="bg1"/>
                        </a:solidFill>
                      </a:rPr>
                      <a:t>2 (</a:t>
                    </a:r>
                    <a:fld id="{1F25DA04-BA03-4377-9A31-6391728E92E7}" type="VALUE">
                      <a:rPr lang="en-US" smtClean="0">
                        <a:solidFill>
                          <a:schemeClr val="bg1"/>
                        </a:solidFill>
                      </a:rPr>
                      <a:pPr/>
                      <a:t>[VALUE]</a:t>
                    </a:fld>
                    <a:r>
                      <a:rPr lang="en-US">
                        <a:solidFill>
                          <a:schemeClr val="bg1"/>
                        </a:solidFill>
                      </a:rPr>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4-54D5-4962-92D5-7F143FC70B45}"/>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N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IBER + BORT + DEX
(N = 23)</c:v>
                </c:pt>
              </c:strCache>
            </c:strRef>
          </c:cat>
          <c:val>
            <c:numRef>
              <c:f>Sheet1!$G$2</c:f>
              <c:numCache>
                <c:formatCode>0.0</c:formatCode>
                <c:ptCount val="1"/>
                <c:pt idx="0">
                  <c:v>21.7</c:v>
                </c:pt>
              </c:numCache>
            </c:numRef>
          </c:val>
          <c:extLst>
            <c:ext xmlns:c16="http://schemas.microsoft.com/office/drawing/2014/chart" uri="{C3380CC4-5D6E-409C-BE32-E72D297353CC}">
              <c16:uniqueId val="{00000015-54D5-4962-92D5-7F143FC70B45}"/>
            </c:ext>
          </c:extLst>
        </c:ser>
        <c:ser>
          <c:idx val="6"/>
          <c:order val="6"/>
          <c:tx>
            <c:strRef>
              <c:f>Sheet1!$H$1</c:f>
              <c:strCache>
                <c:ptCount val="1"/>
                <c:pt idx="0">
                  <c:v>CR</c:v>
                </c:pt>
              </c:strCache>
            </c:strRef>
          </c:tx>
          <c:spPr>
            <a:solidFill>
              <a:srgbClr val="097789"/>
            </a:solidFill>
            <a:ln>
              <a:noFill/>
            </a:ln>
            <a:effectLst/>
          </c:spPr>
          <c:invertIfNegative val="0"/>
          <c:dLbls>
            <c:dLbl>
              <c:idx val="0"/>
              <c:layout>
                <c:manualLayout>
                  <c:x val="9.9382608156338204E-2"/>
                  <c:y val="-7.3635908979694895E-2"/>
                </c:manualLayout>
              </c:layout>
              <c:tx>
                <c:rich>
                  <a:bodyPr/>
                  <a:lstStyle/>
                  <a:p>
                    <a:r>
                      <a:rPr lang="en-US"/>
                      <a:t>1 (</a:t>
                    </a:r>
                    <a:fld id="{114B83EB-7D6E-4DC0-B7B9-3624ECC0854F}" type="VALUE">
                      <a:rPr lang="en-US" smtClean="0"/>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6-54D5-4962-92D5-7F143FC70B45}"/>
                </c:ext>
              </c:extLst>
            </c:dLbl>
            <c:dLbl>
              <c:idx val="1"/>
              <c:delete val="1"/>
              <c:extLst>
                <c:ext xmlns:c15="http://schemas.microsoft.com/office/drawing/2012/chart" uri="{CE6537A1-D6FC-4f65-9D91-7224C49458BB}"/>
                <c:ext xmlns:c16="http://schemas.microsoft.com/office/drawing/2014/chart" uri="{C3380CC4-5D6E-409C-BE32-E72D297353CC}">
                  <c16:uniqueId val="{00000017-54D5-4962-92D5-7F143FC70B45}"/>
                </c:ext>
              </c:extLst>
            </c:dLbl>
            <c:dLbl>
              <c:idx val="2"/>
              <c:tx>
                <c:rich>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r>
                      <a:rPr lang="en-US" sz="1100">
                        <a:solidFill>
                          <a:schemeClr val="bg1"/>
                        </a:solidFill>
                      </a:rPr>
                      <a:t>1 (</a:t>
                    </a:r>
                    <a:fld id="{E36AF2D1-61C2-41A1-8D42-4A6777966802}" type="VALUE">
                      <a:rPr lang="en-US" sz="1100" smtClean="0">
                        <a:solidFill>
                          <a:schemeClr val="bg1"/>
                        </a:solidFill>
                      </a:rPr>
                      <a:pPr>
                        <a:defRPr sz="1100" b="1" i="0" u="none" strike="noStrike" kern="1200" baseline="0">
                          <a:solidFill>
                            <a:schemeClr val="bg1"/>
                          </a:solidFill>
                          <a:latin typeface="+mn-lt"/>
                          <a:ea typeface="+mn-ea"/>
                          <a:cs typeface="+mn-cs"/>
                        </a:defRPr>
                      </a:pPr>
                      <a:t>[VALUE]</a:t>
                    </a:fld>
                    <a:r>
                      <a:rPr lang="en-US" sz="1100">
                        <a:solidFill>
                          <a:schemeClr val="bg1"/>
                        </a:solidFill>
                      </a:rPr>
                      <a:t>)</a:t>
                    </a:r>
                  </a:p>
                </c:rich>
              </c:tx>
              <c:spPr>
                <a:noFill/>
                <a:ln>
                  <a:noFill/>
                </a:ln>
                <a:effectLst/>
              </c:spPr>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8-54D5-4962-92D5-7F143FC70B45}"/>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mn-lt"/>
                    <a:ea typeface="+mn-ea"/>
                    <a:cs typeface="+mn-cs"/>
                  </a:defRPr>
                </a:pPr>
                <a:endParaRPr lang="en-N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50000"/>
                        </a:schemeClr>
                      </a:solidFill>
                      <a:round/>
                    </a:ln>
                    <a:effectLst/>
                  </c:spPr>
                </c15:leaderLines>
              </c:ext>
            </c:extLst>
          </c:dLbls>
          <c:cat>
            <c:strRef>
              <c:f>Sheet1!$A$2</c:f>
              <c:strCache>
                <c:ptCount val="1"/>
                <c:pt idx="0">
                  <c:v>IBER + BORT + DEX
(N = 23)</c:v>
                </c:pt>
              </c:strCache>
            </c:strRef>
          </c:cat>
          <c:val>
            <c:numRef>
              <c:f>Sheet1!$H$2</c:f>
              <c:numCache>
                <c:formatCode>0.0</c:formatCode>
                <c:ptCount val="1"/>
                <c:pt idx="0">
                  <c:v>4.3</c:v>
                </c:pt>
              </c:numCache>
            </c:numRef>
          </c:val>
          <c:extLst>
            <c:ext xmlns:c16="http://schemas.microsoft.com/office/drawing/2014/chart" uri="{C3380CC4-5D6E-409C-BE32-E72D297353CC}">
              <c16:uniqueId val="{00000019-54D5-4962-92D5-7F143FC70B45}"/>
            </c:ext>
          </c:extLst>
        </c:ser>
        <c:dLbls>
          <c:dLblPos val="ctr"/>
          <c:showLegendKey val="0"/>
          <c:showVal val="1"/>
          <c:showCatName val="0"/>
          <c:showSerName val="0"/>
          <c:showPercent val="0"/>
          <c:showBubbleSize val="0"/>
        </c:dLbls>
        <c:gapWidth val="100"/>
        <c:overlap val="100"/>
        <c:axId val="1964782072"/>
        <c:axId val="1964785544"/>
      </c:barChart>
      <c:catAx>
        <c:axId val="1964782072"/>
        <c:scaling>
          <c:orientation val="minMax"/>
        </c:scaling>
        <c:delete val="0"/>
        <c:axPos val="b"/>
        <c:numFmt formatCode="General" sourceLinked="1"/>
        <c:majorTickMark val="none"/>
        <c:minorTickMark val="none"/>
        <c:tickLblPos val="nextTo"/>
        <c:spPr>
          <a:noFill/>
          <a:ln w="6350" cap="flat" cmpd="sng" algn="ctr">
            <a:solidFill>
              <a:schemeClr val="tx1"/>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NL"/>
          </a:p>
        </c:txPr>
        <c:crossAx val="1964785544"/>
        <c:crosses val="autoZero"/>
        <c:auto val="1"/>
        <c:lblAlgn val="ctr"/>
        <c:lblOffset val="0"/>
        <c:noMultiLvlLbl val="0"/>
      </c:catAx>
      <c:valAx>
        <c:axId val="1964785544"/>
        <c:scaling>
          <c:orientation val="minMax"/>
          <c:max val="100"/>
        </c:scaling>
        <c:delete val="0"/>
        <c:axPos val="l"/>
        <c:title>
          <c:tx>
            <c:rich>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US" sz="1200" b="1">
                    <a:solidFill>
                      <a:schemeClr val="tx1"/>
                    </a:solidFill>
                  </a:rPr>
                  <a:t>Response, n (%)</a:t>
                </a:r>
              </a:p>
            </c:rich>
          </c:tx>
          <c:overlay val="0"/>
          <c:spPr>
            <a:noFill/>
            <a:ln>
              <a:noFill/>
            </a:ln>
            <a:effectLst/>
          </c:spPr>
        </c:title>
        <c:numFmt formatCode="0" sourceLinked="0"/>
        <c:majorTickMark val="out"/>
        <c:minorTickMark val="none"/>
        <c:tickLblPos val="nextTo"/>
        <c:spPr>
          <a:noFill/>
          <a:ln w="6350">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NL"/>
          </a:p>
        </c:txPr>
        <c:crossAx val="1964782072"/>
        <c:crosses val="autoZero"/>
        <c:crossBetween val="between"/>
        <c:majorUnit val="20"/>
      </c:valAx>
      <c:spPr>
        <a:noFill/>
        <a:ln>
          <a:noFill/>
        </a:ln>
        <a:effectLst/>
      </c:spPr>
    </c:plotArea>
    <c:legend>
      <c:legendPos val="r"/>
      <c:layout>
        <c:manualLayout>
          <c:xMode val="edge"/>
          <c:yMode val="edge"/>
          <c:x val="0.83984630420946205"/>
          <c:y val="8.03106311766007E-2"/>
          <c:w val="0.153653307686658"/>
          <c:h val="0.42140394564183098"/>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N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NL"/>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0.67129</cdr:x>
      <cdr:y>0.40635</cdr:y>
    </cdr:from>
    <cdr:to>
      <cdr:x>0.88843</cdr:x>
      <cdr:y>0.54675</cdr:y>
    </cdr:to>
    <cdr:sp macro="" textlink="">
      <cdr:nvSpPr>
        <cdr:cNvPr id="2" name="TextBox 13"/>
        <cdr:cNvSpPr txBox="1"/>
      </cdr:nvSpPr>
      <cdr:spPr>
        <a:xfrm xmlns:a="http://schemas.openxmlformats.org/drawingml/2006/main">
          <a:off x="2777717" y="1068858"/>
          <a:ext cx="898498" cy="3693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900" b="1" dirty="0">
              <a:solidFill>
                <a:schemeClr val="tx1"/>
              </a:solidFill>
            </a:rPr>
            <a:t>73.3% </a:t>
          </a:r>
        </a:p>
        <a:p xmlns:a="http://schemas.openxmlformats.org/drawingml/2006/main">
          <a:pPr algn="ctr"/>
          <a:r>
            <a:rPr lang="en-US" sz="900" b="1" dirty="0">
              <a:solidFill>
                <a:schemeClr val="tx1"/>
              </a:solidFill>
            </a:rPr>
            <a:t>n = 11</a:t>
          </a:r>
        </a:p>
      </cdr:txBody>
    </cdr:sp>
  </cdr:relSizeAnchor>
  <cdr:relSizeAnchor xmlns:cdr="http://schemas.openxmlformats.org/drawingml/2006/chartDrawing">
    <cdr:from>
      <cdr:x>0.67101</cdr:x>
      <cdr:y>0.04607</cdr:y>
    </cdr:from>
    <cdr:to>
      <cdr:x>0.88815</cdr:x>
      <cdr:y>0.13382</cdr:y>
    </cdr:to>
    <cdr:sp macro="" textlink="">
      <cdr:nvSpPr>
        <cdr:cNvPr id="3" name="TextBox 13"/>
        <cdr:cNvSpPr txBox="1"/>
      </cdr:nvSpPr>
      <cdr:spPr>
        <a:xfrm xmlns:a="http://schemas.openxmlformats.org/drawingml/2006/main">
          <a:off x="2776570" y="121183"/>
          <a:ext cx="898498"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900" b="1" dirty="0">
              <a:solidFill>
                <a:schemeClr val="bg1"/>
              </a:solidFill>
            </a:rPr>
            <a:t>13.3%; n = 2</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121204E6-696B-C84C-98C1-91702D228BF9}" type="datetimeFigureOut">
              <a:rPr lang="en-US" smtClean="0"/>
              <a:pPr/>
              <a:t>3/30/2022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01284403-8432-1547-B618-B9B2A12ED082}" type="slidenum">
              <a:rPr lang="en-US" smtClean="0"/>
              <a:pPr/>
              <a:t>‹#›</a:t>
            </a:fld>
            <a:endParaRPr lang="en-US"/>
          </a:p>
        </p:txBody>
      </p:sp>
    </p:spTree>
    <p:extLst>
      <p:ext uri="{BB962C8B-B14F-4D97-AF65-F5344CB8AC3E}">
        <p14:creationId xmlns:p14="http://schemas.microsoft.com/office/powerpoint/2010/main" val="4098099687"/>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Arial" panose="020B0604020202020204" pitchFamily="34" charset="0"/>
        <a:ea typeface="+mn-ea"/>
        <a:cs typeface="+mn-cs"/>
      </a:defRPr>
    </a:lvl1pPr>
    <a:lvl2pPr marL="342900" algn="l" defTabSz="685800" rtl="0" eaLnBrk="1" latinLnBrk="0" hangingPunct="1">
      <a:defRPr sz="900" kern="1200">
        <a:solidFill>
          <a:schemeClr val="tx1"/>
        </a:solidFill>
        <a:latin typeface="Arial" panose="020B0604020202020204" pitchFamily="34" charset="0"/>
        <a:ea typeface="+mn-ea"/>
        <a:cs typeface="+mn-cs"/>
      </a:defRPr>
    </a:lvl2pPr>
    <a:lvl3pPr marL="685800" algn="l" defTabSz="685800" rtl="0" eaLnBrk="1" latinLnBrk="0" hangingPunct="1">
      <a:defRPr sz="900" kern="1200">
        <a:solidFill>
          <a:schemeClr val="tx1"/>
        </a:solidFill>
        <a:latin typeface="Arial" panose="020B0604020202020204" pitchFamily="34" charset="0"/>
        <a:ea typeface="+mn-ea"/>
        <a:cs typeface="+mn-cs"/>
      </a:defRPr>
    </a:lvl3pPr>
    <a:lvl4pPr marL="1028700" algn="l" defTabSz="685800" rtl="0" eaLnBrk="1" latinLnBrk="0" hangingPunct="1">
      <a:defRPr sz="900" kern="1200">
        <a:solidFill>
          <a:schemeClr val="tx1"/>
        </a:solidFill>
        <a:latin typeface="Arial" panose="020B0604020202020204" pitchFamily="34" charset="0"/>
        <a:ea typeface="+mn-ea"/>
        <a:cs typeface="+mn-cs"/>
      </a:defRPr>
    </a:lvl4pPr>
    <a:lvl5pPr marL="1371600" algn="l" defTabSz="685800" rtl="0" eaLnBrk="1" latinLnBrk="0" hangingPunct="1">
      <a:defRPr sz="900" kern="1200">
        <a:solidFill>
          <a:schemeClr val="tx1"/>
        </a:solidFill>
        <a:latin typeface="Arial" panose="020B0604020202020204" pitchFamily="34" charset="0"/>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abstracts.asco.org/239/AbstView_239_257917.html" TargetMode="External"/><Relationship Id="rId2" Type="http://schemas.openxmlformats.org/officeDocument/2006/relationships/slide" Target="../slides/slide63.xml"/><Relationship Id="rId1" Type="http://schemas.openxmlformats.org/officeDocument/2006/relationships/notesMaster" Target="../notesMasters/notesMaster1.xml"/><Relationship Id="rId4" Type="http://schemas.openxmlformats.org/officeDocument/2006/relationships/hyperlink" Target="https://www.asco.org/"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nature-com.offcampus.lib.washington.edu/articles/nrclinonc.2016.122%23ref7" TargetMode="External"/><Relationship Id="rId2" Type="http://schemas.openxmlformats.org/officeDocument/2006/relationships/slide" Target="../slides/slide79.xml"/><Relationship Id="rId1" Type="http://schemas.openxmlformats.org/officeDocument/2006/relationships/notesMaster" Target="../notesMasters/notesMaster1.xml"/><Relationship Id="rId4" Type="http://schemas.openxmlformats.org/officeDocument/2006/relationships/hyperlink" Target="https://www-nature-com.offcampus.lib.washington.edu/articles/nrclinonc.2016.122%23ref106" TargetMode="Externa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abstracts.asco.org/239/AbstView_239_257917.html" TargetMode="External"/><Relationship Id="rId2" Type="http://schemas.openxmlformats.org/officeDocument/2006/relationships/slide" Target="../slides/slide92.xml"/><Relationship Id="rId1" Type="http://schemas.openxmlformats.org/officeDocument/2006/relationships/notesMaster" Target="../notesMasters/notesMaster1.xml"/><Relationship Id="rId4" Type="http://schemas.openxmlformats.org/officeDocument/2006/relationships/hyperlink" Target="https://www.asco.org/" TargetMode="Externa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www.sinobiological.com/resource/antibody-technical/antibody-structure-function" TargetMode="External"/><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1284403-8432-1547-B618-B9B2A12ED082}"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14827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766A20-04B8-46A9-847F-39E315E32BC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55516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i="1">
                <a:latin typeface="Arial" panose="020B0604020202020204" pitchFamily="34" charset="0"/>
              </a:rPr>
              <a:t>ASCT, autologous stem cell transplantation; FISH, fluorescence in situ hybridization; IQR, interquartile range; KCd, carfilzomib/cyclophosphamide/dexamethasone; KRd, carfilzomib/lenalidomide/dexamethasone; KRd12, </a:t>
            </a:r>
            <a:r>
              <a:rPr lang="en-US" altLang="en-US" sz="1200" i="1"/>
              <a:t>12 cycles of </a:t>
            </a:r>
            <a:r>
              <a:rPr lang="en-US" altLang="en-US" i="1">
                <a:latin typeface="Arial" panose="020B0604020202020204" pitchFamily="34" charset="0"/>
              </a:rPr>
              <a:t>carfilzomib/lenalidomide/dexamethasone</a:t>
            </a:r>
            <a:r>
              <a:rPr lang="en-US" altLang="en-US" sz="1200" i="1">
                <a:latin typeface="Arial" panose="020B0604020202020204" pitchFamily="34" charset="0"/>
              </a:rPr>
              <a:t>; PFS, progression-free survival.</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alt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464329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i="1">
                <a:latin typeface="Arial" panose="020B0604020202020204" pitchFamily="34" charset="0"/>
              </a:rPr>
              <a:t>FISH, fluorescence in situ hybridization; IQR, interquartile range; KR, carfilzomib/lenalidomide; R, lenalidomide.</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alt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639581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741EE5F-7FDA-4606-8C81-AF58E91FB5D9}"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mn-cs"/>
            </a:endParaRPr>
          </a:p>
        </p:txBody>
      </p:sp>
      <p:sp>
        <p:nvSpPr>
          <p:cNvPr id="932866" name="Rectangle 2"/>
          <p:cNvSpPr>
            <a:spLocks noGrp="1" noRot="1" noChangeAspect="1" noChangeArrowheads="1" noTextEdit="1"/>
          </p:cNvSpPr>
          <p:nvPr>
            <p:ph type="sldImg"/>
          </p:nvPr>
        </p:nvSpPr>
        <p:spPr>
          <a:ln/>
        </p:spPr>
      </p:sp>
      <p:sp>
        <p:nvSpPr>
          <p:cNvPr id="9328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4041992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741EE5F-7FDA-4606-8C81-AF58E91FB5D9}"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mn-cs"/>
            </a:endParaRPr>
          </a:p>
        </p:txBody>
      </p:sp>
      <p:sp>
        <p:nvSpPr>
          <p:cNvPr id="932866" name="Rectangle 2"/>
          <p:cNvSpPr>
            <a:spLocks noGrp="1" noRot="1" noChangeAspect="1" noChangeArrowheads="1" noTextEdit="1"/>
          </p:cNvSpPr>
          <p:nvPr>
            <p:ph type="sldImg"/>
          </p:nvPr>
        </p:nvSpPr>
        <p:spPr>
          <a:ln/>
        </p:spPr>
      </p:sp>
      <p:sp>
        <p:nvSpPr>
          <p:cNvPr id="9328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4041992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DBD79E-17F1-4A52-9CD5-6BCA282A653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660892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973" eaLnBrk="0" hangingPunct="0">
              <a:defRPr sz="2300" i="1">
                <a:solidFill>
                  <a:schemeClr val="tx1"/>
                </a:solidFill>
                <a:latin typeface="Arial" charset="0"/>
                <a:ea typeface="ＭＳ Ｐゴシック" charset="0"/>
                <a:cs typeface="ＭＳ Ｐゴシック" charset="0"/>
              </a:defRPr>
            </a:lvl1pPr>
            <a:lvl2pPr marL="702756" indent="-270291" defTabSz="903973" eaLnBrk="0" hangingPunct="0">
              <a:defRPr sz="2300" i="1">
                <a:solidFill>
                  <a:schemeClr val="tx1"/>
                </a:solidFill>
                <a:latin typeface="Arial" charset="0"/>
                <a:ea typeface="ＭＳ Ｐゴシック" charset="0"/>
              </a:defRPr>
            </a:lvl2pPr>
            <a:lvl3pPr marL="1081164" indent="-216233" defTabSz="903973" eaLnBrk="0" hangingPunct="0">
              <a:defRPr sz="2300" i="1">
                <a:solidFill>
                  <a:schemeClr val="tx1"/>
                </a:solidFill>
                <a:latin typeface="Arial" charset="0"/>
                <a:ea typeface="ＭＳ Ｐゴシック" charset="0"/>
              </a:defRPr>
            </a:lvl3pPr>
            <a:lvl4pPr marL="1513629" indent="-216233" defTabSz="903973" eaLnBrk="0" hangingPunct="0">
              <a:defRPr sz="2300" i="1">
                <a:solidFill>
                  <a:schemeClr val="tx1"/>
                </a:solidFill>
                <a:latin typeface="Arial" charset="0"/>
                <a:ea typeface="ＭＳ Ｐゴシック" charset="0"/>
              </a:defRPr>
            </a:lvl4pPr>
            <a:lvl5pPr marL="1946095" indent="-216233" defTabSz="903973" eaLnBrk="0" hangingPunct="0">
              <a:defRPr sz="2300" i="1">
                <a:solidFill>
                  <a:schemeClr val="tx1"/>
                </a:solidFill>
                <a:latin typeface="Arial" charset="0"/>
                <a:ea typeface="ＭＳ Ｐゴシック" charset="0"/>
              </a:defRPr>
            </a:lvl5pPr>
            <a:lvl6pPr marL="2378560" indent="-216233" defTabSz="903973" eaLnBrk="0" fontAlgn="base" hangingPunct="0">
              <a:spcBef>
                <a:spcPct val="0"/>
              </a:spcBef>
              <a:spcAft>
                <a:spcPct val="0"/>
              </a:spcAft>
              <a:defRPr sz="2300" i="1">
                <a:solidFill>
                  <a:schemeClr val="tx1"/>
                </a:solidFill>
                <a:latin typeface="Arial" charset="0"/>
                <a:ea typeface="ＭＳ Ｐゴシック" charset="0"/>
              </a:defRPr>
            </a:lvl6pPr>
            <a:lvl7pPr marL="2811026" indent="-216233" defTabSz="903973" eaLnBrk="0" fontAlgn="base" hangingPunct="0">
              <a:spcBef>
                <a:spcPct val="0"/>
              </a:spcBef>
              <a:spcAft>
                <a:spcPct val="0"/>
              </a:spcAft>
              <a:defRPr sz="2300" i="1">
                <a:solidFill>
                  <a:schemeClr val="tx1"/>
                </a:solidFill>
                <a:latin typeface="Arial" charset="0"/>
                <a:ea typeface="ＭＳ Ｐゴシック" charset="0"/>
              </a:defRPr>
            </a:lvl7pPr>
            <a:lvl8pPr marL="3243491" indent="-216233" defTabSz="903973" eaLnBrk="0" fontAlgn="base" hangingPunct="0">
              <a:spcBef>
                <a:spcPct val="0"/>
              </a:spcBef>
              <a:spcAft>
                <a:spcPct val="0"/>
              </a:spcAft>
              <a:defRPr sz="2300" i="1">
                <a:solidFill>
                  <a:schemeClr val="tx1"/>
                </a:solidFill>
                <a:latin typeface="Arial" charset="0"/>
                <a:ea typeface="ＭＳ Ｐゴシック" charset="0"/>
              </a:defRPr>
            </a:lvl8pPr>
            <a:lvl9pPr marL="3675957" indent="-216233" defTabSz="903973" eaLnBrk="0" fontAlgn="base" hangingPunct="0">
              <a:spcBef>
                <a:spcPct val="0"/>
              </a:spcBef>
              <a:spcAft>
                <a:spcPct val="0"/>
              </a:spcAft>
              <a:defRPr sz="2300" i="1">
                <a:solidFill>
                  <a:schemeClr val="tx1"/>
                </a:solidFill>
                <a:latin typeface="Arial" charset="0"/>
                <a:ea typeface="ＭＳ Ｐゴシック" charset="0"/>
              </a:defRPr>
            </a:lvl9pPr>
          </a:lstStyle>
          <a:p>
            <a:pPr marL="0" marR="0" lvl="0" indent="0" algn="r" defTabSz="903973" rtl="0" eaLnBrk="1" fontAlgn="auto" latinLnBrk="0" hangingPunct="1">
              <a:lnSpc>
                <a:spcPct val="100000"/>
              </a:lnSpc>
              <a:spcBef>
                <a:spcPts val="0"/>
              </a:spcBef>
              <a:spcAft>
                <a:spcPts val="0"/>
              </a:spcAft>
              <a:buClrTx/>
              <a:buSzTx/>
              <a:buFontTx/>
              <a:buNone/>
              <a:tabLst/>
              <a:defRPr/>
            </a:pPr>
            <a:fld id="{42E13CD2-1B90-004A-9C8D-D42E064E32A5}"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03973"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69986" name="Rectangle 2"/>
          <p:cNvSpPr>
            <a:spLocks noGrp="1" noRot="1" noChangeAspect="1" noChangeArrowheads="1"/>
          </p:cNvSpPr>
          <p:nvPr>
            <p:ph type="sldImg"/>
          </p:nvPr>
        </p:nvSpPr>
        <p:spPr>
          <a:xfrm>
            <a:off x="382588" y="685800"/>
            <a:ext cx="6094412" cy="3429000"/>
          </a:xfrm>
          <a:solidFill>
            <a:srgbClr val="FFFFFF"/>
          </a:solidFill>
          <a:ln/>
        </p:spPr>
      </p:sp>
      <p:sp>
        <p:nvSpPr>
          <p:cNvPr id="169987" name="Rectangle 3"/>
          <p:cNvSpPr>
            <a:spLocks noGrp="1" noChangeArrowheads="1"/>
          </p:cNvSpPr>
          <p:nvPr>
            <p:ph type="body" idx="1"/>
          </p:nvPr>
        </p:nvSpPr>
        <p:spPr>
          <a:xfrm>
            <a:off x="818555" y="4333119"/>
            <a:ext cx="5487293" cy="4115405"/>
          </a:xfrm>
          <a:solidFill>
            <a:srgbClr val="FFFFFF"/>
          </a:solidFill>
          <a:ln>
            <a:solidFill>
              <a:srgbClr val="000000"/>
            </a:solidFill>
          </a:ln>
          <a:extLst>
            <a:ext uri="{FAA26D3D-D897-4be2-8F04-BA451C77F1D7}">
              <ma14:placeholderFlag xmlns="" xmlns:ma14="http://schemas.microsoft.com/office/mac/drawingml/2011/main" val="1"/>
            </a:ext>
          </a:extLst>
        </p:spPr>
        <p:txBody>
          <a:bodyPr lIns="91430" tIns="45715" rIns="91430" bIns="45715"/>
          <a:lstStyle/>
          <a:p>
            <a:pPr eaLnBrk="1" hangingPunct="1">
              <a:spcBef>
                <a:spcPct val="0"/>
              </a:spcBef>
            </a:pPr>
            <a:r>
              <a:rPr lang="es-ES" sz="2300">
                <a:latin typeface="Times New Roman" charset="0"/>
                <a:ea typeface="ＭＳ Ｐゴシック" charset="0"/>
                <a:cs typeface="ＭＳ Ｐゴシック" charset="0"/>
              </a:rPr>
              <a:t>Pruebas convencionales y moleculares para diagnóstico, pronóstico y seguimiento de los pacientes con Mieloma Múltiple</a:t>
            </a:r>
          </a:p>
          <a:p>
            <a:pPr eaLnBrk="1" hangingPunct="1">
              <a:spcBef>
                <a:spcPct val="0"/>
              </a:spcBef>
            </a:pPr>
            <a:r>
              <a:rPr lang="es-ES" sz="2300">
                <a:latin typeface="Times New Roman" charset="0"/>
                <a:ea typeface="ＭＳ Ｐゴシック" charset="0"/>
                <a:cs typeface="ＭＳ Ｐゴシック" charset="0"/>
              </a:rPr>
              <a:t>40 minutos</a:t>
            </a:r>
            <a:endParaRPr lang="en-US" sz="230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69470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973" eaLnBrk="0" hangingPunct="0">
              <a:defRPr sz="2300" i="1">
                <a:solidFill>
                  <a:schemeClr val="tx1"/>
                </a:solidFill>
                <a:latin typeface="Arial" charset="0"/>
                <a:ea typeface="ＭＳ Ｐゴシック" charset="0"/>
                <a:cs typeface="ＭＳ Ｐゴシック" charset="0"/>
              </a:defRPr>
            </a:lvl1pPr>
            <a:lvl2pPr marL="702756" indent="-270291" defTabSz="903973" eaLnBrk="0" hangingPunct="0">
              <a:defRPr sz="2300" i="1">
                <a:solidFill>
                  <a:schemeClr val="tx1"/>
                </a:solidFill>
                <a:latin typeface="Arial" charset="0"/>
                <a:ea typeface="ＭＳ Ｐゴシック" charset="0"/>
              </a:defRPr>
            </a:lvl2pPr>
            <a:lvl3pPr marL="1081164" indent="-216233" defTabSz="903973" eaLnBrk="0" hangingPunct="0">
              <a:defRPr sz="2300" i="1">
                <a:solidFill>
                  <a:schemeClr val="tx1"/>
                </a:solidFill>
                <a:latin typeface="Arial" charset="0"/>
                <a:ea typeface="ＭＳ Ｐゴシック" charset="0"/>
              </a:defRPr>
            </a:lvl3pPr>
            <a:lvl4pPr marL="1513629" indent="-216233" defTabSz="903973" eaLnBrk="0" hangingPunct="0">
              <a:defRPr sz="2300" i="1">
                <a:solidFill>
                  <a:schemeClr val="tx1"/>
                </a:solidFill>
                <a:latin typeface="Arial" charset="0"/>
                <a:ea typeface="ＭＳ Ｐゴシック" charset="0"/>
              </a:defRPr>
            </a:lvl4pPr>
            <a:lvl5pPr marL="1946095" indent="-216233" defTabSz="903973" eaLnBrk="0" hangingPunct="0">
              <a:defRPr sz="2300" i="1">
                <a:solidFill>
                  <a:schemeClr val="tx1"/>
                </a:solidFill>
                <a:latin typeface="Arial" charset="0"/>
                <a:ea typeface="ＭＳ Ｐゴシック" charset="0"/>
              </a:defRPr>
            </a:lvl5pPr>
            <a:lvl6pPr marL="2378560" indent="-216233" defTabSz="903973" eaLnBrk="0" fontAlgn="base" hangingPunct="0">
              <a:spcBef>
                <a:spcPct val="0"/>
              </a:spcBef>
              <a:spcAft>
                <a:spcPct val="0"/>
              </a:spcAft>
              <a:defRPr sz="2300" i="1">
                <a:solidFill>
                  <a:schemeClr val="tx1"/>
                </a:solidFill>
                <a:latin typeface="Arial" charset="0"/>
                <a:ea typeface="ＭＳ Ｐゴシック" charset="0"/>
              </a:defRPr>
            </a:lvl6pPr>
            <a:lvl7pPr marL="2811026" indent="-216233" defTabSz="903973" eaLnBrk="0" fontAlgn="base" hangingPunct="0">
              <a:spcBef>
                <a:spcPct val="0"/>
              </a:spcBef>
              <a:spcAft>
                <a:spcPct val="0"/>
              </a:spcAft>
              <a:defRPr sz="2300" i="1">
                <a:solidFill>
                  <a:schemeClr val="tx1"/>
                </a:solidFill>
                <a:latin typeface="Arial" charset="0"/>
                <a:ea typeface="ＭＳ Ｐゴシック" charset="0"/>
              </a:defRPr>
            </a:lvl7pPr>
            <a:lvl8pPr marL="3243491" indent="-216233" defTabSz="903973" eaLnBrk="0" fontAlgn="base" hangingPunct="0">
              <a:spcBef>
                <a:spcPct val="0"/>
              </a:spcBef>
              <a:spcAft>
                <a:spcPct val="0"/>
              </a:spcAft>
              <a:defRPr sz="2300" i="1">
                <a:solidFill>
                  <a:schemeClr val="tx1"/>
                </a:solidFill>
                <a:latin typeface="Arial" charset="0"/>
                <a:ea typeface="ＭＳ Ｐゴシック" charset="0"/>
              </a:defRPr>
            </a:lvl8pPr>
            <a:lvl9pPr marL="3675957" indent="-216233" defTabSz="903973" eaLnBrk="0" fontAlgn="base" hangingPunct="0">
              <a:spcBef>
                <a:spcPct val="0"/>
              </a:spcBef>
              <a:spcAft>
                <a:spcPct val="0"/>
              </a:spcAft>
              <a:defRPr sz="2300" i="1">
                <a:solidFill>
                  <a:schemeClr val="tx1"/>
                </a:solidFill>
                <a:latin typeface="Arial" charset="0"/>
                <a:ea typeface="ＭＳ Ｐゴシック" charset="0"/>
              </a:defRPr>
            </a:lvl9pPr>
          </a:lstStyle>
          <a:p>
            <a:pPr marL="0" marR="0" lvl="0" indent="0" algn="r" defTabSz="903973" rtl="0" eaLnBrk="1" fontAlgn="auto" latinLnBrk="0" hangingPunct="1">
              <a:lnSpc>
                <a:spcPct val="100000"/>
              </a:lnSpc>
              <a:spcBef>
                <a:spcPts val="0"/>
              </a:spcBef>
              <a:spcAft>
                <a:spcPts val="0"/>
              </a:spcAft>
              <a:buClrTx/>
              <a:buSzTx/>
              <a:buFontTx/>
              <a:buNone/>
              <a:tabLst/>
              <a:defRPr/>
            </a:pPr>
            <a:fld id="{DF397319-BC5C-8844-A3B2-7A5F17230529}"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03973"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3554" name="Rectangle 2"/>
          <p:cNvSpPr>
            <a:spLocks noGrp="1" noRot="1" noChangeAspect="1" noChangeArrowheads="1"/>
          </p:cNvSpPr>
          <p:nvPr>
            <p:ph type="sldImg"/>
          </p:nvPr>
        </p:nvSpPr>
        <p:spPr>
          <a:xfrm>
            <a:off x="382588" y="685800"/>
            <a:ext cx="6094412" cy="3429000"/>
          </a:xfrm>
          <a:solidFill>
            <a:srgbClr val="FFFFFF"/>
          </a:solidFill>
          <a:ln/>
        </p:spPr>
      </p:sp>
      <p:sp>
        <p:nvSpPr>
          <p:cNvPr id="23555" name="Rectangle 3"/>
          <p:cNvSpPr>
            <a:spLocks noGrp="1" noChangeArrowheads="1"/>
          </p:cNvSpPr>
          <p:nvPr>
            <p:ph type="body" idx="1"/>
          </p:nvPr>
        </p:nvSpPr>
        <p:spPr>
          <a:xfrm>
            <a:off x="818555" y="4334632"/>
            <a:ext cx="5487293" cy="4113892"/>
          </a:xfrm>
          <a:solidFill>
            <a:srgbClr val="FFFFFF"/>
          </a:solidFill>
          <a:ln>
            <a:solidFill>
              <a:srgbClr val="000000"/>
            </a:solidFill>
          </a:ln>
          <a:extLst>
            <a:ext uri="{FAA26D3D-D897-4be2-8F04-BA451C77F1D7}">
              <ma14:placeholderFlag xmlns="" xmlns:ma14="http://schemas.microsoft.com/office/mac/drawingml/2011/main" val="1"/>
            </a:ext>
          </a:extLst>
        </p:spPr>
        <p:txBody>
          <a:bodyPr lIns="91422" tIns="45711" rIns="91422" bIns="45711"/>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4426753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txBox="1">
            <a:spLocks noGrp="1" noChangeArrowheads="1"/>
          </p:cNvSpPr>
          <p:nvPr/>
        </p:nvSpPr>
        <p:spPr bwMode="auto">
          <a:xfrm>
            <a:off x="3886711" y="8686800"/>
            <a:ext cx="2971289" cy="457200"/>
          </a:xfrm>
          <a:prstGeom prst="rect">
            <a:avLst/>
          </a:prstGeom>
          <a:noFill/>
          <a:ln w="9525">
            <a:noFill/>
            <a:miter lim="800000"/>
            <a:headEnd/>
            <a:tailEnd/>
          </a:ln>
        </p:spPr>
        <p:txBody>
          <a:bodyPr lIns="91426" tIns="45712" rIns="91426" bIns="45712" anchor="b"/>
          <a:lstStyle/>
          <a:p>
            <a:pPr marL="0" marR="0" lvl="0" indent="0" algn="r" defTabSz="455427" rtl="0" eaLnBrk="0" fontAlgn="base" latinLnBrk="0" hangingPunct="0">
              <a:lnSpc>
                <a:spcPct val="100000"/>
              </a:lnSpc>
              <a:spcBef>
                <a:spcPct val="0"/>
              </a:spcBef>
              <a:spcAft>
                <a:spcPct val="0"/>
              </a:spcAft>
              <a:buClrTx/>
              <a:buSzTx/>
              <a:buFontTx/>
              <a:buNone/>
              <a:tabLst/>
              <a:defRPr/>
            </a:pPr>
            <a:fld id="{DF08A431-963D-4F2B-B6A2-4C038301B5B5}" type="slidenum">
              <a:rPr kumimoji="0" lang="en-US" sz="12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Osaka"/>
              </a:rPr>
              <a:pPr marL="0" marR="0" lvl="0" indent="0" algn="r" defTabSz="455427" rtl="0" eaLnBrk="0" fontAlgn="base" latinLnBrk="0" hangingPunct="0">
                <a:lnSpc>
                  <a:spcPct val="100000"/>
                </a:lnSpc>
                <a:spcBef>
                  <a:spcPct val="0"/>
                </a:spcBef>
                <a:spcAft>
                  <a:spcPct val="0"/>
                </a:spcAft>
                <a:buClrTx/>
                <a:buSzTx/>
                <a:buFontTx/>
                <a:buNone/>
                <a:tabLst/>
                <a:defRPr/>
              </a:pPr>
              <a:t>48</a:t>
            </a:fld>
            <a:endParaRPr kumimoji="0" lang="en-US" sz="12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Osaka"/>
            </a:endParaRPr>
          </a:p>
        </p:txBody>
      </p:sp>
      <p:sp>
        <p:nvSpPr>
          <p:cNvPr id="59395" name="Rectangle 2"/>
          <p:cNvSpPr>
            <a:spLocks noGrp="1" noRot="1" noChangeAspect="1" noChangeArrowheads="1" noTextEdit="1"/>
          </p:cNvSpPr>
          <p:nvPr>
            <p:ph type="sldImg"/>
          </p:nvPr>
        </p:nvSpPr>
        <p:spPr>
          <a:xfrm>
            <a:off x="382588" y="685800"/>
            <a:ext cx="6092825" cy="3427413"/>
          </a:xfrm>
          <a:solidFill>
            <a:srgbClr val="FFFFFF"/>
          </a:solidFill>
          <a:ln/>
        </p:spPr>
      </p:sp>
      <p:sp>
        <p:nvSpPr>
          <p:cNvPr id="59396" name="Rectangle 3"/>
          <p:cNvSpPr>
            <a:spLocks noGrp="1" noChangeArrowheads="1"/>
          </p:cNvSpPr>
          <p:nvPr>
            <p:ph type="body" idx="1"/>
          </p:nvPr>
        </p:nvSpPr>
        <p:spPr>
          <a:solidFill>
            <a:srgbClr val="FFFFFF"/>
          </a:solidFill>
          <a:ln>
            <a:solidFill>
              <a:srgbClr val="000000"/>
            </a:solidFill>
          </a:ln>
        </p:spPr>
        <p:txBody>
          <a:bodyPr/>
          <a:lstStyle/>
          <a:p>
            <a:pPr eaLnBrk="1" hangingPunct="1">
              <a:spcBef>
                <a:spcPct val="0"/>
              </a:spcBef>
            </a:pPr>
            <a:endParaRPr lang="es-ES_tradnl">
              <a:latin typeface="Arial" pitchFamily="34" charset="0"/>
            </a:endParaRPr>
          </a:p>
        </p:txBody>
      </p:sp>
    </p:spTree>
    <p:extLst>
      <p:ext uri="{BB962C8B-B14F-4D97-AF65-F5344CB8AC3E}">
        <p14:creationId xmlns:p14="http://schemas.microsoft.com/office/powerpoint/2010/main" val="552812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973" eaLnBrk="0" hangingPunct="0">
              <a:defRPr sz="2300" i="1">
                <a:solidFill>
                  <a:schemeClr val="tx1"/>
                </a:solidFill>
                <a:latin typeface="Arial" charset="0"/>
                <a:ea typeface="ＭＳ Ｐゴシック" charset="0"/>
                <a:cs typeface="ＭＳ Ｐゴシック" charset="0"/>
              </a:defRPr>
            </a:lvl1pPr>
            <a:lvl2pPr marL="702756" indent="-270291" defTabSz="903973" eaLnBrk="0" hangingPunct="0">
              <a:defRPr sz="2300" i="1">
                <a:solidFill>
                  <a:schemeClr val="tx1"/>
                </a:solidFill>
                <a:latin typeface="Arial" charset="0"/>
                <a:ea typeface="ＭＳ Ｐゴシック" charset="0"/>
              </a:defRPr>
            </a:lvl2pPr>
            <a:lvl3pPr marL="1081164" indent="-216233" defTabSz="903973" eaLnBrk="0" hangingPunct="0">
              <a:defRPr sz="2300" i="1">
                <a:solidFill>
                  <a:schemeClr val="tx1"/>
                </a:solidFill>
                <a:latin typeface="Arial" charset="0"/>
                <a:ea typeface="ＭＳ Ｐゴシック" charset="0"/>
              </a:defRPr>
            </a:lvl3pPr>
            <a:lvl4pPr marL="1513629" indent="-216233" defTabSz="903973" eaLnBrk="0" hangingPunct="0">
              <a:defRPr sz="2300" i="1">
                <a:solidFill>
                  <a:schemeClr val="tx1"/>
                </a:solidFill>
                <a:latin typeface="Arial" charset="0"/>
                <a:ea typeface="ＭＳ Ｐゴシック" charset="0"/>
              </a:defRPr>
            </a:lvl4pPr>
            <a:lvl5pPr marL="1946095" indent="-216233" defTabSz="903973" eaLnBrk="0" hangingPunct="0">
              <a:defRPr sz="2300" i="1">
                <a:solidFill>
                  <a:schemeClr val="tx1"/>
                </a:solidFill>
                <a:latin typeface="Arial" charset="0"/>
                <a:ea typeface="ＭＳ Ｐゴシック" charset="0"/>
              </a:defRPr>
            </a:lvl5pPr>
            <a:lvl6pPr marL="2378560" indent="-216233" defTabSz="903973" eaLnBrk="0" fontAlgn="base" hangingPunct="0">
              <a:spcBef>
                <a:spcPct val="0"/>
              </a:spcBef>
              <a:spcAft>
                <a:spcPct val="0"/>
              </a:spcAft>
              <a:defRPr sz="2300" i="1">
                <a:solidFill>
                  <a:schemeClr val="tx1"/>
                </a:solidFill>
                <a:latin typeface="Arial" charset="0"/>
                <a:ea typeface="ＭＳ Ｐゴシック" charset="0"/>
              </a:defRPr>
            </a:lvl6pPr>
            <a:lvl7pPr marL="2811026" indent="-216233" defTabSz="903973" eaLnBrk="0" fontAlgn="base" hangingPunct="0">
              <a:spcBef>
                <a:spcPct val="0"/>
              </a:spcBef>
              <a:spcAft>
                <a:spcPct val="0"/>
              </a:spcAft>
              <a:defRPr sz="2300" i="1">
                <a:solidFill>
                  <a:schemeClr val="tx1"/>
                </a:solidFill>
                <a:latin typeface="Arial" charset="0"/>
                <a:ea typeface="ＭＳ Ｐゴシック" charset="0"/>
              </a:defRPr>
            </a:lvl7pPr>
            <a:lvl8pPr marL="3243491" indent="-216233" defTabSz="903973" eaLnBrk="0" fontAlgn="base" hangingPunct="0">
              <a:spcBef>
                <a:spcPct val="0"/>
              </a:spcBef>
              <a:spcAft>
                <a:spcPct val="0"/>
              </a:spcAft>
              <a:defRPr sz="2300" i="1">
                <a:solidFill>
                  <a:schemeClr val="tx1"/>
                </a:solidFill>
                <a:latin typeface="Arial" charset="0"/>
                <a:ea typeface="ＭＳ Ｐゴシック" charset="0"/>
              </a:defRPr>
            </a:lvl8pPr>
            <a:lvl9pPr marL="3675957" indent="-216233" defTabSz="903973" eaLnBrk="0" fontAlgn="base" hangingPunct="0">
              <a:spcBef>
                <a:spcPct val="0"/>
              </a:spcBef>
              <a:spcAft>
                <a:spcPct val="0"/>
              </a:spcAft>
              <a:defRPr sz="2300" i="1">
                <a:solidFill>
                  <a:schemeClr val="tx1"/>
                </a:solidFill>
                <a:latin typeface="Arial" charset="0"/>
                <a:ea typeface="ＭＳ Ｐゴシック" charset="0"/>
              </a:defRPr>
            </a:lvl9pPr>
          </a:lstStyle>
          <a:p>
            <a:pPr marL="0" marR="0" lvl="0" indent="0" algn="r" defTabSz="903973" rtl="0" eaLnBrk="1" fontAlgn="auto" latinLnBrk="0" hangingPunct="1">
              <a:lnSpc>
                <a:spcPct val="100000"/>
              </a:lnSpc>
              <a:spcBef>
                <a:spcPts val="0"/>
              </a:spcBef>
              <a:spcAft>
                <a:spcPts val="0"/>
              </a:spcAft>
              <a:buClrTx/>
              <a:buSzTx/>
              <a:buFontTx/>
              <a:buNone/>
              <a:tabLst/>
              <a:defRPr/>
            </a:pPr>
            <a:fld id="{DF397319-BC5C-8844-A3B2-7A5F17230529}"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03973"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3554" name="Rectangle 2"/>
          <p:cNvSpPr>
            <a:spLocks noGrp="1" noRot="1" noChangeAspect="1" noChangeArrowheads="1"/>
          </p:cNvSpPr>
          <p:nvPr>
            <p:ph type="sldImg"/>
          </p:nvPr>
        </p:nvSpPr>
        <p:spPr>
          <a:xfrm>
            <a:off x="382588" y="685800"/>
            <a:ext cx="6094412" cy="3429000"/>
          </a:xfrm>
          <a:solidFill>
            <a:srgbClr val="FFFFFF"/>
          </a:solidFill>
          <a:ln/>
        </p:spPr>
      </p:sp>
      <p:sp>
        <p:nvSpPr>
          <p:cNvPr id="23555" name="Rectangle 3"/>
          <p:cNvSpPr>
            <a:spLocks noGrp="1" noChangeArrowheads="1"/>
          </p:cNvSpPr>
          <p:nvPr>
            <p:ph type="body" idx="1"/>
          </p:nvPr>
        </p:nvSpPr>
        <p:spPr>
          <a:xfrm>
            <a:off x="818555" y="4334632"/>
            <a:ext cx="5487293" cy="4113892"/>
          </a:xfrm>
          <a:solidFill>
            <a:srgbClr val="FFFFFF"/>
          </a:solidFill>
          <a:ln>
            <a:solidFill>
              <a:srgbClr val="000000"/>
            </a:solidFill>
          </a:ln>
          <a:extLst>
            <a:ext uri="{FAA26D3D-D897-4be2-8F04-BA451C77F1D7}">
              <ma14:placeholderFlag xmlns="" xmlns:ma14="http://schemas.microsoft.com/office/mac/drawingml/2011/main" val="1"/>
            </a:ext>
          </a:extLst>
        </p:spPr>
        <p:txBody>
          <a:bodyPr lIns="91422" tIns="45711" rIns="91422" bIns="45711"/>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2881878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1284403-8432-1547-B618-B9B2A12ED082}"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4225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CO"/>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8480E7-1D2F-48EE-BB1E-AAC41B8BF7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38261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FAA9E6-400A-E640-A318-E520058423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02256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FAA9E6-400A-E640-A318-E520058423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44458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FAA9E6-400A-E640-A318-E520058423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92143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FAA9E6-400A-E640-A318-E520058423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05199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GEFPFS01</a:t>
            </a:r>
            <a:r>
              <a:rPr lang="en-US" baseline="0"/>
              <a:t> from MMY3003 and TEFPFS01</a:t>
            </a:r>
          </a:p>
          <a:p>
            <a:r>
              <a:rPr lang="en-US" baseline="0"/>
              <a:t>GEFPFS01 from MMY3004 and TEFPFS01</a:t>
            </a:r>
            <a:endParaRPr lang="en-US"/>
          </a:p>
        </p:txBody>
      </p:sp>
    </p:spTree>
    <p:extLst>
      <p:ext uri="{BB962C8B-B14F-4D97-AF65-F5344CB8AC3E}">
        <p14:creationId xmlns:p14="http://schemas.microsoft.com/office/powerpoint/2010/main" val="41379053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GEFPFS01</a:t>
            </a:r>
            <a:r>
              <a:rPr lang="en-US" baseline="0"/>
              <a:t> from MMY3003 and TEFPFS01</a:t>
            </a:r>
          </a:p>
          <a:p>
            <a:r>
              <a:rPr lang="en-US" baseline="0"/>
              <a:t>GEFPFS01 from MMY3004 and TEFPFS01</a:t>
            </a:r>
            <a:endParaRPr lang="en-US"/>
          </a:p>
        </p:txBody>
      </p:sp>
    </p:spTree>
    <p:extLst>
      <p:ext uri="{BB962C8B-B14F-4D97-AF65-F5344CB8AC3E}">
        <p14:creationId xmlns:p14="http://schemas.microsoft.com/office/powerpoint/2010/main" val="18679800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GEFPFS01</a:t>
            </a:r>
            <a:r>
              <a:rPr lang="en-US" baseline="0"/>
              <a:t> from MMY3003 and TEFPFS01</a:t>
            </a:r>
          </a:p>
          <a:p>
            <a:r>
              <a:rPr lang="en-US" baseline="0"/>
              <a:t>GEFPFS01 from MMY3004 and TEFPFS01</a:t>
            </a:r>
            <a:endParaRPr lang="en-US"/>
          </a:p>
        </p:txBody>
      </p:sp>
    </p:spTree>
    <p:extLst>
      <p:ext uri="{BB962C8B-B14F-4D97-AF65-F5344CB8AC3E}">
        <p14:creationId xmlns:p14="http://schemas.microsoft.com/office/powerpoint/2010/main" val="15534906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a:extLst>
              <a:ext uri="{FF2B5EF4-FFF2-40B4-BE49-F238E27FC236}">
                <a16:creationId xmlns:a16="http://schemas.microsoft.com/office/drawing/2014/main" id="{56622882-58B6-4777-B510-0F66ADD25A7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18787" name="Notes Placeholder 2">
            <a:extLst>
              <a:ext uri="{FF2B5EF4-FFF2-40B4-BE49-F238E27FC236}">
                <a16:creationId xmlns:a16="http://schemas.microsoft.com/office/drawing/2014/main" id="{8BE8CD5B-2F8C-4538-B6FA-17F3030221A1}"/>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ea typeface="ＭＳ Ｐゴシック" panose="020B0600070205080204" pitchFamily="34" charset="-128"/>
              </a:rPr>
              <a:t>Prepared for redraw.</a:t>
            </a:r>
          </a:p>
        </p:txBody>
      </p:sp>
      <p:sp>
        <p:nvSpPr>
          <p:cNvPr id="118788" name="Slide Number Placeholder 3">
            <a:extLst>
              <a:ext uri="{FF2B5EF4-FFF2-40B4-BE49-F238E27FC236}">
                <a16:creationId xmlns:a16="http://schemas.microsoft.com/office/drawing/2014/main" id="{F576A7B2-09F4-4C77-966C-6C73D1557AEA}"/>
              </a:ext>
            </a:extLst>
          </p:cNvPr>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0D5A4448-B5F2-4183-AC98-CF3AD94F40DE}"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62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9145000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a:extLst>
              <a:ext uri="{FF2B5EF4-FFF2-40B4-BE49-F238E27FC236}">
                <a16:creationId xmlns:a16="http://schemas.microsoft.com/office/drawing/2014/main" id="{99F08093-90A5-4C3D-BC4D-58D39F47EBB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16739" name="Notes Placeholder 2">
            <a:extLst>
              <a:ext uri="{FF2B5EF4-FFF2-40B4-BE49-F238E27FC236}">
                <a16:creationId xmlns:a16="http://schemas.microsoft.com/office/drawing/2014/main" id="{5FB95F32-8516-43D7-A16F-8617D1F2DFA0}"/>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23925" eaLnBrk="1" hangingPunct="1">
              <a:spcBef>
                <a:spcPct val="0"/>
              </a:spcBef>
            </a:pPr>
            <a:r>
              <a:rPr lang="en-US" altLang="en-US">
                <a:latin typeface="Arial" panose="020B0604020202020204" pitchFamily="34" charset="0"/>
                <a:ea typeface="ＭＳ Ｐゴシック" panose="020B0600070205080204" pitchFamily="34" charset="-128"/>
              </a:rPr>
              <a:t>Prepared for redraw</a:t>
            </a:r>
          </a:p>
          <a:p>
            <a:pPr defTabSz="923925" eaLnBrk="1" hangingPunct="1">
              <a:spcBef>
                <a:spcPct val="0"/>
              </a:spcBef>
            </a:pPr>
            <a:endParaRPr lang="en-US" altLang="en-US">
              <a:latin typeface="Arial" panose="020B0604020202020204" pitchFamily="34" charset="0"/>
              <a:ea typeface="ＭＳ Ｐゴシック" panose="020B0600070205080204" pitchFamily="34" charset="-128"/>
            </a:endParaRPr>
          </a:p>
          <a:p>
            <a:pPr defTabSz="923925" eaLnBrk="1" hangingPunct="1">
              <a:spcBef>
                <a:spcPct val="0"/>
              </a:spcBef>
            </a:pPr>
            <a:r>
              <a:rPr lang="en-US" altLang="en-US">
                <a:latin typeface="Arial" panose="020B0604020202020204" pitchFamily="34" charset="0"/>
                <a:ea typeface="ＭＳ Ｐゴシック" panose="020B0600070205080204" pitchFamily="34" charset="-128"/>
              </a:rPr>
              <a:t>Richardson P.G. </a:t>
            </a:r>
            <a:r>
              <a:rPr lang="en-US" altLang="en-US" i="1">
                <a:latin typeface="Arial" panose="020B0604020202020204" pitchFamily="34" charset="0"/>
                <a:ea typeface="ＭＳ Ｐゴシック" panose="020B0600070205080204" pitchFamily="34" charset="-128"/>
              </a:rPr>
              <a:t>et al.</a:t>
            </a:r>
            <a:r>
              <a:rPr lang="en-US" altLang="en-US">
                <a:latin typeface="Arial" panose="020B0604020202020204" pitchFamily="34" charset="0"/>
                <a:ea typeface="ＭＳ Ｐゴシック" panose="020B0600070205080204" pitchFamily="34" charset="-128"/>
              </a:rPr>
              <a:t> A phase III randomized, open label, multicenter study comparing isatuximab, pomalidomide, and low-dose dexamethasone versus pomalidomide and low-dose dexamethasone in patients with relapsed/refractory multiple myeloma (R/R MM). </a:t>
            </a:r>
            <a:r>
              <a:rPr lang="en-US" altLang="en-US" u="sng">
                <a:latin typeface="Arial" panose="020B0604020202020204" pitchFamily="34" charset="0"/>
                <a:ea typeface="ＭＳ Ｐゴシック" panose="020B0600070205080204" pitchFamily="34" charset="-128"/>
                <a:hlinkClick r:id="rId3"/>
              </a:rPr>
              <a:t>Abstract #8004</a:t>
            </a:r>
            <a:r>
              <a:rPr lang="en-US" altLang="en-US">
                <a:latin typeface="Arial" panose="020B0604020202020204" pitchFamily="34" charset="0"/>
                <a:ea typeface="ＭＳ Ｐゴシック" panose="020B0600070205080204" pitchFamily="34" charset="-128"/>
              </a:rPr>
              <a:t>. </a:t>
            </a:r>
            <a:r>
              <a:rPr lang="en-US" altLang="en-US" u="sng">
                <a:latin typeface="Arial" panose="020B0604020202020204" pitchFamily="34" charset="0"/>
                <a:ea typeface="ＭＳ Ｐゴシック" panose="020B0600070205080204" pitchFamily="34" charset="-128"/>
                <a:hlinkClick r:id="rId4"/>
              </a:rPr>
              <a:t>American Society of Clinical Oncology</a:t>
            </a:r>
            <a:r>
              <a:rPr lang="en-US" altLang="en-US">
                <a:latin typeface="Arial" panose="020B0604020202020204" pitchFamily="34" charset="0"/>
                <a:ea typeface="ＭＳ Ｐゴシック" panose="020B0600070205080204" pitchFamily="34" charset="-128"/>
              </a:rPr>
              <a:t> meeting, Chicago, US. 2019 Jun 02</a:t>
            </a:r>
          </a:p>
          <a:p>
            <a:pPr defTabSz="923925" eaLnBrk="1" hangingPunct="1"/>
            <a:endParaRPr lang="en-US" altLang="en-US">
              <a:ea typeface="ＭＳ Ｐゴシック" panose="020B0600070205080204" pitchFamily="34" charset="-128"/>
            </a:endParaRPr>
          </a:p>
        </p:txBody>
      </p:sp>
      <p:sp>
        <p:nvSpPr>
          <p:cNvPr id="116740" name="Slide Number Placeholder 3">
            <a:extLst>
              <a:ext uri="{FF2B5EF4-FFF2-40B4-BE49-F238E27FC236}">
                <a16:creationId xmlns:a16="http://schemas.microsoft.com/office/drawing/2014/main" id="{48B63F10-065F-4320-9238-9EE96B3AD4FC}"/>
              </a:ext>
            </a:extLst>
          </p:cNvPr>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A14E0E9F-3CB7-4229-8101-14CC99F5E1CA}"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63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4279736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651267-63BB-43DB-8317-5D66F51DA4AC}"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391308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3500" y="1725613"/>
            <a:ext cx="6462713" cy="3635375"/>
          </a:xfrm>
        </p:spPr>
      </p:sp>
      <p:sp>
        <p:nvSpPr>
          <p:cNvPr id="3" name="TextBox 2"/>
          <p:cNvSpPr txBox="1"/>
          <p:nvPr/>
        </p:nvSpPr>
        <p:spPr>
          <a:xfrm>
            <a:off x="4074857" y="2108096"/>
            <a:ext cx="2673760" cy="334517"/>
          </a:xfrm>
          <a:prstGeom prst="rect">
            <a:avLst/>
          </a:prstGeom>
          <a:solidFill>
            <a:schemeClr val="bg1"/>
          </a:solidFill>
          <a:ln>
            <a:solidFill>
              <a:srgbClr val="FF0000"/>
            </a:solidFill>
          </a:ln>
        </p:spPr>
        <p:txBody>
          <a:bodyPr wrap="square" lIns="87443" tIns="43721" rIns="87443" bIns="4372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0000"/>
                </a:solidFill>
                <a:effectLst/>
                <a:uLnTx/>
                <a:uFillTx/>
                <a:latin typeface="Calibri" panose="020F0502020204030204"/>
                <a:ea typeface="+mn-ea"/>
                <a:cs typeface="+mn-cs"/>
              </a:rPr>
              <a:t>Dimopoulos Lancet 2020: 190-A-Figure 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0000"/>
                </a:solidFill>
                <a:effectLst/>
                <a:uLnTx/>
                <a:uFillTx/>
                <a:latin typeface="Calibri" panose="020F0502020204030204"/>
                <a:ea typeface="+mn-ea"/>
                <a:cs typeface="+mn-cs"/>
              </a:rPr>
              <a:t>Dimopoulos ASH 2020, Abstract 2325 : 1-A-1 </a:t>
            </a:r>
          </a:p>
        </p:txBody>
      </p:sp>
      <p:sp>
        <p:nvSpPr>
          <p:cNvPr id="6" name="TextBox 5"/>
          <p:cNvSpPr txBox="1"/>
          <p:nvPr/>
        </p:nvSpPr>
        <p:spPr>
          <a:xfrm>
            <a:off x="73742" y="3191375"/>
            <a:ext cx="1431784" cy="703849"/>
          </a:xfrm>
          <a:prstGeom prst="rect">
            <a:avLst/>
          </a:prstGeom>
          <a:solidFill>
            <a:schemeClr val="bg1"/>
          </a:solidFill>
          <a:ln>
            <a:solidFill>
              <a:srgbClr val="FF0000"/>
            </a:solidFill>
          </a:ln>
        </p:spPr>
        <p:txBody>
          <a:bodyPr wrap="square" lIns="87443" tIns="43721" rIns="87443" bIns="4372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0000"/>
                </a:solidFill>
                <a:effectLst/>
                <a:uLnTx/>
                <a:uFillTx/>
                <a:latin typeface="Calibri" panose="020F0502020204030204"/>
                <a:ea typeface="+mn-ea"/>
                <a:cs typeface="+mn-cs"/>
              </a:rPr>
              <a:t>Dimopoulos Lancet 2020: 187-B-1; 188-A-4; 188-A-5; 188-B-Figure 1; 188-B-3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0000"/>
                </a:solidFill>
                <a:effectLst/>
                <a:uLnTx/>
                <a:uFillTx/>
                <a:latin typeface="Calibri" panose="020F0502020204030204"/>
                <a:ea typeface="+mn-ea"/>
                <a:cs typeface="+mn-cs"/>
              </a:rPr>
              <a:t>Dimopoulos ASH 2020, Abstract 2325: 1-A-2</a:t>
            </a:r>
          </a:p>
        </p:txBody>
      </p:sp>
      <p:cxnSp>
        <p:nvCxnSpPr>
          <p:cNvPr id="10" name="Straight Arrow Connector 9"/>
          <p:cNvCxnSpPr/>
          <p:nvPr/>
        </p:nvCxnSpPr>
        <p:spPr>
          <a:xfrm flipH="1">
            <a:off x="3398633" y="2261942"/>
            <a:ext cx="676223" cy="24088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4" idx="1"/>
          </p:cNvCxnSpPr>
          <p:nvPr/>
        </p:nvCxnSpPr>
        <p:spPr>
          <a:xfrm flipH="1" flipV="1">
            <a:off x="7208061" y="2872416"/>
            <a:ext cx="588153" cy="23157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505527" y="3103988"/>
            <a:ext cx="6160656" cy="210373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7796213" y="2813619"/>
            <a:ext cx="839280" cy="580738"/>
          </a:xfrm>
          <a:prstGeom prst="rect">
            <a:avLst/>
          </a:prstGeom>
          <a:solidFill>
            <a:schemeClr val="bg1"/>
          </a:solidFill>
          <a:ln>
            <a:solidFill>
              <a:srgbClr val="FF0000"/>
            </a:solidFill>
          </a:ln>
        </p:spPr>
        <p:txBody>
          <a:bodyPr wrap="square" lIns="87443" tIns="43721" rIns="87443" bIns="4372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0000"/>
                </a:solidFill>
                <a:effectLst/>
                <a:uLnTx/>
                <a:uFillTx/>
                <a:latin typeface="Calibri" panose="020F0502020204030204"/>
                <a:ea typeface="+mn-ea"/>
                <a:cs typeface="+mn-cs"/>
              </a:rPr>
              <a:t>Dimopoulos ASH 2020, Abstract 2325: 1-A-1; 1-A-2 </a:t>
            </a:r>
          </a:p>
        </p:txBody>
      </p:sp>
    </p:spTree>
    <p:extLst>
      <p:ext uri="{BB962C8B-B14F-4D97-AF65-F5344CB8AC3E}">
        <p14:creationId xmlns:p14="http://schemas.microsoft.com/office/powerpoint/2010/main" val="23609831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Rectangle 2"/>
          <p:cNvSpPr/>
          <p:nvPr/>
        </p:nvSpPr>
        <p:spPr>
          <a:xfrm>
            <a:off x="1141414" y="2337619"/>
            <a:ext cx="3467457" cy="21647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103239" y="2337619"/>
            <a:ext cx="1141413" cy="457628"/>
          </a:xfrm>
          <a:prstGeom prst="rect">
            <a:avLst/>
          </a:prstGeom>
          <a:solidFill>
            <a:schemeClr val="bg1"/>
          </a:solidFill>
          <a:ln>
            <a:solidFill>
              <a:srgbClr val="FF0000"/>
            </a:solidFill>
          </a:ln>
        </p:spPr>
        <p:txBody>
          <a:bodyPr wrap="square" lIns="87443" tIns="43721" rIns="87443" bIns="4372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0000"/>
                </a:solidFill>
                <a:effectLst/>
                <a:uLnTx/>
                <a:uFillTx/>
                <a:latin typeface="Calibri" panose="020F0502020204030204"/>
                <a:ea typeface="+mn-ea"/>
                <a:cs typeface="+mn-cs"/>
              </a:rPr>
              <a:t>Dimopoulos ASH 2020, Abstract 2325: 2-A-Figure 1; 1-A-3</a:t>
            </a:r>
          </a:p>
        </p:txBody>
      </p:sp>
      <p:sp>
        <p:nvSpPr>
          <p:cNvPr id="7" name="Right Brace 6"/>
          <p:cNvSpPr/>
          <p:nvPr/>
        </p:nvSpPr>
        <p:spPr>
          <a:xfrm>
            <a:off x="7604125" y="4548513"/>
            <a:ext cx="190047" cy="365760"/>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7"/>
          <p:cNvSpPr txBox="1"/>
          <p:nvPr/>
        </p:nvSpPr>
        <p:spPr>
          <a:xfrm>
            <a:off x="7794172" y="4432303"/>
            <a:ext cx="837801" cy="580738"/>
          </a:xfrm>
          <a:prstGeom prst="rect">
            <a:avLst/>
          </a:prstGeom>
          <a:solidFill>
            <a:schemeClr val="bg1"/>
          </a:solidFill>
          <a:ln>
            <a:solidFill>
              <a:srgbClr val="FF0000"/>
            </a:solidFill>
          </a:ln>
        </p:spPr>
        <p:txBody>
          <a:bodyPr wrap="square" lIns="87443" tIns="43721" rIns="87443" bIns="4372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0000"/>
                </a:solidFill>
                <a:effectLst/>
                <a:uLnTx/>
                <a:uFillTx/>
                <a:latin typeface="Calibri" panose="020F0502020204030204"/>
                <a:ea typeface="+mn-ea"/>
                <a:cs typeface="+mn-cs"/>
              </a:rPr>
              <a:t>Dimopoulos ASH 2020, Abstract 2325: 1-A-4</a:t>
            </a:r>
          </a:p>
        </p:txBody>
      </p:sp>
      <p:sp>
        <p:nvSpPr>
          <p:cNvPr id="11" name="Rectangle 10"/>
          <p:cNvSpPr/>
          <p:nvPr/>
        </p:nvSpPr>
        <p:spPr>
          <a:xfrm>
            <a:off x="4689988" y="2372633"/>
            <a:ext cx="2914138" cy="20946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7566903" y="2537723"/>
            <a:ext cx="1065070" cy="457628"/>
          </a:xfrm>
          <a:prstGeom prst="rect">
            <a:avLst/>
          </a:prstGeom>
          <a:solidFill>
            <a:schemeClr val="bg1"/>
          </a:solidFill>
          <a:ln>
            <a:solidFill>
              <a:srgbClr val="FF0000"/>
            </a:solidFill>
          </a:ln>
        </p:spPr>
        <p:txBody>
          <a:bodyPr wrap="square" lIns="87443" tIns="43721" rIns="87443" bIns="4372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0000"/>
                </a:solidFill>
                <a:effectLst/>
                <a:uLnTx/>
                <a:uFillTx/>
                <a:latin typeface="Calibri" panose="020F0502020204030204"/>
                <a:ea typeface="+mn-ea"/>
                <a:cs typeface="+mn-cs"/>
              </a:rPr>
              <a:t>Dimopoulos ASH 2020, Abstract 2325: 1-A-3; 1-A-4</a:t>
            </a:r>
          </a:p>
        </p:txBody>
      </p:sp>
    </p:spTree>
    <p:extLst>
      <p:ext uri="{BB962C8B-B14F-4D97-AF65-F5344CB8AC3E}">
        <p14:creationId xmlns:p14="http://schemas.microsoft.com/office/powerpoint/2010/main" val="21561293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9663" y="973138"/>
            <a:ext cx="6462712" cy="3635375"/>
          </a:xfrm>
        </p:spPr>
      </p:sp>
      <p:sp>
        <p:nvSpPr>
          <p:cNvPr id="4" name="Rectangle 3"/>
          <p:cNvSpPr/>
          <p:nvPr/>
        </p:nvSpPr>
        <p:spPr>
          <a:xfrm>
            <a:off x="4599297" y="1596788"/>
            <a:ext cx="2973078" cy="266749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2464" tIns="46232" rIns="92464" bIns="4623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7038172" y="1183940"/>
            <a:ext cx="1648628" cy="339588"/>
          </a:xfrm>
          <a:prstGeom prst="rect">
            <a:avLst/>
          </a:prstGeom>
          <a:solidFill>
            <a:schemeClr val="bg1"/>
          </a:solidFill>
          <a:ln>
            <a:solidFill>
              <a:srgbClr val="FF0000"/>
            </a:solidFill>
          </a:ln>
        </p:spPr>
        <p:txBody>
          <a:bodyPr wrap="square" lIns="92464" tIns="46232" rIns="92464" bIns="46232"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0000"/>
                </a:solidFill>
                <a:effectLst/>
                <a:uLnTx/>
                <a:uFillTx/>
                <a:latin typeface="Calibri" panose="020F0502020204030204"/>
                <a:ea typeface="+mn-ea"/>
                <a:cs typeface="+mn-cs"/>
              </a:rPr>
              <a:t>Landgren ASH 2020, Abstract 2282: 2-A-Table</a:t>
            </a:r>
          </a:p>
        </p:txBody>
      </p:sp>
      <p:cxnSp>
        <p:nvCxnSpPr>
          <p:cNvPr id="7" name="Straight Connector 6"/>
          <p:cNvCxnSpPr>
            <a:stCxn id="5" idx="1"/>
          </p:cNvCxnSpPr>
          <p:nvPr/>
        </p:nvCxnSpPr>
        <p:spPr>
          <a:xfrm flipH="1">
            <a:off x="6653926" y="1353734"/>
            <a:ext cx="384246" cy="2382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1265382" y="2429598"/>
            <a:ext cx="3142846" cy="171469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2464" tIns="46232" rIns="92464" bIns="4623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4762" y="3665196"/>
            <a:ext cx="1656581" cy="339588"/>
          </a:xfrm>
          <a:prstGeom prst="rect">
            <a:avLst/>
          </a:prstGeom>
          <a:solidFill>
            <a:schemeClr val="bg1"/>
          </a:solidFill>
          <a:ln>
            <a:solidFill>
              <a:srgbClr val="FF0000"/>
            </a:solidFill>
          </a:ln>
        </p:spPr>
        <p:txBody>
          <a:bodyPr wrap="square" lIns="92464" tIns="46232" rIns="92464" bIns="46232"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0000"/>
                </a:solidFill>
                <a:effectLst/>
                <a:uLnTx/>
                <a:uFillTx/>
                <a:latin typeface="Calibri" panose="020F0502020204030204"/>
                <a:ea typeface="+mn-ea"/>
                <a:cs typeface="+mn-cs"/>
              </a:rPr>
              <a:t>Landgren ASH 2020, Abstract 2282: 1-A-3</a:t>
            </a:r>
          </a:p>
        </p:txBody>
      </p:sp>
      <p:sp>
        <p:nvSpPr>
          <p:cNvPr id="13" name="TextBox 12"/>
          <p:cNvSpPr txBox="1"/>
          <p:nvPr/>
        </p:nvSpPr>
        <p:spPr>
          <a:xfrm>
            <a:off x="3278460" y="1258074"/>
            <a:ext cx="1656756" cy="339588"/>
          </a:xfrm>
          <a:prstGeom prst="rect">
            <a:avLst/>
          </a:prstGeom>
          <a:solidFill>
            <a:schemeClr val="bg1"/>
          </a:solidFill>
          <a:ln>
            <a:solidFill>
              <a:srgbClr val="FF0000"/>
            </a:solidFill>
          </a:ln>
        </p:spPr>
        <p:txBody>
          <a:bodyPr wrap="square" lIns="92464" tIns="46232" rIns="92464" bIns="46232"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0000"/>
                </a:solidFill>
                <a:effectLst/>
                <a:uLnTx/>
                <a:uFillTx/>
                <a:latin typeface="Calibri" panose="020F0502020204030204"/>
                <a:ea typeface="+mn-ea"/>
                <a:cs typeface="+mn-cs"/>
              </a:rPr>
              <a:t>Landgren ASH 2020, Abstract 2282: 1-A-1; 1-A-2</a:t>
            </a:r>
          </a:p>
        </p:txBody>
      </p:sp>
      <p:sp>
        <p:nvSpPr>
          <p:cNvPr id="14" name="Rectangle 13"/>
          <p:cNvSpPr/>
          <p:nvPr/>
        </p:nvSpPr>
        <p:spPr>
          <a:xfrm>
            <a:off x="1265382" y="1639406"/>
            <a:ext cx="3142846" cy="79019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2464" tIns="46232" rIns="92464" bIns="4623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5" name="Straight Connector 14"/>
          <p:cNvCxnSpPr/>
          <p:nvPr/>
        </p:nvCxnSpPr>
        <p:spPr>
          <a:xfrm flipH="1">
            <a:off x="2876210" y="1327310"/>
            <a:ext cx="406314" cy="31209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71463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9663" y="973138"/>
            <a:ext cx="6462712" cy="3635375"/>
          </a:xfrm>
        </p:spPr>
      </p:sp>
      <p:sp>
        <p:nvSpPr>
          <p:cNvPr id="4" name="Rectangle 3"/>
          <p:cNvSpPr/>
          <p:nvPr/>
        </p:nvSpPr>
        <p:spPr>
          <a:xfrm>
            <a:off x="1385455" y="1639430"/>
            <a:ext cx="2955564" cy="206978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2464" tIns="46232" rIns="92464" bIns="4623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2843710" y="1261966"/>
            <a:ext cx="1311547" cy="339588"/>
          </a:xfrm>
          <a:prstGeom prst="rect">
            <a:avLst/>
          </a:prstGeom>
          <a:solidFill>
            <a:schemeClr val="bg1"/>
          </a:solidFill>
          <a:ln>
            <a:solidFill>
              <a:srgbClr val="FF0000"/>
            </a:solidFill>
          </a:ln>
        </p:spPr>
        <p:txBody>
          <a:bodyPr wrap="square" lIns="92464" tIns="46232" rIns="92464" bIns="46232"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0000"/>
                </a:solidFill>
                <a:effectLst/>
                <a:uLnTx/>
                <a:uFillTx/>
                <a:latin typeface="Calibri" panose="020F0502020204030204"/>
                <a:ea typeface="+mn-ea"/>
                <a:cs typeface="+mn-cs"/>
              </a:rPr>
              <a:t>Landgren ASH 2020, Abstract 2282: 2-A-Figure</a:t>
            </a:r>
          </a:p>
        </p:txBody>
      </p:sp>
      <p:sp>
        <p:nvSpPr>
          <p:cNvPr id="8" name="Rectangle 7"/>
          <p:cNvSpPr/>
          <p:nvPr/>
        </p:nvSpPr>
        <p:spPr>
          <a:xfrm>
            <a:off x="4386828" y="1639429"/>
            <a:ext cx="3048445" cy="199614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2464" tIns="46232" rIns="92464" bIns="4623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7285347" y="1167599"/>
            <a:ext cx="1351875" cy="339588"/>
          </a:xfrm>
          <a:prstGeom prst="rect">
            <a:avLst/>
          </a:prstGeom>
          <a:solidFill>
            <a:schemeClr val="bg1"/>
          </a:solidFill>
          <a:ln>
            <a:solidFill>
              <a:srgbClr val="FF0000"/>
            </a:solidFill>
          </a:ln>
        </p:spPr>
        <p:txBody>
          <a:bodyPr wrap="square" lIns="92464" tIns="46232" rIns="92464" bIns="46232"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0000"/>
                </a:solidFill>
                <a:effectLst/>
                <a:uLnTx/>
                <a:uFillTx/>
                <a:latin typeface="Calibri" panose="020F0502020204030204"/>
                <a:ea typeface="+mn-ea"/>
                <a:cs typeface="+mn-cs"/>
              </a:rPr>
              <a:t>Landgren ASH 2020, Abstract 2282: 1-A-4; 1-A-5</a:t>
            </a:r>
          </a:p>
        </p:txBody>
      </p:sp>
      <p:sp>
        <p:nvSpPr>
          <p:cNvPr id="10" name="TextBox 9"/>
          <p:cNvSpPr txBox="1"/>
          <p:nvPr/>
        </p:nvSpPr>
        <p:spPr>
          <a:xfrm>
            <a:off x="7673887" y="3404229"/>
            <a:ext cx="980586" cy="462699"/>
          </a:xfrm>
          <a:prstGeom prst="rect">
            <a:avLst/>
          </a:prstGeom>
          <a:solidFill>
            <a:schemeClr val="bg1"/>
          </a:solidFill>
          <a:ln>
            <a:solidFill>
              <a:srgbClr val="FF0000"/>
            </a:solidFill>
          </a:ln>
        </p:spPr>
        <p:txBody>
          <a:bodyPr wrap="square" lIns="92464" tIns="46232" rIns="92464" bIns="46232"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0000"/>
                </a:solidFill>
                <a:effectLst/>
                <a:uLnTx/>
                <a:uFillTx/>
                <a:latin typeface="Calibri" panose="020F0502020204030204"/>
                <a:ea typeface="+mn-ea"/>
                <a:cs typeface="+mn-cs"/>
              </a:rPr>
              <a:t>Landgren ASH 2020, Abstract 2282: 1-A-6</a:t>
            </a:r>
          </a:p>
        </p:txBody>
      </p:sp>
      <p:cxnSp>
        <p:nvCxnSpPr>
          <p:cNvPr id="6" name="Straight Arrow Connector 5"/>
          <p:cNvCxnSpPr>
            <a:stCxn id="10" idx="1"/>
          </p:cNvCxnSpPr>
          <p:nvPr/>
        </p:nvCxnSpPr>
        <p:spPr>
          <a:xfrm flipH="1">
            <a:off x="6977059" y="3635579"/>
            <a:ext cx="696828" cy="14611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2276783" y="1460834"/>
            <a:ext cx="566929" cy="17859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6403850" y="1356331"/>
            <a:ext cx="881497" cy="25514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9124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CO"/>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8480E7-1D2F-48EE-BB1E-AAC41B8BF7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981572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CO"/>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8480E7-1D2F-48EE-BB1E-AAC41B8BF7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61009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CO"/>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8480E7-1D2F-48EE-BB1E-AAC41B8BF7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163822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8480E7-1D2F-48EE-BB1E-AAC41B8BF7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28152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CO"/>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8480E7-1D2F-48EE-BB1E-AAC41B8BF7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442666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CO"/>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8480E7-1D2F-48EE-BB1E-AAC41B8BF7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738320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651267-63BB-43DB-8317-5D66F51DA4AC}"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313080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1284403-8432-1547-B618-B9B2A12ED082}"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166522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C4C7D611-5E14-48CA-B8A5-D6C182D1096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77827" name="Notes Placeholder 2">
            <a:extLst>
              <a:ext uri="{FF2B5EF4-FFF2-40B4-BE49-F238E27FC236}">
                <a16:creationId xmlns:a16="http://schemas.microsoft.com/office/drawing/2014/main" id="{755338FF-D2FD-42CB-BC70-88C98C591345}"/>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panose="020B0600070205080204" pitchFamily="34" charset="-128"/>
              </a:rPr>
              <a:t>Clonal evolution in MM before and after therapy can follow several patterns: a linear clonal shift, a branching clonal shift or stability of the tumour, with no changes in subclonal heterogeneity</a:t>
            </a:r>
            <a:r>
              <a:rPr lang="en-US" altLang="en-US" baseline="30000">
                <a:ea typeface="ＭＳ Ｐゴシック" panose="020B0600070205080204" pitchFamily="34" charset="-128"/>
                <a:hlinkClick r:id="rId3" tooltip="Bolli, N.  et al. Heterogeneity of genomic evolution and mutational profiles in multiple myeloma. Nat. Commun. 5, 2997 (2014)."/>
              </a:rPr>
              <a:t>7</a:t>
            </a:r>
            <a:r>
              <a:rPr lang="en-US" altLang="en-US" baseline="30000">
                <a:ea typeface="ＭＳ Ｐゴシック" panose="020B0600070205080204" pitchFamily="34" charset="-128"/>
              </a:rPr>
              <a:t>,</a:t>
            </a:r>
            <a:r>
              <a:rPr lang="en-US" altLang="en-US" baseline="30000">
                <a:ea typeface="ＭＳ Ｐゴシック" panose="020B0600070205080204" pitchFamily="34" charset="-128"/>
                <a:hlinkClick r:id="rId4" tooltip="Melchor, L.  et al. Single-cell genetic analysis reveals the composition of initiating clones and phylogenetic patterns of branching and parallel evolution in myeloma. Leukemia 28, 1705–1715 (2014)."/>
              </a:rPr>
              <a:t>106</a:t>
            </a:r>
            <a:r>
              <a:rPr lang="en-US" altLang="en-US">
                <a:ea typeface="ＭＳ Ｐゴシック" panose="020B0600070205080204" pitchFamily="34" charset="-128"/>
              </a:rPr>
              <a:t>. In the case of linear evolution (which occurs in ∼40% of patients), a shift in the subclonal population distribution can be observed, indicating that either a new subclone emerges or a pre-existing subclone becomes predominant at the later time point, resulting in an apparent stepwise acquisition of driver mutations. Branching clonal evolution (observed in ∼25% of patients) involves one or more subclones emerging at the later time point — through divergent mutational pathways — while other subclones decline in frequency or disappear. Finally, in situations of clonal stability (occurring in 35% of patients with MM), the same composition of clonal and subclonal heterogeneity is found before and after treatment, suggesting that all subclones are affected by therapy and will repopulate the tumour equivalently. Of note, the complexity of subclonal heterogeneity is dependent on the sensitivity of the assay, especially the depth of sequencing, used to evaluate such heterogeneity. In addition, the indicated percentages were observed in a cohort of only 15 patients from whom sequential samples were obtained</a:t>
            </a:r>
            <a:r>
              <a:rPr lang="en-US" altLang="en-US" baseline="30000">
                <a:ea typeface="ＭＳ Ｐゴシック" panose="020B0600070205080204" pitchFamily="34" charset="-128"/>
                <a:hlinkClick r:id="rId3" tooltip="Bolli, N.  et al. Heterogeneity of genomic evolution and mutational profiles in multiple myeloma. Nat. Commun. 5, 2997 (2014)."/>
              </a:rPr>
              <a:t>7</a:t>
            </a:r>
            <a:r>
              <a:rPr lang="en-US" altLang="en-US">
                <a:ea typeface="ＭＳ Ｐゴシック" panose="020B0600070205080204" pitchFamily="34" charset="-128"/>
              </a:rPr>
              <a:t>; ideally, larger cohorts are needed to better characterize the clonal evolution patterns of MM.</a:t>
            </a:r>
            <a:endParaRPr lang="en-US" altLang="en-US">
              <a:latin typeface="Arial" panose="020B0604020202020204" pitchFamily="34" charset="0"/>
              <a:ea typeface="ヒラギノ角ゴ Pro W3" charset="-128"/>
              <a:cs typeface="Arial" panose="020B0604020202020204" pitchFamily="34" charset="0"/>
            </a:endParaRPr>
          </a:p>
        </p:txBody>
      </p:sp>
      <p:sp>
        <p:nvSpPr>
          <p:cNvPr id="77828" name="Slide Number Placeholder 3">
            <a:extLst>
              <a:ext uri="{FF2B5EF4-FFF2-40B4-BE49-F238E27FC236}">
                <a16:creationId xmlns:a16="http://schemas.microsoft.com/office/drawing/2014/main" id="{D9BDD6F2-8E3D-42C2-AD5D-C656839D17A1}"/>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82071F7-4433-49E1-9B53-5A00891D314F}"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chemeClr val="tx1"/>
                </a:solidFill>
              </a:rPr>
              <a:t>The starting dose of </a:t>
            </a:r>
            <a:r>
              <a:rPr lang="en-US" err="1">
                <a:solidFill>
                  <a:schemeClr val="tx1"/>
                </a:solidFill>
              </a:rPr>
              <a:t>iberdomide</a:t>
            </a:r>
            <a:r>
              <a:rPr lang="en-US">
                <a:solidFill>
                  <a:schemeClr val="tx1"/>
                </a:solidFill>
              </a:rPr>
              <a:t> in cohorts A and B was 0.3 mg once daily</a:t>
            </a:r>
          </a:p>
          <a:p>
            <a:pPr lvl="1"/>
            <a:r>
              <a:rPr lang="en-US">
                <a:solidFill>
                  <a:schemeClr val="tx1"/>
                </a:solidFill>
              </a:rPr>
              <a:t>Supported by phase 1 data in healthy volunteers</a:t>
            </a:r>
          </a:p>
          <a:p>
            <a:r>
              <a:rPr lang="en-US">
                <a:solidFill>
                  <a:schemeClr val="tx1"/>
                </a:solidFill>
              </a:rPr>
              <a:t>The starting dose in triplet regimen cohorts was 1 dose level below the maximum dose level of </a:t>
            </a:r>
            <a:r>
              <a:rPr lang="en-US" err="1">
                <a:solidFill>
                  <a:schemeClr val="tx1"/>
                </a:solidFill>
              </a:rPr>
              <a:t>iberdomide</a:t>
            </a:r>
            <a:r>
              <a:rPr lang="en-US">
                <a:solidFill>
                  <a:schemeClr val="tx1"/>
                </a:solidFill>
              </a:rPr>
              <a:t> previously determined to be tolerable in cohort B </a:t>
            </a:r>
          </a:p>
          <a:p>
            <a:pPr lvl="1"/>
            <a:r>
              <a:rPr lang="en-US">
                <a:solidFill>
                  <a:schemeClr val="tx1"/>
                </a:solidFill>
              </a:rPr>
              <a:t>1.0 mg for IBER + DARA + DEX and IBER + BORT + DEX </a:t>
            </a:r>
          </a:p>
          <a:p>
            <a:r>
              <a:rPr lang="en-US">
                <a:solidFill>
                  <a:schemeClr val="tx1"/>
                </a:solidFill>
              </a:rPr>
              <a:t>Reported outcomes are for patients in cohort B (IBER + DEX), with April 15, 2019 data cut</a:t>
            </a:r>
          </a:p>
          <a:p>
            <a:r>
              <a:rPr lang="en-US"/>
              <a:t>The 3 patients treated at 1.3 mg were recently enrolled and lack sufficient follow-up time for full safety and efficacy analyses; however, they are included in the population reported in this presentation</a:t>
            </a:r>
          </a:p>
        </p:txBody>
      </p:sp>
      <p:sp>
        <p:nvSpPr>
          <p:cNvPr id="4" name="Slide Number Placeholder 3"/>
          <p:cNvSpPr>
            <a:spLocks noGrp="1"/>
          </p:cNvSpPr>
          <p:nvPr>
            <p:ph type="sldNum" sz="quarter" idx="5"/>
          </p:nvPr>
        </p:nvSpPr>
        <p:spPr/>
        <p:txBody>
          <a:bodyPr/>
          <a:lstStyle/>
          <a:p>
            <a:pPr marL="0" marR="0" lvl="0" indent="0" algn="r" defTabSz="462229" rtl="0" eaLnBrk="1" fontAlgn="auto" latinLnBrk="0" hangingPunct="1">
              <a:lnSpc>
                <a:spcPct val="100000"/>
              </a:lnSpc>
              <a:spcBef>
                <a:spcPts val="0"/>
              </a:spcBef>
              <a:spcAft>
                <a:spcPts val="0"/>
              </a:spcAft>
              <a:buClrTx/>
              <a:buSzTx/>
              <a:buFontTx/>
              <a:buNone/>
              <a:tabLst/>
              <a:defRPr/>
            </a:pPr>
            <a:fld id="{7F253411-8C2A-4963-85EE-13D20AFB6449}" type="slidenum">
              <a:rPr kumimoji="0" lang="en-US" sz="10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rPr>
              <a:pPr marL="0" marR="0" lvl="0" indent="0" algn="r" defTabSz="462229" rtl="0" eaLnBrk="1" fontAlgn="auto" latinLnBrk="0" hangingPunct="1">
                <a:lnSpc>
                  <a:spcPct val="100000"/>
                </a:lnSpc>
                <a:spcBef>
                  <a:spcPts val="0"/>
                </a:spcBef>
                <a:spcAft>
                  <a:spcPts val="0"/>
                </a:spcAft>
                <a:buClrTx/>
                <a:buSzTx/>
                <a:buFontTx/>
                <a:buNone/>
                <a:tabLst/>
                <a:defRPr/>
              </a:pPr>
              <a:t>82</a:t>
            </a:fld>
            <a:endParaRPr kumimoji="0" lang="en-US" sz="10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spTree>
    <p:extLst>
      <p:ext uri="{BB962C8B-B14F-4D97-AF65-F5344CB8AC3E}">
        <p14:creationId xmlns:p14="http://schemas.microsoft.com/office/powerpoint/2010/main" val="32567309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0088" y="1192213"/>
            <a:ext cx="5727700" cy="3222625"/>
          </a:xfrm>
        </p:spPr>
      </p:sp>
      <p:sp>
        <p:nvSpPr>
          <p:cNvPr id="3" name="Notes Placeholder 2"/>
          <p:cNvSpPr>
            <a:spLocks noGrp="1"/>
          </p:cNvSpPr>
          <p:nvPr>
            <p:ph type="body" idx="1"/>
          </p:nvPr>
        </p:nvSpPr>
        <p:spPr/>
        <p:txBody>
          <a:bodyPr/>
          <a:lstStyle/>
          <a:p>
            <a:endParaRPr lang="en-US" strike="noStrike" baseline="0"/>
          </a:p>
        </p:txBody>
      </p:sp>
      <p:sp>
        <p:nvSpPr>
          <p:cNvPr id="4" name="Slide Number Placeholder 3"/>
          <p:cNvSpPr>
            <a:spLocks noGrp="1"/>
          </p:cNvSpPr>
          <p:nvPr>
            <p:ph type="sldNum" sz="quarter" idx="10"/>
          </p:nvPr>
        </p:nvSpPr>
        <p:spPr/>
        <p:txBody>
          <a:bodyPr/>
          <a:lstStyle/>
          <a:p>
            <a:pPr marL="0" marR="0" lvl="0" indent="0" algn="r" defTabSz="462229" rtl="0" eaLnBrk="1" fontAlgn="auto" latinLnBrk="0" hangingPunct="1">
              <a:lnSpc>
                <a:spcPct val="100000"/>
              </a:lnSpc>
              <a:spcBef>
                <a:spcPts val="0"/>
              </a:spcBef>
              <a:spcAft>
                <a:spcPts val="0"/>
              </a:spcAft>
              <a:buClrTx/>
              <a:buSzTx/>
              <a:buFontTx/>
              <a:buNone/>
              <a:tabLst/>
              <a:defRPr/>
            </a:pPr>
            <a:fld id="{7F253411-8C2A-4963-85EE-13D20AFB6449}" type="slidenum">
              <a:rPr kumimoji="0" lang="en-US" sz="10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rPr>
              <a:pPr marL="0" marR="0" lvl="0" indent="0" algn="r" defTabSz="462229" rtl="0" eaLnBrk="1" fontAlgn="auto" latinLnBrk="0" hangingPunct="1">
                <a:lnSpc>
                  <a:spcPct val="100000"/>
                </a:lnSpc>
                <a:spcBef>
                  <a:spcPts val="0"/>
                </a:spcBef>
                <a:spcAft>
                  <a:spcPts val="0"/>
                </a:spcAft>
                <a:buClrTx/>
                <a:buSzTx/>
                <a:buFontTx/>
                <a:buNone/>
                <a:tabLst/>
                <a:defRPr/>
              </a:pPr>
              <a:t>83</a:t>
            </a:fld>
            <a:endParaRPr kumimoji="0" lang="en-US" sz="10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spTree>
    <p:extLst>
      <p:ext uri="{BB962C8B-B14F-4D97-AF65-F5344CB8AC3E}">
        <p14:creationId xmlns:p14="http://schemas.microsoft.com/office/powerpoint/2010/main" val="26422911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p:txBody>
          <a:bodyPr/>
          <a:lstStyle/>
          <a:p>
            <a:pPr marL="0" marR="0" lvl="0" indent="0" algn="r" defTabSz="924458" rtl="0" eaLnBrk="1" fontAlgn="auto" latinLnBrk="0" hangingPunct="1">
              <a:lnSpc>
                <a:spcPct val="100000"/>
              </a:lnSpc>
              <a:spcBef>
                <a:spcPts val="0"/>
              </a:spcBef>
              <a:spcAft>
                <a:spcPts val="0"/>
              </a:spcAft>
              <a:buClrTx/>
              <a:buSzTx/>
              <a:buFontTx/>
              <a:buNone/>
              <a:tabLst/>
              <a:defRPr/>
            </a:pPr>
            <a:fld id="{939B3B62-59BB-49FF-B232-43DB6C31CF1D}" type="slidenum">
              <a:rPr kumimoji="0" lang="en-US" sz="12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pPr marL="0" marR="0" lvl="0" indent="0" algn="r" defTabSz="924458"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29699" name="Rectangle 7"/>
          <p:cNvSpPr txBox="1">
            <a:spLocks noGrp="1" noChangeArrowheads="1"/>
          </p:cNvSpPr>
          <p:nvPr/>
        </p:nvSpPr>
        <p:spPr bwMode="auto">
          <a:xfrm>
            <a:off x="3897515" y="8829675"/>
            <a:ext cx="2982742" cy="465138"/>
          </a:xfrm>
          <a:prstGeom prst="rect">
            <a:avLst/>
          </a:prstGeom>
          <a:noFill/>
          <a:ln w="9525">
            <a:noFill/>
            <a:miter lim="800000"/>
            <a:headEnd/>
            <a:tailEnd/>
          </a:ln>
        </p:spPr>
        <p:txBody>
          <a:bodyPr lIns="91557" tIns="45778" rIns="91557" bIns="45778" anchor="b"/>
          <a:lstStyle/>
          <a:p>
            <a:pPr marL="0" marR="0" lvl="0" indent="0" algn="r" defTabSz="924458" rtl="0" eaLnBrk="1" fontAlgn="auto" latinLnBrk="0" hangingPunct="1">
              <a:lnSpc>
                <a:spcPct val="100000"/>
              </a:lnSpc>
              <a:spcBef>
                <a:spcPts val="0"/>
              </a:spcBef>
              <a:spcAft>
                <a:spcPts val="0"/>
              </a:spcAft>
              <a:buClrTx/>
              <a:buSzTx/>
              <a:buFontTx/>
              <a:buNone/>
              <a:tabLst/>
              <a:defRPr/>
            </a:pPr>
            <a:fld id="{E159860A-213C-4550-A01F-D735DBB3EEF0}" type="slidenum">
              <a:rPr kumimoji="0" 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pPr marL="0" marR="0" lvl="0" indent="0" algn="r" defTabSz="924458" rtl="0" eaLnBrk="1" fontAlgn="auto" latinLnBrk="0" hangingPunct="1">
                <a:lnSpc>
                  <a:spcPct val="100000"/>
                </a:lnSpc>
                <a:spcBef>
                  <a:spcPts val="0"/>
                </a:spcBef>
                <a:spcAft>
                  <a:spcPts val="0"/>
                </a:spcAft>
                <a:buClrTx/>
                <a:buSzTx/>
                <a:buFontTx/>
                <a:buNone/>
                <a:tabLst/>
                <a:defRPr/>
              </a:pPr>
              <a:t>84</a:t>
            </a:fld>
            <a:endParaRPr kumimoji="0" 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3" name="Slide Image Placeholder 2"/>
          <p:cNvSpPr>
            <a:spLocks noGrp="1" noRot="1" noChangeAspect="1"/>
          </p:cNvSpPr>
          <p:nvPr>
            <p:ph type="sldImg"/>
          </p:nvPr>
        </p:nvSpPr>
        <p:spPr/>
      </p:sp>
      <p:sp>
        <p:nvSpPr>
          <p:cNvPr id="4" name="Notes Placeholder 3"/>
          <p:cNvSpPr>
            <a:spLocks noGrp="1"/>
          </p:cNvSpPr>
          <p:nvPr>
            <p:ph type="body" idx="1"/>
          </p:nvPr>
        </p:nvSpPr>
        <p:spPr/>
        <p:txBody>
          <a:bodyPr/>
          <a:lstStyle/>
          <a:p>
            <a:pPr>
              <a:buFont typeface="Courier New" pitchFamily="49" charset="0"/>
              <a:buNone/>
            </a:pPr>
            <a:endParaRPr lang="en-US"/>
          </a:p>
        </p:txBody>
      </p:sp>
    </p:spTree>
    <p:extLst>
      <p:ext uri="{BB962C8B-B14F-4D97-AF65-F5344CB8AC3E}">
        <p14:creationId xmlns:p14="http://schemas.microsoft.com/office/powerpoint/2010/main" val="15464197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p:txBody>
          <a:bodyPr/>
          <a:lstStyle/>
          <a:p>
            <a:pPr marL="0" marR="0" lvl="0" indent="0" algn="r" defTabSz="924458" rtl="0" eaLnBrk="1" fontAlgn="auto" latinLnBrk="0" hangingPunct="1">
              <a:lnSpc>
                <a:spcPct val="100000"/>
              </a:lnSpc>
              <a:spcBef>
                <a:spcPts val="0"/>
              </a:spcBef>
              <a:spcAft>
                <a:spcPts val="0"/>
              </a:spcAft>
              <a:buClrTx/>
              <a:buSzTx/>
              <a:buFontTx/>
              <a:buNone/>
              <a:tabLst/>
              <a:defRPr/>
            </a:pPr>
            <a:fld id="{939B3B62-59BB-49FF-B232-43DB6C31CF1D}" type="slidenum">
              <a:rPr kumimoji="0" lang="en-US" sz="12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pPr marL="0" marR="0" lvl="0" indent="0" algn="r" defTabSz="924458"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29699" name="Rectangle 7"/>
          <p:cNvSpPr txBox="1">
            <a:spLocks noGrp="1" noChangeArrowheads="1"/>
          </p:cNvSpPr>
          <p:nvPr/>
        </p:nvSpPr>
        <p:spPr bwMode="auto">
          <a:xfrm>
            <a:off x="3897515" y="8829675"/>
            <a:ext cx="2982742" cy="465138"/>
          </a:xfrm>
          <a:prstGeom prst="rect">
            <a:avLst/>
          </a:prstGeom>
          <a:noFill/>
          <a:ln w="9525">
            <a:noFill/>
            <a:miter lim="800000"/>
            <a:headEnd/>
            <a:tailEnd/>
          </a:ln>
        </p:spPr>
        <p:txBody>
          <a:bodyPr lIns="91557" tIns="45778" rIns="91557" bIns="45778" anchor="b"/>
          <a:lstStyle/>
          <a:p>
            <a:pPr marL="0" marR="0" lvl="0" indent="0" algn="r" defTabSz="924458" rtl="0" eaLnBrk="1" fontAlgn="auto" latinLnBrk="0" hangingPunct="1">
              <a:lnSpc>
                <a:spcPct val="100000"/>
              </a:lnSpc>
              <a:spcBef>
                <a:spcPts val="0"/>
              </a:spcBef>
              <a:spcAft>
                <a:spcPts val="0"/>
              </a:spcAft>
              <a:buClrTx/>
              <a:buSzTx/>
              <a:buFontTx/>
              <a:buNone/>
              <a:tabLst/>
              <a:defRPr/>
            </a:pPr>
            <a:fld id="{E159860A-213C-4550-A01F-D735DBB3EEF0}" type="slidenum">
              <a:rPr kumimoji="0" 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pPr marL="0" marR="0" lvl="0" indent="0" algn="r" defTabSz="924458" rtl="0" eaLnBrk="1" fontAlgn="auto" latinLnBrk="0" hangingPunct="1">
                <a:lnSpc>
                  <a:spcPct val="100000"/>
                </a:lnSpc>
                <a:spcBef>
                  <a:spcPts val="0"/>
                </a:spcBef>
                <a:spcAft>
                  <a:spcPts val="0"/>
                </a:spcAft>
                <a:buClrTx/>
                <a:buSzTx/>
                <a:buFontTx/>
                <a:buNone/>
                <a:tabLst/>
                <a:defRPr/>
              </a:pPr>
              <a:t>85</a:t>
            </a:fld>
            <a:endParaRPr kumimoji="0" 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3" name="Slide Image Placeholder 2"/>
          <p:cNvSpPr>
            <a:spLocks noGrp="1" noRot="1" noChangeAspect="1"/>
          </p:cNvSpPr>
          <p:nvPr>
            <p:ph type="sldImg"/>
          </p:nvPr>
        </p:nvSpPr>
        <p:spPr/>
      </p:sp>
      <p:sp>
        <p:nvSpPr>
          <p:cNvPr id="4" name="Notes Placeholder 3"/>
          <p:cNvSpPr>
            <a:spLocks noGrp="1"/>
          </p:cNvSpPr>
          <p:nvPr>
            <p:ph type="body" idx="1"/>
          </p:nvPr>
        </p:nvSpPr>
        <p:spPr/>
        <p:txBody>
          <a:bodyPr/>
          <a:lstStyle/>
          <a:p>
            <a:pPr>
              <a:buFont typeface="Courier New" pitchFamily="49" charset="0"/>
              <a:buNone/>
            </a:pPr>
            <a:endParaRPr lang="en-US"/>
          </a:p>
        </p:txBody>
      </p:sp>
    </p:spTree>
    <p:extLst>
      <p:ext uri="{BB962C8B-B14F-4D97-AF65-F5344CB8AC3E}">
        <p14:creationId xmlns:p14="http://schemas.microsoft.com/office/powerpoint/2010/main" val="6159203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a:extLst>
              <a:ext uri="{FF2B5EF4-FFF2-40B4-BE49-F238E27FC236}">
                <a16:creationId xmlns:a16="http://schemas.microsoft.com/office/drawing/2014/main" id="{6CE971F2-9AE6-4B25-ADEB-C35068EC050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5475" name="Notes Placeholder 2">
            <a:extLst>
              <a:ext uri="{FF2B5EF4-FFF2-40B4-BE49-F238E27FC236}">
                <a16:creationId xmlns:a16="http://schemas.microsoft.com/office/drawing/2014/main" id="{9C2FF868-DB65-4D49-8546-15F64C5DFE3C}"/>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105476" name="Slide Number Placeholder 3">
            <a:extLst>
              <a:ext uri="{FF2B5EF4-FFF2-40B4-BE49-F238E27FC236}">
                <a16:creationId xmlns:a16="http://schemas.microsoft.com/office/drawing/2014/main" id="{9D28EE48-D52B-42B2-A0D9-CBE4ADF19DD1}"/>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40C80B1-AD68-45B9-A873-12A2EB63A1E2}" type="slidenum">
              <a:rPr kumimoji="0" lang="de-DE"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de-DE"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a:extLst>
              <a:ext uri="{FF2B5EF4-FFF2-40B4-BE49-F238E27FC236}">
                <a16:creationId xmlns:a16="http://schemas.microsoft.com/office/drawing/2014/main" id="{9003CBC7-8B28-4F47-9C8C-3D214D6F64D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7523" name="Notes Placeholder 2">
            <a:extLst>
              <a:ext uri="{FF2B5EF4-FFF2-40B4-BE49-F238E27FC236}">
                <a16:creationId xmlns:a16="http://schemas.microsoft.com/office/drawing/2014/main" id="{931C3887-8971-42FB-B3A9-6FEE2C84DF4A}"/>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107524" name="Slide Number Placeholder 3">
            <a:extLst>
              <a:ext uri="{FF2B5EF4-FFF2-40B4-BE49-F238E27FC236}">
                <a16:creationId xmlns:a16="http://schemas.microsoft.com/office/drawing/2014/main" id="{4430C89F-E832-4E31-BB3D-E4FC2A603AA2}"/>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B2E8AA-8989-47D0-AB81-107989EF89FE}"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a:extLst>
              <a:ext uri="{FF2B5EF4-FFF2-40B4-BE49-F238E27FC236}">
                <a16:creationId xmlns:a16="http://schemas.microsoft.com/office/drawing/2014/main" id="{9F1AB939-25DB-4727-AFC4-8F8263D86C1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9571" name="Notes Placeholder 2">
            <a:extLst>
              <a:ext uri="{FF2B5EF4-FFF2-40B4-BE49-F238E27FC236}">
                <a16:creationId xmlns:a16="http://schemas.microsoft.com/office/drawing/2014/main" id="{9BFCBBFD-DC31-4368-9715-0421EEC7F669}"/>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109572" name="Slide Number Placeholder 3">
            <a:extLst>
              <a:ext uri="{FF2B5EF4-FFF2-40B4-BE49-F238E27FC236}">
                <a16:creationId xmlns:a16="http://schemas.microsoft.com/office/drawing/2014/main" id="{474DEBBB-CAA3-4BAD-B06D-C15F55A6ABBC}"/>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65D3645-E1AC-40C2-B78D-A874B7F05ECB}" type="slidenum">
              <a:rPr kumimoji="0" lang="de-DE"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de-DE"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a:extLst>
              <a:ext uri="{FF2B5EF4-FFF2-40B4-BE49-F238E27FC236}">
                <a16:creationId xmlns:a16="http://schemas.microsoft.com/office/drawing/2014/main" id="{56622882-58B6-4777-B510-0F66ADD25A7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18787" name="Notes Placeholder 2">
            <a:extLst>
              <a:ext uri="{FF2B5EF4-FFF2-40B4-BE49-F238E27FC236}">
                <a16:creationId xmlns:a16="http://schemas.microsoft.com/office/drawing/2014/main" id="{8BE8CD5B-2F8C-4538-B6FA-17F3030221A1}"/>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ea typeface="ＭＳ Ｐゴシック" panose="020B0600070205080204" pitchFamily="34" charset="-128"/>
              </a:rPr>
              <a:t>Prepared for redraw.</a:t>
            </a:r>
          </a:p>
        </p:txBody>
      </p:sp>
      <p:sp>
        <p:nvSpPr>
          <p:cNvPr id="118788" name="Slide Number Placeholder 3">
            <a:extLst>
              <a:ext uri="{FF2B5EF4-FFF2-40B4-BE49-F238E27FC236}">
                <a16:creationId xmlns:a16="http://schemas.microsoft.com/office/drawing/2014/main" id="{F576A7B2-09F4-4C77-966C-6C73D1557AEA}"/>
              </a:ext>
            </a:extLst>
          </p:cNvPr>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D5A4448-B5F2-4183-AC98-CF3AD94F40DE}"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651267-63BB-43DB-8317-5D66F51DA4AC}"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82209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a:extLst>
              <a:ext uri="{FF2B5EF4-FFF2-40B4-BE49-F238E27FC236}">
                <a16:creationId xmlns:a16="http://schemas.microsoft.com/office/drawing/2014/main" id="{99F08093-90A5-4C3D-BC4D-58D39F47EBB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16739" name="Notes Placeholder 2">
            <a:extLst>
              <a:ext uri="{FF2B5EF4-FFF2-40B4-BE49-F238E27FC236}">
                <a16:creationId xmlns:a16="http://schemas.microsoft.com/office/drawing/2014/main" id="{5FB95F32-8516-43D7-A16F-8617D1F2DFA0}"/>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23925" eaLnBrk="1" hangingPunct="1">
              <a:spcBef>
                <a:spcPct val="0"/>
              </a:spcBef>
            </a:pPr>
            <a:r>
              <a:rPr lang="en-US" altLang="en-US">
                <a:latin typeface="Arial" panose="020B0604020202020204" pitchFamily="34" charset="0"/>
                <a:ea typeface="ＭＳ Ｐゴシック" panose="020B0600070205080204" pitchFamily="34" charset="-128"/>
              </a:rPr>
              <a:t>Prepared for redraw</a:t>
            </a:r>
          </a:p>
          <a:p>
            <a:pPr defTabSz="923925" eaLnBrk="1" hangingPunct="1">
              <a:spcBef>
                <a:spcPct val="0"/>
              </a:spcBef>
            </a:pPr>
            <a:endParaRPr lang="en-US" altLang="en-US">
              <a:latin typeface="Arial" panose="020B0604020202020204" pitchFamily="34" charset="0"/>
              <a:ea typeface="ＭＳ Ｐゴシック" panose="020B0600070205080204" pitchFamily="34" charset="-128"/>
            </a:endParaRPr>
          </a:p>
          <a:p>
            <a:pPr defTabSz="923925" eaLnBrk="1" hangingPunct="1">
              <a:spcBef>
                <a:spcPct val="0"/>
              </a:spcBef>
            </a:pPr>
            <a:r>
              <a:rPr lang="en-US" altLang="en-US">
                <a:latin typeface="Arial" panose="020B0604020202020204" pitchFamily="34" charset="0"/>
                <a:ea typeface="ＭＳ Ｐゴシック" panose="020B0600070205080204" pitchFamily="34" charset="-128"/>
              </a:rPr>
              <a:t>Richardson P.G. </a:t>
            </a:r>
            <a:r>
              <a:rPr lang="en-US" altLang="en-US" i="1">
                <a:latin typeface="Arial" panose="020B0604020202020204" pitchFamily="34" charset="0"/>
                <a:ea typeface="ＭＳ Ｐゴシック" panose="020B0600070205080204" pitchFamily="34" charset="-128"/>
              </a:rPr>
              <a:t>et al.</a:t>
            </a:r>
            <a:r>
              <a:rPr lang="en-US" altLang="en-US">
                <a:latin typeface="Arial" panose="020B0604020202020204" pitchFamily="34" charset="0"/>
                <a:ea typeface="ＭＳ Ｐゴシック" panose="020B0600070205080204" pitchFamily="34" charset="-128"/>
              </a:rPr>
              <a:t> A phase III randomized, open label, multicenter study comparing isatuximab, pomalidomide, and low-dose dexamethasone versus pomalidomide and low-dose dexamethasone in patients with relapsed/refractory multiple myeloma (R/R MM). </a:t>
            </a:r>
            <a:r>
              <a:rPr lang="en-US" altLang="en-US" u="sng">
                <a:latin typeface="Arial" panose="020B0604020202020204" pitchFamily="34" charset="0"/>
                <a:ea typeface="ＭＳ Ｐゴシック" panose="020B0600070205080204" pitchFamily="34" charset="-128"/>
                <a:hlinkClick r:id="rId3"/>
              </a:rPr>
              <a:t>Abstract #8004</a:t>
            </a:r>
            <a:r>
              <a:rPr lang="en-US" altLang="en-US">
                <a:latin typeface="Arial" panose="020B0604020202020204" pitchFamily="34" charset="0"/>
                <a:ea typeface="ＭＳ Ｐゴシック" panose="020B0600070205080204" pitchFamily="34" charset="-128"/>
              </a:rPr>
              <a:t>. </a:t>
            </a:r>
            <a:r>
              <a:rPr lang="en-US" altLang="en-US" u="sng">
                <a:latin typeface="Arial" panose="020B0604020202020204" pitchFamily="34" charset="0"/>
                <a:ea typeface="ＭＳ Ｐゴシック" panose="020B0600070205080204" pitchFamily="34" charset="-128"/>
                <a:hlinkClick r:id="rId4"/>
              </a:rPr>
              <a:t>American Society of Clinical Oncology</a:t>
            </a:r>
            <a:r>
              <a:rPr lang="en-US" altLang="en-US">
                <a:latin typeface="Arial" panose="020B0604020202020204" pitchFamily="34" charset="0"/>
                <a:ea typeface="ＭＳ Ｐゴシック" panose="020B0600070205080204" pitchFamily="34" charset="-128"/>
              </a:rPr>
              <a:t> meeting, Chicago, US. 2019 Jun 02</a:t>
            </a:r>
          </a:p>
          <a:p>
            <a:pPr defTabSz="923925" eaLnBrk="1" hangingPunct="1"/>
            <a:endParaRPr lang="en-US" altLang="en-US">
              <a:ea typeface="ＭＳ Ｐゴシック" panose="020B0600070205080204" pitchFamily="34" charset="-128"/>
            </a:endParaRPr>
          </a:p>
        </p:txBody>
      </p:sp>
      <p:sp>
        <p:nvSpPr>
          <p:cNvPr id="116740" name="Slide Number Placeholder 3">
            <a:extLst>
              <a:ext uri="{FF2B5EF4-FFF2-40B4-BE49-F238E27FC236}">
                <a16:creationId xmlns:a16="http://schemas.microsoft.com/office/drawing/2014/main" id="{48B63F10-065F-4320-9238-9EE96B3AD4FC}"/>
              </a:ext>
            </a:extLst>
          </p:cNvPr>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14E0E9F-3CB7-4229-8101-14CC99F5E1CA}"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a:extLst>
              <a:ext uri="{FF2B5EF4-FFF2-40B4-BE49-F238E27FC236}">
                <a16:creationId xmlns:a16="http://schemas.microsoft.com/office/drawing/2014/main" id="{5F387AEE-9A16-40B4-8012-304493DFC2F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29027" name="Notes Placeholder 2">
            <a:extLst>
              <a:ext uri="{FF2B5EF4-FFF2-40B4-BE49-F238E27FC236}">
                <a16:creationId xmlns:a16="http://schemas.microsoft.com/office/drawing/2014/main" id="{795ACCE5-F13E-469D-A557-DCA800B42BD9}"/>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b="1">
                <a:ea typeface="ＭＳ Ｐゴシック" panose="020B0600070205080204" pitchFamily="34" charset="-128"/>
              </a:rPr>
              <a:t>Add a note about BELINI study</a:t>
            </a:r>
          </a:p>
        </p:txBody>
      </p:sp>
      <p:sp>
        <p:nvSpPr>
          <p:cNvPr id="129028" name="Slide Number Placeholder 3">
            <a:extLst>
              <a:ext uri="{FF2B5EF4-FFF2-40B4-BE49-F238E27FC236}">
                <a16:creationId xmlns:a16="http://schemas.microsoft.com/office/drawing/2014/main" id="{26585B64-DBE8-4A7A-A1F6-C6CC334E90F8}"/>
              </a:ext>
            </a:extLst>
          </p:cNvPr>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94A6A2-69BD-4EE2-AA10-875827087920}"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a:extLst>
              <a:ext uri="{FF2B5EF4-FFF2-40B4-BE49-F238E27FC236}">
                <a16:creationId xmlns:a16="http://schemas.microsoft.com/office/drawing/2014/main" id="{0B2A9D68-25F4-42EE-B39E-FDB5760C248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44387" name="Notes Placeholder 2">
            <a:extLst>
              <a:ext uri="{FF2B5EF4-FFF2-40B4-BE49-F238E27FC236}">
                <a16:creationId xmlns:a16="http://schemas.microsoft.com/office/drawing/2014/main" id="{BC58EC7C-0078-47E4-B9AC-3CF2D59619CE}"/>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panose="020B0600070205080204" pitchFamily="34" charset="-128"/>
              </a:rPr>
              <a:t>Contrast with FDA approval of carfilzomib:</a:t>
            </a:r>
          </a:p>
          <a:p>
            <a:pPr eaLnBrk="1" hangingPunct="1">
              <a:spcBef>
                <a:spcPct val="0"/>
              </a:spcBef>
            </a:pPr>
            <a:r>
              <a:rPr lang="en-US" altLang="en-US">
                <a:ea typeface="ＭＳ Ｐゴシック" panose="020B0600070205080204" pitchFamily="34" charset="-128"/>
              </a:rPr>
              <a:t>003-A1 trial of carfilzomib that  got Kyprolis accelerated approval</a:t>
            </a:r>
          </a:p>
          <a:p>
            <a:pPr eaLnBrk="1" hangingPunct="1">
              <a:spcBef>
                <a:spcPct val="0"/>
              </a:spcBef>
            </a:pPr>
            <a:r>
              <a:rPr lang="en-US" altLang="en-US">
                <a:ea typeface="ＭＳ Ｐゴシック" panose="020B0600070205080204" pitchFamily="34" charset="-128"/>
              </a:rPr>
              <a:t>Median PFS 3.7 months, median DOR 7.8 mos</a:t>
            </a:r>
          </a:p>
        </p:txBody>
      </p:sp>
      <p:sp>
        <p:nvSpPr>
          <p:cNvPr id="144388" name="Slide Number Placeholder 3">
            <a:extLst>
              <a:ext uri="{FF2B5EF4-FFF2-40B4-BE49-F238E27FC236}">
                <a16:creationId xmlns:a16="http://schemas.microsoft.com/office/drawing/2014/main" id="{E7873BC6-2556-443B-B304-D4EC3036C00C}"/>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8AA8B30-277A-4A41-A3E5-4CC29A1CB2B2}"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120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Calibri" charset="0"/>
            </a:endParaRPr>
          </a:p>
        </p:txBody>
      </p:sp>
      <p:sp>
        <p:nvSpPr>
          <p:cNvPr id="5120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51122" indent="-288893">
              <a:defRPr>
                <a:solidFill>
                  <a:schemeClr val="tx1"/>
                </a:solidFill>
                <a:latin typeface="Calibri" charset="0"/>
                <a:ea typeface="ＭＳ Ｐゴシック" charset="0"/>
              </a:defRPr>
            </a:lvl2pPr>
            <a:lvl3pPr marL="1155573" indent="-231115">
              <a:defRPr>
                <a:solidFill>
                  <a:schemeClr val="tx1"/>
                </a:solidFill>
                <a:latin typeface="Calibri" charset="0"/>
                <a:ea typeface="ＭＳ Ｐゴシック" charset="0"/>
              </a:defRPr>
            </a:lvl3pPr>
            <a:lvl4pPr marL="1617802" indent="-231115">
              <a:defRPr>
                <a:solidFill>
                  <a:schemeClr val="tx1"/>
                </a:solidFill>
                <a:latin typeface="Calibri" charset="0"/>
                <a:ea typeface="ＭＳ Ｐゴシック" charset="0"/>
              </a:defRPr>
            </a:lvl4pPr>
            <a:lvl5pPr marL="2080031" indent="-231115">
              <a:defRPr>
                <a:solidFill>
                  <a:schemeClr val="tx1"/>
                </a:solidFill>
                <a:latin typeface="Calibri" charset="0"/>
                <a:ea typeface="ＭＳ Ｐゴシック" charset="0"/>
              </a:defRPr>
            </a:lvl5pPr>
            <a:lvl6pPr marL="2542261" indent="-231115" fontAlgn="base">
              <a:spcBef>
                <a:spcPct val="0"/>
              </a:spcBef>
              <a:spcAft>
                <a:spcPct val="0"/>
              </a:spcAft>
              <a:defRPr>
                <a:solidFill>
                  <a:schemeClr val="tx1"/>
                </a:solidFill>
                <a:latin typeface="Calibri" charset="0"/>
                <a:ea typeface="ＭＳ Ｐゴシック" charset="0"/>
              </a:defRPr>
            </a:lvl6pPr>
            <a:lvl7pPr marL="3004490" indent="-231115" fontAlgn="base">
              <a:spcBef>
                <a:spcPct val="0"/>
              </a:spcBef>
              <a:spcAft>
                <a:spcPct val="0"/>
              </a:spcAft>
              <a:defRPr>
                <a:solidFill>
                  <a:schemeClr val="tx1"/>
                </a:solidFill>
                <a:latin typeface="Calibri" charset="0"/>
                <a:ea typeface="ＭＳ Ｐゴシック" charset="0"/>
              </a:defRPr>
            </a:lvl7pPr>
            <a:lvl8pPr marL="3466719" indent="-231115" fontAlgn="base">
              <a:spcBef>
                <a:spcPct val="0"/>
              </a:spcBef>
              <a:spcAft>
                <a:spcPct val="0"/>
              </a:spcAft>
              <a:defRPr>
                <a:solidFill>
                  <a:schemeClr val="tx1"/>
                </a:solidFill>
                <a:latin typeface="Calibri" charset="0"/>
                <a:ea typeface="ＭＳ Ｐゴシック" charset="0"/>
              </a:defRPr>
            </a:lvl8pPr>
            <a:lvl9pPr marL="3928948" indent="-231115" fontAlgn="base">
              <a:spcBef>
                <a:spcPct val="0"/>
              </a:spcBef>
              <a:spcAft>
                <a:spcPct val="0"/>
              </a:spcAft>
              <a:defRPr>
                <a:solidFill>
                  <a:schemeClr val="tx1"/>
                </a:solidFill>
                <a:latin typeface="Calibri" charset="0"/>
                <a:ea typeface="ＭＳ Ｐゴシック" charset="0"/>
              </a:defRPr>
            </a:lvl9pPr>
          </a:lstStyle>
          <a:p>
            <a:pPr marL="0" marR="0" lvl="0" indent="0" algn="r" defTabSz="924458" rtl="0" eaLnBrk="1" fontAlgn="base" latinLnBrk="0" hangingPunct="1">
              <a:lnSpc>
                <a:spcPct val="100000"/>
              </a:lnSpc>
              <a:spcBef>
                <a:spcPct val="0"/>
              </a:spcBef>
              <a:spcAft>
                <a:spcPct val="0"/>
              </a:spcAft>
              <a:buClrTx/>
              <a:buSzTx/>
              <a:buFontTx/>
              <a:buNone/>
              <a:tabLst/>
              <a:defRPr/>
            </a:pPr>
            <a:fld id="{2B812F06-99AC-2F47-8178-854A191F9EDB}" type="slidenum">
              <a:rPr kumimoji="0" lang="en-GB" sz="13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24458" rtl="0" eaLnBrk="1" fontAlgn="base" latinLnBrk="0" hangingPunct="1">
                <a:lnSpc>
                  <a:spcPct val="100000"/>
                </a:lnSpc>
                <a:spcBef>
                  <a:spcPct val="0"/>
                </a:spcBef>
                <a:spcAft>
                  <a:spcPct val="0"/>
                </a:spcAft>
                <a:buClrTx/>
                <a:buSzTx/>
                <a:buFontTx/>
                <a:buNone/>
                <a:tabLst/>
                <a:defRPr/>
              </a:pPr>
              <a:t>100</a:t>
            </a:fld>
            <a:endParaRPr kumimoji="0" lang="en-GB" sz="13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US" sz="1200" b="0">
                <a:latin typeface="+mn-lt"/>
                <a:cs typeface="Times New Roman" panose="02020603050405020304" pitchFamily="18" charset="0"/>
              </a:rPr>
              <a:t>ADC = antibody-drug conjugate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US" sz="1200" b="0">
                <a:latin typeface="+mn-lt"/>
                <a:cs typeface="Times New Roman" panose="02020603050405020304" pitchFamily="18" charset="0"/>
              </a:rPr>
              <a:t>ADCC = antibody-dependent cell-mediated cytotoxicity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US" sz="1200" b="0">
                <a:latin typeface="+mn-lt"/>
                <a:cs typeface="Times New Roman" panose="02020603050405020304" pitchFamily="18" charset="0"/>
              </a:rPr>
              <a:t>BCMA = B-cell maturation antigen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US" sz="1200" b="0">
                <a:latin typeface="+mn-lt"/>
                <a:cs typeface="Times New Roman" panose="02020603050405020304" pitchFamily="18" charset="0"/>
              </a:rPr>
              <a:t>Fc = fragment crystallizable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US" sz="1200" b="0">
                <a:latin typeface="+mn-lt"/>
                <a:cs typeface="Times New Roman" panose="02020603050405020304" pitchFamily="18" charset="0"/>
              </a:rPr>
              <a:t>IgG = immunoglobulin G</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US" sz="1200" b="0">
                <a:latin typeface="+mn-lt"/>
                <a:cs typeface="Times New Roman" panose="02020603050405020304" pitchFamily="18" charset="0"/>
              </a:rPr>
              <a:t>MMAF = monomethyl auristatin-F</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8B9FB43-D938-4D4A-B028-1EFCE5AD65F2}" type="slidenum">
              <a:rPr kumimoji="0" lang="de-DE" altLang="de-DE"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de-DE" altLang="de-DE"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4685492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a:extLst>
              <a:ext uri="{FF2B5EF4-FFF2-40B4-BE49-F238E27FC236}">
                <a16:creationId xmlns:a16="http://schemas.microsoft.com/office/drawing/2014/main" id="{50EEABE5-EFC3-4FF5-B0AB-E93D85F3BA4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50531" name="Notes Placeholder 2">
            <a:extLst>
              <a:ext uri="{FF2B5EF4-FFF2-40B4-BE49-F238E27FC236}">
                <a16:creationId xmlns:a16="http://schemas.microsoft.com/office/drawing/2014/main" id="{867E73B2-BD39-4B7F-9B39-C0C128A7AFE2}"/>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
        <p:nvSpPr>
          <p:cNvPr id="150532" name="Slide Number Placeholder 3">
            <a:extLst>
              <a:ext uri="{FF2B5EF4-FFF2-40B4-BE49-F238E27FC236}">
                <a16:creationId xmlns:a16="http://schemas.microsoft.com/office/drawing/2014/main" id="{30C34457-6627-49DA-BD81-11273C26BEC4}"/>
              </a:ext>
            </a:extLst>
          </p:cNvPr>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83E4C2C-D9AA-44D0-BDEB-935985F74020}" type="slidenum">
              <a:rPr kumimoji="0" lang="de-DE" altLang="de-DE"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103</a:t>
            </a:fld>
            <a:endParaRPr kumimoji="0" lang="de-DE" altLang="de-DE"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DB94BEC6-8814-8341-B89D-330125034DAC}" type="slidenum">
              <a:rPr kumimoji="0" lang="en-GB"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0" fontAlgn="base" latinLnBrk="0" hangingPunct="0">
                <a:lnSpc>
                  <a:spcPct val="100000"/>
                </a:lnSpc>
                <a:spcBef>
                  <a:spcPct val="20000"/>
                </a:spcBef>
                <a:spcAft>
                  <a:spcPct val="0"/>
                </a:spcAft>
                <a:buClrTx/>
                <a:buSzTx/>
                <a:buFontTx/>
                <a:buNone/>
                <a:tabLst/>
                <a:defRPr/>
              </a:pPr>
              <a:t>115</a:t>
            </a:fld>
            <a:endPar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7662608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DB94BEC6-8814-8341-B89D-330125034DAC}" type="slidenum">
              <a:rPr kumimoji="0" lang="en-GB"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0" fontAlgn="base" latinLnBrk="0" hangingPunct="0">
                <a:lnSpc>
                  <a:spcPct val="100000"/>
                </a:lnSpc>
                <a:spcBef>
                  <a:spcPct val="20000"/>
                </a:spcBef>
                <a:spcAft>
                  <a:spcPct val="0"/>
                </a:spcAft>
                <a:buClrTx/>
                <a:buSzTx/>
                <a:buFontTx/>
                <a:buNone/>
                <a:tabLst/>
                <a:defRPr/>
              </a:pPr>
              <a:t>117</a:t>
            </a:fld>
            <a:endPar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99205752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r>
              <a:rPr lang="es-ES" sz="1200" b="0" i="0" kern="1200">
                <a:solidFill>
                  <a:schemeClr val="tx1"/>
                </a:solidFill>
                <a:effectLst/>
                <a:latin typeface="+mn-lt"/>
                <a:ea typeface="+mn-ea"/>
                <a:cs typeface="+mn-cs"/>
              </a:rPr>
              <a:t>Bispecific antibodies (bsAbs) are </a:t>
            </a:r>
            <a:r>
              <a:rPr lang="es-ES" sz="1200" b="0" i="0" u="none" strike="noStrike" kern="1200">
                <a:solidFill>
                  <a:schemeClr val="tx1"/>
                </a:solidFill>
                <a:effectLst/>
                <a:latin typeface="+mn-lt"/>
                <a:ea typeface="+mn-ea"/>
                <a:cs typeface="+mn-cs"/>
                <a:hlinkClick r:id="rId3"/>
              </a:rPr>
              <a:t>antibodies</a:t>
            </a:r>
            <a:r>
              <a:rPr lang="es-ES" sz="1200" b="0" i="0" kern="1200">
                <a:solidFill>
                  <a:schemeClr val="tx1"/>
                </a:solidFill>
                <a:effectLst/>
                <a:latin typeface="+mn-lt"/>
                <a:ea typeface="+mn-ea"/>
                <a:cs typeface="+mn-cs"/>
              </a:rPr>
              <a:t> containing two antigen-binding sites for different epitopes (usually on two separate antigens). Typically one binding specificity will be directed against a specific cell surface antigen of the target cell and the other against a 'triggering' molecule on the surface of the effector cell, usualy the CD3 / T cell receptor complex.</a:t>
            </a:r>
            <a:endParaRPr lang="es-ES"/>
          </a:p>
        </p:txBody>
      </p:sp>
      <p:sp>
        <p:nvSpPr>
          <p:cNvPr id="4" name="Marcador de número de diapositiva 3"/>
          <p:cNvSpPr>
            <a:spLocks noGrp="1"/>
          </p:cNvSpPr>
          <p:nvPr>
            <p:ph type="sldNum" sz="quarter" idx="5"/>
          </p:nvPr>
        </p:nvSpPr>
        <p:spPr/>
        <p:txBody>
          <a:bodyPr/>
          <a:lstStyle/>
          <a:p>
            <a:pPr marL="0" marR="0" lvl="0" indent="0" algn="r" defTabSz="761970" rtl="0" eaLnBrk="1" fontAlgn="auto" latinLnBrk="0" hangingPunct="1">
              <a:lnSpc>
                <a:spcPct val="100000"/>
              </a:lnSpc>
              <a:spcBef>
                <a:spcPts val="0"/>
              </a:spcBef>
              <a:spcAft>
                <a:spcPts val="0"/>
              </a:spcAft>
              <a:buClrTx/>
              <a:buSzTx/>
              <a:buFontTx/>
              <a:buNone/>
              <a:tabLst/>
              <a:defRPr/>
            </a:pPr>
            <a:fld id="{1F84C592-45C3-DC4B-8348-432F54FB7C83}"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61970" rtl="0" eaLnBrk="1" fontAlgn="auto" latinLnBrk="0" hangingPunct="1">
                <a:lnSpc>
                  <a:spcPct val="100000"/>
                </a:lnSpc>
                <a:spcBef>
                  <a:spcPts val="0"/>
                </a:spcBef>
                <a:spcAft>
                  <a:spcPts val="0"/>
                </a:spcAft>
                <a:buClrTx/>
                <a:buSzTx/>
                <a:buFontTx/>
                <a:buNone/>
                <a:tabLst/>
                <a:defRPr/>
              </a:pPr>
              <a:t>118</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253999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marL="0" marR="0" lvl="0" indent="0" algn="r" defTabSz="761970" rtl="0" eaLnBrk="1" fontAlgn="auto" latinLnBrk="0" hangingPunct="1">
              <a:lnSpc>
                <a:spcPct val="100000"/>
              </a:lnSpc>
              <a:spcBef>
                <a:spcPts val="0"/>
              </a:spcBef>
              <a:spcAft>
                <a:spcPts val="0"/>
              </a:spcAft>
              <a:buClrTx/>
              <a:buSzTx/>
              <a:buFontTx/>
              <a:buNone/>
              <a:tabLst/>
              <a:defRPr/>
            </a:pPr>
            <a:fld id="{924851DF-9D5A-6649-AC3E-ABE47A5C4F2E}"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61970" rtl="0" eaLnBrk="1" fontAlgn="auto" latinLnBrk="0" hangingPunct="1">
                <a:lnSpc>
                  <a:spcPct val="100000"/>
                </a:lnSpc>
                <a:spcBef>
                  <a:spcPts val="0"/>
                </a:spcBef>
                <a:spcAft>
                  <a:spcPts val="0"/>
                </a:spcAft>
                <a:buClrTx/>
                <a:buSzTx/>
                <a:buFontTx/>
                <a:buNone/>
                <a:tabLst/>
                <a:defRPr/>
              </a:pPr>
              <a:t>120</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15381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27A50C-7A1E-4F5D-B4A4-BC14C308B93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5108490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r>
              <a:rPr lang="es-ES"/>
              <a:t>Ver cuales permiten aloPTH previo </a:t>
            </a:r>
          </a:p>
        </p:txBody>
      </p:sp>
      <p:sp>
        <p:nvSpPr>
          <p:cNvPr id="4" name="Marcador de número de diapositiva 3"/>
          <p:cNvSpPr>
            <a:spLocks noGrp="1"/>
          </p:cNvSpPr>
          <p:nvPr>
            <p:ph type="sldNum" sz="quarter" idx="5"/>
          </p:nvPr>
        </p:nvSpPr>
        <p:spPr/>
        <p:txBody>
          <a:bodyPr/>
          <a:lstStyle/>
          <a:p>
            <a:pPr marL="0" marR="0" lvl="0" indent="0" algn="r" defTabSz="761970" rtl="0" eaLnBrk="1" fontAlgn="auto" latinLnBrk="0" hangingPunct="1">
              <a:lnSpc>
                <a:spcPct val="100000"/>
              </a:lnSpc>
              <a:spcBef>
                <a:spcPts val="0"/>
              </a:spcBef>
              <a:spcAft>
                <a:spcPts val="0"/>
              </a:spcAft>
              <a:buClrTx/>
              <a:buSzTx/>
              <a:buFontTx/>
              <a:buNone/>
              <a:tabLst/>
              <a:defRPr/>
            </a:pPr>
            <a:fld id="{924851DF-9D5A-6649-AC3E-ABE47A5C4F2E}"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61970" rtl="0" eaLnBrk="1" fontAlgn="auto" latinLnBrk="0" hangingPunct="1">
                <a:lnSpc>
                  <a:spcPct val="100000"/>
                </a:lnSpc>
                <a:spcBef>
                  <a:spcPts val="0"/>
                </a:spcBef>
                <a:spcAft>
                  <a:spcPts val="0"/>
                </a:spcAft>
                <a:buClrTx/>
                <a:buSzTx/>
                <a:buFontTx/>
                <a:buNone/>
                <a:tabLst/>
                <a:defRPr/>
              </a:pPr>
              <a:t>121</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643679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r>
              <a:rPr lang="es-ES"/>
              <a:t>Ver cuales permiten aloPTH previo </a:t>
            </a:r>
          </a:p>
        </p:txBody>
      </p:sp>
      <p:sp>
        <p:nvSpPr>
          <p:cNvPr id="4" name="Marcador de número de diapositiva 3"/>
          <p:cNvSpPr>
            <a:spLocks noGrp="1"/>
          </p:cNvSpPr>
          <p:nvPr>
            <p:ph type="sldNum" sz="quarter" idx="5"/>
          </p:nvPr>
        </p:nvSpPr>
        <p:spPr/>
        <p:txBody>
          <a:bodyPr/>
          <a:lstStyle/>
          <a:p>
            <a:pPr marL="0" marR="0" lvl="0" indent="0" algn="r" defTabSz="761970" rtl="0" eaLnBrk="1" fontAlgn="auto" latinLnBrk="0" hangingPunct="1">
              <a:lnSpc>
                <a:spcPct val="100000"/>
              </a:lnSpc>
              <a:spcBef>
                <a:spcPts val="0"/>
              </a:spcBef>
              <a:spcAft>
                <a:spcPts val="0"/>
              </a:spcAft>
              <a:buClrTx/>
              <a:buSzTx/>
              <a:buFontTx/>
              <a:buNone/>
              <a:tabLst/>
              <a:defRPr/>
            </a:pPr>
            <a:fld id="{924851DF-9D5A-6649-AC3E-ABE47A5C4F2E}"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61970" rtl="0" eaLnBrk="1" fontAlgn="auto" latinLnBrk="0" hangingPunct="1">
                <a:lnSpc>
                  <a:spcPct val="100000"/>
                </a:lnSpc>
                <a:spcBef>
                  <a:spcPts val="0"/>
                </a:spcBef>
                <a:spcAft>
                  <a:spcPts val="0"/>
                </a:spcAft>
                <a:buClrTx/>
                <a:buSzTx/>
                <a:buFontTx/>
                <a:buNone/>
                <a:tabLst/>
                <a:defRPr/>
              </a:pPr>
              <a:t>122</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647602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46246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9292818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87D14885-EA36-455D-B868-3D55005ED158}" type="slidenum">
              <a:rPr kumimoji="0" lang="en-US" sz="10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126</a:t>
            </a:fld>
            <a:endParaRPr kumimoji="0" lang="en-US" sz="1000" b="0" i="0" u="none" strike="noStrike" kern="1200" cap="none" spc="0" normalizeH="0" baseline="0" noProof="0">
              <a:ln>
                <a:noFill/>
              </a:ln>
              <a:solidFill>
                <a:prstClr val="black"/>
              </a:solidFill>
              <a:effectLst/>
              <a:uLnTx/>
              <a:uFillTx/>
              <a:latin typeface="Arial"/>
              <a:ea typeface="+mn-ea"/>
              <a:cs typeface="+mn-cs"/>
            </a:endParaRPr>
          </a:p>
        </p:txBody>
      </p:sp>
      <p:sp>
        <p:nvSpPr>
          <p:cNvPr id="10" name="Notes Placeholder 9">
            <a:extLst>
              <a:ext uri="{FF2B5EF4-FFF2-40B4-BE49-F238E27FC236}">
                <a16:creationId xmlns:a16="http://schemas.microsoft.com/office/drawing/2014/main" id="{FA06BA78-56CB-454A-A155-879D467D74F5}"/>
              </a:ext>
            </a:extLst>
          </p:cNvPr>
          <p:cNvSpPr>
            <a:spLocks noGrp="1"/>
          </p:cNvSpPr>
          <p:nvPr>
            <p:ph type="body" idx="1"/>
          </p:nvPr>
        </p:nvSpPr>
        <p:spPr/>
        <p:txBody>
          <a:bodyPr vert="horz" lIns="0" tIns="0" rIns="0" bIns="0" rtlCol="0"/>
          <a:lstStyle/>
          <a:p>
            <a:pPr>
              <a:spcBef>
                <a:spcPts val="0"/>
              </a:spcBef>
            </a:pPr>
            <a:r>
              <a:rPr lang="en-US" sz="800" b="1"/>
              <a:t>Congress presentation details:</a:t>
            </a:r>
          </a:p>
          <a:p>
            <a:pPr marL="228600" indent="-228600">
              <a:spcBef>
                <a:spcPts val="0"/>
              </a:spcBef>
              <a:buFont typeface="+mj-lt"/>
              <a:buAutoNum type="arabicPeriod" startAt="2"/>
            </a:pPr>
            <a:r>
              <a:rPr lang="en-US" sz="800"/>
              <a:t>Usmani SZ et al. Phase 1 study of teclistamab, a humanized B-cell maturation antigen (BCMA) x CD3 bispecific antibody, in relapsed or refractory multiple myeloma. Presented at: American Society of Clinical Oncology Annual Meeting; May 29-31, 2020; virtual format, USA. Presentation 100.</a:t>
            </a:r>
          </a:p>
          <a:p>
            <a:pPr marL="228600" indent="-228600">
              <a:spcBef>
                <a:spcPts val="0"/>
              </a:spcBef>
              <a:buFont typeface="+mj-lt"/>
              <a:buAutoNum type="arabicPeriod" startAt="2"/>
            </a:pPr>
            <a:endParaRPr lang="en-US" sz="800"/>
          </a:p>
          <a:p>
            <a:pPr marL="228600" indent="-228600">
              <a:spcBef>
                <a:spcPts val="0"/>
              </a:spcBef>
              <a:buFont typeface="+mj-lt"/>
              <a:buAutoNum type="arabicPeriod" startAt="4"/>
            </a:pPr>
            <a:r>
              <a:rPr lang="en-US" sz="800"/>
              <a:t>Costa LJ et al. First Clinical study of the B-Cell maturation antigen (BCMA) 2+1 T cell engager (TCE) CC-93269 in Patients (Pts) with Relapsed/Refractory Multiple Myeloma (RRMM): Interim Results of a Phase 1 Multicenter Trial. Presented at the Annual Meeting of the American Society of Hematology (ASH); December 7–10, 2019; Orlando, FL, USA. Abstract 143.</a:t>
            </a:r>
          </a:p>
          <a:p>
            <a:pPr>
              <a:spcBef>
                <a:spcPts val="0"/>
              </a:spcBef>
            </a:pPr>
            <a:endParaRPr lang="en-US" sz="800" b="1"/>
          </a:p>
        </p:txBody>
      </p:sp>
      <p:sp>
        <p:nvSpPr>
          <p:cNvPr id="2" name="Slide Image Placeholder 1">
            <a:extLst>
              <a:ext uri="{FF2B5EF4-FFF2-40B4-BE49-F238E27FC236}">
                <a16:creationId xmlns:a16="http://schemas.microsoft.com/office/drawing/2014/main" id="{A9EDAF09-98F9-45BC-89E5-69A7F9490937}"/>
              </a:ext>
            </a:extLst>
          </p:cNvPr>
          <p:cNvSpPr>
            <a:spLocks noGrp="1" noRot="1" noChangeAspect="1"/>
          </p:cNvSpPr>
          <p:nvPr>
            <p:ph type="sldImg"/>
          </p:nvPr>
        </p:nvSpPr>
        <p:spPr>
          <a:xfrm>
            <a:off x="685800" y="1143000"/>
            <a:ext cx="5486400" cy="3086100"/>
          </a:xfrm>
        </p:spPr>
      </p:sp>
      <p:sp>
        <p:nvSpPr>
          <p:cNvPr id="3" name="TextBox 2">
            <a:extLst>
              <a:ext uri="{FF2B5EF4-FFF2-40B4-BE49-F238E27FC236}">
                <a16:creationId xmlns:a16="http://schemas.microsoft.com/office/drawing/2014/main" id="{B7DB2DF5-FFB7-4B2F-9B48-CE88A2776BA7}"/>
              </a:ext>
            </a:extLst>
          </p:cNvPr>
          <p:cNvSpPr txBox="1"/>
          <p:nvPr/>
        </p:nvSpPr>
        <p:spPr>
          <a:xfrm>
            <a:off x="77112" y="1313514"/>
            <a:ext cx="880150" cy="184666"/>
          </a:xfrm>
          <a:prstGeom prst="rect">
            <a:avLst/>
          </a:prstGeom>
          <a:solidFill>
            <a:schemeClr val="bg1"/>
          </a:solidFill>
          <a:ln w="6350" algn="ctr">
            <a:solidFill>
              <a:srgbClr val="96969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9294" tIns="0" rIns="0" bIns="0" anchor="ctr">
            <a:spAutoFit/>
          </a:bodyPr>
          <a:lstStyle>
            <a:defPPr>
              <a:defRPr lang="en-US"/>
            </a:defPPr>
            <a:lvl1pPr defTabSz="895350" eaLnBrk="0" hangingPunct="0">
              <a:spcAft>
                <a:spcPts val="0"/>
              </a:spcAft>
              <a:defRPr sz="600"/>
            </a:lvl1pPr>
          </a:lstStyle>
          <a:p>
            <a:pPr marL="0" marR="0" lvl="0" indent="0" algn="l" defTabSz="895350" rtl="0" eaLnBrk="0" fontAlgn="auto" latinLnBrk="0" hangingPunct="0">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a:ea typeface="+mn-ea"/>
                <a:cs typeface="+mn-cs"/>
              </a:rPr>
              <a:t>2. Usmani 2020/</a:t>
            </a:r>
            <a:br>
              <a:rPr kumimoji="0" lang="en-US" sz="600" b="0" i="0" u="none" strike="noStrike" kern="1200" cap="none" spc="0" normalizeH="0" baseline="0" noProof="0">
                <a:ln>
                  <a:noFill/>
                </a:ln>
                <a:solidFill>
                  <a:prstClr val="black"/>
                </a:solidFill>
                <a:effectLst/>
                <a:uLnTx/>
                <a:uFillTx/>
                <a:latin typeface="Arial"/>
                <a:ea typeface="+mn-ea"/>
                <a:cs typeface="+mn-cs"/>
              </a:rPr>
            </a:br>
            <a:r>
              <a:rPr kumimoji="0" lang="en-US" sz="600" b="0" i="0" u="none" strike="noStrike" kern="1200" cap="none" spc="0" normalizeH="0" baseline="0" noProof="0">
                <a:ln>
                  <a:noFill/>
                </a:ln>
                <a:solidFill>
                  <a:prstClr val="black"/>
                </a:solidFill>
                <a:effectLst/>
                <a:uLnTx/>
                <a:uFillTx/>
                <a:latin typeface="Arial"/>
                <a:ea typeface="+mn-ea"/>
                <a:cs typeface="+mn-cs"/>
              </a:rPr>
              <a:t>Slide 5/c1/L1; c2/L1,8,9</a:t>
            </a:r>
          </a:p>
        </p:txBody>
      </p:sp>
      <p:sp>
        <p:nvSpPr>
          <p:cNvPr id="6" name="AutoShape 8">
            <a:extLst>
              <a:ext uri="{FF2B5EF4-FFF2-40B4-BE49-F238E27FC236}">
                <a16:creationId xmlns:a16="http://schemas.microsoft.com/office/drawing/2014/main" id="{54A0FECE-D21E-41CA-B610-E4B01AA4938D}"/>
              </a:ext>
            </a:extLst>
          </p:cNvPr>
          <p:cNvSpPr>
            <a:spLocks/>
          </p:cNvSpPr>
          <p:nvPr/>
        </p:nvSpPr>
        <p:spPr bwMode="auto">
          <a:xfrm flipH="1">
            <a:off x="957262" y="1203909"/>
            <a:ext cx="185738" cy="403876"/>
          </a:xfrm>
          <a:prstGeom prst="rightBrace">
            <a:avLst>
              <a:gd name="adj1" fmla="val 0"/>
              <a:gd name="adj2" fmla="val 50000"/>
            </a:avLst>
          </a:prstGeom>
          <a:noFill/>
          <a:ln w="6350">
            <a:solidFill>
              <a:srgbClr val="969696"/>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9693"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12" name="AutoShape 8">
            <a:extLst>
              <a:ext uri="{FF2B5EF4-FFF2-40B4-BE49-F238E27FC236}">
                <a16:creationId xmlns:a16="http://schemas.microsoft.com/office/drawing/2014/main" id="{B07DBABA-45D9-4E29-8D89-D1DB3CA63888}"/>
              </a:ext>
            </a:extLst>
          </p:cNvPr>
          <p:cNvSpPr>
            <a:spLocks/>
          </p:cNvSpPr>
          <p:nvPr/>
        </p:nvSpPr>
        <p:spPr bwMode="auto">
          <a:xfrm flipH="1">
            <a:off x="957262" y="1685667"/>
            <a:ext cx="185738" cy="403876"/>
          </a:xfrm>
          <a:prstGeom prst="rightBrace">
            <a:avLst>
              <a:gd name="adj1" fmla="val 0"/>
              <a:gd name="adj2" fmla="val 50000"/>
            </a:avLst>
          </a:prstGeom>
          <a:noFill/>
          <a:ln w="6350">
            <a:solidFill>
              <a:srgbClr val="969696"/>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9693"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74ACA7E0-B72B-4590-B3F4-338966F93F50}"/>
              </a:ext>
            </a:extLst>
          </p:cNvPr>
          <p:cNvSpPr txBox="1"/>
          <p:nvPr/>
        </p:nvSpPr>
        <p:spPr>
          <a:xfrm>
            <a:off x="2148747" y="312107"/>
            <a:ext cx="1660531" cy="276999"/>
          </a:xfrm>
          <a:prstGeom prst="rect">
            <a:avLst/>
          </a:prstGeom>
          <a:solidFill>
            <a:schemeClr val="bg1"/>
          </a:solidFill>
          <a:ln w="6350" algn="ctr">
            <a:solidFill>
              <a:srgbClr val="96969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9294" tIns="0" rIns="0" bIns="0" anchor="ctr">
            <a:spAutoFit/>
          </a:bodyPr>
          <a:lstStyle>
            <a:defPPr>
              <a:defRPr lang="en-US"/>
            </a:defPPr>
            <a:lvl1pPr defTabSz="895350" eaLnBrk="0" hangingPunct="0">
              <a:spcAft>
                <a:spcPts val="0"/>
              </a:spcAft>
              <a:defRPr sz="600"/>
            </a:lvl1pPr>
          </a:lstStyle>
          <a:p>
            <a:pPr marL="0" marR="0" lvl="0" indent="0" algn="l" defTabSz="895350" rtl="0" eaLnBrk="0" fontAlgn="auto" latinLnBrk="0" hangingPunct="0">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a:ea typeface="+mn-ea"/>
                <a:cs typeface="+mn-cs"/>
              </a:rPr>
              <a:t>1. NCT03145181/p1/Title; p2/Study description/Phase; Detailed description/L1; Study Design/Estimated enrollment</a:t>
            </a:r>
          </a:p>
        </p:txBody>
      </p:sp>
      <p:sp>
        <p:nvSpPr>
          <p:cNvPr id="16" name="AutoShape 8">
            <a:extLst>
              <a:ext uri="{FF2B5EF4-FFF2-40B4-BE49-F238E27FC236}">
                <a16:creationId xmlns:a16="http://schemas.microsoft.com/office/drawing/2014/main" id="{8144A322-6860-4844-A20D-F620211E93F9}"/>
              </a:ext>
            </a:extLst>
          </p:cNvPr>
          <p:cNvSpPr>
            <a:spLocks/>
          </p:cNvSpPr>
          <p:nvPr/>
        </p:nvSpPr>
        <p:spPr bwMode="auto">
          <a:xfrm rot="5400000" flipH="1">
            <a:off x="3316867" y="193389"/>
            <a:ext cx="96424" cy="888398"/>
          </a:xfrm>
          <a:prstGeom prst="rightBrace">
            <a:avLst>
              <a:gd name="adj1" fmla="val 0"/>
              <a:gd name="adj2" fmla="val 50000"/>
            </a:avLst>
          </a:prstGeom>
          <a:noFill/>
          <a:ln w="6350">
            <a:solidFill>
              <a:srgbClr val="969696"/>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9693"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65217979-16D4-4B9A-9292-6D038F7E5CD4}"/>
              </a:ext>
            </a:extLst>
          </p:cNvPr>
          <p:cNvSpPr txBox="1"/>
          <p:nvPr/>
        </p:nvSpPr>
        <p:spPr>
          <a:xfrm>
            <a:off x="171451" y="1787009"/>
            <a:ext cx="785811" cy="184666"/>
          </a:xfrm>
          <a:prstGeom prst="rect">
            <a:avLst/>
          </a:prstGeom>
          <a:solidFill>
            <a:schemeClr val="bg1"/>
          </a:solidFill>
          <a:ln w="6350" algn="ctr">
            <a:solidFill>
              <a:srgbClr val="96969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9294" tIns="0" rIns="0" bIns="0" anchor="ctr">
            <a:spAutoFit/>
          </a:bodyPr>
          <a:lstStyle>
            <a:defPPr>
              <a:defRPr lang="en-US"/>
            </a:defPPr>
            <a:lvl1pPr defTabSz="895350" eaLnBrk="0" hangingPunct="0">
              <a:spcAft>
                <a:spcPts val="0"/>
              </a:spcAft>
              <a:defRPr sz="600"/>
            </a:lvl1pPr>
          </a:lstStyle>
          <a:p>
            <a:pPr marL="0" marR="0" lvl="0" indent="0" algn="l" defTabSz="895350" rtl="0" eaLnBrk="0" fontAlgn="auto" latinLnBrk="0" hangingPunct="0">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a:ea typeface="+mn-ea"/>
                <a:cs typeface="+mn-cs"/>
              </a:rPr>
              <a:t>2. Usmani 2020/</a:t>
            </a:r>
            <a:br>
              <a:rPr kumimoji="0" lang="en-US" sz="600" b="0" i="0" u="none" strike="noStrike" kern="1200" cap="none" spc="0" normalizeH="0" baseline="0" noProof="0">
                <a:ln>
                  <a:noFill/>
                </a:ln>
                <a:solidFill>
                  <a:prstClr val="black"/>
                </a:solidFill>
                <a:effectLst/>
                <a:uLnTx/>
                <a:uFillTx/>
                <a:latin typeface="Arial"/>
                <a:ea typeface="+mn-ea"/>
                <a:cs typeface="+mn-cs"/>
              </a:rPr>
            </a:br>
            <a:r>
              <a:rPr kumimoji="0" lang="en-US" sz="600" b="0" i="0" u="none" strike="noStrike" kern="1200" cap="none" spc="0" normalizeH="0" baseline="0" noProof="0">
                <a:ln>
                  <a:noFill/>
                </a:ln>
                <a:solidFill>
                  <a:prstClr val="black"/>
                </a:solidFill>
                <a:effectLst/>
                <a:uLnTx/>
                <a:uFillTx/>
                <a:latin typeface="Arial"/>
                <a:ea typeface="+mn-ea"/>
                <a:cs typeface="+mn-cs"/>
              </a:rPr>
              <a:t>Slide 7/c1/AE Table</a:t>
            </a:r>
          </a:p>
        </p:txBody>
      </p:sp>
      <p:sp>
        <p:nvSpPr>
          <p:cNvPr id="22" name="TextBox 21">
            <a:extLst>
              <a:ext uri="{FF2B5EF4-FFF2-40B4-BE49-F238E27FC236}">
                <a16:creationId xmlns:a16="http://schemas.microsoft.com/office/drawing/2014/main" id="{61E24608-23E6-4008-9F8D-CE8C55C62049}"/>
              </a:ext>
            </a:extLst>
          </p:cNvPr>
          <p:cNvSpPr txBox="1"/>
          <p:nvPr/>
        </p:nvSpPr>
        <p:spPr>
          <a:xfrm>
            <a:off x="99100" y="2393033"/>
            <a:ext cx="858162" cy="184666"/>
          </a:xfrm>
          <a:prstGeom prst="rect">
            <a:avLst/>
          </a:prstGeom>
          <a:solidFill>
            <a:schemeClr val="bg1"/>
          </a:solidFill>
          <a:ln w="6350" algn="ctr">
            <a:solidFill>
              <a:srgbClr val="96969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9294" tIns="0" rIns="0" bIns="0" anchor="ctr">
            <a:spAutoFit/>
          </a:bodyPr>
          <a:lstStyle>
            <a:defPPr>
              <a:defRPr lang="en-US"/>
            </a:defPPr>
            <a:lvl1pPr defTabSz="895350" eaLnBrk="0" hangingPunct="0">
              <a:spcAft>
                <a:spcPts val="0"/>
              </a:spcAft>
              <a:defRPr sz="600"/>
            </a:lvl1pPr>
          </a:lstStyle>
          <a:p>
            <a:pPr marL="0" marR="0" lvl="0" indent="0" algn="l" defTabSz="895350" rtl="0" eaLnBrk="0" fontAlgn="auto" latinLnBrk="0" hangingPunct="0">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a:ea typeface="+mn-ea"/>
                <a:cs typeface="+mn-cs"/>
              </a:rPr>
              <a:t>2. Usmani 2020/</a:t>
            </a:r>
            <a:br>
              <a:rPr kumimoji="0" lang="en-US" sz="600" b="0" i="0" u="none" strike="noStrike" kern="1200" cap="none" spc="0" normalizeH="0" baseline="0" noProof="0">
                <a:ln>
                  <a:noFill/>
                </a:ln>
                <a:solidFill>
                  <a:prstClr val="black"/>
                </a:solidFill>
                <a:effectLst/>
                <a:uLnTx/>
                <a:uFillTx/>
                <a:latin typeface="Arial"/>
                <a:ea typeface="+mn-ea"/>
                <a:cs typeface="+mn-cs"/>
              </a:rPr>
            </a:br>
            <a:r>
              <a:rPr kumimoji="0" lang="en-US" sz="600" b="0" i="0" u="none" strike="noStrike" kern="1200" cap="none" spc="0" normalizeH="0" baseline="0" noProof="0">
                <a:ln>
                  <a:noFill/>
                </a:ln>
                <a:solidFill>
                  <a:prstClr val="black"/>
                </a:solidFill>
                <a:effectLst/>
                <a:uLnTx/>
                <a:uFillTx/>
                <a:latin typeface="Arial"/>
                <a:ea typeface="+mn-ea"/>
                <a:cs typeface="+mn-cs"/>
              </a:rPr>
              <a:t>Slide 9/chart</a:t>
            </a:r>
          </a:p>
        </p:txBody>
      </p:sp>
      <p:sp>
        <p:nvSpPr>
          <p:cNvPr id="24" name="AutoShape 8">
            <a:extLst>
              <a:ext uri="{FF2B5EF4-FFF2-40B4-BE49-F238E27FC236}">
                <a16:creationId xmlns:a16="http://schemas.microsoft.com/office/drawing/2014/main" id="{4304B287-7C64-4FC6-9AB6-0C4B34F3B998}"/>
              </a:ext>
            </a:extLst>
          </p:cNvPr>
          <p:cNvSpPr>
            <a:spLocks/>
          </p:cNvSpPr>
          <p:nvPr/>
        </p:nvSpPr>
        <p:spPr bwMode="auto">
          <a:xfrm flipH="1">
            <a:off x="957262" y="2257868"/>
            <a:ext cx="185738" cy="454996"/>
          </a:xfrm>
          <a:prstGeom prst="rightBrace">
            <a:avLst>
              <a:gd name="adj1" fmla="val 0"/>
              <a:gd name="adj2" fmla="val 50000"/>
            </a:avLst>
          </a:prstGeom>
          <a:noFill/>
          <a:ln w="6350">
            <a:solidFill>
              <a:srgbClr val="969696"/>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9693"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26" name="AutoShape 8">
            <a:extLst>
              <a:ext uri="{FF2B5EF4-FFF2-40B4-BE49-F238E27FC236}">
                <a16:creationId xmlns:a16="http://schemas.microsoft.com/office/drawing/2014/main" id="{7CAC57DD-CF16-4E0C-91B1-C0A10DB37A99}"/>
              </a:ext>
            </a:extLst>
          </p:cNvPr>
          <p:cNvSpPr>
            <a:spLocks/>
          </p:cNvSpPr>
          <p:nvPr/>
        </p:nvSpPr>
        <p:spPr bwMode="auto">
          <a:xfrm rot="10800000" flipH="1">
            <a:off x="5715000" y="1225578"/>
            <a:ext cx="185738" cy="403876"/>
          </a:xfrm>
          <a:prstGeom prst="rightBrace">
            <a:avLst>
              <a:gd name="adj1" fmla="val 0"/>
              <a:gd name="adj2" fmla="val 50000"/>
            </a:avLst>
          </a:prstGeom>
          <a:noFill/>
          <a:ln w="6350">
            <a:solidFill>
              <a:srgbClr val="969696"/>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9693"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28" name="AutoShape 8">
            <a:extLst>
              <a:ext uri="{FF2B5EF4-FFF2-40B4-BE49-F238E27FC236}">
                <a16:creationId xmlns:a16="http://schemas.microsoft.com/office/drawing/2014/main" id="{D4C47285-04F5-4CC6-BDA0-7CEB3F11DD91}"/>
              </a:ext>
            </a:extLst>
          </p:cNvPr>
          <p:cNvSpPr>
            <a:spLocks/>
          </p:cNvSpPr>
          <p:nvPr/>
        </p:nvSpPr>
        <p:spPr bwMode="auto">
          <a:xfrm rot="5400000" flipH="1">
            <a:off x="4977398" y="193119"/>
            <a:ext cx="96424" cy="888398"/>
          </a:xfrm>
          <a:prstGeom prst="rightBrace">
            <a:avLst>
              <a:gd name="adj1" fmla="val 0"/>
              <a:gd name="adj2" fmla="val 50000"/>
            </a:avLst>
          </a:prstGeom>
          <a:noFill/>
          <a:ln w="6350">
            <a:solidFill>
              <a:srgbClr val="969696"/>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9693"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30" name="TextBox 29">
            <a:extLst>
              <a:ext uri="{FF2B5EF4-FFF2-40B4-BE49-F238E27FC236}">
                <a16:creationId xmlns:a16="http://schemas.microsoft.com/office/drawing/2014/main" id="{85166FFD-068D-46AD-9879-FF5CE063A471}"/>
              </a:ext>
            </a:extLst>
          </p:cNvPr>
          <p:cNvSpPr txBox="1"/>
          <p:nvPr/>
        </p:nvSpPr>
        <p:spPr>
          <a:xfrm>
            <a:off x="4206491" y="227567"/>
            <a:ext cx="1503150" cy="369332"/>
          </a:xfrm>
          <a:prstGeom prst="rect">
            <a:avLst/>
          </a:prstGeom>
          <a:solidFill>
            <a:schemeClr val="bg1"/>
          </a:solidFill>
          <a:ln w="6350" algn="ctr">
            <a:solidFill>
              <a:srgbClr val="96969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9294" tIns="0" rIns="0" bIns="0" anchor="ctr">
            <a:spAutoFit/>
          </a:bodyPr>
          <a:lstStyle>
            <a:defPPr>
              <a:defRPr lang="en-US"/>
            </a:defPPr>
            <a:lvl1pPr defTabSz="895350" eaLnBrk="0" hangingPunct="0">
              <a:spcAft>
                <a:spcPts val="0"/>
              </a:spcAft>
              <a:defRPr sz="600"/>
            </a:lvl1pPr>
          </a:lstStyle>
          <a:p>
            <a:pPr marL="0" marR="0" lvl="0" indent="0" algn="l" defTabSz="895350" rtl="0" eaLnBrk="0" fontAlgn="auto" latinLnBrk="0" hangingPunct="0">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a:ea typeface="+mn-ea"/>
                <a:cs typeface="+mn-cs"/>
              </a:rPr>
              <a:t>3. NCT003486067/p2/Study description/Phase; Detailed description/L1; Study Design/Estimated enrollment</a:t>
            </a:r>
          </a:p>
          <a:p>
            <a:pPr marL="0" marR="0" lvl="0" indent="0" algn="l" defTabSz="895350" rtl="0" eaLnBrk="0" fontAlgn="auto" latinLnBrk="0" hangingPunct="0">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a:ea typeface="+mn-ea"/>
                <a:cs typeface="+mn-cs"/>
              </a:rPr>
              <a:t>4. Costa ASH 2019/slide 2 Bullet 1</a:t>
            </a:r>
          </a:p>
        </p:txBody>
      </p:sp>
      <p:sp>
        <p:nvSpPr>
          <p:cNvPr id="32" name="TextBox 31">
            <a:extLst>
              <a:ext uri="{FF2B5EF4-FFF2-40B4-BE49-F238E27FC236}">
                <a16:creationId xmlns:a16="http://schemas.microsoft.com/office/drawing/2014/main" id="{EBFBD9B7-BDF2-4167-AC39-A57A4F1D90AA}"/>
              </a:ext>
            </a:extLst>
          </p:cNvPr>
          <p:cNvSpPr txBox="1"/>
          <p:nvPr/>
        </p:nvSpPr>
        <p:spPr>
          <a:xfrm>
            <a:off x="5896613" y="1335182"/>
            <a:ext cx="884275" cy="184666"/>
          </a:xfrm>
          <a:prstGeom prst="rect">
            <a:avLst/>
          </a:prstGeom>
          <a:solidFill>
            <a:schemeClr val="bg1"/>
          </a:solidFill>
          <a:ln w="6350" algn="ctr">
            <a:solidFill>
              <a:srgbClr val="96969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9294" tIns="0" rIns="0" bIns="0">
            <a:spAutoFit/>
          </a:bodyPr>
          <a:lstStyle>
            <a:defPPr>
              <a:defRPr lang="en-US"/>
            </a:defPPr>
            <a:lvl1pPr defTabSz="895350" eaLnBrk="0" hangingPunct="0">
              <a:spcBef>
                <a:spcPct val="50000"/>
              </a:spcBef>
              <a:defRPr sz="600"/>
            </a:lvl1pPr>
          </a:lstStyle>
          <a:p>
            <a:pPr marL="0" marR="0" lvl="0" indent="0" algn="l" defTabSz="895350" rtl="0" eaLnBrk="0" fontAlgn="auto" latinLnBrk="0" hangingPunct="0">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a:ea typeface="+mn-ea"/>
                <a:cs typeface="+mn-cs"/>
              </a:rPr>
              <a:t>4. Costa ASH 2019/</a:t>
            </a:r>
            <a:br>
              <a:rPr kumimoji="0" lang="en-US" sz="600" b="0" i="0" u="none" strike="noStrike" kern="1200" cap="none" spc="0" normalizeH="0" baseline="0" noProof="0">
                <a:ln>
                  <a:noFill/>
                </a:ln>
                <a:solidFill>
                  <a:prstClr val="black"/>
                </a:solidFill>
                <a:effectLst/>
                <a:uLnTx/>
                <a:uFillTx/>
                <a:latin typeface="Arial"/>
                <a:ea typeface="+mn-ea"/>
                <a:cs typeface="+mn-cs"/>
              </a:rPr>
            </a:br>
            <a:r>
              <a:rPr kumimoji="0" lang="en-US" sz="600" b="0" i="0" u="none" strike="noStrike" kern="1200" cap="none" spc="0" normalizeH="0" baseline="0" noProof="0">
                <a:ln>
                  <a:noFill/>
                </a:ln>
                <a:solidFill>
                  <a:prstClr val="black"/>
                </a:solidFill>
                <a:effectLst/>
                <a:uLnTx/>
                <a:uFillTx/>
                <a:latin typeface="Arial"/>
                <a:ea typeface="+mn-ea"/>
                <a:cs typeface="+mn-cs"/>
              </a:rPr>
              <a:t>Slides 5,6</a:t>
            </a:r>
          </a:p>
        </p:txBody>
      </p:sp>
      <p:sp>
        <p:nvSpPr>
          <p:cNvPr id="34" name="AutoShape 8">
            <a:extLst>
              <a:ext uri="{FF2B5EF4-FFF2-40B4-BE49-F238E27FC236}">
                <a16:creationId xmlns:a16="http://schemas.microsoft.com/office/drawing/2014/main" id="{C18FC300-5F64-4D4D-AA98-871835B19208}"/>
              </a:ext>
            </a:extLst>
          </p:cNvPr>
          <p:cNvSpPr>
            <a:spLocks/>
          </p:cNvSpPr>
          <p:nvPr/>
        </p:nvSpPr>
        <p:spPr bwMode="auto">
          <a:xfrm rot="10800000" flipH="1">
            <a:off x="5710875" y="1685666"/>
            <a:ext cx="185738" cy="537495"/>
          </a:xfrm>
          <a:prstGeom prst="rightBrace">
            <a:avLst>
              <a:gd name="adj1" fmla="val 0"/>
              <a:gd name="adj2" fmla="val 50000"/>
            </a:avLst>
          </a:prstGeom>
          <a:noFill/>
          <a:ln w="6350">
            <a:solidFill>
              <a:srgbClr val="969696"/>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9693"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38" name="TextBox 37">
            <a:extLst>
              <a:ext uri="{FF2B5EF4-FFF2-40B4-BE49-F238E27FC236}">
                <a16:creationId xmlns:a16="http://schemas.microsoft.com/office/drawing/2014/main" id="{CC443D63-9055-4F7A-82B7-B1F917184B14}"/>
              </a:ext>
            </a:extLst>
          </p:cNvPr>
          <p:cNvSpPr txBox="1"/>
          <p:nvPr/>
        </p:nvSpPr>
        <p:spPr>
          <a:xfrm>
            <a:off x="5890020" y="2444654"/>
            <a:ext cx="795512" cy="184666"/>
          </a:xfrm>
          <a:prstGeom prst="rect">
            <a:avLst/>
          </a:prstGeom>
          <a:solidFill>
            <a:schemeClr val="bg1"/>
          </a:solidFill>
          <a:ln w="6350" algn="ctr">
            <a:solidFill>
              <a:srgbClr val="96969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9294" tIns="0" rIns="0" bIns="0">
            <a:spAutoFit/>
          </a:bodyPr>
          <a:lstStyle>
            <a:defPPr>
              <a:defRPr lang="en-US"/>
            </a:defPPr>
            <a:lvl1pPr defTabSz="895350" eaLnBrk="0" hangingPunct="0">
              <a:spcBef>
                <a:spcPct val="50000"/>
              </a:spcBef>
              <a:defRPr sz="600"/>
            </a:lvl1pPr>
          </a:lstStyle>
          <a:p>
            <a:pPr marL="0" marR="0" lvl="0" indent="0" algn="l" defTabSz="895350" rtl="0" eaLnBrk="0" fontAlgn="auto" latinLnBrk="0" hangingPunct="0">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a:ea typeface="+mn-ea"/>
                <a:cs typeface="+mn-cs"/>
              </a:rPr>
              <a:t>4. Costa ASH 2019/</a:t>
            </a:r>
            <a:br>
              <a:rPr kumimoji="0" lang="en-US" sz="600" b="0" i="0" u="none" strike="noStrike" kern="1200" cap="none" spc="0" normalizeH="0" baseline="0" noProof="0">
                <a:ln>
                  <a:noFill/>
                </a:ln>
                <a:solidFill>
                  <a:prstClr val="black"/>
                </a:solidFill>
                <a:effectLst/>
                <a:uLnTx/>
                <a:uFillTx/>
                <a:latin typeface="Arial"/>
                <a:ea typeface="+mn-ea"/>
                <a:cs typeface="+mn-cs"/>
              </a:rPr>
            </a:br>
            <a:r>
              <a:rPr kumimoji="0" lang="en-US" sz="600" b="0" i="0" u="none" strike="noStrike" kern="1200" cap="none" spc="0" normalizeH="0" baseline="0" noProof="0">
                <a:ln>
                  <a:noFill/>
                </a:ln>
                <a:solidFill>
                  <a:prstClr val="black"/>
                </a:solidFill>
                <a:effectLst/>
                <a:uLnTx/>
                <a:uFillTx/>
                <a:latin typeface="Arial"/>
                <a:ea typeface="+mn-ea"/>
                <a:cs typeface="+mn-cs"/>
              </a:rPr>
              <a:t>Slide 11</a:t>
            </a:r>
          </a:p>
        </p:txBody>
      </p:sp>
      <p:sp>
        <p:nvSpPr>
          <p:cNvPr id="40" name="AutoShape 8">
            <a:extLst>
              <a:ext uri="{FF2B5EF4-FFF2-40B4-BE49-F238E27FC236}">
                <a16:creationId xmlns:a16="http://schemas.microsoft.com/office/drawing/2014/main" id="{8D7A2967-88EC-4E15-B937-7C44D32FD680}"/>
              </a:ext>
            </a:extLst>
          </p:cNvPr>
          <p:cNvSpPr>
            <a:spLocks/>
          </p:cNvSpPr>
          <p:nvPr/>
        </p:nvSpPr>
        <p:spPr bwMode="auto">
          <a:xfrm rot="10800000" flipH="1">
            <a:off x="5709641" y="2250966"/>
            <a:ext cx="180379" cy="580426"/>
          </a:xfrm>
          <a:prstGeom prst="rightBrace">
            <a:avLst>
              <a:gd name="adj1" fmla="val 0"/>
              <a:gd name="adj2" fmla="val 50000"/>
            </a:avLst>
          </a:prstGeom>
          <a:noFill/>
          <a:ln w="6350">
            <a:solidFill>
              <a:srgbClr val="969696"/>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9693"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42" name="TextBox 41">
            <a:extLst>
              <a:ext uri="{FF2B5EF4-FFF2-40B4-BE49-F238E27FC236}">
                <a16:creationId xmlns:a16="http://schemas.microsoft.com/office/drawing/2014/main" id="{8942B584-7536-4A14-83C1-55D99BBA6B29}"/>
              </a:ext>
            </a:extLst>
          </p:cNvPr>
          <p:cNvSpPr txBox="1"/>
          <p:nvPr/>
        </p:nvSpPr>
        <p:spPr>
          <a:xfrm>
            <a:off x="5890020" y="1866816"/>
            <a:ext cx="795512" cy="184666"/>
          </a:xfrm>
          <a:prstGeom prst="rect">
            <a:avLst/>
          </a:prstGeom>
          <a:solidFill>
            <a:schemeClr val="bg1"/>
          </a:solidFill>
          <a:ln w="6350" algn="ctr">
            <a:solidFill>
              <a:srgbClr val="96969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9294" tIns="0" rIns="0" bIns="0">
            <a:spAutoFit/>
          </a:bodyPr>
          <a:lstStyle>
            <a:defPPr>
              <a:defRPr lang="en-US"/>
            </a:defPPr>
            <a:lvl1pPr defTabSz="895350" eaLnBrk="0" hangingPunct="0">
              <a:spcBef>
                <a:spcPct val="50000"/>
              </a:spcBef>
              <a:defRPr sz="600"/>
            </a:lvl1pPr>
          </a:lstStyle>
          <a:p>
            <a:pPr marL="0" marR="0" lvl="0" indent="0" algn="l" defTabSz="895350" rtl="0" eaLnBrk="0" fontAlgn="auto" latinLnBrk="0" hangingPunct="0">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a:ea typeface="+mn-ea"/>
                <a:cs typeface="+mn-cs"/>
              </a:rPr>
              <a:t>4. Costa ASH 2019/</a:t>
            </a:r>
          </a:p>
          <a:p>
            <a:pPr marL="0" marR="0" lvl="0" indent="0" algn="l" defTabSz="895350" rtl="0" eaLnBrk="0" fontAlgn="auto" latinLnBrk="0" hangingPunct="0">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a:ea typeface="+mn-ea"/>
                <a:cs typeface="+mn-cs"/>
              </a:rPr>
              <a:t>Slide 7</a:t>
            </a:r>
          </a:p>
        </p:txBody>
      </p:sp>
      <p:sp>
        <p:nvSpPr>
          <p:cNvPr id="44" name="TextBox 43">
            <a:extLst>
              <a:ext uri="{FF2B5EF4-FFF2-40B4-BE49-F238E27FC236}">
                <a16:creationId xmlns:a16="http://schemas.microsoft.com/office/drawing/2014/main" id="{EA08A38E-9779-4874-B91E-923B3A03DE32}"/>
              </a:ext>
            </a:extLst>
          </p:cNvPr>
          <p:cNvSpPr txBox="1"/>
          <p:nvPr/>
        </p:nvSpPr>
        <p:spPr>
          <a:xfrm>
            <a:off x="99100" y="2873860"/>
            <a:ext cx="858162" cy="369332"/>
          </a:xfrm>
          <a:prstGeom prst="rect">
            <a:avLst/>
          </a:prstGeom>
          <a:solidFill>
            <a:schemeClr val="bg1"/>
          </a:solidFill>
          <a:ln w="6350" algn="ctr">
            <a:solidFill>
              <a:srgbClr val="96969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9294" tIns="0" rIns="0" bIns="0" anchor="ctr">
            <a:spAutoFit/>
          </a:bodyPr>
          <a:lstStyle>
            <a:defPPr>
              <a:defRPr lang="en-US"/>
            </a:defPPr>
            <a:lvl1pPr defTabSz="895350" eaLnBrk="0" hangingPunct="0">
              <a:spcAft>
                <a:spcPts val="0"/>
              </a:spcAft>
              <a:defRPr sz="600"/>
            </a:lvl1pPr>
          </a:lstStyle>
          <a:p>
            <a:pPr marL="0" marR="0" lvl="0" indent="0" algn="l" defTabSz="895350" rtl="0" eaLnBrk="0" fontAlgn="auto" latinLnBrk="0" hangingPunct="0">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a:ea typeface="+mn-ea"/>
                <a:cs typeface="+mn-cs"/>
              </a:rPr>
              <a:t>2. Usmani 2020/</a:t>
            </a:r>
            <a:br>
              <a:rPr kumimoji="0" lang="en-US" sz="600" b="0" i="0" u="none" strike="noStrike" kern="1200" cap="none" spc="0" normalizeH="0" baseline="0" noProof="0">
                <a:ln>
                  <a:noFill/>
                </a:ln>
                <a:solidFill>
                  <a:prstClr val="black"/>
                </a:solidFill>
                <a:effectLst/>
                <a:uLnTx/>
                <a:uFillTx/>
                <a:latin typeface="Arial"/>
                <a:ea typeface="+mn-ea"/>
                <a:cs typeface="+mn-cs"/>
              </a:rPr>
            </a:br>
            <a:r>
              <a:rPr kumimoji="0" lang="en-US" sz="600" b="0" i="0" u="none" strike="noStrike" kern="1200" cap="none" spc="0" normalizeH="0" baseline="0" noProof="0">
                <a:ln>
                  <a:noFill/>
                </a:ln>
                <a:solidFill>
                  <a:prstClr val="black"/>
                </a:solidFill>
                <a:effectLst/>
                <a:uLnTx/>
                <a:uFillTx/>
                <a:latin typeface="Arial"/>
                <a:ea typeface="+mn-ea"/>
                <a:cs typeface="+mn-cs"/>
              </a:rPr>
              <a:t>Slide 9/chart</a:t>
            </a:r>
          </a:p>
          <a:p>
            <a:pPr marL="0" marR="0" lvl="0" indent="0" algn="l" defTabSz="895350" rtl="0" eaLnBrk="0" fontAlgn="auto" latinLnBrk="0" hangingPunct="0">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a:ea typeface="+mn-ea"/>
                <a:cs typeface="+mn-cs"/>
              </a:rPr>
              <a:t>4. Costa ASH 2019/</a:t>
            </a:r>
            <a:br>
              <a:rPr kumimoji="0" lang="en-US" sz="600" b="0" i="0" u="none" strike="noStrike" kern="1200" cap="none" spc="0" normalizeH="0" baseline="0" noProof="0">
                <a:ln>
                  <a:noFill/>
                </a:ln>
                <a:solidFill>
                  <a:prstClr val="black"/>
                </a:solidFill>
                <a:effectLst/>
                <a:uLnTx/>
                <a:uFillTx/>
                <a:latin typeface="Arial"/>
                <a:ea typeface="+mn-ea"/>
                <a:cs typeface="+mn-cs"/>
              </a:rPr>
            </a:br>
            <a:r>
              <a:rPr kumimoji="0" lang="en-US" sz="600" b="0" i="0" u="none" strike="noStrike" kern="1200" cap="none" spc="0" normalizeH="0" baseline="0" noProof="0">
                <a:ln>
                  <a:noFill/>
                </a:ln>
                <a:solidFill>
                  <a:prstClr val="black"/>
                </a:solidFill>
                <a:effectLst/>
                <a:uLnTx/>
                <a:uFillTx/>
                <a:latin typeface="Arial"/>
                <a:ea typeface="+mn-ea"/>
                <a:cs typeface="+mn-cs"/>
              </a:rPr>
              <a:t>Slides 6, 7</a:t>
            </a:r>
          </a:p>
        </p:txBody>
      </p:sp>
      <p:sp>
        <p:nvSpPr>
          <p:cNvPr id="46" name="AutoShape 8">
            <a:extLst>
              <a:ext uri="{FF2B5EF4-FFF2-40B4-BE49-F238E27FC236}">
                <a16:creationId xmlns:a16="http://schemas.microsoft.com/office/drawing/2014/main" id="{AA491248-07A5-4571-B04C-629B28DEED0F}"/>
              </a:ext>
            </a:extLst>
          </p:cNvPr>
          <p:cNvSpPr>
            <a:spLocks/>
          </p:cNvSpPr>
          <p:nvPr/>
        </p:nvSpPr>
        <p:spPr bwMode="auto">
          <a:xfrm flipH="1">
            <a:off x="957263" y="2856417"/>
            <a:ext cx="185738" cy="85860"/>
          </a:xfrm>
          <a:prstGeom prst="rightBrace">
            <a:avLst>
              <a:gd name="adj1" fmla="val 0"/>
              <a:gd name="adj2" fmla="val 50000"/>
            </a:avLst>
          </a:prstGeom>
          <a:noFill/>
          <a:ln w="6350">
            <a:solidFill>
              <a:srgbClr val="969696"/>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9693"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0D169D63-B35E-453F-B08B-9A36384D902F}"/>
              </a:ext>
            </a:extLst>
          </p:cNvPr>
          <p:cNvSpPr txBox="1"/>
          <p:nvPr/>
        </p:nvSpPr>
        <p:spPr>
          <a:xfrm>
            <a:off x="101948" y="2651940"/>
            <a:ext cx="858162" cy="184666"/>
          </a:xfrm>
          <a:prstGeom prst="rect">
            <a:avLst/>
          </a:prstGeom>
          <a:solidFill>
            <a:schemeClr val="bg1"/>
          </a:solidFill>
          <a:ln w="6350" algn="ctr">
            <a:solidFill>
              <a:srgbClr val="96969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9294" tIns="0" rIns="0" bIns="0" anchor="ctr">
            <a:spAutoFit/>
          </a:bodyPr>
          <a:lstStyle>
            <a:defPPr>
              <a:defRPr lang="en-US"/>
            </a:defPPr>
            <a:lvl1pPr defTabSz="895350" eaLnBrk="0" hangingPunct="0">
              <a:spcAft>
                <a:spcPts val="0"/>
              </a:spcAft>
              <a:defRPr sz="600"/>
            </a:lvl1pPr>
          </a:lstStyle>
          <a:p>
            <a:pPr marL="0" marR="0" lvl="0" indent="0" algn="l" defTabSz="895350" rtl="0" eaLnBrk="0" fontAlgn="auto" latinLnBrk="0" hangingPunct="0">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a:ea typeface="+mn-ea"/>
                <a:cs typeface="+mn-cs"/>
              </a:rPr>
              <a:t>2. Usmani 2020/</a:t>
            </a:r>
            <a:br>
              <a:rPr kumimoji="0" lang="en-US" sz="600" b="0" i="0" u="none" strike="noStrike" kern="1200" cap="none" spc="0" normalizeH="0" baseline="0" noProof="0">
                <a:ln>
                  <a:noFill/>
                </a:ln>
                <a:solidFill>
                  <a:prstClr val="black"/>
                </a:solidFill>
                <a:effectLst/>
                <a:uLnTx/>
                <a:uFillTx/>
                <a:latin typeface="Arial"/>
                <a:ea typeface="+mn-ea"/>
                <a:cs typeface="+mn-cs"/>
              </a:rPr>
            </a:br>
            <a:r>
              <a:rPr kumimoji="0" lang="en-US" sz="600" b="0" i="0" u="none" strike="noStrike" kern="1200" cap="none" spc="0" normalizeH="0" baseline="0" noProof="0">
                <a:ln>
                  <a:noFill/>
                </a:ln>
                <a:solidFill>
                  <a:prstClr val="black"/>
                </a:solidFill>
                <a:effectLst/>
                <a:uLnTx/>
                <a:uFillTx/>
                <a:latin typeface="Arial"/>
                <a:ea typeface="+mn-ea"/>
                <a:cs typeface="+mn-cs"/>
              </a:rPr>
              <a:t>Slide 4/footer</a:t>
            </a:r>
          </a:p>
        </p:txBody>
      </p:sp>
      <p:sp>
        <p:nvSpPr>
          <p:cNvPr id="8" name="AutoShape 8">
            <a:extLst>
              <a:ext uri="{FF2B5EF4-FFF2-40B4-BE49-F238E27FC236}">
                <a16:creationId xmlns:a16="http://schemas.microsoft.com/office/drawing/2014/main" id="{B74C395A-532E-4907-AA97-DE7897EB97FB}"/>
              </a:ext>
            </a:extLst>
          </p:cNvPr>
          <p:cNvSpPr>
            <a:spLocks/>
          </p:cNvSpPr>
          <p:nvPr/>
        </p:nvSpPr>
        <p:spPr bwMode="auto">
          <a:xfrm flipH="1">
            <a:off x="952500" y="2745532"/>
            <a:ext cx="185738" cy="85860"/>
          </a:xfrm>
          <a:prstGeom prst="rightBrace">
            <a:avLst>
              <a:gd name="adj1" fmla="val 0"/>
              <a:gd name="adj2" fmla="val 50000"/>
            </a:avLst>
          </a:prstGeom>
          <a:noFill/>
          <a:ln w="6350">
            <a:solidFill>
              <a:srgbClr val="969696"/>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9693"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304422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36121778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DB94BEC6-8814-8341-B89D-330125034DAC}" type="slidenum">
              <a:rPr kumimoji="0" lang="en-GB" sz="1200" b="0" i="0" u="none" strike="noStrike" kern="1200" cap="none" spc="0" normalizeH="0" baseline="0" noProof="0" smtClean="0">
                <a:ln>
                  <a:noFill/>
                </a:ln>
                <a:solidFill>
                  <a:srgbClr val="000000"/>
                </a:solidFill>
                <a:effectLst/>
                <a:uLnTx/>
                <a:uFillTx/>
                <a:latin typeface="Times New Roman" charset="0"/>
                <a:ea typeface="ＭＳ Ｐゴシック" charset="0"/>
                <a:cs typeface="Arial" panose="020B0604020202020204" pitchFamily="34" charset="0"/>
              </a:rPr>
              <a:pPr marL="0" marR="0" lvl="0" indent="0" algn="r" defTabSz="914400" rtl="0" eaLnBrk="0" fontAlgn="base" latinLnBrk="0" hangingPunct="0">
                <a:lnSpc>
                  <a:spcPct val="100000"/>
                </a:lnSpc>
                <a:spcBef>
                  <a:spcPct val="20000"/>
                </a:spcBef>
                <a:spcAft>
                  <a:spcPct val="0"/>
                </a:spcAft>
                <a:buClrTx/>
                <a:buSzTx/>
                <a:buFontTx/>
                <a:buNone/>
                <a:tabLst/>
                <a:defRPr/>
              </a:pPr>
              <a:t>137</a:t>
            </a:fld>
            <a:endPar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0270514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marL="0" marR="0" lvl="0" indent="0" algn="r" defTabSz="761970" rtl="0" eaLnBrk="1" fontAlgn="auto" latinLnBrk="0" hangingPunct="1">
              <a:lnSpc>
                <a:spcPct val="100000"/>
              </a:lnSpc>
              <a:spcBef>
                <a:spcPts val="0"/>
              </a:spcBef>
              <a:spcAft>
                <a:spcPts val="0"/>
              </a:spcAft>
              <a:buClrTx/>
              <a:buSzTx/>
              <a:buFontTx/>
              <a:buNone/>
              <a:tabLst/>
              <a:defRPr/>
            </a:pPr>
            <a:fld id="{B8C1BB1B-0E78-3A49-BDB1-ACD5AEB496EE}"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61970" rtl="0" eaLnBrk="1" fontAlgn="auto" latinLnBrk="0" hangingPunct="1">
                <a:lnSpc>
                  <a:spcPct val="100000"/>
                </a:lnSpc>
                <a:spcBef>
                  <a:spcPts val="0"/>
                </a:spcBef>
                <a:spcAft>
                  <a:spcPts val="0"/>
                </a:spcAft>
                <a:buClrTx/>
                <a:buSzTx/>
                <a:buFontTx/>
                <a:buNone/>
                <a:tabLst/>
                <a:defRPr/>
              </a:pPr>
              <a:t>139</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695442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40000"/>
              </a:spcAft>
              <a:buClrTx/>
              <a:buSzTx/>
              <a:buFont typeface="Wingdings" pitchFamily="2" charset="2"/>
              <a:buNone/>
              <a:tabLst/>
              <a:defRPr/>
            </a:pPr>
            <a:fld id="{6F118F77-BF2E-4843-AA6C-ED9ACCB38B45}" type="slidenum">
              <a:rPr kumimoji="0" lang="de-DE" sz="1300" b="0" i="0" u="none" strike="noStrike" kern="1200" cap="none" spc="0" normalizeH="0" baseline="0" noProof="0" smtClean="0">
                <a:ln>
                  <a:noFill/>
                </a:ln>
                <a:solidFill>
                  <a:srgbClr val="000000"/>
                </a:solidFill>
                <a:effectLst/>
                <a:uLnTx/>
                <a:uFillTx/>
                <a:latin typeface="Frutiger LT Com 55 Roman" pitchFamily="34" charset="0"/>
                <a:ea typeface="+mn-ea"/>
                <a:cs typeface="+mn-cs"/>
              </a:rPr>
              <a:pPr marL="0" marR="0" lvl="0" indent="0" algn="r" defTabSz="914400" rtl="0" eaLnBrk="1" fontAlgn="base" latinLnBrk="0" hangingPunct="1">
                <a:lnSpc>
                  <a:spcPct val="100000"/>
                </a:lnSpc>
                <a:spcBef>
                  <a:spcPct val="0"/>
                </a:spcBef>
                <a:spcAft>
                  <a:spcPct val="40000"/>
                </a:spcAft>
                <a:buClrTx/>
                <a:buSzTx/>
                <a:buFont typeface="Wingdings" pitchFamily="2" charset="2"/>
                <a:buNone/>
                <a:tabLst/>
                <a:defRPr/>
              </a:pPr>
              <a:t>148</a:t>
            </a:fld>
            <a:endParaRPr kumimoji="0" lang="de-DE" sz="1300" b="0" i="0" u="none" strike="noStrike" kern="1200" cap="none" spc="0" normalizeH="0" baseline="0" noProof="0">
              <a:ln>
                <a:noFill/>
              </a:ln>
              <a:solidFill>
                <a:srgbClr val="000000"/>
              </a:solidFill>
              <a:effectLst/>
              <a:uLnTx/>
              <a:uFillTx/>
              <a:latin typeface="Frutiger LT Com 55 Roman" pitchFamily="34" charset="0"/>
              <a:ea typeface="+mn-ea"/>
              <a:cs typeface="+mn-cs"/>
            </a:endParaRPr>
          </a:p>
        </p:txBody>
      </p:sp>
    </p:spTree>
    <p:extLst>
      <p:ext uri="{BB962C8B-B14F-4D97-AF65-F5344CB8AC3E}">
        <p14:creationId xmlns:p14="http://schemas.microsoft.com/office/powerpoint/2010/main" val="31694273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marL="0" marR="0" lvl="0" indent="0" algn="r" defTabSz="902626" rtl="0" eaLnBrk="1" fontAlgn="auto" latinLnBrk="0" hangingPunct="1">
              <a:lnSpc>
                <a:spcPct val="100000"/>
              </a:lnSpc>
              <a:spcBef>
                <a:spcPts val="0"/>
              </a:spcBef>
              <a:spcAft>
                <a:spcPts val="0"/>
              </a:spcAft>
              <a:buClrTx/>
              <a:buSzTx/>
              <a:buFontTx/>
              <a:buNone/>
              <a:tabLst/>
              <a:defRPr/>
            </a:pPr>
            <a:fld id="{95DFD6A0-C5BE-4D03-AE37-EBC4C8CBF40B}" type="slidenum">
              <a:rPr kumimoji="0" lang="de-DE"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02626" rtl="0" eaLnBrk="1" fontAlgn="auto" latinLnBrk="0" hangingPunct="1">
                <a:lnSpc>
                  <a:spcPct val="100000"/>
                </a:lnSpc>
                <a:spcBef>
                  <a:spcPts val="0"/>
                </a:spcBef>
                <a:spcAft>
                  <a:spcPts val="0"/>
                </a:spcAft>
                <a:buClrTx/>
                <a:buSzTx/>
                <a:buFontTx/>
                <a:buNone/>
                <a:tabLst/>
                <a:defRPr/>
              </a:pPr>
              <a:t>149</a:t>
            </a:fld>
            <a:endParaRPr kumimoji="0" lang="de-DE" sz="1200" b="0" i="0" u="none" strike="noStrike" kern="1200" cap="none" spc="0" normalizeH="0" baseline="0" noProof="0">
              <a:ln>
                <a:noFill/>
              </a:ln>
              <a:solidFill>
                <a:prstClr val="black"/>
              </a:solidFill>
              <a:effectLst/>
              <a:uLnTx/>
              <a:uFillTx/>
              <a:latin typeface="Calibri"/>
              <a:ea typeface="+mn-ea"/>
              <a:cs typeface="Arial" charset="0"/>
            </a:endParaRPr>
          </a:p>
        </p:txBody>
      </p:sp>
    </p:spTree>
    <p:extLst>
      <p:ext uri="{BB962C8B-B14F-4D97-AF65-F5344CB8AC3E}">
        <p14:creationId xmlns:p14="http://schemas.microsoft.com/office/powerpoint/2010/main" val="7942940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DBD79E-17F1-4A52-9CD5-6BCA282A653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981122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882EDBF-181B-1842-8EE0-78983714CB93}" type="slidenum">
              <a:rPr kumimoji="0" lang="en-GB" altLang="es-E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152</a:t>
            </a:fld>
            <a:endParaRPr kumimoji="0" lang="en-GB" altLang="es-E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28426774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i="1" kern="1200">
                <a:solidFill>
                  <a:schemeClr val="tx1"/>
                </a:solidFill>
                <a:effectLst/>
                <a:latin typeface="+mn-lt"/>
                <a:ea typeface="+mn-ea"/>
                <a:cs typeface="+mn-cs"/>
              </a:rPr>
              <a:t>Results: </a:t>
            </a:r>
            <a:r>
              <a:rPr lang="en-GB" sz="1200" kern="1200">
                <a:solidFill>
                  <a:schemeClr val="tx1"/>
                </a:solidFill>
                <a:effectLst/>
                <a:latin typeface="+mn-lt"/>
                <a:ea typeface="+mn-ea"/>
                <a:cs typeface="+mn-cs"/>
              </a:rPr>
              <a:t>As of February 11, 2021, 97 pts in the overall population received cilta-cel; 58.8% were male, median age was 61 years (range 43–78), and median time from diagnosis to enrollment was 5.9 years (range 1.6–18.2). ORR across all evaluated subgroups was comparable to the overall population, and was consistently high (range 95.1–100%) including in those with high-risk cytogenetics, ISS stage III MM, baseline bone marrow cells ≥60%, and baseline plasmacytomas (Table). Median DOR for most subgroups, including high-risk cytogenetics, was consistent with the overall population or not reached but was shorter in pts with ISS Stage III MM and baseline plasmacytomas (Table). Across all subgroups, 80%–100% of MRD-evaluable pts achieved MRD negativity (10</a:t>
            </a:r>
            <a:r>
              <a:rPr lang="en-GB" sz="1200" kern="1200" baseline="30000">
                <a:solidFill>
                  <a:schemeClr val="tx1"/>
                </a:solidFill>
                <a:effectLst/>
                <a:latin typeface="+mn-lt"/>
                <a:ea typeface="+mn-ea"/>
                <a:cs typeface="+mn-cs"/>
              </a:rPr>
              <a:t>-5</a:t>
            </a:r>
            <a:r>
              <a:rPr lang="en-GB" sz="1200" kern="1200">
                <a:solidFill>
                  <a:schemeClr val="tx1"/>
                </a:solidFill>
                <a:effectLst/>
                <a:latin typeface="+mn-lt"/>
                <a:ea typeface="+mn-ea"/>
                <a:cs typeface="+mn-cs"/>
              </a:rPr>
              <a:t> threshold). 18-month PFS and OS rates were consistent with the overall population in most subgroups, including high-risk cytogenetics, and lower in ISS stage III and baseline plasmacytomas (Table). Incidence of CRS, ICANS, and other CAR T-cell neurotoxicities (events not reported as ICANS [ie, onset after a period of recovery from CRS and ICANS]) in various subgroups was consistent with the overall population, with no new safety signals.</a:t>
            </a:r>
          </a:p>
          <a:p>
            <a:endParaRPr lang="en-GB"/>
          </a:p>
        </p:txBody>
      </p:sp>
      <p:sp>
        <p:nvSpPr>
          <p:cNvPr id="4" name="Foliennummernplatzhalt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E432739-1F8C-5145-9929-603DA107BFA6}" type="slidenum">
              <a:rPr kumimoji="0" lang="de-DE"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154</a:t>
            </a:fld>
            <a:endParaRPr kumimoji="0" lang="de-DE"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410227946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1" kern="1200">
                <a:solidFill>
                  <a:schemeClr val="tx1"/>
                </a:solidFill>
                <a:effectLst/>
                <a:latin typeface="+mn-lt"/>
                <a:ea typeface="+mn-ea"/>
                <a:cs typeface="+mn-cs"/>
              </a:rPr>
              <a:t>Introduction:</a:t>
            </a:r>
            <a:r>
              <a:rPr lang="en-GB" sz="1200" b="0" i="0" kern="1200">
                <a:solidFill>
                  <a:schemeClr val="tx1"/>
                </a:solidFill>
                <a:effectLst/>
                <a:latin typeface="+mn-lt"/>
                <a:ea typeface="+mn-ea"/>
                <a:cs typeface="+mn-cs"/>
              </a:rPr>
              <a:t> Patients (pts) with multiple myeloma (MM) who experience early clinical relapse, defined as disease progression ≤12 mo after autologous stem cell transplantation (ASCT) or start of initial treatment (tx), have median overall survival rates &lt;2 y despite tx with novel agents such as proteasome inhibitors (PI), immunomodulatory drugs (IMiDs), and monoclonal antibodies. Ciltacabtagene autoleucel (cilta-cel) is a chimeric antigen receptor (CAR) T-cell therapy with 2 BCMA-targeting single-domain antibodies. In the phase 1b/2 CARTITUDE-1 study, cilta-cel demonstrated deep and durable responses in heavily pretreated pts with relapsed/refractory MM (Berdeja, Lancet</a:t>
            </a:r>
            <a:r>
              <a:rPr lang="en-GB" sz="1200" b="0" i="1" kern="1200">
                <a:solidFill>
                  <a:schemeClr val="tx1"/>
                </a:solidFill>
                <a:effectLst/>
                <a:latin typeface="+mn-lt"/>
                <a:ea typeface="+mn-ea"/>
                <a:cs typeface="+mn-cs"/>
              </a:rPr>
              <a:t>, </a:t>
            </a:r>
            <a:r>
              <a:rPr lang="en-GB" sz="1200" b="0" i="0" kern="1200">
                <a:solidFill>
                  <a:schemeClr val="tx1"/>
                </a:solidFill>
                <a:effectLst/>
                <a:latin typeface="+mn-lt"/>
                <a:ea typeface="+mn-ea"/>
                <a:cs typeface="+mn-cs"/>
              </a:rPr>
              <a:t>2021). The phase 2, multicohort CARTITUDE-2 study (NCT4133636) is evaluating the safety and efficacy of cilta-cel in pts with MM in various disease settings. Here, we present the first results from cohort B of CARTITUDE-2, which enrolled pts following early relapse after initial therapy that included a PI and IMiD.</a:t>
            </a:r>
          </a:p>
          <a:p>
            <a:r>
              <a:rPr lang="en-GB" sz="1200" b="0" i="1" kern="1200">
                <a:solidFill>
                  <a:schemeClr val="tx1"/>
                </a:solidFill>
                <a:effectLst/>
                <a:latin typeface="+mn-lt"/>
                <a:ea typeface="+mn-ea"/>
                <a:cs typeface="+mn-cs"/>
              </a:rPr>
              <a:t>Methods: </a:t>
            </a:r>
            <a:r>
              <a:rPr lang="en-GB" sz="1200" b="0" i="0" kern="1200">
                <a:solidFill>
                  <a:schemeClr val="tx1"/>
                </a:solidFill>
                <a:effectLst/>
                <a:latin typeface="+mn-lt"/>
                <a:ea typeface="+mn-ea"/>
                <a:cs typeface="+mn-cs"/>
              </a:rPr>
              <a:t>Eligible pts had MM, received 1 prior line of therapy (PI and IMiD required), had disease progression per IMWG criteria (either ≤12 mo after ASCT or ≤12 mo after start of anti-myeloma therapy for pts who did not undergo ASCT), and were tx-naïve to CAR-T or anti-BCMA therapies. A single cilta-cel infusion (target dose 0.75×10</a:t>
            </a:r>
            <a:r>
              <a:rPr lang="en-GB" sz="1200" b="0" i="0" kern="1200" baseline="30000">
                <a:solidFill>
                  <a:schemeClr val="tx1"/>
                </a:solidFill>
                <a:effectLst/>
                <a:latin typeface="+mn-lt"/>
                <a:ea typeface="+mn-ea"/>
                <a:cs typeface="+mn-cs"/>
              </a:rPr>
              <a:t>6</a:t>
            </a:r>
            <a:r>
              <a:rPr lang="en-GB" sz="1200" b="0" i="0" kern="1200">
                <a:solidFill>
                  <a:schemeClr val="tx1"/>
                </a:solidFill>
                <a:effectLst/>
                <a:latin typeface="+mn-lt"/>
                <a:ea typeface="+mn-ea"/>
                <a:cs typeface="+mn-cs"/>
              </a:rPr>
              <a:t> CAR+ viable T cells/kg) was given 5–7 d after start of lymphodepletion (300 mg/m</a:t>
            </a:r>
            <a:r>
              <a:rPr lang="en-GB" sz="1200" b="0" i="0" kern="1200" baseline="30000">
                <a:solidFill>
                  <a:schemeClr val="tx1"/>
                </a:solidFill>
                <a:effectLst/>
                <a:latin typeface="+mn-lt"/>
                <a:ea typeface="+mn-ea"/>
                <a:cs typeface="+mn-cs"/>
              </a:rPr>
              <a:t>2</a:t>
            </a:r>
            <a:r>
              <a:rPr lang="en-GB" sz="1200" b="0" i="0" kern="1200">
                <a:solidFill>
                  <a:schemeClr val="tx1"/>
                </a:solidFill>
                <a:effectLst/>
                <a:latin typeface="+mn-lt"/>
                <a:ea typeface="+mn-ea"/>
                <a:cs typeface="+mn-cs"/>
              </a:rPr>
              <a:t> cyclophosphamide and 30 mg/m</a:t>
            </a:r>
            <a:r>
              <a:rPr lang="en-GB" sz="1200" b="0" i="0" kern="1200" baseline="30000">
                <a:solidFill>
                  <a:schemeClr val="tx1"/>
                </a:solidFill>
                <a:effectLst/>
                <a:latin typeface="+mn-lt"/>
                <a:ea typeface="+mn-ea"/>
                <a:cs typeface="+mn-cs"/>
              </a:rPr>
              <a:t>2</a:t>
            </a:r>
            <a:r>
              <a:rPr lang="en-GB" sz="1200" b="0" i="0" kern="1200">
                <a:solidFill>
                  <a:schemeClr val="tx1"/>
                </a:solidFill>
                <a:effectLst/>
                <a:latin typeface="+mn-lt"/>
                <a:ea typeface="+mn-ea"/>
                <a:cs typeface="+mn-cs"/>
              </a:rPr>
              <a:t> fludarabine daily for 3 d). The primary objective was minimal residual disease (MRD) negativity at 10</a:t>
            </a:r>
            <a:r>
              <a:rPr lang="en-GB" sz="1200" b="0" i="0" kern="1200" baseline="30000">
                <a:solidFill>
                  <a:schemeClr val="tx1"/>
                </a:solidFill>
                <a:effectLst/>
                <a:latin typeface="+mn-lt"/>
                <a:ea typeface="+mn-ea"/>
                <a:cs typeface="+mn-cs"/>
              </a:rPr>
              <a:t>-5</a:t>
            </a:r>
            <a:r>
              <a:rPr lang="en-GB" sz="1200" b="0" i="0" kern="1200">
                <a:solidFill>
                  <a:schemeClr val="tx1"/>
                </a:solidFill>
                <a:effectLst/>
                <a:latin typeface="+mn-lt"/>
                <a:ea typeface="+mn-ea"/>
                <a:cs typeface="+mn-cs"/>
              </a:rPr>
              <a:t>, as assessed by next generation sequencing. Adverse events (AEs) were graded using CTCAE v5.0 (cytokine release syndrome [CRS]) and immune effector cell associated neurotoxicity syndrome (ICANS) by ASTCT criteria. To minimize risk of movement and neurocognitive tx-emergent AEs (TEAEs), pt management strategy was implemented, consisting of enhanced bridging therapy to reduce baseline tumor burden, early aggressive tx of CRS and ICANS, and handwriting assessment tools for early detection of neurotoxicity symptoms.</a:t>
            </a:r>
          </a:p>
          <a:p>
            <a:r>
              <a:rPr lang="en-GB" sz="1200" b="0" i="1" kern="1200">
                <a:solidFill>
                  <a:schemeClr val="tx1"/>
                </a:solidFill>
                <a:effectLst/>
                <a:latin typeface="+mn-lt"/>
                <a:ea typeface="+mn-ea"/>
                <a:cs typeface="+mn-cs"/>
              </a:rPr>
              <a:t>Results: </a:t>
            </a:r>
            <a:r>
              <a:rPr lang="en-GB" sz="1200" b="0" i="0" kern="1200">
                <a:solidFill>
                  <a:schemeClr val="tx1"/>
                </a:solidFill>
                <a:effectLst/>
                <a:latin typeface="+mn-lt"/>
                <a:ea typeface="+mn-ea"/>
                <a:cs typeface="+mn-cs"/>
              </a:rPr>
              <a:t>As of the April 15, 2021, data cutoff, 18 pts (median age 57.0 y [range 44–67]; 78% male) received cilta-cel, and 2 pts died before cilta-cel infusion (1 each due to progressive disease and worsening general status). Median follow-up was 4.7 mo (range 0.6–13.5); median time from diagnosis to enrollment was 1.1 y (range 0.5–1.9). Two (11.1%) pts had high cytogenetic risk and 5 (27.8%) had bone marrow plasma cells &gt;30%; 14 (77.8%) pts received prior ASCT, and 15 (83.3%) were refractory to their prior therapy. Overall response rate was 88.9% (95% CI: 65.3–98.6), 27.8% of pts (95% CI: 9.7–53.5) achieved ≥complete response (CR), and 66.7% (95% CI: 41.0–86.7) achieved ≥very good partial response (VGPR). Median time to first response was 0.9 mo (range 0.9–2.6), median time to best response was 1.4 mo (range 0.9–11.8), and median time to ≥CR was 1.8 mo (range 0.9–11.6). Of the 13 pts with ≥3 mo follow up, 5 (38%) achieved ≥CR. Of pts who were MRD-evaluable (n=9), all were MRD 10</a:t>
            </a:r>
            <a:r>
              <a:rPr lang="en-GB" sz="1200" b="0" i="0" kern="1200" baseline="30000">
                <a:solidFill>
                  <a:schemeClr val="tx1"/>
                </a:solidFill>
                <a:effectLst/>
                <a:latin typeface="+mn-lt"/>
                <a:ea typeface="+mn-ea"/>
                <a:cs typeface="+mn-cs"/>
              </a:rPr>
              <a:t>-5 </a:t>
            </a:r>
            <a:r>
              <a:rPr lang="en-GB" sz="1200" b="0" i="0" kern="1200">
                <a:solidFill>
                  <a:schemeClr val="tx1"/>
                </a:solidFill>
                <a:effectLst/>
                <a:latin typeface="+mn-lt"/>
                <a:ea typeface="+mn-ea"/>
                <a:cs typeface="+mn-cs"/>
              </a:rPr>
              <a:t>negative (100% [95% CI: 66.4–100]). At data cutoff, all but 1 pt remained in clinical response (Figure). Hematologic TEAEs in ≥20% of pts were neutropenia (88.9%), thrombocytopenia (61.1%), anemia (50.0%), leukopenia (27.8%), and lymphopenia (22.2%). CRS occurred in 15 (83.3%) pts (1 gr 4); median time to onset was 8 d (range 5­–11), consistent with the heavily pretreated pts in the CARTITUDE-1 study. Median duration of CRS was 4 d (range 1–7). ICANS (gr 1) occurred in 1 pt. One pt experienced movement and neurocognitive TEAEs (gr 3) on Day 38 post cilta-cel infusion. This pt had high disease burden at baseline, progressive disease despite triplet bridging therapy, and gr 4 CRS which have been identified as risk factors for movement and neurocognitive TEAEs. The pt was treated with immune-directed measures and was reported to be stable with some improvements at data cutoff and achieved VGPR. No study deaths occurred post cilta-cel infusion.</a:t>
            </a:r>
          </a:p>
          <a:p>
            <a:r>
              <a:rPr lang="en-GB" sz="1200" b="0" i="1" kern="1200">
                <a:solidFill>
                  <a:schemeClr val="tx1"/>
                </a:solidFill>
                <a:effectLst/>
                <a:latin typeface="+mn-lt"/>
                <a:ea typeface="+mn-ea"/>
                <a:cs typeface="+mn-cs"/>
              </a:rPr>
              <a:t>Conclusions: </a:t>
            </a:r>
            <a:r>
              <a:rPr lang="en-GB" sz="1200" b="0" i="0" kern="1200">
                <a:solidFill>
                  <a:schemeClr val="tx1"/>
                </a:solidFill>
                <a:effectLst/>
                <a:latin typeface="+mn-lt"/>
                <a:ea typeface="+mn-ea"/>
                <a:cs typeface="+mn-cs"/>
              </a:rPr>
              <a:t>A single cilta-cel infusion led to early and deep responses in pts who experienced early clinical relapse/tx failure to initial therapy, with a manageable safety profile. MRD negativity was achieved early. Responses continue to deepen, and follow-up is ongoing, including MRD assessment. These findings support the continued exploration of cilta-cel in earlier lines of treatment and incorporation into potentially curative front-line regimens.</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882EDBF-181B-1842-8EE0-78983714CB93}" type="slidenum">
              <a:rPr kumimoji="0" lang="en-GB" altLang="es-E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156</a:t>
            </a:fld>
            <a:endParaRPr kumimoji="0" lang="en-GB" altLang="es-E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33021300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4606541D-F092-4296-9059-1C64A2D9DBD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Arial" charset="0"/>
              </a:rPr>
              <a:pPr marL="0" marR="0" lvl="0" indent="0" algn="r" defTabSz="471145" rtl="0" eaLnBrk="1" fontAlgn="auto" latinLnBrk="0" hangingPunct="1">
                <a:lnSpc>
                  <a:spcPct val="100000"/>
                </a:lnSpc>
                <a:spcBef>
                  <a:spcPts val="0"/>
                </a:spcBef>
                <a:spcAft>
                  <a:spcPts val="0"/>
                </a:spcAft>
                <a:buClrTx/>
                <a:buSzTx/>
                <a:buFontTx/>
                <a:buNone/>
                <a:tabLst/>
                <a:defRPr/>
              </a:pPr>
              <a:t>157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spTree>
    <p:extLst>
      <p:ext uri="{BB962C8B-B14F-4D97-AF65-F5344CB8AC3E}">
        <p14:creationId xmlns:p14="http://schemas.microsoft.com/office/powerpoint/2010/main" val="312316414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CE997E1-FCF9-48E9-B151-F2A26C3A5067}" type="slidenum">
              <a:rPr kumimoji="0" lang="de-DE"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158</a:t>
            </a:fld>
            <a:endParaRPr kumimoji="0" lang="de-DE"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62002221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882EDBF-181B-1842-8EE0-78983714CB93}" type="slidenum">
              <a:rPr kumimoji="0" lang="en-GB" altLang="es-E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159</a:t>
            </a:fld>
            <a:endParaRPr kumimoji="0" lang="en-GB" altLang="es-E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5332974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23925" y="952500"/>
            <a:ext cx="8466138" cy="4762500"/>
          </a:xfrm>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3D90EF-1AF6-41AA-99A1-C0C35EBF784E}" type="slidenum">
              <a:rPr kumimoji="0" lang="de-DE" alt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161</a:t>
            </a:fld>
            <a:endParaRPr kumimoji="0" lang="de-DE" alt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258248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a:extLst>
              <a:ext uri="{FF2B5EF4-FFF2-40B4-BE49-F238E27FC236}">
                <a16:creationId xmlns:a16="http://schemas.microsoft.com/office/drawing/2014/main" id="{F2D4360A-AAD9-7347-97E6-3B7CE22994B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Notes Placeholder 2">
            <a:extLst>
              <a:ext uri="{FF2B5EF4-FFF2-40B4-BE49-F238E27FC236}">
                <a16:creationId xmlns:a16="http://schemas.microsoft.com/office/drawing/2014/main" id="{46FBFD89-59FD-9A49-AF4F-EE6B2FC045F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b="1"/>
              <a:t>Mailankody S et al. Universal: An Allogeneic First-in-Human Study of the Anti-Bcma ALLO-715 and the Anti-CD52 ALLO-647 in Relapsed/Refractory Multiple Myeloma. ASH 2020: Abstract 129.</a:t>
            </a:r>
          </a:p>
          <a:p>
            <a:endParaRPr lang="en-GB" altLang="en-US" b="1"/>
          </a:p>
          <a:p>
            <a:r>
              <a:rPr lang="en-GB" altLang="en-US" b="1"/>
              <a:t>Background</a:t>
            </a:r>
            <a:endParaRPr lang="en-GB" altLang="en-US"/>
          </a:p>
          <a:p>
            <a:r>
              <a:rPr lang="en-GB" altLang="en-US"/>
              <a:t>Allogeneic (off the shelf) chimeric antigen receptor (CAR) T cell therapy addresses the logistical challenges, availability and variable product quality of autologous CAR T therapy. ALLO-715 is a genetically modified anti-BCMA AlloCAR T</a:t>
            </a:r>
            <a:r>
              <a:rPr lang="en-GB" altLang="en-US" baseline="30000"/>
              <a:t>tm</a:t>
            </a:r>
            <a:r>
              <a:rPr lang="en-GB" altLang="en-US"/>
              <a:t> cell product in which the TCR alpha constant gene is disrupted to reduce the risk of graft-versus-host disease (GvHD) and the CD52 gene is disrupted with Talen® technology to permit the use of ALLO-647, an anti-CD52 mAb, for selective and prolonged host lymphodepletion (LD).</a:t>
            </a:r>
          </a:p>
          <a:p>
            <a:r>
              <a:rPr lang="en-GB" altLang="en-US" b="1"/>
              <a:t>Methods</a:t>
            </a:r>
            <a:endParaRPr lang="en-GB" altLang="en-US"/>
          </a:p>
          <a:p>
            <a:r>
              <a:rPr lang="en-GB" altLang="en-US"/>
              <a:t>This is an open-label, Phase 1 trial (NCT04093596) in adults with R/R multiple myeloma who have received ≥3 prior lines of therapy including a proteasome inhibitor, immunomodulator, and anti-CD38 mAb. Patients (pts) must be refractory to their last treatment line. Patients receive LD followed by ALLO-715 at 1 of 4 dose levels (DL) in a 3+3 dose escalation design: 40, 160, 320, and 480 x 10</a:t>
            </a:r>
            <a:r>
              <a:rPr lang="en-GB" altLang="en-US" baseline="30000"/>
              <a:t>6</a:t>
            </a:r>
            <a:r>
              <a:rPr lang="en-GB" altLang="en-US"/>
              <a:t> CAR+ T cells. Several LD regimens are being evaluated. These include: FCA (fludarabine (F) 90 mg/m</a:t>
            </a:r>
            <a:r>
              <a:rPr lang="en-GB" altLang="en-US" baseline="30000"/>
              <a:t>2</a:t>
            </a:r>
            <a:r>
              <a:rPr lang="en-GB" altLang="en-US"/>
              <a:t>, cyclophosphamide (C) 900 mg/m</a:t>
            </a:r>
            <a:r>
              <a:rPr lang="en-GB" altLang="en-US" baseline="30000"/>
              <a:t>2</a:t>
            </a:r>
            <a:r>
              <a:rPr lang="en-GB" altLang="en-US"/>
              <a:t>, and ALLO-647 (A) 39 mg divided over 3 days), FCA+ (same F and C but ALLO-647 (A+) dose of 90 mg divided over 3 days); as well as CA (same C and A divided over 3 days, but no F given).</a:t>
            </a:r>
          </a:p>
          <a:p>
            <a:r>
              <a:rPr lang="en-GB" altLang="en-US" b="1"/>
              <a:t>Results</a:t>
            </a:r>
            <a:endParaRPr lang="en-GB" altLang="en-US"/>
          </a:p>
          <a:p>
            <a:r>
              <a:rPr lang="en-GB" altLang="en-US"/>
              <a:t>As of 08 July 2020, 19 pts had enrolled and 15 had received ALLO-715 at 3 DLs: 3 pts at DL1 (3 FCA and 0 CA); 7 pts at DL2 (4 FCA and 3 CA); 5 pts at DL3 (3 FCA and 2 CA). As of the data cutoff, no pts had received FCA+ or ALLO-715 DL4. Patients were heavily pre-treated and in advanced stage of disease with a median of 5 (range 3-11) prior lines of therapy and 31.6% ISS Stage III at screening. All but 1 had a prior autologous stem cell transplant. 52.6% (10/19) of patients had high risk cytogenetics, and 26.3% (5/19) had extramedullary disease. The most common Grade ≥3 adverse events were anemia (41.2%), neutropenia (41.2%), lymphopenia (29.4%), and thrombocytopenia (29.4%). Four episodes of Grade ≥3 infections occurred in 4 pts. Three of these were Grade 3 and included parvovirus B19, staphylococcal bacteremia, and pneumonia, which resolved with treatment. The fourth was a Grade 5 episode that occurred on day 8 post-ALLO-715 infusion in a rapidly progressing, refractory myeloma pt who, on day 1, developed a non-neutropenic fever and multifocal pneumonia with negative blood and sputum cultures. The patient progressed to respiratory failure and only comfort care was pursued. This death was considered related to conditioning (CA). No DLTs to ALLO-715 had been reported as of the data cutoff. In addition, no neurotoxicity (ICANS) or GvHD had been reported as of the data cutoff. Cytokine release syndrome was reported in 4 pts (24%). Three episodes were Grade 1 and 1 was Grade 2 (Lee Grading); all resolved without tocilizumab or corticosteroids. Fifteen pts were efficacy evaluable (defined as receiving ALLO-715, and undergoing at least one response assessment or discontinuing prior to the first response assessment), with a median follow-up of 2 months (range 0, 10 months). A higher dose of ALLO-715 (DL3) was associated with greater anti-cancer activity with 3/5 pts responding per IMWG (60%, 95% CI 14.7, 94.7). In pts who received DL3 FCA, 2/3 responded (1 sCR and 1 VGPR, Table 1). All DL3 pts who responded experienced at least a VGPR and achieved MRD negative status by local MRD testing. All responses were initially observed at day 14. Four (80%) out of the 5 responders were still in response at the time of the data cutoff. ALLO-715 cell expansion by qPCR was observed at all dose levels.</a:t>
            </a:r>
          </a:p>
          <a:p>
            <a:r>
              <a:rPr lang="en-GB" altLang="en-US" b="1"/>
              <a:t>Conclusions</a:t>
            </a:r>
            <a:endParaRPr lang="en-GB" altLang="en-US"/>
          </a:p>
          <a:p>
            <a:r>
              <a:rPr lang="en-GB" altLang="en-US"/>
              <a:t>These early data suggest that ALLO-715 and ALLO-647 have a manageable safety profile. ALLO-715 shows evidence of clinical activity in the allogeneic setting in pts with R/R multiple myeloma and suggests that higher cell doses are associated with greater anti-cancer activity. Enrollment is ongoing in cohorts with higher ALLO-715 (480M CAR+ T-cells) and ALLO-647 (90mg). Updated safety, efficacy, PK/PD data will be presented. Clinical trial information: NCT04093596.</a:t>
            </a:r>
          </a:p>
        </p:txBody>
      </p:sp>
      <p:sp>
        <p:nvSpPr>
          <p:cNvPr id="137220" name="Slide Number Placeholder 3">
            <a:extLst>
              <a:ext uri="{FF2B5EF4-FFF2-40B4-BE49-F238E27FC236}">
                <a16:creationId xmlns:a16="http://schemas.microsoft.com/office/drawing/2014/main" id="{7403A11B-79E9-8447-AAC4-5CAA082D570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C164C52-9F8F-4940-A219-0196C2718686}" type="slidenum">
              <a:rPr kumimoji="0" lang="en-GB" altLang="es-E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165</a:t>
            </a:fld>
            <a:endParaRPr kumimoji="0" lang="en-GB" altLang="es-E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54279768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a:extLst>
              <a:ext uri="{FF2B5EF4-FFF2-40B4-BE49-F238E27FC236}">
                <a16:creationId xmlns:a16="http://schemas.microsoft.com/office/drawing/2014/main" id="{2A9D12E3-7EC0-2B48-AC93-787F66A91C5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Notes Placeholder 2">
            <a:extLst>
              <a:ext uri="{FF2B5EF4-FFF2-40B4-BE49-F238E27FC236}">
                <a16:creationId xmlns:a16="http://schemas.microsoft.com/office/drawing/2014/main" id="{B36C1C2F-B74B-CE41-A729-C933F4049C6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39268" name="Slide Number Placeholder 3">
            <a:extLst>
              <a:ext uri="{FF2B5EF4-FFF2-40B4-BE49-F238E27FC236}">
                <a16:creationId xmlns:a16="http://schemas.microsoft.com/office/drawing/2014/main" id="{E4537A77-10DF-3C46-B865-C988F46F53E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FA26751-30AB-B341-A128-A7E6645C7527}" type="slidenum">
              <a:rPr kumimoji="0" lang="en-GB" altLang="es-E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166</a:t>
            </a:fld>
            <a:endParaRPr kumimoji="0" lang="en-GB" altLang="es-E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88251746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sz="1200" b="1" kern="1200">
                <a:solidFill>
                  <a:schemeClr val="tx1"/>
                </a:solidFill>
                <a:effectLst/>
                <a:latin typeface="+mn-lt"/>
                <a:ea typeface="+mn-ea"/>
                <a:cs typeface="+mn-cs"/>
              </a:rPr>
              <a:t>Results:</a:t>
            </a:r>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From June 2018 to March 2021, 18 patients underwent leukapheresis, run-in with JSMD194, and treatment with BCMA CAR T cells. The median age was 65 years, and patients had received a median of 10 prior lines of therapy (range, 4-19). 67% of patients were refractory to lenalidomide, pomalidomide, bortezomib, carfilzomib, and daratumumab, 72% had high-risk cytogenetic features, and 28% had extramedullary disease. 7/18 (39%) had prior BCMA targeted therapy; other BCMA targeted CAR T cell products had previously been administered to 4/18 patients (22%). All 18 treated patients completed the 5-day run-in with JSMD194. After three oral doses of GSI, increased from a median of 610 to 9563 receptors per cell, or a median of 12-fold (range, 0.2-fold to 157-fold; Figure 1). The only patient that did not demonstrate an increase in BCMA ABC after GSI run-in had previously received BCMA targeted therapy and BCMA expression at screening was virtually absent. 5 patients were treated at 5x10</a:t>
            </a:r>
            <a:r>
              <a:rPr lang="en-GB" sz="1200" kern="1200" baseline="30000">
                <a:solidFill>
                  <a:schemeClr val="tx1"/>
                </a:solidFill>
                <a:effectLst/>
                <a:latin typeface="+mn-lt"/>
                <a:ea typeface="+mn-ea"/>
                <a:cs typeface="+mn-cs"/>
              </a:rPr>
              <a:t>7</a:t>
            </a:r>
            <a:r>
              <a:rPr lang="en-GB" sz="1200" kern="1200">
                <a:solidFill>
                  <a:schemeClr val="tx1"/>
                </a:solidFill>
                <a:effectLst/>
                <a:latin typeface="+mn-lt"/>
                <a:ea typeface="+mn-ea"/>
                <a:cs typeface="+mn-cs"/>
              </a:rPr>
              <a:t> CAR+ cells, 3 were treated at 15x10</a:t>
            </a:r>
            <a:r>
              <a:rPr lang="en-GB" sz="1200" kern="1200" baseline="30000">
                <a:solidFill>
                  <a:schemeClr val="tx1"/>
                </a:solidFill>
                <a:effectLst/>
                <a:latin typeface="+mn-lt"/>
                <a:ea typeface="+mn-ea"/>
                <a:cs typeface="+mn-cs"/>
              </a:rPr>
              <a:t>7</a:t>
            </a:r>
            <a:r>
              <a:rPr lang="en-GB" sz="1200" kern="1200">
                <a:solidFill>
                  <a:schemeClr val="tx1"/>
                </a:solidFill>
                <a:effectLst/>
                <a:latin typeface="+mn-lt"/>
                <a:ea typeface="+mn-ea"/>
                <a:cs typeface="+mn-cs"/>
              </a:rPr>
              <a:t> CAR+ cells, 3 were treated at 30x10</a:t>
            </a:r>
            <a:r>
              <a:rPr lang="en-GB" sz="1200" kern="1200" baseline="30000">
                <a:solidFill>
                  <a:schemeClr val="tx1"/>
                </a:solidFill>
                <a:effectLst/>
                <a:latin typeface="+mn-lt"/>
                <a:ea typeface="+mn-ea"/>
                <a:cs typeface="+mn-cs"/>
              </a:rPr>
              <a:t>7</a:t>
            </a:r>
            <a:r>
              <a:rPr lang="en-GB" sz="1200" kern="1200">
                <a:solidFill>
                  <a:schemeClr val="tx1"/>
                </a:solidFill>
                <a:effectLst/>
                <a:latin typeface="+mn-lt"/>
                <a:ea typeface="+mn-ea"/>
                <a:cs typeface="+mn-cs"/>
              </a:rPr>
              <a:t> CAR+ cells, and 7 were treated at 45x10</a:t>
            </a:r>
            <a:r>
              <a:rPr lang="en-GB" sz="1200" kern="1200" baseline="30000">
                <a:solidFill>
                  <a:schemeClr val="tx1"/>
                </a:solidFill>
                <a:effectLst/>
                <a:latin typeface="+mn-lt"/>
                <a:ea typeface="+mn-ea"/>
                <a:cs typeface="+mn-cs"/>
              </a:rPr>
              <a:t>7</a:t>
            </a:r>
            <a:r>
              <a:rPr lang="en-GB" sz="1200" kern="1200">
                <a:solidFill>
                  <a:schemeClr val="tx1"/>
                </a:solidFill>
                <a:effectLst/>
                <a:latin typeface="+mn-lt"/>
                <a:ea typeface="+mn-ea"/>
                <a:cs typeface="+mn-cs"/>
              </a:rPr>
              <a:t> CAR+ cells dose levels. Treatment was consistent with other BCMA CAR T therapy, with manageable toxicities. One patient experienced a DLT. 95% of patients experienced cytokine release syndrome (CRS), mostly grade 1-2 (83%), and 66% of patients experienced ICANS, predominantly grades 1-2. The overall response rate was 89%, with 14 patients achieving ≥ VGPR, and 8 patients achieving CR (including 5 with sCR). Deep responses were observed at all dose levels; including the first patient treated on trial at (dose level 1) who has maintained a stringent CR (sCR) for over 35 months and 3 of 5 patients at dose level 1 had no evidence of progressive disease for &gt;18 months. With a median follow-up of 20 months, the median PFS is 11 months (95% CI, 6 mos to not reached). Amongst patients without prior exposure to BCMA targeted therapy (n=11), the median PFS has not been reached, while amongst those previously exposed to BCMA targeted therapy (n=7), the median PFS was 2 months.</a:t>
            </a:r>
          </a:p>
          <a:p>
            <a:endParaRPr lang="en-GB"/>
          </a:p>
        </p:txBody>
      </p:sp>
      <p:sp>
        <p:nvSpPr>
          <p:cNvPr id="4" name="Foliennummernplatzhalt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E432739-1F8C-5145-9929-603DA107BFA6}" type="slidenum">
              <a:rPr kumimoji="0" lang="de-DE"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167</a:t>
            </a:fld>
            <a:endParaRPr kumimoji="0" lang="de-DE"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8761547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More recently, as part of the MGP led by Gareth</a:t>
            </a:r>
            <a:r>
              <a:rPr lang="en-US" baseline="0"/>
              <a:t> Morgan and Nikhil Munshi, defined the </a:t>
            </a:r>
            <a:r>
              <a:rPr lang="en-US" sz="1200" b="0" i="0" u="none" strike="noStrike" kern="1200" baseline="0">
                <a:solidFill>
                  <a:schemeClr val="tx1"/>
                </a:solidFill>
                <a:latin typeface="+mn-lt"/>
                <a:ea typeface="+mn-ea"/>
                <a:cs typeface="+mn-cs"/>
              </a:rPr>
              <a:t>DNA drivers of aggressive clinical behavior. A high-risk subgroup was defined by recursive partitioning using either a) bi-allelic TP53 inactivation or b) amplification (≥4 copies) of CKS1B (1q21) on the background of International Staging System III,</a:t>
            </a:r>
          </a:p>
          <a:p>
            <a:r>
              <a:rPr lang="en-US" sz="1200" b="0" i="0" u="none" strike="noStrike" kern="1200" baseline="0">
                <a:solidFill>
                  <a:schemeClr val="tx1"/>
                </a:solidFill>
                <a:latin typeface="+mn-lt"/>
                <a:ea typeface="+mn-ea"/>
                <a:cs typeface="+mn-cs"/>
              </a:rPr>
              <a:t>comprising 6.1% of the population (median PFS = 15.4 months; OS = 20.7 months)</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766A20-04B8-46A9-847F-39E315E32BC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8687677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We first evaluated the frequency of deletion involving the BCMA locus (16p13.13) in MM patients from multiple studies using WGS sequencing data as well as using Affymetrix Cytoscan HD and SNP 6.0 arrays. We observed del16p in 8.58 % (7.6% to 14.6% in individual studies) of newly-diagnosed patients (n=2458). Similar frequency was observed in relapsed MM patients not previously exposed to BCMA targeting therapy. Next, we evaluated genome wide copy number alterations (CNAs) in all patients with loss of BCMA locus and observed similar frequency of loss in both hyperdiploid MM (HMM) and non-HMM suggesting its independence from cytogentic subtypes of MM. Overall copy number loss was significantly higher in patients with BCMA loss compared to rest of the MM patients. Patients with loss of BCMA locus have increased mutational load (8202 with 95% HDI 6921 and 9535) compared to those without BCMA locus loss (6975 with 95% HDI 6626 – 7343); probability of difference greater than 0 was 96.8% and difference of the means were 1222 [95% CI -112 - 2589]</a:t>
            </a:r>
          </a:p>
          <a:p>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We next evaluated co-occurrence of BCMA loss with other high risk events and observed del1p and del17p as being significantly associated with loss of BCMA locus [Odds ratio 19.37 (13.13-25.80), FDR = 1.57e-65; and 8.8 (6.39-12.15), FDR = 5.57E-39, respectively)]. Furthermore, we observed that when both BCMA and TP53 loss are present, they have same log ratio (sequencing) or smoothed copy numbers (SNP array). Similarly, we used CDKN2C as a proxy to chromosome 1p loss and observed that when both BCMA and CKDN2C loss are present in the same patient they tend to show similar copy number values. These data suggested a possibility of co-occurrence of these events in the same cell.</a:t>
            </a:r>
          </a:p>
          <a:p>
            <a:r>
              <a:rPr lang="en-GB" sz="1200" kern="1200">
                <a:solidFill>
                  <a:schemeClr val="tx1"/>
                </a:solidFill>
                <a:effectLst/>
                <a:latin typeface="+mn-lt"/>
                <a:ea typeface="+mn-ea"/>
                <a:cs typeface="+mn-cs"/>
              </a:rPr>
              <a:t>To further investigate this observation, we used single cell DNA sequencing data from patients with sub clonal and clonal BCMA locus loss. scDNA sequencing showed that almost all cells with BCMA deletion also had TP53 deletion (95%). Interestingly, almost all cells with BCMA loss also had p53 loss, while not all cells with p53 loss had BCMA loss suggesting that the chronology of this copy number alternation may suggest first p53 loss followed by BCMA loss. We further investigated whether a bi-allelic BCMA loss was observed after anti-BCMA targeted CAR-T cell therapy by imputing the copy number alterations using single cell RNA sequencing data. Our data from this case also indicated that BCMA loss tend to co-occur with TP53 deletions (OR=5.67 [95% CI 4.12-7.84], p value &lt; 0.0001). Moreover, TP53 mutations were also more frequent in patients with del16p and del17p, compared to patients who only had del16p or del17p.</a:t>
            </a:r>
          </a:p>
          <a:p>
            <a:endParaRPr lang="en-GB"/>
          </a:p>
        </p:txBody>
      </p:sp>
      <p:sp>
        <p:nvSpPr>
          <p:cNvPr id="4" name="Foliennummernplatzhalt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E432739-1F8C-5145-9929-603DA107BFA6}" type="slidenum">
              <a:rPr kumimoji="0" lang="de-DE"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170</a:t>
            </a:fld>
            <a:endParaRPr kumimoji="0" lang="de-DE"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141675094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883275" y="1701800"/>
            <a:ext cx="15203488" cy="8553450"/>
          </a:xfrm>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pPr marL="0" marR="0" lvl="0" indent="0" algn="r" defTabSz="915620" rtl="0" eaLnBrk="1" fontAlgn="auto" latinLnBrk="0" hangingPunct="1">
              <a:lnSpc>
                <a:spcPct val="100000"/>
              </a:lnSpc>
              <a:spcBef>
                <a:spcPts val="0"/>
              </a:spcBef>
              <a:spcAft>
                <a:spcPts val="0"/>
              </a:spcAft>
              <a:buClrTx/>
              <a:buSzTx/>
              <a:buFontTx/>
              <a:buNone/>
              <a:tabLst/>
              <a:defRPr/>
            </a:pPr>
            <a:fld id="{23B6E8D8-9CAA-4C99-A919-0884389EB940}" type="slidenum">
              <a:rPr kumimoji="0" lang="de-DE" sz="1200" b="0" i="0" u="none" strike="noStrike" kern="1200" cap="none" spc="0" normalizeH="0" baseline="0" noProof="0">
                <a:ln>
                  <a:noFill/>
                </a:ln>
                <a:solidFill>
                  <a:prstClr val="black"/>
                </a:solidFill>
                <a:effectLst/>
                <a:uLnTx/>
                <a:uFillTx/>
                <a:latin typeface="Calibri"/>
                <a:ea typeface="+mn-ea"/>
                <a:cs typeface="Arial" charset="0"/>
              </a:rPr>
              <a:pPr marL="0" marR="0" lvl="0" indent="0" algn="r" defTabSz="915620" rtl="0" eaLnBrk="1" fontAlgn="auto" latinLnBrk="0" hangingPunct="1">
                <a:lnSpc>
                  <a:spcPct val="100000"/>
                </a:lnSpc>
                <a:spcBef>
                  <a:spcPts val="0"/>
                </a:spcBef>
                <a:spcAft>
                  <a:spcPts val="0"/>
                </a:spcAft>
                <a:buClrTx/>
                <a:buSzTx/>
                <a:buFontTx/>
                <a:buNone/>
                <a:tabLst/>
                <a:defRPr/>
              </a:pPr>
              <a:t>171</a:t>
            </a:fld>
            <a:endParaRPr kumimoji="0" lang="de-DE" sz="1200" b="0" i="0" u="none" strike="noStrike" kern="1200" cap="none" spc="0" normalizeH="0" baseline="0" noProof="0">
              <a:ln>
                <a:noFill/>
              </a:ln>
              <a:solidFill>
                <a:prstClr val="black"/>
              </a:solidFill>
              <a:effectLst/>
              <a:uLnTx/>
              <a:uFillTx/>
              <a:latin typeface="Calibri"/>
              <a:ea typeface="+mn-ea"/>
              <a:cs typeface="Arial" charset="0"/>
            </a:endParaRPr>
          </a:p>
        </p:txBody>
      </p:sp>
    </p:spTree>
    <p:extLst>
      <p:ext uri="{BB962C8B-B14F-4D97-AF65-F5344CB8AC3E}">
        <p14:creationId xmlns:p14="http://schemas.microsoft.com/office/powerpoint/2010/main" val="311110056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Folienbildplatzhalter 1"/>
          <p:cNvSpPr>
            <a:spLocks noGrp="1" noRot="1" noChangeAspect="1" noTextEdit="1"/>
          </p:cNvSpPr>
          <p:nvPr>
            <p:ph type="sldImg"/>
          </p:nvPr>
        </p:nvSpPr>
        <p:spPr bwMode="auto">
          <a:xfrm>
            <a:off x="1925638" y="650875"/>
            <a:ext cx="5794375" cy="3260725"/>
          </a:xfrm>
          <a:noFill/>
          <a:ln>
            <a:solidFill>
              <a:srgbClr val="000000"/>
            </a:solidFill>
            <a:miter lim="800000"/>
            <a:headEnd/>
            <a:tailEnd/>
          </a:ln>
        </p:spPr>
      </p:sp>
      <p:sp>
        <p:nvSpPr>
          <p:cNvPr id="20482"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
        <p:nvSpPr>
          <p:cNvPr id="4" name="Foliennummernplatzhalter 3"/>
          <p:cNvSpPr txBox="1">
            <a:spLocks noGrp="1"/>
          </p:cNvSpPr>
          <p:nvPr/>
        </p:nvSpPr>
        <p:spPr>
          <a:xfrm>
            <a:off x="5464346" y="8257620"/>
            <a:ext cx="4180316" cy="435003"/>
          </a:xfrm>
          <a:prstGeom prst="rect">
            <a:avLst/>
          </a:prstGeom>
          <a:noFill/>
        </p:spPr>
        <p:txBody>
          <a:bodyPr lIns="93031" tIns="46516" rIns="93031" bIns="46516" anchor="b"/>
          <a:lstStyle/>
          <a:p>
            <a:pPr marL="0" marR="0" lvl="0" indent="0" algn="r" defTabSz="901213" rtl="0" eaLnBrk="1" fontAlgn="auto" latinLnBrk="0" hangingPunct="1">
              <a:lnSpc>
                <a:spcPct val="100000"/>
              </a:lnSpc>
              <a:spcBef>
                <a:spcPts val="0"/>
              </a:spcBef>
              <a:spcAft>
                <a:spcPts val="0"/>
              </a:spcAft>
              <a:buClrTx/>
              <a:buSzTx/>
              <a:buFontTx/>
              <a:buNone/>
              <a:tabLst/>
              <a:defRPr/>
            </a:pPr>
            <a:fld id="{EB58CB15-2C7E-400E-B4C9-C690A6CA212E}" type="slidenum">
              <a:rPr kumimoji="0" lang="de-DE" sz="1200" b="0" i="0" u="none" strike="noStrike" kern="1200" cap="none" spc="0" normalizeH="0" baseline="0" noProof="0">
                <a:ln>
                  <a:noFill/>
                </a:ln>
                <a:solidFill>
                  <a:prstClr val="black"/>
                </a:solidFill>
                <a:effectLst/>
                <a:uLnTx/>
                <a:uFillTx/>
                <a:latin typeface="Calibri"/>
                <a:ea typeface="+mn-ea"/>
                <a:cs typeface="+mn-cs"/>
              </a:rPr>
              <a:pPr marL="0" marR="0" lvl="0" indent="0" algn="r" defTabSz="901213" rtl="0" eaLnBrk="1" fontAlgn="auto" latinLnBrk="0" hangingPunct="1">
                <a:lnSpc>
                  <a:spcPct val="100000"/>
                </a:lnSpc>
                <a:spcBef>
                  <a:spcPts val="0"/>
                </a:spcBef>
                <a:spcAft>
                  <a:spcPts val="0"/>
                </a:spcAft>
                <a:buClrTx/>
                <a:buSzTx/>
                <a:buFontTx/>
                <a:buNone/>
                <a:tabLst/>
                <a:defRPr/>
              </a:pPr>
              <a:t>172</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6387572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CE997E1-FCF9-48E9-B151-F2A26C3A5067}" type="slidenum">
              <a:rPr kumimoji="0" lang="de-DE"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174</a:t>
            </a:fld>
            <a:endParaRPr kumimoji="0" lang="de-DE"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175872890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Folienbildplatzhalter 1"/>
          <p:cNvSpPr>
            <a:spLocks noGrp="1" noRot="1" noChangeAspect="1" noTextEdit="1"/>
          </p:cNvSpPr>
          <p:nvPr>
            <p:ph type="sldImg"/>
          </p:nvPr>
        </p:nvSpPr>
        <p:spPr>
          <a:xfrm>
            <a:off x="-4244975" y="1506538"/>
            <a:ext cx="13368338" cy="7519987"/>
          </a:xfrm>
          <a:ln/>
        </p:spPr>
      </p:sp>
      <p:sp>
        <p:nvSpPr>
          <p:cNvPr id="189443"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de-DE" altLang="de-DE"/>
          </a:p>
        </p:txBody>
      </p:sp>
      <p:sp>
        <p:nvSpPr>
          <p:cNvPr id="189444"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11225">
              <a:defRPr sz="2400">
                <a:solidFill>
                  <a:schemeClr val="tx1"/>
                </a:solidFill>
                <a:latin typeface="Arial" panose="020B0604020202020204" pitchFamily="34" charset="0"/>
              </a:defRPr>
            </a:lvl1pPr>
            <a:lvl2pPr marL="742950" indent="-285750" algn="ctr" defTabSz="911225">
              <a:defRPr sz="2400">
                <a:solidFill>
                  <a:schemeClr val="tx1"/>
                </a:solidFill>
                <a:latin typeface="Arial" panose="020B0604020202020204" pitchFamily="34" charset="0"/>
              </a:defRPr>
            </a:lvl2pPr>
            <a:lvl3pPr marL="1143000" indent="-228600" algn="ctr" defTabSz="911225">
              <a:defRPr sz="2400">
                <a:solidFill>
                  <a:schemeClr val="tx1"/>
                </a:solidFill>
                <a:latin typeface="Arial" panose="020B0604020202020204" pitchFamily="34" charset="0"/>
              </a:defRPr>
            </a:lvl3pPr>
            <a:lvl4pPr marL="1600200" indent="-228600" algn="ctr" defTabSz="911225">
              <a:defRPr sz="2400">
                <a:solidFill>
                  <a:schemeClr val="tx1"/>
                </a:solidFill>
                <a:latin typeface="Arial" panose="020B0604020202020204" pitchFamily="34" charset="0"/>
              </a:defRPr>
            </a:lvl4pPr>
            <a:lvl5pPr marL="2057400" indent="-228600" algn="ctr" defTabSz="911225">
              <a:defRPr sz="2400">
                <a:solidFill>
                  <a:schemeClr val="tx1"/>
                </a:solidFill>
                <a:latin typeface="Arial" panose="020B0604020202020204" pitchFamily="34" charset="0"/>
              </a:defRPr>
            </a:lvl5pPr>
            <a:lvl6pPr marL="2514600" indent="-228600" algn="ctr" defTabSz="911225" eaLnBrk="0" fontAlgn="base" hangingPunct="0">
              <a:spcBef>
                <a:spcPct val="0"/>
              </a:spcBef>
              <a:spcAft>
                <a:spcPct val="0"/>
              </a:spcAft>
              <a:defRPr sz="2400">
                <a:solidFill>
                  <a:schemeClr val="tx1"/>
                </a:solidFill>
                <a:latin typeface="Arial" panose="020B0604020202020204" pitchFamily="34" charset="0"/>
              </a:defRPr>
            </a:lvl6pPr>
            <a:lvl7pPr marL="2971800" indent="-228600" algn="ctr" defTabSz="911225" eaLnBrk="0" fontAlgn="base" hangingPunct="0">
              <a:spcBef>
                <a:spcPct val="0"/>
              </a:spcBef>
              <a:spcAft>
                <a:spcPct val="0"/>
              </a:spcAft>
              <a:defRPr sz="2400">
                <a:solidFill>
                  <a:schemeClr val="tx1"/>
                </a:solidFill>
                <a:latin typeface="Arial" panose="020B0604020202020204" pitchFamily="34" charset="0"/>
              </a:defRPr>
            </a:lvl7pPr>
            <a:lvl8pPr marL="3429000" indent="-228600" algn="ctr" defTabSz="911225" eaLnBrk="0" fontAlgn="base" hangingPunct="0">
              <a:spcBef>
                <a:spcPct val="0"/>
              </a:spcBef>
              <a:spcAft>
                <a:spcPct val="0"/>
              </a:spcAft>
              <a:defRPr sz="2400">
                <a:solidFill>
                  <a:schemeClr val="tx1"/>
                </a:solidFill>
                <a:latin typeface="Arial" panose="020B0604020202020204" pitchFamily="34" charset="0"/>
              </a:defRPr>
            </a:lvl8pPr>
            <a:lvl9pPr marL="3886200" indent="-228600" algn="ctr" defTabSz="911225"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r" defTabSz="911225" rtl="0" eaLnBrk="1" fontAlgn="base" latinLnBrk="0" hangingPunct="1">
              <a:lnSpc>
                <a:spcPct val="100000"/>
              </a:lnSpc>
              <a:spcBef>
                <a:spcPct val="0"/>
              </a:spcBef>
              <a:spcAft>
                <a:spcPct val="0"/>
              </a:spcAft>
              <a:buClrTx/>
              <a:buSzTx/>
              <a:buFontTx/>
              <a:buNone/>
              <a:tabLst/>
              <a:defRPr/>
            </a:pPr>
            <a:fld id="{E3C4A38D-97FC-47B7-96E7-087F288693BE}" type="slidenum">
              <a:rPr kumimoji="0" lang="de-DE" altLang="de-DE"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charset="0"/>
              </a:rPr>
              <a:pPr marL="0" marR="0" lvl="0" indent="0" algn="r" defTabSz="911225" rtl="0" eaLnBrk="1" fontAlgn="base" latinLnBrk="0" hangingPunct="1">
                <a:lnSpc>
                  <a:spcPct val="100000"/>
                </a:lnSpc>
                <a:spcBef>
                  <a:spcPct val="0"/>
                </a:spcBef>
                <a:spcAft>
                  <a:spcPct val="0"/>
                </a:spcAft>
                <a:buClrTx/>
                <a:buSzTx/>
                <a:buFontTx/>
                <a:buNone/>
                <a:tabLst/>
                <a:defRPr/>
              </a:pPr>
              <a:t>175</a:t>
            </a:fld>
            <a:endParaRPr kumimoji="0" lang="de-DE" altLang="de-DE"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charset="0"/>
            </a:endParaRPr>
          </a:p>
        </p:txBody>
      </p:sp>
    </p:spTree>
    <p:extLst>
      <p:ext uri="{BB962C8B-B14F-4D97-AF65-F5344CB8AC3E}">
        <p14:creationId xmlns:p14="http://schemas.microsoft.com/office/powerpoint/2010/main" val="393486401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1284403-8432-1547-B618-B9B2A12ED082}"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198</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148270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trike="noStrike"/>
          </a:p>
          <a:p>
            <a:endParaRPr lang="en-NL"/>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1284403-8432-1547-B618-B9B2A12ED082}"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200</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062442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trike="noStrike"/>
          </a:p>
          <a:p>
            <a:endParaRPr lang="en-NL"/>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1284403-8432-1547-B618-B9B2A12ED082}"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201</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010983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trike="noStrike"/>
          </a:p>
          <a:p>
            <a:endParaRPr lang="en-NL"/>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1284403-8432-1547-B618-B9B2A12ED082}"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202</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4209512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trike="noStrike"/>
          </a:p>
          <a:p>
            <a:endParaRPr lang="en-NL"/>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1284403-8432-1547-B618-B9B2A12ED082}"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203</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018053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sym typeface="Wingdings" panose="05000000000000000000" pitchFamily="2" charset="2"/>
              </a:rPr>
              <a:t>How about the role of transplant?</a:t>
            </a:r>
          </a:p>
          <a:p>
            <a:r>
              <a:rPr lang="en-US" baseline="0">
                <a:sym typeface="Wingdings" panose="05000000000000000000" pitchFamily="2" charset="2"/>
              </a:rPr>
              <a:t>EMN02 randomized 1499 patients to this trial. 1192 pts are included in the analysis. 2 randomizations</a:t>
            </a:r>
          </a:p>
          <a:p>
            <a:endParaRPr lang="en-US" baseline="0"/>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E0D86B-891F-4F67-BFDA-764A5C71B10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8390254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trike="noStrike"/>
          </a:p>
          <a:p>
            <a:endParaRPr lang="en-NL"/>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1284403-8432-1547-B618-B9B2A12ED082}"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205</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5503647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7F0383-0E4C-4522-8582-96E220FA7ECE}" type="slidenum">
              <a:rPr kumimoji="0" lang="el-GR"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206</a:t>
            </a:fld>
            <a:endParaRPr kumimoji="0" lang="el-GR"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8974140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trike="noStrike"/>
          </a:p>
          <a:p>
            <a:endParaRPr lang="en-NL"/>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1284403-8432-1547-B618-B9B2A12ED082}"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207</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1631172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trike="noStrike"/>
          </a:p>
          <a:p>
            <a:endParaRPr lang="en-NL"/>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1284403-8432-1547-B618-B9B2A12ED082}"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209</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981158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trike="noStrike"/>
          </a:p>
          <a:p>
            <a:endParaRPr lang="en-NL"/>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1284403-8432-1547-B618-B9B2A12ED082}"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210</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1660293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trike="noStrike"/>
          </a:p>
          <a:p>
            <a:endParaRPr lang="en-NL"/>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1284403-8432-1547-B618-B9B2A12ED082}"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211</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3928767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651267-63BB-43DB-8317-5D66F51DA4AC}"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215</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9706644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651267-63BB-43DB-8317-5D66F51DA4AC}"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216</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8831205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651267-63BB-43DB-8317-5D66F51DA4AC}"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217</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965161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7.xml"/><Relationship Id="rId4" Type="http://schemas.openxmlformats.org/officeDocument/2006/relationships/image" Target="../media/image5.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9.xml"/><Relationship Id="rId4" Type="http://schemas.openxmlformats.org/officeDocument/2006/relationships/image" Target="../media/image21.png"/></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png"/><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6.png"/><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7.png"/><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jpeg"/><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270617" y="1282044"/>
            <a:ext cx="4534294" cy="1548390"/>
          </a:xfrm>
        </p:spPr>
        <p:txBody>
          <a:bodyPr anchor="b">
            <a:normAutofit/>
          </a:bodyPr>
          <a:lstStyle>
            <a:lvl1pPr algn="l">
              <a:defRPr sz="3600" b="1">
                <a:solidFill>
                  <a:schemeClr val="bg1"/>
                </a:solidFill>
              </a:defRPr>
            </a:lvl1pPr>
          </a:lstStyle>
          <a:p>
            <a:r>
              <a:rPr lang="en-US"/>
              <a:t>Click to edit Master title style</a:t>
            </a:r>
          </a:p>
        </p:txBody>
      </p:sp>
      <p:sp>
        <p:nvSpPr>
          <p:cNvPr id="3" name="Subtitle 2"/>
          <p:cNvSpPr>
            <a:spLocks noGrp="1"/>
          </p:cNvSpPr>
          <p:nvPr>
            <p:ph type="subTitle" idx="1"/>
          </p:nvPr>
        </p:nvSpPr>
        <p:spPr>
          <a:xfrm>
            <a:off x="4270617" y="2992114"/>
            <a:ext cx="4534294" cy="1073784"/>
          </a:xfrm>
        </p:spPr>
        <p:txBody>
          <a:bodyPr/>
          <a:lstStyle>
            <a:lvl1pPr marL="0" indent="0" algn="l">
              <a:buNone/>
              <a:defRPr sz="1800" b="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7" name="Picture 6">
            <a:extLst>
              <a:ext uri="{FF2B5EF4-FFF2-40B4-BE49-F238E27FC236}">
                <a16:creationId xmlns:a16="http://schemas.microsoft.com/office/drawing/2014/main" id="{0CA8F997-DEF9-0C42-BB82-8F18E1686E4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738944" y="290366"/>
            <a:ext cx="2123445" cy="306534"/>
          </a:xfrm>
          <a:prstGeom prst="rect">
            <a:avLst/>
          </a:prstGeom>
        </p:spPr>
      </p:pic>
      <p:pic>
        <p:nvPicPr>
          <p:cNvPr id="6" name="Picture 5">
            <a:extLst>
              <a:ext uri="{FF2B5EF4-FFF2-40B4-BE49-F238E27FC236}">
                <a16:creationId xmlns:a16="http://schemas.microsoft.com/office/drawing/2014/main" id="{93054F3A-242D-B641-AF38-9D46BCB3747A}"/>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7351205" y="4730633"/>
            <a:ext cx="1549400" cy="225954"/>
          </a:xfrm>
          <a:prstGeom prst="rect">
            <a:avLst/>
          </a:prstGeom>
        </p:spPr>
      </p:pic>
    </p:spTree>
    <p:extLst>
      <p:ext uri="{BB962C8B-B14F-4D97-AF65-F5344CB8AC3E}">
        <p14:creationId xmlns:p14="http://schemas.microsoft.com/office/powerpoint/2010/main" val="7744366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117B71F-0898-4B19-9468-DF1676009D37}" type="datetimeFigureOut">
              <a:rPr lang="en-GB" smtClean="0"/>
              <a:t>30/03/2022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BEA8256-8D05-4DEC-BBCF-4B3525F20F14}" type="slidenum">
              <a:rPr lang="en-GB" smtClean="0"/>
              <a:t>‹#›</a:t>
            </a:fld>
            <a:endParaRPr lang="en-GB"/>
          </a:p>
        </p:txBody>
      </p:sp>
    </p:spTree>
    <p:extLst>
      <p:ext uri="{BB962C8B-B14F-4D97-AF65-F5344CB8AC3E}">
        <p14:creationId xmlns:p14="http://schemas.microsoft.com/office/powerpoint/2010/main" val="374499872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Blank slide (w/o footer)">
    <p:spTree>
      <p:nvGrpSpPr>
        <p:cNvPr id="1" name=""/>
        <p:cNvGrpSpPr/>
        <p:nvPr/>
      </p:nvGrpSpPr>
      <p:grpSpPr>
        <a:xfrm>
          <a:off x="0" y="0"/>
          <a:ext cx="0" cy="0"/>
          <a:chOff x="0" y="0"/>
          <a:chExt cx="0" cy="0"/>
        </a:xfrm>
      </p:grpSpPr>
      <p:pic>
        <p:nvPicPr>
          <p:cNvPr id="2" name="Imagen 1" descr="Portada3.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 y="1"/>
            <a:ext cx="9139238" cy="5143500"/>
          </a:xfrm>
          <a:prstGeom prst="rect">
            <a:avLst/>
          </a:prstGeom>
          <a:noFill/>
          <a:ln w="9525">
            <a:noFill/>
            <a:miter lim="800000"/>
            <a:headEnd/>
            <a:tailEnd/>
          </a:ln>
        </p:spPr>
      </p:pic>
    </p:spTree>
    <p:extLst>
      <p:ext uri="{BB962C8B-B14F-4D97-AF65-F5344CB8AC3E}">
        <p14:creationId xmlns:p14="http://schemas.microsoft.com/office/powerpoint/2010/main" val="64633736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a:xfrm>
            <a:off x="457200" y="4767338"/>
            <a:ext cx="2133600" cy="273844"/>
          </a:xfrm>
          <a:prstGeom prst="rect">
            <a:avLst/>
          </a:prstGeom>
        </p:spPr>
        <p:txBody>
          <a:bodyPr lIns="90490" tIns="45247" rIns="90490" bIns="45247"/>
          <a:lstStyle/>
          <a:p>
            <a:pPr fontAlgn="base">
              <a:spcBef>
                <a:spcPct val="0"/>
              </a:spcBef>
              <a:spcAft>
                <a:spcPct val="0"/>
              </a:spcAft>
            </a:pPr>
            <a:fld id="{C0C6EB51-1730-4A9C-82D0-0A131A65337B}" type="datetimeFigureOut">
              <a:rPr lang="de-DE" smtClean="0">
                <a:solidFill>
                  <a:prstClr val="black"/>
                </a:solidFill>
                <a:latin typeface="Arial" pitchFamily="34" charset="0"/>
              </a:rPr>
              <a:pPr fontAlgn="base">
                <a:spcBef>
                  <a:spcPct val="0"/>
                </a:spcBef>
                <a:spcAft>
                  <a:spcPct val="0"/>
                </a:spcAft>
              </a:pPr>
              <a:t>30.03.2022</a:t>
            </a:fld>
            <a:endParaRPr lang="de-DE">
              <a:solidFill>
                <a:prstClr val="black"/>
              </a:solidFill>
              <a:latin typeface="Arial" pitchFamily="34" charset="0"/>
            </a:endParaRPr>
          </a:p>
        </p:txBody>
      </p:sp>
      <p:sp>
        <p:nvSpPr>
          <p:cNvPr id="3" name="Fußzeilenplatzhalter 2"/>
          <p:cNvSpPr>
            <a:spLocks noGrp="1"/>
          </p:cNvSpPr>
          <p:nvPr>
            <p:ph type="ftr" sz="quarter" idx="11"/>
          </p:nvPr>
        </p:nvSpPr>
        <p:spPr>
          <a:xfrm>
            <a:off x="3124200" y="4767338"/>
            <a:ext cx="2895600" cy="273844"/>
          </a:xfrm>
          <a:prstGeom prst="rect">
            <a:avLst/>
          </a:prstGeom>
        </p:spPr>
        <p:txBody>
          <a:bodyPr lIns="90490" tIns="45247" rIns="90490" bIns="45247"/>
          <a:lstStyle/>
          <a:p>
            <a:pPr fontAlgn="base">
              <a:spcBef>
                <a:spcPct val="0"/>
              </a:spcBef>
              <a:spcAft>
                <a:spcPct val="0"/>
              </a:spcAft>
            </a:pPr>
            <a:endParaRPr lang="de-DE">
              <a:solidFill>
                <a:prstClr val="black"/>
              </a:solidFill>
              <a:latin typeface="Arial" pitchFamily="34" charset="0"/>
            </a:endParaRPr>
          </a:p>
        </p:txBody>
      </p:sp>
      <p:sp>
        <p:nvSpPr>
          <p:cNvPr id="4" name="Foliennummernplatzhalter 3"/>
          <p:cNvSpPr>
            <a:spLocks noGrp="1"/>
          </p:cNvSpPr>
          <p:nvPr>
            <p:ph type="sldNum" sz="quarter" idx="12"/>
          </p:nvPr>
        </p:nvSpPr>
        <p:spPr>
          <a:xfrm>
            <a:off x="6553200" y="4767338"/>
            <a:ext cx="2133600" cy="273844"/>
          </a:xfrm>
          <a:prstGeom prst="rect">
            <a:avLst/>
          </a:prstGeom>
        </p:spPr>
        <p:txBody>
          <a:bodyPr lIns="90490" tIns="45247" rIns="90490" bIns="45247"/>
          <a:lstStyle/>
          <a:p>
            <a:pPr fontAlgn="base">
              <a:spcBef>
                <a:spcPct val="0"/>
              </a:spcBef>
              <a:spcAft>
                <a:spcPct val="0"/>
              </a:spcAft>
            </a:pPr>
            <a:fld id="{97E39BBA-1EB6-494F-B0D8-C54F6CA039BC}" type="slidenum">
              <a:rPr lang="de-DE" smtClean="0">
                <a:solidFill>
                  <a:prstClr val="black"/>
                </a:solidFill>
                <a:latin typeface="Arial" pitchFamily="34" charset="0"/>
              </a:rPr>
              <a:pPr fontAlgn="base">
                <a:spcBef>
                  <a:spcPct val="0"/>
                </a:spcBef>
                <a:spcAft>
                  <a:spcPct val="0"/>
                </a:spcAft>
              </a:pPr>
              <a:t>‹#›</a:t>
            </a:fld>
            <a:endParaRPr lang="de-DE">
              <a:solidFill>
                <a:prstClr val="black"/>
              </a:solidFill>
              <a:latin typeface="Arial" pitchFamily="34" charset="0"/>
            </a:endParaRPr>
          </a:p>
        </p:txBody>
      </p:sp>
    </p:spTree>
    <p:extLst>
      <p:ext uri="{BB962C8B-B14F-4D97-AF65-F5344CB8AC3E}">
        <p14:creationId xmlns:p14="http://schemas.microsoft.com/office/powerpoint/2010/main" val="223722911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bl">
  <p:cSld name="Rubrik och tabell">
    <p:spTree>
      <p:nvGrpSpPr>
        <p:cNvPr id="1" name=""/>
        <p:cNvGrpSpPr/>
        <p:nvPr/>
      </p:nvGrpSpPr>
      <p:grpSpPr>
        <a:xfrm>
          <a:off x="0" y="0"/>
          <a:ext cx="0" cy="0"/>
          <a:chOff x="0" y="0"/>
          <a:chExt cx="0" cy="0"/>
        </a:xfrm>
      </p:grpSpPr>
      <p:sp>
        <p:nvSpPr>
          <p:cNvPr id="2" name="Rubrik 1"/>
          <p:cNvSpPr>
            <a:spLocks noGrp="1"/>
          </p:cNvSpPr>
          <p:nvPr>
            <p:ph type="title"/>
          </p:nvPr>
        </p:nvSpPr>
        <p:spPr>
          <a:xfrm>
            <a:off x="2228951" y="553717"/>
            <a:ext cx="2327275" cy="392906"/>
          </a:xfrm>
          <a:prstGeom prst="rect">
            <a:avLst/>
          </a:prstGeom>
        </p:spPr>
        <p:txBody>
          <a:bodyPr lIns="90490" tIns="45247" rIns="90490" bIns="45247"/>
          <a:lstStyle/>
          <a:p>
            <a:r>
              <a:rPr lang="sv-SE"/>
              <a:t>Klicka här för att ändra format</a:t>
            </a:r>
          </a:p>
        </p:txBody>
      </p:sp>
      <p:sp>
        <p:nvSpPr>
          <p:cNvPr id="3" name="Platshållare för tabell 2"/>
          <p:cNvSpPr>
            <a:spLocks noGrp="1"/>
          </p:cNvSpPr>
          <p:nvPr>
            <p:ph type="tbl" idx="1"/>
          </p:nvPr>
        </p:nvSpPr>
        <p:spPr>
          <a:xfrm>
            <a:off x="457200" y="1200154"/>
            <a:ext cx="8229600" cy="3394472"/>
          </a:xfrm>
          <a:prstGeom prst="rect">
            <a:avLst/>
          </a:prstGeom>
        </p:spPr>
        <p:txBody>
          <a:bodyPr lIns="90490" tIns="45247" rIns="90490" bIns="45247"/>
          <a:lstStyle/>
          <a:p>
            <a:pPr lvl="0"/>
            <a:endParaRPr lang="sv-SE" noProof="0"/>
          </a:p>
        </p:txBody>
      </p:sp>
      <p:sp>
        <p:nvSpPr>
          <p:cNvPr id="4" name="Rectangle 2"/>
          <p:cNvSpPr>
            <a:spLocks noGrp="1" noChangeArrowheads="1"/>
          </p:cNvSpPr>
          <p:nvPr>
            <p:ph type="dt" sz="half" idx="10"/>
          </p:nvPr>
        </p:nvSpPr>
        <p:spPr>
          <a:xfrm>
            <a:off x="457200" y="4767338"/>
            <a:ext cx="2133600" cy="273844"/>
          </a:xfrm>
          <a:prstGeom prst="rect">
            <a:avLst/>
          </a:prstGeom>
          <a:ln/>
        </p:spPr>
        <p:txBody>
          <a:bodyPr lIns="90490" tIns="45247" rIns="90490" bIns="45247"/>
          <a:lstStyle>
            <a:lvl1pPr>
              <a:defRPr/>
            </a:lvl1pPr>
          </a:lstStyle>
          <a:p>
            <a:pPr fontAlgn="base">
              <a:spcBef>
                <a:spcPct val="0"/>
              </a:spcBef>
              <a:spcAft>
                <a:spcPct val="0"/>
              </a:spcAft>
              <a:defRPr/>
            </a:pPr>
            <a:endParaRPr lang="sv-SE">
              <a:solidFill>
                <a:prstClr val="black"/>
              </a:solidFill>
              <a:latin typeface="Arial" pitchFamily="34" charset="0"/>
            </a:endParaRPr>
          </a:p>
        </p:txBody>
      </p:sp>
      <p:sp>
        <p:nvSpPr>
          <p:cNvPr id="5" name="Rectangle 3"/>
          <p:cNvSpPr>
            <a:spLocks noGrp="1" noChangeArrowheads="1"/>
          </p:cNvSpPr>
          <p:nvPr>
            <p:ph type="ftr" sz="quarter" idx="11"/>
          </p:nvPr>
        </p:nvSpPr>
        <p:spPr>
          <a:xfrm>
            <a:off x="3124200" y="4767338"/>
            <a:ext cx="2895600" cy="273844"/>
          </a:xfrm>
          <a:prstGeom prst="rect">
            <a:avLst/>
          </a:prstGeom>
          <a:ln/>
        </p:spPr>
        <p:txBody>
          <a:bodyPr lIns="90490" tIns="45247" rIns="90490" bIns="45247"/>
          <a:lstStyle>
            <a:lvl1pPr>
              <a:defRPr/>
            </a:lvl1pPr>
          </a:lstStyle>
          <a:p>
            <a:pPr fontAlgn="base">
              <a:spcBef>
                <a:spcPct val="0"/>
              </a:spcBef>
              <a:spcAft>
                <a:spcPct val="0"/>
              </a:spcAft>
              <a:defRPr/>
            </a:pPr>
            <a:endParaRPr lang="sv-SE">
              <a:solidFill>
                <a:prstClr val="black"/>
              </a:solidFill>
              <a:latin typeface="Arial" pitchFamily="34" charset="0"/>
            </a:endParaRPr>
          </a:p>
        </p:txBody>
      </p:sp>
      <p:sp>
        <p:nvSpPr>
          <p:cNvPr id="6" name="Rectangle 4"/>
          <p:cNvSpPr>
            <a:spLocks noGrp="1" noChangeArrowheads="1"/>
          </p:cNvSpPr>
          <p:nvPr>
            <p:ph type="sldNum" sz="quarter" idx="12"/>
          </p:nvPr>
        </p:nvSpPr>
        <p:spPr>
          <a:xfrm>
            <a:off x="6553200" y="4767338"/>
            <a:ext cx="2133600" cy="273844"/>
          </a:xfrm>
          <a:prstGeom prst="rect">
            <a:avLst/>
          </a:prstGeom>
          <a:ln/>
        </p:spPr>
        <p:txBody>
          <a:bodyPr lIns="90490" tIns="45247" rIns="90490" bIns="45247"/>
          <a:lstStyle>
            <a:lvl1pPr>
              <a:defRPr/>
            </a:lvl1pPr>
          </a:lstStyle>
          <a:p>
            <a:pPr fontAlgn="base">
              <a:spcBef>
                <a:spcPct val="0"/>
              </a:spcBef>
              <a:spcAft>
                <a:spcPct val="0"/>
              </a:spcAft>
              <a:defRPr/>
            </a:pPr>
            <a:fld id="{E1521D3E-EEA7-41A1-BD95-5D08C55C9483}" type="slidenum">
              <a:rPr lang="sv-SE">
                <a:solidFill>
                  <a:prstClr val="black"/>
                </a:solidFill>
                <a:latin typeface="Arial" pitchFamily="34" charset="0"/>
              </a:rPr>
              <a:pPr fontAlgn="base">
                <a:spcBef>
                  <a:spcPct val="0"/>
                </a:spcBef>
                <a:spcAft>
                  <a:spcPct val="0"/>
                </a:spcAft>
                <a:defRPr/>
              </a:pPr>
              <a:t>‹#›</a:t>
            </a:fld>
            <a:endParaRPr lang="sv-SE">
              <a:solidFill>
                <a:prstClr val="black"/>
              </a:solidFill>
              <a:latin typeface="Arial" pitchFamily="34" charset="0"/>
            </a:endParaRPr>
          </a:p>
        </p:txBody>
      </p:sp>
    </p:spTree>
    <p:extLst>
      <p:ext uri="{BB962C8B-B14F-4D97-AF65-F5344CB8AC3E}">
        <p14:creationId xmlns:p14="http://schemas.microsoft.com/office/powerpoint/2010/main" val="333975970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1_Title of the Chapter">
    <p:spTree>
      <p:nvGrpSpPr>
        <p:cNvPr id="1" name=""/>
        <p:cNvGrpSpPr/>
        <p:nvPr/>
      </p:nvGrpSpPr>
      <p:grpSpPr>
        <a:xfrm>
          <a:off x="0" y="0"/>
          <a:ext cx="0" cy="0"/>
          <a:chOff x="0" y="0"/>
          <a:chExt cx="0" cy="0"/>
        </a:xfrm>
      </p:grpSpPr>
      <p:sp>
        <p:nvSpPr>
          <p:cNvPr id="5" name="Espace réservé du numéro de diapositive 11"/>
          <p:cNvSpPr txBox="1">
            <a:spLocks/>
          </p:cNvSpPr>
          <p:nvPr userDrawn="1"/>
        </p:nvSpPr>
        <p:spPr bwMode="auto">
          <a:xfrm>
            <a:off x="7010400" y="4873303"/>
            <a:ext cx="2133600" cy="270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859" tIns="33931" rIns="67859" bIns="33931" anchor="ct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lnSpc>
                <a:spcPct val="90000"/>
              </a:lnSpc>
              <a:spcBef>
                <a:spcPct val="50000"/>
              </a:spcBef>
              <a:spcAft>
                <a:spcPct val="0"/>
              </a:spcAft>
              <a:defRPr sz="2400" b="1">
                <a:solidFill>
                  <a:schemeClr val="tx1"/>
                </a:solidFill>
                <a:latin typeface="Times New Roman" pitchFamily="18" charset="0"/>
              </a:defRPr>
            </a:lvl6pPr>
            <a:lvl7pPr marL="2971800" indent="-228600" eaLnBrk="0" fontAlgn="base" hangingPunct="0">
              <a:lnSpc>
                <a:spcPct val="90000"/>
              </a:lnSpc>
              <a:spcBef>
                <a:spcPct val="50000"/>
              </a:spcBef>
              <a:spcAft>
                <a:spcPct val="0"/>
              </a:spcAft>
              <a:defRPr sz="2400" b="1">
                <a:solidFill>
                  <a:schemeClr val="tx1"/>
                </a:solidFill>
                <a:latin typeface="Times New Roman" pitchFamily="18" charset="0"/>
              </a:defRPr>
            </a:lvl7pPr>
            <a:lvl8pPr marL="3429000" indent="-228600" eaLnBrk="0" fontAlgn="base" hangingPunct="0">
              <a:lnSpc>
                <a:spcPct val="90000"/>
              </a:lnSpc>
              <a:spcBef>
                <a:spcPct val="50000"/>
              </a:spcBef>
              <a:spcAft>
                <a:spcPct val="0"/>
              </a:spcAft>
              <a:defRPr sz="2400" b="1">
                <a:solidFill>
                  <a:schemeClr val="tx1"/>
                </a:solidFill>
                <a:latin typeface="Times New Roman" pitchFamily="18" charset="0"/>
              </a:defRPr>
            </a:lvl8pPr>
            <a:lvl9pPr marL="3886200" indent="-228600" eaLnBrk="0" fontAlgn="base" hangingPunct="0">
              <a:lnSpc>
                <a:spcPct val="90000"/>
              </a:lnSpc>
              <a:spcBef>
                <a:spcPct val="50000"/>
              </a:spcBef>
              <a:spcAft>
                <a:spcPct val="0"/>
              </a:spcAft>
              <a:defRPr sz="2400" b="1">
                <a:solidFill>
                  <a:schemeClr val="tx1"/>
                </a:solidFill>
                <a:latin typeface="Times New Roman" pitchFamily="18" charset="0"/>
              </a:defRPr>
            </a:lvl9pPr>
          </a:lstStyle>
          <a:p>
            <a:pPr algn="r" fontAlgn="base">
              <a:spcBef>
                <a:spcPct val="0"/>
              </a:spcBef>
              <a:spcAft>
                <a:spcPct val="0"/>
              </a:spcAft>
            </a:pPr>
            <a:fld id="{B3EC6F0F-468F-4688-AE32-47F4B37D33A6}" type="slidenum">
              <a:rPr lang="en-GB" altLang="sv-SE" sz="900" b="0">
                <a:solidFill>
                  <a:srgbClr val="FFFFFF"/>
                </a:solidFill>
                <a:latin typeface="Calibri" pitchFamily="34" charset="0"/>
                <a:cs typeface="Arial" pitchFamily="34" charset="0"/>
              </a:rPr>
              <a:pPr algn="r" fontAlgn="base">
                <a:spcBef>
                  <a:spcPct val="0"/>
                </a:spcBef>
                <a:spcAft>
                  <a:spcPct val="0"/>
                </a:spcAft>
              </a:pPr>
              <a:t>‹#›</a:t>
            </a:fld>
            <a:endParaRPr lang="en-GB" altLang="sv-SE" sz="900" b="0">
              <a:solidFill>
                <a:srgbClr val="FFFFFF"/>
              </a:solidFill>
              <a:latin typeface="Calibri" pitchFamily="34" charset="0"/>
              <a:cs typeface="Arial" pitchFamily="34" charset="0"/>
            </a:endParaRPr>
          </a:p>
        </p:txBody>
      </p:sp>
      <p:sp>
        <p:nvSpPr>
          <p:cNvPr id="7" name="Rectangle 2"/>
          <p:cNvSpPr txBox="1">
            <a:spLocks noChangeArrowheads="1"/>
          </p:cNvSpPr>
          <p:nvPr userDrawn="1"/>
        </p:nvSpPr>
        <p:spPr bwMode="auto">
          <a:xfrm>
            <a:off x="0" y="4816083"/>
            <a:ext cx="9144000" cy="327422"/>
          </a:xfrm>
          <a:prstGeom prst="rect">
            <a:avLst/>
          </a:prstGeom>
          <a:solidFill>
            <a:srgbClr val="213D82"/>
          </a:solidFill>
          <a:ln>
            <a:noFill/>
          </a:ln>
        </p:spPr>
        <p:txBody>
          <a:bodyPr lIns="67859" tIns="33931" rIns="67859" bIns="33931"/>
          <a:lstStyle>
            <a:lvl1pPr marL="342900" indent="-342900" eaLnBrk="0" hangingPunct="0">
              <a:defRPr sz="2400">
                <a:solidFill>
                  <a:schemeClr val="tx1"/>
                </a:solidFill>
                <a:latin typeface="Arial" charset="0"/>
                <a:ea typeface="Geneva" charset="0"/>
                <a:cs typeface="Geneva" charset="0"/>
              </a:defRPr>
            </a:lvl1pPr>
            <a:lvl2pPr marL="742950" indent="-285750" eaLnBrk="0" hangingPunct="0">
              <a:defRPr sz="2400">
                <a:solidFill>
                  <a:schemeClr val="tx1"/>
                </a:solidFill>
                <a:latin typeface="Arial" charset="0"/>
                <a:ea typeface="Geneva" charset="0"/>
              </a:defRPr>
            </a:lvl2pPr>
            <a:lvl3pPr marL="1143000" indent="-228600" eaLnBrk="0" hangingPunct="0">
              <a:defRPr sz="2400">
                <a:solidFill>
                  <a:schemeClr val="tx1"/>
                </a:solidFill>
                <a:latin typeface="Arial" charset="0"/>
                <a:ea typeface="Geneva" charset="0"/>
              </a:defRPr>
            </a:lvl3pPr>
            <a:lvl4pPr marL="1600200" indent="-228600" eaLnBrk="0" hangingPunct="0">
              <a:defRPr sz="2400">
                <a:solidFill>
                  <a:schemeClr val="tx1"/>
                </a:solidFill>
                <a:latin typeface="Arial" charset="0"/>
                <a:ea typeface="Geneva" charset="0"/>
              </a:defRPr>
            </a:lvl4pPr>
            <a:lvl5pPr marL="2057400" indent="-228600" eaLnBrk="0" hangingPunct="0">
              <a:defRPr sz="2400">
                <a:solidFill>
                  <a:schemeClr val="tx1"/>
                </a:solidFill>
                <a:latin typeface="Arial" charset="0"/>
                <a:ea typeface="Geneva" charset="0"/>
              </a:defRPr>
            </a:lvl5pPr>
            <a:lvl6pPr marL="2514600" indent="-228600" eaLnBrk="0" fontAlgn="base" hangingPunct="0">
              <a:spcBef>
                <a:spcPct val="0"/>
              </a:spcBef>
              <a:spcAft>
                <a:spcPct val="0"/>
              </a:spcAft>
              <a:defRPr sz="2400">
                <a:solidFill>
                  <a:schemeClr val="tx1"/>
                </a:solidFill>
                <a:latin typeface="Arial" charset="0"/>
                <a:ea typeface="Geneva" charset="0"/>
              </a:defRPr>
            </a:lvl6pPr>
            <a:lvl7pPr marL="2971800" indent="-228600" eaLnBrk="0" fontAlgn="base" hangingPunct="0">
              <a:spcBef>
                <a:spcPct val="0"/>
              </a:spcBef>
              <a:spcAft>
                <a:spcPct val="0"/>
              </a:spcAft>
              <a:defRPr sz="2400">
                <a:solidFill>
                  <a:schemeClr val="tx1"/>
                </a:solidFill>
                <a:latin typeface="Arial" charset="0"/>
                <a:ea typeface="Geneva" charset="0"/>
              </a:defRPr>
            </a:lvl7pPr>
            <a:lvl8pPr marL="3429000" indent="-228600" eaLnBrk="0" fontAlgn="base" hangingPunct="0">
              <a:spcBef>
                <a:spcPct val="0"/>
              </a:spcBef>
              <a:spcAft>
                <a:spcPct val="0"/>
              </a:spcAft>
              <a:defRPr sz="2400">
                <a:solidFill>
                  <a:schemeClr val="tx1"/>
                </a:solidFill>
                <a:latin typeface="Arial" charset="0"/>
                <a:ea typeface="Geneva" charset="0"/>
              </a:defRPr>
            </a:lvl8pPr>
            <a:lvl9pPr marL="3886200" indent="-228600" eaLnBrk="0" fontAlgn="base" hangingPunct="0">
              <a:spcBef>
                <a:spcPct val="0"/>
              </a:spcBef>
              <a:spcAft>
                <a:spcPct val="0"/>
              </a:spcAft>
              <a:defRPr sz="2400">
                <a:solidFill>
                  <a:schemeClr val="tx1"/>
                </a:solidFill>
                <a:latin typeface="Arial" charset="0"/>
                <a:ea typeface="Geneva" charset="0"/>
              </a:defRPr>
            </a:lvl9pPr>
          </a:lstStyle>
          <a:p>
            <a:pPr algn="r" eaLnBrk="1" fontAlgn="base" hangingPunct="1">
              <a:spcBef>
                <a:spcPct val="20000"/>
              </a:spcBef>
              <a:spcAft>
                <a:spcPct val="0"/>
              </a:spcAft>
              <a:defRPr/>
            </a:pPr>
            <a:endParaRPr lang="fr-FR" sz="1125">
              <a:solidFill>
                <a:prstClr val="white"/>
              </a:solidFill>
              <a:latin typeface="Calibri" charset="0"/>
            </a:endParaRPr>
          </a:p>
          <a:p>
            <a:pPr algn="r" eaLnBrk="1" fontAlgn="base" hangingPunct="1">
              <a:spcBef>
                <a:spcPct val="20000"/>
              </a:spcBef>
              <a:spcAft>
                <a:spcPct val="0"/>
              </a:spcAft>
              <a:defRPr/>
            </a:pPr>
            <a:endParaRPr lang="fr-FR" sz="2625">
              <a:solidFill>
                <a:prstClr val="white"/>
              </a:solidFill>
              <a:latin typeface="Calibri" charset="0"/>
            </a:endParaRPr>
          </a:p>
        </p:txBody>
      </p:sp>
      <p:sp>
        <p:nvSpPr>
          <p:cNvPr id="10" name="Espace réservé du numéro de diapositive 11"/>
          <p:cNvSpPr txBox="1">
            <a:spLocks/>
          </p:cNvSpPr>
          <p:nvPr userDrawn="1"/>
        </p:nvSpPr>
        <p:spPr bwMode="auto">
          <a:xfrm>
            <a:off x="6802438" y="4838776"/>
            <a:ext cx="2133600" cy="270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859" tIns="33931" rIns="67859" bIns="33931" anchor="ct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lnSpc>
                <a:spcPct val="90000"/>
              </a:lnSpc>
              <a:spcBef>
                <a:spcPct val="50000"/>
              </a:spcBef>
              <a:spcAft>
                <a:spcPct val="0"/>
              </a:spcAft>
              <a:defRPr sz="2400" b="1">
                <a:solidFill>
                  <a:schemeClr val="tx1"/>
                </a:solidFill>
                <a:latin typeface="Times New Roman" pitchFamily="18" charset="0"/>
              </a:defRPr>
            </a:lvl6pPr>
            <a:lvl7pPr marL="2971800" indent="-228600" eaLnBrk="0" fontAlgn="base" hangingPunct="0">
              <a:lnSpc>
                <a:spcPct val="90000"/>
              </a:lnSpc>
              <a:spcBef>
                <a:spcPct val="50000"/>
              </a:spcBef>
              <a:spcAft>
                <a:spcPct val="0"/>
              </a:spcAft>
              <a:defRPr sz="2400" b="1">
                <a:solidFill>
                  <a:schemeClr val="tx1"/>
                </a:solidFill>
                <a:latin typeface="Times New Roman" pitchFamily="18" charset="0"/>
              </a:defRPr>
            </a:lvl7pPr>
            <a:lvl8pPr marL="3429000" indent="-228600" eaLnBrk="0" fontAlgn="base" hangingPunct="0">
              <a:lnSpc>
                <a:spcPct val="90000"/>
              </a:lnSpc>
              <a:spcBef>
                <a:spcPct val="50000"/>
              </a:spcBef>
              <a:spcAft>
                <a:spcPct val="0"/>
              </a:spcAft>
              <a:defRPr sz="2400" b="1">
                <a:solidFill>
                  <a:schemeClr val="tx1"/>
                </a:solidFill>
                <a:latin typeface="Times New Roman" pitchFamily="18" charset="0"/>
              </a:defRPr>
            </a:lvl8pPr>
            <a:lvl9pPr marL="3886200" indent="-228600" eaLnBrk="0" fontAlgn="base" hangingPunct="0">
              <a:lnSpc>
                <a:spcPct val="90000"/>
              </a:lnSpc>
              <a:spcBef>
                <a:spcPct val="50000"/>
              </a:spcBef>
              <a:spcAft>
                <a:spcPct val="0"/>
              </a:spcAft>
              <a:defRPr sz="2400" b="1">
                <a:solidFill>
                  <a:schemeClr val="tx1"/>
                </a:solidFill>
                <a:latin typeface="Times New Roman" pitchFamily="18" charset="0"/>
              </a:defRPr>
            </a:lvl9pPr>
          </a:lstStyle>
          <a:p>
            <a:pPr algn="r" fontAlgn="base">
              <a:spcBef>
                <a:spcPct val="0"/>
              </a:spcBef>
              <a:spcAft>
                <a:spcPct val="0"/>
              </a:spcAft>
            </a:pPr>
            <a:fld id="{1C1DD0EC-D9E3-454A-86BE-2CF6A8ABCA15}" type="slidenum">
              <a:rPr lang="en-GB" altLang="sv-SE" sz="900" b="0">
                <a:solidFill>
                  <a:srgbClr val="FFFFFF"/>
                </a:solidFill>
                <a:latin typeface="Arial" pitchFamily="34" charset="0"/>
                <a:cs typeface="Arial" pitchFamily="34" charset="0"/>
              </a:rPr>
              <a:pPr algn="r" fontAlgn="base">
                <a:spcBef>
                  <a:spcPct val="0"/>
                </a:spcBef>
                <a:spcAft>
                  <a:spcPct val="0"/>
                </a:spcAft>
              </a:pPr>
              <a:t>‹#›</a:t>
            </a:fld>
            <a:endParaRPr lang="en-GB" altLang="sv-SE" sz="900" b="0">
              <a:solidFill>
                <a:srgbClr val="FFFFFF"/>
              </a:solidFill>
              <a:latin typeface="Arial" pitchFamily="34" charset="0"/>
              <a:cs typeface="Arial" pitchFamily="34" charset="0"/>
            </a:endParaRPr>
          </a:p>
        </p:txBody>
      </p:sp>
      <p:sp>
        <p:nvSpPr>
          <p:cNvPr id="20" name="Espace réservé du texte 19"/>
          <p:cNvSpPr>
            <a:spLocks noGrp="1"/>
          </p:cNvSpPr>
          <p:nvPr>
            <p:ph type="body" sz="quarter" idx="11"/>
          </p:nvPr>
        </p:nvSpPr>
        <p:spPr>
          <a:xfrm>
            <a:off x="480885" y="1118384"/>
            <a:ext cx="8480653" cy="3697697"/>
          </a:xfrm>
          <a:prstGeom prst="rect">
            <a:avLst/>
          </a:prstGeom>
        </p:spPr>
        <p:txBody>
          <a:bodyPr lIns="90490" tIns="45247" rIns="90490" bIns="45247"/>
          <a:lstStyle>
            <a:lvl1pPr marL="360657" indent="0">
              <a:buNone/>
              <a:defRPr>
                <a:solidFill>
                  <a:schemeClr val="tx1"/>
                </a:solidFill>
              </a:defRPr>
            </a:lvl1pPr>
          </a:lstStyle>
          <a:p>
            <a:pPr lvl="0"/>
            <a:endParaRPr lang="fr-FR"/>
          </a:p>
        </p:txBody>
      </p:sp>
      <p:sp>
        <p:nvSpPr>
          <p:cNvPr id="9" name="Marcador de texto 8"/>
          <p:cNvSpPr>
            <a:spLocks noGrp="1"/>
          </p:cNvSpPr>
          <p:nvPr>
            <p:ph type="body" sz="quarter" idx="12"/>
          </p:nvPr>
        </p:nvSpPr>
        <p:spPr>
          <a:xfrm>
            <a:off x="1307457" y="292135"/>
            <a:ext cx="6007744" cy="612152"/>
          </a:xfrm>
          <a:prstGeom prst="rect">
            <a:avLst/>
          </a:prstGeom>
        </p:spPr>
        <p:txBody>
          <a:bodyPr lIns="90490" tIns="45247" rIns="90490" bIns="45247" anchor="b"/>
          <a:lstStyle>
            <a:lvl1pPr marL="0" indent="0" algn="l">
              <a:buNone/>
              <a:defRPr sz="1800" b="0">
                <a:solidFill>
                  <a:srgbClr val="FFFF00"/>
                </a:solidFill>
              </a:defRPr>
            </a:lvl1pPr>
          </a:lstStyle>
          <a:p>
            <a:pPr lvl="0"/>
            <a:r>
              <a:rPr lang="es-ES_tradnl"/>
              <a:t>Haga clic para modificar el estilo de texto del patrón</a:t>
            </a:r>
          </a:p>
        </p:txBody>
      </p:sp>
      <p:sp>
        <p:nvSpPr>
          <p:cNvPr id="12" name="Marcador de texto 30"/>
          <p:cNvSpPr>
            <a:spLocks noGrp="1"/>
          </p:cNvSpPr>
          <p:nvPr>
            <p:ph type="body" sz="quarter" idx="13"/>
          </p:nvPr>
        </p:nvSpPr>
        <p:spPr>
          <a:xfrm>
            <a:off x="499615" y="4864289"/>
            <a:ext cx="8281987" cy="279287"/>
          </a:xfrm>
          <a:prstGeom prst="rect">
            <a:avLst/>
          </a:prstGeom>
        </p:spPr>
        <p:txBody>
          <a:bodyPr lIns="90490" tIns="45247" rIns="90490" bIns="45247"/>
          <a:lstStyle>
            <a:lvl1pPr marL="0" indent="0">
              <a:buNone/>
              <a:defRPr sz="1050" b="1" i="0">
                <a:solidFill>
                  <a:schemeClr val="bg1"/>
                </a:solidFill>
                <a:latin typeface="Arial"/>
                <a:cs typeface="Arial"/>
              </a:defRPr>
            </a:lvl1pPr>
          </a:lstStyle>
          <a:p>
            <a:pPr lvl="0"/>
            <a:r>
              <a:rPr lang="es-ES_tradnl"/>
              <a:t>Haga clic para modificar el estilo de texto del patrón</a:t>
            </a:r>
          </a:p>
        </p:txBody>
      </p:sp>
    </p:spTree>
    <p:extLst>
      <p:ext uri="{BB962C8B-B14F-4D97-AF65-F5344CB8AC3E}">
        <p14:creationId xmlns:p14="http://schemas.microsoft.com/office/powerpoint/2010/main" val="353234372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xAndObj">
  <p:cSld name="Rubrik, text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2228951" y="553717"/>
            <a:ext cx="2327275" cy="392906"/>
          </a:xfrm>
          <a:prstGeom prst="rect">
            <a:avLst/>
          </a:prstGeom>
        </p:spPr>
        <p:txBody>
          <a:bodyPr lIns="90490" tIns="45247" rIns="90490" bIns="45247"/>
          <a:lstStyle/>
          <a:p>
            <a:r>
              <a:rPr lang="sv-SE"/>
              <a:t>Klicka här för att ändra format</a:t>
            </a:r>
          </a:p>
        </p:txBody>
      </p:sp>
      <p:sp>
        <p:nvSpPr>
          <p:cNvPr id="3" name="Platshållare för text 2"/>
          <p:cNvSpPr>
            <a:spLocks noGrp="1"/>
          </p:cNvSpPr>
          <p:nvPr>
            <p:ph type="body" sz="half" idx="1"/>
          </p:nvPr>
        </p:nvSpPr>
        <p:spPr>
          <a:xfrm>
            <a:off x="457201" y="1200154"/>
            <a:ext cx="4038600" cy="3394472"/>
          </a:xfrm>
          <a:prstGeom prst="rect">
            <a:avLst/>
          </a:prstGeom>
        </p:spPr>
        <p:txBody>
          <a:bodyPr lIns="90490" tIns="45247" rIns="90490" bIns="45247"/>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4648200" y="1200154"/>
            <a:ext cx="4038600" cy="3394472"/>
          </a:xfrm>
          <a:prstGeom prst="rect">
            <a:avLst/>
          </a:prstGeom>
        </p:spPr>
        <p:txBody>
          <a:bodyPr lIns="90490" tIns="45247" rIns="90490" bIns="45247"/>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Rectangle 2"/>
          <p:cNvSpPr>
            <a:spLocks noGrp="1" noChangeArrowheads="1"/>
          </p:cNvSpPr>
          <p:nvPr>
            <p:ph type="dt" sz="half" idx="10"/>
          </p:nvPr>
        </p:nvSpPr>
        <p:spPr>
          <a:xfrm>
            <a:off x="457200" y="4767338"/>
            <a:ext cx="2133600" cy="273844"/>
          </a:xfrm>
          <a:prstGeom prst="rect">
            <a:avLst/>
          </a:prstGeom>
          <a:ln/>
        </p:spPr>
        <p:txBody>
          <a:bodyPr lIns="90490" tIns="45247" rIns="90490" bIns="45247"/>
          <a:lstStyle>
            <a:lvl1pPr>
              <a:defRPr/>
            </a:lvl1pPr>
          </a:lstStyle>
          <a:p>
            <a:pPr fontAlgn="base">
              <a:spcBef>
                <a:spcPct val="0"/>
              </a:spcBef>
              <a:spcAft>
                <a:spcPct val="0"/>
              </a:spcAft>
              <a:defRPr/>
            </a:pPr>
            <a:endParaRPr lang="sv-SE">
              <a:solidFill>
                <a:prstClr val="black"/>
              </a:solidFill>
              <a:latin typeface="Arial" pitchFamily="34" charset="0"/>
            </a:endParaRPr>
          </a:p>
        </p:txBody>
      </p:sp>
      <p:sp>
        <p:nvSpPr>
          <p:cNvPr id="6" name="Rectangle 3"/>
          <p:cNvSpPr>
            <a:spLocks noGrp="1" noChangeArrowheads="1"/>
          </p:cNvSpPr>
          <p:nvPr>
            <p:ph type="ftr" sz="quarter" idx="11"/>
          </p:nvPr>
        </p:nvSpPr>
        <p:spPr>
          <a:xfrm>
            <a:off x="3124200" y="4767338"/>
            <a:ext cx="2895600" cy="273844"/>
          </a:xfrm>
          <a:prstGeom prst="rect">
            <a:avLst/>
          </a:prstGeom>
          <a:ln/>
        </p:spPr>
        <p:txBody>
          <a:bodyPr lIns="90490" tIns="45247" rIns="90490" bIns="45247"/>
          <a:lstStyle>
            <a:lvl1pPr>
              <a:defRPr/>
            </a:lvl1pPr>
          </a:lstStyle>
          <a:p>
            <a:pPr fontAlgn="base">
              <a:spcBef>
                <a:spcPct val="0"/>
              </a:spcBef>
              <a:spcAft>
                <a:spcPct val="0"/>
              </a:spcAft>
              <a:defRPr/>
            </a:pPr>
            <a:endParaRPr lang="sv-SE">
              <a:solidFill>
                <a:prstClr val="black"/>
              </a:solidFill>
              <a:latin typeface="Arial" pitchFamily="34" charset="0"/>
            </a:endParaRPr>
          </a:p>
        </p:txBody>
      </p:sp>
      <p:sp>
        <p:nvSpPr>
          <p:cNvPr id="7" name="Rectangle 4"/>
          <p:cNvSpPr>
            <a:spLocks noGrp="1" noChangeArrowheads="1"/>
          </p:cNvSpPr>
          <p:nvPr>
            <p:ph type="sldNum" sz="quarter" idx="12"/>
          </p:nvPr>
        </p:nvSpPr>
        <p:spPr>
          <a:xfrm>
            <a:off x="6553200" y="4767338"/>
            <a:ext cx="2133600" cy="273844"/>
          </a:xfrm>
          <a:prstGeom prst="rect">
            <a:avLst/>
          </a:prstGeom>
          <a:ln/>
        </p:spPr>
        <p:txBody>
          <a:bodyPr lIns="90490" tIns="45247" rIns="90490" bIns="45247"/>
          <a:lstStyle>
            <a:lvl1pPr>
              <a:defRPr/>
            </a:lvl1pPr>
          </a:lstStyle>
          <a:p>
            <a:pPr fontAlgn="base">
              <a:spcBef>
                <a:spcPct val="0"/>
              </a:spcBef>
              <a:spcAft>
                <a:spcPct val="0"/>
              </a:spcAft>
              <a:defRPr/>
            </a:pPr>
            <a:fld id="{F56788FD-F49E-4D52-BB3C-786E31720AFE}" type="slidenum">
              <a:rPr lang="sv-SE">
                <a:solidFill>
                  <a:prstClr val="black"/>
                </a:solidFill>
                <a:latin typeface="Arial" pitchFamily="34" charset="0"/>
              </a:rPr>
              <a:pPr fontAlgn="base">
                <a:spcBef>
                  <a:spcPct val="0"/>
                </a:spcBef>
                <a:spcAft>
                  <a:spcPct val="0"/>
                </a:spcAft>
                <a:defRPr/>
              </a:pPr>
              <a:t>‹#›</a:t>
            </a:fld>
            <a:endParaRPr lang="sv-SE">
              <a:solidFill>
                <a:prstClr val="black"/>
              </a:solidFill>
              <a:latin typeface="Arial" pitchFamily="34" charset="0"/>
            </a:endParaRPr>
          </a:p>
        </p:txBody>
      </p:sp>
    </p:spTree>
    <p:extLst>
      <p:ext uri="{BB962C8B-B14F-4D97-AF65-F5344CB8AC3E}">
        <p14:creationId xmlns:p14="http://schemas.microsoft.com/office/powerpoint/2010/main" val="388295925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05978"/>
            <a:ext cx="8229600" cy="857250"/>
          </a:xfrm>
          <a:prstGeom prst="rect">
            <a:avLst/>
          </a:prstGeom>
        </p:spPr>
        <p:txBody>
          <a:bodyPr lIns="90490" tIns="45247" rIns="90490" bIns="45247"/>
          <a:lstStyle/>
          <a:p>
            <a:r>
              <a:rPr lang="de-DE"/>
              <a:t>Titelmasterformat durch Klicken bearbeiten</a:t>
            </a:r>
          </a:p>
        </p:txBody>
      </p:sp>
      <p:sp>
        <p:nvSpPr>
          <p:cNvPr id="3" name="Inhaltsplatzhalter 2"/>
          <p:cNvSpPr>
            <a:spLocks noGrp="1"/>
          </p:cNvSpPr>
          <p:nvPr>
            <p:ph sz="half" idx="1"/>
          </p:nvPr>
        </p:nvSpPr>
        <p:spPr>
          <a:xfrm>
            <a:off x="457201" y="1200154"/>
            <a:ext cx="4038600" cy="3394472"/>
          </a:xfrm>
          <a:prstGeom prst="rect">
            <a:avLst/>
          </a:prstGeom>
        </p:spPr>
        <p:txBody>
          <a:bodyPr lIns="90490" tIns="45247" rIns="90490" bIns="45247"/>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200154"/>
            <a:ext cx="4038600" cy="3394472"/>
          </a:xfrm>
          <a:prstGeom prst="rect">
            <a:avLst/>
          </a:prstGeom>
        </p:spPr>
        <p:txBody>
          <a:bodyPr lIns="90490" tIns="45247" rIns="90490" bIns="45247"/>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a:xfrm>
            <a:off x="457200" y="4767338"/>
            <a:ext cx="2133600" cy="273844"/>
          </a:xfrm>
          <a:prstGeom prst="rect">
            <a:avLst/>
          </a:prstGeom>
        </p:spPr>
        <p:txBody>
          <a:bodyPr lIns="90490" tIns="45247" rIns="90490" bIns="45247"/>
          <a:lstStyle/>
          <a:p>
            <a:pPr fontAlgn="base">
              <a:spcBef>
                <a:spcPct val="0"/>
              </a:spcBef>
              <a:spcAft>
                <a:spcPct val="0"/>
              </a:spcAft>
            </a:pPr>
            <a:fld id="{C0C6EB51-1730-4A9C-82D0-0A131A65337B}" type="datetimeFigureOut">
              <a:rPr lang="de-DE" smtClean="0">
                <a:solidFill>
                  <a:prstClr val="black"/>
                </a:solidFill>
                <a:latin typeface="Arial" pitchFamily="34" charset="0"/>
              </a:rPr>
              <a:pPr fontAlgn="base">
                <a:spcBef>
                  <a:spcPct val="0"/>
                </a:spcBef>
                <a:spcAft>
                  <a:spcPct val="0"/>
                </a:spcAft>
              </a:pPr>
              <a:t>30.03.2022</a:t>
            </a:fld>
            <a:endParaRPr lang="de-DE">
              <a:solidFill>
                <a:prstClr val="black"/>
              </a:solidFill>
              <a:latin typeface="Arial" pitchFamily="34" charset="0"/>
            </a:endParaRPr>
          </a:p>
        </p:txBody>
      </p:sp>
      <p:sp>
        <p:nvSpPr>
          <p:cNvPr id="6" name="Fußzeilenplatzhalter 5"/>
          <p:cNvSpPr>
            <a:spLocks noGrp="1"/>
          </p:cNvSpPr>
          <p:nvPr>
            <p:ph type="ftr" sz="quarter" idx="11"/>
          </p:nvPr>
        </p:nvSpPr>
        <p:spPr>
          <a:xfrm>
            <a:off x="3124200" y="4767338"/>
            <a:ext cx="2895600" cy="273844"/>
          </a:xfrm>
          <a:prstGeom prst="rect">
            <a:avLst/>
          </a:prstGeom>
        </p:spPr>
        <p:txBody>
          <a:bodyPr lIns="90490" tIns="45247" rIns="90490" bIns="45247"/>
          <a:lstStyle/>
          <a:p>
            <a:pPr fontAlgn="base">
              <a:spcBef>
                <a:spcPct val="0"/>
              </a:spcBef>
              <a:spcAft>
                <a:spcPct val="0"/>
              </a:spcAft>
            </a:pPr>
            <a:endParaRPr lang="de-DE">
              <a:solidFill>
                <a:prstClr val="black"/>
              </a:solidFill>
              <a:latin typeface="Arial" pitchFamily="34" charset="0"/>
            </a:endParaRPr>
          </a:p>
        </p:txBody>
      </p:sp>
      <p:sp>
        <p:nvSpPr>
          <p:cNvPr id="7" name="Foliennummernplatzhalter 6"/>
          <p:cNvSpPr>
            <a:spLocks noGrp="1"/>
          </p:cNvSpPr>
          <p:nvPr>
            <p:ph type="sldNum" sz="quarter" idx="12"/>
          </p:nvPr>
        </p:nvSpPr>
        <p:spPr>
          <a:xfrm>
            <a:off x="6553200" y="4767338"/>
            <a:ext cx="2133600" cy="273844"/>
          </a:xfrm>
          <a:prstGeom prst="rect">
            <a:avLst/>
          </a:prstGeom>
        </p:spPr>
        <p:txBody>
          <a:bodyPr lIns="90490" tIns="45247" rIns="90490" bIns="45247"/>
          <a:lstStyle/>
          <a:p>
            <a:pPr fontAlgn="base">
              <a:spcBef>
                <a:spcPct val="0"/>
              </a:spcBef>
              <a:spcAft>
                <a:spcPct val="0"/>
              </a:spcAft>
            </a:pPr>
            <a:fld id="{97E39BBA-1EB6-494F-B0D8-C54F6CA039BC}" type="slidenum">
              <a:rPr lang="de-DE" smtClean="0">
                <a:solidFill>
                  <a:prstClr val="black"/>
                </a:solidFill>
                <a:latin typeface="Arial" pitchFamily="34" charset="0"/>
              </a:rPr>
              <a:pPr fontAlgn="base">
                <a:spcBef>
                  <a:spcPct val="0"/>
                </a:spcBef>
                <a:spcAft>
                  <a:spcPct val="0"/>
                </a:spcAft>
              </a:pPr>
              <a:t>‹#›</a:t>
            </a:fld>
            <a:endParaRPr lang="de-DE">
              <a:solidFill>
                <a:prstClr val="black"/>
              </a:solidFill>
              <a:latin typeface="Arial" pitchFamily="34" charset="0"/>
            </a:endParaRPr>
          </a:p>
        </p:txBody>
      </p:sp>
    </p:spTree>
    <p:extLst>
      <p:ext uri="{BB962C8B-B14F-4D97-AF65-F5344CB8AC3E}">
        <p14:creationId xmlns:p14="http://schemas.microsoft.com/office/powerpoint/2010/main" val="11065865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xAndClipArt">
  <p:cSld name="Rubrik, text och ClipArt">
    <p:spTree>
      <p:nvGrpSpPr>
        <p:cNvPr id="1" name=""/>
        <p:cNvGrpSpPr/>
        <p:nvPr/>
      </p:nvGrpSpPr>
      <p:grpSpPr>
        <a:xfrm>
          <a:off x="0" y="0"/>
          <a:ext cx="0" cy="0"/>
          <a:chOff x="0" y="0"/>
          <a:chExt cx="0" cy="0"/>
        </a:xfrm>
      </p:grpSpPr>
      <p:sp>
        <p:nvSpPr>
          <p:cNvPr id="2" name="Rubrik 1"/>
          <p:cNvSpPr>
            <a:spLocks noGrp="1"/>
          </p:cNvSpPr>
          <p:nvPr>
            <p:ph type="title"/>
          </p:nvPr>
        </p:nvSpPr>
        <p:spPr>
          <a:xfrm>
            <a:off x="2228951" y="553717"/>
            <a:ext cx="2327275" cy="392906"/>
          </a:xfrm>
          <a:prstGeom prst="rect">
            <a:avLst/>
          </a:prstGeom>
        </p:spPr>
        <p:txBody>
          <a:bodyPr lIns="90490" tIns="45247" rIns="90490" bIns="45247"/>
          <a:lstStyle/>
          <a:p>
            <a:r>
              <a:rPr lang="sv-SE"/>
              <a:t>Klicka här för att ändra format</a:t>
            </a:r>
          </a:p>
        </p:txBody>
      </p:sp>
      <p:sp>
        <p:nvSpPr>
          <p:cNvPr id="3" name="Platshållare för text 2"/>
          <p:cNvSpPr>
            <a:spLocks noGrp="1"/>
          </p:cNvSpPr>
          <p:nvPr>
            <p:ph type="body" sz="half" idx="1"/>
          </p:nvPr>
        </p:nvSpPr>
        <p:spPr>
          <a:xfrm>
            <a:off x="457201" y="1200154"/>
            <a:ext cx="4038600" cy="3394472"/>
          </a:xfrm>
          <a:prstGeom prst="rect">
            <a:avLst/>
          </a:prstGeom>
        </p:spPr>
        <p:txBody>
          <a:bodyPr lIns="90490" tIns="45247" rIns="90490" bIns="45247"/>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ClipArt 3"/>
          <p:cNvSpPr>
            <a:spLocks noGrp="1"/>
          </p:cNvSpPr>
          <p:nvPr>
            <p:ph type="clipArt" sz="half" idx="2"/>
          </p:nvPr>
        </p:nvSpPr>
        <p:spPr>
          <a:xfrm>
            <a:off x="4648200" y="1200154"/>
            <a:ext cx="4038600" cy="3394472"/>
          </a:xfrm>
          <a:prstGeom prst="rect">
            <a:avLst/>
          </a:prstGeom>
        </p:spPr>
        <p:txBody>
          <a:bodyPr lIns="90490" tIns="45247" rIns="90490" bIns="45247"/>
          <a:lstStyle/>
          <a:p>
            <a:pPr lvl="0"/>
            <a:endParaRPr lang="sv-SE" noProof="0"/>
          </a:p>
        </p:txBody>
      </p:sp>
      <p:sp>
        <p:nvSpPr>
          <p:cNvPr id="5" name="Rectangle 2"/>
          <p:cNvSpPr>
            <a:spLocks noGrp="1" noChangeArrowheads="1"/>
          </p:cNvSpPr>
          <p:nvPr>
            <p:ph type="dt" sz="half" idx="10"/>
          </p:nvPr>
        </p:nvSpPr>
        <p:spPr>
          <a:xfrm>
            <a:off x="457200" y="4767338"/>
            <a:ext cx="2133600" cy="273844"/>
          </a:xfrm>
          <a:prstGeom prst="rect">
            <a:avLst/>
          </a:prstGeom>
          <a:ln/>
        </p:spPr>
        <p:txBody>
          <a:bodyPr lIns="90490" tIns="45247" rIns="90490" bIns="45247"/>
          <a:lstStyle>
            <a:lvl1pPr>
              <a:defRPr/>
            </a:lvl1pPr>
          </a:lstStyle>
          <a:p>
            <a:pPr fontAlgn="base">
              <a:spcBef>
                <a:spcPct val="0"/>
              </a:spcBef>
              <a:spcAft>
                <a:spcPct val="0"/>
              </a:spcAft>
              <a:defRPr/>
            </a:pPr>
            <a:endParaRPr lang="sv-SE">
              <a:solidFill>
                <a:prstClr val="black"/>
              </a:solidFill>
              <a:latin typeface="Arial" pitchFamily="34" charset="0"/>
            </a:endParaRPr>
          </a:p>
        </p:txBody>
      </p:sp>
      <p:sp>
        <p:nvSpPr>
          <p:cNvPr id="6" name="Rectangle 3"/>
          <p:cNvSpPr>
            <a:spLocks noGrp="1" noChangeArrowheads="1"/>
          </p:cNvSpPr>
          <p:nvPr>
            <p:ph type="ftr" sz="quarter" idx="11"/>
          </p:nvPr>
        </p:nvSpPr>
        <p:spPr>
          <a:xfrm>
            <a:off x="3124200" y="4767338"/>
            <a:ext cx="2895600" cy="273844"/>
          </a:xfrm>
          <a:prstGeom prst="rect">
            <a:avLst/>
          </a:prstGeom>
          <a:ln/>
        </p:spPr>
        <p:txBody>
          <a:bodyPr lIns="90490" tIns="45247" rIns="90490" bIns="45247"/>
          <a:lstStyle>
            <a:lvl1pPr>
              <a:defRPr/>
            </a:lvl1pPr>
          </a:lstStyle>
          <a:p>
            <a:pPr fontAlgn="base">
              <a:spcBef>
                <a:spcPct val="0"/>
              </a:spcBef>
              <a:spcAft>
                <a:spcPct val="0"/>
              </a:spcAft>
              <a:defRPr/>
            </a:pPr>
            <a:endParaRPr lang="sv-SE">
              <a:solidFill>
                <a:prstClr val="black"/>
              </a:solidFill>
              <a:latin typeface="Arial" pitchFamily="34" charset="0"/>
            </a:endParaRPr>
          </a:p>
        </p:txBody>
      </p:sp>
      <p:sp>
        <p:nvSpPr>
          <p:cNvPr id="7" name="Rectangle 4"/>
          <p:cNvSpPr>
            <a:spLocks noGrp="1" noChangeArrowheads="1"/>
          </p:cNvSpPr>
          <p:nvPr>
            <p:ph type="sldNum" sz="quarter" idx="12"/>
          </p:nvPr>
        </p:nvSpPr>
        <p:spPr>
          <a:xfrm>
            <a:off x="6553200" y="4767338"/>
            <a:ext cx="2133600" cy="273844"/>
          </a:xfrm>
          <a:prstGeom prst="rect">
            <a:avLst/>
          </a:prstGeom>
          <a:ln/>
        </p:spPr>
        <p:txBody>
          <a:bodyPr lIns="90490" tIns="45247" rIns="90490" bIns="45247"/>
          <a:lstStyle>
            <a:lvl1pPr>
              <a:defRPr/>
            </a:lvl1pPr>
          </a:lstStyle>
          <a:p>
            <a:pPr fontAlgn="base">
              <a:spcBef>
                <a:spcPct val="0"/>
              </a:spcBef>
              <a:spcAft>
                <a:spcPct val="0"/>
              </a:spcAft>
              <a:defRPr/>
            </a:pPr>
            <a:fld id="{7CAE0382-7071-41A0-91BC-60E1FA3E7E8A}" type="slidenum">
              <a:rPr lang="sv-SE">
                <a:solidFill>
                  <a:prstClr val="black"/>
                </a:solidFill>
                <a:latin typeface="Arial" pitchFamily="34" charset="0"/>
              </a:rPr>
              <a:pPr fontAlgn="base">
                <a:spcBef>
                  <a:spcPct val="0"/>
                </a:spcBef>
                <a:spcAft>
                  <a:spcPct val="0"/>
                </a:spcAft>
                <a:defRPr/>
              </a:pPr>
              <a:t>‹#›</a:t>
            </a:fld>
            <a:endParaRPr lang="sv-SE">
              <a:solidFill>
                <a:prstClr val="black"/>
              </a:solidFill>
              <a:latin typeface="Arial" pitchFamily="34" charset="0"/>
            </a:endParaRPr>
          </a:p>
        </p:txBody>
      </p:sp>
    </p:spTree>
    <p:extLst>
      <p:ext uri="{BB962C8B-B14F-4D97-AF65-F5344CB8AC3E}">
        <p14:creationId xmlns:p14="http://schemas.microsoft.com/office/powerpoint/2010/main" val="203459793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Titel und Inhalt Standard">
    <p:spTree>
      <p:nvGrpSpPr>
        <p:cNvPr id="1" name=""/>
        <p:cNvGrpSpPr/>
        <p:nvPr/>
      </p:nvGrpSpPr>
      <p:grpSpPr>
        <a:xfrm>
          <a:off x="0" y="0"/>
          <a:ext cx="0" cy="0"/>
          <a:chOff x="0" y="0"/>
          <a:chExt cx="0" cy="0"/>
        </a:xfrm>
      </p:grpSpPr>
      <p:sp>
        <p:nvSpPr>
          <p:cNvPr id="12" name="Titel 1"/>
          <p:cNvSpPr>
            <a:spLocks noGrp="1"/>
          </p:cNvSpPr>
          <p:nvPr>
            <p:ph type="title"/>
          </p:nvPr>
        </p:nvSpPr>
        <p:spPr>
          <a:xfrm>
            <a:off x="259655" y="3"/>
            <a:ext cx="7135058" cy="725555"/>
          </a:xfrm>
          <a:prstGeom prst="rect">
            <a:avLst/>
          </a:prstGeom>
        </p:spPr>
        <p:txBody>
          <a:bodyPr wrap="square" lIns="0" anchor="ctr" anchorCtr="0">
            <a:normAutofit/>
          </a:bodyPr>
          <a:lstStyle>
            <a:lvl1pPr>
              <a:defRPr sz="2400" b="1">
                <a:solidFill>
                  <a:schemeClr val="tx2"/>
                </a:solidFill>
                <a:latin typeface="Arial" panose="020B0604020202020204" pitchFamily="34" charset="0"/>
              </a:defRPr>
            </a:lvl1pPr>
          </a:lstStyle>
          <a:p>
            <a:r>
              <a:rPr lang="de-DE"/>
              <a:t>Titelmasterformat durch Klicken bearbeiten</a:t>
            </a:r>
          </a:p>
        </p:txBody>
      </p:sp>
      <p:sp>
        <p:nvSpPr>
          <p:cNvPr id="13" name="Inhaltsplatzhalter 2"/>
          <p:cNvSpPr>
            <a:spLocks noGrp="1"/>
          </p:cNvSpPr>
          <p:nvPr>
            <p:ph idx="1"/>
          </p:nvPr>
        </p:nvSpPr>
        <p:spPr>
          <a:xfrm>
            <a:off x="259656" y="874644"/>
            <a:ext cx="8712895" cy="4130909"/>
          </a:xfrm>
          <a:prstGeom prst="rect">
            <a:avLst/>
          </a:prstGeom>
        </p:spPr>
        <p:txBody>
          <a:bodyPr lIns="0"/>
          <a:lstStyle>
            <a:lvl1pPr marL="257150" indent="-257150">
              <a:buClr>
                <a:schemeClr val="accent5"/>
              </a:buClr>
              <a:buSzPct val="80000"/>
              <a:buFont typeface="Wingdings 3" panose="05040102010807070707" pitchFamily="18" charset="2"/>
              <a:buChar char=""/>
              <a:defRPr sz="2100">
                <a:solidFill>
                  <a:srgbClr val="000000"/>
                </a:solidFill>
                <a:latin typeface="Arial" panose="020B0604020202020204" pitchFamily="34" charset="0"/>
              </a:defRPr>
            </a:lvl1pPr>
            <a:lvl2pPr marL="557157" indent="-214292">
              <a:buClr>
                <a:schemeClr val="accent1"/>
              </a:buClr>
              <a:buFont typeface="Symbol" panose="05050102010706020507" pitchFamily="18" charset="2"/>
              <a:buChar char="-"/>
              <a:defRPr sz="1800" i="0">
                <a:solidFill>
                  <a:srgbClr val="000000"/>
                </a:solidFill>
                <a:latin typeface="Arial" panose="020B0604020202020204" pitchFamily="34" charset="0"/>
              </a:defRPr>
            </a:lvl2pPr>
            <a:lvl3pPr marL="857165" indent="-171433">
              <a:buClr>
                <a:schemeClr val="tx2"/>
              </a:buClr>
              <a:buFont typeface="Symbol" panose="05050102010706020507" pitchFamily="18" charset="2"/>
              <a:buChar char="-"/>
              <a:defRPr sz="1650">
                <a:solidFill>
                  <a:srgbClr val="000000"/>
                </a:solidFill>
                <a:latin typeface="Arial" panose="020B0604020202020204" pitchFamily="34" charset="0"/>
              </a:defRPr>
            </a:lvl3pPr>
            <a:lvl4pPr marL="1200030" indent="-171433">
              <a:buClr>
                <a:srgbClr val="004593"/>
              </a:buClr>
              <a:buFont typeface="Symbol" panose="05050102010706020507" pitchFamily="18" charset="2"/>
              <a:buChar char="-"/>
              <a:defRPr sz="1500">
                <a:solidFill>
                  <a:srgbClr val="000000"/>
                </a:solidFill>
                <a:latin typeface="Arial" panose="020B0604020202020204" pitchFamily="34" charset="0"/>
              </a:defRPr>
            </a:lvl4pPr>
            <a:lvl5pPr marL="1542896" indent="-171433">
              <a:buClr>
                <a:srgbClr val="004593"/>
              </a:buClr>
              <a:buSzPct val="80000"/>
              <a:buFont typeface="Courier New" panose="02070309020205020404" pitchFamily="49" charset="0"/>
              <a:buChar char="o"/>
              <a:defRPr sz="1350">
                <a:solidFill>
                  <a:srgbClr val="000000"/>
                </a:solidFill>
                <a:latin typeface="Arial" panose="020B0604020202020204" pitchFamily="34" charset="0"/>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pic>
        <p:nvPicPr>
          <p:cNvPr id="7" name="Grafik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64788" y="140733"/>
            <a:ext cx="1578086" cy="437912"/>
          </a:xfrm>
          <a:prstGeom prst="rect">
            <a:avLst/>
          </a:prstGeom>
        </p:spPr>
      </p:pic>
      <p:cxnSp>
        <p:nvCxnSpPr>
          <p:cNvPr id="8" name="Gerader Verbinder 7"/>
          <p:cNvCxnSpPr/>
          <p:nvPr userDrawn="1"/>
        </p:nvCxnSpPr>
        <p:spPr>
          <a:xfrm>
            <a:off x="0" y="719418"/>
            <a:ext cx="9144000"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08703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97821"/>
            <a:ext cx="7772400" cy="1102519"/>
          </a:xfrm>
        </p:spPr>
        <p:txBody>
          <a:bodyPr/>
          <a:lstStyle/>
          <a:p>
            <a:r>
              <a:rPr lang="de-DE"/>
              <a:t>Titelmasterformat durch Klicken bearbeiten</a:t>
            </a:r>
          </a:p>
        </p:txBody>
      </p:sp>
      <p:sp>
        <p:nvSpPr>
          <p:cNvPr id="3" name="Untertitel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866" indent="0" algn="ctr">
              <a:buNone/>
              <a:defRPr>
                <a:solidFill>
                  <a:schemeClr val="tx1">
                    <a:tint val="75000"/>
                  </a:schemeClr>
                </a:solidFill>
              </a:defRPr>
            </a:lvl2pPr>
            <a:lvl3pPr marL="685732" indent="0" algn="ctr">
              <a:buNone/>
              <a:defRPr>
                <a:solidFill>
                  <a:schemeClr val="tx1">
                    <a:tint val="75000"/>
                  </a:schemeClr>
                </a:solidFill>
              </a:defRPr>
            </a:lvl3pPr>
            <a:lvl4pPr marL="1028597" indent="0" algn="ctr">
              <a:buNone/>
              <a:defRPr>
                <a:solidFill>
                  <a:schemeClr val="tx1">
                    <a:tint val="75000"/>
                  </a:schemeClr>
                </a:solidFill>
              </a:defRPr>
            </a:lvl4pPr>
            <a:lvl5pPr marL="1371463" indent="0" algn="ctr">
              <a:buNone/>
              <a:defRPr>
                <a:solidFill>
                  <a:schemeClr val="tx1">
                    <a:tint val="75000"/>
                  </a:schemeClr>
                </a:solidFill>
              </a:defRPr>
            </a:lvl5pPr>
            <a:lvl6pPr marL="1714328" indent="0" algn="ctr">
              <a:buNone/>
              <a:defRPr>
                <a:solidFill>
                  <a:schemeClr val="tx1">
                    <a:tint val="75000"/>
                  </a:schemeClr>
                </a:solidFill>
              </a:defRPr>
            </a:lvl6pPr>
            <a:lvl7pPr marL="2057195" indent="0" algn="ctr">
              <a:buNone/>
              <a:defRPr>
                <a:solidFill>
                  <a:schemeClr val="tx1">
                    <a:tint val="75000"/>
                  </a:schemeClr>
                </a:solidFill>
              </a:defRPr>
            </a:lvl7pPr>
            <a:lvl8pPr marL="2400060" indent="0" algn="ctr">
              <a:buNone/>
              <a:defRPr>
                <a:solidFill>
                  <a:schemeClr val="tx1">
                    <a:tint val="75000"/>
                  </a:schemeClr>
                </a:solidFill>
              </a:defRPr>
            </a:lvl8pPr>
            <a:lvl9pPr marL="2742926"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lvl1pPr>
              <a:defRPr/>
            </a:lvl1pPr>
          </a:lstStyle>
          <a:p>
            <a:pPr>
              <a:defRPr/>
            </a:pPr>
            <a:fld id="{D0121DCE-FFE7-4C09-BAAF-AD3C1429C644}" type="datetimeFigureOut">
              <a:rPr lang="de-DE"/>
              <a:pPr>
                <a:defRPr/>
              </a:pPr>
              <a:t>30.03.2022</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028D7B8D-689C-4A39-BF13-3ABCB805B7CA}" type="slidenum">
              <a:rPr lang="de-DE"/>
              <a:pPr>
                <a:defRPr/>
              </a:pPr>
              <a:t>‹#›</a:t>
            </a:fld>
            <a:endParaRPr lang="de-DE"/>
          </a:p>
        </p:txBody>
      </p:sp>
    </p:spTree>
    <p:extLst>
      <p:ext uri="{BB962C8B-B14F-4D97-AF65-F5344CB8AC3E}">
        <p14:creationId xmlns:p14="http://schemas.microsoft.com/office/powerpoint/2010/main" val="59278866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vl1pPr>
          </a:lstStyle>
          <a:p>
            <a:pPr>
              <a:defRPr/>
            </a:pPr>
            <a:fld id="{C4A65460-3EE6-482C-A248-E9BDCFF6A31A}" type="datetimeFigureOut">
              <a:rPr lang="de-DE"/>
              <a:pPr>
                <a:defRPr/>
              </a:pPr>
              <a:t>30.03.2022</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C19B1B76-938F-4EAC-A5D0-37F416A6E290}" type="slidenum">
              <a:rPr lang="de-DE"/>
              <a:pPr>
                <a:defRPr/>
              </a:pPr>
              <a:t>‹#›</a:t>
            </a:fld>
            <a:endParaRPr lang="de-DE"/>
          </a:p>
        </p:txBody>
      </p:sp>
    </p:spTree>
    <p:extLst>
      <p:ext uri="{BB962C8B-B14F-4D97-AF65-F5344CB8AC3E}">
        <p14:creationId xmlns:p14="http://schemas.microsoft.com/office/powerpoint/2010/main" val="46351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7117B71F-0898-4B19-9468-DF1676009D37}" type="datetimeFigureOut">
              <a:rPr lang="en-GB" smtClean="0"/>
              <a:t>30/03/2022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BEA8256-8D05-4DEC-BBCF-4B3525F20F14}" type="slidenum">
              <a:rPr lang="en-GB" smtClean="0"/>
              <a:t>‹#›</a:t>
            </a:fld>
            <a:endParaRPr lang="en-GB"/>
          </a:p>
        </p:txBody>
      </p:sp>
    </p:spTree>
    <p:extLst>
      <p:ext uri="{BB962C8B-B14F-4D97-AF65-F5344CB8AC3E}">
        <p14:creationId xmlns:p14="http://schemas.microsoft.com/office/powerpoint/2010/main" val="98671323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4" y="3305177"/>
            <a:ext cx="7772400" cy="1021556"/>
          </a:xfrm>
        </p:spPr>
        <p:txBody>
          <a:bodyPr anchor="t"/>
          <a:lstStyle>
            <a:lvl1pPr algn="l">
              <a:defRPr sz="3000" b="1" cap="all"/>
            </a:lvl1pPr>
          </a:lstStyle>
          <a:p>
            <a:r>
              <a:rPr lang="de-DE"/>
              <a:t>Titelmasterformat durch Klicken bearbeiten</a:t>
            </a:r>
          </a:p>
        </p:txBody>
      </p:sp>
      <p:sp>
        <p:nvSpPr>
          <p:cNvPr id="3" name="Textplatzhalter 2"/>
          <p:cNvSpPr>
            <a:spLocks noGrp="1"/>
          </p:cNvSpPr>
          <p:nvPr>
            <p:ph type="body" idx="1"/>
          </p:nvPr>
        </p:nvSpPr>
        <p:spPr>
          <a:xfrm>
            <a:off x="722314" y="2180035"/>
            <a:ext cx="7772400" cy="1125140"/>
          </a:xfrm>
        </p:spPr>
        <p:txBody>
          <a:bodyPr anchor="b"/>
          <a:lstStyle>
            <a:lvl1pPr marL="0" indent="0">
              <a:buNone/>
              <a:defRPr sz="1500">
                <a:solidFill>
                  <a:schemeClr val="tx1">
                    <a:tint val="75000"/>
                  </a:schemeClr>
                </a:solidFill>
              </a:defRPr>
            </a:lvl1pPr>
            <a:lvl2pPr marL="342866" indent="0">
              <a:buNone/>
              <a:defRPr sz="1350">
                <a:solidFill>
                  <a:schemeClr val="tx1">
                    <a:tint val="75000"/>
                  </a:schemeClr>
                </a:solidFill>
              </a:defRPr>
            </a:lvl2pPr>
            <a:lvl3pPr marL="685732" indent="0">
              <a:buNone/>
              <a:defRPr sz="1200">
                <a:solidFill>
                  <a:schemeClr val="tx1">
                    <a:tint val="75000"/>
                  </a:schemeClr>
                </a:solidFill>
              </a:defRPr>
            </a:lvl3pPr>
            <a:lvl4pPr marL="1028597" indent="0">
              <a:buNone/>
              <a:defRPr sz="1050">
                <a:solidFill>
                  <a:schemeClr val="tx1">
                    <a:tint val="75000"/>
                  </a:schemeClr>
                </a:solidFill>
              </a:defRPr>
            </a:lvl4pPr>
            <a:lvl5pPr marL="1371463" indent="0">
              <a:buNone/>
              <a:defRPr sz="1050">
                <a:solidFill>
                  <a:schemeClr val="tx1">
                    <a:tint val="75000"/>
                  </a:schemeClr>
                </a:solidFill>
              </a:defRPr>
            </a:lvl5pPr>
            <a:lvl6pPr marL="1714328" indent="0">
              <a:buNone/>
              <a:defRPr sz="1050">
                <a:solidFill>
                  <a:schemeClr val="tx1">
                    <a:tint val="75000"/>
                  </a:schemeClr>
                </a:solidFill>
              </a:defRPr>
            </a:lvl6pPr>
            <a:lvl7pPr marL="2057195" indent="0">
              <a:buNone/>
              <a:defRPr sz="1050">
                <a:solidFill>
                  <a:schemeClr val="tx1">
                    <a:tint val="75000"/>
                  </a:schemeClr>
                </a:solidFill>
              </a:defRPr>
            </a:lvl7pPr>
            <a:lvl8pPr marL="2400060" indent="0">
              <a:buNone/>
              <a:defRPr sz="1050">
                <a:solidFill>
                  <a:schemeClr val="tx1">
                    <a:tint val="75000"/>
                  </a:schemeClr>
                </a:solidFill>
              </a:defRPr>
            </a:lvl8pPr>
            <a:lvl9pPr marL="2742926" indent="0">
              <a:buNone/>
              <a:defRPr sz="1050">
                <a:solidFill>
                  <a:schemeClr val="tx1">
                    <a:tint val="75000"/>
                  </a:schemeClr>
                </a:solidFill>
              </a:defRPr>
            </a:lvl9pPr>
          </a:lstStyle>
          <a:p>
            <a:pPr lvl="0"/>
            <a:r>
              <a:rPr lang="de-DE"/>
              <a:t>Textmasterformate durch Klicken bearbeiten</a:t>
            </a:r>
          </a:p>
        </p:txBody>
      </p:sp>
      <p:sp>
        <p:nvSpPr>
          <p:cNvPr id="4" name="Datumsplatzhalter 3"/>
          <p:cNvSpPr>
            <a:spLocks noGrp="1"/>
          </p:cNvSpPr>
          <p:nvPr>
            <p:ph type="dt" sz="half" idx="10"/>
          </p:nvPr>
        </p:nvSpPr>
        <p:spPr/>
        <p:txBody>
          <a:bodyPr/>
          <a:lstStyle>
            <a:lvl1pPr>
              <a:defRPr/>
            </a:lvl1pPr>
          </a:lstStyle>
          <a:p>
            <a:pPr>
              <a:defRPr/>
            </a:pPr>
            <a:fld id="{41BB5AC7-9DB9-456F-AF0B-1E4C5D484931}" type="datetimeFigureOut">
              <a:rPr lang="de-DE"/>
              <a:pPr>
                <a:defRPr/>
              </a:pPr>
              <a:t>30.03.2022</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759D9186-B970-4C2F-9C4E-516A743419D3}" type="slidenum">
              <a:rPr lang="de-DE"/>
              <a:pPr>
                <a:defRPr/>
              </a:pPr>
              <a:t>‹#›</a:t>
            </a:fld>
            <a:endParaRPr lang="de-DE"/>
          </a:p>
        </p:txBody>
      </p:sp>
    </p:spTree>
    <p:extLst>
      <p:ext uri="{BB962C8B-B14F-4D97-AF65-F5344CB8AC3E}">
        <p14:creationId xmlns:p14="http://schemas.microsoft.com/office/powerpoint/2010/main" val="301653102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1" y="1200152"/>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200152"/>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3"/>
          <p:cNvSpPr>
            <a:spLocks noGrp="1"/>
          </p:cNvSpPr>
          <p:nvPr>
            <p:ph type="dt" sz="half" idx="10"/>
          </p:nvPr>
        </p:nvSpPr>
        <p:spPr/>
        <p:txBody>
          <a:bodyPr/>
          <a:lstStyle>
            <a:lvl1pPr>
              <a:defRPr/>
            </a:lvl1pPr>
          </a:lstStyle>
          <a:p>
            <a:pPr>
              <a:defRPr/>
            </a:pPr>
            <a:fld id="{57D4B7CD-3DDC-426C-B822-AF11D53541DB}" type="datetimeFigureOut">
              <a:rPr lang="de-DE"/>
              <a:pPr>
                <a:defRPr/>
              </a:pPr>
              <a:t>30.03.2022</a:t>
            </a:fld>
            <a:endParaRPr lang="de-DE"/>
          </a:p>
        </p:txBody>
      </p:sp>
      <p:sp>
        <p:nvSpPr>
          <p:cNvPr id="6" name="Fußzeilenplatzhalter 4"/>
          <p:cNvSpPr>
            <a:spLocks noGrp="1"/>
          </p:cNvSpPr>
          <p:nvPr>
            <p:ph type="ftr" sz="quarter" idx="11"/>
          </p:nvPr>
        </p:nvSpPr>
        <p:spPr/>
        <p:txBody>
          <a:bodyPr/>
          <a:lstStyle>
            <a:lvl1pPr>
              <a:defRPr/>
            </a:lvl1pPr>
          </a:lstStyle>
          <a:p>
            <a:pPr>
              <a:defRPr/>
            </a:pPr>
            <a:endParaRPr lang="de-DE"/>
          </a:p>
        </p:txBody>
      </p:sp>
      <p:sp>
        <p:nvSpPr>
          <p:cNvPr id="7" name="Foliennummernplatzhalter 5"/>
          <p:cNvSpPr>
            <a:spLocks noGrp="1"/>
          </p:cNvSpPr>
          <p:nvPr>
            <p:ph type="sldNum" sz="quarter" idx="12"/>
          </p:nvPr>
        </p:nvSpPr>
        <p:spPr/>
        <p:txBody>
          <a:bodyPr/>
          <a:lstStyle>
            <a:lvl1pPr>
              <a:defRPr/>
            </a:lvl1pPr>
          </a:lstStyle>
          <a:p>
            <a:pPr>
              <a:defRPr/>
            </a:pPr>
            <a:fld id="{E76EFA8A-02A2-4E4C-B03F-DADA85C486AB}" type="slidenum">
              <a:rPr lang="de-DE"/>
              <a:pPr>
                <a:defRPr/>
              </a:pPr>
              <a:t>‹#›</a:t>
            </a:fld>
            <a:endParaRPr lang="de-DE"/>
          </a:p>
        </p:txBody>
      </p:sp>
    </p:spTree>
    <p:extLst>
      <p:ext uri="{BB962C8B-B14F-4D97-AF65-F5344CB8AC3E}">
        <p14:creationId xmlns:p14="http://schemas.microsoft.com/office/powerpoint/2010/main" val="173539121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151335"/>
            <a:ext cx="4040188" cy="479822"/>
          </a:xfrm>
        </p:spPr>
        <p:txBody>
          <a:bodyPr anchor="b"/>
          <a:lstStyle>
            <a:lvl1pPr marL="0" indent="0">
              <a:buNone/>
              <a:defRPr sz="1800" b="1"/>
            </a:lvl1pPr>
            <a:lvl2pPr marL="342866" indent="0">
              <a:buNone/>
              <a:defRPr sz="1500" b="1"/>
            </a:lvl2pPr>
            <a:lvl3pPr marL="685732" indent="0">
              <a:buNone/>
              <a:defRPr sz="1350" b="1"/>
            </a:lvl3pPr>
            <a:lvl4pPr marL="1028597" indent="0">
              <a:buNone/>
              <a:defRPr sz="1200" b="1"/>
            </a:lvl4pPr>
            <a:lvl5pPr marL="1371463" indent="0">
              <a:buNone/>
              <a:defRPr sz="1200" b="1"/>
            </a:lvl5pPr>
            <a:lvl6pPr marL="1714328" indent="0">
              <a:buNone/>
              <a:defRPr sz="1200" b="1"/>
            </a:lvl6pPr>
            <a:lvl7pPr marL="2057195" indent="0">
              <a:buNone/>
              <a:defRPr sz="1200" b="1"/>
            </a:lvl7pPr>
            <a:lvl8pPr marL="2400060" indent="0">
              <a:buNone/>
              <a:defRPr sz="1200" b="1"/>
            </a:lvl8pPr>
            <a:lvl9pPr marL="2742926" indent="0">
              <a:buNone/>
              <a:defRPr sz="1200" b="1"/>
            </a:lvl9pPr>
          </a:lstStyle>
          <a:p>
            <a:pPr lvl="0"/>
            <a:r>
              <a:rPr lang="de-DE"/>
              <a:t>Textmasterformate durch Klicken bearbeiten</a:t>
            </a:r>
          </a:p>
        </p:txBody>
      </p:sp>
      <p:sp>
        <p:nvSpPr>
          <p:cNvPr id="4" name="Inhaltsplatzhalt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6" y="1151335"/>
            <a:ext cx="4041775" cy="479822"/>
          </a:xfrm>
        </p:spPr>
        <p:txBody>
          <a:bodyPr anchor="b"/>
          <a:lstStyle>
            <a:lvl1pPr marL="0" indent="0">
              <a:buNone/>
              <a:defRPr sz="1800" b="1"/>
            </a:lvl1pPr>
            <a:lvl2pPr marL="342866" indent="0">
              <a:buNone/>
              <a:defRPr sz="1500" b="1"/>
            </a:lvl2pPr>
            <a:lvl3pPr marL="685732" indent="0">
              <a:buNone/>
              <a:defRPr sz="1350" b="1"/>
            </a:lvl3pPr>
            <a:lvl4pPr marL="1028597" indent="0">
              <a:buNone/>
              <a:defRPr sz="1200" b="1"/>
            </a:lvl4pPr>
            <a:lvl5pPr marL="1371463" indent="0">
              <a:buNone/>
              <a:defRPr sz="1200" b="1"/>
            </a:lvl5pPr>
            <a:lvl6pPr marL="1714328" indent="0">
              <a:buNone/>
              <a:defRPr sz="1200" b="1"/>
            </a:lvl6pPr>
            <a:lvl7pPr marL="2057195" indent="0">
              <a:buNone/>
              <a:defRPr sz="1200" b="1"/>
            </a:lvl7pPr>
            <a:lvl8pPr marL="2400060" indent="0">
              <a:buNone/>
              <a:defRPr sz="1200" b="1"/>
            </a:lvl8pPr>
            <a:lvl9pPr marL="2742926" indent="0">
              <a:buNone/>
              <a:defRPr sz="1200" b="1"/>
            </a:lvl9pPr>
          </a:lstStyle>
          <a:p>
            <a:pPr lvl="0"/>
            <a:r>
              <a:rPr lang="de-DE"/>
              <a:t>Textmasterformate durch Klicken bearbeiten</a:t>
            </a:r>
          </a:p>
        </p:txBody>
      </p:sp>
      <p:sp>
        <p:nvSpPr>
          <p:cNvPr id="6" name="Inhaltsplatzhalt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3"/>
          <p:cNvSpPr>
            <a:spLocks noGrp="1"/>
          </p:cNvSpPr>
          <p:nvPr>
            <p:ph type="dt" sz="half" idx="10"/>
          </p:nvPr>
        </p:nvSpPr>
        <p:spPr/>
        <p:txBody>
          <a:bodyPr/>
          <a:lstStyle>
            <a:lvl1pPr>
              <a:defRPr/>
            </a:lvl1pPr>
          </a:lstStyle>
          <a:p>
            <a:pPr>
              <a:defRPr/>
            </a:pPr>
            <a:fld id="{4A3520AF-6904-45AF-8A6A-FD6F4C2F4709}" type="datetimeFigureOut">
              <a:rPr lang="de-DE"/>
              <a:pPr>
                <a:defRPr/>
              </a:pPr>
              <a:t>30.03.2022</a:t>
            </a:fld>
            <a:endParaRPr lang="de-DE"/>
          </a:p>
        </p:txBody>
      </p:sp>
      <p:sp>
        <p:nvSpPr>
          <p:cNvPr id="8" name="Fußzeilenplatzhalter 4"/>
          <p:cNvSpPr>
            <a:spLocks noGrp="1"/>
          </p:cNvSpPr>
          <p:nvPr>
            <p:ph type="ftr" sz="quarter" idx="11"/>
          </p:nvPr>
        </p:nvSpPr>
        <p:spPr/>
        <p:txBody>
          <a:bodyPr/>
          <a:lstStyle>
            <a:lvl1pPr>
              <a:defRPr/>
            </a:lvl1pPr>
          </a:lstStyle>
          <a:p>
            <a:pPr>
              <a:defRPr/>
            </a:pPr>
            <a:endParaRPr lang="de-DE"/>
          </a:p>
        </p:txBody>
      </p:sp>
      <p:sp>
        <p:nvSpPr>
          <p:cNvPr id="9" name="Foliennummernplatzhalter 5"/>
          <p:cNvSpPr>
            <a:spLocks noGrp="1"/>
          </p:cNvSpPr>
          <p:nvPr>
            <p:ph type="sldNum" sz="quarter" idx="12"/>
          </p:nvPr>
        </p:nvSpPr>
        <p:spPr/>
        <p:txBody>
          <a:bodyPr/>
          <a:lstStyle>
            <a:lvl1pPr>
              <a:defRPr/>
            </a:lvl1pPr>
          </a:lstStyle>
          <a:p>
            <a:pPr>
              <a:defRPr/>
            </a:pPr>
            <a:fld id="{A93C49CC-81A4-4996-8855-16F36CFAE36B}" type="slidenum">
              <a:rPr lang="de-DE"/>
              <a:pPr>
                <a:defRPr/>
              </a:pPr>
              <a:t>‹#›</a:t>
            </a:fld>
            <a:endParaRPr lang="de-DE"/>
          </a:p>
        </p:txBody>
      </p:sp>
    </p:spTree>
    <p:extLst>
      <p:ext uri="{BB962C8B-B14F-4D97-AF65-F5344CB8AC3E}">
        <p14:creationId xmlns:p14="http://schemas.microsoft.com/office/powerpoint/2010/main" val="373860153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3"/>
          <p:cNvSpPr>
            <a:spLocks noGrp="1"/>
          </p:cNvSpPr>
          <p:nvPr>
            <p:ph type="dt" sz="half" idx="10"/>
          </p:nvPr>
        </p:nvSpPr>
        <p:spPr/>
        <p:txBody>
          <a:bodyPr/>
          <a:lstStyle>
            <a:lvl1pPr>
              <a:defRPr/>
            </a:lvl1pPr>
          </a:lstStyle>
          <a:p>
            <a:pPr>
              <a:defRPr/>
            </a:pPr>
            <a:fld id="{8E167555-49C0-4FE4-BE5B-3D3D7E72F82E}" type="datetimeFigureOut">
              <a:rPr lang="de-DE"/>
              <a:pPr>
                <a:defRPr/>
              </a:pPr>
              <a:t>30.03.2022</a:t>
            </a:fld>
            <a:endParaRPr lang="de-DE"/>
          </a:p>
        </p:txBody>
      </p:sp>
      <p:sp>
        <p:nvSpPr>
          <p:cNvPr id="4" name="Fußzeilenplatzhalter 4"/>
          <p:cNvSpPr>
            <a:spLocks noGrp="1"/>
          </p:cNvSpPr>
          <p:nvPr>
            <p:ph type="ftr" sz="quarter" idx="11"/>
          </p:nvPr>
        </p:nvSpPr>
        <p:spPr/>
        <p:txBody>
          <a:bodyPr/>
          <a:lstStyle>
            <a:lvl1pPr>
              <a:defRPr/>
            </a:lvl1pPr>
          </a:lstStyle>
          <a:p>
            <a:pPr>
              <a:defRPr/>
            </a:pPr>
            <a:endParaRPr lang="de-DE"/>
          </a:p>
        </p:txBody>
      </p:sp>
      <p:sp>
        <p:nvSpPr>
          <p:cNvPr id="5" name="Foliennummernplatzhalter 5"/>
          <p:cNvSpPr>
            <a:spLocks noGrp="1"/>
          </p:cNvSpPr>
          <p:nvPr>
            <p:ph type="sldNum" sz="quarter" idx="12"/>
          </p:nvPr>
        </p:nvSpPr>
        <p:spPr/>
        <p:txBody>
          <a:bodyPr/>
          <a:lstStyle>
            <a:lvl1pPr>
              <a:defRPr/>
            </a:lvl1pPr>
          </a:lstStyle>
          <a:p>
            <a:pPr>
              <a:defRPr/>
            </a:pPr>
            <a:fld id="{F30EA020-5C6B-4052-B803-5765F1BAAECE}" type="slidenum">
              <a:rPr lang="de-DE"/>
              <a:pPr>
                <a:defRPr/>
              </a:pPr>
              <a:t>‹#›</a:t>
            </a:fld>
            <a:endParaRPr lang="de-DE"/>
          </a:p>
        </p:txBody>
      </p:sp>
    </p:spTree>
    <p:extLst>
      <p:ext uri="{BB962C8B-B14F-4D97-AF65-F5344CB8AC3E}">
        <p14:creationId xmlns:p14="http://schemas.microsoft.com/office/powerpoint/2010/main" val="148674052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p:cNvSpPr>
            <a:spLocks noGrp="1"/>
          </p:cNvSpPr>
          <p:nvPr>
            <p:ph type="dt" sz="half" idx="10"/>
          </p:nvPr>
        </p:nvSpPr>
        <p:spPr/>
        <p:txBody>
          <a:bodyPr/>
          <a:lstStyle>
            <a:lvl1pPr>
              <a:defRPr/>
            </a:lvl1pPr>
          </a:lstStyle>
          <a:p>
            <a:pPr>
              <a:defRPr/>
            </a:pPr>
            <a:fld id="{A3F26AE6-2087-4184-A9B6-AB380ACB0B13}" type="datetimeFigureOut">
              <a:rPr lang="de-DE"/>
              <a:pPr>
                <a:defRPr/>
              </a:pPr>
              <a:t>30.03.2022</a:t>
            </a:fld>
            <a:endParaRPr lang="de-DE"/>
          </a:p>
        </p:txBody>
      </p:sp>
      <p:sp>
        <p:nvSpPr>
          <p:cNvPr id="3" name="Fußzeilenplatzhalter 4"/>
          <p:cNvSpPr>
            <a:spLocks noGrp="1"/>
          </p:cNvSpPr>
          <p:nvPr>
            <p:ph type="ftr" sz="quarter" idx="11"/>
          </p:nvPr>
        </p:nvSpPr>
        <p:spPr/>
        <p:txBody>
          <a:bodyPr/>
          <a:lstStyle>
            <a:lvl1pPr>
              <a:defRPr/>
            </a:lvl1pPr>
          </a:lstStyle>
          <a:p>
            <a:pPr>
              <a:defRPr/>
            </a:pPr>
            <a:endParaRPr lang="de-DE"/>
          </a:p>
        </p:txBody>
      </p:sp>
      <p:sp>
        <p:nvSpPr>
          <p:cNvPr id="4" name="Foliennummernplatzhalter 5"/>
          <p:cNvSpPr>
            <a:spLocks noGrp="1"/>
          </p:cNvSpPr>
          <p:nvPr>
            <p:ph type="sldNum" sz="quarter" idx="12"/>
          </p:nvPr>
        </p:nvSpPr>
        <p:spPr/>
        <p:txBody>
          <a:bodyPr/>
          <a:lstStyle>
            <a:lvl1pPr>
              <a:defRPr/>
            </a:lvl1pPr>
          </a:lstStyle>
          <a:p>
            <a:pPr>
              <a:defRPr/>
            </a:pPr>
            <a:fld id="{6D5BA4D3-EED7-4498-8DCA-C54FD9B22208}" type="slidenum">
              <a:rPr lang="de-DE"/>
              <a:pPr>
                <a:defRPr/>
              </a:pPr>
              <a:t>‹#›</a:t>
            </a:fld>
            <a:endParaRPr lang="de-DE"/>
          </a:p>
        </p:txBody>
      </p:sp>
    </p:spTree>
    <p:extLst>
      <p:ext uri="{BB962C8B-B14F-4D97-AF65-F5344CB8AC3E}">
        <p14:creationId xmlns:p14="http://schemas.microsoft.com/office/powerpoint/2010/main" val="115649271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1" y="204787"/>
            <a:ext cx="3008313" cy="871538"/>
          </a:xfrm>
        </p:spPr>
        <p:txBody>
          <a:bodyPr anchor="b"/>
          <a:lstStyle>
            <a:lvl1pPr algn="l">
              <a:defRPr sz="1500" b="1"/>
            </a:lvl1pPr>
          </a:lstStyle>
          <a:p>
            <a:r>
              <a:rPr lang="de-DE"/>
              <a:t>Titelmasterformat durch Klicken bearbeiten</a:t>
            </a:r>
          </a:p>
        </p:txBody>
      </p:sp>
      <p:sp>
        <p:nvSpPr>
          <p:cNvPr id="3" name="Inhaltsplatzhalt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1" y="1076327"/>
            <a:ext cx="3008313" cy="3518297"/>
          </a:xfrm>
        </p:spPr>
        <p:txBody>
          <a:bodyPr/>
          <a:lstStyle>
            <a:lvl1pPr marL="0" indent="0">
              <a:buNone/>
              <a:defRPr sz="1050"/>
            </a:lvl1pPr>
            <a:lvl2pPr marL="342866" indent="0">
              <a:buNone/>
              <a:defRPr sz="900"/>
            </a:lvl2pPr>
            <a:lvl3pPr marL="685732" indent="0">
              <a:buNone/>
              <a:defRPr sz="750"/>
            </a:lvl3pPr>
            <a:lvl4pPr marL="1028597" indent="0">
              <a:buNone/>
              <a:defRPr sz="675"/>
            </a:lvl4pPr>
            <a:lvl5pPr marL="1371463" indent="0">
              <a:buNone/>
              <a:defRPr sz="675"/>
            </a:lvl5pPr>
            <a:lvl6pPr marL="1714328" indent="0">
              <a:buNone/>
              <a:defRPr sz="675"/>
            </a:lvl6pPr>
            <a:lvl7pPr marL="2057195" indent="0">
              <a:buNone/>
              <a:defRPr sz="675"/>
            </a:lvl7pPr>
            <a:lvl8pPr marL="2400060" indent="0">
              <a:buNone/>
              <a:defRPr sz="675"/>
            </a:lvl8pPr>
            <a:lvl9pPr marL="2742926" indent="0">
              <a:buNone/>
              <a:defRPr sz="675"/>
            </a:lvl9pPr>
          </a:lstStyle>
          <a:p>
            <a:pPr lvl="0"/>
            <a:r>
              <a:rPr lang="de-DE"/>
              <a:t>Textmasterformate durch Klicken bearbeiten</a:t>
            </a:r>
          </a:p>
        </p:txBody>
      </p:sp>
      <p:sp>
        <p:nvSpPr>
          <p:cNvPr id="5" name="Datumsplatzhalter 3"/>
          <p:cNvSpPr>
            <a:spLocks noGrp="1"/>
          </p:cNvSpPr>
          <p:nvPr>
            <p:ph type="dt" sz="half" idx="10"/>
          </p:nvPr>
        </p:nvSpPr>
        <p:spPr/>
        <p:txBody>
          <a:bodyPr/>
          <a:lstStyle>
            <a:lvl1pPr>
              <a:defRPr/>
            </a:lvl1pPr>
          </a:lstStyle>
          <a:p>
            <a:pPr>
              <a:defRPr/>
            </a:pPr>
            <a:fld id="{479F9FAF-801C-44CC-90BA-D1D60F3AD182}" type="datetimeFigureOut">
              <a:rPr lang="de-DE"/>
              <a:pPr>
                <a:defRPr/>
              </a:pPr>
              <a:t>30.03.2022</a:t>
            </a:fld>
            <a:endParaRPr lang="de-DE"/>
          </a:p>
        </p:txBody>
      </p:sp>
      <p:sp>
        <p:nvSpPr>
          <p:cNvPr id="6" name="Fußzeilenplatzhalter 4"/>
          <p:cNvSpPr>
            <a:spLocks noGrp="1"/>
          </p:cNvSpPr>
          <p:nvPr>
            <p:ph type="ftr" sz="quarter" idx="11"/>
          </p:nvPr>
        </p:nvSpPr>
        <p:spPr/>
        <p:txBody>
          <a:bodyPr/>
          <a:lstStyle>
            <a:lvl1pPr>
              <a:defRPr/>
            </a:lvl1pPr>
          </a:lstStyle>
          <a:p>
            <a:pPr>
              <a:defRPr/>
            </a:pPr>
            <a:endParaRPr lang="de-DE"/>
          </a:p>
        </p:txBody>
      </p:sp>
      <p:sp>
        <p:nvSpPr>
          <p:cNvPr id="7" name="Foliennummernplatzhalter 5"/>
          <p:cNvSpPr>
            <a:spLocks noGrp="1"/>
          </p:cNvSpPr>
          <p:nvPr>
            <p:ph type="sldNum" sz="quarter" idx="12"/>
          </p:nvPr>
        </p:nvSpPr>
        <p:spPr/>
        <p:txBody>
          <a:bodyPr/>
          <a:lstStyle>
            <a:lvl1pPr>
              <a:defRPr/>
            </a:lvl1pPr>
          </a:lstStyle>
          <a:p>
            <a:pPr>
              <a:defRPr/>
            </a:pPr>
            <a:fld id="{A2648836-8883-4784-9A84-6A11E1104549}" type="slidenum">
              <a:rPr lang="de-DE"/>
              <a:pPr>
                <a:defRPr/>
              </a:pPr>
              <a:t>‹#›</a:t>
            </a:fld>
            <a:endParaRPr lang="de-DE"/>
          </a:p>
        </p:txBody>
      </p:sp>
    </p:spTree>
    <p:extLst>
      <p:ext uri="{BB962C8B-B14F-4D97-AF65-F5344CB8AC3E}">
        <p14:creationId xmlns:p14="http://schemas.microsoft.com/office/powerpoint/2010/main" val="325531628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3600450"/>
            <a:ext cx="5486400" cy="425054"/>
          </a:xfrm>
        </p:spPr>
        <p:txBody>
          <a:bodyPr anchor="b"/>
          <a:lstStyle>
            <a:lvl1pPr algn="l">
              <a:defRPr sz="1500" b="1"/>
            </a:lvl1pPr>
          </a:lstStyle>
          <a:p>
            <a:r>
              <a:rPr lang="de-DE"/>
              <a:t>Titelmasterformat durch Klicken bearbeiten</a:t>
            </a:r>
          </a:p>
        </p:txBody>
      </p:sp>
      <p:sp>
        <p:nvSpPr>
          <p:cNvPr id="3" name="Bildplatzhalter 2"/>
          <p:cNvSpPr>
            <a:spLocks noGrp="1"/>
          </p:cNvSpPr>
          <p:nvPr>
            <p:ph type="pic" idx="1"/>
          </p:nvPr>
        </p:nvSpPr>
        <p:spPr>
          <a:xfrm>
            <a:off x="1792288" y="459581"/>
            <a:ext cx="5486400" cy="3086100"/>
          </a:xfrm>
        </p:spPr>
        <p:txBody>
          <a:bodyPr rtlCol="0">
            <a:normAutofit/>
          </a:bodyPr>
          <a:lstStyle>
            <a:lvl1pPr marL="0" indent="0">
              <a:buNone/>
              <a:defRPr sz="2400"/>
            </a:lvl1pPr>
            <a:lvl2pPr marL="342866" indent="0">
              <a:buNone/>
              <a:defRPr sz="2100"/>
            </a:lvl2pPr>
            <a:lvl3pPr marL="685732" indent="0">
              <a:buNone/>
              <a:defRPr sz="1800"/>
            </a:lvl3pPr>
            <a:lvl4pPr marL="1028597" indent="0">
              <a:buNone/>
              <a:defRPr sz="1500"/>
            </a:lvl4pPr>
            <a:lvl5pPr marL="1371463" indent="0">
              <a:buNone/>
              <a:defRPr sz="1500"/>
            </a:lvl5pPr>
            <a:lvl6pPr marL="1714328" indent="0">
              <a:buNone/>
              <a:defRPr sz="1500"/>
            </a:lvl6pPr>
            <a:lvl7pPr marL="2057195" indent="0">
              <a:buNone/>
              <a:defRPr sz="1500"/>
            </a:lvl7pPr>
            <a:lvl8pPr marL="2400060" indent="0">
              <a:buNone/>
              <a:defRPr sz="1500"/>
            </a:lvl8pPr>
            <a:lvl9pPr marL="2742926" indent="0">
              <a:buNone/>
              <a:defRPr sz="1500"/>
            </a:lvl9pPr>
          </a:lstStyle>
          <a:p>
            <a:pPr lvl="0"/>
            <a:endParaRPr lang="de-DE" noProof="0"/>
          </a:p>
        </p:txBody>
      </p:sp>
      <p:sp>
        <p:nvSpPr>
          <p:cNvPr id="4" name="Textplatzhalter 3"/>
          <p:cNvSpPr>
            <a:spLocks noGrp="1"/>
          </p:cNvSpPr>
          <p:nvPr>
            <p:ph type="body" sz="half" idx="2"/>
          </p:nvPr>
        </p:nvSpPr>
        <p:spPr>
          <a:xfrm>
            <a:off x="1792288" y="4025503"/>
            <a:ext cx="5486400" cy="603647"/>
          </a:xfrm>
        </p:spPr>
        <p:txBody>
          <a:bodyPr/>
          <a:lstStyle>
            <a:lvl1pPr marL="0" indent="0">
              <a:buNone/>
              <a:defRPr sz="1050"/>
            </a:lvl1pPr>
            <a:lvl2pPr marL="342866" indent="0">
              <a:buNone/>
              <a:defRPr sz="900"/>
            </a:lvl2pPr>
            <a:lvl3pPr marL="685732" indent="0">
              <a:buNone/>
              <a:defRPr sz="750"/>
            </a:lvl3pPr>
            <a:lvl4pPr marL="1028597" indent="0">
              <a:buNone/>
              <a:defRPr sz="675"/>
            </a:lvl4pPr>
            <a:lvl5pPr marL="1371463" indent="0">
              <a:buNone/>
              <a:defRPr sz="675"/>
            </a:lvl5pPr>
            <a:lvl6pPr marL="1714328" indent="0">
              <a:buNone/>
              <a:defRPr sz="675"/>
            </a:lvl6pPr>
            <a:lvl7pPr marL="2057195" indent="0">
              <a:buNone/>
              <a:defRPr sz="675"/>
            </a:lvl7pPr>
            <a:lvl8pPr marL="2400060" indent="0">
              <a:buNone/>
              <a:defRPr sz="675"/>
            </a:lvl8pPr>
            <a:lvl9pPr marL="2742926" indent="0">
              <a:buNone/>
              <a:defRPr sz="675"/>
            </a:lvl9pPr>
          </a:lstStyle>
          <a:p>
            <a:pPr lvl="0"/>
            <a:r>
              <a:rPr lang="de-DE"/>
              <a:t>Textmasterformate durch Klicken bearbeiten</a:t>
            </a:r>
          </a:p>
        </p:txBody>
      </p:sp>
      <p:sp>
        <p:nvSpPr>
          <p:cNvPr id="5" name="Datumsplatzhalter 3"/>
          <p:cNvSpPr>
            <a:spLocks noGrp="1"/>
          </p:cNvSpPr>
          <p:nvPr>
            <p:ph type="dt" sz="half" idx="10"/>
          </p:nvPr>
        </p:nvSpPr>
        <p:spPr/>
        <p:txBody>
          <a:bodyPr/>
          <a:lstStyle>
            <a:lvl1pPr>
              <a:defRPr/>
            </a:lvl1pPr>
          </a:lstStyle>
          <a:p>
            <a:pPr>
              <a:defRPr/>
            </a:pPr>
            <a:fld id="{617E6809-3C95-440D-8A42-488C8A35B356}" type="datetimeFigureOut">
              <a:rPr lang="de-DE"/>
              <a:pPr>
                <a:defRPr/>
              </a:pPr>
              <a:t>30.03.2022</a:t>
            </a:fld>
            <a:endParaRPr lang="de-DE"/>
          </a:p>
        </p:txBody>
      </p:sp>
      <p:sp>
        <p:nvSpPr>
          <p:cNvPr id="6" name="Fußzeilenplatzhalter 4"/>
          <p:cNvSpPr>
            <a:spLocks noGrp="1"/>
          </p:cNvSpPr>
          <p:nvPr>
            <p:ph type="ftr" sz="quarter" idx="11"/>
          </p:nvPr>
        </p:nvSpPr>
        <p:spPr/>
        <p:txBody>
          <a:bodyPr/>
          <a:lstStyle>
            <a:lvl1pPr>
              <a:defRPr/>
            </a:lvl1pPr>
          </a:lstStyle>
          <a:p>
            <a:pPr>
              <a:defRPr/>
            </a:pPr>
            <a:endParaRPr lang="de-DE"/>
          </a:p>
        </p:txBody>
      </p:sp>
      <p:sp>
        <p:nvSpPr>
          <p:cNvPr id="7" name="Foliennummernplatzhalter 5"/>
          <p:cNvSpPr>
            <a:spLocks noGrp="1"/>
          </p:cNvSpPr>
          <p:nvPr>
            <p:ph type="sldNum" sz="quarter" idx="12"/>
          </p:nvPr>
        </p:nvSpPr>
        <p:spPr/>
        <p:txBody>
          <a:bodyPr/>
          <a:lstStyle>
            <a:lvl1pPr>
              <a:defRPr/>
            </a:lvl1pPr>
          </a:lstStyle>
          <a:p>
            <a:pPr>
              <a:defRPr/>
            </a:pPr>
            <a:fld id="{D502B04C-9360-44D9-8459-4526C7E3D8DC}" type="slidenum">
              <a:rPr lang="de-DE"/>
              <a:pPr>
                <a:defRPr/>
              </a:pPr>
              <a:t>‹#›</a:t>
            </a:fld>
            <a:endParaRPr lang="de-DE"/>
          </a:p>
        </p:txBody>
      </p:sp>
    </p:spTree>
    <p:extLst>
      <p:ext uri="{BB962C8B-B14F-4D97-AF65-F5344CB8AC3E}">
        <p14:creationId xmlns:p14="http://schemas.microsoft.com/office/powerpoint/2010/main" val="425556350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vl1pPr>
          </a:lstStyle>
          <a:p>
            <a:pPr>
              <a:defRPr/>
            </a:pPr>
            <a:fld id="{568F2CB4-9D0F-406D-AC54-2CC43390844A}" type="datetimeFigureOut">
              <a:rPr lang="de-DE"/>
              <a:pPr>
                <a:defRPr/>
              </a:pPr>
              <a:t>30.03.2022</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14048B76-B971-4A3C-9E75-9B4DCC152172}" type="slidenum">
              <a:rPr lang="de-DE"/>
              <a:pPr>
                <a:defRPr/>
              </a:pPr>
              <a:t>‹#›</a:t>
            </a:fld>
            <a:endParaRPr lang="de-DE"/>
          </a:p>
        </p:txBody>
      </p:sp>
    </p:spTree>
    <p:extLst>
      <p:ext uri="{BB962C8B-B14F-4D97-AF65-F5344CB8AC3E}">
        <p14:creationId xmlns:p14="http://schemas.microsoft.com/office/powerpoint/2010/main" val="149580503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05980"/>
            <a:ext cx="2057400" cy="4388644"/>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1" y="205980"/>
            <a:ext cx="6019800" cy="4388644"/>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vl1pPr>
          </a:lstStyle>
          <a:p>
            <a:pPr>
              <a:defRPr/>
            </a:pPr>
            <a:fld id="{C3C34326-DB79-4B7D-A534-206A41C9803E}" type="datetimeFigureOut">
              <a:rPr lang="de-DE"/>
              <a:pPr>
                <a:defRPr/>
              </a:pPr>
              <a:t>30.03.2022</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70974919-2C0D-43B3-B9AE-007AE97DDDDF}" type="slidenum">
              <a:rPr lang="de-DE"/>
              <a:pPr>
                <a:defRPr/>
              </a:pPr>
              <a:t>‹#›</a:t>
            </a:fld>
            <a:endParaRPr lang="de-DE"/>
          </a:p>
        </p:txBody>
      </p:sp>
    </p:spTree>
    <p:extLst>
      <p:ext uri="{BB962C8B-B14F-4D97-AF65-F5344CB8AC3E}">
        <p14:creationId xmlns:p14="http://schemas.microsoft.com/office/powerpoint/2010/main" val="121788157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chart">
  <p:cSld name="Titel und Diagramm">
    <p:spTree>
      <p:nvGrpSpPr>
        <p:cNvPr id="1" name=""/>
        <p:cNvGrpSpPr/>
        <p:nvPr/>
      </p:nvGrpSpPr>
      <p:grpSpPr>
        <a:xfrm>
          <a:off x="0" y="0"/>
          <a:ext cx="0" cy="0"/>
          <a:chOff x="0" y="0"/>
          <a:chExt cx="0" cy="0"/>
        </a:xfrm>
      </p:grpSpPr>
      <p:sp>
        <p:nvSpPr>
          <p:cNvPr id="2" name="Titel 1"/>
          <p:cNvSpPr>
            <a:spLocks noGrp="1"/>
          </p:cNvSpPr>
          <p:nvPr>
            <p:ph type="title"/>
          </p:nvPr>
        </p:nvSpPr>
        <p:spPr>
          <a:xfrm>
            <a:off x="685800" y="457200"/>
            <a:ext cx="7772400" cy="857250"/>
          </a:xfrm>
        </p:spPr>
        <p:txBody>
          <a:bodyPr/>
          <a:lstStyle/>
          <a:p>
            <a:r>
              <a:rPr lang="de-DE"/>
              <a:t>Mastertitelformat bearbeiten</a:t>
            </a:r>
          </a:p>
        </p:txBody>
      </p:sp>
      <p:sp>
        <p:nvSpPr>
          <p:cNvPr id="3" name="Diagrammplatzhalter 2"/>
          <p:cNvSpPr>
            <a:spLocks noGrp="1"/>
          </p:cNvSpPr>
          <p:nvPr>
            <p:ph type="chart" idx="1"/>
          </p:nvPr>
        </p:nvSpPr>
        <p:spPr>
          <a:xfrm>
            <a:off x="685800" y="1485900"/>
            <a:ext cx="7772400" cy="3086100"/>
          </a:xfrm>
        </p:spPr>
        <p:txBody>
          <a:bodyPr rtlCol="0">
            <a:normAutofit/>
          </a:bodyPr>
          <a:lstStyle/>
          <a:p>
            <a:pPr lvl="0"/>
            <a:endParaRPr lang="de-DE" noProof="0"/>
          </a:p>
        </p:txBody>
      </p:sp>
      <p:sp>
        <p:nvSpPr>
          <p:cNvPr id="4" name="Rectangle 4"/>
          <p:cNvSpPr>
            <a:spLocks noGrp="1" noChangeArrowheads="1"/>
          </p:cNvSpPr>
          <p:nvPr>
            <p:ph type="dt" sz="half" idx="10"/>
          </p:nvPr>
        </p:nvSpPr>
        <p:spPr/>
        <p:txBody>
          <a:bodyPr/>
          <a:lstStyle>
            <a:lvl1pPr>
              <a:defRPr/>
            </a:lvl1pPr>
          </a:lstStyle>
          <a:p>
            <a:pPr>
              <a:defRPr/>
            </a:pPr>
            <a:endParaRPr lang="de-DE"/>
          </a:p>
        </p:txBody>
      </p:sp>
      <p:sp>
        <p:nvSpPr>
          <p:cNvPr id="5" name="Rectangle 5"/>
          <p:cNvSpPr>
            <a:spLocks noGrp="1" noChangeArrowheads="1"/>
          </p:cNvSpPr>
          <p:nvPr>
            <p:ph type="ftr" sz="quarter" idx="11"/>
          </p:nvPr>
        </p:nvSpPr>
        <p:spPr/>
        <p:txBody>
          <a:bodyPr/>
          <a:lstStyle>
            <a:lvl1pPr>
              <a:defRPr/>
            </a:lvl1pPr>
          </a:lstStyle>
          <a:p>
            <a:pPr>
              <a:defRPr/>
            </a:pPr>
            <a:endParaRPr lang="de-DE"/>
          </a:p>
        </p:txBody>
      </p:sp>
      <p:sp>
        <p:nvSpPr>
          <p:cNvPr id="6" name="Rectangle 6"/>
          <p:cNvSpPr>
            <a:spLocks noGrp="1" noChangeArrowheads="1"/>
          </p:cNvSpPr>
          <p:nvPr>
            <p:ph type="sldNum" sz="quarter" idx="12"/>
          </p:nvPr>
        </p:nvSpPr>
        <p:spPr/>
        <p:txBody>
          <a:bodyPr/>
          <a:lstStyle>
            <a:lvl1pPr>
              <a:defRPr/>
            </a:lvl1pPr>
          </a:lstStyle>
          <a:p>
            <a:pPr>
              <a:defRPr/>
            </a:pPr>
            <a:fld id="{503FA261-0FCA-4C37-871D-3D7E9148A948}" type="slidenum">
              <a:rPr lang="de-DE"/>
              <a:pPr>
                <a:defRPr/>
              </a:pPr>
              <a:t>‹#›</a:t>
            </a:fld>
            <a:endParaRPr lang="de-DE"/>
          </a:p>
        </p:txBody>
      </p:sp>
    </p:spTree>
    <p:extLst>
      <p:ext uri="{BB962C8B-B14F-4D97-AF65-F5344CB8AC3E}">
        <p14:creationId xmlns:p14="http://schemas.microsoft.com/office/powerpoint/2010/main" val="33695958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17B71F-0898-4B19-9468-DF1676009D37}" type="datetimeFigureOut">
              <a:rPr lang="en-GB" smtClean="0"/>
              <a:t>30/03/2022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BEA8256-8D05-4DEC-BBCF-4B3525F20F14}" type="slidenum">
              <a:rPr lang="en-GB" smtClean="0"/>
              <a:t>‹#›</a:t>
            </a:fld>
            <a:endParaRPr lang="en-GB"/>
          </a:p>
        </p:txBody>
      </p:sp>
    </p:spTree>
    <p:extLst>
      <p:ext uri="{BB962C8B-B14F-4D97-AF65-F5344CB8AC3E}">
        <p14:creationId xmlns:p14="http://schemas.microsoft.com/office/powerpoint/2010/main" val="358195167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7533828-ABF0-494A-9EAA-58BD69BA9D79}"/>
              </a:ext>
            </a:extLst>
          </p:cNvPr>
          <p:cNvSpPr>
            <a:spLocks noGrp="1"/>
          </p:cNvSpPr>
          <p:nvPr>
            <p:ph type="body" sz="quarter" idx="10"/>
          </p:nvPr>
        </p:nvSpPr>
        <p:spPr>
          <a:xfrm>
            <a:off x="1" y="4912668"/>
            <a:ext cx="3770313" cy="230832"/>
          </a:xfrm>
        </p:spPr>
        <p:txBody>
          <a:bodyPr anchor="b">
            <a:spAutoFit/>
          </a:bodyPr>
          <a:lstStyle>
            <a:lvl1pPr marL="0" indent="0">
              <a:spcBef>
                <a:spcPts val="0"/>
              </a:spcBef>
              <a:buNone/>
              <a:defRPr sz="900"/>
            </a:lvl1pPr>
          </a:lstStyle>
          <a:p>
            <a:pPr lvl="0"/>
            <a:r>
              <a:rPr lang="en-US"/>
              <a:t>Edit Master text styles</a:t>
            </a:r>
          </a:p>
        </p:txBody>
      </p:sp>
      <p:sp>
        <p:nvSpPr>
          <p:cNvPr id="9" name="Text Placeholder 4">
            <a:extLst>
              <a:ext uri="{FF2B5EF4-FFF2-40B4-BE49-F238E27FC236}">
                <a16:creationId xmlns:a16="http://schemas.microsoft.com/office/drawing/2014/main" id="{DEA2EB13-40B6-4B08-817B-48D15A509640}"/>
              </a:ext>
            </a:extLst>
          </p:cNvPr>
          <p:cNvSpPr>
            <a:spLocks noGrp="1"/>
          </p:cNvSpPr>
          <p:nvPr>
            <p:ph type="body" sz="quarter" idx="11"/>
          </p:nvPr>
        </p:nvSpPr>
        <p:spPr>
          <a:xfrm>
            <a:off x="5373688" y="4912668"/>
            <a:ext cx="3770313" cy="230832"/>
          </a:xfrm>
        </p:spPr>
        <p:txBody>
          <a:bodyPr anchor="b">
            <a:spAutoFit/>
          </a:bodyPr>
          <a:lstStyle>
            <a:lvl1pPr marL="0" indent="0" algn="r">
              <a:spcBef>
                <a:spcPts val="0"/>
              </a:spcBef>
              <a:buNone/>
              <a:defRPr sz="900"/>
            </a:lvl1pPr>
          </a:lstStyle>
          <a:p>
            <a:pPr lvl="0"/>
            <a:r>
              <a:rPr lang="en-US"/>
              <a:t>Edit Master text styles</a:t>
            </a:r>
          </a:p>
        </p:txBody>
      </p:sp>
    </p:spTree>
    <p:extLst>
      <p:ext uri="{BB962C8B-B14F-4D97-AF65-F5344CB8AC3E}">
        <p14:creationId xmlns:p14="http://schemas.microsoft.com/office/powerpoint/2010/main" val="235614906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143000" y="841772"/>
            <a:ext cx="6858000" cy="1790700"/>
          </a:xfrm>
        </p:spPr>
        <p:txBody>
          <a:bodyPr anchor="b"/>
          <a:lstStyle>
            <a:lvl1pPr algn="ctr">
              <a:defRPr sz="4499"/>
            </a:lvl1pPr>
          </a:lstStyle>
          <a:p>
            <a:r>
              <a:rPr lang="de-DE"/>
              <a:t>Titelmasterformat durch Klicken bearbeiten</a:t>
            </a:r>
          </a:p>
        </p:txBody>
      </p:sp>
      <p:sp>
        <p:nvSpPr>
          <p:cNvPr id="3" name="Untertitel 2"/>
          <p:cNvSpPr>
            <a:spLocks noGrp="1"/>
          </p:cNvSpPr>
          <p:nvPr>
            <p:ph type="subTitle" idx="1"/>
          </p:nvPr>
        </p:nvSpPr>
        <p:spPr>
          <a:xfrm>
            <a:off x="1143000" y="2701528"/>
            <a:ext cx="6858000" cy="1241822"/>
          </a:xfrm>
        </p:spPr>
        <p:txBody>
          <a:bodyPr/>
          <a:lstStyle>
            <a:lvl1pPr marL="0" indent="0" algn="ctr">
              <a:buNone/>
              <a:defRPr sz="1800"/>
            </a:lvl1pPr>
            <a:lvl2pPr marL="342866" indent="0" algn="ctr">
              <a:buNone/>
              <a:defRPr sz="1500"/>
            </a:lvl2pPr>
            <a:lvl3pPr marL="685732" indent="0" algn="ctr">
              <a:buNone/>
              <a:defRPr sz="1350"/>
            </a:lvl3pPr>
            <a:lvl4pPr marL="1028597" indent="0" algn="ctr">
              <a:buNone/>
              <a:defRPr sz="1200"/>
            </a:lvl4pPr>
            <a:lvl5pPr marL="1371463" indent="0" algn="ctr">
              <a:buNone/>
              <a:defRPr sz="1200"/>
            </a:lvl5pPr>
            <a:lvl6pPr marL="1714328" indent="0" algn="ctr">
              <a:buNone/>
              <a:defRPr sz="1200"/>
            </a:lvl6pPr>
            <a:lvl7pPr marL="2057195" indent="0" algn="ctr">
              <a:buNone/>
              <a:defRPr sz="1200"/>
            </a:lvl7pPr>
            <a:lvl8pPr marL="2400060" indent="0" algn="ctr">
              <a:buNone/>
              <a:defRPr sz="1200"/>
            </a:lvl8pPr>
            <a:lvl9pPr marL="2742926" indent="0" algn="ctr">
              <a:buNone/>
              <a:defRPr sz="1200"/>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10469756-5D22-441A-AF99-6C8787CEA605}" type="datetimeFigureOut">
              <a:rPr lang="de-DE" smtClean="0"/>
              <a:t>30.03.2022</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4A127F18-4292-4418-A408-A94177180F73}" type="slidenum">
              <a:rPr lang="de-DE" smtClean="0"/>
              <a:t>‹#›</a:t>
            </a:fld>
            <a:endParaRPr lang="de-DE"/>
          </a:p>
        </p:txBody>
      </p:sp>
    </p:spTree>
    <p:extLst>
      <p:ext uri="{BB962C8B-B14F-4D97-AF65-F5344CB8AC3E}">
        <p14:creationId xmlns:p14="http://schemas.microsoft.com/office/powerpoint/2010/main" val="78480868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10469756-5D22-441A-AF99-6C8787CEA605}" type="datetimeFigureOut">
              <a:rPr lang="de-DE" smtClean="0"/>
              <a:t>30.03.2022</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4A127F18-4292-4418-A408-A94177180F73}" type="slidenum">
              <a:rPr lang="de-DE" smtClean="0"/>
              <a:t>‹#›</a:t>
            </a:fld>
            <a:endParaRPr lang="de-DE"/>
          </a:p>
        </p:txBody>
      </p:sp>
    </p:spTree>
    <p:extLst>
      <p:ext uri="{BB962C8B-B14F-4D97-AF65-F5344CB8AC3E}">
        <p14:creationId xmlns:p14="http://schemas.microsoft.com/office/powerpoint/2010/main" val="226054197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23888" y="1282305"/>
            <a:ext cx="7886700" cy="2139553"/>
          </a:xfrm>
        </p:spPr>
        <p:txBody>
          <a:bodyPr anchor="b"/>
          <a:lstStyle>
            <a:lvl1pPr>
              <a:defRPr sz="4499"/>
            </a:lvl1pPr>
          </a:lstStyle>
          <a:p>
            <a:r>
              <a:rPr lang="de-DE"/>
              <a:t>Titelmasterformat durch Klicken bearbeiten</a:t>
            </a:r>
          </a:p>
        </p:txBody>
      </p:sp>
      <p:sp>
        <p:nvSpPr>
          <p:cNvPr id="3" name="Textplatzhalt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66" indent="0">
              <a:buNone/>
              <a:defRPr sz="1500">
                <a:solidFill>
                  <a:schemeClr val="tx1">
                    <a:tint val="75000"/>
                  </a:schemeClr>
                </a:solidFill>
              </a:defRPr>
            </a:lvl2pPr>
            <a:lvl3pPr marL="685732" indent="0">
              <a:buNone/>
              <a:defRPr sz="1350">
                <a:solidFill>
                  <a:schemeClr val="tx1">
                    <a:tint val="75000"/>
                  </a:schemeClr>
                </a:solidFill>
              </a:defRPr>
            </a:lvl3pPr>
            <a:lvl4pPr marL="1028597" indent="0">
              <a:buNone/>
              <a:defRPr sz="1200">
                <a:solidFill>
                  <a:schemeClr val="tx1">
                    <a:tint val="75000"/>
                  </a:schemeClr>
                </a:solidFill>
              </a:defRPr>
            </a:lvl4pPr>
            <a:lvl5pPr marL="1371463" indent="0">
              <a:buNone/>
              <a:defRPr sz="1200">
                <a:solidFill>
                  <a:schemeClr val="tx1">
                    <a:tint val="75000"/>
                  </a:schemeClr>
                </a:solidFill>
              </a:defRPr>
            </a:lvl5pPr>
            <a:lvl6pPr marL="1714328" indent="0">
              <a:buNone/>
              <a:defRPr sz="1200">
                <a:solidFill>
                  <a:schemeClr val="tx1">
                    <a:tint val="75000"/>
                  </a:schemeClr>
                </a:solidFill>
              </a:defRPr>
            </a:lvl6pPr>
            <a:lvl7pPr marL="2057195" indent="0">
              <a:buNone/>
              <a:defRPr sz="1200">
                <a:solidFill>
                  <a:schemeClr val="tx1">
                    <a:tint val="75000"/>
                  </a:schemeClr>
                </a:solidFill>
              </a:defRPr>
            </a:lvl7pPr>
            <a:lvl8pPr marL="2400060" indent="0">
              <a:buNone/>
              <a:defRPr sz="1200">
                <a:solidFill>
                  <a:schemeClr val="tx1">
                    <a:tint val="75000"/>
                  </a:schemeClr>
                </a:solidFill>
              </a:defRPr>
            </a:lvl8pPr>
            <a:lvl9pPr marL="2742926" indent="0">
              <a:buNone/>
              <a:defRPr sz="1200">
                <a:solidFill>
                  <a:schemeClr val="tx1">
                    <a:tint val="75000"/>
                  </a:schemeClr>
                </a:solidFill>
              </a:defRPr>
            </a:lvl9pPr>
          </a:lstStyle>
          <a:p>
            <a:pPr lvl="0"/>
            <a:r>
              <a:rPr lang="de-DE"/>
              <a:t>Formatvorlagen des Textmasters bearbeiten</a:t>
            </a:r>
          </a:p>
        </p:txBody>
      </p:sp>
      <p:sp>
        <p:nvSpPr>
          <p:cNvPr id="4" name="Datumsplatzhalter 3"/>
          <p:cNvSpPr>
            <a:spLocks noGrp="1"/>
          </p:cNvSpPr>
          <p:nvPr>
            <p:ph type="dt" sz="half" idx="10"/>
          </p:nvPr>
        </p:nvSpPr>
        <p:spPr/>
        <p:txBody>
          <a:bodyPr/>
          <a:lstStyle/>
          <a:p>
            <a:fld id="{10469756-5D22-441A-AF99-6C8787CEA605}" type="datetimeFigureOut">
              <a:rPr lang="de-DE" smtClean="0"/>
              <a:t>30.03.2022</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4A127F18-4292-4418-A408-A94177180F73}" type="slidenum">
              <a:rPr lang="de-DE" smtClean="0"/>
              <a:t>‹#›</a:t>
            </a:fld>
            <a:endParaRPr lang="de-DE"/>
          </a:p>
        </p:txBody>
      </p:sp>
    </p:spTree>
    <p:extLst>
      <p:ext uri="{BB962C8B-B14F-4D97-AF65-F5344CB8AC3E}">
        <p14:creationId xmlns:p14="http://schemas.microsoft.com/office/powerpoint/2010/main" val="141385023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628650" y="1369219"/>
            <a:ext cx="3886200" cy="3263504"/>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29150" y="1369219"/>
            <a:ext cx="3886200" cy="3263504"/>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10469756-5D22-441A-AF99-6C8787CEA605}" type="datetimeFigureOut">
              <a:rPr lang="de-DE" smtClean="0"/>
              <a:t>30.03.2022</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4A127F18-4292-4418-A408-A94177180F73}" type="slidenum">
              <a:rPr lang="de-DE" smtClean="0"/>
              <a:t>‹#›</a:t>
            </a:fld>
            <a:endParaRPr lang="de-DE"/>
          </a:p>
        </p:txBody>
      </p:sp>
    </p:spTree>
    <p:extLst>
      <p:ext uri="{BB962C8B-B14F-4D97-AF65-F5344CB8AC3E}">
        <p14:creationId xmlns:p14="http://schemas.microsoft.com/office/powerpoint/2010/main" val="201348488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29842" y="273844"/>
            <a:ext cx="7886700" cy="994172"/>
          </a:xfrm>
        </p:spPr>
        <p:txBody>
          <a:bodyPr/>
          <a:lstStyle/>
          <a:p>
            <a:r>
              <a:rPr lang="de-DE"/>
              <a:t>Titelmasterformat durch Klicken bearbeiten</a:t>
            </a:r>
          </a:p>
        </p:txBody>
      </p:sp>
      <p:sp>
        <p:nvSpPr>
          <p:cNvPr id="3" name="Textplatzhalter 2"/>
          <p:cNvSpPr>
            <a:spLocks noGrp="1"/>
          </p:cNvSpPr>
          <p:nvPr>
            <p:ph type="body" idx="1"/>
          </p:nvPr>
        </p:nvSpPr>
        <p:spPr>
          <a:xfrm>
            <a:off x="629842" y="1260872"/>
            <a:ext cx="3868340" cy="617934"/>
          </a:xfrm>
        </p:spPr>
        <p:txBody>
          <a:bodyPr anchor="b"/>
          <a:lstStyle>
            <a:lvl1pPr marL="0" indent="0">
              <a:buNone/>
              <a:defRPr sz="1800" b="1"/>
            </a:lvl1pPr>
            <a:lvl2pPr marL="342866" indent="0">
              <a:buNone/>
              <a:defRPr sz="1500" b="1"/>
            </a:lvl2pPr>
            <a:lvl3pPr marL="685732" indent="0">
              <a:buNone/>
              <a:defRPr sz="1350" b="1"/>
            </a:lvl3pPr>
            <a:lvl4pPr marL="1028597" indent="0">
              <a:buNone/>
              <a:defRPr sz="1200" b="1"/>
            </a:lvl4pPr>
            <a:lvl5pPr marL="1371463" indent="0">
              <a:buNone/>
              <a:defRPr sz="1200" b="1"/>
            </a:lvl5pPr>
            <a:lvl6pPr marL="1714328" indent="0">
              <a:buNone/>
              <a:defRPr sz="1200" b="1"/>
            </a:lvl6pPr>
            <a:lvl7pPr marL="2057195" indent="0">
              <a:buNone/>
              <a:defRPr sz="1200" b="1"/>
            </a:lvl7pPr>
            <a:lvl8pPr marL="2400060" indent="0">
              <a:buNone/>
              <a:defRPr sz="1200" b="1"/>
            </a:lvl8pPr>
            <a:lvl9pPr marL="2742926" indent="0">
              <a:buNone/>
              <a:defRPr sz="1200" b="1"/>
            </a:lvl9pPr>
          </a:lstStyle>
          <a:p>
            <a:pPr lvl="0"/>
            <a:r>
              <a:rPr lang="de-DE"/>
              <a:t>Formatvorlagen des Textmasters bearbeiten</a:t>
            </a:r>
          </a:p>
        </p:txBody>
      </p:sp>
      <p:sp>
        <p:nvSpPr>
          <p:cNvPr id="4" name="Inhaltsplatzhalter 3"/>
          <p:cNvSpPr>
            <a:spLocks noGrp="1"/>
          </p:cNvSpPr>
          <p:nvPr>
            <p:ph sz="half" idx="2"/>
          </p:nvPr>
        </p:nvSpPr>
        <p:spPr>
          <a:xfrm>
            <a:off x="629842" y="1878806"/>
            <a:ext cx="3868340" cy="2763441"/>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29151" y="1260872"/>
            <a:ext cx="3887391" cy="617934"/>
          </a:xfrm>
        </p:spPr>
        <p:txBody>
          <a:bodyPr anchor="b"/>
          <a:lstStyle>
            <a:lvl1pPr marL="0" indent="0">
              <a:buNone/>
              <a:defRPr sz="1800" b="1"/>
            </a:lvl1pPr>
            <a:lvl2pPr marL="342866" indent="0">
              <a:buNone/>
              <a:defRPr sz="1500" b="1"/>
            </a:lvl2pPr>
            <a:lvl3pPr marL="685732" indent="0">
              <a:buNone/>
              <a:defRPr sz="1350" b="1"/>
            </a:lvl3pPr>
            <a:lvl4pPr marL="1028597" indent="0">
              <a:buNone/>
              <a:defRPr sz="1200" b="1"/>
            </a:lvl4pPr>
            <a:lvl5pPr marL="1371463" indent="0">
              <a:buNone/>
              <a:defRPr sz="1200" b="1"/>
            </a:lvl5pPr>
            <a:lvl6pPr marL="1714328" indent="0">
              <a:buNone/>
              <a:defRPr sz="1200" b="1"/>
            </a:lvl6pPr>
            <a:lvl7pPr marL="2057195" indent="0">
              <a:buNone/>
              <a:defRPr sz="1200" b="1"/>
            </a:lvl7pPr>
            <a:lvl8pPr marL="2400060" indent="0">
              <a:buNone/>
              <a:defRPr sz="1200" b="1"/>
            </a:lvl8pPr>
            <a:lvl9pPr marL="2742926" indent="0">
              <a:buNone/>
              <a:defRPr sz="1200" b="1"/>
            </a:lvl9pPr>
          </a:lstStyle>
          <a:p>
            <a:pPr lvl="0"/>
            <a:r>
              <a:rPr lang="de-DE"/>
              <a:t>Formatvorlagen des Textmasters bearbeiten</a:t>
            </a:r>
          </a:p>
        </p:txBody>
      </p:sp>
      <p:sp>
        <p:nvSpPr>
          <p:cNvPr id="6" name="Inhaltsplatzhalter 5"/>
          <p:cNvSpPr>
            <a:spLocks noGrp="1"/>
          </p:cNvSpPr>
          <p:nvPr>
            <p:ph sz="quarter" idx="4"/>
          </p:nvPr>
        </p:nvSpPr>
        <p:spPr>
          <a:xfrm>
            <a:off x="4629151" y="1878806"/>
            <a:ext cx="3887391" cy="2763441"/>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10469756-5D22-441A-AF99-6C8787CEA605}" type="datetimeFigureOut">
              <a:rPr lang="de-DE" smtClean="0"/>
              <a:t>30.03.2022</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4A127F18-4292-4418-A408-A94177180F73}" type="slidenum">
              <a:rPr lang="de-DE" smtClean="0"/>
              <a:t>‹#›</a:t>
            </a:fld>
            <a:endParaRPr lang="de-DE"/>
          </a:p>
        </p:txBody>
      </p:sp>
    </p:spTree>
    <p:extLst>
      <p:ext uri="{BB962C8B-B14F-4D97-AF65-F5344CB8AC3E}">
        <p14:creationId xmlns:p14="http://schemas.microsoft.com/office/powerpoint/2010/main" val="143146059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10469756-5D22-441A-AF99-6C8787CEA605}" type="datetimeFigureOut">
              <a:rPr lang="de-DE" smtClean="0"/>
              <a:t>30.03.2022</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4A127F18-4292-4418-A408-A94177180F73}" type="slidenum">
              <a:rPr lang="de-DE" smtClean="0"/>
              <a:t>‹#›</a:t>
            </a:fld>
            <a:endParaRPr lang="de-DE"/>
          </a:p>
        </p:txBody>
      </p:sp>
    </p:spTree>
    <p:extLst>
      <p:ext uri="{BB962C8B-B14F-4D97-AF65-F5344CB8AC3E}">
        <p14:creationId xmlns:p14="http://schemas.microsoft.com/office/powerpoint/2010/main" val="147969097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10469756-5D22-441A-AF99-6C8787CEA605}" type="datetimeFigureOut">
              <a:rPr lang="de-DE" smtClean="0"/>
              <a:t>30.03.2022</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4A127F18-4292-4418-A408-A94177180F73}" type="slidenum">
              <a:rPr lang="de-DE" smtClean="0"/>
              <a:t>‹#›</a:t>
            </a:fld>
            <a:endParaRPr lang="de-DE"/>
          </a:p>
        </p:txBody>
      </p:sp>
    </p:spTree>
    <p:extLst>
      <p:ext uri="{BB962C8B-B14F-4D97-AF65-F5344CB8AC3E}">
        <p14:creationId xmlns:p14="http://schemas.microsoft.com/office/powerpoint/2010/main" val="194400287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29841" y="342900"/>
            <a:ext cx="2949178" cy="1200150"/>
          </a:xfrm>
        </p:spPr>
        <p:txBody>
          <a:bodyPr anchor="b"/>
          <a:lstStyle>
            <a:lvl1pPr>
              <a:defRPr sz="2400"/>
            </a:lvl1pPr>
          </a:lstStyle>
          <a:p>
            <a:r>
              <a:rPr lang="de-DE"/>
              <a:t>Titelmasterformat durch Klicken bearbeiten</a:t>
            </a:r>
          </a:p>
        </p:txBody>
      </p:sp>
      <p:sp>
        <p:nvSpPr>
          <p:cNvPr id="3" name="Inhaltsplatzhalt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29841" y="1543051"/>
            <a:ext cx="2949178" cy="2858691"/>
          </a:xfrm>
        </p:spPr>
        <p:txBody>
          <a:bodyPr/>
          <a:lstStyle>
            <a:lvl1pPr marL="0" indent="0">
              <a:buNone/>
              <a:defRPr sz="1200"/>
            </a:lvl1pPr>
            <a:lvl2pPr marL="342866" indent="0">
              <a:buNone/>
              <a:defRPr sz="1050"/>
            </a:lvl2pPr>
            <a:lvl3pPr marL="685732" indent="0">
              <a:buNone/>
              <a:defRPr sz="900"/>
            </a:lvl3pPr>
            <a:lvl4pPr marL="1028597" indent="0">
              <a:buNone/>
              <a:defRPr sz="750"/>
            </a:lvl4pPr>
            <a:lvl5pPr marL="1371463" indent="0">
              <a:buNone/>
              <a:defRPr sz="750"/>
            </a:lvl5pPr>
            <a:lvl6pPr marL="1714328" indent="0">
              <a:buNone/>
              <a:defRPr sz="750"/>
            </a:lvl6pPr>
            <a:lvl7pPr marL="2057195" indent="0">
              <a:buNone/>
              <a:defRPr sz="750"/>
            </a:lvl7pPr>
            <a:lvl8pPr marL="2400060" indent="0">
              <a:buNone/>
              <a:defRPr sz="750"/>
            </a:lvl8pPr>
            <a:lvl9pPr marL="2742926" indent="0">
              <a:buNone/>
              <a:defRPr sz="75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10469756-5D22-441A-AF99-6C8787CEA605}" type="datetimeFigureOut">
              <a:rPr lang="de-DE" smtClean="0"/>
              <a:t>30.03.2022</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4A127F18-4292-4418-A408-A94177180F73}" type="slidenum">
              <a:rPr lang="de-DE" smtClean="0"/>
              <a:t>‹#›</a:t>
            </a:fld>
            <a:endParaRPr lang="de-DE"/>
          </a:p>
        </p:txBody>
      </p:sp>
    </p:spTree>
    <p:extLst>
      <p:ext uri="{BB962C8B-B14F-4D97-AF65-F5344CB8AC3E}">
        <p14:creationId xmlns:p14="http://schemas.microsoft.com/office/powerpoint/2010/main" val="396940961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29841" y="342900"/>
            <a:ext cx="2949178" cy="1200150"/>
          </a:xfrm>
        </p:spPr>
        <p:txBody>
          <a:bodyPr anchor="b"/>
          <a:lstStyle>
            <a:lvl1pPr>
              <a:defRPr sz="2400"/>
            </a:lvl1pPr>
          </a:lstStyle>
          <a:p>
            <a:r>
              <a:rPr lang="de-DE"/>
              <a:t>Titelmasterformat durch Klicken bearbeiten</a:t>
            </a:r>
          </a:p>
        </p:txBody>
      </p:sp>
      <p:sp>
        <p:nvSpPr>
          <p:cNvPr id="3" name="Bildplatzhalter 2"/>
          <p:cNvSpPr>
            <a:spLocks noGrp="1"/>
          </p:cNvSpPr>
          <p:nvPr>
            <p:ph type="pic" idx="1"/>
          </p:nvPr>
        </p:nvSpPr>
        <p:spPr>
          <a:xfrm>
            <a:off x="3887391" y="740570"/>
            <a:ext cx="4629150" cy="3655219"/>
          </a:xfrm>
        </p:spPr>
        <p:txBody>
          <a:bodyPr/>
          <a:lstStyle>
            <a:lvl1pPr marL="0" indent="0">
              <a:buNone/>
              <a:defRPr sz="2400"/>
            </a:lvl1pPr>
            <a:lvl2pPr marL="342866" indent="0">
              <a:buNone/>
              <a:defRPr sz="2100"/>
            </a:lvl2pPr>
            <a:lvl3pPr marL="685732" indent="0">
              <a:buNone/>
              <a:defRPr sz="1800"/>
            </a:lvl3pPr>
            <a:lvl4pPr marL="1028597" indent="0">
              <a:buNone/>
              <a:defRPr sz="1500"/>
            </a:lvl4pPr>
            <a:lvl5pPr marL="1371463" indent="0">
              <a:buNone/>
              <a:defRPr sz="1500"/>
            </a:lvl5pPr>
            <a:lvl6pPr marL="1714328" indent="0">
              <a:buNone/>
              <a:defRPr sz="1500"/>
            </a:lvl6pPr>
            <a:lvl7pPr marL="2057195" indent="0">
              <a:buNone/>
              <a:defRPr sz="1500"/>
            </a:lvl7pPr>
            <a:lvl8pPr marL="2400060" indent="0">
              <a:buNone/>
              <a:defRPr sz="1500"/>
            </a:lvl8pPr>
            <a:lvl9pPr marL="2742926" indent="0">
              <a:buNone/>
              <a:defRPr sz="1500"/>
            </a:lvl9pPr>
          </a:lstStyle>
          <a:p>
            <a:endParaRPr lang="de-DE"/>
          </a:p>
        </p:txBody>
      </p:sp>
      <p:sp>
        <p:nvSpPr>
          <p:cNvPr id="4" name="Textplatzhalter 3"/>
          <p:cNvSpPr>
            <a:spLocks noGrp="1"/>
          </p:cNvSpPr>
          <p:nvPr>
            <p:ph type="body" sz="half" idx="2"/>
          </p:nvPr>
        </p:nvSpPr>
        <p:spPr>
          <a:xfrm>
            <a:off x="629841" y="1543051"/>
            <a:ext cx="2949178" cy="2858691"/>
          </a:xfrm>
        </p:spPr>
        <p:txBody>
          <a:bodyPr/>
          <a:lstStyle>
            <a:lvl1pPr marL="0" indent="0">
              <a:buNone/>
              <a:defRPr sz="1200"/>
            </a:lvl1pPr>
            <a:lvl2pPr marL="342866" indent="0">
              <a:buNone/>
              <a:defRPr sz="1050"/>
            </a:lvl2pPr>
            <a:lvl3pPr marL="685732" indent="0">
              <a:buNone/>
              <a:defRPr sz="900"/>
            </a:lvl3pPr>
            <a:lvl4pPr marL="1028597" indent="0">
              <a:buNone/>
              <a:defRPr sz="750"/>
            </a:lvl4pPr>
            <a:lvl5pPr marL="1371463" indent="0">
              <a:buNone/>
              <a:defRPr sz="750"/>
            </a:lvl5pPr>
            <a:lvl6pPr marL="1714328" indent="0">
              <a:buNone/>
              <a:defRPr sz="750"/>
            </a:lvl6pPr>
            <a:lvl7pPr marL="2057195" indent="0">
              <a:buNone/>
              <a:defRPr sz="750"/>
            </a:lvl7pPr>
            <a:lvl8pPr marL="2400060" indent="0">
              <a:buNone/>
              <a:defRPr sz="750"/>
            </a:lvl8pPr>
            <a:lvl9pPr marL="2742926" indent="0">
              <a:buNone/>
              <a:defRPr sz="75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10469756-5D22-441A-AF99-6C8787CEA605}" type="datetimeFigureOut">
              <a:rPr lang="de-DE" smtClean="0"/>
              <a:t>30.03.2022</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4A127F18-4292-4418-A408-A94177180F73}" type="slidenum">
              <a:rPr lang="de-DE" smtClean="0"/>
              <a:t>‹#›</a:t>
            </a:fld>
            <a:endParaRPr lang="de-DE"/>
          </a:p>
        </p:txBody>
      </p:sp>
    </p:spTree>
    <p:extLst>
      <p:ext uri="{BB962C8B-B14F-4D97-AF65-F5344CB8AC3E}">
        <p14:creationId xmlns:p14="http://schemas.microsoft.com/office/powerpoint/2010/main" val="34819894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B1107-2207-4090-8F3E-8E114937F00C}"/>
              </a:ext>
            </a:extLst>
          </p:cNvPr>
          <p:cNvSpPr>
            <a:spLocks noGrp="1"/>
          </p:cNvSpPr>
          <p:nvPr>
            <p:ph type="title"/>
          </p:nvPr>
        </p:nvSpPr>
        <p:spPr>
          <a:xfrm>
            <a:off x="753533" y="70904"/>
            <a:ext cx="8103551" cy="691875"/>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E3387AD-7DC7-4A18-AA4E-9B6F78AD0464}"/>
              </a:ext>
            </a:extLst>
          </p:cNvPr>
          <p:cNvSpPr>
            <a:spLocks noGrp="1"/>
          </p:cNvSpPr>
          <p:nvPr>
            <p:ph idx="1"/>
          </p:nvPr>
        </p:nvSpPr>
        <p:spPr>
          <a:xfrm>
            <a:off x="753533" y="861305"/>
            <a:ext cx="8103551" cy="3781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7">
            <a:extLst>
              <a:ext uri="{FF2B5EF4-FFF2-40B4-BE49-F238E27FC236}">
                <a16:creationId xmlns:a16="http://schemas.microsoft.com/office/drawing/2014/main" id="{B406A9CC-C327-473A-BA9A-F2D7D4385729}"/>
              </a:ext>
            </a:extLst>
          </p:cNvPr>
          <p:cNvSpPr>
            <a:spLocks noGrp="1"/>
          </p:cNvSpPr>
          <p:nvPr>
            <p:ph type="body" sz="quarter" idx="10" hasCustomPrompt="1"/>
          </p:nvPr>
        </p:nvSpPr>
        <p:spPr>
          <a:xfrm>
            <a:off x="753533" y="4707995"/>
            <a:ext cx="4055534" cy="364331"/>
          </a:xfrm>
        </p:spPr>
        <p:txBody>
          <a:bodyPr anchor="b">
            <a:noAutofit/>
          </a:bodyPr>
          <a:lstStyle>
            <a:lvl1pPr marL="0" indent="0">
              <a:lnSpc>
                <a:spcPct val="100000"/>
              </a:lnSpc>
              <a:spcBef>
                <a:spcPts val="0"/>
              </a:spcBef>
              <a:buNone/>
              <a:defRPr sz="750"/>
            </a:lvl1pPr>
          </a:lstStyle>
          <a:p>
            <a:pPr lvl="0"/>
            <a:r>
              <a:rPr lang="en-GB"/>
              <a:t>References</a:t>
            </a:r>
          </a:p>
        </p:txBody>
      </p:sp>
      <p:sp>
        <p:nvSpPr>
          <p:cNvPr id="6" name="Text Placeholder 7">
            <a:extLst>
              <a:ext uri="{FF2B5EF4-FFF2-40B4-BE49-F238E27FC236}">
                <a16:creationId xmlns:a16="http://schemas.microsoft.com/office/drawing/2014/main" id="{6629EDC6-6611-4C67-9FBB-DA1273FF0F47}"/>
              </a:ext>
            </a:extLst>
          </p:cNvPr>
          <p:cNvSpPr>
            <a:spLocks noGrp="1"/>
          </p:cNvSpPr>
          <p:nvPr>
            <p:ph type="body" sz="quarter" idx="11" hasCustomPrompt="1"/>
          </p:nvPr>
        </p:nvSpPr>
        <p:spPr>
          <a:xfrm>
            <a:off x="4805308" y="4707994"/>
            <a:ext cx="4055534" cy="364331"/>
          </a:xfrm>
        </p:spPr>
        <p:txBody>
          <a:bodyPr anchor="b">
            <a:noAutofit/>
          </a:bodyPr>
          <a:lstStyle>
            <a:lvl1pPr marL="0" indent="0" algn="r">
              <a:lnSpc>
                <a:spcPct val="100000"/>
              </a:lnSpc>
              <a:spcBef>
                <a:spcPts val="0"/>
              </a:spcBef>
              <a:buNone/>
              <a:defRPr sz="750"/>
            </a:lvl1pPr>
          </a:lstStyle>
          <a:p>
            <a:pPr lvl="0"/>
            <a:r>
              <a:rPr lang="en-GB"/>
              <a:t>Footnotes</a:t>
            </a:r>
          </a:p>
        </p:txBody>
      </p:sp>
    </p:spTree>
    <p:extLst>
      <p:ext uri="{BB962C8B-B14F-4D97-AF65-F5344CB8AC3E}">
        <p14:creationId xmlns:p14="http://schemas.microsoft.com/office/powerpoint/2010/main" val="324578687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10469756-5D22-441A-AF99-6C8787CEA605}" type="datetimeFigureOut">
              <a:rPr lang="de-DE" smtClean="0"/>
              <a:t>30.03.2022</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4A127F18-4292-4418-A408-A94177180F73}" type="slidenum">
              <a:rPr lang="de-DE" smtClean="0"/>
              <a:t>‹#›</a:t>
            </a:fld>
            <a:endParaRPr lang="de-DE"/>
          </a:p>
        </p:txBody>
      </p:sp>
    </p:spTree>
    <p:extLst>
      <p:ext uri="{BB962C8B-B14F-4D97-AF65-F5344CB8AC3E}">
        <p14:creationId xmlns:p14="http://schemas.microsoft.com/office/powerpoint/2010/main" val="115780152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43676" y="273845"/>
            <a:ext cx="1971675" cy="4358879"/>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628651" y="273845"/>
            <a:ext cx="5800725" cy="4358879"/>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10469756-5D22-441A-AF99-6C8787CEA605}" type="datetimeFigureOut">
              <a:rPr lang="de-DE" smtClean="0"/>
              <a:t>30.03.2022</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4A127F18-4292-4418-A408-A94177180F73}" type="slidenum">
              <a:rPr lang="de-DE" smtClean="0"/>
              <a:t>‹#›</a:t>
            </a:fld>
            <a:endParaRPr lang="de-DE"/>
          </a:p>
        </p:txBody>
      </p:sp>
    </p:spTree>
    <p:extLst>
      <p:ext uri="{BB962C8B-B14F-4D97-AF65-F5344CB8AC3E}">
        <p14:creationId xmlns:p14="http://schemas.microsoft.com/office/powerpoint/2010/main" val="309072382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Titel und Inhalt Standard">
    <p:spTree>
      <p:nvGrpSpPr>
        <p:cNvPr id="1" name=""/>
        <p:cNvGrpSpPr/>
        <p:nvPr/>
      </p:nvGrpSpPr>
      <p:grpSpPr>
        <a:xfrm>
          <a:off x="0" y="0"/>
          <a:ext cx="0" cy="0"/>
          <a:chOff x="0" y="0"/>
          <a:chExt cx="0" cy="0"/>
        </a:xfrm>
      </p:grpSpPr>
      <p:sp>
        <p:nvSpPr>
          <p:cNvPr id="12" name="Titel 1"/>
          <p:cNvSpPr>
            <a:spLocks noGrp="1"/>
          </p:cNvSpPr>
          <p:nvPr>
            <p:ph type="title"/>
          </p:nvPr>
        </p:nvSpPr>
        <p:spPr>
          <a:xfrm>
            <a:off x="259655" y="3"/>
            <a:ext cx="7135058" cy="725555"/>
          </a:xfrm>
          <a:prstGeom prst="rect">
            <a:avLst/>
          </a:prstGeom>
        </p:spPr>
        <p:txBody>
          <a:bodyPr wrap="square" lIns="0" anchor="ctr" anchorCtr="0">
            <a:normAutofit/>
          </a:bodyPr>
          <a:lstStyle>
            <a:lvl1pPr>
              <a:defRPr sz="2400" b="1">
                <a:solidFill>
                  <a:schemeClr val="tx2"/>
                </a:solidFill>
                <a:latin typeface="Arial" panose="020B0604020202020204" pitchFamily="34" charset="0"/>
              </a:defRPr>
            </a:lvl1pPr>
          </a:lstStyle>
          <a:p>
            <a:r>
              <a:rPr lang="de-DE"/>
              <a:t>Titelmasterformat durch Klicken bearbeiten</a:t>
            </a:r>
          </a:p>
        </p:txBody>
      </p:sp>
      <p:sp>
        <p:nvSpPr>
          <p:cNvPr id="13" name="Inhaltsplatzhalter 2"/>
          <p:cNvSpPr>
            <a:spLocks noGrp="1"/>
          </p:cNvSpPr>
          <p:nvPr>
            <p:ph idx="1"/>
          </p:nvPr>
        </p:nvSpPr>
        <p:spPr>
          <a:xfrm>
            <a:off x="259656" y="874644"/>
            <a:ext cx="8712895" cy="4130909"/>
          </a:xfrm>
          <a:prstGeom prst="rect">
            <a:avLst/>
          </a:prstGeom>
        </p:spPr>
        <p:txBody>
          <a:bodyPr lIns="0"/>
          <a:lstStyle>
            <a:lvl1pPr marL="257150" indent="-257150">
              <a:buClr>
                <a:schemeClr val="accent5"/>
              </a:buClr>
              <a:buSzPct val="80000"/>
              <a:buFont typeface="Wingdings 3" panose="05040102010807070707" pitchFamily="18" charset="2"/>
              <a:buChar char=""/>
              <a:defRPr sz="2100">
                <a:solidFill>
                  <a:srgbClr val="000000"/>
                </a:solidFill>
                <a:latin typeface="Arial" panose="020B0604020202020204" pitchFamily="34" charset="0"/>
              </a:defRPr>
            </a:lvl1pPr>
            <a:lvl2pPr marL="557157" indent="-214292">
              <a:buClr>
                <a:schemeClr val="accent1"/>
              </a:buClr>
              <a:buFont typeface="Symbol" panose="05050102010706020507" pitchFamily="18" charset="2"/>
              <a:buChar char="-"/>
              <a:defRPr sz="1800" i="0">
                <a:solidFill>
                  <a:srgbClr val="000000"/>
                </a:solidFill>
                <a:latin typeface="Arial" panose="020B0604020202020204" pitchFamily="34" charset="0"/>
              </a:defRPr>
            </a:lvl2pPr>
            <a:lvl3pPr marL="857165" indent="-171433">
              <a:buClr>
                <a:schemeClr val="tx2"/>
              </a:buClr>
              <a:buFont typeface="Symbol" panose="05050102010706020507" pitchFamily="18" charset="2"/>
              <a:buChar char="-"/>
              <a:defRPr sz="1650">
                <a:solidFill>
                  <a:srgbClr val="000000"/>
                </a:solidFill>
                <a:latin typeface="Arial" panose="020B0604020202020204" pitchFamily="34" charset="0"/>
              </a:defRPr>
            </a:lvl3pPr>
            <a:lvl4pPr marL="1200030" indent="-171433">
              <a:buClr>
                <a:srgbClr val="004593"/>
              </a:buClr>
              <a:buFont typeface="Symbol" panose="05050102010706020507" pitchFamily="18" charset="2"/>
              <a:buChar char="-"/>
              <a:defRPr sz="1500">
                <a:solidFill>
                  <a:srgbClr val="000000"/>
                </a:solidFill>
                <a:latin typeface="Arial" panose="020B0604020202020204" pitchFamily="34" charset="0"/>
              </a:defRPr>
            </a:lvl4pPr>
            <a:lvl5pPr marL="1542896" indent="-171433">
              <a:buClr>
                <a:srgbClr val="004593"/>
              </a:buClr>
              <a:buSzPct val="80000"/>
              <a:buFont typeface="Courier New" panose="02070309020205020404" pitchFamily="49" charset="0"/>
              <a:buChar char="o"/>
              <a:defRPr sz="1350">
                <a:solidFill>
                  <a:srgbClr val="000000"/>
                </a:solidFill>
                <a:latin typeface="Arial" panose="020B0604020202020204" pitchFamily="34" charset="0"/>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pic>
        <p:nvPicPr>
          <p:cNvPr id="7" name="Grafik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64788" y="140733"/>
            <a:ext cx="1578086" cy="437912"/>
          </a:xfrm>
          <a:prstGeom prst="rect">
            <a:avLst/>
          </a:prstGeom>
        </p:spPr>
      </p:pic>
      <p:cxnSp>
        <p:nvCxnSpPr>
          <p:cNvPr id="8" name="Gerader Verbinder 7"/>
          <p:cNvCxnSpPr/>
          <p:nvPr userDrawn="1"/>
        </p:nvCxnSpPr>
        <p:spPr>
          <a:xfrm>
            <a:off x="0" y="719418"/>
            <a:ext cx="9144000"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956300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192713" y="1041472"/>
            <a:ext cx="8709551" cy="3698696"/>
          </a:xfrm>
          <a:prstGeom prst="rect">
            <a:avLst/>
          </a:prstGeom>
        </p:spPr>
        <p:txBody>
          <a:bodyPr/>
          <a:lstStyle>
            <a:lvl1pPr marL="266660" indent="-266660">
              <a:buClr>
                <a:schemeClr val="accent3"/>
              </a:buClr>
              <a:buSzPct val="85000"/>
              <a:buFont typeface="Wingdings" panose="05000000000000000000" pitchFamily="2" charset="2"/>
              <a:buChar char="l"/>
              <a:defRPr sz="2000"/>
            </a:lvl1pPr>
            <a:lvl2pPr>
              <a:buClr>
                <a:schemeClr val="accent1"/>
              </a:buClr>
              <a:defRPr sz="1600"/>
            </a:lvl2pPr>
            <a:lvl3pPr>
              <a:buClr>
                <a:schemeClr val="accent2"/>
              </a:buCl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itle 3"/>
          <p:cNvSpPr>
            <a:spLocks noGrp="1"/>
          </p:cNvSpPr>
          <p:nvPr>
            <p:ph type="title"/>
          </p:nvPr>
        </p:nvSpPr>
        <p:spPr>
          <a:xfrm>
            <a:off x="203221" y="82355"/>
            <a:ext cx="8709551" cy="857250"/>
          </a:xfrm>
          <a:prstGeom prst="rect">
            <a:avLst/>
          </a:prstGeom>
        </p:spPr>
        <p:txBody>
          <a:bodyPr/>
          <a:lstStyle>
            <a:lvl1pPr>
              <a:defRPr lang="en-GB" sz="2400" dirty="0">
                <a:solidFill>
                  <a:schemeClr val="tx1"/>
                </a:solidFill>
                <a:latin typeface="Arial" panose="020B0604020202020204" pitchFamily="34" charset="0"/>
                <a:ea typeface="MS PGothic" pitchFamily="34" charset="-128"/>
                <a:cs typeface="Arial" panose="020B0604020202020204" pitchFamily="34" charset="0"/>
              </a:defRPr>
            </a:lvl1pPr>
          </a:lstStyle>
          <a:p>
            <a:pPr lvl="0"/>
            <a:r>
              <a:rPr lang="en-US"/>
              <a:t>Click to edit Master title style</a:t>
            </a:r>
            <a:endParaRPr lang="en-GB"/>
          </a:p>
        </p:txBody>
      </p:sp>
      <p:sp>
        <p:nvSpPr>
          <p:cNvPr id="5" name="Text Placeholder 13"/>
          <p:cNvSpPr>
            <a:spLocks noGrp="1"/>
          </p:cNvSpPr>
          <p:nvPr>
            <p:ph type="body" sz="quarter" idx="11"/>
          </p:nvPr>
        </p:nvSpPr>
        <p:spPr>
          <a:xfrm>
            <a:off x="3187840" y="4912990"/>
            <a:ext cx="5875338" cy="230510"/>
          </a:xfrm>
          <a:prstGeom prst="rect">
            <a:avLst/>
          </a:prstGeom>
        </p:spPr>
        <p:txBody>
          <a:bodyPr vert="horz" anchor="b" anchorCtr="0"/>
          <a:lstStyle>
            <a:lvl1pPr marL="0" indent="0" algn="r">
              <a:buNone/>
              <a:defRPr sz="900" baseline="0">
                <a:solidFill>
                  <a:schemeClr val="tx1"/>
                </a:solidFill>
                <a:latin typeface="Arial" panose="020B0604020202020204" pitchFamily="34" charset="0"/>
                <a:cs typeface="Arial" panose="020B0604020202020204" pitchFamily="34" charset="0"/>
              </a:defRPr>
            </a:lvl1pPr>
            <a:lvl2pPr>
              <a:defRPr sz="1200">
                <a:solidFill>
                  <a:schemeClr val="accent4"/>
                </a:solidFill>
              </a:defRPr>
            </a:lvl2pPr>
            <a:lvl3pPr>
              <a:defRPr sz="1200">
                <a:solidFill>
                  <a:schemeClr val="accent4"/>
                </a:solidFill>
              </a:defRPr>
            </a:lvl3pPr>
            <a:lvl4pPr>
              <a:defRPr sz="1200">
                <a:solidFill>
                  <a:schemeClr val="accent4"/>
                </a:solidFill>
              </a:defRPr>
            </a:lvl4pPr>
            <a:lvl5pPr>
              <a:defRPr sz="1200">
                <a:solidFill>
                  <a:schemeClr val="accent4"/>
                </a:solidFill>
              </a:defRPr>
            </a:lvl5pPr>
          </a:lstStyle>
          <a:p>
            <a:pPr lvl="0"/>
            <a:r>
              <a:rPr lang="en-US"/>
              <a:t>Click to edit Master text styles</a:t>
            </a:r>
          </a:p>
        </p:txBody>
      </p:sp>
    </p:spTree>
    <p:extLst>
      <p:ext uri="{BB962C8B-B14F-4D97-AF65-F5344CB8AC3E}">
        <p14:creationId xmlns:p14="http://schemas.microsoft.com/office/powerpoint/2010/main" val="110946358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00706EC-13F1-47B7-8436-706EA2407DF2}"/>
              </a:ext>
            </a:extLst>
          </p:cNvPr>
          <p:cNvSpPr>
            <a:spLocks noGrp="1"/>
          </p:cNvSpPr>
          <p:nvPr>
            <p:ph type="ctrTitle"/>
          </p:nvPr>
        </p:nvSpPr>
        <p:spPr>
          <a:xfrm>
            <a:off x="1143000" y="841772"/>
            <a:ext cx="6858000" cy="1790700"/>
          </a:xfrm>
        </p:spPr>
        <p:txBody>
          <a:bodyPr anchor="b"/>
          <a:lstStyle>
            <a:lvl1pPr algn="ctr">
              <a:defRPr sz="45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175894FC-3D4C-41D0-B673-9CECDF34EFA3}"/>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E2CF49EB-E6A3-4769-A04B-B607CC96AFF5}"/>
              </a:ext>
            </a:extLst>
          </p:cNvPr>
          <p:cNvSpPr>
            <a:spLocks noGrp="1"/>
          </p:cNvSpPr>
          <p:nvPr>
            <p:ph type="dt" sz="half" idx="10"/>
          </p:nvPr>
        </p:nvSpPr>
        <p:spPr/>
        <p:txBody>
          <a:bodyPr/>
          <a:lstStyle/>
          <a:p>
            <a:fld id="{08E17047-634C-4B96-9A8B-C94AE7A76F0C}" type="datetimeFigureOut">
              <a:rPr lang="es-ES" smtClean="0"/>
              <a:t>30/03/2022</a:t>
            </a:fld>
            <a:endParaRPr lang="es-ES"/>
          </a:p>
        </p:txBody>
      </p:sp>
      <p:sp>
        <p:nvSpPr>
          <p:cNvPr id="5" name="Marcador de pie de página 4">
            <a:extLst>
              <a:ext uri="{FF2B5EF4-FFF2-40B4-BE49-F238E27FC236}">
                <a16:creationId xmlns:a16="http://schemas.microsoft.com/office/drawing/2014/main" id="{41481B18-65A1-4AD5-BD7B-686BB33989A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B42ECF2-C28E-4F85-BC8C-452D173B7596}"/>
              </a:ext>
            </a:extLst>
          </p:cNvPr>
          <p:cNvSpPr>
            <a:spLocks noGrp="1"/>
          </p:cNvSpPr>
          <p:nvPr>
            <p:ph type="sldNum" sz="quarter" idx="12"/>
          </p:nvPr>
        </p:nvSpPr>
        <p:spPr/>
        <p:txBody>
          <a:bodyPr/>
          <a:lstStyle/>
          <a:p>
            <a:fld id="{C0AA1E62-D617-49A6-AD25-FE319F441D19}" type="slidenum">
              <a:rPr lang="es-ES" smtClean="0"/>
              <a:t>‹#›</a:t>
            </a:fld>
            <a:endParaRPr lang="es-ES"/>
          </a:p>
        </p:txBody>
      </p:sp>
    </p:spTree>
    <p:extLst>
      <p:ext uri="{BB962C8B-B14F-4D97-AF65-F5344CB8AC3E}">
        <p14:creationId xmlns:p14="http://schemas.microsoft.com/office/powerpoint/2010/main" val="26259421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2B8AA39-0A17-4D91-8A05-74D1B2CC1D6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EB59597-7186-473D-B9CB-E11363B0FC16}"/>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85D681D-F3B1-4F9F-8A6F-131F7B63FF97}"/>
              </a:ext>
            </a:extLst>
          </p:cNvPr>
          <p:cNvSpPr>
            <a:spLocks noGrp="1"/>
          </p:cNvSpPr>
          <p:nvPr>
            <p:ph type="dt" sz="half" idx="10"/>
          </p:nvPr>
        </p:nvSpPr>
        <p:spPr/>
        <p:txBody>
          <a:bodyPr/>
          <a:lstStyle/>
          <a:p>
            <a:fld id="{08E17047-634C-4B96-9A8B-C94AE7A76F0C}" type="datetimeFigureOut">
              <a:rPr lang="es-ES" smtClean="0"/>
              <a:t>30/03/2022</a:t>
            </a:fld>
            <a:endParaRPr lang="es-ES"/>
          </a:p>
        </p:txBody>
      </p:sp>
      <p:sp>
        <p:nvSpPr>
          <p:cNvPr id="5" name="Marcador de pie de página 4">
            <a:extLst>
              <a:ext uri="{FF2B5EF4-FFF2-40B4-BE49-F238E27FC236}">
                <a16:creationId xmlns:a16="http://schemas.microsoft.com/office/drawing/2014/main" id="{39EAA0F9-6502-4728-A2A9-66E20022A41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5AB4F7D-BD82-420C-8834-9DD45377E7E2}"/>
              </a:ext>
            </a:extLst>
          </p:cNvPr>
          <p:cNvSpPr>
            <a:spLocks noGrp="1"/>
          </p:cNvSpPr>
          <p:nvPr>
            <p:ph type="sldNum" sz="quarter" idx="12"/>
          </p:nvPr>
        </p:nvSpPr>
        <p:spPr/>
        <p:txBody>
          <a:bodyPr/>
          <a:lstStyle/>
          <a:p>
            <a:fld id="{C0AA1E62-D617-49A6-AD25-FE319F441D19}" type="slidenum">
              <a:rPr lang="es-ES" smtClean="0"/>
              <a:t>‹#›</a:t>
            </a:fld>
            <a:endParaRPr lang="es-ES"/>
          </a:p>
        </p:txBody>
      </p:sp>
    </p:spTree>
    <p:extLst>
      <p:ext uri="{BB962C8B-B14F-4D97-AF65-F5344CB8AC3E}">
        <p14:creationId xmlns:p14="http://schemas.microsoft.com/office/powerpoint/2010/main" val="177529183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AD9E1B-C552-450E-A115-E0C9E3F0F710}"/>
              </a:ext>
            </a:extLst>
          </p:cNvPr>
          <p:cNvSpPr>
            <a:spLocks noGrp="1"/>
          </p:cNvSpPr>
          <p:nvPr>
            <p:ph type="title"/>
          </p:nvPr>
        </p:nvSpPr>
        <p:spPr>
          <a:xfrm>
            <a:off x="623888" y="1282304"/>
            <a:ext cx="7886700" cy="2139553"/>
          </a:xfrm>
        </p:spPr>
        <p:txBody>
          <a:bodyPr anchor="b"/>
          <a:lstStyle>
            <a:lvl1pPr>
              <a:defRPr sz="45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EB3DAE1B-411B-4068-861D-78B80C2DDE31}"/>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7B5D02F4-CC26-4635-8E18-CAE86110A746}"/>
              </a:ext>
            </a:extLst>
          </p:cNvPr>
          <p:cNvSpPr>
            <a:spLocks noGrp="1"/>
          </p:cNvSpPr>
          <p:nvPr>
            <p:ph type="dt" sz="half" idx="10"/>
          </p:nvPr>
        </p:nvSpPr>
        <p:spPr/>
        <p:txBody>
          <a:bodyPr/>
          <a:lstStyle/>
          <a:p>
            <a:fld id="{08E17047-634C-4B96-9A8B-C94AE7A76F0C}" type="datetimeFigureOut">
              <a:rPr lang="es-ES" smtClean="0"/>
              <a:t>30/03/2022</a:t>
            </a:fld>
            <a:endParaRPr lang="es-ES"/>
          </a:p>
        </p:txBody>
      </p:sp>
      <p:sp>
        <p:nvSpPr>
          <p:cNvPr id="5" name="Marcador de pie de página 4">
            <a:extLst>
              <a:ext uri="{FF2B5EF4-FFF2-40B4-BE49-F238E27FC236}">
                <a16:creationId xmlns:a16="http://schemas.microsoft.com/office/drawing/2014/main" id="{050312FE-2DE9-48F6-9869-2FFEB2F49C2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6CC05A9-8309-414F-B287-F2E5C2A95F61}"/>
              </a:ext>
            </a:extLst>
          </p:cNvPr>
          <p:cNvSpPr>
            <a:spLocks noGrp="1"/>
          </p:cNvSpPr>
          <p:nvPr>
            <p:ph type="sldNum" sz="quarter" idx="12"/>
          </p:nvPr>
        </p:nvSpPr>
        <p:spPr/>
        <p:txBody>
          <a:bodyPr/>
          <a:lstStyle/>
          <a:p>
            <a:fld id="{C0AA1E62-D617-49A6-AD25-FE319F441D19}" type="slidenum">
              <a:rPr lang="es-ES" smtClean="0"/>
              <a:t>‹#›</a:t>
            </a:fld>
            <a:endParaRPr lang="es-ES"/>
          </a:p>
        </p:txBody>
      </p:sp>
    </p:spTree>
    <p:extLst>
      <p:ext uri="{BB962C8B-B14F-4D97-AF65-F5344CB8AC3E}">
        <p14:creationId xmlns:p14="http://schemas.microsoft.com/office/powerpoint/2010/main" val="326630078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552205-B0EB-4BA8-A931-4ACAF118B96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5276736-E59D-4094-8D78-BAE6EC9DA3A6}"/>
              </a:ext>
            </a:extLst>
          </p:cNvPr>
          <p:cNvSpPr>
            <a:spLocks noGrp="1"/>
          </p:cNvSpPr>
          <p:nvPr>
            <p:ph sz="half" idx="1"/>
          </p:nvPr>
        </p:nvSpPr>
        <p:spPr>
          <a:xfrm>
            <a:off x="628650" y="1369219"/>
            <a:ext cx="3886200" cy="326350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98A0D70D-C584-4C21-B150-A289490F1C00}"/>
              </a:ext>
            </a:extLst>
          </p:cNvPr>
          <p:cNvSpPr>
            <a:spLocks noGrp="1"/>
          </p:cNvSpPr>
          <p:nvPr>
            <p:ph sz="half" idx="2"/>
          </p:nvPr>
        </p:nvSpPr>
        <p:spPr>
          <a:xfrm>
            <a:off x="4629150" y="1369219"/>
            <a:ext cx="3886200" cy="326350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8B8482E-4EDF-47FE-989E-7DA7BC5D07AE}"/>
              </a:ext>
            </a:extLst>
          </p:cNvPr>
          <p:cNvSpPr>
            <a:spLocks noGrp="1"/>
          </p:cNvSpPr>
          <p:nvPr>
            <p:ph type="dt" sz="half" idx="10"/>
          </p:nvPr>
        </p:nvSpPr>
        <p:spPr/>
        <p:txBody>
          <a:bodyPr/>
          <a:lstStyle/>
          <a:p>
            <a:fld id="{08E17047-634C-4B96-9A8B-C94AE7A76F0C}" type="datetimeFigureOut">
              <a:rPr lang="es-ES" smtClean="0"/>
              <a:t>30/03/2022</a:t>
            </a:fld>
            <a:endParaRPr lang="es-ES"/>
          </a:p>
        </p:txBody>
      </p:sp>
      <p:sp>
        <p:nvSpPr>
          <p:cNvPr id="6" name="Marcador de pie de página 5">
            <a:extLst>
              <a:ext uri="{FF2B5EF4-FFF2-40B4-BE49-F238E27FC236}">
                <a16:creationId xmlns:a16="http://schemas.microsoft.com/office/drawing/2014/main" id="{6EF54EC1-B2F4-4885-8924-A3D1D7395F8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8396E39-4A1B-46CF-8AF4-D969EC351182}"/>
              </a:ext>
            </a:extLst>
          </p:cNvPr>
          <p:cNvSpPr>
            <a:spLocks noGrp="1"/>
          </p:cNvSpPr>
          <p:nvPr>
            <p:ph type="sldNum" sz="quarter" idx="12"/>
          </p:nvPr>
        </p:nvSpPr>
        <p:spPr/>
        <p:txBody>
          <a:bodyPr/>
          <a:lstStyle/>
          <a:p>
            <a:fld id="{C0AA1E62-D617-49A6-AD25-FE319F441D19}" type="slidenum">
              <a:rPr lang="es-ES" smtClean="0"/>
              <a:t>‹#›</a:t>
            </a:fld>
            <a:endParaRPr lang="es-ES"/>
          </a:p>
        </p:txBody>
      </p:sp>
    </p:spTree>
    <p:extLst>
      <p:ext uri="{BB962C8B-B14F-4D97-AF65-F5344CB8AC3E}">
        <p14:creationId xmlns:p14="http://schemas.microsoft.com/office/powerpoint/2010/main" val="354569422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F958CB-0F4B-44FF-B951-D295A421F68B}"/>
              </a:ext>
            </a:extLst>
          </p:cNvPr>
          <p:cNvSpPr>
            <a:spLocks noGrp="1"/>
          </p:cNvSpPr>
          <p:nvPr>
            <p:ph type="title"/>
          </p:nvPr>
        </p:nvSpPr>
        <p:spPr>
          <a:xfrm>
            <a:off x="629841" y="273844"/>
            <a:ext cx="7886700" cy="994172"/>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9C4F1BA-823D-421B-B104-E3638467E540}"/>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3C3816CF-EF78-46A6-8C27-2B57529E58F6}"/>
              </a:ext>
            </a:extLst>
          </p:cNvPr>
          <p:cNvSpPr>
            <a:spLocks noGrp="1"/>
          </p:cNvSpPr>
          <p:nvPr>
            <p:ph sz="half" idx="2"/>
          </p:nvPr>
        </p:nvSpPr>
        <p:spPr>
          <a:xfrm>
            <a:off x="629842" y="1878806"/>
            <a:ext cx="3868340" cy="276344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28291B6B-8C63-4052-BB73-D7C15E1812C5}"/>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3A604BEA-3C2D-4369-A6F5-3D406A95FD36}"/>
              </a:ext>
            </a:extLst>
          </p:cNvPr>
          <p:cNvSpPr>
            <a:spLocks noGrp="1"/>
          </p:cNvSpPr>
          <p:nvPr>
            <p:ph sz="quarter" idx="4"/>
          </p:nvPr>
        </p:nvSpPr>
        <p:spPr>
          <a:xfrm>
            <a:off x="4629150" y="1878806"/>
            <a:ext cx="3887391" cy="276344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03086E97-2181-480C-A12D-E2AE7FDEA048}"/>
              </a:ext>
            </a:extLst>
          </p:cNvPr>
          <p:cNvSpPr>
            <a:spLocks noGrp="1"/>
          </p:cNvSpPr>
          <p:nvPr>
            <p:ph type="dt" sz="half" idx="10"/>
          </p:nvPr>
        </p:nvSpPr>
        <p:spPr/>
        <p:txBody>
          <a:bodyPr/>
          <a:lstStyle/>
          <a:p>
            <a:fld id="{08E17047-634C-4B96-9A8B-C94AE7A76F0C}" type="datetimeFigureOut">
              <a:rPr lang="es-ES" smtClean="0"/>
              <a:t>30/03/2022</a:t>
            </a:fld>
            <a:endParaRPr lang="es-ES"/>
          </a:p>
        </p:txBody>
      </p:sp>
      <p:sp>
        <p:nvSpPr>
          <p:cNvPr id="8" name="Marcador de pie de página 7">
            <a:extLst>
              <a:ext uri="{FF2B5EF4-FFF2-40B4-BE49-F238E27FC236}">
                <a16:creationId xmlns:a16="http://schemas.microsoft.com/office/drawing/2014/main" id="{2534382A-BE04-4161-917C-06B4CD4289F7}"/>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39D9EC9-9279-470A-B07E-D12C30177952}"/>
              </a:ext>
            </a:extLst>
          </p:cNvPr>
          <p:cNvSpPr>
            <a:spLocks noGrp="1"/>
          </p:cNvSpPr>
          <p:nvPr>
            <p:ph type="sldNum" sz="quarter" idx="12"/>
          </p:nvPr>
        </p:nvSpPr>
        <p:spPr/>
        <p:txBody>
          <a:bodyPr/>
          <a:lstStyle/>
          <a:p>
            <a:fld id="{C0AA1E62-D617-49A6-AD25-FE319F441D19}" type="slidenum">
              <a:rPr lang="es-ES" smtClean="0"/>
              <a:t>‹#›</a:t>
            </a:fld>
            <a:endParaRPr lang="es-ES"/>
          </a:p>
        </p:txBody>
      </p:sp>
    </p:spTree>
    <p:extLst>
      <p:ext uri="{BB962C8B-B14F-4D97-AF65-F5344CB8AC3E}">
        <p14:creationId xmlns:p14="http://schemas.microsoft.com/office/powerpoint/2010/main" val="310696909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0720DEC-8B33-48F1-99CE-B1DE6428CFB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0A2016C-1EB0-4B89-9B69-DE7993BE8D42}"/>
              </a:ext>
            </a:extLst>
          </p:cNvPr>
          <p:cNvSpPr>
            <a:spLocks noGrp="1"/>
          </p:cNvSpPr>
          <p:nvPr>
            <p:ph type="dt" sz="half" idx="10"/>
          </p:nvPr>
        </p:nvSpPr>
        <p:spPr/>
        <p:txBody>
          <a:bodyPr/>
          <a:lstStyle/>
          <a:p>
            <a:fld id="{08E17047-634C-4B96-9A8B-C94AE7A76F0C}" type="datetimeFigureOut">
              <a:rPr lang="es-ES" smtClean="0"/>
              <a:t>30/03/2022</a:t>
            </a:fld>
            <a:endParaRPr lang="es-ES"/>
          </a:p>
        </p:txBody>
      </p:sp>
      <p:sp>
        <p:nvSpPr>
          <p:cNvPr id="4" name="Marcador de pie de página 3">
            <a:extLst>
              <a:ext uri="{FF2B5EF4-FFF2-40B4-BE49-F238E27FC236}">
                <a16:creationId xmlns:a16="http://schemas.microsoft.com/office/drawing/2014/main" id="{FD145F3E-CFDE-45BE-B6B9-08BB57FDF1D9}"/>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72E2AB30-E6B2-41EC-ABF9-F4D8E6ECB30E}"/>
              </a:ext>
            </a:extLst>
          </p:cNvPr>
          <p:cNvSpPr>
            <a:spLocks noGrp="1"/>
          </p:cNvSpPr>
          <p:nvPr>
            <p:ph type="sldNum" sz="quarter" idx="12"/>
          </p:nvPr>
        </p:nvSpPr>
        <p:spPr/>
        <p:txBody>
          <a:bodyPr/>
          <a:lstStyle/>
          <a:p>
            <a:fld id="{C0AA1E62-D617-49A6-AD25-FE319F441D19}" type="slidenum">
              <a:rPr lang="es-ES" smtClean="0"/>
              <a:t>‹#›</a:t>
            </a:fld>
            <a:endParaRPr lang="es-ES"/>
          </a:p>
        </p:txBody>
      </p:sp>
    </p:spTree>
    <p:extLst>
      <p:ext uri="{BB962C8B-B14F-4D97-AF65-F5344CB8AC3E}">
        <p14:creationId xmlns:p14="http://schemas.microsoft.com/office/powerpoint/2010/main" val="22104756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FFC5A-DB63-4BEA-9146-B966EB8D4735}"/>
              </a:ext>
            </a:extLst>
          </p:cNvPr>
          <p:cNvSpPr>
            <a:spLocks noGrp="1"/>
          </p:cNvSpPr>
          <p:nvPr>
            <p:ph type="title"/>
          </p:nvPr>
        </p:nvSpPr>
        <p:spPr>
          <a:xfrm>
            <a:off x="753533" y="70904"/>
            <a:ext cx="8103549" cy="691875"/>
          </a:xfrm>
        </p:spPr>
        <p:txBody>
          <a:bodyPr/>
          <a:lstStyle/>
          <a:p>
            <a:r>
              <a:rPr lang="en-US"/>
              <a:t>Click to edit Master title style</a:t>
            </a:r>
            <a:endParaRPr lang="en-GB"/>
          </a:p>
        </p:txBody>
      </p:sp>
      <p:sp>
        <p:nvSpPr>
          <p:cNvPr id="5" name="Text Placeholder 7">
            <a:extLst>
              <a:ext uri="{FF2B5EF4-FFF2-40B4-BE49-F238E27FC236}">
                <a16:creationId xmlns:a16="http://schemas.microsoft.com/office/drawing/2014/main" id="{88E203FB-B946-422F-AAB0-38FE5F39D7DD}"/>
              </a:ext>
            </a:extLst>
          </p:cNvPr>
          <p:cNvSpPr>
            <a:spLocks noGrp="1"/>
          </p:cNvSpPr>
          <p:nvPr>
            <p:ph type="body" sz="quarter" idx="10" hasCustomPrompt="1"/>
          </p:nvPr>
        </p:nvSpPr>
        <p:spPr>
          <a:xfrm>
            <a:off x="753533" y="4707995"/>
            <a:ext cx="4055534" cy="364331"/>
          </a:xfrm>
        </p:spPr>
        <p:txBody>
          <a:bodyPr anchor="b">
            <a:noAutofit/>
          </a:bodyPr>
          <a:lstStyle>
            <a:lvl1pPr marL="0" indent="0">
              <a:lnSpc>
                <a:spcPct val="100000"/>
              </a:lnSpc>
              <a:spcBef>
                <a:spcPts val="0"/>
              </a:spcBef>
              <a:buNone/>
              <a:defRPr sz="750"/>
            </a:lvl1pPr>
          </a:lstStyle>
          <a:p>
            <a:pPr lvl="0"/>
            <a:r>
              <a:rPr lang="en-GB"/>
              <a:t>References</a:t>
            </a:r>
          </a:p>
        </p:txBody>
      </p:sp>
      <p:sp>
        <p:nvSpPr>
          <p:cNvPr id="8" name="Text Placeholder 7">
            <a:extLst>
              <a:ext uri="{FF2B5EF4-FFF2-40B4-BE49-F238E27FC236}">
                <a16:creationId xmlns:a16="http://schemas.microsoft.com/office/drawing/2014/main" id="{CA85BF0C-BE2D-457C-9494-B20446C72F48}"/>
              </a:ext>
            </a:extLst>
          </p:cNvPr>
          <p:cNvSpPr>
            <a:spLocks noGrp="1"/>
          </p:cNvSpPr>
          <p:nvPr>
            <p:ph type="body" sz="quarter" idx="11" hasCustomPrompt="1"/>
          </p:nvPr>
        </p:nvSpPr>
        <p:spPr>
          <a:xfrm>
            <a:off x="4805308" y="4707994"/>
            <a:ext cx="4055534" cy="364331"/>
          </a:xfrm>
        </p:spPr>
        <p:txBody>
          <a:bodyPr anchor="b">
            <a:noAutofit/>
          </a:bodyPr>
          <a:lstStyle>
            <a:lvl1pPr marL="0" indent="0" algn="r">
              <a:lnSpc>
                <a:spcPct val="100000"/>
              </a:lnSpc>
              <a:spcBef>
                <a:spcPts val="0"/>
              </a:spcBef>
              <a:buNone/>
              <a:defRPr sz="750"/>
            </a:lvl1pPr>
          </a:lstStyle>
          <a:p>
            <a:pPr lvl="0"/>
            <a:r>
              <a:rPr lang="en-GB"/>
              <a:t>Footnotes</a:t>
            </a:r>
          </a:p>
        </p:txBody>
      </p:sp>
    </p:spTree>
    <p:extLst>
      <p:ext uri="{BB962C8B-B14F-4D97-AF65-F5344CB8AC3E}">
        <p14:creationId xmlns:p14="http://schemas.microsoft.com/office/powerpoint/2010/main" val="182227834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0DFAC6B-FC12-422A-855F-B71DD6F96849}"/>
              </a:ext>
            </a:extLst>
          </p:cNvPr>
          <p:cNvSpPr>
            <a:spLocks noGrp="1"/>
          </p:cNvSpPr>
          <p:nvPr>
            <p:ph type="dt" sz="half" idx="10"/>
          </p:nvPr>
        </p:nvSpPr>
        <p:spPr/>
        <p:txBody>
          <a:bodyPr/>
          <a:lstStyle/>
          <a:p>
            <a:fld id="{08E17047-634C-4B96-9A8B-C94AE7A76F0C}" type="datetimeFigureOut">
              <a:rPr lang="es-ES" smtClean="0"/>
              <a:t>30/03/2022</a:t>
            </a:fld>
            <a:endParaRPr lang="es-ES"/>
          </a:p>
        </p:txBody>
      </p:sp>
      <p:sp>
        <p:nvSpPr>
          <p:cNvPr id="3" name="Marcador de pie de página 2">
            <a:extLst>
              <a:ext uri="{FF2B5EF4-FFF2-40B4-BE49-F238E27FC236}">
                <a16:creationId xmlns:a16="http://schemas.microsoft.com/office/drawing/2014/main" id="{F5C3E8B3-952D-4D5D-94E7-842871FD2FB8}"/>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5DA60091-3DD8-4115-AF87-93746495F8AC}"/>
              </a:ext>
            </a:extLst>
          </p:cNvPr>
          <p:cNvSpPr>
            <a:spLocks noGrp="1"/>
          </p:cNvSpPr>
          <p:nvPr>
            <p:ph type="sldNum" sz="quarter" idx="12"/>
          </p:nvPr>
        </p:nvSpPr>
        <p:spPr/>
        <p:txBody>
          <a:bodyPr/>
          <a:lstStyle/>
          <a:p>
            <a:fld id="{C0AA1E62-D617-49A6-AD25-FE319F441D19}" type="slidenum">
              <a:rPr lang="es-ES" smtClean="0"/>
              <a:t>‹#›</a:t>
            </a:fld>
            <a:endParaRPr lang="es-ES"/>
          </a:p>
        </p:txBody>
      </p:sp>
    </p:spTree>
    <p:extLst>
      <p:ext uri="{BB962C8B-B14F-4D97-AF65-F5344CB8AC3E}">
        <p14:creationId xmlns:p14="http://schemas.microsoft.com/office/powerpoint/2010/main" val="39743395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287478-D0CB-4D9A-9868-4BF05586DC26}"/>
              </a:ext>
            </a:extLst>
          </p:cNvPr>
          <p:cNvSpPr>
            <a:spLocks noGrp="1"/>
          </p:cNvSpPr>
          <p:nvPr>
            <p:ph type="title"/>
          </p:nvPr>
        </p:nvSpPr>
        <p:spPr>
          <a:xfrm>
            <a:off x="629841" y="342900"/>
            <a:ext cx="2949178" cy="1200150"/>
          </a:xfrm>
        </p:spPr>
        <p:txBody>
          <a:bodyPr anchor="b"/>
          <a:lstStyle>
            <a:lvl1pPr>
              <a:defRPr sz="24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F180C05-F81C-4D7E-92F4-2DEA994AAAD5}"/>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B06FF287-9111-4B10-B7BE-7859F11CF20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6EF76E0-1469-45C9-9AF0-186DE970F221}"/>
              </a:ext>
            </a:extLst>
          </p:cNvPr>
          <p:cNvSpPr>
            <a:spLocks noGrp="1"/>
          </p:cNvSpPr>
          <p:nvPr>
            <p:ph type="dt" sz="half" idx="10"/>
          </p:nvPr>
        </p:nvSpPr>
        <p:spPr/>
        <p:txBody>
          <a:bodyPr/>
          <a:lstStyle/>
          <a:p>
            <a:fld id="{08E17047-634C-4B96-9A8B-C94AE7A76F0C}" type="datetimeFigureOut">
              <a:rPr lang="es-ES" smtClean="0"/>
              <a:t>30/03/2022</a:t>
            </a:fld>
            <a:endParaRPr lang="es-ES"/>
          </a:p>
        </p:txBody>
      </p:sp>
      <p:sp>
        <p:nvSpPr>
          <p:cNvPr id="6" name="Marcador de pie de página 5">
            <a:extLst>
              <a:ext uri="{FF2B5EF4-FFF2-40B4-BE49-F238E27FC236}">
                <a16:creationId xmlns:a16="http://schemas.microsoft.com/office/drawing/2014/main" id="{D10C38A3-E75F-4D55-B2E0-551311C6FBB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1335B7B-1F05-4DBA-BD52-7A559BCCF451}"/>
              </a:ext>
            </a:extLst>
          </p:cNvPr>
          <p:cNvSpPr>
            <a:spLocks noGrp="1"/>
          </p:cNvSpPr>
          <p:nvPr>
            <p:ph type="sldNum" sz="quarter" idx="12"/>
          </p:nvPr>
        </p:nvSpPr>
        <p:spPr/>
        <p:txBody>
          <a:bodyPr/>
          <a:lstStyle/>
          <a:p>
            <a:fld id="{C0AA1E62-D617-49A6-AD25-FE319F441D19}" type="slidenum">
              <a:rPr lang="es-ES" smtClean="0"/>
              <a:t>‹#›</a:t>
            </a:fld>
            <a:endParaRPr lang="es-ES"/>
          </a:p>
        </p:txBody>
      </p:sp>
    </p:spTree>
    <p:extLst>
      <p:ext uri="{BB962C8B-B14F-4D97-AF65-F5344CB8AC3E}">
        <p14:creationId xmlns:p14="http://schemas.microsoft.com/office/powerpoint/2010/main" val="276430895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F9BF8F-C910-4D67-89AC-9D93A9798AC4}"/>
              </a:ext>
            </a:extLst>
          </p:cNvPr>
          <p:cNvSpPr>
            <a:spLocks noGrp="1"/>
          </p:cNvSpPr>
          <p:nvPr>
            <p:ph type="title"/>
          </p:nvPr>
        </p:nvSpPr>
        <p:spPr>
          <a:xfrm>
            <a:off x="629841" y="342900"/>
            <a:ext cx="2949178" cy="1200150"/>
          </a:xfrm>
        </p:spPr>
        <p:txBody>
          <a:bodyPr anchor="b"/>
          <a:lstStyle>
            <a:lvl1pPr>
              <a:defRPr sz="24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8020C05E-C131-464C-B63A-60CF1B2CBB67}"/>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ES"/>
          </a:p>
        </p:txBody>
      </p:sp>
      <p:sp>
        <p:nvSpPr>
          <p:cNvPr id="4" name="Marcador de texto 3">
            <a:extLst>
              <a:ext uri="{FF2B5EF4-FFF2-40B4-BE49-F238E27FC236}">
                <a16:creationId xmlns:a16="http://schemas.microsoft.com/office/drawing/2014/main" id="{616D1202-2A55-40B1-942F-C1DB1779D96D}"/>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AD52BB5-2E44-4875-B7D4-CD8EEC9610D4}"/>
              </a:ext>
            </a:extLst>
          </p:cNvPr>
          <p:cNvSpPr>
            <a:spLocks noGrp="1"/>
          </p:cNvSpPr>
          <p:nvPr>
            <p:ph type="dt" sz="half" idx="10"/>
          </p:nvPr>
        </p:nvSpPr>
        <p:spPr/>
        <p:txBody>
          <a:bodyPr/>
          <a:lstStyle/>
          <a:p>
            <a:fld id="{08E17047-634C-4B96-9A8B-C94AE7A76F0C}" type="datetimeFigureOut">
              <a:rPr lang="es-ES" smtClean="0"/>
              <a:t>30/03/2022</a:t>
            </a:fld>
            <a:endParaRPr lang="es-ES"/>
          </a:p>
        </p:txBody>
      </p:sp>
      <p:sp>
        <p:nvSpPr>
          <p:cNvPr id="6" name="Marcador de pie de página 5">
            <a:extLst>
              <a:ext uri="{FF2B5EF4-FFF2-40B4-BE49-F238E27FC236}">
                <a16:creationId xmlns:a16="http://schemas.microsoft.com/office/drawing/2014/main" id="{606698C9-CD7B-41AB-A75E-252F26227FB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408C297-C4DE-4F05-B3EF-D4104F818C1B}"/>
              </a:ext>
            </a:extLst>
          </p:cNvPr>
          <p:cNvSpPr>
            <a:spLocks noGrp="1"/>
          </p:cNvSpPr>
          <p:nvPr>
            <p:ph type="sldNum" sz="quarter" idx="12"/>
          </p:nvPr>
        </p:nvSpPr>
        <p:spPr/>
        <p:txBody>
          <a:bodyPr/>
          <a:lstStyle/>
          <a:p>
            <a:fld id="{C0AA1E62-D617-49A6-AD25-FE319F441D19}" type="slidenum">
              <a:rPr lang="es-ES" smtClean="0"/>
              <a:t>‹#›</a:t>
            </a:fld>
            <a:endParaRPr lang="es-ES"/>
          </a:p>
        </p:txBody>
      </p:sp>
    </p:spTree>
    <p:extLst>
      <p:ext uri="{BB962C8B-B14F-4D97-AF65-F5344CB8AC3E}">
        <p14:creationId xmlns:p14="http://schemas.microsoft.com/office/powerpoint/2010/main" val="64015234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4E6A3A-5053-4185-B802-3E8B2E2607C5}"/>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65F0E55-61FC-49CE-99B8-E87CA26F6603}"/>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58F507C-FE5C-48CD-A991-1068F61D9735}"/>
              </a:ext>
            </a:extLst>
          </p:cNvPr>
          <p:cNvSpPr>
            <a:spLocks noGrp="1"/>
          </p:cNvSpPr>
          <p:nvPr>
            <p:ph type="dt" sz="half" idx="10"/>
          </p:nvPr>
        </p:nvSpPr>
        <p:spPr/>
        <p:txBody>
          <a:bodyPr/>
          <a:lstStyle/>
          <a:p>
            <a:fld id="{08E17047-634C-4B96-9A8B-C94AE7A76F0C}" type="datetimeFigureOut">
              <a:rPr lang="es-ES" smtClean="0"/>
              <a:t>30/03/2022</a:t>
            </a:fld>
            <a:endParaRPr lang="es-ES"/>
          </a:p>
        </p:txBody>
      </p:sp>
      <p:sp>
        <p:nvSpPr>
          <p:cNvPr id="5" name="Marcador de pie de página 4">
            <a:extLst>
              <a:ext uri="{FF2B5EF4-FFF2-40B4-BE49-F238E27FC236}">
                <a16:creationId xmlns:a16="http://schemas.microsoft.com/office/drawing/2014/main" id="{8EE30D47-AECC-48F7-AD67-5DB577902B5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4B6C391-9C63-49D6-82C4-B92EB9E4F3F6}"/>
              </a:ext>
            </a:extLst>
          </p:cNvPr>
          <p:cNvSpPr>
            <a:spLocks noGrp="1"/>
          </p:cNvSpPr>
          <p:nvPr>
            <p:ph type="sldNum" sz="quarter" idx="12"/>
          </p:nvPr>
        </p:nvSpPr>
        <p:spPr/>
        <p:txBody>
          <a:bodyPr/>
          <a:lstStyle/>
          <a:p>
            <a:fld id="{C0AA1E62-D617-49A6-AD25-FE319F441D19}" type="slidenum">
              <a:rPr lang="es-ES" smtClean="0"/>
              <a:t>‹#›</a:t>
            </a:fld>
            <a:endParaRPr lang="es-ES"/>
          </a:p>
        </p:txBody>
      </p:sp>
    </p:spTree>
    <p:extLst>
      <p:ext uri="{BB962C8B-B14F-4D97-AF65-F5344CB8AC3E}">
        <p14:creationId xmlns:p14="http://schemas.microsoft.com/office/powerpoint/2010/main" val="358713553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F6909D66-E18A-4D76-8A30-29D73FFC5032}"/>
              </a:ext>
            </a:extLst>
          </p:cNvPr>
          <p:cNvSpPr>
            <a:spLocks noGrp="1"/>
          </p:cNvSpPr>
          <p:nvPr>
            <p:ph type="title" orient="vert"/>
          </p:nvPr>
        </p:nvSpPr>
        <p:spPr>
          <a:xfrm>
            <a:off x="6543675" y="273844"/>
            <a:ext cx="1971675" cy="4358879"/>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370B2E02-88AA-4BD3-A1DA-9DAFB452469F}"/>
              </a:ext>
            </a:extLst>
          </p:cNvPr>
          <p:cNvSpPr>
            <a:spLocks noGrp="1"/>
          </p:cNvSpPr>
          <p:nvPr>
            <p:ph type="body" orient="vert" idx="1"/>
          </p:nvPr>
        </p:nvSpPr>
        <p:spPr>
          <a:xfrm>
            <a:off x="628650" y="273844"/>
            <a:ext cx="5800725" cy="4358879"/>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B52EC5B-A4CE-41B0-8CC4-DA8EE7E9D3EC}"/>
              </a:ext>
            </a:extLst>
          </p:cNvPr>
          <p:cNvSpPr>
            <a:spLocks noGrp="1"/>
          </p:cNvSpPr>
          <p:nvPr>
            <p:ph type="dt" sz="half" idx="10"/>
          </p:nvPr>
        </p:nvSpPr>
        <p:spPr/>
        <p:txBody>
          <a:bodyPr/>
          <a:lstStyle/>
          <a:p>
            <a:fld id="{08E17047-634C-4B96-9A8B-C94AE7A76F0C}" type="datetimeFigureOut">
              <a:rPr lang="es-ES" smtClean="0"/>
              <a:t>30/03/2022</a:t>
            </a:fld>
            <a:endParaRPr lang="es-ES"/>
          </a:p>
        </p:txBody>
      </p:sp>
      <p:sp>
        <p:nvSpPr>
          <p:cNvPr id="5" name="Marcador de pie de página 4">
            <a:extLst>
              <a:ext uri="{FF2B5EF4-FFF2-40B4-BE49-F238E27FC236}">
                <a16:creationId xmlns:a16="http://schemas.microsoft.com/office/drawing/2014/main" id="{CFBDEE56-2129-42AA-A77E-9484A3E59FD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61277FE-74BD-421D-BF2D-514DA7748B48}"/>
              </a:ext>
            </a:extLst>
          </p:cNvPr>
          <p:cNvSpPr>
            <a:spLocks noGrp="1"/>
          </p:cNvSpPr>
          <p:nvPr>
            <p:ph type="sldNum" sz="quarter" idx="12"/>
          </p:nvPr>
        </p:nvSpPr>
        <p:spPr/>
        <p:txBody>
          <a:bodyPr/>
          <a:lstStyle/>
          <a:p>
            <a:fld id="{C0AA1E62-D617-49A6-AD25-FE319F441D19}" type="slidenum">
              <a:rPr lang="es-ES" smtClean="0"/>
              <a:t>‹#›</a:t>
            </a:fld>
            <a:endParaRPr lang="es-ES"/>
          </a:p>
        </p:txBody>
      </p:sp>
    </p:spTree>
    <p:extLst>
      <p:ext uri="{BB962C8B-B14F-4D97-AF65-F5344CB8AC3E}">
        <p14:creationId xmlns:p14="http://schemas.microsoft.com/office/powerpoint/2010/main" val="35792246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7"/>
          <p:cNvSpPr>
            <a:spLocks noChangeArrowheads="1"/>
          </p:cNvSpPr>
          <p:nvPr/>
        </p:nvSpPr>
        <p:spPr bwMode="auto">
          <a:xfrm>
            <a:off x="0" y="1"/>
            <a:ext cx="9144000" cy="160735"/>
          </a:xfrm>
          <a:prstGeom prst="rect">
            <a:avLst/>
          </a:prstGeom>
          <a:solidFill>
            <a:srgbClr val="2727B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i="1">
              <a:solidFill>
                <a:srgbClr val="000000"/>
              </a:solidFill>
              <a:ea typeface="ＭＳ Ｐゴシック" charset="0"/>
              <a:cs typeface="ＭＳ Ｐゴシック" charset="0"/>
            </a:endParaRPr>
          </a:p>
        </p:txBody>
      </p:sp>
      <p:pic>
        <p:nvPicPr>
          <p:cNvPr id="5" name="Picture 8" descr="MC-Bu-Bk 150"/>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9509" y="222102"/>
            <a:ext cx="1347491" cy="345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8" name="Rectangle 2"/>
          <p:cNvSpPr>
            <a:spLocks noGrp="1" noChangeArrowheads="1"/>
          </p:cNvSpPr>
          <p:nvPr>
            <p:ph type="ctrTitle"/>
          </p:nvPr>
        </p:nvSpPr>
        <p:spPr>
          <a:xfrm>
            <a:off x="685803" y="2000250"/>
            <a:ext cx="7769225" cy="857250"/>
          </a:xfrm>
        </p:spPr>
        <p:txBody>
          <a:bodyPr/>
          <a:lstStyle>
            <a:lvl1pPr>
              <a:defRPr sz="2700"/>
            </a:lvl1pPr>
          </a:lstStyle>
          <a:p>
            <a:r>
              <a:rPr lang="en-US"/>
              <a:t>Click to edit Master title style</a:t>
            </a:r>
          </a:p>
        </p:txBody>
      </p:sp>
      <p:sp>
        <p:nvSpPr>
          <p:cNvPr id="45059" name="Rectangle 3"/>
          <p:cNvSpPr>
            <a:spLocks noGrp="1" noChangeArrowheads="1"/>
          </p:cNvSpPr>
          <p:nvPr>
            <p:ph type="subTitle" idx="1"/>
          </p:nvPr>
        </p:nvSpPr>
        <p:spPr>
          <a:xfrm>
            <a:off x="685803" y="3486150"/>
            <a:ext cx="7769225" cy="1028700"/>
          </a:xfrm>
        </p:spPr>
        <p:txBody>
          <a:bodyPr/>
          <a:lstStyle>
            <a:lvl1pPr marL="0" indent="0" algn="ctr">
              <a:buFontTx/>
              <a:buNone/>
              <a:defRPr/>
            </a:lvl1pPr>
          </a:lstStyle>
          <a:p>
            <a:r>
              <a:rPr lang="en-US"/>
              <a:t>Click to edit Master subtitle style</a:t>
            </a:r>
          </a:p>
        </p:txBody>
      </p:sp>
      <p:sp>
        <p:nvSpPr>
          <p:cNvPr id="6" name="Rectangle 4"/>
          <p:cNvSpPr>
            <a:spLocks noGrp="1" noChangeArrowheads="1"/>
          </p:cNvSpPr>
          <p:nvPr>
            <p:ph type="dt" sz="half" idx="10"/>
          </p:nvPr>
        </p:nvSpPr>
        <p:spPr>
          <a:xfrm>
            <a:off x="228600" y="4914900"/>
            <a:ext cx="1905000" cy="114300"/>
          </a:xfrm>
          <a:prstGeom prst="rect">
            <a:avLst/>
          </a:prstGeom>
        </p:spPr>
        <p:txBody>
          <a:bodyPr/>
          <a:lstStyle>
            <a:lvl1pPr>
              <a:defRPr/>
            </a:lvl1pPr>
          </a:lstStyle>
          <a:p>
            <a:pPr>
              <a:defRPr/>
            </a:pPr>
            <a:endParaRPr lang="en-US">
              <a:solidFill>
                <a:srgbClr val="777777"/>
              </a:solidFill>
            </a:endParaRPr>
          </a:p>
        </p:txBody>
      </p:sp>
      <p:sp>
        <p:nvSpPr>
          <p:cNvPr id="7" name="Rectangle 5"/>
          <p:cNvSpPr>
            <a:spLocks noGrp="1" noChangeArrowheads="1"/>
          </p:cNvSpPr>
          <p:nvPr>
            <p:ph type="ftr" sz="quarter" idx="11"/>
          </p:nvPr>
        </p:nvSpPr>
        <p:spPr/>
        <p:txBody>
          <a:bodyPr/>
          <a:lstStyle>
            <a:lvl1pPr>
              <a:defRPr/>
            </a:lvl1pPr>
          </a:lstStyle>
          <a:p>
            <a:pPr>
              <a:defRPr/>
            </a:pPr>
            <a:endParaRPr lang="en-US">
              <a:solidFill>
                <a:srgbClr val="777777"/>
              </a:solidFill>
            </a:endParaRPr>
          </a:p>
        </p:txBody>
      </p:sp>
      <p:sp>
        <p:nvSpPr>
          <p:cNvPr id="8" name="Rectangle 6"/>
          <p:cNvSpPr>
            <a:spLocks noGrp="1" noChangeArrowheads="1"/>
          </p:cNvSpPr>
          <p:nvPr>
            <p:ph type="sldNum" sz="quarter" idx="12"/>
          </p:nvPr>
        </p:nvSpPr>
        <p:spPr/>
        <p:txBody>
          <a:bodyPr/>
          <a:lstStyle>
            <a:lvl1pPr>
              <a:defRPr/>
            </a:lvl1pPr>
          </a:lstStyle>
          <a:p>
            <a:pPr>
              <a:defRPr/>
            </a:pPr>
            <a:fld id="{922A301D-92A9-6B4D-9414-D85332CE24C0}" type="slidenum">
              <a:rPr lang="en-US">
                <a:solidFill>
                  <a:srgbClr val="777777"/>
                </a:solidFill>
              </a:rPr>
              <a:pPr>
                <a:defRPr/>
              </a:pPr>
              <a:t>‹#›</a:t>
            </a:fld>
            <a:endParaRPr lang="en-US">
              <a:solidFill>
                <a:srgbClr val="777777"/>
              </a:solidFill>
            </a:endParaRPr>
          </a:p>
        </p:txBody>
      </p:sp>
    </p:spTree>
    <p:extLst>
      <p:ext uri="{BB962C8B-B14F-4D97-AF65-F5344CB8AC3E}">
        <p14:creationId xmlns:p14="http://schemas.microsoft.com/office/powerpoint/2010/main" val="462650033"/>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777777"/>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C7CA850C-00E1-C947-B548-8A261A71EE95}" type="slidenum">
              <a:rPr lang="en-US">
                <a:solidFill>
                  <a:srgbClr val="777777"/>
                </a:solidFill>
              </a:rPr>
              <a:pPr>
                <a:defRPr/>
              </a:pPr>
              <a:t>‹#›</a:t>
            </a:fld>
            <a:endParaRPr lang="en-US">
              <a:solidFill>
                <a:srgbClr val="777777"/>
              </a:solidFill>
            </a:endParaRPr>
          </a:p>
        </p:txBody>
      </p:sp>
    </p:spTree>
    <p:extLst>
      <p:ext uri="{BB962C8B-B14F-4D97-AF65-F5344CB8AC3E}">
        <p14:creationId xmlns:p14="http://schemas.microsoft.com/office/powerpoint/2010/main" val="4116127083"/>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5"/>
          <p:cNvSpPr>
            <a:spLocks noGrp="1" noChangeArrowheads="1"/>
          </p:cNvSpPr>
          <p:nvPr>
            <p:ph type="dt" sz="half" idx="10"/>
          </p:nvPr>
        </p:nvSpPr>
        <p:spPr>
          <a:xfrm>
            <a:off x="228600" y="4914900"/>
            <a:ext cx="1905000" cy="114300"/>
          </a:xfrm>
          <a:prstGeom prst="rect">
            <a:avLst/>
          </a:prstGeom>
          <a:ln/>
        </p:spPr>
        <p:txBody>
          <a:bodyPr/>
          <a:lstStyle>
            <a:lvl1pPr>
              <a:defRPr/>
            </a:lvl1pPr>
          </a:lstStyle>
          <a:p>
            <a:pPr>
              <a:defRPr/>
            </a:pPr>
            <a:endParaRPr lang="en-US">
              <a:solidFill>
                <a:srgbClr val="777777"/>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777777"/>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EF80CD00-0735-0D4B-9F0E-D0BF6E9769D2}" type="slidenum">
              <a:rPr lang="en-US">
                <a:solidFill>
                  <a:srgbClr val="777777"/>
                </a:solidFill>
              </a:rPr>
              <a:pPr>
                <a:defRPr/>
              </a:pPr>
              <a:t>‹#›</a:t>
            </a:fld>
            <a:endParaRPr lang="en-US">
              <a:solidFill>
                <a:srgbClr val="777777"/>
              </a:solidFill>
            </a:endParaRPr>
          </a:p>
        </p:txBody>
      </p:sp>
    </p:spTree>
    <p:extLst>
      <p:ext uri="{BB962C8B-B14F-4D97-AF65-F5344CB8AC3E}">
        <p14:creationId xmlns:p14="http://schemas.microsoft.com/office/powerpoint/2010/main" val="3283172282"/>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372792"/>
            <a:ext cx="3810000" cy="3427809"/>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72792"/>
            <a:ext cx="3810000" cy="3427809"/>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xfrm>
            <a:off x="228600" y="4914900"/>
            <a:ext cx="1905000" cy="114300"/>
          </a:xfrm>
          <a:prstGeom prst="rect">
            <a:avLst/>
          </a:prstGeom>
          <a:ln/>
        </p:spPr>
        <p:txBody>
          <a:bodyPr/>
          <a:lstStyle>
            <a:lvl1pPr>
              <a:defRPr/>
            </a:lvl1pPr>
          </a:lstStyle>
          <a:p>
            <a:pPr>
              <a:defRPr/>
            </a:pPr>
            <a:endParaRPr lang="en-US">
              <a:solidFill>
                <a:srgbClr val="777777"/>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777777"/>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C24EDD4B-D1C7-A24C-BAF5-DEF5B07D9851}" type="slidenum">
              <a:rPr lang="en-US">
                <a:solidFill>
                  <a:srgbClr val="777777"/>
                </a:solidFill>
              </a:rPr>
              <a:pPr>
                <a:defRPr/>
              </a:pPr>
              <a:t>‹#›</a:t>
            </a:fld>
            <a:endParaRPr lang="en-US">
              <a:solidFill>
                <a:srgbClr val="777777"/>
              </a:solidFill>
            </a:endParaRPr>
          </a:p>
        </p:txBody>
      </p:sp>
    </p:spTree>
    <p:extLst>
      <p:ext uri="{BB962C8B-B14F-4D97-AF65-F5344CB8AC3E}">
        <p14:creationId xmlns:p14="http://schemas.microsoft.com/office/powerpoint/2010/main" val="2060610620"/>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xfrm>
            <a:off x="228600" y="4914900"/>
            <a:ext cx="1905000" cy="114300"/>
          </a:xfrm>
          <a:prstGeom prst="rect">
            <a:avLst/>
          </a:prstGeom>
          <a:ln/>
        </p:spPr>
        <p:txBody>
          <a:bodyPr/>
          <a:lstStyle>
            <a:lvl1pPr>
              <a:defRPr/>
            </a:lvl1pPr>
          </a:lstStyle>
          <a:p>
            <a:pPr>
              <a:defRPr/>
            </a:pPr>
            <a:endParaRPr lang="en-US">
              <a:solidFill>
                <a:srgbClr val="777777"/>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solidFill>
                <a:srgbClr val="777777"/>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38EE6979-4ADE-3042-B2FE-9A87F36947E7}" type="slidenum">
              <a:rPr lang="en-US">
                <a:solidFill>
                  <a:srgbClr val="777777"/>
                </a:solidFill>
              </a:rPr>
              <a:pPr>
                <a:defRPr/>
              </a:pPr>
              <a:t>‹#›</a:t>
            </a:fld>
            <a:endParaRPr lang="en-US">
              <a:solidFill>
                <a:srgbClr val="777777"/>
              </a:solidFill>
            </a:endParaRPr>
          </a:p>
        </p:txBody>
      </p:sp>
    </p:spTree>
    <p:extLst>
      <p:ext uri="{BB962C8B-B14F-4D97-AF65-F5344CB8AC3E}">
        <p14:creationId xmlns:p14="http://schemas.microsoft.com/office/powerpoint/2010/main" val="59140407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270617" y="1282044"/>
            <a:ext cx="4534294" cy="1548390"/>
          </a:xfrm>
        </p:spPr>
        <p:txBody>
          <a:bodyPr anchor="b">
            <a:normAutofit/>
          </a:bodyPr>
          <a:lstStyle>
            <a:lvl1pPr algn="l">
              <a:defRPr sz="3600" b="1">
                <a:solidFill>
                  <a:schemeClr val="bg1"/>
                </a:solidFill>
              </a:defRPr>
            </a:lvl1pPr>
          </a:lstStyle>
          <a:p>
            <a:r>
              <a:rPr lang="en-US"/>
              <a:t>Click to edit Master title style</a:t>
            </a:r>
          </a:p>
        </p:txBody>
      </p:sp>
      <p:sp>
        <p:nvSpPr>
          <p:cNvPr id="3" name="Subtitle 2"/>
          <p:cNvSpPr>
            <a:spLocks noGrp="1"/>
          </p:cNvSpPr>
          <p:nvPr>
            <p:ph type="subTitle" idx="1"/>
          </p:nvPr>
        </p:nvSpPr>
        <p:spPr>
          <a:xfrm>
            <a:off x="4270617" y="2992114"/>
            <a:ext cx="4534294" cy="1073784"/>
          </a:xfrm>
        </p:spPr>
        <p:txBody>
          <a:bodyPr/>
          <a:lstStyle>
            <a:lvl1pPr marL="0" indent="0" algn="l">
              <a:buNone/>
              <a:defRPr sz="1800" b="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8" name="Picture 7">
            <a:extLst>
              <a:ext uri="{FF2B5EF4-FFF2-40B4-BE49-F238E27FC236}">
                <a16:creationId xmlns:a16="http://schemas.microsoft.com/office/drawing/2014/main" id="{53E8C575-98EC-2C4D-9F09-28E0E061E72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351205" y="4730633"/>
            <a:ext cx="1549400" cy="225954"/>
          </a:xfrm>
          <a:prstGeom prst="rect">
            <a:avLst/>
          </a:prstGeom>
        </p:spPr>
      </p:pic>
      <p:pic>
        <p:nvPicPr>
          <p:cNvPr id="9" name="Picture 8">
            <a:extLst>
              <a:ext uri="{FF2B5EF4-FFF2-40B4-BE49-F238E27FC236}">
                <a16:creationId xmlns:a16="http://schemas.microsoft.com/office/drawing/2014/main" id="{1C64DF9C-34C9-FE43-9C64-AB68D933DDFE}"/>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6738944" y="290366"/>
            <a:ext cx="2123445" cy="306534"/>
          </a:xfrm>
          <a:prstGeom prst="rect">
            <a:avLst/>
          </a:prstGeom>
        </p:spPr>
      </p:pic>
    </p:spTree>
    <p:extLst>
      <p:ext uri="{BB962C8B-B14F-4D97-AF65-F5344CB8AC3E}">
        <p14:creationId xmlns:p14="http://schemas.microsoft.com/office/powerpoint/2010/main" val="15959583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xfrm>
            <a:off x="228600" y="4914900"/>
            <a:ext cx="1905000" cy="114300"/>
          </a:xfrm>
          <a:prstGeom prst="rect">
            <a:avLst/>
          </a:prstGeom>
          <a:ln/>
        </p:spPr>
        <p:txBody>
          <a:bodyPr/>
          <a:lstStyle>
            <a:lvl1pPr>
              <a:defRPr/>
            </a:lvl1pPr>
          </a:lstStyle>
          <a:p>
            <a:pPr>
              <a:defRPr/>
            </a:pPr>
            <a:endParaRPr lang="en-US">
              <a:solidFill>
                <a:srgbClr val="777777"/>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srgbClr val="777777"/>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1C56D1E9-82EF-BA4B-96F4-21E033FDBBEF}" type="slidenum">
              <a:rPr lang="en-US">
                <a:solidFill>
                  <a:srgbClr val="777777"/>
                </a:solidFill>
              </a:rPr>
              <a:pPr>
                <a:defRPr/>
              </a:pPr>
              <a:t>‹#›</a:t>
            </a:fld>
            <a:endParaRPr lang="en-US">
              <a:solidFill>
                <a:srgbClr val="777777"/>
              </a:solidFill>
            </a:endParaRPr>
          </a:p>
        </p:txBody>
      </p:sp>
    </p:spTree>
    <p:extLst>
      <p:ext uri="{BB962C8B-B14F-4D97-AF65-F5344CB8AC3E}">
        <p14:creationId xmlns:p14="http://schemas.microsoft.com/office/powerpoint/2010/main" val="3721875565"/>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xfrm>
            <a:off x="228600" y="4914900"/>
            <a:ext cx="1905000" cy="114300"/>
          </a:xfrm>
          <a:prstGeom prst="rect">
            <a:avLst/>
          </a:prstGeom>
          <a:ln/>
        </p:spPr>
        <p:txBody>
          <a:bodyPr/>
          <a:lstStyle>
            <a:lvl1pPr>
              <a:defRPr/>
            </a:lvl1pPr>
          </a:lstStyle>
          <a:p>
            <a:pPr>
              <a:defRPr/>
            </a:pPr>
            <a:endParaRPr lang="en-US">
              <a:solidFill>
                <a:srgbClr val="777777"/>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solidFill>
                <a:srgbClr val="777777"/>
              </a:solidFill>
            </a:endParaRPr>
          </a:p>
        </p:txBody>
      </p:sp>
      <p:sp>
        <p:nvSpPr>
          <p:cNvPr id="4" name="Rectangle 7"/>
          <p:cNvSpPr>
            <a:spLocks noGrp="1" noChangeArrowheads="1"/>
          </p:cNvSpPr>
          <p:nvPr>
            <p:ph type="sldNum" sz="quarter" idx="12"/>
          </p:nvPr>
        </p:nvSpPr>
        <p:spPr>
          <a:ln/>
        </p:spPr>
        <p:txBody>
          <a:bodyPr/>
          <a:lstStyle>
            <a:lvl1pPr>
              <a:defRPr/>
            </a:lvl1pPr>
          </a:lstStyle>
          <a:p>
            <a:pPr>
              <a:defRPr/>
            </a:pPr>
            <a:fld id="{9B57B3C9-DF32-9F44-AECE-16BFBC6E6E57}" type="slidenum">
              <a:rPr lang="en-US">
                <a:solidFill>
                  <a:srgbClr val="777777"/>
                </a:solidFill>
              </a:rPr>
              <a:pPr>
                <a:defRPr/>
              </a:pPr>
              <a:t>‹#›</a:t>
            </a:fld>
            <a:endParaRPr lang="en-US">
              <a:solidFill>
                <a:srgbClr val="777777"/>
              </a:solidFill>
            </a:endParaRPr>
          </a:p>
        </p:txBody>
      </p:sp>
    </p:spTree>
    <p:extLst>
      <p:ext uri="{BB962C8B-B14F-4D97-AF65-F5344CB8AC3E}">
        <p14:creationId xmlns:p14="http://schemas.microsoft.com/office/powerpoint/2010/main" val="1468003936"/>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5"/>
          <p:cNvSpPr>
            <a:spLocks noGrp="1" noChangeArrowheads="1"/>
          </p:cNvSpPr>
          <p:nvPr>
            <p:ph type="dt" sz="half" idx="10"/>
          </p:nvPr>
        </p:nvSpPr>
        <p:spPr>
          <a:xfrm>
            <a:off x="228600" y="4914900"/>
            <a:ext cx="1905000" cy="114300"/>
          </a:xfrm>
          <a:prstGeom prst="rect">
            <a:avLst/>
          </a:prstGeom>
          <a:ln/>
        </p:spPr>
        <p:txBody>
          <a:bodyPr/>
          <a:lstStyle>
            <a:lvl1pPr>
              <a:defRPr/>
            </a:lvl1pPr>
          </a:lstStyle>
          <a:p>
            <a:pPr>
              <a:defRPr/>
            </a:pPr>
            <a:endParaRPr lang="en-US">
              <a:solidFill>
                <a:srgbClr val="777777"/>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777777"/>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4C5E8D7F-9140-A546-AA4C-D488970350D2}" type="slidenum">
              <a:rPr lang="en-US">
                <a:solidFill>
                  <a:srgbClr val="777777"/>
                </a:solidFill>
              </a:rPr>
              <a:pPr>
                <a:defRPr/>
              </a:pPr>
              <a:t>‹#›</a:t>
            </a:fld>
            <a:endParaRPr lang="en-US">
              <a:solidFill>
                <a:srgbClr val="777777"/>
              </a:solidFill>
            </a:endParaRPr>
          </a:p>
        </p:txBody>
      </p:sp>
    </p:spTree>
    <p:extLst>
      <p:ext uri="{BB962C8B-B14F-4D97-AF65-F5344CB8AC3E}">
        <p14:creationId xmlns:p14="http://schemas.microsoft.com/office/powerpoint/2010/main" val="1303580418"/>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5"/>
          <p:cNvSpPr>
            <a:spLocks noGrp="1" noChangeArrowheads="1"/>
          </p:cNvSpPr>
          <p:nvPr>
            <p:ph type="dt" sz="half" idx="10"/>
          </p:nvPr>
        </p:nvSpPr>
        <p:spPr>
          <a:xfrm>
            <a:off x="228600" y="4914900"/>
            <a:ext cx="1905000" cy="114300"/>
          </a:xfrm>
          <a:prstGeom prst="rect">
            <a:avLst/>
          </a:prstGeom>
          <a:ln/>
        </p:spPr>
        <p:txBody>
          <a:bodyPr/>
          <a:lstStyle>
            <a:lvl1pPr>
              <a:defRPr/>
            </a:lvl1pPr>
          </a:lstStyle>
          <a:p>
            <a:pPr>
              <a:defRPr/>
            </a:pPr>
            <a:endParaRPr lang="en-US">
              <a:solidFill>
                <a:srgbClr val="777777"/>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777777"/>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B519289E-A9AB-A949-9592-78A20F916583}" type="slidenum">
              <a:rPr lang="en-US">
                <a:solidFill>
                  <a:srgbClr val="777777"/>
                </a:solidFill>
              </a:rPr>
              <a:pPr>
                <a:defRPr/>
              </a:pPr>
              <a:t>‹#›</a:t>
            </a:fld>
            <a:endParaRPr lang="en-US">
              <a:solidFill>
                <a:srgbClr val="777777"/>
              </a:solidFill>
            </a:endParaRPr>
          </a:p>
        </p:txBody>
      </p:sp>
    </p:spTree>
    <p:extLst>
      <p:ext uri="{BB962C8B-B14F-4D97-AF65-F5344CB8AC3E}">
        <p14:creationId xmlns:p14="http://schemas.microsoft.com/office/powerpoint/2010/main" val="2606683495"/>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xfrm>
            <a:off x="228600" y="4914900"/>
            <a:ext cx="1905000" cy="114300"/>
          </a:xfrm>
          <a:prstGeom prst="rect">
            <a:avLst/>
          </a:prstGeom>
          <a:ln/>
        </p:spPr>
        <p:txBody>
          <a:bodyPr/>
          <a:lstStyle>
            <a:lvl1pPr>
              <a:defRPr/>
            </a:lvl1pPr>
          </a:lstStyle>
          <a:p>
            <a:pPr>
              <a:defRPr/>
            </a:pPr>
            <a:endParaRPr lang="en-US">
              <a:solidFill>
                <a:srgbClr val="777777"/>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777777"/>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CFADA332-919B-924E-ABD2-DC36B294B5F4}" type="slidenum">
              <a:rPr lang="en-US">
                <a:solidFill>
                  <a:srgbClr val="777777"/>
                </a:solidFill>
              </a:rPr>
              <a:pPr>
                <a:defRPr/>
              </a:pPr>
              <a:t>‹#›</a:t>
            </a:fld>
            <a:endParaRPr lang="en-US">
              <a:solidFill>
                <a:srgbClr val="777777"/>
              </a:solidFill>
            </a:endParaRPr>
          </a:p>
        </p:txBody>
      </p:sp>
    </p:spTree>
    <p:extLst>
      <p:ext uri="{BB962C8B-B14F-4D97-AF65-F5344CB8AC3E}">
        <p14:creationId xmlns:p14="http://schemas.microsoft.com/office/powerpoint/2010/main" val="341539377"/>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42926"/>
            <a:ext cx="1943100" cy="42576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42926"/>
            <a:ext cx="5676900" cy="4257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xfrm>
            <a:off x="228600" y="4914900"/>
            <a:ext cx="1905000" cy="114300"/>
          </a:xfrm>
          <a:prstGeom prst="rect">
            <a:avLst/>
          </a:prstGeom>
          <a:ln/>
        </p:spPr>
        <p:txBody>
          <a:bodyPr/>
          <a:lstStyle>
            <a:lvl1pPr>
              <a:defRPr/>
            </a:lvl1pPr>
          </a:lstStyle>
          <a:p>
            <a:pPr>
              <a:defRPr/>
            </a:pPr>
            <a:endParaRPr lang="en-US">
              <a:solidFill>
                <a:srgbClr val="777777"/>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777777"/>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95D86490-2931-EB4E-BFCD-2D43C075D24E}" type="slidenum">
              <a:rPr lang="en-US">
                <a:solidFill>
                  <a:srgbClr val="777777"/>
                </a:solidFill>
              </a:rPr>
              <a:pPr>
                <a:defRPr/>
              </a:pPr>
              <a:t>‹#›</a:t>
            </a:fld>
            <a:endParaRPr lang="en-US">
              <a:solidFill>
                <a:srgbClr val="777777"/>
              </a:solidFill>
            </a:endParaRPr>
          </a:p>
        </p:txBody>
      </p:sp>
    </p:spTree>
    <p:extLst>
      <p:ext uri="{BB962C8B-B14F-4D97-AF65-F5344CB8AC3E}">
        <p14:creationId xmlns:p14="http://schemas.microsoft.com/office/powerpoint/2010/main" val="823612486"/>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542926"/>
            <a:ext cx="7772400" cy="862013"/>
          </a:xfrm>
        </p:spPr>
        <p:txBody>
          <a:bodyPr/>
          <a:lstStyle/>
          <a:p>
            <a:r>
              <a:rPr lang="en-US"/>
              <a:t>Click to edit Master title style</a:t>
            </a:r>
          </a:p>
        </p:txBody>
      </p:sp>
      <p:sp>
        <p:nvSpPr>
          <p:cNvPr id="3" name="Table Placeholder 2"/>
          <p:cNvSpPr>
            <a:spLocks noGrp="1"/>
          </p:cNvSpPr>
          <p:nvPr>
            <p:ph type="tbl" idx="1"/>
          </p:nvPr>
        </p:nvSpPr>
        <p:spPr>
          <a:xfrm>
            <a:off x="685800" y="1372792"/>
            <a:ext cx="7772400" cy="3427809"/>
          </a:xfrm>
        </p:spPr>
        <p:txBody>
          <a:bodyPr/>
          <a:lstStyle/>
          <a:p>
            <a:pPr lvl="0"/>
            <a:endParaRPr lang="en-US" noProof="0"/>
          </a:p>
        </p:txBody>
      </p:sp>
      <p:sp>
        <p:nvSpPr>
          <p:cNvPr id="4" name="Rectangle 5"/>
          <p:cNvSpPr>
            <a:spLocks noGrp="1" noChangeArrowheads="1"/>
          </p:cNvSpPr>
          <p:nvPr>
            <p:ph type="dt" sz="half" idx="10"/>
          </p:nvPr>
        </p:nvSpPr>
        <p:spPr>
          <a:xfrm>
            <a:off x="228600" y="4914900"/>
            <a:ext cx="1905000" cy="114300"/>
          </a:xfrm>
          <a:prstGeom prst="rect">
            <a:avLst/>
          </a:prstGeom>
          <a:ln/>
        </p:spPr>
        <p:txBody>
          <a:bodyPr/>
          <a:lstStyle>
            <a:lvl1pPr>
              <a:defRPr/>
            </a:lvl1pPr>
          </a:lstStyle>
          <a:p>
            <a:pPr>
              <a:defRPr/>
            </a:pPr>
            <a:endParaRPr lang="en-US">
              <a:solidFill>
                <a:srgbClr val="777777"/>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777777"/>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FBFCEE14-87D3-AE44-97F9-4DA651527DA2}" type="slidenum">
              <a:rPr lang="en-US">
                <a:solidFill>
                  <a:srgbClr val="777777"/>
                </a:solidFill>
              </a:rPr>
              <a:pPr>
                <a:defRPr/>
              </a:pPr>
              <a:t>‹#›</a:t>
            </a:fld>
            <a:endParaRPr lang="en-US">
              <a:solidFill>
                <a:srgbClr val="777777"/>
              </a:solidFill>
            </a:endParaRPr>
          </a:p>
        </p:txBody>
      </p:sp>
    </p:spTree>
    <p:extLst>
      <p:ext uri="{BB962C8B-B14F-4D97-AF65-F5344CB8AC3E}">
        <p14:creationId xmlns:p14="http://schemas.microsoft.com/office/powerpoint/2010/main" val="380462640"/>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542926"/>
            <a:ext cx="7772400" cy="862013"/>
          </a:xfrm>
        </p:spPr>
        <p:txBody>
          <a:bodyPr/>
          <a:lstStyle/>
          <a:p>
            <a:r>
              <a:rPr lang="en-US"/>
              <a:t>Click to edit Master title style</a:t>
            </a:r>
          </a:p>
        </p:txBody>
      </p:sp>
      <p:sp>
        <p:nvSpPr>
          <p:cNvPr id="3" name="SmartArt Placeholder 2"/>
          <p:cNvSpPr>
            <a:spLocks noGrp="1"/>
          </p:cNvSpPr>
          <p:nvPr>
            <p:ph type="dgm" idx="1"/>
          </p:nvPr>
        </p:nvSpPr>
        <p:spPr>
          <a:xfrm>
            <a:off x="685800" y="1372792"/>
            <a:ext cx="7772400" cy="3427809"/>
          </a:xfrm>
        </p:spPr>
        <p:txBody>
          <a:bodyPr/>
          <a:lstStyle/>
          <a:p>
            <a:pPr lvl="0"/>
            <a:endParaRPr lang="en-US" noProof="0"/>
          </a:p>
        </p:txBody>
      </p:sp>
      <p:sp>
        <p:nvSpPr>
          <p:cNvPr id="4" name="Rectangle 5"/>
          <p:cNvSpPr>
            <a:spLocks noGrp="1" noChangeArrowheads="1"/>
          </p:cNvSpPr>
          <p:nvPr>
            <p:ph type="dt" sz="half" idx="10"/>
          </p:nvPr>
        </p:nvSpPr>
        <p:spPr>
          <a:xfrm>
            <a:off x="228600" y="4914900"/>
            <a:ext cx="1905000" cy="114300"/>
          </a:xfrm>
          <a:prstGeom prst="rect">
            <a:avLst/>
          </a:prstGeom>
          <a:ln/>
        </p:spPr>
        <p:txBody>
          <a:bodyPr/>
          <a:lstStyle>
            <a:lvl1pPr>
              <a:defRPr/>
            </a:lvl1pPr>
          </a:lstStyle>
          <a:p>
            <a:pPr>
              <a:defRPr/>
            </a:pPr>
            <a:endParaRPr lang="en-US">
              <a:solidFill>
                <a:srgbClr val="777777"/>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777777"/>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555A1BB1-694D-3F4B-8282-0BCBEA05B08E}" type="slidenum">
              <a:rPr lang="en-US">
                <a:solidFill>
                  <a:srgbClr val="777777"/>
                </a:solidFill>
              </a:rPr>
              <a:pPr>
                <a:defRPr/>
              </a:pPr>
              <a:t>‹#›</a:t>
            </a:fld>
            <a:endParaRPr lang="en-US">
              <a:solidFill>
                <a:srgbClr val="777777"/>
              </a:solidFill>
            </a:endParaRPr>
          </a:p>
        </p:txBody>
      </p:sp>
    </p:spTree>
    <p:extLst>
      <p:ext uri="{BB962C8B-B14F-4D97-AF65-F5344CB8AC3E}">
        <p14:creationId xmlns:p14="http://schemas.microsoft.com/office/powerpoint/2010/main" val="3808936945"/>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7"/>
          <p:cNvSpPr>
            <a:spLocks noGrp="1"/>
          </p:cNvSpPr>
          <p:nvPr>
            <p:ph type="body" sz="quarter" idx="14" hasCustomPrompt="1"/>
          </p:nvPr>
        </p:nvSpPr>
        <p:spPr>
          <a:xfrm>
            <a:off x="3761910" y="4840522"/>
            <a:ext cx="5292588" cy="215504"/>
          </a:xfrm>
        </p:spPr>
        <p:txBody>
          <a:bodyPr anchor="b">
            <a:noAutofit/>
          </a:bodyPr>
          <a:lstStyle>
            <a:lvl1pPr marL="0" indent="0" algn="r">
              <a:spcBef>
                <a:spcPts val="0"/>
              </a:spcBef>
              <a:buNone/>
              <a:defRPr sz="825" baseline="0"/>
            </a:lvl1pPr>
          </a:lstStyle>
          <a:p>
            <a:pPr lvl="0"/>
            <a:r>
              <a:rPr lang="en-GB"/>
              <a:t>Footnotes to go here</a:t>
            </a:r>
          </a:p>
        </p:txBody>
      </p:sp>
      <p:sp>
        <p:nvSpPr>
          <p:cNvPr id="8" name="Text Placeholder 7"/>
          <p:cNvSpPr>
            <a:spLocks noGrp="1"/>
          </p:cNvSpPr>
          <p:nvPr>
            <p:ph type="body" sz="quarter" idx="13" hasCustomPrompt="1"/>
          </p:nvPr>
        </p:nvSpPr>
        <p:spPr>
          <a:xfrm>
            <a:off x="89502" y="4840522"/>
            <a:ext cx="5292588" cy="215504"/>
          </a:xfrm>
        </p:spPr>
        <p:txBody>
          <a:bodyPr anchor="b">
            <a:noAutofit/>
          </a:bodyPr>
          <a:lstStyle>
            <a:lvl1pPr marL="0" indent="0">
              <a:spcBef>
                <a:spcPts val="0"/>
              </a:spcBef>
              <a:buNone/>
              <a:defRPr sz="825" baseline="0"/>
            </a:lvl1pPr>
          </a:lstStyle>
          <a:p>
            <a:pPr lvl="0"/>
            <a:r>
              <a:rPr lang="en-GB"/>
              <a:t>References to go here</a:t>
            </a:r>
          </a:p>
        </p:txBody>
      </p:sp>
    </p:spTree>
    <p:extLst>
      <p:ext uri="{BB962C8B-B14F-4D97-AF65-F5344CB8AC3E}">
        <p14:creationId xmlns:p14="http://schemas.microsoft.com/office/powerpoint/2010/main" val="640553384"/>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_Título y objetos">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3952446C-6341-EA4A-A8F0-856078C4576A}"/>
              </a:ext>
            </a:extLst>
          </p:cNvPr>
          <p:cNvSpPr>
            <a:spLocks noGrp="1"/>
          </p:cNvSpPr>
          <p:nvPr>
            <p:ph idx="1"/>
          </p:nvPr>
        </p:nvSpPr>
        <p:spPr>
          <a:xfrm>
            <a:off x="413950" y="778328"/>
            <a:ext cx="8316098" cy="3672000"/>
          </a:xfrm>
        </p:spPr>
        <p:txBody>
          <a:bodyPr lIns="36000" tIns="36000" rIns="36000" bIns="36000">
            <a:normAutofit/>
          </a:bodyPr>
          <a:lstStyle>
            <a:lvl1pPr>
              <a:defRPr sz="1500"/>
            </a:lvl1pPr>
            <a:lvl2pPr>
              <a:defRPr sz="1350"/>
            </a:lvl2pPr>
            <a:lvl3pPr>
              <a:defRPr sz="1200"/>
            </a:lvl3pPr>
            <a:lvl4pPr>
              <a:defRPr sz="1050"/>
            </a:lvl4pPr>
            <a:lvl5pPr>
              <a:defRPr sz="105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2" name="Título 1">
            <a:extLst>
              <a:ext uri="{FF2B5EF4-FFF2-40B4-BE49-F238E27FC236}">
                <a16:creationId xmlns:a16="http://schemas.microsoft.com/office/drawing/2014/main" id="{0283B271-9632-9A49-8B69-E5B78ABAE020}"/>
              </a:ext>
            </a:extLst>
          </p:cNvPr>
          <p:cNvSpPr>
            <a:spLocks noGrp="1"/>
          </p:cNvSpPr>
          <p:nvPr>
            <p:ph type="title"/>
          </p:nvPr>
        </p:nvSpPr>
        <p:spPr>
          <a:xfrm>
            <a:off x="413951" y="273844"/>
            <a:ext cx="8316098" cy="422987"/>
          </a:xfrm>
        </p:spPr>
        <p:txBody>
          <a:bodyPr lIns="36000" tIns="36000" rIns="36000" bIns="36000" anchor="ctr">
            <a:normAutofit/>
          </a:bodyPr>
          <a:lstStyle>
            <a:lvl1pPr>
              <a:defRPr sz="2400" b="1" i="0">
                <a:solidFill>
                  <a:srgbClr val="0070C0"/>
                </a:solidFill>
              </a:defRPr>
            </a:lvl1pPr>
          </a:lstStyle>
          <a:p>
            <a:r>
              <a:rPr lang="es-ES"/>
              <a:t>Haga clic para modificar el estilo de título del patrón</a:t>
            </a:r>
            <a:endParaRPr lang="es-CO"/>
          </a:p>
        </p:txBody>
      </p:sp>
    </p:spTree>
    <p:extLst>
      <p:ext uri="{BB962C8B-B14F-4D97-AF65-F5344CB8AC3E}">
        <p14:creationId xmlns:p14="http://schemas.microsoft.com/office/powerpoint/2010/main" val="7662298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08519" y="4767263"/>
            <a:ext cx="351738" cy="273844"/>
          </a:xfrm>
        </p:spPr>
        <p:txBody>
          <a:bodyPr/>
          <a:lstStyle/>
          <a:p>
            <a:fld id="{D5E650E5-99CE-3C4F-B736-C5B09A3DA174}" type="slidenum">
              <a:rPr lang="en-US" smtClean="0"/>
              <a:t>‹#›</a:t>
            </a:fld>
            <a:endParaRPr lang="en-US"/>
          </a:p>
        </p:txBody>
      </p:sp>
    </p:spTree>
    <p:extLst>
      <p:ext uri="{BB962C8B-B14F-4D97-AF65-F5344CB8AC3E}">
        <p14:creationId xmlns:p14="http://schemas.microsoft.com/office/powerpoint/2010/main" val="20996505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itle Only 201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743C1-D66C-3B47-A3B7-917945FB05A9}"/>
              </a:ext>
            </a:extLst>
          </p:cNvPr>
          <p:cNvSpPr>
            <a:spLocks noGrp="1"/>
          </p:cNvSpPr>
          <p:nvPr>
            <p:ph type="title"/>
          </p:nvPr>
        </p:nvSpPr>
        <p:spPr>
          <a:xfrm>
            <a:off x="335186" y="97199"/>
            <a:ext cx="8471835" cy="713232"/>
          </a:xfrm>
          <a:prstGeom prst="rect">
            <a:avLst/>
          </a:prstGeom>
        </p:spPr>
        <p:txBody>
          <a:bodyPr anchor="b"/>
          <a:lstStyle>
            <a:lvl1pPr algn="ctr">
              <a:defRPr>
                <a:solidFill>
                  <a:schemeClr val="accent4">
                    <a:lumMod val="75000"/>
                  </a:schemeClr>
                </a:solidFill>
              </a:defRPr>
            </a:lvl1pPr>
          </a:lstStyle>
          <a:p>
            <a:r>
              <a:rPr lang="en-US"/>
              <a:t>Click to edit Master title style</a:t>
            </a:r>
          </a:p>
        </p:txBody>
      </p:sp>
      <p:sp>
        <p:nvSpPr>
          <p:cNvPr id="7" name="TextBox 6">
            <a:extLst>
              <a:ext uri="{FF2B5EF4-FFF2-40B4-BE49-F238E27FC236}">
                <a16:creationId xmlns:a16="http://schemas.microsoft.com/office/drawing/2014/main" id="{10A6555B-20AD-A443-AD53-3D01446175FC}"/>
              </a:ext>
            </a:extLst>
          </p:cNvPr>
          <p:cNvSpPr txBox="1"/>
          <p:nvPr userDrawn="1"/>
        </p:nvSpPr>
        <p:spPr>
          <a:xfrm>
            <a:off x="1" y="4685453"/>
            <a:ext cx="493905" cy="314325"/>
          </a:xfrm>
          <a:prstGeom prst="rect">
            <a:avLst/>
          </a:prstGeom>
          <a:noFill/>
        </p:spPr>
        <p:txBody>
          <a:bodyPr wrap="square" rtlCol="0" anchor="ctr">
            <a:noAutofit/>
          </a:bodyPr>
          <a:lstStyle/>
          <a:p>
            <a:pPr marL="0" algn="r" defTabSz="685800" rtl="0" eaLnBrk="1" latinLnBrk="0" hangingPunct="1"/>
            <a:fld id="{CDB1A658-7F1F-3240-AD75-7B7D0B745ECE}" type="slidenum">
              <a:rPr lang="en-US" sz="825" b="0" kern="1200" spc="75" baseline="0" smtClean="0">
                <a:solidFill>
                  <a:schemeClr val="bg1"/>
                </a:solidFill>
                <a:latin typeface="Arial" charset="0"/>
                <a:ea typeface="Arial" charset="0"/>
                <a:cs typeface="Arial" charset="0"/>
              </a:rPr>
              <a:pPr marL="0" algn="r" defTabSz="685800" rtl="0" eaLnBrk="1" latinLnBrk="0" hangingPunct="1"/>
              <a:t>‹#›</a:t>
            </a:fld>
            <a:endParaRPr lang="en-US" sz="825" b="0" kern="1200" spc="75" baseline="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30021783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270617" y="1282044"/>
            <a:ext cx="4534294" cy="1548390"/>
          </a:xfrm>
        </p:spPr>
        <p:txBody>
          <a:bodyPr anchor="b">
            <a:normAutofit/>
          </a:bodyPr>
          <a:lstStyle>
            <a:lvl1pPr algn="l">
              <a:defRPr sz="3600" b="1">
                <a:solidFill>
                  <a:schemeClr val="bg1"/>
                </a:solidFill>
              </a:defRPr>
            </a:lvl1pPr>
          </a:lstStyle>
          <a:p>
            <a:r>
              <a:rPr lang="en-US"/>
              <a:t>Click to edit Master title style</a:t>
            </a:r>
          </a:p>
        </p:txBody>
      </p:sp>
      <p:sp>
        <p:nvSpPr>
          <p:cNvPr id="3" name="Subtitle 2"/>
          <p:cNvSpPr>
            <a:spLocks noGrp="1"/>
          </p:cNvSpPr>
          <p:nvPr>
            <p:ph type="subTitle" idx="1"/>
          </p:nvPr>
        </p:nvSpPr>
        <p:spPr>
          <a:xfrm>
            <a:off x="4270617" y="2992114"/>
            <a:ext cx="4534294" cy="1073784"/>
          </a:xfrm>
        </p:spPr>
        <p:txBody>
          <a:bodyPr/>
          <a:lstStyle>
            <a:lvl1pPr marL="0" indent="0" algn="l">
              <a:buNone/>
              <a:defRPr sz="1800" b="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7" name="Picture 6">
            <a:extLst>
              <a:ext uri="{FF2B5EF4-FFF2-40B4-BE49-F238E27FC236}">
                <a16:creationId xmlns:a16="http://schemas.microsoft.com/office/drawing/2014/main" id="{0CA8F997-DEF9-0C42-BB82-8F18E1686E4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738944" y="290366"/>
            <a:ext cx="2123445" cy="306534"/>
          </a:xfrm>
          <a:prstGeom prst="rect">
            <a:avLst/>
          </a:prstGeom>
        </p:spPr>
      </p:pic>
      <p:pic>
        <p:nvPicPr>
          <p:cNvPr id="6" name="Picture 5">
            <a:extLst>
              <a:ext uri="{FF2B5EF4-FFF2-40B4-BE49-F238E27FC236}">
                <a16:creationId xmlns:a16="http://schemas.microsoft.com/office/drawing/2014/main" id="{93054F3A-242D-B641-AF38-9D46BCB3747A}"/>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7351205" y="4730633"/>
            <a:ext cx="1549400" cy="225954"/>
          </a:xfrm>
          <a:prstGeom prst="rect">
            <a:avLst/>
          </a:prstGeom>
        </p:spPr>
      </p:pic>
    </p:spTree>
    <p:extLst>
      <p:ext uri="{BB962C8B-B14F-4D97-AF65-F5344CB8AC3E}">
        <p14:creationId xmlns:p14="http://schemas.microsoft.com/office/powerpoint/2010/main" val="41498655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270617" y="1282044"/>
            <a:ext cx="4534294" cy="1548390"/>
          </a:xfrm>
        </p:spPr>
        <p:txBody>
          <a:bodyPr anchor="b">
            <a:normAutofit/>
          </a:bodyPr>
          <a:lstStyle>
            <a:lvl1pPr algn="l">
              <a:defRPr sz="3600" b="1">
                <a:solidFill>
                  <a:schemeClr val="bg1"/>
                </a:solidFill>
              </a:defRPr>
            </a:lvl1pPr>
          </a:lstStyle>
          <a:p>
            <a:r>
              <a:rPr lang="en-US"/>
              <a:t>Click to edit Master title style</a:t>
            </a:r>
          </a:p>
        </p:txBody>
      </p:sp>
      <p:sp>
        <p:nvSpPr>
          <p:cNvPr id="3" name="Subtitle 2"/>
          <p:cNvSpPr>
            <a:spLocks noGrp="1"/>
          </p:cNvSpPr>
          <p:nvPr>
            <p:ph type="subTitle" idx="1"/>
          </p:nvPr>
        </p:nvSpPr>
        <p:spPr>
          <a:xfrm>
            <a:off x="4270617" y="2992114"/>
            <a:ext cx="4534294" cy="1073784"/>
          </a:xfrm>
        </p:spPr>
        <p:txBody>
          <a:bodyPr/>
          <a:lstStyle>
            <a:lvl1pPr marL="0" indent="0" algn="l">
              <a:buNone/>
              <a:defRPr sz="1800" b="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8" name="Picture 7">
            <a:extLst>
              <a:ext uri="{FF2B5EF4-FFF2-40B4-BE49-F238E27FC236}">
                <a16:creationId xmlns:a16="http://schemas.microsoft.com/office/drawing/2014/main" id="{53E8C575-98EC-2C4D-9F09-28E0E061E72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351205" y="4730633"/>
            <a:ext cx="1549400" cy="225954"/>
          </a:xfrm>
          <a:prstGeom prst="rect">
            <a:avLst/>
          </a:prstGeom>
        </p:spPr>
      </p:pic>
      <p:pic>
        <p:nvPicPr>
          <p:cNvPr id="9" name="Picture 8">
            <a:extLst>
              <a:ext uri="{FF2B5EF4-FFF2-40B4-BE49-F238E27FC236}">
                <a16:creationId xmlns:a16="http://schemas.microsoft.com/office/drawing/2014/main" id="{1C64DF9C-34C9-FE43-9C64-AB68D933DDFE}"/>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6738944" y="290366"/>
            <a:ext cx="2123445" cy="306534"/>
          </a:xfrm>
          <a:prstGeom prst="rect">
            <a:avLst/>
          </a:prstGeom>
        </p:spPr>
      </p:pic>
    </p:spTree>
    <p:extLst>
      <p:ext uri="{BB962C8B-B14F-4D97-AF65-F5344CB8AC3E}">
        <p14:creationId xmlns:p14="http://schemas.microsoft.com/office/powerpoint/2010/main" val="6797332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08519" y="4767263"/>
            <a:ext cx="351738" cy="273844"/>
          </a:xfrm>
        </p:spPr>
        <p:txBody>
          <a:bodyPr/>
          <a:lstStyle/>
          <a:p>
            <a:fld id="{D5E650E5-99CE-3C4F-B736-C5B09A3DA174}" type="slidenum">
              <a:rPr lang="en-US" smtClean="0"/>
              <a:t>‹#›</a:t>
            </a:fld>
            <a:endParaRPr lang="en-US"/>
          </a:p>
        </p:txBody>
      </p:sp>
    </p:spTree>
    <p:extLst>
      <p:ext uri="{BB962C8B-B14F-4D97-AF65-F5344CB8AC3E}">
        <p14:creationId xmlns:p14="http://schemas.microsoft.com/office/powerpoint/2010/main" val="25241267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14042F-3AA6-4404-A128-6AEA29C5F73A}"/>
              </a:ext>
            </a:extLst>
          </p:cNvPr>
          <p:cNvSpPr>
            <a:spLocks noGrp="1"/>
          </p:cNvSpPr>
          <p:nvPr>
            <p:ph type="dt" sz="half" idx="10"/>
          </p:nvPr>
        </p:nvSpPr>
        <p:spPr/>
        <p:txBody>
          <a:bodyPr/>
          <a:lstStyle>
            <a:lvl1pPr>
              <a:defRPr/>
            </a:lvl1pPr>
          </a:lstStyle>
          <a:p>
            <a:pPr>
              <a:defRPr/>
            </a:pPr>
            <a:fld id="{C563D0AA-7A2F-4658-B581-87A061CD5B22}" type="datetime1">
              <a:rPr lang="en-US" altLang="en-US"/>
              <a:pPr>
                <a:defRPr/>
              </a:pPr>
              <a:t>3/30/2022</a:t>
            </a:fld>
            <a:endParaRPr lang="en-US" altLang="en-US"/>
          </a:p>
        </p:txBody>
      </p:sp>
      <p:sp>
        <p:nvSpPr>
          <p:cNvPr id="5" name="Footer Placeholder 4">
            <a:extLst>
              <a:ext uri="{FF2B5EF4-FFF2-40B4-BE49-F238E27FC236}">
                <a16:creationId xmlns:a16="http://schemas.microsoft.com/office/drawing/2014/main" id="{6EA47B47-C198-4364-8473-9C865A8E581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6E3902C-A235-483D-9BFC-63C598B8F658}"/>
              </a:ext>
            </a:extLst>
          </p:cNvPr>
          <p:cNvSpPr>
            <a:spLocks noGrp="1"/>
          </p:cNvSpPr>
          <p:nvPr>
            <p:ph type="sldNum" sz="quarter" idx="12"/>
          </p:nvPr>
        </p:nvSpPr>
        <p:spPr/>
        <p:txBody>
          <a:bodyPr/>
          <a:lstStyle>
            <a:lvl1pPr>
              <a:defRPr/>
            </a:lvl1pPr>
          </a:lstStyle>
          <a:p>
            <a:fld id="{1673472C-715D-4551-9357-52C3746BEF7B}" type="slidenum">
              <a:rPr lang="en-US" altLang="en-US"/>
              <a:pPr/>
              <a:t>‹#›</a:t>
            </a:fld>
            <a:endParaRPr lang="en-US" altLang="en-US"/>
          </a:p>
        </p:txBody>
      </p:sp>
    </p:spTree>
    <p:extLst>
      <p:ext uri="{BB962C8B-B14F-4D97-AF65-F5344CB8AC3E}">
        <p14:creationId xmlns:p14="http://schemas.microsoft.com/office/powerpoint/2010/main" val="19156377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25860FB5-8C76-4891-824D-D469B8A0ED79}"/>
              </a:ext>
            </a:extLst>
          </p:cNvPr>
          <p:cNvSpPr>
            <a:spLocks noGrp="1"/>
          </p:cNvSpPr>
          <p:nvPr>
            <p:ph type="dt" sz="half" idx="10"/>
          </p:nvPr>
        </p:nvSpPr>
        <p:spPr/>
        <p:txBody>
          <a:bodyPr/>
          <a:lstStyle>
            <a:lvl1pPr>
              <a:defRPr/>
            </a:lvl1pPr>
          </a:lstStyle>
          <a:p>
            <a:pPr>
              <a:defRPr/>
            </a:pPr>
            <a:fld id="{5898D0E2-0F33-4A18-820B-EB009B278C74}" type="datetime1">
              <a:rPr lang="en-US" altLang="en-US"/>
              <a:pPr>
                <a:defRPr/>
              </a:pPr>
              <a:t>3/30/2022</a:t>
            </a:fld>
            <a:endParaRPr lang="en-US" altLang="en-US"/>
          </a:p>
        </p:txBody>
      </p:sp>
      <p:sp>
        <p:nvSpPr>
          <p:cNvPr id="4" name="Footer Placeholder 4">
            <a:extLst>
              <a:ext uri="{FF2B5EF4-FFF2-40B4-BE49-F238E27FC236}">
                <a16:creationId xmlns:a16="http://schemas.microsoft.com/office/drawing/2014/main" id="{E6354C8B-85E9-428C-B0CB-17B60392BD25}"/>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F411E6F3-1DCA-4931-818D-5F802137A93C}"/>
              </a:ext>
            </a:extLst>
          </p:cNvPr>
          <p:cNvSpPr>
            <a:spLocks noGrp="1"/>
          </p:cNvSpPr>
          <p:nvPr>
            <p:ph type="sldNum" sz="quarter" idx="12"/>
          </p:nvPr>
        </p:nvSpPr>
        <p:spPr/>
        <p:txBody>
          <a:bodyPr/>
          <a:lstStyle>
            <a:lvl1pPr>
              <a:defRPr/>
            </a:lvl1pPr>
          </a:lstStyle>
          <a:p>
            <a:fld id="{3AFD32A7-D0C3-4517-BF9B-FF5ABF75E864}" type="slidenum">
              <a:rPr lang="en-US" altLang="en-US"/>
              <a:pPr/>
              <a:t>‹#›</a:t>
            </a:fld>
            <a:endParaRPr lang="en-US" altLang="en-US"/>
          </a:p>
        </p:txBody>
      </p:sp>
    </p:spTree>
    <p:extLst>
      <p:ext uri="{BB962C8B-B14F-4D97-AF65-F5344CB8AC3E}">
        <p14:creationId xmlns:p14="http://schemas.microsoft.com/office/powerpoint/2010/main" val="5901228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Content 1-Column">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9234C522-B44D-4F41-B0C6-2045066BA38E}"/>
              </a:ext>
            </a:extLst>
          </p:cNvPr>
          <p:cNvSpPr/>
          <p:nvPr userDrawn="1"/>
        </p:nvSpPr>
        <p:spPr>
          <a:xfrm>
            <a:off x="8668941" y="4694635"/>
            <a:ext cx="336947" cy="33813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eaLnBrk="1" fontAlgn="auto" hangingPunct="1">
              <a:spcBef>
                <a:spcPts val="0"/>
              </a:spcBef>
              <a:spcAft>
                <a:spcPts val="0"/>
              </a:spcAft>
              <a:defRPr/>
            </a:pPr>
            <a:endParaRPr lang="en-US" sz="1350"/>
          </a:p>
        </p:txBody>
      </p:sp>
      <p:sp>
        <p:nvSpPr>
          <p:cNvPr id="7" name="TextBox 6">
            <a:extLst>
              <a:ext uri="{FF2B5EF4-FFF2-40B4-BE49-F238E27FC236}">
                <a16:creationId xmlns:a16="http://schemas.microsoft.com/office/drawing/2014/main" id="{0C74671A-E844-4C87-9D38-9259D6DCCF1B}"/>
              </a:ext>
            </a:extLst>
          </p:cNvPr>
          <p:cNvSpPr txBox="1"/>
          <p:nvPr userDrawn="1"/>
        </p:nvSpPr>
        <p:spPr>
          <a:xfrm>
            <a:off x="497681" y="4981575"/>
            <a:ext cx="8148638" cy="173122"/>
          </a:xfrm>
          <a:prstGeom prst="rect">
            <a:avLst/>
          </a:prstGeom>
          <a:noFill/>
        </p:spPr>
        <p:txBody>
          <a:bodyPr lIns="68579" tIns="34289" rIns="68579" bIns="34289">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eaLnBrk="1" fontAlgn="auto" hangingPunct="1">
              <a:spcBef>
                <a:spcPts val="0"/>
              </a:spcBef>
              <a:spcAft>
                <a:spcPts val="0"/>
              </a:spcAft>
              <a:defRPr/>
            </a:pPr>
            <a:r>
              <a:rPr lang="en-US" altLang="en-US" sz="675">
                <a:solidFill>
                  <a:srgbClr val="5C5C5C"/>
                </a:solidFill>
                <a:ea typeface="+mn-ea"/>
              </a:rPr>
              <a:t>These materials are provided to you solely as an educational resource for your personal use. Any commercial use or distribution of these materials or any portion thereof is strictly prohibited.</a:t>
            </a:r>
          </a:p>
        </p:txBody>
      </p:sp>
      <p:sp>
        <p:nvSpPr>
          <p:cNvPr id="3" name="Content Placeholder 2"/>
          <p:cNvSpPr>
            <a:spLocks noGrp="1"/>
          </p:cNvSpPr>
          <p:nvPr>
            <p:ph idx="1"/>
          </p:nvPr>
        </p:nvSpPr>
        <p:spPr>
          <a:xfrm>
            <a:off x="192024" y="994411"/>
            <a:ext cx="8709660" cy="3493371"/>
          </a:xfrm>
          <a:prstGeom prst="rect">
            <a:avLst/>
          </a:prstGeom>
        </p:spPr>
        <p:txBody>
          <a:bodyPr lIns="91438" tIns="45719" rIns="91438" bIns="45719"/>
          <a:lstStyle>
            <a:lvl1pPr>
              <a:defRPr>
                <a:solidFill>
                  <a:srgbClr val="141414"/>
                </a:solidFill>
                <a:latin typeface="+mj-lt"/>
              </a:defRPr>
            </a:lvl1pPr>
            <a:lvl2pPr>
              <a:defRPr>
                <a:solidFill>
                  <a:srgbClr val="141414"/>
                </a:solidFill>
                <a:latin typeface="Franklin Gothic Book" panose="020B0503020102020204" pitchFamily="34" charset="0"/>
              </a:defRPr>
            </a:lvl2pPr>
            <a:lvl3pPr>
              <a:defRPr>
                <a:solidFill>
                  <a:srgbClr val="141414"/>
                </a:solidFill>
                <a:latin typeface="Franklin Gothic Book" panose="020B0503020102020204" pitchFamily="34" charset="0"/>
              </a:defRPr>
            </a:lvl3pPr>
            <a:lvl4pPr>
              <a:defRPr>
                <a:solidFill>
                  <a:srgbClr val="141414"/>
                </a:solidFill>
                <a:latin typeface="Franklin Gothic Book" panose="020B050302010202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2"/>
          <p:cNvSpPr>
            <a:spLocks noGrp="1"/>
          </p:cNvSpPr>
          <p:nvPr>
            <p:ph type="body" sz="quarter" idx="10"/>
          </p:nvPr>
        </p:nvSpPr>
        <p:spPr>
          <a:xfrm>
            <a:off x="192025" y="4622292"/>
            <a:ext cx="8313779" cy="356616"/>
          </a:xfrm>
          <a:prstGeom prst="rect">
            <a:avLst/>
          </a:prstGeom>
        </p:spPr>
        <p:txBody>
          <a:bodyPr lIns="91438" tIns="45719" rIns="91438" bIns="45719" anchor="b"/>
          <a:lstStyle>
            <a:lvl1pPr>
              <a:spcBef>
                <a:spcPts val="0"/>
              </a:spcBef>
              <a:defRPr sz="1125" b="0">
                <a:latin typeface="Franklin Gothic Book" panose="020B0503020102020204" pitchFamily="34" charset="0"/>
              </a:defRPr>
            </a:lvl1pPr>
          </a:lstStyle>
          <a:p>
            <a:pPr lvl="0"/>
            <a:r>
              <a:rPr lang="en-US"/>
              <a:t>Edit Master text styles</a:t>
            </a:r>
          </a:p>
        </p:txBody>
      </p:sp>
      <p:sp>
        <p:nvSpPr>
          <p:cNvPr id="5" name="Title 4"/>
          <p:cNvSpPr>
            <a:spLocks noGrp="1"/>
          </p:cNvSpPr>
          <p:nvPr>
            <p:ph type="title"/>
          </p:nvPr>
        </p:nvSpPr>
        <p:spPr>
          <a:xfrm>
            <a:off x="192025" y="103596"/>
            <a:ext cx="6752786" cy="695113"/>
          </a:xfrm>
          <a:prstGeom prst="rect">
            <a:avLst/>
          </a:prstGeom>
        </p:spPr>
        <p:txBody>
          <a:bodyPr lIns="91438" tIns="45719" rIns="91438" bIns="45719"/>
          <a:lstStyle/>
          <a:p>
            <a:r>
              <a:rPr lang="en-US"/>
              <a:t>Click to edit Master title style</a:t>
            </a:r>
          </a:p>
        </p:txBody>
      </p:sp>
      <p:sp>
        <p:nvSpPr>
          <p:cNvPr id="8" name="Slide Number Placeholder 5">
            <a:extLst>
              <a:ext uri="{FF2B5EF4-FFF2-40B4-BE49-F238E27FC236}">
                <a16:creationId xmlns:a16="http://schemas.microsoft.com/office/drawing/2014/main" id="{90B13518-740A-4132-8649-D67D01E0097E}"/>
              </a:ext>
            </a:extLst>
          </p:cNvPr>
          <p:cNvSpPr>
            <a:spLocks noGrp="1"/>
          </p:cNvSpPr>
          <p:nvPr>
            <p:ph type="sldNum" sz="quarter" idx="11"/>
          </p:nvPr>
        </p:nvSpPr>
        <p:spPr>
          <a:xfrm>
            <a:off x="8586787" y="4758929"/>
            <a:ext cx="500063" cy="205978"/>
          </a:xfrm>
        </p:spPr>
        <p:txBody>
          <a:bodyPr lIns="91438" tIns="45719" rIns="91438" bIns="45719" anchor="t"/>
          <a:lstStyle>
            <a:lvl1pPr algn="ctr">
              <a:defRPr>
                <a:solidFill>
                  <a:schemeClr val="tx1"/>
                </a:solidFill>
                <a:latin typeface="Franklin Gothic Medium Cond" panose="020B0606030402020204" pitchFamily="34" charset="0"/>
              </a:defRPr>
            </a:lvl1pPr>
          </a:lstStyle>
          <a:p>
            <a:fld id="{140DA110-C647-446F-836E-2DA6C1CE523F}" type="slidenum">
              <a:rPr lang="en-US" altLang="en-US"/>
              <a:pPr/>
              <a:t>‹#›</a:t>
            </a:fld>
            <a:endParaRPr lang="en-US" altLang="en-US"/>
          </a:p>
        </p:txBody>
      </p:sp>
    </p:spTree>
    <p:extLst>
      <p:ext uri="{BB962C8B-B14F-4D97-AF65-F5344CB8AC3E}">
        <p14:creationId xmlns:p14="http://schemas.microsoft.com/office/powerpoint/2010/main" val="32540289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9FC46-E4FA-8D40-AA08-8234794C9424}"/>
              </a:ext>
            </a:extLst>
          </p:cNvPr>
          <p:cNvSpPr>
            <a:spLocks noGrp="1"/>
          </p:cNvSpPr>
          <p:nvPr>
            <p:ph type="ctrTitle"/>
          </p:nvPr>
        </p:nvSpPr>
        <p:spPr>
          <a:xfrm>
            <a:off x="1143000" y="841772"/>
            <a:ext cx="6858000" cy="1790700"/>
          </a:xfrm>
        </p:spPr>
        <p:txBody>
          <a:bodyPr anchor="b"/>
          <a:lstStyle>
            <a:lvl1pPr algn="ctr">
              <a:defRPr sz="4500"/>
            </a:lvl1pPr>
          </a:lstStyle>
          <a:p>
            <a:r>
              <a:rPr lang="en-GB"/>
              <a:t>Click to edit Master title style</a:t>
            </a:r>
            <a:endParaRPr lang="en-US"/>
          </a:p>
        </p:txBody>
      </p:sp>
      <p:sp>
        <p:nvSpPr>
          <p:cNvPr id="3" name="Subtitle 2">
            <a:extLst>
              <a:ext uri="{FF2B5EF4-FFF2-40B4-BE49-F238E27FC236}">
                <a16:creationId xmlns:a16="http://schemas.microsoft.com/office/drawing/2014/main" id="{3EFDAE22-9A85-2848-9FCC-E30465660C68}"/>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EFD48903-1F28-B649-98A7-C9B0E1C77688}"/>
              </a:ext>
            </a:extLst>
          </p:cNvPr>
          <p:cNvSpPr>
            <a:spLocks noGrp="1"/>
          </p:cNvSpPr>
          <p:nvPr>
            <p:ph type="dt" sz="half" idx="10"/>
          </p:nvPr>
        </p:nvSpPr>
        <p:spPr/>
        <p:txBody>
          <a:bodyPr/>
          <a:lstStyle/>
          <a:p>
            <a:fld id="{19F1198A-8B0C-0F45-B163-E9AB1415C242}" type="datetimeFigureOut">
              <a:rPr lang="en-US" smtClean="0"/>
              <a:t>3/30/2022</a:t>
            </a:fld>
            <a:endParaRPr lang="en-US"/>
          </a:p>
        </p:txBody>
      </p:sp>
      <p:sp>
        <p:nvSpPr>
          <p:cNvPr id="5" name="Footer Placeholder 4">
            <a:extLst>
              <a:ext uri="{FF2B5EF4-FFF2-40B4-BE49-F238E27FC236}">
                <a16:creationId xmlns:a16="http://schemas.microsoft.com/office/drawing/2014/main" id="{0E53D9DD-6DC0-D64D-AE32-AF439CA222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7BF339-5E3D-EB4D-AC80-1142942144E1}"/>
              </a:ext>
            </a:extLst>
          </p:cNvPr>
          <p:cNvSpPr>
            <a:spLocks noGrp="1"/>
          </p:cNvSpPr>
          <p:nvPr>
            <p:ph type="sldNum" sz="quarter" idx="12"/>
          </p:nvPr>
        </p:nvSpPr>
        <p:spPr/>
        <p:txBody>
          <a:bodyPr/>
          <a:lstStyle/>
          <a:p>
            <a:fld id="{6DADDCB9-5E36-0D42-ACC2-ADF0380F3C88}" type="slidenum">
              <a:rPr lang="en-US" smtClean="0"/>
              <a:t>‹#›</a:t>
            </a:fld>
            <a:endParaRPr lang="en-US"/>
          </a:p>
        </p:txBody>
      </p:sp>
    </p:spTree>
    <p:extLst>
      <p:ext uri="{BB962C8B-B14F-4D97-AF65-F5344CB8AC3E}">
        <p14:creationId xmlns:p14="http://schemas.microsoft.com/office/powerpoint/2010/main" val="17518970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itle Only - Midnight">
    <p:spTree>
      <p:nvGrpSpPr>
        <p:cNvPr id="1" name=""/>
        <p:cNvGrpSpPr/>
        <p:nvPr/>
      </p:nvGrpSpPr>
      <p:grpSpPr>
        <a:xfrm>
          <a:off x="0" y="0"/>
          <a:ext cx="0" cy="0"/>
          <a:chOff x="0" y="0"/>
          <a:chExt cx="0" cy="0"/>
        </a:xfrm>
      </p:grpSpPr>
      <p:sp>
        <p:nvSpPr>
          <p:cNvPr id="2" name="Title 1"/>
          <p:cNvSpPr>
            <a:spLocks noGrp="1"/>
          </p:cNvSpPr>
          <p:nvPr>
            <p:ph type="title"/>
          </p:nvPr>
        </p:nvSpPr>
        <p:spPr>
          <a:xfrm>
            <a:off x="685800" y="542937"/>
            <a:ext cx="7772400" cy="862013"/>
          </a:xfrm>
          <a:prstGeom prst="rect">
            <a:avLst/>
          </a:prstGeom>
        </p:spPr>
        <p:txBody>
          <a:bodyPr anchor="ctr"/>
          <a:lstStyle>
            <a:lvl1pPr>
              <a:defRPr sz="3225">
                <a:solidFill>
                  <a:schemeClr val="accent6">
                    <a:lumMod val="75000"/>
                  </a:schemeClr>
                </a:solidFill>
              </a:defRPr>
            </a:lvl1pPr>
          </a:lstStyle>
          <a:p>
            <a:r>
              <a:rPr lang="en-US"/>
              <a:t>Click to edit Master title style</a:t>
            </a:r>
          </a:p>
        </p:txBody>
      </p:sp>
      <p:sp>
        <p:nvSpPr>
          <p:cNvPr id="4" name="Text Placeholder 4"/>
          <p:cNvSpPr>
            <a:spLocks noGrp="1"/>
          </p:cNvSpPr>
          <p:nvPr>
            <p:ph type="body" sz="quarter" idx="13"/>
          </p:nvPr>
        </p:nvSpPr>
        <p:spPr>
          <a:xfrm>
            <a:off x="423811" y="4769669"/>
            <a:ext cx="3868394" cy="301229"/>
          </a:xfrm>
          <a:prstGeom prst="rect">
            <a:avLst/>
          </a:prstGeom>
        </p:spPr>
        <p:txBody>
          <a:bodyPr anchor="b"/>
          <a:lstStyle>
            <a:lvl1pPr marL="0" indent="0">
              <a:buNone/>
              <a:defRPr lang="en-GB" sz="1125" b="0" dirty="0">
                <a:solidFill>
                  <a:schemeClr val="bg1"/>
                </a:solidFill>
                <a:latin typeface="Arial" panose="020B0604020202020204" pitchFamily="34" charset="0"/>
                <a:ea typeface="+mn-ea"/>
                <a:cs typeface="Arial" panose="020B0604020202020204" pitchFamily="34" charset="0"/>
              </a:defRPr>
            </a:lvl1pPr>
          </a:lstStyle>
          <a:p>
            <a:pPr lvl="0"/>
            <a:r>
              <a:rPr lang="en-US"/>
              <a:t>Click to edit Master text styles</a:t>
            </a:r>
          </a:p>
        </p:txBody>
      </p:sp>
      <p:sp>
        <p:nvSpPr>
          <p:cNvPr id="6" name="Text Placeholder 4"/>
          <p:cNvSpPr>
            <a:spLocks noGrp="1"/>
          </p:cNvSpPr>
          <p:nvPr>
            <p:ph type="body" sz="quarter" idx="14"/>
          </p:nvPr>
        </p:nvSpPr>
        <p:spPr>
          <a:xfrm>
            <a:off x="4839129" y="4769669"/>
            <a:ext cx="4100172" cy="301229"/>
          </a:xfrm>
          <a:prstGeom prst="rect">
            <a:avLst/>
          </a:prstGeom>
        </p:spPr>
        <p:txBody>
          <a:bodyPr anchor="b"/>
          <a:lstStyle>
            <a:lvl1pPr marL="0" indent="0" algn="r">
              <a:buNone/>
              <a:defRPr lang="en-GB" sz="1125" b="0" dirty="0">
                <a:solidFill>
                  <a:schemeClr val="bg1"/>
                </a:solidFill>
                <a:latin typeface="Arial" panose="020B0604020202020204" pitchFamily="34" charset="0"/>
                <a:ea typeface="+mn-ea"/>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3659213147"/>
      </p:ext>
    </p:extLst>
  </p:cSld>
  <p:clrMapOvr>
    <a:masterClrMapping/>
  </p:clrMapOvr>
  <p:transition spd="slow">
    <p:wipe dir="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80881644-39E4-1C43-ABFE-1F7402602533}" type="datetimeFigureOut">
              <a:rPr lang="en-US"/>
              <a:pPr>
                <a:defRPr/>
              </a:pPr>
              <a:t>3/30/2022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101094C-EA4D-104B-83B0-EE8AA0EC17EF}" type="slidenum">
              <a:rPr lang="en-US"/>
              <a:pPr>
                <a:defRPr/>
              </a:pPr>
              <a:t>‹#›</a:t>
            </a:fld>
            <a:endParaRPr lang="en-US"/>
          </a:p>
        </p:txBody>
      </p:sp>
    </p:spTree>
    <p:extLst>
      <p:ext uri="{BB962C8B-B14F-4D97-AF65-F5344CB8AC3E}">
        <p14:creationId xmlns:p14="http://schemas.microsoft.com/office/powerpoint/2010/main" val="12984910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a:p>
        </p:txBody>
      </p:sp>
      <p:sp>
        <p:nvSpPr>
          <p:cNvPr id="3" name="Content Placeholder 2"/>
          <p:cNvSpPr>
            <a:spLocks noGrp="1"/>
          </p:cNvSpPr>
          <p:nvPr>
            <p:ph idx="1"/>
          </p:nvPr>
        </p:nvSpPr>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4" name="Date Placeholder 3"/>
          <p:cNvSpPr>
            <a:spLocks noGrp="1"/>
          </p:cNvSpPr>
          <p:nvPr>
            <p:ph type="dt" sz="half" idx="10"/>
          </p:nvPr>
        </p:nvSpPr>
        <p:spPr>
          <a:xfrm>
            <a:off x="2086355" y="4841229"/>
            <a:ext cx="1754193" cy="273844"/>
          </a:xfrm>
          <a:prstGeom prst="rect">
            <a:avLst/>
          </a:prstGeom>
        </p:spPr>
        <p:txBody>
          <a:bodyPr/>
          <a:lstStyle>
            <a:lvl1pPr>
              <a:defRPr/>
            </a:lvl1pPr>
          </a:lstStyle>
          <a:p>
            <a:pPr>
              <a:defRPr/>
            </a:pPr>
            <a:fld id="{FF43DD52-ACD0-4E42-A605-87A1009E4A5B}" type="datetime1">
              <a:rPr lang="en-US" smtClean="0"/>
              <a:t>3/30/2022</a:t>
            </a:fld>
            <a:endParaRPr lang="en-US"/>
          </a:p>
        </p:txBody>
      </p:sp>
      <p:sp>
        <p:nvSpPr>
          <p:cNvPr id="6" name="Slide Number Placeholder 5"/>
          <p:cNvSpPr>
            <a:spLocks noGrp="1"/>
          </p:cNvSpPr>
          <p:nvPr>
            <p:ph type="sldNum" sz="quarter" idx="12"/>
          </p:nvPr>
        </p:nvSpPr>
        <p:spPr>
          <a:xfrm>
            <a:off x="5319354" y="4841229"/>
            <a:ext cx="2133600" cy="273844"/>
          </a:xfrm>
          <a:prstGeom prst="rect">
            <a:avLst/>
          </a:prstGeom>
        </p:spPr>
        <p:txBody>
          <a:bodyPr/>
          <a:lstStyle>
            <a:lvl1pPr>
              <a:defRPr/>
            </a:lvl1pPr>
          </a:lstStyle>
          <a:p>
            <a:pPr>
              <a:defRPr/>
            </a:pPr>
            <a:fld id="{3F71A470-E2D3-9D4D-8232-94889111F6BB}" type="slidenum">
              <a:rPr lang="en-US"/>
              <a:pPr>
                <a:defRPr/>
              </a:pPr>
              <a:t>‹#›</a:t>
            </a:fld>
            <a:endParaRPr lang="en-US"/>
          </a:p>
        </p:txBody>
      </p:sp>
    </p:spTree>
    <p:extLst>
      <p:ext uri="{BB962C8B-B14F-4D97-AF65-F5344CB8AC3E}">
        <p14:creationId xmlns:p14="http://schemas.microsoft.com/office/powerpoint/2010/main" val="26229199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19DFA5D-FB54-514F-8A37-2041F4416384}" type="datetimeFigureOut">
              <a:rPr lang="en-US"/>
              <a:pPr>
                <a:defRPr/>
              </a:pPr>
              <a:t>3/30/2022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220E634F-57BB-364C-8740-5324DCC17398}" type="slidenum">
              <a:rPr lang="en-US"/>
              <a:pPr>
                <a:defRPr/>
              </a:pPr>
              <a:t>‹#›</a:t>
            </a:fld>
            <a:endParaRPr lang="en-US"/>
          </a:p>
        </p:txBody>
      </p:sp>
    </p:spTree>
    <p:extLst>
      <p:ext uri="{BB962C8B-B14F-4D97-AF65-F5344CB8AC3E}">
        <p14:creationId xmlns:p14="http://schemas.microsoft.com/office/powerpoint/2010/main" val="2724191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9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4"/>
          </p:nvPr>
        </p:nvSpPr>
        <p:spPr>
          <a:xfrm>
            <a:off x="8500832" y="4809840"/>
            <a:ext cx="497205" cy="273844"/>
          </a:xfrm>
          <a:prstGeom prst="rect">
            <a:avLst/>
          </a:prstGeom>
        </p:spPr>
        <p:txBody>
          <a:bodyPr vert="horz" lIns="91440" tIns="45720" rIns="91440" bIns="45720" rtlCol="0" anchor="ctr"/>
          <a:lstStyle>
            <a:lvl1pPr algn="r">
              <a:defRPr lang="en-US" sz="1100" smtClean="0"/>
            </a:lvl1pPr>
          </a:lstStyle>
          <a:p>
            <a:fld id="{AF1AFCDA-ABCC-4704-AB71-48FDE4F2FA4C}" type="slidenum">
              <a:rPr lang="en-US" smtClean="0"/>
              <a:pPr/>
              <a:t>‹#›</a:t>
            </a:fld>
            <a:endParaRPr lang="en-US"/>
          </a:p>
        </p:txBody>
      </p:sp>
      <p:sp>
        <p:nvSpPr>
          <p:cNvPr id="5" name="Text Placeholder 5">
            <a:extLst>
              <a:ext uri="{FF2B5EF4-FFF2-40B4-BE49-F238E27FC236}">
                <a16:creationId xmlns:a16="http://schemas.microsoft.com/office/drawing/2014/main" id="{21BF7C2D-2C19-4241-9CF3-26389255A655}"/>
              </a:ext>
            </a:extLst>
          </p:cNvPr>
          <p:cNvSpPr>
            <a:spLocks noGrp="1"/>
          </p:cNvSpPr>
          <p:nvPr>
            <p:ph type="body" sz="quarter" idx="13"/>
          </p:nvPr>
        </p:nvSpPr>
        <p:spPr>
          <a:xfrm>
            <a:off x="287337" y="4853137"/>
            <a:ext cx="8280000" cy="203133"/>
          </a:xfrm>
        </p:spPr>
        <p:txBody>
          <a:bodyPr anchor="b">
            <a:spAutoFit/>
          </a:bodyPr>
          <a:lstStyle>
            <a:lvl1pPr>
              <a:spcBef>
                <a:spcPts val="300"/>
              </a:spcBef>
              <a:spcAft>
                <a:spcPts val="0"/>
              </a:spcAft>
              <a:defRPr sz="800"/>
            </a:lvl1pPr>
          </a:lstStyle>
          <a:p>
            <a:pPr lvl="0"/>
            <a:r>
              <a:rPr lang="en-US"/>
              <a:t>Click to edit Master text styles</a:t>
            </a:r>
          </a:p>
        </p:txBody>
      </p:sp>
    </p:spTree>
    <p:custDataLst>
      <p:tags r:id="rId1"/>
    </p:custDataLst>
    <p:extLst>
      <p:ext uri="{BB962C8B-B14F-4D97-AF65-F5344CB8AC3E}">
        <p14:creationId xmlns:p14="http://schemas.microsoft.com/office/powerpoint/2010/main" val="4653953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0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4"/>
          </p:nvPr>
        </p:nvSpPr>
        <p:spPr>
          <a:xfrm>
            <a:off x="8500832" y="4809840"/>
            <a:ext cx="497205" cy="273844"/>
          </a:xfrm>
          <a:prstGeom prst="rect">
            <a:avLst/>
          </a:prstGeom>
        </p:spPr>
        <p:txBody>
          <a:bodyPr vert="horz" lIns="91440" tIns="45720" rIns="91440" bIns="45720" rtlCol="0" anchor="ctr"/>
          <a:lstStyle>
            <a:lvl1pPr algn="r">
              <a:defRPr lang="en-US" sz="1100" smtClean="0"/>
            </a:lvl1pPr>
          </a:lstStyle>
          <a:p>
            <a:fld id="{AF1AFCDA-ABCC-4704-AB71-48FDE4F2FA4C}" type="slidenum">
              <a:rPr lang="en-US" smtClean="0"/>
              <a:pPr/>
              <a:t>‹#›</a:t>
            </a:fld>
            <a:endParaRPr lang="en-US"/>
          </a:p>
        </p:txBody>
      </p:sp>
      <p:sp>
        <p:nvSpPr>
          <p:cNvPr id="5" name="Text Placeholder 5">
            <a:extLst>
              <a:ext uri="{FF2B5EF4-FFF2-40B4-BE49-F238E27FC236}">
                <a16:creationId xmlns:a16="http://schemas.microsoft.com/office/drawing/2014/main" id="{21BF7C2D-2C19-4241-9CF3-26389255A655}"/>
              </a:ext>
            </a:extLst>
          </p:cNvPr>
          <p:cNvSpPr>
            <a:spLocks noGrp="1"/>
          </p:cNvSpPr>
          <p:nvPr>
            <p:ph type="body" sz="quarter" idx="13"/>
          </p:nvPr>
        </p:nvSpPr>
        <p:spPr>
          <a:xfrm>
            <a:off x="287337" y="4853137"/>
            <a:ext cx="8280000" cy="203133"/>
          </a:xfrm>
        </p:spPr>
        <p:txBody>
          <a:bodyPr anchor="b">
            <a:spAutoFit/>
          </a:bodyPr>
          <a:lstStyle>
            <a:lvl1pPr>
              <a:spcBef>
                <a:spcPts val="300"/>
              </a:spcBef>
              <a:spcAft>
                <a:spcPts val="0"/>
              </a:spcAft>
              <a:defRPr sz="800"/>
            </a:lvl1pPr>
          </a:lstStyle>
          <a:p>
            <a:pPr lvl="0"/>
            <a:r>
              <a:rPr lang="en-US"/>
              <a:t>Click to edit Master text styles</a:t>
            </a:r>
          </a:p>
        </p:txBody>
      </p:sp>
    </p:spTree>
    <p:custDataLst>
      <p:tags r:id="rId1"/>
    </p:custDataLst>
    <p:extLst>
      <p:ext uri="{BB962C8B-B14F-4D97-AF65-F5344CB8AC3E}">
        <p14:creationId xmlns:p14="http://schemas.microsoft.com/office/powerpoint/2010/main" val="39422669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text with vide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fld id="{3465F197-B1B8-4584-8B75-5D45B647D250}" type="datetimeFigureOut">
              <a:rPr lang="en-US" smtClean="0"/>
              <a:pPr/>
              <a:t>3/30/2022</a:t>
            </a:fld>
            <a:endParaRPr lang="en-US"/>
          </a:p>
        </p:txBody>
      </p:sp>
      <p:sp>
        <p:nvSpPr>
          <p:cNvPr id="6" name="Slide Number Placeholder 5"/>
          <p:cNvSpPr>
            <a:spLocks noGrp="1"/>
          </p:cNvSpPr>
          <p:nvPr>
            <p:ph type="sldNum" sz="quarter" idx="12"/>
          </p:nvPr>
        </p:nvSpPr>
        <p:spPr/>
        <p:txBody>
          <a:bodyPr/>
          <a:lstStyle>
            <a:lvl1pPr>
              <a:defRPr/>
            </a:lvl1pPr>
          </a:lstStyle>
          <a:p>
            <a:fld id="{02941447-81A8-E34A-8E29-11F044513D7E}" type="slidenum">
              <a:rPr lang="en-US"/>
              <a:pPr/>
              <a:t>‹#›</a:t>
            </a:fld>
            <a:endParaRPr lang="en-US"/>
          </a:p>
        </p:txBody>
      </p:sp>
      <p:sp>
        <p:nvSpPr>
          <p:cNvPr id="7" name="Title 1"/>
          <p:cNvSpPr>
            <a:spLocks noGrp="1"/>
          </p:cNvSpPr>
          <p:nvPr>
            <p:ph type="title"/>
          </p:nvPr>
        </p:nvSpPr>
        <p:spPr>
          <a:xfrm>
            <a:off x="457200" y="367840"/>
            <a:ext cx="6096000" cy="535154"/>
          </a:xfrm>
          <a:prstGeom prst="rect">
            <a:avLst/>
          </a:prstGeom>
        </p:spPr>
        <p:txBody>
          <a:bodyPr/>
          <a:lstStyle>
            <a:lvl1pPr>
              <a:defRPr>
                <a:solidFill>
                  <a:srgbClr val="CD113B"/>
                </a:solidFill>
              </a:defRPr>
            </a:lvl1pPr>
          </a:lstStyle>
          <a:p>
            <a:r>
              <a:rPr lang="en-US"/>
              <a:t>Click to edit Master title style</a:t>
            </a:r>
          </a:p>
        </p:txBody>
      </p:sp>
      <p:sp>
        <p:nvSpPr>
          <p:cNvPr id="8" name="Content Placeholder 2"/>
          <p:cNvSpPr>
            <a:spLocks noGrp="1"/>
          </p:cNvSpPr>
          <p:nvPr>
            <p:ph idx="1"/>
          </p:nvPr>
        </p:nvSpPr>
        <p:spPr>
          <a:xfrm>
            <a:off x="457200" y="1026692"/>
            <a:ext cx="8229600" cy="3710927"/>
          </a:xfrm>
          <a:prstGeom prst="rect">
            <a:avLst/>
          </a:prstGeom>
        </p:spPr>
        <p:txBody>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11299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270617" y="1282044"/>
            <a:ext cx="4534294" cy="1548390"/>
          </a:xfrm>
        </p:spPr>
        <p:txBody>
          <a:bodyPr anchor="b">
            <a:normAutofit/>
          </a:bodyPr>
          <a:lstStyle>
            <a:lvl1pPr algn="l">
              <a:defRPr sz="3600" b="1">
                <a:solidFill>
                  <a:schemeClr val="bg1"/>
                </a:solidFill>
              </a:defRPr>
            </a:lvl1pPr>
          </a:lstStyle>
          <a:p>
            <a:r>
              <a:rPr lang="en-US"/>
              <a:t>Click to edit Master title style</a:t>
            </a:r>
          </a:p>
        </p:txBody>
      </p:sp>
      <p:sp>
        <p:nvSpPr>
          <p:cNvPr id="3" name="Subtitle 2"/>
          <p:cNvSpPr>
            <a:spLocks noGrp="1"/>
          </p:cNvSpPr>
          <p:nvPr>
            <p:ph type="subTitle" idx="1"/>
          </p:nvPr>
        </p:nvSpPr>
        <p:spPr>
          <a:xfrm>
            <a:off x="4270617" y="2992114"/>
            <a:ext cx="4534294" cy="1073784"/>
          </a:xfrm>
        </p:spPr>
        <p:txBody>
          <a:bodyPr/>
          <a:lstStyle>
            <a:lvl1pPr marL="0" indent="0" algn="l">
              <a:buNone/>
              <a:defRPr sz="1800" b="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7" name="Picture 6">
            <a:extLst>
              <a:ext uri="{FF2B5EF4-FFF2-40B4-BE49-F238E27FC236}">
                <a16:creationId xmlns:a16="http://schemas.microsoft.com/office/drawing/2014/main" id="{0CA8F997-DEF9-0C42-BB82-8F18E1686E4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738944" y="290366"/>
            <a:ext cx="2123445" cy="306534"/>
          </a:xfrm>
          <a:prstGeom prst="rect">
            <a:avLst/>
          </a:prstGeom>
        </p:spPr>
      </p:pic>
      <p:pic>
        <p:nvPicPr>
          <p:cNvPr id="6" name="Picture 5">
            <a:extLst>
              <a:ext uri="{FF2B5EF4-FFF2-40B4-BE49-F238E27FC236}">
                <a16:creationId xmlns:a16="http://schemas.microsoft.com/office/drawing/2014/main" id="{93054F3A-242D-B641-AF38-9D46BCB3747A}"/>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7351205" y="4730633"/>
            <a:ext cx="1549400" cy="225954"/>
          </a:xfrm>
          <a:prstGeom prst="rect">
            <a:avLst/>
          </a:prstGeom>
        </p:spPr>
      </p:pic>
    </p:spTree>
    <p:extLst>
      <p:ext uri="{BB962C8B-B14F-4D97-AF65-F5344CB8AC3E}">
        <p14:creationId xmlns:p14="http://schemas.microsoft.com/office/powerpoint/2010/main" val="21142625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270617" y="1282044"/>
            <a:ext cx="4534294" cy="1548390"/>
          </a:xfrm>
        </p:spPr>
        <p:txBody>
          <a:bodyPr anchor="b">
            <a:normAutofit/>
          </a:bodyPr>
          <a:lstStyle>
            <a:lvl1pPr algn="l">
              <a:defRPr sz="3600" b="1">
                <a:solidFill>
                  <a:schemeClr val="bg1"/>
                </a:solidFill>
              </a:defRPr>
            </a:lvl1pPr>
          </a:lstStyle>
          <a:p>
            <a:r>
              <a:rPr lang="en-US"/>
              <a:t>Click to edit Master title style</a:t>
            </a:r>
          </a:p>
        </p:txBody>
      </p:sp>
      <p:sp>
        <p:nvSpPr>
          <p:cNvPr id="3" name="Subtitle 2"/>
          <p:cNvSpPr>
            <a:spLocks noGrp="1"/>
          </p:cNvSpPr>
          <p:nvPr>
            <p:ph type="subTitle" idx="1"/>
          </p:nvPr>
        </p:nvSpPr>
        <p:spPr>
          <a:xfrm>
            <a:off x="4270617" y="2992114"/>
            <a:ext cx="4534294" cy="1073784"/>
          </a:xfrm>
        </p:spPr>
        <p:txBody>
          <a:bodyPr/>
          <a:lstStyle>
            <a:lvl1pPr marL="0" indent="0" algn="l">
              <a:buNone/>
              <a:defRPr sz="1800" b="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8" name="Picture 7">
            <a:extLst>
              <a:ext uri="{FF2B5EF4-FFF2-40B4-BE49-F238E27FC236}">
                <a16:creationId xmlns:a16="http://schemas.microsoft.com/office/drawing/2014/main" id="{53E8C575-98EC-2C4D-9F09-28E0E061E72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351205" y="4730633"/>
            <a:ext cx="1549400" cy="225954"/>
          </a:xfrm>
          <a:prstGeom prst="rect">
            <a:avLst/>
          </a:prstGeom>
        </p:spPr>
      </p:pic>
      <p:pic>
        <p:nvPicPr>
          <p:cNvPr id="9" name="Picture 8">
            <a:extLst>
              <a:ext uri="{FF2B5EF4-FFF2-40B4-BE49-F238E27FC236}">
                <a16:creationId xmlns:a16="http://schemas.microsoft.com/office/drawing/2014/main" id="{1C64DF9C-34C9-FE43-9C64-AB68D933DDFE}"/>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6738944" y="290366"/>
            <a:ext cx="2123445" cy="306534"/>
          </a:xfrm>
          <a:prstGeom prst="rect">
            <a:avLst/>
          </a:prstGeom>
        </p:spPr>
      </p:pic>
    </p:spTree>
    <p:extLst>
      <p:ext uri="{BB962C8B-B14F-4D97-AF65-F5344CB8AC3E}">
        <p14:creationId xmlns:p14="http://schemas.microsoft.com/office/powerpoint/2010/main" val="11670281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400"/>
            </a:lvl1pPr>
          </a:lstStyle>
          <a:p>
            <a:r>
              <a:rPr lang="en-US"/>
              <a:t>Click to edit Master title style</a:t>
            </a:r>
          </a:p>
        </p:txBody>
      </p:sp>
      <p:sp>
        <p:nvSpPr>
          <p:cNvPr id="3" name="Content Placeholder 2"/>
          <p:cNvSpPr>
            <a:spLocks noGrp="1"/>
          </p:cNvSpPr>
          <p:nvPr>
            <p:ph idx="1"/>
          </p:nvPr>
        </p:nvSpPr>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08519" y="4767263"/>
            <a:ext cx="351738" cy="273844"/>
          </a:xfrm>
        </p:spPr>
        <p:txBody>
          <a:bodyPr/>
          <a:lstStyle/>
          <a:p>
            <a:fld id="{D5E650E5-99CE-3C4F-B736-C5B09A3DA174}" type="slidenum">
              <a:rPr lang="en-US" smtClean="0"/>
              <a:t>‹#›</a:t>
            </a:fld>
            <a:endParaRPr lang="en-US"/>
          </a:p>
        </p:txBody>
      </p:sp>
    </p:spTree>
    <p:extLst>
      <p:ext uri="{BB962C8B-B14F-4D97-AF65-F5344CB8AC3E}">
        <p14:creationId xmlns:p14="http://schemas.microsoft.com/office/powerpoint/2010/main" val="34093092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66737" y="4767263"/>
            <a:ext cx="2057400" cy="273844"/>
          </a:xfrm>
          <a:prstGeom prst="rect">
            <a:avLst/>
          </a:prstGeom>
        </p:spPr>
        <p:txBody>
          <a:bodyPr/>
          <a:lstStyle>
            <a:lvl1pPr>
              <a:defRPr>
                <a:latin typeface="Arial" panose="020B0604020202020204" pitchFamily="34" charset="0"/>
              </a:defRPr>
            </a:lvl1p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E650E5-99CE-3C4F-B736-C5B09A3DA174}" type="slidenum">
              <a:rPr lang="en-US" smtClean="0"/>
              <a:t>‹#›</a:t>
            </a:fld>
            <a:endParaRPr lang="en-US"/>
          </a:p>
        </p:txBody>
      </p:sp>
    </p:spTree>
    <p:extLst>
      <p:ext uri="{BB962C8B-B14F-4D97-AF65-F5344CB8AC3E}">
        <p14:creationId xmlns:p14="http://schemas.microsoft.com/office/powerpoint/2010/main" val="39184095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Content slide ">
    <p:spTree>
      <p:nvGrpSpPr>
        <p:cNvPr id="1" name=""/>
        <p:cNvGrpSpPr/>
        <p:nvPr/>
      </p:nvGrpSpPr>
      <p:grpSpPr>
        <a:xfrm>
          <a:off x="0" y="0"/>
          <a:ext cx="0" cy="0"/>
          <a:chOff x="0" y="0"/>
          <a:chExt cx="0" cy="0"/>
        </a:xfrm>
      </p:grpSpPr>
      <p:sp>
        <p:nvSpPr>
          <p:cNvPr id="2" name="Title 1"/>
          <p:cNvSpPr>
            <a:spLocks noGrp="1"/>
          </p:cNvSpPr>
          <p:nvPr>
            <p:ph type="title"/>
          </p:nvPr>
        </p:nvSpPr>
        <p:spPr>
          <a:xfrm>
            <a:off x="459001" y="127494"/>
            <a:ext cx="6820200" cy="623700"/>
          </a:xfrm>
        </p:spPr>
        <p:txBody>
          <a:bodyPr/>
          <a:lstStyle>
            <a:lvl1pPr>
              <a:defRPr>
                <a:solidFill>
                  <a:schemeClr val="accent3"/>
                </a:solidFill>
              </a:defRPr>
            </a:lvl1pPr>
          </a:lstStyle>
          <a:p>
            <a:r>
              <a:rPr lang="en-US"/>
              <a:t>Click to edit Master title style</a:t>
            </a:r>
            <a:endParaRPr lang="en-GB"/>
          </a:p>
        </p:txBody>
      </p:sp>
      <p:sp>
        <p:nvSpPr>
          <p:cNvPr id="3" name="Content Placeholder 2"/>
          <p:cNvSpPr>
            <a:spLocks noGrp="1"/>
          </p:cNvSpPr>
          <p:nvPr>
            <p:ph idx="1"/>
          </p:nvPr>
        </p:nvSpPr>
        <p:spPr>
          <a:xfrm>
            <a:off x="460074" y="925119"/>
            <a:ext cx="8097300" cy="3806428"/>
          </a:xfrm>
        </p:spPr>
        <p:txBody>
          <a:bodyPr/>
          <a:lstStyle>
            <a:lvl1pPr marL="119450" indent="-119450">
              <a:buClr>
                <a:srgbClr val="E67225"/>
              </a:buClr>
              <a:buFont typeface="Calibri" panose="020F0502020204030204" pitchFamily="34" charset="0"/>
              <a:buChar char="•"/>
              <a:defRPr>
                <a:solidFill>
                  <a:srgbClr val="223341"/>
                </a:solidFill>
              </a:defRPr>
            </a:lvl1pPr>
            <a:lvl2pPr marL="281815" indent="-119450">
              <a:buClr>
                <a:srgbClr val="E67225"/>
              </a:buClr>
              <a:tabLst/>
              <a:defRPr>
                <a:solidFill>
                  <a:srgbClr val="223341"/>
                </a:solidFill>
              </a:defRPr>
            </a:lvl2pPr>
            <a:lvl3pPr marL="404840" indent="-82972">
              <a:buClr>
                <a:srgbClr val="E67225"/>
              </a:buClr>
              <a:defRPr>
                <a:solidFill>
                  <a:srgbClr val="223341"/>
                </a:solidFill>
              </a:defRPr>
            </a:lvl3pPr>
            <a:lvl4pPr>
              <a:buClr>
                <a:srgbClr val="E67225"/>
              </a:buClr>
              <a:defRPr>
                <a:solidFill>
                  <a:srgbClr val="22334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10" hasCustomPrompt="1"/>
          </p:nvPr>
        </p:nvSpPr>
        <p:spPr>
          <a:xfrm>
            <a:off x="462680" y="4844923"/>
            <a:ext cx="8094694" cy="130485"/>
          </a:xfrm>
        </p:spPr>
        <p:txBody>
          <a:bodyPr wrap="square" lIns="0" tIns="46800" rIns="90000" bIns="0" anchor="b">
            <a:spAutoFit/>
          </a:bodyPr>
          <a:lstStyle>
            <a:lvl1pPr marL="0" indent="0">
              <a:buFontTx/>
              <a:buNone/>
              <a:defRPr sz="541"/>
            </a:lvl1pPr>
            <a:lvl2pPr marL="82256" indent="0">
              <a:buFontTx/>
              <a:buNone/>
              <a:defRPr sz="631"/>
            </a:lvl2pPr>
            <a:lvl3pPr marL="160935" indent="0">
              <a:buFontTx/>
              <a:buNone/>
              <a:defRPr sz="631"/>
            </a:lvl3pPr>
            <a:lvl4pPr marL="241761" indent="0">
              <a:buFontTx/>
              <a:buNone/>
              <a:defRPr sz="631"/>
            </a:lvl4pPr>
            <a:lvl5pPr marL="321155" indent="0">
              <a:buFontTx/>
              <a:buNone/>
              <a:defRPr sz="631"/>
            </a:lvl5pPr>
          </a:lstStyle>
          <a:p>
            <a:pPr lvl="0"/>
            <a:r>
              <a:rPr lang="en-US"/>
              <a:t>[reference]</a:t>
            </a:r>
          </a:p>
        </p:txBody>
      </p:sp>
    </p:spTree>
    <p:extLst>
      <p:ext uri="{BB962C8B-B14F-4D97-AF65-F5344CB8AC3E}">
        <p14:creationId xmlns:p14="http://schemas.microsoft.com/office/powerpoint/2010/main" val="1230976555"/>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756770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a:p>
        </p:txBody>
      </p:sp>
      <p:sp>
        <p:nvSpPr>
          <p:cNvPr id="3" name="Date Placeholder 3"/>
          <p:cNvSpPr>
            <a:spLocks noGrp="1"/>
          </p:cNvSpPr>
          <p:nvPr>
            <p:ph type="dt" sz="half" idx="10"/>
          </p:nvPr>
        </p:nvSpPr>
        <p:spPr>
          <a:xfrm>
            <a:off x="528555" y="4767263"/>
            <a:ext cx="2133600" cy="273844"/>
          </a:xfrm>
          <a:prstGeom prst="rect">
            <a:avLst/>
          </a:prstGeom>
        </p:spPr>
        <p:txBody>
          <a:bodyPr/>
          <a:lstStyle>
            <a:lvl1pPr>
              <a:defRPr/>
            </a:lvl1pPr>
          </a:lstStyle>
          <a:p>
            <a:pPr>
              <a:defRPr/>
            </a:pPr>
            <a:fld id="{EF797FA5-7BDD-E542-81AF-21C85D7B2156}" type="datetime1">
              <a:rPr lang="en-US" smtClean="0"/>
              <a:t>3/30/2022</a:t>
            </a:fld>
            <a:endParaRPr lang="en-US"/>
          </a:p>
        </p:txBody>
      </p:sp>
      <p:sp>
        <p:nvSpPr>
          <p:cNvPr id="5" name="Slide Number Placeholder 5"/>
          <p:cNvSpPr>
            <a:spLocks noGrp="1"/>
          </p:cNvSpPr>
          <p:nvPr>
            <p:ph type="sldNum" sz="quarter" idx="12"/>
          </p:nvPr>
        </p:nvSpPr>
        <p:spPr>
          <a:xfrm>
            <a:off x="5670884" y="4847473"/>
            <a:ext cx="2133600" cy="273844"/>
          </a:xfrm>
          <a:prstGeom prst="rect">
            <a:avLst/>
          </a:prstGeom>
        </p:spPr>
        <p:txBody>
          <a:bodyPr/>
          <a:lstStyle>
            <a:lvl1pPr>
              <a:defRPr/>
            </a:lvl1pPr>
          </a:lstStyle>
          <a:p>
            <a:pPr>
              <a:defRPr/>
            </a:pPr>
            <a:fld id="{CC02B877-1476-4E4B-B237-3B9354A71F06}" type="slidenum">
              <a:rPr lang="en-US"/>
              <a:pPr>
                <a:defRPr/>
              </a:pPr>
              <a:t>‹#›</a:t>
            </a:fld>
            <a:endParaRPr lang="en-US"/>
          </a:p>
        </p:txBody>
      </p:sp>
    </p:spTree>
    <p:extLst>
      <p:ext uri="{BB962C8B-B14F-4D97-AF65-F5344CB8AC3E}">
        <p14:creationId xmlns:p14="http://schemas.microsoft.com/office/powerpoint/2010/main" val="8989812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7D43C-8061-4F4B-A58C-537B44EA7F0E}"/>
              </a:ext>
            </a:extLst>
          </p:cNvPr>
          <p:cNvSpPr>
            <a:spLocks noGrp="1"/>
          </p:cNvSpPr>
          <p:nvPr>
            <p:ph type="title" hasCustomPrompt="1"/>
          </p:nvPr>
        </p:nvSpPr>
        <p:spPr/>
        <p:txBody>
          <a:bodyPr/>
          <a:lstStyle>
            <a:lvl1pPr>
              <a:defRPr/>
            </a:lvl1pPr>
          </a:lstStyle>
          <a:p>
            <a:r>
              <a:rPr lang="en-US"/>
              <a:t>[Slide title]</a:t>
            </a:r>
          </a:p>
        </p:txBody>
      </p:sp>
      <p:sp>
        <p:nvSpPr>
          <p:cNvPr id="3" name="Content Placeholder 2">
            <a:extLst>
              <a:ext uri="{FF2B5EF4-FFF2-40B4-BE49-F238E27FC236}">
                <a16:creationId xmlns:a16="http://schemas.microsoft.com/office/drawing/2014/main" id="{58BCB52D-820B-4886-993D-F1BD3CE0A1BF}"/>
              </a:ext>
            </a:extLst>
          </p:cNvPr>
          <p:cNvSpPr>
            <a:spLocks noGrp="1"/>
          </p:cNvSpPr>
          <p:nvPr>
            <p:ph idx="1"/>
          </p:nvPr>
        </p:nvSpPr>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DB38AA5-2B64-4B5B-A11F-3ADF856814B0}"/>
              </a:ext>
            </a:extLst>
          </p:cNvPr>
          <p:cNvSpPr>
            <a:spLocks noGrp="1"/>
          </p:cNvSpPr>
          <p:nvPr>
            <p:ph type="body" sz="quarter" idx="13" hasCustomPrompt="1"/>
          </p:nvPr>
        </p:nvSpPr>
        <p:spPr>
          <a:xfrm>
            <a:off x="273845" y="4605244"/>
            <a:ext cx="8596313" cy="242874"/>
          </a:xfrm>
        </p:spPr>
        <p:txBody>
          <a:bodyPr bIns="108000" anchor="b">
            <a:spAutoFit/>
          </a:bodyPr>
          <a:lstStyle>
            <a:lvl1pPr marL="0" indent="0" algn="l">
              <a:spcBef>
                <a:spcPts val="0"/>
              </a:spcBef>
              <a:buNone/>
              <a:defRPr sz="633"/>
            </a:lvl1pPr>
          </a:lstStyle>
          <a:p>
            <a:pPr lvl="0"/>
            <a:r>
              <a:rPr lang="en-US" sz="633"/>
              <a:t>References and abbreviations here.</a:t>
            </a:r>
            <a:endParaRPr lang="en-GB"/>
          </a:p>
        </p:txBody>
      </p:sp>
    </p:spTree>
    <p:extLst>
      <p:ext uri="{BB962C8B-B14F-4D97-AF65-F5344CB8AC3E}">
        <p14:creationId xmlns:p14="http://schemas.microsoft.com/office/powerpoint/2010/main" val="2705639672"/>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7D43C-8061-4F4B-A58C-537B44EA7F0E}"/>
              </a:ext>
            </a:extLst>
          </p:cNvPr>
          <p:cNvSpPr>
            <a:spLocks noGrp="1"/>
          </p:cNvSpPr>
          <p:nvPr>
            <p:ph type="title" hasCustomPrompt="1"/>
          </p:nvPr>
        </p:nvSpPr>
        <p:spPr/>
        <p:txBody>
          <a:bodyPr/>
          <a:lstStyle>
            <a:lvl1pPr>
              <a:defRPr/>
            </a:lvl1pPr>
          </a:lstStyle>
          <a:p>
            <a:r>
              <a:rPr lang="en-US"/>
              <a:t>[Slide title]</a:t>
            </a:r>
          </a:p>
        </p:txBody>
      </p:sp>
      <p:sp>
        <p:nvSpPr>
          <p:cNvPr id="3" name="Content Placeholder 2">
            <a:extLst>
              <a:ext uri="{FF2B5EF4-FFF2-40B4-BE49-F238E27FC236}">
                <a16:creationId xmlns:a16="http://schemas.microsoft.com/office/drawing/2014/main" id="{58BCB52D-820B-4886-993D-F1BD3CE0A1BF}"/>
              </a:ext>
            </a:extLst>
          </p:cNvPr>
          <p:cNvSpPr>
            <a:spLocks noGrp="1"/>
          </p:cNvSpPr>
          <p:nvPr>
            <p:ph idx="1"/>
          </p:nvPr>
        </p:nvSpPr>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DB38AA5-2B64-4B5B-A11F-3ADF856814B0}"/>
              </a:ext>
            </a:extLst>
          </p:cNvPr>
          <p:cNvSpPr>
            <a:spLocks noGrp="1"/>
          </p:cNvSpPr>
          <p:nvPr>
            <p:ph type="body" sz="quarter" idx="13" hasCustomPrompt="1"/>
          </p:nvPr>
        </p:nvSpPr>
        <p:spPr>
          <a:xfrm>
            <a:off x="273845" y="4641663"/>
            <a:ext cx="8596313" cy="206454"/>
          </a:xfrm>
        </p:spPr>
        <p:txBody>
          <a:bodyPr bIns="108000" anchor="b">
            <a:spAutoFit/>
          </a:bodyPr>
          <a:lstStyle>
            <a:lvl1pPr marL="0" indent="0" algn="l">
              <a:spcBef>
                <a:spcPts val="0"/>
              </a:spcBef>
              <a:buNone/>
              <a:defRPr sz="633"/>
            </a:lvl1pPr>
          </a:lstStyle>
          <a:p>
            <a:pPr lvl="0"/>
            <a:r>
              <a:rPr lang="en-US" sz="633"/>
              <a:t>References and abbreviations here.</a:t>
            </a:r>
            <a:endParaRPr lang="en-GB"/>
          </a:p>
        </p:txBody>
      </p:sp>
    </p:spTree>
    <p:extLst>
      <p:ext uri="{BB962C8B-B14F-4D97-AF65-F5344CB8AC3E}">
        <p14:creationId xmlns:p14="http://schemas.microsoft.com/office/powerpoint/2010/main" val="1035754552"/>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CCFFDDE-631D-1440-B3A1-D0A54A5DE896}"/>
              </a:ext>
            </a:extLst>
          </p:cNvPr>
          <p:cNvSpPr>
            <a:spLocks noGrp="1"/>
          </p:cNvSpPr>
          <p:nvPr>
            <p:ph type="title"/>
          </p:nvPr>
        </p:nvSpPr>
        <p:spPr/>
        <p:txBody>
          <a:bodyPr/>
          <a:lstStyle/>
          <a:p>
            <a:r>
              <a:rPr lang="es-ES"/>
              <a:t>Haga clic para modificar el estilo de título del patrón</a:t>
            </a:r>
          </a:p>
        </p:txBody>
      </p:sp>
    </p:spTree>
    <p:extLst>
      <p:ext uri="{BB962C8B-B14F-4D97-AF65-F5344CB8AC3E}">
        <p14:creationId xmlns:p14="http://schemas.microsoft.com/office/powerpoint/2010/main" val="24879338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84855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4330498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7" name="Rechteck 1"/>
          <p:cNvSpPr>
            <a:spLocks noChangeArrowheads="1"/>
          </p:cNvSpPr>
          <p:nvPr userDrawn="1"/>
        </p:nvSpPr>
        <p:spPr bwMode="auto">
          <a:xfrm>
            <a:off x="0" y="1"/>
            <a:ext cx="9144000" cy="4225159"/>
          </a:xfrm>
          <a:prstGeom prst="rect">
            <a:avLst/>
          </a:prstGeom>
          <a:solidFill>
            <a:schemeClr val="accent5"/>
          </a:solidFill>
          <a:ln>
            <a:noFill/>
          </a:ln>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eaLnBrk="1" hangingPunct="1"/>
            <a:endParaRPr lang="de-DE" altLang="de-DE" sz="2100"/>
          </a:p>
        </p:txBody>
      </p:sp>
      <p:pic>
        <p:nvPicPr>
          <p:cNvPr id="17" name="Grafik 16"/>
          <p:cNvPicPr>
            <a:picLocks noChangeAspect="1"/>
          </p:cNvPicPr>
          <p:nvPr userDrawn="1"/>
        </p:nvPicPr>
        <p:blipFill rotWithShape="1">
          <a:blip r:embed="rId2" cstate="screen">
            <a:extLst>
              <a:ext uri="{28A0092B-C50C-407E-A947-70E740481C1C}">
                <a14:useLocalDpi xmlns:a14="http://schemas.microsoft.com/office/drawing/2010/main"/>
              </a:ext>
            </a:extLst>
          </a:blip>
          <a:srcRect r="4482"/>
          <a:stretch/>
        </p:blipFill>
        <p:spPr>
          <a:xfrm>
            <a:off x="4011173" y="149662"/>
            <a:ext cx="5128745" cy="5369396"/>
          </a:xfrm>
          <a:prstGeom prst="rect">
            <a:avLst/>
          </a:prstGeom>
        </p:spPr>
      </p:pic>
      <p:pic>
        <p:nvPicPr>
          <p:cNvPr id="11" name="Grafik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651172" y="263077"/>
            <a:ext cx="2307635" cy="672747"/>
          </a:xfrm>
          <a:prstGeom prst="rect">
            <a:avLst/>
          </a:prstGeom>
        </p:spPr>
      </p:pic>
      <p:pic>
        <p:nvPicPr>
          <p:cNvPr id="12" name="Grafik 1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47491" y="3868708"/>
            <a:ext cx="2284824" cy="514367"/>
          </a:xfrm>
          <a:prstGeom prst="rect">
            <a:avLst/>
          </a:prstGeom>
        </p:spPr>
      </p:pic>
      <p:sp>
        <p:nvSpPr>
          <p:cNvPr id="15" name="Rectangle 3"/>
          <p:cNvSpPr>
            <a:spLocks noGrp="1" noChangeArrowheads="1"/>
          </p:cNvSpPr>
          <p:nvPr>
            <p:ph type="ctrTitle" hasCustomPrompt="1"/>
          </p:nvPr>
        </p:nvSpPr>
        <p:spPr>
          <a:xfrm>
            <a:off x="465075" y="1743075"/>
            <a:ext cx="8064562" cy="1137792"/>
          </a:xfrm>
          <a:prstGeom prst="rect">
            <a:avLst/>
          </a:prstGeom>
          <a:extLst>
            <a:ext uri="{909E8E84-426E-40DD-AFC4-6F175D3DCCD1}">
              <a14:hiddenFill xmlns:a14="http://schemas.microsoft.com/office/drawing/2010/main">
                <a:solidFill>
                  <a:srgbClr val="004FA3"/>
                </a:solidFill>
              </a14:hiddenFill>
            </a:ext>
            <a:ext uri="{91240B29-F687-4F45-9708-019B960494DF}">
              <a14:hiddenLine xmlns:a14="http://schemas.microsoft.com/office/drawing/2010/main" w="38100">
                <a:solidFill>
                  <a:schemeClr val="tx1"/>
                </a:solidFill>
                <a:miter lim="800000"/>
                <a:headEnd/>
                <a:tailEnd/>
              </a14:hiddenLine>
            </a:ext>
          </a:extLst>
        </p:spPr>
        <p:txBody>
          <a:bodyPr wrap="square" lIns="0" tIns="0" bIns="45720" anchor="ctr" anchorCtr="0">
            <a:noAutofit/>
          </a:bodyPr>
          <a:lstStyle>
            <a:lvl1pPr>
              <a:defRPr sz="2700" b="0">
                <a:solidFill>
                  <a:srgbClr val="FFFFFF"/>
                </a:solidFill>
                <a:latin typeface="Arial" panose="020B0604020202020204" pitchFamily="34" charset="0"/>
              </a:defRPr>
            </a:lvl1pPr>
          </a:lstStyle>
          <a:p>
            <a:pPr lvl="0"/>
            <a:r>
              <a:rPr lang="de-DE" noProof="0"/>
              <a:t>Titel durch Klicken bearbeiten</a:t>
            </a:r>
          </a:p>
        </p:txBody>
      </p:sp>
      <p:sp>
        <p:nvSpPr>
          <p:cNvPr id="16" name="Rectangle 4"/>
          <p:cNvSpPr>
            <a:spLocks noGrp="1" noChangeArrowheads="1"/>
          </p:cNvSpPr>
          <p:nvPr>
            <p:ph type="subTitle" idx="1" hasCustomPrompt="1"/>
          </p:nvPr>
        </p:nvSpPr>
        <p:spPr>
          <a:xfrm>
            <a:off x="474430" y="2957288"/>
            <a:ext cx="8049085" cy="407195"/>
          </a:xfrm>
          <a:prstGeom prst="rect">
            <a:avLst/>
          </a:prstGeom>
          <a:extLst>
            <a:ext uri="{909E8E84-426E-40DD-AFC4-6F175D3DCCD1}">
              <a14:hiddenFill xmlns:a14="http://schemas.microsoft.com/office/drawing/2010/main">
                <a:solidFill>
                  <a:schemeClr val="accent1"/>
                </a:solidFill>
              </a14:hiddenFill>
            </a:ext>
          </a:extLst>
        </p:spPr>
        <p:txBody>
          <a:bodyPr wrap="none" lIns="0" tIns="0">
            <a:normAutofit/>
          </a:bodyPr>
          <a:lstStyle>
            <a:lvl1pPr marL="0" indent="0">
              <a:buFontTx/>
              <a:buNone/>
              <a:defRPr sz="1650" b="0">
                <a:solidFill>
                  <a:srgbClr val="FFFFFF"/>
                </a:solidFill>
                <a:latin typeface="Arial" panose="020B0604020202020204" pitchFamily="34" charset="0"/>
              </a:defRPr>
            </a:lvl1pPr>
          </a:lstStyle>
          <a:p>
            <a:pPr lvl="0"/>
            <a:r>
              <a:rPr lang="de-DE" noProof="0"/>
              <a:t>Untertitel</a:t>
            </a:r>
          </a:p>
        </p:txBody>
      </p:sp>
      <p:sp>
        <p:nvSpPr>
          <p:cNvPr id="3" name="Textplatzhalter 2"/>
          <p:cNvSpPr>
            <a:spLocks noGrp="1"/>
          </p:cNvSpPr>
          <p:nvPr>
            <p:ph type="body" sz="quarter" idx="10" hasCustomPrompt="1"/>
          </p:nvPr>
        </p:nvSpPr>
        <p:spPr>
          <a:xfrm>
            <a:off x="3137171" y="4481711"/>
            <a:ext cx="5646778" cy="541734"/>
          </a:xfrm>
          <a:prstGeom prst="rect">
            <a:avLst/>
          </a:prstGeom>
        </p:spPr>
        <p:txBody>
          <a:bodyPr/>
          <a:lstStyle>
            <a:lvl1pPr marL="0" indent="0" algn="r">
              <a:lnSpc>
                <a:spcPct val="100000"/>
              </a:lnSpc>
              <a:spcBef>
                <a:spcPts val="0"/>
              </a:spcBef>
              <a:buFontTx/>
              <a:buNone/>
              <a:defRPr sz="1050" b="1"/>
            </a:lvl1pPr>
            <a:lvl2pPr marL="342866" indent="0">
              <a:buFontTx/>
              <a:buNone/>
              <a:defRPr sz="1050"/>
            </a:lvl2pPr>
            <a:lvl3pPr marL="685732" indent="0">
              <a:buFontTx/>
              <a:buNone/>
              <a:defRPr sz="1050"/>
            </a:lvl3pPr>
            <a:lvl4pPr marL="1028597" indent="0">
              <a:buFontTx/>
              <a:buNone/>
              <a:defRPr sz="1050"/>
            </a:lvl4pPr>
            <a:lvl5pPr marL="1371463" indent="0">
              <a:buFontTx/>
              <a:buNone/>
              <a:defRPr sz="1050"/>
            </a:lvl5pPr>
          </a:lstStyle>
          <a:p>
            <a:pPr lvl="0"/>
            <a:r>
              <a:rPr lang="de-DE"/>
              <a:t>Einrichtung</a:t>
            </a:r>
          </a:p>
        </p:txBody>
      </p:sp>
    </p:spTree>
    <p:extLst>
      <p:ext uri="{BB962C8B-B14F-4D97-AF65-F5344CB8AC3E}">
        <p14:creationId xmlns:p14="http://schemas.microsoft.com/office/powerpoint/2010/main" val="41403267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el und Inhalt Standard">
    <p:spTree>
      <p:nvGrpSpPr>
        <p:cNvPr id="1" name=""/>
        <p:cNvGrpSpPr/>
        <p:nvPr/>
      </p:nvGrpSpPr>
      <p:grpSpPr>
        <a:xfrm>
          <a:off x="0" y="0"/>
          <a:ext cx="0" cy="0"/>
          <a:chOff x="0" y="0"/>
          <a:chExt cx="0" cy="0"/>
        </a:xfrm>
      </p:grpSpPr>
      <p:sp>
        <p:nvSpPr>
          <p:cNvPr id="12" name="Titel 1"/>
          <p:cNvSpPr>
            <a:spLocks noGrp="1"/>
          </p:cNvSpPr>
          <p:nvPr>
            <p:ph type="title"/>
          </p:nvPr>
        </p:nvSpPr>
        <p:spPr>
          <a:xfrm>
            <a:off x="259655" y="3"/>
            <a:ext cx="7135059" cy="725555"/>
          </a:xfrm>
          <a:prstGeom prst="rect">
            <a:avLst/>
          </a:prstGeom>
        </p:spPr>
        <p:txBody>
          <a:bodyPr wrap="square" lIns="0" anchor="ctr" anchorCtr="0">
            <a:normAutofit/>
          </a:bodyPr>
          <a:lstStyle>
            <a:lvl1pPr>
              <a:defRPr sz="2400" b="1">
                <a:solidFill>
                  <a:schemeClr val="tx2"/>
                </a:solidFill>
                <a:latin typeface="Arial" panose="020B0604020202020204" pitchFamily="34" charset="0"/>
              </a:defRPr>
            </a:lvl1pPr>
          </a:lstStyle>
          <a:p>
            <a:r>
              <a:rPr lang="de-DE"/>
              <a:t>Titelmasterformat durch Klicken bearbeiten</a:t>
            </a:r>
          </a:p>
        </p:txBody>
      </p:sp>
      <p:sp>
        <p:nvSpPr>
          <p:cNvPr id="13" name="Inhaltsplatzhalter 2"/>
          <p:cNvSpPr>
            <a:spLocks noGrp="1"/>
          </p:cNvSpPr>
          <p:nvPr>
            <p:ph idx="1"/>
          </p:nvPr>
        </p:nvSpPr>
        <p:spPr>
          <a:xfrm>
            <a:off x="259655" y="874643"/>
            <a:ext cx="8712895" cy="4130909"/>
          </a:xfrm>
          <a:prstGeom prst="rect">
            <a:avLst/>
          </a:prstGeom>
        </p:spPr>
        <p:txBody>
          <a:bodyPr lIns="0"/>
          <a:lstStyle>
            <a:lvl1pPr marL="257150" indent="-257150">
              <a:buClr>
                <a:schemeClr val="accent5"/>
              </a:buClr>
              <a:buSzPct val="80000"/>
              <a:buFont typeface="Wingdings 3" panose="05040102010807070707" pitchFamily="18" charset="2"/>
              <a:buChar char=""/>
              <a:defRPr sz="2100">
                <a:solidFill>
                  <a:srgbClr val="000000"/>
                </a:solidFill>
                <a:latin typeface="Arial" panose="020B0604020202020204" pitchFamily="34" charset="0"/>
              </a:defRPr>
            </a:lvl1pPr>
            <a:lvl2pPr marL="557157" indent="-214291">
              <a:buClr>
                <a:schemeClr val="accent1"/>
              </a:buClr>
              <a:buFont typeface="Symbol" panose="05050102010706020507" pitchFamily="18" charset="2"/>
              <a:buChar char="-"/>
              <a:defRPr sz="1800" i="0">
                <a:solidFill>
                  <a:srgbClr val="000000"/>
                </a:solidFill>
                <a:latin typeface="Arial" panose="020B0604020202020204" pitchFamily="34" charset="0"/>
              </a:defRPr>
            </a:lvl2pPr>
            <a:lvl3pPr marL="857165" indent="-171433">
              <a:buClr>
                <a:schemeClr val="tx2"/>
              </a:buClr>
              <a:buFont typeface="Symbol" panose="05050102010706020507" pitchFamily="18" charset="2"/>
              <a:buChar char="-"/>
              <a:defRPr sz="1650">
                <a:solidFill>
                  <a:srgbClr val="000000"/>
                </a:solidFill>
                <a:latin typeface="Arial" panose="020B0604020202020204" pitchFamily="34" charset="0"/>
              </a:defRPr>
            </a:lvl3pPr>
            <a:lvl4pPr marL="1200030" indent="-171433">
              <a:buClr>
                <a:srgbClr val="004593"/>
              </a:buClr>
              <a:buFont typeface="Symbol" panose="05050102010706020507" pitchFamily="18" charset="2"/>
              <a:buChar char="-"/>
              <a:defRPr sz="1500">
                <a:solidFill>
                  <a:srgbClr val="000000"/>
                </a:solidFill>
                <a:latin typeface="Arial" panose="020B0604020202020204" pitchFamily="34" charset="0"/>
              </a:defRPr>
            </a:lvl4pPr>
            <a:lvl5pPr marL="1542896" indent="-171433">
              <a:buClr>
                <a:srgbClr val="004593"/>
              </a:buClr>
              <a:buSzPct val="80000"/>
              <a:buFont typeface="Courier New" panose="02070309020205020404" pitchFamily="49" charset="0"/>
              <a:buChar char="o"/>
              <a:defRPr sz="1350">
                <a:solidFill>
                  <a:srgbClr val="000000"/>
                </a:solidFill>
                <a:latin typeface="Arial" panose="020B0604020202020204" pitchFamily="34" charset="0"/>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pic>
        <p:nvPicPr>
          <p:cNvPr id="7" name="Grafik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64787" y="140732"/>
            <a:ext cx="1578085" cy="437912"/>
          </a:xfrm>
          <a:prstGeom prst="rect">
            <a:avLst/>
          </a:prstGeom>
        </p:spPr>
      </p:pic>
      <p:cxnSp>
        <p:nvCxnSpPr>
          <p:cNvPr id="8" name="Gerader Verbinder 7"/>
          <p:cNvCxnSpPr/>
          <p:nvPr userDrawn="1"/>
        </p:nvCxnSpPr>
        <p:spPr>
          <a:xfrm>
            <a:off x="0" y="719418"/>
            <a:ext cx="9144000"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302311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el und Inhalt Standard Farbfelder">
    <p:spTree>
      <p:nvGrpSpPr>
        <p:cNvPr id="1" name=""/>
        <p:cNvGrpSpPr/>
        <p:nvPr/>
      </p:nvGrpSpPr>
      <p:grpSpPr>
        <a:xfrm>
          <a:off x="0" y="0"/>
          <a:ext cx="0" cy="0"/>
          <a:chOff x="0" y="0"/>
          <a:chExt cx="0" cy="0"/>
        </a:xfrm>
      </p:grpSpPr>
      <p:sp>
        <p:nvSpPr>
          <p:cNvPr id="12" name="Titel 1"/>
          <p:cNvSpPr>
            <a:spLocks noGrp="1"/>
          </p:cNvSpPr>
          <p:nvPr>
            <p:ph type="title"/>
          </p:nvPr>
        </p:nvSpPr>
        <p:spPr>
          <a:xfrm>
            <a:off x="259655" y="3"/>
            <a:ext cx="7135059" cy="725555"/>
          </a:xfrm>
          <a:prstGeom prst="rect">
            <a:avLst/>
          </a:prstGeom>
        </p:spPr>
        <p:txBody>
          <a:bodyPr wrap="square" lIns="0" anchor="ctr" anchorCtr="0">
            <a:normAutofit/>
          </a:bodyPr>
          <a:lstStyle>
            <a:lvl1pPr>
              <a:defRPr sz="2400" b="1">
                <a:solidFill>
                  <a:schemeClr val="tx2"/>
                </a:solidFill>
                <a:latin typeface="Arial" panose="020B0604020202020204" pitchFamily="34" charset="0"/>
              </a:defRPr>
            </a:lvl1pPr>
          </a:lstStyle>
          <a:p>
            <a:r>
              <a:rPr lang="de-DE"/>
              <a:t>Titelmasterformat durch Klicken bearbeiten</a:t>
            </a:r>
          </a:p>
        </p:txBody>
      </p:sp>
      <p:sp>
        <p:nvSpPr>
          <p:cNvPr id="13" name="Inhaltsplatzhalter 2"/>
          <p:cNvSpPr>
            <a:spLocks noGrp="1"/>
          </p:cNvSpPr>
          <p:nvPr>
            <p:ph idx="1"/>
          </p:nvPr>
        </p:nvSpPr>
        <p:spPr>
          <a:xfrm>
            <a:off x="259655" y="874643"/>
            <a:ext cx="8712895" cy="4130909"/>
          </a:xfrm>
          <a:prstGeom prst="rect">
            <a:avLst/>
          </a:prstGeom>
        </p:spPr>
        <p:txBody>
          <a:bodyPr lIns="0"/>
          <a:lstStyle>
            <a:lvl1pPr marL="257150" indent="-257150">
              <a:buClr>
                <a:schemeClr val="accent5"/>
              </a:buClr>
              <a:buSzPct val="80000"/>
              <a:buFont typeface="Wingdings 3" panose="05040102010807070707" pitchFamily="18" charset="2"/>
              <a:buChar char=""/>
              <a:defRPr sz="2100">
                <a:solidFill>
                  <a:srgbClr val="000000"/>
                </a:solidFill>
                <a:latin typeface="Arial" panose="020B0604020202020204" pitchFamily="34" charset="0"/>
              </a:defRPr>
            </a:lvl1pPr>
            <a:lvl2pPr marL="557157" indent="-214291">
              <a:buClr>
                <a:schemeClr val="accent1"/>
              </a:buClr>
              <a:buFont typeface="Symbol" panose="05050102010706020507" pitchFamily="18" charset="2"/>
              <a:buChar char="-"/>
              <a:defRPr sz="1800" i="0">
                <a:solidFill>
                  <a:srgbClr val="000000"/>
                </a:solidFill>
                <a:latin typeface="Arial" panose="020B0604020202020204" pitchFamily="34" charset="0"/>
              </a:defRPr>
            </a:lvl2pPr>
            <a:lvl3pPr marL="857165" indent="-171433">
              <a:buClr>
                <a:schemeClr val="tx2"/>
              </a:buClr>
              <a:buFont typeface="Symbol" panose="05050102010706020507" pitchFamily="18" charset="2"/>
              <a:buChar char="-"/>
              <a:defRPr sz="1650">
                <a:solidFill>
                  <a:srgbClr val="000000"/>
                </a:solidFill>
                <a:latin typeface="Arial" panose="020B0604020202020204" pitchFamily="34" charset="0"/>
              </a:defRPr>
            </a:lvl3pPr>
            <a:lvl4pPr marL="1200030" indent="-171433">
              <a:buClr>
                <a:srgbClr val="004593"/>
              </a:buClr>
              <a:buFont typeface="Symbol" panose="05050102010706020507" pitchFamily="18" charset="2"/>
              <a:buChar char="-"/>
              <a:defRPr sz="1500">
                <a:solidFill>
                  <a:srgbClr val="000000"/>
                </a:solidFill>
                <a:latin typeface="Arial" panose="020B0604020202020204" pitchFamily="34" charset="0"/>
              </a:defRPr>
            </a:lvl4pPr>
            <a:lvl5pPr marL="1542896" indent="-171433">
              <a:buClr>
                <a:srgbClr val="004593"/>
              </a:buClr>
              <a:buSzPct val="80000"/>
              <a:buFont typeface="Courier New" panose="02070309020205020404" pitchFamily="49" charset="0"/>
              <a:buChar char="o"/>
              <a:defRPr sz="1350">
                <a:solidFill>
                  <a:srgbClr val="000000"/>
                </a:solidFill>
                <a:latin typeface="Arial" panose="020B0604020202020204" pitchFamily="34" charset="0"/>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pic>
        <p:nvPicPr>
          <p:cNvPr id="7" name="Grafik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64787" y="140732"/>
            <a:ext cx="1578085" cy="437912"/>
          </a:xfrm>
          <a:prstGeom prst="rect">
            <a:avLst/>
          </a:prstGeom>
        </p:spPr>
      </p:pic>
      <p:cxnSp>
        <p:nvCxnSpPr>
          <p:cNvPr id="8" name="Gerader Verbinder 7"/>
          <p:cNvCxnSpPr/>
          <p:nvPr userDrawn="1"/>
        </p:nvCxnSpPr>
        <p:spPr>
          <a:xfrm>
            <a:off x="0" y="719418"/>
            <a:ext cx="91440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6" name="Textfeld 5"/>
          <p:cNvSpPr txBox="1"/>
          <p:nvPr userDrawn="1"/>
        </p:nvSpPr>
        <p:spPr>
          <a:xfrm>
            <a:off x="-1047573" y="0"/>
            <a:ext cx="953465" cy="553998"/>
          </a:xfrm>
          <a:prstGeom prst="rect">
            <a:avLst/>
          </a:prstGeom>
          <a:solidFill>
            <a:srgbClr val="004595"/>
          </a:solidFill>
        </p:spPr>
        <p:txBody>
          <a:bodyPr wrap="square" rtlCol="0">
            <a:spAutoFit/>
          </a:bodyPr>
          <a:lstStyle/>
          <a:p>
            <a:endParaRPr lang="de-DE" sz="750" b="1">
              <a:solidFill>
                <a:schemeClr val="bg1"/>
              </a:solidFill>
              <a:latin typeface="Arial" panose="020B0604020202020204" pitchFamily="34" charset="0"/>
            </a:endParaRPr>
          </a:p>
          <a:p>
            <a:r>
              <a:rPr lang="de-DE" sz="750" b="1">
                <a:solidFill>
                  <a:schemeClr val="bg1"/>
                </a:solidFill>
                <a:latin typeface="Arial" panose="020B0604020202020204" pitchFamily="34" charset="0"/>
              </a:rPr>
              <a:t>Blau 1</a:t>
            </a:r>
          </a:p>
          <a:p>
            <a:r>
              <a:rPr lang="de-DE" sz="750" b="1">
                <a:solidFill>
                  <a:schemeClr val="bg1"/>
                </a:solidFill>
                <a:latin typeface="Arial" panose="020B0604020202020204" pitchFamily="34" charset="0"/>
              </a:rPr>
              <a:t>RGB: 0-69-149</a:t>
            </a:r>
          </a:p>
          <a:p>
            <a:endParaRPr lang="de-DE" sz="750" b="1">
              <a:solidFill>
                <a:schemeClr val="bg1"/>
              </a:solidFill>
              <a:latin typeface="Arial" panose="020B0604020202020204" pitchFamily="34" charset="0"/>
            </a:endParaRPr>
          </a:p>
        </p:txBody>
      </p:sp>
      <p:sp>
        <p:nvSpPr>
          <p:cNvPr id="9" name="Textfeld 8"/>
          <p:cNvSpPr txBox="1"/>
          <p:nvPr userDrawn="1"/>
        </p:nvSpPr>
        <p:spPr>
          <a:xfrm>
            <a:off x="-1047573" y="599089"/>
            <a:ext cx="953465" cy="553998"/>
          </a:xfrm>
          <a:prstGeom prst="rect">
            <a:avLst/>
          </a:prstGeom>
          <a:solidFill>
            <a:srgbClr val="4D87C7"/>
          </a:solidFill>
        </p:spPr>
        <p:txBody>
          <a:bodyPr wrap="square" rtlCol="0">
            <a:spAutoFit/>
          </a:bodyPr>
          <a:lstStyle/>
          <a:p>
            <a:endParaRPr lang="de-DE" sz="750" b="1">
              <a:solidFill>
                <a:schemeClr val="bg1"/>
              </a:solidFill>
              <a:latin typeface="Arial" panose="020B0604020202020204" pitchFamily="34" charset="0"/>
            </a:endParaRPr>
          </a:p>
          <a:p>
            <a:r>
              <a:rPr lang="de-DE" sz="750" b="1">
                <a:solidFill>
                  <a:schemeClr val="bg1"/>
                </a:solidFill>
                <a:latin typeface="Arial" panose="020B0604020202020204" pitchFamily="34" charset="0"/>
              </a:rPr>
              <a:t>Blau 2</a:t>
            </a:r>
          </a:p>
          <a:p>
            <a:r>
              <a:rPr lang="de-DE" sz="750" b="1">
                <a:solidFill>
                  <a:schemeClr val="bg1"/>
                </a:solidFill>
                <a:latin typeface="Arial" panose="020B0604020202020204" pitchFamily="34" charset="0"/>
              </a:rPr>
              <a:t>RGB: 77-135-199</a:t>
            </a:r>
          </a:p>
          <a:p>
            <a:endParaRPr lang="de-DE" sz="750" b="1">
              <a:solidFill>
                <a:schemeClr val="bg1"/>
              </a:solidFill>
              <a:latin typeface="Arial" panose="020B0604020202020204" pitchFamily="34" charset="0"/>
            </a:endParaRPr>
          </a:p>
        </p:txBody>
      </p:sp>
      <p:sp>
        <p:nvSpPr>
          <p:cNvPr id="10" name="Textfeld 9"/>
          <p:cNvSpPr txBox="1"/>
          <p:nvPr userDrawn="1"/>
        </p:nvSpPr>
        <p:spPr>
          <a:xfrm>
            <a:off x="-1047573" y="2995444"/>
            <a:ext cx="953465" cy="553998"/>
          </a:xfrm>
          <a:prstGeom prst="rect">
            <a:avLst/>
          </a:prstGeom>
          <a:solidFill>
            <a:schemeClr val="accent2"/>
          </a:solidFill>
        </p:spPr>
        <p:txBody>
          <a:bodyPr wrap="square" rtlCol="0">
            <a:spAutoFit/>
          </a:bodyPr>
          <a:lstStyle/>
          <a:p>
            <a:endParaRPr lang="de-DE" sz="750" b="1">
              <a:solidFill>
                <a:schemeClr val="bg1"/>
              </a:solidFill>
              <a:latin typeface="Arial" panose="020B0604020202020204" pitchFamily="34" charset="0"/>
            </a:endParaRPr>
          </a:p>
          <a:p>
            <a:r>
              <a:rPr lang="de-DE" sz="750" b="1">
                <a:solidFill>
                  <a:schemeClr val="bg1"/>
                </a:solidFill>
                <a:latin typeface="Arial" panose="020B0604020202020204" pitchFamily="34" charset="0"/>
              </a:rPr>
              <a:t>Akzent Grün</a:t>
            </a:r>
          </a:p>
          <a:p>
            <a:r>
              <a:rPr lang="de-DE" sz="750" b="1">
                <a:solidFill>
                  <a:schemeClr val="bg1"/>
                </a:solidFill>
                <a:latin typeface="Arial" panose="020B0604020202020204" pitchFamily="34" charset="0"/>
              </a:rPr>
              <a:t>RGB: 94-174-147</a:t>
            </a:r>
          </a:p>
          <a:p>
            <a:endParaRPr lang="de-DE" sz="750" b="1">
              <a:solidFill>
                <a:schemeClr val="bg1"/>
              </a:solidFill>
              <a:latin typeface="Arial" panose="020B0604020202020204" pitchFamily="34" charset="0"/>
            </a:endParaRPr>
          </a:p>
        </p:txBody>
      </p:sp>
      <p:sp>
        <p:nvSpPr>
          <p:cNvPr id="11" name="Textfeld 10"/>
          <p:cNvSpPr txBox="1"/>
          <p:nvPr userDrawn="1"/>
        </p:nvSpPr>
        <p:spPr>
          <a:xfrm>
            <a:off x="-1047573" y="3594532"/>
            <a:ext cx="953465" cy="553998"/>
          </a:xfrm>
          <a:prstGeom prst="rect">
            <a:avLst/>
          </a:prstGeom>
          <a:solidFill>
            <a:schemeClr val="accent3"/>
          </a:solidFill>
        </p:spPr>
        <p:txBody>
          <a:bodyPr wrap="square" rtlCol="0">
            <a:spAutoFit/>
          </a:bodyPr>
          <a:lstStyle/>
          <a:p>
            <a:endParaRPr lang="de-DE" sz="750" b="1">
              <a:solidFill>
                <a:schemeClr val="bg1"/>
              </a:solidFill>
              <a:latin typeface="Arial" panose="020B0604020202020204" pitchFamily="34" charset="0"/>
            </a:endParaRPr>
          </a:p>
          <a:p>
            <a:r>
              <a:rPr lang="de-DE" sz="750" b="1">
                <a:solidFill>
                  <a:schemeClr val="bg1"/>
                </a:solidFill>
                <a:latin typeface="Arial" panose="020B0604020202020204" pitchFamily="34" charset="0"/>
              </a:rPr>
              <a:t>Akzent Orange</a:t>
            </a:r>
          </a:p>
          <a:p>
            <a:r>
              <a:rPr lang="de-DE" sz="750" b="1">
                <a:solidFill>
                  <a:schemeClr val="bg1"/>
                </a:solidFill>
                <a:latin typeface="Arial" panose="020B0604020202020204" pitchFamily="34" charset="0"/>
              </a:rPr>
              <a:t>RGB: 240-130-98</a:t>
            </a:r>
          </a:p>
          <a:p>
            <a:endParaRPr lang="de-DE" sz="750" b="1">
              <a:solidFill>
                <a:schemeClr val="bg1"/>
              </a:solidFill>
              <a:latin typeface="Arial" panose="020B0604020202020204" pitchFamily="34" charset="0"/>
            </a:endParaRPr>
          </a:p>
        </p:txBody>
      </p:sp>
      <p:sp>
        <p:nvSpPr>
          <p:cNvPr id="14" name="Textfeld 13"/>
          <p:cNvSpPr txBox="1"/>
          <p:nvPr userDrawn="1"/>
        </p:nvSpPr>
        <p:spPr>
          <a:xfrm>
            <a:off x="-1047573" y="4193621"/>
            <a:ext cx="953465" cy="784830"/>
          </a:xfrm>
          <a:prstGeom prst="rect">
            <a:avLst/>
          </a:prstGeom>
          <a:solidFill>
            <a:schemeClr val="accent4"/>
          </a:solidFill>
        </p:spPr>
        <p:txBody>
          <a:bodyPr wrap="square" rtlCol="0">
            <a:spAutoFit/>
          </a:bodyPr>
          <a:lstStyle/>
          <a:p>
            <a:endParaRPr lang="de-DE" sz="750" b="1">
              <a:solidFill>
                <a:schemeClr val="bg1"/>
              </a:solidFill>
              <a:latin typeface="Arial" panose="020B0604020202020204" pitchFamily="34" charset="0"/>
            </a:endParaRPr>
          </a:p>
          <a:p>
            <a:r>
              <a:rPr lang="de-DE" sz="750" b="1">
                <a:solidFill>
                  <a:schemeClr val="bg1"/>
                </a:solidFill>
                <a:latin typeface="Arial" panose="020B0604020202020204" pitchFamily="34" charset="0"/>
              </a:rPr>
              <a:t>Akzent Bordeaux</a:t>
            </a:r>
          </a:p>
          <a:p>
            <a:r>
              <a:rPr lang="de-DE" sz="750" b="1">
                <a:solidFill>
                  <a:schemeClr val="bg1"/>
                </a:solidFill>
                <a:latin typeface="Arial" panose="020B0604020202020204" pitchFamily="34" charset="0"/>
              </a:rPr>
              <a:t>RGB: 187-100-120</a:t>
            </a:r>
          </a:p>
          <a:p>
            <a:endParaRPr lang="de-DE" sz="750" b="1">
              <a:solidFill>
                <a:schemeClr val="bg1"/>
              </a:solidFill>
              <a:latin typeface="Arial" panose="020B0604020202020204" pitchFamily="34" charset="0"/>
            </a:endParaRPr>
          </a:p>
        </p:txBody>
      </p:sp>
      <p:sp>
        <p:nvSpPr>
          <p:cNvPr id="15" name="Textfeld 14"/>
          <p:cNvSpPr txBox="1"/>
          <p:nvPr userDrawn="1"/>
        </p:nvSpPr>
        <p:spPr>
          <a:xfrm>
            <a:off x="-1047573" y="1203665"/>
            <a:ext cx="953465" cy="669414"/>
          </a:xfrm>
          <a:prstGeom prst="rect">
            <a:avLst/>
          </a:prstGeom>
          <a:solidFill>
            <a:srgbClr val="EAEEF7"/>
          </a:solidFill>
        </p:spPr>
        <p:txBody>
          <a:bodyPr wrap="square" rtlCol="0">
            <a:spAutoFit/>
          </a:bodyPr>
          <a:lstStyle/>
          <a:p>
            <a:endParaRPr lang="de-DE" sz="750" b="1">
              <a:solidFill>
                <a:schemeClr val="bg1"/>
              </a:solidFill>
              <a:latin typeface="Arial" panose="020B0604020202020204" pitchFamily="34" charset="0"/>
            </a:endParaRPr>
          </a:p>
          <a:p>
            <a:r>
              <a:rPr lang="de-DE" sz="750">
                <a:solidFill>
                  <a:srgbClr val="000000"/>
                </a:solidFill>
                <a:latin typeface="Arial" panose="020B0604020202020204" pitchFamily="34" charset="0"/>
              </a:rPr>
              <a:t>Blau 3</a:t>
            </a:r>
          </a:p>
          <a:p>
            <a:r>
              <a:rPr lang="de-DE" sz="750">
                <a:solidFill>
                  <a:srgbClr val="000000"/>
                </a:solidFill>
                <a:latin typeface="Arial" panose="020B0604020202020204" pitchFamily="34" charset="0"/>
              </a:rPr>
              <a:t>RGB: 234-238-247</a:t>
            </a:r>
          </a:p>
          <a:p>
            <a:endParaRPr lang="de-DE" sz="750">
              <a:solidFill>
                <a:srgbClr val="000000"/>
              </a:solidFill>
              <a:latin typeface="Arial" panose="020B0604020202020204" pitchFamily="34" charset="0"/>
            </a:endParaRPr>
          </a:p>
        </p:txBody>
      </p:sp>
      <p:sp>
        <p:nvSpPr>
          <p:cNvPr id="16" name="Textfeld 15"/>
          <p:cNvSpPr txBox="1"/>
          <p:nvPr userDrawn="1"/>
        </p:nvSpPr>
        <p:spPr>
          <a:xfrm>
            <a:off x="-1047573" y="1800010"/>
            <a:ext cx="953465" cy="553998"/>
          </a:xfrm>
          <a:prstGeom prst="rect">
            <a:avLst/>
          </a:prstGeom>
          <a:solidFill>
            <a:srgbClr val="009148"/>
          </a:solidFill>
        </p:spPr>
        <p:txBody>
          <a:bodyPr wrap="square" rtlCol="0">
            <a:spAutoFit/>
          </a:bodyPr>
          <a:lstStyle/>
          <a:p>
            <a:endParaRPr lang="de-DE" sz="750" b="1">
              <a:solidFill>
                <a:schemeClr val="bg1"/>
              </a:solidFill>
              <a:latin typeface="Arial" panose="020B0604020202020204" pitchFamily="34" charset="0"/>
            </a:endParaRPr>
          </a:p>
          <a:p>
            <a:r>
              <a:rPr lang="de-DE" sz="750" b="1">
                <a:solidFill>
                  <a:schemeClr val="bg1"/>
                </a:solidFill>
                <a:latin typeface="Arial" panose="020B0604020202020204" pitchFamily="34" charset="0"/>
              </a:rPr>
              <a:t>Grün 1</a:t>
            </a:r>
          </a:p>
          <a:p>
            <a:r>
              <a:rPr lang="de-DE" sz="750" b="1">
                <a:solidFill>
                  <a:schemeClr val="bg1"/>
                </a:solidFill>
                <a:latin typeface="Arial" panose="020B0604020202020204" pitchFamily="34" charset="0"/>
              </a:rPr>
              <a:t>RGB: 0-145-72</a:t>
            </a:r>
          </a:p>
          <a:p>
            <a:endParaRPr lang="de-DE" sz="750" b="1">
              <a:solidFill>
                <a:schemeClr val="bg1"/>
              </a:solidFill>
              <a:latin typeface="Arial" panose="020B0604020202020204" pitchFamily="34" charset="0"/>
            </a:endParaRPr>
          </a:p>
        </p:txBody>
      </p:sp>
      <p:sp>
        <p:nvSpPr>
          <p:cNvPr id="17" name="Textfeld 16"/>
          <p:cNvSpPr txBox="1"/>
          <p:nvPr userDrawn="1"/>
        </p:nvSpPr>
        <p:spPr>
          <a:xfrm>
            <a:off x="-1047573" y="2396355"/>
            <a:ext cx="953465" cy="669414"/>
          </a:xfrm>
          <a:prstGeom prst="rect">
            <a:avLst/>
          </a:prstGeom>
          <a:solidFill>
            <a:srgbClr val="E9F4EE"/>
          </a:solidFill>
        </p:spPr>
        <p:txBody>
          <a:bodyPr wrap="square" rtlCol="0">
            <a:spAutoFit/>
          </a:bodyPr>
          <a:lstStyle/>
          <a:p>
            <a:endParaRPr lang="de-DE" sz="750" b="1">
              <a:solidFill>
                <a:schemeClr val="bg1"/>
              </a:solidFill>
              <a:latin typeface="Arial" panose="020B0604020202020204" pitchFamily="34" charset="0"/>
            </a:endParaRPr>
          </a:p>
          <a:p>
            <a:r>
              <a:rPr lang="de-DE" sz="750">
                <a:solidFill>
                  <a:srgbClr val="000000"/>
                </a:solidFill>
                <a:latin typeface="Arial" panose="020B0604020202020204" pitchFamily="34" charset="0"/>
              </a:rPr>
              <a:t>Grün 2</a:t>
            </a:r>
          </a:p>
          <a:p>
            <a:r>
              <a:rPr lang="de-DE" sz="750">
                <a:solidFill>
                  <a:srgbClr val="000000"/>
                </a:solidFill>
                <a:latin typeface="Arial" panose="020B0604020202020204" pitchFamily="34" charset="0"/>
              </a:rPr>
              <a:t>RGB: 233-244-238</a:t>
            </a:r>
          </a:p>
          <a:p>
            <a:endParaRPr lang="de-DE" sz="750">
              <a:solidFill>
                <a:srgbClr val="000000"/>
              </a:solidFill>
              <a:latin typeface="Arial" panose="020B0604020202020204" pitchFamily="34" charset="0"/>
            </a:endParaRPr>
          </a:p>
        </p:txBody>
      </p:sp>
    </p:spTree>
    <p:extLst>
      <p:ext uri="{BB962C8B-B14F-4D97-AF65-F5344CB8AC3E}">
        <p14:creationId xmlns:p14="http://schemas.microsoft.com/office/powerpoint/2010/main" val="68890113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el und Inhalt Standard Fußzeile">
    <p:spTree>
      <p:nvGrpSpPr>
        <p:cNvPr id="1" name=""/>
        <p:cNvGrpSpPr/>
        <p:nvPr/>
      </p:nvGrpSpPr>
      <p:grpSpPr>
        <a:xfrm>
          <a:off x="0" y="0"/>
          <a:ext cx="0" cy="0"/>
          <a:chOff x="0" y="0"/>
          <a:chExt cx="0" cy="0"/>
        </a:xfrm>
      </p:grpSpPr>
      <p:sp>
        <p:nvSpPr>
          <p:cNvPr id="12" name="Titel 1"/>
          <p:cNvSpPr>
            <a:spLocks noGrp="1"/>
          </p:cNvSpPr>
          <p:nvPr>
            <p:ph type="title"/>
          </p:nvPr>
        </p:nvSpPr>
        <p:spPr>
          <a:xfrm>
            <a:off x="259655" y="3"/>
            <a:ext cx="7135059" cy="725555"/>
          </a:xfrm>
          <a:prstGeom prst="rect">
            <a:avLst/>
          </a:prstGeom>
        </p:spPr>
        <p:txBody>
          <a:bodyPr wrap="square" lIns="0" anchor="ctr" anchorCtr="0">
            <a:normAutofit/>
          </a:bodyPr>
          <a:lstStyle>
            <a:lvl1pPr>
              <a:defRPr sz="2400" b="1">
                <a:solidFill>
                  <a:schemeClr val="tx2"/>
                </a:solidFill>
                <a:latin typeface="Arial" panose="020B0604020202020204" pitchFamily="34" charset="0"/>
              </a:defRPr>
            </a:lvl1pPr>
          </a:lstStyle>
          <a:p>
            <a:r>
              <a:rPr lang="de-DE"/>
              <a:t>Titelmasterformat durch Klicken bearbeiten</a:t>
            </a:r>
          </a:p>
        </p:txBody>
      </p:sp>
      <p:sp>
        <p:nvSpPr>
          <p:cNvPr id="13" name="Inhaltsplatzhalter 2"/>
          <p:cNvSpPr>
            <a:spLocks noGrp="1"/>
          </p:cNvSpPr>
          <p:nvPr>
            <p:ph idx="1"/>
          </p:nvPr>
        </p:nvSpPr>
        <p:spPr>
          <a:xfrm>
            <a:off x="259655" y="874643"/>
            <a:ext cx="8712895" cy="3919233"/>
          </a:xfrm>
          <a:prstGeom prst="rect">
            <a:avLst/>
          </a:prstGeom>
        </p:spPr>
        <p:txBody>
          <a:bodyPr lIns="0"/>
          <a:lstStyle>
            <a:lvl1pPr marL="257150" indent="-257150">
              <a:buClr>
                <a:schemeClr val="accent5"/>
              </a:buClr>
              <a:buSzPct val="80000"/>
              <a:buFont typeface="Wingdings 3" panose="05040102010807070707" pitchFamily="18" charset="2"/>
              <a:buChar char=""/>
              <a:defRPr sz="2100">
                <a:solidFill>
                  <a:srgbClr val="000000"/>
                </a:solidFill>
                <a:latin typeface="Arial" panose="020B0604020202020204" pitchFamily="34" charset="0"/>
              </a:defRPr>
            </a:lvl1pPr>
            <a:lvl2pPr marL="557157" indent="-214291">
              <a:buClr>
                <a:schemeClr val="accent1"/>
              </a:buClr>
              <a:buFont typeface="Symbol" panose="05050102010706020507" pitchFamily="18" charset="2"/>
              <a:buChar char="-"/>
              <a:defRPr sz="1800" i="0">
                <a:solidFill>
                  <a:srgbClr val="000000"/>
                </a:solidFill>
                <a:latin typeface="Arial" panose="020B0604020202020204" pitchFamily="34" charset="0"/>
              </a:defRPr>
            </a:lvl2pPr>
            <a:lvl3pPr marL="857165" indent="-171433">
              <a:buClr>
                <a:schemeClr val="tx2"/>
              </a:buClr>
              <a:buFont typeface="Symbol" panose="05050102010706020507" pitchFamily="18" charset="2"/>
              <a:buChar char="-"/>
              <a:defRPr sz="1650">
                <a:solidFill>
                  <a:srgbClr val="000000"/>
                </a:solidFill>
                <a:latin typeface="Arial" panose="020B0604020202020204" pitchFamily="34" charset="0"/>
              </a:defRPr>
            </a:lvl3pPr>
            <a:lvl4pPr marL="1200030" indent="-171433">
              <a:buClr>
                <a:srgbClr val="004593"/>
              </a:buClr>
              <a:buFont typeface="Symbol" panose="05050102010706020507" pitchFamily="18" charset="2"/>
              <a:buChar char="-"/>
              <a:defRPr sz="1500">
                <a:solidFill>
                  <a:srgbClr val="000000"/>
                </a:solidFill>
                <a:latin typeface="Arial" panose="020B0604020202020204" pitchFamily="34" charset="0"/>
              </a:defRPr>
            </a:lvl4pPr>
            <a:lvl5pPr marL="1542896" indent="-171433">
              <a:buClr>
                <a:srgbClr val="004593"/>
              </a:buClr>
              <a:buSzPct val="80000"/>
              <a:buFont typeface="Courier New" panose="02070309020205020404" pitchFamily="49" charset="0"/>
              <a:buChar char="o"/>
              <a:defRPr sz="1350">
                <a:solidFill>
                  <a:srgbClr val="000000"/>
                </a:solidFill>
                <a:latin typeface="Arial" panose="020B0604020202020204" pitchFamily="34" charset="0"/>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pic>
        <p:nvPicPr>
          <p:cNvPr id="7" name="Grafik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64787" y="140732"/>
            <a:ext cx="1578085" cy="437912"/>
          </a:xfrm>
          <a:prstGeom prst="rect">
            <a:avLst/>
          </a:prstGeom>
        </p:spPr>
      </p:pic>
      <p:cxnSp>
        <p:nvCxnSpPr>
          <p:cNvPr id="8" name="Gerader Verbinder 7"/>
          <p:cNvCxnSpPr/>
          <p:nvPr userDrawn="1"/>
        </p:nvCxnSpPr>
        <p:spPr>
          <a:xfrm>
            <a:off x="0" y="719418"/>
            <a:ext cx="91440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6" name="Foliennummernplatzhalter 3"/>
          <p:cNvSpPr>
            <a:spLocks noGrp="1"/>
          </p:cNvSpPr>
          <p:nvPr>
            <p:ph type="sldNum" sz="quarter" idx="10"/>
          </p:nvPr>
        </p:nvSpPr>
        <p:spPr>
          <a:xfrm>
            <a:off x="8680079" y="4860628"/>
            <a:ext cx="376518" cy="182166"/>
          </a:xfrm>
          <a:prstGeom prst="rect">
            <a:avLst/>
          </a:prstGeom>
        </p:spPr>
        <p:txBody>
          <a:bodyPr lIns="0" rIns="0"/>
          <a:lstStyle>
            <a:lvl1pPr algn="l">
              <a:defRPr sz="900" b="1">
                <a:solidFill>
                  <a:schemeClr val="accent1"/>
                </a:solidFill>
              </a:defRPr>
            </a:lvl1pPr>
          </a:lstStyle>
          <a:p>
            <a:pPr>
              <a:defRPr/>
            </a:pPr>
            <a:fld id="{37A20298-986E-4734-B951-F2C952E09839}" type="slidenum">
              <a:rPr lang="de-DE" smtClean="0"/>
              <a:pPr>
                <a:defRPr/>
              </a:pPr>
              <a:t>‹#›</a:t>
            </a:fld>
            <a:endParaRPr lang="de-DE"/>
          </a:p>
        </p:txBody>
      </p:sp>
      <p:sp>
        <p:nvSpPr>
          <p:cNvPr id="9" name="Fußzeilenplatzhalter 4"/>
          <p:cNvSpPr>
            <a:spLocks noGrp="1"/>
          </p:cNvSpPr>
          <p:nvPr>
            <p:ph type="ftr" sz="quarter" idx="11"/>
          </p:nvPr>
        </p:nvSpPr>
        <p:spPr>
          <a:xfrm>
            <a:off x="262177" y="4855865"/>
            <a:ext cx="7012682" cy="186929"/>
          </a:xfrm>
          <a:prstGeom prst="rect">
            <a:avLst/>
          </a:prstGeom>
          <a:noFill/>
        </p:spPr>
        <p:txBody>
          <a:bodyPr lIns="0"/>
          <a:lstStyle>
            <a:lvl1pPr algn="l">
              <a:defRPr sz="900" b="1" smtClean="0">
                <a:solidFill>
                  <a:schemeClr val="accent1"/>
                </a:solidFill>
              </a:defRPr>
            </a:lvl1pPr>
          </a:lstStyle>
          <a:p>
            <a:pPr>
              <a:defRPr/>
            </a:pPr>
            <a:r>
              <a:rPr lang="de-DE"/>
              <a:t>Master-Präsentation</a:t>
            </a:r>
          </a:p>
        </p:txBody>
      </p:sp>
      <p:sp>
        <p:nvSpPr>
          <p:cNvPr id="10" name="Datumsplatzhalter 5"/>
          <p:cNvSpPr>
            <a:spLocks noGrp="1"/>
          </p:cNvSpPr>
          <p:nvPr>
            <p:ph type="dt" sz="half" idx="12"/>
          </p:nvPr>
        </p:nvSpPr>
        <p:spPr>
          <a:xfrm>
            <a:off x="7848778" y="4858249"/>
            <a:ext cx="709613" cy="184547"/>
          </a:xfrm>
          <a:prstGeom prst="rect">
            <a:avLst/>
          </a:prstGeom>
        </p:spPr>
        <p:txBody>
          <a:bodyPr/>
          <a:lstStyle>
            <a:lvl1pPr>
              <a:defRPr sz="900" b="1" smtClean="0">
                <a:solidFill>
                  <a:schemeClr val="accent1"/>
                </a:solidFill>
              </a:defRPr>
            </a:lvl1pPr>
          </a:lstStyle>
          <a:p>
            <a:pPr>
              <a:defRPr/>
            </a:pPr>
            <a:fld id="{9121C1ED-56DE-4A4D-A6B8-EA540EC50A9E}" type="datetime1">
              <a:rPr lang="de-DE" smtClean="0"/>
              <a:pPr>
                <a:defRPr/>
              </a:pPr>
              <a:t>30.03.2022</a:t>
            </a:fld>
            <a:endParaRPr lang="de-DE"/>
          </a:p>
        </p:txBody>
      </p:sp>
    </p:spTree>
    <p:extLst>
      <p:ext uri="{BB962C8B-B14F-4D97-AF65-F5344CB8AC3E}">
        <p14:creationId xmlns:p14="http://schemas.microsoft.com/office/powerpoint/2010/main" val="159504365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el und Inhalt Alternativ">
    <p:spTree>
      <p:nvGrpSpPr>
        <p:cNvPr id="1" name=""/>
        <p:cNvGrpSpPr/>
        <p:nvPr/>
      </p:nvGrpSpPr>
      <p:grpSpPr>
        <a:xfrm>
          <a:off x="0" y="0"/>
          <a:ext cx="0" cy="0"/>
          <a:chOff x="0" y="0"/>
          <a:chExt cx="0" cy="0"/>
        </a:xfrm>
      </p:grpSpPr>
      <p:sp>
        <p:nvSpPr>
          <p:cNvPr id="11" name="Rechteck 2"/>
          <p:cNvSpPr>
            <a:spLocks noChangeArrowheads="1"/>
          </p:cNvSpPr>
          <p:nvPr userDrawn="1"/>
        </p:nvSpPr>
        <p:spPr bwMode="auto">
          <a:xfrm>
            <a:off x="0" y="2"/>
            <a:ext cx="9144000" cy="734400"/>
          </a:xfrm>
          <a:prstGeom prst="rect">
            <a:avLst/>
          </a:prstGeom>
          <a:solidFill>
            <a:schemeClr val="accent1"/>
          </a:solidFill>
          <a:ln>
            <a:noFill/>
          </a:ln>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eaLnBrk="1" hangingPunct="1"/>
            <a:endParaRPr lang="de-DE" altLang="de-DE" sz="2100"/>
          </a:p>
        </p:txBody>
      </p:sp>
      <p:sp>
        <p:nvSpPr>
          <p:cNvPr id="12" name="Titel 1"/>
          <p:cNvSpPr>
            <a:spLocks noGrp="1"/>
          </p:cNvSpPr>
          <p:nvPr>
            <p:ph type="title"/>
          </p:nvPr>
        </p:nvSpPr>
        <p:spPr>
          <a:xfrm>
            <a:off x="259655" y="3"/>
            <a:ext cx="7135059" cy="725555"/>
          </a:xfrm>
          <a:prstGeom prst="rect">
            <a:avLst/>
          </a:prstGeom>
        </p:spPr>
        <p:txBody>
          <a:bodyPr wrap="square" lIns="0" anchor="ctr" anchorCtr="0">
            <a:normAutofit/>
          </a:bodyPr>
          <a:lstStyle>
            <a:lvl1pPr>
              <a:defRPr sz="2400" b="1">
                <a:solidFill>
                  <a:srgbClr val="FFFFFF"/>
                </a:solidFill>
                <a:latin typeface="Arial" panose="020B0604020202020204" pitchFamily="34" charset="0"/>
              </a:defRPr>
            </a:lvl1pPr>
          </a:lstStyle>
          <a:p>
            <a:r>
              <a:rPr lang="de-DE"/>
              <a:t>Titelmasterformat durch Klicken bearbeiten</a:t>
            </a:r>
          </a:p>
        </p:txBody>
      </p:sp>
      <p:sp>
        <p:nvSpPr>
          <p:cNvPr id="13" name="Inhaltsplatzhalter 2"/>
          <p:cNvSpPr>
            <a:spLocks noGrp="1"/>
          </p:cNvSpPr>
          <p:nvPr>
            <p:ph idx="1"/>
          </p:nvPr>
        </p:nvSpPr>
        <p:spPr>
          <a:xfrm>
            <a:off x="259655" y="874643"/>
            <a:ext cx="8712895" cy="4130909"/>
          </a:xfrm>
          <a:prstGeom prst="rect">
            <a:avLst/>
          </a:prstGeom>
        </p:spPr>
        <p:txBody>
          <a:bodyPr lIns="0"/>
          <a:lstStyle>
            <a:lvl1pPr marL="257150" indent="-257150">
              <a:buClr>
                <a:schemeClr val="accent5"/>
              </a:buClr>
              <a:buSzPct val="80000"/>
              <a:buFont typeface="Wingdings 3" panose="05040102010807070707" pitchFamily="18" charset="2"/>
              <a:buChar char=""/>
              <a:defRPr sz="2100">
                <a:solidFill>
                  <a:srgbClr val="000000"/>
                </a:solidFill>
                <a:latin typeface="Arial" panose="020B0604020202020204" pitchFamily="34" charset="0"/>
              </a:defRPr>
            </a:lvl1pPr>
            <a:lvl2pPr marL="557157" indent="-214291">
              <a:buClr>
                <a:schemeClr val="accent1"/>
              </a:buClr>
              <a:buFont typeface="Symbol" panose="05050102010706020507" pitchFamily="18" charset="2"/>
              <a:buChar char="-"/>
              <a:defRPr sz="1800" i="0">
                <a:solidFill>
                  <a:srgbClr val="000000"/>
                </a:solidFill>
                <a:latin typeface="Arial" panose="020B0604020202020204" pitchFamily="34" charset="0"/>
              </a:defRPr>
            </a:lvl2pPr>
            <a:lvl3pPr marL="857165" indent="-171433">
              <a:buClr>
                <a:schemeClr val="tx2"/>
              </a:buClr>
              <a:buFont typeface="Symbol" panose="05050102010706020507" pitchFamily="18" charset="2"/>
              <a:buChar char="-"/>
              <a:defRPr sz="1650">
                <a:solidFill>
                  <a:srgbClr val="000000"/>
                </a:solidFill>
                <a:latin typeface="Arial" panose="020B0604020202020204" pitchFamily="34" charset="0"/>
              </a:defRPr>
            </a:lvl3pPr>
            <a:lvl4pPr marL="1200030" indent="-171433">
              <a:buClr>
                <a:srgbClr val="004593"/>
              </a:buClr>
              <a:buFont typeface="Symbol" panose="05050102010706020507" pitchFamily="18" charset="2"/>
              <a:buChar char="-"/>
              <a:defRPr sz="1500">
                <a:solidFill>
                  <a:srgbClr val="000000"/>
                </a:solidFill>
                <a:latin typeface="Arial" panose="020B0604020202020204" pitchFamily="34" charset="0"/>
              </a:defRPr>
            </a:lvl4pPr>
            <a:lvl5pPr marL="1542896" indent="-171433">
              <a:buClr>
                <a:srgbClr val="004593"/>
              </a:buClr>
              <a:buSzPct val="80000"/>
              <a:buFont typeface="Courier New" panose="02070309020205020404" pitchFamily="49" charset="0"/>
              <a:buChar char="o"/>
              <a:defRPr sz="1350">
                <a:solidFill>
                  <a:srgbClr val="000000"/>
                </a:solidFill>
                <a:latin typeface="Arial" panose="020B0604020202020204" pitchFamily="34" charset="0"/>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pic>
        <p:nvPicPr>
          <p:cNvPr id="14" name="Grafik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65505" y="133950"/>
            <a:ext cx="1715111" cy="500009"/>
          </a:xfrm>
          <a:prstGeom prst="rect">
            <a:avLst/>
          </a:prstGeom>
        </p:spPr>
      </p:pic>
    </p:spTree>
    <p:extLst>
      <p:ext uri="{BB962C8B-B14F-4D97-AF65-F5344CB8AC3E}">
        <p14:creationId xmlns:p14="http://schemas.microsoft.com/office/powerpoint/2010/main" val="15071587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reserve="1">
  <p:cSld name="Κενό">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1811694" y="4780260"/>
            <a:ext cx="2133600" cy="273844"/>
          </a:xfrm>
          <a:prstGeom prst="rect">
            <a:avLst/>
          </a:prstGeom>
        </p:spPr>
        <p:txBody>
          <a:bodyPr/>
          <a:lstStyle>
            <a:lvl1pPr>
              <a:defRPr/>
            </a:lvl1pPr>
          </a:lstStyle>
          <a:p>
            <a:pPr>
              <a:defRPr/>
            </a:pPr>
            <a:fld id="{D19D75FA-B915-464D-9382-1F7BE70D67F7}" type="datetime1">
              <a:rPr lang="en-US" smtClean="0"/>
              <a:t>3/30/2022</a:t>
            </a:fld>
            <a:endParaRPr lang="en-US"/>
          </a:p>
        </p:txBody>
      </p:sp>
      <p:sp>
        <p:nvSpPr>
          <p:cNvPr id="4" name="Slide Number Placeholder 5"/>
          <p:cNvSpPr>
            <a:spLocks noGrp="1"/>
          </p:cNvSpPr>
          <p:nvPr>
            <p:ph type="sldNum" sz="quarter" idx="12"/>
          </p:nvPr>
        </p:nvSpPr>
        <p:spPr>
          <a:xfrm>
            <a:off x="5630779" y="4780260"/>
            <a:ext cx="2133600" cy="273844"/>
          </a:xfrm>
          <a:prstGeom prst="rect">
            <a:avLst/>
          </a:prstGeom>
        </p:spPr>
        <p:txBody>
          <a:bodyPr/>
          <a:lstStyle>
            <a:lvl1pPr>
              <a:defRPr/>
            </a:lvl1pPr>
          </a:lstStyle>
          <a:p>
            <a:pPr>
              <a:defRPr/>
            </a:pPr>
            <a:fld id="{77D8F5D8-4AFA-004B-AAC7-D571FE944664}" type="slidenum">
              <a:rPr lang="en-US"/>
              <a:pPr>
                <a:defRPr/>
              </a:pPr>
              <a:t>‹#›</a:t>
            </a:fld>
            <a:endParaRPr lang="en-US"/>
          </a:p>
        </p:txBody>
      </p:sp>
    </p:spTree>
    <p:extLst>
      <p:ext uri="{BB962C8B-B14F-4D97-AF65-F5344CB8AC3E}">
        <p14:creationId xmlns:p14="http://schemas.microsoft.com/office/powerpoint/2010/main" val="4786051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el und Inhalt Alternativ Fußzeile">
    <p:spTree>
      <p:nvGrpSpPr>
        <p:cNvPr id="1" name=""/>
        <p:cNvGrpSpPr/>
        <p:nvPr/>
      </p:nvGrpSpPr>
      <p:grpSpPr>
        <a:xfrm>
          <a:off x="0" y="0"/>
          <a:ext cx="0" cy="0"/>
          <a:chOff x="0" y="0"/>
          <a:chExt cx="0" cy="0"/>
        </a:xfrm>
      </p:grpSpPr>
      <p:sp>
        <p:nvSpPr>
          <p:cNvPr id="3" name="Rechteck 2"/>
          <p:cNvSpPr>
            <a:spLocks noChangeArrowheads="1"/>
          </p:cNvSpPr>
          <p:nvPr userDrawn="1"/>
        </p:nvSpPr>
        <p:spPr bwMode="auto">
          <a:xfrm>
            <a:off x="0" y="2"/>
            <a:ext cx="9144000" cy="734400"/>
          </a:xfrm>
          <a:prstGeom prst="rect">
            <a:avLst/>
          </a:prstGeom>
          <a:solidFill>
            <a:schemeClr val="accent1"/>
          </a:solidFill>
          <a:ln>
            <a:noFill/>
          </a:ln>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eaLnBrk="1" hangingPunct="1"/>
            <a:endParaRPr lang="de-DE" altLang="de-DE" sz="2100"/>
          </a:p>
        </p:txBody>
      </p:sp>
      <p:sp>
        <p:nvSpPr>
          <p:cNvPr id="4" name="Titel 1"/>
          <p:cNvSpPr>
            <a:spLocks noGrp="1"/>
          </p:cNvSpPr>
          <p:nvPr>
            <p:ph type="title"/>
          </p:nvPr>
        </p:nvSpPr>
        <p:spPr>
          <a:xfrm>
            <a:off x="259655" y="3"/>
            <a:ext cx="7135059" cy="725555"/>
          </a:xfrm>
          <a:prstGeom prst="rect">
            <a:avLst/>
          </a:prstGeom>
        </p:spPr>
        <p:txBody>
          <a:bodyPr wrap="square" lIns="0" anchor="ctr" anchorCtr="0">
            <a:normAutofit/>
          </a:bodyPr>
          <a:lstStyle>
            <a:lvl1pPr>
              <a:defRPr sz="2400" b="1">
                <a:solidFill>
                  <a:srgbClr val="FFFFFF"/>
                </a:solidFill>
                <a:latin typeface="Arial" panose="020B0604020202020204" pitchFamily="34" charset="0"/>
              </a:defRPr>
            </a:lvl1pPr>
          </a:lstStyle>
          <a:p>
            <a:r>
              <a:rPr lang="de-DE"/>
              <a:t>Titelmasterformat durch Klicken bearbeiten</a:t>
            </a:r>
          </a:p>
        </p:txBody>
      </p:sp>
      <p:sp>
        <p:nvSpPr>
          <p:cNvPr id="5" name="Inhaltsplatzhalter 2"/>
          <p:cNvSpPr>
            <a:spLocks noGrp="1"/>
          </p:cNvSpPr>
          <p:nvPr>
            <p:ph idx="1"/>
          </p:nvPr>
        </p:nvSpPr>
        <p:spPr>
          <a:xfrm>
            <a:off x="259655" y="874644"/>
            <a:ext cx="8712895" cy="3905786"/>
          </a:xfrm>
          <a:prstGeom prst="rect">
            <a:avLst/>
          </a:prstGeom>
        </p:spPr>
        <p:txBody>
          <a:bodyPr lIns="0"/>
          <a:lstStyle>
            <a:lvl1pPr marL="257150" indent="-257150">
              <a:buClr>
                <a:schemeClr val="accent5"/>
              </a:buClr>
              <a:buSzPct val="80000"/>
              <a:buFont typeface="Wingdings 3" panose="05040102010807070707" pitchFamily="18" charset="2"/>
              <a:buChar char=""/>
              <a:defRPr sz="2100">
                <a:solidFill>
                  <a:srgbClr val="000000"/>
                </a:solidFill>
                <a:latin typeface="Arial" panose="020B0604020202020204" pitchFamily="34" charset="0"/>
              </a:defRPr>
            </a:lvl1pPr>
            <a:lvl2pPr marL="557157" indent="-214291">
              <a:buClr>
                <a:schemeClr val="accent1"/>
              </a:buClr>
              <a:buFont typeface="Symbol" panose="05050102010706020507" pitchFamily="18" charset="2"/>
              <a:buChar char="-"/>
              <a:defRPr sz="1800" i="0">
                <a:solidFill>
                  <a:srgbClr val="000000"/>
                </a:solidFill>
                <a:latin typeface="Arial" panose="020B0604020202020204" pitchFamily="34" charset="0"/>
              </a:defRPr>
            </a:lvl2pPr>
            <a:lvl3pPr marL="857165" indent="-171433">
              <a:buClr>
                <a:schemeClr val="tx2"/>
              </a:buClr>
              <a:buFont typeface="Symbol" panose="05050102010706020507" pitchFamily="18" charset="2"/>
              <a:buChar char="-"/>
              <a:defRPr sz="1650">
                <a:solidFill>
                  <a:srgbClr val="000000"/>
                </a:solidFill>
                <a:latin typeface="Arial" panose="020B0604020202020204" pitchFamily="34" charset="0"/>
              </a:defRPr>
            </a:lvl3pPr>
            <a:lvl4pPr marL="1200030" indent="-171433">
              <a:buClr>
                <a:srgbClr val="004593"/>
              </a:buClr>
              <a:buFont typeface="Symbol" panose="05050102010706020507" pitchFamily="18" charset="2"/>
              <a:buChar char="-"/>
              <a:defRPr sz="1500">
                <a:solidFill>
                  <a:srgbClr val="000000"/>
                </a:solidFill>
                <a:latin typeface="Arial" panose="020B0604020202020204" pitchFamily="34" charset="0"/>
              </a:defRPr>
            </a:lvl4pPr>
            <a:lvl5pPr marL="1542896" indent="-171433">
              <a:buClr>
                <a:srgbClr val="004593"/>
              </a:buClr>
              <a:buSzPct val="80000"/>
              <a:buFont typeface="Courier New" panose="02070309020205020404" pitchFamily="49" charset="0"/>
              <a:buChar char="o"/>
              <a:defRPr sz="1350">
                <a:solidFill>
                  <a:srgbClr val="000000"/>
                </a:solidFill>
                <a:latin typeface="Arial" panose="020B0604020202020204" pitchFamily="34" charset="0"/>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pic>
        <p:nvPicPr>
          <p:cNvPr id="6" name="Grafik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65505" y="133950"/>
            <a:ext cx="1715111" cy="500009"/>
          </a:xfrm>
          <a:prstGeom prst="rect">
            <a:avLst/>
          </a:prstGeom>
        </p:spPr>
      </p:pic>
      <p:sp>
        <p:nvSpPr>
          <p:cNvPr id="7" name="Foliennummernplatzhalter 3"/>
          <p:cNvSpPr>
            <a:spLocks noGrp="1"/>
          </p:cNvSpPr>
          <p:nvPr>
            <p:ph type="sldNum" sz="quarter" idx="10"/>
          </p:nvPr>
        </p:nvSpPr>
        <p:spPr>
          <a:xfrm>
            <a:off x="8680079" y="4860628"/>
            <a:ext cx="376518" cy="182166"/>
          </a:xfrm>
          <a:prstGeom prst="rect">
            <a:avLst/>
          </a:prstGeom>
        </p:spPr>
        <p:txBody>
          <a:bodyPr lIns="0" rIns="0"/>
          <a:lstStyle>
            <a:lvl1pPr algn="l">
              <a:defRPr sz="900" b="1">
                <a:solidFill>
                  <a:schemeClr val="accent1"/>
                </a:solidFill>
              </a:defRPr>
            </a:lvl1pPr>
          </a:lstStyle>
          <a:p>
            <a:pPr>
              <a:defRPr/>
            </a:pPr>
            <a:fld id="{37A20298-986E-4734-B951-F2C952E09839}" type="slidenum">
              <a:rPr lang="de-DE" smtClean="0"/>
              <a:pPr>
                <a:defRPr/>
              </a:pPr>
              <a:t>‹#›</a:t>
            </a:fld>
            <a:endParaRPr lang="de-DE"/>
          </a:p>
        </p:txBody>
      </p:sp>
      <p:sp>
        <p:nvSpPr>
          <p:cNvPr id="8" name="Fußzeilenplatzhalter 4"/>
          <p:cNvSpPr>
            <a:spLocks noGrp="1"/>
          </p:cNvSpPr>
          <p:nvPr>
            <p:ph type="ftr" sz="quarter" idx="11"/>
          </p:nvPr>
        </p:nvSpPr>
        <p:spPr>
          <a:xfrm>
            <a:off x="262177" y="4855865"/>
            <a:ext cx="7012682" cy="186929"/>
          </a:xfrm>
          <a:prstGeom prst="rect">
            <a:avLst/>
          </a:prstGeom>
          <a:noFill/>
        </p:spPr>
        <p:txBody>
          <a:bodyPr lIns="0"/>
          <a:lstStyle>
            <a:lvl1pPr algn="l">
              <a:defRPr sz="900" b="1" smtClean="0">
                <a:solidFill>
                  <a:schemeClr val="accent1"/>
                </a:solidFill>
              </a:defRPr>
            </a:lvl1pPr>
          </a:lstStyle>
          <a:p>
            <a:pPr>
              <a:defRPr/>
            </a:pPr>
            <a:r>
              <a:rPr lang="de-DE"/>
              <a:t>Master-Präsentation</a:t>
            </a:r>
          </a:p>
        </p:txBody>
      </p:sp>
      <p:sp>
        <p:nvSpPr>
          <p:cNvPr id="9" name="Datumsplatzhalter 5"/>
          <p:cNvSpPr>
            <a:spLocks noGrp="1"/>
          </p:cNvSpPr>
          <p:nvPr>
            <p:ph type="dt" sz="half" idx="12"/>
          </p:nvPr>
        </p:nvSpPr>
        <p:spPr>
          <a:xfrm>
            <a:off x="7848778" y="4858249"/>
            <a:ext cx="709613" cy="184547"/>
          </a:xfrm>
          <a:prstGeom prst="rect">
            <a:avLst/>
          </a:prstGeom>
        </p:spPr>
        <p:txBody>
          <a:bodyPr/>
          <a:lstStyle>
            <a:lvl1pPr>
              <a:defRPr sz="900" b="1" smtClean="0">
                <a:solidFill>
                  <a:schemeClr val="accent1"/>
                </a:solidFill>
              </a:defRPr>
            </a:lvl1pPr>
          </a:lstStyle>
          <a:p>
            <a:pPr>
              <a:defRPr/>
            </a:pPr>
            <a:fld id="{9121C1ED-56DE-4A4D-A6B8-EA540EC50A9E}" type="datetime1">
              <a:rPr lang="de-DE" smtClean="0"/>
              <a:pPr>
                <a:defRPr/>
              </a:pPr>
              <a:t>30.03.2022</a:t>
            </a:fld>
            <a:endParaRPr lang="de-DE"/>
          </a:p>
        </p:txBody>
      </p:sp>
    </p:spTree>
    <p:extLst>
      <p:ext uri="{BB962C8B-B14F-4D97-AF65-F5344CB8AC3E}">
        <p14:creationId xmlns:p14="http://schemas.microsoft.com/office/powerpoint/2010/main" val="22589152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Abschnitt Infrastruktur">
    <p:spTree>
      <p:nvGrpSpPr>
        <p:cNvPr id="1" name=""/>
        <p:cNvGrpSpPr/>
        <p:nvPr/>
      </p:nvGrpSpPr>
      <p:grpSpPr>
        <a:xfrm>
          <a:off x="0" y="0"/>
          <a:ext cx="0" cy="0"/>
          <a:chOff x="0" y="0"/>
          <a:chExt cx="0" cy="0"/>
        </a:xfrm>
      </p:grpSpPr>
      <p:sp>
        <p:nvSpPr>
          <p:cNvPr id="3" name="Rechteck 1"/>
          <p:cNvSpPr>
            <a:spLocks noChangeArrowheads="1"/>
          </p:cNvSpPr>
          <p:nvPr userDrawn="1"/>
        </p:nvSpPr>
        <p:spPr bwMode="auto">
          <a:xfrm>
            <a:off x="0" y="0"/>
            <a:ext cx="9144000" cy="5143500"/>
          </a:xfrm>
          <a:prstGeom prst="rect">
            <a:avLst/>
          </a:prstGeom>
          <a:solidFill>
            <a:schemeClr val="accent1"/>
          </a:solidFill>
          <a:ln>
            <a:noFill/>
          </a:ln>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eaLnBrk="1" hangingPunct="1"/>
            <a:endParaRPr lang="de-DE" altLang="de-DE" sz="2100"/>
          </a:p>
        </p:txBody>
      </p:sp>
      <p:pic>
        <p:nvPicPr>
          <p:cNvPr id="7" name="Grafik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73285" y="151783"/>
            <a:ext cx="5361027" cy="5361027"/>
          </a:xfrm>
          <a:prstGeom prst="rect">
            <a:avLst/>
          </a:prstGeom>
        </p:spPr>
      </p:pic>
      <p:pic>
        <p:nvPicPr>
          <p:cNvPr id="6" name="Grafik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65505" y="133950"/>
            <a:ext cx="1715111" cy="500009"/>
          </a:xfrm>
          <a:prstGeom prst="rect">
            <a:avLst/>
          </a:prstGeom>
        </p:spPr>
      </p:pic>
      <p:sp>
        <p:nvSpPr>
          <p:cNvPr id="8" name="Inhaltsplatzhalter 2"/>
          <p:cNvSpPr>
            <a:spLocks noGrp="1"/>
          </p:cNvSpPr>
          <p:nvPr>
            <p:ph idx="1"/>
          </p:nvPr>
        </p:nvSpPr>
        <p:spPr>
          <a:xfrm>
            <a:off x="259655" y="226244"/>
            <a:ext cx="8712895" cy="4729899"/>
          </a:xfrm>
          <a:prstGeom prst="rect">
            <a:avLst/>
          </a:prstGeom>
        </p:spPr>
        <p:txBody>
          <a:bodyPr lIns="0" anchor="ctr"/>
          <a:lstStyle>
            <a:lvl1pPr marL="257150" indent="-257150">
              <a:buClr>
                <a:schemeClr val="bg1"/>
              </a:buClr>
              <a:buSzPct val="80000"/>
              <a:buFont typeface="Wingdings 3" panose="05040102010807070707" pitchFamily="18" charset="2"/>
              <a:buChar char=""/>
              <a:defRPr sz="2100">
                <a:solidFill>
                  <a:schemeClr val="bg1"/>
                </a:solidFill>
                <a:latin typeface="Arial" panose="020B0604020202020204" pitchFamily="34" charset="0"/>
              </a:defRPr>
            </a:lvl1pPr>
            <a:lvl2pPr marL="557157" indent="-214291">
              <a:buClr>
                <a:schemeClr val="bg1"/>
              </a:buClr>
              <a:buFont typeface="Symbol" panose="05050102010706020507" pitchFamily="18" charset="2"/>
              <a:buChar char="-"/>
              <a:defRPr sz="1800" i="0">
                <a:solidFill>
                  <a:schemeClr val="bg1"/>
                </a:solidFill>
                <a:latin typeface="Arial" panose="020B0604020202020204" pitchFamily="34" charset="0"/>
              </a:defRPr>
            </a:lvl2pPr>
            <a:lvl3pPr marL="857165" indent="-171433">
              <a:buClr>
                <a:schemeClr val="bg1"/>
              </a:buClr>
              <a:buFont typeface="Arial" panose="020B0604020202020204" pitchFamily="34" charset="0"/>
              <a:buChar char="•"/>
              <a:defRPr sz="1650">
                <a:solidFill>
                  <a:schemeClr val="bg1"/>
                </a:solidFill>
                <a:latin typeface="Arial" panose="020B0604020202020204" pitchFamily="34" charset="0"/>
              </a:defRPr>
            </a:lvl3pPr>
            <a:lvl4pPr marL="1200030" indent="-171433">
              <a:buClr>
                <a:srgbClr val="004593"/>
              </a:buClr>
              <a:buFont typeface="Symbol" panose="05050102010706020507" pitchFamily="18" charset="2"/>
              <a:buChar char="-"/>
              <a:defRPr sz="1500">
                <a:solidFill>
                  <a:srgbClr val="000000"/>
                </a:solidFill>
                <a:latin typeface="Arial" panose="020B0604020202020204" pitchFamily="34" charset="0"/>
              </a:defRPr>
            </a:lvl4pPr>
            <a:lvl5pPr marL="1542896" indent="-171433">
              <a:buClr>
                <a:srgbClr val="004593"/>
              </a:buClr>
              <a:buSzPct val="80000"/>
              <a:buFont typeface="Courier New" panose="02070309020205020404" pitchFamily="49" charset="0"/>
              <a:buChar char="o"/>
              <a:defRPr sz="1350">
                <a:solidFill>
                  <a:srgbClr val="000000"/>
                </a:solidFill>
                <a:latin typeface="Arial" panose="020B0604020202020204" pitchFamily="34" charset="0"/>
              </a:defRPr>
            </a:lvl5pPr>
          </a:lstStyle>
          <a:p>
            <a:pPr lvl="0"/>
            <a:r>
              <a:rPr lang="de-DE"/>
              <a:t>Formatvorlagen des Textmasters bearbeiten</a:t>
            </a:r>
          </a:p>
          <a:p>
            <a:pPr lvl="1"/>
            <a:r>
              <a:rPr lang="de-DE"/>
              <a:t>Zweite Ebene</a:t>
            </a:r>
          </a:p>
          <a:p>
            <a:pPr lvl="2"/>
            <a:r>
              <a:rPr lang="de-DE"/>
              <a:t>Dritte Ebene</a:t>
            </a:r>
          </a:p>
        </p:txBody>
      </p:sp>
    </p:spTree>
    <p:extLst>
      <p:ext uri="{BB962C8B-B14F-4D97-AF65-F5344CB8AC3E}">
        <p14:creationId xmlns:p14="http://schemas.microsoft.com/office/powerpoint/2010/main" val="35770502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Abschnitt Forschung">
    <p:spTree>
      <p:nvGrpSpPr>
        <p:cNvPr id="1" name=""/>
        <p:cNvGrpSpPr/>
        <p:nvPr/>
      </p:nvGrpSpPr>
      <p:grpSpPr>
        <a:xfrm>
          <a:off x="0" y="0"/>
          <a:ext cx="0" cy="0"/>
          <a:chOff x="0" y="0"/>
          <a:chExt cx="0" cy="0"/>
        </a:xfrm>
      </p:grpSpPr>
      <p:sp>
        <p:nvSpPr>
          <p:cNvPr id="3" name="Rechteck 1"/>
          <p:cNvSpPr>
            <a:spLocks noChangeArrowheads="1"/>
          </p:cNvSpPr>
          <p:nvPr userDrawn="1"/>
        </p:nvSpPr>
        <p:spPr bwMode="auto">
          <a:xfrm>
            <a:off x="0" y="0"/>
            <a:ext cx="9144000" cy="5143500"/>
          </a:xfrm>
          <a:prstGeom prst="rect">
            <a:avLst/>
          </a:prstGeom>
          <a:solidFill>
            <a:schemeClr val="accent4"/>
          </a:solidFill>
          <a:ln>
            <a:noFill/>
          </a:ln>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eaLnBrk="1" hangingPunct="1"/>
            <a:endParaRPr lang="de-DE" altLang="de-DE" sz="2100"/>
          </a:p>
        </p:txBody>
      </p:sp>
      <p:pic>
        <p:nvPicPr>
          <p:cNvPr id="4" name="Grafik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73285" y="151783"/>
            <a:ext cx="5361027" cy="5361027"/>
          </a:xfrm>
          <a:prstGeom prst="rect">
            <a:avLst/>
          </a:prstGeom>
        </p:spPr>
      </p:pic>
      <p:pic>
        <p:nvPicPr>
          <p:cNvPr id="6" name="Grafik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65505" y="133950"/>
            <a:ext cx="1715111" cy="500009"/>
          </a:xfrm>
          <a:prstGeom prst="rect">
            <a:avLst/>
          </a:prstGeom>
        </p:spPr>
      </p:pic>
      <p:sp>
        <p:nvSpPr>
          <p:cNvPr id="7" name="Inhaltsplatzhalter 2"/>
          <p:cNvSpPr>
            <a:spLocks noGrp="1"/>
          </p:cNvSpPr>
          <p:nvPr>
            <p:ph idx="1"/>
          </p:nvPr>
        </p:nvSpPr>
        <p:spPr>
          <a:xfrm>
            <a:off x="259655" y="226244"/>
            <a:ext cx="8712895" cy="4729899"/>
          </a:xfrm>
          <a:prstGeom prst="rect">
            <a:avLst/>
          </a:prstGeom>
        </p:spPr>
        <p:txBody>
          <a:bodyPr lIns="0" anchor="ctr"/>
          <a:lstStyle>
            <a:lvl1pPr marL="257150" indent="-257150">
              <a:buClr>
                <a:schemeClr val="bg1"/>
              </a:buClr>
              <a:buSzPct val="80000"/>
              <a:buFont typeface="Wingdings 3" panose="05040102010807070707" pitchFamily="18" charset="2"/>
              <a:buChar char=""/>
              <a:defRPr sz="2100">
                <a:solidFill>
                  <a:schemeClr val="bg1"/>
                </a:solidFill>
                <a:latin typeface="Arial" panose="020B0604020202020204" pitchFamily="34" charset="0"/>
              </a:defRPr>
            </a:lvl1pPr>
            <a:lvl2pPr marL="557157" indent="-214291">
              <a:buClr>
                <a:schemeClr val="bg1"/>
              </a:buClr>
              <a:buFont typeface="Symbol" panose="05050102010706020507" pitchFamily="18" charset="2"/>
              <a:buChar char="-"/>
              <a:defRPr sz="1800" i="0">
                <a:solidFill>
                  <a:schemeClr val="bg1"/>
                </a:solidFill>
                <a:latin typeface="Arial" panose="020B0604020202020204" pitchFamily="34" charset="0"/>
              </a:defRPr>
            </a:lvl2pPr>
            <a:lvl3pPr marL="857165" indent="-171433">
              <a:buClr>
                <a:schemeClr val="bg1"/>
              </a:buClr>
              <a:buFont typeface="Arial" panose="020B0604020202020204" pitchFamily="34" charset="0"/>
              <a:buChar char="•"/>
              <a:defRPr sz="1650">
                <a:solidFill>
                  <a:schemeClr val="bg1"/>
                </a:solidFill>
                <a:latin typeface="Arial" panose="020B0604020202020204" pitchFamily="34" charset="0"/>
              </a:defRPr>
            </a:lvl3pPr>
            <a:lvl4pPr marL="1200030" indent="-171433">
              <a:buClr>
                <a:srgbClr val="004593"/>
              </a:buClr>
              <a:buFont typeface="Symbol" panose="05050102010706020507" pitchFamily="18" charset="2"/>
              <a:buChar char="-"/>
              <a:defRPr sz="1500">
                <a:solidFill>
                  <a:srgbClr val="000000"/>
                </a:solidFill>
                <a:latin typeface="Arial" panose="020B0604020202020204" pitchFamily="34" charset="0"/>
              </a:defRPr>
            </a:lvl4pPr>
            <a:lvl5pPr marL="1542896" indent="-171433">
              <a:buClr>
                <a:srgbClr val="004593"/>
              </a:buClr>
              <a:buSzPct val="80000"/>
              <a:buFont typeface="Courier New" panose="02070309020205020404" pitchFamily="49" charset="0"/>
              <a:buChar char="o"/>
              <a:defRPr sz="1350">
                <a:solidFill>
                  <a:srgbClr val="000000"/>
                </a:solidFill>
                <a:latin typeface="Arial" panose="020B0604020202020204" pitchFamily="34" charset="0"/>
              </a:defRPr>
            </a:lvl5pPr>
          </a:lstStyle>
          <a:p>
            <a:pPr lvl="0"/>
            <a:r>
              <a:rPr lang="de-DE"/>
              <a:t>Formatvorlagen des Textmasters bearbeiten</a:t>
            </a:r>
          </a:p>
          <a:p>
            <a:pPr lvl="1"/>
            <a:r>
              <a:rPr lang="de-DE"/>
              <a:t>Zweite Ebene</a:t>
            </a:r>
          </a:p>
          <a:p>
            <a:pPr lvl="2"/>
            <a:r>
              <a:rPr lang="de-DE"/>
              <a:t>Dritte Ebene</a:t>
            </a:r>
          </a:p>
        </p:txBody>
      </p:sp>
    </p:spTree>
    <p:extLst>
      <p:ext uri="{BB962C8B-B14F-4D97-AF65-F5344CB8AC3E}">
        <p14:creationId xmlns:p14="http://schemas.microsoft.com/office/powerpoint/2010/main" val="378380046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Abschnitt Klinisch">
    <p:spTree>
      <p:nvGrpSpPr>
        <p:cNvPr id="1" name=""/>
        <p:cNvGrpSpPr/>
        <p:nvPr/>
      </p:nvGrpSpPr>
      <p:grpSpPr>
        <a:xfrm>
          <a:off x="0" y="0"/>
          <a:ext cx="0" cy="0"/>
          <a:chOff x="0" y="0"/>
          <a:chExt cx="0" cy="0"/>
        </a:xfrm>
      </p:grpSpPr>
      <p:sp>
        <p:nvSpPr>
          <p:cNvPr id="6" name="Rechteck 1"/>
          <p:cNvSpPr>
            <a:spLocks noChangeArrowheads="1"/>
          </p:cNvSpPr>
          <p:nvPr userDrawn="1"/>
        </p:nvSpPr>
        <p:spPr bwMode="auto">
          <a:xfrm>
            <a:off x="0" y="0"/>
            <a:ext cx="9144000" cy="5143500"/>
          </a:xfrm>
          <a:prstGeom prst="rect">
            <a:avLst/>
          </a:prstGeom>
          <a:solidFill>
            <a:schemeClr val="accent3"/>
          </a:solidFill>
          <a:ln>
            <a:noFill/>
          </a:ln>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eaLnBrk="1" hangingPunct="1"/>
            <a:endParaRPr lang="de-DE" altLang="de-DE" sz="2100"/>
          </a:p>
        </p:txBody>
      </p:sp>
      <p:pic>
        <p:nvPicPr>
          <p:cNvPr id="7" name="Grafik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73285" y="151783"/>
            <a:ext cx="5361027" cy="5361027"/>
          </a:xfrm>
          <a:prstGeom prst="rect">
            <a:avLst/>
          </a:prstGeom>
        </p:spPr>
      </p:pic>
      <p:pic>
        <p:nvPicPr>
          <p:cNvPr id="5" name="Grafik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65505" y="133950"/>
            <a:ext cx="1715111" cy="500009"/>
          </a:xfrm>
          <a:prstGeom prst="rect">
            <a:avLst/>
          </a:prstGeom>
        </p:spPr>
      </p:pic>
      <p:sp>
        <p:nvSpPr>
          <p:cNvPr id="9" name="Inhaltsplatzhalter 2"/>
          <p:cNvSpPr>
            <a:spLocks noGrp="1"/>
          </p:cNvSpPr>
          <p:nvPr>
            <p:ph idx="1"/>
          </p:nvPr>
        </p:nvSpPr>
        <p:spPr>
          <a:xfrm>
            <a:off x="259655" y="226244"/>
            <a:ext cx="8712895" cy="4729899"/>
          </a:xfrm>
          <a:prstGeom prst="rect">
            <a:avLst/>
          </a:prstGeom>
        </p:spPr>
        <p:txBody>
          <a:bodyPr lIns="0" anchor="ctr"/>
          <a:lstStyle>
            <a:lvl1pPr marL="257150" indent="-257150">
              <a:buClr>
                <a:schemeClr val="bg1"/>
              </a:buClr>
              <a:buSzPct val="80000"/>
              <a:buFont typeface="Wingdings 3" panose="05040102010807070707" pitchFamily="18" charset="2"/>
              <a:buChar char=""/>
              <a:defRPr sz="2100">
                <a:solidFill>
                  <a:schemeClr val="bg1"/>
                </a:solidFill>
                <a:latin typeface="Arial" panose="020B0604020202020204" pitchFamily="34" charset="0"/>
              </a:defRPr>
            </a:lvl1pPr>
            <a:lvl2pPr marL="557157" indent="-214291">
              <a:buClr>
                <a:schemeClr val="bg1"/>
              </a:buClr>
              <a:buFont typeface="Symbol" panose="05050102010706020507" pitchFamily="18" charset="2"/>
              <a:buChar char="-"/>
              <a:defRPr sz="1800" i="0">
                <a:solidFill>
                  <a:schemeClr val="bg1"/>
                </a:solidFill>
                <a:latin typeface="Arial" panose="020B0604020202020204" pitchFamily="34" charset="0"/>
              </a:defRPr>
            </a:lvl2pPr>
            <a:lvl3pPr marL="857165" indent="-171433">
              <a:buClr>
                <a:schemeClr val="bg1"/>
              </a:buClr>
              <a:buFont typeface="Arial" panose="020B0604020202020204" pitchFamily="34" charset="0"/>
              <a:buChar char="•"/>
              <a:defRPr sz="1650">
                <a:solidFill>
                  <a:schemeClr val="bg1"/>
                </a:solidFill>
                <a:latin typeface="Arial" panose="020B0604020202020204" pitchFamily="34" charset="0"/>
              </a:defRPr>
            </a:lvl3pPr>
            <a:lvl4pPr marL="1200030" indent="-171433">
              <a:buClr>
                <a:srgbClr val="004593"/>
              </a:buClr>
              <a:buFont typeface="Symbol" panose="05050102010706020507" pitchFamily="18" charset="2"/>
              <a:buChar char="-"/>
              <a:defRPr sz="1500">
                <a:solidFill>
                  <a:srgbClr val="000000"/>
                </a:solidFill>
                <a:latin typeface="Arial" panose="020B0604020202020204" pitchFamily="34" charset="0"/>
              </a:defRPr>
            </a:lvl4pPr>
            <a:lvl5pPr marL="1542896" indent="-171433">
              <a:buClr>
                <a:srgbClr val="004593"/>
              </a:buClr>
              <a:buSzPct val="80000"/>
              <a:buFont typeface="Courier New" panose="02070309020205020404" pitchFamily="49" charset="0"/>
              <a:buChar char="o"/>
              <a:defRPr sz="1350">
                <a:solidFill>
                  <a:srgbClr val="000000"/>
                </a:solidFill>
                <a:latin typeface="Arial" panose="020B0604020202020204" pitchFamily="34" charset="0"/>
              </a:defRPr>
            </a:lvl5pPr>
          </a:lstStyle>
          <a:p>
            <a:pPr lvl="0"/>
            <a:r>
              <a:rPr lang="de-DE"/>
              <a:t>Formatvorlagen des Textmasters bearbeiten</a:t>
            </a:r>
          </a:p>
          <a:p>
            <a:pPr lvl="1"/>
            <a:r>
              <a:rPr lang="de-DE"/>
              <a:t>Zweite Ebene</a:t>
            </a:r>
          </a:p>
          <a:p>
            <a:pPr lvl="2"/>
            <a:r>
              <a:rPr lang="de-DE"/>
              <a:t>Dritte Ebene</a:t>
            </a:r>
          </a:p>
        </p:txBody>
      </p:sp>
    </p:spTree>
    <p:extLst>
      <p:ext uri="{BB962C8B-B14F-4D97-AF65-F5344CB8AC3E}">
        <p14:creationId xmlns:p14="http://schemas.microsoft.com/office/powerpoint/2010/main" val="178377034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Abschnitt Netzwerk">
    <p:spTree>
      <p:nvGrpSpPr>
        <p:cNvPr id="1" name=""/>
        <p:cNvGrpSpPr/>
        <p:nvPr/>
      </p:nvGrpSpPr>
      <p:grpSpPr>
        <a:xfrm>
          <a:off x="0" y="0"/>
          <a:ext cx="0" cy="0"/>
          <a:chOff x="0" y="0"/>
          <a:chExt cx="0" cy="0"/>
        </a:xfrm>
      </p:grpSpPr>
      <p:sp>
        <p:nvSpPr>
          <p:cNvPr id="3" name="Rechteck 1"/>
          <p:cNvSpPr>
            <a:spLocks noChangeArrowheads="1"/>
          </p:cNvSpPr>
          <p:nvPr userDrawn="1"/>
        </p:nvSpPr>
        <p:spPr bwMode="auto">
          <a:xfrm>
            <a:off x="0" y="0"/>
            <a:ext cx="9144000" cy="5143500"/>
          </a:xfrm>
          <a:prstGeom prst="rect">
            <a:avLst/>
          </a:prstGeom>
          <a:solidFill>
            <a:schemeClr val="accent6"/>
          </a:solidFill>
          <a:ln>
            <a:noFill/>
          </a:ln>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eaLnBrk="1" hangingPunct="1"/>
            <a:endParaRPr lang="de-DE" altLang="de-DE" sz="2100"/>
          </a:p>
        </p:txBody>
      </p:sp>
      <p:pic>
        <p:nvPicPr>
          <p:cNvPr id="4" name="Grafik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73285" y="151783"/>
            <a:ext cx="5361027" cy="5361027"/>
          </a:xfrm>
          <a:prstGeom prst="rect">
            <a:avLst/>
          </a:prstGeom>
        </p:spPr>
      </p:pic>
      <p:pic>
        <p:nvPicPr>
          <p:cNvPr id="6" name="Grafik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65505" y="133950"/>
            <a:ext cx="1715111" cy="500009"/>
          </a:xfrm>
          <a:prstGeom prst="rect">
            <a:avLst/>
          </a:prstGeom>
        </p:spPr>
      </p:pic>
      <p:sp>
        <p:nvSpPr>
          <p:cNvPr id="7" name="Inhaltsplatzhalter 2"/>
          <p:cNvSpPr>
            <a:spLocks noGrp="1"/>
          </p:cNvSpPr>
          <p:nvPr>
            <p:ph idx="1"/>
          </p:nvPr>
        </p:nvSpPr>
        <p:spPr>
          <a:xfrm>
            <a:off x="259655" y="226244"/>
            <a:ext cx="8712895" cy="4729899"/>
          </a:xfrm>
          <a:prstGeom prst="rect">
            <a:avLst/>
          </a:prstGeom>
        </p:spPr>
        <p:txBody>
          <a:bodyPr lIns="0" anchor="ctr"/>
          <a:lstStyle>
            <a:lvl1pPr marL="257150" indent="-257150">
              <a:buClr>
                <a:schemeClr val="bg1"/>
              </a:buClr>
              <a:buSzPct val="80000"/>
              <a:buFont typeface="Wingdings 3" panose="05040102010807070707" pitchFamily="18" charset="2"/>
              <a:buChar char=""/>
              <a:defRPr sz="2100">
                <a:solidFill>
                  <a:schemeClr val="bg1"/>
                </a:solidFill>
                <a:latin typeface="Arial" panose="020B0604020202020204" pitchFamily="34" charset="0"/>
              </a:defRPr>
            </a:lvl1pPr>
            <a:lvl2pPr marL="557157" indent="-214291">
              <a:buClr>
                <a:schemeClr val="bg1"/>
              </a:buClr>
              <a:buFont typeface="Symbol" panose="05050102010706020507" pitchFamily="18" charset="2"/>
              <a:buChar char="-"/>
              <a:defRPr sz="1800" i="0">
                <a:solidFill>
                  <a:schemeClr val="bg1"/>
                </a:solidFill>
                <a:latin typeface="Arial" panose="020B0604020202020204" pitchFamily="34" charset="0"/>
              </a:defRPr>
            </a:lvl2pPr>
            <a:lvl3pPr marL="857165" indent="-171433">
              <a:buClr>
                <a:schemeClr val="bg1"/>
              </a:buClr>
              <a:buFont typeface="Arial" panose="020B0604020202020204" pitchFamily="34" charset="0"/>
              <a:buChar char="•"/>
              <a:defRPr sz="1650">
                <a:solidFill>
                  <a:schemeClr val="bg1"/>
                </a:solidFill>
                <a:latin typeface="Arial" panose="020B0604020202020204" pitchFamily="34" charset="0"/>
              </a:defRPr>
            </a:lvl3pPr>
            <a:lvl4pPr marL="1200030" indent="-171433">
              <a:buClr>
                <a:srgbClr val="004593"/>
              </a:buClr>
              <a:buFont typeface="Symbol" panose="05050102010706020507" pitchFamily="18" charset="2"/>
              <a:buChar char="-"/>
              <a:defRPr sz="1500">
                <a:solidFill>
                  <a:srgbClr val="000000"/>
                </a:solidFill>
                <a:latin typeface="Arial" panose="020B0604020202020204" pitchFamily="34" charset="0"/>
              </a:defRPr>
            </a:lvl4pPr>
            <a:lvl5pPr marL="1542896" indent="-171433">
              <a:buClr>
                <a:srgbClr val="004593"/>
              </a:buClr>
              <a:buSzPct val="80000"/>
              <a:buFont typeface="Courier New" panose="02070309020205020404" pitchFamily="49" charset="0"/>
              <a:buChar char="o"/>
              <a:defRPr sz="1350">
                <a:solidFill>
                  <a:srgbClr val="000000"/>
                </a:solidFill>
                <a:latin typeface="Arial" panose="020B0604020202020204" pitchFamily="34" charset="0"/>
              </a:defRPr>
            </a:lvl5pPr>
          </a:lstStyle>
          <a:p>
            <a:pPr lvl="0"/>
            <a:r>
              <a:rPr lang="de-DE"/>
              <a:t>Formatvorlagen des Textmasters bearbeiten</a:t>
            </a:r>
          </a:p>
          <a:p>
            <a:pPr lvl="1"/>
            <a:r>
              <a:rPr lang="de-DE"/>
              <a:t>Zweite Ebene</a:t>
            </a:r>
          </a:p>
          <a:p>
            <a:pPr lvl="2"/>
            <a:r>
              <a:rPr lang="de-DE"/>
              <a:t>Dritte Ebene</a:t>
            </a:r>
          </a:p>
        </p:txBody>
      </p:sp>
    </p:spTree>
    <p:extLst>
      <p:ext uri="{BB962C8B-B14F-4D97-AF65-F5344CB8AC3E}">
        <p14:creationId xmlns:p14="http://schemas.microsoft.com/office/powerpoint/2010/main" val="16454981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Abschnitts-&#10;überschrift">
    <p:spTree>
      <p:nvGrpSpPr>
        <p:cNvPr id="1" name=""/>
        <p:cNvGrpSpPr/>
        <p:nvPr/>
      </p:nvGrpSpPr>
      <p:grpSpPr>
        <a:xfrm>
          <a:off x="0" y="0"/>
          <a:ext cx="0" cy="0"/>
          <a:chOff x="0" y="0"/>
          <a:chExt cx="0" cy="0"/>
        </a:xfrm>
      </p:grpSpPr>
      <p:sp>
        <p:nvSpPr>
          <p:cNvPr id="7" name="Rechteck 1"/>
          <p:cNvSpPr>
            <a:spLocks noChangeArrowheads="1"/>
          </p:cNvSpPr>
          <p:nvPr userDrawn="1"/>
        </p:nvSpPr>
        <p:spPr bwMode="auto">
          <a:xfrm>
            <a:off x="0" y="0"/>
            <a:ext cx="9144000" cy="5143500"/>
          </a:xfrm>
          <a:prstGeom prst="rect">
            <a:avLst/>
          </a:prstGeom>
          <a:solidFill>
            <a:schemeClr val="accent1"/>
          </a:solidFill>
          <a:ln>
            <a:noFill/>
          </a:ln>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eaLnBrk="1" hangingPunct="1"/>
            <a:endParaRPr lang="de-DE" altLang="de-DE" sz="2100"/>
          </a:p>
        </p:txBody>
      </p:sp>
      <p:pic>
        <p:nvPicPr>
          <p:cNvPr id="10" name="Grafik 9"/>
          <p:cNvPicPr>
            <a:picLocks noChangeAspect="1"/>
          </p:cNvPicPr>
          <p:nvPr userDrawn="1"/>
        </p:nvPicPr>
        <p:blipFill rotWithShape="1">
          <a:blip r:embed="rId2" cstate="screen">
            <a:extLst>
              <a:ext uri="{28A0092B-C50C-407E-A947-70E740481C1C}">
                <a14:useLocalDpi xmlns:a14="http://schemas.microsoft.com/office/drawing/2010/main"/>
              </a:ext>
            </a:extLst>
          </a:blip>
          <a:srcRect r="4482"/>
          <a:stretch/>
        </p:blipFill>
        <p:spPr>
          <a:xfrm>
            <a:off x="4011173" y="149662"/>
            <a:ext cx="5128745" cy="5369396"/>
          </a:xfrm>
          <a:prstGeom prst="rect">
            <a:avLst/>
          </a:prstGeom>
        </p:spPr>
      </p:pic>
      <p:pic>
        <p:nvPicPr>
          <p:cNvPr id="5" name="Grafik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65505" y="133950"/>
            <a:ext cx="1715111" cy="500009"/>
          </a:xfrm>
          <a:prstGeom prst="rect">
            <a:avLst/>
          </a:prstGeom>
        </p:spPr>
      </p:pic>
      <p:sp>
        <p:nvSpPr>
          <p:cNvPr id="6" name="Inhaltsplatzhalter 2"/>
          <p:cNvSpPr>
            <a:spLocks noGrp="1"/>
          </p:cNvSpPr>
          <p:nvPr>
            <p:ph idx="1"/>
          </p:nvPr>
        </p:nvSpPr>
        <p:spPr>
          <a:xfrm>
            <a:off x="259655" y="226244"/>
            <a:ext cx="8712895" cy="4729899"/>
          </a:xfrm>
          <a:prstGeom prst="rect">
            <a:avLst/>
          </a:prstGeom>
        </p:spPr>
        <p:txBody>
          <a:bodyPr lIns="0" anchor="ctr"/>
          <a:lstStyle>
            <a:lvl1pPr marL="257150" indent="-257150">
              <a:buClr>
                <a:schemeClr val="bg1"/>
              </a:buClr>
              <a:buSzPct val="80000"/>
              <a:buFont typeface="Wingdings 3" panose="05040102010807070707" pitchFamily="18" charset="2"/>
              <a:buChar char=""/>
              <a:defRPr sz="2100">
                <a:solidFill>
                  <a:schemeClr val="bg1"/>
                </a:solidFill>
                <a:latin typeface="Arial" panose="020B0604020202020204" pitchFamily="34" charset="0"/>
              </a:defRPr>
            </a:lvl1pPr>
            <a:lvl2pPr marL="557157" indent="-214291">
              <a:buClr>
                <a:schemeClr val="bg1"/>
              </a:buClr>
              <a:buFont typeface="Symbol" panose="05050102010706020507" pitchFamily="18" charset="2"/>
              <a:buChar char="-"/>
              <a:defRPr sz="1800" i="0">
                <a:solidFill>
                  <a:schemeClr val="bg1"/>
                </a:solidFill>
                <a:latin typeface="Arial" panose="020B0604020202020204" pitchFamily="34" charset="0"/>
              </a:defRPr>
            </a:lvl2pPr>
            <a:lvl3pPr marL="857165" indent="-171433">
              <a:buClr>
                <a:schemeClr val="bg1"/>
              </a:buClr>
              <a:buFont typeface="Arial" panose="020B0604020202020204" pitchFamily="34" charset="0"/>
              <a:buChar char="•"/>
              <a:defRPr sz="1650">
                <a:solidFill>
                  <a:schemeClr val="bg1"/>
                </a:solidFill>
                <a:latin typeface="Arial" panose="020B0604020202020204" pitchFamily="34" charset="0"/>
              </a:defRPr>
            </a:lvl3pPr>
            <a:lvl4pPr marL="1200030" indent="-171433">
              <a:buClr>
                <a:srgbClr val="004593"/>
              </a:buClr>
              <a:buFont typeface="Symbol" panose="05050102010706020507" pitchFamily="18" charset="2"/>
              <a:buChar char="-"/>
              <a:defRPr sz="1500">
                <a:solidFill>
                  <a:srgbClr val="000000"/>
                </a:solidFill>
                <a:latin typeface="Arial" panose="020B0604020202020204" pitchFamily="34" charset="0"/>
              </a:defRPr>
            </a:lvl4pPr>
            <a:lvl5pPr marL="1542896" indent="-171433">
              <a:buClr>
                <a:srgbClr val="004593"/>
              </a:buClr>
              <a:buSzPct val="80000"/>
              <a:buFont typeface="Courier New" panose="02070309020205020404" pitchFamily="49" charset="0"/>
              <a:buChar char="o"/>
              <a:defRPr sz="1350">
                <a:solidFill>
                  <a:srgbClr val="000000"/>
                </a:solidFill>
                <a:latin typeface="Arial" panose="020B0604020202020204" pitchFamily="34" charset="0"/>
              </a:defRPr>
            </a:lvl5pPr>
          </a:lstStyle>
          <a:p>
            <a:pPr lvl="0"/>
            <a:r>
              <a:rPr lang="de-DE"/>
              <a:t>Formatvorlagen des Textmasters bearbeiten</a:t>
            </a:r>
          </a:p>
          <a:p>
            <a:pPr lvl="1"/>
            <a:r>
              <a:rPr lang="de-DE"/>
              <a:t>Zweite Ebene</a:t>
            </a:r>
          </a:p>
          <a:p>
            <a:pPr lvl="2"/>
            <a:r>
              <a:rPr lang="de-DE"/>
              <a:t>Dritte Ebene</a:t>
            </a:r>
          </a:p>
        </p:txBody>
      </p:sp>
    </p:spTree>
    <p:extLst>
      <p:ext uri="{BB962C8B-B14F-4D97-AF65-F5344CB8AC3E}">
        <p14:creationId xmlns:p14="http://schemas.microsoft.com/office/powerpoint/2010/main" val="120918546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Bild / Text: Bild oben">
    <p:spTree>
      <p:nvGrpSpPr>
        <p:cNvPr id="1" name=""/>
        <p:cNvGrpSpPr/>
        <p:nvPr/>
      </p:nvGrpSpPr>
      <p:grpSpPr>
        <a:xfrm>
          <a:off x="0" y="0"/>
          <a:ext cx="0" cy="0"/>
          <a:chOff x="0" y="0"/>
          <a:chExt cx="0" cy="0"/>
        </a:xfrm>
      </p:grpSpPr>
      <p:sp>
        <p:nvSpPr>
          <p:cNvPr id="3" name="Bildplatzhalter 8"/>
          <p:cNvSpPr>
            <a:spLocks noGrp="1"/>
          </p:cNvSpPr>
          <p:nvPr>
            <p:ph type="pic" sz="quarter" idx="13"/>
          </p:nvPr>
        </p:nvSpPr>
        <p:spPr>
          <a:xfrm>
            <a:off x="0" y="726142"/>
            <a:ext cx="9144000" cy="2193139"/>
          </a:xfrm>
          <a:prstGeom prst="rect">
            <a:avLst/>
          </a:prstGeom>
          <a:solidFill>
            <a:schemeClr val="bg2">
              <a:alpha val="50000"/>
            </a:schemeClr>
          </a:solidFill>
        </p:spPr>
        <p:txBody>
          <a:bodyPr vert="horz"/>
          <a:lstStyle>
            <a:lvl1pPr>
              <a:defRPr>
                <a:latin typeface="Lucida Sans Unicode"/>
              </a:defRPr>
            </a:lvl1pPr>
          </a:lstStyle>
          <a:p>
            <a:r>
              <a:rPr lang="de-DE"/>
              <a:t>Bild durch Klicken auf Symbol hinzufügen</a:t>
            </a:r>
          </a:p>
        </p:txBody>
      </p:sp>
      <p:sp>
        <p:nvSpPr>
          <p:cNvPr id="13" name="Inhaltsplatzhalter 2"/>
          <p:cNvSpPr>
            <a:spLocks noGrp="1"/>
          </p:cNvSpPr>
          <p:nvPr>
            <p:ph idx="1"/>
          </p:nvPr>
        </p:nvSpPr>
        <p:spPr>
          <a:xfrm>
            <a:off x="259655" y="3021496"/>
            <a:ext cx="8712895" cy="1984056"/>
          </a:xfrm>
          <a:prstGeom prst="rect">
            <a:avLst/>
          </a:prstGeom>
        </p:spPr>
        <p:txBody>
          <a:bodyPr lIns="0"/>
          <a:lstStyle>
            <a:lvl1pPr marL="257150" indent="-257150">
              <a:buClr>
                <a:schemeClr val="accent5"/>
              </a:buClr>
              <a:buSzPct val="80000"/>
              <a:buFont typeface="Wingdings 3" panose="05040102010807070707" pitchFamily="18" charset="2"/>
              <a:buChar char=""/>
              <a:defRPr sz="2100">
                <a:solidFill>
                  <a:srgbClr val="000000"/>
                </a:solidFill>
                <a:latin typeface="Arial" panose="020B0604020202020204" pitchFamily="34" charset="0"/>
              </a:defRPr>
            </a:lvl1pPr>
            <a:lvl2pPr marL="557157" indent="-214291">
              <a:buClr>
                <a:schemeClr val="accent1"/>
              </a:buClr>
              <a:buFont typeface="Symbol" panose="05050102010706020507" pitchFamily="18" charset="2"/>
              <a:buChar char="-"/>
              <a:defRPr sz="1800" i="0">
                <a:solidFill>
                  <a:srgbClr val="000000"/>
                </a:solidFill>
                <a:latin typeface="Arial" panose="020B0604020202020204" pitchFamily="34" charset="0"/>
              </a:defRPr>
            </a:lvl2pPr>
            <a:lvl3pPr marL="857165" indent="-171433">
              <a:buClr>
                <a:schemeClr val="tx2"/>
              </a:buClr>
              <a:buFont typeface="Symbol" panose="05050102010706020507" pitchFamily="18" charset="2"/>
              <a:buChar char="-"/>
              <a:defRPr sz="1650">
                <a:solidFill>
                  <a:srgbClr val="000000"/>
                </a:solidFill>
                <a:latin typeface="Arial" panose="020B0604020202020204" pitchFamily="34" charset="0"/>
              </a:defRPr>
            </a:lvl3pPr>
            <a:lvl4pPr marL="1200030" indent="-171433">
              <a:buClr>
                <a:srgbClr val="004593"/>
              </a:buClr>
              <a:buFont typeface="Symbol" panose="05050102010706020507" pitchFamily="18" charset="2"/>
              <a:buChar char="-"/>
              <a:defRPr sz="1500">
                <a:solidFill>
                  <a:srgbClr val="000000"/>
                </a:solidFill>
                <a:latin typeface="Arial" panose="020B0604020202020204" pitchFamily="34" charset="0"/>
              </a:defRPr>
            </a:lvl4pPr>
            <a:lvl5pPr marL="1542896" indent="-171433">
              <a:buClr>
                <a:srgbClr val="004593"/>
              </a:buClr>
              <a:buSzPct val="80000"/>
              <a:buFont typeface="Courier New" panose="02070309020205020404" pitchFamily="49" charset="0"/>
              <a:buChar char="o"/>
              <a:defRPr sz="1350">
                <a:solidFill>
                  <a:srgbClr val="000000"/>
                </a:solidFill>
                <a:latin typeface="Arial" panose="020B0604020202020204" pitchFamily="34" charset="0"/>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7" name="Titel 1"/>
          <p:cNvSpPr>
            <a:spLocks noGrp="1"/>
          </p:cNvSpPr>
          <p:nvPr>
            <p:ph type="title"/>
          </p:nvPr>
        </p:nvSpPr>
        <p:spPr>
          <a:xfrm>
            <a:off x="259655" y="3"/>
            <a:ext cx="7135059" cy="725555"/>
          </a:xfrm>
          <a:prstGeom prst="rect">
            <a:avLst/>
          </a:prstGeom>
        </p:spPr>
        <p:txBody>
          <a:bodyPr wrap="square" lIns="0" anchor="ctr" anchorCtr="0">
            <a:normAutofit/>
          </a:bodyPr>
          <a:lstStyle>
            <a:lvl1pPr>
              <a:defRPr sz="2400" b="1">
                <a:solidFill>
                  <a:schemeClr val="tx2"/>
                </a:solidFill>
                <a:latin typeface="Arial" panose="020B0604020202020204" pitchFamily="34" charset="0"/>
              </a:defRPr>
            </a:lvl1pPr>
          </a:lstStyle>
          <a:p>
            <a:r>
              <a:rPr lang="de-DE"/>
              <a:t>Titelmasterformat durch Klicken bearbeiten</a:t>
            </a:r>
          </a:p>
        </p:txBody>
      </p:sp>
      <p:pic>
        <p:nvPicPr>
          <p:cNvPr id="8" name="Grafik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64787" y="140732"/>
            <a:ext cx="1578085" cy="437912"/>
          </a:xfrm>
          <a:prstGeom prst="rect">
            <a:avLst/>
          </a:prstGeom>
        </p:spPr>
      </p:pic>
      <p:cxnSp>
        <p:nvCxnSpPr>
          <p:cNvPr id="9" name="Gerader Verbinder 8"/>
          <p:cNvCxnSpPr/>
          <p:nvPr userDrawn="1"/>
        </p:nvCxnSpPr>
        <p:spPr>
          <a:xfrm>
            <a:off x="0" y="719418"/>
            <a:ext cx="9144000"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005074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ild / Text: Bild links">
    <p:spTree>
      <p:nvGrpSpPr>
        <p:cNvPr id="1" name=""/>
        <p:cNvGrpSpPr/>
        <p:nvPr/>
      </p:nvGrpSpPr>
      <p:grpSpPr>
        <a:xfrm>
          <a:off x="0" y="0"/>
          <a:ext cx="0" cy="0"/>
          <a:chOff x="0" y="0"/>
          <a:chExt cx="0" cy="0"/>
        </a:xfrm>
      </p:grpSpPr>
      <p:sp>
        <p:nvSpPr>
          <p:cNvPr id="3" name="Bildplatzhalter 8"/>
          <p:cNvSpPr>
            <a:spLocks noGrp="1"/>
          </p:cNvSpPr>
          <p:nvPr>
            <p:ph type="pic" sz="quarter" idx="13"/>
          </p:nvPr>
        </p:nvSpPr>
        <p:spPr>
          <a:xfrm>
            <a:off x="0" y="725091"/>
            <a:ext cx="3520800" cy="4418411"/>
          </a:xfrm>
          <a:prstGeom prst="rect">
            <a:avLst/>
          </a:prstGeom>
          <a:solidFill>
            <a:schemeClr val="bg2">
              <a:alpha val="50000"/>
            </a:schemeClr>
          </a:solidFill>
        </p:spPr>
        <p:txBody>
          <a:bodyPr vert="horz"/>
          <a:lstStyle>
            <a:lvl1pPr>
              <a:defRPr>
                <a:latin typeface="Lucida Sans Unicode"/>
              </a:defRPr>
            </a:lvl1pPr>
          </a:lstStyle>
          <a:p>
            <a:r>
              <a:rPr lang="de-DE"/>
              <a:t>Bild durch Klicken auf Symbol hinzufügen</a:t>
            </a:r>
          </a:p>
        </p:txBody>
      </p:sp>
      <p:sp>
        <p:nvSpPr>
          <p:cNvPr id="13" name="Inhaltsplatzhalter 2"/>
          <p:cNvSpPr>
            <a:spLocks noGrp="1"/>
          </p:cNvSpPr>
          <p:nvPr>
            <p:ph idx="1"/>
          </p:nvPr>
        </p:nvSpPr>
        <p:spPr>
          <a:xfrm>
            <a:off x="3727174" y="874643"/>
            <a:ext cx="5245376" cy="4130909"/>
          </a:xfrm>
          <a:prstGeom prst="rect">
            <a:avLst/>
          </a:prstGeom>
        </p:spPr>
        <p:txBody>
          <a:bodyPr lIns="0"/>
          <a:lstStyle>
            <a:lvl1pPr marL="257150" indent="-257150">
              <a:buClr>
                <a:schemeClr val="accent5"/>
              </a:buClr>
              <a:buSzPct val="80000"/>
              <a:buFont typeface="Wingdings 3" panose="05040102010807070707" pitchFamily="18" charset="2"/>
              <a:buChar char=""/>
              <a:defRPr sz="2100">
                <a:solidFill>
                  <a:srgbClr val="000000"/>
                </a:solidFill>
                <a:latin typeface="Arial" panose="020B0604020202020204" pitchFamily="34" charset="0"/>
              </a:defRPr>
            </a:lvl1pPr>
            <a:lvl2pPr marL="557157" indent="-214291">
              <a:buClr>
                <a:schemeClr val="accent1"/>
              </a:buClr>
              <a:buFont typeface="Symbol" panose="05050102010706020507" pitchFamily="18" charset="2"/>
              <a:buChar char="-"/>
              <a:defRPr sz="1800" i="0">
                <a:solidFill>
                  <a:srgbClr val="000000"/>
                </a:solidFill>
                <a:latin typeface="Arial" panose="020B0604020202020204" pitchFamily="34" charset="0"/>
              </a:defRPr>
            </a:lvl2pPr>
            <a:lvl3pPr marL="857165" indent="-171433">
              <a:buClr>
                <a:schemeClr val="tx2"/>
              </a:buClr>
              <a:buFont typeface="Symbol" panose="05050102010706020507" pitchFamily="18" charset="2"/>
              <a:buChar char="-"/>
              <a:defRPr sz="1650">
                <a:solidFill>
                  <a:srgbClr val="000000"/>
                </a:solidFill>
                <a:latin typeface="Arial" panose="020B0604020202020204" pitchFamily="34" charset="0"/>
              </a:defRPr>
            </a:lvl3pPr>
            <a:lvl4pPr marL="1200030" indent="-171433">
              <a:buClr>
                <a:srgbClr val="004593"/>
              </a:buClr>
              <a:buFont typeface="Symbol" panose="05050102010706020507" pitchFamily="18" charset="2"/>
              <a:buChar char="-"/>
              <a:defRPr sz="1500">
                <a:solidFill>
                  <a:srgbClr val="000000"/>
                </a:solidFill>
                <a:latin typeface="Arial" panose="020B0604020202020204" pitchFamily="34" charset="0"/>
              </a:defRPr>
            </a:lvl4pPr>
            <a:lvl5pPr marL="1542896" indent="-171433">
              <a:buClr>
                <a:srgbClr val="004593"/>
              </a:buClr>
              <a:buSzPct val="80000"/>
              <a:buFont typeface="Courier New" panose="02070309020205020404" pitchFamily="49" charset="0"/>
              <a:buChar char="o"/>
              <a:defRPr sz="1350">
                <a:solidFill>
                  <a:srgbClr val="000000"/>
                </a:solidFill>
                <a:latin typeface="Arial" panose="020B0604020202020204" pitchFamily="34" charset="0"/>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7" name="Titel 1"/>
          <p:cNvSpPr>
            <a:spLocks noGrp="1"/>
          </p:cNvSpPr>
          <p:nvPr>
            <p:ph type="title"/>
          </p:nvPr>
        </p:nvSpPr>
        <p:spPr>
          <a:xfrm>
            <a:off x="259655" y="3"/>
            <a:ext cx="7135059" cy="725555"/>
          </a:xfrm>
          <a:prstGeom prst="rect">
            <a:avLst/>
          </a:prstGeom>
        </p:spPr>
        <p:txBody>
          <a:bodyPr wrap="square" lIns="0" anchor="ctr" anchorCtr="0">
            <a:normAutofit/>
          </a:bodyPr>
          <a:lstStyle>
            <a:lvl1pPr>
              <a:defRPr sz="2400" b="1">
                <a:solidFill>
                  <a:schemeClr val="tx2"/>
                </a:solidFill>
                <a:latin typeface="Arial" panose="020B0604020202020204" pitchFamily="34" charset="0"/>
              </a:defRPr>
            </a:lvl1pPr>
          </a:lstStyle>
          <a:p>
            <a:r>
              <a:rPr lang="de-DE"/>
              <a:t>Titelmasterformat durch Klicken bearbeiten</a:t>
            </a:r>
          </a:p>
        </p:txBody>
      </p:sp>
      <p:pic>
        <p:nvPicPr>
          <p:cNvPr id="8" name="Grafik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64787" y="140732"/>
            <a:ext cx="1578085" cy="437912"/>
          </a:xfrm>
          <a:prstGeom prst="rect">
            <a:avLst/>
          </a:prstGeom>
        </p:spPr>
      </p:pic>
      <p:cxnSp>
        <p:nvCxnSpPr>
          <p:cNvPr id="12" name="Gerader Verbinder 11"/>
          <p:cNvCxnSpPr/>
          <p:nvPr userDrawn="1"/>
        </p:nvCxnSpPr>
        <p:spPr>
          <a:xfrm>
            <a:off x="0" y="719418"/>
            <a:ext cx="9144000"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777182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ild / Text: Bild rechts">
    <p:spTree>
      <p:nvGrpSpPr>
        <p:cNvPr id="1" name=""/>
        <p:cNvGrpSpPr/>
        <p:nvPr/>
      </p:nvGrpSpPr>
      <p:grpSpPr>
        <a:xfrm>
          <a:off x="0" y="0"/>
          <a:ext cx="0" cy="0"/>
          <a:chOff x="0" y="0"/>
          <a:chExt cx="0" cy="0"/>
        </a:xfrm>
      </p:grpSpPr>
      <p:sp>
        <p:nvSpPr>
          <p:cNvPr id="13" name="Inhaltsplatzhalter 2"/>
          <p:cNvSpPr>
            <a:spLocks noGrp="1"/>
          </p:cNvSpPr>
          <p:nvPr>
            <p:ph idx="1"/>
          </p:nvPr>
        </p:nvSpPr>
        <p:spPr>
          <a:xfrm>
            <a:off x="268356" y="874643"/>
            <a:ext cx="5245376" cy="4130909"/>
          </a:xfrm>
          <a:prstGeom prst="rect">
            <a:avLst/>
          </a:prstGeom>
        </p:spPr>
        <p:txBody>
          <a:bodyPr lIns="0"/>
          <a:lstStyle>
            <a:lvl1pPr marL="257150" indent="-257150">
              <a:buClr>
                <a:schemeClr val="accent5"/>
              </a:buClr>
              <a:buSzPct val="80000"/>
              <a:buFont typeface="Wingdings 3" panose="05040102010807070707" pitchFamily="18" charset="2"/>
              <a:buChar char=""/>
              <a:defRPr sz="2100">
                <a:solidFill>
                  <a:srgbClr val="000000"/>
                </a:solidFill>
                <a:latin typeface="Arial" panose="020B0604020202020204" pitchFamily="34" charset="0"/>
              </a:defRPr>
            </a:lvl1pPr>
            <a:lvl2pPr marL="557157" indent="-214291">
              <a:buClr>
                <a:schemeClr val="accent1"/>
              </a:buClr>
              <a:buFont typeface="Symbol" panose="05050102010706020507" pitchFamily="18" charset="2"/>
              <a:buChar char="-"/>
              <a:defRPr sz="1800" i="0">
                <a:solidFill>
                  <a:srgbClr val="000000"/>
                </a:solidFill>
                <a:latin typeface="Arial" panose="020B0604020202020204" pitchFamily="34" charset="0"/>
              </a:defRPr>
            </a:lvl2pPr>
            <a:lvl3pPr marL="857165" indent="-171433">
              <a:buClr>
                <a:schemeClr val="tx2"/>
              </a:buClr>
              <a:buFont typeface="Symbol" panose="05050102010706020507" pitchFamily="18" charset="2"/>
              <a:buChar char="-"/>
              <a:defRPr sz="1650">
                <a:solidFill>
                  <a:srgbClr val="000000"/>
                </a:solidFill>
                <a:latin typeface="Arial" panose="020B0604020202020204" pitchFamily="34" charset="0"/>
              </a:defRPr>
            </a:lvl3pPr>
            <a:lvl4pPr marL="1200030" indent="-171433">
              <a:buClr>
                <a:srgbClr val="004593"/>
              </a:buClr>
              <a:buFont typeface="Symbol" panose="05050102010706020507" pitchFamily="18" charset="2"/>
              <a:buChar char="-"/>
              <a:defRPr sz="1500">
                <a:solidFill>
                  <a:srgbClr val="000000"/>
                </a:solidFill>
                <a:latin typeface="Arial" panose="020B0604020202020204" pitchFamily="34" charset="0"/>
              </a:defRPr>
            </a:lvl4pPr>
            <a:lvl5pPr marL="1542896" indent="-171433">
              <a:buClr>
                <a:srgbClr val="004593"/>
              </a:buClr>
              <a:buSzPct val="80000"/>
              <a:buFont typeface="Courier New" panose="02070309020205020404" pitchFamily="49" charset="0"/>
              <a:buChar char="o"/>
              <a:defRPr sz="1350">
                <a:solidFill>
                  <a:srgbClr val="000000"/>
                </a:solidFill>
                <a:latin typeface="Arial" panose="020B0604020202020204" pitchFamily="34" charset="0"/>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14" name="Bildplatzhalter 8"/>
          <p:cNvSpPr>
            <a:spLocks noGrp="1"/>
          </p:cNvSpPr>
          <p:nvPr>
            <p:ph type="pic" sz="quarter" idx="13"/>
          </p:nvPr>
        </p:nvSpPr>
        <p:spPr>
          <a:xfrm>
            <a:off x="5616130" y="725557"/>
            <a:ext cx="3527870" cy="4417944"/>
          </a:xfrm>
          <a:prstGeom prst="rect">
            <a:avLst/>
          </a:prstGeom>
          <a:solidFill>
            <a:schemeClr val="bg2">
              <a:alpha val="50000"/>
            </a:schemeClr>
          </a:solidFill>
        </p:spPr>
        <p:txBody>
          <a:bodyPr vert="horz"/>
          <a:lstStyle>
            <a:lvl1pPr>
              <a:defRPr>
                <a:latin typeface="Lucida Sans Unicode"/>
              </a:defRPr>
            </a:lvl1pPr>
          </a:lstStyle>
          <a:p>
            <a:r>
              <a:rPr lang="de-DE"/>
              <a:t>Bild durch Klicken auf Symbol hinzufügen</a:t>
            </a:r>
          </a:p>
        </p:txBody>
      </p:sp>
      <p:sp>
        <p:nvSpPr>
          <p:cNvPr id="7" name="Titel 1"/>
          <p:cNvSpPr>
            <a:spLocks noGrp="1"/>
          </p:cNvSpPr>
          <p:nvPr>
            <p:ph type="title"/>
          </p:nvPr>
        </p:nvSpPr>
        <p:spPr>
          <a:xfrm>
            <a:off x="259655" y="3"/>
            <a:ext cx="7135059" cy="725555"/>
          </a:xfrm>
          <a:prstGeom prst="rect">
            <a:avLst/>
          </a:prstGeom>
        </p:spPr>
        <p:txBody>
          <a:bodyPr wrap="square" lIns="0" anchor="ctr" anchorCtr="0">
            <a:normAutofit/>
          </a:bodyPr>
          <a:lstStyle>
            <a:lvl1pPr>
              <a:defRPr sz="2400" b="1">
                <a:solidFill>
                  <a:schemeClr val="tx2"/>
                </a:solidFill>
                <a:latin typeface="Arial" panose="020B0604020202020204" pitchFamily="34" charset="0"/>
              </a:defRPr>
            </a:lvl1pPr>
          </a:lstStyle>
          <a:p>
            <a:r>
              <a:rPr lang="de-DE"/>
              <a:t>Titelmasterformat durch Klicken bearbeiten</a:t>
            </a:r>
          </a:p>
        </p:txBody>
      </p:sp>
      <p:pic>
        <p:nvPicPr>
          <p:cNvPr id="8" name="Grafik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64787" y="140732"/>
            <a:ext cx="1578085" cy="437912"/>
          </a:xfrm>
          <a:prstGeom prst="rect">
            <a:avLst/>
          </a:prstGeom>
        </p:spPr>
      </p:pic>
      <p:cxnSp>
        <p:nvCxnSpPr>
          <p:cNvPr id="9" name="Gerader Verbinder 8"/>
          <p:cNvCxnSpPr/>
          <p:nvPr userDrawn="1"/>
        </p:nvCxnSpPr>
        <p:spPr>
          <a:xfrm>
            <a:off x="0" y="719418"/>
            <a:ext cx="9144000"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203330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ild Vollfläche mit Überschrift">
    <p:spTree>
      <p:nvGrpSpPr>
        <p:cNvPr id="1" name=""/>
        <p:cNvGrpSpPr/>
        <p:nvPr/>
      </p:nvGrpSpPr>
      <p:grpSpPr>
        <a:xfrm>
          <a:off x="0" y="0"/>
          <a:ext cx="0" cy="0"/>
          <a:chOff x="0" y="0"/>
          <a:chExt cx="0" cy="0"/>
        </a:xfrm>
      </p:grpSpPr>
      <p:sp>
        <p:nvSpPr>
          <p:cNvPr id="3" name="Bildplatzhalter 8"/>
          <p:cNvSpPr>
            <a:spLocks noGrp="1"/>
          </p:cNvSpPr>
          <p:nvPr>
            <p:ph type="pic" sz="quarter" idx="13"/>
          </p:nvPr>
        </p:nvSpPr>
        <p:spPr>
          <a:xfrm>
            <a:off x="0" y="725557"/>
            <a:ext cx="9144000" cy="4417944"/>
          </a:xfrm>
          <a:prstGeom prst="rect">
            <a:avLst/>
          </a:prstGeom>
          <a:solidFill>
            <a:schemeClr val="bg2">
              <a:alpha val="50000"/>
            </a:schemeClr>
          </a:solidFill>
        </p:spPr>
        <p:txBody>
          <a:bodyPr vert="horz"/>
          <a:lstStyle>
            <a:lvl1pPr>
              <a:defRPr>
                <a:latin typeface="Lucida Sans Unicode"/>
              </a:defRPr>
            </a:lvl1pPr>
          </a:lstStyle>
          <a:p>
            <a:r>
              <a:rPr lang="de-DE"/>
              <a:t>Bild durch Klicken auf Symbol hinzufügen</a:t>
            </a:r>
          </a:p>
        </p:txBody>
      </p:sp>
      <p:sp>
        <p:nvSpPr>
          <p:cNvPr id="6" name="Titel 1"/>
          <p:cNvSpPr>
            <a:spLocks noGrp="1"/>
          </p:cNvSpPr>
          <p:nvPr>
            <p:ph type="title"/>
          </p:nvPr>
        </p:nvSpPr>
        <p:spPr>
          <a:xfrm>
            <a:off x="259655" y="3"/>
            <a:ext cx="7135059" cy="725555"/>
          </a:xfrm>
          <a:prstGeom prst="rect">
            <a:avLst/>
          </a:prstGeom>
        </p:spPr>
        <p:txBody>
          <a:bodyPr wrap="square" lIns="0" anchor="ctr" anchorCtr="0">
            <a:normAutofit/>
          </a:bodyPr>
          <a:lstStyle>
            <a:lvl1pPr>
              <a:defRPr sz="2400" b="1">
                <a:solidFill>
                  <a:schemeClr val="tx2"/>
                </a:solidFill>
                <a:latin typeface="Arial" panose="020B0604020202020204" pitchFamily="34" charset="0"/>
              </a:defRPr>
            </a:lvl1pPr>
          </a:lstStyle>
          <a:p>
            <a:r>
              <a:rPr lang="de-DE"/>
              <a:t>Titelmasterformat durch Klicken bearbeiten</a:t>
            </a:r>
          </a:p>
        </p:txBody>
      </p:sp>
      <p:pic>
        <p:nvPicPr>
          <p:cNvPr id="7" name="Grafik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64787" y="140732"/>
            <a:ext cx="1578085" cy="437912"/>
          </a:xfrm>
          <a:prstGeom prst="rect">
            <a:avLst/>
          </a:prstGeom>
        </p:spPr>
      </p:pic>
      <p:cxnSp>
        <p:nvCxnSpPr>
          <p:cNvPr id="11" name="Gerader Verbinder 10"/>
          <p:cNvCxnSpPr/>
          <p:nvPr userDrawn="1"/>
        </p:nvCxnSpPr>
        <p:spPr>
          <a:xfrm>
            <a:off x="0" y="719418"/>
            <a:ext cx="9144000"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89349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4500"/>
            </a:lvl1pPr>
          </a:lstStyle>
          <a:p>
            <a:r>
              <a:rPr lang="es-ES"/>
              <a:t>Haga clic para modificar el estilo de título del patrón</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endParaRPr lang="en-US"/>
          </a:p>
        </p:txBody>
      </p:sp>
      <p:sp>
        <p:nvSpPr>
          <p:cNvPr id="4" name="Date Placeholder 3"/>
          <p:cNvSpPr>
            <a:spLocks noGrp="1"/>
          </p:cNvSpPr>
          <p:nvPr>
            <p:ph type="dt" sz="half" idx="10"/>
          </p:nvPr>
        </p:nvSpPr>
        <p:spPr/>
        <p:txBody>
          <a:bodyPr/>
          <a:lstStyle/>
          <a:p>
            <a:fld id="{186F5754-28D0-4E5B-8031-B1F173B312B6}" type="datetimeFigureOut">
              <a:rPr lang="en-US" smtClean="0"/>
              <a:t>3/30/2022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9ED3B7-A347-4FF1-AB81-AB9185C9097E}" type="slidenum">
              <a:rPr lang="en-US" smtClean="0"/>
              <a:t>‹#›</a:t>
            </a:fld>
            <a:endParaRPr lang="en-US"/>
          </a:p>
        </p:txBody>
      </p:sp>
    </p:spTree>
    <p:extLst>
      <p:ext uri="{BB962C8B-B14F-4D97-AF65-F5344CB8AC3E}">
        <p14:creationId xmlns:p14="http://schemas.microsoft.com/office/powerpoint/2010/main" val="399744894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ild Vollfläche">
    <p:spTree>
      <p:nvGrpSpPr>
        <p:cNvPr id="1" name=""/>
        <p:cNvGrpSpPr/>
        <p:nvPr/>
      </p:nvGrpSpPr>
      <p:grpSpPr>
        <a:xfrm>
          <a:off x="0" y="0"/>
          <a:ext cx="0" cy="0"/>
          <a:chOff x="0" y="0"/>
          <a:chExt cx="0" cy="0"/>
        </a:xfrm>
      </p:grpSpPr>
      <p:sp>
        <p:nvSpPr>
          <p:cNvPr id="3" name="Bildplatzhalter 8"/>
          <p:cNvSpPr>
            <a:spLocks noGrp="1"/>
          </p:cNvSpPr>
          <p:nvPr>
            <p:ph type="pic" sz="quarter" idx="13"/>
          </p:nvPr>
        </p:nvSpPr>
        <p:spPr>
          <a:xfrm>
            <a:off x="0" y="1"/>
            <a:ext cx="9144000" cy="5143499"/>
          </a:xfrm>
          <a:prstGeom prst="rect">
            <a:avLst/>
          </a:prstGeom>
          <a:solidFill>
            <a:schemeClr val="bg2">
              <a:alpha val="50000"/>
            </a:schemeClr>
          </a:solidFill>
        </p:spPr>
        <p:txBody>
          <a:bodyPr vert="horz"/>
          <a:lstStyle>
            <a:lvl1pPr>
              <a:defRPr>
                <a:latin typeface="Lucida Sans Unicode"/>
              </a:defRPr>
            </a:lvl1pPr>
          </a:lstStyle>
          <a:p>
            <a:r>
              <a:rPr lang="de-DE"/>
              <a:t>Bild durch Klicken auf Symbol hinzufügen</a:t>
            </a:r>
          </a:p>
        </p:txBody>
      </p:sp>
    </p:spTree>
    <p:extLst>
      <p:ext uri="{BB962C8B-B14F-4D97-AF65-F5344CB8AC3E}">
        <p14:creationId xmlns:p14="http://schemas.microsoft.com/office/powerpoint/2010/main" val="244585887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15" name="Inhaltsplatzhalter 2"/>
          <p:cNvSpPr>
            <a:spLocks noGrp="1"/>
          </p:cNvSpPr>
          <p:nvPr>
            <p:ph idx="1"/>
          </p:nvPr>
        </p:nvSpPr>
        <p:spPr>
          <a:xfrm>
            <a:off x="268358" y="874643"/>
            <a:ext cx="4184374" cy="4130909"/>
          </a:xfrm>
          <a:prstGeom prst="rect">
            <a:avLst/>
          </a:prstGeom>
        </p:spPr>
        <p:txBody>
          <a:bodyPr lIns="0"/>
          <a:lstStyle>
            <a:lvl1pPr marL="257150" indent="-257150">
              <a:buClr>
                <a:schemeClr val="accent5"/>
              </a:buClr>
              <a:buSzPct val="80000"/>
              <a:buFont typeface="Wingdings 3" panose="05040102010807070707" pitchFamily="18" charset="2"/>
              <a:buChar char=""/>
              <a:defRPr sz="2100">
                <a:solidFill>
                  <a:srgbClr val="000000"/>
                </a:solidFill>
                <a:latin typeface="Arial" panose="020B0604020202020204" pitchFamily="34" charset="0"/>
              </a:defRPr>
            </a:lvl1pPr>
            <a:lvl2pPr marL="557157" indent="-214291">
              <a:buClr>
                <a:schemeClr val="accent1"/>
              </a:buClr>
              <a:buFont typeface="Symbol" panose="05050102010706020507" pitchFamily="18" charset="2"/>
              <a:buChar char="-"/>
              <a:defRPr sz="1800" i="0">
                <a:solidFill>
                  <a:srgbClr val="000000"/>
                </a:solidFill>
                <a:latin typeface="Arial" panose="020B0604020202020204" pitchFamily="34" charset="0"/>
              </a:defRPr>
            </a:lvl2pPr>
            <a:lvl3pPr marL="857165" indent="-171433">
              <a:buClr>
                <a:schemeClr val="tx2"/>
              </a:buClr>
              <a:buFont typeface="Symbol" panose="05050102010706020507" pitchFamily="18" charset="2"/>
              <a:buChar char="-"/>
              <a:defRPr sz="1650">
                <a:solidFill>
                  <a:srgbClr val="000000"/>
                </a:solidFill>
                <a:latin typeface="Arial" panose="020B0604020202020204" pitchFamily="34" charset="0"/>
              </a:defRPr>
            </a:lvl3pPr>
            <a:lvl4pPr marL="1200030" indent="-171433">
              <a:buClr>
                <a:srgbClr val="004593"/>
              </a:buClr>
              <a:buFont typeface="Symbol" panose="05050102010706020507" pitchFamily="18" charset="2"/>
              <a:buChar char="-"/>
              <a:defRPr sz="1500">
                <a:solidFill>
                  <a:srgbClr val="000000"/>
                </a:solidFill>
                <a:latin typeface="Arial" panose="020B0604020202020204" pitchFamily="34" charset="0"/>
              </a:defRPr>
            </a:lvl4pPr>
            <a:lvl5pPr marL="1542896" indent="-171433">
              <a:buClr>
                <a:srgbClr val="004593"/>
              </a:buClr>
              <a:buSzPct val="80000"/>
              <a:buFont typeface="Courier New" panose="02070309020205020404" pitchFamily="49" charset="0"/>
              <a:buChar char="o"/>
              <a:defRPr sz="1350">
                <a:solidFill>
                  <a:srgbClr val="000000"/>
                </a:solidFill>
                <a:latin typeface="Arial" panose="020B0604020202020204" pitchFamily="34" charset="0"/>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17" name="Inhaltsplatzhalter 2"/>
          <p:cNvSpPr>
            <a:spLocks noGrp="1"/>
          </p:cNvSpPr>
          <p:nvPr>
            <p:ph idx="10"/>
          </p:nvPr>
        </p:nvSpPr>
        <p:spPr>
          <a:xfrm>
            <a:off x="4760845" y="874643"/>
            <a:ext cx="4184374" cy="4130909"/>
          </a:xfrm>
          <a:prstGeom prst="rect">
            <a:avLst/>
          </a:prstGeom>
        </p:spPr>
        <p:txBody>
          <a:bodyPr lIns="0"/>
          <a:lstStyle>
            <a:lvl1pPr marL="257150" indent="-257150">
              <a:buClr>
                <a:schemeClr val="accent5"/>
              </a:buClr>
              <a:buSzPct val="80000"/>
              <a:buFont typeface="Wingdings 3" panose="05040102010807070707" pitchFamily="18" charset="2"/>
              <a:buChar char=""/>
              <a:defRPr sz="2100">
                <a:solidFill>
                  <a:srgbClr val="000000"/>
                </a:solidFill>
                <a:latin typeface="Arial" panose="020B0604020202020204" pitchFamily="34" charset="0"/>
              </a:defRPr>
            </a:lvl1pPr>
            <a:lvl2pPr marL="557157" indent="-214291">
              <a:buClr>
                <a:schemeClr val="accent1"/>
              </a:buClr>
              <a:buFont typeface="Symbol" panose="05050102010706020507" pitchFamily="18" charset="2"/>
              <a:buChar char="-"/>
              <a:defRPr sz="1800" i="0">
                <a:solidFill>
                  <a:srgbClr val="000000"/>
                </a:solidFill>
                <a:latin typeface="Arial" panose="020B0604020202020204" pitchFamily="34" charset="0"/>
              </a:defRPr>
            </a:lvl2pPr>
            <a:lvl3pPr marL="857165" indent="-171433">
              <a:buClr>
                <a:schemeClr val="tx2"/>
              </a:buClr>
              <a:buFont typeface="Symbol" panose="05050102010706020507" pitchFamily="18" charset="2"/>
              <a:buChar char="-"/>
              <a:defRPr sz="1650">
                <a:solidFill>
                  <a:srgbClr val="000000"/>
                </a:solidFill>
                <a:latin typeface="Arial" panose="020B0604020202020204" pitchFamily="34" charset="0"/>
              </a:defRPr>
            </a:lvl3pPr>
            <a:lvl4pPr marL="1200030" indent="-171433">
              <a:buClr>
                <a:srgbClr val="004593"/>
              </a:buClr>
              <a:buFont typeface="Symbol" panose="05050102010706020507" pitchFamily="18" charset="2"/>
              <a:buChar char="-"/>
              <a:defRPr sz="1500">
                <a:solidFill>
                  <a:srgbClr val="000000"/>
                </a:solidFill>
                <a:latin typeface="Arial" panose="020B0604020202020204" pitchFamily="34" charset="0"/>
              </a:defRPr>
            </a:lvl4pPr>
            <a:lvl5pPr marL="1542896" indent="-171433">
              <a:buClr>
                <a:srgbClr val="004593"/>
              </a:buClr>
              <a:buSzPct val="80000"/>
              <a:buFont typeface="Courier New" panose="02070309020205020404" pitchFamily="49" charset="0"/>
              <a:buChar char="o"/>
              <a:defRPr sz="1350">
                <a:solidFill>
                  <a:srgbClr val="000000"/>
                </a:solidFill>
                <a:latin typeface="Arial" panose="020B0604020202020204" pitchFamily="34" charset="0"/>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7" name="Titel 1"/>
          <p:cNvSpPr>
            <a:spLocks noGrp="1"/>
          </p:cNvSpPr>
          <p:nvPr>
            <p:ph type="title"/>
          </p:nvPr>
        </p:nvSpPr>
        <p:spPr>
          <a:xfrm>
            <a:off x="259655" y="3"/>
            <a:ext cx="7135059" cy="725555"/>
          </a:xfrm>
          <a:prstGeom prst="rect">
            <a:avLst/>
          </a:prstGeom>
        </p:spPr>
        <p:txBody>
          <a:bodyPr wrap="square" lIns="0" anchor="ctr" anchorCtr="0">
            <a:normAutofit/>
          </a:bodyPr>
          <a:lstStyle>
            <a:lvl1pPr>
              <a:defRPr sz="2400" b="1">
                <a:solidFill>
                  <a:schemeClr val="tx2"/>
                </a:solidFill>
                <a:latin typeface="Arial" panose="020B0604020202020204" pitchFamily="34" charset="0"/>
              </a:defRPr>
            </a:lvl1pPr>
          </a:lstStyle>
          <a:p>
            <a:r>
              <a:rPr lang="de-DE"/>
              <a:t>Titelmasterformat durch Klicken bearbeiten</a:t>
            </a:r>
          </a:p>
        </p:txBody>
      </p:sp>
      <p:pic>
        <p:nvPicPr>
          <p:cNvPr id="8" name="Grafik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64787" y="140732"/>
            <a:ext cx="1578085" cy="437912"/>
          </a:xfrm>
          <a:prstGeom prst="rect">
            <a:avLst/>
          </a:prstGeom>
        </p:spPr>
      </p:pic>
      <p:cxnSp>
        <p:nvCxnSpPr>
          <p:cNvPr id="9" name="Gerader Verbinder 8"/>
          <p:cNvCxnSpPr/>
          <p:nvPr userDrawn="1"/>
        </p:nvCxnSpPr>
        <p:spPr>
          <a:xfrm>
            <a:off x="0" y="719418"/>
            <a:ext cx="9144000"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507714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15773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0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4"/>
          </p:nvPr>
        </p:nvSpPr>
        <p:spPr>
          <a:xfrm>
            <a:off x="8500832" y="4809843"/>
            <a:ext cx="497205" cy="273844"/>
          </a:xfrm>
          <a:prstGeom prst="rect">
            <a:avLst/>
          </a:prstGeom>
        </p:spPr>
        <p:txBody>
          <a:bodyPr vert="horz" lIns="91440" tIns="45720" rIns="91440" bIns="45720" rtlCol="0" anchor="ctr"/>
          <a:lstStyle>
            <a:lvl1pPr algn="r">
              <a:defRPr lang="en-US" sz="825" smtClean="0"/>
            </a:lvl1pPr>
          </a:lstStyle>
          <a:p>
            <a:pPr defTabSz="342866">
              <a:defRPr/>
            </a:pPr>
            <a:fld id="{AF1AFCDA-ABCC-4704-AB71-48FDE4F2FA4C}" type="slidenum">
              <a:rPr lang="de-DE" smtClean="0">
                <a:solidFill>
                  <a:prstClr val="black">
                    <a:tint val="75000"/>
                  </a:prstClr>
                </a:solidFill>
                <a:latin typeface="Calibri" panose="020F0502020204030204"/>
              </a:rPr>
              <a:pPr defTabSz="342866">
                <a:defRPr/>
              </a:pPr>
              <a:t>‹#›</a:t>
            </a:fld>
            <a:endParaRPr lang="de-DE">
              <a:solidFill>
                <a:prstClr val="black">
                  <a:tint val="75000"/>
                </a:prstClr>
              </a:solidFill>
              <a:latin typeface="Calibri" panose="020F0502020204030204"/>
            </a:endParaRPr>
          </a:p>
        </p:txBody>
      </p:sp>
      <p:sp>
        <p:nvSpPr>
          <p:cNvPr id="5" name="Text Placeholder 5">
            <a:extLst>
              <a:ext uri="{FF2B5EF4-FFF2-40B4-BE49-F238E27FC236}">
                <a16:creationId xmlns:a16="http://schemas.microsoft.com/office/drawing/2014/main" id="{21BF7C2D-2C19-4241-9CF3-26389255A655}"/>
              </a:ext>
            </a:extLst>
          </p:cNvPr>
          <p:cNvSpPr>
            <a:spLocks noGrp="1"/>
          </p:cNvSpPr>
          <p:nvPr>
            <p:ph type="body" sz="quarter" idx="13"/>
          </p:nvPr>
        </p:nvSpPr>
        <p:spPr>
          <a:xfrm>
            <a:off x="287337" y="4903923"/>
            <a:ext cx="8280000" cy="152350"/>
          </a:xfrm>
        </p:spPr>
        <p:txBody>
          <a:bodyPr anchor="b">
            <a:spAutoFit/>
          </a:bodyPr>
          <a:lstStyle>
            <a:lvl1pPr>
              <a:spcBef>
                <a:spcPts val="225"/>
              </a:spcBef>
              <a:spcAft>
                <a:spcPts val="0"/>
              </a:spcAft>
              <a:defRPr sz="600"/>
            </a:lvl1pPr>
          </a:lstStyle>
          <a:p>
            <a:pPr lvl="0"/>
            <a:r>
              <a:rPr lang="en-US"/>
              <a:t>Click to edit Master text styles</a:t>
            </a:r>
          </a:p>
        </p:txBody>
      </p:sp>
    </p:spTree>
    <p:custDataLst>
      <p:tags r:id="rId1"/>
    </p:custDataLst>
    <p:extLst>
      <p:ext uri="{BB962C8B-B14F-4D97-AF65-F5344CB8AC3E}">
        <p14:creationId xmlns:p14="http://schemas.microsoft.com/office/powerpoint/2010/main" val="14289959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Content Only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539752" y="99388"/>
            <a:ext cx="8064500" cy="621506"/>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4" hasCustomPrompt="1"/>
          </p:nvPr>
        </p:nvSpPr>
        <p:spPr>
          <a:xfrm>
            <a:off x="1" y="4934751"/>
            <a:ext cx="6606539" cy="208749"/>
          </a:xfrm>
          <a:noFill/>
        </p:spPr>
        <p:txBody>
          <a:bodyPr wrap="square" lIns="180000" tIns="36000" rIns="180000" bIns="72000" anchor="b" anchorCtr="0">
            <a:spAutoFit/>
          </a:bodyPr>
          <a:lstStyle>
            <a:lvl1pPr>
              <a:lnSpc>
                <a:spcPct val="100000"/>
              </a:lnSpc>
              <a:spcAft>
                <a:spcPts val="450"/>
              </a:spcAft>
              <a:defRPr sz="825" b="0" i="0"/>
            </a:lvl1pPr>
          </a:lstStyle>
          <a:p>
            <a:pPr lvl="0"/>
            <a:r>
              <a:rPr lang="en-US"/>
              <a:t>Reference</a:t>
            </a:r>
          </a:p>
        </p:txBody>
      </p:sp>
      <p:sp>
        <p:nvSpPr>
          <p:cNvPr id="6" name="Content Placeholder 4"/>
          <p:cNvSpPr>
            <a:spLocks noGrp="1"/>
          </p:cNvSpPr>
          <p:nvPr>
            <p:ph sz="quarter" idx="12"/>
          </p:nvPr>
        </p:nvSpPr>
        <p:spPr>
          <a:xfrm>
            <a:off x="539752" y="955963"/>
            <a:ext cx="5929629" cy="3966557"/>
          </a:xfrm>
          <a:prstGeom prst="rect">
            <a:avLst/>
          </a:prstGeom>
        </p:spPr>
        <p:txBody>
          <a:bodyPr/>
          <a:lstStyle>
            <a:lvl1pPr>
              <a:spcBef>
                <a:spcPts val="900"/>
              </a:spcBef>
              <a:spcAft>
                <a:spcPts val="900"/>
              </a:spcAft>
              <a:defRPr/>
            </a:lvl1pPr>
            <a:lvl2pPr marL="188981" indent="-188981">
              <a:defRPr/>
            </a:lvl2pPr>
            <a:lvl3pPr marL="377963" indent="-188981">
              <a:defRPr/>
            </a:lvl3pPr>
            <a:lvl4pPr marL="566943" indent="-188981">
              <a:defRPr/>
            </a:lvl4pPr>
            <a:lvl5pPr marL="755924" indent="-188981">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5" name="Text Placeholder 2">
            <a:extLst>
              <a:ext uri="{FF2B5EF4-FFF2-40B4-BE49-F238E27FC236}">
                <a16:creationId xmlns:a16="http://schemas.microsoft.com/office/drawing/2014/main" id="{2A179F37-E3A4-41FF-BD92-DEE1BD951643}"/>
              </a:ext>
            </a:extLst>
          </p:cNvPr>
          <p:cNvSpPr>
            <a:spLocks noGrp="1"/>
          </p:cNvSpPr>
          <p:nvPr>
            <p:ph type="body" sz="quarter" idx="15"/>
          </p:nvPr>
        </p:nvSpPr>
        <p:spPr>
          <a:xfrm>
            <a:off x="6606778" y="812007"/>
            <a:ext cx="2537222" cy="4331494"/>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0234146"/>
      </p:ext>
    </p:extLst>
  </p:cSld>
  <p:clrMapOvr>
    <a:masterClrMapping/>
  </p:clrMapOvr>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192713" y="1041473"/>
            <a:ext cx="8709551" cy="3698696"/>
          </a:xfrm>
          <a:prstGeom prst="rect">
            <a:avLst/>
          </a:prstGeom>
        </p:spPr>
        <p:txBody>
          <a:bodyPr/>
          <a:lstStyle>
            <a:lvl1pPr marL="266654" indent="-266654">
              <a:buClr>
                <a:schemeClr val="accent3"/>
              </a:buClr>
              <a:buSzPct val="85000"/>
              <a:buFont typeface="Wingdings" panose="05000000000000000000" pitchFamily="2" charset="2"/>
              <a:buChar char="l"/>
              <a:defRPr sz="2000"/>
            </a:lvl1pPr>
            <a:lvl2pPr>
              <a:buClr>
                <a:schemeClr val="accent1"/>
              </a:buClr>
              <a:defRPr sz="1600"/>
            </a:lvl2pPr>
            <a:lvl3pPr>
              <a:buClr>
                <a:schemeClr val="accent2"/>
              </a:buCl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itle 3"/>
          <p:cNvSpPr>
            <a:spLocks noGrp="1"/>
          </p:cNvSpPr>
          <p:nvPr>
            <p:ph type="title"/>
          </p:nvPr>
        </p:nvSpPr>
        <p:spPr>
          <a:xfrm>
            <a:off x="203221" y="82355"/>
            <a:ext cx="8709551" cy="857250"/>
          </a:xfrm>
          <a:prstGeom prst="rect">
            <a:avLst/>
          </a:prstGeom>
        </p:spPr>
        <p:txBody>
          <a:bodyPr/>
          <a:lstStyle>
            <a:lvl1pPr>
              <a:defRPr lang="en-GB" sz="2400" dirty="0">
                <a:solidFill>
                  <a:schemeClr val="tx1"/>
                </a:solidFill>
                <a:latin typeface="Arial" panose="020B0604020202020204" pitchFamily="34" charset="0"/>
                <a:ea typeface="MS PGothic" pitchFamily="34" charset="-128"/>
                <a:cs typeface="Arial" panose="020B0604020202020204" pitchFamily="34" charset="0"/>
              </a:defRPr>
            </a:lvl1pPr>
          </a:lstStyle>
          <a:p>
            <a:pPr lvl="0" defTabSz="457121" eaLnBrk="0" hangingPunct="0"/>
            <a:r>
              <a:rPr lang="en-US"/>
              <a:t>Click to edit Master title style</a:t>
            </a:r>
            <a:endParaRPr lang="en-GB"/>
          </a:p>
        </p:txBody>
      </p:sp>
      <p:sp>
        <p:nvSpPr>
          <p:cNvPr id="5" name="Text Placeholder 13"/>
          <p:cNvSpPr>
            <a:spLocks noGrp="1"/>
          </p:cNvSpPr>
          <p:nvPr>
            <p:ph type="body" sz="quarter" idx="11" hasCustomPrompt="1"/>
          </p:nvPr>
        </p:nvSpPr>
        <p:spPr>
          <a:xfrm>
            <a:off x="3187840" y="4912991"/>
            <a:ext cx="5875338" cy="230510"/>
          </a:xfrm>
          <a:prstGeom prst="rect">
            <a:avLst/>
          </a:prstGeom>
        </p:spPr>
        <p:txBody>
          <a:bodyPr vert="horz" anchor="b" anchorCtr="0"/>
          <a:lstStyle>
            <a:lvl1pPr marL="0" indent="0" algn="r">
              <a:buNone/>
              <a:defRPr sz="900" baseline="0">
                <a:solidFill>
                  <a:schemeClr val="tx1"/>
                </a:solidFill>
                <a:latin typeface="Arial" panose="020B0604020202020204" pitchFamily="34" charset="0"/>
                <a:cs typeface="Arial" panose="020B0604020202020204" pitchFamily="34" charset="0"/>
              </a:defRPr>
            </a:lvl1pPr>
            <a:lvl2pPr>
              <a:defRPr sz="1200">
                <a:solidFill>
                  <a:schemeClr val="accent4"/>
                </a:solidFill>
              </a:defRPr>
            </a:lvl2pPr>
            <a:lvl3pPr>
              <a:defRPr sz="1200">
                <a:solidFill>
                  <a:schemeClr val="accent4"/>
                </a:solidFill>
              </a:defRPr>
            </a:lvl3pPr>
            <a:lvl4pPr>
              <a:defRPr sz="1200">
                <a:solidFill>
                  <a:schemeClr val="accent4"/>
                </a:solidFill>
              </a:defRPr>
            </a:lvl4pPr>
            <a:lvl5pPr>
              <a:defRPr sz="1200">
                <a:solidFill>
                  <a:schemeClr val="accent4"/>
                </a:solidFill>
              </a:defRPr>
            </a:lvl5pPr>
          </a:lstStyle>
          <a:p>
            <a:pPr lvl="0"/>
            <a:r>
              <a:rPr lang="en-GB"/>
              <a:t>Click to add reference</a:t>
            </a:r>
          </a:p>
        </p:txBody>
      </p:sp>
    </p:spTree>
    <p:extLst>
      <p:ext uri="{BB962C8B-B14F-4D97-AF65-F5344CB8AC3E}">
        <p14:creationId xmlns:p14="http://schemas.microsoft.com/office/powerpoint/2010/main" val="219442428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Inhal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Textplatzhalter 4">
            <a:extLst>
              <a:ext uri="{FF2B5EF4-FFF2-40B4-BE49-F238E27FC236}">
                <a16:creationId xmlns:a16="http://schemas.microsoft.com/office/drawing/2014/main" id="{E0D1095A-CDFE-CE42-8229-9A065D6000E1}"/>
              </a:ext>
            </a:extLst>
          </p:cNvPr>
          <p:cNvSpPr>
            <a:spLocks noGrp="1"/>
          </p:cNvSpPr>
          <p:nvPr>
            <p:ph type="body" sz="quarter" idx="15"/>
          </p:nvPr>
        </p:nvSpPr>
        <p:spPr>
          <a:xfrm>
            <a:off x="575072" y="1485000"/>
            <a:ext cx="7993857" cy="3139388"/>
          </a:xfrm>
        </p:spPr>
        <p:txBody>
          <a:bodyPr lIns="0" tIns="0" rIns="0" bIns="0">
            <a:noAutofit/>
          </a:bodyPr>
          <a:lstStyle>
            <a:lvl1pPr>
              <a:buClr>
                <a:srgbClr val="55A49F"/>
              </a:buClr>
              <a:buSzPct val="115000"/>
              <a:defRPr sz="1050">
                <a:solidFill>
                  <a:srgbClr val="6C707A"/>
                </a:solidFill>
                <a:latin typeface="Arial" panose="020B0604020202020204" pitchFamily="34" charset="0"/>
                <a:cs typeface="Arial" panose="020B0604020202020204" pitchFamily="34" charset="0"/>
              </a:defRPr>
            </a:lvl1pPr>
            <a:lvl2pPr>
              <a:buClr>
                <a:srgbClr val="55A49F"/>
              </a:buClr>
              <a:buSzPct val="115000"/>
              <a:defRPr sz="1050">
                <a:solidFill>
                  <a:srgbClr val="6C707A"/>
                </a:solidFill>
                <a:latin typeface="Arial" panose="020B0604020202020204" pitchFamily="34" charset="0"/>
                <a:cs typeface="Arial" panose="020B0604020202020204" pitchFamily="34" charset="0"/>
              </a:defRPr>
            </a:lvl2pPr>
            <a:lvl3pPr>
              <a:buClr>
                <a:srgbClr val="55A49F"/>
              </a:buClr>
              <a:buSzPct val="115000"/>
              <a:defRPr sz="1050">
                <a:solidFill>
                  <a:srgbClr val="6C707A"/>
                </a:solidFill>
                <a:latin typeface="Arial" panose="020B0604020202020204" pitchFamily="34" charset="0"/>
                <a:cs typeface="Arial" panose="020B0604020202020204" pitchFamily="34" charset="0"/>
              </a:defRPr>
            </a:lvl3pPr>
            <a:lvl4pPr>
              <a:buClr>
                <a:srgbClr val="55A49F"/>
              </a:buClr>
              <a:buSzPct val="115000"/>
              <a:defRPr sz="1050">
                <a:solidFill>
                  <a:srgbClr val="6C707A"/>
                </a:solidFill>
                <a:latin typeface="Arial" panose="020B0604020202020204" pitchFamily="34" charset="0"/>
                <a:cs typeface="Arial" panose="020B0604020202020204" pitchFamily="34" charset="0"/>
              </a:defRPr>
            </a:lvl4pPr>
            <a:lvl5pPr>
              <a:buClr>
                <a:srgbClr val="55A49F"/>
              </a:buClr>
              <a:buSzPct val="115000"/>
              <a:defRPr sz="1050">
                <a:solidFill>
                  <a:srgbClr val="6C707A"/>
                </a:solidFill>
                <a:latin typeface="Arial" panose="020B0604020202020204" pitchFamily="34" charset="0"/>
                <a:cs typeface="Arial" panose="020B0604020202020204"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Textplatzhalter 7">
            <a:extLst>
              <a:ext uri="{FF2B5EF4-FFF2-40B4-BE49-F238E27FC236}">
                <a16:creationId xmlns:a16="http://schemas.microsoft.com/office/drawing/2014/main" id="{4EC2F90B-2E8F-4F70-B61E-18C295100442}"/>
              </a:ext>
            </a:extLst>
          </p:cNvPr>
          <p:cNvSpPr>
            <a:spLocks noGrp="1"/>
          </p:cNvSpPr>
          <p:nvPr>
            <p:ph type="body" sz="quarter" idx="18" hasCustomPrompt="1"/>
          </p:nvPr>
        </p:nvSpPr>
        <p:spPr>
          <a:xfrm>
            <a:off x="575072" y="1081129"/>
            <a:ext cx="7993857" cy="189153"/>
          </a:xfrm>
        </p:spPr>
        <p:txBody>
          <a:bodyPr lIns="0" tIns="0" rIns="0" bIns="0">
            <a:noAutofit/>
          </a:bodyPr>
          <a:lstStyle>
            <a:lvl1pPr marL="0" marR="0" indent="0" algn="l" defTabSz="685732" rtl="0" eaLnBrk="1" fontAlgn="auto" latinLnBrk="0" hangingPunct="1">
              <a:lnSpc>
                <a:spcPct val="90000"/>
              </a:lnSpc>
              <a:spcBef>
                <a:spcPts val="750"/>
              </a:spcBef>
              <a:spcAft>
                <a:spcPts val="0"/>
              </a:spcAft>
              <a:buClrTx/>
              <a:buSzTx/>
              <a:buFont typeface="Arial" panose="020B0604020202020204" pitchFamily="34" charset="0"/>
              <a:buNone/>
              <a:tabLst/>
              <a:defRPr sz="1350" b="1">
                <a:solidFill>
                  <a:srgbClr val="55A49F"/>
                </a:solidFill>
                <a:latin typeface="Arial" panose="020B0604020202020204" pitchFamily="34" charset="0"/>
                <a:cs typeface="Arial" panose="020B0604020202020204" pitchFamily="34" charset="0"/>
              </a:defRPr>
            </a:lvl1pPr>
            <a:lvl2pPr>
              <a:defRPr sz="1125"/>
            </a:lvl2pPr>
            <a:lvl3pPr>
              <a:defRPr sz="1125"/>
            </a:lvl3pPr>
            <a:lvl4pPr>
              <a:defRPr sz="1125"/>
            </a:lvl4pPr>
            <a:lvl5pPr>
              <a:defRPr sz="1125"/>
            </a:lvl5pPr>
          </a:lstStyle>
          <a:p>
            <a:pPr marL="0" marR="0" lvl="0" indent="0" algn="l" defTabSz="685732" rtl="0" eaLnBrk="1" fontAlgn="auto" latinLnBrk="0" hangingPunct="1">
              <a:lnSpc>
                <a:spcPct val="90000"/>
              </a:lnSpc>
              <a:spcBef>
                <a:spcPts val="750"/>
              </a:spcBef>
              <a:spcAft>
                <a:spcPts val="0"/>
              </a:spcAft>
              <a:buClrTx/>
              <a:buSzTx/>
              <a:buFont typeface="Arial" panose="020B0604020202020204" pitchFamily="34" charset="0"/>
              <a:buNone/>
              <a:tabLst/>
              <a:defRPr/>
            </a:pPr>
            <a:r>
              <a:rPr lang="de-DE" altLang="de-DE"/>
              <a:t>Text einfügen</a:t>
            </a:r>
          </a:p>
        </p:txBody>
      </p:sp>
      <p:sp>
        <p:nvSpPr>
          <p:cNvPr id="9" name="Foliennummernplatzhalter 5">
            <a:extLst>
              <a:ext uri="{FF2B5EF4-FFF2-40B4-BE49-F238E27FC236}">
                <a16:creationId xmlns:a16="http://schemas.microsoft.com/office/drawing/2014/main" id="{A0DCE1DB-1A0F-4B0A-B345-8CB601160511}"/>
              </a:ext>
            </a:extLst>
          </p:cNvPr>
          <p:cNvSpPr txBox="1">
            <a:spLocks/>
          </p:cNvSpPr>
          <p:nvPr userDrawn="1"/>
        </p:nvSpPr>
        <p:spPr>
          <a:xfrm>
            <a:off x="7392286" y="4859298"/>
            <a:ext cx="1176642" cy="92333"/>
          </a:xfrm>
          <a:prstGeom prst="rect">
            <a:avLst/>
          </a:prstGeom>
        </p:spPr>
        <p:txBody>
          <a:bodyPr vert="horz" wrap="square" lIns="0" tIns="0" rIns="0" bIns="0" rtlCol="0" anchor="t" anchorCtr="0">
            <a:spAutoFit/>
          </a:bodyP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e-DE" sz="600" b="0" kern="1200">
                <a:solidFill>
                  <a:srgbClr val="C3C4C8"/>
                </a:solidFill>
                <a:latin typeface="Arial" panose="020B0604020202020204" pitchFamily="34" charset="0"/>
                <a:ea typeface="+mn-ea"/>
                <a:cs typeface="Arial" panose="020B0604020202020204" pitchFamily="34" charset="0"/>
              </a:rPr>
              <a:t>www.medtoday.de  |  </a:t>
            </a:r>
            <a:r>
              <a:rPr lang="de-DE" sz="600" b="0">
                <a:solidFill>
                  <a:srgbClr val="C3C4C8"/>
                </a:solidFill>
                <a:latin typeface="Arial" panose="020B0604020202020204" pitchFamily="34" charset="0"/>
                <a:cs typeface="Arial" panose="020B0604020202020204" pitchFamily="34" charset="0"/>
              </a:rPr>
              <a:t>Seite </a:t>
            </a:r>
            <a:fld id="{A62711C1-C751-8A45-9C5F-0A746BC8E3B3}" type="slidenum">
              <a:rPr lang="de-DE" sz="600" b="0" smtClean="0">
                <a:solidFill>
                  <a:srgbClr val="C3C4C8"/>
                </a:solidFill>
                <a:latin typeface="Arial" panose="020B0604020202020204" pitchFamily="34" charset="0"/>
                <a:cs typeface="Arial" panose="020B0604020202020204" pitchFamily="34" charset="0"/>
              </a:rPr>
              <a:pPr algn="r"/>
              <a:t>‹#›</a:t>
            </a:fld>
            <a:endParaRPr lang="de-DE" sz="600" b="0">
              <a:solidFill>
                <a:srgbClr val="C3C4C8"/>
              </a:solidFill>
              <a:latin typeface="Arial" panose="020B0604020202020204" pitchFamily="34" charset="0"/>
              <a:cs typeface="Arial" panose="020B0604020202020204" pitchFamily="34" charset="0"/>
            </a:endParaRPr>
          </a:p>
        </p:txBody>
      </p:sp>
      <p:sp>
        <p:nvSpPr>
          <p:cNvPr id="12" name="Textplatzhalter 2">
            <a:extLst>
              <a:ext uri="{FF2B5EF4-FFF2-40B4-BE49-F238E27FC236}">
                <a16:creationId xmlns:a16="http://schemas.microsoft.com/office/drawing/2014/main" id="{DF09756C-13A9-4848-B1EB-79EAC1FE40A9}"/>
              </a:ext>
            </a:extLst>
          </p:cNvPr>
          <p:cNvSpPr>
            <a:spLocks noGrp="1"/>
          </p:cNvSpPr>
          <p:nvPr>
            <p:ph type="body" idx="11" hasCustomPrompt="1"/>
          </p:nvPr>
        </p:nvSpPr>
        <p:spPr>
          <a:xfrm>
            <a:off x="575073" y="4784061"/>
            <a:ext cx="6681134" cy="242806"/>
          </a:xfrm>
          <a:prstGeom prst="rect">
            <a:avLst/>
          </a:prstGeom>
        </p:spPr>
        <p:txBody>
          <a:bodyPr lIns="0" tIns="0" rIns="0" bIns="0" anchor="ctr" anchorCtr="0">
            <a:noAutofit/>
          </a:bodyPr>
          <a:lstStyle>
            <a:lvl1pPr marL="0" indent="0">
              <a:spcBef>
                <a:spcPts val="0"/>
              </a:spcBef>
              <a:buNone/>
              <a:defRPr lang="de-DE" sz="675" kern="1200" dirty="0">
                <a:solidFill>
                  <a:srgbClr val="6C707A"/>
                </a:solidFill>
                <a:latin typeface="Arial" panose="020B0604020202020204" pitchFamily="34" charset="0"/>
                <a:ea typeface="+mn-ea"/>
                <a:cs typeface="Arial" panose="020B0604020202020204" pitchFamily="34" charset="0"/>
              </a:defRPr>
            </a:lvl1pPr>
            <a:lvl2pPr marL="342866" indent="0">
              <a:buNone/>
              <a:defRPr sz="1350"/>
            </a:lvl2pPr>
            <a:lvl3pPr marL="685732" indent="0">
              <a:buNone/>
              <a:defRPr sz="1200"/>
            </a:lvl3pPr>
            <a:lvl4pPr marL="1028597" indent="0">
              <a:buNone/>
              <a:defRPr sz="1050"/>
            </a:lvl4pPr>
            <a:lvl5pPr marL="1371463" indent="0">
              <a:buNone/>
              <a:defRPr sz="1050"/>
            </a:lvl5pPr>
            <a:lvl6pPr marL="1714328" indent="0">
              <a:buNone/>
              <a:defRPr sz="1050"/>
            </a:lvl6pPr>
            <a:lvl7pPr marL="2057195" indent="0">
              <a:buNone/>
              <a:defRPr sz="1050"/>
            </a:lvl7pPr>
            <a:lvl8pPr marL="2400060" indent="0">
              <a:buNone/>
              <a:defRPr sz="1050"/>
            </a:lvl8pPr>
            <a:lvl9pPr marL="2742926" indent="0">
              <a:buNone/>
              <a:defRPr sz="1050"/>
            </a:lvl9pPr>
          </a:lstStyle>
          <a:p>
            <a:pPr lvl="0"/>
            <a:r>
              <a:rPr lang="de-DE"/>
              <a:t>Textmasterformat bearbeiten</a:t>
            </a:r>
          </a:p>
        </p:txBody>
      </p:sp>
    </p:spTree>
    <p:extLst>
      <p:ext uri="{BB962C8B-B14F-4D97-AF65-F5344CB8AC3E}">
        <p14:creationId xmlns:p14="http://schemas.microsoft.com/office/powerpoint/2010/main" val="436658116"/>
      </p:ext>
    </p:extLst>
  </p:cSld>
  <p:clrMapOvr>
    <a:masterClrMapping/>
  </p:clrMapOvr>
  <p:extLst>
    <p:ext uri="{DCECCB84-F9BA-43D5-87BE-67443E8EF086}">
      <p15:sldGuideLst xmlns:p15="http://schemas.microsoft.com/office/powerpoint/2012/main">
        <p15:guide id="1" pos="483">
          <p15:clr>
            <a:srgbClr val="FBAE40"/>
          </p15:clr>
        </p15:guide>
        <p15:guide id="2" orient="horz" pos="1253">
          <p15:clr>
            <a:srgbClr val="FBAE40"/>
          </p15:clr>
        </p15:guide>
        <p15:guide id="3" pos="7197">
          <p15:clr>
            <a:srgbClr val="FBAE40"/>
          </p15:clr>
        </p15:guide>
        <p15:guide id="4" pos="3772">
          <p15:clr>
            <a:srgbClr val="FBAE40"/>
          </p15:clr>
        </p15:guide>
        <p15:guide id="5" pos="3908">
          <p15:clr>
            <a:srgbClr val="FBAE40"/>
          </p15:clr>
        </p15:guide>
        <p15:guide id="6" orient="horz" pos="3884">
          <p15:clr>
            <a:srgbClr val="FBAE40"/>
          </p15:clr>
        </p15:guide>
        <p15:guide id="7" orient="horz" pos="1570">
          <p15:clr>
            <a:srgbClr val="FBAE40"/>
          </p15:clr>
        </p15:guide>
        <p15:guide id="8" orient="horz" pos="3407">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Neue Studi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Textplatzhalter 4">
            <a:extLst>
              <a:ext uri="{FF2B5EF4-FFF2-40B4-BE49-F238E27FC236}">
                <a16:creationId xmlns:a16="http://schemas.microsoft.com/office/drawing/2014/main" id="{E0D1095A-CDFE-CE42-8229-9A065D6000E1}"/>
              </a:ext>
            </a:extLst>
          </p:cNvPr>
          <p:cNvSpPr>
            <a:spLocks noGrp="1"/>
          </p:cNvSpPr>
          <p:nvPr>
            <p:ph type="body" sz="quarter" idx="15"/>
          </p:nvPr>
        </p:nvSpPr>
        <p:spPr>
          <a:xfrm>
            <a:off x="575072" y="1485000"/>
            <a:ext cx="7993857" cy="3139388"/>
          </a:xfrm>
        </p:spPr>
        <p:txBody>
          <a:bodyPr lIns="0" tIns="0" rIns="0" bIns="0">
            <a:noAutofit/>
          </a:bodyPr>
          <a:lstStyle>
            <a:lvl1pPr>
              <a:buClr>
                <a:srgbClr val="55A49F"/>
              </a:buClr>
              <a:buSzPct val="115000"/>
              <a:defRPr sz="1050">
                <a:solidFill>
                  <a:srgbClr val="6C707A"/>
                </a:solidFill>
                <a:latin typeface="Arial" panose="020B0604020202020204" pitchFamily="34" charset="0"/>
                <a:cs typeface="Arial" panose="020B0604020202020204" pitchFamily="34" charset="0"/>
              </a:defRPr>
            </a:lvl1pPr>
            <a:lvl2pPr>
              <a:buClr>
                <a:srgbClr val="55A49F"/>
              </a:buClr>
              <a:buSzPct val="115000"/>
              <a:defRPr sz="1050">
                <a:solidFill>
                  <a:srgbClr val="6C707A"/>
                </a:solidFill>
                <a:latin typeface="Arial" panose="020B0604020202020204" pitchFamily="34" charset="0"/>
                <a:cs typeface="Arial" panose="020B0604020202020204" pitchFamily="34" charset="0"/>
              </a:defRPr>
            </a:lvl2pPr>
            <a:lvl3pPr>
              <a:buClr>
                <a:srgbClr val="55A49F"/>
              </a:buClr>
              <a:buSzPct val="115000"/>
              <a:defRPr sz="1050">
                <a:solidFill>
                  <a:srgbClr val="6C707A"/>
                </a:solidFill>
                <a:latin typeface="Arial" panose="020B0604020202020204" pitchFamily="34" charset="0"/>
                <a:cs typeface="Arial" panose="020B0604020202020204" pitchFamily="34" charset="0"/>
              </a:defRPr>
            </a:lvl3pPr>
            <a:lvl4pPr>
              <a:buClr>
                <a:srgbClr val="55A49F"/>
              </a:buClr>
              <a:buSzPct val="115000"/>
              <a:defRPr sz="1050">
                <a:solidFill>
                  <a:srgbClr val="6C707A"/>
                </a:solidFill>
                <a:latin typeface="Arial" panose="020B0604020202020204" pitchFamily="34" charset="0"/>
                <a:cs typeface="Arial" panose="020B0604020202020204" pitchFamily="34" charset="0"/>
              </a:defRPr>
            </a:lvl4pPr>
            <a:lvl5pPr>
              <a:buClr>
                <a:srgbClr val="55A49F"/>
              </a:buClr>
              <a:buSzPct val="115000"/>
              <a:defRPr sz="1050">
                <a:solidFill>
                  <a:srgbClr val="6C707A"/>
                </a:solidFill>
                <a:latin typeface="Arial" panose="020B0604020202020204" pitchFamily="34" charset="0"/>
                <a:cs typeface="Arial" panose="020B0604020202020204"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Textplatzhalter 7">
            <a:extLst>
              <a:ext uri="{FF2B5EF4-FFF2-40B4-BE49-F238E27FC236}">
                <a16:creationId xmlns:a16="http://schemas.microsoft.com/office/drawing/2014/main" id="{4EC2F90B-2E8F-4F70-B61E-18C295100442}"/>
              </a:ext>
            </a:extLst>
          </p:cNvPr>
          <p:cNvSpPr>
            <a:spLocks noGrp="1"/>
          </p:cNvSpPr>
          <p:nvPr>
            <p:ph type="body" sz="quarter" idx="18" hasCustomPrompt="1"/>
          </p:nvPr>
        </p:nvSpPr>
        <p:spPr>
          <a:xfrm>
            <a:off x="575072" y="1081129"/>
            <a:ext cx="7993857" cy="189153"/>
          </a:xfrm>
        </p:spPr>
        <p:txBody>
          <a:bodyPr lIns="0" tIns="0" rIns="0" bIns="0">
            <a:noAutofit/>
          </a:bodyPr>
          <a:lstStyle>
            <a:lvl1pPr marL="0" marR="0" indent="0" algn="l" defTabSz="685732" rtl="0" eaLnBrk="1" fontAlgn="auto" latinLnBrk="0" hangingPunct="1">
              <a:lnSpc>
                <a:spcPct val="90000"/>
              </a:lnSpc>
              <a:spcBef>
                <a:spcPts val="750"/>
              </a:spcBef>
              <a:spcAft>
                <a:spcPts val="0"/>
              </a:spcAft>
              <a:buClrTx/>
              <a:buSzTx/>
              <a:buFont typeface="Arial" panose="020B0604020202020204" pitchFamily="34" charset="0"/>
              <a:buNone/>
              <a:tabLst/>
              <a:defRPr sz="1350" b="1">
                <a:solidFill>
                  <a:srgbClr val="55A49F"/>
                </a:solidFill>
                <a:latin typeface="Arial" panose="020B0604020202020204" pitchFamily="34" charset="0"/>
                <a:cs typeface="Arial" panose="020B0604020202020204" pitchFamily="34" charset="0"/>
              </a:defRPr>
            </a:lvl1pPr>
            <a:lvl2pPr>
              <a:defRPr sz="1125"/>
            </a:lvl2pPr>
            <a:lvl3pPr>
              <a:defRPr sz="1125"/>
            </a:lvl3pPr>
            <a:lvl4pPr>
              <a:defRPr sz="1125"/>
            </a:lvl4pPr>
            <a:lvl5pPr>
              <a:defRPr sz="1125"/>
            </a:lvl5pPr>
          </a:lstStyle>
          <a:p>
            <a:pPr marL="0" marR="0" lvl="0" indent="0" algn="l" defTabSz="685732" rtl="0" eaLnBrk="1" fontAlgn="auto" latinLnBrk="0" hangingPunct="1">
              <a:lnSpc>
                <a:spcPct val="90000"/>
              </a:lnSpc>
              <a:spcBef>
                <a:spcPts val="750"/>
              </a:spcBef>
              <a:spcAft>
                <a:spcPts val="0"/>
              </a:spcAft>
              <a:buClrTx/>
              <a:buSzTx/>
              <a:buFont typeface="Arial" panose="020B0604020202020204" pitchFamily="34" charset="0"/>
              <a:buNone/>
              <a:tabLst/>
              <a:defRPr/>
            </a:pPr>
            <a:r>
              <a:rPr lang="de-DE" altLang="de-DE"/>
              <a:t>Text einfügen</a:t>
            </a:r>
          </a:p>
        </p:txBody>
      </p:sp>
      <p:sp>
        <p:nvSpPr>
          <p:cNvPr id="9" name="Foliennummernplatzhalter 5">
            <a:extLst>
              <a:ext uri="{FF2B5EF4-FFF2-40B4-BE49-F238E27FC236}">
                <a16:creationId xmlns:a16="http://schemas.microsoft.com/office/drawing/2014/main" id="{A0DCE1DB-1A0F-4B0A-B345-8CB601160511}"/>
              </a:ext>
            </a:extLst>
          </p:cNvPr>
          <p:cNvSpPr txBox="1">
            <a:spLocks/>
          </p:cNvSpPr>
          <p:nvPr userDrawn="1"/>
        </p:nvSpPr>
        <p:spPr>
          <a:xfrm>
            <a:off x="7392286" y="4859298"/>
            <a:ext cx="1176642" cy="92333"/>
          </a:xfrm>
          <a:prstGeom prst="rect">
            <a:avLst/>
          </a:prstGeom>
        </p:spPr>
        <p:txBody>
          <a:bodyPr vert="horz" wrap="square" lIns="0" tIns="0" rIns="0" bIns="0" rtlCol="0" anchor="t" anchorCtr="0">
            <a:spAutoFit/>
          </a:bodyP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e-DE" sz="600" b="0" kern="1200">
                <a:solidFill>
                  <a:srgbClr val="C3C4C8"/>
                </a:solidFill>
                <a:latin typeface="Arial" panose="020B0604020202020204" pitchFamily="34" charset="0"/>
                <a:ea typeface="+mn-ea"/>
                <a:cs typeface="Arial" panose="020B0604020202020204" pitchFamily="34" charset="0"/>
              </a:rPr>
              <a:t>www.medtoday.de  |  </a:t>
            </a:r>
            <a:r>
              <a:rPr lang="de-DE" sz="600" b="0">
                <a:solidFill>
                  <a:srgbClr val="C3C4C8"/>
                </a:solidFill>
                <a:latin typeface="Arial" panose="020B0604020202020204" pitchFamily="34" charset="0"/>
                <a:cs typeface="Arial" panose="020B0604020202020204" pitchFamily="34" charset="0"/>
              </a:rPr>
              <a:t>Seite </a:t>
            </a:r>
            <a:fld id="{A62711C1-C751-8A45-9C5F-0A746BC8E3B3}" type="slidenum">
              <a:rPr lang="de-DE" sz="600" b="0" smtClean="0">
                <a:solidFill>
                  <a:srgbClr val="C3C4C8"/>
                </a:solidFill>
                <a:latin typeface="Arial" panose="020B0604020202020204" pitchFamily="34" charset="0"/>
                <a:cs typeface="Arial" panose="020B0604020202020204" pitchFamily="34" charset="0"/>
              </a:rPr>
              <a:pPr algn="r"/>
              <a:t>‹#›</a:t>
            </a:fld>
            <a:endParaRPr lang="de-DE" sz="600" b="0">
              <a:solidFill>
                <a:srgbClr val="C3C4C8"/>
              </a:solidFill>
              <a:latin typeface="Arial" panose="020B0604020202020204" pitchFamily="34" charset="0"/>
              <a:cs typeface="Arial" panose="020B0604020202020204" pitchFamily="34" charset="0"/>
            </a:endParaRPr>
          </a:p>
        </p:txBody>
      </p:sp>
      <p:sp>
        <p:nvSpPr>
          <p:cNvPr id="12" name="Textplatzhalter 2">
            <a:extLst>
              <a:ext uri="{FF2B5EF4-FFF2-40B4-BE49-F238E27FC236}">
                <a16:creationId xmlns:a16="http://schemas.microsoft.com/office/drawing/2014/main" id="{DF09756C-13A9-4848-B1EB-79EAC1FE40A9}"/>
              </a:ext>
            </a:extLst>
          </p:cNvPr>
          <p:cNvSpPr>
            <a:spLocks noGrp="1"/>
          </p:cNvSpPr>
          <p:nvPr>
            <p:ph type="body" idx="11" hasCustomPrompt="1"/>
          </p:nvPr>
        </p:nvSpPr>
        <p:spPr>
          <a:xfrm>
            <a:off x="575073" y="4784061"/>
            <a:ext cx="6681134" cy="242806"/>
          </a:xfrm>
          <a:prstGeom prst="rect">
            <a:avLst/>
          </a:prstGeom>
        </p:spPr>
        <p:txBody>
          <a:bodyPr lIns="0" tIns="0" rIns="0" bIns="0" anchor="ctr" anchorCtr="0">
            <a:noAutofit/>
          </a:bodyPr>
          <a:lstStyle>
            <a:lvl1pPr marL="0" indent="0">
              <a:spcBef>
                <a:spcPts val="0"/>
              </a:spcBef>
              <a:buNone/>
              <a:defRPr lang="de-DE" sz="675" kern="1200" dirty="0">
                <a:solidFill>
                  <a:srgbClr val="6C707A"/>
                </a:solidFill>
                <a:latin typeface="Arial" panose="020B0604020202020204" pitchFamily="34" charset="0"/>
                <a:ea typeface="+mn-ea"/>
                <a:cs typeface="Arial" panose="020B0604020202020204" pitchFamily="34" charset="0"/>
              </a:defRPr>
            </a:lvl1pPr>
            <a:lvl2pPr marL="342866" indent="0">
              <a:buNone/>
              <a:defRPr sz="1350"/>
            </a:lvl2pPr>
            <a:lvl3pPr marL="685732" indent="0">
              <a:buNone/>
              <a:defRPr sz="1200"/>
            </a:lvl3pPr>
            <a:lvl4pPr marL="1028597" indent="0">
              <a:buNone/>
              <a:defRPr sz="1050"/>
            </a:lvl4pPr>
            <a:lvl5pPr marL="1371463" indent="0">
              <a:buNone/>
              <a:defRPr sz="1050"/>
            </a:lvl5pPr>
            <a:lvl6pPr marL="1714328" indent="0">
              <a:buNone/>
              <a:defRPr sz="1050"/>
            </a:lvl6pPr>
            <a:lvl7pPr marL="2057195" indent="0">
              <a:buNone/>
              <a:defRPr sz="1050"/>
            </a:lvl7pPr>
            <a:lvl8pPr marL="2400060" indent="0">
              <a:buNone/>
              <a:defRPr sz="1050"/>
            </a:lvl8pPr>
            <a:lvl9pPr marL="2742926" indent="0">
              <a:buNone/>
              <a:defRPr sz="1050"/>
            </a:lvl9pPr>
          </a:lstStyle>
          <a:p>
            <a:pPr lvl="0"/>
            <a:r>
              <a:rPr lang="de-DE"/>
              <a:t>Textmasterformat bearbeiten</a:t>
            </a:r>
          </a:p>
        </p:txBody>
      </p:sp>
    </p:spTree>
    <p:extLst>
      <p:ext uri="{BB962C8B-B14F-4D97-AF65-F5344CB8AC3E}">
        <p14:creationId xmlns:p14="http://schemas.microsoft.com/office/powerpoint/2010/main" val="2779046096"/>
      </p:ext>
    </p:extLst>
  </p:cSld>
  <p:clrMapOvr>
    <a:masterClrMapping/>
  </p:clrMapOvr>
  <p:extLst>
    <p:ext uri="{DCECCB84-F9BA-43D5-87BE-67443E8EF086}">
      <p15:sldGuideLst xmlns:p15="http://schemas.microsoft.com/office/powerpoint/2012/main">
        <p15:guide id="1" pos="483">
          <p15:clr>
            <a:srgbClr val="FBAE40"/>
          </p15:clr>
        </p15:guide>
        <p15:guide id="2" orient="horz" pos="1253">
          <p15:clr>
            <a:srgbClr val="FBAE40"/>
          </p15:clr>
        </p15:guide>
        <p15:guide id="3" pos="7197">
          <p15:clr>
            <a:srgbClr val="FBAE40"/>
          </p15:clr>
        </p15:guide>
        <p15:guide id="4" pos="3772">
          <p15:clr>
            <a:srgbClr val="FBAE40"/>
          </p15:clr>
        </p15:guide>
        <p15:guide id="5" pos="3908">
          <p15:clr>
            <a:srgbClr val="FBAE40"/>
          </p15:clr>
        </p15:guide>
        <p15:guide id="6" orient="horz" pos="3884">
          <p15:clr>
            <a:srgbClr val="FBAE40"/>
          </p15:clr>
        </p15:guide>
        <p15:guide id="7" orient="horz" pos="1570">
          <p15:clr>
            <a:srgbClr val="FBAE40"/>
          </p15:clr>
        </p15:guide>
        <p15:guide id="8" orient="horz" pos="3407">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3221" y="82356"/>
            <a:ext cx="8209284" cy="857250"/>
          </a:xfrm>
          <a:prstGeom prst="rect">
            <a:avLst/>
          </a:prstGeom>
        </p:spPr>
        <p:txBody>
          <a:bodyPr>
            <a:noAutofit/>
          </a:bodyPr>
          <a:lstStyle>
            <a:lvl1pPr>
              <a:defRPr sz="2400">
                <a:solidFill>
                  <a:schemeClr val="tx1"/>
                </a:solidFill>
              </a:defRPr>
            </a:lvl1pPr>
          </a:lstStyle>
          <a:p>
            <a:r>
              <a:rPr lang="en-US"/>
              <a:t>Click to edit Master title style</a:t>
            </a:r>
          </a:p>
        </p:txBody>
      </p:sp>
      <p:sp>
        <p:nvSpPr>
          <p:cNvPr id="3" name="Content Placeholder 2"/>
          <p:cNvSpPr>
            <a:spLocks noGrp="1"/>
          </p:cNvSpPr>
          <p:nvPr>
            <p:ph idx="1"/>
          </p:nvPr>
        </p:nvSpPr>
        <p:spPr>
          <a:xfrm>
            <a:off x="203222" y="1041470"/>
            <a:ext cx="8667509" cy="3677675"/>
          </a:xfrm>
          <a:prstGeom prst="rect">
            <a:avLst/>
          </a:prstGeom>
        </p:spPr>
        <p:txBody>
          <a:bodyPr/>
          <a:lstStyle>
            <a:lvl1pPr>
              <a:buClrTx/>
              <a:buFont typeface="Arial" panose="020B0604020202020204" pitchFamily="34" charset="0"/>
              <a:buChar char="•"/>
              <a:defRPr sz="2000">
                <a:solidFill>
                  <a:schemeClr val="tx1">
                    <a:lumMod val="85000"/>
                    <a:lumOff val="15000"/>
                  </a:schemeClr>
                </a:solidFill>
                <a:latin typeface="+mn-lt"/>
              </a:defRPr>
            </a:lvl1pPr>
            <a:lvl2pPr>
              <a:buClrTx/>
              <a:buFont typeface="Arial" panose="020B0604020202020204" pitchFamily="34" charset="0"/>
              <a:buChar char="•"/>
              <a:defRPr sz="1600" baseline="0">
                <a:solidFill>
                  <a:schemeClr val="tx1">
                    <a:lumMod val="85000"/>
                    <a:lumOff val="15000"/>
                  </a:schemeClr>
                </a:solidFill>
                <a:latin typeface="+mn-lt"/>
              </a:defRPr>
            </a:lvl2pPr>
            <a:lvl3pPr>
              <a:buClrTx/>
              <a:buFont typeface="Arial" panose="020B0604020202020204" pitchFamily="34" charset="0"/>
              <a:buChar char="•"/>
              <a:defRPr sz="1400" baseline="0">
                <a:solidFill>
                  <a:schemeClr val="tx1">
                    <a:lumMod val="85000"/>
                    <a:lumOff val="15000"/>
                  </a:schemeClr>
                </a:solidFill>
                <a:latin typeface="+mn-lt"/>
              </a:defRPr>
            </a:lvl3pPr>
            <a:lvl4pPr>
              <a:buClrTx/>
              <a:buFont typeface="Arial" panose="020B0604020202020204" pitchFamily="34" charset="0"/>
              <a:buChar char="•"/>
              <a:defRPr sz="1400" baseline="0">
                <a:solidFill>
                  <a:schemeClr val="tx1">
                    <a:lumMod val="85000"/>
                    <a:lumOff val="15000"/>
                  </a:schemeClr>
                </a:solidFill>
                <a:latin typeface="+mn-lt"/>
              </a:defRPr>
            </a:lvl4pPr>
            <a:lvl5pPr>
              <a:buClrTx/>
              <a:buFont typeface="Arial" panose="020B0604020202020204" pitchFamily="34" charset="0"/>
              <a:buChar char="•"/>
              <a:defRPr sz="1400" baseline="0">
                <a:solidFill>
                  <a:schemeClr val="tx1">
                    <a:lumMod val="85000"/>
                    <a:lumOff val="15000"/>
                  </a:schemeClr>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13"/>
          <p:cNvSpPr>
            <a:spLocks noGrp="1"/>
          </p:cNvSpPr>
          <p:nvPr>
            <p:ph type="body" sz="quarter" idx="11"/>
          </p:nvPr>
        </p:nvSpPr>
        <p:spPr>
          <a:xfrm>
            <a:off x="3187840" y="4912991"/>
            <a:ext cx="5875338" cy="230510"/>
          </a:xfrm>
          <a:prstGeom prst="rect">
            <a:avLst/>
          </a:prstGeom>
        </p:spPr>
        <p:txBody>
          <a:bodyPr vert="horz" anchor="b" anchorCtr="0"/>
          <a:lstStyle>
            <a:lvl1pPr marL="0" indent="0" algn="r">
              <a:buNone/>
              <a:defRPr sz="900" baseline="0">
                <a:solidFill>
                  <a:schemeClr val="tx1"/>
                </a:solidFill>
                <a:latin typeface="Arial" panose="020B0604020202020204" pitchFamily="34" charset="0"/>
                <a:cs typeface="Arial" panose="020B0604020202020204" pitchFamily="34" charset="0"/>
              </a:defRPr>
            </a:lvl1pPr>
            <a:lvl2pPr>
              <a:defRPr sz="1200">
                <a:solidFill>
                  <a:schemeClr val="accent4"/>
                </a:solidFill>
              </a:defRPr>
            </a:lvl2pPr>
            <a:lvl3pPr>
              <a:defRPr sz="1200">
                <a:solidFill>
                  <a:schemeClr val="accent4"/>
                </a:solidFill>
              </a:defRPr>
            </a:lvl3pPr>
            <a:lvl4pPr>
              <a:defRPr sz="1200">
                <a:solidFill>
                  <a:schemeClr val="accent4"/>
                </a:solidFill>
              </a:defRPr>
            </a:lvl4pPr>
            <a:lvl5pPr>
              <a:defRPr sz="1200">
                <a:solidFill>
                  <a:schemeClr val="accent4"/>
                </a:solidFill>
              </a:defRPr>
            </a:lvl5pPr>
          </a:lstStyle>
          <a:p>
            <a:pPr lvl="0"/>
            <a:r>
              <a:rPr lang="es-ES"/>
              <a:t>Haga clic para modificar el estilo de texto del patrón</a:t>
            </a:r>
          </a:p>
        </p:txBody>
      </p:sp>
    </p:spTree>
    <p:extLst>
      <p:ext uri="{BB962C8B-B14F-4D97-AF65-F5344CB8AC3E}">
        <p14:creationId xmlns:p14="http://schemas.microsoft.com/office/powerpoint/2010/main" val="270570287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3221" y="82356"/>
            <a:ext cx="8667509" cy="857250"/>
          </a:xfrm>
          <a:prstGeom prst="rect">
            <a:avLst/>
          </a:prstGeom>
        </p:spPr>
        <p:txBody>
          <a:bodyPr>
            <a:noAutofit/>
          </a:bodyPr>
          <a:lstStyle>
            <a:lvl1pPr>
              <a:defRPr sz="2400">
                <a:solidFill>
                  <a:schemeClr val="tx1"/>
                </a:solidFill>
              </a:defRPr>
            </a:lvl1pPr>
          </a:lstStyle>
          <a:p>
            <a:r>
              <a:rPr lang="en-US"/>
              <a:t>Click to edit Master title style</a:t>
            </a:r>
          </a:p>
        </p:txBody>
      </p:sp>
      <p:sp>
        <p:nvSpPr>
          <p:cNvPr id="3" name="Content Placeholder 2"/>
          <p:cNvSpPr>
            <a:spLocks noGrp="1"/>
          </p:cNvSpPr>
          <p:nvPr>
            <p:ph idx="1"/>
          </p:nvPr>
        </p:nvSpPr>
        <p:spPr>
          <a:xfrm>
            <a:off x="203223" y="1041472"/>
            <a:ext cx="8667509" cy="3677675"/>
          </a:xfrm>
          <a:prstGeom prst="rect">
            <a:avLst/>
          </a:prstGeom>
        </p:spPr>
        <p:txBody>
          <a:bodyPr/>
          <a:lstStyle>
            <a:lvl1pPr>
              <a:buClr>
                <a:schemeClr val="accent3"/>
              </a:buClr>
              <a:defRPr sz="2000">
                <a:solidFill>
                  <a:schemeClr val="tx1">
                    <a:lumMod val="85000"/>
                    <a:lumOff val="15000"/>
                  </a:schemeClr>
                </a:solidFill>
                <a:latin typeface="+mn-lt"/>
              </a:defRPr>
            </a:lvl1pPr>
            <a:lvl2pPr>
              <a:buClr>
                <a:schemeClr val="accent1"/>
              </a:buClr>
              <a:defRPr sz="1600" baseline="0">
                <a:solidFill>
                  <a:schemeClr val="tx1">
                    <a:lumMod val="85000"/>
                    <a:lumOff val="15000"/>
                  </a:schemeClr>
                </a:solidFill>
                <a:latin typeface="+mn-lt"/>
              </a:defRPr>
            </a:lvl2pPr>
            <a:lvl3pPr>
              <a:buClr>
                <a:schemeClr val="accent2"/>
              </a:buClr>
              <a:defRPr sz="1400" baseline="0">
                <a:solidFill>
                  <a:schemeClr val="tx1">
                    <a:lumMod val="85000"/>
                    <a:lumOff val="15000"/>
                  </a:schemeClr>
                </a:solidFill>
                <a:latin typeface="+mn-lt"/>
              </a:defRPr>
            </a:lvl3pPr>
            <a:lvl4pPr>
              <a:defRPr sz="1400" baseline="0">
                <a:solidFill>
                  <a:schemeClr val="tx1">
                    <a:lumMod val="85000"/>
                    <a:lumOff val="15000"/>
                  </a:schemeClr>
                </a:solidFill>
                <a:latin typeface="+mn-lt"/>
              </a:defRPr>
            </a:lvl4pPr>
            <a:lvl5pPr>
              <a:defRPr sz="1400" baseline="0">
                <a:solidFill>
                  <a:schemeClr val="tx1">
                    <a:lumMod val="85000"/>
                    <a:lumOff val="15000"/>
                  </a:schemeClr>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13"/>
          <p:cNvSpPr>
            <a:spLocks noGrp="1"/>
          </p:cNvSpPr>
          <p:nvPr>
            <p:ph type="body" sz="quarter" idx="11"/>
          </p:nvPr>
        </p:nvSpPr>
        <p:spPr>
          <a:xfrm>
            <a:off x="3187840" y="4912991"/>
            <a:ext cx="5875338" cy="230510"/>
          </a:xfrm>
          <a:prstGeom prst="rect">
            <a:avLst/>
          </a:prstGeom>
        </p:spPr>
        <p:txBody>
          <a:bodyPr vert="horz" anchor="b" anchorCtr="0"/>
          <a:lstStyle>
            <a:lvl1pPr marL="0" indent="0" algn="r">
              <a:buNone/>
              <a:defRPr sz="900" baseline="0">
                <a:solidFill>
                  <a:schemeClr val="tx1"/>
                </a:solidFill>
                <a:latin typeface="Arial" panose="020B0604020202020204" pitchFamily="34" charset="0"/>
                <a:cs typeface="Arial" panose="020B0604020202020204" pitchFamily="34" charset="0"/>
              </a:defRPr>
            </a:lvl1pPr>
            <a:lvl2pPr>
              <a:defRPr sz="1200">
                <a:solidFill>
                  <a:schemeClr val="accent4"/>
                </a:solidFill>
              </a:defRPr>
            </a:lvl2pPr>
            <a:lvl3pPr>
              <a:defRPr sz="1200">
                <a:solidFill>
                  <a:schemeClr val="accent4"/>
                </a:solidFill>
              </a:defRPr>
            </a:lvl3pPr>
            <a:lvl4pPr>
              <a:defRPr sz="1200">
                <a:solidFill>
                  <a:schemeClr val="accent4"/>
                </a:solidFill>
              </a:defRPr>
            </a:lvl4pPr>
            <a:lvl5pPr>
              <a:defRPr sz="1200">
                <a:solidFill>
                  <a:schemeClr val="accent4"/>
                </a:solidFill>
              </a:defRPr>
            </a:lvl5pPr>
          </a:lstStyle>
          <a:p>
            <a:pPr lvl="0"/>
            <a:r>
              <a:rPr lang="en-US"/>
              <a:t>Click to edit Master text styles</a:t>
            </a:r>
          </a:p>
        </p:txBody>
      </p:sp>
    </p:spTree>
    <p:extLst>
      <p:ext uri="{BB962C8B-B14F-4D97-AF65-F5344CB8AC3E}">
        <p14:creationId xmlns:p14="http://schemas.microsoft.com/office/powerpoint/2010/main" val="2286982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3221" y="82356"/>
            <a:ext cx="8209284" cy="857250"/>
          </a:xfrm>
          <a:prstGeom prst="rect">
            <a:avLst/>
          </a:prstGeom>
        </p:spPr>
        <p:txBody>
          <a:bodyPr>
            <a:noAutofit/>
          </a:bodyPr>
          <a:lstStyle>
            <a:lvl1pPr>
              <a:defRPr sz="2100"/>
            </a:lvl1pPr>
          </a:lstStyle>
          <a:p>
            <a:r>
              <a:rPr lang="en-US"/>
              <a:t>Click to edit Master title style</a:t>
            </a:r>
          </a:p>
        </p:txBody>
      </p:sp>
      <p:sp>
        <p:nvSpPr>
          <p:cNvPr id="3" name="Content Placeholder 2"/>
          <p:cNvSpPr>
            <a:spLocks noGrp="1"/>
          </p:cNvSpPr>
          <p:nvPr>
            <p:ph idx="1"/>
          </p:nvPr>
        </p:nvSpPr>
        <p:spPr>
          <a:xfrm>
            <a:off x="203223" y="1041470"/>
            <a:ext cx="8667509" cy="3677675"/>
          </a:xfrm>
          <a:prstGeom prst="rect">
            <a:avLst/>
          </a:prstGeom>
        </p:spPr>
        <p:txBody>
          <a:bodyPr/>
          <a:lstStyle>
            <a:lvl1pPr>
              <a:buClr>
                <a:schemeClr val="accent3"/>
              </a:buClr>
              <a:defRPr sz="1500">
                <a:solidFill>
                  <a:schemeClr val="tx1">
                    <a:lumMod val="85000"/>
                    <a:lumOff val="15000"/>
                  </a:schemeClr>
                </a:solidFill>
                <a:latin typeface="+mn-lt"/>
              </a:defRPr>
            </a:lvl1pPr>
            <a:lvl2pPr>
              <a:buClr>
                <a:schemeClr val="accent1"/>
              </a:buClr>
              <a:defRPr sz="1200" baseline="0">
                <a:solidFill>
                  <a:schemeClr val="tx1">
                    <a:lumMod val="85000"/>
                    <a:lumOff val="15000"/>
                  </a:schemeClr>
                </a:solidFill>
                <a:latin typeface="+mn-lt"/>
              </a:defRPr>
            </a:lvl2pPr>
            <a:lvl3pPr>
              <a:buClr>
                <a:schemeClr val="accent2"/>
              </a:buClr>
              <a:defRPr sz="1050" baseline="0">
                <a:solidFill>
                  <a:schemeClr val="tx1">
                    <a:lumMod val="85000"/>
                    <a:lumOff val="15000"/>
                  </a:schemeClr>
                </a:solidFill>
                <a:latin typeface="+mn-lt"/>
              </a:defRPr>
            </a:lvl3pPr>
            <a:lvl4pPr>
              <a:defRPr sz="1050" baseline="0">
                <a:solidFill>
                  <a:schemeClr val="tx1">
                    <a:lumMod val="85000"/>
                    <a:lumOff val="15000"/>
                  </a:schemeClr>
                </a:solidFill>
                <a:latin typeface="+mn-lt"/>
              </a:defRPr>
            </a:lvl4pPr>
            <a:lvl5pPr>
              <a:defRPr sz="1050" baseline="0">
                <a:solidFill>
                  <a:schemeClr val="tx1">
                    <a:lumMod val="85000"/>
                    <a:lumOff val="15000"/>
                  </a:schemeClr>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13"/>
          <p:cNvSpPr>
            <a:spLocks noGrp="1"/>
          </p:cNvSpPr>
          <p:nvPr>
            <p:ph type="body" sz="quarter" idx="11" hasCustomPrompt="1"/>
          </p:nvPr>
        </p:nvSpPr>
        <p:spPr>
          <a:xfrm>
            <a:off x="3187840" y="4912991"/>
            <a:ext cx="5875338" cy="230510"/>
          </a:xfrm>
          <a:prstGeom prst="rect">
            <a:avLst/>
          </a:prstGeom>
        </p:spPr>
        <p:txBody>
          <a:bodyPr vert="horz" anchor="b" anchorCtr="0"/>
          <a:lstStyle>
            <a:lvl1pPr marL="0" indent="0" algn="r">
              <a:buNone/>
              <a:defRPr sz="750" baseline="0">
                <a:solidFill>
                  <a:schemeClr val="tx1"/>
                </a:solidFill>
                <a:latin typeface="Arial" panose="020B0604020202020204" pitchFamily="34" charset="0"/>
                <a:cs typeface="Arial" panose="020B0604020202020204" pitchFamily="34" charset="0"/>
              </a:defRPr>
            </a:lvl1pPr>
            <a:lvl2pPr>
              <a:defRPr sz="900">
                <a:solidFill>
                  <a:schemeClr val="accent4"/>
                </a:solidFill>
              </a:defRPr>
            </a:lvl2pPr>
            <a:lvl3pPr>
              <a:defRPr sz="900">
                <a:solidFill>
                  <a:schemeClr val="accent4"/>
                </a:solidFill>
              </a:defRPr>
            </a:lvl3pPr>
            <a:lvl4pPr>
              <a:defRPr sz="900">
                <a:solidFill>
                  <a:schemeClr val="accent4"/>
                </a:solidFill>
              </a:defRPr>
            </a:lvl4pPr>
            <a:lvl5pPr>
              <a:defRPr sz="900">
                <a:solidFill>
                  <a:schemeClr val="accent4"/>
                </a:solidFill>
              </a:defRPr>
            </a:lvl5pPr>
          </a:lstStyle>
          <a:p>
            <a:pPr lvl="0"/>
            <a:r>
              <a:rPr lang="en-GB"/>
              <a:t>Click to add reference</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475663" y="168710"/>
            <a:ext cx="382210" cy="388800"/>
          </a:xfrm>
          <a:prstGeom prst="rect">
            <a:avLst/>
          </a:prstGeom>
        </p:spPr>
      </p:pic>
    </p:spTree>
    <p:extLst>
      <p:ext uri="{BB962C8B-B14F-4D97-AF65-F5344CB8AC3E}">
        <p14:creationId xmlns:p14="http://schemas.microsoft.com/office/powerpoint/2010/main" val="379607053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Content with Subtitle – Bullet">
    <p:spTree>
      <p:nvGrpSpPr>
        <p:cNvPr id="1" name=""/>
        <p:cNvGrpSpPr/>
        <p:nvPr/>
      </p:nvGrpSpPr>
      <p:grpSpPr>
        <a:xfrm>
          <a:off x="0" y="0"/>
          <a:ext cx="0" cy="0"/>
          <a:chOff x="0" y="0"/>
          <a:chExt cx="0" cy="0"/>
        </a:xfrm>
      </p:grpSpPr>
      <p:sp>
        <p:nvSpPr>
          <p:cNvPr id="8" name="Content Placeholder 2"/>
          <p:cNvSpPr>
            <a:spLocks noGrp="1"/>
          </p:cNvSpPr>
          <p:nvPr>
            <p:ph idx="15" hasCustomPrompt="1"/>
          </p:nvPr>
        </p:nvSpPr>
        <p:spPr>
          <a:xfrm>
            <a:off x="316452" y="956937"/>
            <a:ext cx="8544916" cy="3213000"/>
          </a:xfrm>
          <a:prstGeom prst="rect">
            <a:avLst/>
          </a:prstGeom>
        </p:spPr>
        <p:txBody>
          <a:bodyPr lIns="0" tIns="0" rIns="0" bIns="0"/>
          <a:lstStyle>
            <a:lvl1pPr marL="134984" indent="-134984">
              <a:lnSpc>
                <a:spcPct val="100000"/>
              </a:lnSpc>
              <a:spcBef>
                <a:spcPts val="450"/>
              </a:spcBef>
              <a:buClr>
                <a:srgbClr val="830051"/>
              </a:buClr>
              <a:buFont typeface="Arial" pitchFamily="34" charset="0"/>
              <a:buChar char="•"/>
              <a:defRPr sz="1350">
                <a:solidFill>
                  <a:schemeClr val="tx1"/>
                </a:solidFill>
                <a:latin typeface="Arial" pitchFamily="34" charset="0"/>
                <a:cs typeface="Arial" pitchFamily="34" charset="0"/>
              </a:defRPr>
            </a:lvl1pPr>
            <a:lvl2pPr marL="404950" indent="-134984">
              <a:lnSpc>
                <a:spcPct val="100000"/>
              </a:lnSpc>
              <a:spcBef>
                <a:spcPts val="450"/>
              </a:spcBef>
              <a:buClr>
                <a:schemeClr val="tx2"/>
              </a:buClr>
              <a:defRPr sz="1350" baseline="0">
                <a:solidFill>
                  <a:schemeClr val="tx1"/>
                </a:solidFill>
                <a:latin typeface="Arial" pitchFamily="34" charset="0"/>
                <a:cs typeface="Arial" pitchFamily="34" charset="0"/>
              </a:defRPr>
            </a:lvl2pPr>
            <a:lvl3pPr>
              <a:buClr>
                <a:schemeClr val="accent1"/>
              </a:buClr>
              <a:defRPr sz="1050" baseline="0">
                <a:latin typeface="Arial" pitchFamily="34" charset="0"/>
                <a:cs typeface="Arial" pitchFamily="34" charset="0"/>
              </a:defRPr>
            </a:lvl3pPr>
            <a:lvl4pPr marL="467042" indent="-134984">
              <a:defRPr sz="1050">
                <a:latin typeface="Arial" pitchFamily="34" charset="0"/>
                <a:cs typeface="Arial" pitchFamily="34" charset="0"/>
              </a:defRPr>
            </a:lvl4pPr>
            <a:lvl5pPr marL="467042">
              <a:defRPr sz="1050">
                <a:latin typeface="Arial" pitchFamily="34" charset="0"/>
                <a:cs typeface="Arial" pitchFamily="34" charset="0"/>
              </a:defRPr>
            </a:lvl5pPr>
            <a:lvl6pPr>
              <a:defRPr>
                <a:latin typeface="Arial" pitchFamily="34" charset="0"/>
                <a:cs typeface="Arial" pitchFamily="34" charset="0"/>
              </a:defRPr>
            </a:lvl6pPr>
          </a:lstStyle>
          <a:p>
            <a:r>
              <a:rPr lang="de-DE" noProof="0"/>
              <a:t>First </a:t>
            </a:r>
            <a:r>
              <a:rPr lang="de-DE" noProof="0" err="1"/>
              <a:t>level</a:t>
            </a:r>
            <a:endParaRPr lang="de-DE" noProof="0"/>
          </a:p>
          <a:p>
            <a:pPr lvl="1"/>
            <a:r>
              <a:rPr lang="de-DE" noProof="0"/>
              <a:t>Second </a:t>
            </a:r>
            <a:r>
              <a:rPr lang="de-DE" noProof="0" err="1"/>
              <a:t>level</a:t>
            </a:r>
            <a:endParaRPr lang="de-DE" noProof="0"/>
          </a:p>
          <a:p>
            <a:pPr lvl="2"/>
            <a:r>
              <a:rPr lang="de-DE" noProof="0"/>
              <a:t>Third </a:t>
            </a:r>
            <a:r>
              <a:rPr lang="de-DE" noProof="0" err="1"/>
              <a:t>leve</a:t>
            </a:r>
            <a:endParaRPr lang="de-DE" noProof="0"/>
          </a:p>
        </p:txBody>
      </p:sp>
      <p:sp>
        <p:nvSpPr>
          <p:cNvPr id="5" name="Title 8"/>
          <p:cNvSpPr>
            <a:spLocks noGrp="1"/>
          </p:cNvSpPr>
          <p:nvPr>
            <p:ph type="title" hasCustomPrompt="1"/>
          </p:nvPr>
        </p:nvSpPr>
        <p:spPr>
          <a:xfrm>
            <a:off x="315914" y="187363"/>
            <a:ext cx="8765652" cy="310500"/>
          </a:xfrm>
          <a:prstGeom prst="rect">
            <a:avLst/>
          </a:prstGeom>
        </p:spPr>
        <p:txBody>
          <a:bodyPr vert="horz" lIns="0" tIns="0" rIns="0" bIns="0"/>
          <a:lstStyle>
            <a:lvl1pPr algn="l">
              <a:lnSpc>
                <a:spcPct val="100000"/>
              </a:lnSpc>
              <a:defRPr sz="1800" b="1" baseline="0">
                <a:solidFill>
                  <a:srgbClr val="830051"/>
                </a:solidFill>
                <a:latin typeface="Arial" pitchFamily="34" charset="0"/>
                <a:cs typeface="Arial" pitchFamily="34" charset="0"/>
              </a:defRPr>
            </a:lvl1pPr>
          </a:lstStyle>
          <a:p>
            <a:r>
              <a:rPr lang="de-DE" noProof="0"/>
              <a:t>Click to add title</a:t>
            </a:r>
          </a:p>
        </p:txBody>
      </p:sp>
      <p:sp>
        <p:nvSpPr>
          <p:cNvPr id="6" name="Subtitle 2"/>
          <p:cNvSpPr>
            <a:spLocks noGrp="1"/>
          </p:cNvSpPr>
          <p:nvPr>
            <p:ph type="subTitle" idx="10" hasCustomPrompt="1"/>
          </p:nvPr>
        </p:nvSpPr>
        <p:spPr>
          <a:xfrm>
            <a:off x="315912" y="507864"/>
            <a:ext cx="8765652" cy="324000"/>
          </a:xfrm>
          <a:prstGeom prst="rect">
            <a:avLst/>
          </a:prstGeom>
        </p:spPr>
        <p:txBody>
          <a:bodyPr lIns="0" tIns="0" rIns="0" bIns="0"/>
          <a:lstStyle>
            <a:lvl1pPr marL="0" indent="0" algn="l">
              <a:lnSpc>
                <a:spcPct val="100000"/>
              </a:lnSpc>
              <a:spcBef>
                <a:spcPts val="0"/>
              </a:spcBef>
              <a:buNone/>
              <a:defRPr sz="1800">
                <a:solidFill>
                  <a:schemeClr val="accent4"/>
                </a:solidFill>
                <a:latin typeface="Arial" pitchFamily="34" charset="0"/>
                <a:cs typeface="Arial" pitchFamily="34" charset="0"/>
              </a:defRPr>
            </a:lvl1pPr>
            <a:lvl2pPr marL="342857" indent="0" algn="ctr">
              <a:buNone/>
              <a:defRPr>
                <a:solidFill>
                  <a:schemeClr val="tx1">
                    <a:tint val="75000"/>
                  </a:schemeClr>
                </a:solidFill>
              </a:defRPr>
            </a:lvl2pPr>
            <a:lvl3pPr marL="685715" indent="0" algn="ctr">
              <a:buNone/>
              <a:defRPr>
                <a:solidFill>
                  <a:schemeClr val="tx1">
                    <a:tint val="75000"/>
                  </a:schemeClr>
                </a:solidFill>
              </a:defRPr>
            </a:lvl3pPr>
            <a:lvl4pPr marL="1028572" indent="0" algn="ctr">
              <a:buNone/>
              <a:defRPr>
                <a:solidFill>
                  <a:schemeClr val="tx1">
                    <a:tint val="75000"/>
                  </a:schemeClr>
                </a:solidFill>
              </a:defRPr>
            </a:lvl4pPr>
            <a:lvl5pPr marL="1371428" indent="0" algn="ctr">
              <a:buNone/>
              <a:defRPr>
                <a:solidFill>
                  <a:schemeClr val="tx1">
                    <a:tint val="75000"/>
                  </a:schemeClr>
                </a:solidFill>
              </a:defRPr>
            </a:lvl5pPr>
            <a:lvl6pPr marL="1714286" indent="0" algn="ctr">
              <a:buNone/>
              <a:defRPr>
                <a:solidFill>
                  <a:schemeClr val="tx1">
                    <a:tint val="75000"/>
                  </a:schemeClr>
                </a:solidFill>
              </a:defRPr>
            </a:lvl6pPr>
            <a:lvl7pPr marL="2057143" indent="0" algn="ctr">
              <a:buNone/>
              <a:defRPr>
                <a:solidFill>
                  <a:schemeClr val="tx1">
                    <a:tint val="75000"/>
                  </a:schemeClr>
                </a:solidFill>
              </a:defRPr>
            </a:lvl7pPr>
            <a:lvl8pPr marL="2400000" indent="0" algn="ctr">
              <a:buNone/>
              <a:defRPr>
                <a:solidFill>
                  <a:schemeClr val="tx1">
                    <a:tint val="75000"/>
                  </a:schemeClr>
                </a:solidFill>
              </a:defRPr>
            </a:lvl8pPr>
            <a:lvl9pPr marL="2742857" indent="0" algn="ctr">
              <a:buNone/>
              <a:defRPr>
                <a:solidFill>
                  <a:schemeClr val="tx1">
                    <a:tint val="75000"/>
                  </a:schemeClr>
                </a:solidFill>
              </a:defRPr>
            </a:lvl9pPr>
          </a:lstStyle>
          <a:p>
            <a:r>
              <a:rPr lang="de-DE" noProof="0"/>
              <a:t>Click to add subtitle</a:t>
            </a:r>
          </a:p>
        </p:txBody>
      </p:sp>
      <p:sp>
        <p:nvSpPr>
          <p:cNvPr id="10" name="Slide Number Placeholder 5">
            <a:extLst>
              <a:ext uri="{FF2B5EF4-FFF2-40B4-BE49-F238E27FC236}">
                <a16:creationId xmlns:a16="http://schemas.microsoft.com/office/drawing/2014/main" id="{8A9A204E-E210-B540-A71B-09B42AB4A9D6}"/>
              </a:ext>
            </a:extLst>
          </p:cNvPr>
          <p:cNvSpPr>
            <a:spLocks noGrp="1"/>
          </p:cNvSpPr>
          <p:nvPr>
            <p:ph type="sldNum" sz="quarter" idx="4"/>
          </p:nvPr>
        </p:nvSpPr>
        <p:spPr>
          <a:xfrm>
            <a:off x="315913" y="4920941"/>
            <a:ext cx="396000" cy="162000"/>
          </a:xfrm>
          <a:prstGeom prst="rect">
            <a:avLst/>
          </a:prstGeom>
        </p:spPr>
        <p:txBody>
          <a:bodyPr vert="horz" lIns="0" tIns="0" rIns="0" bIns="0" rtlCol="0" anchor="t" anchorCtr="0"/>
          <a:lstStyle>
            <a:lvl1pPr algn="l">
              <a:defRPr sz="600">
                <a:solidFill>
                  <a:schemeClr val="tx1"/>
                </a:solidFill>
                <a:latin typeface="Arial" pitchFamily="34" charset="0"/>
                <a:cs typeface="Arial" pitchFamily="34" charset="0"/>
              </a:defRPr>
            </a:lvl1pPr>
          </a:lstStyle>
          <a:p>
            <a:fld id="{3C4F54F3-C349-4609-AFEE-01462D5C7942}" type="slidenum">
              <a:rPr lang="en-GB" smtClean="0"/>
              <a:pPr/>
              <a:t>‹#›</a:t>
            </a:fld>
            <a:endParaRPr lang="en-GB"/>
          </a:p>
        </p:txBody>
      </p:sp>
      <p:sp>
        <p:nvSpPr>
          <p:cNvPr id="11" name="Fußzeilenplatzhalter 2">
            <a:extLst>
              <a:ext uri="{FF2B5EF4-FFF2-40B4-BE49-F238E27FC236}">
                <a16:creationId xmlns:a16="http://schemas.microsoft.com/office/drawing/2014/main" id="{EC174800-AD5A-FA44-A85D-7CA2E074DC33}"/>
              </a:ext>
            </a:extLst>
          </p:cNvPr>
          <p:cNvSpPr>
            <a:spLocks noGrp="1"/>
          </p:cNvSpPr>
          <p:nvPr>
            <p:ph type="ftr" sz="quarter" idx="3"/>
          </p:nvPr>
        </p:nvSpPr>
        <p:spPr>
          <a:xfrm>
            <a:off x="712403" y="4920941"/>
            <a:ext cx="5120518" cy="222560"/>
          </a:xfrm>
          <a:prstGeom prst="rect">
            <a:avLst/>
          </a:prstGeom>
        </p:spPr>
        <p:txBody>
          <a:bodyPr vert="horz" lIns="0" tIns="0" rIns="0" bIns="0" rtlCol="0" anchor="t" anchorCtr="0"/>
          <a:lstStyle>
            <a:lvl1pPr algn="l">
              <a:defRPr sz="600" b="1">
                <a:solidFill>
                  <a:schemeClr val="tx1"/>
                </a:solidFill>
              </a:defRPr>
            </a:lvl1pPr>
          </a:lstStyle>
          <a:p>
            <a:r>
              <a:rPr lang="en-GB"/>
              <a:t>Vortragender | Session | EHA 2021, virtuell</a:t>
            </a:r>
          </a:p>
        </p:txBody>
      </p:sp>
      <p:sp>
        <p:nvSpPr>
          <p:cNvPr id="3" name="Textplatzhalter 2">
            <a:extLst>
              <a:ext uri="{FF2B5EF4-FFF2-40B4-BE49-F238E27FC236}">
                <a16:creationId xmlns:a16="http://schemas.microsoft.com/office/drawing/2014/main" id="{FBF76DA3-4C05-054F-ABE0-8A7463E02794}"/>
              </a:ext>
            </a:extLst>
          </p:cNvPr>
          <p:cNvSpPr>
            <a:spLocks noGrp="1"/>
          </p:cNvSpPr>
          <p:nvPr>
            <p:ph type="body" sz="quarter" idx="16" hasCustomPrompt="1"/>
          </p:nvPr>
        </p:nvSpPr>
        <p:spPr>
          <a:xfrm>
            <a:off x="323850" y="4501891"/>
            <a:ext cx="8496300" cy="222560"/>
          </a:xfrm>
          <a:prstGeom prst="rect">
            <a:avLst/>
          </a:prstGeom>
        </p:spPr>
        <p:txBody>
          <a:bodyPr lIns="0" tIns="0" rIns="0" bIns="0" anchor="b"/>
          <a:lstStyle>
            <a:lvl1pPr marL="0" indent="0">
              <a:buNone/>
              <a:defRPr sz="800" i="0">
                <a:solidFill>
                  <a:schemeClr val="tx1">
                    <a:lumMod val="50000"/>
                    <a:lumOff val="50000"/>
                  </a:schemeClr>
                </a:solidFill>
              </a:defRPr>
            </a:lvl1pPr>
            <a:lvl2pPr marL="342857" indent="0">
              <a:buNone/>
              <a:defRPr/>
            </a:lvl2pPr>
            <a:lvl3pPr marL="685715" indent="0">
              <a:buNone/>
              <a:defRPr/>
            </a:lvl3pPr>
            <a:lvl4pPr marL="1028572" indent="0">
              <a:buNone/>
              <a:defRPr/>
            </a:lvl4pPr>
            <a:lvl5pPr marL="1371428" indent="0">
              <a:buNone/>
              <a:defRPr/>
            </a:lvl5pPr>
          </a:lstStyle>
          <a:p>
            <a:pPr lvl="0"/>
            <a:r>
              <a:rPr lang="de-DE"/>
              <a:t>Fußnoten (optional)</a:t>
            </a:r>
          </a:p>
        </p:txBody>
      </p:sp>
    </p:spTree>
    <p:extLst>
      <p:ext uri="{BB962C8B-B14F-4D97-AF65-F5344CB8AC3E}">
        <p14:creationId xmlns:p14="http://schemas.microsoft.com/office/powerpoint/2010/main" val="266789007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4"/>
          </p:nvPr>
        </p:nvSpPr>
        <p:spPr>
          <a:xfrm>
            <a:off x="8500832" y="4809841"/>
            <a:ext cx="497205" cy="273844"/>
          </a:xfrm>
          <a:prstGeom prst="rect">
            <a:avLst/>
          </a:prstGeom>
        </p:spPr>
        <p:txBody>
          <a:bodyPr vert="horz" lIns="91440" tIns="45720" rIns="91440" bIns="45720" rtlCol="0" anchor="ctr"/>
          <a:lstStyle>
            <a:lvl1pPr algn="r">
              <a:defRPr lang="en-US" sz="1100" smtClean="0"/>
            </a:lvl1pPr>
          </a:lstStyle>
          <a:p>
            <a:fld id="{AF1AFCDA-ABCC-4704-AB71-48FDE4F2FA4C}" type="slidenum">
              <a:rPr lang="en-US" smtClean="0"/>
              <a:pPr/>
              <a:t>‹#›</a:t>
            </a:fld>
            <a:endParaRPr lang="en-US"/>
          </a:p>
        </p:txBody>
      </p:sp>
      <p:sp>
        <p:nvSpPr>
          <p:cNvPr id="5" name="Text Placeholder 5">
            <a:extLst>
              <a:ext uri="{FF2B5EF4-FFF2-40B4-BE49-F238E27FC236}">
                <a16:creationId xmlns:a16="http://schemas.microsoft.com/office/drawing/2014/main" id="{21BF7C2D-2C19-4241-9CF3-26389255A655}"/>
              </a:ext>
            </a:extLst>
          </p:cNvPr>
          <p:cNvSpPr>
            <a:spLocks noGrp="1"/>
          </p:cNvSpPr>
          <p:nvPr>
            <p:ph type="body" sz="quarter" idx="13"/>
          </p:nvPr>
        </p:nvSpPr>
        <p:spPr>
          <a:xfrm>
            <a:off x="287337" y="4869903"/>
            <a:ext cx="8280000" cy="186368"/>
          </a:xfrm>
        </p:spPr>
        <p:txBody>
          <a:bodyPr anchor="b">
            <a:spAutoFit/>
          </a:bodyPr>
          <a:lstStyle>
            <a:lvl1pPr>
              <a:spcBef>
                <a:spcPts val="300"/>
              </a:spcBef>
              <a:spcAft>
                <a:spcPts val="0"/>
              </a:spcAft>
              <a:defRPr sz="800"/>
            </a:lvl1pPr>
          </a:lstStyle>
          <a:p>
            <a:pPr lvl="0"/>
            <a:r>
              <a:rPr lang="en-US"/>
              <a:t>Click to edit Master text styles</a:t>
            </a:r>
          </a:p>
        </p:txBody>
      </p:sp>
    </p:spTree>
    <p:custDataLst>
      <p:tags r:id="rId1"/>
    </p:custDataLst>
    <p:extLst>
      <p:ext uri="{BB962C8B-B14F-4D97-AF65-F5344CB8AC3E}">
        <p14:creationId xmlns:p14="http://schemas.microsoft.com/office/powerpoint/2010/main" val="213542350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3"/>
          <p:cNvSpPr>
            <a:spLocks noGrp="1"/>
          </p:cNvSpPr>
          <p:nvPr>
            <p:ph type="dt" sz="half" idx="10"/>
          </p:nvPr>
        </p:nvSpPr>
        <p:spPr/>
        <p:txBody>
          <a:bodyPr/>
          <a:lstStyle>
            <a:lvl1pPr>
              <a:defRPr/>
            </a:lvl1pPr>
          </a:lstStyle>
          <a:p>
            <a:pPr defTabSz="685800" fontAlgn="base">
              <a:spcBef>
                <a:spcPct val="0"/>
              </a:spcBef>
              <a:spcAft>
                <a:spcPct val="40000"/>
              </a:spcAft>
              <a:defRPr/>
            </a:pPr>
            <a:fld id="{8E167555-49C0-4FE4-BE5B-3D3D7E72F82E}" type="datetimeFigureOut">
              <a:rPr lang="de-DE" sz="1350" smtClean="0">
                <a:solidFill>
                  <a:srgbClr val="000000"/>
                </a:solidFill>
                <a:latin typeface="Frutiger LT Com 55 Roman" pitchFamily="34" charset="0"/>
              </a:rPr>
              <a:pPr defTabSz="685800" fontAlgn="base">
                <a:spcBef>
                  <a:spcPct val="0"/>
                </a:spcBef>
                <a:spcAft>
                  <a:spcPct val="40000"/>
                </a:spcAft>
                <a:defRPr/>
              </a:pPr>
              <a:t>30.03.2022</a:t>
            </a:fld>
            <a:endParaRPr lang="de-DE" sz="1350">
              <a:solidFill>
                <a:srgbClr val="000000"/>
              </a:solidFill>
              <a:latin typeface="Frutiger LT Com 55 Roman" pitchFamily="34" charset="0"/>
            </a:endParaRPr>
          </a:p>
        </p:txBody>
      </p:sp>
      <p:sp>
        <p:nvSpPr>
          <p:cNvPr id="4" name="Fußzeilenplatzhalter 4"/>
          <p:cNvSpPr>
            <a:spLocks noGrp="1"/>
          </p:cNvSpPr>
          <p:nvPr>
            <p:ph type="ftr" sz="quarter" idx="11"/>
          </p:nvPr>
        </p:nvSpPr>
        <p:spPr/>
        <p:txBody>
          <a:bodyPr/>
          <a:lstStyle>
            <a:lvl1pPr>
              <a:defRPr/>
            </a:lvl1pPr>
          </a:lstStyle>
          <a:p>
            <a:pPr defTabSz="685800" fontAlgn="base">
              <a:spcBef>
                <a:spcPct val="0"/>
              </a:spcBef>
              <a:spcAft>
                <a:spcPct val="40000"/>
              </a:spcAft>
              <a:defRPr/>
            </a:pPr>
            <a:endParaRPr lang="de-DE" sz="1350">
              <a:solidFill>
                <a:srgbClr val="000000"/>
              </a:solidFill>
              <a:latin typeface="Frutiger LT Com 55 Roman" pitchFamily="34" charset="0"/>
            </a:endParaRPr>
          </a:p>
        </p:txBody>
      </p:sp>
      <p:sp>
        <p:nvSpPr>
          <p:cNvPr id="5" name="Foliennummernplatzhalter 5"/>
          <p:cNvSpPr>
            <a:spLocks noGrp="1"/>
          </p:cNvSpPr>
          <p:nvPr>
            <p:ph type="sldNum" sz="quarter" idx="12"/>
          </p:nvPr>
        </p:nvSpPr>
        <p:spPr/>
        <p:txBody>
          <a:bodyPr/>
          <a:lstStyle>
            <a:lvl1pPr>
              <a:defRPr/>
            </a:lvl1pPr>
          </a:lstStyle>
          <a:p>
            <a:pPr defTabSz="685800" fontAlgn="base">
              <a:spcBef>
                <a:spcPct val="0"/>
              </a:spcBef>
              <a:spcAft>
                <a:spcPct val="40000"/>
              </a:spcAft>
              <a:defRPr/>
            </a:pPr>
            <a:fld id="{F30EA020-5C6B-4052-B803-5765F1BAAECE}" type="slidenum">
              <a:rPr lang="de-DE" sz="1350" smtClean="0">
                <a:solidFill>
                  <a:srgbClr val="000000"/>
                </a:solidFill>
                <a:latin typeface="Frutiger LT Com 55 Roman" pitchFamily="34" charset="0"/>
              </a:rPr>
              <a:pPr defTabSz="685800" fontAlgn="base">
                <a:spcBef>
                  <a:spcPct val="0"/>
                </a:spcBef>
                <a:spcAft>
                  <a:spcPct val="40000"/>
                </a:spcAft>
                <a:defRPr/>
              </a:pPr>
              <a:t>‹#›</a:t>
            </a:fld>
            <a:endParaRPr lang="de-DE" sz="1350">
              <a:solidFill>
                <a:srgbClr val="000000"/>
              </a:solidFill>
              <a:latin typeface="Frutiger LT Com 55 Roman" pitchFamily="34" charset="0"/>
            </a:endParaRPr>
          </a:p>
        </p:txBody>
      </p:sp>
    </p:spTree>
    <p:extLst>
      <p:ext uri="{BB962C8B-B14F-4D97-AF65-F5344CB8AC3E}">
        <p14:creationId xmlns:p14="http://schemas.microsoft.com/office/powerpoint/2010/main" val="59961413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1_Quintiles Title">
    <p:spTree>
      <p:nvGrpSpPr>
        <p:cNvPr id="1" name=""/>
        <p:cNvGrpSpPr/>
        <p:nvPr/>
      </p:nvGrpSpPr>
      <p:grpSpPr>
        <a:xfrm>
          <a:off x="0" y="0"/>
          <a:ext cx="0" cy="0"/>
          <a:chOff x="0" y="0"/>
          <a:chExt cx="0" cy="0"/>
        </a:xfrm>
      </p:grpSpPr>
      <p:sp>
        <p:nvSpPr>
          <p:cNvPr id="4" name="Title 3"/>
          <p:cNvSpPr>
            <a:spLocks noGrp="1"/>
          </p:cNvSpPr>
          <p:nvPr>
            <p:ph type="title"/>
          </p:nvPr>
        </p:nvSpPr>
        <p:spPr>
          <a:xfrm>
            <a:off x="221868" y="2301588"/>
            <a:ext cx="8680960" cy="1221433"/>
          </a:xfrm>
          <a:prstGeom prst="rect">
            <a:avLst/>
          </a:prstGeom>
        </p:spPr>
        <p:txBody>
          <a:bodyPr anchor="t" anchorCtr="0">
            <a:normAutofit/>
          </a:bodyPr>
          <a:lstStyle>
            <a:lvl1pPr algn="ctr">
              <a:defRPr sz="3000" b="1">
                <a:solidFill>
                  <a:schemeClr val="accent1"/>
                </a:solidFill>
                <a:latin typeface="Arial"/>
                <a:cs typeface="Arial"/>
              </a:defRPr>
            </a:lvl1pPr>
          </a:lstStyle>
          <a:p>
            <a:r>
              <a:rPr lang="en-US"/>
              <a:t>Click to edit Master title style</a:t>
            </a:r>
            <a:endParaRPr lang="en-GB"/>
          </a:p>
        </p:txBody>
      </p:sp>
      <p:sp>
        <p:nvSpPr>
          <p:cNvPr id="10" name="Text Placeholder 9"/>
          <p:cNvSpPr>
            <a:spLocks noGrp="1"/>
          </p:cNvSpPr>
          <p:nvPr>
            <p:ph type="body" sz="quarter" idx="11"/>
          </p:nvPr>
        </p:nvSpPr>
        <p:spPr>
          <a:xfrm>
            <a:off x="233411" y="3320566"/>
            <a:ext cx="8658342" cy="917972"/>
          </a:xfrm>
          <a:prstGeom prst="rect">
            <a:avLst/>
          </a:prstGeom>
        </p:spPr>
        <p:txBody>
          <a:bodyPr>
            <a:normAutofit/>
          </a:bodyPr>
          <a:lstStyle>
            <a:lvl1pPr marL="0" indent="0" algn="ctr">
              <a:buNone/>
              <a:defRPr sz="2000" i="1">
                <a:solidFill>
                  <a:schemeClr val="accent3"/>
                </a:solidFill>
                <a:latin typeface="Arial"/>
                <a:cs typeface="Arial"/>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454660482"/>
      </p:ext>
    </p:extLst>
  </p:cSld>
  <p:clrMapOvr>
    <a:masterClrMapping/>
  </p:clrMapOvr>
  <p:hf sldNum="0" hdr="0" ftr="0" dt="0"/>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2_Quintiles Title">
    <p:spTree>
      <p:nvGrpSpPr>
        <p:cNvPr id="1" name=""/>
        <p:cNvGrpSpPr/>
        <p:nvPr/>
      </p:nvGrpSpPr>
      <p:grpSpPr>
        <a:xfrm>
          <a:off x="0" y="0"/>
          <a:ext cx="0" cy="0"/>
          <a:chOff x="0" y="0"/>
          <a:chExt cx="0" cy="0"/>
        </a:xfrm>
      </p:grpSpPr>
      <p:sp>
        <p:nvSpPr>
          <p:cNvPr id="4" name="Title 3"/>
          <p:cNvSpPr>
            <a:spLocks noGrp="1"/>
          </p:cNvSpPr>
          <p:nvPr>
            <p:ph type="title"/>
          </p:nvPr>
        </p:nvSpPr>
        <p:spPr>
          <a:xfrm>
            <a:off x="221869" y="484190"/>
            <a:ext cx="4813586" cy="1221433"/>
          </a:xfrm>
          <a:prstGeom prst="rect">
            <a:avLst/>
          </a:prstGeom>
        </p:spPr>
        <p:txBody>
          <a:bodyPr anchor="t" anchorCtr="0">
            <a:normAutofit/>
          </a:bodyPr>
          <a:lstStyle>
            <a:lvl1pPr algn="l">
              <a:defRPr sz="3000" b="1">
                <a:solidFill>
                  <a:schemeClr val="accent1"/>
                </a:solidFill>
                <a:latin typeface="Arial"/>
                <a:cs typeface="Arial"/>
              </a:defRPr>
            </a:lvl1pPr>
          </a:lstStyle>
          <a:p>
            <a:r>
              <a:rPr lang="en-US"/>
              <a:t>Click to edit Master title style</a:t>
            </a:r>
            <a:endParaRPr lang="en-GB"/>
          </a:p>
        </p:txBody>
      </p:sp>
      <p:sp>
        <p:nvSpPr>
          <p:cNvPr id="10" name="Text Placeholder 9"/>
          <p:cNvSpPr>
            <a:spLocks noGrp="1"/>
          </p:cNvSpPr>
          <p:nvPr>
            <p:ph type="body" sz="quarter" idx="11"/>
          </p:nvPr>
        </p:nvSpPr>
        <p:spPr>
          <a:xfrm>
            <a:off x="233411" y="1944037"/>
            <a:ext cx="4801044" cy="917972"/>
          </a:xfrm>
          <a:prstGeom prst="rect">
            <a:avLst/>
          </a:prstGeom>
        </p:spPr>
        <p:txBody>
          <a:bodyPr>
            <a:normAutofit/>
          </a:bodyPr>
          <a:lstStyle>
            <a:lvl1pPr marL="0" indent="0" algn="l">
              <a:buNone/>
              <a:defRPr sz="2000" i="1">
                <a:solidFill>
                  <a:schemeClr val="accent3"/>
                </a:solidFill>
                <a:latin typeface="Arial"/>
                <a:cs typeface="Arial"/>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991542908"/>
      </p:ext>
    </p:extLst>
  </p:cSld>
  <p:clrMapOvr>
    <a:masterClrMapping/>
  </p:clrMapOvr>
  <p:hf sldNum="0" hdr="0" ftr="0" dt="0"/>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510475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3221" y="82356"/>
            <a:ext cx="8209284" cy="857250"/>
          </a:xfrm>
          <a:prstGeom prst="rect">
            <a:avLst/>
          </a:prstGeom>
        </p:spPr>
        <p:txBody>
          <a:bodyPr>
            <a:noAutofit/>
          </a:bodyPr>
          <a:lstStyle>
            <a:lvl1pPr>
              <a:defRPr sz="2400">
                <a:solidFill>
                  <a:schemeClr val="tx1"/>
                </a:solidFill>
              </a:defRPr>
            </a:lvl1pPr>
          </a:lstStyle>
          <a:p>
            <a:r>
              <a:rPr lang="en-US"/>
              <a:t>Click to edit Master title style</a:t>
            </a:r>
          </a:p>
        </p:txBody>
      </p:sp>
      <p:sp>
        <p:nvSpPr>
          <p:cNvPr id="3" name="Content Placeholder 2"/>
          <p:cNvSpPr>
            <a:spLocks noGrp="1"/>
          </p:cNvSpPr>
          <p:nvPr>
            <p:ph idx="1"/>
          </p:nvPr>
        </p:nvSpPr>
        <p:spPr>
          <a:xfrm>
            <a:off x="203222" y="1041471"/>
            <a:ext cx="8667509" cy="3677675"/>
          </a:xfrm>
          <a:prstGeom prst="rect">
            <a:avLst/>
          </a:prstGeom>
        </p:spPr>
        <p:txBody>
          <a:bodyPr/>
          <a:lstStyle>
            <a:lvl1pPr>
              <a:buClrTx/>
              <a:buFont typeface="Arial" panose="020B0604020202020204" pitchFamily="34" charset="0"/>
              <a:buChar char="•"/>
              <a:defRPr sz="2000">
                <a:solidFill>
                  <a:schemeClr val="tx1">
                    <a:lumMod val="85000"/>
                    <a:lumOff val="15000"/>
                  </a:schemeClr>
                </a:solidFill>
                <a:latin typeface="+mn-lt"/>
              </a:defRPr>
            </a:lvl1pPr>
            <a:lvl2pPr>
              <a:buClrTx/>
              <a:buFont typeface="Arial" panose="020B0604020202020204" pitchFamily="34" charset="0"/>
              <a:buChar char="•"/>
              <a:defRPr sz="1600" baseline="0">
                <a:solidFill>
                  <a:schemeClr val="tx1">
                    <a:lumMod val="85000"/>
                    <a:lumOff val="15000"/>
                  </a:schemeClr>
                </a:solidFill>
                <a:latin typeface="+mn-lt"/>
              </a:defRPr>
            </a:lvl2pPr>
            <a:lvl3pPr>
              <a:buClrTx/>
              <a:buFont typeface="Arial" panose="020B0604020202020204" pitchFamily="34" charset="0"/>
              <a:buChar char="•"/>
              <a:defRPr sz="1400" baseline="0">
                <a:solidFill>
                  <a:schemeClr val="tx1">
                    <a:lumMod val="85000"/>
                    <a:lumOff val="15000"/>
                  </a:schemeClr>
                </a:solidFill>
                <a:latin typeface="+mn-lt"/>
              </a:defRPr>
            </a:lvl3pPr>
            <a:lvl4pPr>
              <a:buClrTx/>
              <a:buFont typeface="Arial" panose="020B0604020202020204" pitchFamily="34" charset="0"/>
              <a:buChar char="•"/>
              <a:defRPr sz="1400" baseline="0">
                <a:solidFill>
                  <a:schemeClr val="tx1">
                    <a:lumMod val="85000"/>
                    <a:lumOff val="15000"/>
                  </a:schemeClr>
                </a:solidFill>
                <a:latin typeface="+mn-lt"/>
              </a:defRPr>
            </a:lvl4pPr>
            <a:lvl5pPr>
              <a:buClrTx/>
              <a:buFont typeface="Arial" panose="020B0604020202020204" pitchFamily="34" charset="0"/>
              <a:buChar char="•"/>
              <a:defRPr sz="1400" baseline="0">
                <a:solidFill>
                  <a:schemeClr val="tx1">
                    <a:lumMod val="85000"/>
                    <a:lumOff val="15000"/>
                  </a:schemeClr>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13"/>
          <p:cNvSpPr>
            <a:spLocks noGrp="1"/>
          </p:cNvSpPr>
          <p:nvPr>
            <p:ph type="body" sz="quarter" idx="11"/>
          </p:nvPr>
        </p:nvSpPr>
        <p:spPr>
          <a:xfrm>
            <a:off x="3187840" y="4912990"/>
            <a:ext cx="5875338" cy="230510"/>
          </a:xfrm>
          <a:prstGeom prst="rect">
            <a:avLst/>
          </a:prstGeom>
        </p:spPr>
        <p:txBody>
          <a:bodyPr vert="horz" anchor="b" anchorCtr="0"/>
          <a:lstStyle>
            <a:lvl1pPr marL="0" indent="0" algn="r">
              <a:buNone/>
              <a:defRPr sz="900" baseline="0">
                <a:solidFill>
                  <a:schemeClr val="tx1"/>
                </a:solidFill>
                <a:latin typeface="Arial" panose="020B0604020202020204" pitchFamily="34" charset="0"/>
                <a:cs typeface="Arial" panose="020B0604020202020204" pitchFamily="34" charset="0"/>
              </a:defRPr>
            </a:lvl1pPr>
            <a:lvl2pPr>
              <a:defRPr sz="1200">
                <a:solidFill>
                  <a:schemeClr val="accent4"/>
                </a:solidFill>
              </a:defRPr>
            </a:lvl2pPr>
            <a:lvl3pPr>
              <a:defRPr sz="1200">
                <a:solidFill>
                  <a:schemeClr val="accent4"/>
                </a:solidFill>
              </a:defRPr>
            </a:lvl3pPr>
            <a:lvl4pPr>
              <a:defRPr sz="1200">
                <a:solidFill>
                  <a:schemeClr val="accent4"/>
                </a:solidFill>
              </a:defRPr>
            </a:lvl4pPr>
            <a:lvl5pPr>
              <a:defRPr sz="1200">
                <a:solidFill>
                  <a:schemeClr val="accent4"/>
                </a:solidFill>
              </a:defRPr>
            </a:lvl5pPr>
          </a:lstStyle>
          <a:p>
            <a:pPr lvl="0"/>
            <a:r>
              <a:rPr lang="es-ES"/>
              <a:t>Haga clic para modificar el estilo de texto del patrón</a:t>
            </a:r>
          </a:p>
        </p:txBody>
      </p:sp>
    </p:spTree>
    <p:extLst>
      <p:ext uri="{BB962C8B-B14F-4D97-AF65-F5344CB8AC3E}">
        <p14:creationId xmlns:p14="http://schemas.microsoft.com/office/powerpoint/2010/main" val="2962252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7" name="Content Placeholder 26"/>
          <p:cNvSpPr>
            <a:spLocks noGrp="1"/>
          </p:cNvSpPr>
          <p:nvPr>
            <p:ph sz="quarter" idx="13"/>
          </p:nvPr>
        </p:nvSpPr>
        <p:spPr>
          <a:xfrm>
            <a:off x="246220" y="1106695"/>
            <a:ext cx="4296877" cy="3633473"/>
          </a:xfrm>
          <a:prstGeom prst="rect">
            <a:avLst/>
          </a:prstGeom>
        </p:spPr>
        <p:txBody>
          <a:bodyPr/>
          <a:lstStyle>
            <a:lvl1pPr>
              <a:spcBef>
                <a:spcPts val="300"/>
              </a:spcBef>
              <a:buClr>
                <a:srgbClr val="0A0A0A"/>
              </a:buClr>
              <a:buFont typeface="Arial" panose="020B0604020202020204" pitchFamily="34" charset="0"/>
              <a:buChar char="•"/>
              <a:defRPr sz="1800" b="0">
                <a:solidFill>
                  <a:schemeClr val="tx1">
                    <a:lumMod val="85000"/>
                    <a:lumOff val="15000"/>
                  </a:schemeClr>
                </a:solidFill>
              </a:defRPr>
            </a:lvl1pPr>
            <a:lvl2pPr>
              <a:spcBef>
                <a:spcPts val="150"/>
              </a:spcBef>
              <a:buClr>
                <a:srgbClr val="0A0A0A"/>
              </a:buClr>
              <a:buFont typeface="Arial" panose="020B0604020202020204" pitchFamily="34" charset="0"/>
              <a:buChar char="•"/>
              <a:defRPr sz="1600">
                <a:solidFill>
                  <a:schemeClr val="tx1">
                    <a:lumMod val="85000"/>
                    <a:lumOff val="15000"/>
                  </a:schemeClr>
                </a:solidFill>
              </a:defRPr>
            </a:lvl2pPr>
            <a:lvl3pPr>
              <a:spcBef>
                <a:spcPts val="150"/>
              </a:spcBef>
              <a:buClr>
                <a:srgbClr val="0A0A0A"/>
              </a:buClr>
              <a:buFont typeface="Arial" panose="020B0604020202020204" pitchFamily="34" charset="0"/>
              <a:buChar char="•"/>
              <a:defRPr sz="1600">
                <a:solidFill>
                  <a:schemeClr val="tx1">
                    <a:lumMod val="85000"/>
                    <a:lumOff val="15000"/>
                  </a:schemeClr>
                </a:solidFill>
              </a:defRPr>
            </a:lvl3pPr>
            <a:lvl4pPr>
              <a:spcBef>
                <a:spcPts val="150"/>
              </a:spcBef>
              <a:buClr>
                <a:srgbClr val="0A0A0A"/>
              </a:buClr>
              <a:buFont typeface="Arial" panose="020B0604020202020204" pitchFamily="34" charset="0"/>
              <a:buChar char="•"/>
              <a:defRPr sz="1600">
                <a:solidFill>
                  <a:schemeClr val="tx1">
                    <a:lumMod val="85000"/>
                    <a:lumOff val="15000"/>
                  </a:schemeClr>
                </a:solidFill>
              </a:defRPr>
            </a:lvl4pPr>
            <a:lvl5pPr>
              <a:spcBef>
                <a:spcPts val="150"/>
              </a:spcBef>
              <a:buClr>
                <a:srgbClr val="0A0A0A"/>
              </a:buClr>
              <a:buFont typeface="Arial" panose="020B0604020202020204" pitchFamily="34" charset="0"/>
              <a:buChar char="•"/>
              <a:defRPr sz="1600">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Content Placeholder 28"/>
          <p:cNvSpPr>
            <a:spLocks noGrp="1"/>
          </p:cNvSpPr>
          <p:nvPr>
            <p:ph sz="quarter" idx="14"/>
          </p:nvPr>
        </p:nvSpPr>
        <p:spPr>
          <a:xfrm>
            <a:off x="4668449" y="1106695"/>
            <a:ext cx="4296877" cy="3633473"/>
          </a:xfrm>
          <a:prstGeom prst="rect">
            <a:avLst/>
          </a:prstGeom>
        </p:spPr>
        <p:txBody>
          <a:bodyPr/>
          <a:lstStyle>
            <a:lvl1pPr>
              <a:spcBef>
                <a:spcPts val="300"/>
              </a:spcBef>
              <a:buClr>
                <a:srgbClr val="0A0A0A"/>
              </a:buClr>
              <a:buFont typeface="Arial" panose="020B0604020202020204" pitchFamily="34" charset="0"/>
              <a:buChar char="•"/>
              <a:defRPr sz="1800">
                <a:solidFill>
                  <a:schemeClr val="tx1">
                    <a:lumMod val="85000"/>
                    <a:lumOff val="15000"/>
                  </a:schemeClr>
                </a:solidFill>
              </a:defRPr>
            </a:lvl1pPr>
            <a:lvl2pPr>
              <a:spcBef>
                <a:spcPts val="150"/>
              </a:spcBef>
              <a:buClr>
                <a:srgbClr val="0A0A0A"/>
              </a:buClr>
              <a:buFont typeface="Arial" panose="020B0604020202020204" pitchFamily="34" charset="0"/>
              <a:buChar char="•"/>
              <a:defRPr sz="1600">
                <a:solidFill>
                  <a:schemeClr val="tx1">
                    <a:lumMod val="85000"/>
                    <a:lumOff val="15000"/>
                  </a:schemeClr>
                </a:solidFill>
              </a:defRPr>
            </a:lvl2pPr>
            <a:lvl3pPr>
              <a:spcBef>
                <a:spcPts val="150"/>
              </a:spcBef>
              <a:buClr>
                <a:srgbClr val="0A0A0A"/>
              </a:buClr>
              <a:buFont typeface="Arial" panose="020B0604020202020204" pitchFamily="34" charset="0"/>
              <a:buChar char="•"/>
              <a:defRPr sz="1600">
                <a:solidFill>
                  <a:schemeClr val="tx1">
                    <a:lumMod val="85000"/>
                    <a:lumOff val="15000"/>
                  </a:schemeClr>
                </a:solidFill>
              </a:defRPr>
            </a:lvl3pPr>
            <a:lvl4pPr>
              <a:spcBef>
                <a:spcPts val="150"/>
              </a:spcBef>
              <a:buClr>
                <a:srgbClr val="0A0A0A"/>
              </a:buClr>
              <a:buFont typeface="Arial" panose="020B0604020202020204" pitchFamily="34" charset="0"/>
              <a:buChar char="•"/>
              <a:defRPr sz="1600">
                <a:solidFill>
                  <a:schemeClr val="tx1">
                    <a:lumMod val="85000"/>
                    <a:lumOff val="15000"/>
                  </a:schemeClr>
                </a:solidFill>
              </a:defRPr>
            </a:lvl4pPr>
            <a:lvl5pPr>
              <a:spcBef>
                <a:spcPts val="150"/>
              </a:spcBef>
              <a:buClr>
                <a:srgbClr val="0A0A0A"/>
              </a:buClr>
              <a:buFont typeface="Arial" panose="020B0604020202020204" pitchFamily="34" charset="0"/>
              <a:buChar char="•"/>
              <a:defRPr sz="1600">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p:cNvSpPr>
            <a:spLocks noGrp="1"/>
          </p:cNvSpPr>
          <p:nvPr>
            <p:ph type="title"/>
          </p:nvPr>
        </p:nvSpPr>
        <p:spPr>
          <a:xfrm>
            <a:off x="203221" y="73570"/>
            <a:ext cx="8209284" cy="857250"/>
          </a:xfrm>
          <a:prstGeom prst="rect">
            <a:avLst/>
          </a:prstGeom>
        </p:spPr>
        <p:txBody>
          <a:bodyPr/>
          <a:lstStyle>
            <a:lvl1pPr>
              <a:defRPr sz="2400">
                <a:solidFill>
                  <a:schemeClr val="tx1"/>
                </a:solidFill>
              </a:defRPr>
            </a:lvl1pPr>
          </a:lstStyle>
          <a:p>
            <a:r>
              <a:rPr lang="en-US"/>
              <a:t>Click to edit Master title style</a:t>
            </a:r>
            <a:endParaRPr lang="en-GB"/>
          </a:p>
        </p:txBody>
      </p:sp>
      <p:sp>
        <p:nvSpPr>
          <p:cNvPr id="6" name="Text Placeholder 13"/>
          <p:cNvSpPr>
            <a:spLocks noGrp="1"/>
          </p:cNvSpPr>
          <p:nvPr>
            <p:ph type="body" sz="quarter" idx="11"/>
          </p:nvPr>
        </p:nvSpPr>
        <p:spPr>
          <a:xfrm>
            <a:off x="3187840" y="4912990"/>
            <a:ext cx="5875338" cy="230510"/>
          </a:xfrm>
          <a:prstGeom prst="rect">
            <a:avLst/>
          </a:prstGeom>
        </p:spPr>
        <p:txBody>
          <a:bodyPr vert="horz" anchor="b" anchorCtr="0"/>
          <a:lstStyle>
            <a:lvl1pPr marL="0" indent="0" algn="r">
              <a:buNone/>
              <a:defRPr sz="1000" baseline="0">
                <a:solidFill>
                  <a:schemeClr val="tx1"/>
                </a:solidFill>
                <a:latin typeface="Arial" panose="020B0604020202020204" pitchFamily="34" charset="0"/>
                <a:cs typeface="Arial" panose="020B0604020202020204" pitchFamily="34" charset="0"/>
              </a:defRPr>
            </a:lvl1pPr>
            <a:lvl2pPr>
              <a:defRPr sz="1200">
                <a:solidFill>
                  <a:schemeClr val="accent4"/>
                </a:solidFill>
              </a:defRPr>
            </a:lvl2pPr>
            <a:lvl3pPr>
              <a:defRPr sz="1200">
                <a:solidFill>
                  <a:schemeClr val="accent4"/>
                </a:solidFill>
              </a:defRPr>
            </a:lvl3pPr>
            <a:lvl4pPr>
              <a:defRPr sz="1200">
                <a:solidFill>
                  <a:schemeClr val="accent4"/>
                </a:solidFill>
              </a:defRPr>
            </a:lvl4pPr>
            <a:lvl5pPr>
              <a:defRPr sz="1200">
                <a:solidFill>
                  <a:schemeClr val="accent4"/>
                </a:solidFill>
              </a:defRPr>
            </a:lvl5pPr>
          </a:lstStyle>
          <a:p>
            <a:pPr lvl="0"/>
            <a:r>
              <a:rPr lang="es-ES"/>
              <a:t>Haga clic para modificar el estilo de texto del patrón</a:t>
            </a:r>
          </a:p>
        </p:txBody>
      </p:sp>
    </p:spTree>
    <p:extLst>
      <p:ext uri="{BB962C8B-B14F-4D97-AF65-F5344CB8AC3E}">
        <p14:creationId xmlns:p14="http://schemas.microsoft.com/office/powerpoint/2010/main" val="42767341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182202" y="1074435"/>
            <a:ext cx="8720061" cy="3644710"/>
          </a:xfrm>
          <a:prstGeom prst="rect">
            <a:avLst/>
          </a:prstGeom>
        </p:spPr>
        <p:txBody>
          <a:bodyPr/>
          <a:lstStyle>
            <a:lvl1pPr marL="0" indent="0">
              <a:buNone/>
              <a:defRPr/>
            </a:lvl1pPr>
          </a:lstStyle>
          <a:p>
            <a:pPr lvl="0"/>
            <a:endParaRPr lang="en-GB" noProof="0"/>
          </a:p>
        </p:txBody>
      </p:sp>
      <p:sp>
        <p:nvSpPr>
          <p:cNvPr id="5" name="Title 4"/>
          <p:cNvSpPr>
            <a:spLocks noGrp="1"/>
          </p:cNvSpPr>
          <p:nvPr>
            <p:ph type="title"/>
          </p:nvPr>
        </p:nvSpPr>
        <p:spPr>
          <a:xfrm>
            <a:off x="192748" y="76583"/>
            <a:ext cx="8209284" cy="857250"/>
          </a:xfrm>
          <a:prstGeom prst="rect">
            <a:avLst/>
          </a:prstGeom>
        </p:spPr>
        <p:txBody>
          <a:bodyPr/>
          <a:lstStyle>
            <a:lvl1pPr>
              <a:defRPr sz="2400">
                <a:solidFill>
                  <a:schemeClr val="tx1"/>
                </a:solidFill>
              </a:defRPr>
            </a:lvl1pPr>
          </a:lstStyle>
          <a:p>
            <a:r>
              <a:rPr lang="en-US"/>
              <a:t>Click to edit Master title style</a:t>
            </a:r>
            <a:endParaRPr lang="en-GB"/>
          </a:p>
        </p:txBody>
      </p:sp>
      <p:sp>
        <p:nvSpPr>
          <p:cNvPr id="6" name="Text Placeholder 13"/>
          <p:cNvSpPr>
            <a:spLocks noGrp="1"/>
          </p:cNvSpPr>
          <p:nvPr>
            <p:ph type="body" sz="quarter" idx="11"/>
          </p:nvPr>
        </p:nvSpPr>
        <p:spPr>
          <a:xfrm>
            <a:off x="3187840" y="4912990"/>
            <a:ext cx="5875338" cy="230510"/>
          </a:xfrm>
          <a:prstGeom prst="rect">
            <a:avLst/>
          </a:prstGeom>
        </p:spPr>
        <p:txBody>
          <a:bodyPr vert="horz" anchor="b" anchorCtr="0"/>
          <a:lstStyle>
            <a:lvl1pPr marL="0" indent="0" algn="r">
              <a:buNone/>
              <a:defRPr sz="1000" baseline="0">
                <a:solidFill>
                  <a:schemeClr val="tx1"/>
                </a:solidFill>
                <a:latin typeface="Arial" panose="020B0604020202020204" pitchFamily="34" charset="0"/>
                <a:cs typeface="Arial" panose="020B0604020202020204" pitchFamily="34" charset="0"/>
              </a:defRPr>
            </a:lvl1pPr>
            <a:lvl2pPr>
              <a:defRPr sz="1200">
                <a:solidFill>
                  <a:schemeClr val="accent4"/>
                </a:solidFill>
              </a:defRPr>
            </a:lvl2pPr>
            <a:lvl3pPr>
              <a:defRPr sz="1200">
                <a:solidFill>
                  <a:schemeClr val="accent4"/>
                </a:solidFill>
              </a:defRPr>
            </a:lvl3pPr>
            <a:lvl4pPr>
              <a:defRPr sz="1200">
                <a:solidFill>
                  <a:schemeClr val="accent4"/>
                </a:solidFill>
              </a:defRPr>
            </a:lvl4pPr>
            <a:lvl5pPr>
              <a:defRPr sz="1200">
                <a:solidFill>
                  <a:schemeClr val="accent4"/>
                </a:solidFill>
              </a:defRPr>
            </a:lvl5pPr>
          </a:lstStyle>
          <a:p>
            <a:pPr lvl="0"/>
            <a:r>
              <a:rPr lang="es-ES"/>
              <a:t>Haga clic para modificar el estilo de texto del patrón</a:t>
            </a:r>
          </a:p>
        </p:txBody>
      </p:sp>
    </p:spTree>
    <p:extLst>
      <p:ext uri="{BB962C8B-B14F-4D97-AF65-F5344CB8AC3E}">
        <p14:creationId xmlns:p14="http://schemas.microsoft.com/office/powerpoint/2010/main" val="190345870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Chart Placeholder 3"/>
          <p:cNvSpPr>
            <a:spLocks noGrp="1"/>
          </p:cNvSpPr>
          <p:nvPr>
            <p:ph type="chart" sz="quarter" idx="10"/>
          </p:nvPr>
        </p:nvSpPr>
        <p:spPr>
          <a:xfrm>
            <a:off x="171692" y="1074438"/>
            <a:ext cx="8730572" cy="3655219"/>
          </a:xfrm>
          <a:prstGeom prst="rect">
            <a:avLst/>
          </a:prstGeom>
        </p:spPr>
        <p:txBody>
          <a:bodyPr/>
          <a:lstStyle>
            <a:lvl1pPr marL="0" indent="0">
              <a:buNone/>
              <a:defRPr>
                <a:solidFill>
                  <a:schemeClr val="bg1"/>
                </a:solidFill>
              </a:defRPr>
            </a:lvl1pPr>
          </a:lstStyle>
          <a:p>
            <a:pPr lvl="0"/>
            <a:endParaRPr lang="en-GB" noProof="0"/>
          </a:p>
        </p:txBody>
      </p:sp>
      <p:sp>
        <p:nvSpPr>
          <p:cNvPr id="5" name="Title 4"/>
          <p:cNvSpPr>
            <a:spLocks noGrp="1"/>
          </p:cNvSpPr>
          <p:nvPr>
            <p:ph type="title"/>
          </p:nvPr>
        </p:nvSpPr>
        <p:spPr>
          <a:xfrm>
            <a:off x="192710" y="76583"/>
            <a:ext cx="8209284" cy="857250"/>
          </a:xfrm>
          <a:prstGeom prst="rect">
            <a:avLst/>
          </a:prstGeom>
        </p:spPr>
        <p:txBody>
          <a:bodyPr/>
          <a:lstStyle>
            <a:lvl1pPr>
              <a:defRPr sz="2400">
                <a:solidFill>
                  <a:schemeClr val="tx1"/>
                </a:solidFill>
              </a:defRPr>
            </a:lvl1pPr>
          </a:lstStyle>
          <a:p>
            <a:r>
              <a:rPr lang="en-US"/>
              <a:t>Click to edit Master title style</a:t>
            </a:r>
            <a:endParaRPr lang="en-GB"/>
          </a:p>
        </p:txBody>
      </p:sp>
      <p:sp>
        <p:nvSpPr>
          <p:cNvPr id="6" name="Text Placeholder 13"/>
          <p:cNvSpPr>
            <a:spLocks noGrp="1"/>
          </p:cNvSpPr>
          <p:nvPr>
            <p:ph type="body" sz="quarter" idx="11"/>
          </p:nvPr>
        </p:nvSpPr>
        <p:spPr>
          <a:xfrm>
            <a:off x="3187840" y="4912990"/>
            <a:ext cx="5875338" cy="230510"/>
          </a:xfrm>
          <a:prstGeom prst="rect">
            <a:avLst/>
          </a:prstGeom>
        </p:spPr>
        <p:txBody>
          <a:bodyPr vert="horz" anchor="b" anchorCtr="0"/>
          <a:lstStyle>
            <a:lvl1pPr marL="0" indent="0" algn="r">
              <a:buNone/>
              <a:defRPr sz="1000" baseline="0">
                <a:solidFill>
                  <a:schemeClr val="tx1"/>
                </a:solidFill>
                <a:latin typeface="Arial" panose="020B0604020202020204" pitchFamily="34" charset="0"/>
                <a:cs typeface="Arial" panose="020B0604020202020204" pitchFamily="34" charset="0"/>
              </a:defRPr>
            </a:lvl1pPr>
            <a:lvl2pPr>
              <a:defRPr sz="1200">
                <a:solidFill>
                  <a:schemeClr val="accent4"/>
                </a:solidFill>
              </a:defRPr>
            </a:lvl2pPr>
            <a:lvl3pPr>
              <a:defRPr sz="1200">
                <a:solidFill>
                  <a:schemeClr val="accent4"/>
                </a:solidFill>
              </a:defRPr>
            </a:lvl3pPr>
            <a:lvl4pPr>
              <a:defRPr sz="1200">
                <a:solidFill>
                  <a:schemeClr val="accent4"/>
                </a:solidFill>
              </a:defRPr>
            </a:lvl4pPr>
            <a:lvl5pPr>
              <a:defRPr sz="1200">
                <a:solidFill>
                  <a:schemeClr val="accent4"/>
                </a:solidFill>
              </a:defRPr>
            </a:lvl5pPr>
          </a:lstStyle>
          <a:p>
            <a:pPr lvl="0"/>
            <a:r>
              <a:rPr lang="es-ES"/>
              <a:t>Haga clic para modificar el estilo de texto del patrón</a:t>
            </a:r>
          </a:p>
        </p:txBody>
      </p:sp>
    </p:spTree>
    <p:extLst>
      <p:ext uri="{BB962C8B-B14F-4D97-AF65-F5344CB8AC3E}">
        <p14:creationId xmlns:p14="http://schemas.microsoft.com/office/powerpoint/2010/main" val="3189367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7117B71F-0898-4B19-9468-DF1676009D37}" type="datetimeFigureOut">
              <a:rPr lang="en-GB" smtClean="0"/>
              <a:t>30/03/2022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BEA8256-8D05-4DEC-BBCF-4B3525F20F14}" type="slidenum">
              <a:rPr lang="en-GB" smtClean="0"/>
              <a:t>‹#›</a:t>
            </a:fld>
            <a:endParaRPr lang="en-GB"/>
          </a:p>
        </p:txBody>
      </p:sp>
    </p:spTree>
    <p:extLst>
      <p:ext uri="{BB962C8B-B14F-4D97-AF65-F5344CB8AC3E}">
        <p14:creationId xmlns:p14="http://schemas.microsoft.com/office/powerpoint/2010/main" val="228263751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sp>
        <p:nvSpPr>
          <p:cNvPr id="6" name="Espace réservé du texte 5"/>
          <p:cNvSpPr>
            <a:spLocks noGrp="1"/>
          </p:cNvSpPr>
          <p:nvPr>
            <p:ph type="body" sz="quarter" idx="10"/>
          </p:nvPr>
        </p:nvSpPr>
        <p:spPr>
          <a:xfrm>
            <a:off x="324621" y="339504"/>
            <a:ext cx="3527301" cy="720082"/>
          </a:xfrm>
          <a:prstGeom prst="rect">
            <a:avLst/>
          </a:prstGeom>
        </p:spPr>
        <p:txBody>
          <a:bodyPr lIns="121917" tIns="60958" rIns="121917" bIns="60958"/>
          <a:lstStyle>
            <a:lvl1pPr marL="0" indent="0">
              <a:lnSpc>
                <a:spcPts val="2500"/>
              </a:lnSpc>
              <a:spcBef>
                <a:spcPts val="0"/>
              </a:spcBef>
              <a:buNone/>
              <a:defRPr sz="2625" b="0">
                <a:solidFill>
                  <a:schemeClr val="tx1"/>
                </a:solidFill>
                <a:latin typeface="+mj-lt"/>
              </a:defRPr>
            </a:lvl1pPr>
            <a:lvl2pPr marL="266666" indent="0">
              <a:buNone/>
              <a:defRPr/>
            </a:lvl2pPr>
            <a:lvl3pPr marL="531746" indent="0">
              <a:buNone/>
              <a:defRPr/>
            </a:lvl3pPr>
            <a:lvl4pPr marL="809524" indent="0">
              <a:buNone/>
              <a:defRPr/>
            </a:lvl4pPr>
            <a:lvl5pPr marL="1076190" indent="0">
              <a:buNone/>
              <a:defRPr/>
            </a:lvl5pPr>
          </a:lstStyle>
          <a:p>
            <a:pPr lvl="0"/>
            <a:r>
              <a:rPr lang="es-ES"/>
              <a:t>Haga clic para modificar el estilo de texto del patrón</a:t>
            </a:r>
          </a:p>
        </p:txBody>
      </p:sp>
      <p:sp>
        <p:nvSpPr>
          <p:cNvPr id="8" name="Espace réservé du texte 7"/>
          <p:cNvSpPr>
            <a:spLocks noGrp="1"/>
          </p:cNvSpPr>
          <p:nvPr>
            <p:ph type="body" sz="quarter" idx="11"/>
          </p:nvPr>
        </p:nvSpPr>
        <p:spPr>
          <a:xfrm>
            <a:off x="4067946" y="1635648"/>
            <a:ext cx="3024336" cy="2278186"/>
          </a:xfrm>
          <a:prstGeom prst="rect">
            <a:avLst/>
          </a:prstGeom>
        </p:spPr>
        <p:txBody>
          <a:bodyPr lIns="121917" tIns="60958" rIns="121917" bIns="60958"/>
          <a:lstStyle>
            <a:lvl1pPr marL="0" indent="0">
              <a:lnSpc>
                <a:spcPts val="1800"/>
              </a:lnSpc>
              <a:spcBef>
                <a:spcPts val="312"/>
              </a:spcBef>
              <a:buNone/>
              <a:defRPr sz="1275" b="0">
                <a:solidFill>
                  <a:schemeClr val="tx1"/>
                </a:solidFill>
                <a:latin typeface="+mn-lt"/>
              </a:defRPr>
            </a:lvl1pPr>
            <a:lvl2pPr marL="266666" indent="0">
              <a:buNone/>
              <a:defRPr/>
            </a:lvl2pPr>
            <a:lvl3pPr marL="531746" indent="0">
              <a:buNone/>
              <a:defRPr/>
            </a:lvl3pPr>
            <a:lvl4pPr marL="809524" indent="0">
              <a:buNone/>
              <a:defRPr/>
            </a:lvl4pPr>
            <a:lvl5pPr marL="1076190" indent="0">
              <a:buNone/>
              <a:defRPr/>
            </a:lvl5pPr>
          </a:lstStyle>
          <a:p>
            <a:pPr lvl="0"/>
            <a:r>
              <a:rPr lang="es-ES"/>
              <a:t>Haga clic para modificar el estilo de texto del patrón</a:t>
            </a:r>
          </a:p>
        </p:txBody>
      </p:sp>
      <p:sp>
        <p:nvSpPr>
          <p:cNvPr id="9" name="Espace réservé du texte 7"/>
          <p:cNvSpPr>
            <a:spLocks noGrp="1"/>
          </p:cNvSpPr>
          <p:nvPr>
            <p:ph type="body" sz="quarter" idx="12"/>
          </p:nvPr>
        </p:nvSpPr>
        <p:spPr>
          <a:xfrm>
            <a:off x="4067946" y="1347614"/>
            <a:ext cx="3024336" cy="288031"/>
          </a:xfrm>
          <a:prstGeom prst="rect">
            <a:avLst/>
          </a:prstGeom>
        </p:spPr>
        <p:txBody>
          <a:bodyPr lIns="121917" tIns="60958" rIns="121917" bIns="60958"/>
          <a:lstStyle>
            <a:lvl1pPr marL="0" indent="0">
              <a:lnSpc>
                <a:spcPts val="1800"/>
              </a:lnSpc>
              <a:spcBef>
                <a:spcPts val="312"/>
              </a:spcBef>
              <a:buNone/>
              <a:defRPr sz="1425" b="1">
                <a:solidFill>
                  <a:schemeClr val="tx1"/>
                </a:solidFill>
                <a:latin typeface="+mj-lt"/>
              </a:defRPr>
            </a:lvl1pPr>
            <a:lvl2pPr marL="266666" indent="0">
              <a:buNone/>
              <a:defRPr/>
            </a:lvl2pPr>
            <a:lvl3pPr marL="531746" indent="0">
              <a:buNone/>
              <a:defRPr/>
            </a:lvl3pPr>
            <a:lvl4pPr marL="809524" indent="0">
              <a:buNone/>
              <a:defRPr/>
            </a:lvl4pPr>
            <a:lvl5pPr marL="1076190" indent="0">
              <a:buNone/>
              <a:defRPr/>
            </a:lvl5pPr>
          </a:lstStyle>
          <a:p>
            <a:pPr lvl="0"/>
            <a:r>
              <a:rPr lang="es-ES"/>
              <a:t>Haga clic para modificar el estilo de texto del patrón</a:t>
            </a:r>
          </a:p>
        </p:txBody>
      </p:sp>
      <p:sp>
        <p:nvSpPr>
          <p:cNvPr id="11" name="Espace réservé pour une image  10"/>
          <p:cNvSpPr>
            <a:spLocks noGrp="1"/>
          </p:cNvSpPr>
          <p:nvPr>
            <p:ph type="pic" sz="quarter" idx="13"/>
          </p:nvPr>
        </p:nvSpPr>
        <p:spPr>
          <a:xfrm>
            <a:off x="6998" y="1347615"/>
            <a:ext cx="3844925" cy="2565400"/>
          </a:xfrm>
          <a:prstGeom prst="rect">
            <a:avLst/>
          </a:prstGeom>
        </p:spPr>
        <p:txBody>
          <a:bodyPr lIns="121917" tIns="60958" rIns="121917" bIns="60958"/>
          <a:lstStyle>
            <a:lvl1pPr marL="0" indent="0">
              <a:buNone/>
              <a:defRPr sz="1275" b="0">
                <a:solidFill>
                  <a:schemeClr val="tx1"/>
                </a:solidFill>
                <a:latin typeface="+mj-lt"/>
              </a:defRPr>
            </a:lvl1pPr>
          </a:lstStyle>
          <a:p>
            <a:pPr lvl="0"/>
            <a:r>
              <a:rPr lang="en-US" noProof="0"/>
              <a:t>Click icon to add picture</a:t>
            </a:r>
            <a:endParaRPr lang="fr-FR" noProof="0"/>
          </a:p>
        </p:txBody>
      </p:sp>
    </p:spTree>
    <p:extLst>
      <p:ext uri="{BB962C8B-B14F-4D97-AF65-F5344CB8AC3E}">
        <p14:creationId xmlns:p14="http://schemas.microsoft.com/office/powerpoint/2010/main" val="344655907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9F76FCF1-E68F-4505-9C64-DB4B3516A77F}" type="datetimeFigureOut">
              <a:rPr lang="de-DE" smtClean="0"/>
              <a:t>30.03.2022</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339414EF-B696-441F-B56D-C66048E5AADB}" type="slidenum">
              <a:rPr lang="de-DE" smtClean="0"/>
              <a:t>‹#›</a:t>
            </a:fld>
            <a:endParaRPr lang="de-DE"/>
          </a:p>
        </p:txBody>
      </p:sp>
    </p:spTree>
    <p:extLst>
      <p:ext uri="{BB962C8B-B14F-4D97-AF65-F5344CB8AC3E}">
        <p14:creationId xmlns:p14="http://schemas.microsoft.com/office/powerpoint/2010/main" val="299513324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192723" y="1041475"/>
            <a:ext cx="8709551" cy="3698696"/>
          </a:xfrm>
          <a:prstGeom prst="rect">
            <a:avLst/>
          </a:prstGeom>
        </p:spPr>
        <p:txBody>
          <a:bodyPr lIns="91352" tIns="45718" rIns="91352" bIns="45718"/>
          <a:lstStyle>
            <a:lvl1pPr marL="199802" indent="-199802">
              <a:buClr>
                <a:schemeClr val="accent3"/>
              </a:buClr>
              <a:buSzPct val="85000"/>
              <a:buFont typeface="Wingdings" panose="05000000000000000000" pitchFamily="2" charset="2"/>
              <a:buChar char="l"/>
              <a:defRPr sz="1519"/>
            </a:lvl1pPr>
            <a:lvl2pPr>
              <a:buClr>
                <a:schemeClr val="accent1"/>
              </a:buClr>
              <a:defRPr sz="1181"/>
            </a:lvl2pPr>
            <a:lvl3pPr>
              <a:buClr>
                <a:schemeClr val="accent2"/>
              </a:buClr>
              <a:defRPr sz="1069"/>
            </a:lvl3pPr>
            <a:lvl4pPr>
              <a:defRPr sz="1069"/>
            </a:lvl4pPr>
            <a:lvl5pPr>
              <a:defRPr sz="106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itle 3"/>
          <p:cNvSpPr>
            <a:spLocks noGrp="1"/>
          </p:cNvSpPr>
          <p:nvPr>
            <p:ph type="title"/>
          </p:nvPr>
        </p:nvSpPr>
        <p:spPr>
          <a:xfrm>
            <a:off x="203220" y="82355"/>
            <a:ext cx="8209284" cy="857250"/>
          </a:xfrm>
          <a:prstGeom prst="rect">
            <a:avLst/>
          </a:prstGeom>
        </p:spPr>
        <p:txBody>
          <a:bodyPr lIns="91352" tIns="45718" rIns="91352" bIns="45718"/>
          <a:lstStyle>
            <a:lvl1pPr>
              <a:defRPr lang="en-GB" sz="1800" dirty="0">
                <a:solidFill>
                  <a:schemeClr val="tx2"/>
                </a:solidFill>
                <a:latin typeface="Arial" panose="020B0604020202020204" pitchFamily="34" charset="0"/>
                <a:ea typeface="MS PGothic" pitchFamily="34" charset="-128"/>
                <a:cs typeface="Arial" panose="020B0604020202020204" pitchFamily="34" charset="0"/>
              </a:defRPr>
            </a:lvl1pPr>
          </a:lstStyle>
          <a:p>
            <a:pPr lvl="0" defTabSz="342463" eaLnBrk="0" hangingPunct="0"/>
            <a:r>
              <a:rPr lang="en-US"/>
              <a:t>Click to edit Master title style</a:t>
            </a:r>
            <a:endParaRPr lang="en-GB"/>
          </a:p>
        </p:txBody>
      </p:sp>
      <p:sp>
        <p:nvSpPr>
          <p:cNvPr id="5" name="Text Placeholder 13"/>
          <p:cNvSpPr>
            <a:spLocks noGrp="1"/>
          </p:cNvSpPr>
          <p:nvPr>
            <p:ph type="body" sz="quarter" idx="11" hasCustomPrompt="1"/>
          </p:nvPr>
        </p:nvSpPr>
        <p:spPr>
          <a:xfrm>
            <a:off x="3187840" y="4912993"/>
            <a:ext cx="5875338" cy="230510"/>
          </a:xfrm>
          <a:prstGeom prst="rect">
            <a:avLst/>
          </a:prstGeom>
        </p:spPr>
        <p:txBody>
          <a:bodyPr vert="horz" lIns="91352" tIns="45718" rIns="91352" bIns="45718" anchor="b" anchorCtr="0"/>
          <a:lstStyle>
            <a:lvl1pPr marL="0" indent="0" algn="r">
              <a:buNone/>
              <a:defRPr sz="675" baseline="0">
                <a:solidFill>
                  <a:schemeClr val="tx1"/>
                </a:solidFill>
                <a:latin typeface="Arial" panose="020B0604020202020204" pitchFamily="34" charset="0"/>
                <a:cs typeface="Arial" panose="020B0604020202020204" pitchFamily="34" charset="0"/>
              </a:defRPr>
            </a:lvl1pPr>
            <a:lvl2pPr>
              <a:defRPr sz="900">
                <a:solidFill>
                  <a:schemeClr val="accent4"/>
                </a:solidFill>
              </a:defRPr>
            </a:lvl2pPr>
            <a:lvl3pPr>
              <a:defRPr sz="900">
                <a:solidFill>
                  <a:schemeClr val="accent4"/>
                </a:solidFill>
              </a:defRPr>
            </a:lvl3pPr>
            <a:lvl4pPr>
              <a:defRPr sz="900">
                <a:solidFill>
                  <a:schemeClr val="accent4"/>
                </a:solidFill>
              </a:defRPr>
            </a:lvl4pPr>
            <a:lvl5pPr>
              <a:defRPr sz="900">
                <a:solidFill>
                  <a:schemeClr val="accent4"/>
                </a:solidFill>
              </a:defRPr>
            </a:lvl5pPr>
          </a:lstStyle>
          <a:p>
            <a:pPr lvl="0"/>
            <a:r>
              <a:rPr lang="en-GB"/>
              <a:t>Click to add reference</a:t>
            </a:r>
          </a:p>
        </p:txBody>
      </p:sp>
    </p:spTree>
    <p:extLst>
      <p:ext uri="{BB962C8B-B14F-4D97-AF65-F5344CB8AC3E}">
        <p14:creationId xmlns:p14="http://schemas.microsoft.com/office/powerpoint/2010/main" val="78493706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0EA7B758-0014-4580-875D-976178820CE6}" type="datetimeFigureOut">
              <a:rPr lang="de-DE" smtClean="0"/>
              <a:t>30.03.2022</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B4E359A8-7384-4EA5-B5B0-9DCF7A6E08F3}" type="slidenum">
              <a:rPr lang="de-DE" smtClean="0"/>
              <a:t>‹#›</a:t>
            </a:fld>
            <a:endParaRPr lang="de-DE"/>
          </a:p>
        </p:txBody>
      </p:sp>
    </p:spTree>
    <p:extLst>
      <p:ext uri="{BB962C8B-B14F-4D97-AF65-F5344CB8AC3E}">
        <p14:creationId xmlns:p14="http://schemas.microsoft.com/office/powerpoint/2010/main" val="329082711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192713" y="1041472"/>
            <a:ext cx="8709551" cy="3698696"/>
          </a:xfrm>
          <a:prstGeom prst="rect">
            <a:avLst/>
          </a:prstGeom>
        </p:spPr>
        <p:txBody>
          <a:bodyPr/>
          <a:lstStyle>
            <a:lvl1pPr marL="266660" indent="-266660">
              <a:buClr>
                <a:schemeClr val="accent3"/>
              </a:buClr>
              <a:buSzPct val="85000"/>
              <a:buFont typeface="Wingdings" panose="05000000000000000000" pitchFamily="2" charset="2"/>
              <a:buChar char="l"/>
              <a:defRPr sz="2000"/>
            </a:lvl1pPr>
            <a:lvl2pPr>
              <a:buClr>
                <a:schemeClr val="accent1"/>
              </a:buClr>
              <a:defRPr sz="1600"/>
            </a:lvl2pPr>
            <a:lvl3pPr>
              <a:buClr>
                <a:schemeClr val="accent2"/>
              </a:buCl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itle 3"/>
          <p:cNvSpPr>
            <a:spLocks noGrp="1"/>
          </p:cNvSpPr>
          <p:nvPr>
            <p:ph type="title"/>
          </p:nvPr>
        </p:nvSpPr>
        <p:spPr>
          <a:xfrm>
            <a:off x="203221" y="82355"/>
            <a:ext cx="8709551" cy="857250"/>
          </a:xfrm>
          <a:prstGeom prst="rect">
            <a:avLst/>
          </a:prstGeom>
        </p:spPr>
        <p:txBody>
          <a:bodyPr/>
          <a:lstStyle>
            <a:lvl1pPr>
              <a:defRPr lang="en-GB" sz="2400" dirty="0">
                <a:solidFill>
                  <a:schemeClr val="tx1"/>
                </a:solidFill>
                <a:latin typeface="Arial" panose="020B0604020202020204" pitchFamily="34" charset="0"/>
                <a:ea typeface="MS PGothic" pitchFamily="34" charset="-128"/>
                <a:cs typeface="Arial" panose="020B0604020202020204" pitchFamily="34" charset="0"/>
              </a:defRPr>
            </a:lvl1pPr>
          </a:lstStyle>
          <a:p>
            <a:pPr lvl="0"/>
            <a:r>
              <a:rPr lang="en-US"/>
              <a:t>Click to edit Master title style</a:t>
            </a:r>
            <a:endParaRPr lang="en-GB"/>
          </a:p>
        </p:txBody>
      </p:sp>
      <p:sp>
        <p:nvSpPr>
          <p:cNvPr id="5" name="Text Placeholder 13"/>
          <p:cNvSpPr>
            <a:spLocks noGrp="1"/>
          </p:cNvSpPr>
          <p:nvPr>
            <p:ph type="body" sz="quarter" idx="11"/>
          </p:nvPr>
        </p:nvSpPr>
        <p:spPr>
          <a:xfrm>
            <a:off x="3187840" y="4912990"/>
            <a:ext cx="5875338" cy="230510"/>
          </a:xfrm>
          <a:prstGeom prst="rect">
            <a:avLst/>
          </a:prstGeom>
        </p:spPr>
        <p:txBody>
          <a:bodyPr vert="horz" anchor="b" anchorCtr="0"/>
          <a:lstStyle>
            <a:lvl1pPr marL="0" indent="0" algn="r">
              <a:buNone/>
              <a:defRPr sz="900" baseline="0">
                <a:solidFill>
                  <a:schemeClr val="tx1"/>
                </a:solidFill>
                <a:latin typeface="Arial" panose="020B0604020202020204" pitchFamily="34" charset="0"/>
                <a:cs typeface="Arial" panose="020B0604020202020204" pitchFamily="34" charset="0"/>
              </a:defRPr>
            </a:lvl1pPr>
            <a:lvl2pPr>
              <a:defRPr sz="1200">
                <a:solidFill>
                  <a:schemeClr val="accent4"/>
                </a:solidFill>
              </a:defRPr>
            </a:lvl2pPr>
            <a:lvl3pPr>
              <a:defRPr sz="1200">
                <a:solidFill>
                  <a:schemeClr val="accent4"/>
                </a:solidFill>
              </a:defRPr>
            </a:lvl3pPr>
            <a:lvl4pPr>
              <a:defRPr sz="1200">
                <a:solidFill>
                  <a:schemeClr val="accent4"/>
                </a:solidFill>
              </a:defRPr>
            </a:lvl4pPr>
            <a:lvl5pPr>
              <a:defRPr sz="1200">
                <a:solidFill>
                  <a:schemeClr val="accent4"/>
                </a:solidFill>
              </a:defRPr>
            </a:lvl5pPr>
          </a:lstStyle>
          <a:p>
            <a:pPr lvl="0"/>
            <a:r>
              <a:rPr lang="en-US"/>
              <a:t>Click to edit Master text styles</a:t>
            </a:r>
          </a:p>
        </p:txBody>
      </p:sp>
    </p:spTree>
    <p:extLst>
      <p:ext uri="{BB962C8B-B14F-4D97-AF65-F5344CB8AC3E}">
        <p14:creationId xmlns:p14="http://schemas.microsoft.com/office/powerpoint/2010/main" val="73487037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Imagen 1" descr="Portada5.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 y="1"/>
            <a:ext cx="9139238" cy="5148000"/>
          </a:xfrm>
          <a:prstGeom prst="rect">
            <a:avLst/>
          </a:prstGeom>
          <a:noFill/>
          <a:ln w="9525">
            <a:noFill/>
            <a:miter lim="800000"/>
            <a:headEnd/>
            <a:tailEnd/>
          </a:ln>
        </p:spPr>
      </p:pic>
      <p:sp>
        <p:nvSpPr>
          <p:cNvPr id="7" name="Imagen 7" descr="EBMTanniversary.pct"/>
          <p:cNvSpPr>
            <a:spLocks noChangeAspect="1"/>
          </p:cNvSpPr>
          <p:nvPr userDrawn="1"/>
        </p:nvSpPr>
        <p:spPr bwMode="auto">
          <a:xfrm>
            <a:off x="4264026" y="917979"/>
            <a:ext cx="4254500" cy="1191815"/>
          </a:xfrm>
          <a:prstGeom prst="rect">
            <a:avLst/>
          </a:prstGeom>
          <a:noFill/>
          <a:ln w="9525">
            <a:noFill/>
            <a:miter lim="800000"/>
            <a:headEnd/>
            <a:tailEnd/>
          </a:ln>
        </p:spPr>
        <p:txBody>
          <a:bodyPr lIns="67859" tIns="33931" rIns="67859" bIns="33931"/>
          <a:lstStyle/>
          <a:p>
            <a:pPr fontAlgn="base">
              <a:spcBef>
                <a:spcPct val="0"/>
              </a:spcBef>
              <a:spcAft>
                <a:spcPct val="0"/>
              </a:spcAft>
            </a:pPr>
            <a:endParaRPr lang="es-ES" sz="1350">
              <a:solidFill>
                <a:prstClr val="black"/>
              </a:solidFill>
              <a:latin typeface="Arial" pitchFamily="34" charset="0"/>
            </a:endParaRPr>
          </a:p>
        </p:txBody>
      </p:sp>
      <p:sp>
        <p:nvSpPr>
          <p:cNvPr id="23" name="Marcador de texto 22"/>
          <p:cNvSpPr>
            <a:spLocks noGrp="1"/>
          </p:cNvSpPr>
          <p:nvPr>
            <p:ph type="body" sz="quarter" idx="10" hasCustomPrompt="1"/>
          </p:nvPr>
        </p:nvSpPr>
        <p:spPr>
          <a:xfrm>
            <a:off x="498364" y="2054100"/>
            <a:ext cx="8235950" cy="1007875"/>
          </a:xfrm>
          <a:prstGeom prst="rect">
            <a:avLst/>
          </a:prstGeom>
        </p:spPr>
        <p:txBody>
          <a:bodyPr lIns="90490" tIns="45247" rIns="90490" bIns="45247"/>
          <a:lstStyle>
            <a:lvl1pPr marL="0" indent="0" algn="l">
              <a:buNone/>
              <a:defRPr sz="2400" b="1">
                <a:solidFill>
                  <a:srgbClr val="213C80"/>
                </a:solidFill>
              </a:defRPr>
            </a:lvl1pPr>
          </a:lstStyle>
          <a:p>
            <a:pPr lvl="0"/>
            <a:r>
              <a:rPr lang="es-ES_tradnl"/>
              <a:t>Haga clic para modificar el estilo de texto del patrón</a:t>
            </a:r>
          </a:p>
        </p:txBody>
      </p:sp>
      <p:sp>
        <p:nvSpPr>
          <p:cNvPr id="28" name="Marcador de texto 27"/>
          <p:cNvSpPr>
            <a:spLocks noGrp="1"/>
          </p:cNvSpPr>
          <p:nvPr>
            <p:ph type="body" sz="quarter" idx="11"/>
          </p:nvPr>
        </p:nvSpPr>
        <p:spPr>
          <a:xfrm>
            <a:off x="500755" y="3176807"/>
            <a:ext cx="8272463" cy="686679"/>
          </a:xfrm>
          <a:prstGeom prst="rect">
            <a:avLst/>
          </a:prstGeom>
        </p:spPr>
        <p:txBody>
          <a:bodyPr lIns="90490" tIns="45247" rIns="90490" bIns="45247"/>
          <a:lstStyle>
            <a:lvl1pPr marL="0" indent="0">
              <a:buNone/>
              <a:defRPr sz="1800" b="1">
                <a:solidFill>
                  <a:srgbClr val="213C80"/>
                </a:solidFill>
              </a:defRPr>
            </a:lvl1pPr>
          </a:lstStyle>
          <a:p>
            <a:pPr lvl="0"/>
            <a:r>
              <a:rPr lang="es-ES_tradnl"/>
              <a:t>Haga clic para modificar el estilo de texto del patrón</a:t>
            </a:r>
          </a:p>
        </p:txBody>
      </p:sp>
      <p:sp>
        <p:nvSpPr>
          <p:cNvPr id="31" name="Marcador de texto 30"/>
          <p:cNvSpPr>
            <a:spLocks noGrp="1"/>
          </p:cNvSpPr>
          <p:nvPr>
            <p:ph type="body" sz="quarter" idx="12"/>
          </p:nvPr>
        </p:nvSpPr>
        <p:spPr>
          <a:xfrm>
            <a:off x="499618" y="4048005"/>
            <a:ext cx="8281987" cy="334625"/>
          </a:xfrm>
          <a:prstGeom prst="rect">
            <a:avLst/>
          </a:prstGeom>
        </p:spPr>
        <p:txBody>
          <a:bodyPr lIns="90490" tIns="45247" rIns="90490" bIns="45247"/>
          <a:lstStyle>
            <a:lvl1pPr marL="0" indent="0">
              <a:buNone/>
              <a:defRPr sz="1350" b="1" i="0" baseline="0">
                <a:solidFill>
                  <a:srgbClr val="F5A233"/>
                </a:solidFill>
                <a:latin typeface="Arial"/>
                <a:cs typeface="Arial"/>
              </a:defRPr>
            </a:lvl1pPr>
          </a:lstStyle>
          <a:p>
            <a:pPr lvl="0"/>
            <a:r>
              <a:rPr lang="es-ES_tradnl"/>
              <a:t>Haga clic para modificar el estilo de texto del patrón</a:t>
            </a:r>
          </a:p>
        </p:txBody>
      </p:sp>
      <p:sp>
        <p:nvSpPr>
          <p:cNvPr id="11" name="Rectangle 2"/>
          <p:cNvSpPr txBox="1">
            <a:spLocks noChangeArrowheads="1"/>
          </p:cNvSpPr>
          <p:nvPr userDrawn="1"/>
        </p:nvSpPr>
        <p:spPr bwMode="auto">
          <a:xfrm>
            <a:off x="0" y="4927500"/>
            <a:ext cx="9144000" cy="216000"/>
          </a:xfrm>
          <a:prstGeom prst="rect">
            <a:avLst/>
          </a:prstGeom>
          <a:solidFill>
            <a:schemeClr val="bg1">
              <a:lumMod val="75000"/>
            </a:schemeClr>
          </a:solidFill>
          <a:ln>
            <a:noFill/>
          </a:ln>
        </p:spPr>
        <p:txBody>
          <a:bodyPr lIns="67859" tIns="33931" rIns="67859" bIns="33931"/>
          <a:lstStyle>
            <a:lvl1pPr marL="342900" indent="-342900" eaLnBrk="0" hangingPunct="0">
              <a:defRPr sz="2400">
                <a:solidFill>
                  <a:schemeClr val="tx1"/>
                </a:solidFill>
                <a:latin typeface="Arial" charset="0"/>
                <a:ea typeface="Geneva" charset="0"/>
                <a:cs typeface="Geneva" charset="0"/>
              </a:defRPr>
            </a:lvl1pPr>
            <a:lvl2pPr marL="742950" indent="-285750" eaLnBrk="0" hangingPunct="0">
              <a:defRPr sz="2400">
                <a:solidFill>
                  <a:schemeClr val="tx1"/>
                </a:solidFill>
                <a:latin typeface="Arial" charset="0"/>
                <a:ea typeface="Geneva" charset="0"/>
              </a:defRPr>
            </a:lvl2pPr>
            <a:lvl3pPr marL="1143000" indent="-228600" eaLnBrk="0" hangingPunct="0">
              <a:defRPr sz="2400">
                <a:solidFill>
                  <a:schemeClr val="tx1"/>
                </a:solidFill>
                <a:latin typeface="Arial" charset="0"/>
                <a:ea typeface="Geneva" charset="0"/>
              </a:defRPr>
            </a:lvl3pPr>
            <a:lvl4pPr marL="1600200" indent="-228600" eaLnBrk="0" hangingPunct="0">
              <a:defRPr sz="2400">
                <a:solidFill>
                  <a:schemeClr val="tx1"/>
                </a:solidFill>
                <a:latin typeface="Arial" charset="0"/>
                <a:ea typeface="Geneva" charset="0"/>
              </a:defRPr>
            </a:lvl4pPr>
            <a:lvl5pPr marL="2057400" indent="-228600" eaLnBrk="0" hangingPunct="0">
              <a:defRPr sz="2400">
                <a:solidFill>
                  <a:schemeClr val="tx1"/>
                </a:solidFill>
                <a:latin typeface="Arial" charset="0"/>
                <a:ea typeface="Geneva" charset="0"/>
              </a:defRPr>
            </a:lvl5pPr>
            <a:lvl6pPr marL="2514600" indent="-228600" eaLnBrk="0" fontAlgn="base" hangingPunct="0">
              <a:spcBef>
                <a:spcPct val="0"/>
              </a:spcBef>
              <a:spcAft>
                <a:spcPct val="0"/>
              </a:spcAft>
              <a:defRPr sz="2400">
                <a:solidFill>
                  <a:schemeClr val="tx1"/>
                </a:solidFill>
                <a:latin typeface="Arial" charset="0"/>
                <a:ea typeface="Geneva" charset="0"/>
              </a:defRPr>
            </a:lvl6pPr>
            <a:lvl7pPr marL="2971800" indent="-228600" eaLnBrk="0" fontAlgn="base" hangingPunct="0">
              <a:spcBef>
                <a:spcPct val="0"/>
              </a:spcBef>
              <a:spcAft>
                <a:spcPct val="0"/>
              </a:spcAft>
              <a:defRPr sz="2400">
                <a:solidFill>
                  <a:schemeClr val="tx1"/>
                </a:solidFill>
                <a:latin typeface="Arial" charset="0"/>
                <a:ea typeface="Geneva" charset="0"/>
              </a:defRPr>
            </a:lvl7pPr>
            <a:lvl8pPr marL="3429000" indent="-228600" eaLnBrk="0" fontAlgn="base" hangingPunct="0">
              <a:spcBef>
                <a:spcPct val="0"/>
              </a:spcBef>
              <a:spcAft>
                <a:spcPct val="0"/>
              </a:spcAft>
              <a:defRPr sz="2400">
                <a:solidFill>
                  <a:schemeClr val="tx1"/>
                </a:solidFill>
                <a:latin typeface="Arial" charset="0"/>
                <a:ea typeface="Geneva" charset="0"/>
              </a:defRPr>
            </a:lvl8pPr>
            <a:lvl9pPr marL="3886200" indent="-228600" eaLnBrk="0" fontAlgn="base" hangingPunct="0">
              <a:spcBef>
                <a:spcPct val="0"/>
              </a:spcBef>
              <a:spcAft>
                <a:spcPct val="0"/>
              </a:spcAft>
              <a:defRPr sz="2400">
                <a:solidFill>
                  <a:schemeClr val="tx1"/>
                </a:solidFill>
                <a:latin typeface="Arial" charset="0"/>
                <a:ea typeface="Geneva" charset="0"/>
              </a:defRPr>
            </a:lvl9pPr>
          </a:lstStyle>
          <a:p>
            <a:pPr algn="r" eaLnBrk="1" fontAlgn="base" hangingPunct="1">
              <a:spcBef>
                <a:spcPct val="20000"/>
              </a:spcBef>
              <a:spcAft>
                <a:spcPct val="0"/>
              </a:spcAft>
              <a:defRPr/>
            </a:pPr>
            <a:endParaRPr lang="fr-FR" sz="1125" b="1">
              <a:solidFill>
                <a:prstClr val="white"/>
              </a:solidFill>
              <a:latin typeface="Calibri" charset="0"/>
            </a:endParaRPr>
          </a:p>
          <a:p>
            <a:pPr algn="r" eaLnBrk="1" fontAlgn="base" hangingPunct="1">
              <a:spcBef>
                <a:spcPct val="20000"/>
              </a:spcBef>
              <a:spcAft>
                <a:spcPct val="0"/>
              </a:spcAft>
              <a:defRPr/>
            </a:pPr>
            <a:endParaRPr lang="fr-FR" sz="2625">
              <a:solidFill>
                <a:prstClr val="white"/>
              </a:solidFill>
              <a:latin typeface="Calibri" charset="0"/>
            </a:endParaRPr>
          </a:p>
        </p:txBody>
      </p:sp>
      <p:sp>
        <p:nvSpPr>
          <p:cNvPr id="12" name="ZoneTexte 12"/>
          <p:cNvSpPr txBox="1">
            <a:spLocks noChangeArrowheads="1"/>
          </p:cNvSpPr>
          <p:nvPr userDrawn="1"/>
        </p:nvSpPr>
        <p:spPr bwMode="auto">
          <a:xfrm>
            <a:off x="7218363" y="4924041"/>
            <a:ext cx="1574800" cy="231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6782" tIns="34741" rIns="66782" bIns="34741" anchor="ctr">
            <a:spAutoFit/>
          </a:bodyPr>
          <a:lstStyle>
            <a:lvl1pPr eaLnBrk="0" hangingPunct="0">
              <a:defRPr sz="2400">
                <a:solidFill>
                  <a:schemeClr val="tx1"/>
                </a:solidFill>
                <a:latin typeface="Arial" charset="0"/>
                <a:ea typeface="Geneva" charset="0"/>
                <a:cs typeface="Geneva" charset="0"/>
              </a:defRPr>
            </a:lvl1pPr>
            <a:lvl2pPr marL="742950" indent="-285750" eaLnBrk="0" hangingPunct="0">
              <a:defRPr sz="2400">
                <a:solidFill>
                  <a:schemeClr val="tx1"/>
                </a:solidFill>
                <a:latin typeface="Arial" charset="0"/>
                <a:ea typeface="Geneva" charset="0"/>
              </a:defRPr>
            </a:lvl2pPr>
            <a:lvl3pPr marL="1143000" indent="-228600" eaLnBrk="0" hangingPunct="0">
              <a:defRPr sz="2400">
                <a:solidFill>
                  <a:schemeClr val="tx1"/>
                </a:solidFill>
                <a:latin typeface="Arial" charset="0"/>
                <a:ea typeface="Geneva" charset="0"/>
              </a:defRPr>
            </a:lvl3pPr>
            <a:lvl4pPr marL="1600200" indent="-228600" eaLnBrk="0" hangingPunct="0">
              <a:defRPr sz="2400">
                <a:solidFill>
                  <a:schemeClr val="tx1"/>
                </a:solidFill>
                <a:latin typeface="Arial" charset="0"/>
                <a:ea typeface="Geneva" charset="0"/>
              </a:defRPr>
            </a:lvl4pPr>
            <a:lvl5pPr marL="2057400" indent="-228600" eaLnBrk="0" hangingPunct="0">
              <a:defRPr sz="2400">
                <a:solidFill>
                  <a:schemeClr val="tx1"/>
                </a:solidFill>
                <a:latin typeface="Arial" charset="0"/>
                <a:ea typeface="Geneva" charset="0"/>
              </a:defRPr>
            </a:lvl5pPr>
            <a:lvl6pPr marL="2514600" indent="-228600" eaLnBrk="0" fontAlgn="base" hangingPunct="0">
              <a:spcBef>
                <a:spcPct val="0"/>
              </a:spcBef>
              <a:spcAft>
                <a:spcPct val="0"/>
              </a:spcAft>
              <a:defRPr sz="2400">
                <a:solidFill>
                  <a:schemeClr val="tx1"/>
                </a:solidFill>
                <a:latin typeface="Arial" charset="0"/>
                <a:ea typeface="Geneva" charset="0"/>
              </a:defRPr>
            </a:lvl6pPr>
            <a:lvl7pPr marL="2971800" indent="-228600" eaLnBrk="0" fontAlgn="base" hangingPunct="0">
              <a:spcBef>
                <a:spcPct val="0"/>
              </a:spcBef>
              <a:spcAft>
                <a:spcPct val="0"/>
              </a:spcAft>
              <a:defRPr sz="2400">
                <a:solidFill>
                  <a:schemeClr val="tx1"/>
                </a:solidFill>
                <a:latin typeface="Arial" charset="0"/>
                <a:ea typeface="Geneva" charset="0"/>
              </a:defRPr>
            </a:lvl7pPr>
            <a:lvl8pPr marL="3429000" indent="-228600" eaLnBrk="0" fontAlgn="base" hangingPunct="0">
              <a:spcBef>
                <a:spcPct val="0"/>
              </a:spcBef>
              <a:spcAft>
                <a:spcPct val="0"/>
              </a:spcAft>
              <a:defRPr sz="2400">
                <a:solidFill>
                  <a:schemeClr val="tx1"/>
                </a:solidFill>
                <a:latin typeface="Arial" charset="0"/>
                <a:ea typeface="Geneva" charset="0"/>
              </a:defRPr>
            </a:lvl8pPr>
            <a:lvl9pPr marL="3886200" indent="-228600" eaLnBrk="0" fontAlgn="base" hangingPunct="0">
              <a:spcBef>
                <a:spcPct val="0"/>
              </a:spcBef>
              <a:spcAft>
                <a:spcPct val="0"/>
              </a:spcAft>
              <a:defRPr sz="2400">
                <a:solidFill>
                  <a:schemeClr val="tx1"/>
                </a:solidFill>
                <a:latin typeface="Arial" charset="0"/>
                <a:ea typeface="Geneva" charset="0"/>
              </a:defRPr>
            </a:lvl9pPr>
          </a:lstStyle>
          <a:p>
            <a:pPr algn="r" eaLnBrk="1" fontAlgn="base" hangingPunct="1">
              <a:spcBef>
                <a:spcPct val="0"/>
              </a:spcBef>
              <a:spcAft>
                <a:spcPct val="0"/>
              </a:spcAft>
              <a:defRPr/>
            </a:pPr>
            <a:r>
              <a:rPr lang="fr-FR" sz="1050" b="1">
                <a:solidFill>
                  <a:srgbClr val="213D82"/>
                </a:solidFill>
              </a:rPr>
              <a:t>www.ebmt.org</a:t>
            </a:r>
          </a:p>
        </p:txBody>
      </p:sp>
      <p:sp>
        <p:nvSpPr>
          <p:cNvPr id="13" name="Rectángulo 9"/>
          <p:cNvSpPr>
            <a:spLocks noChangeArrowheads="1"/>
          </p:cNvSpPr>
          <p:nvPr userDrawn="1"/>
        </p:nvSpPr>
        <p:spPr bwMode="auto">
          <a:xfrm>
            <a:off x="495301" y="4925751"/>
            <a:ext cx="1443038" cy="230107"/>
          </a:xfrm>
          <a:prstGeom prst="rect">
            <a:avLst/>
          </a:prstGeom>
          <a:noFill/>
          <a:ln w="9525">
            <a:noFill/>
            <a:miter lim="800000"/>
            <a:headEnd/>
            <a:tailEnd/>
          </a:ln>
        </p:spPr>
        <p:txBody>
          <a:bodyPr lIns="67859" tIns="33931" rIns="67859" bIns="33931" anchor="ctr">
            <a:spAutoFit/>
          </a:bodyPr>
          <a:lstStyle/>
          <a:p>
            <a:pPr fontAlgn="base">
              <a:spcBef>
                <a:spcPct val="0"/>
              </a:spcBef>
              <a:spcAft>
                <a:spcPct val="0"/>
              </a:spcAft>
            </a:pPr>
            <a:r>
              <a:rPr lang="fr-FR" sz="1050" b="1">
                <a:solidFill>
                  <a:srgbClr val="213D82"/>
                </a:solidFill>
                <a:latin typeface="Arial" pitchFamily="34" charset="0"/>
              </a:rPr>
              <a:t>#EBMT17</a:t>
            </a:r>
          </a:p>
        </p:txBody>
      </p:sp>
      <p:pic>
        <p:nvPicPr>
          <p:cNvPr id="14" name="Imagen 6" descr="NewLogo_EBMT_RGB.pn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6626225" y="749375"/>
            <a:ext cx="2095500" cy="1052513"/>
          </a:xfrm>
          <a:prstGeom prst="rect">
            <a:avLst/>
          </a:prstGeom>
          <a:noFill/>
          <a:ln w="9525">
            <a:noFill/>
            <a:miter lim="800000"/>
            <a:headEnd/>
            <a:tailEnd/>
          </a:ln>
        </p:spPr>
      </p:pic>
    </p:spTree>
    <p:extLst>
      <p:ext uri="{BB962C8B-B14F-4D97-AF65-F5344CB8AC3E}">
        <p14:creationId xmlns:p14="http://schemas.microsoft.com/office/powerpoint/2010/main" val="4131274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pic>
        <p:nvPicPr>
          <p:cNvPr id="8" name="Imagen 1" descr="Portada5.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 y="1"/>
            <a:ext cx="9139238" cy="5148000"/>
          </a:xfrm>
          <a:prstGeom prst="rect">
            <a:avLst/>
          </a:prstGeom>
          <a:noFill/>
          <a:ln w="9525">
            <a:noFill/>
            <a:miter lim="800000"/>
            <a:headEnd/>
            <a:tailEnd/>
          </a:ln>
        </p:spPr>
      </p:pic>
      <p:sp>
        <p:nvSpPr>
          <p:cNvPr id="7" name="Marcador de texto 22"/>
          <p:cNvSpPr>
            <a:spLocks noGrp="1"/>
          </p:cNvSpPr>
          <p:nvPr>
            <p:ph type="body" sz="quarter" idx="10"/>
          </p:nvPr>
        </p:nvSpPr>
        <p:spPr>
          <a:xfrm>
            <a:off x="498364" y="2561714"/>
            <a:ext cx="8235950" cy="1187248"/>
          </a:xfrm>
          <a:prstGeom prst="rect">
            <a:avLst/>
          </a:prstGeom>
        </p:spPr>
        <p:txBody>
          <a:bodyPr lIns="90490" tIns="45247" rIns="90490" bIns="45247"/>
          <a:lstStyle>
            <a:lvl1pPr marL="0" indent="0" algn="l">
              <a:buNone/>
              <a:defRPr sz="2700" b="0">
                <a:solidFill>
                  <a:srgbClr val="213D82"/>
                </a:solidFill>
              </a:defRPr>
            </a:lvl1pPr>
          </a:lstStyle>
          <a:p>
            <a:pPr lvl="0"/>
            <a:r>
              <a:rPr lang="es-ES_tradnl"/>
              <a:t>Haga clic para modificar el estilo de texto del patrón</a:t>
            </a:r>
          </a:p>
        </p:txBody>
      </p:sp>
      <p:sp>
        <p:nvSpPr>
          <p:cNvPr id="11" name="Rectangle 2"/>
          <p:cNvSpPr txBox="1">
            <a:spLocks noChangeArrowheads="1"/>
          </p:cNvSpPr>
          <p:nvPr userDrawn="1"/>
        </p:nvSpPr>
        <p:spPr bwMode="auto">
          <a:xfrm>
            <a:off x="0" y="4927500"/>
            <a:ext cx="9144000" cy="216000"/>
          </a:xfrm>
          <a:prstGeom prst="rect">
            <a:avLst/>
          </a:prstGeom>
          <a:solidFill>
            <a:srgbClr val="213D82"/>
          </a:solidFill>
          <a:ln>
            <a:noFill/>
          </a:ln>
        </p:spPr>
        <p:txBody>
          <a:bodyPr lIns="67859" tIns="33931" rIns="67859" bIns="33931"/>
          <a:lstStyle>
            <a:lvl1pPr marL="342900" indent="-342900" eaLnBrk="0" hangingPunct="0">
              <a:defRPr sz="2400">
                <a:solidFill>
                  <a:schemeClr val="tx1"/>
                </a:solidFill>
                <a:latin typeface="Arial" charset="0"/>
                <a:ea typeface="Geneva" charset="0"/>
                <a:cs typeface="Geneva" charset="0"/>
              </a:defRPr>
            </a:lvl1pPr>
            <a:lvl2pPr marL="742950" indent="-285750" eaLnBrk="0" hangingPunct="0">
              <a:defRPr sz="2400">
                <a:solidFill>
                  <a:schemeClr val="tx1"/>
                </a:solidFill>
                <a:latin typeface="Arial" charset="0"/>
                <a:ea typeface="Geneva" charset="0"/>
              </a:defRPr>
            </a:lvl2pPr>
            <a:lvl3pPr marL="1143000" indent="-228600" eaLnBrk="0" hangingPunct="0">
              <a:defRPr sz="2400">
                <a:solidFill>
                  <a:schemeClr val="tx1"/>
                </a:solidFill>
                <a:latin typeface="Arial" charset="0"/>
                <a:ea typeface="Geneva" charset="0"/>
              </a:defRPr>
            </a:lvl3pPr>
            <a:lvl4pPr marL="1600200" indent="-228600" eaLnBrk="0" hangingPunct="0">
              <a:defRPr sz="2400">
                <a:solidFill>
                  <a:schemeClr val="tx1"/>
                </a:solidFill>
                <a:latin typeface="Arial" charset="0"/>
                <a:ea typeface="Geneva" charset="0"/>
              </a:defRPr>
            </a:lvl4pPr>
            <a:lvl5pPr marL="2057400" indent="-228600" eaLnBrk="0" hangingPunct="0">
              <a:defRPr sz="2400">
                <a:solidFill>
                  <a:schemeClr val="tx1"/>
                </a:solidFill>
                <a:latin typeface="Arial" charset="0"/>
                <a:ea typeface="Geneva" charset="0"/>
              </a:defRPr>
            </a:lvl5pPr>
            <a:lvl6pPr marL="2514600" indent="-228600" eaLnBrk="0" fontAlgn="base" hangingPunct="0">
              <a:spcBef>
                <a:spcPct val="0"/>
              </a:spcBef>
              <a:spcAft>
                <a:spcPct val="0"/>
              </a:spcAft>
              <a:defRPr sz="2400">
                <a:solidFill>
                  <a:schemeClr val="tx1"/>
                </a:solidFill>
                <a:latin typeface="Arial" charset="0"/>
                <a:ea typeface="Geneva" charset="0"/>
              </a:defRPr>
            </a:lvl6pPr>
            <a:lvl7pPr marL="2971800" indent="-228600" eaLnBrk="0" fontAlgn="base" hangingPunct="0">
              <a:spcBef>
                <a:spcPct val="0"/>
              </a:spcBef>
              <a:spcAft>
                <a:spcPct val="0"/>
              </a:spcAft>
              <a:defRPr sz="2400">
                <a:solidFill>
                  <a:schemeClr val="tx1"/>
                </a:solidFill>
                <a:latin typeface="Arial" charset="0"/>
                <a:ea typeface="Geneva" charset="0"/>
              </a:defRPr>
            </a:lvl7pPr>
            <a:lvl8pPr marL="3429000" indent="-228600" eaLnBrk="0" fontAlgn="base" hangingPunct="0">
              <a:spcBef>
                <a:spcPct val="0"/>
              </a:spcBef>
              <a:spcAft>
                <a:spcPct val="0"/>
              </a:spcAft>
              <a:defRPr sz="2400">
                <a:solidFill>
                  <a:schemeClr val="tx1"/>
                </a:solidFill>
                <a:latin typeface="Arial" charset="0"/>
                <a:ea typeface="Geneva" charset="0"/>
              </a:defRPr>
            </a:lvl8pPr>
            <a:lvl9pPr marL="3886200" indent="-228600" eaLnBrk="0" fontAlgn="base" hangingPunct="0">
              <a:spcBef>
                <a:spcPct val="0"/>
              </a:spcBef>
              <a:spcAft>
                <a:spcPct val="0"/>
              </a:spcAft>
              <a:defRPr sz="2400">
                <a:solidFill>
                  <a:schemeClr val="tx1"/>
                </a:solidFill>
                <a:latin typeface="Arial" charset="0"/>
                <a:ea typeface="Geneva" charset="0"/>
              </a:defRPr>
            </a:lvl9pPr>
          </a:lstStyle>
          <a:p>
            <a:pPr algn="r" eaLnBrk="1" fontAlgn="base" hangingPunct="1">
              <a:spcBef>
                <a:spcPct val="20000"/>
              </a:spcBef>
              <a:spcAft>
                <a:spcPct val="0"/>
              </a:spcAft>
              <a:defRPr/>
            </a:pPr>
            <a:endParaRPr lang="fr-FR" sz="1125" b="1">
              <a:solidFill>
                <a:prstClr val="white"/>
              </a:solidFill>
              <a:latin typeface="Calibri" charset="0"/>
            </a:endParaRPr>
          </a:p>
          <a:p>
            <a:pPr algn="r" eaLnBrk="1" fontAlgn="base" hangingPunct="1">
              <a:spcBef>
                <a:spcPct val="20000"/>
              </a:spcBef>
              <a:spcAft>
                <a:spcPct val="0"/>
              </a:spcAft>
              <a:defRPr/>
            </a:pPr>
            <a:endParaRPr lang="fr-FR" sz="2625">
              <a:solidFill>
                <a:prstClr val="white"/>
              </a:solidFill>
              <a:latin typeface="Calibri" charset="0"/>
            </a:endParaRPr>
          </a:p>
        </p:txBody>
      </p:sp>
      <p:sp>
        <p:nvSpPr>
          <p:cNvPr id="12" name="Espace réservé du numéro de diapositive 11"/>
          <p:cNvSpPr txBox="1">
            <a:spLocks/>
          </p:cNvSpPr>
          <p:nvPr userDrawn="1"/>
        </p:nvSpPr>
        <p:spPr>
          <a:xfrm>
            <a:off x="8345715" y="4927500"/>
            <a:ext cx="590324" cy="216000"/>
          </a:xfrm>
          <a:prstGeom prst="rect">
            <a:avLst/>
          </a:prstGeom>
        </p:spPr>
        <p:txBody>
          <a:bodyPr lIns="67859" tIns="33931" rIns="67859" bIns="33931" anchor="ctr"/>
          <a:lstStyle/>
          <a:p>
            <a:pPr algn="r" fontAlgn="base">
              <a:spcBef>
                <a:spcPct val="0"/>
              </a:spcBef>
              <a:spcAft>
                <a:spcPct val="0"/>
              </a:spcAft>
            </a:pPr>
            <a:fld id="{59F847F6-0520-4459-87FA-0C112120E2C1}" type="slidenum">
              <a:rPr lang="en-GB" sz="750">
                <a:solidFill>
                  <a:prstClr val="white"/>
                </a:solidFill>
                <a:latin typeface="Arial" pitchFamily="34" charset="0"/>
                <a:cs typeface="Arial" pitchFamily="34" charset="0"/>
              </a:rPr>
              <a:pPr algn="r" fontAlgn="base">
                <a:spcBef>
                  <a:spcPct val="0"/>
                </a:spcBef>
                <a:spcAft>
                  <a:spcPct val="0"/>
                </a:spcAft>
              </a:pPr>
              <a:t>‹#›</a:t>
            </a:fld>
            <a:endParaRPr lang="en-GB" sz="750">
              <a:solidFill>
                <a:prstClr val="white"/>
              </a:solidFill>
              <a:latin typeface="Arial" pitchFamily="34" charset="0"/>
              <a:cs typeface="Arial" pitchFamily="34" charset="0"/>
            </a:endParaRPr>
          </a:p>
        </p:txBody>
      </p:sp>
      <p:sp>
        <p:nvSpPr>
          <p:cNvPr id="13" name="Marcador de texto 30"/>
          <p:cNvSpPr>
            <a:spLocks noGrp="1"/>
          </p:cNvSpPr>
          <p:nvPr>
            <p:ph type="body" sz="quarter" idx="13"/>
          </p:nvPr>
        </p:nvSpPr>
        <p:spPr>
          <a:xfrm>
            <a:off x="471101" y="4885166"/>
            <a:ext cx="7937096" cy="216000"/>
          </a:xfrm>
          <a:prstGeom prst="rect">
            <a:avLst/>
          </a:prstGeom>
        </p:spPr>
        <p:txBody>
          <a:bodyPr lIns="90490" tIns="45247" rIns="90490" bIns="45247"/>
          <a:lstStyle>
            <a:lvl1pPr marL="0" indent="0">
              <a:buNone/>
              <a:defRPr sz="900" b="0" i="0">
                <a:solidFill>
                  <a:schemeClr val="bg1"/>
                </a:solidFill>
                <a:latin typeface="Arial"/>
                <a:cs typeface="Arial"/>
              </a:defRPr>
            </a:lvl1pPr>
          </a:lstStyle>
          <a:p>
            <a:pPr lvl="0"/>
            <a:r>
              <a:rPr lang="es-ES_tradnl"/>
              <a:t>Haga clic para modificar el estilo de texto del patrón</a:t>
            </a:r>
          </a:p>
        </p:txBody>
      </p:sp>
      <p:pic>
        <p:nvPicPr>
          <p:cNvPr id="14" name="Imagen 6" descr="NewLogo_EBMT_RGB.pn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6626225" y="749375"/>
            <a:ext cx="2095500" cy="1052513"/>
          </a:xfrm>
          <a:prstGeom prst="rect">
            <a:avLst/>
          </a:prstGeom>
          <a:noFill/>
          <a:ln w="9525">
            <a:noFill/>
            <a:miter lim="800000"/>
            <a:headEnd/>
            <a:tailEnd/>
          </a:ln>
        </p:spPr>
      </p:pic>
    </p:spTree>
    <p:extLst>
      <p:ext uri="{BB962C8B-B14F-4D97-AF65-F5344CB8AC3E}">
        <p14:creationId xmlns:p14="http://schemas.microsoft.com/office/powerpoint/2010/main" val="234990332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ntent slide (with image)">
    <p:spTree>
      <p:nvGrpSpPr>
        <p:cNvPr id="1" name=""/>
        <p:cNvGrpSpPr/>
        <p:nvPr/>
      </p:nvGrpSpPr>
      <p:grpSpPr>
        <a:xfrm>
          <a:off x="0" y="0"/>
          <a:ext cx="0" cy="0"/>
          <a:chOff x="0" y="0"/>
          <a:chExt cx="0" cy="0"/>
        </a:xfrm>
      </p:grpSpPr>
      <p:pic>
        <p:nvPicPr>
          <p:cNvPr id="5" name="Imagen 1" descr="Portada4.jpg"/>
          <p:cNvPicPr>
            <a:picLocks/>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 y="1"/>
            <a:ext cx="9139238" cy="5148000"/>
          </a:xfrm>
          <a:prstGeom prst="rect">
            <a:avLst/>
          </a:prstGeom>
          <a:noFill/>
          <a:ln w="9525">
            <a:noFill/>
            <a:miter lim="800000"/>
            <a:headEnd/>
            <a:tailEnd/>
          </a:ln>
        </p:spPr>
      </p:pic>
      <p:sp>
        <p:nvSpPr>
          <p:cNvPr id="7" name="Rectangle 2"/>
          <p:cNvSpPr txBox="1">
            <a:spLocks noChangeArrowheads="1"/>
          </p:cNvSpPr>
          <p:nvPr userDrawn="1"/>
        </p:nvSpPr>
        <p:spPr bwMode="auto">
          <a:xfrm>
            <a:off x="0" y="4927500"/>
            <a:ext cx="9144000" cy="216000"/>
          </a:xfrm>
          <a:prstGeom prst="rect">
            <a:avLst/>
          </a:prstGeom>
          <a:solidFill>
            <a:srgbClr val="213D82"/>
          </a:solidFill>
          <a:ln>
            <a:noFill/>
          </a:ln>
        </p:spPr>
        <p:txBody>
          <a:bodyPr lIns="67859" tIns="33931" rIns="67859" bIns="33931"/>
          <a:lstStyle>
            <a:lvl1pPr marL="342900" indent="-342900" eaLnBrk="0" hangingPunct="0">
              <a:defRPr sz="2400">
                <a:solidFill>
                  <a:schemeClr val="tx1"/>
                </a:solidFill>
                <a:latin typeface="Arial" charset="0"/>
                <a:ea typeface="Geneva" charset="0"/>
                <a:cs typeface="Geneva" charset="0"/>
              </a:defRPr>
            </a:lvl1pPr>
            <a:lvl2pPr marL="742950" indent="-285750" eaLnBrk="0" hangingPunct="0">
              <a:defRPr sz="2400">
                <a:solidFill>
                  <a:schemeClr val="tx1"/>
                </a:solidFill>
                <a:latin typeface="Arial" charset="0"/>
                <a:ea typeface="Geneva" charset="0"/>
              </a:defRPr>
            </a:lvl2pPr>
            <a:lvl3pPr marL="1143000" indent="-228600" eaLnBrk="0" hangingPunct="0">
              <a:defRPr sz="2400">
                <a:solidFill>
                  <a:schemeClr val="tx1"/>
                </a:solidFill>
                <a:latin typeface="Arial" charset="0"/>
                <a:ea typeface="Geneva" charset="0"/>
              </a:defRPr>
            </a:lvl3pPr>
            <a:lvl4pPr marL="1600200" indent="-228600" eaLnBrk="0" hangingPunct="0">
              <a:defRPr sz="2400">
                <a:solidFill>
                  <a:schemeClr val="tx1"/>
                </a:solidFill>
                <a:latin typeface="Arial" charset="0"/>
                <a:ea typeface="Geneva" charset="0"/>
              </a:defRPr>
            </a:lvl4pPr>
            <a:lvl5pPr marL="2057400" indent="-228600" eaLnBrk="0" hangingPunct="0">
              <a:defRPr sz="2400">
                <a:solidFill>
                  <a:schemeClr val="tx1"/>
                </a:solidFill>
                <a:latin typeface="Arial" charset="0"/>
                <a:ea typeface="Geneva" charset="0"/>
              </a:defRPr>
            </a:lvl5pPr>
            <a:lvl6pPr marL="2514600" indent="-228600" eaLnBrk="0" fontAlgn="base" hangingPunct="0">
              <a:spcBef>
                <a:spcPct val="0"/>
              </a:spcBef>
              <a:spcAft>
                <a:spcPct val="0"/>
              </a:spcAft>
              <a:defRPr sz="2400">
                <a:solidFill>
                  <a:schemeClr val="tx1"/>
                </a:solidFill>
                <a:latin typeface="Arial" charset="0"/>
                <a:ea typeface="Geneva" charset="0"/>
              </a:defRPr>
            </a:lvl6pPr>
            <a:lvl7pPr marL="2971800" indent="-228600" eaLnBrk="0" fontAlgn="base" hangingPunct="0">
              <a:spcBef>
                <a:spcPct val="0"/>
              </a:spcBef>
              <a:spcAft>
                <a:spcPct val="0"/>
              </a:spcAft>
              <a:defRPr sz="2400">
                <a:solidFill>
                  <a:schemeClr val="tx1"/>
                </a:solidFill>
                <a:latin typeface="Arial" charset="0"/>
                <a:ea typeface="Geneva" charset="0"/>
              </a:defRPr>
            </a:lvl7pPr>
            <a:lvl8pPr marL="3429000" indent="-228600" eaLnBrk="0" fontAlgn="base" hangingPunct="0">
              <a:spcBef>
                <a:spcPct val="0"/>
              </a:spcBef>
              <a:spcAft>
                <a:spcPct val="0"/>
              </a:spcAft>
              <a:defRPr sz="2400">
                <a:solidFill>
                  <a:schemeClr val="tx1"/>
                </a:solidFill>
                <a:latin typeface="Arial" charset="0"/>
                <a:ea typeface="Geneva" charset="0"/>
              </a:defRPr>
            </a:lvl8pPr>
            <a:lvl9pPr marL="3886200" indent="-228600" eaLnBrk="0" fontAlgn="base" hangingPunct="0">
              <a:spcBef>
                <a:spcPct val="0"/>
              </a:spcBef>
              <a:spcAft>
                <a:spcPct val="0"/>
              </a:spcAft>
              <a:defRPr sz="2400">
                <a:solidFill>
                  <a:schemeClr val="tx1"/>
                </a:solidFill>
                <a:latin typeface="Arial" charset="0"/>
                <a:ea typeface="Geneva" charset="0"/>
              </a:defRPr>
            </a:lvl9pPr>
          </a:lstStyle>
          <a:p>
            <a:pPr algn="r" eaLnBrk="1" fontAlgn="base" hangingPunct="1">
              <a:spcBef>
                <a:spcPct val="20000"/>
              </a:spcBef>
              <a:spcAft>
                <a:spcPct val="0"/>
              </a:spcAft>
              <a:defRPr/>
            </a:pPr>
            <a:endParaRPr lang="fr-FR" sz="1125" b="1">
              <a:solidFill>
                <a:prstClr val="white"/>
              </a:solidFill>
              <a:latin typeface="Calibri" charset="0"/>
            </a:endParaRPr>
          </a:p>
          <a:p>
            <a:pPr algn="r" eaLnBrk="1" fontAlgn="base" hangingPunct="1">
              <a:spcBef>
                <a:spcPct val="20000"/>
              </a:spcBef>
              <a:spcAft>
                <a:spcPct val="0"/>
              </a:spcAft>
              <a:defRPr/>
            </a:pPr>
            <a:endParaRPr lang="fr-FR" sz="2625">
              <a:solidFill>
                <a:prstClr val="white"/>
              </a:solidFill>
              <a:latin typeface="Calibri" charset="0"/>
            </a:endParaRPr>
          </a:p>
        </p:txBody>
      </p:sp>
      <p:sp>
        <p:nvSpPr>
          <p:cNvPr id="8" name="Espace réservé du numéro de diapositive 11"/>
          <p:cNvSpPr txBox="1">
            <a:spLocks/>
          </p:cNvSpPr>
          <p:nvPr userDrawn="1"/>
        </p:nvSpPr>
        <p:spPr>
          <a:xfrm>
            <a:off x="8345715" y="4927500"/>
            <a:ext cx="590324" cy="216000"/>
          </a:xfrm>
          <a:prstGeom prst="rect">
            <a:avLst/>
          </a:prstGeom>
        </p:spPr>
        <p:txBody>
          <a:bodyPr lIns="67859" tIns="33931" rIns="67859" bIns="33931" anchor="ctr"/>
          <a:lstStyle/>
          <a:p>
            <a:pPr algn="r" fontAlgn="base">
              <a:spcBef>
                <a:spcPct val="0"/>
              </a:spcBef>
              <a:spcAft>
                <a:spcPct val="0"/>
              </a:spcAft>
            </a:pPr>
            <a:fld id="{59F847F6-0520-4459-87FA-0C112120E2C1}" type="slidenum">
              <a:rPr lang="en-GB" sz="750">
                <a:solidFill>
                  <a:prstClr val="white"/>
                </a:solidFill>
                <a:latin typeface="Arial" pitchFamily="34" charset="0"/>
                <a:cs typeface="Arial" pitchFamily="34" charset="0"/>
              </a:rPr>
              <a:pPr algn="r" fontAlgn="base">
                <a:spcBef>
                  <a:spcPct val="0"/>
                </a:spcBef>
                <a:spcAft>
                  <a:spcPct val="0"/>
                </a:spcAft>
              </a:pPr>
              <a:t>‹#›</a:t>
            </a:fld>
            <a:endParaRPr lang="en-GB" sz="750">
              <a:solidFill>
                <a:prstClr val="white"/>
              </a:solidFill>
              <a:latin typeface="Arial" pitchFamily="34" charset="0"/>
              <a:cs typeface="Arial" pitchFamily="34" charset="0"/>
            </a:endParaRPr>
          </a:p>
        </p:txBody>
      </p:sp>
      <p:sp>
        <p:nvSpPr>
          <p:cNvPr id="20" name="Espace réservé du texte 19"/>
          <p:cNvSpPr>
            <a:spLocks noGrp="1"/>
          </p:cNvSpPr>
          <p:nvPr>
            <p:ph type="body" sz="quarter" idx="11"/>
          </p:nvPr>
        </p:nvSpPr>
        <p:spPr>
          <a:xfrm>
            <a:off x="217726" y="1014187"/>
            <a:ext cx="8743725" cy="4005093"/>
          </a:xfrm>
          <a:prstGeom prst="rect">
            <a:avLst/>
          </a:prstGeom>
        </p:spPr>
        <p:txBody>
          <a:bodyPr lIns="90490" tIns="45247" rIns="90490" bIns="45247"/>
          <a:lstStyle>
            <a:lvl1pPr>
              <a:buFont typeface="Arial" pitchFamily="34" charset="0"/>
              <a:buChar char="•"/>
              <a:defRPr sz="1500"/>
            </a:lvl1pPr>
            <a:lvl2pPr>
              <a:buSzPct val="60000"/>
              <a:defRPr sz="1350"/>
            </a:lvl2pPr>
            <a:lvl3pPr marL="848604" indent="-169716">
              <a:buFont typeface="Courier New" pitchFamily="49" charset="0"/>
              <a:buChar char="o"/>
              <a:defRPr sz="1200"/>
            </a:lvl3pPr>
            <a:lvl4pPr>
              <a:defRPr sz="750"/>
            </a:lvl4pPr>
            <a:lvl5pPr>
              <a:defRPr sz="750"/>
            </a:lvl5pPr>
            <a:lvl6pPr>
              <a:defRPr sz="750">
                <a:latin typeface="Arial" pitchFamily="34" charset="0"/>
                <a:cs typeface="Arial" pitchFamily="34" charset="0"/>
              </a:defRPr>
            </a:lvl6pPr>
          </a:lstStyle>
          <a:p>
            <a:pPr lvl="0"/>
            <a:endParaRPr lang="fr-FR"/>
          </a:p>
        </p:txBody>
      </p:sp>
      <p:sp>
        <p:nvSpPr>
          <p:cNvPr id="9" name="Marcador de texto 8"/>
          <p:cNvSpPr>
            <a:spLocks noGrp="1"/>
          </p:cNvSpPr>
          <p:nvPr>
            <p:ph type="body" sz="quarter" idx="12"/>
          </p:nvPr>
        </p:nvSpPr>
        <p:spPr>
          <a:xfrm>
            <a:off x="1714337" y="64469"/>
            <a:ext cx="7221702" cy="660370"/>
          </a:xfrm>
          <a:prstGeom prst="rect">
            <a:avLst/>
          </a:prstGeom>
        </p:spPr>
        <p:txBody>
          <a:bodyPr lIns="90490" tIns="45247" rIns="90490" bIns="45247" anchor="t"/>
          <a:lstStyle>
            <a:lvl1pPr marL="0" indent="0" algn="l">
              <a:buNone/>
              <a:defRPr sz="2100" b="1">
                <a:solidFill>
                  <a:srgbClr val="213D82"/>
                </a:solidFill>
              </a:defRPr>
            </a:lvl1pPr>
          </a:lstStyle>
          <a:p>
            <a:pPr lvl="0"/>
            <a:r>
              <a:rPr lang="es-ES_tradnl"/>
              <a:t>Haga clic para modificar el estilo de texto del patrón</a:t>
            </a:r>
          </a:p>
        </p:txBody>
      </p:sp>
      <p:sp>
        <p:nvSpPr>
          <p:cNvPr id="15" name="Marcador de texto 30"/>
          <p:cNvSpPr>
            <a:spLocks noGrp="1"/>
          </p:cNvSpPr>
          <p:nvPr>
            <p:ph type="body" sz="quarter" idx="13"/>
          </p:nvPr>
        </p:nvSpPr>
        <p:spPr>
          <a:xfrm>
            <a:off x="471101" y="4885166"/>
            <a:ext cx="7937096" cy="216000"/>
          </a:xfrm>
          <a:prstGeom prst="rect">
            <a:avLst/>
          </a:prstGeom>
        </p:spPr>
        <p:txBody>
          <a:bodyPr lIns="90490" tIns="45247" rIns="90490" bIns="45247"/>
          <a:lstStyle>
            <a:lvl1pPr marL="0" indent="0">
              <a:buNone/>
              <a:defRPr sz="900" b="0" i="0">
                <a:solidFill>
                  <a:schemeClr val="bg1"/>
                </a:solidFill>
                <a:latin typeface="Arial"/>
                <a:cs typeface="Arial"/>
              </a:defRPr>
            </a:lvl1pPr>
          </a:lstStyle>
          <a:p>
            <a:pPr lvl="0"/>
            <a:r>
              <a:rPr lang="es-ES_tradnl"/>
              <a:t>Haga clic para modificar el estilo de texto del patrón</a:t>
            </a:r>
          </a:p>
        </p:txBody>
      </p:sp>
      <p:pic>
        <p:nvPicPr>
          <p:cNvPr id="10" name="Imagen 9" descr="NewLogo_EBMT_RGB.pn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3125" y="85956"/>
            <a:ext cx="1522413" cy="765175"/>
          </a:xfrm>
          <a:prstGeom prst="rect">
            <a:avLst/>
          </a:prstGeom>
          <a:noFill/>
          <a:ln w="9525">
            <a:noFill/>
            <a:miter lim="800000"/>
            <a:headEnd/>
            <a:tailEnd/>
          </a:ln>
        </p:spPr>
      </p:pic>
    </p:spTree>
    <p:extLst>
      <p:ext uri="{BB962C8B-B14F-4D97-AF65-F5344CB8AC3E}">
        <p14:creationId xmlns:p14="http://schemas.microsoft.com/office/powerpoint/2010/main" val="407578270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ntent slide (w/o image)">
    <p:spTree>
      <p:nvGrpSpPr>
        <p:cNvPr id="1" name=""/>
        <p:cNvGrpSpPr/>
        <p:nvPr/>
      </p:nvGrpSpPr>
      <p:grpSpPr>
        <a:xfrm>
          <a:off x="0" y="0"/>
          <a:ext cx="0" cy="0"/>
          <a:chOff x="0" y="0"/>
          <a:chExt cx="0" cy="0"/>
        </a:xfrm>
      </p:grpSpPr>
      <p:pic>
        <p:nvPicPr>
          <p:cNvPr id="10" name="Imagen 1" descr="Portada3.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 y="1"/>
            <a:ext cx="9139238" cy="5143500"/>
          </a:xfrm>
          <a:prstGeom prst="rect">
            <a:avLst/>
          </a:prstGeom>
          <a:noFill/>
          <a:ln w="9525">
            <a:noFill/>
            <a:miter lim="800000"/>
            <a:headEnd/>
            <a:tailEnd/>
          </a:ln>
        </p:spPr>
      </p:pic>
      <p:sp>
        <p:nvSpPr>
          <p:cNvPr id="11" name="Rectangle 2"/>
          <p:cNvSpPr txBox="1">
            <a:spLocks noChangeArrowheads="1"/>
          </p:cNvSpPr>
          <p:nvPr userDrawn="1"/>
        </p:nvSpPr>
        <p:spPr bwMode="auto">
          <a:xfrm>
            <a:off x="0" y="4927500"/>
            <a:ext cx="9144000" cy="216000"/>
          </a:xfrm>
          <a:prstGeom prst="rect">
            <a:avLst/>
          </a:prstGeom>
          <a:solidFill>
            <a:srgbClr val="213D82"/>
          </a:solidFill>
          <a:ln>
            <a:noFill/>
          </a:ln>
        </p:spPr>
        <p:txBody>
          <a:bodyPr lIns="67859" tIns="33931" rIns="67859" bIns="33931"/>
          <a:lstStyle>
            <a:lvl1pPr marL="342900" indent="-342900" eaLnBrk="0" hangingPunct="0">
              <a:defRPr sz="2400">
                <a:solidFill>
                  <a:schemeClr val="tx1"/>
                </a:solidFill>
                <a:latin typeface="Arial" charset="0"/>
                <a:ea typeface="Geneva" charset="0"/>
                <a:cs typeface="Geneva" charset="0"/>
              </a:defRPr>
            </a:lvl1pPr>
            <a:lvl2pPr marL="742950" indent="-285750" eaLnBrk="0" hangingPunct="0">
              <a:defRPr sz="2400">
                <a:solidFill>
                  <a:schemeClr val="tx1"/>
                </a:solidFill>
                <a:latin typeface="Arial" charset="0"/>
                <a:ea typeface="Geneva" charset="0"/>
              </a:defRPr>
            </a:lvl2pPr>
            <a:lvl3pPr marL="1143000" indent="-228600" eaLnBrk="0" hangingPunct="0">
              <a:defRPr sz="2400">
                <a:solidFill>
                  <a:schemeClr val="tx1"/>
                </a:solidFill>
                <a:latin typeface="Arial" charset="0"/>
                <a:ea typeface="Geneva" charset="0"/>
              </a:defRPr>
            </a:lvl3pPr>
            <a:lvl4pPr marL="1600200" indent="-228600" eaLnBrk="0" hangingPunct="0">
              <a:defRPr sz="2400">
                <a:solidFill>
                  <a:schemeClr val="tx1"/>
                </a:solidFill>
                <a:latin typeface="Arial" charset="0"/>
                <a:ea typeface="Geneva" charset="0"/>
              </a:defRPr>
            </a:lvl4pPr>
            <a:lvl5pPr marL="2057400" indent="-228600" eaLnBrk="0" hangingPunct="0">
              <a:defRPr sz="2400">
                <a:solidFill>
                  <a:schemeClr val="tx1"/>
                </a:solidFill>
                <a:latin typeface="Arial" charset="0"/>
                <a:ea typeface="Geneva" charset="0"/>
              </a:defRPr>
            </a:lvl5pPr>
            <a:lvl6pPr marL="2514600" indent="-228600" eaLnBrk="0" fontAlgn="base" hangingPunct="0">
              <a:spcBef>
                <a:spcPct val="0"/>
              </a:spcBef>
              <a:spcAft>
                <a:spcPct val="0"/>
              </a:spcAft>
              <a:defRPr sz="2400">
                <a:solidFill>
                  <a:schemeClr val="tx1"/>
                </a:solidFill>
                <a:latin typeface="Arial" charset="0"/>
                <a:ea typeface="Geneva" charset="0"/>
              </a:defRPr>
            </a:lvl6pPr>
            <a:lvl7pPr marL="2971800" indent="-228600" eaLnBrk="0" fontAlgn="base" hangingPunct="0">
              <a:spcBef>
                <a:spcPct val="0"/>
              </a:spcBef>
              <a:spcAft>
                <a:spcPct val="0"/>
              </a:spcAft>
              <a:defRPr sz="2400">
                <a:solidFill>
                  <a:schemeClr val="tx1"/>
                </a:solidFill>
                <a:latin typeface="Arial" charset="0"/>
                <a:ea typeface="Geneva" charset="0"/>
              </a:defRPr>
            </a:lvl7pPr>
            <a:lvl8pPr marL="3429000" indent="-228600" eaLnBrk="0" fontAlgn="base" hangingPunct="0">
              <a:spcBef>
                <a:spcPct val="0"/>
              </a:spcBef>
              <a:spcAft>
                <a:spcPct val="0"/>
              </a:spcAft>
              <a:defRPr sz="2400">
                <a:solidFill>
                  <a:schemeClr val="tx1"/>
                </a:solidFill>
                <a:latin typeface="Arial" charset="0"/>
                <a:ea typeface="Geneva" charset="0"/>
              </a:defRPr>
            </a:lvl8pPr>
            <a:lvl9pPr marL="3886200" indent="-228600" eaLnBrk="0" fontAlgn="base" hangingPunct="0">
              <a:spcBef>
                <a:spcPct val="0"/>
              </a:spcBef>
              <a:spcAft>
                <a:spcPct val="0"/>
              </a:spcAft>
              <a:defRPr sz="2400">
                <a:solidFill>
                  <a:schemeClr val="tx1"/>
                </a:solidFill>
                <a:latin typeface="Arial" charset="0"/>
                <a:ea typeface="Geneva" charset="0"/>
              </a:defRPr>
            </a:lvl9pPr>
          </a:lstStyle>
          <a:p>
            <a:pPr algn="r" eaLnBrk="1" fontAlgn="base" hangingPunct="1">
              <a:spcBef>
                <a:spcPct val="20000"/>
              </a:spcBef>
              <a:spcAft>
                <a:spcPct val="0"/>
              </a:spcAft>
              <a:defRPr/>
            </a:pPr>
            <a:endParaRPr lang="fr-FR" sz="1125" b="1">
              <a:solidFill>
                <a:prstClr val="white"/>
              </a:solidFill>
              <a:latin typeface="Calibri" charset="0"/>
            </a:endParaRPr>
          </a:p>
          <a:p>
            <a:pPr algn="r" eaLnBrk="1" fontAlgn="base" hangingPunct="1">
              <a:spcBef>
                <a:spcPct val="20000"/>
              </a:spcBef>
              <a:spcAft>
                <a:spcPct val="0"/>
              </a:spcAft>
              <a:defRPr/>
            </a:pPr>
            <a:endParaRPr lang="fr-FR" sz="2625">
              <a:solidFill>
                <a:prstClr val="white"/>
              </a:solidFill>
              <a:latin typeface="Calibri" charset="0"/>
            </a:endParaRPr>
          </a:p>
        </p:txBody>
      </p:sp>
      <p:sp>
        <p:nvSpPr>
          <p:cNvPr id="12" name="Espace réservé du numéro de diapositive 11"/>
          <p:cNvSpPr txBox="1">
            <a:spLocks/>
          </p:cNvSpPr>
          <p:nvPr userDrawn="1"/>
        </p:nvSpPr>
        <p:spPr>
          <a:xfrm>
            <a:off x="8345715" y="4927500"/>
            <a:ext cx="590324" cy="216000"/>
          </a:xfrm>
          <a:prstGeom prst="rect">
            <a:avLst/>
          </a:prstGeom>
        </p:spPr>
        <p:txBody>
          <a:bodyPr lIns="67859" tIns="33931" rIns="67859" bIns="33931" anchor="ctr"/>
          <a:lstStyle/>
          <a:p>
            <a:pPr algn="r" fontAlgn="base">
              <a:spcBef>
                <a:spcPct val="0"/>
              </a:spcBef>
              <a:spcAft>
                <a:spcPct val="0"/>
              </a:spcAft>
            </a:pPr>
            <a:fld id="{59F847F6-0520-4459-87FA-0C112120E2C1}" type="slidenum">
              <a:rPr lang="en-GB" sz="750">
                <a:solidFill>
                  <a:prstClr val="white"/>
                </a:solidFill>
                <a:latin typeface="Arial" pitchFamily="34" charset="0"/>
                <a:cs typeface="Arial" pitchFamily="34" charset="0"/>
              </a:rPr>
              <a:pPr algn="r" fontAlgn="base">
                <a:spcBef>
                  <a:spcPct val="0"/>
                </a:spcBef>
                <a:spcAft>
                  <a:spcPct val="0"/>
                </a:spcAft>
              </a:pPr>
              <a:t>‹#›</a:t>
            </a:fld>
            <a:endParaRPr lang="en-GB" sz="750">
              <a:solidFill>
                <a:prstClr val="white"/>
              </a:solidFill>
              <a:latin typeface="Arial" pitchFamily="34" charset="0"/>
              <a:cs typeface="Arial" pitchFamily="34" charset="0"/>
            </a:endParaRPr>
          </a:p>
        </p:txBody>
      </p:sp>
      <p:sp>
        <p:nvSpPr>
          <p:cNvPr id="13" name="Marcador de texto 30"/>
          <p:cNvSpPr>
            <a:spLocks noGrp="1"/>
          </p:cNvSpPr>
          <p:nvPr>
            <p:ph type="body" sz="quarter" idx="13"/>
          </p:nvPr>
        </p:nvSpPr>
        <p:spPr>
          <a:xfrm>
            <a:off x="471101" y="4885166"/>
            <a:ext cx="7937096" cy="216000"/>
          </a:xfrm>
          <a:prstGeom prst="rect">
            <a:avLst/>
          </a:prstGeom>
        </p:spPr>
        <p:txBody>
          <a:bodyPr lIns="90490" tIns="45247" rIns="90490" bIns="45247"/>
          <a:lstStyle>
            <a:lvl1pPr marL="0" indent="0">
              <a:buNone/>
              <a:defRPr sz="900" b="0" i="0">
                <a:solidFill>
                  <a:schemeClr val="bg1"/>
                </a:solidFill>
                <a:latin typeface="Arial"/>
                <a:cs typeface="Arial"/>
              </a:defRPr>
            </a:lvl1pPr>
          </a:lstStyle>
          <a:p>
            <a:pPr lvl="0"/>
            <a:r>
              <a:rPr lang="es-ES_tradnl"/>
              <a:t>Haga clic para modificar el estilo de texto del patrón</a:t>
            </a:r>
          </a:p>
        </p:txBody>
      </p:sp>
      <p:sp>
        <p:nvSpPr>
          <p:cNvPr id="17" name="Marcador de texto 8"/>
          <p:cNvSpPr>
            <a:spLocks noGrp="1"/>
          </p:cNvSpPr>
          <p:nvPr>
            <p:ph type="body" sz="quarter" idx="12"/>
          </p:nvPr>
        </p:nvSpPr>
        <p:spPr>
          <a:xfrm>
            <a:off x="1714337" y="64469"/>
            <a:ext cx="7221702" cy="660370"/>
          </a:xfrm>
          <a:prstGeom prst="rect">
            <a:avLst/>
          </a:prstGeom>
        </p:spPr>
        <p:txBody>
          <a:bodyPr lIns="90490" tIns="45247" rIns="90490" bIns="45247" anchor="t"/>
          <a:lstStyle>
            <a:lvl1pPr marL="0" indent="0" algn="l">
              <a:buNone/>
              <a:defRPr sz="2100" b="1">
                <a:solidFill>
                  <a:srgbClr val="213D82"/>
                </a:solidFill>
              </a:defRPr>
            </a:lvl1pPr>
          </a:lstStyle>
          <a:p>
            <a:pPr lvl="0"/>
            <a:r>
              <a:rPr lang="es-ES_tradnl"/>
              <a:t>Haga clic para modificar el estilo de texto del patrón</a:t>
            </a:r>
          </a:p>
        </p:txBody>
      </p:sp>
      <p:sp>
        <p:nvSpPr>
          <p:cNvPr id="9" name="Espace réservé du texte 19"/>
          <p:cNvSpPr>
            <a:spLocks noGrp="1"/>
          </p:cNvSpPr>
          <p:nvPr>
            <p:ph type="body" sz="quarter" idx="11"/>
          </p:nvPr>
        </p:nvSpPr>
        <p:spPr>
          <a:xfrm>
            <a:off x="217726" y="1014188"/>
            <a:ext cx="8743725" cy="4005093"/>
          </a:xfrm>
          <a:prstGeom prst="rect">
            <a:avLst/>
          </a:prstGeom>
        </p:spPr>
        <p:txBody>
          <a:bodyPr lIns="90490" tIns="45247" rIns="90490" bIns="45247"/>
          <a:lstStyle>
            <a:lvl1pPr>
              <a:buFont typeface="Arial" pitchFamily="34" charset="0"/>
              <a:buChar char="•"/>
              <a:defRPr sz="1500"/>
            </a:lvl1pPr>
            <a:lvl2pPr>
              <a:buSzPct val="60000"/>
              <a:defRPr sz="1350"/>
            </a:lvl2pPr>
            <a:lvl3pPr marL="848604" indent="-169716">
              <a:buFont typeface="Courier New" pitchFamily="49" charset="0"/>
              <a:buChar char="o"/>
              <a:defRPr sz="1200"/>
            </a:lvl3pPr>
            <a:lvl4pPr>
              <a:defRPr sz="750"/>
            </a:lvl4pPr>
            <a:lvl5pPr>
              <a:defRPr sz="750"/>
            </a:lvl5pPr>
            <a:lvl6pPr>
              <a:defRPr sz="750">
                <a:latin typeface="Arial" pitchFamily="34" charset="0"/>
                <a:cs typeface="Arial" pitchFamily="34" charset="0"/>
              </a:defRPr>
            </a:lvl6pPr>
          </a:lstStyle>
          <a:p>
            <a:pPr lvl="0"/>
            <a:endParaRPr lang="fr-FR"/>
          </a:p>
        </p:txBody>
      </p:sp>
      <p:pic>
        <p:nvPicPr>
          <p:cNvPr id="15" name="Imagen 14" descr="NewLogo_EBMT_RGB.pn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3125" y="85956"/>
            <a:ext cx="1522413" cy="765175"/>
          </a:xfrm>
          <a:prstGeom prst="rect">
            <a:avLst/>
          </a:prstGeom>
          <a:noFill/>
          <a:ln w="9525">
            <a:noFill/>
            <a:miter lim="800000"/>
            <a:headEnd/>
            <a:tailEnd/>
          </a:ln>
        </p:spPr>
      </p:pic>
    </p:spTree>
    <p:extLst>
      <p:ext uri="{BB962C8B-B14F-4D97-AF65-F5344CB8AC3E}">
        <p14:creationId xmlns:p14="http://schemas.microsoft.com/office/powerpoint/2010/main" val="16465653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Blank slide (with footer)">
    <p:spTree>
      <p:nvGrpSpPr>
        <p:cNvPr id="1" name=""/>
        <p:cNvGrpSpPr/>
        <p:nvPr/>
      </p:nvGrpSpPr>
      <p:grpSpPr>
        <a:xfrm>
          <a:off x="0" y="0"/>
          <a:ext cx="0" cy="0"/>
          <a:chOff x="0" y="0"/>
          <a:chExt cx="0" cy="0"/>
        </a:xfrm>
      </p:grpSpPr>
      <p:pic>
        <p:nvPicPr>
          <p:cNvPr id="3" name="Imagen 1" descr="Portada3.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 y="1"/>
            <a:ext cx="9139238" cy="5143500"/>
          </a:xfrm>
          <a:prstGeom prst="rect">
            <a:avLst/>
          </a:prstGeom>
          <a:noFill/>
          <a:ln w="9525">
            <a:noFill/>
            <a:miter lim="800000"/>
            <a:headEnd/>
            <a:tailEnd/>
          </a:ln>
        </p:spPr>
      </p:pic>
      <p:sp>
        <p:nvSpPr>
          <p:cNvPr id="6" name="Rectangle 2"/>
          <p:cNvSpPr txBox="1">
            <a:spLocks noChangeArrowheads="1"/>
          </p:cNvSpPr>
          <p:nvPr userDrawn="1"/>
        </p:nvSpPr>
        <p:spPr bwMode="auto">
          <a:xfrm>
            <a:off x="0" y="4927500"/>
            <a:ext cx="9144000" cy="216000"/>
          </a:xfrm>
          <a:prstGeom prst="rect">
            <a:avLst/>
          </a:prstGeom>
          <a:solidFill>
            <a:srgbClr val="213D82"/>
          </a:solidFill>
          <a:ln>
            <a:noFill/>
          </a:ln>
        </p:spPr>
        <p:txBody>
          <a:bodyPr lIns="67859" tIns="33931" rIns="67859" bIns="33931"/>
          <a:lstStyle>
            <a:lvl1pPr marL="342900" indent="-342900" eaLnBrk="0" hangingPunct="0">
              <a:defRPr sz="2400">
                <a:solidFill>
                  <a:schemeClr val="tx1"/>
                </a:solidFill>
                <a:latin typeface="Arial" charset="0"/>
                <a:ea typeface="Geneva" charset="0"/>
                <a:cs typeface="Geneva" charset="0"/>
              </a:defRPr>
            </a:lvl1pPr>
            <a:lvl2pPr marL="742950" indent="-285750" eaLnBrk="0" hangingPunct="0">
              <a:defRPr sz="2400">
                <a:solidFill>
                  <a:schemeClr val="tx1"/>
                </a:solidFill>
                <a:latin typeface="Arial" charset="0"/>
                <a:ea typeface="Geneva" charset="0"/>
              </a:defRPr>
            </a:lvl2pPr>
            <a:lvl3pPr marL="1143000" indent="-228600" eaLnBrk="0" hangingPunct="0">
              <a:defRPr sz="2400">
                <a:solidFill>
                  <a:schemeClr val="tx1"/>
                </a:solidFill>
                <a:latin typeface="Arial" charset="0"/>
                <a:ea typeface="Geneva" charset="0"/>
              </a:defRPr>
            </a:lvl3pPr>
            <a:lvl4pPr marL="1600200" indent="-228600" eaLnBrk="0" hangingPunct="0">
              <a:defRPr sz="2400">
                <a:solidFill>
                  <a:schemeClr val="tx1"/>
                </a:solidFill>
                <a:latin typeface="Arial" charset="0"/>
                <a:ea typeface="Geneva" charset="0"/>
              </a:defRPr>
            </a:lvl4pPr>
            <a:lvl5pPr marL="2057400" indent="-228600" eaLnBrk="0" hangingPunct="0">
              <a:defRPr sz="2400">
                <a:solidFill>
                  <a:schemeClr val="tx1"/>
                </a:solidFill>
                <a:latin typeface="Arial" charset="0"/>
                <a:ea typeface="Geneva" charset="0"/>
              </a:defRPr>
            </a:lvl5pPr>
            <a:lvl6pPr marL="2514600" indent="-228600" eaLnBrk="0" fontAlgn="base" hangingPunct="0">
              <a:spcBef>
                <a:spcPct val="0"/>
              </a:spcBef>
              <a:spcAft>
                <a:spcPct val="0"/>
              </a:spcAft>
              <a:defRPr sz="2400">
                <a:solidFill>
                  <a:schemeClr val="tx1"/>
                </a:solidFill>
                <a:latin typeface="Arial" charset="0"/>
                <a:ea typeface="Geneva" charset="0"/>
              </a:defRPr>
            </a:lvl6pPr>
            <a:lvl7pPr marL="2971800" indent="-228600" eaLnBrk="0" fontAlgn="base" hangingPunct="0">
              <a:spcBef>
                <a:spcPct val="0"/>
              </a:spcBef>
              <a:spcAft>
                <a:spcPct val="0"/>
              </a:spcAft>
              <a:defRPr sz="2400">
                <a:solidFill>
                  <a:schemeClr val="tx1"/>
                </a:solidFill>
                <a:latin typeface="Arial" charset="0"/>
                <a:ea typeface="Geneva" charset="0"/>
              </a:defRPr>
            </a:lvl7pPr>
            <a:lvl8pPr marL="3429000" indent="-228600" eaLnBrk="0" fontAlgn="base" hangingPunct="0">
              <a:spcBef>
                <a:spcPct val="0"/>
              </a:spcBef>
              <a:spcAft>
                <a:spcPct val="0"/>
              </a:spcAft>
              <a:defRPr sz="2400">
                <a:solidFill>
                  <a:schemeClr val="tx1"/>
                </a:solidFill>
                <a:latin typeface="Arial" charset="0"/>
                <a:ea typeface="Geneva" charset="0"/>
              </a:defRPr>
            </a:lvl8pPr>
            <a:lvl9pPr marL="3886200" indent="-228600" eaLnBrk="0" fontAlgn="base" hangingPunct="0">
              <a:spcBef>
                <a:spcPct val="0"/>
              </a:spcBef>
              <a:spcAft>
                <a:spcPct val="0"/>
              </a:spcAft>
              <a:defRPr sz="2400">
                <a:solidFill>
                  <a:schemeClr val="tx1"/>
                </a:solidFill>
                <a:latin typeface="Arial" charset="0"/>
                <a:ea typeface="Geneva" charset="0"/>
              </a:defRPr>
            </a:lvl9pPr>
          </a:lstStyle>
          <a:p>
            <a:pPr algn="r" eaLnBrk="1" fontAlgn="base" hangingPunct="1">
              <a:spcBef>
                <a:spcPct val="20000"/>
              </a:spcBef>
              <a:spcAft>
                <a:spcPct val="0"/>
              </a:spcAft>
              <a:defRPr/>
            </a:pPr>
            <a:endParaRPr lang="fr-FR" sz="1125" b="1">
              <a:solidFill>
                <a:prstClr val="white"/>
              </a:solidFill>
              <a:latin typeface="Calibri" charset="0"/>
            </a:endParaRPr>
          </a:p>
          <a:p>
            <a:pPr algn="r" eaLnBrk="1" fontAlgn="base" hangingPunct="1">
              <a:spcBef>
                <a:spcPct val="20000"/>
              </a:spcBef>
              <a:spcAft>
                <a:spcPct val="0"/>
              </a:spcAft>
              <a:defRPr/>
            </a:pPr>
            <a:endParaRPr lang="fr-FR" sz="2625">
              <a:solidFill>
                <a:prstClr val="white"/>
              </a:solidFill>
              <a:latin typeface="Calibri" charset="0"/>
            </a:endParaRPr>
          </a:p>
        </p:txBody>
      </p:sp>
      <p:sp>
        <p:nvSpPr>
          <p:cNvPr id="7" name="Espace réservé du numéro de diapositive 11"/>
          <p:cNvSpPr txBox="1">
            <a:spLocks/>
          </p:cNvSpPr>
          <p:nvPr userDrawn="1"/>
        </p:nvSpPr>
        <p:spPr>
          <a:xfrm>
            <a:off x="8345715" y="4927500"/>
            <a:ext cx="590324" cy="216000"/>
          </a:xfrm>
          <a:prstGeom prst="rect">
            <a:avLst/>
          </a:prstGeom>
        </p:spPr>
        <p:txBody>
          <a:bodyPr lIns="67859" tIns="33931" rIns="67859" bIns="33931" anchor="ctr"/>
          <a:lstStyle/>
          <a:p>
            <a:pPr algn="r" fontAlgn="base">
              <a:spcBef>
                <a:spcPct val="0"/>
              </a:spcBef>
              <a:spcAft>
                <a:spcPct val="0"/>
              </a:spcAft>
            </a:pPr>
            <a:fld id="{59F847F6-0520-4459-87FA-0C112120E2C1}" type="slidenum">
              <a:rPr lang="en-GB" sz="750">
                <a:solidFill>
                  <a:prstClr val="white"/>
                </a:solidFill>
                <a:latin typeface="Arial" pitchFamily="34" charset="0"/>
                <a:cs typeface="Arial" pitchFamily="34" charset="0"/>
              </a:rPr>
              <a:pPr algn="r" fontAlgn="base">
                <a:spcBef>
                  <a:spcPct val="0"/>
                </a:spcBef>
                <a:spcAft>
                  <a:spcPct val="0"/>
                </a:spcAft>
              </a:pPr>
              <a:t>‹#›</a:t>
            </a:fld>
            <a:endParaRPr lang="en-GB" sz="750">
              <a:solidFill>
                <a:prstClr val="white"/>
              </a:solidFill>
              <a:latin typeface="Arial" pitchFamily="34" charset="0"/>
              <a:cs typeface="Arial" pitchFamily="34" charset="0"/>
            </a:endParaRPr>
          </a:p>
        </p:txBody>
      </p:sp>
      <p:sp>
        <p:nvSpPr>
          <p:cNvPr id="9" name="Marcador de texto 30"/>
          <p:cNvSpPr>
            <a:spLocks noGrp="1"/>
          </p:cNvSpPr>
          <p:nvPr>
            <p:ph type="body" sz="quarter" idx="13"/>
          </p:nvPr>
        </p:nvSpPr>
        <p:spPr>
          <a:xfrm>
            <a:off x="471101" y="4885166"/>
            <a:ext cx="7937096" cy="216000"/>
          </a:xfrm>
          <a:prstGeom prst="rect">
            <a:avLst/>
          </a:prstGeom>
        </p:spPr>
        <p:txBody>
          <a:bodyPr lIns="90490" tIns="45247" rIns="90490" bIns="45247"/>
          <a:lstStyle>
            <a:lvl1pPr marL="0" indent="0">
              <a:buNone/>
              <a:defRPr sz="900" b="0" i="0">
                <a:solidFill>
                  <a:schemeClr val="bg1"/>
                </a:solidFill>
                <a:latin typeface="Arial"/>
                <a:cs typeface="Arial"/>
              </a:defRPr>
            </a:lvl1pPr>
          </a:lstStyle>
          <a:p>
            <a:pPr lvl="0"/>
            <a:r>
              <a:rPr lang="es-ES_tradnl"/>
              <a:t>Haga clic para modificar el estilo de texto del patrón</a:t>
            </a:r>
          </a:p>
        </p:txBody>
      </p:sp>
    </p:spTree>
    <p:extLst>
      <p:ext uri="{BB962C8B-B14F-4D97-AF65-F5344CB8AC3E}">
        <p14:creationId xmlns:p14="http://schemas.microsoft.com/office/powerpoint/2010/main" val="416639341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theme" Target="../theme/theme1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slideLayout" Target="../slideLayouts/slideLayout120.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slideLayout" Target="../slideLayouts/slideLayout133.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4.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6.xml"/><Relationship Id="rId7" Type="http://schemas.openxmlformats.org/officeDocument/2006/relationships/image" Target="../media/image7.pn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theme" Target="../theme/theme2.xml"/><Relationship Id="rId5" Type="http://schemas.openxmlformats.org/officeDocument/2006/relationships/slideLayout" Target="../slideLayouts/slideLayout8.xml"/><Relationship Id="rId4" Type="http://schemas.openxmlformats.org/officeDocument/2006/relationships/slideLayout" Target="../slideLayouts/slideLayout7.xml"/><Relationship Id="rId9" Type="http://schemas.openxmlformats.org/officeDocument/2006/relationships/image" Target="../media/image8.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theme" Target="../theme/theme3.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image" Target="../media/image10.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theme" Target="../theme/theme4.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image" Target="../media/image11.png"/><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theme" Target="../theme/theme6.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6.xml"/><Relationship Id="rId7" Type="http://schemas.openxmlformats.org/officeDocument/2006/relationships/image" Target="../media/image2.png"/><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image" Target="../media/image1.png"/><Relationship Id="rId5" Type="http://schemas.openxmlformats.org/officeDocument/2006/relationships/theme" Target="../theme/theme7.xml"/><Relationship Id="rId4" Type="http://schemas.openxmlformats.org/officeDocument/2006/relationships/slideLayout" Target="../slideLayouts/slideLayout47.xml"/></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50.xml"/><Relationship Id="rId7" Type="http://schemas.openxmlformats.org/officeDocument/2006/relationships/slideLayout" Target="../slideLayouts/slideLayout54.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image" Target="../media/image18.png"/><Relationship Id="rId5" Type="http://schemas.openxmlformats.org/officeDocument/2006/relationships/slideLayout" Target="../slideLayouts/slideLayout52.xml"/><Relationship Id="rId10" Type="http://schemas.openxmlformats.org/officeDocument/2006/relationships/image" Target="../media/image17.png"/><Relationship Id="rId4" Type="http://schemas.openxmlformats.org/officeDocument/2006/relationships/slideLayout" Target="../slideLayouts/slideLayout51.xml"/><Relationship Id="rId9" Type="http://schemas.openxmlformats.org/officeDocument/2006/relationships/image" Target="../media/image16.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26" Type="http://schemas.openxmlformats.org/officeDocument/2006/relationships/slideLayout" Target="../slideLayouts/slideLayout80.xml"/><Relationship Id="rId3" Type="http://schemas.openxmlformats.org/officeDocument/2006/relationships/slideLayout" Target="../slideLayouts/slideLayout57.xml"/><Relationship Id="rId21" Type="http://schemas.openxmlformats.org/officeDocument/2006/relationships/slideLayout" Target="../slideLayouts/slideLayout75.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5" Type="http://schemas.openxmlformats.org/officeDocument/2006/relationships/slideLayout" Target="../slideLayouts/slideLayout79.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slideLayout" Target="../slideLayouts/slideLayout74.xml"/><Relationship Id="rId29" Type="http://schemas.openxmlformats.org/officeDocument/2006/relationships/theme" Target="../theme/theme9.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24" Type="http://schemas.openxmlformats.org/officeDocument/2006/relationships/slideLayout" Target="../slideLayouts/slideLayout78.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23" Type="http://schemas.openxmlformats.org/officeDocument/2006/relationships/slideLayout" Target="../slideLayouts/slideLayout77.xml"/><Relationship Id="rId28" Type="http://schemas.openxmlformats.org/officeDocument/2006/relationships/slideLayout" Target="../slideLayouts/slideLayout82.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slideLayout" Target="../slideLayouts/slideLayout76.xml"/><Relationship Id="rId27"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9109" y="136548"/>
            <a:ext cx="8818547" cy="57874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79109" y="789192"/>
            <a:ext cx="8776355" cy="337895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1398494" y="4767263"/>
            <a:ext cx="7082118" cy="273844"/>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7484" y="4767263"/>
            <a:ext cx="351738" cy="273844"/>
          </a:xfrm>
          <a:prstGeom prst="rect">
            <a:avLst/>
          </a:prstGeom>
        </p:spPr>
        <p:txBody>
          <a:bodyPr vert="horz" lIns="91440" tIns="45720" rIns="91440" bIns="45720" rtlCol="0" anchor="ctr"/>
          <a:lstStyle>
            <a:lvl1pPr algn="r">
              <a:defRPr sz="900">
                <a:solidFill>
                  <a:schemeClr val="tx1">
                    <a:lumMod val="75000"/>
                    <a:lumOff val="25000"/>
                  </a:schemeClr>
                </a:solidFill>
                <a:latin typeface="Arial" panose="020B0604020202020204" pitchFamily="34" charset="0"/>
                <a:cs typeface="Arial" panose="020B0604020202020204" pitchFamily="34" charset="0"/>
              </a:defRPr>
            </a:lvl1pPr>
          </a:lstStyle>
          <a:p>
            <a:fld id="{D5E650E5-99CE-3C4F-B736-C5B09A3DA174}" type="slidenum">
              <a:rPr lang="en-US" smtClean="0"/>
              <a:pPr/>
              <a:t>‹#›</a:t>
            </a:fld>
            <a:endParaRPr lang="en-US"/>
          </a:p>
        </p:txBody>
      </p:sp>
      <p:pic>
        <p:nvPicPr>
          <p:cNvPr id="9" name="Picture 8">
            <a:extLst>
              <a:ext uri="{FF2B5EF4-FFF2-40B4-BE49-F238E27FC236}">
                <a16:creationId xmlns:a16="http://schemas.microsoft.com/office/drawing/2014/main" id="{BB52926A-6AB8-8847-839F-146E93B01242}"/>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209967" y="4845257"/>
            <a:ext cx="1129735" cy="163085"/>
          </a:xfrm>
          <a:prstGeom prst="rect">
            <a:avLst/>
          </a:prstGeom>
        </p:spPr>
      </p:pic>
    </p:spTree>
    <p:extLst>
      <p:ext uri="{BB962C8B-B14F-4D97-AF65-F5344CB8AC3E}">
        <p14:creationId xmlns:p14="http://schemas.microsoft.com/office/powerpoint/2010/main" val="1503745647"/>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Lst>
  <p:hf hdr="0" dt="0"/>
  <p:txStyles>
    <p:titleStyle>
      <a:lvl1pPr algn="l" defTabSz="685800" rtl="0" eaLnBrk="1" latinLnBrk="0" hangingPunct="1">
        <a:lnSpc>
          <a:spcPct val="90000"/>
        </a:lnSpc>
        <a:spcBef>
          <a:spcPct val="0"/>
        </a:spcBef>
        <a:buNone/>
        <a:defRPr sz="2400" b="1" i="0" kern="1200">
          <a:solidFill>
            <a:schemeClr val="tx1">
              <a:lumMod val="85000"/>
              <a:lumOff val="15000"/>
            </a:schemeClr>
          </a:solidFill>
          <a:latin typeface="Arial Nova" panose="020B05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Clr>
          <a:schemeClr val="accent1"/>
        </a:buClr>
        <a:buFont typeface="System Font Regular"/>
        <a:buChar char="&gt;"/>
        <a:defRPr sz="2000" kern="1200">
          <a:solidFill>
            <a:schemeClr val="tx1">
              <a:lumMod val="85000"/>
              <a:lumOff val="15000"/>
            </a:schemeClr>
          </a:solidFill>
          <a:latin typeface="Arial Nova" panose="020B0504020202020204" pitchFamily="34" charset="0"/>
          <a:ea typeface="+mn-ea"/>
          <a:cs typeface="+mn-cs"/>
        </a:defRPr>
      </a:lvl1pPr>
      <a:lvl2pPr marL="514350" indent="-171450" algn="l" defTabSz="685800" rtl="0" eaLnBrk="1" latinLnBrk="0" hangingPunct="1">
        <a:lnSpc>
          <a:spcPct val="90000"/>
        </a:lnSpc>
        <a:spcBef>
          <a:spcPts val="375"/>
        </a:spcBef>
        <a:buClr>
          <a:schemeClr val="accent1"/>
        </a:buClr>
        <a:buFont typeface="System Font Regular"/>
        <a:buChar char="–"/>
        <a:defRPr sz="1800" kern="1200">
          <a:solidFill>
            <a:schemeClr val="tx1">
              <a:lumMod val="85000"/>
              <a:lumOff val="15000"/>
            </a:schemeClr>
          </a:solidFill>
          <a:latin typeface="Arial Nova" panose="020B0504020202020204" pitchFamily="34" charset="0"/>
          <a:ea typeface="+mn-ea"/>
          <a:cs typeface="+mn-cs"/>
        </a:defRPr>
      </a:lvl2pPr>
      <a:lvl3pPr marL="8572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lumMod val="85000"/>
              <a:lumOff val="15000"/>
            </a:schemeClr>
          </a:solidFill>
          <a:latin typeface="Arial Nova" panose="020B0504020202020204" pitchFamily="34" charset="0"/>
          <a:ea typeface="+mn-ea"/>
          <a:cs typeface="+mn-cs"/>
        </a:defRPr>
      </a:lvl3pPr>
      <a:lvl4pPr marL="1200150" indent="-171450" algn="l" defTabSz="685800" rtl="0" eaLnBrk="1" latinLnBrk="0" hangingPunct="1">
        <a:lnSpc>
          <a:spcPct val="90000"/>
        </a:lnSpc>
        <a:spcBef>
          <a:spcPts val="375"/>
        </a:spcBef>
        <a:buClr>
          <a:schemeClr val="accent1"/>
        </a:buClr>
        <a:buFont typeface="Wingdings" pitchFamily="2" charset="2"/>
        <a:buChar char="§"/>
        <a:defRPr sz="1350" kern="1200">
          <a:solidFill>
            <a:schemeClr val="tx1">
              <a:lumMod val="85000"/>
              <a:lumOff val="15000"/>
            </a:schemeClr>
          </a:solidFill>
          <a:latin typeface="Arial Nova" panose="020B0504020202020204" pitchFamily="34" charset="0"/>
          <a:ea typeface="+mn-ea"/>
          <a:cs typeface="+mn-cs"/>
        </a:defRPr>
      </a:lvl4pPr>
      <a:lvl5pPr marL="1543050" indent="-171450" algn="l" defTabSz="685800" rtl="0" eaLnBrk="1" latinLnBrk="0" hangingPunct="1">
        <a:lnSpc>
          <a:spcPct val="90000"/>
        </a:lnSpc>
        <a:spcBef>
          <a:spcPts val="375"/>
        </a:spcBef>
        <a:buClr>
          <a:schemeClr val="accent1"/>
        </a:buClr>
        <a:buFont typeface="System Font Regular"/>
        <a:buChar char="–"/>
        <a:defRPr sz="1350" kern="1200">
          <a:solidFill>
            <a:schemeClr val="tx1">
              <a:lumMod val="85000"/>
              <a:lumOff val="15000"/>
            </a:schemeClr>
          </a:solidFill>
          <a:latin typeface="Arial Nova" panose="020B05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8144461"/>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 id="2147483821" r:id="rId12"/>
  </p:sldLayoutIdLst>
  <p:hf sldNum="0" hdr="0" ftr="0" dt="0"/>
  <p:txStyles>
    <p:titleStyle>
      <a:lvl1pPr algn="l" rtl="0" eaLnBrk="0" fontAlgn="base" hangingPunct="0">
        <a:spcBef>
          <a:spcPct val="0"/>
        </a:spcBef>
        <a:spcAft>
          <a:spcPct val="0"/>
        </a:spcAft>
        <a:defRPr lang="en-GB" sz="2100" b="1" kern="1200" dirty="0">
          <a:solidFill>
            <a:srgbClr val="007680"/>
          </a:solidFill>
          <a:latin typeface="Arial"/>
          <a:ea typeface="MS PGothic" panose="020B0600070205080204" pitchFamily="34" charset="-128"/>
          <a:cs typeface="Arial"/>
        </a:defRPr>
      </a:lvl1pPr>
      <a:lvl2pPr algn="l" rtl="0" eaLnBrk="0" fontAlgn="base" hangingPunct="0">
        <a:spcBef>
          <a:spcPct val="0"/>
        </a:spcBef>
        <a:spcAft>
          <a:spcPct val="0"/>
        </a:spcAft>
        <a:defRPr sz="2100" b="1">
          <a:solidFill>
            <a:srgbClr val="007680"/>
          </a:solidFill>
          <a:latin typeface="Arial" charset="0"/>
          <a:ea typeface="MS PGothic" panose="020B0600070205080204" pitchFamily="34" charset="-128"/>
          <a:cs typeface="Arial" pitchFamily="34" charset="0"/>
        </a:defRPr>
      </a:lvl2pPr>
      <a:lvl3pPr algn="l" rtl="0" eaLnBrk="0" fontAlgn="base" hangingPunct="0">
        <a:spcBef>
          <a:spcPct val="0"/>
        </a:spcBef>
        <a:spcAft>
          <a:spcPct val="0"/>
        </a:spcAft>
        <a:defRPr sz="2100" b="1">
          <a:solidFill>
            <a:srgbClr val="007680"/>
          </a:solidFill>
          <a:latin typeface="Arial" charset="0"/>
          <a:ea typeface="MS PGothic" panose="020B0600070205080204" pitchFamily="34" charset="-128"/>
          <a:cs typeface="Arial" pitchFamily="34" charset="0"/>
        </a:defRPr>
      </a:lvl3pPr>
      <a:lvl4pPr algn="l" rtl="0" eaLnBrk="0" fontAlgn="base" hangingPunct="0">
        <a:spcBef>
          <a:spcPct val="0"/>
        </a:spcBef>
        <a:spcAft>
          <a:spcPct val="0"/>
        </a:spcAft>
        <a:defRPr sz="2100" b="1">
          <a:solidFill>
            <a:srgbClr val="007680"/>
          </a:solidFill>
          <a:latin typeface="Arial" charset="0"/>
          <a:ea typeface="MS PGothic" panose="020B0600070205080204" pitchFamily="34" charset="-128"/>
          <a:cs typeface="Arial" pitchFamily="34" charset="0"/>
        </a:defRPr>
      </a:lvl4pPr>
      <a:lvl5pPr algn="l" rtl="0" eaLnBrk="0" fontAlgn="base" hangingPunct="0">
        <a:spcBef>
          <a:spcPct val="0"/>
        </a:spcBef>
        <a:spcAft>
          <a:spcPct val="0"/>
        </a:spcAft>
        <a:defRPr sz="2100" b="1">
          <a:solidFill>
            <a:srgbClr val="007680"/>
          </a:solidFill>
          <a:latin typeface="Arial" charset="0"/>
          <a:ea typeface="MS PGothic" panose="020B0600070205080204" pitchFamily="34" charset="-128"/>
          <a:cs typeface="Arial" pitchFamily="34" charset="0"/>
        </a:defRPr>
      </a:lvl5pPr>
      <a:lvl6pPr marL="342858" algn="l" rtl="0" eaLnBrk="1" fontAlgn="base" hangingPunct="1">
        <a:spcBef>
          <a:spcPct val="0"/>
        </a:spcBef>
        <a:spcAft>
          <a:spcPct val="0"/>
        </a:spcAft>
        <a:defRPr sz="2100">
          <a:solidFill>
            <a:srgbClr val="006A71"/>
          </a:solidFill>
          <a:latin typeface="Arial" charset="0"/>
        </a:defRPr>
      </a:lvl6pPr>
      <a:lvl7pPr marL="685715" algn="l" rtl="0" eaLnBrk="1" fontAlgn="base" hangingPunct="1">
        <a:spcBef>
          <a:spcPct val="0"/>
        </a:spcBef>
        <a:spcAft>
          <a:spcPct val="0"/>
        </a:spcAft>
        <a:defRPr sz="2100">
          <a:solidFill>
            <a:srgbClr val="006A71"/>
          </a:solidFill>
          <a:latin typeface="Arial" charset="0"/>
        </a:defRPr>
      </a:lvl7pPr>
      <a:lvl8pPr marL="1028573" algn="l" rtl="0" eaLnBrk="1" fontAlgn="base" hangingPunct="1">
        <a:spcBef>
          <a:spcPct val="0"/>
        </a:spcBef>
        <a:spcAft>
          <a:spcPct val="0"/>
        </a:spcAft>
        <a:defRPr sz="2100">
          <a:solidFill>
            <a:srgbClr val="006A71"/>
          </a:solidFill>
          <a:latin typeface="Arial" charset="0"/>
        </a:defRPr>
      </a:lvl8pPr>
      <a:lvl9pPr marL="1371429" algn="l" rtl="0" eaLnBrk="1" fontAlgn="base" hangingPunct="1">
        <a:spcBef>
          <a:spcPct val="0"/>
        </a:spcBef>
        <a:spcAft>
          <a:spcPct val="0"/>
        </a:spcAft>
        <a:defRPr sz="2100">
          <a:solidFill>
            <a:srgbClr val="006A71"/>
          </a:solidFill>
          <a:latin typeface="Arial" charset="0"/>
        </a:defRPr>
      </a:lvl9pPr>
    </p:titleStyle>
    <p:bodyStyle>
      <a:lvl1pPr marL="265484" indent="-265484" algn="l" defTabSz="684542" rtl="0" eaLnBrk="0" fontAlgn="base" hangingPunct="0">
        <a:spcBef>
          <a:spcPct val="20000"/>
        </a:spcBef>
        <a:spcAft>
          <a:spcPct val="0"/>
        </a:spcAft>
        <a:buClr>
          <a:schemeClr val="accent1"/>
        </a:buClr>
        <a:buSzPct val="85000"/>
        <a:buFont typeface="Wingdings" pitchFamily="2" charset="2"/>
        <a:buChar char="l"/>
        <a:defRPr lang="en-US" sz="1800" kern="1200">
          <a:solidFill>
            <a:srgbClr val="262626"/>
          </a:solidFill>
          <a:latin typeface="Arial"/>
          <a:ea typeface="MS PGothic" panose="020B0600070205080204" pitchFamily="34" charset="-128"/>
          <a:cs typeface="Arial"/>
        </a:defRPr>
      </a:lvl1pPr>
      <a:lvl2pPr marL="541681" indent="-208340" algn="l" defTabSz="684542" rtl="0" eaLnBrk="0" fontAlgn="base" hangingPunct="0">
        <a:spcBef>
          <a:spcPct val="20000"/>
        </a:spcBef>
        <a:spcAft>
          <a:spcPct val="0"/>
        </a:spcAft>
        <a:buClr>
          <a:schemeClr val="accent2"/>
        </a:buClr>
        <a:buFont typeface="Arial" panose="020B0604020202020204" pitchFamily="34" charset="0"/>
        <a:buChar char="–"/>
        <a:defRPr lang="en-US" sz="1500" kern="1200">
          <a:solidFill>
            <a:srgbClr val="262626"/>
          </a:solidFill>
          <a:latin typeface="Arial"/>
          <a:ea typeface="MS PGothic" panose="020B0600070205080204" pitchFamily="34" charset="-128"/>
          <a:cs typeface="Arial"/>
        </a:defRPr>
      </a:lvl2pPr>
      <a:lvl3pPr marL="741686" indent="-132147" algn="l" defTabSz="684542" rtl="0" eaLnBrk="0" fontAlgn="base" hangingPunct="0">
        <a:spcBef>
          <a:spcPct val="20000"/>
        </a:spcBef>
        <a:spcAft>
          <a:spcPct val="0"/>
        </a:spcAft>
        <a:buClr>
          <a:srgbClr val="F95602"/>
        </a:buClr>
        <a:buFont typeface="Arial" panose="020B0604020202020204" pitchFamily="34" charset="0"/>
        <a:buChar char="•"/>
        <a:defRPr lang="en-US" kern="1200">
          <a:solidFill>
            <a:srgbClr val="262626"/>
          </a:solidFill>
          <a:latin typeface="Arial"/>
          <a:ea typeface="MS PGothic" panose="020B0600070205080204" pitchFamily="34" charset="-128"/>
          <a:cs typeface="Arial"/>
        </a:defRPr>
      </a:lvl3pPr>
      <a:lvl4pPr marL="1008359" indent="-198815" algn="l" defTabSz="684542" rtl="0" eaLnBrk="0" fontAlgn="base" hangingPunct="0">
        <a:spcBef>
          <a:spcPct val="20000"/>
        </a:spcBef>
        <a:spcAft>
          <a:spcPct val="0"/>
        </a:spcAft>
        <a:buClr>
          <a:srgbClr val="60605B"/>
        </a:buClr>
        <a:buFont typeface="Arial" panose="020B0604020202020204" pitchFamily="34" charset="0"/>
        <a:buChar char="»"/>
        <a:defRPr lang="en-US" sz="1200" kern="1200">
          <a:solidFill>
            <a:srgbClr val="262626"/>
          </a:solidFill>
          <a:latin typeface="Arial"/>
          <a:ea typeface="MS PGothic" panose="020B0600070205080204" pitchFamily="34" charset="-128"/>
          <a:cs typeface="Arial"/>
        </a:defRPr>
      </a:lvl4pPr>
      <a:lvl5pPr marL="1208364" indent="-132147" algn="l" defTabSz="684542" rtl="0" eaLnBrk="0" fontAlgn="base" hangingPunct="0">
        <a:spcBef>
          <a:spcPct val="20000"/>
        </a:spcBef>
        <a:spcAft>
          <a:spcPct val="0"/>
        </a:spcAft>
        <a:buClr>
          <a:srgbClr val="4BACC6"/>
        </a:buClr>
        <a:buFont typeface="Arial" panose="020B0604020202020204" pitchFamily="34" charset="0"/>
        <a:buChar char="•"/>
        <a:defRPr lang="en-GB" sz="1200" kern="1200" dirty="0">
          <a:solidFill>
            <a:srgbClr val="262626"/>
          </a:solidFill>
          <a:latin typeface="Arial"/>
          <a:ea typeface="MS PGothic" panose="020B0600070205080204" pitchFamily="34" charset="-128"/>
          <a:cs typeface="Arial"/>
        </a:defRPr>
      </a:lvl5pPr>
      <a:lvl6pPr marL="1885715" indent="-171429" algn="l" defTabSz="685715"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572" indent="-171429" algn="l" defTabSz="685715"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429" indent="-171429" algn="l" defTabSz="685715"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286" indent="-171429" algn="l" defTabSz="685715"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15" rtl="0" eaLnBrk="1" latinLnBrk="0" hangingPunct="1">
        <a:defRPr sz="1350" kern="1200">
          <a:solidFill>
            <a:schemeClr val="tx1"/>
          </a:solidFill>
          <a:latin typeface="+mn-lt"/>
          <a:ea typeface="+mn-ea"/>
          <a:cs typeface="+mn-cs"/>
        </a:defRPr>
      </a:lvl1pPr>
      <a:lvl2pPr marL="342858" algn="l" defTabSz="685715" rtl="0" eaLnBrk="1" latinLnBrk="0" hangingPunct="1">
        <a:defRPr sz="1350" kern="1200">
          <a:solidFill>
            <a:schemeClr val="tx1"/>
          </a:solidFill>
          <a:latin typeface="+mn-lt"/>
          <a:ea typeface="+mn-ea"/>
          <a:cs typeface="+mn-cs"/>
        </a:defRPr>
      </a:lvl2pPr>
      <a:lvl3pPr marL="685715" algn="l" defTabSz="685715" rtl="0" eaLnBrk="1" latinLnBrk="0" hangingPunct="1">
        <a:defRPr sz="1350" kern="1200">
          <a:solidFill>
            <a:schemeClr val="tx1"/>
          </a:solidFill>
          <a:latin typeface="+mn-lt"/>
          <a:ea typeface="+mn-ea"/>
          <a:cs typeface="+mn-cs"/>
        </a:defRPr>
      </a:lvl3pPr>
      <a:lvl4pPr marL="1028573" algn="l" defTabSz="685715" rtl="0" eaLnBrk="1" latinLnBrk="0" hangingPunct="1">
        <a:defRPr sz="1350" kern="1200">
          <a:solidFill>
            <a:schemeClr val="tx1"/>
          </a:solidFill>
          <a:latin typeface="+mn-lt"/>
          <a:ea typeface="+mn-ea"/>
          <a:cs typeface="+mn-cs"/>
        </a:defRPr>
      </a:lvl4pPr>
      <a:lvl5pPr marL="1371429" algn="l" defTabSz="685715" rtl="0" eaLnBrk="1" latinLnBrk="0" hangingPunct="1">
        <a:defRPr sz="1350" kern="1200">
          <a:solidFill>
            <a:schemeClr val="tx1"/>
          </a:solidFill>
          <a:latin typeface="+mn-lt"/>
          <a:ea typeface="+mn-ea"/>
          <a:cs typeface="+mn-cs"/>
        </a:defRPr>
      </a:lvl5pPr>
      <a:lvl6pPr marL="1714286" algn="l" defTabSz="685715" rtl="0" eaLnBrk="1" latinLnBrk="0" hangingPunct="1">
        <a:defRPr sz="1350" kern="1200">
          <a:solidFill>
            <a:schemeClr val="tx1"/>
          </a:solidFill>
          <a:latin typeface="+mn-lt"/>
          <a:ea typeface="+mn-ea"/>
          <a:cs typeface="+mn-cs"/>
        </a:defRPr>
      </a:lvl6pPr>
      <a:lvl7pPr marL="2057142" algn="l" defTabSz="685715" rtl="0" eaLnBrk="1" latinLnBrk="0" hangingPunct="1">
        <a:defRPr sz="1350" kern="1200">
          <a:solidFill>
            <a:schemeClr val="tx1"/>
          </a:solidFill>
          <a:latin typeface="+mn-lt"/>
          <a:ea typeface="+mn-ea"/>
          <a:cs typeface="+mn-cs"/>
        </a:defRPr>
      </a:lvl7pPr>
      <a:lvl8pPr marL="2400000" algn="l" defTabSz="685715" rtl="0" eaLnBrk="1" latinLnBrk="0" hangingPunct="1">
        <a:defRPr sz="1350" kern="1200">
          <a:solidFill>
            <a:schemeClr val="tx1"/>
          </a:solidFill>
          <a:latin typeface="+mn-lt"/>
          <a:ea typeface="+mn-ea"/>
          <a:cs typeface="+mn-cs"/>
        </a:defRPr>
      </a:lvl8pPr>
      <a:lvl9pPr marL="2742858" algn="l" defTabSz="685715"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2477806"/>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 id="2147483835" r:id="rId13"/>
  </p:sldLayoutIdLst>
  <p:txStyles>
    <p:titleStyle>
      <a:lvl1pPr algn="l" rtl="0" eaLnBrk="0" fontAlgn="base" hangingPunct="0">
        <a:spcBef>
          <a:spcPct val="0"/>
        </a:spcBef>
        <a:spcAft>
          <a:spcPct val="0"/>
        </a:spcAft>
        <a:defRPr sz="2550" kern="1200">
          <a:solidFill>
            <a:srgbClr val="0060AD"/>
          </a:solidFill>
          <a:latin typeface="Arial" charset="0"/>
          <a:ea typeface="+mj-ea"/>
          <a:cs typeface="Geneva" charset="0"/>
        </a:defRPr>
      </a:lvl1pPr>
      <a:lvl2pPr algn="l" rtl="0" eaLnBrk="0" fontAlgn="base" hangingPunct="0">
        <a:spcBef>
          <a:spcPct val="0"/>
        </a:spcBef>
        <a:spcAft>
          <a:spcPct val="0"/>
        </a:spcAft>
        <a:defRPr sz="2550">
          <a:solidFill>
            <a:srgbClr val="0060AD"/>
          </a:solidFill>
          <a:latin typeface="Arial" charset="0"/>
          <a:ea typeface="Geneva" charset="0"/>
          <a:cs typeface="Geneva" charset="0"/>
        </a:defRPr>
      </a:lvl2pPr>
      <a:lvl3pPr algn="l" rtl="0" eaLnBrk="0" fontAlgn="base" hangingPunct="0">
        <a:spcBef>
          <a:spcPct val="0"/>
        </a:spcBef>
        <a:spcAft>
          <a:spcPct val="0"/>
        </a:spcAft>
        <a:defRPr sz="2550">
          <a:solidFill>
            <a:srgbClr val="0060AD"/>
          </a:solidFill>
          <a:latin typeface="Arial" charset="0"/>
          <a:ea typeface="Geneva" charset="0"/>
          <a:cs typeface="Geneva" charset="0"/>
        </a:defRPr>
      </a:lvl3pPr>
      <a:lvl4pPr algn="l" rtl="0" eaLnBrk="0" fontAlgn="base" hangingPunct="0">
        <a:spcBef>
          <a:spcPct val="0"/>
        </a:spcBef>
        <a:spcAft>
          <a:spcPct val="0"/>
        </a:spcAft>
        <a:defRPr sz="2550">
          <a:solidFill>
            <a:srgbClr val="0060AD"/>
          </a:solidFill>
          <a:latin typeface="Arial" charset="0"/>
          <a:ea typeface="Geneva" charset="0"/>
          <a:cs typeface="Geneva" charset="0"/>
        </a:defRPr>
      </a:lvl4pPr>
      <a:lvl5pPr algn="l" rtl="0" eaLnBrk="0" fontAlgn="base" hangingPunct="0">
        <a:spcBef>
          <a:spcPct val="0"/>
        </a:spcBef>
        <a:spcAft>
          <a:spcPct val="0"/>
        </a:spcAft>
        <a:defRPr sz="2550">
          <a:solidFill>
            <a:srgbClr val="0060AD"/>
          </a:solidFill>
          <a:latin typeface="Arial" charset="0"/>
          <a:ea typeface="Geneva" charset="0"/>
          <a:cs typeface="Geneva" charset="0"/>
        </a:defRPr>
      </a:lvl5pPr>
      <a:lvl6pPr marL="339433" algn="l" rtl="0" fontAlgn="base">
        <a:spcBef>
          <a:spcPct val="0"/>
        </a:spcBef>
        <a:spcAft>
          <a:spcPct val="0"/>
        </a:spcAft>
        <a:defRPr sz="2550">
          <a:solidFill>
            <a:srgbClr val="0060AD"/>
          </a:solidFill>
          <a:latin typeface="Calibri" charset="0"/>
          <a:ea typeface="Geneva" charset="0"/>
        </a:defRPr>
      </a:lvl6pPr>
      <a:lvl7pPr marL="678870" algn="l" rtl="0" fontAlgn="base">
        <a:spcBef>
          <a:spcPct val="0"/>
        </a:spcBef>
        <a:spcAft>
          <a:spcPct val="0"/>
        </a:spcAft>
        <a:defRPr sz="2550">
          <a:solidFill>
            <a:srgbClr val="0060AD"/>
          </a:solidFill>
          <a:latin typeface="Calibri" charset="0"/>
          <a:ea typeface="Geneva" charset="0"/>
        </a:defRPr>
      </a:lvl7pPr>
      <a:lvl8pPr marL="1018307" algn="l" rtl="0" fontAlgn="base">
        <a:spcBef>
          <a:spcPct val="0"/>
        </a:spcBef>
        <a:spcAft>
          <a:spcPct val="0"/>
        </a:spcAft>
        <a:defRPr sz="2550">
          <a:solidFill>
            <a:srgbClr val="0060AD"/>
          </a:solidFill>
          <a:latin typeface="Calibri" charset="0"/>
          <a:ea typeface="Geneva" charset="0"/>
        </a:defRPr>
      </a:lvl8pPr>
      <a:lvl9pPr marL="1357742" algn="l" rtl="0" fontAlgn="base">
        <a:spcBef>
          <a:spcPct val="0"/>
        </a:spcBef>
        <a:spcAft>
          <a:spcPct val="0"/>
        </a:spcAft>
        <a:defRPr sz="2550">
          <a:solidFill>
            <a:srgbClr val="0060AD"/>
          </a:solidFill>
          <a:latin typeface="Calibri" charset="0"/>
          <a:ea typeface="Geneva" charset="0"/>
        </a:defRPr>
      </a:lvl9pPr>
    </p:titleStyle>
    <p:bodyStyle>
      <a:lvl1pPr marL="254576" indent="-254576" algn="l" rtl="0" eaLnBrk="0" fontAlgn="base" hangingPunct="0">
        <a:spcBef>
          <a:spcPct val="20000"/>
        </a:spcBef>
        <a:spcAft>
          <a:spcPct val="0"/>
        </a:spcAft>
        <a:buFont typeface="Arial" pitchFamily="34" charset="0"/>
        <a:buChar char="•"/>
        <a:defRPr sz="2100" kern="1200">
          <a:solidFill>
            <a:schemeClr val="tx1"/>
          </a:solidFill>
          <a:latin typeface="Arial" charset="0"/>
          <a:ea typeface="+mn-ea"/>
          <a:cs typeface="Geneva" charset="0"/>
        </a:defRPr>
      </a:lvl1pPr>
      <a:lvl2pPr marL="551580" indent="-212158" algn="l" rtl="0" eaLnBrk="0" fontAlgn="base" hangingPunct="0">
        <a:spcBef>
          <a:spcPct val="20000"/>
        </a:spcBef>
        <a:spcAft>
          <a:spcPct val="0"/>
        </a:spcAft>
        <a:buFont typeface="Arial" pitchFamily="34" charset="0"/>
        <a:buChar char="–"/>
        <a:defRPr sz="2100" kern="1200">
          <a:solidFill>
            <a:schemeClr val="tx1"/>
          </a:solidFill>
          <a:latin typeface="Arial" charset="0"/>
          <a:ea typeface="+mn-ea"/>
          <a:cs typeface="+mn-cs"/>
        </a:defRPr>
      </a:lvl2pPr>
      <a:lvl3pPr marL="848604" indent="-169716" algn="l" rtl="0" eaLnBrk="0" fontAlgn="base" hangingPunct="0">
        <a:spcBef>
          <a:spcPct val="20000"/>
        </a:spcBef>
        <a:spcAft>
          <a:spcPct val="0"/>
        </a:spcAft>
        <a:buFont typeface="Arial" pitchFamily="34" charset="0"/>
        <a:buChar char="•"/>
        <a:defRPr sz="1800" kern="1200">
          <a:solidFill>
            <a:schemeClr val="tx1"/>
          </a:solidFill>
          <a:latin typeface="Arial" charset="0"/>
          <a:ea typeface="+mn-ea"/>
          <a:cs typeface="+mn-cs"/>
        </a:defRPr>
      </a:lvl3pPr>
      <a:lvl4pPr marL="1188005" indent="-169716" algn="l" rtl="0" eaLnBrk="0" fontAlgn="base" hangingPunct="0">
        <a:spcBef>
          <a:spcPct val="20000"/>
        </a:spcBef>
        <a:spcAft>
          <a:spcPct val="0"/>
        </a:spcAft>
        <a:buFont typeface="Arial" pitchFamily="34" charset="0"/>
        <a:buChar char="–"/>
        <a:defRPr sz="1500" kern="1200">
          <a:solidFill>
            <a:schemeClr val="tx1"/>
          </a:solidFill>
          <a:latin typeface="Arial" charset="0"/>
          <a:ea typeface="+mn-ea"/>
          <a:cs typeface="+mn-cs"/>
        </a:defRPr>
      </a:lvl4pPr>
      <a:lvl5pPr marL="1527455" indent="-169716" algn="l" rtl="0" eaLnBrk="0" fontAlgn="base" hangingPunct="0">
        <a:spcBef>
          <a:spcPct val="20000"/>
        </a:spcBef>
        <a:spcAft>
          <a:spcPct val="0"/>
        </a:spcAft>
        <a:buFont typeface="Arial" pitchFamily="34" charset="0"/>
        <a:buChar char="»"/>
        <a:defRPr sz="1500" kern="1200">
          <a:solidFill>
            <a:schemeClr val="tx1"/>
          </a:solidFill>
          <a:latin typeface="Arial" charset="0"/>
          <a:ea typeface="+mn-ea"/>
          <a:cs typeface="+mn-cs"/>
        </a:defRPr>
      </a:lvl5pPr>
      <a:lvl6pPr marL="1866893" indent="-169716" algn="l" defTabSz="67887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06329" indent="-169716" algn="l" defTabSz="67887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45769" indent="-169716" algn="l" defTabSz="67887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885195" indent="-169716" algn="l" defTabSz="67887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s-ES"/>
      </a:defPPr>
      <a:lvl1pPr marL="0" algn="l" defTabSz="339433" rtl="0" eaLnBrk="1" latinLnBrk="0" hangingPunct="1">
        <a:defRPr sz="1350" kern="1200">
          <a:solidFill>
            <a:schemeClr val="tx1"/>
          </a:solidFill>
          <a:latin typeface="+mn-lt"/>
          <a:ea typeface="+mn-ea"/>
          <a:cs typeface="+mn-cs"/>
        </a:defRPr>
      </a:lvl1pPr>
      <a:lvl2pPr marL="339433" algn="l" defTabSz="339433" rtl="0" eaLnBrk="1" latinLnBrk="0" hangingPunct="1">
        <a:defRPr sz="1350" kern="1200">
          <a:solidFill>
            <a:schemeClr val="tx1"/>
          </a:solidFill>
          <a:latin typeface="+mn-lt"/>
          <a:ea typeface="+mn-ea"/>
          <a:cs typeface="+mn-cs"/>
        </a:defRPr>
      </a:lvl2pPr>
      <a:lvl3pPr marL="678870" algn="l" defTabSz="339433" rtl="0" eaLnBrk="1" latinLnBrk="0" hangingPunct="1">
        <a:defRPr sz="1350" kern="1200">
          <a:solidFill>
            <a:schemeClr val="tx1"/>
          </a:solidFill>
          <a:latin typeface="+mn-lt"/>
          <a:ea typeface="+mn-ea"/>
          <a:cs typeface="+mn-cs"/>
        </a:defRPr>
      </a:lvl3pPr>
      <a:lvl4pPr marL="1018307" algn="l" defTabSz="339433" rtl="0" eaLnBrk="1" latinLnBrk="0" hangingPunct="1">
        <a:defRPr sz="1350" kern="1200">
          <a:solidFill>
            <a:schemeClr val="tx1"/>
          </a:solidFill>
          <a:latin typeface="+mn-lt"/>
          <a:ea typeface="+mn-ea"/>
          <a:cs typeface="+mn-cs"/>
        </a:defRPr>
      </a:lvl4pPr>
      <a:lvl5pPr marL="1357742" algn="l" defTabSz="339433" rtl="0" eaLnBrk="1" latinLnBrk="0" hangingPunct="1">
        <a:defRPr sz="1350" kern="1200">
          <a:solidFill>
            <a:schemeClr val="tx1"/>
          </a:solidFill>
          <a:latin typeface="+mn-lt"/>
          <a:ea typeface="+mn-ea"/>
          <a:cs typeface="+mn-cs"/>
        </a:defRPr>
      </a:lvl5pPr>
      <a:lvl6pPr marL="1697183" algn="l" defTabSz="339433" rtl="0" eaLnBrk="1" latinLnBrk="0" hangingPunct="1">
        <a:defRPr sz="1350" kern="1200">
          <a:solidFill>
            <a:schemeClr val="tx1"/>
          </a:solidFill>
          <a:latin typeface="+mn-lt"/>
          <a:ea typeface="+mn-ea"/>
          <a:cs typeface="+mn-cs"/>
        </a:defRPr>
      </a:lvl6pPr>
      <a:lvl7pPr marL="2036603" algn="l" defTabSz="339433" rtl="0" eaLnBrk="1" latinLnBrk="0" hangingPunct="1">
        <a:defRPr sz="1350" kern="1200">
          <a:solidFill>
            <a:schemeClr val="tx1"/>
          </a:solidFill>
          <a:latin typeface="+mn-lt"/>
          <a:ea typeface="+mn-ea"/>
          <a:cs typeface="+mn-cs"/>
        </a:defRPr>
      </a:lvl7pPr>
      <a:lvl8pPr marL="2376039" algn="l" defTabSz="339433" rtl="0" eaLnBrk="1" latinLnBrk="0" hangingPunct="1">
        <a:defRPr sz="1350" kern="1200">
          <a:solidFill>
            <a:schemeClr val="tx1"/>
          </a:solidFill>
          <a:latin typeface="+mn-lt"/>
          <a:ea typeface="+mn-ea"/>
          <a:cs typeface="+mn-cs"/>
        </a:defRPr>
      </a:lvl8pPr>
      <a:lvl9pPr marL="2715479" algn="l" defTabSz="339433"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elplatzhalter 1"/>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a:t>Titelmasterformat durch Klicken bearbeiten</a:t>
            </a:r>
          </a:p>
        </p:txBody>
      </p:sp>
      <p:sp>
        <p:nvSpPr>
          <p:cNvPr id="3075" name="Textplatzhalter 2"/>
          <p:cNvSpPr>
            <a:spLocks noGrp="1"/>
          </p:cNvSpPr>
          <p:nvPr>
            <p:ph type="body" idx="1"/>
          </p:nvPr>
        </p:nvSpPr>
        <p:spPr bwMode="auto">
          <a:xfrm>
            <a:off x="457200" y="1200152"/>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Textmasterformate durch Klicken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4" name="Datumsplatzhalt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eaLnBrk="1" hangingPunct="1">
              <a:defRPr sz="900">
                <a:solidFill>
                  <a:schemeClr val="tx1">
                    <a:tint val="75000"/>
                  </a:schemeClr>
                </a:solidFill>
              </a:defRPr>
            </a:lvl1pPr>
          </a:lstStyle>
          <a:p>
            <a:pPr>
              <a:defRPr/>
            </a:pPr>
            <a:fld id="{3232DB78-0D2A-4035-9314-B6332DA5B705}" type="datetimeFigureOut">
              <a:rPr lang="de-DE"/>
              <a:pPr>
                <a:defRPr/>
              </a:pPr>
              <a:t>30.03.2022</a:t>
            </a:fld>
            <a:endParaRPr lang="de-DE"/>
          </a:p>
        </p:txBody>
      </p:sp>
      <p:sp>
        <p:nvSpPr>
          <p:cNvPr id="5" name="Fußzeilenplatzhalt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eaLnBrk="1" hangingPunct="1">
              <a:defRPr sz="900">
                <a:solidFill>
                  <a:schemeClr val="tx1">
                    <a:tint val="75000"/>
                  </a:schemeClr>
                </a:solidFill>
              </a:defRPr>
            </a:lvl1pPr>
          </a:lstStyle>
          <a:p>
            <a:pPr>
              <a:defRPr/>
            </a:pPr>
            <a:endParaRPr lang="de-DE"/>
          </a:p>
        </p:txBody>
      </p:sp>
      <p:sp>
        <p:nvSpPr>
          <p:cNvPr id="6" name="Foliennummernplatzhalt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eaLnBrk="1" hangingPunct="1">
              <a:defRPr sz="900">
                <a:solidFill>
                  <a:schemeClr val="tx1">
                    <a:tint val="75000"/>
                  </a:schemeClr>
                </a:solidFill>
              </a:defRPr>
            </a:lvl1pPr>
          </a:lstStyle>
          <a:p>
            <a:pPr>
              <a:defRPr/>
            </a:pPr>
            <a:fld id="{982D9539-2F18-46B2-8F62-2BF9E24A6CB4}" type="slidenum">
              <a:rPr lang="de-DE"/>
              <a:pPr>
                <a:defRPr/>
              </a:pPr>
              <a:t>‹#›</a:t>
            </a:fld>
            <a:endParaRPr lang="de-DE"/>
          </a:p>
        </p:txBody>
      </p:sp>
    </p:spTree>
    <p:extLst>
      <p:ext uri="{BB962C8B-B14F-4D97-AF65-F5344CB8AC3E}">
        <p14:creationId xmlns:p14="http://schemas.microsoft.com/office/powerpoint/2010/main" val="738984881"/>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 id="2147483848" r:id="rId12"/>
    <p:sldLayoutId id="2147483849" r:id="rId13"/>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anose="020F0502020204030204" pitchFamily="34" charset="0"/>
        </a:defRPr>
      </a:lvl2pPr>
      <a:lvl3pPr algn="ctr" rtl="0" eaLnBrk="0" fontAlgn="base" hangingPunct="0">
        <a:spcBef>
          <a:spcPct val="0"/>
        </a:spcBef>
        <a:spcAft>
          <a:spcPct val="0"/>
        </a:spcAft>
        <a:defRPr sz="3300">
          <a:solidFill>
            <a:schemeClr val="tx1"/>
          </a:solidFill>
          <a:latin typeface="Calibri" panose="020F0502020204030204" pitchFamily="34" charset="0"/>
        </a:defRPr>
      </a:lvl3pPr>
      <a:lvl4pPr algn="ctr" rtl="0" eaLnBrk="0" fontAlgn="base" hangingPunct="0">
        <a:spcBef>
          <a:spcPct val="0"/>
        </a:spcBef>
        <a:spcAft>
          <a:spcPct val="0"/>
        </a:spcAft>
        <a:defRPr sz="3300">
          <a:solidFill>
            <a:schemeClr val="tx1"/>
          </a:solidFill>
          <a:latin typeface="Calibri" panose="020F0502020204030204" pitchFamily="34" charset="0"/>
        </a:defRPr>
      </a:lvl4pPr>
      <a:lvl5pPr algn="ctr" rtl="0" eaLnBrk="0" fontAlgn="base" hangingPunct="0">
        <a:spcBef>
          <a:spcPct val="0"/>
        </a:spcBef>
        <a:spcAft>
          <a:spcPct val="0"/>
        </a:spcAft>
        <a:defRPr sz="3300">
          <a:solidFill>
            <a:schemeClr val="tx1"/>
          </a:solidFill>
          <a:latin typeface="Calibri" panose="020F0502020204030204" pitchFamily="34" charset="0"/>
        </a:defRPr>
      </a:lvl5pPr>
      <a:lvl6pPr marL="342866" algn="ctr" rtl="0" fontAlgn="base">
        <a:spcBef>
          <a:spcPct val="0"/>
        </a:spcBef>
        <a:spcAft>
          <a:spcPct val="0"/>
        </a:spcAft>
        <a:defRPr sz="3300">
          <a:solidFill>
            <a:schemeClr val="tx1"/>
          </a:solidFill>
          <a:latin typeface="Calibri" panose="020F0502020204030204" pitchFamily="34" charset="0"/>
        </a:defRPr>
      </a:lvl6pPr>
      <a:lvl7pPr marL="685732" algn="ctr" rtl="0" fontAlgn="base">
        <a:spcBef>
          <a:spcPct val="0"/>
        </a:spcBef>
        <a:spcAft>
          <a:spcPct val="0"/>
        </a:spcAft>
        <a:defRPr sz="3300">
          <a:solidFill>
            <a:schemeClr val="tx1"/>
          </a:solidFill>
          <a:latin typeface="Calibri" panose="020F0502020204030204" pitchFamily="34" charset="0"/>
        </a:defRPr>
      </a:lvl7pPr>
      <a:lvl8pPr marL="1028597" algn="ctr" rtl="0" fontAlgn="base">
        <a:spcBef>
          <a:spcPct val="0"/>
        </a:spcBef>
        <a:spcAft>
          <a:spcPct val="0"/>
        </a:spcAft>
        <a:defRPr sz="3300">
          <a:solidFill>
            <a:schemeClr val="tx1"/>
          </a:solidFill>
          <a:latin typeface="Calibri" panose="020F0502020204030204" pitchFamily="34" charset="0"/>
        </a:defRPr>
      </a:lvl8pPr>
      <a:lvl9pPr marL="1371463" algn="ctr" rtl="0" fontAlgn="base">
        <a:spcBef>
          <a:spcPct val="0"/>
        </a:spcBef>
        <a:spcAft>
          <a:spcPct val="0"/>
        </a:spcAft>
        <a:defRPr sz="3300">
          <a:solidFill>
            <a:schemeClr val="tx1"/>
          </a:solidFill>
          <a:latin typeface="Calibri" panose="020F0502020204030204" pitchFamily="34" charset="0"/>
        </a:defRPr>
      </a:lvl9pPr>
    </p:titleStyle>
    <p:bodyStyle>
      <a:lvl1pPr marL="257150" indent="-25715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157" indent="-214291"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165" indent="-171433"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030" indent="-171433"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2896" indent="-171433"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762" indent="-171433" algn="l" defTabSz="685732"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627" indent="-171433" algn="l" defTabSz="685732"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493" indent="-171433" algn="l" defTabSz="685732"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358" indent="-171433" algn="l" defTabSz="685732"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de-DE"/>
      </a:defPPr>
      <a:lvl1pPr marL="0" algn="l" defTabSz="685732" rtl="0" eaLnBrk="1" latinLnBrk="0" hangingPunct="1">
        <a:defRPr sz="1350" kern="1200">
          <a:solidFill>
            <a:schemeClr val="tx1"/>
          </a:solidFill>
          <a:latin typeface="+mn-lt"/>
          <a:ea typeface="+mn-ea"/>
          <a:cs typeface="+mn-cs"/>
        </a:defRPr>
      </a:lvl1pPr>
      <a:lvl2pPr marL="342866" algn="l" defTabSz="685732" rtl="0" eaLnBrk="1" latinLnBrk="0" hangingPunct="1">
        <a:defRPr sz="1350" kern="1200">
          <a:solidFill>
            <a:schemeClr val="tx1"/>
          </a:solidFill>
          <a:latin typeface="+mn-lt"/>
          <a:ea typeface="+mn-ea"/>
          <a:cs typeface="+mn-cs"/>
        </a:defRPr>
      </a:lvl2pPr>
      <a:lvl3pPr marL="685732" algn="l" defTabSz="685732" rtl="0" eaLnBrk="1" latinLnBrk="0" hangingPunct="1">
        <a:defRPr sz="1350" kern="1200">
          <a:solidFill>
            <a:schemeClr val="tx1"/>
          </a:solidFill>
          <a:latin typeface="+mn-lt"/>
          <a:ea typeface="+mn-ea"/>
          <a:cs typeface="+mn-cs"/>
        </a:defRPr>
      </a:lvl3pPr>
      <a:lvl4pPr marL="1028597" algn="l" defTabSz="685732" rtl="0" eaLnBrk="1" latinLnBrk="0" hangingPunct="1">
        <a:defRPr sz="1350" kern="1200">
          <a:solidFill>
            <a:schemeClr val="tx1"/>
          </a:solidFill>
          <a:latin typeface="+mn-lt"/>
          <a:ea typeface="+mn-ea"/>
          <a:cs typeface="+mn-cs"/>
        </a:defRPr>
      </a:lvl4pPr>
      <a:lvl5pPr marL="1371463" algn="l" defTabSz="685732" rtl="0" eaLnBrk="1" latinLnBrk="0" hangingPunct="1">
        <a:defRPr sz="1350" kern="1200">
          <a:solidFill>
            <a:schemeClr val="tx1"/>
          </a:solidFill>
          <a:latin typeface="+mn-lt"/>
          <a:ea typeface="+mn-ea"/>
          <a:cs typeface="+mn-cs"/>
        </a:defRPr>
      </a:lvl5pPr>
      <a:lvl6pPr marL="1714328" algn="l" defTabSz="685732" rtl="0" eaLnBrk="1" latinLnBrk="0" hangingPunct="1">
        <a:defRPr sz="1350" kern="1200">
          <a:solidFill>
            <a:schemeClr val="tx1"/>
          </a:solidFill>
          <a:latin typeface="+mn-lt"/>
          <a:ea typeface="+mn-ea"/>
          <a:cs typeface="+mn-cs"/>
        </a:defRPr>
      </a:lvl6pPr>
      <a:lvl7pPr marL="2057195" algn="l" defTabSz="685732" rtl="0" eaLnBrk="1" latinLnBrk="0" hangingPunct="1">
        <a:defRPr sz="1350" kern="1200">
          <a:solidFill>
            <a:schemeClr val="tx1"/>
          </a:solidFill>
          <a:latin typeface="+mn-lt"/>
          <a:ea typeface="+mn-ea"/>
          <a:cs typeface="+mn-cs"/>
        </a:defRPr>
      </a:lvl7pPr>
      <a:lvl8pPr marL="2400060" algn="l" defTabSz="685732" rtl="0" eaLnBrk="1" latinLnBrk="0" hangingPunct="1">
        <a:defRPr sz="1350" kern="1200">
          <a:solidFill>
            <a:schemeClr val="tx1"/>
          </a:solidFill>
          <a:latin typeface="+mn-lt"/>
          <a:ea typeface="+mn-ea"/>
          <a:cs typeface="+mn-cs"/>
        </a:defRPr>
      </a:lvl8pPr>
      <a:lvl9pPr marL="2742926" algn="l" defTabSz="685732"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10469756-5D22-441A-AF99-6C8787CEA605}" type="datetimeFigureOut">
              <a:rPr lang="de-DE" smtClean="0"/>
              <a:t>30.03.2022</a:t>
            </a:fld>
            <a:endParaRPr lang="de-DE"/>
          </a:p>
        </p:txBody>
      </p:sp>
      <p:sp>
        <p:nvSpPr>
          <p:cNvPr id="5" name="Fußzeilenplatzhalt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A127F18-4292-4418-A408-A94177180F73}" type="slidenum">
              <a:rPr lang="de-DE" smtClean="0"/>
              <a:t>‹#›</a:t>
            </a:fld>
            <a:endParaRPr lang="de-DE"/>
          </a:p>
        </p:txBody>
      </p:sp>
    </p:spTree>
    <p:extLst>
      <p:ext uri="{BB962C8B-B14F-4D97-AF65-F5344CB8AC3E}">
        <p14:creationId xmlns:p14="http://schemas.microsoft.com/office/powerpoint/2010/main" val="3225688712"/>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 id="2147483863" r:id="rId13"/>
  </p:sldLayoutIdLst>
  <p:txStyles>
    <p:titleStyle>
      <a:lvl1pPr algn="l" defTabSz="685732"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3" indent="-171433" algn="l" defTabSz="685732"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98" indent="-171433" algn="l" defTabSz="685732"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65" indent="-171433" algn="l" defTabSz="685732"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30" indent="-171433" algn="l" defTabSz="68573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896" indent="-171433" algn="l" defTabSz="68573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762" indent="-171433" algn="l" defTabSz="68573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27" indent="-171433" algn="l" defTabSz="68573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493" indent="-171433" algn="l" defTabSz="68573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358" indent="-171433" algn="l" defTabSz="68573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732" rtl="0" eaLnBrk="1" latinLnBrk="0" hangingPunct="1">
        <a:defRPr sz="1350" kern="1200">
          <a:solidFill>
            <a:schemeClr val="tx1"/>
          </a:solidFill>
          <a:latin typeface="+mn-lt"/>
          <a:ea typeface="+mn-ea"/>
          <a:cs typeface="+mn-cs"/>
        </a:defRPr>
      </a:lvl1pPr>
      <a:lvl2pPr marL="342866" algn="l" defTabSz="685732" rtl="0" eaLnBrk="1" latinLnBrk="0" hangingPunct="1">
        <a:defRPr sz="1350" kern="1200">
          <a:solidFill>
            <a:schemeClr val="tx1"/>
          </a:solidFill>
          <a:latin typeface="+mn-lt"/>
          <a:ea typeface="+mn-ea"/>
          <a:cs typeface="+mn-cs"/>
        </a:defRPr>
      </a:lvl2pPr>
      <a:lvl3pPr marL="685732" algn="l" defTabSz="685732" rtl="0" eaLnBrk="1" latinLnBrk="0" hangingPunct="1">
        <a:defRPr sz="1350" kern="1200">
          <a:solidFill>
            <a:schemeClr val="tx1"/>
          </a:solidFill>
          <a:latin typeface="+mn-lt"/>
          <a:ea typeface="+mn-ea"/>
          <a:cs typeface="+mn-cs"/>
        </a:defRPr>
      </a:lvl3pPr>
      <a:lvl4pPr marL="1028597" algn="l" defTabSz="685732" rtl="0" eaLnBrk="1" latinLnBrk="0" hangingPunct="1">
        <a:defRPr sz="1350" kern="1200">
          <a:solidFill>
            <a:schemeClr val="tx1"/>
          </a:solidFill>
          <a:latin typeface="+mn-lt"/>
          <a:ea typeface="+mn-ea"/>
          <a:cs typeface="+mn-cs"/>
        </a:defRPr>
      </a:lvl4pPr>
      <a:lvl5pPr marL="1371463" algn="l" defTabSz="685732" rtl="0" eaLnBrk="1" latinLnBrk="0" hangingPunct="1">
        <a:defRPr sz="1350" kern="1200">
          <a:solidFill>
            <a:schemeClr val="tx1"/>
          </a:solidFill>
          <a:latin typeface="+mn-lt"/>
          <a:ea typeface="+mn-ea"/>
          <a:cs typeface="+mn-cs"/>
        </a:defRPr>
      </a:lvl5pPr>
      <a:lvl6pPr marL="1714328" algn="l" defTabSz="685732" rtl="0" eaLnBrk="1" latinLnBrk="0" hangingPunct="1">
        <a:defRPr sz="1350" kern="1200">
          <a:solidFill>
            <a:schemeClr val="tx1"/>
          </a:solidFill>
          <a:latin typeface="+mn-lt"/>
          <a:ea typeface="+mn-ea"/>
          <a:cs typeface="+mn-cs"/>
        </a:defRPr>
      </a:lvl6pPr>
      <a:lvl7pPr marL="2057195" algn="l" defTabSz="685732" rtl="0" eaLnBrk="1" latinLnBrk="0" hangingPunct="1">
        <a:defRPr sz="1350" kern="1200">
          <a:solidFill>
            <a:schemeClr val="tx1"/>
          </a:solidFill>
          <a:latin typeface="+mn-lt"/>
          <a:ea typeface="+mn-ea"/>
          <a:cs typeface="+mn-cs"/>
        </a:defRPr>
      </a:lvl7pPr>
      <a:lvl8pPr marL="2400060" algn="l" defTabSz="685732" rtl="0" eaLnBrk="1" latinLnBrk="0" hangingPunct="1">
        <a:defRPr sz="1350" kern="1200">
          <a:solidFill>
            <a:schemeClr val="tx1"/>
          </a:solidFill>
          <a:latin typeface="+mn-lt"/>
          <a:ea typeface="+mn-ea"/>
          <a:cs typeface="+mn-cs"/>
        </a:defRPr>
      </a:lvl8pPr>
      <a:lvl9pPr marL="2742926" algn="l" defTabSz="685732"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87BDADC-A22E-41DE-9ABF-5BA771BEAADC}"/>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374E5727-650F-485F-A7C5-24A0381FA586}"/>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EA27831-2047-4D2C-80B6-F560D98DE80A}"/>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08E17047-634C-4B96-9A8B-C94AE7A76F0C}" type="datetimeFigureOut">
              <a:rPr lang="es-ES" smtClean="0"/>
              <a:t>30/03/2022</a:t>
            </a:fld>
            <a:endParaRPr lang="es-ES"/>
          </a:p>
        </p:txBody>
      </p:sp>
      <p:sp>
        <p:nvSpPr>
          <p:cNvPr id="5" name="Marcador de pie de página 4">
            <a:extLst>
              <a:ext uri="{FF2B5EF4-FFF2-40B4-BE49-F238E27FC236}">
                <a16:creationId xmlns:a16="http://schemas.microsoft.com/office/drawing/2014/main" id="{43CFD176-DF5D-419B-B8BE-B0389D3B1D0B}"/>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A1AE8B93-52E9-4C3F-8C96-A18B43643849}"/>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0AA1E62-D617-49A6-AD25-FE319F441D19}" type="slidenum">
              <a:rPr lang="es-ES" smtClean="0"/>
              <a:t>‹#›</a:t>
            </a:fld>
            <a:endParaRPr lang="es-ES"/>
          </a:p>
        </p:txBody>
      </p:sp>
    </p:spTree>
    <p:extLst>
      <p:ext uri="{BB962C8B-B14F-4D97-AF65-F5344CB8AC3E}">
        <p14:creationId xmlns:p14="http://schemas.microsoft.com/office/powerpoint/2010/main" val="4106651144"/>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E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5979"/>
            <a:ext cx="8229600" cy="857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l-GR"/>
              <a:t>Στυλ κύριου τίτλου</a:t>
            </a:r>
            <a:endParaRPr lang="en-US"/>
          </a:p>
        </p:txBody>
      </p:sp>
      <p:sp>
        <p:nvSpPr>
          <p:cNvPr id="1027" name="Text Placeholder 2"/>
          <p:cNvSpPr>
            <a:spLocks noGrp="1"/>
          </p:cNvSpPr>
          <p:nvPr>
            <p:ph type="body" idx="1"/>
          </p:nvPr>
        </p:nvSpPr>
        <p:spPr bwMode="auto">
          <a:xfrm>
            <a:off x="457200" y="1200151"/>
            <a:ext cx="8229600" cy="33944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cxnSp>
        <p:nvCxnSpPr>
          <p:cNvPr id="8" name="Straight Connector 7"/>
          <p:cNvCxnSpPr/>
          <p:nvPr/>
        </p:nvCxnSpPr>
        <p:spPr>
          <a:xfrm>
            <a:off x="457200" y="1125356"/>
            <a:ext cx="8229600" cy="0"/>
          </a:xfrm>
          <a:prstGeom prst="line">
            <a:avLst/>
          </a:prstGeom>
          <a:ln w="38100" cmpd="sng"/>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479565" y="4787633"/>
            <a:ext cx="8229600" cy="0"/>
          </a:xfrm>
          <a:prstGeom prst="line">
            <a:avLst/>
          </a:prstGeom>
          <a:ln w="19050" cmpd="sng"/>
        </p:spPr>
        <p:style>
          <a:lnRef idx="2">
            <a:schemeClr val="accent1"/>
          </a:lnRef>
          <a:fillRef idx="0">
            <a:schemeClr val="accent1"/>
          </a:fillRef>
          <a:effectRef idx="1">
            <a:schemeClr val="accent1"/>
          </a:effectRef>
          <a:fontRef idx="minor">
            <a:schemeClr val="tx1"/>
          </a:fontRef>
        </p:style>
      </p:cxnSp>
      <p:pic>
        <p:nvPicPr>
          <p:cNvPr id="17" name="Picture 6" descr="owl1"/>
          <p:cNvPicPr>
            <a:picLocks noChangeAspect="1" noChangeArrowheads="1"/>
          </p:cNvPicPr>
          <p:nvPr/>
        </p:nvPicPr>
        <p:blipFill>
          <a:blip r:embed="rId7" cstate="screen">
            <a:duotone>
              <a:schemeClr val="accent5">
                <a:shade val="45000"/>
                <a:satMod val="135000"/>
              </a:schemeClr>
              <a:prstClr val="white"/>
            </a:duotone>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8712002" y="4861158"/>
            <a:ext cx="431998" cy="2823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p:cNvSpPr/>
          <p:nvPr/>
        </p:nvSpPr>
        <p:spPr>
          <a:xfrm>
            <a:off x="828322" y="4861158"/>
            <a:ext cx="8190950" cy="461665"/>
          </a:xfrm>
          <a:prstGeom prst="rect">
            <a:avLst/>
          </a:prstGeom>
        </p:spPr>
        <p:txBody>
          <a:bodyPr wrap="square">
            <a:spAutoFit/>
          </a:bodyPr>
          <a:lstStyle/>
          <a:p>
            <a:r>
              <a:rPr lang="en-US" sz="600">
                <a:solidFill>
                  <a:schemeClr val="accent1"/>
                </a:solidFill>
              </a:rPr>
              <a:t>National and Kapodistrian 												</a:t>
            </a:r>
            <a:r>
              <a:rPr lang="en-US" sz="600" baseline="0">
                <a:solidFill>
                  <a:schemeClr val="accent1"/>
                </a:solidFill>
              </a:rPr>
              <a:t>                         </a:t>
            </a:r>
            <a:r>
              <a:rPr lang="en-US" sz="600">
                <a:solidFill>
                  <a:schemeClr val="accent1"/>
                </a:solidFill>
              </a:rPr>
              <a:t>Department of                University of Athens 													</a:t>
            </a:r>
            <a:r>
              <a:rPr lang="en-US" sz="600" baseline="0">
                <a:solidFill>
                  <a:schemeClr val="accent1"/>
                </a:solidFill>
              </a:rPr>
              <a:t>                         </a:t>
            </a:r>
            <a:r>
              <a:rPr lang="en-US" sz="600">
                <a:solidFill>
                  <a:schemeClr val="accent1"/>
                </a:solidFill>
              </a:rPr>
              <a:t>Clinical Therapeutics</a:t>
            </a:r>
          </a:p>
        </p:txBody>
      </p:sp>
      <p:sp>
        <p:nvSpPr>
          <p:cNvPr id="3" name="Date Placeholder 2"/>
          <p:cNvSpPr>
            <a:spLocks noGrp="1"/>
          </p:cNvSpPr>
          <p:nvPr>
            <p:ph type="dt" sz="half" idx="2"/>
          </p:nvPr>
        </p:nvSpPr>
        <p:spPr>
          <a:xfrm>
            <a:off x="2186599" y="4841229"/>
            <a:ext cx="1242217"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7C03FDB-398E-B74F-8B6B-3EE56137913B}" type="datetimeFigureOut">
              <a:rPr lang="en-US" smtClean="0"/>
              <a:t>3/30/2022</a:t>
            </a:fld>
            <a:endParaRPr lang="en-US"/>
          </a:p>
        </p:txBody>
      </p:sp>
      <p:sp>
        <p:nvSpPr>
          <p:cNvPr id="4" name="Slide Number Placeholder 3"/>
          <p:cNvSpPr>
            <a:spLocks noGrp="1"/>
          </p:cNvSpPr>
          <p:nvPr>
            <p:ph type="sldNum" sz="quarter" idx="4"/>
          </p:nvPr>
        </p:nvSpPr>
        <p:spPr>
          <a:xfrm>
            <a:off x="6929620" y="4848148"/>
            <a:ext cx="578422"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C488E1E-E90C-184A-85A4-6842F298C6F9}" type="slidenum">
              <a:rPr lang="en-US" smtClean="0"/>
              <a:t>‹#›</a:t>
            </a:fld>
            <a:endParaRPr lang="en-US"/>
          </a:p>
        </p:txBody>
      </p:sp>
      <p:pic>
        <p:nvPicPr>
          <p:cNvPr id="5" name="Picture 4"/>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9934" y="4818316"/>
            <a:ext cx="818388" cy="325184"/>
          </a:xfrm>
          <a:prstGeom prst="rect">
            <a:avLst/>
          </a:prstGeom>
        </p:spPr>
      </p:pic>
    </p:spTree>
    <p:extLst>
      <p:ext uri="{BB962C8B-B14F-4D97-AF65-F5344CB8AC3E}">
        <p14:creationId xmlns:p14="http://schemas.microsoft.com/office/powerpoint/2010/main" val="189787180"/>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Lst>
  <p:hf sldNum="0" hdr="0" dt="0"/>
  <p:txStyles>
    <p:titleStyle>
      <a:lvl1pPr algn="ctr" defTabSz="342900" rtl="0" eaLnBrk="1" fontAlgn="base" hangingPunct="1">
        <a:spcBef>
          <a:spcPct val="0"/>
        </a:spcBef>
        <a:spcAft>
          <a:spcPct val="0"/>
        </a:spcAft>
        <a:defRPr sz="3300" kern="1200">
          <a:ln>
            <a:solidFill>
              <a:schemeClr val="tx2"/>
            </a:solidFill>
          </a:ln>
          <a:solidFill>
            <a:schemeClr val="tx1"/>
          </a:solidFill>
          <a:latin typeface="+mj-lt"/>
          <a:ea typeface="ＭＳ Ｐゴシック" charset="0"/>
          <a:cs typeface="ＭＳ Ｐゴシック" charset="0"/>
        </a:defRPr>
      </a:lvl1pPr>
      <a:lvl2pPr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2pPr>
      <a:lvl3pPr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3pPr>
      <a:lvl4pPr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4pPr>
      <a:lvl5pPr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5pPr>
      <a:lvl6pPr marL="3429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6pPr>
      <a:lvl7pPr marL="6858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7pPr>
      <a:lvl8pPr marL="10287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8pPr>
      <a:lvl9pPr marL="13716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9pPr>
    </p:titleStyle>
    <p:bodyStyle>
      <a:lvl1pPr marL="257175" indent="-257175" algn="l" defTabSz="3429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ＭＳ Ｐゴシック" charset="0"/>
        </a:defRPr>
      </a:lvl1pPr>
      <a:lvl2pPr marL="557213" indent="-214313" algn="l" defTabSz="342900" rtl="0" eaLnBrk="1" fontAlgn="base" hangingPunct="1">
        <a:spcBef>
          <a:spcPct val="20000"/>
        </a:spcBef>
        <a:spcAft>
          <a:spcPct val="0"/>
        </a:spcAft>
        <a:buFont typeface="Arial" charset="0"/>
        <a:buChar char="–"/>
        <a:defRPr sz="2100" kern="1200">
          <a:solidFill>
            <a:schemeClr val="tx1"/>
          </a:solidFill>
          <a:latin typeface="+mn-lt"/>
          <a:ea typeface="ＭＳ Ｐゴシック" charset="0"/>
          <a:cs typeface="+mn-cs"/>
        </a:defRPr>
      </a:lvl2pPr>
      <a:lvl3pPr marL="857250" indent="-171450" algn="l" defTabSz="342900" rtl="0" eaLnBrk="1" fontAlgn="base" hangingPunct="1">
        <a:spcBef>
          <a:spcPct val="20000"/>
        </a:spcBef>
        <a:spcAft>
          <a:spcPct val="0"/>
        </a:spcAft>
        <a:buFont typeface="Arial" charset="0"/>
        <a:buChar char="•"/>
        <a:defRPr sz="1800" kern="1200">
          <a:solidFill>
            <a:schemeClr val="tx1"/>
          </a:solidFill>
          <a:latin typeface="+mn-lt"/>
          <a:ea typeface="ＭＳ Ｐゴシック" charset="0"/>
          <a:cs typeface="+mn-cs"/>
        </a:defRPr>
      </a:lvl3pPr>
      <a:lvl4pPr marL="1200150" indent="-171450" algn="l" defTabSz="342900" rtl="0" eaLnBrk="1" fontAlgn="base" hangingPunct="1">
        <a:spcBef>
          <a:spcPct val="20000"/>
        </a:spcBef>
        <a:spcAft>
          <a:spcPct val="0"/>
        </a:spcAft>
        <a:buFont typeface="Arial" charset="0"/>
        <a:buChar char="–"/>
        <a:defRPr sz="1500" kern="1200">
          <a:solidFill>
            <a:schemeClr val="tx1"/>
          </a:solidFill>
          <a:latin typeface="+mn-lt"/>
          <a:ea typeface="ＭＳ Ｐゴシック" charset="0"/>
          <a:cs typeface="+mn-cs"/>
        </a:defRPr>
      </a:lvl4pPr>
      <a:lvl5pPr marL="1543050" indent="-171450" algn="l" defTabSz="342900" rtl="0" eaLnBrk="1" fontAlgn="base" hangingPunct="1">
        <a:spcBef>
          <a:spcPct val="20000"/>
        </a:spcBef>
        <a:spcAft>
          <a:spcPct val="0"/>
        </a:spcAft>
        <a:buFont typeface="Arial" charset="0"/>
        <a:buChar char="»"/>
        <a:defRPr sz="1500" kern="1200">
          <a:solidFill>
            <a:schemeClr val="tx1"/>
          </a:solidFill>
          <a:latin typeface="+mn-lt"/>
          <a:ea typeface="ＭＳ Ｐゴシック" charset="0"/>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117B71F-0898-4B19-9468-DF1676009D37}" type="datetimeFigureOut">
              <a:rPr lang="en-GB" smtClean="0"/>
              <a:t>30/03/2022</a:t>
            </a:fld>
            <a:endParaRPr lang="en-GB"/>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2BEA8256-8D05-4DEC-BBCF-4B3525F20F14}" type="slidenum">
              <a:rPr lang="en-GB" smtClean="0"/>
              <a:t>‹#›</a:t>
            </a:fld>
            <a:endParaRPr lang="en-GB"/>
          </a:p>
        </p:txBody>
      </p:sp>
    </p:spTree>
    <p:extLst>
      <p:ext uri="{BB962C8B-B14F-4D97-AF65-F5344CB8AC3E}">
        <p14:creationId xmlns:p14="http://schemas.microsoft.com/office/powerpoint/2010/main" val="4093437913"/>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542926"/>
            <a:ext cx="7772400"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372792"/>
            <a:ext cx="7772400" cy="3427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ChangeArrowheads="1"/>
          </p:cNvSpPr>
          <p:nvPr/>
        </p:nvSpPr>
        <p:spPr bwMode="auto">
          <a:xfrm>
            <a:off x="0" y="1"/>
            <a:ext cx="9144000" cy="160735"/>
          </a:xfrm>
          <a:prstGeom prst="rect">
            <a:avLst/>
          </a:prstGeom>
          <a:solidFill>
            <a:srgbClr val="2727B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i="1">
              <a:solidFill>
                <a:srgbClr val="000000"/>
              </a:solidFill>
              <a:ea typeface="ＭＳ Ｐゴシック" charset="0"/>
              <a:cs typeface="ＭＳ Ｐゴシック" charset="0"/>
            </a:endParaRPr>
          </a:p>
        </p:txBody>
      </p:sp>
      <p:sp>
        <p:nvSpPr>
          <p:cNvPr id="44038" name="Rectangle 6"/>
          <p:cNvSpPr>
            <a:spLocks noGrp="1" noChangeArrowheads="1"/>
          </p:cNvSpPr>
          <p:nvPr>
            <p:ph type="ftr" sz="quarter" idx="3"/>
          </p:nvPr>
        </p:nvSpPr>
        <p:spPr bwMode="auto">
          <a:xfrm>
            <a:off x="3124200" y="4914900"/>
            <a:ext cx="2895600" cy="1143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ctr">
              <a:defRPr sz="750" b="1" i="0">
                <a:solidFill>
                  <a:schemeClr val="folHlink"/>
                </a:solidFill>
                <a:latin typeface="Arial" charset="0"/>
                <a:ea typeface="+mn-ea"/>
                <a:cs typeface="+mn-cs"/>
              </a:defRPr>
            </a:lvl1pPr>
          </a:lstStyle>
          <a:p>
            <a:pPr>
              <a:defRPr/>
            </a:pPr>
            <a:endParaRPr lang="en-US">
              <a:solidFill>
                <a:srgbClr val="777777"/>
              </a:solidFill>
            </a:endParaRPr>
          </a:p>
        </p:txBody>
      </p:sp>
      <p:sp>
        <p:nvSpPr>
          <p:cNvPr id="44039" name="Rectangle 7"/>
          <p:cNvSpPr>
            <a:spLocks noGrp="1" noChangeArrowheads="1"/>
          </p:cNvSpPr>
          <p:nvPr>
            <p:ph type="sldNum" sz="quarter" idx="4"/>
          </p:nvPr>
        </p:nvSpPr>
        <p:spPr bwMode="auto">
          <a:xfrm>
            <a:off x="7010400" y="4914900"/>
            <a:ext cx="1905000" cy="1143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a:defRPr sz="750" b="1" i="0">
                <a:solidFill>
                  <a:schemeClr val="folHlink"/>
                </a:solidFill>
              </a:defRPr>
            </a:lvl1pPr>
          </a:lstStyle>
          <a:p>
            <a:pPr>
              <a:defRPr/>
            </a:pPr>
            <a:fld id="{38B53618-04EC-E940-B7F2-4D463D224277}" type="slidenum">
              <a:rPr lang="en-US">
                <a:solidFill>
                  <a:srgbClr val="777777"/>
                </a:solidFill>
                <a:ea typeface="ＭＳ Ｐゴシック" charset="0"/>
                <a:cs typeface="ＭＳ Ｐゴシック" charset="0"/>
              </a:rPr>
              <a:pPr>
                <a:defRPr/>
              </a:pPr>
              <a:t>‹#›</a:t>
            </a:fld>
            <a:endParaRPr lang="en-US">
              <a:solidFill>
                <a:srgbClr val="777777"/>
              </a:solidFill>
              <a:ea typeface="ＭＳ Ｐゴシック" charset="0"/>
              <a:cs typeface="ＭＳ Ｐゴシック" charset="0"/>
            </a:endParaRPr>
          </a:p>
        </p:txBody>
      </p:sp>
      <p:pic>
        <p:nvPicPr>
          <p:cNvPr id="1032" name="Picture 8" descr="MC-Bu-Bk 150"/>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60869" y="216423"/>
            <a:ext cx="1431382" cy="345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a:extLst>
              <a:ext uri="{FF2B5EF4-FFF2-40B4-BE49-F238E27FC236}">
                <a16:creationId xmlns:a16="http://schemas.microsoft.com/office/drawing/2014/main" id="{66EF07CD-143C-E049-9C86-89DCF6F0B623}"/>
              </a:ext>
            </a:extLst>
          </p:cNvPr>
          <p:cNvGrpSpPr/>
          <p:nvPr userDrawn="1"/>
        </p:nvGrpSpPr>
        <p:grpSpPr>
          <a:xfrm>
            <a:off x="150638" y="4873779"/>
            <a:ext cx="2457374" cy="246221"/>
            <a:chOff x="101600" y="6485842"/>
            <a:chExt cx="3276498" cy="328295"/>
          </a:xfrm>
        </p:grpSpPr>
        <p:sp>
          <p:nvSpPr>
            <p:cNvPr id="10" name="TextBox 9">
              <a:extLst>
                <a:ext uri="{FF2B5EF4-FFF2-40B4-BE49-F238E27FC236}">
                  <a16:creationId xmlns:a16="http://schemas.microsoft.com/office/drawing/2014/main" id="{7DB5C0A9-D5E5-DE47-88F1-6CEE1BCFFC20}"/>
                </a:ext>
              </a:extLst>
            </p:cNvPr>
            <p:cNvSpPr txBox="1"/>
            <p:nvPr/>
          </p:nvSpPr>
          <p:spPr>
            <a:xfrm>
              <a:off x="368300" y="6485842"/>
              <a:ext cx="3009798" cy="328295"/>
            </a:xfrm>
            <a:prstGeom prst="rect">
              <a:avLst/>
            </a:prstGeom>
            <a:noFill/>
          </p:spPr>
          <p:txBody>
            <a:bodyPr wrap="none" rtlCol="0">
              <a:spAutoFit/>
            </a:bodyPr>
            <a:lstStyle/>
            <a:p>
              <a:r>
                <a:rPr lang="en-US" sz="1000"/>
                <a:t>@rfonsi1, fonseca.rafael@mayo.edu</a:t>
              </a:r>
            </a:p>
          </p:txBody>
        </p:sp>
        <p:pic>
          <p:nvPicPr>
            <p:cNvPr id="11" name="Picture 10">
              <a:extLst>
                <a:ext uri="{FF2B5EF4-FFF2-40B4-BE49-F238E27FC236}">
                  <a16:creationId xmlns:a16="http://schemas.microsoft.com/office/drawing/2014/main" id="{D6E32149-66CC-2344-81A4-393449FFDC1B}"/>
                </a:ext>
              </a:extLst>
            </p:cNvPr>
            <p:cNvPicPr>
              <a:picLocks noChangeAspect="1"/>
            </p:cNvPicPr>
            <p:nvPr/>
          </p:nvPicPr>
          <p:blipFill rotWithShape="1">
            <a:blip r:embed="rId19" cstate="screen">
              <a:extLst>
                <a:ext uri="{28A0092B-C50C-407E-A947-70E740481C1C}">
                  <a14:useLocalDpi xmlns:a14="http://schemas.microsoft.com/office/drawing/2010/main"/>
                </a:ext>
              </a:extLst>
            </a:blip>
            <a:srcRect/>
            <a:stretch/>
          </p:blipFill>
          <p:spPr>
            <a:xfrm>
              <a:off x="101600" y="6527800"/>
              <a:ext cx="304814" cy="266713"/>
            </a:xfrm>
            <a:prstGeom prst="rect">
              <a:avLst/>
            </a:prstGeom>
          </p:spPr>
        </p:pic>
      </p:grpSp>
    </p:spTree>
    <p:extLst>
      <p:ext uri="{BB962C8B-B14F-4D97-AF65-F5344CB8AC3E}">
        <p14:creationId xmlns:p14="http://schemas.microsoft.com/office/powerpoint/2010/main" val="512732375"/>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 id="2147483751" r:id="rId16"/>
  </p:sldLayoutIdLst>
  <p:transition/>
  <p:txStyles>
    <p:titleStyle>
      <a:lvl1pPr algn="ctr" rtl="0" eaLnBrk="0" fontAlgn="base" hangingPunct="0">
        <a:lnSpc>
          <a:spcPct val="90000"/>
        </a:lnSpc>
        <a:spcBef>
          <a:spcPct val="0"/>
        </a:spcBef>
        <a:spcAft>
          <a:spcPct val="0"/>
        </a:spcAft>
        <a:defRPr sz="2400" b="1">
          <a:solidFill>
            <a:schemeClr val="tx2"/>
          </a:solidFill>
          <a:latin typeface="+mj-lt"/>
          <a:ea typeface="ＭＳ Ｐゴシック" pitchFamily="-108" charset="-128"/>
          <a:cs typeface="ＭＳ Ｐゴシック" pitchFamily="-108" charset="-128"/>
        </a:defRPr>
      </a:lvl1pPr>
      <a:lvl2pPr algn="ctr" rtl="0" eaLnBrk="0" fontAlgn="base" hangingPunct="0">
        <a:lnSpc>
          <a:spcPct val="90000"/>
        </a:lnSpc>
        <a:spcBef>
          <a:spcPct val="0"/>
        </a:spcBef>
        <a:spcAft>
          <a:spcPct val="0"/>
        </a:spcAft>
        <a:defRPr sz="2400" b="1">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lnSpc>
          <a:spcPct val="90000"/>
        </a:lnSpc>
        <a:spcBef>
          <a:spcPct val="0"/>
        </a:spcBef>
        <a:spcAft>
          <a:spcPct val="0"/>
        </a:spcAft>
        <a:defRPr sz="2400" b="1">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lnSpc>
          <a:spcPct val="90000"/>
        </a:lnSpc>
        <a:spcBef>
          <a:spcPct val="0"/>
        </a:spcBef>
        <a:spcAft>
          <a:spcPct val="0"/>
        </a:spcAft>
        <a:defRPr sz="2400" b="1">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lnSpc>
          <a:spcPct val="90000"/>
        </a:lnSpc>
        <a:spcBef>
          <a:spcPct val="0"/>
        </a:spcBef>
        <a:spcAft>
          <a:spcPct val="0"/>
        </a:spcAft>
        <a:defRPr sz="2400" b="1">
          <a:solidFill>
            <a:schemeClr val="tx2"/>
          </a:solidFill>
          <a:latin typeface="Arial" pitchFamily="-108" charset="0"/>
          <a:ea typeface="ＭＳ Ｐゴシック" pitchFamily="-108" charset="-128"/>
          <a:cs typeface="ＭＳ Ｐゴシック" pitchFamily="-108" charset="-128"/>
        </a:defRPr>
      </a:lvl5pPr>
      <a:lvl6pPr marL="342900" algn="ctr" rtl="0" fontAlgn="base">
        <a:lnSpc>
          <a:spcPct val="90000"/>
        </a:lnSpc>
        <a:spcBef>
          <a:spcPct val="0"/>
        </a:spcBef>
        <a:spcAft>
          <a:spcPct val="0"/>
        </a:spcAft>
        <a:defRPr sz="2400" b="1">
          <a:solidFill>
            <a:schemeClr val="tx2"/>
          </a:solidFill>
          <a:latin typeface="Arial" pitchFamily="-108" charset="0"/>
        </a:defRPr>
      </a:lvl6pPr>
      <a:lvl7pPr marL="685800" algn="ctr" rtl="0" fontAlgn="base">
        <a:lnSpc>
          <a:spcPct val="90000"/>
        </a:lnSpc>
        <a:spcBef>
          <a:spcPct val="0"/>
        </a:spcBef>
        <a:spcAft>
          <a:spcPct val="0"/>
        </a:spcAft>
        <a:defRPr sz="2400" b="1">
          <a:solidFill>
            <a:schemeClr val="tx2"/>
          </a:solidFill>
          <a:latin typeface="Arial" pitchFamily="-108" charset="0"/>
        </a:defRPr>
      </a:lvl7pPr>
      <a:lvl8pPr marL="1028700" algn="ctr" rtl="0" fontAlgn="base">
        <a:lnSpc>
          <a:spcPct val="90000"/>
        </a:lnSpc>
        <a:spcBef>
          <a:spcPct val="0"/>
        </a:spcBef>
        <a:spcAft>
          <a:spcPct val="0"/>
        </a:spcAft>
        <a:defRPr sz="2400" b="1">
          <a:solidFill>
            <a:schemeClr val="tx2"/>
          </a:solidFill>
          <a:latin typeface="Arial" pitchFamily="-108" charset="0"/>
        </a:defRPr>
      </a:lvl8pPr>
      <a:lvl9pPr marL="1371600" algn="ctr" rtl="0" fontAlgn="base">
        <a:lnSpc>
          <a:spcPct val="90000"/>
        </a:lnSpc>
        <a:spcBef>
          <a:spcPct val="0"/>
        </a:spcBef>
        <a:spcAft>
          <a:spcPct val="0"/>
        </a:spcAft>
        <a:defRPr sz="2400" b="1">
          <a:solidFill>
            <a:schemeClr val="tx2"/>
          </a:solidFill>
          <a:latin typeface="Arial" pitchFamily="-108" charset="0"/>
        </a:defRPr>
      </a:lvl9pPr>
    </p:titleStyle>
    <p:bodyStyle>
      <a:lvl1pPr marL="213122" indent="-213122" algn="l" rtl="0" eaLnBrk="0" fontAlgn="base" hangingPunct="0">
        <a:lnSpc>
          <a:spcPct val="90000"/>
        </a:lnSpc>
        <a:spcBef>
          <a:spcPct val="50000"/>
        </a:spcBef>
        <a:spcAft>
          <a:spcPct val="0"/>
        </a:spcAft>
        <a:buClr>
          <a:schemeClr val="tx2"/>
        </a:buClr>
        <a:buSzPct val="120000"/>
        <a:buChar char="•"/>
        <a:defRPr sz="2400" b="1">
          <a:solidFill>
            <a:schemeClr val="tx1"/>
          </a:solidFill>
          <a:latin typeface="+mn-lt"/>
          <a:ea typeface="ＭＳ Ｐゴシック" pitchFamily="-108" charset="-128"/>
          <a:cs typeface="ＭＳ Ｐゴシック" pitchFamily="-108" charset="-128"/>
        </a:defRPr>
      </a:lvl1pPr>
      <a:lvl2pPr marL="645319" indent="-220266" algn="l" rtl="0" eaLnBrk="0" fontAlgn="base" hangingPunct="0">
        <a:lnSpc>
          <a:spcPct val="90000"/>
        </a:lnSpc>
        <a:spcBef>
          <a:spcPct val="20000"/>
        </a:spcBef>
        <a:spcAft>
          <a:spcPct val="0"/>
        </a:spcAft>
        <a:buClr>
          <a:schemeClr val="folHlink"/>
        </a:buClr>
        <a:buSzPct val="120000"/>
        <a:buChar char="•"/>
        <a:defRPr sz="2400" b="1">
          <a:solidFill>
            <a:schemeClr val="tx1"/>
          </a:solidFill>
          <a:latin typeface="+mn-lt"/>
          <a:ea typeface="ＭＳ Ｐゴシック" pitchFamily="-108" charset="-128"/>
        </a:defRPr>
      </a:lvl2pPr>
      <a:lvl3pPr marL="983456" indent="-211931" algn="l" rtl="0" eaLnBrk="0" fontAlgn="base" hangingPunct="0">
        <a:lnSpc>
          <a:spcPct val="90000"/>
        </a:lnSpc>
        <a:spcBef>
          <a:spcPct val="20000"/>
        </a:spcBef>
        <a:spcAft>
          <a:spcPct val="0"/>
        </a:spcAft>
        <a:buClr>
          <a:schemeClr val="folHlink"/>
        </a:buClr>
        <a:buSzPct val="120000"/>
        <a:buChar char="•"/>
        <a:defRPr sz="2400" b="1">
          <a:solidFill>
            <a:schemeClr val="tx1"/>
          </a:solidFill>
          <a:latin typeface="+mn-lt"/>
          <a:ea typeface="ＭＳ Ｐゴシック" pitchFamily="-108" charset="-128"/>
        </a:defRPr>
      </a:lvl3pPr>
      <a:lvl4pPr marL="1329929" indent="-211931" algn="l" rtl="0" eaLnBrk="0" fontAlgn="base" hangingPunct="0">
        <a:lnSpc>
          <a:spcPct val="90000"/>
        </a:lnSpc>
        <a:spcBef>
          <a:spcPct val="20000"/>
        </a:spcBef>
        <a:spcAft>
          <a:spcPct val="0"/>
        </a:spcAft>
        <a:buClr>
          <a:schemeClr val="folHlink"/>
        </a:buClr>
        <a:buSzPct val="120000"/>
        <a:buChar char="•"/>
        <a:defRPr sz="2400" b="1">
          <a:solidFill>
            <a:schemeClr val="tx1"/>
          </a:solidFill>
          <a:latin typeface="+mn-lt"/>
          <a:ea typeface="ＭＳ Ｐゴシック" pitchFamily="-108" charset="-128"/>
        </a:defRPr>
      </a:lvl4pPr>
      <a:lvl5pPr marL="1669256" indent="-213122" algn="l" rtl="0" eaLnBrk="0" fontAlgn="base" hangingPunct="0">
        <a:lnSpc>
          <a:spcPct val="90000"/>
        </a:lnSpc>
        <a:spcBef>
          <a:spcPct val="20000"/>
        </a:spcBef>
        <a:spcAft>
          <a:spcPct val="0"/>
        </a:spcAft>
        <a:buClr>
          <a:schemeClr val="folHlink"/>
        </a:buClr>
        <a:buSzPct val="120000"/>
        <a:buChar char="•"/>
        <a:defRPr sz="2400" b="1">
          <a:solidFill>
            <a:schemeClr val="tx1"/>
          </a:solidFill>
          <a:latin typeface="+mn-lt"/>
          <a:ea typeface="ＭＳ Ｐゴシック" pitchFamily="-108" charset="-128"/>
        </a:defRPr>
      </a:lvl5pPr>
      <a:lvl6pPr marL="2012156" indent="-213122" algn="l" rtl="0" fontAlgn="base">
        <a:lnSpc>
          <a:spcPct val="90000"/>
        </a:lnSpc>
        <a:spcBef>
          <a:spcPct val="20000"/>
        </a:spcBef>
        <a:spcAft>
          <a:spcPct val="0"/>
        </a:spcAft>
        <a:buClr>
          <a:schemeClr val="folHlink"/>
        </a:buClr>
        <a:buSzPct val="120000"/>
        <a:buChar char="•"/>
        <a:defRPr sz="2400" b="1">
          <a:solidFill>
            <a:schemeClr val="tx1"/>
          </a:solidFill>
          <a:latin typeface="+mn-lt"/>
          <a:ea typeface="ＭＳ Ｐゴシック" pitchFamily="-108" charset="-128"/>
        </a:defRPr>
      </a:lvl6pPr>
      <a:lvl7pPr marL="2355056" indent="-213122" algn="l" rtl="0" fontAlgn="base">
        <a:lnSpc>
          <a:spcPct val="90000"/>
        </a:lnSpc>
        <a:spcBef>
          <a:spcPct val="20000"/>
        </a:spcBef>
        <a:spcAft>
          <a:spcPct val="0"/>
        </a:spcAft>
        <a:buClr>
          <a:schemeClr val="folHlink"/>
        </a:buClr>
        <a:buSzPct val="120000"/>
        <a:buChar char="•"/>
        <a:defRPr sz="2400" b="1">
          <a:solidFill>
            <a:schemeClr val="tx1"/>
          </a:solidFill>
          <a:latin typeface="+mn-lt"/>
          <a:ea typeface="ＭＳ Ｐゴシック" pitchFamily="-108" charset="-128"/>
        </a:defRPr>
      </a:lvl7pPr>
      <a:lvl8pPr marL="2697956" indent="-213122" algn="l" rtl="0" fontAlgn="base">
        <a:lnSpc>
          <a:spcPct val="90000"/>
        </a:lnSpc>
        <a:spcBef>
          <a:spcPct val="20000"/>
        </a:spcBef>
        <a:spcAft>
          <a:spcPct val="0"/>
        </a:spcAft>
        <a:buClr>
          <a:schemeClr val="folHlink"/>
        </a:buClr>
        <a:buSzPct val="120000"/>
        <a:buChar char="•"/>
        <a:defRPr sz="2400" b="1">
          <a:solidFill>
            <a:schemeClr val="tx1"/>
          </a:solidFill>
          <a:latin typeface="+mn-lt"/>
          <a:ea typeface="ＭＳ Ｐゴシック" pitchFamily="-108" charset="-128"/>
        </a:defRPr>
      </a:lvl8pPr>
      <a:lvl9pPr marL="3040856" indent="-213122" algn="l" rtl="0" fontAlgn="base">
        <a:lnSpc>
          <a:spcPct val="90000"/>
        </a:lnSpc>
        <a:spcBef>
          <a:spcPct val="20000"/>
        </a:spcBef>
        <a:spcAft>
          <a:spcPct val="0"/>
        </a:spcAft>
        <a:buClr>
          <a:schemeClr val="folHlink"/>
        </a:buClr>
        <a:buSzPct val="120000"/>
        <a:buChar char="•"/>
        <a:defRPr sz="2400" b="1">
          <a:solidFill>
            <a:schemeClr val="tx1"/>
          </a:solidFill>
          <a:latin typeface="+mn-lt"/>
          <a:ea typeface="ＭＳ Ｐゴシック" pitchFamily="-108" charset="-128"/>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9110" y="136548"/>
            <a:ext cx="8766928" cy="55662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79109" y="789193"/>
            <a:ext cx="8776355" cy="337895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1398494" y="4767263"/>
            <a:ext cx="7082118" cy="273844"/>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7484" y="4767263"/>
            <a:ext cx="351738" cy="273844"/>
          </a:xfrm>
          <a:prstGeom prst="rect">
            <a:avLst/>
          </a:prstGeom>
        </p:spPr>
        <p:txBody>
          <a:bodyPr vert="horz" lIns="91440" tIns="45720" rIns="91440" bIns="45720" rtlCol="0" anchor="ctr"/>
          <a:lstStyle>
            <a:lvl1pPr algn="r">
              <a:defRPr sz="900">
                <a:solidFill>
                  <a:schemeClr val="tx1">
                    <a:lumMod val="75000"/>
                    <a:lumOff val="25000"/>
                  </a:schemeClr>
                </a:solidFill>
                <a:latin typeface="Arial" panose="020B0604020202020204" pitchFamily="34" charset="0"/>
                <a:cs typeface="Arial" panose="020B0604020202020204" pitchFamily="34" charset="0"/>
              </a:defRPr>
            </a:lvl1pPr>
          </a:lstStyle>
          <a:p>
            <a:fld id="{D5E650E5-99CE-3C4F-B736-C5B09A3DA174}" type="slidenum">
              <a:rPr lang="en-US" smtClean="0"/>
              <a:pPr/>
              <a:t>‹#›</a:t>
            </a:fld>
            <a:endParaRPr lang="en-US"/>
          </a:p>
        </p:txBody>
      </p:sp>
      <p:pic>
        <p:nvPicPr>
          <p:cNvPr id="9" name="Picture 8">
            <a:extLst>
              <a:ext uri="{FF2B5EF4-FFF2-40B4-BE49-F238E27FC236}">
                <a16:creationId xmlns:a16="http://schemas.microsoft.com/office/drawing/2014/main" id="{BB52926A-6AB8-8847-839F-146E93B01242}"/>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209967" y="4845257"/>
            <a:ext cx="1129735" cy="163085"/>
          </a:xfrm>
          <a:prstGeom prst="rect">
            <a:avLst/>
          </a:prstGeom>
        </p:spPr>
      </p:pic>
    </p:spTree>
    <p:extLst>
      <p:ext uri="{BB962C8B-B14F-4D97-AF65-F5344CB8AC3E}">
        <p14:creationId xmlns:p14="http://schemas.microsoft.com/office/powerpoint/2010/main" val="1853941637"/>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Lst>
  <p:hf hdr="0" dt="0"/>
  <p:txStyles>
    <p:titleStyle>
      <a:lvl1pPr algn="l" defTabSz="685800" rtl="0" eaLnBrk="1" latinLnBrk="0" hangingPunct="1">
        <a:lnSpc>
          <a:spcPct val="90000"/>
        </a:lnSpc>
        <a:spcBef>
          <a:spcPct val="0"/>
        </a:spcBef>
        <a:buNone/>
        <a:defRPr sz="2400" b="1" i="0" kern="1200">
          <a:solidFill>
            <a:schemeClr val="tx1">
              <a:lumMod val="85000"/>
              <a:lumOff val="15000"/>
            </a:schemeClr>
          </a:solidFill>
          <a:latin typeface="Arial Nova" panose="020B05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Clr>
          <a:schemeClr val="accent1"/>
        </a:buClr>
        <a:buFont typeface="System Font Regular"/>
        <a:buChar char="&gt;"/>
        <a:defRPr sz="2000" kern="1200">
          <a:solidFill>
            <a:schemeClr val="tx1">
              <a:lumMod val="85000"/>
              <a:lumOff val="15000"/>
            </a:schemeClr>
          </a:solidFill>
          <a:latin typeface="Arial Nova" panose="020B0504020202020204" pitchFamily="34" charset="0"/>
          <a:ea typeface="+mn-ea"/>
          <a:cs typeface="+mn-cs"/>
        </a:defRPr>
      </a:lvl1pPr>
      <a:lvl2pPr marL="514350" indent="-171450" algn="l" defTabSz="685800" rtl="0" eaLnBrk="1" latinLnBrk="0" hangingPunct="1">
        <a:lnSpc>
          <a:spcPct val="90000"/>
        </a:lnSpc>
        <a:spcBef>
          <a:spcPts val="375"/>
        </a:spcBef>
        <a:buClr>
          <a:schemeClr val="accent1"/>
        </a:buClr>
        <a:buFont typeface="System Font Regular"/>
        <a:buChar char="–"/>
        <a:defRPr sz="1800" kern="1200">
          <a:solidFill>
            <a:schemeClr val="tx1">
              <a:lumMod val="85000"/>
              <a:lumOff val="15000"/>
            </a:schemeClr>
          </a:solidFill>
          <a:latin typeface="Arial Nova" panose="020B0504020202020204" pitchFamily="34" charset="0"/>
          <a:ea typeface="+mn-ea"/>
          <a:cs typeface="+mn-cs"/>
        </a:defRPr>
      </a:lvl2pPr>
      <a:lvl3pPr marL="8572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lumMod val="85000"/>
              <a:lumOff val="15000"/>
            </a:schemeClr>
          </a:solidFill>
          <a:latin typeface="Arial Nova" panose="020B0504020202020204" pitchFamily="34" charset="0"/>
          <a:ea typeface="+mn-ea"/>
          <a:cs typeface="+mn-cs"/>
        </a:defRPr>
      </a:lvl3pPr>
      <a:lvl4pPr marL="1200150" indent="-171450" algn="l" defTabSz="685800" rtl="0" eaLnBrk="1" latinLnBrk="0" hangingPunct="1">
        <a:lnSpc>
          <a:spcPct val="90000"/>
        </a:lnSpc>
        <a:spcBef>
          <a:spcPts val="375"/>
        </a:spcBef>
        <a:buClr>
          <a:schemeClr val="accent1"/>
        </a:buClr>
        <a:buFont typeface="Wingdings" pitchFamily="2" charset="2"/>
        <a:buChar char="§"/>
        <a:defRPr sz="1350" kern="1200">
          <a:solidFill>
            <a:schemeClr val="tx1">
              <a:lumMod val="85000"/>
              <a:lumOff val="15000"/>
            </a:schemeClr>
          </a:solidFill>
          <a:latin typeface="Arial Nova" panose="020B0504020202020204" pitchFamily="34" charset="0"/>
          <a:ea typeface="+mn-ea"/>
          <a:cs typeface="+mn-cs"/>
        </a:defRPr>
      </a:lvl4pPr>
      <a:lvl5pPr marL="1543050" indent="-171450" algn="l" defTabSz="685800" rtl="0" eaLnBrk="1" latinLnBrk="0" hangingPunct="1">
        <a:lnSpc>
          <a:spcPct val="90000"/>
        </a:lnSpc>
        <a:spcBef>
          <a:spcPts val="375"/>
        </a:spcBef>
        <a:buClr>
          <a:schemeClr val="accent1"/>
        </a:buClr>
        <a:buFont typeface="System Font Regular"/>
        <a:buChar char="–"/>
        <a:defRPr sz="1350" kern="1200">
          <a:solidFill>
            <a:schemeClr val="tx1">
              <a:lumMod val="85000"/>
              <a:lumOff val="15000"/>
            </a:schemeClr>
          </a:solidFill>
          <a:latin typeface="Arial Nova" panose="020B05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99465FA4-58DA-4EBD-A15D-A4025393BCB4}"/>
              </a:ext>
            </a:extLst>
          </p:cNvPr>
          <p:cNvSpPr>
            <a:spLocks noGrp="1"/>
          </p:cNvSpPr>
          <p:nvPr>
            <p:ph type="title"/>
          </p:nvPr>
        </p:nvSpPr>
        <p:spPr bwMode="auto">
          <a:xfrm>
            <a:off x="628650" y="273844"/>
            <a:ext cx="7886700" cy="9941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BE325D25-1B6B-4088-9159-67E4B22D9B61}"/>
              </a:ext>
            </a:extLst>
          </p:cNvPr>
          <p:cNvSpPr>
            <a:spLocks noGrp="1"/>
          </p:cNvSpPr>
          <p:nvPr>
            <p:ph type="body" idx="1"/>
          </p:nvPr>
        </p:nvSpPr>
        <p:spPr bwMode="auto">
          <a:xfrm>
            <a:off x="628650" y="1369219"/>
            <a:ext cx="7886700" cy="32635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76B5C17F-3C7C-4EAE-B687-4D99A6FA3EC3}"/>
              </a:ext>
            </a:extLst>
          </p:cNvPr>
          <p:cNvSpPr>
            <a:spLocks noGrp="1"/>
          </p:cNvSpPr>
          <p:nvPr>
            <p:ph type="dt" sz="half" idx="2"/>
          </p:nvPr>
        </p:nvSpPr>
        <p:spPr>
          <a:xfrm>
            <a:off x="628650" y="4767263"/>
            <a:ext cx="2057400" cy="273844"/>
          </a:xfrm>
          <a:prstGeom prst="rect">
            <a:avLst/>
          </a:prstGeom>
        </p:spPr>
        <p:txBody>
          <a:bodyPr vert="horz" wrap="square" lIns="91440" tIns="45720" rIns="91440" bIns="45720" numCol="1" anchor="ctr" anchorCtr="0" compatLnSpc="1">
            <a:prstTxWarp prst="textNoShape">
              <a:avLst/>
            </a:prstTxWarp>
          </a:bodyPr>
          <a:lstStyle>
            <a:lvl1pPr eaLnBrk="1" hangingPunct="1">
              <a:defRPr sz="900">
                <a:solidFill>
                  <a:srgbClr val="898989"/>
                </a:solidFill>
                <a:latin typeface="Calibri" panose="020F0502020204030204" pitchFamily="34" charset="0"/>
              </a:defRPr>
            </a:lvl1pPr>
          </a:lstStyle>
          <a:p>
            <a:pPr>
              <a:defRPr/>
            </a:pPr>
            <a:fld id="{2D52800D-CD93-4374-B18D-13F35420D2BB}" type="datetime1">
              <a:rPr lang="en-US" altLang="en-US"/>
              <a:pPr>
                <a:defRPr/>
              </a:pPr>
              <a:t>3/30/2022</a:t>
            </a:fld>
            <a:endParaRPr lang="en-US" altLang="en-US"/>
          </a:p>
        </p:txBody>
      </p:sp>
      <p:sp>
        <p:nvSpPr>
          <p:cNvPr id="5" name="Footer Placeholder 4">
            <a:extLst>
              <a:ext uri="{FF2B5EF4-FFF2-40B4-BE49-F238E27FC236}">
                <a16:creationId xmlns:a16="http://schemas.microsoft.com/office/drawing/2014/main" id="{468673D2-99C5-44C3-8E47-3AD5605370CD}"/>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515B3BB7-B101-42B8-9FB4-D15FD106BE83}"/>
              </a:ext>
            </a:extLst>
          </p:cNvPr>
          <p:cNvSpPr>
            <a:spLocks noGrp="1"/>
          </p:cNvSpPr>
          <p:nvPr>
            <p:ph type="sldNum" sz="quarter" idx="4"/>
          </p:nvPr>
        </p:nvSpPr>
        <p:spPr>
          <a:xfrm>
            <a:off x="6457950" y="4767263"/>
            <a:ext cx="2057400" cy="27384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latin typeface="Calibri" panose="020F0502020204030204" pitchFamily="34" charset="0"/>
              </a:defRPr>
            </a:lvl1pPr>
          </a:lstStyle>
          <a:p>
            <a:fld id="{16E4487C-5957-4583-A038-BC36171F4FDB}" type="slidenum">
              <a:rPr lang="en-US" altLang="en-US"/>
              <a:pPr/>
              <a:t>‹#›</a:t>
            </a:fld>
            <a:endParaRPr lang="en-US" altLang="en-US"/>
          </a:p>
        </p:txBody>
      </p:sp>
    </p:spTree>
    <p:extLst>
      <p:ext uri="{BB962C8B-B14F-4D97-AF65-F5344CB8AC3E}">
        <p14:creationId xmlns:p14="http://schemas.microsoft.com/office/powerpoint/2010/main" val="2176071791"/>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Lst>
  <p:transition/>
  <p:txStyles>
    <p:titleStyle>
      <a:lvl1pPr algn="l" rtl="0" eaLnBrk="0" fontAlgn="base" hangingPunct="0">
        <a:lnSpc>
          <a:spcPct val="90000"/>
        </a:lnSpc>
        <a:spcBef>
          <a:spcPct val="0"/>
        </a:spcBef>
        <a:spcAft>
          <a:spcPct val="0"/>
        </a:spcAft>
        <a:defRPr sz="3300" kern="1200">
          <a:solidFill>
            <a:schemeClr val="tx1"/>
          </a:solidFill>
          <a:latin typeface="+mj-lt"/>
          <a:ea typeface="ＭＳ Ｐゴシック" charset="0"/>
          <a:cs typeface="ＭＳ Ｐゴシック" charset="0"/>
        </a:defRPr>
      </a:lvl1pPr>
      <a:lvl2pPr algn="l" rtl="0" eaLnBrk="0" fontAlgn="base" hangingPunct="0">
        <a:lnSpc>
          <a:spcPct val="90000"/>
        </a:lnSpc>
        <a:spcBef>
          <a:spcPct val="0"/>
        </a:spcBef>
        <a:spcAft>
          <a:spcPct val="0"/>
        </a:spcAft>
        <a:defRPr sz="3300">
          <a:solidFill>
            <a:schemeClr val="tx1"/>
          </a:solidFill>
          <a:latin typeface="Calibri Light" charset="0"/>
          <a:ea typeface="ＭＳ Ｐゴシック" charset="0"/>
          <a:cs typeface="ＭＳ Ｐゴシック" charset="0"/>
        </a:defRPr>
      </a:lvl2pPr>
      <a:lvl3pPr algn="l" rtl="0" eaLnBrk="0" fontAlgn="base" hangingPunct="0">
        <a:lnSpc>
          <a:spcPct val="90000"/>
        </a:lnSpc>
        <a:spcBef>
          <a:spcPct val="0"/>
        </a:spcBef>
        <a:spcAft>
          <a:spcPct val="0"/>
        </a:spcAft>
        <a:defRPr sz="3300">
          <a:solidFill>
            <a:schemeClr val="tx1"/>
          </a:solidFill>
          <a:latin typeface="Calibri Light" charset="0"/>
          <a:ea typeface="ＭＳ Ｐゴシック" charset="0"/>
          <a:cs typeface="ＭＳ Ｐゴシック" charset="0"/>
        </a:defRPr>
      </a:lvl3pPr>
      <a:lvl4pPr algn="l" rtl="0" eaLnBrk="0" fontAlgn="base" hangingPunct="0">
        <a:lnSpc>
          <a:spcPct val="90000"/>
        </a:lnSpc>
        <a:spcBef>
          <a:spcPct val="0"/>
        </a:spcBef>
        <a:spcAft>
          <a:spcPct val="0"/>
        </a:spcAft>
        <a:defRPr sz="3300">
          <a:solidFill>
            <a:schemeClr val="tx1"/>
          </a:solidFill>
          <a:latin typeface="Calibri Light" charset="0"/>
          <a:ea typeface="ＭＳ Ｐゴシック" charset="0"/>
          <a:cs typeface="ＭＳ Ｐゴシック" charset="0"/>
        </a:defRPr>
      </a:lvl4pPr>
      <a:lvl5pPr algn="l" rtl="0" eaLnBrk="0" fontAlgn="base" hangingPunct="0">
        <a:lnSpc>
          <a:spcPct val="90000"/>
        </a:lnSpc>
        <a:spcBef>
          <a:spcPct val="0"/>
        </a:spcBef>
        <a:spcAft>
          <a:spcPct val="0"/>
        </a:spcAft>
        <a:defRPr sz="3300">
          <a:solidFill>
            <a:schemeClr val="tx1"/>
          </a:solidFill>
          <a:latin typeface="Calibri Light" charset="0"/>
          <a:ea typeface="ＭＳ Ｐゴシック" charset="0"/>
          <a:cs typeface="ＭＳ Ｐゴシック" charset="0"/>
        </a:defRPr>
      </a:lvl5pPr>
      <a:lvl6pPr marL="342900" algn="l" rtl="0" fontAlgn="base">
        <a:lnSpc>
          <a:spcPct val="90000"/>
        </a:lnSpc>
        <a:spcBef>
          <a:spcPct val="0"/>
        </a:spcBef>
        <a:spcAft>
          <a:spcPct val="0"/>
        </a:spcAft>
        <a:defRPr sz="3300">
          <a:solidFill>
            <a:schemeClr val="tx1"/>
          </a:solidFill>
          <a:latin typeface="Calibri Light" charset="0"/>
          <a:ea typeface="ＭＳ Ｐゴシック" charset="0"/>
          <a:cs typeface="ＭＳ Ｐゴシック" charset="0"/>
        </a:defRPr>
      </a:lvl6pPr>
      <a:lvl7pPr marL="685800" algn="l" rtl="0" fontAlgn="base">
        <a:lnSpc>
          <a:spcPct val="90000"/>
        </a:lnSpc>
        <a:spcBef>
          <a:spcPct val="0"/>
        </a:spcBef>
        <a:spcAft>
          <a:spcPct val="0"/>
        </a:spcAft>
        <a:defRPr sz="3300">
          <a:solidFill>
            <a:schemeClr val="tx1"/>
          </a:solidFill>
          <a:latin typeface="Calibri Light" charset="0"/>
          <a:ea typeface="ＭＳ Ｐゴシック" charset="0"/>
          <a:cs typeface="ＭＳ Ｐゴシック" charset="0"/>
        </a:defRPr>
      </a:lvl7pPr>
      <a:lvl8pPr marL="1028700" algn="l" rtl="0" fontAlgn="base">
        <a:lnSpc>
          <a:spcPct val="90000"/>
        </a:lnSpc>
        <a:spcBef>
          <a:spcPct val="0"/>
        </a:spcBef>
        <a:spcAft>
          <a:spcPct val="0"/>
        </a:spcAft>
        <a:defRPr sz="3300">
          <a:solidFill>
            <a:schemeClr val="tx1"/>
          </a:solidFill>
          <a:latin typeface="Calibri Light" charset="0"/>
          <a:ea typeface="ＭＳ Ｐゴシック" charset="0"/>
          <a:cs typeface="ＭＳ Ｐゴシック" charset="0"/>
        </a:defRPr>
      </a:lvl8pPr>
      <a:lvl9pPr marL="1371600" algn="l" rtl="0" fontAlgn="base">
        <a:lnSpc>
          <a:spcPct val="90000"/>
        </a:lnSpc>
        <a:spcBef>
          <a:spcPct val="0"/>
        </a:spcBef>
        <a:spcAft>
          <a:spcPct val="0"/>
        </a:spcAft>
        <a:defRPr sz="3300">
          <a:solidFill>
            <a:schemeClr val="tx1"/>
          </a:solidFill>
          <a:latin typeface="Calibri Light" charset="0"/>
          <a:ea typeface="ＭＳ Ｐゴシック" charset="0"/>
          <a:cs typeface="ＭＳ Ｐゴシック" charset="0"/>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ＭＳ Ｐゴシック" charset="0"/>
          <a:cs typeface="ＭＳ Ｐゴシック" charset="0"/>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ＭＳ Ｐゴシック" charset="0"/>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ＭＳ Ｐゴシック" charset="0"/>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ＭＳ Ｐゴシック" charset="0"/>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ＭＳ Ｐゴシック" charset="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9110" y="151296"/>
            <a:ext cx="8766928" cy="57298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79109" y="832919"/>
            <a:ext cx="8776355" cy="37998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1398494" y="4767263"/>
            <a:ext cx="7082118" cy="273844"/>
          </a:xfrm>
          <a:prstGeom prst="rect">
            <a:avLst/>
          </a:prstGeom>
        </p:spPr>
        <p:txBody>
          <a:bodyPr vert="horz" lIns="91440" tIns="45720" rIns="91440" bIns="45720" rtlCol="0" anchor="ctr"/>
          <a:lstStyle>
            <a:lvl1pPr algn="l">
              <a:defRPr sz="900">
                <a:solidFill>
                  <a:schemeClr val="tx1">
                    <a:tint val="75000"/>
                  </a:schemeClr>
                </a:solidFill>
                <a:latin typeface="Arial" panose="020B0604020202020204" pitchFamily="34" charset="0"/>
              </a:defRPr>
            </a:lvl1pPr>
          </a:lstStyle>
          <a:p>
            <a:endParaRPr lang="en-US"/>
          </a:p>
        </p:txBody>
      </p:sp>
      <p:sp>
        <p:nvSpPr>
          <p:cNvPr id="6" name="Slide Number Placeholder 5"/>
          <p:cNvSpPr>
            <a:spLocks noGrp="1"/>
          </p:cNvSpPr>
          <p:nvPr>
            <p:ph type="sldNum" sz="quarter" idx="4"/>
          </p:nvPr>
        </p:nvSpPr>
        <p:spPr>
          <a:xfrm>
            <a:off x="8617484" y="4767263"/>
            <a:ext cx="351738" cy="273844"/>
          </a:xfrm>
          <a:prstGeom prst="rect">
            <a:avLst/>
          </a:prstGeom>
        </p:spPr>
        <p:txBody>
          <a:bodyPr vert="horz" lIns="91440" tIns="45720" rIns="91440" bIns="45720" rtlCol="0" anchor="ctr"/>
          <a:lstStyle>
            <a:lvl1pPr algn="r">
              <a:defRPr sz="900">
                <a:solidFill>
                  <a:schemeClr val="tx1">
                    <a:lumMod val="75000"/>
                    <a:lumOff val="25000"/>
                  </a:schemeClr>
                </a:solidFill>
                <a:latin typeface="Arial" panose="020B0604020202020204" pitchFamily="34" charset="0"/>
              </a:defRPr>
            </a:lvl1pPr>
          </a:lstStyle>
          <a:p>
            <a:fld id="{D5E650E5-99CE-3C4F-B736-C5B09A3DA174}" type="slidenum">
              <a:rPr lang="en-US" smtClean="0"/>
              <a:pPr/>
              <a:t>‹#›</a:t>
            </a:fld>
            <a:endParaRPr lang="en-US"/>
          </a:p>
        </p:txBody>
      </p:sp>
      <p:pic>
        <p:nvPicPr>
          <p:cNvPr id="9" name="Picture 8">
            <a:extLst>
              <a:ext uri="{FF2B5EF4-FFF2-40B4-BE49-F238E27FC236}">
                <a16:creationId xmlns:a16="http://schemas.microsoft.com/office/drawing/2014/main" id="{BB52926A-6AB8-8847-839F-146E93B01242}"/>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209967" y="4845257"/>
            <a:ext cx="1129735" cy="163085"/>
          </a:xfrm>
          <a:prstGeom prst="rect">
            <a:avLst/>
          </a:prstGeom>
        </p:spPr>
      </p:pic>
    </p:spTree>
    <p:extLst>
      <p:ext uri="{BB962C8B-B14F-4D97-AF65-F5344CB8AC3E}">
        <p14:creationId xmlns:p14="http://schemas.microsoft.com/office/powerpoint/2010/main" val="4096314163"/>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Lst>
  <p:hf hdr="0" dt="0"/>
  <p:txStyles>
    <p:titleStyle>
      <a:lvl1pPr algn="l" defTabSz="685800" rtl="0" eaLnBrk="1" latinLnBrk="0" hangingPunct="1">
        <a:lnSpc>
          <a:spcPct val="90000"/>
        </a:lnSpc>
        <a:spcBef>
          <a:spcPct val="0"/>
        </a:spcBef>
        <a:buNone/>
        <a:defRPr sz="2400" b="1" i="0" kern="1200">
          <a:solidFill>
            <a:schemeClr val="tx1">
              <a:lumMod val="85000"/>
              <a:lumOff val="15000"/>
            </a:schemeClr>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Clr>
          <a:schemeClr val="accent1"/>
        </a:buClr>
        <a:buFont typeface="System Font Regular"/>
        <a:buChar char="&gt;"/>
        <a:defRPr sz="180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1"/>
        </a:buClr>
        <a:buFont typeface="System Font Regular"/>
        <a:buChar char="–"/>
        <a:defRPr sz="1600"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accent1"/>
        </a:buClr>
        <a:buFont typeface="Arial" panose="020B0604020202020204" pitchFamily="34" charset="0"/>
        <a:buChar char="•"/>
        <a:defRPr sz="1400"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accent1"/>
        </a:buClr>
        <a:buFont typeface="Wingdings" pitchFamily="2" charset="2"/>
        <a:buChar char="§"/>
        <a:defRPr sz="1200"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accent1"/>
        </a:buClr>
        <a:buFont typeface="System Font Regular"/>
        <a:buChar char="–"/>
        <a:defRPr sz="1200"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40E0C99-05E4-4B51-A87D-25FA3B86C7A0}"/>
              </a:ext>
            </a:extLst>
          </p:cNvPr>
          <p:cNvGrpSpPr/>
          <p:nvPr userDrawn="1"/>
        </p:nvGrpSpPr>
        <p:grpSpPr>
          <a:xfrm>
            <a:off x="166412" y="4781702"/>
            <a:ext cx="1748633" cy="319383"/>
            <a:chOff x="0" y="5711571"/>
            <a:chExt cx="6118779" cy="1324537"/>
          </a:xfrm>
        </p:grpSpPr>
        <p:pic>
          <p:nvPicPr>
            <p:cNvPr id="10" name="Picture 9">
              <a:extLst>
                <a:ext uri="{FF2B5EF4-FFF2-40B4-BE49-F238E27FC236}">
                  <a16:creationId xmlns:a16="http://schemas.microsoft.com/office/drawing/2014/main" id="{540CB09B-7C66-454E-8147-02870A7F3DC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5945904"/>
              <a:ext cx="1863207" cy="855871"/>
            </a:xfrm>
            <a:prstGeom prst="rect">
              <a:avLst/>
            </a:prstGeom>
          </p:spPr>
        </p:pic>
        <p:pic>
          <p:nvPicPr>
            <p:cNvPr id="13" name="Picture 4">
              <a:extLst>
                <a:ext uri="{FF2B5EF4-FFF2-40B4-BE49-F238E27FC236}">
                  <a16:creationId xmlns:a16="http://schemas.microsoft.com/office/drawing/2014/main" id="{F50AE3B4-F330-40A4-A20F-83DC84F33429}"/>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p:blipFill>
          <p:spPr bwMode="auto">
            <a:xfrm>
              <a:off x="3399994" y="5711571"/>
              <a:ext cx="2718785" cy="13245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1">
              <a:extLst>
                <a:ext uri="{FF2B5EF4-FFF2-40B4-BE49-F238E27FC236}">
                  <a16:creationId xmlns:a16="http://schemas.microsoft.com/office/drawing/2014/main" id="{3F33686C-F752-48F5-BEE8-1FB27606607D}"/>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p:blipFill>
          <p:spPr bwMode="auto">
            <a:xfrm>
              <a:off x="2087669" y="5805912"/>
              <a:ext cx="1141214" cy="11358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 name="Title Placeholder 1">
            <a:extLst>
              <a:ext uri="{FF2B5EF4-FFF2-40B4-BE49-F238E27FC236}">
                <a16:creationId xmlns:a16="http://schemas.microsoft.com/office/drawing/2014/main" id="{410C88FF-867A-4400-B205-E69EFB354EF3}"/>
              </a:ext>
            </a:extLst>
          </p:cNvPr>
          <p:cNvSpPr>
            <a:spLocks noGrp="1"/>
          </p:cNvSpPr>
          <p:nvPr>
            <p:ph type="title"/>
          </p:nvPr>
        </p:nvSpPr>
        <p:spPr>
          <a:xfrm>
            <a:off x="274320" y="274320"/>
            <a:ext cx="8595360" cy="685800"/>
          </a:xfrm>
          <a:prstGeom prst="rect">
            <a:avLst/>
          </a:prstGeom>
        </p:spPr>
        <p:txBody>
          <a:bodyPr vert="horz" lIns="0" tIns="0" rIns="0" bIns="0" rtlCol="0" anchor="t" anchorCtr="0">
            <a:noAutofit/>
          </a:bodyPr>
          <a:lstStyle/>
          <a:p>
            <a:r>
              <a:rPr lang="en-US"/>
              <a:t>[Slide title]</a:t>
            </a:r>
          </a:p>
        </p:txBody>
      </p:sp>
      <p:sp>
        <p:nvSpPr>
          <p:cNvPr id="3" name="Text Placeholder 2">
            <a:extLst>
              <a:ext uri="{FF2B5EF4-FFF2-40B4-BE49-F238E27FC236}">
                <a16:creationId xmlns:a16="http://schemas.microsoft.com/office/drawing/2014/main" id="{CFDE4FC5-C208-4061-8E32-8B795BC19E6E}"/>
              </a:ext>
            </a:extLst>
          </p:cNvPr>
          <p:cNvSpPr>
            <a:spLocks noGrp="1"/>
          </p:cNvSpPr>
          <p:nvPr>
            <p:ph type="body" idx="1"/>
          </p:nvPr>
        </p:nvSpPr>
        <p:spPr>
          <a:xfrm>
            <a:off x="274320" y="1165860"/>
            <a:ext cx="8595360" cy="3240000"/>
          </a:xfrm>
          <a:prstGeom prst="rect">
            <a:avLst/>
          </a:prstGeom>
        </p:spPr>
        <p:txBody>
          <a:bodyPr vert="horz" lIns="0" tIns="0" rIns="0" bIns="0" spcCol="301752"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Line">
            <a:extLst>
              <a:ext uri="{FF2B5EF4-FFF2-40B4-BE49-F238E27FC236}">
                <a16:creationId xmlns:a16="http://schemas.microsoft.com/office/drawing/2014/main" id="{B202EDA2-849C-5746-B520-4E5047A70604}"/>
              </a:ext>
              <a:ext uri="{C183D7F6-B498-43B3-948B-1728B52AA6E4}">
                <adec:decorative xmlns:adec="http://schemas.microsoft.com/office/drawing/2017/decorative" val="1"/>
              </a:ext>
            </a:extLst>
          </p:cNvPr>
          <p:cNvCxnSpPr>
            <a:cxnSpLocks/>
          </p:cNvCxnSpPr>
          <p:nvPr userDrawn="1"/>
        </p:nvCxnSpPr>
        <p:spPr bwMode="black">
          <a:xfrm>
            <a:off x="274320" y="4744654"/>
            <a:ext cx="8595360" cy="0"/>
          </a:xfrm>
          <a:prstGeom prst="line">
            <a:avLst/>
          </a:prstGeom>
          <a:ln w="6350" cap="rnd">
            <a:solidFill>
              <a:schemeClr val="tx1"/>
            </a:solidFill>
          </a:ln>
        </p:spPr>
        <p:style>
          <a:lnRef idx="1">
            <a:schemeClr val="accent1"/>
          </a:lnRef>
          <a:fillRef idx="0">
            <a:schemeClr val="accent1"/>
          </a:fillRef>
          <a:effectRef idx="0">
            <a:srgbClr val="000000"/>
          </a:effectRef>
          <a:fontRef idx="minor">
            <a:schemeClr val="lt1"/>
          </a:fontRef>
        </p:style>
      </p:cxnSp>
      <p:sp>
        <p:nvSpPr>
          <p:cNvPr id="11" name="Division/Therapeutic Area">
            <a:extLst>
              <a:ext uri="{FF2B5EF4-FFF2-40B4-BE49-F238E27FC236}">
                <a16:creationId xmlns:a16="http://schemas.microsoft.com/office/drawing/2014/main" id="{178DE328-0814-47B5-8280-0BB8C9EF63A9}"/>
              </a:ext>
            </a:extLst>
          </p:cNvPr>
          <p:cNvSpPr txBox="1"/>
          <p:nvPr userDrawn="1"/>
        </p:nvSpPr>
        <p:spPr>
          <a:xfrm>
            <a:off x="1508763" y="4846549"/>
            <a:ext cx="2836927" cy="171420"/>
          </a:xfrm>
          <a:prstGeom prst="rect">
            <a:avLst/>
          </a:prstGeom>
          <a:noFill/>
        </p:spPr>
        <p:txBody>
          <a:bodyPr wrap="none" lIns="0" tIns="0" rIns="0" bIns="0" rtlCol="0" anchor="ctr" anchorCtr="0">
            <a:noAutofit/>
          </a:bodyPr>
          <a:lstStyle/>
          <a:p>
            <a:pPr marL="0" indent="0" algn="l">
              <a:lnSpc>
                <a:spcPct val="100000"/>
              </a:lnSpc>
              <a:spcBef>
                <a:spcPts val="0"/>
              </a:spcBef>
              <a:buSzPct val="100000"/>
              <a:buFontTx/>
              <a:buNone/>
            </a:pPr>
            <a:endParaRPr lang="en-US" sz="496" b="0">
              <a:solidFill>
                <a:schemeClr val="tx1"/>
              </a:solidFill>
            </a:endParaRPr>
          </a:p>
        </p:txBody>
      </p:sp>
    </p:spTree>
    <p:extLst>
      <p:ext uri="{BB962C8B-B14F-4D97-AF65-F5344CB8AC3E}">
        <p14:creationId xmlns:p14="http://schemas.microsoft.com/office/powerpoint/2010/main" val="3634965260"/>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Lst>
  <p:hf hdr="0" ftr="0" dt="0"/>
  <p:txStyles>
    <p:titleStyle>
      <a:lvl1pPr algn="l" defTabSz="411970" rtl="0" eaLnBrk="1" latinLnBrk="0" hangingPunct="1">
        <a:lnSpc>
          <a:spcPct val="90000"/>
        </a:lnSpc>
        <a:spcBef>
          <a:spcPct val="0"/>
        </a:spcBef>
        <a:buNone/>
        <a:defRPr sz="2030" b="1" kern="1200">
          <a:solidFill>
            <a:schemeClr val="tx1"/>
          </a:solidFill>
          <a:latin typeface="+mj-lt"/>
          <a:ea typeface="+mj-ea"/>
          <a:cs typeface="+mj-cs"/>
        </a:defRPr>
      </a:lvl1pPr>
    </p:titleStyle>
    <p:bodyStyle>
      <a:lvl1pPr marL="102992" indent="-102992" algn="l" defTabSz="411970" rtl="0" eaLnBrk="1" latinLnBrk="0" hangingPunct="1">
        <a:lnSpc>
          <a:spcPct val="100000"/>
        </a:lnSpc>
        <a:spcBef>
          <a:spcPts val="271"/>
        </a:spcBef>
        <a:buFont typeface="Trebuchet MS" panose="020B0603020202020204" pitchFamily="34" charset="0"/>
        <a:buChar char="•"/>
        <a:defRPr sz="1400" kern="1200">
          <a:solidFill>
            <a:schemeClr val="tx1"/>
          </a:solidFill>
          <a:latin typeface="+mn-lt"/>
          <a:ea typeface="+mn-ea"/>
          <a:cs typeface="+mn-cs"/>
        </a:defRPr>
      </a:lvl1pPr>
      <a:lvl2pPr marL="205985" indent="-102992" algn="l" defTabSz="411970" rtl="0" eaLnBrk="1" latinLnBrk="0" hangingPunct="1">
        <a:lnSpc>
          <a:spcPct val="100000"/>
        </a:lnSpc>
        <a:spcBef>
          <a:spcPts val="271"/>
        </a:spcBef>
        <a:buFont typeface="Trebuchet MS" panose="020B0603020202020204" pitchFamily="34" charset="0"/>
        <a:buChar char="—"/>
        <a:defRPr sz="1400" kern="1200">
          <a:solidFill>
            <a:schemeClr val="tx1"/>
          </a:solidFill>
          <a:latin typeface="+mn-lt"/>
          <a:ea typeface="+mn-ea"/>
          <a:cs typeface="+mn-cs"/>
        </a:defRPr>
      </a:lvl2pPr>
      <a:lvl3pPr marL="308977" indent="-102992" algn="l" defTabSz="411970" rtl="0" eaLnBrk="1" latinLnBrk="0" hangingPunct="1">
        <a:lnSpc>
          <a:spcPct val="100000"/>
        </a:lnSpc>
        <a:spcBef>
          <a:spcPts val="271"/>
        </a:spcBef>
        <a:buFont typeface="Trebuchet MS" panose="020B0603020202020204" pitchFamily="34" charset="0"/>
        <a:buChar char="—"/>
        <a:defRPr sz="1400" kern="1200">
          <a:solidFill>
            <a:schemeClr val="tx1"/>
          </a:solidFill>
          <a:latin typeface="+mn-lt"/>
          <a:ea typeface="+mn-ea"/>
          <a:cs typeface="+mn-cs"/>
        </a:defRPr>
      </a:lvl3pPr>
      <a:lvl4pPr marL="411970" indent="-102992" algn="l" defTabSz="411970" rtl="0" eaLnBrk="1" latinLnBrk="0" hangingPunct="1">
        <a:lnSpc>
          <a:spcPct val="100000"/>
        </a:lnSpc>
        <a:spcBef>
          <a:spcPts val="271"/>
        </a:spcBef>
        <a:buFont typeface="Trebuchet MS" panose="020B0603020202020204" pitchFamily="34" charset="0"/>
        <a:buChar char="—"/>
        <a:defRPr sz="1400" kern="1200">
          <a:solidFill>
            <a:schemeClr val="tx1"/>
          </a:solidFill>
          <a:latin typeface="+mn-lt"/>
          <a:ea typeface="+mn-ea"/>
          <a:cs typeface="+mn-cs"/>
        </a:defRPr>
      </a:lvl4pPr>
      <a:lvl5pPr marL="514961" indent="-102992" algn="l" defTabSz="411970" rtl="0" eaLnBrk="1" latinLnBrk="0" hangingPunct="1">
        <a:lnSpc>
          <a:spcPct val="100000"/>
        </a:lnSpc>
        <a:spcBef>
          <a:spcPts val="271"/>
        </a:spcBef>
        <a:buFont typeface="Trebuchet MS" panose="020B0603020202020204" pitchFamily="34" charset="0"/>
        <a:buChar char="—"/>
        <a:defRPr sz="1400" kern="1200">
          <a:solidFill>
            <a:schemeClr val="tx1"/>
          </a:solidFill>
          <a:latin typeface="+mn-lt"/>
          <a:ea typeface="+mn-ea"/>
          <a:cs typeface="+mn-cs"/>
        </a:defRPr>
      </a:lvl5pPr>
      <a:lvl6pPr marL="617954" indent="-102992" algn="l" defTabSz="411970" rtl="0" eaLnBrk="1" latinLnBrk="0" hangingPunct="1">
        <a:lnSpc>
          <a:spcPct val="100000"/>
        </a:lnSpc>
        <a:spcBef>
          <a:spcPts val="181"/>
        </a:spcBef>
        <a:buFont typeface="Trebuchet MS" panose="020B0603020202020204" pitchFamily="34" charset="0"/>
        <a:buChar char="—"/>
        <a:defRPr sz="902" kern="1200">
          <a:solidFill>
            <a:schemeClr val="tx1"/>
          </a:solidFill>
          <a:latin typeface="+mn-lt"/>
          <a:ea typeface="+mn-ea"/>
          <a:cs typeface="+mn-cs"/>
        </a:defRPr>
      </a:lvl6pPr>
      <a:lvl7pPr marL="720946" indent="-102992" algn="l" defTabSz="411970" rtl="0" eaLnBrk="1" latinLnBrk="0" hangingPunct="1">
        <a:lnSpc>
          <a:spcPct val="100000"/>
        </a:lnSpc>
        <a:spcBef>
          <a:spcPts val="181"/>
        </a:spcBef>
        <a:buFont typeface="Trebuchet MS" panose="020B0603020202020204" pitchFamily="34" charset="0"/>
        <a:buChar char="—"/>
        <a:defRPr sz="902" kern="1200">
          <a:solidFill>
            <a:schemeClr val="tx1"/>
          </a:solidFill>
          <a:latin typeface="+mn-lt"/>
          <a:ea typeface="+mn-ea"/>
          <a:cs typeface="+mn-cs"/>
        </a:defRPr>
      </a:lvl7pPr>
      <a:lvl8pPr marL="823939" indent="-102992" algn="l" defTabSz="411970" rtl="0" eaLnBrk="1" latinLnBrk="0" hangingPunct="1">
        <a:lnSpc>
          <a:spcPct val="100000"/>
        </a:lnSpc>
        <a:spcBef>
          <a:spcPts val="181"/>
        </a:spcBef>
        <a:buFont typeface="Trebuchet MS" panose="020B0603020202020204" pitchFamily="34" charset="0"/>
        <a:buChar char="—"/>
        <a:defRPr sz="902" kern="1200">
          <a:solidFill>
            <a:schemeClr val="tx1"/>
          </a:solidFill>
          <a:latin typeface="+mn-lt"/>
          <a:ea typeface="+mn-ea"/>
          <a:cs typeface="+mn-cs"/>
        </a:defRPr>
      </a:lvl8pPr>
      <a:lvl9pPr marL="926930" indent="-102992" algn="l" defTabSz="411970" rtl="0" eaLnBrk="1" latinLnBrk="0" hangingPunct="1">
        <a:lnSpc>
          <a:spcPct val="100000"/>
        </a:lnSpc>
        <a:spcBef>
          <a:spcPts val="181"/>
        </a:spcBef>
        <a:buFont typeface="Trebuchet MS" panose="020B0603020202020204" pitchFamily="34" charset="0"/>
        <a:buChar char="—"/>
        <a:defRPr sz="902" kern="1200">
          <a:solidFill>
            <a:schemeClr val="tx1"/>
          </a:solidFill>
          <a:latin typeface="+mn-lt"/>
          <a:ea typeface="+mn-ea"/>
          <a:cs typeface="+mn-cs"/>
        </a:defRPr>
      </a:lvl9pPr>
    </p:bodyStyle>
    <p:otherStyle>
      <a:defPPr>
        <a:defRPr lang="en-US"/>
      </a:defPPr>
      <a:lvl1pPr marL="0" algn="l" defTabSz="411970" rtl="0" eaLnBrk="1" latinLnBrk="0" hangingPunct="1">
        <a:defRPr sz="902" kern="1200">
          <a:solidFill>
            <a:schemeClr val="tx1"/>
          </a:solidFill>
          <a:latin typeface="+mn-lt"/>
          <a:ea typeface="+mn-ea"/>
          <a:cs typeface="+mn-cs"/>
        </a:defRPr>
      </a:lvl1pPr>
      <a:lvl2pPr marL="205985" algn="l" defTabSz="411970" rtl="0" eaLnBrk="1" latinLnBrk="0" hangingPunct="1">
        <a:defRPr sz="902" kern="1200">
          <a:solidFill>
            <a:schemeClr val="tx1"/>
          </a:solidFill>
          <a:latin typeface="+mn-lt"/>
          <a:ea typeface="+mn-ea"/>
          <a:cs typeface="+mn-cs"/>
        </a:defRPr>
      </a:lvl2pPr>
      <a:lvl3pPr marL="411970" algn="l" defTabSz="411970" rtl="0" eaLnBrk="1" latinLnBrk="0" hangingPunct="1">
        <a:defRPr sz="902" kern="1200">
          <a:solidFill>
            <a:schemeClr val="tx1"/>
          </a:solidFill>
          <a:latin typeface="+mn-lt"/>
          <a:ea typeface="+mn-ea"/>
          <a:cs typeface="+mn-cs"/>
        </a:defRPr>
      </a:lvl3pPr>
      <a:lvl4pPr marL="617954" algn="l" defTabSz="411970" rtl="0" eaLnBrk="1" latinLnBrk="0" hangingPunct="1">
        <a:defRPr sz="902" kern="1200">
          <a:solidFill>
            <a:schemeClr val="tx1"/>
          </a:solidFill>
          <a:latin typeface="+mn-lt"/>
          <a:ea typeface="+mn-ea"/>
          <a:cs typeface="+mn-cs"/>
        </a:defRPr>
      </a:lvl4pPr>
      <a:lvl5pPr marL="823939" algn="l" defTabSz="411970" rtl="0" eaLnBrk="1" latinLnBrk="0" hangingPunct="1">
        <a:defRPr sz="902" kern="1200">
          <a:solidFill>
            <a:schemeClr val="tx1"/>
          </a:solidFill>
          <a:latin typeface="+mn-lt"/>
          <a:ea typeface="+mn-ea"/>
          <a:cs typeface="+mn-cs"/>
        </a:defRPr>
      </a:lvl5pPr>
      <a:lvl6pPr marL="1029923" algn="l" defTabSz="411970" rtl="0" eaLnBrk="1" latinLnBrk="0" hangingPunct="1">
        <a:defRPr sz="902" kern="1200">
          <a:solidFill>
            <a:schemeClr val="tx1"/>
          </a:solidFill>
          <a:latin typeface="+mn-lt"/>
          <a:ea typeface="+mn-ea"/>
          <a:cs typeface="+mn-cs"/>
        </a:defRPr>
      </a:lvl6pPr>
      <a:lvl7pPr marL="1235907" algn="l" defTabSz="411970" rtl="0" eaLnBrk="1" latinLnBrk="0" hangingPunct="1">
        <a:defRPr sz="902" kern="1200">
          <a:solidFill>
            <a:schemeClr val="tx1"/>
          </a:solidFill>
          <a:latin typeface="+mn-lt"/>
          <a:ea typeface="+mn-ea"/>
          <a:cs typeface="+mn-cs"/>
        </a:defRPr>
      </a:lvl7pPr>
      <a:lvl8pPr marL="1441892" algn="l" defTabSz="411970" rtl="0" eaLnBrk="1" latinLnBrk="0" hangingPunct="1">
        <a:defRPr sz="902" kern="1200">
          <a:solidFill>
            <a:schemeClr val="tx1"/>
          </a:solidFill>
          <a:latin typeface="+mn-lt"/>
          <a:ea typeface="+mn-ea"/>
          <a:cs typeface="+mn-cs"/>
        </a:defRPr>
      </a:lvl8pPr>
      <a:lvl9pPr marL="1647876" algn="l" defTabSz="411970" rtl="0" eaLnBrk="1" latinLnBrk="0" hangingPunct="1">
        <a:defRPr sz="902"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73">
          <p15:clr>
            <a:srgbClr val="F26B43"/>
          </p15:clr>
        </p15:guide>
        <p15:guide id="2" pos="172">
          <p15:clr>
            <a:srgbClr val="F26B43"/>
          </p15:clr>
        </p15:guide>
        <p15:guide id="3" pos="5588">
          <p15:clr>
            <a:srgbClr val="F26B43"/>
          </p15:clr>
        </p15:guide>
        <p15:guide id="5" orient="horz" pos="734">
          <p15:clr>
            <a:srgbClr val="F26B43"/>
          </p15:clr>
        </p15:guide>
        <p15:guide id="6" orient="horz" pos="2895">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1620011"/>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 id="2147483795" r:id="rId15"/>
    <p:sldLayoutId id="2147483796" r:id="rId16"/>
    <p:sldLayoutId id="2147483797" r:id="rId17"/>
    <p:sldLayoutId id="2147483798" r:id="rId18"/>
    <p:sldLayoutId id="2147483799" r:id="rId19"/>
    <p:sldLayoutId id="2147483800" r:id="rId20"/>
    <p:sldLayoutId id="2147483801" r:id="rId21"/>
    <p:sldLayoutId id="2147483802" r:id="rId22"/>
    <p:sldLayoutId id="2147483803" r:id="rId23"/>
    <p:sldLayoutId id="2147483804" r:id="rId24"/>
    <p:sldLayoutId id="2147483805" r:id="rId25"/>
    <p:sldLayoutId id="2147483806" r:id="rId26"/>
    <p:sldLayoutId id="2147483807" r:id="rId27"/>
    <p:sldLayoutId id="2147483808" r:id="rId28"/>
  </p:sldLayoutIdLst>
  <p:hf hdr="0"/>
  <p:txStyles>
    <p:titleStyle>
      <a:lvl1pPr algn="l" defTabSz="685732" rtl="0" eaLnBrk="1" latinLnBrk="0" hangingPunct="1">
        <a:lnSpc>
          <a:spcPct val="90000"/>
        </a:lnSpc>
        <a:spcBef>
          <a:spcPct val="0"/>
        </a:spcBef>
        <a:buNone/>
        <a:defRPr sz="3300" kern="1200">
          <a:solidFill>
            <a:schemeClr val="tx1"/>
          </a:solidFill>
          <a:latin typeface="Arial" panose="020B0604020202020204" pitchFamily="34" charset="0"/>
          <a:ea typeface="+mj-ea"/>
          <a:cs typeface="Arial" panose="020B0604020202020204" pitchFamily="34" charset="0"/>
        </a:defRPr>
      </a:lvl1pPr>
    </p:titleStyle>
    <p:bodyStyle>
      <a:lvl1pPr marL="171433" indent="-171433" algn="l" defTabSz="685732"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98" indent="-171433" algn="l" defTabSz="685732"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65" indent="-171433" algn="l" defTabSz="685732"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30" indent="-171433" algn="l" defTabSz="68573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896" indent="-171433" algn="l" defTabSz="68573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762" indent="-171433" algn="l" defTabSz="68573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27" indent="-171433" algn="l" defTabSz="68573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493" indent="-171433" algn="l" defTabSz="68573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358" indent="-171433" algn="l" defTabSz="68573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732" rtl="0" eaLnBrk="1" latinLnBrk="0" hangingPunct="1">
        <a:defRPr sz="1350" kern="1200">
          <a:solidFill>
            <a:schemeClr val="tx1"/>
          </a:solidFill>
          <a:latin typeface="+mn-lt"/>
          <a:ea typeface="+mn-ea"/>
          <a:cs typeface="+mn-cs"/>
        </a:defRPr>
      </a:lvl1pPr>
      <a:lvl2pPr marL="342866" algn="l" defTabSz="685732" rtl="0" eaLnBrk="1" latinLnBrk="0" hangingPunct="1">
        <a:defRPr sz="1350" kern="1200">
          <a:solidFill>
            <a:schemeClr val="tx1"/>
          </a:solidFill>
          <a:latin typeface="+mn-lt"/>
          <a:ea typeface="+mn-ea"/>
          <a:cs typeface="+mn-cs"/>
        </a:defRPr>
      </a:lvl2pPr>
      <a:lvl3pPr marL="685732" algn="l" defTabSz="685732" rtl="0" eaLnBrk="1" latinLnBrk="0" hangingPunct="1">
        <a:defRPr sz="1350" kern="1200">
          <a:solidFill>
            <a:schemeClr val="tx1"/>
          </a:solidFill>
          <a:latin typeface="+mn-lt"/>
          <a:ea typeface="+mn-ea"/>
          <a:cs typeface="+mn-cs"/>
        </a:defRPr>
      </a:lvl3pPr>
      <a:lvl4pPr marL="1028597" algn="l" defTabSz="685732" rtl="0" eaLnBrk="1" latinLnBrk="0" hangingPunct="1">
        <a:defRPr sz="1350" kern="1200">
          <a:solidFill>
            <a:schemeClr val="tx1"/>
          </a:solidFill>
          <a:latin typeface="+mn-lt"/>
          <a:ea typeface="+mn-ea"/>
          <a:cs typeface="+mn-cs"/>
        </a:defRPr>
      </a:lvl4pPr>
      <a:lvl5pPr marL="1371463" algn="l" defTabSz="685732" rtl="0" eaLnBrk="1" latinLnBrk="0" hangingPunct="1">
        <a:defRPr sz="1350" kern="1200">
          <a:solidFill>
            <a:schemeClr val="tx1"/>
          </a:solidFill>
          <a:latin typeface="+mn-lt"/>
          <a:ea typeface="+mn-ea"/>
          <a:cs typeface="+mn-cs"/>
        </a:defRPr>
      </a:lvl5pPr>
      <a:lvl6pPr marL="1714328" algn="l" defTabSz="685732" rtl="0" eaLnBrk="1" latinLnBrk="0" hangingPunct="1">
        <a:defRPr sz="1350" kern="1200">
          <a:solidFill>
            <a:schemeClr val="tx1"/>
          </a:solidFill>
          <a:latin typeface="+mn-lt"/>
          <a:ea typeface="+mn-ea"/>
          <a:cs typeface="+mn-cs"/>
        </a:defRPr>
      </a:lvl6pPr>
      <a:lvl7pPr marL="2057195" algn="l" defTabSz="685732" rtl="0" eaLnBrk="1" latinLnBrk="0" hangingPunct="1">
        <a:defRPr sz="1350" kern="1200">
          <a:solidFill>
            <a:schemeClr val="tx1"/>
          </a:solidFill>
          <a:latin typeface="+mn-lt"/>
          <a:ea typeface="+mn-ea"/>
          <a:cs typeface="+mn-cs"/>
        </a:defRPr>
      </a:lvl7pPr>
      <a:lvl8pPr marL="2400060" algn="l" defTabSz="685732" rtl="0" eaLnBrk="1" latinLnBrk="0" hangingPunct="1">
        <a:defRPr sz="1350" kern="1200">
          <a:solidFill>
            <a:schemeClr val="tx1"/>
          </a:solidFill>
          <a:latin typeface="+mn-lt"/>
          <a:ea typeface="+mn-ea"/>
          <a:cs typeface="+mn-cs"/>
        </a:defRPr>
      </a:lvl8pPr>
      <a:lvl9pPr marL="2742926" algn="l" defTabSz="685732"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5.xml"/></Relationships>
</file>

<file path=ppt/slides/_rels/slide101.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40.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5.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4.xml"/></Relationships>
</file>

<file path=ppt/slides/_rels/slide10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emf"/><Relationship Id="rId1" Type="http://schemas.openxmlformats.org/officeDocument/2006/relationships/slideLayout" Target="../slideLayouts/slideLayout4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5.xml"/></Relationships>
</file>

<file path=ppt/slides/_rels/slide11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49.xml"/><Relationship Id="rId5" Type="http://schemas.openxmlformats.org/officeDocument/2006/relationships/image" Target="../media/image116.jpeg"/><Relationship Id="rId4" Type="http://schemas.openxmlformats.org/officeDocument/2006/relationships/image" Target="../media/image115.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14.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51.xml"/></Relationships>
</file>

<file path=ppt/slides/_rels/slide115.xml.rels><?xml version="1.0" encoding="UTF-8" standalone="yes"?>
<Relationships xmlns="http://schemas.openxmlformats.org/package/2006/relationships"><Relationship Id="rId3" Type="http://schemas.openxmlformats.org/officeDocument/2006/relationships/image" Target="../media/image118.emf"/><Relationship Id="rId2" Type="http://schemas.openxmlformats.org/officeDocument/2006/relationships/notesSlide" Target="../notesSlides/notesSlide56.xml"/><Relationship Id="rId1" Type="http://schemas.openxmlformats.org/officeDocument/2006/relationships/slideLayout" Target="../slideLayouts/slideLayout51.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17.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57.xml"/><Relationship Id="rId1" Type="http://schemas.openxmlformats.org/officeDocument/2006/relationships/slideLayout" Target="../slideLayouts/slideLayout51.xml"/><Relationship Id="rId5" Type="http://schemas.openxmlformats.org/officeDocument/2006/relationships/image" Target="../media/image121.jpeg"/><Relationship Id="rId4" Type="http://schemas.openxmlformats.org/officeDocument/2006/relationships/image" Target="../media/image120.jpeg"/></Relationships>
</file>

<file path=ppt/slides/_rels/slide11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58.xml"/><Relationship Id="rId1" Type="http://schemas.openxmlformats.org/officeDocument/2006/relationships/slideLayout" Target="../slideLayouts/slideLayout49.xml"/></Relationships>
</file>

<file path=ppt/slides/_rels/slide119.xml.rels><?xml version="1.0" encoding="UTF-8" standalone="yes"?>
<Relationships xmlns="http://schemas.openxmlformats.org/package/2006/relationships"><Relationship Id="rId2" Type="http://schemas.openxmlformats.org/officeDocument/2006/relationships/image" Target="../media/image123.tiff"/><Relationship Id="rId1" Type="http://schemas.openxmlformats.org/officeDocument/2006/relationships/slideLayout" Target="../slideLayouts/slideLayout5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5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53.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53.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2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62.xml"/><Relationship Id="rId1" Type="http://schemas.openxmlformats.org/officeDocument/2006/relationships/slideLayout" Target="../slideLayouts/slideLayout48.xml"/><Relationship Id="rId4" Type="http://schemas.openxmlformats.org/officeDocument/2006/relationships/image" Target="../media/image125.svg"/></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48.xml"/><Relationship Id="rId1" Type="http://schemas.openxmlformats.org/officeDocument/2006/relationships/tags" Target="../tags/tag8.xml"/></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49.xml"/><Relationship Id="rId1" Type="http://schemas.openxmlformats.org/officeDocument/2006/relationships/tags" Target="../tags/tag9.xml"/><Relationship Id="rId4" Type="http://schemas.openxmlformats.org/officeDocument/2006/relationships/image" Target="../media/image126.jpeg"/></Relationships>
</file>

<file path=ppt/slides/_rels/slide127.xml.rels><?xml version="1.0" encoding="UTF-8" standalone="yes"?>
<Relationships xmlns="http://schemas.openxmlformats.org/package/2006/relationships"><Relationship Id="rId3" Type="http://schemas.openxmlformats.org/officeDocument/2006/relationships/image" Target="../media/image128.emf"/><Relationship Id="rId2" Type="http://schemas.openxmlformats.org/officeDocument/2006/relationships/image" Target="../media/image127.emf"/><Relationship Id="rId1" Type="http://schemas.openxmlformats.org/officeDocument/2006/relationships/slideLayout" Target="../slideLayouts/slideLayout49.xml"/></Relationships>
</file>

<file path=ppt/slides/_rels/slide128.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48.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8.xml"/></Relationships>
</file>

<file path=ppt/slides/_rels/slide132.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48.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34.xml.rels><?xml version="1.0" encoding="UTF-8" standalone="yes"?>
<Relationships xmlns="http://schemas.openxmlformats.org/package/2006/relationships"><Relationship Id="rId2" Type="http://schemas.openxmlformats.org/officeDocument/2006/relationships/image" Target="../media/image130.tiff"/><Relationship Id="rId1" Type="http://schemas.openxmlformats.org/officeDocument/2006/relationships/slideLayout" Target="../slideLayouts/slideLayout48.xml"/></Relationships>
</file>

<file path=ppt/slides/_rels/slide135.xml.rels><?xml version="1.0" encoding="UTF-8" standalone="yes"?>
<Relationships xmlns="http://schemas.openxmlformats.org/package/2006/relationships"><Relationship Id="rId3" Type="http://schemas.openxmlformats.org/officeDocument/2006/relationships/image" Target="../media/image132.tiff"/><Relationship Id="rId2" Type="http://schemas.openxmlformats.org/officeDocument/2006/relationships/image" Target="../media/image131.tiff"/><Relationship Id="rId1" Type="http://schemas.openxmlformats.org/officeDocument/2006/relationships/slideLayout" Target="../slideLayouts/slideLayout48.xml"/></Relationships>
</file>

<file path=ppt/slides/_rels/slide136.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48.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9.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39.xml.rels><?xml version="1.0" encoding="UTF-8" standalone="yes"?>
<Relationships xmlns="http://schemas.openxmlformats.org/package/2006/relationships"><Relationship Id="rId8" Type="http://schemas.openxmlformats.org/officeDocument/2006/relationships/chart" Target="../charts/chart11.xml"/><Relationship Id="rId3" Type="http://schemas.openxmlformats.org/officeDocument/2006/relationships/image" Target="../media/image134.png"/><Relationship Id="rId7" Type="http://schemas.openxmlformats.org/officeDocument/2006/relationships/image" Target="../media/image138.svg"/><Relationship Id="rId2" Type="http://schemas.openxmlformats.org/officeDocument/2006/relationships/notesSlide" Target="../notesSlides/notesSlide67.xml"/><Relationship Id="rId1" Type="http://schemas.openxmlformats.org/officeDocument/2006/relationships/slideLayout" Target="../slideLayouts/slideLayout49.xml"/><Relationship Id="rId6" Type="http://schemas.openxmlformats.org/officeDocument/2006/relationships/image" Target="../media/image137.png"/><Relationship Id="rId5" Type="http://schemas.openxmlformats.org/officeDocument/2006/relationships/image" Target="../media/image136.svg"/><Relationship Id="rId4" Type="http://schemas.openxmlformats.org/officeDocument/2006/relationships/image" Target="../media/image135.png"/><Relationship Id="rId9" Type="http://schemas.openxmlformats.org/officeDocument/2006/relationships/image" Target="../media/image139.emf"/></Relationships>
</file>

<file path=ppt/slides/_rels/slide1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3" Type="http://schemas.openxmlformats.org/officeDocument/2006/relationships/image" Target="../media/image136.svg"/><Relationship Id="rId2" Type="http://schemas.openxmlformats.org/officeDocument/2006/relationships/image" Target="../media/image135.png"/><Relationship Id="rId1" Type="http://schemas.openxmlformats.org/officeDocument/2006/relationships/slideLayout" Target="../slideLayouts/slideLayout48.xml"/><Relationship Id="rId6" Type="http://schemas.openxmlformats.org/officeDocument/2006/relationships/image" Target="../media/image140.emf"/><Relationship Id="rId5" Type="http://schemas.openxmlformats.org/officeDocument/2006/relationships/image" Target="../media/image138.svg"/><Relationship Id="rId4" Type="http://schemas.openxmlformats.org/officeDocument/2006/relationships/image" Target="../media/image137.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43.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48.xml"/></Relationships>
</file>

<file path=ppt/slides/_rels/slide144.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53.xml"/></Relationships>
</file>

<file path=ppt/slides/_rels/slide145.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45.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5.xml"/></Relationships>
</file>

<file path=ppt/slides/_rels/slide149.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69.xml"/><Relationship Id="rId1" Type="http://schemas.openxmlformats.org/officeDocument/2006/relationships/slideLayout" Target="../slideLayouts/slideLayout101.xml"/></Relationships>
</file>

<file path=ppt/slides/_rels/slide1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4.xml"/><Relationship Id="rId4" Type="http://schemas.openxmlformats.org/officeDocument/2006/relationships/image" Target="../media/image52.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151.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png"/><Relationship Id="rId1" Type="http://schemas.openxmlformats.org/officeDocument/2006/relationships/slideLayout" Target="../slideLayouts/slideLayout101.xml"/></Relationships>
</file>

<file path=ppt/slides/_rels/slide152.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70.xml"/><Relationship Id="rId1" Type="http://schemas.openxmlformats.org/officeDocument/2006/relationships/slideLayout" Target="../slideLayouts/slideLayout72.xml"/><Relationship Id="rId4" Type="http://schemas.openxmlformats.org/officeDocument/2006/relationships/image" Target="../media/image148.pn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154.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71.xml"/><Relationship Id="rId1" Type="http://schemas.openxmlformats.org/officeDocument/2006/relationships/slideLayout" Target="../slideLayouts/slideLayout101.xml"/></Relationships>
</file>

<file path=ppt/slides/_rels/slide155.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101.xml"/></Relationships>
</file>

<file path=ppt/slides/_rels/slide156.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72.xml"/><Relationship Id="rId1" Type="http://schemas.openxmlformats.org/officeDocument/2006/relationships/slideLayout" Target="../slideLayouts/slideLayout101.xml"/><Relationship Id="rId5" Type="http://schemas.openxmlformats.org/officeDocument/2006/relationships/image" Target="../media/image153.png"/><Relationship Id="rId4" Type="http://schemas.openxmlformats.org/officeDocument/2006/relationships/image" Target="../media/image152.png"/></Relationships>
</file>

<file path=ppt/slides/_rels/slide157.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73.xml"/><Relationship Id="rId1" Type="http://schemas.openxmlformats.org/officeDocument/2006/relationships/slideLayout" Target="../slideLayouts/slideLayout101.xml"/></Relationships>
</file>

<file path=ppt/slides/_rels/slide158.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74.xml"/><Relationship Id="rId1" Type="http://schemas.openxmlformats.org/officeDocument/2006/relationships/slideLayout" Target="../slideLayouts/slideLayout101.xml"/><Relationship Id="rId4" Type="http://schemas.openxmlformats.org/officeDocument/2006/relationships/image" Target="../media/image156.png"/></Relationships>
</file>

<file path=ppt/slides/_rels/slide159.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75.xml"/><Relationship Id="rId1" Type="http://schemas.openxmlformats.org/officeDocument/2006/relationships/slideLayout" Target="../slideLayouts/slideLayout72.xml"/><Relationship Id="rId5" Type="http://schemas.openxmlformats.org/officeDocument/2006/relationships/image" Target="../media/image159.png"/><Relationship Id="rId4" Type="http://schemas.openxmlformats.org/officeDocument/2006/relationships/image" Target="../media/image158.png"/></Relationships>
</file>

<file path=ppt/slides/_rels/slide16.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image" Target="../media/image53.tiff"/><Relationship Id="rId1" Type="http://schemas.openxmlformats.org/officeDocument/2006/relationships/slideLayout" Target="../slideLayouts/slideLayout5.xml"/></Relationships>
</file>

<file path=ppt/slides/_rels/slide160.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61.png"/><Relationship Id="rId7" Type="http://schemas.openxmlformats.org/officeDocument/2006/relationships/image" Target="../media/image163.png"/><Relationship Id="rId2" Type="http://schemas.openxmlformats.org/officeDocument/2006/relationships/image" Target="../media/image160.jpeg"/><Relationship Id="rId1" Type="http://schemas.openxmlformats.org/officeDocument/2006/relationships/slideLayout" Target="../slideLayouts/slideLayout72.xml"/><Relationship Id="rId6" Type="http://schemas.microsoft.com/office/2007/relationships/hdphoto" Target="../media/hdphoto4.wdp"/><Relationship Id="rId5" Type="http://schemas.openxmlformats.org/officeDocument/2006/relationships/image" Target="../media/image162.png"/><Relationship Id="rId4" Type="http://schemas.microsoft.com/office/2007/relationships/hdphoto" Target="../media/hdphoto3.wdp"/></Relationships>
</file>

<file path=ppt/slides/_rels/slide161.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76.xml"/><Relationship Id="rId1" Type="http://schemas.openxmlformats.org/officeDocument/2006/relationships/slideLayout" Target="../slideLayouts/slideLayout82.xml"/></Relationships>
</file>

<file path=ppt/slides/_rels/slide162.xml.rels><?xml version="1.0" encoding="UTF-8" standalone="yes"?>
<Relationships xmlns="http://schemas.openxmlformats.org/package/2006/relationships"><Relationship Id="rId3" Type="http://schemas.openxmlformats.org/officeDocument/2006/relationships/image" Target="../media/image166.emf"/><Relationship Id="rId2" Type="http://schemas.openxmlformats.org/officeDocument/2006/relationships/image" Target="../media/image165.jpeg"/><Relationship Id="rId1" Type="http://schemas.openxmlformats.org/officeDocument/2006/relationships/slideLayout" Target="../slideLayouts/slideLayout72.xml"/><Relationship Id="rId5" Type="http://schemas.openxmlformats.org/officeDocument/2006/relationships/image" Target="../media/image168.emf"/><Relationship Id="rId4" Type="http://schemas.openxmlformats.org/officeDocument/2006/relationships/image" Target="../media/image167.png"/></Relationships>
</file>

<file path=ppt/slides/_rels/slide163.xml.rels><?xml version="1.0" encoding="UTF-8" standalone="yes"?>
<Relationships xmlns="http://schemas.openxmlformats.org/package/2006/relationships"><Relationship Id="rId3" Type="http://schemas.openxmlformats.org/officeDocument/2006/relationships/image" Target="../media/image170.emf"/><Relationship Id="rId2" Type="http://schemas.openxmlformats.org/officeDocument/2006/relationships/image" Target="../media/image169.png"/><Relationship Id="rId1" Type="http://schemas.openxmlformats.org/officeDocument/2006/relationships/slideLayout" Target="../slideLayouts/slideLayout72.xml"/><Relationship Id="rId5" Type="http://schemas.openxmlformats.org/officeDocument/2006/relationships/image" Target="../media/image172.emf"/><Relationship Id="rId4" Type="http://schemas.openxmlformats.org/officeDocument/2006/relationships/image" Target="../media/image171.emf"/></Relationships>
</file>

<file path=ppt/slides/_rels/slide164.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emf"/><Relationship Id="rId1" Type="http://schemas.openxmlformats.org/officeDocument/2006/relationships/slideLayout" Target="../slideLayouts/slideLayout72.xml"/></Relationships>
</file>

<file path=ppt/slides/_rels/slide165.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77.xml"/><Relationship Id="rId1" Type="http://schemas.openxmlformats.org/officeDocument/2006/relationships/slideLayout" Target="../slideLayouts/slideLayout75.xml"/><Relationship Id="rId4" Type="http://schemas.openxmlformats.org/officeDocument/2006/relationships/image" Target="../media/image176.png"/></Relationships>
</file>

<file path=ppt/slides/_rels/slide166.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78.xml"/><Relationship Id="rId1" Type="http://schemas.openxmlformats.org/officeDocument/2006/relationships/slideLayout" Target="../slideLayouts/slideLayout75.xml"/><Relationship Id="rId6" Type="http://schemas.openxmlformats.org/officeDocument/2006/relationships/image" Target="../media/image180.png"/><Relationship Id="rId5" Type="http://schemas.openxmlformats.org/officeDocument/2006/relationships/image" Target="../media/image179.png"/><Relationship Id="rId4" Type="http://schemas.openxmlformats.org/officeDocument/2006/relationships/image" Target="../media/image178.jpeg"/></Relationships>
</file>

<file path=ppt/slides/_rels/slide167.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79.xml"/><Relationship Id="rId1" Type="http://schemas.openxmlformats.org/officeDocument/2006/relationships/slideLayout" Target="../slideLayouts/slideLayout72.xml"/></Relationships>
</file>

<file path=ppt/slides/_rels/slide168.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tiff"/><Relationship Id="rId1" Type="http://schemas.openxmlformats.org/officeDocument/2006/relationships/slideLayout" Target="../slideLayouts/slideLayout72.xml"/><Relationship Id="rId4" Type="http://schemas.openxmlformats.org/officeDocument/2006/relationships/image" Target="../media/image184.png"/></Relationships>
</file>

<file path=ppt/slides/_rels/slide169.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slideLayout" Target="../slideLayouts/slideLayout72.xml"/><Relationship Id="rId4" Type="http://schemas.openxmlformats.org/officeDocument/2006/relationships/image" Target="../media/image187.png"/></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2.xml"/></Relationships>
</file>

<file path=ppt/slides/_rels/slide171.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81.xml"/><Relationship Id="rId1" Type="http://schemas.openxmlformats.org/officeDocument/2006/relationships/slideLayout" Target="../slideLayouts/slideLayout72.xml"/></Relationships>
</file>

<file path=ppt/slides/_rels/slide172.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82.xml"/><Relationship Id="rId1" Type="http://schemas.openxmlformats.org/officeDocument/2006/relationships/slideLayout" Target="../slideLayouts/slideLayout114.xml"/><Relationship Id="rId6" Type="http://schemas.openxmlformats.org/officeDocument/2006/relationships/image" Target="../media/image192.png"/><Relationship Id="rId5" Type="http://schemas.openxmlformats.org/officeDocument/2006/relationships/image" Target="../media/image191.png"/><Relationship Id="rId4" Type="http://schemas.openxmlformats.org/officeDocument/2006/relationships/image" Target="../media/image190.png"/></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2.xml"/></Relationships>
</file>

<file path=ppt/slides/_rels/slide175.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84.xml"/><Relationship Id="rId1" Type="http://schemas.openxmlformats.org/officeDocument/2006/relationships/slideLayout" Target="../slideLayouts/slideLayout122.xml"/><Relationship Id="rId5" Type="http://schemas.openxmlformats.org/officeDocument/2006/relationships/image" Target="../media/image195.tiff"/><Relationship Id="rId4" Type="http://schemas.openxmlformats.org/officeDocument/2006/relationships/image" Target="../media/image194.png"/></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79.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6.png"/><Relationship Id="rId1" Type="http://schemas.openxmlformats.org/officeDocument/2006/relationships/slideLayout" Target="../slideLayouts/slideLayout134.xml"/><Relationship Id="rId4" Type="http://schemas.openxmlformats.org/officeDocument/2006/relationships/image" Target="../media/image198.jpeg"/></Relationships>
</file>

<file path=ppt/slides/_rels/slide18.x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180.xml.rels><?xml version="1.0" encoding="UTF-8" standalone="yes"?>
<Relationships xmlns="http://schemas.openxmlformats.org/package/2006/relationships"><Relationship Id="rId3" Type="http://schemas.openxmlformats.org/officeDocument/2006/relationships/image" Target="../media/image200.svg"/><Relationship Id="rId2" Type="http://schemas.openxmlformats.org/officeDocument/2006/relationships/image" Target="../media/image199.png"/><Relationship Id="rId1" Type="http://schemas.openxmlformats.org/officeDocument/2006/relationships/slideLayout" Target="../slideLayouts/slideLayout134.xml"/><Relationship Id="rId5" Type="http://schemas.openxmlformats.org/officeDocument/2006/relationships/image" Target="../media/image202.svg"/><Relationship Id="rId4" Type="http://schemas.openxmlformats.org/officeDocument/2006/relationships/image" Target="../media/image201.png"/></Relationships>
</file>

<file path=ppt/slides/_rels/slide181.xml.rels><?xml version="1.0" encoding="UTF-8" standalone="yes"?>
<Relationships xmlns="http://schemas.openxmlformats.org/package/2006/relationships"><Relationship Id="rId8" Type="http://schemas.openxmlformats.org/officeDocument/2006/relationships/image" Target="../media/image209.png"/><Relationship Id="rId3" Type="http://schemas.openxmlformats.org/officeDocument/2006/relationships/image" Target="../media/image204.svg"/><Relationship Id="rId7" Type="http://schemas.openxmlformats.org/officeDocument/2006/relationships/image" Target="../media/image208.svg"/><Relationship Id="rId2" Type="http://schemas.openxmlformats.org/officeDocument/2006/relationships/image" Target="../media/image203.png"/><Relationship Id="rId1" Type="http://schemas.openxmlformats.org/officeDocument/2006/relationships/slideLayout" Target="../slideLayouts/slideLayout134.xml"/><Relationship Id="rId6" Type="http://schemas.openxmlformats.org/officeDocument/2006/relationships/image" Target="../media/image207.png"/><Relationship Id="rId5" Type="http://schemas.openxmlformats.org/officeDocument/2006/relationships/image" Target="../media/image206.svg"/><Relationship Id="rId4" Type="http://schemas.openxmlformats.org/officeDocument/2006/relationships/image" Target="../media/image205.png"/><Relationship Id="rId9" Type="http://schemas.openxmlformats.org/officeDocument/2006/relationships/image" Target="../media/image210.svg"/></Relationships>
</file>

<file path=ppt/slides/_rels/slide182.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134.xml"/></Relationships>
</file>

<file path=ppt/slides/_rels/slide183.xml.rels><?xml version="1.0" encoding="UTF-8" standalone="yes"?>
<Relationships xmlns="http://schemas.openxmlformats.org/package/2006/relationships"><Relationship Id="rId2" Type="http://schemas.openxmlformats.org/officeDocument/2006/relationships/image" Target="../media/image118.emf"/><Relationship Id="rId1" Type="http://schemas.openxmlformats.org/officeDocument/2006/relationships/slideLayout" Target="../slideLayouts/slideLayout134.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185.xml.rels><?xml version="1.0" encoding="UTF-8" standalone="yes"?>
<Relationships xmlns="http://schemas.openxmlformats.org/package/2006/relationships"><Relationship Id="rId2" Type="http://schemas.openxmlformats.org/officeDocument/2006/relationships/image" Target="../media/image212.emf"/><Relationship Id="rId1" Type="http://schemas.openxmlformats.org/officeDocument/2006/relationships/slideLayout" Target="../slideLayouts/slideLayout134.xml"/></Relationships>
</file>

<file path=ppt/slides/_rels/slide186.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134.xml"/></Relationships>
</file>

<file path=ppt/slides/_rels/slide187.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134.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190.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134.xml"/></Relationships>
</file>

<file path=ppt/slides/_rels/slide191.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134.xml"/></Relationships>
</file>

<file path=ppt/slides/_rels/slide192.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chart" Target="../charts/chart12.xml"/><Relationship Id="rId1" Type="http://schemas.openxmlformats.org/officeDocument/2006/relationships/slideLayout" Target="../slideLayouts/slideLayout134.xml"/></Relationships>
</file>

<file path=ppt/slides/_rels/slide193.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image" Target="../media/image217.png"/><Relationship Id="rId1" Type="http://schemas.openxmlformats.org/officeDocument/2006/relationships/slideLayout" Target="../slideLayouts/slideLayout134.xml"/><Relationship Id="rId4" Type="http://schemas.openxmlformats.org/officeDocument/2006/relationships/image" Target="../media/image219.png"/></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195.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6.png"/><Relationship Id="rId1" Type="http://schemas.openxmlformats.org/officeDocument/2006/relationships/slideLayout" Target="../slideLayouts/slideLayout134.xml"/><Relationship Id="rId4" Type="http://schemas.openxmlformats.org/officeDocument/2006/relationships/image" Target="../media/image198.jpeg"/></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1.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0.tiff"/><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33.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33.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33.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33.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33.xml"/></Relationships>
</file>

<file path=ppt/slides/_rels/slide206.xml.rels><?xml version="1.0" encoding="UTF-8" standalone="yes"?>
<Relationships xmlns="http://schemas.openxmlformats.org/package/2006/relationships"><Relationship Id="rId3" Type="http://schemas.openxmlformats.org/officeDocument/2006/relationships/hyperlink" Target="https://www.ema.europa.eu/en/documents/product-information/blenrep-epar-product-information_en.pdf" TargetMode="External"/><Relationship Id="rId2" Type="http://schemas.openxmlformats.org/officeDocument/2006/relationships/notesSlide" Target="../notesSlides/notesSlide91.xml"/><Relationship Id="rId1" Type="http://schemas.openxmlformats.org/officeDocument/2006/relationships/slideLayout" Target="../slideLayouts/slideLayout33.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33.xml"/></Relationships>
</file>

<file path=ppt/slides/_rels/slide208.xml.rels><?xml version="1.0" encoding="UTF-8" standalone="yes"?>
<Relationships xmlns="http://schemas.openxmlformats.org/package/2006/relationships"><Relationship Id="rId2" Type="http://schemas.openxmlformats.org/officeDocument/2006/relationships/hyperlink" Target="https://www.ema.europa.eu/en/documents/product-information/blenrep-epar-product-information_en.pdf" TargetMode="External"/><Relationship Id="rId1" Type="http://schemas.openxmlformats.org/officeDocument/2006/relationships/slideLayout" Target="../slideLayouts/slideLayout33.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3" Type="http://schemas.openxmlformats.org/officeDocument/2006/relationships/image" Target="../media/image62.tiff"/><Relationship Id="rId2" Type="http://schemas.openxmlformats.org/officeDocument/2006/relationships/image" Target="../media/image61.tiff"/><Relationship Id="rId1" Type="http://schemas.openxmlformats.org/officeDocument/2006/relationships/slideLayout" Target="../slideLayouts/slideLayout5.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33.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33.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1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5.xml"/></Relationships>
</file>

<file path=ppt/slides/_rels/slide2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6.xml"/><Relationship Id="rId1" Type="http://schemas.openxmlformats.org/officeDocument/2006/relationships/slideLayout" Target="../slideLayouts/slideLayout3.xml"/></Relationships>
</file>

<file path=ppt/slides/_rels/slide2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7.xml"/><Relationship Id="rId1" Type="http://schemas.openxmlformats.org/officeDocument/2006/relationships/slideLayout" Target="../slideLayouts/slideLayout3.xml"/></Relationships>
</file>

<file path=ppt/slides/_rels/slide2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8.xml"/><Relationship Id="rId1" Type="http://schemas.openxmlformats.org/officeDocument/2006/relationships/slideLayout" Target="../slideLayouts/slideLayout3.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9.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emf"/><Relationship Id="rId1" Type="http://schemas.openxmlformats.org/officeDocument/2006/relationships/slideLayout" Target="../slideLayouts/slideLayout10.xml"/><Relationship Id="rId5" Type="http://schemas.openxmlformats.org/officeDocument/2006/relationships/image" Target="../media/image68.emf"/><Relationship Id="rId4" Type="http://schemas.openxmlformats.org/officeDocument/2006/relationships/image" Target="../media/image67.emf"/></Relationships>
</file>

<file path=ppt/slides/_rels/slide27.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71.emf"/><Relationship Id="rId4" Type="http://schemas.openxmlformats.org/officeDocument/2006/relationships/image" Target="../media/image70.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9.jpeg"/><Relationship Id="rId7" Type="http://schemas.openxmlformats.org/officeDocument/2006/relationships/image" Target="../media/image42.jpeg"/><Relationship Id="rId2" Type="http://schemas.openxmlformats.org/officeDocument/2006/relationships/image" Target="../media/image38.jpeg"/><Relationship Id="rId1" Type="http://schemas.openxmlformats.org/officeDocument/2006/relationships/slideLayout" Target="../slideLayouts/slideLayout3.xml"/><Relationship Id="rId6" Type="http://schemas.openxmlformats.org/officeDocument/2006/relationships/image" Target="../media/image41.jpeg"/><Relationship Id="rId5" Type="http://schemas.openxmlformats.org/officeDocument/2006/relationships/image" Target="../media/image37.jpeg"/><Relationship Id="rId4" Type="http://schemas.openxmlformats.org/officeDocument/2006/relationships/image" Target="../media/image40.jpeg"/><Relationship Id="rId9" Type="http://schemas.openxmlformats.org/officeDocument/2006/relationships/image" Target="../media/image4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1.xml"/><Relationship Id="rId4" Type="http://schemas.openxmlformats.org/officeDocument/2006/relationships/image" Target="../media/image76.png"/></Relationships>
</file>

<file path=ppt/slides/_rels/slide3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4.xml"/><Relationship Id="rId1" Type="http://schemas.openxmlformats.org/officeDocument/2006/relationships/slideLayout" Target="../slideLayouts/slideLayout10.xml"/><Relationship Id="rId5" Type="http://schemas.openxmlformats.org/officeDocument/2006/relationships/image" Target="../media/image79.png"/><Relationship Id="rId4" Type="http://schemas.openxmlformats.org/officeDocument/2006/relationships/image" Target="../media/image78.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5.xml"/></Relationships>
</file>

<file path=ppt/slides/_rels/slide4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image" Target="../media/image85.png"/><Relationship Id="rId5" Type="http://schemas.openxmlformats.org/officeDocument/2006/relationships/image" Target="../media/image84.jpeg"/><Relationship Id="rId4" Type="http://schemas.openxmlformats.org/officeDocument/2006/relationships/image" Target="../media/image83.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87.tiff"/><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1.xml"/></Relationships>
</file>

<file path=ppt/slides/_rels/slide5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5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5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3.xml"/><Relationship Id="rId1" Type="http://schemas.openxmlformats.org/officeDocument/2006/relationships/slideLayout" Target="../slideLayouts/slideLayout29.xml"/><Relationship Id="rId4" Type="http://schemas.openxmlformats.org/officeDocument/2006/relationships/chart" Target="../charts/chart3.xml"/></Relationships>
</file>

<file path=ppt/slides/_rels/slide5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4.xml"/><Relationship Id="rId1" Type="http://schemas.openxmlformats.org/officeDocument/2006/relationships/slideLayout" Target="../slideLayouts/slideLayout29.xml"/><Relationship Id="rId4" Type="http://schemas.openxmlformats.org/officeDocument/2006/relationships/image" Target="../media/image9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7.xml"/><Relationship Id="rId1" Type="http://schemas.openxmlformats.org/officeDocument/2006/relationships/slideLayout" Target="../slideLayouts/slideLayout20.xml"/><Relationship Id="rId4" Type="http://schemas.openxmlformats.org/officeDocument/2006/relationships/chart" Target="../charts/chart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8.xml"/><Relationship Id="rId1" Type="http://schemas.openxmlformats.org/officeDocument/2006/relationships/slideLayout" Target="../slideLayouts/slideLayout16.xml"/><Relationship Id="rId4" Type="http://schemas.openxmlformats.org/officeDocument/2006/relationships/image" Target="../media/image93.png"/></Relationships>
</file>

<file path=ppt/slides/_rels/slide6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0.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6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68.xml.rels><?xml version="1.0" encoding="UTF-8" standalone="yes"?>
<Relationships xmlns="http://schemas.openxmlformats.org/package/2006/relationships"><Relationship Id="rId3" Type="http://schemas.openxmlformats.org/officeDocument/2006/relationships/image" Target="../media/image95.tiff"/><Relationship Id="rId2" Type="http://schemas.openxmlformats.org/officeDocument/2006/relationships/notesSlide" Target="../notesSlides/notesSlide34.xml"/><Relationship Id="rId1" Type="http://schemas.openxmlformats.org/officeDocument/2006/relationships/slideLayout" Target="../slideLayouts/slideLayout19.xml"/><Relationship Id="rId4" Type="http://schemas.openxmlformats.org/officeDocument/2006/relationships/image" Target="../media/image96.tiff"/></Relationships>
</file>

<file path=ppt/slides/_rels/slide6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5.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98.tiff"/><Relationship Id="rId2" Type="http://schemas.openxmlformats.org/officeDocument/2006/relationships/notesSlide" Target="../notesSlides/notesSlide36.xml"/><Relationship Id="rId1" Type="http://schemas.openxmlformats.org/officeDocument/2006/relationships/slideLayout" Target="../slideLayouts/slideLayout19.xml"/><Relationship Id="rId4" Type="http://schemas.openxmlformats.org/officeDocument/2006/relationships/image" Target="../media/image99.tiff"/></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0.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6.xml"/></Relationships>
</file>

<file path=ppt/slides/_rels/slide7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9.xml"/><Relationship Id="rId1" Type="http://schemas.openxmlformats.org/officeDocument/2006/relationships/slideLayout" Target="../slideLayouts/slideLayout1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7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5.xml"/></Relationships>
</file>

<file path=ppt/slides/_rels/slide7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3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7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41.xml"/><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5.xml"/></Relationships>
</file>

<file path=ppt/slides/_rels/slide8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43.xml"/><Relationship Id="rId1" Type="http://schemas.openxmlformats.org/officeDocument/2006/relationships/slideLayout" Target="../slideLayouts/slideLayout35.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41.xml"/><Relationship Id="rId1" Type="http://schemas.openxmlformats.org/officeDocument/2006/relationships/tags" Target="../tags/tag6.xml"/><Relationship Id="rId4" Type="http://schemas.openxmlformats.org/officeDocument/2006/relationships/chart" Target="../charts/chart8.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42.xml"/><Relationship Id="rId1" Type="http://schemas.openxmlformats.org/officeDocument/2006/relationships/tags" Target="../tags/tag7.xml"/><Relationship Id="rId4" Type="http://schemas.openxmlformats.org/officeDocument/2006/relationships/chart" Target="../charts/chart9.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4.xml"/></Relationships>
</file>

<file path=ppt/slides/_rels/slide8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7.xml"/><Relationship Id="rId1" Type="http://schemas.openxmlformats.org/officeDocument/2006/relationships/slideLayout" Target="../slideLayouts/slideLayout34.xml"/><Relationship Id="rId5" Type="http://schemas.openxmlformats.org/officeDocument/2006/relationships/image" Target="../media/image105.png"/><Relationship Id="rId4" Type="http://schemas.openxmlformats.org/officeDocument/2006/relationships/image" Target="../media/image104.pn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5.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9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49.xml"/><Relationship Id="rId1" Type="http://schemas.openxmlformats.org/officeDocument/2006/relationships/slideLayout" Target="../slideLayouts/slideLayout34.xml"/><Relationship Id="rId4" Type="http://schemas.openxmlformats.org/officeDocument/2006/relationships/image" Target="../media/image93.png"/></Relationships>
</file>

<file path=ppt/slides/_rels/slide9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0.xml"/><Relationship Id="rId1" Type="http://schemas.openxmlformats.org/officeDocument/2006/relationships/slideLayout" Target="../slideLayouts/slideLayout35.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9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7.png"/><Relationship Id="rId1" Type="http://schemas.openxmlformats.org/officeDocument/2006/relationships/slideLayout" Target="../slideLayouts/slideLayout39.xml"/></Relationships>
</file>

<file path=ppt/slides/_rels/slide9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51.xml"/><Relationship Id="rId1" Type="http://schemas.openxmlformats.org/officeDocument/2006/relationships/slideLayout" Target="../slideLayouts/slideLayout34.xml"/><Relationship Id="rId4" Type="http://schemas.openxmlformats.org/officeDocument/2006/relationships/image" Target="../media/image108.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9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2.xml"/><Relationship Id="rId1" Type="http://schemas.openxmlformats.org/officeDocument/2006/relationships/slideLayout" Target="../slideLayouts/slideLayout3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2F03D-68CC-C841-9D78-6BABB5EAD251}"/>
              </a:ext>
            </a:extLst>
          </p:cNvPr>
          <p:cNvSpPr>
            <a:spLocks noGrp="1"/>
          </p:cNvSpPr>
          <p:nvPr>
            <p:ph type="ctrTitle"/>
          </p:nvPr>
        </p:nvSpPr>
        <p:spPr/>
        <p:txBody>
          <a:bodyPr>
            <a:noAutofit/>
          </a:bodyPr>
          <a:lstStyle/>
          <a:p>
            <a:r>
              <a:rPr lang="en-US" sz="2800" noProof="0" dirty="0"/>
              <a:t>Global Multiple Myeloma Academy – Day 2</a:t>
            </a:r>
          </a:p>
        </p:txBody>
      </p:sp>
      <p:sp>
        <p:nvSpPr>
          <p:cNvPr id="3" name="Subtitle 2">
            <a:extLst>
              <a:ext uri="{FF2B5EF4-FFF2-40B4-BE49-F238E27FC236}">
                <a16:creationId xmlns:a16="http://schemas.microsoft.com/office/drawing/2014/main" id="{5B1A592A-AF74-0E4A-BEBF-BA3B930B790E}"/>
              </a:ext>
            </a:extLst>
          </p:cNvPr>
          <p:cNvSpPr>
            <a:spLocks noGrp="1"/>
          </p:cNvSpPr>
          <p:nvPr>
            <p:ph type="subTitle" idx="1"/>
          </p:nvPr>
        </p:nvSpPr>
        <p:spPr/>
        <p:txBody>
          <a:bodyPr>
            <a:normAutofit/>
          </a:bodyPr>
          <a:lstStyle/>
          <a:p>
            <a:r>
              <a:rPr lang="en-US" b="1" noProof="0" dirty="0">
                <a:solidFill>
                  <a:schemeClr val="bg1"/>
                </a:solidFill>
              </a:rPr>
              <a:t>Emerging and Practical Concepts </a:t>
            </a:r>
            <a:br>
              <a:rPr lang="en-US" b="1" noProof="0" dirty="0">
                <a:solidFill>
                  <a:schemeClr val="bg1"/>
                </a:solidFill>
              </a:rPr>
            </a:br>
            <a:r>
              <a:rPr lang="en-US" b="1" noProof="0" dirty="0">
                <a:solidFill>
                  <a:schemeClr val="bg1"/>
                </a:solidFill>
              </a:rPr>
              <a:t>in Multiple Myeloma</a:t>
            </a:r>
          </a:p>
          <a:p>
            <a:r>
              <a:rPr lang="en-US" sz="1600" noProof="0" dirty="0"/>
              <a:t>18–19 March 2022</a:t>
            </a:r>
          </a:p>
          <a:p>
            <a:endParaRPr lang="en-US" sz="1600" noProof="0" dirty="0"/>
          </a:p>
          <a:p>
            <a:endParaRPr lang="en-US" sz="1400" noProof="0" dirty="0"/>
          </a:p>
        </p:txBody>
      </p:sp>
      <p:sp>
        <p:nvSpPr>
          <p:cNvPr id="4" name="TextBox 3">
            <a:extLst>
              <a:ext uri="{FF2B5EF4-FFF2-40B4-BE49-F238E27FC236}">
                <a16:creationId xmlns:a16="http://schemas.microsoft.com/office/drawing/2014/main" id="{41AEFC5D-23A1-4A3E-9840-BF5677536D72}"/>
              </a:ext>
            </a:extLst>
          </p:cNvPr>
          <p:cNvSpPr txBox="1"/>
          <p:nvPr/>
        </p:nvSpPr>
        <p:spPr>
          <a:xfrm>
            <a:off x="121920" y="4245633"/>
            <a:ext cx="1144804"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Sponsor</a:t>
            </a:r>
          </a:p>
        </p:txBody>
      </p:sp>
      <p:pic>
        <p:nvPicPr>
          <p:cNvPr id="5" name="Picture 4" descr="PharmaBoardroom | Amgen Italy">
            <a:extLst>
              <a:ext uri="{FF2B5EF4-FFF2-40B4-BE49-F238E27FC236}">
                <a16:creationId xmlns:a16="http://schemas.microsoft.com/office/drawing/2014/main" id="{BE452CB5-AA3A-41F7-91AB-81DE4AFDC34D}"/>
              </a:ext>
            </a:extLst>
          </p:cNvPr>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21920" y="4614965"/>
            <a:ext cx="1539074" cy="454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74114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ctrTitle"/>
          </p:nvPr>
        </p:nvSpPr>
        <p:spPr>
          <a:xfrm>
            <a:off x="-8279" y="1"/>
            <a:ext cx="9144000" cy="2993768"/>
          </a:xfrm>
        </p:spPr>
        <p:txBody>
          <a:bodyPr>
            <a:noAutofit/>
          </a:bodyPr>
          <a:lstStyle/>
          <a:p>
            <a:pPr>
              <a:lnSpc>
                <a:spcPct val="100000"/>
              </a:lnSpc>
            </a:pPr>
            <a:r>
              <a:rPr lang="en-US" sz="3600" noProof="0">
                <a:solidFill>
                  <a:srgbClr val="005A9E"/>
                </a:solidFill>
              </a:rPr>
              <a:t>Identification and Special Considerations for High-Risk Multiple Myeloma</a:t>
            </a:r>
            <a:br>
              <a:rPr lang="en-US" sz="3600" noProof="0">
                <a:solidFill>
                  <a:srgbClr val="005A9E"/>
                </a:solidFill>
              </a:rPr>
            </a:br>
            <a:r>
              <a:rPr lang="en-US" sz="3600" noProof="0">
                <a:solidFill>
                  <a:srgbClr val="005A9E"/>
                </a:solidFill>
              </a:rPr>
              <a:t> </a:t>
            </a:r>
            <a:br>
              <a:rPr lang="en-US" sz="3600" noProof="0">
                <a:solidFill>
                  <a:srgbClr val="005A9E"/>
                </a:solidFill>
              </a:rPr>
            </a:br>
            <a:r>
              <a:rPr lang="en-US" sz="3400" noProof="0">
                <a:solidFill>
                  <a:srgbClr val="005A9E"/>
                </a:solidFill>
              </a:rPr>
              <a:t> Risk Stratification, Prognosis, and Treatment Choices</a:t>
            </a:r>
            <a:endParaRPr lang="en-US" sz="3400" b="1" noProof="0">
              <a:solidFill>
                <a:srgbClr val="005A9E"/>
              </a:solidFill>
              <a:latin typeface="Arial" panose="020B0604020202020204" pitchFamily="34" charset="0"/>
              <a:cs typeface="Arial" panose="020B0604020202020204" pitchFamily="34" charset="0"/>
            </a:endParaRPr>
          </a:p>
        </p:txBody>
      </p:sp>
      <p:sp>
        <p:nvSpPr>
          <p:cNvPr id="4" name="Subtitle 2">
            <a:extLst>
              <a:ext uri="{FF2B5EF4-FFF2-40B4-BE49-F238E27FC236}">
                <a16:creationId xmlns:a16="http://schemas.microsoft.com/office/drawing/2014/main" id="{FB79BF28-C6E7-46FF-B6C5-B17DEF18EBEF}"/>
              </a:ext>
            </a:extLst>
          </p:cNvPr>
          <p:cNvSpPr>
            <a:spLocks noGrp="1"/>
          </p:cNvSpPr>
          <p:nvPr>
            <p:ph type="subTitle" idx="1"/>
          </p:nvPr>
        </p:nvSpPr>
        <p:spPr>
          <a:xfrm>
            <a:off x="-88227" y="3487195"/>
            <a:ext cx="9134770" cy="1131590"/>
          </a:xfrm>
        </p:spPr>
        <p:txBody>
          <a:bodyPr>
            <a:noAutofit/>
          </a:bodyPr>
          <a:lstStyle/>
          <a:p>
            <a:pPr>
              <a:spcBef>
                <a:spcPts val="0"/>
              </a:spcBef>
            </a:pPr>
            <a:r>
              <a:rPr lang="en-US" sz="2000" b="1" noProof="0"/>
              <a:t>Meletios (Thanos) Dimopoulos, MD</a:t>
            </a:r>
          </a:p>
          <a:p>
            <a:pPr>
              <a:spcBef>
                <a:spcPts val="0"/>
              </a:spcBef>
            </a:pPr>
            <a:r>
              <a:rPr lang="en-US" noProof="0"/>
              <a:t>Professor of Hematology/Oncology</a:t>
            </a:r>
          </a:p>
          <a:p>
            <a:pPr>
              <a:spcBef>
                <a:spcPts val="0"/>
              </a:spcBef>
            </a:pPr>
            <a:r>
              <a:rPr lang="en-US" noProof="0"/>
              <a:t>Rector of the National and Kapodistrian University of Athens (NKUA)</a:t>
            </a:r>
          </a:p>
          <a:p>
            <a:pPr>
              <a:spcBef>
                <a:spcPts val="0"/>
              </a:spcBef>
            </a:pPr>
            <a:r>
              <a:rPr lang="en-US" noProof="0"/>
              <a:t>Plasma Cell Dyscrasias Unit, Department of Clinical Therapeutics,</a:t>
            </a:r>
          </a:p>
          <a:p>
            <a:pPr>
              <a:spcBef>
                <a:spcPts val="0"/>
              </a:spcBef>
            </a:pPr>
            <a:r>
              <a:rPr lang="en-US" noProof="0"/>
              <a:t>NKUA, School of Medicine, Athens, Greece</a:t>
            </a:r>
          </a:p>
        </p:txBody>
      </p:sp>
      <p:pic>
        <p:nvPicPr>
          <p:cNvPr id="5" name="Εικόνα 5">
            <a:extLst>
              <a:ext uri="{FF2B5EF4-FFF2-40B4-BE49-F238E27FC236}">
                <a16:creationId xmlns:a16="http://schemas.microsoft.com/office/drawing/2014/main" id="{28BE285D-E507-47BB-9D27-F0E197B6A0F4}"/>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3995" y="3934620"/>
            <a:ext cx="922351" cy="1127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owl1">
            <a:extLst>
              <a:ext uri="{FF2B5EF4-FFF2-40B4-BE49-F238E27FC236}">
                <a16:creationId xmlns:a16="http://schemas.microsoft.com/office/drawing/2014/main" id="{AFB73348-F33F-454C-B4ED-13E5598C244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011970" y="4125805"/>
            <a:ext cx="1132030" cy="985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533294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 name="Title 1"/>
          <p:cNvSpPr>
            <a:spLocks noGrp="1"/>
          </p:cNvSpPr>
          <p:nvPr>
            <p:ph type="title"/>
          </p:nvPr>
        </p:nvSpPr>
        <p:spPr>
          <a:xfrm>
            <a:off x="601045" y="119212"/>
            <a:ext cx="8622703" cy="862013"/>
          </a:xfrm>
        </p:spPr>
        <p:txBody>
          <a:bodyPr rtlCol="0">
            <a:noAutofit/>
          </a:bodyPr>
          <a:lstStyle/>
          <a:p>
            <a:pPr fontAlgn="auto">
              <a:spcBef>
                <a:spcPts val="0"/>
              </a:spcBef>
              <a:spcAft>
                <a:spcPts val="0"/>
              </a:spcAft>
              <a:defRPr/>
            </a:pPr>
            <a:r>
              <a:rPr lang="en-US" sz="3000" b="1" noProof="0">
                <a:solidFill>
                  <a:srgbClr val="000090"/>
                </a:solidFill>
                <a:ea typeface="+mj-ea"/>
                <a:cs typeface="Calibri" panose="020F0502020204030204" pitchFamily="34" charset="0"/>
              </a:rPr>
              <a:t>BOSTON Trial: Selinexor-Vd Compared With Vd</a:t>
            </a:r>
            <a:br>
              <a:rPr lang="en-US" sz="3000" b="1" noProof="0">
                <a:solidFill>
                  <a:srgbClr val="000090"/>
                </a:solidFill>
                <a:ea typeface="+mj-ea"/>
                <a:cs typeface="Calibri" panose="020F0502020204030204" pitchFamily="34" charset="0"/>
              </a:rPr>
            </a:br>
            <a:endParaRPr lang="en-US" sz="3000" b="1" noProof="0">
              <a:solidFill>
                <a:srgbClr val="000090"/>
              </a:solidFill>
              <a:ea typeface="+mj-ea"/>
              <a:cs typeface="Calibri" panose="020F0502020204030204" pitchFamily="34" charset="0"/>
            </a:endParaRPr>
          </a:p>
        </p:txBody>
      </p:sp>
      <p:sp>
        <p:nvSpPr>
          <p:cNvPr id="8" name="Content Placeholder 1"/>
          <p:cNvSpPr txBox="1">
            <a:spLocks/>
          </p:cNvSpPr>
          <p:nvPr/>
        </p:nvSpPr>
        <p:spPr>
          <a:xfrm>
            <a:off x="2998197" y="967669"/>
            <a:ext cx="3821112" cy="572690"/>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Char char="•"/>
              <a:tabLst/>
              <a:defRPr sz="2000" b="1" kern="1200">
                <a:solidFill>
                  <a:schemeClr val="accent6"/>
                </a:solidFill>
                <a:latin typeface="Calibri"/>
                <a:ea typeface="+mn-ea"/>
                <a:cs typeface="Calibri"/>
              </a:defRPr>
            </a:lvl1pPr>
            <a:lvl2pPr marL="685800" indent="-228600" algn="l" defTabSz="914400" rtl="0" eaLnBrk="1" latinLnBrk="0" hangingPunct="1">
              <a:lnSpc>
                <a:spcPct val="90000"/>
              </a:lnSpc>
              <a:spcBef>
                <a:spcPts val="500"/>
              </a:spcBef>
              <a:buFont typeface="Arial"/>
              <a:buChar char="•"/>
              <a:defRPr sz="1800" kern="1200">
                <a:solidFill>
                  <a:schemeClr val="bg1"/>
                </a:solidFill>
                <a:latin typeface="Calibri"/>
                <a:ea typeface="+mn-ea"/>
                <a:cs typeface="Calibri"/>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Calibri"/>
                <a:ea typeface="+mn-ea"/>
                <a:cs typeface="Calibri"/>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Calibri"/>
                <a:ea typeface="+mn-ea"/>
                <a:cs typeface="Calibri"/>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Calibri"/>
                <a:ea typeface="+mn-ea"/>
                <a:cs typeface="Calibri"/>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685783" rtl="0" eaLnBrk="1" fontAlgn="auto" latinLnBrk="0" hangingPunct="1">
              <a:lnSpc>
                <a:spcPct val="90000"/>
              </a:lnSpc>
              <a:spcBef>
                <a:spcPts val="450"/>
              </a:spcBef>
              <a:spcAft>
                <a:spcPts val="0"/>
              </a:spcAft>
              <a:buClrTx/>
              <a:buSzTx/>
              <a:buFont typeface="Arial"/>
              <a:buNone/>
              <a:tabLst>
                <a:tab pos="1714457" algn="l"/>
                <a:tab pos="2140691" algn="l"/>
              </a:tabLst>
              <a:defRPr/>
            </a:pPr>
            <a:r>
              <a:rPr kumimoji="0" lang="en-GB" sz="1350" b="1" i="0" u="none" strike="noStrike" kern="1200" cap="none" spc="0" normalizeH="0" baseline="0" noProof="0">
                <a:ln>
                  <a:noFill/>
                </a:ln>
                <a:solidFill>
                  <a:srgbClr val="44546A"/>
                </a:solidFill>
                <a:effectLst/>
                <a:uLnTx/>
                <a:uFillTx/>
                <a:latin typeface="Calibri"/>
                <a:ea typeface="+mn-ea"/>
                <a:cs typeface="Calibri" panose="020F0502020204030204" pitchFamily="34" charset="0"/>
              </a:rPr>
              <a:t>Median PFS (months) 	SVd	13.93</a:t>
            </a:r>
          </a:p>
          <a:p>
            <a:pPr marL="0" marR="0" lvl="0" indent="0" algn="l" defTabSz="685783" rtl="0" eaLnBrk="1" fontAlgn="auto" latinLnBrk="0" hangingPunct="1">
              <a:lnSpc>
                <a:spcPct val="90000"/>
              </a:lnSpc>
              <a:spcBef>
                <a:spcPts val="450"/>
              </a:spcBef>
              <a:spcAft>
                <a:spcPts val="0"/>
              </a:spcAft>
              <a:buClrTx/>
              <a:buSzTx/>
              <a:buFont typeface="Arial"/>
              <a:buNone/>
              <a:tabLst>
                <a:tab pos="1714457" algn="l"/>
                <a:tab pos="2140691" algn="l"/>
              </a:tabLst>
              <a:defRPr/>
            </a:pPr>
            <a:r>
              <a:rPr kumimoji="0" lang="en-GB" sz="1350" b="1" i="0" u="none" strike="noStrike" kern="1200" cap="none" spc="0" normalizeH="0" baseline="0" noProof="0">
                <a:ln>
                  <a:noFill/>
                </a:ln>
                <a:solidFill>
                  <a:srgbClr val="44546A"/>
                </a:solidFill>
                <a:effectLst/>
                <a:uLnTx/>
                <a:uFillTx/>
                <a:latin typeface="Calibri"/>
                <a:ea typeface="+mn-ea"/>
                <a:cs typeface="Calibri" panose="020F0502020204030204" pitchFamily="34" charset="0"/>
              </a:rPr>
              <a:t>	   Vd	  9.46</a:t>
            </a:r>
          </a:p>
        </p:txBody>
      </p:sp>
      <p:sp>
        <p:nvSpPr>
          <p:cNvPr id="551" name="TextBox 550"/>
          <p:cNvSpPr txBox="1"/>
          <p:nvPr/>
        </p:nvSpPr>
        <p:spPr>
          <a:xfrm>
            <a:off x="1325465" y="3709677"/>
            <a:ext cx="357791" cy="369332"/>
          </a:xfrm>
          <a:prstGeom prst="rect">
            <a:avLst/>
          </a:prstGeom>
          <a:noFill/>
        </p:spPr>
        <p:txBody>
          <a:bodyPr wrap="none">
            <a:spAutoFit/>
          </a:bodyPr>
          <a:lstStyle/>
          <a:p>
            <a:pPr marL="0" marR="0" lvl="0" indent="0" algn="ctr" defTabSz="685783" rtl="0" eaLnBrk="0" fontAlgn="auto" latinLnBrk="0" hangingPunct="0">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rPr>
              <a:t>195</a:t>
            </a:r>
          </a:p>
          <a:p>
            <a:pPr marL="0" marR="0" lvl="0" indent="0" algn="ctr" defTabSz="685783" rtl="0" eaLnBrk="0" fontAlgn="auto" latinLnBrk="0" hangingPunct="0">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rPr>
              <a:t>207</a:t>
            </a:r>
            <a:endParaRPr kumimoji="0" lang="en-GB" sz="11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endParaRPr>
          </a:p>
        </p:txBody>
      </p:sp>
      <p:sp>
        <p:nvSpPr>
          <p:cNvPr id="552" name="TextBox 551"/>
          <p:cNvSpPr txBox="1"/>
          <p:nvPr/>
        </p:nvSpPr>
        <p:spPr>
          <a:xfrm>
            <a:off x="1565177" y="3709677"/>
            <a:ext cx="357791" cy="369332"/>
          </a:xfrm>
          <a:prstGeom prst="rect">
            <a:avLst/>
          </a:prstGeom>
          <a:noFill/>
        </p:spPr>
        <p:txBody>
          <a:bodyPr wrap="none">
            <a:spAutoFit/>
          </a:bodyPr>
          <a:lstStyle/>
          <a:p>
            <a:pPr marL="0" marR="0" lvl="0" indent="0" algn="ctr" defTabSz="685783" rtl="0" eaLnBrk="0" fontAlgn="auto" latinLnBrk="0" hangingPunct="0">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rPr>
              <a:t>187</a:t>
            </a:r>
          </a:p>
          <a:p>
            <a:pPr marL="0" marR="0" lvl="0" indent="0" algn="ctr" defTabSz="685783" rtl="0" eaLnBrk="0" fontAlgn="auto" latinLnBrk="0" hangingPunct="0">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rPr>
              <a:t>187</a:t>
            </a:r>
            <a:endParaRPr kumimoji="0" lang="en-GB" sz="11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endParaRPr>
          </a:p>
        </p:txBody>
      </p:sp>
      <p:sp>
        <p:nvSpPr>
          <p:cNvPr id="553" name="TextBox 552"/>
          <p:cNvSpPr txBox="1"/>
          <p:nvPr/>
        </p:nvSpPr>
        <p:spPr>
          <a:xfrm>
            <a:off x="1808858" y="3709677"/>
            <a:ext cx="357791" cy="369332"/>
          </a:xfrm>
          <a:prstGeom prst="rect">
            <a:avLst/>
          </a:prstGeom>
          <a:noFill/>
        </p:spPr>
        <p:txBody>
          <a:bodyPr wrap="none">
            <a:spAutoFit/>
          </a:bodyPr>
          <a:lstStyle/>
          <a:p>
            <a:pPr marL="0" marR="0" lvl="0" indent="0" algn="ctr" defTabSz="685783" rtl="0" eaLnBrk="0" fontAlgn="auto" latinLnBrk="0" hangingPunct="0">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rPr>
              <a:t>175</a:t>
            </a:r>
          </a:p>
          <a:p>
            <a:pPr marL="0" marR="0" lvl="0" indent="0" algn="ctr" defTabSz="685783" rtl="0" eaLnBrk="0" fontAlgn="auto" latinLnBrk="0" hangingPunct="0">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rPr>
              <a:t>175</a:t>
            </a:r>
            <a:endParaRPr kumimoji="0" lang="en-GB" sz="11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endParaRPr>
          </a:p>
        </p:txBody>
      </p:sp>
      <p:sp>
        <p:nvSpPr>
          <p:cNvPr id="554" name="TextBox 553"/>
          <p:cNvSpPr txBox="1"/>
          <p:nvPr/>
        </p:nvSpPr>
        <p:spPr>
          <a:xfrm>
            <a:off x="2053334" y="3709677"/>
            <a:ext cx="357791" cy="369332"/>
          </a:xfrm>
          <a:prstGeom prst="rect">
            <a:avLst/>
          </a:prstGeom>
          <a:noFill/>
        </p:spPr>
        <p:txBody>
          <a:bodyPr wrap="none">
            <a:spAutoFit/>
          </a:bodyPr>
          <a:lstStyle/>
          <a:p>
            <a:pPr marL="0" marR="0" lvl="0" indent="0" algn="ctr" defTabSz="685783" rtl="0" eaLnBrk="0" fontAlgn="auto" latinLnBrk="0" hangingPunct="0">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rPr>
              <a:t>152</a:t>
            </a:r>
          </a:p>
          <a:p>
            <a:pPr marL="0" marR="0" lvl="0" indent="0" algn="ctr" defTabSz="685783" rtl="0" eaLnBrk="0" fontAlgn="auto" latinLnBrk="0" hangingPunct="0">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rPr>
              <a:t>152</a:t>
            </a:r>
            <a:endParaRPr kumimoji="0" lang="en-GB" sz="11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endParaRPr>
          </a:p>
        </p:txBody>
      </p:sp>
      <p:sp>
        <p:nvSpPr>
          <p:cNvPr id="555" name="TextBox 554"/>
          <p:cNvSpPr txBox="1"/>
          <p:nvPr/>
        </p:nvSpPr>
        <p:spPr>
          <a:xfrm>
            <a:off x="2295427" y="3709677"/>
            <a:ext cx="357791" cy="369332"/>
          </a:xfrm>
          <a:prstGeom prst="rect">
            <a:avLst/>
          </a:prstGeom>
          <a:noFill/>
        </p:spPr>
        <p:txBody>
          <a:bodyPr wrap="none">
            <a:spAutoFit/>
          </a:bodyPr>
          <a:lstStyle/>
          <a:p>
            <a:pPr marL="0" marR="0" lvl="0" indent="0" algn="ctr" defTabSz="685783" rtl="0" eaLnBrk="0" fontAlgn="auto" latinLnBrk="0" hangingPunct="0">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rPr>
              <a:t>135</a:t>
            </a:r>
          </a:p>
          <a:p>
            <a:pPr marL="0" marR="0" lvl="0" indent="0" algn="ctr" defTabSz="685783" rtl="0" eaLnBrk="0" fontAlgn="auto" latinLnBrk="0" hangingPunct="0">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rPr>
              <a:t>138</a:t>
            </a:r>
            <a:endParaRPr kumimoji="0" lang="en-GB" sz="11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endParaRPr>
          </a:p>
        </p:txBody>
      </p:sp>
      <p:sp>
        <p:nvSpPr>
          <p:cNvPr id="556" name="TextBox 555"/>
          <p:cNvSpPr txBox="1"/>
          <p:nvPr/>
        </p:nvSpPr>
        <p:spPr>
          <a:xfrm>
            <a:off x="2536727" y="3709677"/>
            <a:ext cx="357791" cy="369332"/>
          </a:xfrm>
          <a:prstGeom prst="rect">
            <a:avLst/>
          </a:prstGeom>
          <a:noFill/>
        </p:spPr>
        <p:txBody>
          <a:bodyPr wrap="none">
            <a:spAutoFit/>
          </a:bodyPr>
          <a:lstStyle/>
          <a:p>
            <a:pPr marL="0" marR="0" lvl="0" indent="0" algn="ctr" defTabSz="685783" rtl="0" eaLnBrk="0" fontAlgn="auto" latinLnBrk="0" hangingPunct="0">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rPr>
              <a:t>117</a:t>
            </a:r>
          </a:p>
          <a:p>
            <a:pPr marL="0" marR="0" lvl="0" indent="0" algn="ctr" defTabSz="685783" rtl="0" eaLnBrk="0" fontAlgn="auto" latinLnBrk="0" hangingPunct="0">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rPr>
              <a:t>127</a:t>
            </a:r>
            <a:endParaRPr kumimoji="0" lang="en-GB" sz="11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endParaRPr>
          </a:p>
        </p:txBody>
      </p:sp>
      <p:sp>
        <p:nvSpPr>
          <p:cNvPr id="557" name="TextBox 556"/>
          <p:cNvSpPr txBox="1"/>
          <p:nvPr/>
        </p:nvSpPr>
        <p:spPr>
          <a:xfrm>
            <a:off x="2781202" y="3709677"/>
            <a:ext cx="357791" cy="369332"/>
          </a:xfrm>
          <a:prstGeom prst="rect">
            <a:avLst/>
          </a:prstGeom>
          <a:noFill/>
        </p:spPr>
        <p:txBody>
          <a:bodyPr wrap="none">
            <a:spAutoFit/>
          </a:bodyPr>
          <a:lstStyle/>
          <a:p>
            <a:pPr marL="0" marR="0" lvl="0" indent="0" algn="ctr" defTabSz="685783" rtl="0" eaLnBrk="0" fontAlgn="auto" latinLnBrk="0" hangingPunct="0">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rPr>
              <a:t>106</a:t>
            </a:r>
          </a:p>
          <a:p>
            <a:pPr marL="0" marR="0" lvl="0" indent="0" algn="ctr" defTabSz="685783" rtl="0" eaLnBrk="0" fontAlgn="auto" latinLnBrk="0" hangingPunct="0">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rPr>
              <a:t>111</a:t>
            </a:r>
            <a:endParaRPr kumimoji="0" lang="en-GB" sz="11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endParaRPr>
          </a:p>
        </p:txBody>
      </p:sp>
      <p:sp>
        <p:nvSpPr>
          <p:cNvPr id="558" name="TextBox 557"/>
          <p:cNvSpPr txBox="1"/>
          <p:nvPr/>
        </p:nvSpPr>
        <p:spPr>
          <a:xfrm>
            <a:off x="3024884" y="3709677"/>
            <a:ext cx="357791" cy="369332"/>
          </a:xfrm>
          <a:prstGeom prst="rect">
            <a:avLst/>
          </a:prstGeom>
          <a:noFill/>
        </p:spPr>
        <p:txBody>
          <a:bodyPr wrap="none">
            <a:spAutoFit/>
          </a:bodyPr>
          <a:lstStyle/>
          <a:p>
            <a:pPr marL="0" marR="0" lvl="0" indent="0" algn="ctr" defTabSz="685783" rtl="0" eaLnBrk="0" fontAlgn="auto" latinLnBrk="0" hangingPunct="0">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rPr>
              <a:t>89</a:t>
            </a:r>
          </a:p>
          <a:p>
            <a:pPr marL="0" marR="0" lvl="0" indent="0" algn="ctr" defTabSz="685783" rtl="0" eaLnBrk="0" fontAlgn="auto" latinLnBrk="0" hangingPunct="0">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rPr>
              <a:t>100</a:t>
            </a:r>
            <a:endParaRPr kumimoji="0" lang="en-GB" sz="11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endParaRPr>
          </a:p>
        </p:txBody>
      </p:sp>
      <p:sp>
        <p:nvSpPr>
          <p:cNvPr id="559" name="TextBox 558"/>
          <p:cNvSpPr txBox="1"/>
          <p:nvPr/>
        </p:nvSpPr>
        <p:spPr>
          <a:xfrm>
            <a:off x="3298212" y="3709677"/>
            <a:ext cx="300082" cy="369332"/>
          </a:xfrm>
          <a:prstGeom prst="rect">
            <a:avLst/>
          </a:prstGeom>
          <a:noFill/>
        </p:spPr>
        <p:txBody>
          <a:bodyPr wrap="none">
            <a:spAutoFit/>
          </a:bodyPr>
          <a:lstStyle/>
          <a:p>
            <a:pPr marL="0" marR="0" lvl="0" indent="0" algn="ctr" defTabSz="685783" rtl="0" eaLnBrk="0" fontAlgn="auto" latinLnBrk="0" hangingPunct="0">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rPr>
              <a:t>79</a:t>
            </a:r>
          </a:p>
          <a:p>
            <a:pPr marL="0" marR="0" lvl="0" indent="0" algn="ctr" defTabSz="685783" rtl="0" eaLnBrk="0" fontAlgn="auto" latinLnBrk="0" hangingPunct="0">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rPr>
              <a:t>90</a:t>
            </a:r>
            <a:endParaRPr kumimoji="0" lang="en-GB" sz="11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endParaRPr>
          </a:p>
        </p:txBody>
      </p:sp>
      <p:sp>
        <p:nvSpPr>
          <p:cNvPr id="560" name="TextBox 559"/>
          <p:cNvSpPr txBox="1"/>
          <p:nvPr/>
        </p:nvSpPr>
        <p:spPr>
          <a:xfrm>
            <a:off x="3545862" y="3709677"/>
            <a:ext cx="300082" cy="369332"/>
          </a:xfrm>
          <a:prstGeom prst="rect">
            <a:avLst/>
          </a:prstGeom>
          <a:noFill/>
        </p:spPr>
        <p:txBody>
          <a:bodyPr wrap="none">
            <a:spAutoFit/>
          </a:bodyPr>
          <a:lstStyle/>
          <a:p>
            <a:pPr marL="0" marR="0" lvl="0" indent="0" algn="ctr" defTabSz="685783" rtl="0" eaLnBrk="0" fontAlgn="auto" latinLnBrk="0" hangingPunct="0">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rPr>
              <a:t>76</a:t>
            </a:r>
          </a:p>
          <a:p>
            <a:pPr marL="0" marR="0" lvl="0" indent="0" algn="ctr" defTabSz="685783" rtl="0" eaLnBrk="0" fontAlgn="auto" latinLnBrk="0" hangingPunct="0">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rPr>
              <a:t>81</a:t>
            </a:r>
            <a:endParaRPr kumimoji="0" lang="en-GB" sz="11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endParaRPr>
          </a:p>
        </p:txBody>
      </p:sp>
      <p:sp>
        <p:nvSpPr>
          <p:cNvPr id="561" name="TextBox 560"/>
          <p:cNvSpPr txBox="1"/>
          <p:nvPr/>
        </p:nvSpPr>
        <p:spPr>
          <a:xfrm>
            <a:off x="3783987" y="3709677"/>
            <a:ext cx="300082" cy="369332"/>
          </a:xfrm>
          <a:prstGeom prst="rect">
            <a:avLst/>
          </a:prstGeom>
          <a:noFill/>
        </p:spPr>
        <p:txBody>
          <a:bodyPr wrap="none">
            <a:spAutoFit/>
          </a:bodyPr>
          <a:lstStyle/>
          <a:p>
            <a:pPr marL="0" marR="0" lvl="0" indent="0" algn="ctr" defTabSz="685783" rtl="0" eaLnBrk="0" fontAlgn="auto" latinLnBrk="0" hangingPunct="0">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rPr>
              <a:t>69</a:t>
            </a:r>
          </a:p>
          <a:p>
            <a:pPr marL="0" marR="0" lvl="0" indent="0" algn="ctr" defTabSz="685783" rtl="0" eaLnBrk="0" fontAlgn="auto" latinLnBrk="0" hangingPunct="0">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rPr>
              <a:t>66</a:t>
            </a:r>
            <a:endParaRPr kumimoji="0" lang="en-GB" sz="11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endParaRPr>
          </a:p>
        </p:txBody>
      </p:sp>
      <p:sp>
        <p:nvSpPr>
          <p:cNvPr id="562" name="TextBox 561"/>
          <p:cNvSpPr txBox="1"/>
          <p:nvPr/>
        </p:nvSpPr>
        <p:spPr>
          <a:xfrm>
            <a:off x="4030050" y="3709677"/>
            <a:ext cx="300082" cy="369332"/>
          </a:xfrm>
          <a:prstGeom prst="rect">
            <a:avLst/>
          </a:prstGeom>
          <a:noFill/>
        </p:spPr>
        <p:txBody>
          <a:bodyPr wrap="none">
            <a:spAutoFit/>
          </a:bodyPr>
          <a:lstStyle/>
          <a:p>
            <a:pPr marL="0" marR="0" lvl="0" indent="0" algn="ctr" defTabSz="685783" rtl="0" eaLnBrk="0" fontAlgn="auto" latinLnBrk="0" hangingPunct="0">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rPr>
              <a:t>64</a:t>
            </a:r>
          </a:p>
          <a:p>
            <a:pPr marL="0" marR="0" lvl="0" indent="0" algn="ctr" defTabSz="685783" rtl="0" eaLnBrk="0" fontAlgn="auto" latinLnBrk="0" hangingPunct="0">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rPr>
              <a:t>59</a:t>
            </a:r>
            <a:endParaRPr kumimoji="0" lang="en-GB" sz="11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endParaRPr>
          </a:p>
        </p:txBody>
      </p:sp>
      <p:sp>
        <p:nvSpPr>
          <p:cNvPr id="563" name="TextBox 562"/>
          <p:cNvSpPr txBox="1"/>
          <p:nvPr/>
        </p:nvSpPr>
        <p:spPr>
          <a:xfrm>
            <a:off x="4269762" y="3709677"/>
            <a:ext cx="300082" cy="369332"/>
          </a:xfrm>
          <a:prstGeom prst="rect">
            <a:avLst/>
          </a:prstGeom>
          <a:noFill/>
        </p:spPr>
        <p:txBody>
          <a:bodyPr wrap="none">
            <a:spAutoFit/>
          </a:bodyPr>
          <a:lstStyle/>
          <a:p>
            <a:pPr marL="0" marR="0" lvl="0" indent="0" algn="ctr" defTabSz="685783" rtl="0" eaLnBrk="0" fontAlgn="auto" latinLnBrk="0" hangingPunct="0">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rPr>
              <a:t>57</a:t>
            </a:r>
          </a:p>
          <a:p>
            <a:pPr marL="0" marR="0" lvl="0" indent="0" algn="ctr" defTabSz="685783" rtl="0" eaLnBrk="0" fontAlgn="auto" latinLnBrk="0" hangingPunct="0">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rPr>
              <a:t>56</a:t>
            </a:r>
            <a:endParaRPr kumimoji="0" lang="en-GB" sz="11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endParaRPr>
          </a:p>
        </p:txBody>
      </p:sp>
      <p:sp>
        <p:nvSpPr>
          <p:cNvPr id="564" name="TextBox 563"/>
          <p:cNvSpPr txBox="1"/>
          <p:nvPr/>
        </p:nvSpPr>
        <p:spPr>
          <a:xfrm>
            <a:off x="4511856" y="3709677"/>
            <a:ext cx="300082" cy="369332"/>
          </a:xfrm>
          <a:prstGeom prst="rect">
            <a:avLst/>
          </a:prstGeom>
          <a:noFill/>
        </p:spPr>
        <p:txBody>
          <a:bodyPr wrap="none">
            <a:spAutoFit/>
          </a:bodyPr>
          <a:lstStyle/>
          <a:p>
            <a:pPr marL="0" marR="0" lvl="0" indent="0" algn="ctr" defTabSz="685783" rtl="0" eaLnBrk="0" fontAlgn="auto" latinLnBrk="0" hangingPunct="0">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rPr>
              <a:t>51</a:t>
            </a:r>
          </a:p>
          <a:p>
            <a:pPr marL="0" marR="0" lvl="0" indent="0" algn="ctr" defTabSz="685783" rtl="0" eaLnBrk="0" fontAlgn="auto" latinLnBrk="0" hangingPunct="0">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rPr>
              <a:t>53</a:t>
            </a:r>
            <a:endParaRPr kumimoji="0" lang="en-GB" sz="11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endParaRPr>
          </a:p>
        </p:txBody>
      </p:sp>
      <p:sp>
        <p:nvSpPr>
          <p:cNvPr id="565" name="TextBox 564"/>
          <p:cNvSpPr txBox="1"/>
          <p:nvPr/>
        </p:nvSpPr>
        <p:spPr>
          <a:xfrm>
            <a:off x="4756331" y="3709677"/>
            <a:ext cx="300082" cy="369332"/>
          </a:xfrm>
          <a:prstGeom prst="rect">
            <a:avLst/>
          </a:prstGeom>
          <a:noFill/>
        </p:spPr>
        <p:txBody>
          <a:bodyPr wrap="none">
            <a:spAutoFit/>
          </a:bodyPr>
          <a:lstStyle/>
          <a:p>
            <a:pPr marL="0" marR="0" lvl="0" indent="0" algn="ctr" defTabSz="685783" rtl="0" eaLnBrk="0" fontAlgn="auto" latinLnBrk="0" hangingPunct="0">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rPr>
              <a:t>45</a:t>
            </a:r>
          </a:p>
          <a:p>
            <a:pPr marL="0" marR="0" lvl="0" indent="0" algn="ctr" defTabSz="685783" rtl="0" eaLnBrk="0" fontAlgn="auto" latinLnBrk="0" hangingPunct="0">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rPr>
              <a:t>49</a:t>
            </a:r>
            <a:endParaRPr kumimoji="0" lang="en-GB" sz="11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endParaRPr>
          </a:p>
        </p:txBody>
      </p:sp>
      <p:sp>
        <p:nvSpPr>
          <p:cNvPr id="566" name="TextBox 565"/>
          <p:cNvSpPr txBox="1"/>
          <p:nvPr/>
        </p:nvSpPr>
        <p:spPr>
          <a:xfrm>
            <a:off x="5001600" y="3709677"/>
            <a:ext cx="300082" cy="369332"/>
          </a:xfrm>
          <a:prstGeom prst="rect">
            <a:avLst/>
          </a:prstGeom>
          <a:noFill/>
        </p:spPr>
        <p:txBody>
          <a:bodyPr wrap="none">
            <a:spAutoFit/>
          </a:bodyPr>
          <a:lstStyle/>
          <a:p>
            <a:pPr marL="0" marR="0" lvl="0" indent="0" algn="ctr" defTabSz="685783" rtl="0" eaLnBrk="0" fontAlgn="auto" latinLnBrk="0" hangingPunct="0">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rPr>
              <a:t>41</a:t>
            </a:r>
          </a:p>
          <a:p>
            <a:pPr marL="0" marR="0" lvl="0" indent="0" algn="ctr" defTabSz="685783" rtl="0" eaLnBrk="0" fontAlgn="auto" latinLnBrk="0" hangingPunct="0">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rPr>
              <a:t>42</a:t>
            </a:r>
            <a:endParaRPr kumimoji="0" lang="en-GB" sz="11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endParaRPr>
          </a:p>
        </p:txBody>
      </p:sp>
      <p:sp>
        <p:nvSpPr>
          <p:cNvPr id="567" name="TextBox 566"/>
          <p:cNvSpPr txBox="1"/>
          <p:nvPr/>
        </p:nvSpPr>
        <p:spPr>
          <a:xfrm>
            <a:off x="5243694" y="3709677"/>
            <a:ext cx="300082" cy="369332"/>
          </a:xfrm>
          <a:prstGeom prst="rect">
            <a:avLst/>
          </a:prstGeom>
          <a:noFill/>
        </p:spPr>
        <p:txBody>
          <a:bodyPr wrap="none">
            <a:spAutoFit/>
          </a:bodyPr>
          <a:lstStyle/>
          <a:p>
            <a:pPr marL="0" marR="0" lvl="0" indent="0" algn="ctr" defTabSz="685783" rtl="0" eaLnBrk="0" fontAlgn="auto" latinLnBrk="0" hangingPunct="0">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rPr>
              <a:t>35</a:t>
            </a:r>
          </a:p>
          <a:p>
            <a:pPr marL="0" marR="0" lvl="0" indent="0" algn="ctr" defTabSz="685783" rtl="0" eaLnBrk="0" fontAlgn="auto" latinLnBrk="0" hangingPunct="0">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rPr>
              <a:t>35</a:t>
            </a:r>
            <a:endParaRPr kumimoji="0" lang="en-GB" sz="11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endParaRPr>
          </a:p>
        </p:txBody>
      </p:sp>
      <p:sp>
        <p:nvSpPr>
          <p:cNvPr id="568" name="TextBox 567"/>
          <p:cNvSpPr txBox="1"/>
          <p:nvPr/>
        </p:nvSpPr>
        <p:spPr>
          <a:xfrm>
            <a:off x="5487375" y="3709677"/>
            <a:ext cx="300082" cy="369332"/>
          </a:xfrm>
          <a:prstGeom prst="rect">
            <a:avLst/>
          </a:prstGeom>
          <a:noFill/>
        </p:spPr>
        <p:txBody>
          <a:bodyPr wrap="none">
            <a:spAutoFit/>
          </a:bodyPr>
          <a:lstStyle/>
          <a:p>
            <a:pPr marL="0" marR="0" lvl="0" indent="0" algn="ctr" defTabSz="685783" rtl="0" eaLnBrk="0" fontAlgn="auto" latinLnBrk="0" hangingPunct="0">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rPr>
              <a:t>27</a:t>
            </a:r>
          </a:p>
          <a:p>
            <a:pPr marL="0" marR="0" lvl="0" indent="0" algn="ctr" defTabSz="685783" rtl="0" eaLnBrk="0" fontAlgn="auto" latinLnBrk="0" hangingPunct="0">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rPr>
              <a:t>26</a:t>
            </a:r>
            <a:endParaRPr kumimoji="0" lang="en-GB" sz="11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endParaRPr>
          </a:p>
        </p:txBody>
      </p:sp>
      <p:sp>
        <p:nvSpPr>
          <p:cNvPr id="569" name="TextBox 568"/>
          <p:cNvSpPr txBox="1"/>
          <p:nvPr/>
        </p:nvSpPr>
        <p:spPr>
          <a:xfrm>
            <a:off x="5727881" y="3709677"/>
            <a:ext cx="300082" cy="369332"/>
          </a:xfrm>
          <a:prstGeom prst="rect">
            <a:avLst/>
          </a:prstGeom>
          <a:noFill/>
        </p:spPr>
        <p:txBody>
          <a:bodyPr wrap="none">
            <a:spAutoFit/>
          </a:bodyPr>
          <a:lstStyle/>
          <a:p>
            <a:pPr marL="0" marR="0" lvl="0" indent="0" algn="ctr" defTabSz="685783" rtl="0" eaLnBrk="0" fontAlgn="auto" latinLnBrk="0" hangingPunct="0">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rPr>
              <a:t>26</a:t>
            </a:r>
          </a:p>
          <a:p>
            <a:pPr marL="0" marR="0" lvl="0" indent="0" algn="ctr" defTabSz="685783" rtl="0" eaLnBrk="0" fontAlgn="auto" latinLnBrk="0" hangingPunct="0">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rPr>
              <a:t>20</a:t>
            </a:r>
            <a:endParaRPr kumimoji="0" lang="en-GB" sz="11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endParaRPr>
          </a:p>
        </p:txBody>
      </p:sp>
      <p:sp>
        <p:nvSpPr>
          <p:cNvPr id="570" name="TextBox 569"/>
          <p:cNvSpPr txBox="1"/>
          <p:nvPr/>
        </p:nvSpPr>
        <p:spPr>
          <a:xfrm>
            <a:off x="5973944" y="3709677"/>
            <a:ext cx="300082" cy="369332"/>
          </a:xfrm>
          <a:prstGeom prst="rect">
            <a:avLst/>
          </a:prstGeom>
          <a:noFill/>
        </p:spPr>
        <p:txBody>
          <a:bodyPr wrap="none">
            <a:spAutoFit/>
          </a:bodyPr>
          <a:lstStyle/>
          <a:p>
            <a:pPr marL="0" marR="0" lvl="0" indent="0" algn="ctr" defTabSz="685783" rtl="0" eaLnBrk="0" fontAlgn="auto" latinLnBrk="0" hangingPunct="0">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rPr>
              <a:t>22</a:t>
            </a:r>
          </a:p>
          <a:p>
            <a:pPr marL="0" marR="0" lvl="0" indent="0" algn="ctr" defTabSz="685783" rtl="0" eaLnBrk="0" fontAlgn="auto" latinLnBrk="0" hangingPunct="0">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rPr>
              <a:t>16</a:t>
            </a:r>
            <a:endParaRPr kumimoji="0" lang="en-GB" sz="11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endParaRPr>
          </a:p>
        </p:txBody>
      </p:sp>
      <p:sp>
        <p:nvSpPr>
          <p:cNvPr id="571" name="TextBox 570"/>
          <p:cNvSpPr txBox="1"/>
          <p:nvPr/>
        </p:nvSpPr>
        <p:spPr>
          <a:xfrm>
            <a:off x="6216037" y="3709677"/>
            <a:ext cx="300082" cy="369332"/>
          </a:xfrm>
          <a:prstGeom prst="rect">
            <a:avLst/>
          </a:prstGeom>
          <a:noFill/>
        </p:spPr>
        <p:txBody>
          <a:bodyPr wrap="none">
            <a:spAutoFit/>
          </a:bodyPr>
          <a:lstStyle/>
          <a:p>
            <a:pPr marL="0" marR="0" lvl="0" indent="0" algn="ctr" defTabSz="685783" rtl="0" eaLnBrk="0" fontAlgn="auto" latinLnBrk="0" hangingPunct="0">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rPr>
              <a:t>19</a:t>
            </a:r>
          </a:p>
          <a:p>
            <a:pPr marL="0" marR="0" lvl="0" indent="0" algn="ctr" defTabSz="685783" rtl="0" eaLnBrk="0" fontAlgn="auto" latinLnBrk="0" hangingPunct="0">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rPr>
              <a:t>10</a:t>
            </a:r>
            <a:endParaRPr kumimoji="0" lang="en-GB" sz="11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endParaRPr>
          </a:p>
        </p:txBody>
      </p:sp>
      <p:sp>
        <p:nvSpPr>
          <p:cNvPr id="572" name="TextBox 571"/>
          <p:cNvSpPr txBox="1"/>
          <p:nvPr/>
        </p:nvSpPr>
        <p:spPr>
          <a:xfrm>
            <a:off x="6457337" y="3709677"/>
            <a:ext cx="300082" cy="369332"/>
          </a:xfrm>
          <a:prstGeom prst="rect">
            <a:avLst/>
          </a:prstGeom>
          <a:noFill/>
        </p:spPr>
        <p:txBody>
          <a:bodyPr wrap="none">
            <a:spAutoFit/>
          </a:bodyPr>
          <a:lstStyle/>
          <a:p>
            <a:pPr marL="0" marR="0" lvl="0" indent="0" algn="ctr" defTabSz="685783" rtl="0" eaLnBrk="0" fontAlgn="auto" latinLnBrk="0" hangingPunct="0">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rPr>
              <a:t>14</a:t>
            </a:r>
          </a:p>
          <a:p>
            <a:pPr marL="0" marR="0" lvl="0" indent="0" algn="ctr" defTabSz="685783" rtl="0" eaLnBrk="0" fontAlgn="auto" latinLnBrk="0" hangingPunct="0">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rPr>
              <a:t>8</a:t>
            </a:r>
            <a:endParaRPr kumimoji="0" lang="en-GB" sz="11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endParaRPr>
          </a:p>
        </p:txBody>
      </p:sp>
      <p:sp>
        <p:nvSpPr>
          <p:cNvPr id="573" name="TextBox 572"/>
          <p:cNvSpPr txBox="1"/>
          <p:nvPr/>
        </p:nvSpPr>
        <p:spPr>
          <a:xfrm>
            <a:off x="6732254" y="3709677"/>
            <a:ext cx="242375" cy="369332"/>
          </a:xfrm>
          <a:prstGeom prst="rect">
            <a:avLst/>
          </a:prstGeom>
          <a:noFill/>
        </p:spPr>
        <p:txBody>
          <a:bodyPr wrap="none">
            <a:spAutoFit/>
          </a:bodyPr>
          <a:lstStyle/>
          <a:p>
            <a:pPr marL="0" marR="0" lvl="0" indent="0" algn="ctr" defTabSz="685783" rtl="0" eaLnBrk="0" fontAlgn="auto" latinLnBrk="0" hangingPunct="0">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rPr>
              <a:t>9</a:t>
            </a:r>
          </a:p>
          <a:p>
            <a:pPr marL="0" marR="0" lvl="0" indent="0" algn="ctr" defTabSz="685783" rtl="0" eaLnBrk="0" fontAlgn="auto" latinLnBrk="0" hangingPunct="0">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rPr>
              <a:t>5</a:t>
            </a:r>
            <a:endParaRPr kumimoji="0" lang="en-GB" sz="11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endParaRPr>
          </a:p>
        </p:txBody>
      </p:sp>
      <p:sp>
        <p:nvSpPr>
          <p:cNvPr id="574" name="TextBox 573"/>
          <p:cNvSpPr txBox="1"/>
          <p:nvPr/>
        </p:nvSpPr>
        <p:spPr>
          <a:xfrm>
            <a:off x="6970379" y="3709677"/>
            <a:ext cx="242375" cy="369332"/>
          </a:xfrm>
          <a:prstGeom prst="rect">
            <a:avLst/>
          </a:prstGeom>
          <a:noFill/>
        </p:spPr>
        <p:txBody>
          <a:bodyPr wrap="none">
            <a:spAutoFit/>
          </a:bodyPr>
          <a:lstStyle/>
          <a:p>
            <a:pPr marL="0" marR="0" lvl="0" indent="0" algn="ctr" defTabSz="685783" rtl="0" eaLnBrk="0" fontAlgn="auto" latinLnBrk="0" hangingPunct="0">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rPr>
              <a:t>7</a:t>
            </a:r>
          </a:p>
          <a:p>
            <a:pPr marL="0" marR="0" lvl="0" indent="0" algn="ctr" defTabSz="685783" rtl="0" eaLnBrk="0" fontAlgn="auto" latinLnBrk="0" hangingPunct="0">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rPr>
              <a:t>4</a:t>
            </a:r>
            <a:endParaRPr kumimoji="0" lang="en-GB" sz="11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endParaRPr>
          </a:p>
        </p:txBody>
      </p:sp>
      <p:sp>
        <p:nvSpPr>
          <p:cNvPr id="575" name="TextBox 574"/>
          <p:cNvSpPr txBox="1"/>
          <p:nvPr/>
        </p:nvSpPr>
        <p:spPr>
          <a:xfrm>
            <a:off x="7218824" y="3709677"/>
            <a:ext cx="242375" cy="369332"/>
          </a:xfrm>
          <a:prstGeom prst="rect">
            <a:avLst/>
          </a:prstGeom>
          <a:noFill/>
        </p:spPr>
        <p:txBody>
          <a:bodyPr wrap="none">
            <a:spAutoFit/>
          </a:bodyPr>
          <a:lstStyle/>
          <a:p>
            <a:pPr marL="0" marR="0" lvl="0" indent="0" algn="ctr" defTabSz="685783" rtl="0" eaLnBrk="0" fontAlgn="auto" latinLnBrk="0" hangingPunct="0">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rPr>
              <a:t>6</a:t>
            </a:r>
          </a:p>
          <a:p>
            <a:pPr marL="0" marR="0" lvl="0" indent="0" algn="ctr" defTabSz="685783" rtl="0" eaLnBrk="0" fontAlgn="auto" latinLnBrk="0" hangingPunct="0">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rPr>
              <a:t>3</a:t>
            </a:r>
            <a:endParaRPr kumimoji="0" lang="en-GB" sz="11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endParaRPr>
          </a:p>
        </p:txBody>
      </p:sp>
      <p:sp>
        <p:nvSpPr>
          <p:cNvPr id="576" name="TextBox 575"/>
          <p:cNvSpPr txBox="1"/>
          <p:nvPr/>
        </p:nvSpPr>
        <p:spPr>
          <a:xfrm>
            <a:off x="7464092" y="3709677"/>
            <a:ext cx="242375" cy="369332"/>
          </a:xfrm>
          <a:prstGeom prst="rect">
            <a:avLst/>
          </a:prstGeom>
          <a:noFill/>
        </p:spPr>
        <p:txBody>
          <a:bodyPr wrap="none">
            <a:spAutoFit/>
          </a:bodyPr>
          <a:lstStyle/>
          <a:p>
            <a:pPr marL="0" marR="0" lvl="0" indent="0" algn="ctr" defTabSz="685783" rtl="0" eaLnBrk="0" fontAlgn="auto" latinLnBrk="0" hangingPunct="0">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rPr>
              <a:t>4</a:t>
            </a:r>
          </a:p>
          <a:p>
            <a:pPr marL="0" marR="0" lvl="0" indent="0" algn="ctr" defTabSz="685783" rtl="0" eaLnBrk="0" fontAlgn="auto" latinLnBrk="0" hangingPunct="0">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rPr>
              <a:t>3</a:t>
            </a:r>
            <a:endParaRPr kumimoji="0" lang="en-GB" sz="11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endParaRPr>
          </a:p>
        </p:txBody>
      </p:sp>
      <p:sp>
        <p:nvSpPr>
          <p:cNvPr id="577" name="TextBox 576"/>
          <p:cNvSpPr txBox="1"/>
          <p:nvPr/>
        </p:nvSpPr>
        <p:spPr>
          <a:xfrm>
            <a:off x="7706980" y="3709677"/>
            <a:ext cx="242375" cy="369332"/>
          </a:xfrm>
          <a:prstGeom prst="rect">
            <a:avLst/>
          </a:prstGeom>
          <a:noFill/>
        </p:spPr>
        <p:txBody>
          <a:bodyPr wrap="none">
            <a:spAutoFit/>
          </a:bodyPr>
          <a:lstStyle/>
          <a:p>
            <a:pPr marL="0" marR="0" lvl="0" indent="0" algn="ctr" defTabSz="685783" rtl="0" eaLnBrk="0" fontAlgn="auto" latinLnBrk="0" hangingPunct="0">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rPr>
              <a:t>2</a:t>
            </a:r>
          </a:p>
          <a:p>
            <a:pPr marL="0" marR="0" lvl="0" indent="0" algn="ctr" defTabSz="685783" rtl="0" eaLnBrk="0" fontAlgn="auto" latinLnBrk="0" hangingPunct="0">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rPr>
              <a:t>2</a:t>
            </a:r>
            <a:endParaRPr kumimoji="0" lang="en-GB" sz="11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endParaRPr>
          </a:p>
        </p:txBody>
      </p:sp>
      <p:sp>
        <p:nvSpPr>
          <p:cNvPr id="578" name="TextBox 577"/>
          <p:cNvSpPr txBox="1"/>
          <p:nvPr/>
        </p:nvSpPr>
        <p:spPr>
          <a:xfrm>
            <a:off x="738046" y="3709677"/>
            <a:ext cx="577402" cy="369332"/>
          </a:xfrm>
          <a:prstGeom prst="rect">
            <a:avLst/>
          </a:prstGeom>
          <a:noFill/>
        </p:spPr>
        <p:txBody>
          <a:bodyPr wrap="none">
            <a:spAutoFit/>
          </a:bodyPr>
          <a:lstStyle/>
          <a:p>
            <a:pPr marL="0" marR="0" lvl="0" indent="0" algn="r" defTabSz="685783" rtl="0" eaLnBrk="0" fontAlgn="auto" latinLnBrk="0" hangingPunct="0">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rPr>
              <a:t>SVd arm</a:t>
            </a:r>
          </a:p>
          <a:p>
            <a:pPr marL="0" marR="0" lvl="0" indent="0" algn="r" defTabSz="685783" rtl="0" eaLnBrk="0" fontAlgn="auto" latinLnBrk="0" hangingPunct="0">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rPr>
              <a:t>Vd arm</a:t>
            </a:r>
            <a:endParaRPr kumimoji="0" lang="en-GB" sz="11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endParaRPr>
          </a:p>
        </p:txBody>
      </p:sp>
      <p:grpSp>
        <p:nvGrpSpPr>
          <p:cNvPr id="23583" name="Group 9"/>
          <p:cNvGrpSpPr>
            <a:grpSpLocks/>
          </p:cNvGrpSpPr>
          <p:nvPr/>
        </p:nvGrpSpPr>
        <p:grpSpPr bwMode="auto">
          <a:xfrm>
            <a:off x="1575798" y="952190"/>
            <a:ext cx="6213475" cy="1779985"/>
            <a:chOff x="2424903" y="2384356"/>
            <a:chExt cx="7759641" cy="1765235"/>
          </a:xfrm>
        </p:grpSpPr>
        <p:grpSp>
          <p:nvGrpSpPr>
            <p:cNvPr id="23943" name="Group 10"/>
            <p:cNvGrpSpPr>
              <a:grpSpLocks/>
            </p:cNvGrpSpPr>
            <p:nvPr/>
          </p:nvGrpSpPr>
          <p:grpSpPr bwMode="auto">
            <a:xfrm>
              <a:off x="2424903" y="2384356"/>
              <a:ext cx="93600" cy="93600"/>
              <a:chOff x="3822700" y="2447925"/>
              <a:chExt cx="196850" cy="196850"/>
            </a:xfrm>
          </p:grpSpPr>
          <p:cxnSp>
            <p:nvCxnSpPr>
              <p:cNvPr id="201" name="Straight Connector 200"/>
              <p:cNvCxnSpPr/>
              <p:nvPr/>
            </p:nvCxnSpPr>
            <p:spPr>
              <a:xfrm>
                <a:off x="3822700" y="2544772"/>
                <a:ext cx="195962" cy="0"/>
              </a:xfrm>
              <a:prstGeom prst="line">
                <a:avLst/>
              </a:prstGeom>
              <a:ln w="127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a:cxnSpLocks/>
              </p:cNvCxnSpPr>
              <p:nvPr/>
            </p:nvCxnSpPr>
            <p:spPr>
              <a:xfrm rot="16200000">
                <a:off x="3824677" y="2546014"/>
                <a:ext cx="196177" cy="0"/>
              </a:xfrm>
              <a:prstGeom prst="line">
                <a:avLst/>
              </a:prstGeom>
              <a:ln w="12700">
                <a:solidFill>
                  <a:srgbClr val="FF9933"/>
                </a:solidFill>
              </a:ln>
            </p:spPr>
            <p:style>
              <a:lnRef idx="1">
                <a:schemeClr val="accent1"/>
              </a:lnRef>
              <a:fillRef idx="0">
                <a:schemeClr val="accent1"/>
              </a:fillRef>
              <a:effectRef idx="0">
                <a:schemeClr val="accent1"/>
              </a:effectRef>
              <a:fontRef idx="minor">
                <a:schemeClr val="tx1"/>
              </a:fontRef>
            </p:style>
          </p:cxnSp>
        </p:grpSp>
        <p:grpSp>
          <p:nvGrpSpPr>
            <p:cNvPr id="23944" name="Group 11"/>
            <p:cNvGrpSpPr>
              <a:grpSpLocks/>
            </p:cNvGrpSpPr>
            <p:nvPr/>
          </p:nvGrpSpPr>
          <p:grpSpPr bwMode="auto">
            <a:xfrm>
              <a:off x="2643978" y="2484369"/>
              <a:ext cx="93600" cy="93600"/>
              <a:chOff x="3822700" y="2447925"/>
              <a:chExt cx="196850" cy="196850"/>
            </a:xfrm>
          </p:grpSpPr>
          <p:cxnSp>
            <p:nvCxnSpPr>
              <p:cNvPr id="199" name="Straight Connector 198"/>
              <p:cNvCxnSpPr/>
              <p:nvPr/>
            </p:nvCxnSpPr>
            <p:spPr>
              <a:xfrm>
                <a:off x="3824772" y="2545511"/>
                <a:ext cx="195965" cy="0"/>
              </a:xfrm>
              <a:prstGeom prst="line">
                <a:avLst/>
              </a:prstGeom>
              <a:ln w="127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a:cxnSpLocks/>
              </p:cNvCxnSpPr>
              <p:nvPr/>
            </p:nvCxnSpPr>
            <p:spPr>
              <a:xfrm rot="16200000">
                <a:off x="3826751" y="2546753"/>
                <a:ext cx="196176" cy="0"/>
              </a:xfrm>
              <a:prstGeom prst="line">
                <a:avLst/>
              </a:prstGeom>
              <a:ln w="12700">
                <a:solidFill>
                  <a:srgbClr val="FF9933"/>
                </a:solidFill>
              </a:ln>
            </p:spPr>
            <p:style>
              <a:lnRef idx="1">
                <a:schemeClr val="accent1"/>
              </a:lnRef>
              <a:fillRef idx="0">
                <a:schemeClr val="accent1"/>
              </a:fillRef>
              <a:effectRef idx="0">
                <a:schemeClr val="accent1"/>
              </a:effectRef>
              <a:fontRef idx="minor">
                <a:schemeClr val="tx1"/>
              </a:fontRef>
            </p:style>
          </p:cxnSp>
        </p:grpSp>
        <p:grpSp>
          <p:nvGrpSpPr>
            <p:cNvPr id="23945" name="Group 12"/>
            <p:cNvGrpSpPr>
              <a:grpSpLocks/>
            </p:cNvGrpSpPr>
            <p:nvPr/>
          </p:nvGrpSpPr>
          <p:grpSpPr bwMode="auto">
            <a:xfrm>
              <a:off x="2698747" y="2510562"/>
              <a:ext cx="93600" cy="93600"/>
              <a:chOff x="3822700" y="2447925"/>
              <a:chExt cx="196850" cy="196850"/>
            </a:xfrm>
          </p:grpSpPr>
          <p:cxnSp>
            <p:nvCxnSpPr>
              <p:cNvPr id="197" name="Straight Connector 196"/>
              <p:cNvCxnSpPr/>
              <p:nvPr/>
            </p:nvCxnSpPr>
            <p:spPr>
              <a:xfrm>
                <a:off x="3822164" y="2545056"/>
                <a:ext cx="195962" cy="0"/>
              </a:xfrm>
              <a:prstGeom prst="line">
                <a:avLst/>
              </a:prstGeom>
              <a:ln w="127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a:cxnSpLocks/>
              </p:cNvCxnSpPr>
              <p:nvPr/>
            </p:nvCxnSpPr>
            <p:spPr>
              <a:xfrm rot="16200000">
                <a:off x="3824143" y="2546298"/>
                <a:ext cx="196176" cy="0"/>
              </a:xfrm>
              <a:prstGeom prst="line">
                <a:avLst/>
              </a:prstGeom>
              <a:ln w="12700">
                <a:solidFill>
                  <a:srgbClr val="FF9933"/>
                </a:solidFill>
              </a:ln>
            </p:spPr>
            <p:style>
              <a:lnRef idx="1">
                <a:schemeClr val="accent1"/>
              </a:lnRef>
              <a:fillRef idx="0">
                <a:schemeClr val="accent1"/>
              </a:fillRef>
              <a:effectRef idx="0">
                <a:schemeClr val="accent1"/>
              </a:effectRef>
              <a:fontRef idx="minor">
                <a:schemeClr val="tx1"/>
              </a:fontRef>
            </p:style>
          </p:cxnSp>
        </p:grpSp>
        <p:grpSp>
          <p:nvGrpSpPr>
            <p:cNvPr id="23946" name="Group 13"/>
            <p:cNvGrpSpPr>
              <a:grpSpLocks/>
            </p:cNvGrpSpPr>
            <p:nvPr/>
          </p:nvGrpSpPr>
          <p:grpSpPr bwMode="auto">
            <a:xfrm>
              <a:off x="2834478" y="2579619"/>
              <a:ext cx="93600" cy="93600"/>
              <a:chOff x="3822700" y="2447925"/>
              <a:chExt cx="196850" cy="196850"/>
            </a:xfrm>
          </p:grpSpPr>
          <p:cxnSp>
            <p:nvCxnSpPr>
              <p:cNvPr id="195" name="Straight Connector 194"/>
              <p:cNvCxnSpPr/>
              <p:nvPr/>
            </p:nvCxnSpPr>
            <p:spPr>
              <a:xfrm>
                <a:off x="3824402" y="2546335"/>
                <a:ext cx="195965" cy="0"/>
              </a:xfrm>
              <a:prstGeom prst="line">
                <a:avLst/>
              </a:prstGeom>
              <a:ln w="127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a:cxnSpLocks/>
              </p:cNvCxnSpPr>
              <p:nvPr/>
            </p:nvCxnSpPr>
            <p:spPr>
              <a:xfrm rot="16200000">
                <a:off x="3825139" y="2546335"/>
                <a:ext cx="198660" cy="0"/>
              </a:xfrm>
              <a:prstGeom prst="line">
                <a:avLst/>
              </a:prstGeom>
              <a:ln w="12700">
                <a:solidFill>
                  <a:srgbClr val="FF9933"/>
                </a:solidFill>
              </a:ln>
            </p:spPr>
            <p:style>
              <a:lnRef idx="1">
                <a:schemeClr val="accent1"/>
              </a:lnRef>
              <a:fillRef idx="0">
                <a:schemeClr val="accent1"/>
              </a:fillRef>
              <a:effectRef idx="0">
                <a:schemeClr val="accent1"/>
              </a:effectRef>
              <a:fontRef idx="minor">
                <a:schemeClr val="tx1"/>
              </a:fontRef>
            </p:style>
          </p:cxnSp>
        </p:grpSp>
        <p:grpSp>
          <p:nvGrpSpPr>
            <p:cNvPr id="23947" name="Group 14"/>
            <p:cNvGrpSpPr>
              <a:grpSpLocks/>
            </p:cNvGrpSpPr>
            <p:nvPr/>
          </p:nvGrpSpPr>
          <p:grpSpPr bwMode="auto">
            <a:xfrm>
              <a:off x="2874960" y="2593907"/>
              <a:ext cx="93600" cy="93600"/>
              <a:chOff x="3822700" y="2447925"/>
              <a:chExt cx="196850" cy="196850"/>
            </a:xfrm>
          </p:grpSpPr>
          <p:cxnSp>
            <p:nvCxnSpPr>
              <p:cNvPr id="193" name="Straight Connector 192"/>
              <p:cNvCxnSpPr/>
              <p:nvPr/>
            </p:nvCxnSpPr>
            <p:spPr>
              <a:xfrm>
                <a:off x="3822653" y="2546085"/>
                <a:ext cx="195965" cy="0"/>
              </a:xfrm>
              <a:prstGeom prst="line">
                <a:avLst/>
              </a:prstGeom>
              <a:ln w="127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a:cxnSpLocks/>
              </p:cNvCxnSpPr>
              <p:nvPr/>
            </p:nvCxnSpPr>
            <p:spPr>
              <a:xfrm rot="16200000">
                <a:off x="3823389" y="2546085"/>
                <a:ext cx="198660" cy="0"/>
              </a:xfrm>
              <a:prstGeom prst="line">
                <a:avLst/>
              </a:prstGeom>
              <a:ln w="12700">
                <a:solidFill>
                  <a:srgbClr val="FF9933"/>
                </a:solidFill>
              </a:ln>
            </p:spPr>
            <p:style>
              <a:lnRef idx="1">
                <a:schemeClr val="accent1"/>
              </a:lnRef>
              <a:fillRef idx="0">
                <a:schemeClr val="accent1"/>
              </a:fillRef>
              <a:effectRef idx="0">
                <a:schemeClr val="accent1"/>
              </a:effectRef>
              <a:fontRef idx="minor">
                <a:schemeClr val="tx1"/>
              </a:fontRef>
            </p:style>
          </p:cxnSp>
        </p:grpSp>
        <p:grpSp>
          <p:nvGrpSpPr>
            <p:cNvPr id="23948" name="Group 15"/>
            <p:cNvGrpSpPr>
              <a:grpSpLocks/>
            </p:cNvGrpSpPr>
            <p:nvPr/>
          </p:nvGrpSpPr>
          <p:grpSpPr bwMode="auto">
            <a:xfrm>
              <a:off x="3041647" y="2677251"/>
              <a:ext cx="93600" cy="93600"/>
              <a:chOff x="3822700" y="2447925"/>
              <a:chExt cx="196850" cy="196850"/>
            </a:xfrm>
          </p:grpSpPr>
          <p:cxnSp>
            <p:nvCxnSpPr>
              <p:cNvPr id="191" name="Straight Connector 190"/>
              <p:cNvCxnSpPr/>
              <p:nvPr/>
            </p:nvCxnSpPr>
            <p:spPr>
              <a:xfrm>
                <a:off x="3822330" y="2544632"/>
                <a:ext cx="195965" cy="0"/>
              </a:xfrm>
              <a:prstGeom prst="line">
                <a:avLst/>
              </a:prstGeom>
              <a:ln w="127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a:cxnSpLocks/>
              </p:cNvCxnSpPr>
              <p:nvPr/>
            </p:nvCxnSpPr>
            <p:spPr>
              <a:xfrm rot="16200000">
                <a:off x="3824306" y="2545874"/>
                <a:ext cx="196177" cy="0"/>
              </a:xfrm>
              <a:prstGeom prst="line">
                <a:avLst/>
              </a:prstGeom>
              <a:ln w="12700">
                <a:solidFill>
                  <a:srgbClr val="FF9933"/>
                </a:solidFill>
              </a:ln>
            </p:spPr>
            <p:style>
              <a:lnRef idx="1">
                <a:schemeClr val="accent1"/>
              </a:lnRef>
              <a:fillRef idx="0">
                <a:schemeClr val="accent1"/>
              </a:fillRef>
              <a:effectRef idx="0">
                <a:schemeClr val="accent1"/>
              </a:effectRef>
              <a:fontRef idx="minor">
                <a:schemeClr val="tx1"/>
              </a:fontRef>
            </p:style>
          </p:cxnSp>
        </p:grpSp>
        <p:grpSp>
          <p:nvGrpSpPr>
            <p:cNvPr id="23949" name="Group 16"/>
            <p:cNvGrpSpPr>
              <a:grpSpLocks/>
            </p:cNvGrpSpPr>
            <p:nvPr/>
          </p:nvGrpSpPr>
          <p:grpSpPr bwMode="auto">
            <a:xfrm>
              <a:off x="3146422" y="2729639"/>
              <a:ext cx="93600" cy="93600"/>
              <a:chOff x="3822700" y="2447925"/>
              <a:chExt cx="196850" cy="196850"/>
            </a:xfrm>
          </p:grpSpPr>
          <p:cxnSp>
            <p:nvCxnSpPr>
              <p:cNvPr id="189" name="Straight Connector 188"/>
              <p:cNvCxnSpPr/>
              <p:nvPr/>
            </p:nvCxnSpPr>
            <p:spPr>
              <a:xfrm>
                <a:off x="3822960" y="2546201"/>
                <a:ext cx="195962" cy="0"/>
              </a:xfrm>
              <a:prstGeom prst="line">
                <a:avLst/>
              </a:prstGeom>
              <a:ln w="127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a:cxnSpLocks/>
              </p:cNvCxnSpPr>
              <p:nvPr/>
            </p:nvCxnSpPr>
            <p:spPr>
              <a:xfrm rot="16200000">
                <a:off x="3823697" y="2546201"/>
                <a:ext cx="198660" cy="0"/>
              </a:xfrm>
              <a:prstGeom prst="line">
                <a:avLst/>
              </a:prstGeom>
              <a:ln w="12700">
                <a:solidFill>
                  <a:srgbClr val="FF9933"/>
                </a:solidFill>
              </a:ln>
            </p:spPr>
            <p:style>
              <a:lnRef idx="1">
                <a:schemeClr val="accent1"/>
              </a:lnRef>
              <a:fillRef idx="0">
                <a:schemeClr val="accent1"/>
              </a:fillRef>
              <a:effectRef idx="0">
                <a:schemeClr val="accent1"/>
              </a:effectRef>
              <a:fontRef idx="minor">
                <a:schemeClr val="tx1"/>
              </a:fontRef>
            </p:style>
          </p:cxnSp>
        </p:grpSp>
        <p:grpSp>
          <p:nvGrpSpPr>
            <p:cNvPr id="23950" name="Group 17"/>
            <p:cNvGrpSpPr>
              <a:grpSpLocks/>
            </p:cNvGrpSpPr>
            <p:nvPr/>
          </p:nvGrpSpPr>
          <p:grpSpPr bwMode="auto">
            <a:xfrm>
              <a:off x="3317872" y="2824889"/>
              <a:ext cx="93600" cy="93600"/>
              <a:chOff x="3822700" y="2447925"/>
              <a:chExt cx="196850" cy="196850"/>
            </a:xfrm>
          </p:grpSpPr>
          <p:cxnSp>
            <p:nvCxnSpPr>
              <p:cNvPr id="187" name="Straight Connector 186"/>
              <p:cNvCxnSpPr/>
              <p:nvPr/>
            </p:nvCxnSpPr>
            <p:spPr>
              <a:xfrm>
                <a:off x="3820959" y="2544541"/>
                <a:ext cx="200133" cy="0"/>
              </a:xfrm>
              <a:prstGeom prst="line">
                <a:avLst/>
              </a:prstGeom>
              <a:ln w="127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a:cxnSpLocks/>
              </p:cNvCxnSpPr>
              <p:nvPr/>
            </p:nvCxnSpPr>
            <p:spPr>
              <a:xfrm rot="16200000">
                <a:off x="3822937" y="2545783"/>
                <a:ext cx="196176" cy="0"/>
              </a:xfrm>
              <a:prstGeom prst="line">
                <a:avLst/>
              </a:prstGeom>
              <a:ln w="12700">
                <a:solidFill>
                  <a:srgbClr val="FF9933"/>
                </a:solidFill>
              </a:ln>
            </p:spPr>
            <p:style>
              <a:lnRef idx="1">
                <a:schemeClr val="accent1"/>
              </a:lnRef>
              <a:fillRef idx="0">
                <a:schemeClr val="accent1"/>
              </a:fillRef>
              <a:effectRef idx="0">
                <a:schemeClr val="accent1"/>
              </a:effectRef>
              <a:fontRef idx="minor">
                <a:schemeClr val="tx1"/>
              </a:fontRef>
            </p:style>
          </p:cxnSp>
        </p:grpSp>
        <p:grpSp>
          <p:nvGrpSpPr>
            <p:cNvPr id="23951" name="Group 18"/>
            <p:cNvGrpSpPr>
              <a:grpSpLocks/>
            </p:cNvGrpSpPr>
            <p:nvPr/>
          </p:nvGrpSpPr>
          <p:grpSpPr bwMode="auto">
            <a:xfrm>
              <a:off x="3398835" y="2853464"/>
              <a:ext cx="93600" cy="93600"/>
              <a:chOff x="3822700" y="2447925"/>
              <a:chExt cx="196850" cy="196850"/>
            </a:xfrm>
          </p:grpSpPr>
          <p:cxnSp>
            <p:nvCxnSpPr>
              <p:cNvPr id="185" name="Straight Connector 184"/>
              <p:cNvCxnSpPr/>
              <p:nvPr/>
            </p:nvCxnSpPr>
            <p:spPr>
              <a:xfrm>
                <a:off x="3821631" y="2546526"/>
                <a:ext cx="195965" cy="0"/>
              </a:xfrm>
              <a:prstGeom prst="line">
                <a:avLst/>
              </a:prstGeom>
              <a:ln w="127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a:cxnSpLocks/>
              </p:cNvCxnSpPr>
              <p:nvPr/>
            </p:nvCxnSpPr>
            <p:spPr>
              <a:xfrm rot="16200000">
                <a:off x="3822368" y="2546526"/>
                <a:ext cx="198660" cy="0"/>
              </a:xfrm>
              <a:prstGeom prst="line">
                <a:avLst/>
              </a:prstGeom>
              <a:ln w="12700">
                <a:solidFill>
                  <a:srgbClr val="FF9933"/>
                </a:solidFill>
              </a:ln>
            </p:spPr>
            <p:style>
              <a:lnRef idx="1">
                <a:schemeClr val="accent1"/>
              </a:lnRef>
              <a:fillRef idx="0">
                <a:schemeClr val="accent1"/>
              </a:fillRef>
              <a:effectRef idx="0">
                <a:schemeClr val="accent1"/>
              </a:effectRef>
              <a:fontRef idx="minor">
                <a:schemeClr val="tx1"/>
              </a:fontRef>
            </p:style>
          </p:cxnSp>
        </p:grpSp>
        <p:grpSp>
          <p:nvGrpSpPr>
            <p:cNvPr id="23952" name="Group 19"/>
            <p:cNvGrpSpPr>
              <a:grpSpLocks/>
            </p:cNvGrpSpPr>
            <p:nvPr/>
          </p:nvGrpSpPr>
          <p:grpSpPr bwMode="auto">
            <a:xfrm>
              <a:off x="3434554" y="2858227"/>
              <a:ext cx="93600" cy="93600"/>
              <a:chOff x="3822700" y="2447925"/>
              <a:chExt cx="196850" cy="196850"/>
            </a:xfrm>
          </p:grpSpPr>
          <p:cxnSp>
            <p:nvCxnSpPr>
              <p:cNvPr id="183" name="Straight Connector 182"/>
              <p:cNvCxnSpPr/>
              <p:nvPr/>
            </p:nvCxnSpPr>
            <p:spPr>
              <a:xfrm>
                <a:off x="3821560" y="2546443"/>
                <a:ext cx="195965" cy="0"/>
              </a:xfrm>
              <a:prstGeom prst="line">
                <a:avLst/>
              </a:prstGeom>
              <a:ln w="127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a:cxnSpLocks/>
              </p:cNvCxnSpPr>
              <p:nvPr/>
            </p:nvCxnSpPr>
            <p:spPr>
              <a:xfrm rot="16200000">
                <a:off x="3822297" y="2546443"/>
                <a:ext cx="198660" cy="0"/>
              </a:xfrm>
              <a:prstGeom prst="line">
                <a:avLst/>
              </a:prstGeom>
              <a:ln w="12700">
                <a:solidFill>
                  <a:srgbClr val="FF9933"/>
                </a:solidFill>
              </a:ln>
            </p:spPr>
            <p:style>
              <a:lnRef idx="1">
                <a:schemeClr val="accent1"/>
              </a:lnRef>
              <a:fillRef idx="0">
                <a:schemeClr val="accent1"/>
              </a:fillRef>
              <a:effectRef idx="0">
                <a:schemeClr val="accent1"/>
              </a:effectRef>
              <a:fontRef idx="minor">
                <a:schemeClr val="tx1"/>
              </a:fontRef>
            </p:style>
          </p:cxnSp>
        </p:grpSp>
        <p:grpSp>
          <p:nvGrpSpPr>
            <p:cNvPr id="23953" name="Group 20"/>
            <p:cNvGrpSpPr>
              <a:grpSpLocks/>
            </p:cNvGrpSpPr>
            <p:nvPr/>
          </p:nvGrpSpPr>
          <p:grpSpPr bwMode="auto">
            <a:xfrm>
              <a:off x="3455986" y="2905852"/>
              <a:ext cx="93600" cy="93600"/>
              <a:chOff x="3822700" y="2447925"/>
              <a:chExt cx="196850" cy="196850"/>
            </a:xfrm>
          </p:grpSpPr>
          <p:cxnSp>
            <p:nvCxnSpPr>
              <p:cNvPr id="181" name="Straight Connector 180"/>
              <p:cNvCxnSpPr/>
              <p:nvPr/>
            </p:nvCxnSpPr>
            <p:spPr>
              <a:xfrm>
                <a:off x="3822353" y="2545612"/>
                <a:ext cx="195962" cy="0"/>
              </a:xfrm>
              <a:prstGeom prst="line">
                <a:avLst/>
              </a:prstGeom>
              <a:ln w="127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a:cxnSpLocks/>
              </p:cNvCxnSpPr>
              <p:nvPr/>
            </p:nvCxnSpPr>
            <p:spPr>
              <a:xfrm rot="16200000">
                <a:off x="3824330" y="2546854"/>
                <a:ext cx="196177" cy="0"/>
              </a:xfrm>
              <a:prstGeom prst="line">
                <a:avLst/>
              </a:prstGeom>
              <a:ln w="12700">
                <a:solidFill>
                  <a:srgbClr val="FF9933"/>
                </a:solidFill>
              </a:ln>
            </p:spPr>
            <p:style>
              <a:lnRef idx="1">
                <a:schemeClr val="accent1"/>
              </a:lnRef>
              <a:fillRef idx="0">
                <a:schemeClr val="accent1"/>
              </a:fillRef>
              <a:effectRef idx="0">
                <a:schemeClr val="accent1"/>
              </a:effectRef>
              <a:fontRef idx="minor">
                <a:schemeClr val="tx1"/>
              </a:fontRef>
            </p:style>
          </p:cxnSp>
        </p:grpSp>
        <p:grpSp>
          <p:nvGrpSpPr>
            <p:cNvPr id="23954" name="Group 21"/>
            <p:cNvGrpSpPr>
              <a:grpSpLocks/>
            </p:cNvGrpSpPr>
            <p:nvPr/>
          </p:nvGrpSpPr>
          <p:grpSpPr bwMode="auto">
            <a:xfrm>
              <a:off x="3555998" y="2936808"/>
              <a:ext cx="93600" cy="93600"/>
              <a:chOff x="3822700" y="2447925"/>
              <a:chExt cx="196850" cy="196850"/>
            </a:xfrm>
          </p:grpSpPr>
          <p:cxnSp>
            <p:nvCxnSpPr>
              <p:cNvPr id="179" name="Straight Connector 178"/>
              <p:cNvCxnSpPr/>
              <p:nvPr/>
            </p:nvCxnSpPr>
            <p:spPr>
              <a:xfrm>
                <a:off x="3824659" y="2545074"/>
                <a:ext cx="195965" cy="0"/>
              </a:xfrm>
              <a:prstGeom prst="line">
                <a:avLst/>
              </a:prstGeom>
              <a:ln w="127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a:cxnSpLocks/>
              </p:cNvCxnSpPr>
              <p:nvPr/>
            </p:nvCxnSpPr>
            <p:spPr>
              <a:xfrm rot="16200000">
                <a:off x="3826636" y="2546316"/>
                <a:ext cx="196177" cy="0"/>
              </a:xfrm>
              <a:prstGeom prst="line">
                <a:avLst/>
              </a:prstGeom>
              <a:ln w="12700">
                <a:solidFill>
                  <a:srgbClr val="FF9933"/>
                </a:solidFill>
              </a:ln>
            </p:spPr>
            <p:style>
              <a:lnRef idx="1">
                <a:schemeClr val="accent1"/>
              </a:lnRef>
              <a:fillRef idx="0">
                <a:schemeClr val="accent1"/>
              </a:fillRef>
              <a:effectRef idx="0">
                <a:schemeClr val="accent1"/>
              </a:effectRef>
              <a:fontRef idx="minor">
                <a:schemeClr val="tx1"/>
              </a:fontRef>
            </p:style>
          </p:cxnSp>
        </p:grpSp>
        <p:grpSp>
          <p:nvGrpSpPr>
            <p:cNvPr id="23955" name="Group 22"/>
            <p:cNvGrpSpPr>
              <a:grpSpLocks/>
            </p:cNvGrpSpPr>
            <p:nvPr/>
          </p:nvGrpSpPr>
          <p:grpSpPr bwMode="auto">
            <a:xfrm>
              <a:off x="3663154" y="2943952"/>
              <a:ext cx="93600" cy="93600"/>
              <a:chOff x="3822700" y="2447925"/>
              <a:chExt cx="196850" cy="196850"/>
            </a:xfrm>
          </p:grpSpPr>
          <p:cxnSp>
            <p:nvCxnSpPr>
              <p:cNvPr id="177" name="Straight Connector 176"/>
              <p:cNvCxnSpPr/>
              <p:nvPr/>
            </p:nvCxnSpPr>
            <p:spPr>
              <a:xfrm>
                <a:off x="3824452" y="2544949"/>
                <a:ext cx="195965" cy="0"/>
              </a:xfrm>
              <a:prstGeom prst="line">
                <a:avLst/>
              </a:prstGeom>
              <a:ln w="127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a:cxnSpLocks/>
              </p:cNvCxnSpPr>
              <p:nvPr/>
            </p:nvCxnSpPr>
            <p:spPr>
              <a:xfrm rot="16200000">
                <a:off x="3826428" y="2546191"/>
                <a:ext cx="196177" cy="0"/>
              </a:xfrm>
              <a:prstGeom prst="line">
                <a:avLst/>
              </a:prstGeom>
              <a:ln w="12700">
                <a:solidFill>
                  <a:srgbClr val="FF9933"/>
                </a:solidFill>
              </a:ln>
            </p:spPr>
            <p:style>
              <a:lnRef idx="1">
                <a:schemeClr val="accent1"/>
              </a:lnRef>
              <a:fillRef idx="0">
                <a:schemeClr val="accent1"/>
              </a:fillRef>
              <a:effectRef idx="0">
                <a:schemeClr val="accent1"/>
              </a:effectRef>
              <a:fontRef idx="minor">
                <a:schemeClr val="tx1"/>
              </a:fontRef>
            </p:style>
          </p:cxnSp>
        </p:grpSp>
        <p:grpSp>
          <p:nvGrpSpPr>
            <p:cNvPr id="23956" name="Group 23"/>
            <p:cNvGrpSpPr>
              <a:grpSpLocks/>
            </p:cNvGrpSpPr>
            <p:nvPr/>
          </p:nvGrpSpPr>
          <p:grpSpPr bwMode="auto">
            <a:xfrm>
              <a:off x="3870323" y="3029677"/>
              <a:ext cx="93600" cy="93600"/>
              <a:chOff x="3822700" y="2447925"/>
              <a:chExt cx="196850" cy="196850"/>
            </a:xfrm>
          </p:grpSpPr>
          <p:cxnSp>
            <p:nvCxnSpPr>
              <p:cNvPr id="175" name="Straight Connector 174"/>
              <p:cNvCxnSpPr/>
              <p:nvPr/>
            </p:nvCxnSpPr>
            <p:spPr>
              <a:xfrm>
                <a:off x="3822380" y="2545938"/>
                <a:ext cx="195965" cy="0"/>
              </a:xfrm>
              <a:prstGeom prst="line">
                <a:avLst/>
              </a:prstGeom>
              <a:ln w="127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a:cxnSpLocks/>
              </p:cNvCxnSpPr>
              <p:nvPr/>
            </p:nvCxnSpPr>
            <p:spPr>
              <a:xfrm rot="16200000">
                <a:off x="3824358" y="2547180"/>
                <a:ext cx="196176" cy="0"/>
              </a:xfrm>
              <a:prstGeom prst="line">
                <a:avLst/>
              </a:prstGeom>
              <a:ln w="12700">
                <a:solidFill>
                  <a:srgbClr val="FF9933"/>
                </a:solidFill>
              </a:ln>
            </p:spPr>
            <p:style>
              <a:lnRef idx="1">
                <a:schemeClr val="accent1"/>
              </a:lnRef>
              <a:fillRef idx="0">
                <a:schemeClr val="accent1"/>
              </a:fillRef>
              <a:effectRef idx="0">
                <a:schemeClr val="accent1"/>
              </a:effectRef>
              <a:fontRef idx="minor">
                <a:schemeClr val="tx1"/>
              </a:fontRef>
            </p:style>
          </p:cxnSp>
        </p:grpSp>
        <p:grpSp>
          <p:nvGrpSpPr>
            <p:cNvPr id="23957" name="Group 24"/>
            <p:cNvGrpSpPr>
              <a:grpSpLocks/>
            </p:cNvGrpSpPr>
            <p:nvPr/>
          </p:nvGrpSpPr>
          <p:grpSpPr bwMode="auto">
            <a:xfrm>
              <a:off x="3927473" y="3039202"/>
              <a:ext cx="93600" cy="93600"/>
              <a:chOff x="3822700" y="2447925"/>
              <a:chExt cx="196850" cy="196850"/>
            </a:xfrm>
          </p:grpSpPr>
          <p:cxnSp>
            <p:nvCxnSpPr>
              <p:cNvPr id="173" name="Straight Connector 172"/>
              <p:cNvCxnSpPr/>
              <p:nvPr/>
            </p:nvCxnSpPr>
            <p:spPr>
              <a:xfrm>
                <a:off x="3823102" y="2545770"/>
                <a:ext cx="195962" cy="0"/>
              </a:xfrm>
              <a:prstGeom prst="line">
                <a:avLst/>
              </a:prstGeom>
              <a:ln w="127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a:cxnSpLocks/>
              </p:cNvCxnSpPr>
              <p:nvPr/>
            </p:nvCxnSpPr>
            <p:spPr>
              <a:xfrm rot="16200000">
                <a:off x="3825080" y="2547012"/>
                <a:ext cx="196176" cy="0"/>
              </a:xfrm>
              <a:prstGeom prst="line">
                <a:avLst/>
              </a:prstGeom>
              <a:ln w="12700">
                <a:solidFill>
                  <a:srgbClr val="FF9933"/>
                </a:solidFill>
              </a:ln>
            </p:spPr>
            <p:style>
              <a:lnRef idx="1">
                <a:schemeClr val="accent1"/>
              </a:lnRef>
              <a:fillRef idx="0">
                <a:schemeClr val="accent1"/>
              </a:fillRef>
              <a:effectRef idx="0">
                <a:schemeClr val="accent1"/>
              </a:effectRef>
              <a:fontRef idx="minor">
                <a:schemeClr val="tx1"/>
              </a:fontRef>
            </p:style>
          </p:cxnSp>
        </p:grpSp>
        <p:grpSp>
          <p:nvGrpSpPr>
            <p:cNvPr id="23958" name="Group 25"/>
            <p:cNvGrpSpPr>
              <a:grpSpLocks/>
            </p:cNvGrpSpPr>
            <p:nvPr/>
          </p:nvGrpSpPr>
          <p:grpSpPr bwMode="auto">
            <a:xfrm>
              <a:off x="3975098" y="3067777"/>
              <a:ext cx="93600" cy="93600"/>
              <a:chOff x="3822700" y="2447925"/>
              <a:chExt cx="196850" cy="196850"/>
            </a:xfrm>
          </p:grpSpPr>
          <p:cxnSp>
            <p:nvCxnSpPr>
              <p:cNvPr id="171" name="Straight Connector 170"/>
              <p:cNvCxnSpPr/>
              <p:nvPr/>
            </p:nvCxnSpPr>
            <p:spPr>
              <a:xfrm>
                <a:off x="3823010" y="2545273"/>
                <a:ext cx="195962" cy="0"/>
              </a:xfrm>
              <a:prstGeom prst="line">
                <a:avLst/>
              </a:prstGeom>
              <a:ln w="127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a:cxnSpLocks/>
              </p:cNvCxnSpPr>
              <p:nvPr/>
            </p:nvCxnSpPr>
            <p:spPr>
              <a:xfrm rot="16200000">
                <a:off x="3824989" y="2546515"/>
                <a:ext cx="196176" cy="0"/>
              </a:xfrm>
              <a:prstGeom prst="line">
                <a:avLst/>
              </a:prstGeom>
              <a:ln w="12700">
                <a:solidFill>
                  <a:srgbClr val="FF9933"/>
                </a:solidFill>
              </a:ln>
            </p:spPr>
            <p:style>
              <a:lnRef idx="1">
                <a:schemeClr val="accent1"/>
              </a:lnRef>
              <a:fillRef idx="0">
                <a:schemeClr val="accent1"/>
              </a:fillRef>
              <a:effectRef idx="0">
                <a:schemeClr val="accent1"/>
              </a:effectRef>
              <a:fontRef idx="minor">
                <a:schemeClr val="tx1"/>
              </a:fontRef>
            </p:style>
          </p:cxnSp>
        </p:grpSp>
        <p:grpSp>
          <p:nvGrpSpPr>
            <p:cNvPr id="23959" name="Group 26"/>
            <p:cNvGrpSpPr>
              <a:grpSpLocks/>
            </p:cNvGrpSpPr>
            <p:nvPr/>
          </p:nvGrpSpPr>
          <p:grpSpPr bwMode="auto">
            <a:xfrm>
              <a:off x="4001292" y="3067777"/>
              <a:ext cx="93600" cy="93600"/>
              <a:chOff x="3822700" y="2447925"/>
              <a:chExt cx="196850" cy="196850"/>
            </a:xfrm>
          </p:grpSpPr>
          <p:cxnSp>
            <p:nvCxnSpPr>
              <p:cNvPr id="169" name="Straight Connector 168"/>
              <p:cNvCxnSpPr/>
              <p:nvPr/>
            </p:nvCxnSpPr>
            <p:spPr>
              <a:xfrm>
                <a:off x="3822122" y="2545273"/>
                <a:ext cx="195965" cy="0"/>
              </a:xfrm>
              <a:prstGeom prst="line">
                <a:avLst/>
              </a:prstGeom>
              <a:ln w="127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a:cxnSpLocks/>
              </p:cNvCxnSpPr>
              <p:nvPr/>
            </p:nvCxnSpPr>
            <p:spPr>
              <a:xfrm rot="16200000">
                <a:off x="3824101" y="2546515"/>
                <a:ext cx="196176" cy="0"/>
              </a:xfrm>
              <a:prstGeom prst="line">
                <a:avLst/>
              </a:prstGeom>
              <a:ln w="12700">
                <a:solidFill>
                  <a:srgbClr val="FF9933"/>
                </a:solidFill>
              </a:ln>
            </p:spPr>
            <p:style>
              <a:lnRef idx="1">
                <a:schemeClr val="accent1"/>
              </a:lnRef>
              <a:fillRef idx="0">
                <a:schemeClr val="accent1"/>
              </a:fillRef>
              <a:effectRef idx="0">
                <a:schemeClr val="accent1"/>
              </a:effectRef>
              <a:fontRef idx="minor">
                <a:schemeClr val="tx1"/>
              </a:fontRef>
            </p:style>
          </p:cxnSp>
        </p:grpSp>
        <p:grpSp>
          <p:nvGrpSpPr>
            <p:cNvPr id="23960" name="Group 27"/>
            <p:cNvGrpSpPr>
              <a:grpSpLocks/>
            </p:cNvGrpSpPr>
            <p:nvPr/>
          </p:nvGrpSpPr>
          <p:grpSpPr bwMode="auto">
            <a:xfrm>
              <a:off x="4096542" y="3089208"/>
              <a:ext cx="93600" cy="93600"/>
              <a:chOff x="3822700" y="2447925"/>
              <a:chExt cx="196850" cy="196850"/>
            </a:xfrm>
          </p:grpSpPr>
          <p:cxnSp>
            <p:nvCxnSpPr>
              <p:cNvPr id="167" name="Straight Connector 166"/>
              <p:cNvCxnSpPr/>
              <p:nvPr/>
            </p:nvCxnSpPr>
            <p:spPr>
              <a:xfrm>
                <a:off x="3821936" y="2544901"/>
                <a:ext cx="195965" cy="0"/>
              </a:xfrm>
              <a:prstGeom prst="line">
                <a:avLst/>
              </a:prstGeom>
              <a:ln w="127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a:cxnSpLocks/>
              </p:cNvCxnSpPr>
              <p:nvPr/>
            </p:nvCxnSpPr>
            <p:spPr>
              <a:xfrm rot="16200000">
                <a:off x="3823914" y="2546143"/>
                <a:ext cx="196176" cy="0"/>
              </a:xfrm>
              <a:prstGeom prst="line">
                <a:avLst/>
              </a:prstGeom>
              <a:ln w="12700">
                <a:solidFill>
                  <a:srgbClr val="FF9933"/>
                </a:solidFill>
              </a:ln>
            </p:spPr>
            <p:style>
              <a:lnRef idx="1">
                <a:schemeClr val="accent1"/>
              </a:lnRef>
              <a:fillRef idx="0">
                <a:schemeClr val="accent1"/>
              </a:fillRef>
              <a:effectRef idx="0">
                <a:schemeClr val="accent1"/>
              </a:effectRef>
              <a:fontRef idx="minor">
                <a:schemeClr val="tx1"/>
              </a:fontRef>
            </p:style>
          </p:cxnSp>
        </p:grpSp>
        <p:grpSp>
          <p:nvGrpSpPr>
            <p:cNvPr id="23961" name="Group 28"/>
            <p:cNvGrpSpPr>
              <a:grpSpLocks/>
            </p:cNvGrpSpPr>
            <p:nvPr/>
          </p:nvGrpSpPr>
          <p:grpSpPr bwMode="auto">
            <a:xfrm>
              <a:off x="4141786" y="3134451"/>
              <a:ext cx="93600" cy="93600"/>
              <a:chOff x="3822700" y="2447925"/>
              <a:chExt cx="196850" cy="196850"/>
            </a:xfrm>
          </p:grpSpPr>
          <p:cxnSp>
            <p:nvCxnSpPr>
              <p:cNvPr id="165" name="Straight Connector 164"/>
              <p:cNvCxnSpPr/>
              <p:nvPr/>
            </p:nvCxnSpPr>
            <p:spPr>
              <a:xfrm>
                <a:off x="3822684" y="2546598"/>
                <a:ext cx="195962" cy="0"/>
              </a:xfrm>
              <a:prstGeom prst="line">
                <a:avLst/>
              </a:prstGeom>
              <a:ln w="127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a:cxnSpLocks/>
              </p:cNvCxnSpPr>
              <p:nvPr/>
            </p:nvCxnSpPr>
            <p:spPr>
              <a:xfrm rot="16200000">
                <a:off x="3823421" y="2546598"/>
                <a:ext cx="198660" cy="0"/>
              </a:xfrm>
              <a:prstGeom prst="line">
                <a:avLst/>
              </a:prstGeom>
              <a:ln w="12700">
                <a:solidFill>
                  <a:srgbClr val="FF9933"/>
                </a:solidFill>
              </a:ln>
            </p:spPr>
            <p:style>
              <a:lnRef idx="1">
                <a:schemeClr val="accent1"/>
              </a:lnRef>
              <a:fillRef idx="0">
                <a:schemeClr val="accent1"/>
              </a:fillRef>
              <a:effectRef idx="0">
                <a:schemeClr val="accent1"/>
              </a:effectRef>
              <a:fontRef idx="minor">
                <a:schemeClr val="tx1"/>
              </a:fontRef>
            </p:style>
          </p:cxnSp>
        </p:grpSp>
        <p:grpSp>
          <p:nvGrpSpPr>
            <p:cNvPr id="23962" name="Group 29"/>
            <p:cNvGrpSpPr>
              <a:grpSpLocks/>
            </p:cNvGrpSpPr>
            <p:nvPr/>
          </p:nvGrpSpPr>
          <p:grpSpPr bwMode="auto">
            <a:xfrm>
              <a:off x="4187029" y="3148738"/>
              <a:ext cx="93600" cy="93600"/>
              <a:chOff x="3822700" y="2447925"/>
              <a:chExt cx="196850" cy="196850"/>
            </a:xfrm>
          </p:grpSpPr>
          <p:cxnSp>
            <p:nvCxnSpPr>
              <p:cNvPr id="163" name="Straight Connector 162"/>
              <p:cNvCxnSpPr/>
              <p:nvPr/>
            </p:nvCxnSpPr>
            <p:spPr>
              <a:xfrm>
                <a:off x="3823430" y="2546349"/>
                <a:ext cx="195965" cy="0"/>
              </a:xfrm>
              <a:prstGeom prst="line">
                <a:avLst/>
              </a:prstGeom>
              <a:ln w="127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a:cxnSpLocks/>
              </p:cNvCxnSpPr>
              <p:nvPr/>
            </p:nvCxnSpPr>
            <p:spPr>
              <a:xfrm rot="16200000">
                <a:off x="3824167" y="2546349"/>
                <a:ext cx="198660" cy="0"/>
              </a:xfrm>
              <a:prstGeom prst="line">
                <a:avLst/>
              </a:prstGeom>
              <a:ln w="12700">
                <a:solidFill>
                  <a:srgbClr val="FF9933"/>
                </a:solidFill>
              </a:ln>
            </p:spPr>
            <p:style>
              <a:lnRef idx="1">
                <a:schemeClr val="accent1"/>
              </a:lnRef>
              <a:fillRef idx="0">
                <a:schemeClr val="accent1"/>
              </a:fillRef>
              <a:effectRef idx="0">
                <a:schemeClr val="accent1"/>
              </a:effectRef>
              <a:fontRef idx="minor">
                <a:schemeClr val="tx1"/>
              </a:fontRef>
            </p:style>
          </p:cxnSp>
        </p:grpSp>
        <p:grpSp>
          <p:nvGrpSpPr>
            <p:cNvPr id="23963" name="Group 30"/>
            <p:cNvGrpSpPr>
              <a:grpSpLocks/>
            </p:cNvGrpSpPr>
            <p:nvPr/>
          </p:nvGrpSpPr>
          <p:grpSpPr bwMode="auto">
            <a:xfrm>
              <a:off x="4391817" y="3184456"/>
              <a:ext cx="93600" cy="93600"/>
              <a:chOff x="3822700" y="2447925"/>
              <a:chExt cx="196850" cy="196850"/>
            </a:xfrm>
          </p:grpSpPr>
          <p:cxnSp>
            <p:nvCxnSpPr>
              <p:cNvPr id="161" name="Straight Connector 160"/>
              <p:cNvCxnSpPr/>
              <p:nvPr/>
            </p:nvCxnSpPr>
            <p:spPr>
              <a:xfrm>
                <a:off x="3822196" y="2545728"/>
                <a:ext cx="195962" cy="0"/>
              </a:xfrm>
              <a:prstGeom prst="line">
                <a:avLst/>
              </a:prstGeom>
              <a:ln w="127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a:cxnSpLocks/>
              </p:cNvCxnSpPr>
              <p:nvPr/>
            </p:nvCxnSpPr>
            <p:spPr>
              <a:xfrm rot="16200000">
                <a:off x="3824172" y="2546970"/>
                <a:ext cx="196177" cy="0"/>
              </a:xfrm>
              <a:prstGeom prst="line">
                <a:avLst/>
              </a:prstGeom>
              <a:ln w="12700">
                <a:solidFill>
                  <a:srgbClr val="FF9933"/>
                </a:solidFill>
              </a:ln>
            </p:spPr>
            <p:style>
              <a:lnRef idx="1">
                <a:schemeClr val="accent1"/>
              </a:lnRef>
              <a:fillRef idx="0">
                <a:schemeClr val="accent1"/>
              </a:fillRef>
              <a:effectRef idx="0">
                <a:schemeClr val="accent1"/>
              </a:effectRef>
              <a:fontRef idx="minor">
                <a:schemeClr val="tx1"/>
              </a:fontRef>
            </p:style>
          </p:cxnSp>
        </p:grpSp>
        <p:grpSp>
          <p:nvGrpSpPr>
            <p:cNvPr id="23964" name="Group 31"/>
            <p:cNvGrpSpPr>
              <a:grpSpLocks/>
            </p:cNvGrpSpPr>
            <p:nvPr/>
          </p:nvGrpSpPr>
          <p:grpSpPr bwMode="auto">
            <a:xfrm>
              <a:off x="4446586" y="3198743"/>
              <a:ext cx="93600" cy="93600"/>
              <a:chOff x="3822700" y="2447925"/>
              <a:chExt cx="196850" cy="196850"/>
            </a:xfrm>
          </p:grpSpPr>
          <p:cxnSp>
            <p:nvCxnSpPr>
              <p:cNvPr id="159" name="Straight Connector 158"/>
              <p:cNvCxnSpPr/>
              <p:nvPr/>
            </p:nvCxnSpPr>
            <p:spPr>
              <a:xfrm>
                <a:off x="3823756" y="2545481"/>
                <a:ext cx="195962" cy="0"/>
              </a:xfrm>
              <a:prstGeom prst="line">
                <a:avLst/>
              </a:prstGeom>
              <a:ln w="127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a:cxnSpLocks/>
              </p:cNvCxnSpPr>
              <p:nvPr/>
            </p:nvCxnSpPr>
            <p:spPr>
              <a:xfrm rot="16200000">
                <a:off x="3825732" y="2546723"/>
                <a:ext cx="196177" cy="0"/>
              </a:xfrm>
              <a:prstGeom prst="line">
                <a:avLst/>
              </a:prstGeom>
              <a:ln w="12700">
                <a:solidFill>
                  <a:srgbClr val="FF9933"/>
                </a:solidFill>
              </a:ln>
            </p:spPr>
            <p:style>
              <a:lnRef idx="1">
                <a:schemeClr val="accent1"/>
              </a:lnRef>
              <a:fillRef idx="0">
                <a:schemeClr val="accent1"/>
              </a:fillRef>
              <a:effectRef idx="0">
                <a:schemeClr val="accent1"/>
              </a:effectRef>
              <a:fontRef idx="minor">
                <a:schemeClr val="tx1"/>
              </a:fontRef>
            </p:style>
          </p:cxnSp>
        </p:grpSp>
        <p:grpSp>
          <p:nvGrpSpPr>
            <p:cNvPr id="23965" name="Group 32"/>
            <p:cNvGrpSpPr>
              <a:grpSpLocks/>
            </p:cNvGrpSpPr>
            <p:nvPr/>
          </p:nvGrpSpPr>
          <p:grpSpPr bwMode="auto">
            <a:xfrm>
              <a:off x="4506117" y="3251131"/>
              <a:ext cx="93600" cy="93600"/>
              <a:chOff x="3822700" y="2447925"/>
              <a:chExt cx="196850" cy="196850"/>
            </a:xfrm>
          </p:grpSpPr>
          <p:cxnSp>
            <p:nvCxnSpPr>
              <p:cNvPr id="157" name="Straight Connector 156"/>
              <p:cNvCxnSpPr/>
              <p:nvPr/>
            </p:nvCxnSpPr>
            <p:spPr>
              <a:xfrm>
                <a:off x="3823640" y="2544566"/>
                <a:ext cx="195962" cy="0"/>
              </a:xfrm>
              <a:prstGeom prst="line">
                <a:avLst/>
              </a:prstGeom>
              <a:ln w="127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a:cxnSpLocks/>
              </p:cNvCxnSpPr>
              <p:nvPr/>
            </p:nvCxnSpPr>
            <p:spPr>
              <a:xfrm rot="16200000">
                <a:off x="3825617" y="2545808"/>
                <a:ext cx="196177" cy="0"/>
              </a:xfrm>
              <a:prstGeom prst="line">
                <a:avLst/>
              </a:prstGeom>
              <a:ln w="12700">
                <a:solidFill>
                  <a:srgbClr val="FF9933"/>
                </a:solidFill>
              </a:ln>
            </p:spPr>
            <p:style>
              <a:lnRef idx="1">
                <a:schemeClr val="accent1"/>
              </a:lnRef>
              <a:fillRef idx="0">
                <a:schemeClr val="accent1"/>
              </a:fillRef>
              <a:effectRef idx="0">
                <a:schemeClr val="accent1"/>
              </a:effectRef>
              <a:fontRef idx="minor">
                <a:schemeClr val="tx1"/>
              </a:fontRef>
            </p:style>
          </p:cxnSp>
        </p:grpSp>
        <p:grpSp>
          <p:nvGrpSpPr>
            <p:cNvPr id="23966" name="Group 33"/>
            <p:cNvGrpSpPr>
              <a:grpSpLocks/>
            </p:cNvGrpSpPr>
            <p:nvPr/>
          </p:nvGrpSpPr>
          <p:grpSpPr bwMode="auto">
            <a:xfrm>
              <a:off x="4582317" y="3296374"/>
              <a:ext cx="93600" cy="93600"/>
              <a:chOff x="3822700" y="2447925"/>
              <a:chExt cx="196850" cy="196850"/>
            </a:xfrm>
          </p:grpSpPr>
          <p:cxnSp>
            <p:nvCxnSpPr>
              <p:cNvPr id="155" name="Straight Connector 154"/>
              <p:cNvCxnSpPr/>
              <p:nvPr/>
            </p:nvCxnSpPr>
            <p:spPr>
              <a:xfrm>
                <a:off x="3821825" y="2546262"/>
                <a:ext cx="195962" cy="0"/>
              </a:xfrm>
              <a:prstGeom prst="line">
                <a:avLst/>
              </a:prstGeom>
              <a:ln w="127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a:cxnSpLocks/>
              </p:cNvCxnSpPr>
              <p:nvPr/>
            </p:nvCxnSpPr>
            <p:spPr>
              <a:xfrm rot="16200000">
                <a:off x="3822562" y="2546262"/>
                <a:ext cx="198660" cy="0"/>
              </a:xfrm>
              <a:prstGeom prst="line">
                <a:avLst/>
              </a:prstGeom>
              <a:ln w="12700">
                <a:solidFill>
                  <a:srgbClr val="FF9933"/>
                </a:solidFill>
              </a:ln>
            </p:spPr>
            <p:style>
              <a:lnRef idx="1">
                <a:schemeClr val="accent1"/>
              </a:lnRef>
              <a:fillRef idx="0">
                <a:schemeClr val="accent1"/>
              </a:fillRef>
              <a:effectRef idx="0">
                <a:schemeClr val="accent1"/>
              </a:effectRef>
              <a:fontRef idx="minor">
                <a:schemeClr val="tx1"/>
              </a:fontRef>
            </p:style>
          </p:cxnSp>
        </p:grpSp>
        <p:grpSp>
          <p:nvGrpSpPr>
            <p:cNvPr id="23967" name="Group 34"/>
            <p:cNvGrpSpPr>
              <a:grpSpLocks/>
            </p:cNvGrpSpPr>
            <p:nvPr/>
          </p:nvGrpSpPr>
          <p:grpSpPr bwMode="auto">
            <a:xfrm>
              <a:off x="4601367" y="3296374"/>
              <a:ext cx="93600" cy="93600"/>
              <a:chOff x="3822700" y="2447925"/>
              <a:chExt cx="196850" cy="196850"/>
            </a:xfrm>
          </p:grpSpPr>
          <p:cxnSp>
            <p:nvCxnSpPr>
              <p:cNvPr id="153" name="Straight Connector 152"/>
              <p:cNvCxnSpPr/>
              <p:nvPr/>
            </p:nvCxnSpPr>
            <p:spPr>
              <a:xfrm>
                <a:off x="3823456" y="2546262"/>
                <a:ext cx="195962" cy="0"/>
              </a:xfrm>
              <a:prstGeom prst="line">
                <a:avLst/>
              </a:prstGeom>
              <a:ln w="127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a:cxnSpLocks/>
              </p:cNvCxnSpPr>
              <p:nvPr/>
            </p:nvCxnSpPr>
            <p:spPr>
              <a:xfrm rot="16200000">
                <a:off x="3824193" y="2546262"/>
                <a:ext cx="198660" cy="0"/>
              </a:xfrm>
              <a:prstGeom prst="line">
                <a:avLst/>
              </a:prstGeom>
              <a:ln w="12700">
                <a:solidFill>
                  <a:srgbClr val="FF9933"/>
                </a:solidFill>
              </a:ln>
            </p:spPr>
            <p:style>
              <a:lnRef idx="1">
                <a:schemeClr val="accent1"/>
              </a:lnRef>
              <a:fillRef idx="0">
                <a:schemeClr val="accent1"/>
              </a:fillRef>
              <a:effectRef idx="0">
                <a:schemeClr val="accent1"/>
              </a:effectRef>
              <a:fontRef idx="minor">
                <a:schemeClr val="tx1"/>
              </a:fontRef>
            </p:style>
          </p:cxnSp>
        </p:grpSp>
        <p:grpSp>
          <p:nvGrpSpPr>
            <p:cNvPr id="23968" name="Group 35"/>
            <p:cNvGrpSpPr>
              <a:grpSpLocks/>
            </p:cNvGrpSpPr>
            <p:nvPr/>
          </p:nvGrpSpPr>
          <p:grpSpPr bwMode="auto">
            <a:xfrm>
              <a:off x="4698998" y="3315424"/>
              <a:ext cx="93600" cy="93600"/>
              <a:chOff x="3822700" y="2447925"/>
              <a:chExt cx="196850" cy="196850"/>
            </a:xfrm>
          </p:grpSpPr>
          <p:cxnSp>
            <p:nvCxnSpPr>
              <p:cNvPr id="151" name="Straight Connector 150"/>
              <p:cNvCxnSpPr/>
              <p:nvPr/>
            </p:nvCxnSpPr>
            <p:spPr>
              <a:xfrm>
                <a:off x="3822429" y="2545930"/>
                <a:ext cx="195965" cy="0"/>
              </a:xfrm>
              <a:prstGeom prst="line">
                <a:avLst/>
              </a:prstGeom>
              <a:ln w="127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a:cxnSpLocks/>
              </p:cNvCxnSpPr>
              <p:nvPr/>
            </p:nvCxnSpPr>
            <p:spPr>
              <a:xfrm rot="16200000">
                <a:off x="3824408" y="2547172"/>
                <a:ext cx="196176" cy="0"/>
              </a:xfrm>
              <a:prstGeom prst="line">
                <a:avLst/>
              </a:prstGeom>
              <a:ln w="12700">
                <a:solidFill>
                  <a:srgbClr val="FF9933"/>
                </a:solidFill>
              </a:ln>
            </p:spPr>
            <p:style>
              <a:lnRef idx="1">
                <a:schemeClr val="accent1"/>
              </a:lnRef>
              <a:fillRef idx="0">
                <a:schemeClr val="accent1"/>
              </a:fillRef>
              <a:effectRef idx="0">
                <a:schemeClr val="accent1"/>
              </a:effectRef>
              <a:fontRef idx="minor">
                <a:schemeClr val="tx1"/>
              </a:fontRef>
            </p:style>
          </p:cxnSp>
        </p:grpSp>
        <p:grpSp>
          <p:nvGrpSpPr>
            <p:cNvPr id="23969" name="Group 36"/>
            <p:cNvGrpSpPr>
              <a:grpSpLocks/>
            </p:cNvGrpSpPr>
            <p:nvPr/>
          </p:nvGrpSpPr>
          <p:grpSpPr bwMode="auto">
            <a:xfrm>
              <a:off x="4741860" y="3315424"/>
              <a:ext cx="93600" cy="93600"/>
              <a:chOff x="3822700" y="2447925"/>
              <a:chExt cx="196850" cy="196850"/>
            </a:xfrm>
          </p:grpSpPr>
          <p:cxnSp>
            <p:nvCxnSpPr>
              <p:cNvPr id="149" name="Straight Connector 148"/>
              <p:cNvCxnSpPr/>
              <p:nvPr/>
            </p:nvCxnSpPr>
            <p:spPr>
              <a:xfrm>
                <a:off x="3824016" y="2545930"/>
                <a:ext cx="195965" cy="0"/>
              </a:xfrm>
              <a:prstGeom prst="line">
                <a:avLst/>
              </a:prstGeom>
              <a:ln w="127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a:cxnSpLocks/>
              </p:cNvCxnSpPr>
              <p:nvPr/>
            </p:nvCxnSpPr>
            <p:spPr>
              <a:xfrm rot="16200000">
                <a:off x="3825994" y="2547172"/>
                <a:ext cx="196176" cy="0"/>
              </a:xfrm>
              <a:prstGeom prst="line">
                <a:avLst/>
              </a:prstGeom>
              <a:ln w="12700">
                <a:solidFill>
                  <a:srgbClr val="FF9933"/>
                </a:solidFill>
              </a:ln>
            </p:spPr>
            <p:style>
              <a:lnRef idx="1">
                <a:schemeClr val="accent1"/>
              </a:lnRef>
              <a:fillRef idx="0">
                <a:schemeClr val="accent1"/>
              </a:fillRef>
              <a:effectRef idx="0">
                <a:schemeClr val="accent1"/>
              </a:effectRef>
              <a:fontRef idx="minor">
                <a:schemeClr val="tx1"/>
              </a:fontRef>
            </p:style>
          </p:cxnSp>
        </p:grpSp>
        <p:grpSp>
          <p:nvGrpSpPr>
            <p:cNvPr id="23970" name="Group 37"/>
            <p:cNvGrpSpPr>
              <a:grpSpLocks/>
            </p:cNvGrpSpPr>
            <p:nvPr/>
          </p:nvGrpSpPr>
          <p:grpSpPr bwMode="auto">
            <a:xfrm>
              <a:off x="5175248" y="3432105"/>
              <a:ext cx="93600" cy="93600"/>
              <a:chOff x="3822700" y="2447925"/>
              <a:chExt cx="196850" cy="196850"/>
            </a:xfrm>
          </p:grpSpPr>
          <p:cxnSp>
            <p:nvCxnSpPr>
              <p:cNvPr id="147" name="Straight Connector 146"/>
              <p:cNvCxnSpPr/>
              <p:nvPr/>
            </p:nvCxnSpPr>
            <p:spPr>
              <a:xfrm>
                <a:off x="3821502" y="2546381"/>
                <a:ext cx="195965" cy="0"/>
              </a:xfrm>
              <a:prstGeom prst="line">
                <a:avLst/>
              </a:prstGeom>
              <a:ln w="127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a:cxnSpLocks/>
              </p:cNvCxnSpPr>
              <p:nvPr/>
            </p:nvCxnSpPr>
            <p:spPr>
              <a:xfrm rot="16200000">
                <a:off x="3822239" y="2546381"/>
                <a:ext cx="198660" cy="0"/>
              </a:xfrm>
              <a:prstGeom prst="line">
                <a:avLst/>
              </a:prstGeom>
              <a:ln w="12700">
                <a:solidFill>
                  <a:srgbClr val="FF9933"/>
                </a:solidFill>
              </a:ln>
            </p:spPr>
            <p:style>
              <a:lnRef idx="1">
                <a:schemeClr val="accent1"/>
              </a:lnRef>
              <a:fillRef idx="0">
                <a:schemeClr val="accent1"/>
              </a:fillRef>
              <a:effectRef idx="0">
                <a:schemeClr val="accent1"/>
              </a:effectRef>
              <a:fontRef idx="minor">
                <a:schemeClr val="tx1"/>
              </a:fontRef>
            </p:style>
          </p:cxnSp>
        </p:grpSp>
        <p:grpSp>
          <p:nvGrpSpPr>
            <p:cNvPr id="23971" name="Group 38"/>
            <p:cNvGrpSpPr>
              <a:grpSpLocks/>
            </p:cNvGrpSpPr>
            <p:nvPr/>
          </p:nvGrpSpPr>
          <p:grpSpPr bwMode="auto">
            <a:xfrm>
              <a:off x="5256210" y="3522593"/>
              <a:ext cx="93600" cy="93600"/>
              <a:chOff x="3822700" y="2447925"/>
              <a:chExt cx="196850" cy="196850"/>
            </a:xfrm>
          </p:grpSpPr>
          <p:cxnSp>
            <p:nvCxnSpPr>
              <p:cNvPr id="145" name="Straight Connector 144"/>
              <p:cNvCxnSpPr/>
              <p:nvPr/>
            </p:nvCxnSpPr>
            <p:spPr>
              <a:xfrm>
                <a:off x="3822180" y="2544804"/>
                <a:ext cx="195962" cy="0"/>
              </a:xfrm>
              <a:prstGeom prst="line">
                <a:avLst/>
              </a:prstGeom>
              <a:ln w="127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a:cxnSpLocks/>
              </p:cNvCxnSpPr>
              <p:nvPr/>
            </p:nvCxnSpPr>
            <p:spPr>
              <a:xfrm rot="16200000">
                <a:off x="3824156" y="2546046"/>
                <a:ext cx="196177" cy="0"/>
              </a:xfrm>
              <a:prstGeom prst="line">
                <a:avLst/>
              </a:prstGeom>
              <a:ln w="12700">
                <a:solidFill>
                  <a:srgbClr val="FF9933"/>
                </a:solidFill>
              </a:ln>
            </p:spPr>
            <p:style>
              <a:lnRef idx="1">
                <a:schemeClr val="accent1"/>
              </a:lnRef>
              <a:fillRef idx="0">
                <a:schemeClr val="accent1"/>
              </a:fillRef>
              <a:effectRef idx="0">
                <a:schemeClr val="accent1"/>
              </a:effectRef>
              <a:fontRef idx="minor">
                <a:schemeClr val="tx1"/>
              </a:fontRef>
            </p:style>
          </p:cxnSp>
        </p:grpSp>
        <p:grpSp>
          <p:nvGrpSpPr>
            <p:cNvPr id="23972" name="Group 39"/>
            <p:cNvGrpSpPr>
              <a:grpSpLocks/>
            </p:cNvGrpSpPr>
            <p:nvPr/>
          </p:nvGrpSpPr>
          <p:grpSpPr bwMode="auto">
            <a:xfrm>
              <a:off x="5556248" y="3591649"/>
              <a:ext cx="93600" cy="93600"/>
              <a:chOff x="3822700" y="2447925"/>
              <a:chExt cx="196850" cy="196850"/>
            </a:xfrm>
          </p:grpSpPr>
          <p:cxnSp>
            <p:nvCxnSpPr>
              <p:cNvPr id="143" name="Straight Connector 142"/>
              <p:cNvCxnSpPr/>
              <p:nvPr/>
            </p:nvCxnSpPr>
            <p:spPr>
              <a:xfrm>
                <a:off x="3820759" y="2546083"/>
                <a:ext cx="200133" cy="0"/>
              </a:xfrm>
              <a:prstGeom prst="line">
                <a:avLst/>
              </a:prstGeom>
              <a:ln w="127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a:cxnSpLocks/>
              </p:cNvCxnSpPr>
              <p:nvPr/>
            </p:nvCxnSpPr>
            <p:spPr>
              <a:xfrm rot="16200000">
                <a:off x="3821496" y="2546083"/>
                <a:ext cx="198660" cy="0"/>
              </a:xfrm>
              <a:prstGeom prst="line">
                <a:avLst/>
              </a:prstGeom>
              <a:ln w="12700">
                <a:solidFill>
                  <a:srgbClr val="FF9933"/>
                </a:solidFill>
              </a:ln>
            </p:spPr>
            <p:style>
              <a:lnRef idx="1">
                <a:schemeClr val="accent1"/>
              </a:lnRef>
              <a:fillRef idx="0">
                <a:schemeClr val="accent1"/>
              </a:fillRef>
              <a:effectRef idx="0">
                <a:schemeClr val="accent1"/>
              </a:effectRef>
              <a:fontRef idx="minor">
                <a:schemeClr val="tx1"/>
              </a:fontRef>
            </p:style>
          </p:cxnSp>
        </p:grpSp>
        <p:grpSp>
          <p:nvGrpSpPr>
            <p:cNvPr id="23973" name="Group 40"/>
            <p:cNvGrpSpPr>
              <a:grpSpLocks/>
            </p:cNvGrpSpPr>
            <p:nvPr/>
          </p:nvGrpSpPr>
          <p:grpSpPr bwMode="auto">
            <a:xfrm>
              <a:off x="5641973" y="3651180"/>
              <a:ext cx="93600" cy="93600"/>
              <a:chOff x="3822700" y="2447925"/>
              <a:chExt cx="196850" cy="196850"/>
            </a:xfrm>
          </p:grpSpPr>
          <p:cxnSp>
            <p:nvCxnSpPr>
              <p:cNvPr id="141" name="Straight Connector 140"/>
              <p:cNvCxnSpPr/>
              <p:nvPr/>
            </p:nvCxnSpPr>
            <p:spPr>
              <a:xfrm>
                <a:off x="3823927" y="2545046"/>
                <a:ext cx="195965" cy="0"/>
              </a:xfrm>
              <a:prstGeom prst="line">
                <a:avLst/>
              </a:prstGeom>
              <a:ln w="127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a:cxnSpLocks/>
              </p:cNvCxnSpPr>
              <p:nvPr/>
            </p:nvCxnSpPr>
            <p:spPr>
              <a:xfrm rot="16200000">
                <a:off x="3825905" y="2546288"/>
                <a:ext cx="196176" cy="0"/>
              </a:xfrm>
              <a:prstGeom prst="line">
                <a:avLst/>
              </a:prstGeom>
              <a:ln w="12700">
                <a:solidFill>
                  <a:srgbClr val="FF9933"/>
                </a:solidFill>
              </a:ln>
            </p:spPr>
            <p:style>
              <a:lnRef idx="1">
                <a:schemeClr val="accent1"/>
              </a:lnRef>
              <a:fillRef idx="0">
                <a:schemeClr val="accent1"/>
              </a:fillRef>
              <a:effectRef idx="0">
                <a:schemeClr val="accent1"/>
              </a:effectRef>
              <a:fontRef idx="minor">
                <a:schemeClr val="tx1"/>
              </a:fontRef>
            </p:style>
          </p:cxnSp>
        </p:grpSp>
        <p:grpSp>
          <p:nvGrpSpPr>
            <p:cNvPr id="23974" name="Group 41"/>
            <p:cNvGrpSpPr>
              <a:grpSpLocks/>
            </p:cNvGrpSpPr>
            <p:nvPr/>
          </p:nvGrpSpPr>
          <p:grpSpPr bwMode="auto">
            <a:xfrm>
              <a:off x="5949154" y="3667849"/>
              <a:ext cx="93600" cy="93600"/>
              <a:chOff x="3822700" y="2447925"/>
              <a:chExt cx="196850" cy="196850"/>
            </a:xfrm>
          </p:grpSpPr>
          <p:cxnSp>
            <p:nvCxnSpPr>
              <p:cNvPr id="139" name="Straight Connector 138"/>
              <p:cNvCxnSpPr/>
              <p:nvPr/>
            </p:nvCxnSpPr>
            <p:spPr>
              <a:xfrm>
                <a:off x="3824163" y="2544755"/>
                <a:ext cx="195962" cy="0"/>
              </a:xfrm>
              <a:prstGeom prst="line">
                <a:avLst/>
              </a:prstGeom>
              <a:ln w="127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a:cxnSpLocks/>
              </p:cNvCxnSpPr>
              <p:nvPr/>
            </p:nvCxnSpPr>
            <p:spPr>
              <a:xfrm rot="16200000">
                <a:off x="3826142" y="2545997"/>
                <a:ext cx="196176" cy="0"/>
              </a:xfrm>
              <a:prstGeom prst="line">
                <a:avLst/>
              </a:prstGeom>
              <a:ln w="12700">
                <a:solidFill>
                  <a:srgbClr val="FF9933"/>
                </a:solidFill>
              </a:ln>
            </p:spPr>
            <p:style>
              <a:lnRef idx="1">
                <a:schemeClr val="accent1"/>
              </a:lnRef>
              <a:fillRef idx="0">
                <a:schemeClr val="accent1"/>
              </a:fillRef>
              <a:effectRef idx="0">
                <a:schemeClr val="accent1"/>
              </a:effectRef>
              <a:fontRef idx="minor">
                <a:schemeClr val="tx1"/>
              </a:fontRef>
            </p:style>
          </p:cxnSp>
        </p:grpSp>
        <p:grpSp>
          <p:nvGrpSpPr>
            <p:cNvPr id="23975" name="Group 42"/>
            <p:cNvGrpSpPr>
              <a:grpSpLocks/>
            </p:cNvGrpSpPr>
            <p:nvPr/>
          </p:nvGrpSpPr>
          <p:grpSpPr bwMode="auto">
            <a:xfrm>
              <a:off x="6187279" y="3724999"/>
              <a:ext cx="93600" cy="93600"/>
              <a:chOff x="3822700" y="2447925"/>
              <a:chExt cx="196850" cy="196850"/>
            </a:xfrm>
          </p:grpSpPr>
          <p:cxnSp>
            <p:nvCxnSpPr>
              <p:cNvPr id="137" name="Straight Connector 136"/>
              <p:cNvCxnSpPr/>
              <p:nvPr/>
            </p:nvCxnSpPr>
            <p:spPr>
              <a:xfrm>
                <a:off x="3823698" y="2546243"/>
                <a:ext cx="195962" cy="0"/>
              </a:xfrm>
              <a:prstGeom prst="line">
                <a:avLst/>
              </a:prstGeom>
              <a:ln w="127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a:cxnSpLocks/>
              </p:cNvCxnSpPr>
              <p:nvPr/>
            </p:nvCxnSpPr>
            <p:spPr>
              <a:xfrm rot="16200000">
                <a:off x="3824435" y="2546243"/>
                <a:ext cx="198660" cy="0"/>
              </a:xfrm>
              <a:prstGeom prst="line">
                <a:avLst/>
              </a:prstGeom>
              <a:ln w="12700">
                <a:solidFill>
                  <a:srgbClr val="FF9933"/>
                </a:solidFill>
              </a:ln>
            </p:spPr>
            <p:style>
              <a:lnRef idx="1">
                <a:schemeClr val="accent1"/>
              </a:lnRef>
              <a:fillRef idx="0">
                <a:schemeClr val="accent1"/>
              </a:fillRef>
              <a:effectRef idx="0">
                <a:schemeClr val="accent1"/>
              </a:effectRef>
              <a:fontRef idx="minor">
                <a:schemeClr val="tx1"/>
              </a:fontRef>
            </p:style>
          </p:cxnSp>
        </p:grpSp>
        <p:grpSp>
          <p:nvGrpSpPr>
            <p:cNvPr id="23976" name="Group 43"/>
            <p:cNvGrpSpPr>
              <a:grpSpLocks/>
            </p:cNvGrpSpPr>
            <p:nvPr/>
          </p:nvGrpSpPr>
          <p:grpSpPr bwMode="auto">
            <a:xfrm>
              <a:off x="6423022" y="3724999"/>
              <a:ext cx="93600" cy="93600"/>
              <a:chOff x="3822700" y="2447925"/>
              <a:chExt cx="196850" cy="196850"/>
            </a:xfrm>
          </p:grpSpPr>
          <p:cxnSp>
            <p:nvCxnSpPr>
              <p:cNvPr id="135" name="Straight Connector 134"/>
              <p:cNvCxnSpPr/>
              <p:nvPr/>
            </p:nvCxnSpPr>
            <p:spPr>
              <a:xfrm>
                <a:off x="3824074" y="2546243"/>
                <a:ext cx="195965" cy="0"/>
              </a:xfrm>
              <a:prstGeom prst="line">
                <a:avLst/>
              </a:prstGeom>
              <a:ln w="127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a:cxnSpLocks/>
              </p:cNvCxnSpPr>
              <p:nvPr/>
            </p:nvCxnSpPr>
            <p:spPr>
              <a:xfrm rot="16200000">
                <a:off x="3824810" y="2546243"/>
                <a:ext cx="198660" cy="0"/>
              </a:xfrm>
              <a:prstGeom prst="line">
                <a:avLst/>
              </a:prstGeom>
              <a:ln w="12700">
                <a:solidFill>
                  <a:srgbClr val="FF9933"/>
                </a:solidFill>
              </a:ln>
            </p:spPr>
            <p:style>
              <a:lnRef idx="1">
                <a:schemeClr val="accent1"/>
              </a:lnRef>
              <a:fillRef idx="0">
                <a:schemeClr val="accent1"/>
              </a:fillRef>
              <a:effectRef idx="0">
                <a:schemeClr val="accent1"/>
              </a:effectRef>
              <a:fontRef idx="minor">
                <a:schemeClr val="tx1"/>
              </a:fontRef>
            </p:style>
          </p:cxnSp>
        </p:grpSp>
        <p:grpSp>
          <p:nvGrpSpPr>
            <p:cNvPr id="23977" name="Group 44"/>
            <p:cNvGrpSpPr>
              <a:grpSpLocks/>
            </p:cNvGrpSpPr>
            <p:nvPr/>
          </p:nvGrpSpPr>
          <p:grpSpPr bwMode="auto">
            <a:xfrm>
              <a:off x="6511128" y="3760718"/>
              <a:ext cx="93600" cy="93600"/>
              <a:chOff x="3822700" y="2447925"/>
              <a:chExt cx="196850" cy="196850"/>
            </a:xfrm>
          </p:grpSpPr>
          <p:cxnSp>
            <p:nvCxnSpPr>
              <p:cNvPr id="133" name="Straight Connector 132"/>
              <p:cNvCxnSpPr/>
              <p:nvPr/>
            </p:nvCxnSpPr>
            <p:spPr>
              <a:xfrm>
                <a:off x="3822235" y="2545620"/>
                <a:ext cx="195965" cy="0"/>
              </a:xfrm>
              <a:prstGeom prst="line">
                <a:avLst/>
              </a:prstGeom>
              <a:ln w="127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a:cxnSpLocks/>
              </p:cNvCxnSpPr>
              <p:nvPr/>
            </p:nvCxnSpPr>
            <p:spPr>
              <a:xfrm rot="16200000">
                <a:off x="3824212" y="2546862"/>
                <a:ext cx="196177" cy="0"/>
              </a:xfrm>
              <a:prstGeom prst="line">
                <a:avLst/>
              </a:prstGeom>
              <a:ln w="12700">
                <a:solidFill>
                  <a:srgbClr val="FF9933"/>
                </a:solidFill>
              </a:ln>
            </p:spPr>
            <p:style>
              <a:lnRef idx="1">
                <a:schemeClr val="accent1"/>
              </a:lnRef>
              <a:fillRef idx="0">
                <a:schemeClr val="accent1"/>
              </a:fillRef>
              <a:effectRef idx="0">
                <a:schemeClr val="accent1"/>
              </a:effectRef>
              <a:fontRef idx="minor">
                <a:schemeClr val="tx1"/>
              </a:fontRef>
            </p:style>
          </p:cxnSp>
        </p:grpSp>
        <p:grpSp>
          <p:nvGrpSpPr>
            <p:cNvPr id="23978" name="Group 45"/>
            <p:cNvGrpSpPr>
              <a:grpSpLocks/>
            </p:cNvGrpSpPr>
            <p:nvPr/>
          </p:nvGrpSpPr>
          <p:grpSpPr bwMode="auto">
            <a:xfrm>
              <a:off x="6620666" y="3758337"/>
              <a:ext cx="93600" cy="93600"/>
              <a:chOff x="3822700" y="2447925"/>
              <a:chExt cx="196850" cy="196850"/>
            </a:xfrm>
          </p:grpSpPr>
          <p:cxnSp>
            <p:nvCxnSpPr>
              <p:cNvPr id="131" name="Straight Connector 130"/>
              <p:cNvCxnSpPr/>
              <p:nvPr/>
            </p:nvCxnSpPr>
            <p:spPr>
              <a:xfrm>
                <a:off x="3821187" y="2545661"/>
                <a:ext cx="200133" cy="0"/>
              </a:xfrm>
              <a:prstGeom prst="line">
                <a:avLst/>
              </a:prstGeom>
              <a:ln w="127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a:cxnSpLocks/>
              </p:cNvCxnSpPr>
              <p:nvPr/>
            </p:nvCxnSpPr>
            <p:spPr>
              <a:xfrm rot="16200000">
                <a:off x="3823164" y="2546903"/>
                <a:ext cx="196177" cy="0"/>
              </a:xfrm>
              <a:prstGeom prst="line">
                <a:avLst/>
              </a:prstGeom>
              <a:ln w="12700">
                <a:solidFill>
                  <a:srgbClr val="FF9933"/>
                </a:solidFill>
              </a:ln>
            </p:spPr>
            <p:style>
              <a:lnRef idx="1">
                <a:schemeClr val="accent1"/>
              </a:lnRef>
              <a:fillRef idx="0">
                <a:schemeClr val="accent1"/>
              </a:fillRef>
              <a:effectRef idx="0">
                <a:schemeClr val="accent1"/>
              </a:effectRef>
              <a:fontRef idx="minor">
                <a:schemeClr val="tx1"/>
              </a:fontRef>
            </p:style>
          </p:cxnSp>
        </p:grpSp>
        <p:grpSp>
          <p:nvGrpSpPr>
            <p:cNvPr id="23979" name="Group 46"/>
            <p:cNvGrpSpPr>
              <a:grpSpLocks/>
            </p:cNvGrpSpPr>
            <p:nvPr/>
          </p:nvGrpSpPr>
          <p:grpSpPr bwMode="auto">
            <a:xfrm>
              <a:off x="6656385" y="3794055"/>
              <a:ext cx="93600" cy="93600"/>
              <a:chOff x="3822700" y="2447925"/>
              <a:chExt cx="196850" cy="196850"/>
            </a:xfrm>
          </p:grpSpPr>
          <p:cxnSp>
            <p:nvCxnSpPr>
              <p:cNvPr id="129" name="Straight Connector 128"/>
              <p:cNvCxnSpPr/>
              <p:nvPr/>
            </p:nvCxnSpPr>
            <p:spPr>
              <a:xfrm>
                <a:off x="3821116" y="2545040"/>
                <a:ext cx="200133" cy="0"/>
              </a:xfrm>
              <a:prstGeom prst="line">
                <a:avLst/>
              </a:prstGeom>
              <a:ln w="127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a:cxnSpLocks/>
              </p:cNvCxnSpPr>
              <p:nvPr/>
            </p:nvCxnSpPr>
            <p:spPr>
              <a:xfrm rot="16200000">
                <a:off x="3823093" y="2546282"/>
                <a:ext cx="196177" cy="0"/>
              </a:xfrm>
              <a:prstGeom prst="line">
                <a:avLst/>
              </a:prstGeom>
              <a:ln w="12700">
                <a:solidFill>
                  <a:srgbClr val="FF9933"/>
                </a:solidFill>
              </a:ln>
            </p:spPr>
            <p:style>
              <a:lnRef idx="1">
                <a:schemeClr val="accent1"/>
              </a:lnRef>
              <a:fillRef idx="0">
                <a:schemeClr val="accent1"/>
              </a:fillRef>
              <a:effectRef idx="0">
                <a:schemeClr val="accent1"/>
              </a:effectRef>
              <a:fontRef idx="minor">
                <a:schemeClr val="tx1"/>
              </a:fontRef>
            </p:style>
          </p:cxnSp>
        </p:grpSp>
        <p:grpSp>
          <p:nvGrpSpPr>
            <p:cNvPr id="23980" name="Group 47"/>
            <p:cNvGrpSpPr>
              <a:grpSpLocks/>
            </p:cNvGrpSpPr>
            <p:nvPr/>
          </p:nvGrpSpPr>
          <p:grpSpPr bwMode="auto">
            <a:xfrm>
              <a:off x="6673054" y="3794055"/>
              <a:ext cx="93600" cy="93600"/>
              <a:chOff x="3822700" y="2447925"/>
              <a:chExt cx="196850" cy="196850"/>
            </a:xfrm>
          </p:grpSpPr>
          <p:cxnSp>
            <p:nvCxnSpPr>
              <p:cNvPr id="127" name="Straight Connector 126"/>
              <p:cNvCxnSpPr/>
              <p:nvPr/>
            </p:nvCxnSpPr>
            <p:spPr>
              <a:xfrm>
                <a:off x="3823585" y="2545040"/>
                <a:ext cx="195965" cy="0"/>
              </a:xfrm>
              <a:prstGeom prst="line">
                <a:avLst/>
              </a:prstGeom>
              <a:ln w="127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a:cxnSpLocks/>
              </p:cNvCxnSpPr>
              <p:nvPr/>
            </p:nvCxnSpPr>
            <p:spPr>
              <a:xfrm rot="16200000">
                <a:off x="3825562" y="2546282"/>
                <a:ext cx="196177" cy="0"/>
              </a:xfrm>
              <a:prstGeom prst="line">
                <a:avLst/>
              </a:prstGeom>
              <a:ln w="12700">
                <a:solidFill>
                  <a:srgbClr val="FF9933"/>
                </a:solidFill>
              </a:ln>
            </p:spPr>
            <p:style>
              <a:lnRef idx="1">
                <a:schemeClr val="accent1"/>
              </a:lnRef>
              <a:fillRef idx="0">
                <a:schemeClr val="accent1"/>
              </a:fillRef>
              <a:effectRef idx="0">
                <a:schemeClr val="accent1"/>
              </a:effectRef>
              <a:fontRef idx="minor">
                <a:schemeClr val="tx1"/>
              </a:fontRef>
            </p:style>
          </p:cxnSp>
        </p:grpSp>
        <p:grpSp>
          <p:nvGrpSpPr>
            <p:cNvPr id="23981" name="Group 48"/>
            <p:cNvGrpSpPr>
              <a:grpSpLocks/>
            </p:cNvGrpSpPr>
            <p:nvPr/>
          </p:nvGrpSpPr>
          <p:grpSpPr bwMode="auto">
            <a:xfrm>
              <a:off x="6699248" y="3794055"/>
              <a:ext cx="93600" cy="93600"/>
              <a:chOff x="3822700" y="2447925"/>
              <a:chExt cx="196850" cy="196850"/>
            </a:xfrm>
          </p:grpSpPr>
          <p:cxnSp>
            <p:nvCxnSpPr>
              <p:cNvPr id="125" name="Straight Connector 124"/>
              <p:cNvCxnSpPr/>
              <p:nvPr/>
            </p:nvCxnSpPr>
            <p:spPr>
              <a:xfrm>
                <a:off x="3822700" y="2545040"/>
                <a:ext cx="195962" cy="0"/>
              </a:xfrm>
              <a:prstGeom prst="line">
                <a:avLst/>
              </a:prstGeom>
              <a:ln w="127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a:cxnSpLocks/>
              </p:cNvCxnSpPr>
              <p:nvPr/>
            </p:nvCxnSpPr>
            <p:spPr>
              <a:xfrm rot="16200000">
                <a:off x="3824677" y="2546282"/>
                <a:ext cx="196177" cy="0"/>
              </a:xfrm>
              <a:prstGeom prst="line">
                <a:avLst/>
              </a:prstGeom>
              <a:ln w="12700">
                <a:solidFill>
                  <a:srgbClr val="FF9933"/>
                </a:solidFill>
              </a:ln>
            </p:spPr>
            <p:style>
              <a:lnRef idx="1">
                <a:schemeClr val="accent1"/>
              </a:lnRef>
              <a:fillRef idx="0">
                <a:schemeClr val="accent1"/>
              </a:fillRef>
              <a:effectRef idx="0">
                <a:schemeClr val="accent1"/>
              </a:effectRef>
              <a:fontRef idx="minor">
                <a:schemeClr val="tx1"/>
              </a:fontRef>
            </p:style>
          </p:cxnSp>
        </p:grpSp>
        <p:grpSp>
          <p:nvGrpSpPr>
            <p:cNvPr id="23982" name="Group 49"/>
            <p:cNvGrpSpPr>
              <a:grpSpLocks/>
            </p:cNvGrpSpPr>
            <p:nvPr/>
          </p:nvGrpSpPr>
          <p:grpSpPr bwMode="auto">
            <a:xfrm>
              <a:off x="6720679" y="3794055"/>
              <a:ext cx="93600" cy="93600"/>
              <a:chOff x="3822700" y="2447925"/>
              <a:chExt cx="196850" cy="196850"/>
            </a:xfrm>
          </p:grpSpPr>
          <p:cxnSp>
            <p:nvCxnSpPr>
              <p:cNvPr id="123" name="Straight Connector 122"/>
              <p:cNvCxnSpPr/>
              <p:nvPr/>
            </p:nvCxnSpPr>
            <p:spPr>
              <a:xfrm>
                <a:off x="3823491" y="2545040"/>
                <a:ext cx="195965" cy="0"/>
              </a:xfrm>
              <a:prstGeom prst="line">
                <a:avLst/>
              </a:prstGeom>
              <a:ln w="127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a:cxnSpLocks/>
              </p:cNvCxnSpPr>
              <p:nvPr/>
            </p:nvCxnSpPr>
            <p:spPr>
              <a:xfrm rot="16200000">
                <a:off x="3825467" y="2546282"/>
                <a:ext cx="196177" cy="0"/>
              </a:xfrm>
              <a:prstGeom prst="line">
                <a:avLst/>
              </a:prstGeom>
              <a:ln w="12700">
                <a:solidFill>
                  <a:srgbClr val="FF9933"/>
                </a:solidFill>
              </a:ln>
            </p:spPr>
            <p:style>
              <a:lnRef idx="1">
                <a:schemeClr val="accent1"/>
              </a:lnRef>
              <a:fillRef idx="0">
                <a:schemeClr val="accent1"/>
              </a:fillRef>
              <a:effectRef idx="0">
                <a:schemeClr val="accent1"/>
              </a:effectRef>
              <a:fontRef idx="minor">
                <a:schemeClr val="tx1"/>
              </a:fontRef>
            </p:style>
          </p:cxnSp>
        </p:grpSp>
        <p:grpSp>
          <p:nvGrpSpPr>
            <p:cNvPr id="23983" name="Group 50"/>
            <p:cNvGrpSpPr>
              <a:grpSpLocks/>
            </p:cNvGrpSpPr>
            <p:nvPr/>
          </p:nvGrpSpPr>
          <p:grpSpPr bwMode="auto">
            <a:xfrm>
              <a:off x="6984998" y="3848824"/>
              <a:ext cx="93600" cy="93600"/>
              <a:chOff x="3822700" y="2447925"/>
              <a:chExt cx="196850" cy="196850"/>
            </a:xfrm>
          </p:grpSpPr>
          <p:cxnSp>
            <p:nvCxnSpPr>
              <p:cNvPr id="121" name="Straight Connector 120"/>
              <p:cNvCxnSpPr/>
              <p:nvPr/>
            </p:nvCxnSpPr>
            <p:spPr>
              <a:xfrm>
                <a:off x="3822143" y="2546567"/>
                <a:ext cx="195962" cy="0"/>
              </a:xfrm>
              <a:prstGeom prst="line">
                <a:avLst/>
              </a:prstGeom>
              <a:ln w="127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a:cxnSpLocks/>
              </p:cNvCxnSpPr>
              <p:nvPr/>
            </p:nvCxnSpPr>
            <p:spPr>
              <a:xfrm rot="16200000">
                <a:off x="3822880" y="2546567"/>
                <a:ext cx="198660" cy="0"/>
              </a:xfrm>
              <a:prstGeom prst="line">
                <a:avLst/>
              </a:prstGeom>
              <a:ln w="12700">
                <a:solidFill>
                  <a:srgbClr val="FF9933"/>
                </a:solidFill>
              </a:ln>
            </p:spPr>
            <p:style>
              <a:lnRef idx="1">
                <a:schemeClr val="accent1"/>
              </a:lnRef>
              <a:fillRef idx="0">
                <a:schemeClr val="accent1"/>
              </a:fillRef>
              <a:effectRef idx="0">
                <a:schemeClr val="accent1"/>
              </a:effectRef>
              <a:fontRef idx="minor">
                <a:schemeClr val="tx1"/>
              </a:fontRef>
            </p:style>
          </p:cxnSp>
        </p:grpSp>
        <p:grpSp>
          <p:nvGrpSpPr>
            <p:cNvPr id="23984" name="Group 51"/>
            <p:cNvGrpSpPr>
              <a:grpSpLocks/>
            </p:cNvGrpSpPr>
            <p:nvPr/>
          </p:nvGrpSpPr>
          <p:grpSpPr bwMode="auto">
            <a:xfrm>
              <a:off x="7075486" y="3879780"/>
              <a:ext cx="93600" cy="93600"/>
              <a:chOff x="3822700" y="2447925"/>
              <a:chExt cx="196850" cy="196850"/>
            </a:xfrm>
          </p:grpSpPr>
          <p:cxnSp>
            <p:nvCxnSpPr>
              <p:cNvPr id="119" name="Straight Connector 118"/>
              <p:cNvCxnSpPr/>
              <p:nvPr/>
            </p:nvCxnSpPr>
            <p:spPr>
              <a:xfrm>
                <a:off x="3823632" y="2546029"/>
                <a:ext cx="195962" cy="0"/>
              </a:xfrm>
              <a:prstGeom prst="line">
                <a:avLst/>
              </a:prstGeom>
              <a:ln w="127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a:cxnSpLocks/>
              </p:cNvCxnSpPr>
              <p:nvPr/>
            </p:nvCxnSpPr>
            <p:spPr>
              <a:xfrm rot="16200000">
                <a:off x="3824369" y="2546029"/>
                <a:ext cx="198660" cy="0"/>
              </a:xfrm>
              <a:prstGeom prst="line">
                <a:avLst/>
              </a:prstGeom>
              <a:ln w="12700">
                <a:solidFill>
                  <a:srgbClr val="FF9933"/>
                </a:solidFill>
              </a:ln>
            </p:spPr>
            <p:style>
              <a:lnRef idx="1">
                <a:schemeClr val="accent1"/>
              </a:lnRef>
              <a:fillRef idx="0">
                <a:schemeClr val="accent1"/>
              </a:fillRef>
              <a:effectRef idx="0">
                <a:schemeClr val="accent1"/>
              </a:effectRef>
              <a:fontRef idx="minor">
                <a:schemeClr val="tx1"/>
              </a:fontRef>
            </p:style>
          </p:cxnSp>
        </p:grpSp>
        <p:grpSp>
          <p:nvGrpSpPr>
            <p:cNvPr id="23985" name="Group 52"/>
            <p:cNvGrpSpPr>
              <a:grpSpLocks/>
            </p:cNvGrpSpPr>
            <p:nvPr/>
          </p:nvGrpSpPr>
          <p:grpSpPr bwMode="auto">
            <a:xfrm>
              <a:off x="7196930" y="3879780"/>
              <a:ext cx="93600" cy="93600"/>
              <a:chOff x="3822700" y="2447925"/>
              <a:chExt cx="196850" cy="196850"/>
            </a:xfrm>
          </p:grpSpPr>
          <p:cxnSp>
            <p:nvCxnSpPr>
              <p:cNvPr id="117" name="Straight Connector 116"/>
              <p:cNvCxnSpPr/>
              <p:nvPr/>
            </p:nvCxnSpPr>
            <p:spPr>
              <a:xfrm>
                <a:off x="3822561" y="2546029"/>
                <a:ext cx="195965" cy="0"/>
              </a:xfrm>
              <a:prstGeom prst="line">
                <a:avLst/>
              </a:prstGeom>
              <a:ln w="127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a:cxnSpLocks/>
              </p:cNvCxnSpPr>
              <p:nvPr/>
            </p:nvCxnSpPr>
            <p:spPr>
              <a:xfrm rot="16200000">
                <a:off x="3823297" y="2546029"/>
                <a:ext cx="198660" cy="0"/>
              </a:xfrm>
              <a:prstGeom prst="line">
                <a:avLst/>
              </a:prstGeom>
              <a:ln w="12700">
                <a:solidFill>
                  <a:srgbClr val="FF9933"/>
                </a:solidFill>
              </a:ln>
            </p:spPr>
            <p:style>
              <a:lnRef idx="1">
                <a:schemeClr val="accent1"/>
              </a:lnRef>
              <a:fillRef idx="0">
                <a:schemeClr val="accent1"/>
              </a:fillRef>
              <a:effectRef idx="0">
                <a:schemeClr val="accent1"/>
              </a:effectRef>
              <a:fontRef idx="minor">
                <a:schemeClr val="tx1"/>
              </a:fontRef>
            </p:style>
          </p:cxnSp>
        </p:grpSp>
        <p:grpSp>
          <p:nvGrpSpPr>
            <p:cNvPr id="23986" name="Group 53"/>
            <p:cNvGrpSpPr>
              <a:grpSpLocks/>
            </p:cNvGrpSpPr>
            <p:nvPr/>
          </p:nvGrpSpPr>
          <p:grpSpPr bwMode="auto">
            <a:xfrm>
              <a:off x="7337424" y="3920261"/>
              <a:ext cx="93600" cy="93600"/>
              <a:chOff x="3822700" y="2447925"/>
              <a:chExt cx="196850" cy="196850"/>
            </a:xfrm>
          </p:grpSpPr>
          <p:cxnSp>
            <p:nvCxnSpPr>
              <p:cNvPr id="115" name="Straight Connector 114"/>
              <p:cNvCxnSpPr/>
              <p:nvPr/>
            </p:nvCxnSpPr>
            <p:spPr>
              <a:xfrm>
                <a:off x="3823120" y="2545323"/>
                <a:ext cx="195962" cy="0"/>
              </a:xfrm>
              <a:prstGeom prst="line">
                <a:avLst/>
              </a:prstGeom>
              <a:ln w="127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a:cxnSpLocks/>
              </p:cNvCxnSpPr>
              <p:nvPr/>
            </p:nvCxnSpPr>
            <p:spPr>
              <a:xfrm rot="16200000">
                <a:off x="3825099" y="2546565"/>
                <a:ext cx="196176" cy="0"/>
              </a:xfrm>
              <a:prstGeom prst="line">
                <a:avLst/>
              </a:prstGeom>
              <a:ln w="12700">
                <a:solidFill>
                  <a:srgbClr val="FF9933"/>
                </a:solidFill>
              </a:ln>
            </p:spPr>
            <p:style>
              <a:lnRef idx="1">
                <a:schemeClr val="accent1"/>
              </a:lnRef>
              <a:fillRef idx="0">
                <a:schemeClr val="accent1"/>
              </a:fillRef>
              <a:effectRef idx="0">
                <a:schemeClr val="accent1"/>
              </a:effectRef>
              <a:fontRef idx="minor">
                <a:schemeClr val="tx1"/>
              </a:fontRef>
            </p:style>
          </p:cxnSp>
        </p:grpSp>
        <p:grpSp>
          <p:nvGrpSpPr>
            <p:cNvPr id="23987" name="Group 54"/>
            <p:cNvGrpSpPr>
              <a:grpSpLocks/>
            </p:cNvGrpSpPr>
            <p:nvPr/>
          </p:nvGrpSpPr>
          <p:grpSpPr bwMode="auto">
            <a:xfrm>
              <a:off x="7354093" y="3944073"/>
              <a:ext cx="93600" cy="93600"/>
              <a:chOff x="3822700" y="2447925"/>
              <a:chExt cx="196850" cy="196850"/>
            </a:xfrm>
          </p:grpSpPr>
          <p:cxnSp>
            <p:nvCxnSpPr>
              <p:cNvPr id="113" name="Straight Connector 112"/>
              <p:cNvCxnSpPr/>
              <p:nvPr/>
            </p:nvCxnSpPr>
            <p:spPr>
              <a:xfrm>
                <a:off x="3821421" y="2544910"/>
                <a:ext cx="200133" cy="0"/>
              </a:xfrm>
              <a:prstGeom prst="line">
                <a:avLst/>
              </a:prstGeom>
              <a:ln w="127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a:cxnSpLocks/>
              </p:cNvCxnSpPr>
              <p:nvPr/>
            </p:nvCxnSpPr>
            <p:spPr>
              <a:xfrm rot="16200000">
                <a:off x="3823400" y="2546152"/>
                <a:ext cx="196176" cy="0"/>
              </a:xfrm>
              <a:prstGeom prst="line">
                <a:avLst/>
              </a:prstGeom>
              <a:ln w="12700">
                <a:solidFill>
                  <a:srgbClr val="FF9933"/>
                </a:solidFill>
              </a:ln>
            </p:spPr>
            <p:style>
              <a:lnRef idx="1">
                <a:schemeClr val="accent1"/>
              </a:lnRef>
              <a:fillRef idx="0">
                <a:schemeClr val="accent1"/>
              </a:fillRef>
              <a:effectRef idx="0">
                <a:schemeClr val="accent1"/>
              </a:effectRef>
              <a:fontRef idx="minor">
                <a:schemeClr val="tx1"/>
              </a:fontRef>
            </p:style>
          </p:cxnSp>
        </p:grpSp>
        <p:grpSp>
          <p:nvGrpSpPr>
            <p:cNvPr id="23988" name="Group 55"/>
            <p:cNvGrpSpPr>
              <a:grpSpLocks/>
            </p:cNvGrpSpPr>
            <p:nvPr/>
          </p:nvGrpSpPr>
          <p:grpSpPr bwMode="auto">
            <a:xfrm>
              <a:off x="7406480" y="3944073"/>
              <a:ext cx="93600" cy="93600"/>
              <a:chOff x="3822700" y="2447925"/>
              <a:chExt cx="196850" cy="196850"/>
            </a:xfrm>
          </p:grpSpPr>
          <p:cxnSp>
            <p:nvCxnSpPr>
              <p:cNvPr id="111" name="Straight Connector 110"/>
              <p:cNvCxnSpPr/>
              <p:nvPr/>
            </p:nvCxnSpPr>
            <p:spPr>
              <a:xfrm>
                <a:off x="3823819" y="2544910"/>
                <a:ext cx="195965" cy="0"/>
              </a:xfrm>
              <a:prstGeom prst="line">
                <a:avLst/>
              </a:prstGeom>
              <a:ln w="127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a:cxnSpLocks/>
              </p:cNvCxnSpPr>
              <p:nvPr/>
            </p:nvCxnSpPr>
            <p:spPr>
              <a:xfrm rot="16200000">
                <a:off x="3825797" y="2546152"/>
                <a:ext cx="196176" cy="0"/>
              </a:xfrm>
              <a:prstGeom prst="line">
                <a:avLst/>
              </a:prstGeom>
              <a:ln w="12700">
                <a:solidFill>
                  <a:srgbClr val="FF9933"/>
                </a:solidFill>
              </a:ln>
            </p:spPr>
            <p:style>
              <a:lnRef idx="1">
                <a:schemeClr val="accent1"/>
              </a:lnRef>
              <a:fillRef idx="0">
                <a:schemeClr val="accent1"/>
              </a:fillRef>
              <a:effectRef idx="0">
                <a:schemeClr val="accent1"/>
              </a:effectRef>
              <a:fontRef idx="minor">
                <a:schemeClr val="tx1"/>
              </a:fontRef>
            </p:style>
          </p:cxnSp>
        </p:grpSp>
        <p:grpSp>
          <p:nvGrpSpPr>
            <p:cNvPr id="23989" name="Group 56"/>
            <p:cNvGrpSpPr>
              <a:grpSpLocks/>
            </p:cNvGrpSpPr>
            <p:nvPr/>
          </p:nvGrpSpPr>
          <p:grpSpPr bwMode="auto">
            <a:xfrm>
              <a:off x="7442199" y="3944073"/>
              <a:ext cx="93600" cy="93600"/>
              <a:chOff x="3822700" y="2447925"/>
              <a:chExt cx="196850" cy="196850"/>
            </a:xfrm>
          </p:grpSpPr>
          <p:cxnSp>
            <p:nvCxnSpPr>
              <p:cNvPr id="109" name="Straight Connector 108"/>
              <p:cNvCxnSpPr/>
              <p:nvPr/>
            </p:nvCxnSpPr>
            <p:spPr>
              <a:xfrm>
                <a:off x="3823748" y="2544910"/>
                <a:ext cx="195965" cy="0"/>
              </a:xfrm>
              <a:prstGeom prst="line">
                <a:avLst/>
              </a:prstGeom>
              <a:ln w="127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a:cxnSpLocks/>
              </p:cNvCxnSpPr>
              <p:nvPr/>
            </p:nvCxnSpPr>
            <p:spPr>
              <a:xfrm rot="16200000">
                <a:off x="3825727" y="2546152"/>
                <a:ext cx="196176" cy="0"/>
              </a:xfrm>
              <a:prstGeom prst="line">
                <a:avLst/>
              </a:prstGeom>
              <a:ln w="12700">
                <a:solidFill>
                  <a:srgbClr val="FF9933"/>
                </a:solidFill>
              </a:ln>
            </p:spPr>
            <p:style>
              <a:lnRef idx="1">
                <a:schemeClr val="accent1"/>
              </a:lnRef>
              <a:fillRef idx="0">
                <a:schemeClr val="accent1"/>
              </a:fillRef>
              <a:effectRef idx="0">
                <a:schemeClr val="accent1"/>
              </a:effectRef>
              <a:fontRef idx="minor">
                <a:schemeClr val="tx1"/>
              </a:fontRef>
            </p:style>
          </p:cxnSp>
        </p:grpSp>
        <p:grpSp>
          <p:nvGrpSpPr>
            <p:cNvPr id="23990" name="Group 57"/>
            <p:cNvGrpSpPr>
              <a:grpSpLocks/>
            </p:cNvGrpSpPr>
            <p:nvPr/>
          </p:nvGrpSpPr>
          <p:grpSpPr bwMode="auto">
            <a:xfrm>
              <a:off x="7516018" y="3944073"/>
              <a:ext cx="93600" cy="93600"/>
              <a:chOff x="3822700" y="2447925"/>
              <a:chExt cx="196850" cy="196850"/>
            </a:xfrm>
          </p:grpSpPr>
          <p:cxnSp>
            <p:nvCxnSpPr>
              <p:cNvPr id="107" name="Straight Connector 106"/>
              <p:cNvCxnSpPr/>
              <p:nvPr/>
            </p:nvCxnSpPr>
            <p:spPr>
              <a:xfrm>
                <a:off x="3822771" y="2544910"/>
                <a:ext cx="195962" cy="0"/>
              </a:xfrm>
              <a:prstGeom prst="line">
                <a:avLst/>
              </a:prstGeom>
              <a:ln w="127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a:cxnSpLocks/>
              </p:cNvCxnSpPr>
              <p:nvPr/>
            </p:nvCxnSpPr>
            <p:spPr>
              <a:xfrm rot="16200000">
                <a:off x="3824750" y="2546152"/>
                <a:ext cx="196176" cy="0"/>
              </a:xfrm>
              <a:prstGeom prst="line">
                <a:avLst/>
              </a:prstGeom>
              <a:ln w="12700">
                <a:solidFill>
                  <a:srgbClr val="FF9933"/>
                </a:solidFill>
              </a:ln>
            </p:spPr>
            <p:style>
              <a:lnRef idx="1">
                <a:schemeClr val="accent1"/>
              </a:lnRef>
              <a:fillRef idx="0">
                <a:schemeClr val="accent1"/>
              </a:fillRef>
              <a:effectRef idx="0">
                <a:schemeClr val="accent1"/>
              </a:effectRef>
              <a:fontRef idx="minor">
                <a:schemeClr val="tx1"/>
              </a:fontRef>
            </p:style>
          </p:cxnSp>
        </p:grpSp>
        <p:grpSp>
          <p:nvGrpSpPr>
            <p:cNvPr id="23991" name="Group 58"/>
            <p:cNvGrpSpPr>
              <a:grpSpLocks/>
            </p:cNvGrpSpPr>
            <p:nvPr/>
          </p:nvGrpSpPr>
          <p:grpSpPr bwMode="auto">
            <a:xfrm>
              <a:off x="7699375" y="3965503"/>
              <a:ext cx="93600" cy="93600"/>
              <a:chOff x="3822700" y="2447925"/>
              <a:chExt cx="196850" cy="196850"/>
            </a:xfrm>
          </p:grpSpPr>
          <p:cxnSp>
            <p:nvCxnSpPr>
              <p:cNvPr id="105" name="Straight Connector 104"/>
              <p:cNvCxnSpPr/>
              <p:nvPr/>
            </p:nvCxnSpPr>
            <p:spPr>
              <a:xfrm>
                <a:off x="3820746" y="2544539"/>
                <a:ext cx="200133" cy="0"/>
              </a:xfrm>
              <a:prstGeom prst="line">
                <a:avLst/>
              </a:prstGeom>
              <a:ln w="127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a:cxnSpLocks/>
              </p:cNvCxnSpPr>
              <p:nvPr/>
            </p:nvCxnSpPr>
            <p:spPr>
              <a:xfrm rot="16200000">
                <a:off x="3822725" y="2545781"/>
                <a:ext cx="196176" cy="0"/>
              </a:xfrm>
              <a:prstGeom prst="line">
                <a:avLst/>
              </a:prstGeom>
              <a:ln w="12700">
                <a:solidFill>
                  <a:srgbClr val="FF9933"/>
                </a:solidFill>
              </a:ln>
            </p:spPr>
            <p:style>
              <a:lnRef idx="1">
                <a:schemeClr val="accent1"/>
              </a:lnRef>
              <a:fillRef idx="0">
                <a:schemeClr val="accent1"/>
              </a:fillRef>
              <a:effectRef idx="0">
                <a:schemeClr val="accent1"/>
              </a:effectRef>
              <a:fontRef idx="minor">
                <a:schemeClr val="tx1"/>
              </a:fontRef>
            </p:style>
          </p:cxnSp>
        </p:grpSp>
        <p:grpSp>
          <p:nvGrpSpPr>
            <p:cNvPr id="23992" name="Group 59"/>
            <p:cNvGrpSpPr>
              <a:grpSpLocks/>
            </p:cNvGrpSpPr>
            <p:nvPr/>
          </p:nvGrpSpPr>
          <p:grpSpPr bwMode="auto">
            <a:xfrm>
              <a:off x="7708900" y="3965503"/>
              <a:ext cx="93600" cy="93600"/>
              <a:chOff x="3822700" y="2447925"/>
              <a:chExt cx="196850" cy="196850"/>
            </a:xfrm>
          </p:grpSpPr>
          <p:cxnSp>
            <p:nvCxnSpPr>
              <p:cNvPr id="103" name="Straight Connector 102"/>
              <p:cNvCxnSpPr/>
              <p:nvPr/>
            </p:nvCxnSpPr>
            <p:spPr>
              <a:xfrm>
                <a:off x="3821560" y="2544539"/>
                <a:ext cx="195965" cy="0"/>
              </a:xfrm>
              <a:prstGeom prst="line">
                <a:avLst/>
              </a:prstGeom>
              <a:ln w="127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a:cxnSpLocks/>
              </p:cNvCxnSpPr>
              <p:nvPr/>
            </p:nvCxnSpPr>
            <p:spPr>
              <a:xfrm rot="16200000">
                <a:off x="3823539" y="2545781"/>
                <a:ext cx="196176" cy="0"/>
              </a:xfrm>
              <a:prstGeom prst="line">
                <a:avLst/>
              </a:prstGeom>
              <a:ln w="12700">
                <a:solidFill>
                  <a:srgbClr val="FF9933"/>
                </a:solidFill>
              </a:ln>
            </p:spPr>
            <p:style>
              <a:lnRef idx="1">
                <a:schemeClr val="accent1"/>
              </a:lnRef>
              <a:fillRef idx="0">
                <a:schemeClr val="accent1"/>
              </a:fillRef>
              <a:effectRef idx="0">
                <a:schemeClr val="accent1"/>
              </a:effectRef>
              <a:fontRef idx="minor">
                <a:schemeClr val="tx1"/>
              </a:fontRef>
            </p:style>
          </p:cxnSp>
        </p:grpSp>
        <p:grpSp>
          <p:nvGrpSpPr>
            <p:cNvPr id="23993" name="Group 60"/>
            <p:cNvGrpSpPr>
              <a:grpSpLocks/>
            </p:cNvGrpSpPr>
            <p:nvPr/>
          </p:nvGrpSpPr>
          <p:grpSpPr bwMode="auto">
            <a:xfrm>
              <a:off x="7825582" y="3965503"/>
              <a:ext cx="93600" cy="93600"/>
              <a:chOff x="3822700" y="2447925"/>
              <a:chExt cx="196850" cy="196850"/>
            </a:xfrm>
          </p:grpSpPr>
          <p:cxnSp>
            <p:nvCxnSpPr>
              <p:cNvPr id="101" name="Straight Connector 100"/>
              <p:cNvCxnSpPr/>
              <p:nvPr/>
            </p:nvCxnSpPr>
            <p:spPr>
              <a:xfrm>
                <a:off x="3822164" y="2544539"/>
                <a:ext cx="195962" cy="0"/>
              </a:xfrm>
              <a:prstGeom prst="line">
                <a:avLst/>
              </a:prstGeom>
              <a:ln w="127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a:cxnSpLocks/>
              </p:cNvCxnSpPr>
              <p:nvPr/>
            </p:nvCxnSpPr>
            <p:spPr>
              <a:xfrm rot="16200000">
                <a:off x="3824143" y="2545781"/>
                <a:ext cx="196176" cy="0"/>
              </a:xfrm>
              <a:prstGeom prst="line">
                <a:avLst/>
              </a:prstGeom>
              <a:ln w="12700">
                <a:solidFill>
                  <a:srgbClr val="FF9933"/>
                </a:solidFill>
              </a:ln>
            </p:spPr>
            <p:style>
              <a:lnRef idx="1">
                <a:schemeClr val="accent1"/>
              </a:lnRef>
              <a:fillRef idx="0">
                <a:schemeClr val="accent1"/>
              </a:fillRef>
              <a:effectRef idx="0">
                <a:schemeClr val="accent1"/>
              </a:effectRef>
              <a:fontRef idx="minor">
                <a:schemeClr val="tx1"/>
              </a:fontRef>
            </p:style>
          </p:cxnSp>
        </p:grpSp>
        <p:grpSp>
          <p:nvGrpSpPr>
            <p:cNvPr id="23994" name="Group 61"/>
            <p:cNvGrpSpPr>
              <a:grpSpLocks/>
            </p:cNvGrpSpPr>
            <p:nvPr/>
          </p:nvGrpSpPr>
          <p:grpSpPr bwMode="auto">
            <a:xfrm>
              <a:off x="8006557" y="3965503"/>
              <a:ext cx="93600" cy="93600"/>
              <a:chOff x="3822700" y="2447925"/>
              <a:chExt cx="196850" cy="196850"/>
            </a:xfrm>
          </p:grpSpPr>
          <p:cxnSp>
            <p:nvCxnSpPr>
              <p:cNvPr id="99" name="Straight Connector 98"/>
              <p:cNvCxnSpPr/>
              <p:nvPr/>
            </p:nvCxnSpPr>
            <p:spPr>
              <a:xfrm>
                <a:off x="3820977" y="2544539"/>
                <a:ext cx="200133" cy="0"/>
              </a:xfrm>
              <a:prstGeom prst="line">
                <a:avLst/>
              </a:prstGeom>
              <a:ln w="127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a:cxnSpLocks/>
              </p:cNvCxnSpPr>
              <p:nvPr/>
            </p:nvCxnSpPr>
            <p:spPr>
              <a:xfrm rot="16200000">
                <a:off x="3822956" y="2545781"/>
                <a:ext cx="196176" cy="0"/>
              </a:xfrm>
              <a:prstGeom prst="line">
                <a:avLst/>
              </a:prstGeom>
              <a:ln w="12700">
                <a:solidFill>
                  <a:srgbClr val="FF9933"/>
                </a:solidFill>
              </a:ln>
            </p:spPr>
            <p:style>
              <a:lnRef idx="1">
                <a:schemeClr val="accent1"/>
              </a:lnRef>
              <a:fillRef idx="0">
                <a:schemeClr val="accent1"/>
              </a:fillRef>
              <a:effectRef idx="0">
                <a:schemeClr val="accent1"/>
              </a:effectRef>
              <a:fontRef idx="minor">
                <a:schemeClr val="tx1"/>
              </a:fontRef>
            </p:style>
          </p:cxnSp>
        </p:grpSp>
        <p:grpSp>
          <p:nvGrpSpPr>
            <p:cNvPr id="23995" name="Group 62"/>
            <p:cNvGrpSpPr>
              <a:grpSpLocks/>
            </p:cNvGrpSpPr>
            <p:nvPr/>
          </p:nvGrpSpPr>
          <p:grpSpPr bwMode="auto">
            <a:xfrm>
              <a:off x="8035132" y="3965503"/>
              <a:ext cx="93600" cy="93600"/>
              <a:chOff x="3822700" y="2447925"/>
              <a:chExt cx="196850" cy="196850"/>
            </a:xfrm>
          </p:grpSpPr>
          <p:cxnSp>
            <p:nvCxnSpPr>
              <p:cNvPr id="97" name="Straight Connector 96"/>
              <p:cNvCxnSpPr/>
              <p:nvPr/>
            </p:nvCxnSpPr>
            <p:spPr>
              <a:xfrm>
                <a:off x="3823425" y="2544539"/>
                <a:ext cx="195962" cy="0"/>
              </a:xfrm>
              <a:prstGeom prst="line">
                <a:avLst/>
              </a:prstGeom>
              <a:ln w="127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a:cxnSpLocks/>
              </p:cNvCxnSpPr>
              <p:nvPr/>
            </p:nvCxnSpPr>
            <p:spPr>
              <a:xfrm rot="16200000">
                <a:off x="3825403" y="2545781"/>
                <a:ext cx="196176" cy="0"/>
              </a:xfrm>
              <a:prstGeom prst="line">
                <a:avLst/>
              </a:prstGeom>
              <a:ln w="12700">
                <a:solidFill>
                  <a:srgbClr val="FF9933"/>
                </a:solidFill>
              </a:ln>
            </p:spPr>
            <p:style>
              <a:lnRef idx="1">
                <a:schemeClr val="accent1"/>
              </a:lnRef>
              <a:fillRef idx="0">
                <a:schemeClr val="accent1"/>
              </a:fillRef>
              <a:effectRef idx="0">
                <a:schemeClr val="accent1"/>
              </a:effectRef>
              <a:fontRef idx="minor">
                <a:schemeClr val="tx1"/>
              </a:fontRef>
            </p:style>
          </p:cxnSp>
        </p:grpSp>
        <p:grpSp>
          <p:nvGrpSpPr>
            <p:cNvPr id="23996" name="Group 63"/>
            <p:cNvGrpSpPr>
              <a:grpSpLocks/>
            </p:cNvGrpSpPr>
            <p:nvPr/>
          </p:nvGrpSpPr>
          <p:grpSpPr bwMode="auto">
            <a:xfrm>
              <a:off x="8189913" y="4003603"/>
              <a:ext cx="93600" cy="93600"/>
              <a:chOff x="3822700" y="2447925"/>
              <a:chExt cx="196850" cy="196850"/>
            </a:xfrm>
          </p:grpSpPr>
          <p:cxnSp>
            <p:nvCxnSpPr>
              <p:cNvPr id="95" name="Straight Connector 94"/>
              <p:cNvCxnSpPr/>
              <p:nvPr/>
            </p:nvCxnSpPr>
            <p:spPr>
              <a:xfrm>
                <a:off x="3823123" y="2546359"/>
                <a:ext cx="195962" cy="0"/>
              </a:xfrm>
              <a:prstGeom prst="line">
                <a:avLst/>
              </a:prstGeom>
              <a:ln w="127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a:cxnSpLocks/>
              </p:cNvCxnSpPr>
              <p:nvPr/>
            </p:nvCxnSpPr>
            <p:spPr>
              <a:xfrm rot="16200000">
                <a:off x="3823859" y="2546359"/>
                <a:ext cx="198660" cy="0"/>
              </a:xfrm>
              <a:prstGeom prst="line">
                <a:avLst/>
              </a:prstGeom>
              <a:ln w="12700">
                <a:solidFill>
                  <a:srgbClr val="FF9933"/>
                </a:solidFill>
              </a:ln>
            </p:spPr>
            <p:style>
              <a:lnRef idx="1">
                <a:schemeClr val="accent1"/>
              </a:lnRef>
              <a:fillRef idx="0">
                <a:schemeClr val="accent1"/>
              </a:fillRef>
              <a:effectRef idx="0">
                <a:schemeClr val="accent1"/>
              </a:effectRef>
              <a:fontRef idx="minor">
                <a:schemeClr val="tx1"/>
              </a:fontRef>
            </p:style>
          </p:cxnSp>
        </p:grpSp>
        <p:grpSp>
          <p:nvGrpSpPr>
            <p:cNvPr id="23997" name="Group 64"/>
            <p:cNvGrpSpPr>
              <a:grpSpLocks/>
            </p:cNvGrpSpPr>
            <p:nvPr/>
          </p:nvGrpSpPr>
          <p:grpSpPr bwMode="auto">
            <a:xfrm>
              <a:off x="8211345" y="4003603"/>
              <a:ext cx="93600" cy="93600"/>
              <a:chOff x="3822700" y="2447925"/>
              <a:chExt cx="196850" cy="196850"/>
            </a:xfrm>
          </p:grpSpPr>
          <p:cxnSp>
            <p:nvCxnSpPr>
              <p:cNvPr id="93" name="Straight Connector 92"/>
              <p:cNvCxnSpPr/>
              <p:nvPr/>
            </p:nvCxnSpPr>
            <p:spPr>
              <a:xfrm>
                <a:off x="3823911" y="2546359"/>
                <a:ext cx="195965" cy="0"/>
              </a:xfrm>
              <a:prstGeom prst="line">
                <a:avLst/>
              </a:prstGeom>
              <a:ln w="127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a:cxnSpLocks/>
              </p:cNvCxnSpPr>
              <p:nvPr/>
            </p:nvCxnSpPr>
            <p:spPr>
              <a:xfrm rot="16200000">
                <a:off x="3824647" y="2546359"/>
                <a:ext cx="198660" cy="0"/>
              </a:xfrm>
              <a:prstGeom prst="line">
                <a:avLst/>
              </a:prstGeom>
              <a:ln w="12700">
                <a:solidFill>
                  <a:srgbClr val="FF9933"/>
                </a:solidFill>
              </a:ln>
            </p:spPr>
            <p:style>
              <a:lnRef idx="1">
                <a:schemeClr val="accent1"/>
              </a:lnRef>
              <a:fillRef idx="0">
                <a:schemeClr val="accent1"/>
              </a:fillRef>
              <a:effectRef idx="0">
                <a:schemeClr val="accent1"/>
              </a:effectRef>
              <a:fontRef idx="minor">
                <a:schemeClr val="tx1"/>
              </a:fontRef>
            </p:style>
          </p:cxnSp>
        </p:grpSp>
        <p:grpSp>
          <p:nvGrpSpPr>
            <p:cNvPr id="23998" name="Group 65"/>
            <p:cNvGrpSpPr>
              <a:grpSpLocks/>
            </p:cNvGrpSpPr>
            <p:nvPr/>
          </p:nvGrpSpPr>
          <p:grpSpPr bwMode="auto">
            <a:xfrm>
              <a:off x="8339932" y="4003603"/>
              <a:ext cx="93600" cy="93600"/>
              <a:chOff x="3822700" y="2447925"/>
              <a:chExt cx="196850" cy="196850"/>
            </a:xfrm>
          </p:grpSpPr>
          <p:cxnSp>
            <p:nvCxnSpPr>
              <p:cNvPr id="91" name="Straight Connector 90"/>
              <p:cNvCxnSpPr/>
              <p:nvPr/>
            </p:nvCxnSpPr>
            <p:spPr>
              <a:xfrm>
                <a:off x="3824496" y="2546359"/>
                <a:ext cx="195962" cy="0"/>
              </a:xfrm>
              <a:prstGeom prst="line">
                <a:avLst/>
              </a:prstGeom>
              <a:ln w="127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a:cxnSpLocks/>
              </p:cNvCxnSpPr>
              <p:nvPr/>
            </p:nvCxnSpPr>
            <p:spPr>
              <a:xfrm rot="16200000">
                <a:off x="3825233" y="2546359"/>
                <a:ext cx="198660" cy="0"/>
              </a:xfrm>
              <a:prstGeom prst="line">
                <a:avLst/>
              </a:prstGeom>
              <a:ln w="12700">
                <a:solidFill>
                  <a:srgbClr val="FF9933"/>
                </a:solidFill>
              </a:ln>
            </p:spPr>
            <p:style>
              <a:lnRef idx="1">
                <a:schemeClr val="accent1"/>
              </a:lnRef>
              <a:fillRef idx="0">
                <a:schemeClr val="accent1"/>
              </a:fillRef>
              <a:effectRef idx="0">
                <a:schemeClr val="accent1"/>
              </a:effectRef>
              <a:fontRef idx="minor">
                <a:schemeClr val="tx1"/>
              </a:fontRef>
            </p:style>
          </p:cxnSp>
        </p:grpSp>
        <p:grpSp>
          <p:nvGrpSpPr>
            <p:cNvPr id="23999" name="Group 66"/>
            <p:cNvGrpSpPr>
              <a:grpSpLocks/>
            </p:cNvGrpSpPr>
            <p:nvPr/>
          </p:nvGrpSpPr>
          <p:grpSpPr bwMode="auto">
            <a:xfrm>
              <a:off x="8589963" y="4055991"/>
              <a:ext cx="93600" cy="93600"/>
              <a:chOff x="3822700" y="2447925"/>
              <a:chExt cx="196850" cy="196850"/>
            </a:xfrm>
          </p:grpSpPr>
          <p:cxnSp>
            <p:nvCxnSpPr>
              <p:cNvPr id="89" name="Straight Connector 88"/>
              <p:cNvCxnSpPr/>
              <p:nvPr/>
            </p:nvCxnSpPr>
            <p:spPr>
              <a:xfrm>
                <a:off x="3824011" y="2545445"/>
                <a:ext cx="195962" cy="0"/>
              </a:xfrm>
              <a:prstGeom prst="line">
                <a:avLst/>
              </a:prstGeom>
              <a:ln w="127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a:cxnSpLocks/>
              </p:cNvCxnSpPr>
              <p:nvPr/>
            </p:nvCxnSpPr>
            <p:spPr>
              <a:xfrm rot="16200000">
                <a:off x="3825987" y="2546687"/>
                <a:ext cx="196177" cy="0"/>
              </a:xfrm>
              <a:prstGeom prst="line">
                <a:avLst/>
              </a:prstGeom>
              <a:ln w="12700">
                <a:solidFill>
                  <a:srgbClr val="FF9933"/>
                </a:solidFill>
              </a:ln>
            </p:spPr>
            <p:style>
              <a:lnRef idx="1">
                <a:schemeClr val="accent1"/>
              </a:lnRef>
              <a:fillRef idx="0">
                <a:schemeClr val="accent1"/>
              </a:fillRef>
              <a:effectRef idx="0">
                <a:schemeClr val="accent1"/>
              </a:effectRef>
              <a:fontRef idx="minor">
                <a:schemeClr val="tx1"/>
              </a:fontRef>
            </p:style>
          </p:cxnSp>
        </p:grpSp>
        <p:grpSp>
          <p:nvGrpSpPr>
            <p:cNvPr id="24000" name="Group 67"/>
            <p:cNvGrpSpPr>
              <a:grpSpLocks/>
            </p:cNvGrpSpPr>
            <p:nvPr/>
          </p:nvGrpSpPr>
          <p:grpSpPr bwMode="auto">
            <a:xfrm>
              <a:off x="8682832" y="4055991"/>
              <a:ext cx="93600" cy="93600"/>
              <a:chOff x="3822700" y="2447925"/>
              <a:chExt cx="196850" cy="196850"/>
            </a:xfrm>
          </p:grpSpPr>
          <p:cxnSp>
            <p:nvCxnSpPr>
              <p:cNvPr id="87" name="Straight Connector 86"/>
              <p:cNvCxnSpPr/>
              <p:nvPr/>
            </p:nvCxnSpPr>
            <p:spPr>
              <a:xfrm>
                <a:off x="3824662" y="2545445"/>
                <a:ext cx="195965" cy="0"/>
              </a:xfrm>
              <a:prstGeom prst="line">
                <a:avLst/>
              </a:prstGeom>
              <a:ln w="127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a:cxnSpLocks/>
              </p:cNvCxnSpPr>
              <p:nvPr/>
            </p:nvCxnSpPr>
            <p:spPr>
              <a:xfrm rot="16200000">
                <a:off x="3826638" y="2546687"/>
                <a:ext cx="196177" cy="0"/>
              </a:xfrm>
              <a:prstGeom prst="line">
                <a:avLst/>
              </a:prstGeom>
              <a:ln w="12700">
                <a:solidFill>
                  <a:srgbClr val="FF9933"/>
                </a:solidFill>
              </a:ln>
            </p:spPr>
            <p:style>
              <a:lnRef idx="1">
                <a:schemeClr val="accent1"/>
              </a:lnRef>
              <a:fillRef idx="0">
                <a:schemeClr val="accent1"/>
              </a:fillRef>
              <a:effectRef idx="0">
                <a:schemeClr val="accent1"/>
              </a:effectRef>
              <a:fontRef idx="minor">
                <a:schemeClr val="tx1"/>
              </a:fontRef>
            </p:style>
          </p:cxnSp>
        </p:grpSp>
        <p:grpSp>
          <p:nvGrpSpPr>
            <p:cNvPr id="24001" name="Group 68"/>
            <p:cNvGrpSpPr>
              <a:grpSpLocks/>
            </p:cNvGrpSpPr>
            <p:nvPr/>
          </p:nvGrpSpPr>
          <p:grpSpPr bwMode="auto">
            <a:xfrm>
              <a:off x="8849519" y="4055991"/>
              <a:ext cx="93600" cy="93600"/>
              <a:chOff x="3822700" y="2447925"/>
              <a:chExt cx="196850" cy="196850"/>
            </a:xfrm>
          </p:grpSpPr>
          <p:cxnSp>
            <p:nvCxnSpPr>
              <p:cNvPr id="85" name="Straight Connector 84"/>
              <p:cNvCxnSpPr/>
              <p:nvPr/>
            </p:nvCxnSpPr>
            <p:spPr>
              <a:xfrm>
                <a:off x="3824336" y="2545445"/>
                <a:ext cx="195965" cy="0"/>
              </a:xfrm>
              <a:prstGeom prst="line">
                <a:avLst/>
              </a:prstGeom>
              <a:ln w="127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a:cxnSpLocks/>
              </p:cNvCxnSpPr>
              <p:nvPr/>
            </p:nvCxnSpPr>
            <p:spPr>
              <a:xfrm rot="16200000">
                <a:off x="3826313" y="2546687"/>
                <a:ext cx="196177" cy="0"/>
              </a:xfrm>
              <a:prstGeom prst="line">
                <a:avLst/>
              </a:prstGeom>
              <a:ln w="12700">
                <a:solidFill>
                  <a:srgbClr val="FF9933"/>
                </a:solidFill>
              </a:ln>
            </p:spPr>
            <p:style>
              <a:lnRef idx="1">
                <a:schemeClr val="accent1"/>
              </a:lnRef>
              <a:fillRef idx="0">
                <a:schemeClr val="accent1"/>
              </a:fillRef>
              <a:effectRef idx="0">
                <a:schemeClr val="accent1"/>
              </a:effectRef>
              <a:fontRef idx="minor">
                <a:schemeClr val="tx1"/>
              </a:fontRef>
            </p:style>
          </p:cxnSp>
        </p:grpSp>
        <p:grpSp>
          <p:nvGrpSpPr>
            <p:cNvPr id="24002" name="Group 69"/>
            <p:cNvGrpSpPr>
              <a:grpSpLocks/>
            </p:cNvGrpSpPr>
            <p:nvPr/>
          </p:nvGrpSpPr>
          <p:grpSpPr bwMode="auto">
            <a:xfrm>
              <a:off x="8973344" y="4055991"/>
              <a:ext cx="93600" cy="93600"/>
              <a:chOff x="3822700" y="2447925"/>
              <a:chExt cx="196850" cy="196850"/>
            </a:xfrm>
          </p:grpSpPr>
          <p:cxnSp>
            <p:nvCxnSpPr>
              <p:cNvPr id="83" name="Straight Connector 82"/>
              <p:cNvCxnSpPr/>
              <p:nvPr/>
            </p:nvCxnSpPr>
            <p:spPr>
              <a:xfrm>
                <a:off x="3822427" y="2545445"/>
                <a:ext cx="195965" cy="0"/>
              </a:xfrm>
              <a:prstGeom prst="line">
                <a:avLst/>
              </a:prstGeom>
              <a:ln w="127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a:cxnSpLocks/>
              </p:cNvCxnSpPr>
              <p:nvPr/>
            </p:nvCxnSpPr>
            <p:spPr>
              <a:xfrm rot="16200000">
                <a:off x="3824403" y="2546687"/>
                <a:ext cx="196177" cy="0"/>
              </a:xfrm>
              <a:prstGeom prst="line">
                <a:avLst/>
              </a:prstGeom>
              <a:ln w="12700">
                <a:solidFill>
                  <a:srgbClr val="FF9933"/>
                </a:solidFill>
              </a:ln>
            </p:spPr>
            <p:style>
              <a:lnRef idx="1">
                <a:schemeClr val="accent1"/>
              </a:lnRef>
              <a:fillRef idx="0">
                <a:schemeClr val="accent1"/>
              </a:fillRef>
              <a:effectRef idx="0">
                <a:schemeClr val="accent1"/>
              </a:effectRef>
              <a:fontRef idx="minor">
                <a:schemeClr val="tx1"/>
              </a:fontRef>
            </p:style>
          </p:cxnSp>
        </p:grpSp>
        <p:grpSp>
          <p:nvGrpSpPr>
            <p:cNvPr id="24003" name="Group 70"/>
            <p:cNvGrpSpPr>
              <a:grpSpLocks/>
            </p:cNvGrpSpPr>
            <p:nvPr/>
          </p:nvGrpSpPr>
          <p:grpSpPr bwMode="auto">
            <a:xfrm>
              <a:off x="9194800" y="4055991"/>
              <a:ext cx="93600" cy="93600"/>
              <a:chOff x="3822700" y="2447925"/>
              <a:chExt cx="196850" cy="196850"/>
            </a:xfrm>
          </p:grpSpPr>
          <p:cxnSp>
            <p:nvCxnSpPr>
              <p:cNvPr id="81" name="Straight Connector 80"/>
              <p:cNvCxnSpPr/>
              <p:nvPr/>
            </p:nvCxnSpPr>
            <p:spPr>
              <a:xfrm>
                <a:off x="3823664" y="2545445"/>
                <a:ext cx="195965" cy="0"/>
              </a:xfrm>
              <a:prstGeom prst="line">
                <a:avLst/>
              </a:prstGeom>
              <a:ln w="127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a:cxnSpLocks/>
              </p:cNvCxnSpPr>
              <p:nvPr/>
            </p:nvCxnSpPr>
            <p:spPr>
              <a:xfrm rot="16200000">
                <a:off x="3825640" y="2546687"/>
                <a:ext cx="196177" cy="0"/>
              </a:xfrm>
              <a:prstGeom prst="line">
                <a:avLst/>
              </a:prstGeom>
              <a:ln w="12700">
                <a:solidFill>
                  <a:srgbClr val="FF9933"/>
                </a:solidFill>
              </a:ln>
            </p:spPr>
            <p:style>
              <a:lnRef idx="1">
                <a:schemeClr val="accent1"/>
              </a:lnRef>
              <a:fillRef idx="0">
                <a:schemeClr val="accent1"/>
              </a:fillRef>
              <a:effectRef idx="0">
                <a:schemeClr val="accent1"/>
              </a:effectRef>
              <a:fontRef idx="minor">
                <a:schemeClr val="tx1"/>
              </a:fontRef>
            </p:style>
          </p:cxnSp>
        </p:grpSp>
        <p:grpSp>
          <p:nvGrpSpPr>
            <p:cNvPr id="24004" name="Group 71"/>
            <p:cNvGrpSpPr>
              <a:grpSpLocks/>
            </p:cNvGrpSpPr>
            <p:nvPr/>
          </p:nvGrpSpPr>
          <p:grpSpPr bwMode="auto">
            <a:xfrm>
              <a:off x="9306719" y="4055991"/>
              <a:ext cx="93600" cy="93600"/>
              <a:chOff x="3822700" y="2447925"/>
              <a:chExt cx="196850" cy="196850"/>
            </a:xfrm>
          </p:grpSpPr>
          <p:cxnSp>
            <p:nvCxnSpPr>
              <p:cNvPr id="79" name="Straight Connector 78"/>
              <p:cNvCxnSpPr/>
              <p:nvPr/>
            </p:nvCxnSpPr>
            <p:spPr>
              <a:xfrm>
                <a:off x="3821778" y="2545445"/>
                <a:ext cx="195965" cy="0"/>
              </a:xfrm>
              <a:prstGeom prst="line">
                <a:avLst/>
              </a:prstGeom>
              <a:ln w="127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a:cxnSpLocks/>
              </p:cNvCxnSpPr>
              <p:nvPr/>
            </p:nvCxnSpPr>
            <p:spPr>
              <a:xfrm rot="16200000">
                <a:off x="3823755" y="2546687"/>
                <a:ext cx="196177" cy="0"/>
              </a:xfrm>
              <a:prstGeom prst="line">
                <a:avLst/>
              </a:prstGeom>
              <a:ln w="12700">
                <a:solidFill>
                  <a:srgbClr val="FF9933"/>
                </a:solidFill>
              </a:ln>
            </p:spPr>
            <p:style>
              <a:lnRef idx="1">
                <a:schemeClr val="accent1"/>
              </a:lnRef>
              <a:fillRef idx="0">
                <a:schemeClr val="accent1"/>
              </a:fillRef>
              <a:effectRef idx="0">
                <a:schemeClr val="accent1"/>
              </a:effectRef>
              <a:fontRef idx="minor">
                <a:schemeClr val="tx1"/>
              </a:fontRef>
            </p:style>
          </p:cxnSp>
        </p:grpSp>
        <p:grpSp>
          <p:nvGrpSpPr>
            <p:cNvPr id="24005" name="Group 72"/>
            <p:cNvGrpSpPr>
              <a:grpSpLocks/>
            </p:cNvGrpSpPr>
            <p:nvPr/>
          </p:nvGrpSpPr>
          <p:grpSpPr bwMode="auto">
            <a:xfrm>
              <a:off x="8817769" y="4055991"/>
              <a:ext cx="93600" cy="93600"/>
              <a:chOff x="3822700" y="2447925"/>
              <a:chExt cx="196850" cy="196850"/>
            </a:xfrm>
          </p:grpSpPr>
          <p:cxnSp>
            <p:nvCxnSpPr>
              <p:cNvPr id="77" name="Straight Connector 76"/>
              <p:cNvCxnSpPr/>
              <p:nvPr/>
            </p:nvCxnSpPr>
            <p:spPr>
              <a:xfrm>
                <a:off x="3824399" y="2545445"/>
                <a:ext cx="195965" cy="0"/>
              </a:xfrm>
              <a:prstGeom prst="line">
                <a:avLst/>
              </a:prstGeom>
              <a:ln w="127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a:cxnSpLocks/>
              </p:cNvCxnSpPr>
              <p:nvPr/>
            </p:nvCxnSpPr>
            <p:spPr>
              <a:xfrm rot="16200000">
                <a:off x="3826376" y="2546687"/>
                <a:ext cx="196177" cy="0"/>
              </a:xfrm>
              <a:prstGeom prst="line">
                <a:avLst/>
              </a:prstGeom>
              <a:ln w="12700">
                <a:solidFill>
                  <a:srgbClr val="FF9933"/>
                </a:solidFill>
              </a:ln>
            </p:spPr>
            <p:style>
              <a:lnRef idx="1">
                <a:schemeClr val="accent1"/>
              </a:lnRef>
              <a:fillRef idx="0">
                <a:schemeClr val="accent1"/>
              </a:fillRef>
              <a:effectRef idx="0">
                <a:schemeClr val="accent1"/>
              </a:effectRef>
              <a:fontRef idx="minor">
                <a:schemeClr val="tx1"/>
              </a:fontRef>
            </p:style>
          </p:cxnSp>
        </p:grpSp>
        <p:grpSp>
          <p:nvGrpSpPr>
            <p:cNvPr id="24006" name="Group 73"/>
            <p:cNvGrpSpPr>
              <a:grpSpLocks/>
            </p:cNvGrpSpPr>
            <p:nvPr/>
          </p:nvGrpSpPr>
          <p:grpSpPr bwMode="auto">
            <a:xfrm>
              <a:off x="10090944" y="4055991"/>
              <a:ext cx="93600" cy="93600"/>
              <a:chOff x="3822700" y="2447925"/>
              <a:chExt cx="196850" cy="196850"/>
            </a:xfrm>
          </p:grpSpPr>
          <p:cxnSp>
            <p:nvCxnSpPr>
              <p:cNvPr id="75" name="Straight Connector 74"/>
              <p:cNvCxnSpPr/>
              <p:nvPr/>
            </p:nvCxnSpPr>
            <p:spPr>
              <a:xfrm>
                <a:off x="3823585" y="2545445"/>
                <a:ext cx="195965" cy="0"/>
              </a:xfrm>
              <a:prstGeom prst="line">
                <a:avLst/>
              </a:prstGeom>
              <a:ln w="127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a:cxnSpLocks/>
              </p:cNvCxnSpPr>
              <p:nvPr/>
            </p:nvCxnSpPr>
            <p:spPr>
              <a:xfrm rot="16200000">
                <a:off x="3825562" y="2546687"/>
                <a:ext cx="196177" cy="0"/>
              </a:xfrm>
              <a:prstGeom prst="line">
                <a:avLst/>
              </a:prstGeom>
              <a:ln w="12700">
                <a:solidFill>
                  <a:srgbClr val="FF9933"/>
                </a:solidFill>
              </a:ln>
            </p:spPr>
            <p:style>
              <a:lnRef idx="1">
                <a:schemeClr val="accent1"/>
              </a:lnRef>
              <a:fillRef idx="0">
                <a:schemeClr val="accent1"/>
              </a:fillRef>
              <a:effectRef idx="0">
                <a:schemeClr val="accent1"/>
              </a:effectRef>
              <a:fontRef idx="minor">
                <a:schemeClr val="tx1"/>
              </a:fontRef>
            </p:style>
          </p:cxnSp>
        </p:grpSp>
      </p:grpSp>
      <p:sp>
        <p:nvSpPr>
          <p:cNvPr id="204" name="Freeform 5"/>
          <p:cNvSpPr>
            <a:spLocks/>
          </p:cNvSpPr>
          <p:nvPr/>
        </p:nvSpPr>
        <p:spPr bwMode="auto">
          <a:xfrm>
            <a:off x="1483723" y="997434"/>
            <a:ext cx="6467475" cy="2270522"/>
          </a:xfrm>
          <a:custGeom>
            <a:avLst/>
            <a:gdLst>
              <a:gd name="T0" fmla="*/ 0 w 5088"/>
              <a:gd name="T1" fmla="*/ 0 h 1421"/>
              <a:gd name="T2" fmla="*/ 0 w 5088"/>
              <a:gd name="T3" fmla="*/ 1421 h 1421"/>
              <a:gd name="T4" fmla="*/ 5088 w 5088"/>
              <a:gd name="T5" fmla="*/ 1421 h 1421"/>
            </a:gdLst>
            <a:ahLst/>
            <a:cxnLst>
              <a:cxn ang="0">
                <a:pos x="T0" y="T1"/>
              </a:cxn>
              <a:cxn ang="0">
                <a:pos x="T2" y="T3"/>
              </a:cxn>
              <a:cxn ang="0">
                <a:pos x="T4" y="T5"/>
              </a:cxn>
            </a:cxnLst>
            <a:rect l="0" t="0" r="r" b="b"/>
            <a:pathLst>
              <a:path w="5088" h="1421">
                <a:moveTo>
                  <a:pt x="0" y="0"/>
                </a:moveTo>
                <a:lnTo>
                  <a:pt x="0" y="1421"/>
                </a:lnTo>
                <a:lnTo>
                  <a:pt x="5088" y="1421"/>
                </a:lnTo>
              </a:path>
            </a:pathLst>
          </a:custGeom>
          <a:noFill/>
          <a:ln w="12700" cap="flat">
            <a:solidFill>
              <a:schemeClr val="tx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685783" rtl="0" eaLnBrk="0" fontAlgn="auto" latinLnBrk="0" hangingPunct="0">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Calibri" panose="020F0502020204030204" pitchFamily="34" charset="0"/>
            </a:endParaRPr>
          </a:p>
        </p:txBody>
      </p:sp>
      <p:sp>
        <p:nvSpPr>
          <p:cNvPr id="205" name="Line 6"/>
          <p:cNvSpPr>
            <a:spLocks noChangeShapeType="1"/>
          </p:cNvSpPr>
          <p:nvPr/>
        </p:nvSpPr>
        <p:spPr bwMode="auto">
          <a:xfrm>
            <a:off x="1423398" y="997433"/>
            <a:ext cx="60325" cy="0"/>
          </a:xfrm>
          <a:prstGeom prst="line">
            <a:avLst/>
          </a:prstGeom>
          <a:noFill/>
          <a:ln w="12700" cap="flat">
            <a:solidFill>
              <a:schemeClr val="tx1"/>
            </a:solidFill>
            <a:prstDash val="solid"/>
            <a:miter lim="800000"/>
            <a:headEnd/>
            <a:tailEnd/>
          </a:ln>
          <a:extLst>
            <a:ext uri="{909E8E84-426E-40dd-AFC4-6F175D3DCCD1}">
              <a14:hiddenFill xmlns="" xmlns:a14="http://schemas.microsoft.com/office/drawing/2010/main">
                <a:noFill/>
              </a14:hiddenFill>
            </a:ext>
          </a:extLst>
        </p:spPr>
        <p:txBody>
          <a:bodyPr/>
          <a:lstStyle/>
          <a:p>
            <a:pPr marL="0" marR="0" lvl="0" indent="0" algn="l" defTabSz="685783" rtl="0" eaLnBrk="0" fontAlgn="auto" latinLnBrk="0" hangingPunct="0">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Calibri" panose="020F0502020204030204" pitchFamily="34" charset="0"/>
            </a:endParaRPr>
          </a:p>
        </p:txBody>
      </p:sp>
      <p:sp>
        <p:nvSpPr>
          <p:cNvPr id="206" name="Line 7"/>
          <p:cNvSpPr>
            <a:spLocks noChangeShapeType="1"/>
          </p:cNvSpPr>
          <p:nvPr/>
        </p:nvSpPr>
        <p:spPr bwMode="auto">
          <a:xfrm>
            <a:off x="1423398" y="1546311"/>
            <a:ext cx="60325" cy="0"/>
          </a:xfrm>
          <a:prstGeom prst="line">
            <a:avLst/>
          </a:prstGeom>
          <a:noFill/>
          <a:ln w="12700" cap="flat">
            <a:solidFill>
              <a:schemeClr val="tx1"/>
            </a:solidFill>
            <a:prstDash val="solid"/>
            <a:miter lim="800000"/>
            <a:headEnd/>
            <a:tailEnd/>
          </a:ln>
          <a:extLst>
            <a:ext uri="{909E8E84-426E-40dd-AFC4-6F175D3DCCD1}">
              <a14:hiddenFill xmlns="" xmlns:a14="http://schemas.microsoft.com/office/drawing/2010/main">
                <a:noFill/>
              </a14:hiddenFill>
            </a:ext>
          </a:extLst>
        </p:spPr>
        <p:txBody>
          <a:bodyPr/>
          <a:lstStyle/>
          <a:p>
            <a:pPr marL="0" marR="0" lvl="0" indent="0" algn="l" defTabSz="685783" rtl="0" eaLnBrk="0" fontAlgn="auto" latinLnBrk="0" hangingPunct="0">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Calibri" panose="020F0502020204030204" pitchFamily="34" charset="0"/>
            </a:endParaRPr>
          </a:p>
        </p:txBody>
      </p:sp>
      <p:sp>
        <p:nvSpPr>
          <p:cNvPr id="207" name="Line 8"/>
          <p:cNvSpPr>
            <a:spLocks noChangeShapeType="1"/>
          </p:cNvSpPr>
          <p:nvPr/>
        </p:nvSpPr>
        <p:spPr bwMode="auto">
          <a:xfrm>
            <a:off x="1423398" y="2092808"/>
            <a:ext cx="60325" cy="0"/>
          </a:xfrm>
          <a:prstGeom prst="line">
            <a:avLst/>
          </a:prstGeom>
          <a:noFill/>
          <a:ln w="12700" cap="flat">
            <a:solidFill>
              <a:schemeClr val="tx1"/>
            </a:solidFill>
            <a:prstDash val="solid"/>
            <a:miter lim="800000"/>
            <a:headEnd/>
            <a:tailEnd/>
          </a:ln>
          <a:extLst>
            <a:ext uri="{909E8E84-426E-40dd-AFC4-6F175D3DCCD1}">
              <a14:hiddenFill xmlns="" xmlns:a14="http://schemas.microsoft.com/office/drawing/2010/main">
                <a:noFill/>
              </a14:hiddenFill>
            </a:ext>
          </a:extLst>
        </p:spPr>
        <p:txBody>
          <a:bodyPr/>
          <a:lstStyle/>
          <a:p>
            <a:pPr marL="0" marR="0" lvl="0" indent="0" algn="l" defTabSz="685783" rtl="0" eaLnBrk="0" fontAlgn="auto" latinLnBrk="0" hangingPunct="0">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Calibri" panose="020F0502020204030204" pitchFamily="34" charset="0"/>
            </a:endParaRPr>
          </a:p>
        </p:txBody>
      </p:sp>
      <p:sp>
        <p:nvSpPr>
          <p:cNvPr id="208" name="Line 9"/>
          <p:cNvSpPr>
            <a:spLocks noChangeShapeType="1"/>
          </p:cNvSpPr>
          <p:nvPr/>
        </p:nvSpPr>
        <p:spPr bwMode="auto">
          <a:xfrm>
            <a:off x="1423398" y="2633351"/>
            <a:ext cx="60325" cy="0"/>
          </a:xfrm>
          <a:prstGeom prst="line">
            <a:avLst/>
          </a:prstGeom>
          <a:noFill/>
          <a:ln w="12700" cap="flat">
            <a:solidFill>
              <a:schemeClr val="tx1"/>
            </a:solidFill>
            <a:prstDash val="solid"/>
            <a:miter lim="800000"/>
            <a:headEnd/>
            <a:tailEnd/>
          </a:ln>
          <a:extLst>
            <a:ext uri="{909E8E84-426E-40dd-AFC4-6F175D3DCCD1}">
              <a14:hiddenFill xmlns="" xmlns:a14="http://schemas.microsoft.com/office/drawing/2010/main">
                <a:noFill/>
              </a14:hiddenFill>
            </a:ext>
          </a:extLst>
        </p:spPr>
        <p:txBody>
          <a:bodyPr/>
          <a:lstStyle/>
          <a:p>
            <a:pPr marL="0" marR="0" lvl="0" indent="0" algn="l" defTabSz="685783" rtl="0" eaLnBrk="0" fontAlgn="auto" latinLnBrk="0" hangingPunct="0">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Calibri" panose="020F0502020204030204" pitchFamily="34" charset="0"/>
            </a:endParaRPr>
          </a:p>
        </p:txBody>
      </p:sp>
      <p:sp>
        <p:nvSpPr>
          <p:cNvPr id="209" name="Line 10"/>
          <p:cNvSpPr>
            <a:spLocks noChangeShapeType="1"/>
          </p:cNvSpPr>
          <p:nvPr/>
        </p:nvSpPr>
        <p:spPr bwMode="auto">
          <a:xfrm>
            <a:off x="1423398" y="3184611"/>
            <a:ext cx="60325" cy="0"/>
          </a:xfrm>
          <a:prstGeom prst="line">
            <a:avLst/>
          </a:prstGeom>
          <a:noFill/>
          <a:ln w="12700" cap="flat">
            <a:solidFill>
              <a:schemeClr val="tx1"/>
            </a:solidFill>
            <a:prstDash val="solid"/>
            <a:miter lim="800000"/>
            <a:headEnd/>
            <a:tailEnd/>
          </a:ln>
          <a:extLst>
            <a:ext uri="{909E8E84-426E-40dd-AFC4-6F175D3DCCD1}">
              <a14:hiddenFill xmlns="" xmlns:a14="http://schemas.microsoft.com/office/drawing/2010/main">
                <a:noFill/>
              </a14:hiddenFill>
            </a:ext>
          </a:extLst>
        </p:spPr>
        <p:txBody>
          <a:bodyPr/>
          <a:lstStyle/>
          <a:p>
            <a:pPr marL="0" marR="0" lvl="0" indent="0" algn="l" defTabSz="685783" rtl="0" eaLnBrk="0" fontAlgn="auto" latinLnBrk="0" hangingPunct="0">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Calibri" panose="020F0502020204030204" pitchFamily="34" charset="0"/>
            </a:endParaRPr>
          </a:p>
        </p:txBody>
      </p:sp>
      <p:sp>
        <p:nvSpPr>
          <p:cNvPr id="210" name="Line 11"/>
          <p:cNvSpPr>
            <a:spLocks noChangeShapeType="1"/>
          </p:cNvSpPr>
          <p:nvPr/>
        </p:nvSpPr>
        <p:spPr bwMode="auto">
          <a:xfrm>
            <a:off x="1604372" y="3267955"/>
            <a:ext cx="0" cy="75009"/>
          </a:xfrm>
          <a:prstGeom prst="line">
            <a:avLst/>
          </a:prstGeom>
          <a:noFill/>
          <a:ln w="12700" cap="flat">
            <a:solidFill>
              <a:schemeClr val="tx1"/>
            </a:solidFill>
            <a:prstDash val="solid"/>
            <a:miter lim="800000"/>
            <a:headEnd/>
            <a:tailEnd/>
          </a:ln>
          <a:extLst>
            <a:ext uri="{909E8E84-426E-40dd-AFC4-6F175D3DCCD1}">
              <a14:hiddenFill xmlns="" xmlns:a14="http://schemas.microsoft.com/office/drawing/2010/main">
                <a:noFill/>
              </a14:hiddenFill>
            </a:ext>
          </a:extLst>
        </p:spPr>
        <p:txBody>
          <a:bodyPr/>
          <a:lstStyle/>
          <a:p>
            <a:pPr marL="0" marR="0" lvl="0" indent="0" algn="l" defTabSz="685783" rtl="0" eaLnBrk="0" fontAlgn="auto" latinLnBrk="0" hangingPunct="0">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Calibri" panose="020F0502020204030204" pitchFamily="34" charset="0"/>
            </a:endParaRPr>
          </a:p>
        </p:txBody>
      </p:sp>
      <p:sp>
        <p:nvSpPr>
          <p:cNvPr id="211" name="Line 12"/>
          <p:cNvSpPr>
            <a:spLocks noChangeShapeType="1"/>
          </p:cNvSpPr>
          <p:nvPr/>
        </p:nvSpPr>
        <p:spPr bwMode="auto">
          <a:xfrm>
            <a:off x="1844084" y="3267955"/>
            <a:ext cx="0" cy="75009"/>
          </a:xfrm>
          <a:prstGeom prst="line">
            <a:avLst/>
          </a:prstGeom>
          <a:noFill/>
          <a:ln w="12700" cap="flat">
            <a:solidFill>
              <a:schemeClr val="tx1"/>
            </a:solidFill>
            <a:prstDash val="solid"/>
            <a:miter lim="800000"/>
            <a:headEnd/>
            <a:tailEnd/>
          </a:ln>
          <a:extLst>
            <a:ext uri="{909E8E84-426E-40dd-AFC4-6F175D3DCCD1}">
              <a14:hiddenFill xmlns="" xmlns:a14="http://schemas.microsoft.com/office/drawing/2010/main">
                <a:noFill/>
              </a14:hiddenFill>
            </a:ext>
          </a:extLst>
        </p:spPr>
        <p:txBody>
          <a:bodyPr/>
          <a:lstStyle/>
          <a:p>
            <a:pPr marL="0" marR="0" lvl="0" indent="0" algn="l" defTabSz="685783" rtl="0" eaLnBrk="0" fontAlgn="auto" latinLnBrk="0" hangingPunct="0">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Calibri" panose="020F0502020204030204" pitchFamily="34" charset="0"/>
            </a:endParaRPr>
          </a:p>
        </p:txBody>
      </p:sp>
      <p:sp>
        <p:nvSpPr>
          <p:cNvPr id="212" name="Line 13"/>
          <p:cNvSpPr>
            <a:spLocks noChangeShapeType="1"/>
          </p:cNvSpPr>
          <p:nvPr/>
        </p:nvSpPr>
        <p:spPr bwMode="auto">
          <a:xfrm>
            <a:off x="2080622" y="3267955"/>
            <a:ext cx="0" cy="75009"/>
          </a:xfrm>
          <a:prstGeom prst="line">
            <a:avLst/>
          </a:prstGeom>
          <a:noFill/>
          <a:ln w="12700" cap="flat">
            <a:solidFill>
              <a:schemeClr val="tx1"/>
            </a:solidFill>
            <a:prstDash val="solid"/>
            <a:miter lim="800000"/>
            <a:headEnd/>
            <a:tailEnd/>
          </a:ln>
          <a:extLst>
            <a:ext uri="{909E8E84-426E-40dd-AFC4-6F175D3DCCD1}">
              <a14:hiddenFill xmlns="" xmlns:a14="http://schemas.microsoft.com/office/drawing/2010/main">
                <a:noFill/>
              </a14:hiddenFill>
            </a:ext>
          </a:extLst>
        </p:spPr>
        <p:txBody>
          <a:bodyPr/>
          <a:lstStyle/>
          <a:p>
            <a:pPr marL="0" marR="0" lvl="0" indent="0" algn="l" defTabSz="685783" rtl="0" eaLnBrk="0" fontAlgn="auto" latinLnBrk="0" hangingPunct="0">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Calibri" panose="020F0502020204030204" pitchFamily="34" charset="0"/>
            </a:endParaRPr>
          </a:p>
        </p:txBody>
      </p:sp>
      <p:sp>
        <p:nvSpPr>
          <p:cNvPr id="213" name="Line 14"/>
          <p:cNvSpPr>
            <a:spLocks noChangeShapeType="1"/>
          </p:cNvSpPr>
          <p:nvPr/>
        </p:nvSpPr>
        <p:spPr bwMode="auto">
          <a:xfrm>
            <a:off x="2320334" y="3267955"/>
            <a:ext cx="0" cy="75009"/>
          </a:xfrm>
          <a:prstGeom prst="line">
            <a:avLst/>
          </a:prstGeom>
          <a:noFill/>
          <a:ln w="12700" cap="flat">
            <a:solidFill>
              <a:schemeClr val="tx1"/>
            </a:solidFill>
            <a:prstDash val="solid"/>
            <a:miter lim="800000"/>
            <a:headEnd/>
            <a:tailEnd/>
          </a:ln>
          <a:extLst>
            <a:ext uri="{909E8E84-426E-40dd-AFC4-6F175D3DCCD1}">
              <a14:hiddenFill xmlns="" xmlns:a14="http://schemas.microsoft.com/office/drawing/2010/main">
                <a:noFill/>
              </a14:hiddenFill>
            </a:ext>
          </a:extLst>
        </p:spPr>
        <p:txBody>
          <a:bodyPr/>
          <a:lstStyle/>
          <a:p>
            <a:pPr marL="0" marR="0" lvl="0" indent="0" algn="l" defTabSz="685783" rtl="0" eaLnBrk="0" fontAlgn="auto" latinLnBrk="0" hangingPunct="0">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Calibri" panose="020F0502020204030204" pitchFamily="34" charset="0"/>
            </a:endParaRPr>
          </a:p>
        </p:txBody>
      </p:sp>
      <p:sp>
        <p:nvSpPr>
          <p:cNvPr id="214" name="Line 15"/>
          <p:cNvSpPr>
            <a:spLocks noChangeShapeType="1"/>
          </p:cNvSpPr>
          <p:nvPr/>
        </p:nvSpPr>
        <p:spPr bwMode="auto">
          <a:xfrm>
            <a:off x="2561634" y="3267955"/>
            <a:ext cx="0" cy="75009"/>
          </a:xfrm>
          <a:prstGeom prst="line">
            <a:avLst/>
          </a:prstGeom>
          <a:noFill/>
          <a:ln w="12700" cap="flat">
            <a:solidFill>
              <a:schemeClr val="tx1"/>
            </a:solidFill>
            <a:prstDash val="solid"/>
            <a:miter lim="800000"/>
            <a:headEnd/>
            <a:tailEnd/>
          </a:ln>
          <a:extLst>
            <a:ext uri="{909E8E84-426E-40dd-AFC4-6F175D3DCCD1}">
              <a14:hiddenFill xmlns="" xmlns:a14="http://schemas.microsoft.com/office/drawing/2010/main">
                <a:noFill/>
              </a14:hiddenFill>
            </a:ext>
          </a:extLst>
        </p:spPr>
        <p:txBody>
          <a:bodyPr/>
          <a:lstStyle/>
          <a:p>
            <a:pPr marL="0" marR="0" lvl="0" indent="0" algn="l" defTabSz="685783" rtl="0" eaLnBrk="0" fontAlgn="auto" latinLnBrk="0" hangingPunct="0">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Calibri" panose="020F0502020204030204" pitchFamily="34" charset="0"/>
            </a:endParaRPr>
          </a:p>
        </p:txBody>
      </p:sp>
      <p:sp>
        <p:nvSpPr>
          <p:cNvPr id="215" name="Line 16"/>
          <p:cNvSpPr>
            <a:spLocks noChangeShapeType="1"/>
          </p:cNvSpPr>
          <p:nvPr/>
        </p:nvSpPr>
        <p:spPr bwMode="auto">
          <a:xfrm>
            <a:off x="2801348" y="3267955"/>
            <a:ext cx="0" cy="75009"/>
          </a:xfrm>
          <a:prstGeom prst="line">
            <a:avLst/>
          </a:prstGeom>
          <a:noFill/>
          <a:ln w="12700" cap="flat">
            <a:solidFill>
              <a:schemeClr val="tx1"/>
            </a:solidFill>
            <a:prstDash val="solid"/>
            <a:miter lim="800000"/>
            <a:headEnd/>
            <a:tailEnd/>
          </a:ln>
          <a:extLst>
            <a:ext uri="{909E8E84-426E-40dd-AFC4-6F175D3DCCD1}">
              <a14:hiddenFill xmlns="" xmlns:a14="http://schemas.microsoft.com/office/drawing/2010/main">
                <a:noFill/>
              </a14:hiddenFill>
            </a:ext>
          </a:extLst>
        </p:spPr>
        <p:txBody>
          <a:bodyPr/>
          <a:lstStyle/>
          <a:p>
            <a:pPr marL="0" marR="0" lvl="0" indent="0" algn="l" defTabSz="685783" rtl="0" eaLnBrk="0" fontAlgn="auto" latinLnBrk="0" hangingPunct="0">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Calibri" panose="020F0502020204030204" pitchFamily="34" charset="0"/>
            </a:endParaRPr>
          </a:p>
        </p:txBody>
      </p:sp>
      <p:sp>
        <p:nvSpPr>
          <p:cNvPr id="216" name="Line 17"/>
          <p:cNvSpPr>
            <a:spLocks noChangeShapeType="1"/>
          </p:cNvSpPr>
          <p:nvPr/>
        </p:nvSpPr>
        <p:spPr bwMode="auto">
          <a:xfrm>
            <a:off x="3041060" y="3267955"/>
            <a:ext cx="0" cy="75009"/>
          </a:xfrm>
          <a:prstGeom prst="line">
            <a:avLst/>
          </a:prstGeom>
          <a:noFill/>
          <a:ln w="12700" cap="flat">
            <a:solidFill>
              <a:schemeClr val="tx1"/>
            </a:solidFill>
            <a:prstDash val="solid"/>
            <a:miter lim="800000"/>
            <a:headEnd/>
            <a:tailEnd/>
          </a:ln>
          <a:extLst>
            <a:ext uri="{909E8E84-426E-40dd-AFC4-6F175D3DCCD1}">
              <a14:hiddenFill xmlns="" xmlns:a14="http://schemas.microsoft.com/office/drawing/2010/main">
                <a:noFill/>
              </a14:hiddenFill>
            </a:ext>
          </a:extLst>
        </p:spPr>
        <p:txBody>
          <a:bodyPr/>
          <a:lstStyle/>
          <a:p>
            <a:pPr marL="0" marR="0" lvl="0" indent="0" algn="l" defTabSz="685783" rtl="0" eaLnBrk="0" fontAlgn="auto" latinLnBrk="0" hangingPunct="0">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Calibri" panose="020F0502020204030204" pitchFamily="34" charset="0"/>
            </a:endParaRPr>
          </a:p>
        </p:txBody>
      </p:sp>
      <p:sp>
        <p:nvSpPr>
          <p:cNvPr id="217" name="Line 18"/>
          <p:cNvSpPr>
            <a:spLocks noChangeShapeType="1"/>
          </p:cNvSpPr>
          <p:nvPr/>
        </p:nvSpPr>
        <p:spPr bwMode="auto">
          <a:xfrm>
            <a:off x="3282359" y="3267955"/>
            <a:ext cx="0" cy="75009"/>
          </a:xfrm>
          <a:prstGeom prst="line">
            <a:avLst/>
          </a:prstGeom>
          <a:noFill/>
          <a:ln w="12700" cap="flat">
            <a:solidFill>
              <a:schemeClr val="tx1"/>
            </a:solidFill>
            <a:prstDash val="solid"/>
            <a:miter lim="800000"/>
            <a:headEnd/>
            <a:tailEnd/>
          </a:ln>
          <a:extLst>
            <a:ext uri="{909E8E84-426E-40dd-AFC4-6F175D3DCCD1}">
              <a14:hiddenFill xmlns="" xmlns:a14="http://schemas.microsoft.com/office/drawing/2010/main">
                <a:noFill/>
              </a14:hiddenFill>
            </a:ext>
          </a:extLst>
        </p:spPr>
        <p:txBody>
          <a:bodyPr/>
          <a:lstStyle/>
          <a:p>
            <a:pPr marL="0" marR="0" lvl="0" indent="0" algn="l" defTabSz="685783" rtl="0" eaLnBrk="0" fontAlgn="auto" latinLnBrk="0" hangingPunct="0">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Calibri" panose="020F0502020204030204" pitchFamily="34" charset="0"/>
            </a:endParaRPr>
          </a:p>
        </p:txBody>
      </p:sp>
      <p:sp>
        <p:nvSpPr>
          <p:cNvPr id="218" name="Line 19"/>
          <p:cNvSpPr>
            <a:spLocks noChangeShapeType="1"/>
          </p:cNvSpPr>
          <p:nvPr/>
        </p:nvSpPr>
        <p:spPr bwMode="auto">
          <a:xfrm>
            <a:off x="3518897" y="3267955"/>
            <a:ext cx="0" cy="75009"/>
          </a:xfrm>
          <a:prstGeom prst="line">
            <a:avLst/>
          </a:prstGeom>
          <a:noFill/>
          <a:ln w="12700" cap="flat">
            <a:solidFill>
              <a:schemeClr val="tx1"/>
            </a:solidFill>
            <a:prstDash val="solid"/>
            <a:miter lim="800000"/>
            <a:headEnd/>
            <a:tailEnd/>
          </a:ln>
          <a:extLst>
            <a:ext uri="{909E8E84-426E-40dd-AFC4-6F175D3DCCD1}">
              <a14:hiddenFill xmlns="" xmlns:a14="http://schemas.microsoft.com/office/drawing/2010/main">
                <a:noFill/>
              </a14:hiddenFill>
            </a:ext>
          </a:extLst>
        </p:spPr>
        <p:txBody>
          <a:bodyPr/>
          <a:lstStyle/>
          <a:p>
            <a:pPr marL="0" marR="0" lvl="0" indent="0" algn="l" defTabSz="685783" rtl="0" eaLnBrk="0" fontAlgn="auto" latinLnBrk="0" hangingPunct="0">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Calibri" panose="020F0502020204030204" pitchFamily="34" charset="0"/>
            </a:endParaRPr>
          </a:p>
        </p:txBody>
      </p:sp>
      <p:sp>
        <p:nvSpPr>
          <p:cNvPr id="219" name="Line 20"/>
          <p:cNvSpPr>
            <a:spLocks noChangeShapeType="1"/>
          </p:cNvSpPr>
          <p:nvPr/>
        </p:nvSpPr>
        <p:spPr bwMode="auto">
          <a:xfrm>
            <a:off x="3758609" y="3267955"/>
            <a:ext cx="0" cy="75009"/>
          </a:xfrm>
          <a:prstGeom prst="line">
            <a:avLst/>
          </a:prstGeom>
          <a:noFill/>
          <a:ln w="12700" cap="flat">
            <a:solidFill>
              <a:schemeClr val="tx1"/>
            </a:solidFill>
            <a:prstDash val="solid"/>
            <a:miter lim="800000"/>
            <a:headEnd/>
            <a:tailEnd/>
          </a:ln>
          <a:extLst>
            <a:ext uri="{909E8E84-426E-40dd-AFC4-6F175D3DCCD1}">
              <a14:hiddenFill xmlns="" xmlns:a14="http://schemas.microsoft.com/office/drawing/2010/main">
                <a:noFill/>
              </a14:hiddenFill>
            </a:ext>
          </a:extLst>
        </p:spPr>
        <p:txBody>
          <a:bodyPr/>
          <a:lstStyle/>
          <a:p>
            <a:pPr marL="0" marR="0" lvl="0" indent="0" algn="l" defTabSz="685783" rtl="0" eaLnBrk="0" fontAlgn="auto" latinLnBrk="0" hangingPunct="0">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Calibri" panose="020F0502020204030204" pitchFamily="34" charset="0"/>
            </a:endParaRPr>
          </a:p>
        </p:txBody>
      </p:sp>
      <p:sp>
        <p:nvSpPr>
          <p:cNvPr id="220" name="Line 21"/>
          <p:cNvSpPr>
            <a:spLocks noChangeShapeType="1"/>
          </p:cNvSpPr>
          <p:nvPr/>
        </p:nvSpPr>
        <p:spPr bwMode="auto">
          <a:xfrm>
            <a:off x="3998322" y="3267955"/>
            <a:ext cx="0" cy="75009"/>
          </a:xfrm>
          <a:prstGeom prst="line">
            <a:avLst/>
          </a:prstGeom>
          <a:noFill/>
          <a:ln w="12700" cap="flat">
            <a:solidFill>
              <a:schemeClr val="tx1"/>
            </a:solidFill>
            <a:prstDash val="solid"/>
            <a:miter lim="800000"/>
            <a:headEnd/>
            <a:tailEnd/>
          </a:ln>
          <a:extLst>
            <a:ext uri="{909E8E84-426E-40dd-AFC4-6F175D3DCCD1}">
              <a14:hiddenFill xmlns="" xmlns:a14="http://schemas.microsoft.com/office/drawing/2010/main">
                <a:noFill/>
              </a14:hiddenFill>
            </a:ext>
          </a:extLst>
        </p:spPr>
        <p:txBody>
          <a:bodyPr/>
          <a:lstStyle/>
          <a:p>
            <a:pPr marL="0" marR="0" lvl="0" indent="0" algn="l" defTabSz="685783" rtl="0" eaLnBrk="0" fontAlgn="auto" latinLnBrk="0" hangingPunct="0">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Calibri" panose="020F0502020204030204" pitchFamily="34" charset="0"/>
            </a:endParaRPr>
          </a:p>
        </p:txBody>
      </p:sp>
      <p:sp>
        <p:nvSpPr>
          <p:cNvPr id="221" name="Line 22"/>
          <p:cNvSpPr>
            <a:spLocks noChangeShapeType="1"/>
          </p:cNvSpPr>
          <p:nvPr/>
        </p:nvSpPr>
        <p:spPr bwMode="auto">
          <a:xfrm>
            <a:off x="4239623" y="3267955"/>
            <a:ext cx="0" cy="75009"/>
          </a:xfrm>
          <a:prstGeom prst="line">
            <a:avLst/>
          </a:prstGeom>
          <a:noFill/>
          <a:ln w="12700" cap="flat">
            <a:solidFill>
              <a:schemeClr val="tx1"/>
            </a:solidFill>
            <a:prstDash val="solid"/>
            <a:miter lim="800000"/>
            <a:headEnd/>
            <a:tailEnd/>
          </a:ln>
          <a:extLst>
            <a:ext uri="{909E8E84-426E-40dd-AFC4-6F175D3DCCD1}">
              <a14:hiddenFill xmlns="" xmlns:a14="http://schemas.microsoft.com/office/drawing/2010/main">
                <a:noFill/>
              </a14:hiddenFill>
            </a:ext>
          </a:extLst>
        </p:spPr>
        <p:txBody>
          <a:bodyPr/>
          <a:lstStyle/>
          <a:p>
            <a:pPr marL="0" marR="0" lvl="0" indent="0" algn="l" defTabSz="685783" rtl="0" eaLnBrk="0" fontAlgn="auto" latinLnBrk="0" hangingPunct="0">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Calibri" panose="020F0502020204030204" pitchFamily="34" charset="0"/>
            </a:endParaRPr>
          </a:p>
        </p:txBody>
      </p:sp>
      <p:sp>
        <p:nvSpPr>
          <p:cNvPr id="222" name="Line 23"/>
          <p:cNvSpPr>
            <a:spLocks noChangeShapeType="1"/>
          </p:cNvSpPr>
          <p:nvPr/>
        </p:nvSpPr>
        <p:spPr bwMode="auto">
          <a:xfrm>
            <a:off x="4476159" y="3267955"/>
            <a:ext cx="0" cy="75009"/>
          </a:xfrm>
          <a:prstGeom prst="line">
            <a:avLst/>
          </a:prstGeom>
          <a:noFill/>
          <a:ln w="12700" cap="flat">
            <a:solidFill>
              <a:schemeClr val="tx1"/>
            </a:solidFill>
            <a:prstDash val="solid"/>
            <a:miter lim="800000"/>
            <a:headEnd/>
            <a:tailEnd/>
          </a:ln>
          <a:extLst>
            <a:ext uri="{909E8E84-426E-40dd-AFC4-6F175D3DCCD1}">
              <a14:hiddenFill xmlns="" xmlns:a14="http://schemas.microsoft.com/office/drawing/2010/main">
                <a:noFill/>
              </a14:hiddenFill>
            </a:ext>
          </a:extLst>
        </p:spPr>
        <p:txBody>
          <a:bodyPr/>
          <a:lstStyle/>
          <a:p>
            <a:pPr marL="0" marR="0" lvl="0" indent="0" algn="l" defTabSz="685783" rtl="0" eaLnBrk="0" fontAlgn="auto" latinLnBrk="0" hangingPunct="0">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Calibri" panose="020F0502020204030204" pitchFamily="34" charset="0"/>
            </a:endParaRPr>
          </a:p>
        </p:txBody>
      </p:sp>
      <p:sp>
        <p:nvSpPr>
          <p:cNvPr id="223" name="Line 24"/>
          <p:cNvSpPr>
            <a:spLocks noChangeShapeType="1"/>
          </p:cNvSpPr>
          <p:nvPr/>
        </p:nvSpPr>
        <p:spPr bwMode="auto">
          <a:xfrm>
            <a:off x="4715873" y="3267955"/>
            <a:ext cx="0" cy="75009"/>
          </a:xfrm>
          <a:prstGeom prst="line">
            <a:avLst/>
          </a:prstGeom>
          <a:noFill/>
          <a:ln w="12700" cap="flat">
            <a:solidFill>
              <a:schemeClr val="tx1"/>
            </a:solidFill>
            <a:prstDash val="solid"/>
            <a:miter lim="800000"/>
            <a:headEnd/>
            <a:tailEnd/>
          </a:ln>
          <a:extLst>
            <a:ext uri="{909E8E84-426E-40dd-AFC4-6F175D3DCCD1}">
              <a14:hiddenFill xmlns="" xmlns:a14="http://schemas.microsoft.com/office/drawing/2010/main">
                <a:noFill/>
              </a14:hiddenFill>
            </a:ext>
          </a:extLst>
        </p:spPr>
        <p:txBody>
          <a:bodyPr/>
          <a:lstStyle/>
          <a:p>
            <a:pPr marL="0" marR="0" lvl="0" indent="0" algn="l" defTabSz="685783" rtl="0" eaLnBrk="0" fontAlgn="auto" latinLnBrk="0" hangingPunct="0">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Calibri" panose="020F0502020204030204" pitchFamily="34" charset="0"/>
            </a:endParaRPr>
          </a:p>
        </p:txBody>
      </p:sp>
      <p:sp>
        <p:nvSpPr>
          <p:cNvPr id="224" name="Line 25"/>
          <p:cNvSpPr>
            <a:spLocks noChangeShapeType="1"/>
          </p:cNvSpPr>
          <p:nvPr/>
        </p:nvSpPr>
        <p:spPr bwMode="auto">
          <a:xfrm>
            <a:off x="4955585" y="3267955"/>
            <a:ext cx="0" cy="75009"/>
          </a:xfrm>
          <a:prstGeom prst="line">
            <a:avLst/>
          </a:prstGeom>
          <a:noFill/>
          <a:ln w="12700" cap="flat">
            <a:solidFill>
              <a:schemeClr val="tx1"/>
            </a:solidFill>
            <a:prstDash val="solid"/>
            <a:miter lim="800000"/>
            <a:headEnd/>
            <a:tailEnd/>
          </a:ln>
          <a:extLst>
            <a:ext uri="{909E8E84-426E-40dd-AFC4-6F175D3DCCD1}">
              <a14:hiddenFill xmlns="" xmlns:a14="http://schemas.microsoft.com/office/drawing/2010/main">
                <a:noFill/>
              </a14:hiddenFill>
            </a:ext>
          </a:extLst>
        </p:spPr>
        <p:txBody>
          <a:bodyPr/>
          <a:lstStyle/>
          <a:p>
            <a:pPr marL="0" marR="0" lvl="0" indent="0" algn="l" defTabSz="685783" rtl="0" eaLnBrk="0" fontAlgn="auto" latinLnBrk="0" hangingPunct="0">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Calibri" panose="020F0502020204030204" pitchFamily="34" charset="0"/>
            </a:endParaRPr>
          </a:p>
        </p:txBody>
      </p:sp>
      <p:sp>
        <p:nvSpPr>
          <p:cNvPr id="225" name="Line 26"/>
          <p:cNvSpPr>
            <a:spLocks noChangeShapeType="1"/>
          </p:cNvSpPr>
          <p:nvPr/>
        </p:nvSpPr>
        <p:spPr bwMode="auto">
          <a:xfrm>
            <a:off x="5196884" y="3267955"/>
            <a:ext cx="0" cy="75009"/>
          </a:xfrm>
          <a:prstGeom prst="line">
            <a:avLst/>
          </a:prstGeom>
          <a:noFill/>
          <a:ln w="12700" cap="flat">
            <a:solidFill>
              <a:schemeClr val="tx1"/>
            </a:solidFill>
            <a:prstDash val="solid"/>
            <a:miter lim="800000"/>
            <a:headEnd/>
            <a:tailEnd/>
          </a:ln>
          <a:extLst>
            <a:ext uri="{909E8E84-426E-40dd-AFC4-6F175D3DCCD1}">
              <a14:hiddenFill xmlns="" xmlns:a14="http://schemas.microsoft.com/office/drawing/2010/main">
                <a:noFill/>
              </a14:hiddenFill>
            </a:ext>
          </a:extLst>
        </p:spPr>
        <p:txBody>
          <a:bodyPr/>
          <a:lstStyle/>
          <a:p>
            <a:pPr marL="0" marR="0" lvl="0" indent="0" algn="l" defTabSz="685783" rtl="0" eaLnBrk="0" fontAlgn="auto" latinLnBrk="0" hangingPunct="0">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Calibri" panose="020F0502020204030204" pitchFamily="34" charset="0"/>
            </a:endParaRPr>
          </a:p>
        </p:txBody>
      </p:sp>
      <p:sp>
        <p:nvSpPr>
          <p:cNvPr id="226" name="Line 27"/>
          <p:cNvSpPr>
            <a:spLocks noChangeShapeType="1"/>
          </p:cNvSpPr>
          <p:nvPr/>
        </p:nvSpPr>
        <p:spPr bwMode="auto">
          <a:xfrm>
            <a:off x="5436597" y="3267955"/>
            <a:ext cx="0" cy="75009"/>
          </a:xfrm>
          <a:prstGeom prst="line">
            <a:avLst/>
          </a:prstGeom>
          <a:noFill/>
          <a:ln w="12700" cap="flat">
            <a:solidFill>
              <a:schemeClr val="tx1"/>
            </a:solidFill>
            <a:prstDash val="solid"/>
            <a:miter lim="800000"/>
            <a:headEnd/>
            <a:tailEnd/>
          </a:ln>
          <a:extLst>
            <a:ext uri="{909E8E84-426E-40dd-AFC4-6F175D3DCCD1}">
              <a14:hiddenFill xmlns="" xmlns:a14="http://schemas.microsoft.com/office/drawing/2010/main">
                <a:noFill/>
              </a14:hiddenFill>
            </a:ext>
          </a:extLst>
        </p:spPr>
        <p:txBody>
          <a:bodyPr/>
          <a:lstStyle/>
          <a:p>
            <a:pPr marL="0" marR="0" lvl="0" indent="0" algn="l" defTabSz="685783" rtl="0" eaLnBrk="0" fontAlgn="auto" latinLnBrk="0" hangingPunct="0">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Calibri" panose="020F0502020204030204" pitchFamily="34" charset="0"/>
            </a:endParaRPr>
          </a:p>
        </p:txBody>
      </p:sp>
      <p:sp>
        <p:nvSpPr>
          <p:cNvPr id="227" name="Line 28"/>
          <p:cNvSpPr>
            <a:spLocks noChangeShapeType="1"/>
          </p:cNvSpPr>
          <p:nvPr/>
        </p:nvSpPr>
        <p:spPr bwMode="auto">
          <a:xfrm>
            <a:off x="5676309" y="3267955"/>
            <a:ext cx="0" cy="75009"/>
          </a:xfrm>
          <a:prstGeom prst="line">
            <a:avLst/>
          </a:prstGeom>
          <a:noFill/>
          <a:ln w="12700" cap="flat">
            <a:solidFill>
              <a:schemeClr val="tx1"/>
            </a:solidFill>
            <a:prstDash val="solid"/>
            <a:miter lim="800000"/>
            <a:headEnd/>
            <a:tailEnd/>
          </a:ln>
          <a:extLst>
            <a:ext uri="{909E8E84-426E-40dd-AFC4-6F175D3DCCD1}">
              <a14:hiddenFill xmlns="" xmlns:a14="http://schemas.microsoft.com/office/drawing/2010/main">
                <a:noFill/>
              </a14:hiddenFill>
            </a:ext>
          </a:extLst>
        </p:spPr>
        <p:txBody>
          <a:bodyPr/>
          <a:lstStyle/>
          <a:p>
            <a:pPr marL="0" marR="0" lvl="0" indent="0" algn="l" defTabSz="685783" rtl="0" eaLnBrk="0" fontAlgn="auto" latinLnBrk="0" hangingPunct="0">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Calibri" panose="020F0502020204030204" pitchFamily="34" charset="0"/>
            </a:endParaRPr>
          </a:p>
        </p:txBody>
      </p:sp>
      <p:sp>
        <p:nvSpPr>
          <p:cNvPr id="228" name="Line 29"/>
          <p:cNvSpPr>
            <a:spLocks noChangeShapeType="1"/>
          </p:cNvSpPr>
          <p:nvPr/>
        </p:nvSpPr>
        <p:spPr bwMode="auto">
          <a:xfrm>
            <a:off x="5912847" y="3267955"/>
            <a:ext cx="0" cy="75009"/>
          </a:xfrm>
          <a:prstGeom prst="line">
            <a:avLst/>
          </a:prstGeom>
          <a:noFill/>
          <a:ln w="12700" cap="flat">
            <a:solidFill>
              <a:schemeClr val="tx1"/>
            </a:solidFill>
            <a:prstDash val="solid"/>
            <a:miter lim="800000"/>
            <a:headEnd/>
            <a:tailEnd/>
          </a:ln>
          <a:extLst>
            <a:ext uri="{909E8E84-426E-40dd-AFC4-6F175D3DCCD1}">
              <a14:hiddenFill xmlns="" xmlns:a14="http://schemas.microsoft.com/office/drawing/2010/main">
                <a:noFill/>
              </a14:hiddenFill>
            </a:ext>
          </a:extLst>
        </p:spPr>
        <p:txBody>
          <a:bodyPr/>
          <a:lstStyle/>
          <a:p>
            <a:pPr marL="0" marR="0" lvl="0" indent="0" algn="l" defTabSz="685783" rtl="0" eaLnBrk="0" fontAlgn="auto" latinLnBrk="0" hangingPunct="0">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Calibri" panose="020F0502020204030204" pitchFamily="34" charset="0"/>
            </a:endParaRPr>
          </a:p>
        </p:txBody>
      </p:sp>
      <p:sp>
        <p:nvSpPr>
          <p:cNvPr id="229" name="Line 30"/>
          <p:cNvSpPr>
            <a:spLocks noChangeShapeType="1"/>
          </p:cNvSpPr>
          <p:nvPr/>
        </p:nvSpPr>
        <p:spPr bwMode="auto">
          <a:xfrm>
            <a:off x="6154148" y="3267955"/>
            <a:ext cx="0" cy="75009"/>
          </a:xfrm>
          <a:prstGeom prst="line">
            <a:avLst/>
          </a:prstGeom>
          <a:noFill/>
          <a:ln w="12700" cap="flat">
            <a:solidFill>
              <a:schemeClr val="tx1"/>
            </a:solidFill>
            <a:prstDash val="solid"/>
            <a:miter lim="800000"/>
            <a:headEnd/>
            <a:tailEnd/>
          </a:ln>
          <a:extLst>
            <a:ext uri="{909E8E84-426E-40dd-AFC4-6F175D3DCCD1}">
              <a14:hiddenFill xmlns="" xmlns:a14="http://schemas.microsoft.com/office/drawing/2010/main">
                <a:noFill/>
              </a14:hiddenFill>
            </a:ext>
          </a:extLst>
        </p:spPr>
        <p:txBody>
          <a:bodyPr/>
          <a:lstStyle/>
          <a:p>
            <a:pPr marL="0" marR="0" lvl="0" indent="0" algn="l" defTabSz="685783" rtl="0" eaLnBrk="0" fontAlgn="auto" latinLnBrk="0" hangingPunct="0">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Calibri" panose="020F0502020204030204" pitchFamily="34" charset="0"/>
            </a:endParaRPr>
          </a:p>
        </p:txBody>
      </p:sp>
      <p:sp>
        <p:nvSpPr>
          <p:cNvPr id="230" name="Line 31"/>
          <p:cNvSpPr>
            <a:spLocks noChangeShapeType="1"/>
          </p:cNvSpPr>
          <p:nvPr/>
        </p:nvSpPr>
        <p:spPr bwMode="auto">
          <a:xfrm>
            <a:off x="6393860" y="3267955"/>
            <a:ext cx="0" cy="75009"/>
          </a:xfrm>
          <a:prstGeom prst="line">
            <a:avLst/>
          </a:prstGeom>
          <a:noFill/>
          <a:ln w="12700" cap="flat">
            <a:solidFill>
              <a:schemeClr val="tx1"/>
            </a:solidFill>
            <a:prstDash val="solid"/>
            <a:miter lim="800000"/>
            <a:headEnd/>
            <a:tailEnd/>
          </a:ln>
          <a:extLst>
            <a:ext uri="{909E8E84-426E-40dd-AFC4-6F175D3DCCD1}">
              <a14:hiddenFill xmlns="" xmlns:a14="http://schemas.microsoft.com/office/drawing/2010/main">
                <a:noFill/>
              </a14:hiddenFill>
            </a:ext>
          </a:extLst>
        </p:spPr>
        <p:txBody>
          <a:bodyPr/>
          <a:lstStyle/>
          <a:p>
            <a:pPr marL="0" marR="0" lvl="0" indent="0" algn="l" defTabSz="685783" rtl="0" eaLnBrk="0" fontAlgn="auto" latinLnBrk="0" hangingPunct="0">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Calibri" panose="020F0502020204030204" pitchFamily="34" charset="0"/>
            </a:endParaRPr>
          </a:p>
        </p:txBody>
      </p:sp>
      <p:sp>
        <p:nvSpPr>
          <p:cNvPr id="231" name="Line 32"/>
          <p:cNvSpPr>
            <a:spLocks noChangeShapeType="1"/>
          </p:cNvSpPr>
          <p:nvPr/>
        </p:nvSpPr>
        <p:spPr bwMode="auto">
          <a:xfrm>
            <a:off x="6630398" y="3267955"/>
            <a:ext cx="0" cy="75009"/>
          </a:xfrm>
          <a:prstGeom prst="line">
            <a:avLst/>
          </a:prstGeom>
          <a:noFill/>
          <a:ln w="12700" cap="flat">
            <a:solidFill>
              <a:schemeClr val="tx1"/>
            </a:solidFill>
            <a:prstDash val="solid"/>
            <a:miter lim="800000"/>
            <a:headEnd/>
            <a:tailEnd/>
          </a:ln>
          <a:extLst>
            <a:ext uri="{909E8E84-426E-40dd-AFC4-6F175D3DCCD1}">
              <a14:hiddenFill xmlns="" xmlns:a14="http://schemas.microsoft.com/office/drawing/2010/main">
                <a:noFill/>
              </a14:hiddenFill>
            </a:ext>
          </a:extLst>
        </p:spPr>
        <p:txBody>
          <a:bodyPr/>
          <a:lstStyle/>
          <a:p>
            <a:pPr marL="0" marR="0" lvl="0" indent="0" algn="l" defTabSz="685783" rtl="0" eaLnBrk="0" fontAlgn="auto" latinLnBrk="0" hangingPunct="0">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Calibri" panose="020F0502020204030204" pitchFamily="34" charset="0"/>
            </a:endParaRPr>
          </a:p>
        </p:txBody>
      </p:sp>
      <p:sp>
        <p:nvSpPr>
          <p:cNvPr id="232" name="Line 33"/>
          <p:cNvSpPr>
            <a:spLocks noChangeShapeType="1"/>
          </p:cNvSpPr>
          <p:nvPr/>
        </p:nvSpPr>
        <p:spPr bwMode="auto">
          <a:xfrm>
            <a:off x="6873284" y="3267955"/>
            <a:ext cx="0" cy="75009"/>
          </a:xfrm>
          <a:prstGeom prst="line">
            <a:avLst/>
          </a:prstGeom>
          <a:noFill/>
          <a:ln w="12700" cap="flat">
            <a:solidFill>
              <a:schemeClr val="tx1"/>
            </a:solidFill>
            <a:prstDash val="solid"/>
            <a:miter lim="800000"/>
            <a:headEnd/>
            <a:tailEnd/>
          </a:ln>
          <a:extLst>
            <a:ext uri="{909E8E84-426E-40dd-AFC4-6F175D3DCCD1}">
              <a14:hiddenFill xmlns="" xmlns:a14="http://schemas.microsoft.com/office/drawing/2010/main">
                <a:noFill/>
              </a14:hiddenFill>
            </a:ext>
          </a:extLst>
        </p:spPr>
        <p:txBody>
          <a:bodyPr/>
          <a:lstStyle/>
          <a:p>
            <a:pPr marL="0" marR="0" lvl="0" indent="0" algn="l" defTabSz="685783" rtl="0" eaLnBrk="0" fontAlgn="auto" latinLnBrk="0" hangingPunct="0">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Calibri" panose="020F0502020204030204" pitchFamily="34" charset="0"/>
            </a:endParaRPr>
          </a:p>
        </p:txBody>
      </p:sp>
      <p:sp>
        <p:nvSpPr>
          <p:cNvPr id="233" name="Line 34"/>
          <p:cNvSpPr>
            <a:spLocks noChangeShapeType="1"/>
          </p:cNvSpPr>
          <p:nvPr/>
        </p:nvSpPr>
        <p:spPr bwMode="auto">
          <a:xfrm>
            <a:off x="7111409" y="3267955"/>
            <a:ext cx="0" cy="75009"/>
          </a:xfrm>
          <a:prstGeom prst="line">
            <a:avLst/>
          </a:prstGeom>
          <a:noFill/>
          <a:ln w="12700" cap="flat">
            <a:solidFill>
              <a:schemeClr val="tx1"/>
            </a:solidFill>
            <a:prstDash val="solid"/>
            <a:miter lim="800000"/>
            <a:headEnd/>
            <a:tailEnd/>
          </a:ln>
          <a:extLst>
            <a:ext uri="{909E8E84-426E-40dd-AFC4-6F175D3DCCD1}">
              <a14:hiddenFill xmlns="" xmlns:a14="http://schemas.microsoft.com/office/drawing/2010/main">
                <a:noFill/>
              </a14:hiddenFill>
            </a:ext>
          </a:extLst>
        </p:spPr>
        <p:txBody>
          <a:bodyPr/>
          <a:lstStyle/>
          <a:p>
            <a:pPr marL="0" marR="0" lvl="0" indent="0" algn="l" defTabSz="685783" rtl="0" eaLnBrk="0" fontAlgn="auto" latinLnBrk="0" hangingPunct="0">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Calibri" panose="020F0502020204030204" pitchFamily="34" charset="0"/>
            </a:endParaRPr>
          </a:p>
        </p:txBody>
      </p:sp>
      <p:sp>
        <p:nvSpPr>
          <p:cNvPr id="234" name="Line 35"/>
          <p:cNvSpPr>
            <a:spLocks noChangeShapeType="1"/>
          </p:cNvSpPr>
          <p:nvPr/>
        </p:nvSpPr>
        <p:spPr bwMode="auto">
          <a:xfrm>
            <a:off x="7351122" y="3267955"/>
            <a:ext cx="0" cy="75009"/>
          </a:xfrm>
          <a:prstGeom prst="line">
            <a:avLst/>
          </a:prstGeom>
          <a:noFill/>
          <a:ln w="12700" cap="flat">
            <a:solidFill>
              <a:schemeClr val="tx1"/>
            </a:solidFill>
            <a:prstDash val="solid"/>
            <a:miter lim="800000"/>
            <a:headEnd/>
            <a:tailEnd/>
          </a:ln>
          <a:extLst>
            <a:ext uri="{909E8E84-426E-40dd-AFC4-6F175D3DCCD1}">
              <a14:hiddenFill xmlns="" xmlns:a14="http://schemas.microsoft.com/office/drawing/2010/main">
                <a:noFill/>
              </a14:hiddenFill>
            </a:ext>
          </a:extLst>
        </p:spPr>
        <p:txBody>
          <a:bodyPr/>
          <a:lstStyle/>
          <a:p>
            <a:pPr marL="0" marR="0" lvl="0" indent="0" algn="l" defTabSz="685783" rtl="0" eaLnBrk="0" fontAlgn="auto" latinLnBrk="0" hangingPunct="0">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Calibri" panose="020F0502020204030204" pitchFamily="34" charset="0"/>
            </a:endParaRPr>
          </a:p>
        </p:txBody>
      </p:sp>
      <p:sp>
        <p:nvSpPr>
          <p:cNvPr id="235" name="Line 36"/>
          <p:cNvSpPr>
            <a:spLocks noChangeShapeType="1"/>
          </p:cNvSpPr>
          <p:nvPr/>
        </p:nvSpPr>
        <p:spPr bwMode="auto">
          <a:xfrm>
            <a:off x="7590834" y="3267955"/>
            <a:ext cx="0" cy="75009"/>
          </a:xfrm>
          <a:prstGeom prst="line">
            <a:avLst/>
          </a:prstGeom>
          <a:noFill/>
          <a:ln w="12700" cap="flat">
            <a:solidFill>
              <a:schemeClr val="tx1"/>
            </a:solidFill>
            <a:prstDash val="solid"/>
            <a:miter lim="800000"/>
            <a:headEnd/>
            <a:tailEnd/>
          </a:ln>
          <a:extLst>
            <a:ext uri="{909E8E84-426E-40dd-AFC4-6F175D3DCCD1}">
              <a14:hiddenFill xmlns="" xmlns:a14="http://schemas.microsoft.com/office/drawing/2010/main">
                <a:noFill/>
              </a14:hiddenFill>
            </a:ext>
          </a:extLst>
        </p:spPr>
        <p:txBody>
          <a:bodyPr/>
          <a:lstStyle/>
          <a:p>
            <a:pPr marL="0" marR="0" lvl="0" indent="0" algn="l" defTabSz="685783" rtl="0" eaLnBrk="0" fontAlgn="auto" latinLnBrk="0" hangingPunct="0">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Calibri" panose="020F0502020204030204" pitchFamily="34" charset="0"/>
            </a:endParaRPr>
          </a:p>
        </p:txBody>
      </p:sp>
      <p:sp>
        <p:nvSpPr>
          <p:cNvPr id="236" name="Line 37"/>
          <p:cNvSpPr>
            <a:spLocks noChangeShapeType="1"/>
          </p:cNvSpPr>
          <p:nvPr/>
        </p:nvSpPr>
        <p:spPr bwMode="auto">
          <a:xfrm>
            <a:off x="7830548" y="3267955"/>
            <a:ext cx="0" cy="75009"/>
          </a:xfrm>
          <a:prstGeom prst="line">
            <a:avLst/>
          </a:prstGeom>
          <a:noFill/>
          <a:ln w="12700" cap="flat">
            <a:solidFill>
              <a:schemeClr val="tx1"/>
            </a:solidFill>
            <a:prstDash val="solid"/>
            <a:miter lim="800000"/>
            <a:headEnd/>
            <a:tailEnd/>
          </a:ln>
          <a:extLst>
            <a:ext uri="{909E8E84-426E-40dd-AFC4-6F175D3DCCD1}">
              <a14:hiddenFill xmlns="" xmlns:a14="http://schemas.microsoft.com/office/drawing/2010/main">
                <a:noFill/>
              </a14:hiddenFill>
            </a:ext>
          </a:extLst>
        </p:spPr>
        <p:txBody>
          <a:bodyPr/>
          <a:lstStyle/>
          <a:p>
            <a:pPr marL="0" marR="0" lvl="0" indent="0" algn="l" defTabSz="685783" rtl="0" eaLnBrk="0" fontAlgn="auto" latinLnBrk="0" hangingPunct="0">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Calibri" panose="020F0502020204030204" pitchFamily="34" charset="0"/>
            </a:endParaRPr>
          </a:p>
        </p:txBody>
      </p:sp>
      <p:sp>
        <p:nvSpPr>
          <p:cNvPr id="237" name="Freeform 38"/>
          <p:cNvSpPr>
            <a:spLocks/>
          </p:cNvSpPr>
          <p:nvPr/>
        </p:nvSpPr>
        <p:spPr bwMode="auto">
          <a:xfrm>
            <a:off x="1612311" y="997433"/>
            <a:ext cx="6327775" cy="1687116"/>
          </a:xfrm>
          <a:custGeom>
            <a:avLst/>
            <a:gdLst>
              <a:gd name="T0" fmla="*/ 76 w 4978"/>
              <a:gd name="T1" fmla="*/ 9 h 1056"/>
              <a:gd name="T2" fmla="*/ 135 w 4978"/>
              <a:gd name="T3" fmla="*/ 32 h 1056"/>
              <a:gd name="T4" fmla="*/ 153 w 4978"/>
              <a:gd name="T5" fmla="*/ 64 h 1056"/>
              <a:gd name="T6" fmla="*/ 177 w 4978"/>
              <a:gd name="T7" fmla="*/ 79 h 1056"/>
              <a:gd name="T8" fmla="*/ 230 w 4978"/>
              <a:gd name="T9" fmla="*/ 90 h 1056"/>
              <a:gd name="T10" fmla="*/ 283 w 4978"/>
              <a:gd name="T11" fmla="*/ 125 h 1056"/>
              <a:gd name="T12" fmla="*/ 304 w 4978"/>
              <a:gd name="T13" fmla="*/ 134 h 1056"/>
              <a:gd name="T14" fmla="*/ 378 w 4978"/>
              <a:gd name="T15" fmla="*/ 152 h 1056"/>
              <a:gd name="T16" fmla="*/ 389 w 4978"/>
              <a:gd name="T17" fmla="*/ 169 h 1056"/>
              <a:gd name="T18" fmla="*/ 407 w 4978"/>
              <a:gd name="T19" fmla="*/ 192 h 1056"/>
              <a:gd name="T20" fmla="*/ 440 w 4978"/>
              <a:gd name="T21" fmla="*/ 213 h 1056"/>
              <a:gd name="T22" fmla="*/ 519 w 4978"/>
              <a:gd name="T23" fmla="*/ 222 h 1056"/>
              <a:gd name="T24" fmla="*/ 534 w 4978"/>
              <a:gd name="T25" fmla="*/ 242 h 1056"/>
              <a:gd name="T26" fmla="*/ 540 w 4978"/>
              <a:gd name="T27" fmla="*/ 265 h 1056"/>
              <a:gd name="T28" fmla="*/ 590 w 4978"/>
              <a:gd name="T29" fmla="*/ 277 h 1056"/>
              <a:gd name="T30" fmla="*/ 617 w 4978"/>
              <a:gd name="T31" fmla="*/ 292 h 1056"/>
              <a:gd name="T32" fmla="*/ 646 w 4978"/>
              <a:gd name="T33" fmla="*/ 312 h 1056"/>
              <a:gd name="T34" fmla="*/ 670 w 4978"/>
              <a:gd name="T35" fmla="*/ 335 h 1056"/>
              <a:gd name="T36" fmla="*/ 758 w 4978"/>
              <a:gd name="T37" fmla="*/ 347 h 1056"/>
              <a:gd name="T38" fmla="*/ 788 w 4978"/>
              <a:gd name="T39" fmla="*/ 365 h 1056"/>
              <a:gd name="T40" fmla="*/ 803 w 4978"/>
              <a:gd name="T41" fmla="*/ 382 h 1056"/>
              <a:gd name="T42" fmla="*/ 812 w 4978"/>
              <a:gd name="T43" fmla="*/ 394 h 1056"/>
              <a:gd name="T44" fmla="*/ 856 w 4978"/>
              <a:gd name="T45" fmla="*/ 403 h 1056"/>
              <a:gd name="T46" fmla="*/ 924 w 4978"/>
              <a:gd name="T47" fmla="*/ 408 h 1056"/>
              <a:gd name="T48" fmla="*/ 971 w 4978"/>
              <a:gd name="T49" fmla="*/ 417 h 1056"/>
              <a:gd name="T50" fmla="*/ 980 w 4978"/>
              <a:gd name="T51" fmla="*/ 432 h 1056"/>
              <a:gd name="T52" fmla="*/ 1071 w 4978"/>
              <a:gd name="T53" fmla="*/ 441 h 1056"/>
              <a:gd name="T54" fmla="*/ 1110 w 4978"/>
              <a:gd name="T55" fmla="*/ 473 h 1056"/>
              <a:gd name="T56" fmla="*/ 1222 w 4978"/>
              <a:gd name="T57" fmla="*/ 496 h 1056"/>
              <a:gd name="T58" fmla="*/ 1278 w 4978"/>
              <a:gd name="T59" fmla="*/ 511 h 1056"/>
              <a:gd name="T60" fmla="*/ 1293 w 4978"/>
              <a:gd name="T61" fmla="*/ 519 h 1056"/>
              <a:gd name="T62" fmla="*/ 1311 w 4978"/>
              <a:gd name="T63" fmla="*/ 537 h 1056"/>
              <a:gd name="T64" fmla="*/ 1340 w 4978"/>
              <a:gd name="T65" fmla="*/ 554 h 1056"/>
              <a:gd name="T66" fmla="*/ 1358 w 4978"/>
              <a:gd name="T67" fmla="*/ 563 h 1056"/>
              <a:gd name="T68" fmla="*/ 1523 w 4978"/>
              <a:gd name="T69" fmla="*/ 586 h 1056"/>
              <a:gd name="T70" fmla="*/ 1532 w 4978"/>
              <a:gd name="T71" fmla="*/ 601 h 1056"/>
              <a:gd name="T72" fmla="*/ 1565 w 4978"/>
              <a:gd name="T73" fmla="*/ 613 h 1056"/>
              <a:gd name="T74" fmla="*/ 1585 w 4978"/>
              <a:gd name="T75" fmla="*/ 624 h 1056"/>
              <a:gd name="T76" fmla="*/ 1606 w 4978"/>
              <a:gd name="T77" fmla="*/ 642 h 1056"/>
              <a:gd name="T78" fmla="*/ 1618 w 4978"/>
              <a:gd name="T79" fmla="*/ 651 h 1056"/>
              <a:gd name="T80" fmla="*/ 1762 w 4978"/>
              <a:gd name="T81" fmla="*/ 662 h 1056"/>
              <a:gd name="T82" fmla="*/ 1780 w 4978"/>
              <a:gd name="T83" fmla="*/ 697 h 1056"/>
              <a:gd name="T84" fmla="*/ 1798 w 4978"/>
              <a:gd name="T85" fmla="*/ 721 h 1056"/>
              <a:gd name="T86" fmla="*/ 1819 w 4978"/>
              <a:gd name="T87" fmla="*/ 735 h 1056"/>
              <a:gd name="T88" fmla="*/ 1845 w 4978"/>
              <a:gd name="T89" fmla="*/ 759 h 1056"/>
              <a:gd name="T90" fmla="*/ 1996 w 4978"/>
              <a:gd name="T91" fmla="*/ 767 h 1056"/>
              <a:gd name="T92" fmla="*/ 2010 w 4978"/>
              <a:gd name="T93" fmla="*/ 782 h 1056"/>
              <a:gd name="T94" fmla="*/ 2040 w 4978"/>
              <a:gd name="T95" fmla="*/ 800 h 1056"/>
              <a:gd name="T96" fmla="*/ 2232 w 4978"/>
              <a:gd name="T97" fmla="*/ 814 h 1056"/>
              <a:gd name="T98" fmla="*/ 2312 w 4978"/>
              <a:gd name="T99" fmla="*/ 835 h 1056"/>
              <a:gd name="T100" fmla="*/ 2554 w 4978"/>
              <a:gd name="T101" fmla="*/ 849 h 1056"/>
              <a:gd name="T102" fmla="*/ 2669 w 4978"/>
              <a:gd name="T103" fmla="*/ 887 h 1056"/>
              <a:gd name="T104" fmla="*/ 2846 w 4978"/>
              <a:gd name="T105" fmla="*/ 896 h 1056"/>
              <a:gd name="T106" fmla="*/ 2870 w 4978"/>
              <a:gd name="T107" fmla="*/ 910 h 1056"/>
              <a:gd name="T108" fmla="*/ 2893 w 4978"/>
              <a:gd name="T109" fmla="*/ 925 h 1056"/>
              <a:gd name="T110" fmla="*/ 3065 w 4978"/>
              <a:gd name="T111" fmla="*/ 945 h 1056"/>
              <a:gd name="T112" fmla="*/ 3103 w 4978"/>
              <a:gd name="T113" fmla="*/ 972 h 1056"/>
              <a:gd name="T114" fmla="*/ 3295 w 4978"/>
              <a:gd name="T115" fmla="*/ 989 h 1056"/>
              <a:gd name="T116" fmla="*/ 3587 w 4978"/>
              <a:gd name="T117" fmla="*/ 1016 h 1056"/>
              <a:gd name="T118" fmla="*/ 3738 w 4978"/>
              <a:gd name="T119" fmla="*/ 1027 h 1056"/>
              <a:gd name="T120" fmla="*/ 4978 w 4978"/>
              <a:gd name="T121" fmla="*/ 1056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978" h="1056">
                <a:moveTo>
                  <a:pt x="0" y="0"/>
                </a:moveTo>
                <a:lnTo>
                  <a:pt x="47" y="0"/>
                </a:lnTo>
                <a:lnTo>
                  <a:pt x="47" y="9"/>
                </a:lnTo>
                <a:lnTo>
                  <a:pt x="76" y="9"/>
                </a:lnTo>
                <a:lnTo>
                  <a:pt x="76" y="17"/>
                </a:lnTo>
                <a:lnTo>
                  <a:pt x="124" y="17"/>
                </a:lnTo>
                <a:lnTo>
                  <a:pt x="124" y="32"/>
                </a:lnTo>
                <a:lnTo>
                  <a:pt x="135" y="32"/>
                </a:lnTo>
                <a:lnTo>
                  <a:pt x="135" y="49"/>
                </a:lnTo>
                <a:lnTo>
                  <a:pt x="141" y="49"/>
                </a:lnTo>
                <a:lnTo>
                  <a:pt x="141" y="64"/>
                </a:lnTo>
                <a:lnTo>
                  <a:pt x="153" y="64"/>
                </a:lnTo>
                <a:lnTo>
                  <a:pt x="153" y="73"/>
                </a:lnTo>
                <a:lnTo>
                  <a:pt x="159" y="73"/>
                </a:lnTo>
                <a:lnTo>
                  <a:pt x="159" y="79"/>
                </a:lnTo>
                <a:lnTo>
                  <a:pt x="177" y="79"/>
                </a:lnTo>
                <a:lnTo>
                  <a:pt x="177" y="82"/>
                </a:lnTo>
                <a:lnTo>
                  <a:pt x="206" y="82"/>
                </a:lnTo>
                <a:lnTo>
                  <a:pt x="206" y="90"/>
                </a:lnTo>
                <a:lnTo>
                  <a:pt x="230" y="90"/>
                </a:lnTo>
                <a:lnTo>
                  <a:pt x="230" y="96"/>
                </a:lnTo>
                <a:lnTo>
                  <a:pt x="259" y="96"/>
                </a:lnTo>
                <a:lnTo>
                  <a:pt x="259" y="125"/>
                </a:lnTo>
                <a:lnTo>
                  <a:pt x="283" y="125"/>
                </a:lnTo>
                <a:lnTo>
                  <a:pt x="283" y="131"/>
                </a:lnTo>
                <a:lnTo>
                  <a:pt x="292" y="131"/>
                </a:lnTo>
                <a:lnTo>
                  <a:pt x="292" y="134"/>
                </a:lnTo>
                <a:lnTo>
                  <a:pt x="304" y="134"/>
                </a:lnTo>
                <a:lnTo>
                  <a:pt x="304" y="140"/>
                </a:lnTo>
                <a:lnTo>
                  <a:pt x="313" y="140"/>
                </a:lnTo>
                <a:lnTo>
                  <a:pt x="313" y="152"/>
                </a:lnTo>
                <a:lnTo>
                  <a:pt x="378" y="152"/>
                </a:lnTo>
                <a:lnTo>
                  <a:pt x="378" y="160"/>
                </a:lnTo>
                <a:lnTo>
                  <a:pt x="383" y="160"/>
                </a:lnTo>
                <a:lnTo>
                  <a:pt x="383" y="169"/>
                </a:lnTo>
                <a:lnTo>
                  <a:pt x="389" y="169"/>
                </a:lnTo>
                <a:lnTo>
                  <a:pt x="389" y="187"/>
                </a:lnTo>
                <a:lnTo>
                  <a:pt x="401" y="187"/>
                </a:lnTo>
                <a:lnTo>
                  <a:pt x="401" y="192"/>
                </a:lnTo>
                <a:lnTo>
                  <a:pt x="407" y="192"/>
                </a:lnTo>
                <a:lnTo>
                  <a:pt x="407" y="204"/>
                </a:lnTo>
                <a:lnTo>
                  <a:pt x="425" y="204"/>
                </a:lnTo>
                <a:lnTo>
                  <a:pt x="425" y="213"/>
                </a:lnTo>
                <a:lnTo>
                  <a:pt x="440" y="213"/>
                </a:lnTo>
                <a:lnTo>
                  <a:pt x="440" y="219"/>
                </a:lnTo>
                <a:lnTo>
                  <a:pt x="448" y="219"/>
                </a:lnTo>
                <a:lnTo>
                  <a:pt x="448" y="222"/>
                </a:lnTo>
                <a:lnTo>
                  <a:pt x="519" y="222"/>
                </a:lnTo>
                <a:lnTo>
                  <a:pt x="519" y="233"/>
                </a:lnTo>
                <a:lnTo>
                  <a:pt x="525" y="233"/>
                </a:lnTo>
                <a:lnTo>
                  <a:pt x="525" y="242"/>
                </a:lnTo>
                <a:lnTo>
                  <a:pt x="534" y="242"/>
                </a:lnTo>
                <a:lnTo>
                  <a:pt x="534" y="251"/>
                </a:lnTo>
                <a:lnTo>
                  <a:pt x="537" y="251"/>
                </a:lnTo>
                <a:lnTo>
                  <a:pt x="537" y="265"/>
                </a:lnTo>
                <a:lnTo>
                  <a:pt x="540" y="265"/>
                </a:lnTo>
                <a:lnTo>
                  <a:pt x="540" y="274"/>
                </a:lnTo>
                <a:lnTo>
                  <a:pt x="546" y="274"/>
                </a:lnTo>
                <a:lnTo>
                  <a:pt x="546" y="277"/>
                </a:lnTo>
                <a:lnTo>
                  <a:pt x="590" y="277"/>
                </a:lnTo>
                <a:lnTo>
                  <a:pt x="590" y="286"/>
                </a:lnTo>
                <a:lnTo>
                  <a:pt x="593" y="286"/>
                </a:lnTo>
                <a:lnTo>
                  <a:pt x="593" y="292"/>
                </a:lnTo>
                <a:lnTo>
                  <a:pt x="617" y="292"/>
                </a:lnTo>
                <a:lnTo>
                  <a:pt x="617" y="298"/>
                </a:lnTo>
                <a:lnTo>
                  <a:pt x="637" y="298"/>
                </a:lnTo>
                <a:lnTo>
                  <a:pt x="637" y="312"/>
                </a:lnTo>
                <a:lnTo>
                  <a:pt x="646" y="312"/>
                </a:lnTo>
                <a:lnTo>
                  <a:pt x="646" y="330"/>
                </a:lnTo>
                <a:lnTo>
                  <a:pt x="661" y="330"/>
                </a:lnTo>
                <a:lnTo>
                  <a:pt x="661" y="335"/>
                </a:lnTo>
                <a:lnTo>
                  <a:pt x="670" y="335"/>
                </a:lnTo>
                <a:lnTo>
                  <a:pt x="670" y="338"/>
                </a:lnTo>
                <a:lnTo>
                  <a:pt x="688" y="338"/>
                </a:lnTo>
                <a:lnTo>
                  <a:pt x="688" y="347"/>
                </a:lnTo>
                <a:lnTo>
                  <a:pt x="758" y="347"/>
                </a:lnTo>
                <a:lnTo>
                  <a:pt x="758" y="353"/>
                </a:lnTo>
                <a:lnTo>
                  <a:pt x="782" y="353"/>
                </a:lnTo>
                <a:lnTo>
                  <a:pt x="782" y="365"/>
                </a:lnTo>
                <a:lnTo>
                  <a:pt x="788" y="365"/>
                </a:lnTo>
                <a:lnTo>
                  <a:pt x="788" y="373"/>
                </a:lnTo>
                <a:lnTo>
                  <a:pt x="794" y="373"/>
                </a:lnTo>
                <a:lnTo>
                  <a:pt x="794" y="382"/>
                </a:lnTo>
                <a:lnTo>
                  <a:pt x="803" y="382"/>
                </a:lnTo>
                <a:lnTo>
                  <a:pt x="803" y="391"/>
                </a:lnTo>
                <a:lnTo>
                  <a:pt x="809" y="391"/>
                </a:lnTo>
                <a:lnTo>
                  <a:pt x="809" y="394"/>
                </a:lnTo>
                <a:lnTo>
                  <a:pt x="812" y="394"/>
                </a:lnTo>
                <a:lnTo>
                  <a:pt x="812" y="397"/>
                </a:lnTo>
                <a:lnTo>
                  <a:pt x="850" y="397"/>
                </a:lnTo>
                <a:lnTo>
                  <a:pt x="850" y="403"/>
                </a:lnTo>
                <a:lnTo>
                  <a:pt x="856" y="403"/>
                </a:lnTo>
                <a:lnTo>
                  <a:pt x="856" y="406"/>
                </a:lnTo>
                <a:lnTo>
                  <a:pt x="918" y="406"/>
                </a:lnTo>
                <a:lnTo>
                  <a:pt x="918" y="408"/>
                </a:lnTo>
                <a:lnTo>
                  <a:pt x="924" y="408"/>
                </a:lnTo>
                <a:lnTo>
                  <a:pt x="924" y="411"/>
                </a:lnTo>
                <a:lnTo>
                  <a:pt x="956" y="411"/>
                </a:lnTo>
                <a:lnTo>
                  <a:pt x="956" y="417"/>
                </a:lnTo>
                <a:lnTo>
                  <a:pt x="971" y="417"/>
                </a:lnTo>
                <a:lnTo>
                  <a:pt x="971" y="423"/>
                </a:lnTo>
                <a:lnTo>
                  <a:pt x="977" y="423"/>
                </a:lnTo>
                <a:lnTo>
                  <a:pt x="977" y="432"/>
                </a:lnTo>
                <a:lnTo>
                  <a:pt x="980" y="432"/>
                </a:lnTo>
                <a:lnTo>
                  <a:pt x="980" y="438"/>
                </a:lnTo>
                <a:lnTo>
                  <a:pt x="1048" y="438"/>
                </a:lnTo>
                <a:lnTo>
                  <a:pt x="1048" y="441"/>
                </a:lnTo>
                <a:lnTo>
                  <a:pt x="1071" y="441"/>
                </a:lnTo>
                <a:lnTo>
                  <a:pt x="1071" y="446"/>
                </a:lnTo>
                <a:lnTo>
                  <a:pt x="1080" y="446"/>
                </a:lnTo>
                <a:lnTo>
                  <a:pt x="1080" y="473"/>
                </a:lnTo>
                <a:lnTo>
                  <a:pt x="1110" y="473"/>
                </a:lnTo>
                <a:lnTo>
                  <a:pt x="1110" y="481"/>
                </a:lnTo>
                <a:lnTo>
                  <a:pt x="1166" y="481"/>
                </a:lnTo>
                <a:lnTo>
                  <a:pt x="1166" y="496"/>
                </a:lnTo>
                <a:lnTo>
                  <a:pt x="1222" y="496"/>
                </a:lnTo>
                <a:lnTo>
                  <a:pt x="1222" y="505"/>
                </a:lnTo>
                <a:lnTo>
                  <a:pt x="1260" y="505"/>
                </a:lnTo>
                <a:lnTo>
                  <a:pt x="1260" y="511"/>
                </a:lnTo>
                <a:lnTo>
                  <a:pt x="1278" y="511"/>
                </a:lnTo>
                <a:lnTo>
                  <a:pt x="1278" y="514"/>
                </a:lnTo>
                <a:lnTo>
                  <a:pt x="1287" y="514"/>
                </a:lnTo>
                <a:lnTo>
                  <a:pt x="1287" y="519"/>
                </a:lnTo>
                <a:lnTo>
                  <a:pt x="1293" y="519"/>
                </a:lnTo>
                <a:lnTo>
                  <a:pt x="1293" y="528"/>
                </a:lnTo>
                <a:lnTo>
                  <a:pt x="1302" y="528"/>
                </a:lnTo>
                <a:lnTo>
                  <a:pt x="1302" y="537"/>
                </a:lnTo>
                <a:lnTo>
                  <a:pt x="1311" y="537"/>
                </a:lnTo>
                <a:lnTo>
                  <a:pt x="1311" y="549"/>
                </a:lnTo>
                <a:lnTo>
                  <a:pt x="1325" y="549"/>
                </a:lnTo>
                <a:lnTo>
                  <a:pt x="1325" y="554"/>
                </a:lnTo>
                <a:lnTo>
                  <a:pt x="1340" y="554"/>
                </a:lnTo>
                <a:lnTo>
                  <a:pt x="1340" y="557"/>
                </a:lnTo>
                <a:lnTo>
                  <a:pt x="1352" y="557"/>
                </a:lnTo>
                <a:lnTo>
                  <a:pt x="1352" y="563"/>
                </a:lnTo>
                <a:lnTo>
                  <a:pt x="1358" y="563"/>
                </a:lnTo>
                <a:lnTo>
                  <a:pt x="1358" y="578"/>
                </a:lnTo>
                <a:lnTo>
                  <a:pt x="1429" y="578"/>
                </a:lnTo>
                <a:lnTo>
                  <a:pt x="1429" y="586"/>
                </a:lnTo>
                <a:lnTo>
                  <a:pt x="1523" y="586"/>
                </a:lnTo>
                <a:lnTo>
                  <a:pt x="1523" y="595"/>
                </a:lnTo>
                <a:lnTo>
                  <a:pt x="1529" y="595"/>
                </a:lnTo>
                <a:lnTo>
                  <a:pt x="1529" y="601"/>
                </a:lnTo>
                <a:lnTo>
                  <a:pt x="1532" y="601"/>
                </a:lnTo>
                <a:lnTo>
                  <a:pt x="1532" y="604"/>
                </a:lnTo>
                <a:lnTo>
                  <a:pt x="1559" y="604"/>
                </a:lnTo>
                <a:lnTo>
                  <a:pt x="1559" y="613"/>
                </a:lnTo>
                <a:lnTo>
                  <a:pt x="1565" y="613"/>
                </a:lnTo>
                <a:lnTo>
                  <a:pt x="1565" y="619"/>
                </a:lnTo>
                <a:lnTo>
                  <a:pt x="1570" y="619"/>
                </a:lnTo>
                <a:lnTo>
                  <a:pt x="1570" y="624"/>
                </a:lnTo>
                <a:lnTo>
                  <a:pt x="1585" y="624"/>
                </a:lnTo>
                <a:lnTo>
                  <a:pt x="1585" y="636"/>
                </a:lnTo>
                <a:lnTo>
                  <a:pt x="1591" y="636"/>
                </a:lnTo>
                <a:lnTo>
                  <a:pt x="1591" y="642"/>
                </a:lnTo>
                <a:lnTo>
                  <a:pt x="1606" y="642"/>
                </a:lnTo>
                <a:lnTo>
                  <a:pt x="1606" y="648"/>
                </a:lnTo>
                <a:lnTo>
                  <a:pt x="1612" y="648"/>
                </a:lnTo>
                <a:lnTo>
                  <a:pt x="1612" y="651"/>
                </a:lnTo>
                <a:lnTo>
                  <a:pt x="1618" y="651"/>
                </a:lnTo>
                <a:lnTo>
                  <a:pt x="1618" y="657"/>
                </a:lnTo>
                <a:lnTo>
                  <a:pt x="1665" y="657"/>
                </a:lnTo>
                <a:lnTo>
                  <a:pt x="1665" y="662"/>
                </a:lnTo>
                <a:lnTo>
                  <a:pt x="1762" y="662"/>
                </a:lnTo>
                <a:lnTo>
                  <a:pt x="1762" y="674"/>
                </a:lnTo>
                <a:lnTo>
                  <a:pt x="1771" y="674"/>
                </a:lnTo>
                <a:lnTo>
                  <a:pt x="1771" y="697"/>
                </a:lnTo>
                <a:lnTo>
                  <a:pt x="1780" y="697"/>
                </a:lnTo>
                <a:lnTo>
                  <a:pt x="1780" y="715"/>
                </a:lnTo>
                <a:lnTo>
                  <a:pt x="1789" y="715"/>
                </a:lnTo>
                <a:lnTo>
                  <a:pt x="1789" y="721"/>
                </a:lnTo>
                <a:lnTo>
                  <a:pt x="1798" y="721"/>
                </a:lnTo>
                <a:lnTo>
                  <a:pt x="1798" y="727"/>
                </a:lnTo>
                <a:lnTo>
                  <a:pt x="1813" y="727"/>
                </a:lnTo>
                <a:lnTo>
                  <a:pt x="1813" y="735"/>
                </a:lnTo>
                <a:lnTo>
                  <a:pt x="1819" y="735"/>
                </a:lnTo>
                <a:lnTo>
                  <a:pt x="1819" y="753"/>
                </a:lnTo>
                <a:lnTo>
                  <a:pt x="1842" y="753"/>
                </a:lnTo>
                <a:lnTo>
                  <a:pt x="1842" y="759"/>
                </a:lnTo>
                <a:lnTo>
                  <a:pt x="1845" y="759"/>
                </a:lnTo>
                <a:lnTo>
                  <a:pt x="1845" y="762"/>
                </a:lnTo>
                <a:lnTo>
                  <a:pt x="1990" y="762"/>
                </a:lnTo>
                <a:lnTo>
                  <a:pt x="1990" y="767"/>
                </a:lnTo>
                <a:lnTo>
                  <a:pt x="1996" y="767"/>
                </a:lnTo>
                <a:lnTo>
                  <a:pt x="1996" y="776"/>
                </a:lnTo>
                <a:lnTo>
                  <a:pt x="2005" y="776"/>
                </a:lnTo>
                <a:lnTo>
                  <a:pt x="2005" y="782"/>
                </a:lnTo>
                <a:lnTo>
                  <a:pt x="2010" y="782"/>
                </a:lnTo>
                <a:lnTo>
                  <a:pt x="2010" y="791"/>
                </a:lnTo>
                <a:lnTo>
                  <a:pt x="2022" y="791"/>
                </a:lnTo>
                <a:lnTo>
                  <a:pt x="2022" y="800"/>
                </a:lnTo>
                <a:lnTo>
                  <a:pt x="2040" y="800"/>
                </a:lnTo>
                <a:lnTo>
                  <a:pt x="2040" y="808"/>
                </a:lnTo>
                <a:lnTo>
                  <a:pt x="2223" y="808"/>
                </a:lnTo>
                <a:lnTo>
                  <a:pt x="2223" y="814"/>
                </a:lnTo>
                <a:lnTo>
                  <a:pt x="2232" y="814"/>
                </a:lnTo>
                <a:lnTo>
                  <a:pt x="2232" y="826"/>
                </a:lnTo>
                <a:lnTo>
                  <a:pt x="2306" y="826"/>
                </a:lnTo>
                <a:lnTo>
                  <a:pt x="2306" y="835"/>
                </a:lnTo>
                <a:lnTo>
                  <a:pt x="2312" y="835"/>
                </a:lnTo>
                <a:lnTo>
                  <a:pt x="2312" y="840"/>
                </a:lnTo>
                <a:lnTo>
                  <a:pt x="2356" y="840"/>
                </a:lnTo>
                <a:lnTo>
                  <a:pt x="2356" y="849"/>
                </a:lnTo>
                <a:lnTo>
                  <a:pt x="2554" y="849"/>
                </a:lnTo>
                <a:lnTo>
                  <a:pt x="2554" y="867"/>
                </a:lnTo>
                <a:lnTo>
                  <a:pt x="2654" y="867"/>
                </a:lnTo>
                <a:lnTo>
                  <a:pt x="2654" y="887"/>
                </a:lnTo>
                <a:lnTo>
                  <a:pt x="2669" y="887"/>
                </a:lnTo>
                <a:lnTo>
                  <a:pt x="2669" y="890"/>
                </a:lnTo>
                <a:lnTo>
                  <a:pt x="2837" y="890"/>
                </a:lnTo>
                <a:lnTo>
                  <a:pt x="2837" y="896"/>
                </a:lnTo>
                <a:lnTo>
                  <a:pt x="2846" y="896"/>
                </a:lnTo>
                <a:lnTo>
                  <a:pt x="2846" y="902"/>
                </a:lnTo>
                <a:lnTo>
                  <a:pt x="2864" y="902"/>
                </a:lnTo>
                <a:lnTo>
                  <a:pt x="2864" y="910"/>
                </a:lnTo>
                <a:lnTo>
                  <a:pt x="2870" y="910"/>
                </a:lnTo>
                <a:lnTo>
                  <a:pt x="2870" y="919"/>
                </a:lnTo>
                <a:lnTo>
                  <a:pt x="2879" y="919"/>
                </a:lnTo>
                <a:lnTo>
                  <a:pt x="2879" y="925"/>
                </a:lnTo>
                <a:lnTo>
                  <a:pt x="2893" y="925"/>
                </a:lnTo>
                <a:lnTo>
                  <a:pt x="2893" y="934"/>
                </a:lnTo>
                <a:lnTo>
                  <a:pt x="2917" y="934"/>
                </a:lnTo>
                <a:lnTo>
                  <a:pt x="2917" y="945"/>
                </a:lnTo>
                <a:lnTo>
                  <a:pt x="3065" y="945"/>
                </a:lnTo>
                <a:lnTo>
                  <a:pt x="3065" y="957"/>
                </a:lnTo>
                <a:lnTo>
                  <a:pt x="3079" y="957"/>
                </a:lnTo>
                <a:lnTo>
                  <a:pt x="3079" y="972"/>
                </a:lnTo>
                <a:lnTo>
                  <a:pt x="3103" y="972"/>
                </a:lnTo>
                <a:lnTo>
                  <a:pt x="3103" y="983"/>
                </a:lnTo>
                <a:lnTo>
                  <a:pt x="3280" y="983"/>
                </a:lnTo>
                <a:lnTo>
                  <a:pt x="3280" y="989"/>
                </a:lnTo>
                <a:lnTo>
                  <a:pt x="3295" y="989"/>
                </a:lnTo>
                <a:lnTo>
                  <a:pt x="3295" y="998"/>
                </a:lnTo>
                <a:lnTo>
                  <a:pt x="3581" y="998"/>
                </a:lnTo>
                <a:lnTo>
                  <a:pt x="3581" y="1016"/>
                </a:lnTo>
                <a:lnTo>
                  <a:pt x="3587" y="1016"/>
                </a:lnTo>
                <a:lnTo>
                  <a:pt x="3587" y="1024"/>
                </a:lnTo>
                <a:lnTo>
                  <a:pt x="3732" y="1024"/>
                </a:lnTo>
                <a:lnTo>
                  <a:pt x="3732" y="1027"/>
                </a:lnTo>
                <a:lnTo>
                  <a:pt x="3738" y="1027"/>
                </a:lnTo>
                <a:lnTo>
                  <a:pt x="3738" y="1051"/>
                </a:lnTo>
                <a:lnTo>
                  <a:pt x="3750" y="1051"/>
                </a:lnTo>
                <a:lnTo>
                  <a:pt x="3750" y="1056"/>
                </a:lnTo>
                <a:lnTo>
                  <a:pt x="4978" y="1056"/>
                </a:lnTo>
              </a:path>
            </a:pathLst>
          </a:custGeom>
          <a:noFill/>
          <a:ln w="28575" cap="flat">
            <a:solidFill>
              <a:srgbClr val="FF9933"/>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685783" rtl="0" eaLnBrk="0" fontAlgn="auto" latinLnBrk="0" hangingPunct="0">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Calibri" panose="020F0502020204030204" pitchFamily="34" charset="0"/>
            </a:endParaRPr>
          </a:p>
        </p:txBody>
      </p:sp>
      <p:sp>
        <p:nvSpPr>
          <p:cNvPr id="238" name="Freeform 39"/>
          <p:cNvSpPr>
            <a:spLocks/>
          </p:cNvSpPr>
          <p:nvPr/>
        </p:nvSpPr>
        <p:spPr bwMode="auto">
          <a:xfrm>
            <a:off x="1612311" y="997433"/>
            <a:ext cx="6327775" cy="1323975"/>
          </a:xfrm>
          <a:custGeom>
            <a:avLst/>
            <a:gdLst>
              <a:gd name="T0" fmla="*/ 147 w 4978"/>
              <a:gd name="T1" fmla="*/ 12 h 829"/>
              <a:gd name="T2" fmla="*/ 159 w 4978"/>
              <a:gd name="T3" fmla="*/ 20 h 829"/>
              <a:gd name="T4" fmla="*/ 256 w 4978"/>
              <a:gd name="T5" fmla="*/ 29 h 829"/>
              <a:gd name="T6" fmla="*/ 360 w 4978"/>
              <a:gd name="T7" fmla="*/ 52 h 829"/>
              <a:gd name="T8" fmla="*/ 380 w 4978"/>
              <a:gd name="T9" fmla="*/ 64 h 829"/>
              <a:gd name="T10" fmla="*/ 392 w 4978"/>
              <a:gd name="T11" fmla="*/ 76 h 829"/>
              <a:gd name="T12" fmla="*/ 419 w 4978"/>
              <a:gd name="T13" fmla="*/ 96 h 829"/>
              <a:gd name="T14" fmla="*/ 516 w 4978"/>
              <a:gd name="T15" fmla="*/ 120 h 829"/>
              <a:gd name="T16" fmla="*/ 528 w 4978"/>
              <a:gd name="T17" fmla="*/ 143 h 829"/>
              <a:gd name="T18" fmla="*/ 549 w 4978"/>
              <a:gd name="T19" fmla="*/ 155 h 829"/>
              <a:gd name="T20" fmla="*/ 637 w 4978"/>
              <a:gd name="T21" fmla="*/ 169 h 829"/>
              <a:gd name="T22" fmla="*/ 649 w 4978"/>
              <a:gd name="T23" fmla="*/ 184 h 829"/>
              <a:gd name="T24" fmla="*/ 664 w 4978"/>
              <a:gd name="T25" fmla="*/ 201 h 829"/>
              <a:gd name="T26" fmla="*/ 676 w 4978"/>
              <a:gd name="T27" fmla="*/ 210 h 829"/>
              <a:gd name="T28" fmla="*/ 764 w 4978"/>
              <a:gd name="T29" fmla="*/ 222 h 829"/>
              <a:gd name="T30" fmla="*/ 785 w 4978"/>
              <a:gd name="T31" fmla="*/ 236 h 829"/>
              <a:gd name="T32" fmla="*/ 803 w 4978"/>
              <a:gd name="T33" fmla="*/ 245 h 829"/>
              <a:gd name="T34" fmla="*/ 829 w 4978"/>
              <a:gd name="T35" fmla="*/ 257 h 829"/>
              <a:gd name="T36" fmla="*/ 844 w 4978"/>
              <a:gd name="T37" fmla="*/ 265 h 829"/>
              <a:gd name="T38" fmla="*/ 871 w 4978"/>
              <a:gd name="T39" fmla="*/ 274 h 829"/>
              <a:gd name="T40" fmla="*/ 909 w 4978"/>
              <a:gd name="T41" fmla="*/ 283 h 829"/>
              <a:gd name="T42" fmla="*/ 918 w 4978"/>
              <a:gd name="T43" fmla="*/ 318 h 829"/>
              <a:gd name="T44" fmla="*/ 942 w 4978"/>
              <a:gd name="T45" fmla="*/ 327 h 829"/>
              <a:gd name="T46" fmla="*/ 953 w 4978"/>
              <a:gd name="T47" fmla="*/ 333 h 829"/>
              <a:gd name="T48" fmla="*/ 1054 w 4978"/>
              <a:gd name="T49" fmla="*/ 341 h 829"/>
              <a:gd name="T50" fmla="*/ 1069 w 4978"/>
              <a:gd name="T51" fmla="*/ 347 h 829"/>
              <a:gd name="T52" fmla="*/ 1077 w 4978"/>
              <a:gd name="T53" fmla="*/ 353 h 829"/>
              <a:gd name="T54" fmla="*/ 1086 w 4978"/>
              <a:gd name="T55" fmla="*/ 371 h 829"/>
              <a:gd name="T56" fmla="*/ 1142 w 4978"/>
              <a:gd name="T57" fmla="*/ 382 h 829"/>
              <a:gd name="T58" fmla="*/ 1160 w 4978"/>
              <a:gd name="T59" fmla="*/ 394 h 829"/>
              <a:gd name="T60" fmla="*/ 1195 w 4978"/>
              <a:gd name="T61" fmla="*/ 406 h 829"/>
              <a:gd name="T62" fmla="*/ 1263 w 4978"/>
              <a:gd name="T63" fmla="*/ 417 h 829"/>
              <a:gd name="T64" fmla="*/ 1275 w 4978"/>
              <a:gd name="T65" fmla="*/ 429 h 829"/>
              <a:gd name="T66" fmla="*/ 1293 w 4978"/>
              <a:gd name="T67" fmla="*/ 438 h 829"/>
              <a:gd name="T68" fmla="*/ 1305 w 4978"/>
              <a:gd name="T69" fmla="*/ 449 h 829"/>
              <a:gd name="T70" fmla="*/ 1314 w 4978"/>
              <a:gd name="T71" fmla="*/ 464 h 829"/>
              <a:gd name="T72" fmla="*/ 1387 w 4978"/>
              <a:gd name="T73" fmla="*/ 476 h 829"/>
              <a:gd name="T74" fmla="*/ 1420 w 4978"/>
              <a:gd name="T75" fmla="*/ 487 h 829"/>
              <a:gd name="T76" fmla="*/ 1494 w 4978"/>
              <a:gd name="T77" fmla="*/ 493 h 829"/>
              <a:gd name="T78" fmla="*/ 1606 w 4978"/>
              <a:gd name="T79" fmla="*/ 508 h 829"/>
              <a:gd name="T80" fmla="*/ 1733 w 4978"/>
              <a:gd name="T81" fmla="*/ 519 h 829"/>
              <a:gd name="T82" fmla="*/ 1771 w 4978"/>
              <a:gd name="T83" fmla="*/ 528 h 829"/>
              <a:gd name="T84" fmla="*/ 1804 w 4978"/>
              <a:gd name="T85" fmla="*/ 543 h 829"/>
              <a:gd name="T86" fmla="*/ 1919 w 4978"/>
              <a:gd name="T87" fmla="*/ 557 h 829"/>
              <a:gd name="T88" fmla="*/ 1934 w 4978"/>
              <a:gd name="T89" fmla="*/ 566 h 829"/>
              <a:gd name="T90" fmla="*/ 2205 w 4978"/>
              <a:gd name="T91" fmla="*/ 578 h 829"/>
              <a:gd name="T92" fmla="*/ 2214 w 4978"/>
              <a:gd name="T93" fmla="*/ 592 h 829"/>
              <a:gd name="T94" fmla="*/ 2300 w 4978"/>
              <a:gd name="T95" fmla="*/ 607 h 829"/>
              <a:gd name="T96" fmla="*/ 2415 w 4978"/>
              <a:gd name="T97" fmla="*/ 616 h 829"/>
              <a:gd name="T98" fmla="*/ 2427 w 4978"/>
              <a:gd name="T99" fmla="*/ 627 h 829"/>
              <a:gd name="T100" fmla="*/ 2439 w 4978"/>
              <a:gd name="T101" fmla="*/ 642 h 829"/>
              <a:gd name="T102" fmla="*/ 2471 w 4978"/>
              <a:gd name="T103" fmla="*/ 659 h 829"/>
              <a:gd name="T104" fmla="*/ 2489 w 4978"/>
              <a:gd name="T105" fmla="*/ 668 h 829"/>
              <a:gd name="T106" fmla="*/ 2861 w 4978"/>
              <a:gd name="T107" fmla="*/ 697 h 829"/>
              <a:gd name="T108" fmla="*/ 2885 w 4978"/>
              <a:gd name="T109" fmla="*/ 715 h 829"/>
              <a:gd name="T110" fmla="*/ 2908 w 4978"/>
              <a:gd name="T111" fmla="*/ 730 h 829"/>
              <a:gd name="T112" fmla="*/ 3124 w 4978"/>
              <a:gd name="T113" fmla="*/ 767 h 829"/>
              <a:gd name="T114" fmla="*/ 4978 w 4978"/>
              <a:gd name="T115" fmla="*/ 829 h 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78" h="829">
                <a:moveTo>
                  <a:pt x="0" y="0"/>
                </a:moveTo>
                <a:lnTo>
                  <a:pt x="129" y="0"/>
                </a:lnTo>
                <a:lnTo>
                  <a:pt x="129" y="12"/>
                </a:lnTo>
                <a:lnTo>
                  <a:pt x="147" y="12"/>
                </a:lnTo>
                <a:lnTo>
                  <a:pt x="147" y="17"/>
                </a:lnTo>
                <a:lnTo>
                  <a:pt x="153" y="17"/>
                </a:lnTo>
                <a:lnTo>
                  <a:pt x="153" y="20"/>
                </a:lnTo>
                <a:lnTo>
                  <a:pt x="159" y="20"/>
                </a:lnTo>
                <a:lnTo>
                  <a:pt x="159" y="23"/>
                </a:lnTo>
                <a:lnTo>
                  <a:pt x="239" y="23"/>
                </a:lnTo>
                <a:lnTo>
                  <a:pt x="239" y="29"/>
                </a:lnTo>
                <a:lnTo>
                  <a:pt x="256" y="29"/>
                </a:lnTo>
                <a:lnTo>
                  <a:pt x="256" y="44"/>
                </a:lnTo>
                <a:lnTo>
                  <a:pt x="268" y="44"/>
                </a:lnTo>
                <a:lnTo>
                  <a:pt x="268" y="52"/>
                </a:lnTo>
                <a:lnTo>
                  <a:pt x="360" y="52"/>
                </a:lnTo>
                <a:lnTo>
                  <a:pt x="360" y="58"/>
                </a:lnTo>
                <a:lnTo>
                  <a:pt x="372" y="58"/>
                </a:lnTo>
                <a:lnTo>
                  <a:pt x="372" y="64"/>
                </a:lnTo>
                <a:lnTo>
                  <a:pt x="380" y="64"/>
                </a:lnTo>
                <a:lnTo>
                  <a:pt x="380" y="70"/>
                </a:lnTo>
                <a:lnTo>
                  <a:pt x="386" y="70"/>
                </a:lnTo>
                <a:lnTo>
                  <a:pt x="386" y="76"/>
                </a:lnTo>
                <a:lnTo>
                  <a:pt x="392" y="76"/>
                </a:lnTo>
                <a:lnTo>
                  <a:pt x="392" y="84"/>
                </a:lnTo>
                <a:lnTo>
                  <a:pt x="395" y="84"/>
                </a:lnTo>
                <a:lnTo>
                  <a:pt x="395" y="96"/>
                </a:lnTo>
                <a:lnTo>
                  <a:pt x="419" y="96"/>
                </a:lnTo>
                <a:lnTo>
                  <a:pt x="419" y="105"/>
                </a:lnTo>
                <a:lnTo>
                  <a:pt x="422" y="105"/>
                </a:lnTo>
                <a:lnTo>
                  <a:pt x="422" y="120"/>
                </a:lnTo>
                <a:lnTo>
                  <a:pt x="516" y="120"/>
                </a:lnTo>
                <a:lnTo>
                  <a:pt x="516" y="134"/>
                </a:lnTo>
                <a:lnTo>
                  <a:pt x="528" y="134"/>
                </a:lnTo>
                <a:lnTo>
                  <a:pt x="528" y="143"/>
                </a:lnTo>
                <a:lnTo>
                  <a:pt x="528" y="143"/>
                </a:lnTo>
                <a:lnTo>
                  <a:pt x="528" y="149"/>
                </a:lnTo>
                <a:lnTo>
                  <a:pt x="543" y="149"/>
                </a:lnTo>
                <a:lnTo>
                  <a:pt x="543" y="155"/>
                </a:lnTo>
                <a:lnTo>
                  <a:pt x="549" y="155"/>
                </a:lnTo>
                <a:lnTo>
                  <a:pt x="549" y="163"/>
                </a:lnTo>
                <a:lnTo>
                  <a:pt x="561" y="163"/>
                </a:lnTo>
                <a:lnTo>
                  <a:pt x="561" y="169"/>
                </a:lnTo>
                <a:lnTo>
                  <a:pt x="637" y="169"/>
                </a:lnTo>
                <a:lnTo>
                  <a:pt x="637" y="175"/>
                </a:lnTo>
                <a:lnTo>
                  <a:pt x="646" y="175"/>
                </a:lnTo>
                <a:lnTo>
                  <a:pt x="646" y="184"/>
                </a:lnTo>
                <a:lnTo>
                  <a:pt x="649" y="184"/>
                </a:lnTo>
                <a:lnTo>
                  <a:pt x="649" y="198"/>
                </a:lnTo>
                <a:lnTo>
                  <a:pt x="658" y="198"/>
                </a:lnTo>
                <a:lnTo>
                  <a:pt x="658" y="201"/>
                </a:lnTo>
                <a:lnTo>
                  <a:pt x="664" y="201"/>
                </a:lnTo>
                <a:lnTo>
                  <a:pt x="664" y="207"/>
                </a:lnTo>
                <a:lnTo>
                  <a:pt x="670" y="207"/>
                </a:lnTo>
                <a:lnTo>
                  <a:pt x="670" y="210"/>
                </a:lnTo>
                <a:lnTo>
                  <a:pt x="676" y="210"/>
                </a:lnTo>
                <a:lnTo>
                  <a:pt x="676" y="219"/>
                </a:lnTo>
                <a:lnTo>
                  <a:pt x="693" y="219"/>
                </a:lnTo>
                <a:lnTo>
                  <a:pt x="693" y="222"/>
                </a:lnTo>
                <a:lnTo>
                  <a:pt x="764" y="222"/>
                </a:lnTo>
                <a:lnTo>
                  <a:pt x="764" y="233"/>
                </a:lnTo>
                <a:lnTo>
                  <a:pt x="782" y="233"/>
                </a:lnTo>
                <a:lnTo>
                  <a:pt x="782" y="236"/>
                </a:lnTo>
                <a:lnTo>
                  <a:pt x="785" y="236"/>
                </a:lnTo>
                <a:lnTo>
                  <a:pt x="785" y="239"/>
                </a:lnTo>
                <a:lnTo>
                  <a:pt x="797" y="239"/>
                </a:lnTo>
                <a:lnTo>
                  <a:pt x="797" y="245"/>
                </a:lnTo>
                <a:lnTo>
                  <a:pt x="803" y="245"/>
                </a:lnTo>
                <a:lnTo>
                  <a:pt x="803" y="251"/>
                </a:lnTo>
                <a:lnTo>
                  <a:pt x="823" y="251"/>
                </a:lnTo>
                <a:lnTo>
                  <a:pt x="823" y="257"/>
                </a:lnTo>
                <a:lnTo>
                  <a:pt x="829" y="257"/>
                </a:lnTo>
                <a:lnTo>
                  <a:pt x="829" y="263"/>
                </a:lnTo>
                <a:lnTo>
                  <a:pt x="835" y="263"/>
                </a:lnTo>
                <a:lnTo>
                  <a:pt x="835" y="265"/>
                </a:lnTo>
                <a:lnTo>
                  <a:pt x="844" y="265"/>
                </a:lnTo>
                <a:lnTo>
                  <a:pt x="844" y="268"/>
                </a:lnTo>
                <a:lnTo>
                  <a:pt x="856" y="268"/>
                </a:lnTo>
                <a:lnTo>
                  <a:pt x="856" y="274"/>
                </a:lnTo>
                <a:lnTo>
                  <a:pt x="871" y="274"/>
                </a:lnTo>
                <a:lnTo>
                  <a:pt x="871" y="280"/>
                </a:lnTo>
                <a:lnTo>
                  <a:pt x="877" y="280"/>
                </a:lnTo>
                <a:lnTo>
                  <a:pt x="877" y="283"/>
                </a:lnTo>
                <a:lnTo>
                  <a:pt x="909" y="283"/>
                </a:lnTo>
                <a:lnTo>
                  <a:pt x="909" y="300"/>
                </a:lnTo>
                <a:lnTo>
                  <a:pt x="915" y="300"/>
                </a:lnTo>
                <a:lnTo>
                  <a:pt x="915" y="318"/>
                </a:lnTo>
                <a:lnTo>
                  <a:pt x="918" y="318"/>
                </a:lnTo>
                <a:lnTo>
                  <a:pt x="918" y="321"/>
                </a:lnTo>
                <a:lnTo>
                  <a:pt x="921" y="321"/>
                </a:lnTo>
                <a:lnTo>
                  <a:pt x="921" y="327"/>
                </a:lnTo>
                <a:lnTo>
                  <a:pt x="942" y="327"/>
                </a:lnTo>
                <a:lnTo>
                  <a:pt x="942" y="330"/>
                </a:lnTo>
                <a:lnTo>
                  <a:pt x="947" y="330"/>
                </a:lnTo>
                <a:lnTo>
                  <a:pt x="947" y="333"/>
                </a:lnTo>
                <a:lnTo>
                  <a:pt x="953" y="333"/>
                </a:lnTo>
                <a:lnTo>
                  <a:pt x="953" y="338"/>
                </a:lnTo>
                <a:lnTo>
                  <a:pt x="1048" y="338"/>
                </a:lnTo>
                <a:lnTo>
                  <a:pt x="1048" y="341"/>
                </a:lnTo>
                <a:lnTo>
                  <a:pt x="1054" y="341"/>
                </a:lnTo>
                <a:lnTo>
                  <a:pt x="1054" y="344"/>
                </a:lnTo>
                <a:lnTo>
                  <a:pt x="1063" y="344"/>
                </a:lnTo>
                <a:lnTo>
                  <a:pt x="1063" y="347"/>
                </a:lnTo>
                <a:lnTo>
                  <a:pt x="1069" y="347"/>
                </a:lnTo>
                <a:lnTo>
                  <a:pt x="1069" y="350"/>
                </a:lnTo>
                <a:lnTo>
                  <a:pt x="1074" y="350"/>
                </a:lnTo>
                <a:lnTo>
                  <a:pt x="1074" y="353"/>
                </a:lnTo>
                <a:lnTo>
                  <a:pt x="1077" y="353"/>
                </a:lnTo>
                <a:lnTo>
                  <a:pt x="1077" y="368"/>
                </a:lnTo>
                <a:lnTo>
                  <a:pt x="1080" y="368"/>
                </a:lnTo>
                <a:lnTo>
                  <a:pt x="1080" y="371"/>
                </a:lnTo>
                <a:lnTo>
                  <a:pt x="1086" y="371"/>
                </a:lnTo>
                <a:lnTo>
                  <a:pt x="1086" y="376"/>
                </a:lnTo>
                <a:lnTo>
                  <a:pt x="1092" y="376"/>
                </a:lnTo>
                <a:lnTo>
                  <a:pt x="1092" y="382"/>
                </a:lnTo>
                <a:lnTo>
                  <a:pt x="1142" y="382"/>
                </a:lnTo>
                <a:lnTo>
                  <a:pt x="1142" y="388"/>
                </a:lnTo>
                <a:lnTo>
                  <a:pt x="1151" y="388"/>
                </a:lnTo>
                <a:lnTo>
                  <a:pt x="1151" y="394"/>
                </a:lnTo>
                <a:lnTo>
                  <a:pt x="1160" y="394"/>
                </a:lnTo>
                <a:lnTo>
                  <a:pt x="1160" y="400"/>
                </a:lnTo>
                <a:lnTo>
                  <a:pt x="1190" y="400"/>
                </a:lnTo>
                <a:lnTo>
                  <a:pt x="1190" y="406"/>
                </a:lnTo>
                <a:lnTo>
                  <a:pt x="1195" y="406"/>
                </a:lnTo>
                <a:lnTo>
                  <a:pt x="1195" y="411"/>
                </a:lnTo>
                <a:lnTo>
                  <a:pt x="1257" y="411"/>
                </a:lnTo>
                <a:lnTo>
                  <a:pt x="1257" y="417"/>
                </a:lnTo>
                <a:lnTo>
                  <a:pt x="1263" y="417"/>
                </a:lnTo>
                <a:lnTo>
                  <a:pt x="1263" y="423"/>
                </a:lnTo>
                <a:lnTo>
                  <a:pt x="1272" y="423"/>
                </a:lnTo>
                <a:lnTo>
                  <a:pt x="1272" y="429"/>
                </a:lnTo>
                <a:lnTo>
                  <a:pt x="1275" y="429"/>
                </a:lnTo>
                <a:lnTo>
                  <a:pt x="1275" y="432"/>
                </a:lnTo>
                <a:lnTo>
                  <a:pt x="1287" y="432"/>
                </a:lnTo>
                <a:lnTo>
                  <a:pt x="1287" y="438"/>
                </a:lnTo>
                <a:lnTo>
                  <a:pt x="1293" y="438"/>
                </a:lnTo>
                <a:lnTo>
                  <a:pt x="1293" y="441"/>
                </a:lnTo>
                <a:lnTo>
                  <a:pt x="1302" y="441"/>
                </a:lnTo>
                <a:lnTo>
                  <a:pt x="1302" y="449"/>
                </a:lnTo>
                <a:lnTo>
                  <a:pt x="1305" y="449"/>
                </a:lnTo>
                <a:lnTo>
                  <a:pt x="1305" y="458"/>
                </a:lnTo>
                <a:lnTo>
                  <a:pt x="1311" y="458"/>
                </a:lnTo>
                <a:lnTo>
                  <a:pt x="1311" y="464"/>
                </a:lnTo>
                <a:lnTo>
                  <a:pt x="1314" y="464"/>
                </a:lnTo>
                <a:lnTo>
                  <a:pt x="1314" y="470"/>
                </a:lnTo>
                <a:lnTo>
                  <a:pt x="1379" y="470"/>
                </a:lnTo>
                <a:lnTo>
                  <a:pt x="1379" y="476"/>
                </a:lnTo>
                <a:lnTo>
                  <a:pt x="1387" y="476"/>
                </a:lnTo>
                <a:lnTo>
                  <a:pt x="1387" y="481"/>
                </a:lnTo>
                <a:lnTo>
                  <a:pt x="1402" y="481"/>
                </a:lnTo>
                <a:lnTo>
                  <a:pt x="1402" y="487"/>
                </a:lnTo>
                <a:lnTo>
                  <a:pt x="1420" y="487"/>
                </a:lnTo>
                <a:lnTo>
                  <a:pt x="1420" y="490"/>
                </a:lnTo>
                <a:lnTo>
                  <a:pt x="1488" y="490"/>
                </a:lnTo>
                <a:lnTo>
                  <a:pt x="1488" y="493"/>
                </a:lnTo>
                <a:lnTo>
                  <a:pt x="1494" y="493"/>
                </a:lnTo>
                <a:lnTo>
                  <a:pt x="1494" y="505"/>
                </a:lnTo>
                <a:lnTo>
                  <a:pt x="1597" y="505"/>
                </a:lnTo>
                <a:lnTo>
                  <a:pt x="1597" y="508"/>
                </a:lnTo>
                <a:lnTo>
                  <a:pt x="1606" y="508"/>
                </a:lnTo>
                <a:lnTo>
                  <a:pt x="1606" y="514"/>
                </a:lnTo>
                <a:lnTo>
                  <a:pt x="1730" y="514"/>
                </a:lnTo>
                <a:lnTo>
                  <a:pt x="1730" y="519"/>
                </a:lnTo>
                <a:lnTo>
                  <a:pt x="1733" y="519"/>
                </a:lnTo>
                <a:lnTo>
                  <a:pt x="1733" y="525"/>
                </a:lnTo>
                <a:lnTo>
                  <a:pt x="1765" y="525"/>
                </a:lnTo>
                <a:lnTo>
                  <a:pt x="1765" y="528"/>
                </a:lnTo>
                <a:lnTo>
                  <a:pt x="1771" y="528"/>
                </a:lnTo>
                <a:lnTo>
                  <a:pt x="1771" y="537"/>
                </a:lnTo>
                <a:lnTo>
                  <a:pt x="1801" y="537"/>
                </a:lnTo>
                <a:lnTo>
                  <a:pt x="1801" y="543"/>
                </a:lnTo>
                <a:lnTo>
                  <a:pt x="1804" y="543"/>
                </a:lnTo>
                <a:lnTo>
                  <a:pt x="1804" y="549"/>
                </a:lnTo>
                <a:lnTo>
                  <a:pt x="1910" y="549"/>
                </a:lnTo>
                <a:lnTo>
                  <a:pt x="1910" y="557"/>
                </a:lnTo>
                <a:lnTo>
                  <a:pt x="1919" y="557"/>
                </a:lnTo>
                <a:lnTo>
                  <a:pt x="1919" y="560"/>
                </a:lnTo>
                <a:lnTo>
                  <a:pt x="1928" y="560"/>
                </a:lnTo>
                <a:lnTo>
                  <a:pt x="1928" y="566"/>
                </a:lnTo>
                <a:lnTo>
                  <a:pt x="1934" y="566"/>
                </a:lnTo>
                <a:lnTo>
                  <a:pt x="1934" y="572"/>
                </a:lnTo>
                <a:lnTo>
                  <a:pt x="2199" y="572"/>
                </a:lnTo>
                <a:lnTo>
                  <a:pt x="2199" y="578"/>
                </a:lnTo>
                <a:lnTo>
                  <a:pt x="2205" y="578"/>
                </a:lnTo>
                <a:lnTo>
                  <a:pt x="2205" y="586"/>
                </a:lnTo>
                <a:lnTo>
                  <a:pt x="2211" y="586"/>
                </a:lnTo>
                <a:lnTo>
                  <a:pt x="2211" y="592"/>
                </a:lnTo>
                <a:lnTo>
                  <a:pt x="2214" y="592"/>
                </a:lnTo>
                <a:lnTo>
                  <a:pt x="2214" y="598"/>
                </a:lnTo>
                <a:lnTo>
                  <a:pt x="2297" y="598"/>
                </a:lnTo>
                <a:lnTo>
                  <a:pt x="2297" y="607"/>
                </a:lnTo>
                <a:lnTo>
                  <a:pt x="2300" y="607"/>
                </a:lnTo>
                <a:lnTo>
                  <a:pt x="2300" y="610"/>
                </a:lnTo>
                <a:lnTo>
                  <a:pt x="2409" y="610"/>
                </a:lnTo>
                <a:lnTo>
                  <a:pt x="2409" y="616"/>
                </a:lnTo>
                <a:lnTo>
                  <a:pt x="2415" y="616"/>
                </a:lnTo>
                <a:lnTo>
                  <a:pt x="2415" y="622"/>
                </a:lnTo>
                <a:lnTo>
                  <a:pt x="2424" y="622"/>
                </a:lnTo>
                <a:lnTo>
                  <a:pt x="2424" y="627"/>
                </a:lnTo>
                <a:lnTo>
                  <a:pt x="2427" y="627"/>
                </a:lnTo>
                <a:lnTo>
                  <a:pt x="2427" y="636"/>
                </a:lnTo>
                <a:lnTo>
                  <a:pt x="2433" y="636"/>
                </a:lnTo>
                <a:lnTo>
                  <a:pt x="2433" y="642"/>
                </a:lnTo>
                <a:lnTo>
                  <a:pt x="2439" y="642"/>
                </a:lnTo>
                <a:lnTo>
                  <a:pt x="2439" y="654"/>
                </a:lnTo>
                <a:lnTo>
                  <a:pt x="2465" y="654"/>
                </a:lnTo>
                <a:lnTo>
                  <a:pt x="2465" y="659"/>
                </a:lnTo>
                <a:lnTo>
                  <a:pt x="2471" y="659"/>
                </a:lnTo>
                <a:lnTo>
                  <a:pt x="2471" y="662"/>
                </a:lnTo>
                <a:lnTo>
                  <a:pt x="2474" y="662"/>
                </a:lnTo>
                <a:lnTo>
                  <a:pt x="2474" y="668"/>
                </a:lnTo>
                <a:lnTo>
                  <a:pt x="2489" y="668"/>
                </a:lnTo>
                <a:lnTo>
                  <a:pt x="2489" y="683"/>
                </a:lnTo>
                <a:lnTo>
                  <a:pt x="2619" y="683"/>
                </a:lnTo>
                <a:lnTo>
                  <a:pt x="2619" y="697"/>
                </a:lnTo>
                <a:lnTo>
                  <a:pt x="2861" y="697"/>
                </a:lnTo>
                <a:lnTo>
                  <a:pt x="2861" y="709"/>
                </a:lnTo>
                <a:lnTo>
                  <a:pt x="2867" y="709"/>
                </a:lnTo>
                <a:lnTo>
                  <a:pt x="2867" y="715"/>
                </a:lnTo>
                <a:lnTo>
                  <a:pt x="2885" y="715"/>
                </a:lnTo>
                <a:lnTo>
                  <a:pt x="2885" y="724"/>
                </a:lnTo>
                <a:lnTo>
                  <a:pt x="2890" y="724"/>
                </a:lnTo>
                <a:lnTo>
                  <a:pt x="2890" y="730"/>
                </a:lnTo>
                <a:lnTo>
                  <a:pt x="2908" y="730"/>
                </a:lnTo>
                <a:lnTo>
                  <a:pt x="2908" y="747"/>
                </a:lnTo>
                <a:lnTo>
                  <a:pt x="3115" y="747"/>
                </a:lnTo>
                <a:lnTo>
                  <a:pt x="3115" y="767"/>
                </a:lnTo>
                <a:lnTo>
                  <a:pt x="3124" y="767"/>
                </a:lnTo>
                <a:lnTo>
                  <a:pt x="3124" y="785"/>
                </a:lnTo>
                <a:lnTo>
                  <a:pt x="3953" y="785"/>
                </a:lnTo>
                <a:lnTo>
                  <a:pt x="3953" y="829"/>
                </a:lnTo>
                <a:lnTo>
                  <a:pt x="4978" y="829"/>
                </a:lnTo>
              </a:path>
            </a:pathLst>
          </a:custGeom>
          <a:noFill/>
          <a:ln w="28575" cap="flat">
            <a:solidFill>
              <a:schemeClr val="accent6"/>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685783" rtl="0" eaLnBrk="0" fontAlgn="auto" latinLnBrk="0" hangingPunct="0">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Calibri" panose="020F0502020204030204" pitchFamily="34" charset="0"/>
            </a:endParaRPr>
          </a:p>
        </p:txBody>
      </p:sp>
      <p:grpSp>
        <p:nvGrpSpPr>
          <p:cNvPr id="23619" name="Group 238"/>
          <p:cNvGrpSpPr>
            <a:grpSpLocks/>
          </p:cNvGrpSpPr>
          <p:nvPr/>
        </p:nvGrpSpPr>
        <p:grpSpPr bwMode="auto">
          <a:xfrm>
            <a:off x="1737724" y="966478"/>
            <a:ext cx="6054725" cy="1402556"/>
            <a:chOff x="2627313" y="2397918"/>
            <a:chExt cx="7562023" cy="1391281"/>
          </a:xfrm>
        </p:grpSpPr>
        <p:grpSp>
          <p:nvGrpSpPr>
            <p:cNvPr id="23664" name="Group 239"/>
            <p:cNvGrpSpPr>
              <a:grpSpLocks/>
            </p:cNvGrpSpPr>
            <p:nvPr/>
          </p:nvGrpSpPr>
          <p:grpSpPr bwMode="auto">
            <a:xfrm>
              <a:off x="2627313" y="2397918"/>
              <a:ext cx="93600" cy="93600"/>
              <a:chOff x="3822700" y="2447925"/>
              <a:chExt cx="196850" cy="196850"/>
            </a:xfrm>
          </p:grpSpPr>
          <p:cxnSp>
            <p:nvCxnSpPr>
              <p:cNvPr id="517" name="Straight Connector 516"/>
              <p:cNvCxnSpPr/>
              <p:nvPr/>
            </p:nvCxnSpPr>
            <p:spPr>
              <a:xfrm>
                <a:off x="3822700" y="2544797"/>
                <a:ext cx="195981"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18" name="Straight Connector 517"/>
              <p:cNvCxnSpPr>
                <a:cxnSpLocks/>
              </p:cNvCxnSpPr>
              <p:nvPr/>
            </p:nvCxnSpPr>
            <p:spPr>
              <a:xfrm rot="16200000">
                <a:off x="3824661" y="2546039"/>
                <a:ext cx="196227"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23665" name="Group 240"/>
            <p:cNvGrpSpPr>
              <a:grpSpLocks/>
            </p:cNvGrpSpPr>
            <p:nvPr/>
          </p:nvGrpSpPr>
          <p:grpSpPr bwMode="auto">
            <a:xfrm>
              <a:off x="2677319" y="2421730"/>
              <a:ext cx="93600" cy="93600"/>
              <a:chOff x="3822700" y="2447925"/>
              <a:chExt cx="196850" cy="196850"/>
            </a:xfrm>
          </p:grpSpPr>
          <p:cxnSp>
            <p:nvCxnSpPr>
              <p:cNvPr id="515" name="Straight Connector 514"/>
              <p:cNvCxnSpPr/>
              <p:nvPr/>
            </p:nvCxnSpPr>
            <p:spPr>
              <a:xfrm>
                <a:off x="3821775" y="2544395"/>
                <a:ext cx="195983"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16" name="Straight Connector 515"/>
              <p:cNvCxnSpPr>
                <a:cxnSpLocks/>
              </p:cNvCxnSpPr>
              <p:nvPr/>
            </p:nvCxnSpPr>
            <p:spPr>
              <a:xfrm rot="16200000">
                <a:off x="3823736" y="2545637"/>
                <a:ext cx="196227"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23666" name="Group 241"/>
            <p:cNvGrpSpPr>
              <a:grpSpLocks/>
            </p:cNvGrpSpPr>
            <p:nvPr/>
          </p:nvGrpSpPr>
          <p:grpSpPr bwMode="auto">
            <a:xfrm>
              <a:off x="2784475" y="2421730"/>
              <a:ext cx="93600" cy="93600"/>
              <a:chOff x="3822700" y="2447925"/>
              <a:chExt cx="196850" cy="196850"/>
            </a:xfrm>
          </p:grpSpPr>
          <p:cxnSp>
            <p:nvCxnSpPr>
              <p:cNvPr id="513" name="Straight Connector 512"/>
              <p:cNvCxnSpPr/>
              <p:nvPr/>
            </p:nvCxnSpPr>
            <p:spPr>
              <a:xfrm>
                <a:off x="3821586" y="2544395"/>
                <a:ext cx="195983"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14" name="Straight Connector 513"/>
              <p:cNvCxnSpPr>
                <a:cxnSpLocks/>
              </p:cNvCxnSpPr>
              <p:nvPr/>
            </p:nvCxnSpPr>
            <p:spPr>
              <a:xfrm rot="16200000">
                <a:off x="3823547" y="2545637"/>
                <a:ext cx="196227"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23667" name="Group 242"/>
            <p:cNvGrpSpPr>
              <a:grpSpLocks/>
            </p:cNvGrpSpPr>
            <p:nvPr/>
          </p:nvGrpSpPr>
          <p:grpSpPr bwMode="auto">
            <a:xfrm>
              <a:off x="2832100" y="2431255"/>
              <a:ext cx="93600" cy="93600"/>
              <a:chOff x="3822700" y="2447925"/>
              <a:chExt cx="196850" cy="196850"/>
            </a:xfrm>
          </p:grpSpPr>
          <p:cxnSp>
            <p:nvCxnSpPr>
              <p:cNvPr id="511" name="Straight Connector 510"/>
              <p:cNvCxnSpPr/>
              <p:nvPr/>
            </p:nvCxnSpPr>
            <p:spPr>
              <a:xfrm>
                <a:off x="3821502" y="2544234"/>
                <a:ext cx="195983"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12" name="Straight Connector 511"/>
              <p:cNvCxnSpPr>
                <a:cxnSpLocks/>
              </p:cNvCxnSpPr>
              <p:nvPr/>
            </p:nvCxnSpPr>
            <p:spPr>
              <a:xfrm rot="16200000">
                <a:off x="3823463" y="2545476"/>
                <a:ext cx="196227"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23668" name="Group 243"/>
            <p:cNvGrpSpPr>
              <a:grpSpLocks/>
            </p:cNvGrpSpPr>
            <p:nvPr/>
          </p:nvGrpSpPr>
          <p:grpSpPr bwMode="auto">
            <a:xfrm>
              <a:off x="2865437" y="2464593"/>
              <a:ext cx="93600" cy="93600"/>
              <a:chOff x="3822700" y="2447925"/>
              <a:chExt cx="196850" cy="196850"/>
            </a:xfrm>
          </p:grpSpPr>
          <p:cxnSp>
            <p:nvCxnSpPr>
              <p:cNvPr id="509" name="Straight Connector 508"/>
              <p:cNvCxnSpPr/>
              <p:nvPr/>
            </p:nvCxnSpPr>
            <p:spPr>
              <a:xfrm>
                <a:off x="3822280" y="2546154"/>
                <a:ext cx="195981"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10" name="Straight Connector 509"/>
              <p:cNvCxnSpPr>
                <a:cxnSpLocks/>
              </p:cNvCxnSpPr>
              <p:nvPr/>
            </p:nvCxnSpPr>
            <p:spPr>
              <a:xfrm rot="16200000">
                <a:off x="3823000" y="2546154"/>
                <a:ext cx="19871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23669" name="Group 244"/>
            <p:cNvGrpSpPr>
              <a:grpSpLocks/>
            </p:cNvGrpSpPr>
            <p:nvPr/>
          </p:nvGrpSpPr>
          <p:grpSpPr bwMode="auto">
            <a:xfrm>
              <a:off x="2994025" y="2464593"/>
              <a:ext cx="93600" cy="93600"/>
              <a:chOff x="3822700" y="2447925"/>
              <a:chExt cx="196850" cy="196850"/>
            </a:xfrm>
          </p:grpSpPr>
          <p:cxnSp>
            <p:nvCxnSpPr>
              <p:cNvPr id="507" name="Straight Connector 506"/>
              <p:cNvCxnSpPr/>
              <p:nvPr/>
            </p:nvCxnSpPr>
            <p:spPr>
              <a:xfrm>
                <a:off x="3822884" y="2546154"/>
                <a:ext cx="195983"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08" name="Straight Connector 507"/>
              <p:cNvCxnSpPr>
                <a:cxnSpLocks/>
              </p:cNvCxnSpPr>
              <p:nvPr/>
            </p:nvCxnSpPr>
            <p:spPr>
              <a:xfrm rot="16200000">
                <a:off x="3823605" y="2546154"/>
                <a:ext cx="19871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23670" name="Group 245"/>
            <p:cNvGrpSpPr>
              <a:grpSpLocks/>
            </p:cNvGrpSpPr>
            <p:nvPr/>
          </p:nvGrpSpPr>
          <p:grpSpPr bwMode="auto">
            <a:xfrm>
              <a:off x="3055937" y="2536031"/>
              <a:ext cx="93600" cy="93600"/>
              <a:chOff x="3822700" y="2447925"/>
              <a:chExt cx="196850" cy="196850"/>
            </a:xfrm>
          </p:grpSpPr>
          <p:cxnSp>
            <p:nvCxnSpPr>
              <p:cNvPr id="505" name="Straight Connector 504"/>
              <p:cNvCxnSpPr/>
              <p:nvPr/>
            </p:nvCxnSpPr>
            <p:spPr>
              <a:xfrm>
                <a:off x="3821941" y="2544944"/>
                <a:ext cx="195981"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06" name="Straight Connector 505"/>
              <p:cNvCxnSpPr>
                <a:cxnSpLocks/>
              </p:cNvCxnSpPr>
              <p:nvPr/>
            </p:nvCxnSpPr>
            <p:spPr>
              <a:xfrm rot="16200000">
                <a:off x="3823904" y="2546186"/>
                <a:ext cx="196226"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23671" name="Group 246"/>
            <p:cNvGrpSpPr>
              <a:grpSpLocks/>
            </p:cNvGrpSpPr>
            <p:nvPr/>
          </p:nvGrpSpPr>
          <p:grpSpPr bwMode="auto">
            <a:xfrm>
              <a:off x="3182143" y="2571749"/>
              <a:ext cx="93600" cy="93600"/>
              <a:chOff x="3822700" y="2447925"/>
              <a:chExt cx="196850" cy="196850"/>
            </a:xfrm>
          </p:grpSpPr>
          <p:cxnSp>
            <p:nvCxnSpPr>
              <p:cNvPr id="503" name="Straight Connector 502"/>
              <p:cNvCxnSpPr/>
              <p:nvPr/>
            </p:nvCxnSpPr>
            <p:spPr>
              <a:xfrm>
                <a:off x="3823386" y="2544342"/>
                <a:ext cx="195981"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04" name="Straight Connector 503"/>
              <p:cNvCxnSpPr>
                <a:cxnSpLocks/>
              </p:cNvCxnSpPr>
              <p:nvPr/>
            </p:nvCxnSpPr>
            <p:spPr>
              <a:xfrm rot="16200000">
                <a:off x="3825349" y="2545584"/>
                <a:ext cx="196226"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23672" name="Group 247"/>
            <p:cNvGrpSpPr>
              <a:grpSpLocks/>
            </p:cNvGrpSpPr>
            <p:nvPr/>
          </p:nvGrpSpPr>
          <p:grpSpPr bwMode="auto">
            <a:xfrm>
              <a:off x="3205956" y="2571749"/>
              <a:ext cx="93600" cy="93600"/>
              <a:chOff x="3822700" y="2447925"/>
              <a:chExt cx="196850" cy="196850"/>
            </a:xfrm>
          </p:grpSpPr>
          <p:cxnSp>
            <p:nvCxnSpPr>
              <p:cNvPr id="501" name="Straight Connector 500"/>
              <p:cNvCxnSpPr/>
              <p:nvPr/>
            </p:nvCxnSpPr>
            <p:spPr>
              <a:xfrm>
                <a:off x="3823344" y="2544342"/>
                <a:ext cx="195981"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02" name="Straight Connector 501"/>
              <p:cNvCxnSpPr>
                <a:cxnSpLocks/>
              </p:cNvCxnSpPr>
              <p:nvPr/>
            </p:nvCxnSpPr>
            <p:spPr>
              <a:xfrm rot="16200000">
                <a:off x="3825307" y="2545584"/>
                <a:ext cx="196226"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23673" name="Group 248"/>
            <p:cNvGrpSpPr>
              <a:grpSpLocks/>
            </p:cNvGrpSpPr>
            <p:nvPr/>
          </p:nvGrpSpPr>
          <p:grpSpPr bwMode="auto">
            <a:xfrm>
              <a:off x="3244056" y="2597942"/>
              <a:ext cx="93600" cy="93600"/>
              <a:chOff x="3822700" y="2447925"/>
              <a:chExt cx="196850" cy="196850"/>
            </a:xfrm>
          </p:grpSpPr>
          <p:cxnSp>
            <p:nvCxnSpPr>
              <p:cNvPr id="499" name="Straight Connector 498"/>
              <p:cNvCxnSpPr/>
              <p:nvPr/>
            </p:nvCxnSpPr>
            <p:spPr>
              <a:xfrm>
                <a:off x="3822440" y="2546385"/>
                <a:ext cx="195983"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00" name="Straight Connector 499"/>
              <p:cNvCxnSpPr>
                <a:cxnSpLocks/>
              </p:cNvCxnSpPr>
              <p:nvPr/>
            </p:nvCxnSpPr>
            <p:spPr>
              <a:xfrm rot="16200000">
                <a:off x="3823161" y="2546385"/>
                <a:ext cx="19871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23674" name="Group 249"/>
            <p:cNvGrpSpPr>
              <a:grpSpLocks/>
            </p:cNvGrpSpPr>
            <p:nvPr/>
          </p:nvGrpSpPr>
          <p:grpSpPr bwMode="auto">
            <a:xfrm>
              <a:off x="3091656" y="2571749"/>
              <a:ext cx="93600" cy="93600"/>
              <a:chOff x="3822700" y="2447925"/>
              <a:chExt cx="196850" cy="196850"/>
            </a:xfrm>
          </p:grpSpPr>
          <p:cxnSp>
            <p:nvCxnSpPr>
              <p:cNvPr id="497" name="Straight Connector 496"/>
              <p:cNvCxnSpPr/>
              <p:nvPr/>
            </p:nvCxnSpPr>
            <p:spPr>
              <a:xfrm>
                <a:off x="3821878" y="2544342"/>
                <a:ext cx="195981"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98" name="Straight Connector 497"/>
              <p:cNvCxnSpPr>
                <a:cxnSpLocks/>
              </p:cNvCxnSpPr>
              <p:nvPr/>
            </p:nvCxnSpPr>
            <p:spPr>
              <a:xfrm rot="16200000">
                <a:off x="3823841" y="2545584"/>
                <a:ext cx="196226"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23675" name="Group 250"/>
            <p:cNvGrpSpPr>
              <a:grpSpLocks/>
            </p:cNvGrpSpPr>
            <p:nvPr/>
          </p:nvGrpSpPr>
          <p:grpSpPr bwMode="auto">
            <a:xfrm>
              <a:off x="3263106" y="2619374"/>
              <a:ext cx="93600" cy="93600"/>
              <a:chOff x="3822700" y="2447925"/>
              <a:chExt cx="196850" cy="196850"/>
            </a:xfrm>
          </p:grpSpPr>
          <p:cxnSp>
            <p:nvCxnSpPr>
              <p:cNvPr id="495" name="Straight Connector 494"/>
              <p:cNvCxnSpPr/>
              <p:nvPr/>
            </p:nvCxnSpPr>
            <p:spPr>
              <a:xfrm>
                <a:off x="3824074" y="2546021"/>
                <a:ext cx="195983"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96" name="Straight Connector 495"/>
              <p:cNvCxnSpPr>
                <a:cxnSpLocks/>
              </p:cNvCxnSpPr>
              <p:nvPr/>
            </p:nvCxnSpPr>
            <p:spPr>
              <a:xfrm rot="16200000">
                <a:off x="3826035" y="2547263"/>
                <a:ext cx="196227"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23676" name="Group 251"/>
            <p:cNvGrpSpPr>
              <a:grpSpLocks/>
            </p:cNvGrpSpPr>
            <p:nvPr/>
          </p:nvGrpSpPr>
          <p:grpSpPr bwMode="auto">
            <a:xfrm>
              <a:off x="3313112" y="2645567"/>
              <a:ext cx="93600" cy="93600"/>
              <a:chOff x="3822700" y="2447925"/>
              <a:chExt cx="196850" cy="196850"/>
            </a:xfrm>
          </p:grpSpPr>
          <p:cxnSp>
            <p:nvCxnSpPr>
              <p:cNvPr id="493" name="Straight Connector 492"/>
              <p:cNvCxnSpPr/>
              <p:nvPr/>
            </p:nvCxnSpPr>
            <p:spPr>
              <a:xfrm>
                <a:off x="3823154" y="2545579"/>
                <a:ext cx="195981"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94" name="Straight Connector 493"/>
              <p:cNvCxnSpPr>
                <a:cxnSpLocks/>
              </p:cNvCxnSpPr>
              <p:nvPr/>
            </p:nvCxnSpPr>
            <p:spPr>
              <a:xfrm rot="16200000">
                <a:off x="3825115" y="2546822"/>
                <a:ext cx="196227"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23677" name="Group 252"/>
            <p:cNvGrpSpPr>
              <a:grpSpLocks/>
            </p:cNvGrpSpPr>
            <p:nvPr/>
          </p:nvGrpSpPr>
          <p:grpSpPr bwMode="auto">
            <a:xfrm>
              <a:off x="3336924" y="2645567"/>
              <a:ext cx="93600" cy="93600"/>
              <a:chOff x="3822700" y="2447925"/>
              <a:chExt cx="196850" cy="196850"/>
            </a:xfrm>
          </p:grpSpPr>
          <p:cxnSp>
            <p:nvCxnSpPr>
              <p:cNvPr id="491" name="Straight Connector 490"/>
              <p:cNvCxnSpPr/>
              <p:nvPr/>
            </p:nvCxnSpPr>
            <p:spPr>
              <a:xfrm>
                <a:off x="3823112" y="2545579"/>
                <a:ext cx="195981"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92" name="Straight Connector 491"/>
              <p:cNvCxnSpPr>
                <a:cxnSpLocks/>
              </p:cNvCxnSpPr>
              <p:nvPr/>
            </p:nvCxnSpPr>
            <p:spPr>
              <a:xfrm rot="16200000">
                <a:off x="3825073" y="2546822"/>
                <a:ext cx="196227"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23678" name="Group 253"/>
            <p:cNvGrpSpPr>
              <a:grpSpLocks/>
            </p:cNvGrpSpPr>
            <p:nvPr/>
          </p:nvGrpSpPr>
          <p:grpSpPr bwMode="auto">
            <a:xfrm>
              <a:off x="3448843" y="2693192"/>
              <a:ext cx="93600" cy="93600"/>
              <a:chOff x="3822700" y="2447925"/>
              <a:chExt cx="196850" cy="196850"/>
            </a:xfrm>
          </p:grpSpPr>
          <p:cxnSp>
            <p:nvCxnSpPr>
              <p:cNvPr id="489" name="Straight Connector 488"/>
              <p:cNvCxnSpPr/>
              <p:nvPr/>
            </p:nvCxnSpPr>
            <p:spPr>
              <a:xfrm>
                <a:off x="3821245" y="2544775"/>
                <a:ext cx="200152"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90" name="Straight Connector 489"/>
              <p:cNvCxnSpPr>
                <a:cxnSpLocks/>
              </p:cNvCxnSpPr>
              <p:nvPr/>
            </p:nvCxnSpPr>
            <p:spPr>
              <a:xfrm rot="16200000">
                <a:off x="3823206" y="2546018"/>
                <a:ext cx="196227"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23679" name="Group 254"/>
            <p:cNvGrpSpPr>
              <a:grpSpLocks/>
            </p:cNvGrpSpPr>
            <p:nvPr/>
          </p:nvGrpSpPr>
          <p:grpSpPr bwMode="auto">
            <a:xfrm>
              <a:off x="3458368" y="2700335"/>
              <a:ext cx="93600" cy="93600"/>
              <a:chOff x="3822700" y="2447925"/>
              <a:chExt cx="196850" cy="196850"/>
            </a:xfrm>
          </p:grpSpPr>
          <p:cxnSp>
            <p:nvCxnSpPr>
              <p:cNvPr id="487" name="Straight Connector 486"/>
              <p:cNvCxnSpPr/>
              <p:nvPr/>
            </p:nvCxnSpPr>
            <p:spPr>
              <a:xfrm>
                <a:off x="3822062" y="2544656"/>
                <a:ext cx="195983"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88" name="Straight Connector 487"/>
              <p:cNvCxnSpPr>
                <a:cxnSpLocks/>
              </p:cNvCxnSpPr>
              <p:nvPr/>
            </p:nvCxnSpPr>
            <p:spPr>
              <a:xfrm rot="16200000">
                <a:off x="3824023" y="2545899"/>
                <a:ext cx="196227"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23680" name="Group 255"/>
            <p:cNvGrpSpPr>
              <a:grpSpLocks/>
            </p:cNvGrpSpPr>
            <p:nvPr/>
          </p:nvGrpSpPr>
          <p:grpSpPr bwMode="auto">
            <a:xfrm>
              <a:off x="3467893" y="2707479"/>
              <a:ext cx="93600" cy="93600"/>
              <a:chOff x="3822700" y="2447925"/>
              <a:chExt cx="196850" cy="196850"/>
            </a:xfrm>
          </p:grpSpPr>
          <p:cxnSp>
            <p:nvCxnSpPr>
              <p:cNvPr id="485" name="Straight Connector 484"/>
              <p:cNvCxnSpPr/>
              <p:nvPr/>
            </p:nvCxnSpPr>
            <p:spPr>
              <a:xfrm>
                <a:off x="3822879" y="2544534"/>
                <a:ext cx="195981"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86" name="Straight Connector 485"/>
              <p:cNvCxnSpPr>
                <a:cxnSpLocks/>
              </p:cNvCxnSpPr>
              <p:nvPr/>
            </p:nvCxnSpPr>
            <p:spPr>
              <a:xfrm rot="16200000">
                <a:off x="3824840" y="2545777"/>
                <a:ext cx="196227"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23681" name="Group 256"/>
            <p:cNvGrpSpPr>
              <a:grpSpLocks/>
            </p:cNvGrpSpPr>
            <p:nvPr/>
          </p:nvGrpSpPr>
          <p:grpSpPr bwMode="auto">
            <a:xfrm>
              <a:off x="3510755" y="2731292"/>
              <a:ext cx="93600" cy="93600"/>
              <a:chOff x="3822700" y="2447925"/>
              <a:chExt cx="196850" cy="196850"/>
            </a:xfrm>
          </p:grpSpPr>
          <p:cxnSp>
            <p:nvCxnSpPr>
              <p:cNvPr id="483" name="Straight Connector 482"/>
              <p:cNvCxnSpPr/>
              <p:nvPr/>
            </p:nvCxnSpPr>
            <p:spPr>
              <a:xfrm>
                <a:off x="3824473" y="2546614"/>
                <a:ext cx="195981"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84" name="Straight Connector 483"/>
              <p:cNvCxnSpPr>
                <a:cxnSpLocks/>
              </p:cNvCxnSpPr>
              <p:nvPr/>
            </p:nvCxnSpPr>
            <p:spPr>
              <a:xfrm rot="16200000">
                <a:off x="3825194" y="2546614"/>
                <a:ext cx="19871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23682" name="Group 257"/>
            <p:cNvGrpSpPr>
              <a:grpSpLocks/>
            </p:cNvGrpSpPr>
            <p:nvPr/>
          </p:nvGrpSpPr>
          <p:grpSpPr bwMode="auto">
            <a:xfrm>
              <a:off x="3525043" y="2731292"/>
              <a:ext cx="93600" cy="93600"/>
              <a:chOff x="3822700" y="2447925"/>
              <a:chExt cx="196850" cy="196850"/>
            </a:xfrm>
          </p:grpSpPr>
          <p:cxnSp>
            <p:nvCxnSpPr>
              <p:cNvPr id="481" name="Straight Connector 480"/>
              <p:cNvCxnSpPr/>
              <p:nvPr/>
            </p:nvCxnSpPr>
            <p:spPr>
              <a:xfrm>
                <a:off x="3823611" y="2546614"/>
                <a:ext cx="195983"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82" name="Straight Connector 481"/>
              <p:cNvCxnSpPr>
                <a:cxnSpLocks/>
              </p:cNvCxnSpPr>
              <p:nvPr/>
            </p:nvCxnSpPr>
            <p:spPr>
              <a:xfrm rot="16200000">
                <a:off x="3824332" y="2546614"/>
                <a:ext cx="19871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23683" name="Group 258"/>
            <p:cNvGrpSpPr>
              <a:grpSpLocks/>
            </p:cNvGrpSpPr>
            <p:nvPr/>
          </p:nvGrpSpPr>
          <p:grpSpPr bwMode="auto">
            <a:xfrm>
              <a:off x="3539330" y="2731292"/>
              <a:ext cx="93600" cy="93600"/>
              <a:chOff x="3822700" y="2447925"/>
              <a:chExt cx="196850" cy="196850"/>
            </a:xfrm>
          </p:grpSpPr>
          <p:cxnSp>
            <p:nvCxnSpPr>
              <p:cNvPr id="479" name="Straight Connector 478"/>
              <p:cNvCxnSpPr/>
              <p:nvPr/>
            </p:nvCxnSpPr>
            <p:spPr>
              <a:xfrm>
                <a:off x="3822755" y="2546614"/>
                <a:ext cx="195981"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80" name="Straight Connector 479"/>
              <p:cNvCxnSpPr>
                <a:cxnSpLocks/>
              </p:cNvCxnSpPr>
              <p:nvPr/>
            </p:nvCxnSpPr>
            <p:spPr>
              <a:xfrm rot="16200000">
                <a:off x="3823476" y="2546614"/>
                <a:ext cx="19871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23684" name="Group 259"/>
            <p:cNvGrpSpPr>
              <a:grpSpLocks/>
            </p:cNvGrpSpPr>
            <p:nvPr/>
          </p:nvGrpSpPr>
          <p:grpSpPr bwMode="auto">
            <a:xfrm>
              <a:off x="3634580" y="2755104"/>
              <a:ext cx="93600" cy="93600"/>
              <a:chOff x="3822700" y="2447925"/>
              <a:chExt cx="196850" cy="196850"/>
            </a:xfrm>
          </p:grpSpPr>
          <p:cxnSp>
            <p:nvCxnSpPr>
              <p:cNvPr id="477" name="Straight Connector 476"/>
              <p:cNvCxnSpPr/>
              <p:nvPr/>
            </p:nvCxnSpPr>
            <p:spPr>
              <a:xfrm>
                <a:off x="3822584" y="2546212"/>
                <a:ext cx="195981"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78" name="Straight Connector 477"/>
              <p:cNvCxnSpPr>
                <a:cxnSpLocks/>
              </p:cNvCxnSpPr>
              <p:nvPr/>
            </p:nvCxnSpPr>
            <p:spPr>
              <a:xfrm rot="16200000">
                <a:off x="3823305" y="2546212"/>
                <a:ext cx="19871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23685" name="Group 260"/>
            <p:cNvGrpSpPr>
              <a:grpSpLocks/>
            </p:cNvGrpSpPr>
            <p:nvPr/>
          </p:nvGrpSpPr>
          <p:grpSpPr bwMode="auto">
            <a:xfrm>
              <a:off x="3658393" y="2755104"/>
              <a:ext cx="93600" cy="93600"/>
              <a:chOff x="3822700" y="2447925"/>
              <a:chExt cx="196850" cy="196850"/>
            </a:xfrm>
          </p:grpSpPr>
          <p:cxnSp>
            <p:nvCxnSpPr>
              <p:cNvPr id="475" name="Straight Connector 474"/>
              <p:cNvCxnSpPr/>
              <p:nvPr/>
            </p:nvCxnSpPr>
            <p:spPr>
              <a:xfrm>
                <a:off x="3822542" y="2546212"/>
                <a:ext cx="195981"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76" name="Straight Connector 475"/>
              <p:cNvCxnSpPr>
                <a:cxnSpLocks/>
              </p:cNvCxnSpPr>
              <p:nvPr/>
            </p:nvCxnSpPr>
            <p:spPr>
              <a:xfrm rot="16200000">
                <a:off x="3823263" y="2546212"/>
                <a:ext cx="19871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23686" name="Group 261"/>
            <p:cNvGrpSpPr>
              <a:grpSpLocks/>
            </p:cNvGrpSpPr>
            <p:nvPr/>
          </p:nvGrpSpPr>
          <p:grpSpPr bwMode="auto">
            <a:xfrm>
              <a:off x="3670299" y="2764629"/>
              <a:ext cx="93600" cy="93600"/>
              <a:chOff x="3822700" y="2447925"/>
              <a:chExt cx="196850" cy="196850"/>
            </a:xfrm>
          </p:grpSpPr>
          <p:cxnSp>
            <p:nvCxnSpPr>
              <p:cNvPr id="473" name="Straight Connector 472"/>
              <p:cNvCxnSpPr/>
              <p:nvPr/>
            </p:nvCxnSpPr>
            <p:spPr>
              <a:xfrm>
                <a:off x="3822521" y="2546050"/>
                <a:ext cx="195981"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74" name="Straight Connector 473"/>
              <p:cNvCxnSpPr>
                <a:cxnSpLocks/>
              </p:cNvCxnSpPr>
              <p:nvPr/>
            </p:nvCxnSpPr>
            <p:spPr>
              <a:xfrm rot="16200000">
                <a:off x="3823242" y="2546050"/>
                <a:ext cx="19871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23687" name="Group 262"/>
            <p:cNvGrpSpPr>
              <a:grpSpLocks/>
            </p:cNvGrpSpPr>
            <p:nvPr/>
          </p:nvGrpSpPr>
          <p:grpSpPr bwMode="auto">
            <a:xfrm>
              <a:off x="3753643" y="2805110"/>
              <a:ext cx="93600" cy="93600"/>
              <a:chOff x="3822700" y="2447925"/>
              <a:chExt cx="196850" cy="196850"/>
            </a:xfrm>
          </p:grpSpPr>
          <p:cxnSp>
            <p:nvCxnSpPr>
              <p:cNvPr id="471" name="Straight Connector 470"/>
              <p:cNvCxnSpPr/>
              <p:nvPr/>
            </p:nvCxnSpPr>
            <p:spPr>
              <a:xfrm>
                <a:off x="3822372" y="2545367"/>
                <a:ext cx="195981"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72" name="Straight Connector 471"/>
              <p:cNvCxnSpPr>
                <a:cxnSpLocks/>
              </p:cNvCxnSpPr>
              <p:nvPr/>
            </p:nvCxnSpPr>
            <p:spPr>
              <a:xfrm rot="16200000">
                <a:off x="3824335" y="2546609"/>
                <a:ext cx="196226"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23688" name="Group 263"/>
            <p:cNvGrpSpPr>
              <a:grpSpLocks/>
            </p:cNvGrpSpPr>
            <p:nvPr/>
          </p:nvGrpSpPr>
          <p:grpSpPr bwMode="auto">
            <a:xfrm>
              <a:off x="3867943" y="2883691"/>
              <a:ext cx="93600" cy="93600"/>
              <a:chOff x="3822700" y="2447925"/>
              <a:chExt cx="196850" cy="196850"/>
            </a:xfrm>
          </p:grpSpPr>
          <p:cxnSp>
            <p:nvCxnSpPr>
              <p:cNvPr id="469" name="Straight Connector 468"/>
              <p:cNvCxnSpPr/>
              <p:nvPr/>
            </p:nvCxnSpPr>
            <p:spPr>
              <a:xfrm>
                <a:off x="3823837" y="2546524"/>
                <a:ext cx="195981"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70" name="Straight Connector 469"/>
              <p:cNvCxnSpPr>
                <a:cxnSpLocks/>
              </p:cNvCxnSpPr>
              <p:nvPr/>
            </p:nvCxnSpPr>
            <p:spPr>
              <a:xfrm rot="16200000">
                <a:off x="3824558" y="2546524"/>
                <a:ext cx="19871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23689" name="Group 264"/>
            <p:cNvGrpSpPr>
              <a:grpSpLocks/>
            </p:cNvGrpSpPr>
            <p:nvPr/>
          </p:nvGrpSpPr>
          <p:grpSpPr bwMode="auto">
            <a:xfrm>
              <a:off x="3882230" y="2895597"/>
              <a:ext cx="93600" cy="93600"/>
              <a:chOff x="3822700" y="2447925"/>
              <a:chExt cx="196850" cy="196850"/>
            </a:xfrm>
          </p:grpSpPr>
          <p:cxnSp>
            <p:nvCxnSpPr>
              <p:cNvPr id="467" name="Straight Connector 466"/>
              <p:cNvCxnSpPr/>
              <p:nvPr/>
            </p:nvCxnSpPr>
            <p:spPr>
              <a:xfrm>
                <a:off x="3822978" y="2546323"/>
                <a:ext cx="195983"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68" name="Straight Connector 467"/>
              <p:cNvCxnSpPr>
                <a:cxnSpLocks/>
              </p:cNvCxnSpPr>
              <p:nvPr/>
            </p:nvCxnSpPr>
            <p:spPr>
              <a:xfrm rot="16200000">
                <a:off x="3823699" y="2546323"/>
                <a:ext cx="19871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23690" name="Group 265"/>
            <p:cNvGrpSpPr>
              <a:grpSpLocks/>
            </p:cNvGrpSpPr>
            <p:nvPr/>
          </p:nvGrpSpPr>
          <p:grpSpPr bwMode="auto">
            <a:xfrm>
              <a:off x="3975099" y="2917028"/>
              <a:ext cx="93600" cy="93600"/>
              <a:chOff x="3822700" y="2447925"/>
              <a:chExt cx="196850" cy="196850"/>
            </a:xfrm>
          </p:grpSpPr>
          <p:cxnSp>
            <p:nvCxnSpPr>
              <p:cNvPr id="465" name="Straight Connector 464"/>
              <p:cNvCxnSpPr/>
              <p:nvPr/>
            </p:nvCxnSpPr>
            <p:spPr>
              <a:xfrm>
                <a:off x="3823648" y="2545961"/>
                <a:ext cx="195981"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66" name="Straight Connector 465"/>
              <p:cNvCxnSpPr>
                <a:cxnSpLocks/>
              </p:cNvCxnSpPr>
              <p:nvPr/>
            </p:nvCxnSpPr>
            <p:spPr>
              <a:xfrm rot="16200000">
                <a:off x="3825609" y="2547204"/>
                <a:ext cx="196227"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23691" name="Group 266"/>
            <p:cNvGrpSpPr>
              <a:grpSpLocks/>
            </p:cNvGrpSpPr>
            <p:nvPr/>
          </p:nvGrpSpPr>
          <p:grpSpPr bwMode="auto">
            <a:xfrm>
              <a:off x="4072730" y="2919410"/>
              <a:ext cx="93600" cy="93600"/>
              <a:chOff x="3822700" y="2447925"/>
              <a:chExt cx="196850" cy="196850"/>
            </a:xfrm>
          </p:grpSpPr>
          <p:cxnSp>
            <p:nvCxnSpPr>
              <p:cNvPr id="463" name="Straight Connector 462"/>
              <p:cNvCxnSpPr/>
              <p:nvPr/>
            </p:nvCxnSpPr>
            <p:spPr>
              <a:xfrm>
                <a:off x="3822640" y="2545919"/>
                <a:ext cx="195983"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64" name="Straight Connector 463"/>
              <p:cNvCxnSpPr>
                <a:cxnSpLocks/>
              </p:cNvCxnSpPr>
              <p:nvPr/>
            </p:nvCxnSpPr>
            <p:spPr>
              <a:xfrm rot="16200000">
                <a:off x="3824600" y="2547161"/>
                <a:ext cx="196227"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23692" name="Group 267"/>
            <p:cNvGrpSpPr>
              <a:grpSpLocks/>
            </p:cNvGrpSpPr>
            <p:nvPr/>
          </p:nvGrpSpPr>
          <p:grpSpPr bwMode="auto">
            <a:xfrm>
              <a:off x="4115592" y="2936078"/>
              <a:ext cx="93600" cy="93600"/>
              <a:chOff x="3822700" y="2447925"/>
              <a:chExt cx="196850" cy="196850"/>
            </a:xfrm>
          </p:grpSpPr>
          <p:cxnSp>
            <p:nvCxnSpPr>
              <p:cNvPr id="461" name="Straight Connector 460"/>
              <p:cNvCxnSpPr/>
              <p:nvPr/>
            </p:nvCxnSpPr>
            <p:spPr>
              <a:xfrm>
                <a:off x="3824234" y="2545639"/>
                <a:ext cx="195983"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62" name="Straight Connector 461"/>
              <p:cNvCxnSpPr>
                <a:cxnSpLocks/>
              </p:cNvCxnSpPr>
              <p:nvPr/>
            </p:nvCxnSpPr>
            <p:spPr>
              <a:xfrm rot="16200000">
                <a:off x="3826195" y="2546881"/>
                <a:ext cx="196227"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23693" name="Group 268"/>
            <p:cNvGrpSpPr>
              <a:grpSpLocks/>
            </p:cNvGrpSpPr>
            <p:nvPr/>
          </p:nvGrpSpPr>
          <p:grpSpPr bwMode="auto">
            <a:xfrm>
              <a:off x="4263230" y="3014660"/>
              <a:ext cx="93600" cy="93600"/>
              <a:chOff x="3822700" y="2447925"/>
              <a:chExt cx="196850" cy="196850"/>
            </a:xfrm>
          </p:grpSpPr>
          <p:cxnSp>
            <p:nvCxnSpPr>
              <p:cNvPr id="459" name="Straight Connector 458"/>
              <p:cNvCxnSpPr/>
              <p:nvPr/>
            </p:nvCxnSpPr>
            <p:spPr>
              <a:xfrm>
                <a:off x="3822303" y="2544309"/>
                <a:ext cx="195983"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60" name="Straight Connector 459"/>
              <p:cNvCxnSpPr>
                <a:cxnSpLocks/>
              </p:cNvCxnSpPr>
              <p:nvPr/>
            </p:nvCxnSpPr>
            <p:spPr>
              <a:xfrm rot="16200000">
                <a:off x="3824264" y="2545551"/>
                <a:ext cx="196227"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23694" name="Group 269"/>
            <p:cNvGrpSpPr>
              <a:grpSpLocks/>
            </p:cNvGrpSpPr>
            <p:nvPr/>
          </p:nvGrpSpPr>
          <p:grpSpPr bwMode="auto">
            <a:xfrm>
              <a:off x="4289424" y="3019422"/>
              <a:ext cx="93600" cy="93600"/>
              <a:chOff x="3822700" y="2447925"/>
              <a:chExt cx="196850" cy="196850"/>
            </a:xfrm>
          </p:grpSpPr>
          <p:cxnSp>
            <p:nvCxnSpPr>
              <p:cNvPr id="457" name="Straight Connector 456"/>
              <p:cNvCxnSpPr/>
              <p:nvPr/>
            </p:nvCxnSpPr>
            <p:spPr>
              <a:xfrm>
                <a:off x="3821423" y="2544229"/>
                <a:ext cx="200152"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58" name="Straight Connector 457"/>
              <p:cNvCxnSpPr>
                <a:cxnSpLocks/>
              </p:cNvCxnSpPr>
              <p:nvPr/>
            </p:nvCxnSpPr>
            <p:spPr>
              <a:xfrm rot="16200000">
                <a:off x="3823384" y="2545471"/>
                <a:ext cx="196227"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23695" name="Group 270"/>
            <p:cNvGrpSpPr>
              <a:grpSpLocks/>
            </p:cNvGrpSpPr>
            <p:nvPr/>
          </p:nvGrpSpPr>
          <p:grpSpPr bwMode="auto">
            <a:xfrm>
              <a:off x="4303711" y="3028946"/>
              <a:ext cx="93600" cy="93600"/>
              <a:chOff x="3822700" y="2447925"/>
              <a:chExt cx="196850" cy="196850"/>
            </a:xfrm>
          </p:grpSpPr>
          <p:cxnSp>
            <p:nvCxnSpPr>
              <p:cNvPr id="455" name="Straight Connector 454"/>
              <p:cNvCxnSpPr/>
              <p:nvPr/>
            </p:nvCxnSpPr>
            <p:spPr>
              <a:xfrm>
                <a:off x="3824736" y="2546554"/>
                <a:ext cx="195981"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56" name="Straight Connector 455"/>
              <p:cNvCxnSpPr>
                <a:cxnSpLocks/>
              </p:cNvCxnSpPr>
              <p:nvPr/>
            </p:nvCxnSpPr>
            <p:spPr>
              <a:xfrm rot="16200000">
                <a:off x="3825456" y="2546554"/>
                <a:ext cx="19871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23696" name="Group 271"/>
            <p:cNvGrpSpPr>
              <a:grpSpLocks/>
            </p:cNvGrpSpPr>
            <p:nvPr/>
          </p:nvGrpSpPr>
          <p:grpSpPr bwMode="auto">
            <a:xfrm>
              <a:off x="4320379" y="3036818"/>
              <a:ext cx="93600" cy="93600"/>
              <a:chOff x="3822700" y="2447925"/>
              <a:chExt cx="196850" cy="196850"/>
            </a:xfrm>
          </p:grpSpPr>
          <p:cxnSp>
            <p:nvCxnSpPr>
              <p:cNvPr id="453" name="Straight Connector 452"/>
              <p:cNvCxnSpPr/>
              <p:nvPr/>
            </p:nvCxnSpPr>
            <p:spPr>
              <a:xfrm>
                <a:off x="3823039" y="2544902"/>
                <a:ext cx="195981"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54" name="Straight Connector 453"/>
              <p:cNvCxnSpPr>
                <a:cxnSpLocks/>
              </p:cNvCxnSpPr>
              <p:nvPr/>
            </p:nvCxnSpPr>
            <p:spPr>
              <a:xfrm rot="16200000">
                <a:off x="3825002" y="2546144"/>
                <a:ext cx="196226"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23697" name="Group 272"/>
            <p:cNvGrpSpPr>
              <a:grpSpLocks/>
            </p:cNvGrpSpPr>
            <p:nvPr/>
          </p:nvGrpSpPr>
          <p:grpSpPr bwMode="auto">
            <a:xfrm>
              <a:off x="4341811" y="3036818"/>
              <a:ext cx="93600" cy="93600"/>
              <a:chOff x="3822700" y="2447925"/>
              <a:chExt cx="196850" cy="196850"/>
            </a:xfrm>
          </p:grpSpPr>
          <p:cxnSp>
            <p:nvCxnSpPr>
              <p:cNvPr id="451" name="Straight Connector 450"/>
              <p:cNvCxnSpPr/>
              <p:nvPr/>
            </p:nvCxnSpPr>
            <p:spPr>
              <a:xfrm>
                <a:off x="3823832" y="2544902"/>
                <a:ext cx="195983"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52" name="Straight Connector 451"/>
              <p:cNvCxnSpPr>
                <a:cxnSpLocks/>
              </p:cNvCxnSpPr>
              <p:nvPr/>
            </p:nvCxnSpPr>
            <p:spPr>
              <a:xfrm rot="16200000">
                <a:off x="3825795" y="2546144"/>
                <a:ext cx="196226"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23698" name="Group 273"/>
            <p:cNvGrpSpPr>
              <a:grpSpLocks/>
            </p:cNvGrpSpPr>
            <p:nvPr/>
          </p:nvGrpSpPr>
          <p:grpSpPr bwMode="auto">
            <a:xfrm>
              <a:off x="4353717" y="3036818"/>
              <a:ext cx="93600" cy="93600"/>
              <a:chOff x="3822700" y="2447925"/>
              <a:chExt cx="196850" cy="196850"/>
            </a:xfrm>
          </p:grpSpPr>
          <p:cxnSp>
            <p:nvCxnSpPr>
              <p:cNvPr id="449" name="Straight Connector 448"/>
              <p:cNvCxnSpPr/>
              <p:nvPr/>
            </p:nvCxnSpPr>
            <p:spPr>
              <a:xfrm>
                <a:off x="3823811" y="2544902"/>
                <a:ext cx="195983"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50" name="Straight Connector 449"/>
              <p:cNvCxnSpPr>
                <a:cxnSpLocks/>
              </p:cNvCxnSpPr>
              <p:nvPr/>
            </p:nvCxnSpPr>
            <p:spPr>
              <a:xfrm rot="16200000">
                <a:off x="3825774" y="2546144"/>
                <a:ext cx="196226"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23699" name="Group 274"/>
            <p:cNvGrpSpPr>
              <a:grpSpLocks/>
            </p:cNvGrpSpPr>
            <p:nvPr/>
          </p:nvGrpSpPr>
          <p:grpSpPr bwMode="auto">
            <a:xfrm>
              <a:off x="4487067" y="3084443"/>
              <a:ext cx="93600" cy="93600"/>
              <a:chOff x="3822700" y="2447925"/>
              <a:chExt cx="196850" cy="196850"/>
            </a:xfrm>
          </p:grpSpPr>
          <p:cxnSp>
            <p:nvCxnSpPr>
              <p:cNvPr id="447" name="Straight Connector 446"/>
              <p:cNvCxnSpPr/>
              <p:nvPr/>
            </p:nvCxnSpPr>
            <p:spPr>
              <a:xfrm>
                <a:off x="3822742" y="2546581"/>
                <a:ext cx="195981"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48" name="Straight Connector 447"/>
              <p:cNvCxnSpPr>
                <a:cxnSpLocks/>
              </p:cNvCxnSpPr>
              <p:nvPr/>
            </p:nvCxnSpPr>
            <p:spPr>
              <a:xfrm rot="16200000">
                <a:off x="3823463" y="2546581"/>
                <a:ext cx="19871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23700" name="Group 275"/>
            <p:cNvGrpSpPr>
              <a:grpSpLocks/>
            </p:cNvGrpSpPr>
            <p:nvPr/>
          </p:nvGrpSpPr>
          <p:grpSpPr bwMode="auto">
            <a:xfrm>
              <a:off x="4577554" y="3129687"/>
              <a:ext cx="93600" cy="93600"/>
              <a:chOff x="3822700" y="2447925"/>
              <a:chExt cx="196850" cy="196850"/>
            </a:xfrm>
          </p:grpSpPr>
          <p:cxnSp>
            <p:nvCxnSpPr>
              <p:cNvPr id="445" name="Straight Connector 444"/>
              <p:cNvCxnSpPr/>
              <p:nvPr/>
            </p:nvCxnSpPr>
            <p:spPr>
              <a:xfrm>
                <a:off x="3824250" y="2545816"/>
                <a:ext cx="195981"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46" name="Straight Connector 445"/>
              <p:cNvCxnSpPr>
                <a:cxnSpLocks/>
              </p:cNvCxnSpPr>
              <p:nvPr/>
            </p:nvCxnSpPr>
            <p:spPr>
              <a:xfrm rot="16200000">
                <a:off x="3826211" y="2547058"/>
                <a:ext cx="196227"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23701" name="Group 276"/>
            <p:cNvGrpSpPr>
              <a:grpSpLocks/>
            </p:cNvGrpSpPr>
            <p:nvPr/>
          </p:nvGrpSpPr>
          <p:grpSpPr bwMode="auto">
            <a:xfrm>
              <a:off x="4603748" y="3129687"/>
              <a:ext cx="93600" cy="93600"/>
              <a:chOff x="3822700" y="2447925"/>
              <a:chExt cx="196850" cy="196850"/>
            </a:xfrm>
          </p:grpSpPr>
          <p:cxnSp>
            <p:nvCxnSpPr>
              <p:cNvPr id="443" name="Straight Connector 442"/>
              <p:cNvCxnSpPr/>
              <p:nvPr/>
            </p:nvCxnSpPr>
            <p:spPr>
              <a:xfrm>
                <a:off x="3823367" y="2545816"/>
                <a:ext cx="195983"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44" name="Straight Connector 443"/>
              <p:cNvCxnSpPr>
                <a:cxnSpLocks/>
              </p:cNvCxnSpPr>
              <p:nvPr/>
            </p:nvCxnSpPr>
            <p:spPr>
              <a:xfrm rot="16200000">
                <a:off x="3825328" y="2547058"/>
                <a:ext cx="196227"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23702" name="Group 277"/>
            <p:cNvGrpSpPr>
              <a:grpSpLocks/>
            </p:cNvGrpSpPr>
            <p:nvPr/>
          </p:nvGrpSpPr>
          <p:grpSpPr bwMode="auto">
            <a:xfrm>
              <a:off x="4622798" y="3143975"/>
              <a:ext cx="93600" cy="93600"/>
              <a:chOff x="3822700" y="2447925"/>
              <a:chExt cx="196850" cy="196850"/>
            </a:xfrm>
          </p:grpSpPr>
          <p:cxnSp>
            <p:nvCxnSpPr>
              <p:cNvPr id="441" name="Straight Connector 440"/>
              <p:cNvCxnSpPr/>
              <p:nvPr/>
            </p:nvCxnSpPr>
            <p:spPr>
              <a:xfrm>
                <a:off x="3820832" y="2545573"/>
                <a:ext cx="200152"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42" name="Straight Connector 441"/>
              <p:cNvCxnSpPr>
                <a:cxnSpLocks/>
              </p:cNvCxnSpPr>
              <p:nvPr/>
            </p:nvCxnSpPr>
            <p:spPr>
              <a:xfrm rot="16200000">
                <a:off x="3822793" y="2546815"/>
                <a:ext cx="196227"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23703" name="Group 278"/>
            <p:cNvGrpSpPr>
              <a:grpSpLocks/>
            </p:cNvGrpSpPr>
            <p:nvPr/>
          </p:nvGrpSpPr>
          <p:grpSpPr bwMode="auto">
            <a:xfrm>
              <a:off x="4651373" y="3143975"/>
              <a:ext cx="93600" cy="93600"/>
              <a:chOff x="3822700" y="2447925"/>
              <a:chExt cx="196850" cy="196850"/>
            </a:xfrm>
          </p:grpSpPr>
          <p:cxnSp>
            <p:nvCxnSpPr>
              <p:cNvPr id="439" name="Straight Connector 438"/>
              <p:cNvCxnSpPr/>
              <p:nvPr/>
            </p:nvCxnSpPr>
            <p:spPr>
              <a:xfrm>
                <a:off x="3823283" y="2545573"/>
                <a:ext cx="195983"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40" name="Straight Connector 439"/>
              <p:cNvCxnSpPr>
                <a:cxnSpLocks/>
              </p:cNvCxnSpPr>
              <p:nvPr/>
            </p:nvCxnSpPr>
            <p:spPr>
              <a:xfrm rot="16200000">
                <a:off x="3825244" y="2546815"/>
                <a:ext cx="196227"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23704" name="Group 279"/>
            <p:cNvGrpSpPr>
              <a:grpSpLocks/>
            </p:cNvGrpSpPr>
            <p:nvPr/>
          </p:nvGrpSpPr>
          <p:grpSpPr bwMode="auto">
            <a:xfrm>
              <a:off x="4694236" y="3163025"/>
              <a:ext cx="93600" cy="93600"/>
              <a:chOff x="3822700" y="2447925"/>
              <a:chExt cx="196850" cy="196850"/>
            </a:xfrm>
          </p:grpSpPr>
          <p:cxnSp>
            <p:nvCxnSpPr>
              <p:cNvPr id="437" name="Straight Connector 436"/>
              <p:cNvCxnSpPr/>
              <p:nvPr/>
            </p:nvCxnSpPr>
            <p:spPr>
              <a:xfrm>
                <a:off x="3820706" y="2545251"/>
                <a:ext cx="200152"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38" name="Straight Connector 437"/>
              <p:cNvCxnSpPr>
                <a:cxnSpLocks/>
              </p:cNvCxnSpPr>
              <p:nvPr/>
            </p:nvCxnSpPr>
            <p:spPr>
              <a:xfrm rot="16200000">
                <a:off x="3822667" y="2546493"/>
                <a:ext cx="196227"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23705" name="Group 280"/>
            <p:cNvGrpSpPr>
              <a:grpSpLocks/>
            </p:cNvGrpSpPr>
            <p:nvPr/>
          </p:nvGrpSpPr>
          <p:grpSpPr bwMode="auto">
            <a:xfrm>
              <a:off x="4706142" y="3163025"/>
              <a:ext cx="93600" cy="93600"/>
              <a:chOff x="3822700" y="2447925"/>
              <a:chExt cx="196850" cy="196850"/>
            </a:xfrm>
          </p:grpSpPr>
          <p:cxnSp>
            <p:nvCxnSpPr>
              <p:cNvPr id="435" name="Straight Connector 434"/>
              <p:cNvCxnSpPr/>
              <p:nvPr/>
            </p:nvCxnSpPr>
            <p:spPr>
              <a:xfrm>
                <a:off x="3820685" y="2545251"/>
                <a:ext cx="200152"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36" name="Straight Connector 435"/>
              <p:cNvCxnSpPr>
                <a:cxnSpLocks/>
              </p:cNvCxnSpPr>
              <p:nvPr/>
            </p:nvCxnSpPr>
            <p:spPr>
              <a:xfrm rot="16200000">
                <a:off x="3822646" y="2546493"/>
                <a:ext cx="196227"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23706" name="Group 281"/>
            <p:cNvGrpSpPr>
              <a:grpSpLocks/>
            </p:cNvGrpSpPr>
            <p:nvPr/>
          </p:nvGrpSpPr>
          <p:grpSpPr bwMode="auto">
            <a:xfrm>
              <a:off x="4901405" y="3184456"/>
              <a:ext cx="93600" cy="93600"/>
              <a:chOff x="3822700" y="2447925"/>
              <a:chExt cx="196850" cy="196850"/>
            </a:xfrm>
          </p:grpSpPr>
          <p:cxnSp>
            <p:nvCxnSpPr>
              <p:cNvPr id="433" name="Straight Connector 432"/>
              <p:cNvCxnSpPr/>
              <p:nvPr/>
            </p:nvCxnSpPr>
            <p:spPr>
              <a:xfrm>
                <a:off x="3822839" y="2544889"/>
                <a:ext cx="195983"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34" name="Straight Connector 433"/>
              <p:cNvCxnSpPr>
                <a:cxnSpLocks/>
              </p:cNvCxnSpPr>
              <p:nvPr/>
            </p:nvCxnSpPr>
            <p:spPr>
              <a:xfrm rot="16200000">
                <a:off x="3824800" y="2546132"/>
                <a:ext cx="196227"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23707" name="Group 282"/>
            <p:cNvGrpSpPr>
              <a:grpSpLocks/>
            </p:cNvGrpSpPr>
            <p:nvPr/>
          </p:nvGrpSpPr>
          <p:grpSpPr bwMode="auto">
            <a:xfrm>
              <a:off x="4946648" y="3184456"/>
              <a:ext cx="93600" cy="93600"/>
              <a:chOff x="3822700" y="2447925"/>
              <a:chExt cx="196850" cy="196850"/>
            </a:xfrm>
          </p:grpSpPr>
          <p:cxnSp>
            <p:nvCxnSpPr>
              <p:cNvPr id="431" name="Straight Connector 430"/>
              <p:cNvCxnSpPr/>
              <p:nvPr/>
            </p:nvCxnSpPr>
            <p:spPr>
              <a:xfrm>
                <a:off x="3823596" y="2544889"/>
                <a:ext cx="195981"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32" name="Straight Connector 431"/>
              <p:cNvCxnSpPr>
                <a:cxnSpLocks/>
              </p:cNvCxnSpPr>
              <p:nvPr/>
            </p:nvCxnSpPr>
            <p:spPr>
              <a:xfrm rot="16200000">
                <a:off x="3825557" y="2546132"/>
                <a:ext cx="196227"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23708" name="Group 283"/>
            <p:cNvGrpSpPr>
              <a:grpSpLocks/>
            </p:cNvGrpSpPr>
            <p:nvPr/>
          </p:nvGrpSpPr>
          <p:grpSpPr bwMode="auto">
            <a:xfrm>
              <a:off x="5141910" y="3198744"/>
              <a:ext cx="93600" cy="93600"/>
              <a:chOff x="3822700" y="2447925"/>
              <a:chExt cx="196850" cy="196850"/>
            </a:xfrm>
          </p:grpSpPr>
          <p:cxnSp>
            <p:nvCxnSpPr>
              <p:cNvPr id="429" name="Straight Connector 428"/>
              <p:cNvCxnSpPr/>
              <p:nvPr/>
            </p:nvCxnSpPr>
            <p:spPr>
              <a:xfrm>
                <a:off x="3821581" y="2544647"/>
                <a:ext cx="195981"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30" name="Straight Connector 429"/>
              <p:cNvCxnSpPr>
                <a:cxnSpLocks/>
              </p:cNvCxnSpPr>
              <p:nvPr/>
            </p:nvCxnSpPr>
            <p:spPr>
              <a:xfrm rot="16200000">
                <a:off x="3823542" y="2545889"/>
                <a:ext cx="196227"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23709" name="Group 284"/>
            <p:cNvGrpSpPr>
              <a:grpSpLocks/>
            </p:cNvGrpSpPr>
            <p:nvPr/>
          </p:nvGrpSpPr>
          <p:grpSpPr bwMode="auto">
            <a:xfrm>
              <a:off x="5220491" y="3217794"/>
              <a:ext cx="93600" cy="93600"/>
              <a:chOff x="3822700" y="2447925"/>
              <a:chExt cx="196850" cy="196850"/>
            </a:xfrm>
          </p:grpSpPr>
          <p:cxnSp>
            <p:nvCxnSpPr>
              <p:cNvPr id="427" name="Straight Connector 426"/>
              <p:cNvCxnSpPr/>
              <p:nvPr/>
            </p:nvCxnSpPr>
            <p:spPr>
              <a:xfrm>
                <a:off x="3823110" y="2544325"/>
                <a:ext cx="195981"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28" name="Straight Connector 427"/>
              <p:cNvCxnSpPr>
                <a:cxnSpLocks/>
              </p:cNvCxnSpPr>
              <p:nvPr/>
            </p:nvCxnSpPr>
            <p:spPr>
              <a:xfrm rot="16200000">
                <a:off x="3825071" y="2545567"/>
                <a:ext cx="196227"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23710" name="Group 285"/>
            <p:cNvGrpSpPr>
              <a:grpSpLocks/>
            </p:cNvGrpSpPr>
            <p:nvPr/>
          </p:nvGrpSpPr>
          <p:grpSpPr bwMode="auto">
            <a:xfrm>
              <a:off x="5249066" y="3239226"/>
              <a:ext cx="93600" cy="93600"/>
              <a:chOff x="3822700" y="2447925"/>
              <a:chExt cx="196850" cy="196850"/>
            </a:xfrm>
          </p:grpSpPr>
          <p:cxnSp>
            <p:nvCxnSpPr>
              <p:cNvPr id="425" name="Straight Connector 424"/>
              <p:cNvCxnSpPr/>
              <p:nvPr/>
            </p:nvCxnSpPr>
            <p:spPr>
              <a:xfrm>
                <a:off x="3821392" y="2546443"/>
                <a:ext cx="200152"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26" name="Straight Connector 425"/>
              <p:cNvCxnSpPr>
                <a:cxnSpLocks/>
              </p:cNvCxnSpPr>
              <p:nvPr/>
            </p:nvCxnSpPr>
            <p:spPr>
              <a:xfrm rot="16200000">
                <a:off x="3822113" y="2546443"/>
                <a:ext cx="19871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23711" name="Group 286"/>
            <p:cNvGrpSpPr>
              <a:grpSpLocks/>
            </p:cNvGrpSpPr>
            <p:nvPr/>
          </p:nvGrpSpPr>
          <p:grpSpPr bwMode="auto">
            <a:xfrm>
              <a:off x="5308597" y="3255894"/>
              <a:ext cx="93600" cy="93600"/>
              <a:chOff x="3822700" y="2447925"/>
              <a:chExt cx="196850" cy="196850"/>
            </a:xfrm>
          </p:grpSpPr>
          <p:cxnSp>
            <p:nvCxnSpPr>
              <p:cNvPr id="423" name="Straight Connector 422"/>
              <p:cNvCxnSpPr/>
              <p:nvPr/>
            </p:nvCxnSpPr>
            <p:spPr>
              <a:xfrm>
                <a:off x="3821287" y="2546163"/>
                <a:ext cx="200152"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24" name="Straight Connector 423"/>
              <p:cNvCxnSpPr>
                <a:cxnSpLocks/>
              </p:cNvCxnSpPr>
              <p:nvPr/>
            </p:nvCxnSpPr>
            <p:spPr>
              <a:xfrm rot="16200000">
                <a:off x="3822008" y="2546163"/>
                <a:ext cx="19871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23712" name="Group 287"/>
            <p:cNvGrpSpPr>
              <a:grpSpLocks/>
            </p:cNvGrpSpPr>
            <p:nvPr/>
          </p:nvGrpSpPr>
          <p:grpSpPr bwMode="auto">
            <a:xfrm>
              <a:off x="5396703" y="3255894"/>
              <a:ext cx="93600" cy="93600"/>
              <a:chOff x="3822700" y="2447925"/>
              <a:chExt cx="196850" cy="196850"/>
            </a:xfrm>
          </p:grpSpPr>
          <p:cxnSp>
            <p:nvCxnSpPr>
              <p:cNvPr id="421" name="Straight Connector 420"/>
              <p:cNvCxnSpPr/>
              <p:nvPr/>
            </p:nvCxnSpPr>
            <p:spPr>
              <a:xfrm>
                <a:off x="3823632" y="2546163"/>
                <a:ext cx="195983"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22" name="Straight Connector 421"/>
              <p:cNvCxnSpPr>
                <a:cxnSpLocks/>
              </p:cNvCxnSpPr>
              <p:nvPr/>
            </p:nvCxnSpPr>
            <p:spPr>
              <a:xfrm rot="16200000">
                <a:off x="3824353" y="2546163"/>
                <a:ext cx="19871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23713" name="Group 288"/>
            <p:cNvGrpSpPr>
              <a:grpSpLocks/>
            </p:cNvGrpSpPr>
            <p:nvPr/>
          </p:nvGrpSpPr>
          <p:grpSpPr bwMode="auto">
            <a:xfrm>
              <a:off x="5587203" y="3291613"/>
              <a:ext cx="93600" cy="93600"/>
              <a:chOff x="3822700" y="2447925"/>
              <a:chExt cx="196850" cy="196850"/>
            </a:xfrm>
          </p:grpSpPr>
          <p:cxnSp>
            <p:nvCxnSpPr>
              <p:cNvPr id="419" name="Straight Connector 418"/>
              <p:cNvCxnSpPr/>
              <p:nvPr/>
            </p:nvCxnSpPr>
            <p:spPr>
              <a:xfrm>
                <a:off x="3823294" y="2545559"/>
                <a:ext cx="195983"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20" name="Straight Connector 419"/>
              <p:cNvCxnSpPr>
                <a:cxnSpLocks/>
              </p:cNvCxnSpPr>
              <p:nvPr/>
            </p:nvCxnSpPr>
            <p:spPr>
              <a:xfrm rot="16200000">
                <a:off x="3825257" y="2546801"/>
                <a:ext cx="196226"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23714" name="Group 289"/>
            <p:cNvGrpSpPr>
              <a:grpSpLocks/>
            </p:cNvGrpSpPr>
            <p:nvPr/>
          </p:nvGrpSpPr>
          <p:grpSpPr bwMode="auto">
            <a:xfrm>
              <a:off x="5596728" y="3291613"/>
              <a:ext cx="93600" cy="93600"/>
              <a:chOff x="3822700" y="2447925"/>
              <a:chExt cx="196850" cy="196850"/>
            </a:xfrm>
          </p:grpSpPr>
          <p:cxnSp>
            <p:nvCxnSpPr>
              <p:cNvPr id="417" name="Straight Connector 416"/>
              <p:cNvCxnSpPr/>
              <p:nvPr/>
            </p:nvCxnSpPr>
            <p:spPr>
              <a:xfrm>
                <a:off x="3824113" y="2545559"/>
                <a:ext cx="195981"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18" name="Straight Connector 417"/>
              <p:cNvCxnSpPr>
                <a:cxnSpLocks/>
              </p:cNvCxnSpPr>
              <p:nvPr/>
            </p:nvCxnSpPr>
            <p:spPr>
              <a:xfrm rot="16200000">
                <a:off x="3826076" y="2546801"/>
                <a:ext cx="196226"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23715" name="Group 290"/>
            <p:cNvGrpSpPr>
              <a:grpSpLocks/>
            </p:cNvGrpSpPr>
            <p:nvPr/>
          </p:nvGrpSpPr>
          <p:grpSpPr bwMode="auto">
            <a:xfrm>
              <a:off x="5644353" y="3291613"/>
              <a:ext cx="93600" cy="93600"/>
              <a:chOff x="3822700" y="2447925"/>
              <a:chExt cx="196850" cy="196850"/>
            </a:xfrm>
          </p:grpSpPr>
          <p:cxnSp>
            <p:nvCxnSpPr>
              <p:cNvPr id="415" name="Straight Connector 414"/>
              <p:cNvCxnSpPr/>
              <p:nvPr/>
            </p:nvCxnSpPr>
            <p:spPr>
              <a:xfrm>
                <a:off x="3824029" y="2545559"/>
                <a:ext cx="195981"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16" name="Straight Connector 415"/>
              <p:cNvCxnSpPr>
                <a:cxnSpLocks/>
              </p:cNvCxnSpPr>
              <p:nvPr/>
            </p:nvCxnSpPr>
            <p:spPr>
              <a:xfrm rot="16200000">
                <a:off x="3825992" y="2546801"/>
                <a:ext cx="196226"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23716" name="Group 291"/>
            <p:cNvGrpSpPr>
              <a:grpSpLocks/>
            </p:cNvGrpSpPr>
            <p:nvPr/>
          </p:nvGrpSpPr>
          <p:grpSpPr bwMode="auto">
            <a:xfrm>
              <a:off x="5863428" y="3291613"/>
              <a:ext cx="93600" cy="93600"/>
              <a:chOff x="3822700" y="2447925"/>
              <a:chExt cx="196850" cy="196850"/>
            </a:xfrm>
          </p:grpSpPr>
          <p:cxnSp>
            <p:nvCxnSpPr>
              <p:cNvPr id="413" name="Straight Connector 412"/>
              <p:cNvCxnSpPr/>
              <p:nvPr/>
            </p:nvCxnSpPr>
            <p:spPr>
              <a:xfrm>
                <a:off x="3821972" y="2545559"/>
                <a:ext cx="195981"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14" name="Straight Connector 413"/>
              <p:cNvCxnSpPr>
                <a:cxnSpLocks/>
              </p:cNvCxnSpPr>
              <p:nvPr/>
            </p:nvCxnSpPr>
            <p:spPr>
              <a:xfrm rot="16200000">
                <a:off x="3823935" y="2546801"/>
                <a:ext cx="196226"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23717" name="Group 292"/>
            <p:cNvGrpSpPr>
              <a:grpSpLocks/>
            </p:cNvGrpSpPr>
            <p:nvPr/>
          </p:nvGrpSpPr>
          <p:grpSpPr bwMode="auto">
            <a:xfrm>
              <a:off x="5930103" y="3332095"/>
              <a:ext cx="93600" cy="93600"/>
              <a:chOff x="3822700" y="2447925"/>
              <a:chExt cx="196850" cy="196850"/>
            </a:xfrm>
          </p:grpSpPr>
          <p:cxnSp>
            <p:nvCxnSpPr>
              <p:cNvPr id="411" name="Straight Connector 410"/>
              <p:cNvCxnSpPr/>
              <p:nvPr/>
            </p:nvCxnSpPr>
            <p:spPr>
              <a:xfrm>
                <a:off x="3823522" y="2544872"/>
                <a:ext cx="195981"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12" name="Straight Connector 411"/>
              <p:cNvCxnSpPr>
                <a:cxnSpLocks/>
              </p:cNvCxnSpPr>
              <p:nvPr/>
            </p:nvCxnSpPr>
            <p:spPr>
              <a:xfrm rot="16200000">
                <a:off x="3825485" y="2546115"/>
                <a:ext cx="196226"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23718" name="Group 293"/>
            <p:cNvGrpSpPr>
              <a:grpSpLocks/>
            </p:cNvGrpSpPr>
            <p:nvPr/>
          </p:nvGrpSpPr>
          <p:grpSpPr bwMode="auto">
            <a:xfrm>
              <a:off x="5944391" y="3332095"/>
              <a:ext cx="93600" cy="93600"/>
              <a:chOff x="3822700" y="2447925"/>
              <a:chExt cx="196850" cy="196850"/>
            </a:xfrm>
          </p:grpSpPr>
          <p:cxnSp>
            <p:nvCxnSpPr>
              <p:cNvPr id="409" name="Straight Connector 408"/>
              <p:cNvCxnSpPr/>
              <p:nvPr/>
            </p:nvCxnSpPr>
            <p:spPr>
              <a:xfrm>
                <a:off x="3822661" y="2544872"/>
                <a:ext cx="195983"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10" name="Straight Connector 409"/>
              <p:cNvCxnSpPr>
                <a:cxnSpLocks/>
              </p:cNvCxnSpPr>
              <p:nvPr/>
            </p:nvCxnSpPr>
            <p:spPr>
              <a:xfrm rot="16200000">
                <a:off x="3824624" y="2546115"/>
                <a:ext cx="196226"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23719" name="Group 294"/>
            <p:cNvGrpSpPr>
              <a:grpSpLocks/>
            </p:cNvGrpSpPr>
            <p:nvPr/>
          </p:nvGrpSpPr>
          <p:grpSpPr bwMode="auto">
            <a:xfrm>
              <a:off x="6087266" y="3351145"/>
              <a:ext cx="93600" cy="93600"/>
              <a:chOff x="3822700" y="2447925"/>
              <a:chExt cx="196850" cy="196850"/>
            </a:xfrm>
          </p:grpSpPr>
          <p:cxnSp>
            <p:nvCxnSpPr>
              <p:cNvPr id="407" name="Straight Connector 406"/>
              <p:cNvCxnSpPr/>
              <p:nvPr/>
            </p:nvCxnSpPr>
            <p:spPr>
              <a:xfrm>
                <a:off x="3822406" y="2544550"/>
                <a:ext cx="195983"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08" name="Straight Connector 407"/>
              <p:cNvCxnSpPr>
                <a:cxnSpLocks/>
              </p:cNvCxnSpPr>
              <p:nvPr/>
            </p:nvCxnSpPr>
            <p:spPr>
              <a:xfrm rot="16200000">
                <a:off x="3824369" y="2545792"/>
                <a:ext cx="196226"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23720" name="Group 295"/>
            <p:cNvGrpSpPr>
              <a:grpSpLocks/>
            </p:cNvGrpSpPr>
            <p:nvPr/>
          </p:nvGrpSpPr>
          <p:grpSpPr bwMode="auto">
            <a:xfrm>
              <a:off x="6285735" y="3400324"/>
              <a:ext cx="93600" cy="93600"/>
              <a:chOff x="3822700" y="2447925"/>
              <a:chExt cx="196850" cy="196850"/>
            </a:xfrm>
          </p:grpSpPr>
          <p:cxnSp>
            <p:nvCxnSpPr>
              <p:cNvPr id="405" name="Straight Connector 404"/>
              <p:cNvCxnSpPr/>
              <p:nvPr/>
            </p:nvCxnSpPr>
            <p:spPr>
              <a:xfrm>
                <a:off x="3821988" y="2545445"/>
                <a:ext cx="195983"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06" name="Straight Connector 405"/>
              <p:cNvCxnSpPr>
                <a:cxnSpLocks/>
              </p:cNvCxnSpPr>
              <p:nvPr/>
            </p:nvCxnSpPr>
            <p:spPr>
              <a:xfrm rot="16200000">
                <a:off x="3823951" y="2546687"/>
                <a:ext cx="196226"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23721" name="Group 296"/>
            <p:cNvGrpSpPr>
              <a:grpSpLocks/>
            </p:cNvGrpSpPr>
            <p:nvPr/>
          </p:nvGrpSpPr>
          <p:grpSpPr bwMode="auto">
            <a:xfrm>
              <a:off x="6350028" y="3440805"/>
              <a:ext cx="93600" cy="93600"/>
              <a:chOff x="3822700" y="2447925"/>
              <a:chExt cx="196850" cy="196850"/>
            </a:xfrm>
          </p:grpSpPr>
          <p:cxnSp>
            <p:nvCxnSpPr>
              <p:cNvPr id="403" name="Straight Connector 402"/>
              <p:cNvCxnSpPr/>
              <p:nvPr/>
            </p:nvCxnSpPr>
            <p:spPr>
              <a:xfrm>
                <a:off x="3824378" y="2544761"/>
                <a:ext cx="195981"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04" name="Straight Connector 403"/>
              <p:cNvCxnSpPr>
                <a:cxnSpLocks/>
              </p:cNvCxnSpPr>
              <p:nvPr/>
            </p:nvCxnSpPr>
            <p:spPr>
              <a:xfrm rot="16200000">
                <a:off x="3826341" y="2546003"/>
                <a:ext cx="196226"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23722" name="Group 297"/>
            <p:cNvGrpSpPr>
              <a:grpSpLocks/>
            </p:cNvGrpSpPr>
            <p:nvPr/>
          </p:nvGrpSpPr>
          <p:grpSpPr bwMode="auto">
            <a:xfrm>
              <a:off x="6561960" y="3466999"/>
              <a:ext cx="93600" cy="93600"/>
              <a:chOff x="3822700" y="2447925"/>
              <a:chExt cx="196850" cy="196850"/>
            </a:xfrm>
          </p:grpSpPr>
          <p:cxnSp>
            <p:nvCxnSpPr>
              <p:cNvPr id="401" name="Straight Connector 400"/>
              <p:cNvCxnSpPr/>
              <p:nvPr/>
            </p:nvCxnSpPr>
            <p:spPr>
              <a:xfrm>
                <a:off x="3820664" y="2544318"/>
                <a:ext cx="200152"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02" name="Straight Connector 401"/>
              <p:cNvCxnSpPr>
                <a:cxnSpLocks/>
              </p:cNvCxnSpPr>
              <p:nvPr/>
            </p:nvCxnSpPr>
            <p:spPr>
              <a:xfrm rot="16200000">
                <a:off x="3822627" y="2545561"/>
                <a:ext cx="196226"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23723" name="Group 298"/>
            <p:cNvGrpSpPr>
              <a:grpSpLocks/>
            </p:cNvGrpSpPr>
            <p:nvPr/>
          </p:nvGrpSpPr>
          <p:grpSpPr bwMode="auto">
            <a:xfrm>
              <a:off x="6621492" y="3486049"/>
              <a:ext cx="93600" cy="93600"/>
              <a:chOff x="3822700" y="2447925"/>
              <a:chExt cx="196850" cy="196850"/>
            </a:xfrm>
          </p:grpSpPr>
          <p:cxnSp>
            <p:nvCxnSpPr>
              <p:cNvPr id="399" name="Straight Connector 398"/>
              <p:cNvCxnSpPr/>
              <p:nvPr/>
            </p:nvCxnSpPr>
            <p:spPr>
              <a:xfrm>
                <a:off x="3824728" y="2546481"/>
                <a:ext cx="195983"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00" name="Straight Connector 399"/>
              <p:cNvCxnSpPr>
                <a:cxnSpLocks/>
              </p:cNvCxnSpPr>
              <p:nvPr/>
            </p:nvCxnSpPr>
            <p:spPr>
              <a:xfrm rot="16200000">
                <a:off x="3825448" y="2546481"/>
                <a:ext cx="19871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23724" name="Group 299"/>
            <p:cNvGrpSpPr>
              <a:grpSpLocks/>
            </p:cNvGrpSpPr>
            <p:nvPr/>
          </p:nvGrpSpPr>
          <p:grpSpPr bwMode="auto">
            <a:xfrm>
              <a:off x="6697692" y="3486049"/>
              <a:ext cx="93600" cy="93600"/>
              <a:chOff x="3822700" y="2447925"/>
              <a:chExt cx="196850" cy="196850"/>
            </a:xfrm>
          </p:grpSpPr>
          <p:cxnSp>
            <p:nvCxnSpPr>
              <p:cNvPr id="397" name="Straight Connector 396"/>
              <p:cNvCxnSpPr/>
              <p:nvPr/>
            </p:nvCxnSpPr>
            <p:spPr>
              <a:xfrm>
                <a:off x="3822923" y="2546481"/>
                <a:ext cx="195983"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98" name="Straight Connector 397"/>
              <p:cNvCxnSpPr>
                <a:cxnSpLocks/>
              </p:cNvCxnSpPr>
              <p:nvPr/>
            </p:nvCxnSpPr>
            <p:spPr>
              <a:xfrm rot="16200000">
                <a:off x="3823644" y="2546481"/>
                <a:ext cx="19871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23725" name="Group 300"/>
            <p:cNvGrpSpPr>
              <a:grpSpLocks/>
            </p:cNvGrpSpPr>
            <p:nvPr/>
          </p:nvGrpSpPr>
          <p:grpSpPr bwMode="auto">
            <a:xfrm>
              <a:off x="6759604" y="3486049"/>
              <a:ext cx="93600" cy="93600"/>
              <a:chOff x="3822700" y="2447925"/>
              <a:chExt cx="196850" cy="196850"/>
            </a:xfrm>
          </p:grpSpPr>
          <p:cxnSp>
            <p:nvCxnSpPr>
              <p:cNvPr id="395" name="Straight Connector 394"/>
              <p:cNvCxnSpPr/>
              <p:nvPr/>
            </p:nvCxnSpPr>
            <p:spPr>
              <a:xfrm>
                <a:off x="3821983" y="2546481"/>
                <a:ext cx="195981"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96" name="Straight Connector 395"/>
              <p:cNvCxnSpPr>
                <a:cxnSpLocks/>
              </p:cNvCxnSpPr>
              <p:nvPr/>
            </p:nvCxnSpPr>
            <p:spPr>
              <a:xfrm rot="16200000">
                <a:off x="3822704" y="2546481"/>
                <a:ext cx="19871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23726" name="Group 301"/>
            <p:cNvGrpSpPr>
              <a:grpSpLocks/>
            </p:cNvGrpSpPr>
            <p:nvPr/>
          </p:nvGrpSpPr>
          <p:grpSpPr bwMode="auto">
            <a:xfrm>
              <a:off x="6826279" y="3486049"/>
              <a:ext cx="93600" cy="93600"/>
              <a:chOff x="3822700" y="2447925"/>
              <a:chExt cx="196850" cy="196850"/>
            </a:xfrm>
          </p:grpSpPr>
          <p:cxnSp>
            <p:nvCxnSpPr>
              <p:cNvPr id="393" name="Straight Connector 392"/>
              <p:cNvCxnSpPr/>
              <p:nvPr/>
            </p:nvCxnSpPr>
            <p:spPr>
              <a:xfrm>
                <a:off x="3823533" y="2546481"/>
                <a:ext cx="195981"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94" name="Straight Connector 393"/>
              <p:cNvCxnSpPr>
                <a:cxnSpLocks/>
              </p:cNvCxnSpPr>
              <p:nvPr/>
            </p:nvCxnSpPr>
            <p:spPr>
              <a:xfrm rot="16200000">
                <a:off x="3824253" y="2546481"/>
                <a:ext cx="19871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23727" name="Group 302"/>
            <p:cNvGrpSpPr>
              <a:grpSpLocks/>
            </p:cNvGrpSpPr>
            <p:nvPr/>
          </p:nvGrpSpPr>
          <p:grpSpPr bwMode="auto">
            <a:xfrm>
              <a:off x="6923911" y="3486049"/>
              <a:ext cx="93600" cy="93600"/>
              <a:chOff x="3822700" y="2447925"/>
              <a:chExt cx="196850" cy="196850"/>
            </a:xfrm>
          </p:grpSpPr>
          <p:cxnSp>
            <p:nvCxnSpPr>
              <p:cNvPr id="391" name="Straight Connector 390"/>
              <p:cNvCxnSpPr/>
              <p:nvPr/>
            </p:nvCxnSpPr>
            <p:spPr>
              <a:xfrm>
                <a:off x="3822521" y="2546481"/>
                <a:ext cx="195983"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92" name="Straight Connector 391"/>
              <p:cNvCxnSpPr>
                <a:cxnSpLocks/>
              </p:cNvCxnSpPr>
              <p:nvPr/>
            </p:nvCxnSpPr>
            <p:spPr>
              <a:xfrm rot="16200000">
                <a:off x="3823242" y="2546481"/>
                <a:ext cx="19871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23728" name="Group 303"/>
            <p:cNvGrpSpPr>
              <a:grpSpLocks/>
            </p:cNvGrpSpPr>
            <p:nvPr/>
          </p:nvGrpSpPr>
          <p:grpSpPr bwMode="auto">
            <a:xfrm>
              <a:off x="6969155" y="3514624"/>
              <a:ext cx="93600" cy="93600"/>
              <a:chOff x="3822700" y="2447925"/>
              <a:chExt cx="196850" cy="196850"/>
            </a:xfrm>
          </p:grpSpPr>
          <p:cxnSp>
            <p:nvCxnSpPr>
              <p:cNvPr id="389" name="Straight Connector 388"/>
              <p:cNvCxnSpPr/>
              <p:nvPr/>
            </p:nvCxnSpPr>
            <p:spPr>
              <a:xfrm>
                <a:off x="3823275" y="2545997"/>
                <a:ext cx="195981"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90" name="Straight Connector 389"/>
              <p:cNvCxnSpPr>
                <a:cxnSpLocks/>
              </p:cNvCxnSpPr>
              <p:nvPr/>
            </p:nvCxnSpPr>
            <p:spPr>
              <a:xfrm rot="16200000">
                <a:off x="3825236" y="2547240"/>
                <a:ext cx="196227"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23729" name="Group 304"/>
            <p:cNvGrpSpPr>
              <a:grpSpLocks/>
            </p:cNvGrpSpPr>
            <p:nvPr/>
          </p:nvGrpSpPr>
          <p:grpSpPr bwMode="auto">
            <a:xfrm>
              <a:off x="7007255" y="3514624"/>
              <a:ext cx="93600" cy="93600"/>
              <a:chOff x="3822700" y="2447925"/>
              <a:chExt cx="196850" cy="196850"/>
            </a:xfrm>
          </p:grpSpPr>
          <p:cxnSp>
            <p:nvCxnSpPr>
              <p:cNvPr id="387" name="Straight Connector 386"/>
              <p:cNvCxnSpPr/>
              <p:nvPr/>
            </p:nvCxnSpPr>
            <p:spPr>
              <a:xfrm>
                <a:off x="3822374" y="2545997"/>
                <a:ext cx="195983"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88" name="Straight Connector 387"/>
              <p:cNvCxnSpPr>
                <a:cxnSpLocks/>
              </p:cNvCxnSpPr>
              <p:nvPr/>
            </p:nvCxnSpPr>
            <p:spPr>
              <a:xfrm rot="16200000">
                <a:off x="3824335" y="2547240"/>
                <a:ext cx="196227"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23730" name="Group 305"/>
            <p:cNvGrpSpPr>
              <a:grpSpLocks/>
            </p:cNvGrpSpPr>
            <p:nvPr/>
          </p:nvGrpSpPr>
          <p:grpSpPr bwMode="auto">
            <a:xfrm>
              <a:off x="7312055" y="3571774"/>
              <a:ext cx="93600" cy="93600"/>
              <a:chOff x="3822700" y="2447925"/>
              <a:chExt cx="196850" cy="196850"/>
            </a:xfrm>
          </p:grpSpPr>
          <p:cxnSp>
            <p:nvCxnSpPr>
              <p:cNvPr id="385" name="Straight Connector 384"/>
              <p:cNvCxnSpPr/>
              <p:nvPr/>
            </p:nvCxnSpPr>
            <p:spPr>
              <a:xfrm>
                <a:off x="3823501" y="2545030"/>
                <a:ext cx="195983"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86" name="Straight Connector 385"/>
              <p:cNvCxnSpPr>
                <a:cxnSpLocks/>
              </p:cNvCxnSpPr>
              <p:nvPr/>
            </p:nvCxnSpPr>
            <p:spPr>
              <a:xfrm rot="16200000">
                <a:off x="3825462" y="2546273"/>
                <a:ext cx="196227"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23731" name="Group 306"/>
            <p:cNvGrpSpPr>
              <a:grpSpLocks/>
            </p:cNvGrpSpPr>
            <p:nvPr/>
          </p:nvGrpSpPr>
          <p:grpSpPr bwMode="auto">
            <a:xfrm>
              <a:off x="7347774" y="3571774"/>
              <a:ext cx="93600" cy="93600"/>
              <a:chOff x="3822700" y="2447925"/>
              <a:chExt cx="196850" cy="196850"/>
            </a:xfrm>
          </p:grpSpPr>
          <p:cxnSp>
            <p:nvCxnSpPr>
              <p:cNvPr id="383" name="Straight Connector 382"/>
              <p:cNvCxnSpPr/>
              <p:nvPr/>
            </p:nvCxnSpPr>
            <p:spPr>
              <a:xfrm>
                <a:off x="3823435" y="2545030"/>
                <a:ext cx="195983"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84" name="Straight Connector 383"/>
              <p:cNvCxnSpPr>
                <a:cxnSpLocks/>
              </p:cNvCxnSpPr>
              <p:nvPr/>
            </p:nvCxnSpPr>
            <p:spPr>
              <a:xfrm rot="16200000">
                <a:off x="3825396" y="2546273"/>
                <a:ext cx="196227"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23732" name="Group 307"/>
            <p:cNvGrpSpPr>
              <a:grpSpLocks/>
            </p:cNvGrpSpPr>
            <p:nvPr/>
          </p:nvGrpSpPr>
          <p:grpSpPr bwMode="auto">
            <a:xfrm>
              <a:off x="7388255" y="3628924"/>
              <a:ext cx="93600" cy="93600"/>
              <a:chOff x="3822700" y="2447925"/>
              <a:chExt cx="196850" cy="196850"/>
            </a:xfrm>
          </p:grpSpPr>
          <p:cxnSp>
            <p:nvCxnSpPr>
              <p:cNvPr id="381" name="Straight Connector 380"/>
              <p:cNvCxnSpPr/>
              <p:nvPr/>
            </p:nvCxnSpPr>
            <p:spPr>
              <a:xfrm>
                <a:off x="3821697" y="2546548"/>
                <a:ext cx="195983"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82" name="Straight Connector 381"/>
              <p:cNvCxnSpPr>
                <a:cxnSpLocks/>
              </p:cNvCxnSpPr>
              <p:nvPr/>
            </p:nvCxnSpPr>
            <p:spPr>
              <a:xfrm rot="16200000">
                <a:off x="3822417" y="2546548"/>
                <a:ext cx="19871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23733" name="Group 308"/>
            <p:cNvGrpSpPr>
              <a:grpSpLocks/>
            </p:cNvGrpSpPr>
            <p:nvPr/>
          </p:nvGrpSpPr>
          <p:grpSpPr bwMode="auto">
            <a:xfrm>
              <a:off x="7435880" y="3628924"/>
              <a:ext cx="93600" cy="93600"/>
              <a:chOff x="3822700" y="2447925"/>
              <a:chExt cx="196850" cy="196850"/>
            </a:xfrm>
          </p:grpSpPr>
          <p:cxnSp>
            <p:nvCxnSpPr>
              <p:cNvPr id="379" name="Straight Connector 378"/>
              <p:cNvCxnSpPr/>
              <p:nvPr/>
            </p:nvCxnSpPr>
            <p:spPr>
              <a:xfrm>
                <a:off x="3821613" y="2546548"/>
                <a:ext cx="195983"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80" name="Straight Connector 379"/>
              <p:cNvCxnSpPr>
                <a:cxnSpLocks/>
              </p:cNvCxnSpPr>
              <p:nvPr/>
            </p:nvCxnSpPr>
            <p:spPr>
              <a:xfrm rot="16200000">
                <a:off x="3822333" y="2546548"/>
                <a:ext cx="19871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23734" name="Group 309"/>
            <p:cNvGrpSpPr>
              <a:grpSpLocks/>
            </p:cNvGrpSpPr>
            <p:nvPr/>
          </p:nvGrpSpPr>
          <p:grpSpPr bwMode="auto">
            <a:xfrm>
              <a:off x="7464455" y="3628924"/>
              <a:ext cx="93600" cy="93600"/>
              <a:chOff x="3822700" y="2447925"/>
              <a:chExt cx="196850" cy="196850"/>
            </a:xfrm>
          </p:grpSpPr>
          <p:cxnSp>
            <p:nvCxnSpPr>
              <p:cNvPr id="377" name="Straight Connector 376"/>
              <p:cNvCxnSpPr/>
              <p:nvPr/>
            </p:nvCxnSpPr>
            <p:spPr>
              <a:xfrm>
                <a:off x="3824066" y="2546548"/>
                <a:ext cx="195981"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78" name="Straight Connector 377"/>
              <p:cNvCxnSpPr>
                <a:cxnSpLocks/>
              </p:cNvCxnSpPr>
              <p:nvPr/>
            </p:nvCxnSpPr>
            <p:spPr>
              <a:xfrm rot="16200000">
                <a:off x="3824787" y="2546548"/>
                <a:ext cx="19871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23735" name="Group 310"/>
            <p:cNvGrpSpPr>
              <a:grpSpLocks/>
            </p:cNvGrpSpPr>
            <p:nvPr/>
          </p:nvGrpSpPr>
          <p:grpSpPr bwMode="auto">
            <a:xfrm>
              <a:off x="7793067" y="3628924"/>
              <a:ext cx="93600" cy="93600"/>
              <a:chOff x="3822700" y="2447925"/>
              <a:chExt cx="196850" cy="196850"/>
            </a:xfrm>
          </p:grpSpPr>
          <p:cxnSp>
            <p:nvCxnSpPr>
              <p:cNvPr id="375" name="Straight Connector 374"/>
              <p:cNvCxnSpPr/>
              <p:nvPr/>
            </p:nvCxnSpPr>
            <p:spPr>
              <a:xfrm>
                <a:off x="3820980" y="2546548"/>
                <a:ext cx="200152"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76" name="Straight Connector 375"/>
              <p:cNvCxnSpPr>
                <a:cxnSpLocks/>
              </p:cNvCxnSpPr>
              <p:nvPr/>
            </p:nvCxnSpPr>
            <p:spPr>
              <a:xfrm rot="16200000">
                <a:off x="3821700" y="2546548"/>
                <a:ext cx="19871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23736" name="Group 311"/>
            <p:cNvGrpSpPr>
              <a:grpSpLocks/>
            </p:cNvGrpSpPr>
            <p:nvPr/>
          </p:nvGrpSpPr>
          <p:grpSpPr bwMode="auto">
            <a:xfrm>
              <a:off x="7926417" y="3628924"/>
              <a:ext cx="93600" cy="93600"/>
              <a:chOff x="3822700" y="2447925"/>
              <a:chExt cx="196850" cy="196850"/>
            </a:xfrm>
          </p:grpSpPr>
          <p:cxnSp>
            <p:nvCxnSpPr>
              <p:cNvPr id="373" name="Straight Connector 372"/>
              <p:cNvCxnSpPr/>
              <p:nvPr/>
            </p:nvCxnSpPr>
            <p:spPr>
              <a:xfrm>
                <a:off x="3824079" y="2546548"/>
                <a:ext cx="195983"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74" name="Straight Connector 373"/>
              <p:cNvCxnSpPr>
                <a:cxnSpLocks/>
              </p:cNvCxnSpPr>
              <p:nvPr/>
            </p:nvCxnSpPr>
            <p:spPr>
              <a:xfrm rot="16200000">
                <a:off x="3824800" y="2546548"/>
                <a:ext cx="19871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23737" name="Group 312"/>
            <p:cNvGrpSpPr>
              <a:grpSpLocks/>
            </p:cNvGrpSpPr>
            <p:nvPr/>
          </p:nvGrpSpPr>
          <p:grpSpPr bwMode="auto">
            <a:xfrm>
              <a:off x="7993092" y="3628924"/>
              <a:ext cx="93600" cy="93600"/>
              <a:chOff x="3822700" y="2447925"/>
              <a:chExt cx="196850" cy="196850"/>
            </a:xfrm>
          </p:grpSpPr>
          <p:cxnSp>
            <p:nvCxnSpPr>
              <p:cNvPr id="371" name="Straight Connector 370"/>
              <p:cNvCxnSpPr/>
              <p:nvPr/>
            </p:nvCxnSpPr>
            <p:spPr>
              <a:xfrm>
                <a:off x="3821460" y="2546548"/>
                <a:ext cx="200152"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72" name="Straight Connector 371"/>
              <p:cNvCxnSpPr>
                <a:cxnSpLocks/>
              </p:cNvCxnSpPr>
              <p:nvPr/>
            </p:nvCxnSpPr>
            <p:spPr>
              <a:xfrm rot="16200000">
                <a:off x="3822181" y="2546548"/>
                <a:ext cx="19871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23738" name="Group 313"/>
            <p:cNvGrpSpPr>
              <a:grpSpLocks/>
            </p:cNvGrpSpPr>
            <p:nvPr/>
          </p:nvGrpSpPr>
          <p:grpSpPr bwMode="auto">
            <a:xfrm>
              <a:off x="8007379" y="3628924"/>
              <a:ext cx="93600" cy="93600"/>
              <a:chOff x="3822700" y="2447925"/>
              <a:chExt cx="196850" cy="196850"/>
            </a:xfrm>
          </p:grpSpPr>
          <p:cxnSp>
            <p:nvCxnSpPr>
              <p:cNvPr id="369" name="Straight Connector 368"/>
              <p:cNvCxnSpPr/>
              <p:nvPr/>
            </p:nvCxnSpPr>
            <p:spPr>
              <a:xfrm>
                <a:off x="3824772" y="2546548"/>
                <a:ext cx="195981"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70" name="Straight Connector 369"/>
              <p:cNvCxnSpPr>
                <a:cxnSpLocks/>
              </p:cNvCxnSpPr>
              <p:nvPr/>
            </p:nvCxnSpPr>
            <p:spPr>
              <a:xfrm rot="16200000">
                <a:off x="3825493" y="2546548"/>
                <a:ext cx="19871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23739" name="Group 314"/>
            <p:cNvGrpSpPr>
              <a:grpSpLocks/>
            </p:cNvGrpSpPr>
            <p:nvPr/>
          </p:nvGrpSpPr>
          <p:grpSpPr bwMode="auto">
            <a:xfrm>
              <a:off x="8212167" y="3628924"/>
              <a:ext cx="93600" cy="93600"/>
              <a:chOff x="3822700" y="2447925"/>
              <a:chExt cx="196850" cy="196850"/>
            </a:xfrm>
          </p:grpSpPr>
          <p:cxnSp>
            <p:nvCxnSpPr>
              <p:cNvPr id="367" name="Straight Connector 366"/>
              <p:cNvCxnSpPr/>
              <p:nvPr/>
            </p:nvCxnSpPr>
            <p:spPr>
              <a:xfrm>
                <a:off x="3823572" y="2546548"/>
                <a:ext cx="195983"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68" name="Straight Connector 367"/>
              <p:cNvCxnSpPr>
                <a:cxnSpLocks/>
              </p:cNvCxnSpPr>
              <p:nvPr/>
            </p:nvCxnSpPr>
            <p:spPr>
              <a:xfrm rot="16200000">
                <a:off x="3824293" y="2546548"/>
                <a:ext cx="19871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23740" name="Group 315"/>
            <p:cNvGrpSpPr>
              <a:grpSpLocks/>
            </p:cNvGrpSpPr>
            <p:nvPr/>
          </p:nvGrpSpPr>
          <p:grpSpPr bwMode="auto">
            <a:xfrm>
              <a:off x="8331230" y="3628924"/>
              <a:ext cx="93600" cy="93600"/>
              <a:chOff x="3822700" y="2447925"/>
              <a:chExt cx="196850" cy="196850"/>
            </a:xfrm>
          </p:grpSpPr>
          <p:cxnSp>
            <p:nvCxnSpPr>
              <p:cNvPr id="365" name="Straight Connector 364"/>
              <p:cNvCxnSpPr/>
              <p:nvPr/>
            </p:nvCxnSpPr>
            <p:spPr>
              <a:xfrm>
                <a:off x="3823362" y="2546548"/>
                <a:ext cx="195983"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66" name="Straight Connector 365"/>
              <p:cNvCxnSpPr>
                <a:cxnSpLocks/>
              </p:cNvCxnSpPr>
              <p:nvPr/>
            </p:nvCxnSpPr>
            <p:spPr>
              <a:xfrm rot="16200000">
                <a:off x="3824083" y="2546548"/>
                <a:ext cx="19871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23741" name="Group 316"/>
            <p:cNvGrpSpPr>
              <a:grpSpLocks/>
            </p:cNvGrpSpPr>
            <p:nvPr/>
          </p:nvGrpSpPr>
          <p:grpSpPr bwMode="auto">
            <a:xfrm>
              <a:off x="8378855" y="3628924"/>
              <a:ext cx="93600" cy="93600"/>
              <a:chOff x="3822700" y="2447925"/>
              <a:chExt cx="196850" cy="196850"/>
            </a:xfrm>
          </p:grpSpPr>
          <p:cxnSp>
            <p:nvCxnSpPr>
              <p:cNvPr id="363" name="Straight Connector 362"/>
              <p:cNvCxnSpPr/>
              <p:nvPr/>
            </p:nvCxnSpPr>
            <p:spPr>
              <a:xfrm>
                <a:off x="3823275" y="2546548"/>
                <a:ext cx="195983"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p:cNvCxnSpPr>
                <a:cxnSpLocks/>
              </p:cNvCxnSpPr>
              <p:nvPr/>
            </p:nvCxnSpPr>
            <p:spPr>
              <a:xfrm rot="16200000">
                <a:off x="3823996" y="2546548"/>
                <a:ext cx="19871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23742" name="Group 317"/>
            <p:cNvGrpSpPr>
              <a:grpSpLocks/>
            </p:cNvGrpSpPr>
            <p:nvPr/>
          </p:nvGrpSpPr>
          <p:grpSpPr bwMode="auto">
            <a:xfrm>
              <a:off x="8412193" y="3628924"/>
              <a:ext cx="93600" cy="93600"/>
              <a:chOff x="3822700" y="2447925"/>
              <a:chExt cx="196850" cy="196850"/>
            </a:xfrm>
          </p:grpSpPr>
          <p:cxnSp>
            <p:nvCxnSpPr>
              <p:cNvPr id="361" name="Straight Connector 360"/>
              <p:cNvCxnSpPr/>
              <p:nvPr/>
            </p:nvCxnSpPr>
            <p:spPr>
              <a:xfrm>
                <a:off x="3824050" y="2546548"/>
                <a:ext cx="195981"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62" name="Straight Connector 361"/>
              <p:cNvCxnSpPr>
                <a:cxnSpLocks/>
              </p:cNvCxnSpPr>
              <p:nvPr/>
            </p:nvCxnSpPr>
            <p:spPr>
              <a:xfrm rot="16200000">
                <a:off x="3824771" y="2546548"/>
                <a:ext cx="19871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23743" name="Group 318"/>
            <p:cNvGrpSpPr>
              <a:grpSpLocks/>
            </p:cNvGrpSpPr>
            <p:nvPr/>
          </p:nvGrpSpPr>
          <p:grpSpPr bwMode="auto">
            <a:xfrm>
              <a:off x="8578880" y="3628924"/>
              <a:ext cx="93600" cy="93600"/>
              <a:chOff x="3822700" y="2447925"/>
              <a:chExt cx="196850" cy="196850"/>
            </a:xfrm>
          </p:grpSpPr>
          <p:cxnSp>
            <p:nvCxnSpPr>
              <p:cNvPr id="359" name="Straight Connector 358"/>
              <p:cNvCxnSpPr/>
              <p:nvPr/>
            </p:nvCxnSpPr>
            <p:spPr>
              <a:xfrm>
                <a:off x="3823756" y="2546548"/>
                <a:ext cx="195981"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60" name="Straight Connector 359"/>
              <p:cNvCxnSpPr>
                <a:cxnSpLocks/>
              </p:cNvCxnSpPr>
              <p:nvPr/>
            </p:nvCxnSpPr>
            <p:spPr>
              <a:xfrm rot="16200000">
                <a:off x="3824477" y="2546548"/>
                <a:ext cx="19871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23744" name="Group 319"/>
            <p:cNvGrpSpPr>
              <a:grpSpLocks/>
            </p:cNvGrpSpPr>
            <p:nvPr/>
          </p:nvGrpSpPr>
          <p:grpSpPr bwMode="auto">
            <a:xfrm>
              <a:off x="8597930" y="3628924"/>
              <a:ext cx="93600" cy="93600"/>
              <a:chOff x="3822700" y="2447925"/>
              <a:chExt cx="196850" cy="196850"/>
            </a:xfrm>
          </p:grpSpPr>
          <p:cxnSp>
            <p:nvCxnSpPr>
              <p:cNvPr id="357" name="Straight Connector 356"/>
              <p:cNvCxnSpPr/>
              <p:nvPr/>
            </p:nvCxnSpPr>
            <p:spPr>
              <a:xfrm>
                <a:off x="3821219" y="2546548"/>
                <a:ext cx="200152"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58" name="Straight Connector 357"/>
              <p:cNvCxnSpPr>
                <a:cxnSpLocks/>
              </p:cNvCxnSpPr>
              <p:nvPr/>
            </p:nvCxnSpPr>
            <p:spPr>
              <a:xfrm rot="16200000">
                <a:off x="3821939" y="2546548"/>
                <a:ext cx="19871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23745" name="Group 320"/>
            <p:cNvGrpSpPr>
              <a:grpSpLocks/>
            </p:cNvGrpSpPr>
            <p:nvPr/>
          </p:nvGrpSpPr>
          <p:grpSpPr bwMode="auto">
            <a:xfrm>
              <a:off x="8669367" y="3628924"/>
              <a:ext cx="93600" cy="93600"/>
              <a:chOff x="3822700" y="2447925"/>
              <a:chExt cx="196850" cy="196850"/>
            </a:xfrm>
          </p:grpSpPr>
          <p:cxnSp>
            <p:nvCxnSpPr>
              <p:cNvPr id="355" name="Straight Connector 354"/>
              <p:cNvCxnSpPr/>
              <p:nvPr/>
            </p:nvCxnSpPr>
            <p:spPr>
              <a:xfrm>
                <a:off x="3821095" y="2546548"/>
                <a:ext cx="200152"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56" name="Straight Connector 355"/>
              <p:cNvCxnSpPr>
                <a:cxnSpLocks/>
              </p:cNvCxnSpPr>
              <p:nvPr/>
            </p:nvCxnSpPr>
            <p:spPr>
              <a:xfrm rot="16200000">
                <a:off x="3821816" y="2546548"/>
                <a:ext cx="19871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23746" name="Group 321"/>
            <p:cNvGrpSpPr>
              <a:grpSpLocks/>
            </p:cNvGrpSpPr>
            <p:nvPr/>
          </p:nvGrpSpPr>
          <p:grpSpPr bwMode="auto">
            <a:xfrm>
              <a:off x="8678892" y="3628924"/>
              <a:ext cx="93600" cy="93600"/>
              <a:chOff x="3822700" y="2447925"/>
              <a:chExt cx="196850" cy="196850"/>
            </a:xfrm>
          </p:grpSpPr>
          <p:cxnSp>
            <p:nvCxnSpPr>
              <p:cNvPr id="353" name="Straight Connector 352"/>
              <p:cNvCxnSpPr/>
              <p:nvPr/>
            </p:nvCxnSpPr>
            <p:spPr>
              <a:xfrm>
                <a:off x="3821912" y="2546548"/>
                <a:ext cx="195981"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54" name="Straight Connector 353"/>
              <p:cNvCxnSpPr>
                <a:cxnSpLocks/>
              </p:cNvCxnSpPr>
              <p:nvPr/>
            </p:nvCxnSpPr>
            <p:spPr>
              <a:xfrm rot="16200000">
                <a:off x="3822633" y="2546548"/>
                <a:ext cx="19871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23747" name="Group 322"/>
            <p:cNvGrpSpPr>
              <a:grpSpLocks/>
            </p:cNvGrpSpPr>
            <p:nvPr/>
          </p:nvGrpSpPr>
          <p:grpSpPr bwMode="auto">
            <a:xfrm>
              <a:off x="8724136" y="3695599"/>
              <a:ext cx="93600" cy="93600"/>
              <a:chOff x="3822700" y="2447925"/>
              <a:chExt cx="196850" cy="196850"/>
            </a:xfrm>
          </p:grpSpPr>
          <p:cxnSp>
            <p:nvCxnSpPr>
              <p:cNvPr id="351" name="Straight Connector 350"/>
              <p:cNvCxnSpPr/>
              <p:nvPr/>
            </p:nvCxnSpPr>
            <p:spPr>
              <a:xfrm>
                <a:off x="3822663" y="2545420"/>
                <a:ext cx="195983"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52" name="Straight Connector 351"/>
              <p:cNvCxnSpPr>
                <a:cxnSpLocks/>
              </p:cNvCxnSpPr>
              <p:nvPr/>
            </p:nvCxnSpPr>
            <p:spPr>
              <a:xfrm rot="16200000">
                <a:off x="3824626" y="2546662"/>
                <a:ext cx="196226"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23748" name="Group 323"/>
            <p:cNvGrpSpPr>
              <a:grpSpLocks/>
            </p:cNvGrpSpPr>
            <p:nvPr/>
          </p:nvGrpSpPr>
          <p:grpSpPr bwMode="auto">
            <a:xfrm>
              <a:off x="8755092" y="3695599"/>
              <a:ext cx="93600" cy="93600"/>
              <a:chOff x="3822700" y="2447925"/>
              <a:chExt cx="196850" cy="196850"/>
            </a:xfrm>
          </p:grpSpPr>
          <p:cxnSp>
            <p:nvCxnSpPr>
              <p:cNvPr id="349" name="Straight Connector 348"/>
              <p:cNvCxnSpPr/>
              <p:nvPr/>
            </p:nvCxnSpPr>
            <p:spPr>
              <a:xfrm>
                <a:off x="3824279" y="2545420"/>
                <a:ext cx="195983"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50" name="Straight Connector 349"/>
              <p:cNvCxnSpPr>
                <a:cxnSpLocks/>
              </p:cNvCxnSpPr>
              <p:nvPr/>
            </p:nvCxnSpPr>
            <p:spPr>
              <a:xfrm rot="16200000">
                <a:off x="3826242" y="2546662"/>
                <a:ext cx="196226"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23749" name="Group 324"/>
            <p:cNvGrpSpPr>
              <a:grpSpLocks/>
            </p:cNvGrpSpPr>
            <p:nvPr/>
          </p:nvGrpSpPr>
          <p:grpSpPr bwMode="auto">
            <a:xfrm>
              <a:off x="8883679" y="3695599"/>
              <a:ext cx="93600" cy="93600"/>
              <a:chOff x="3822700" y="2447925"/>
              <a:chExt cx="196850" cy="196850"/>
            </a:xfrm>
          </p:grpSpPr>
          <p:cxnSp>
            <p:nvCxnSpPr>
              <p:cNvPr id="347" name="Straight Connector 346"/>
              <p:cNvCxnSpPr/>
              <p:nvPr/>
            </p:nvCxnSpPr>
            <p:spPr>
              <a:xfrm>
                <a:off x="3820714" y="2545420"/>
                <a:ext cx="200152"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48" name="Straight Connector 347"/>
              <p:cNvCxnSpPr>
                <a:cxnSpLocks/>
              </p:cNvCxnSpPr>
              <p:nvPr/>
            </p:nvCxnSpPr>
            <p:spPr>
              <a:xfrm rot="16200000">
                <a:off x="3822677" y="2546662"/>
                <a:ext cx="196226"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23750" name="Group 325"/>
            <p:cNvGrpSpPr>
              <a:grpSpLocks/>
            </p:cNvGrpSpPr>
            <p:nvPr/>
          </p:nvGrpSpPr>
          <p:grpSpPr bwMode="auto">
            <a:xfrm>
              <a:off x="9028935" y="3695599"/>
              <a:ext cx="93600" cy="93600"/>
              <a:chOff x="3822700" y="2447925"/>
              <a:chExt cx="196850" cy="196850"/>
            </a:xfrm>
          </p:grpSpPr>
          <p:cxnSp>
            <p:nvCxnSpPr>
              <p:cNvPr id="345" name="Straight Connector 344"/>
              <p:cNvCxnSpPr/>
              <p:nvPr/>
            </p:nvCxnSpPr>
            <p:spPr>
              <a:xfrm>
                <a:off x="3823793" y="2545420"/>
                <a:ext cx="195983"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46" name="Straight Connector 345"/>
              <p:cNvCxnSpPr>
                <a:cxnSpLocks/>
              </p:cNvCxnSpPr>
              <p:nvPr/>
            </p:nvCxnSpPr>
            <p:spPr>
              <a:xfrm rot="16200000">
                <a:off x="3825756" y="2546662"/>
                <a:ext cx="196226"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23751" name="Group 326"/>
            <p:cNvGrpSpPr>
              <a:grpSpLocks/>
            </p:cNvGrpSpPr>
            <p:nvPr/>
          </p:nvGrpSpPr>
          <p:grpSpPr bwMode="auto">
            <a:xfrm>
              <a:off x="9238485" y="3695599"/>
              <a:ext cx="93600" cy="93600"/>
              <a:chOff x="3822700" y="2447925"/>
              <a:chExt cx="196850" cy="196850"/>
            </a:xfrm>
          </p:grpSpPr>
          <p:cxnSp>
            <p:nvCxnSpPr>
              <p:cNvPr id="343" name="Straight Connector 342"/>
              <p:cNvCxnSpPr/>
              <p:nvPr/>
            </p:nvCxnSpPr>
            <p:spPr>
              <a:xfrm>
                <a:off x="3820922" y="2545420"/>
                <a:ext cx="200152"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44" name="Straight Connector 343"/>
              <p:cNvCxnSpPr>
                <a:cxnSpLocks/>
              </p:cNvCxnSpPr>
              <p:nvPr/>
            </p:nvCxnSpPr>
            <p:spPr>
              <a:xfrm rot="16200000">
                <a:off x="3822885" y="2546662"/>
                <a:ext cx="196226"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23752" name="Group 327"/>
            <p:cNvGrpSpPr>
              <a:grpSpLocks/>
            </p:cNvGrpSpPr>
            <p:nvPr/>
          </p:nvGrpSpPr>
          <p:grpSpPr bwMode="auto">
            <a:xfrm>
              <a:off x="9433748" y="3695599"/>
              <a:ext cx="93600" cy="93600"/>
              <a:chOff x="3822700" y="2447925"/>
              <a:chExt cx="196850" cy="196850"/>
            </a:xfrm>
          </p:grpSpPr>
          <p:cxnSp>
            <p:nvCxnSpPr>
              <p:cNvPr id="341" name="Straight Connector 340"/>
              <p:cNvCxnSpPr/>
              <p:nvPr/>
            </p:nvCxnSpPr>
            <p:spPr>
              <a:xfrm>
                <a:off x="3823076" y="2545420"/>
                <a:ext cx="195983"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42" name="Straight Connector 341"/>
              <p:cNvCxnSpPr>
                <a:cxnSpLocks/>
              </p:cNvCxnSpPr>
              <p:nvPr/>
            </p:nvCxnSpPr>
            <p:spPr>
              <a:xfrm rot="16200000">
                <a:off x="3825039" y="2546662"/>
                <a:ext cx="196226"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23753" name="Group 328"/>
            <p:cNvGrpSpPr>
              <a:grpSpLocks/>
            </p:cNvGrpSpPr>
            <p:nvPr/>
          </p:nvGrpSpPr>
          <p:grpSpPr bwMode="auto">
            <a:xfrm>
              <a:off x="9714736" y="3695599"/>
              <a:ext cx="93600" cy="93600"/>
              <a:chOff x="3822700" y="2447925"/>
              <a:chExt cx="196850" cy="196850"/>
            </a:xfrm>
          </p:grpSpPr>
          <p:cxnSp>
            <p:nvCxnSpPr>
              <p:cNvPr id="339" name="Straight Connector 338"/>
              <p:cNvCxnSpPr/>
              <p:nvPr/>
            </p:nvCxnSpPr>
            <p:spPr>
              <a:xfrm>
                <a:off x="3824242" y="2545420"/>
                <a:ext cx="195983"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p:cNvCxnSpPr>
                <a:cxnSpLocks/>
              </p:cNvCxnSpPr>
              <p:nvPr/>
            </p:nvCxnSpPr>
            <p:spPr>
              <a:xfrm rot="16200000">
                <a:off x="3826205" y="2546662"/>
                <a:ext cx="196226"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23754" name="Group 329"/>
            <p:cNvGrpSpPr>
              <a:grpSpLocks/>
            </p:cNvGrpSpPr>
            <p:nvPr/>
          </p:nvGrpSpPr>
          <p:grpSpPr bwMode="auto">
            <a:xfrm>
              <a:off x="10038586" y="3695599"/>
              <a:ext cx="93600" cy="93600"/>
              <a:chOff x="3822700" y="2447925"/>
              <a:chExt cx="196850" cy="196850"/>
            </a:xfrm>
          </p:grpSpPr>
          <p:cxnSp>
            <p:nvCxnSpPr>
              <p:cNvPr id="337" name="Straight Connector 336"/>
              <p:cNvCxnSpPr/>
              <p:nvPr/>
            </p:nvCxnSpPr>
            <p:spPr>
              <a:xfrm>
                <a:off x="3822837" y="2545420"/>
                <a:ext cx="195981"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38" name="Straight Connector 337"/>
              <p:cNvCxnSpPr>
                <a:cxnSpLocks/>
              </p:cNvCxnSpPr>
              <p:nvPr/>
            </p:nvCxnSpPr>
            <p:spPr>
              <a:xfrm rot="16200000">
                <a:off x="3824800" y="2546662"/>
                <a:ext cx="196226"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23755" name="Group 330"/>
            <p:cNvGrpSpPr>
              <a:grpSpLocks/>
            </p:cNvGrpSpPr>
            <p:nvPr/>
          </p:nvGrpSpPr>
          <p:grpSpPr bwMode="auto">
            <a:xfrm>
              <a:off x="10095736" y="3695599"/>
              <a:ext cx="93600" cy="93600"/>
              <a:chOff x="3822700" y="2447925"/>
              <a:chExt cx="196850" cy="196850"/>
            </a:xfrm>
          </p:grpSpPr>
          <p:cxnSp>
            <p:nvCxnSpPr>
              <p:cNvPr id="335" name="Straight Connector 334"/>
              <p:cNvCxnSpPr/>
              <p:nvPr/>
            </p:nvCxnSpPr>
            <p:spPr>
              <a:xfrm>
                <a:off x="3823567" y="2545420"/>
                <a:ext cx="195983"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p:cNvCxnSpPr>
                <a:cxnSpLocks/>
              </p:cNvCxnSpPr>
              <p:nvPr/>
            </p:nvCxnSpPr>
            <p:spPr>
              <a:xfrm rot="16200000">
                <a:off x="3825530" y="2546662"/>
                <a:ext cx="196226"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23756" name="Group 331"/>
            <p:cNvGrpSpPr>
              <a:grpSpLocks/>
            </p:cNvGrpSpPr>
            <p:nvPr/>
          </p:nvGrpSpPr>
          <p:grpSpPr bwMode="auto">
            <a:xfrm>
              <a:off x="9781411" y="3695599"/>
              <a:ext cx="93600" cy="93600"/>
              <a:chOff x="3822700" y="2447925"/>
              <a:chExt cx="196850" cy="196850"/>
            </a:xfrm>
          </p:grpSpPr>
          <p:cxnSp>
            <p:nvCxnSpPr>
              <p:cNvPr id="333" name="Straight Connector 332"/>
              <p:cNvCxnSpPr/>
              <p:nvPr/>
            </p:nvCxnSpPr>
            <p:spPr>
              <a:xfrm>
                <a:off x="3821623" y="2545420"/>
                <a:ext cx="195981"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p:cNvCxnSpPr>
                <a:cxnSpLocks/>
              </p:cNvCxnSpPr>
              <p:nvPr/>
            </p:nvCxnSpPr>
            <p:spPr>
              <a:xfrm rot="16200000">
                <a:off x="3823586" y="2546662"/>
                <a:ext cx="196226"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sp>
        <p:nvSpPr>
          <p:cNvPr id="519" name="TextBox 518"/>
          <p:cNvSpPr txBox="1"/>
          <p:nvPr/>
        </p:nvSpPr>
        <p:spPr>
          <a:xfrm>
            <a:off x="990451" y="843842"/>
            <a:ext cx="413896" cy="246221"/>
          </a:xfrm>
          <a:prstGeom prst="rect">
            <a:avLst/>
          </a:prstGeom>
          <a:noFill/>
        </p:spPr>
        <p:txBody>
          <a:bodyPr wrap="none">
            <a:spAutoFit/>
          </a:bodyPr>
          <a:lstStyle/>
          <a:p>
            <a:pPr marL="0" marR="0" lvl="0" indent="0" algn="r" defTabSz="685783" rtl="0" eaLnBrk="0" fontAlgn="auto" latinLnBrk="0" hangingPunct="0">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rPr>
              <a:t>1.00</a:t>
            </a:r>
            <a:endParaRPr kumimoji="0" lang="en-GB" sz="14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endParaRPr>
          </a:p>
        </p:txBody>
      </p:sp>
      <p:sp>
        <p:nvSpPr>
          <p:cNvPr id="520" name="TextBox 519"/>
          <p:cNvSpPr txBox="1"/>
          <p:nvPr/>
        </p:nvSpPr>
        <p:spPr>
          <a:xfrm>
            <a:off x="990451" y="1395102"/>
            <a:ext cx="413896" cy="246221"/>
          </a:xfrm>
          <a:prstGeom prst="rect">
            <a:avLst/>
          </a:prstGeom>
          <a:noFill/>
        </p:spPr>
        <p:txBody>
          <a:bodyPr wrap="none">
            <a:spAutoFit/>
          </a:bodyPr>
          <a:lstStyle/>
          <a:p>
            <a:pPr marL="0" marR="0" lvl="0" indent="0" algn="r" defTabSz="685783" rtl="0" eaLnBrk="0" fontAlgn="auto" latinLnBrk="0" hangingPunct="0">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rPr>
              <a:t>0.75</a:t>
            </a:r>
            <a:endParaRPr kumimoji="0" lang="en-GB" sz="14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endParaRPr>
          </a:p>
        </p:txBody>
      </p:sp>
      <p:sp>
        <p:nvSpPr>
          <p:cNvPr id="521" name="TextBox 520"/>
          <p:cNvSpPr txBox="1"/>
          <p:nvPr/>
        </p:nvSpPr>
        <p:spPr>
          <a:xfrm>
            <a:off x="990451" y="1958267"/>
            <a:ext cx="413896" cy="246221"/>
          </a:xfrm>
          <a:prstGeom prst="rect">
            <a:avLst/>
          </a:prstGeom>
          <a:noFill/>
        </p:spPr>
        <p:txBody>
          <a:bodyPr wrap="none">
            <a:spAutoFit/>
          </a:bodyPr>
          <a:lstStyle/>
          <a:p>
            <a:pPr marL="0" marR="0" lvl="0" indent="0" algn="r" defTabSz="685783" rtl="0" eaLnBrk="0" fontAlgn="auto" latinLnBrk="0" hangingPunct="0">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rPr>
              <a:t>0.50</a:t>
            </a:r>
            <a:endParaRPr kumimoji="0" lang="en-GB" sz="14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endParaRPr>
          </a:p>
        </p:txBody>
      </p:sp>
      <p:sp>
        <p:nvSpPr>
          <p:cNvPr id="522" name="TextBox 521"/>
          <p:cNvSpPr txBox="1"/>
          <p:nvPr/>
        </p:nvSpPr>
        <p:spPr>
          <a:xfrm>
            <a:off x="990451" y="2483333"/>
            <a:ext cx="413896" cy="246221"/>
          </a:xfrm>
          <a:prstGeom prst="rect">
            <a:avLst/>
          </a:prstGeom>
          <a:noFill/>
        </p:spPr>
        <p:txBody>
          <a:bodyPr wrap="none">
            <a:spAutoFit/>
          </a:bodyPr>
          <a:lstStyle/>
          <a:p>
            <a:pPr marL="0" marR="0" lvl="0" indent="0" algn="r" defTabSz="685783" rtl="0" eaLnBrk="0" fontAlgn="auto" latinLnBrk="0" hangingPunct="0">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rPr>
              <a:t>0.25</a:t>
            </a:r>
            <a:endParaRPr kumimoji="0" lang="en-GB" sz="14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endParaRPr>
          </a:p>
        </p:txBody>
      </p:sp>
      <p:sp>
        <p:nvSpPr>
          <p:cNvPr id="523" name="TextBox 522"/>
          <p:cNvSpPr txBox="1"/>
          <p:nvPr/>
        </p:nvSpPr>
        <p:spPr>
          <a:xfrm>
            <a:off x="990451" y="3040546"/>
            <a:ext cx="413896" cy="246221"/>
          </a:xfrm>
          <a:prstGeom prst="rect">
            <a:avLst/>
          </a:prstGeom>
          <a:noFill/>
        </p:spPr>
        <p:txBody>
          <a:bodyPr wrap="none">
            <a:spAutoFit/>
          </a:bodyPr>
          <a:lstStyle/>
          <a:p>
            <a:pPr marL="0" marR="0" lvl="0" indent="0" algn="r" defTabSz="685783" rtl="0" eaLnBrk="0" fontAlgn="auto" latinLnBrk="0" hangingPunct="0">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rPr>
              <a:t>0.00</a:t>
            </a:r>
            <a:endParaRPr kumimoji="0" lang="en-GB" sz="14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endParaRPr>
          </a:p>
        </p:txBody>
      </p:sp>
      <p:sp>
        <p:nvSpPr>
          <p:cNvPr id="524" name="TextBox 523"/>
          <p:cNvSpPr txBox="1"/>
          <p:nvPr/>
        </p:nvSpPr>
        <p:spPr>
          <a:xfrm>
            <a:off x="1480766" y="3316771"/>
            <a:ext cx="250390" cy="246221"/>
          </a:xfrm>
          <a:prstGeom prst="rect">
            <a:avLst/>
          </a:prstGeom>
          <a:noFill/>
        </p:spPr>
        <p:txBody>
          <a:bodyPr wrap="none">
            <a:spAutoFit/>
          </a:bodyPr>
          <a:lstStyle/>
          <a:p>
            <a:pPr marL="0" marR="0" lvl="0" indent="0" algn="ctr" defTabSz="685783" rtl="0" eaLnBrk="0" fontAlgn="auto" latinLnBrk="0" hangingPunct="0">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rPr>
              <a:t>0</a:t>
            </a:r>
            <a:endParaRPr kumimoji="0" lang="en-GB" sz="14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endParaRPr>
          </a:p>
        </p:txBody>
      </p:sp>
      <p:sp>
        <p:nvSpPr>
          <p:cNvPr id="525" name="TextBox 524"/>
          <p:cNvSpPr txBox="1"/>
          <p:nvPr/>
        </p:nvSpPr>
        <p:spPr>
          <a:xfrm>
            <a:off x="1717303" y="3316771"/>
            <a:ext cx="250390" cy="246221"/>
          </a:xfrm>
          <a:prstGeom prst="rect">
            <a:avLst/>
          </a:prstGeom>
          <a:noFill/>
        </p:spPr>
        <p:txBody>
          <a:bodyPr wrap="none">
            <a:spAutoFit/>
          </a:bodyPr>
          <a:lstStyle/>
          <a:p>
            <a:pPr marL="0" marR="0" lvl="0" indent="0" algn="ctr" defTabSz="685783" rtl="0" eaLnBrk="0" fontAlgn="auto" latinLnBrk="0" hangingPunct="0">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rPr>
              <a:t>1</a:t>
            </a:r>
            <a:endParaRPr kumimoji="0" lang="en-GB" sz="14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endParaRPr>
          </a:p>
        </p:txBody>
      </p:sp>
      <p:sp>
        <p:nvSpPr>
          <p:cNvPr id="526" name="TextBox 525"/>
          <p:cNvSpPr txBox="1"/>
          <p:nvPr/>
        </p:nvSpPr>
        <p:spPr>
          <a:xfrm>
            <a:off x="1957808" y="3316771"/>
            <a:ext cx="250390" cy="246221"/>
          </a:xfrm>
          <a:prstGeom prst="rect">
            <a:avLst/>
          </a:prstGeom>
          <a:noFill/>
        </p:spPr>
        <p:txBody>
          <a:bodyPr wrap="none">
            <a:spAutoFit/>
          </a:bodyPr>
          <a:lstStyle/>
          <a:p>
            <a:pPr marL="0" marR="0" lvl="0" indent="0" algn="ctr" defTabSz="685783" rtl="0" eaLnBrk="0" fontAlgn="auto" latinLnBrk="0" hangingPunct="0">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rPr>
              <a:t>2</a:t>
            </a:r>
            <a:endParaRPr kumimoji="0" lang="en-GB" sz="14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endParaRPr>
          </a:p>
        </p:txBody>
      </p:sp>
      <p:sp>
        <p:nvSpPr>
          <p:cNvPr id="527" name="TextBox 526"/>
          <p:cNvSpPr txBox="1"/>
          <p:nvPr/>
        </p:nvSpPr>
        <p:spPr>
          <a:xfrm>
            <a:off x="2198315" y="3316771"/>
            <a:ext cx="250390" cy="246221"/>
          </a:xfrm>
          <a:prstGeom prst="rect">
            <a:avLst/>
          </a:prstGeom>
          <a:noFill/>
        </p:spPr>
        <p:txBody>
          <a:bodyPr wrap="none">
            <a:spAutoFit/>
          </a:bodyPr>
          <a:lstStyle/>
          <a:p>
            <a:pPr marL="0" marR="0" lvl="0" indent="0" algn="ctr" defTabSz="685783" rtl="0" eaLnBrk="0" fontAlgn="auto" latinLnBrk="0" hangingPunct="0">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rPr>
              <a:t>3</a:t>
            </a:r>
            <a:endParaRPr kumimoji="0" lang="en-GB" sz="14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endParaRPr>
          </a:p>
        </p:txBody>
      </p:sp>
      <p:sp>
        <p:nvSpPr>
          <p:cNvPr id="528" name="TextBox 527"/>
          <p:cNvSpPr txBox="1"/>
          <p:nvPr/>
        </p:nvSpPr>
        <p:spPr>
          <a:xfrm>
            <a:off x="2436440" y="3316771"/>
            <a:ext cx="250390" cy="246221"/>
          </a:xfrm>
          <a:prstGeom prst="rect">
            <a:avLst/>
          </a:prstGeom>
          <a:noFill/>
        </p:spPr>
        <p:txBody>
          <a:bodyPr wrap="none">
            <a:spAutoFit/>
          </a:bodyPr>
          <a:lstStyle/>
          <a:p>
            <a:pPr marL="0" marR="0" lvl="0" indent="0" algn="ctr" defTabSz="685783" rtl="0" eaLnBrk="0" fontAlgn="auto" latinLnBrk="0" hangingPunct="0">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rPr>
              <a:t>4</a:t>
            </a:r>
            <a:endParaRPr kumimoji="0" lang="en-GB" sz="14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endParaRPr>
          </a:p>
        </p:txBody>
      </p:sp>
      <p:sp>
        <p:nvSpPr>
          <p:cNvPr id="529" name="TextBox 528"/>
          <p:cNvSpPr txBox="1"/>
          <p:nvPr/>
        </p:nvSpPr>
        <p:spPr>
          <a:xfrm>
            <a:off x="2674565" y="3316771"/>
            <a:ext cx="250390" cy="246221"/>
          </a:xfrm>
          <a:prstGeom prst="rect">
            <a:avLst/>
          </a:prstGeom>
          <a:noFill/>
        </p:spPr>
        <p:txBody>
          <a:bodyPr wrap="none">
            <a:spAutoFit/>
          </a:bodyPr>
          <a:lstStyle/>
          <a:p>
            <a:pPr marL="0" marR="0" lvl="0" indent="0" algn="ctr" defTabSz="685783" rtl="0" eaLnBrk="0" fontAlgn="auto" latinLnBrk="0" hangingPunct="0">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rPr>
              <a:t>5</a:t>
            </a:r>
            <a:endParaRPr kumimoji="0" lang="en-GB" sz="14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endParaRPr>
          </a:p>
        </p:txBody>
      </p:sp>
      <p:sp>
        <p:nvSpPr>
          <p:cNvPr id="530" name="TextBox 529"/>
          <p:cNvSpPr txBox="1"/>
          <p:nvPr/>
        </p:nvSpPr>
        <p:spPr>
          <a:xfrm>
            <a:off x="2915072" y="3316771"/>
            <a:ext cx="250390" cy="246221"/>
          </a:xfrm>
          <a:prstGeom prst="rect">
            <a:avLst/>
          </a:prstGeom>
          <a:noFill/>
        </p:spPr>
        <p:txBody>
          <a:bodyPr wrap="none">
            <a:spAutoFit/>
          </a:bodyPr>
          <a:lstStyle/>
          <a:p>
            <a:pPr marL="0" marR="0" lvl="0" indent="0" algn="ctr" defTabSz="685783" rtl="0" eaLnBrk="0" fontAlgn="auto" latinLnBrk="0" hangingPunct="0">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rPr>
              <a:t>6</a:t>
            </a:r>
            <a:endParaRPr kumimoji="0" lang="en-GB" sz="14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endParaRPr>
          </a:p>
        </p:txBody>
      </p:sp>
      <p:sp>
        <p:nvSpPr>
          <p:cNvPr id="531" name="TextBox 530"/>
          <p:cNvSpPr txBox="1"/>
          <p:nvPr/>
        </p:nvSpPr>
        <p:spPr>
          <a:xfrm>
            <a:off x="3155578" y="3316771"/>
            <a:ext cx="250390" cy="246221"/>
          </a:xfrm>
          <a:prstGeom prst="rect">
            <a:avLst/>
          </a:prstGeom>
          <a:noFill/>
        </p:spPr>
        <p:txBody>
          <a:bodyPr wrap="none">
            <a:spAutoFit/>
          </a:bodyPr>
          <a:lstStyle/>
          <a:p>
            <a:pPr marL="0" marR="0" lvl="0" indent="0" algn="ctr" defTabSz="685783" rtl="0" eaLnBrk="0" fontAlgn="auto" latinLnBrk="0" hangingPunct="0">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rPr>
              <a:t>7</a:t>
            </a:r>
            <a:endParaRPr kumimoji="0" lang="en-GB" sz="14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endParaRPr>
          </a:p>
        </p:txBody>
      </p:sp>
      <p:sp>
        <p:nvSpPr>
          <p:cNvPr id="532" name="TextBox 531"/>
          <p:cNvSpPr txBox="1"/>
          <p:nvPr/>
        </p:nvSpPr>
        <p:spPr>
          <a:xfrm>
            <a:off x="3395291" y="3316771"/>
            <a:ext cx="250390" cy="246221"/>
          </a:xfrm>
          <a:prstGeom prst="rect">
            <a:avLst/>
          </a:prstGeom>
          <a:noFill/>
        </p:spPr>
        <p:txBody>
          <a:bodyPr wrap="none">
            <a:spAutoFit/>
          </a:bodyPr>
          <a:lstStyle/>
          <a:p>
            <a:pPr marL="0" marR="0" lvl="0" indent="0" algn="ctr" defTabSz="685783" rtl="0" eaLnBrk="0" fontAlgn="auto" latinLnBrk="0" hangingPunct="0">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rPr>
              <a:t>8</a:t>
            </a:r>
            <a:endParaRPr kumimoji="0" lang="en-GB" sz="14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endParaRPr>
          </a:p>
        </p:txBody>
      </p:sp>
      <p:sp>
        <p:nvSpPr>
          <p:cNvPr id="533" name="TextBox 532"/>
          <p:cNvSpPr txBox="1"/>
          <p:nvPr/>
        </p:nvSpPr>
        <p:spPr>
          <a:xfrm>
            <a:off x="3639766" y="3316771"/>
            <a:ext cx="250390" cy="246221"/>
          </a:xfrm>
          <a:prstGeom prst="rect">
            <a:avLst/>
          </a:prstGeom>
          <a:noFill/>
        </p:spPr>
        <p:txBody>
          <a:bodyPr wrap="none">
            <a:spAutoFit/>
          </a:bodyPr>
          <a:lstStyle/>
          <a:p>
            <a:pPr marL="0" marR="0" lvl="0" indent="0" algn="ctr" defTabSz="685783" rtl="0" eaLnBrk="0" fontAlgn="auto" latinLnBrk="0" hangingPunct="0">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rPr>
              <a:t>9</a:t>
            </a:r>
            <a:endParaRPr kumimoji="0" lang="en-GB" sz="14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endParaRPr>
          </a:p>
        </p:txBody>
      </p:sp>
      <p:sp>
        <p:nvSpPr>
          <p:cNvPr id="534" name="TextBox 533"/>
          <p:cNvSpPr txBox="1"/>
          <p:nvPr/>
        </p:nvSpPr>
        <p:spPr>
          <a:xfrm>
            <a:off x="3841061" y="3316771"/>
            <a:ext cx="316112" cy="246221"/>
          </a:xfrm>
          <a:prstGeom prst="rect">
            <a:avLst/>
          </a:prstGeom>
          <a:noFill/>
        </p:spPr>
        <p:txBody>
          <a:bodyPr wrap="none">
            <a:spAutoFit/>
          </a:bodyPr>
          <a:lstStyle/>
          <a:p>
            <a:pPr marL="0" marR="0" lvl="0" indent="0" algn="ctr" defTabSz="685783" rtl="0" eaLnBrk="0" fontAlgn="auto" latinLnBrk="0" hangingPunct="0">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rPr>
              <a:t>10</a:t>
            </a:r>
            <a:endParaRPr kumimoji="0" lang="en-GB" sz="14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endParaRPr>
          </a:p>
        </p:txBody>
      </p:sp>
      <p:sp>
        <p:nvSpPr>
          <p:cNvPr id="535" name="TextBox 534"/>
          <p:cNvSpPr txBox="1"/>
          <p:nvPr/>
        </p:nvSpPr>
        <p:spPr>
          <a:xfrm>
            <a:off x="4083155" y="3316771"/>
            <a:ext cx="316112" cy="246221"/>
          </a:xfrm>
          <a:prstGeom prst="rect">
            <a:avLst/>
          </a:prstGeom>
          <a:noFill/>
        </p:spPr>
        <p:txBody>
          <a:bodyPr wrap="none">
            <a:spAutoFit/>
          </a:bodyPr>
          <a:lstStyle/>
          <a:p>
            <a:pPr marL="0" marR="0" lvl="0" indent="0" algn="ctr" defTabSz="685783" rtl="0" eaLnBrk="0" fontAlgn="auto" latinLnBrk="0" hangingPunct="0">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rPr>
              <a:t>11</a:t>
            </a:r>
            <a:endParaRPr kumimoji="0" lang="en-GB" sz="14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endParaRPr>
          </a:p>
        </p:txBody>
      </p:sp>
      <p:sp>
        <p:nvSpPr>
          <p:cNvPr id="536" name="TextBox 535"/>
          <p:cNvSpPr txBox="1"/>
          <p:nvPr/>
        </p:nvSpPr>
        <p:spPr>
          <a:xfrm>
            <a:off x="4319692" y="3316771"/>
            <a:ext cx="316112" cy="246221"/>
          </a:xfrm>
          <a:prstGeom prst="rect">
            <a:avLst/>
          </a:prstGeom>
          <a:noFill/>
        </p:spPr>
        <p:txBody>
          <a:bodyPr wrap="none">
            <a:spAutoFit/>
          </a:bodyPr>
          <a:lstStyle/>
          <a:p>
            <a:pPr marL="0" marR="0" lvl="0" indent="0" algn="ctr" defTabSz="685783" rtl="0" eaLnBrk="0" fontAlgn="auto" latinLnBrk="0" hangingPunct="0">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rPr>
              <a:t>12</a:t>
            </a:r>
            <a:endParaRPr kumimoji="0" lang="en-GB" sz="14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endParaRPr>
          </a:p>
        </p:txBody>
      </p:sp>
      <p:sp>
        <p:nvSpPr>
          <p:cNvPr id="537" name="TextBox 536"/>
          <p:cNvSpPr txBox="1"/>
          <p:nvPr/>
        </p:nvSpPr>
        <p:spPr>
          <a:xfrm>
            <a:off x="4558611" y="3316771"/>
            <a:ext cx="316112" cy="246221"/>
          </a:xfrm>
          <a:prstGeom prst="rect">
            <a:avLst/>
          </a:prstGeom>
          <a:noFill/>
        </p:spPr>
        <p:txBody>
          <a:bodyPr wrap="none">
            <a:spAutoFit/>
          </a:bodyPr>
          <a:lstStyle/>
          <a:p>
            <a:pPr marL="0" marR="0" lvl="0" indent="0" algn="ctr" defTabSz="685783" rtl="0" eaLnBrk="0" fontAlgn="auto" latinLnBrk="0" hangingPunct="0">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rPr>
              <a:t>13</a:t>
            </a:r>
            <a:endParaRPr kumimoji="0" lang="en-GB" sz="14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endParaRPr>
          </a:p>
        </p:txBody>
      </p:sp>
      <p:sp>
        <p:nvSpPr>
          <p:cNvPr id="538" name="TextBox 537"/>
          <p:cNvSpPr txBox="1"/>
          <p:nvPr/>
        </p:nvSpPr>
        <p:spPr>
          <a:xfrm>
            <a:off x="4798323" y="3316771"/>
            <a:ext cx="316112" cy="246221"/>
          </a:xfrm>
          <a:prstGeom prst="rect">
            <a:avLst/>
          </a:prstGeom>
          <a:noFill/>
        </p:spPr>
        <p:txBody>
          <a:bodyPr wrap="none">
            <a:spAutoFit/>
          </a:bodyPr>
          <a:lstStyle/>
          <a:p>
            <a:pPr marL="0" marR="0" lvl="0" indent="0" algn="ctr" defTabSz="685783" rtl="0" eaLnBrk="0" fontAlgn="auto" latinLnBrk="0" hangingPunct="0">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rPr>
              <a:t>14</a:t>
            </a:r>
            <a:endParaRPr kumimoji="0" lang="en-GB" sz="14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endParaRPr>
          </a:p>
        </p:txBody>
      </p:sp>
      <p:sp>
        <p:nvSpPr>
          <p:cNvPr id="539" name="TextBox 538"/>
          <p:cNvSpPr txBox="1"/>
          <p:nvPr/>
        </p:nvSpPr>
        <p:spPr>
          <a:xfrm>
            <a:off x="5040417" y="3316771"/>
            <a:ext cx="316112" cy="246221"/>
          </a:xfrm>
          <a:prstGeom prst="rect">
            <a:avLst/>
          </a:prstGeom>
          <a:noFill/>
        </p:spPr>
        <p:txBody>
          <a:bodyPr wrap="none">
            <a:spAutoFit/>
          </a:bodyPr>
          <a:lstStyle/>
          <a:p>
            <a:pPr marL="0" marR="0" lvl="0" indent="0" algn="ctr" defTabSz="685783" rtl="0" eaLnBrk="0" fontAlgn="auto" latinLnBrk="0" hangingPunct="0">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rPr>
              <a:t>15</a:t>
            </a:r>
            <a:endParaRPr kumimoji="0" lang="en-GB" sz="14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endParaRPr>
          </a:p>
        </p:txBody>
      </p:sp>
      <p:sp>
        <p:nvSpPr>
          <p:cNvPr id="540" name="TextBox 539"/>
          <p:cNvSpPr txBox="1"/>
          <p:nvPr/>
        </p:nvSpPr>
        <p:spPr>
          <a:xfrm>
            <a:off x="5279336" y="3316771"/>
            <a:ext cx="316112" cy="246221"/>
          </a:xfrm>
          <a:prstGeom prst="rect">
            <a:avLst/>
          </a:prstGeom>
          <a:noFill/>
        </p:spPr>
        <p:txBody>
          <a:bodyPr wrap="none">
            <a:spAutoFit/>
          </a:bodyPr>
          <a:lstStyle/>
          <a:p>
            <a:pPr marL="0" marR="0" lvl="0" indent="0" algn="ctr" defTabSz="685783" rtl="0" eaLnBrk="0" fontAlgn="auto" latinLnBrk="0" hangingPunct="0">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rPr>
              <a:t>16</a:t>
            </a:r>
            <a:endParaRPr kumimoji="0" lang="en-GB" sz="14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endParaRPr>
          </a:p>
        </p:txBody>
      </p:sp>
      <p:sp>
        <p:nvSpPr>
          <p:cNvPr id="541" name="TextBox 540"/>
          <p:cNvSpPr txBox="1"/>
          <p:nvPr/>
        </p:nvSpPr>
        <p:spPr>
          <a:xfrm>
            <a:off x="5519048" y="3316771"/>
            <a:ext cx="316112" cy="246221"/>
          </a:xfrm>
          <a:prstGeom prst="rect">
            <a:avLst/>
          </a:prstGeom>
          <a:noFill/>
        </p:spPr>
        <p:txBody>
          <a:bodyPr wrap="none">
            <a:spAutoFit/>
          </a:bodyPr>
          <a:lstStyle/>
          <a:p>
            <a:pPr marL="0" marR="0" lvl="0" indent="0" algn="ctr" defTabSz="685783" rtl="0" eaLnBrk="0" fontAlgn="auto" latinLnBrk="0" hangingPunct="0">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rPr>
              <a:t>17</a:t>
            </a:r>
            <a:endParaRPr kumimoji="0" lang="en-GB" sz="14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endParaRPr>
          </a:p>
        </p:txBody>
      </p:sp>
      <p:sp>
        <p:nvSpPr>
          <p:cNvPr id="542" name="TextBox 541"/>
          <p:cNvSpPr txBox="1"/>
          <p:nvPr/>
        </p:nvSpPr>
        <p:spPr>
          <a:xfrm>
            <a:off x="5755586" y="3316771"/>
            <a:ext cx="316112" cy="246221"/>
          </a:xfrm>
          <a:prstGeom prst="rect">
            <a:avLst/>
          </a:prstGeom>
          <a:noFill/>
        </p:spPr>
        <p:txBody>
          <a:bodyPr wrap="none">
            <a:spAutoFit/>
          </a:bodyPr>
          <a:lstStyle/>
          <a:p>
            <a:pPr marL="0" marR="0" lvl="0" indent="0" algn="ctr" defTabSz="685783" rtl="0" eaLnBrk="0" fontAlgn="auto" latinLnBrk="0" hangingPunct="0">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rPr>
              <a:t>18</a:t>
            </a:r>
            <a:endParaRPr kumimoji="0" lang="en-GB" sz="14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endParaRPr>
          </a:p>
        </p:txBody>
      </p:sp>
      <p:sp>
        <p:nvSpPr>
          <p:cNvPr id="543" name="TextBox 542"/>
          <p:cNvSpPr txBox="1"/>
          <p:nvPr/>
        </p:nvSpPr>
        <p:spPr>
          <a:xfrm>
            <a:off x="5997680" y="3316771"/>
            <a:ext cx="316112" cy="246221"/>
          </a:xfrm>
          <a:prstGeom prst="rect">
            <a:avLst/>
          </a:prstGeom>
          <a:noFill/>
        </p:spPr>
        <p:txBody>
          <a:bodyPr wrap="none">
            <a:spAutoFit/>
          </a:bodyPr>
          <a:lstStyle/>
          <a:p>
            <a:pPr marL="0" marR="0" lvl="0" indent="0" algn="ctr" defTabSz="685783" rtl="0" eaLnBrk="0" fontAlgn="auto" latinLnBrk="0" hangingPunct="0">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rPr>
              <a:t>19</a:t>
            </a:r>
            <a:endParaRPr kumimoji="0" lang="en-GB" sz="14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endParaRPr>
          </a:p>
        </p:txBody>
      </p:sp>
      <p:sp>
        <p:nvSpPr>
          <p:cNvPr id="544" name="TextBox 543"/>
          <p:cNvSpPr txBox="1"/>
          <p:nvPr/>
        </p:nvSpPr>
        <p:spPr>
          <a:xfrm>
            <a:off x="6236598" y="3316771"/>
            <a:ext cx="316112" cy="246221"/>
          </a:xfrm>
          <a:prstGeom prst="rect">
            <a:avLst/>
          </a:prstGeom>
          <a:noFill/>
        </p:spPr>
        <p:txBody>
          <a:bodyPr wrap="none">
            <a:spAutoFit/>
          </a:bodyPr>
          <a:lstStyle/>
          <a:p>
            <a:pPr marL="0" marR="0" lvl="0" indent="0" algn="ctr" defTabSz="685783" rtl="0" eaLnBrk="0" fontAlgn="auto" latinLnBrk="0" hangingPunct="0">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rPr>
              <a:t>20</a:t>
            </a:r>
            <a:endParaRPr kumimoji="0" lang="en-GB" sz="14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endParaRPr>
          </a:p>
        </p:txBody>
      </p:sp>
      <p:sp>
        <p:nvSpPr>
          <p:cNvPr id="545" name="TextBox 544"/>
          <p:cNvSpPr txBox="1"/>
          <p:nvPr/>
        </p:nvSpPr>
        <p:spPr>
          <a:xfrm>
            <a:off x="6474723" y="3316771"/>
            <a:ext cx="316112" cy="246221"/>
          </a:xfrm>
          <a:prstGeom prst="rect">
            <a:avLst/>
          </a:prstGeom>
          <a:noFill/>
        </p:spPr>
        <p:txBody>
          <a:bodyPr wrap="none">
            <a:spAutoFit/>
          </a:bodyPr>
          <a:lstStyle/>
          <a:p>
            <a:pPr marL="0" marR="0" lvl="0" indent="0" algn="ctr" defTabSz="685783" rtl="0" eaLnBrk="0" fontAlgn="auto" latinLnBrk="0" hangingPunct="0">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rPr>
              <a:t>21</a:t>
            </a:r>
            <a:endParaRPr kumimoji="0" lang="en-GB" sz="14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endParaRPr>
          </a:p>
        </p:txBody>
      </p:sp>
      <p:sp>
        <p:nvSpPr>
          <p:cNvPr id="546" name="TextBox 545"/>
          <p:cNvSpPr txBox="1"/>
          <p:nvPr/>
        </p:nvSpPr>
        <p:spPr>
          <a:xfrm>
            <a:off x="6716817" y="3316771"/>
            <a:ext cx="316112" cy="246221"/>
          </a:xfrm>
          <a:prstGeom prst="rect">
            <a:avLst/>
          </a:prstGeom>
          <a:noFill/>
        </p:spPr>
        <p:txBody>
          <a:bodyPr wrap="none">
            <a:spAutoFit/>
          </a:bodyPr>
          <a:lstStyle/>
          <a:p>
            <a:pPr marL="0" marR="0" lvl="0" indent="0" algn="ctr" defTabSz="685783" rtl="0" eaLnBrk="0" fontAlgn="auto" latinLnBrk="0" hangingPunct="0">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rPr>
              <a:t>22</a:t>
            </a:r>
            <a:endParaRPr kumimoji="0" lang="en-GB" sz="14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endParaRPr>
          </a:p>
        </p:txBody>
      </p:sp>
      <p:sp>
        <p:nvSpPr>
          <p:cNvPr id="547" name="TextBox 546"/>
          <p:cNvSpPr txBox="1"/>
          <p:nvPr/>
        </p:nvSpPr>
        <p:spPr>
          <a:xfrm>
            <a:off x="6950973" y="3316771"/>
            <a:ext cx="316112" cy="246221"/>
          </a:xfrm>
          <a:prstGeom prst="rect">
            <a:avLst/>
          </a:prstGeom>
          <a:noFill/>
        </p:spPr>
        <p:txBody>
          <a:bodyPr wrap="none">
            <a:spAutoFit/>
          </a:bodyPr>
          <a:lstStyle/>
          <a:p>
            <a:pPr marL="0" marR="0" lvl="0" indent="0" algn="ctr" defTabSz="685783" rtl="0" eaLnBrk="0" fontAlgn="auto" latinLnBrk="0" hangingPunct="0">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rPr>
              <a:t>23</a:t>
            </a:r>
            <a:endParaRPr kumimoji="0" lang="en-GB" sz="14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endParaRPr>
          </a:p>
        </p:txBody>
      </p:sp>
      <p:sp>
        <p:nvSpPr>
          <p:cNvPr id="548" name="TextBox 547"/>
          <p:cNvSpPr txBox="1"/>
          <p:nvPr/>
        </p:nvSpPr>
        <p:spPr>
          <a:xfrm>
            <a:off x="7195448" y="3316771"/>
            <a:ext cx="316112" cy="246221"/>
          </a:xfrm>
          <a:prstGeom prst="rect">
            <a:avLst/>
          </a:prstGeom>
          <a:noFill/>
        </p:spPr>
        <p:txBody>
          <a:bodyPr wrap="none">
            <a:spAutoFit/>
          </a:bodyPr>
          <a:lstStyle/>
          <a:p>
            <a:pPr marL="0" marR="0" lvl="0" indent="0" algn="ctr" defTabSz="685783" rtl="0" eaLnBrk="0" fontAlgn="auto" latinLnBrk="0" hangingPunct="0">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rPr>
              <a:t>24</a:t>
            </a:r>
            <a:endParaRPr kumimoji="0" lang="en-GB" sz="14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endParaRPr>
          </a:p>
        </p:txBody>
      </p:sp>
      <p:sp>
        <p:nvSpPr>
          <p:cNvPr id="549" name="TextBox 548"/>
          <p:cNvSpPr txBox="1"/>
          <p:nvPr/>
        </p:nvSpPr>
        <p:spPr>
          <a:xfrm>
            <a:off x="7437542" y="3316771"/>
            <a:ext cx="316112" cy="246221"/>
          </a:xfrm>
          <a:prstGeom prst="rect">
            <a:avLst/>
          </a:prstGeom>
          <a:noFill/>
        </p:spPr>
        <p:txBody>
          <a:bodyPr wrap="none">
            <a:spAutoFit/>
          </a:bodyPr>
          <a:lstStyle/>
          <a:p>
            <a:pPr marL="0" marR="0" lvl="0" indent="0" algn="ctr" defTabSz="685783" rtl="0" eaLnBrk="0" fontAlgn="auto" latinLnBrk="0" hangingPunct="0">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rPr>
              <a:t>25</a:t>
            </a:r>
            <a:endParaRPr kumimoji="0" lang="en-GB" sz="14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endParaRPr>
          </a:p>
        </p:txBody>
      </p:sp>
      <p:sp>
        <p:nvSpPr>
          <p:cNvPr id="550" name="TextBox 549"/>
          <p:cNvSpPr txBox="1"/>
          <p:nvPr/>
        </p:nvSpPr>
        <p:spPr>
          <a:xfrm>
            <a:off x="7675667" y="3316771"/>
            <a:ext cx="316112" cy="246221"/>
          </a:xfrm>
          <a:prstGeom prst="rect">
            <a:avLst/>
          </a:prstGeom>
          <a:noFill/>
        </p:spPr>
        <p:txBody>
          <a:bodyPr wrap="none">
            <a:spAutoFit/>
          </a:bodyPr>
          <a:lstStyle/>
          <a:p>
            <a:pPr marL="0" marR="0" lvl="0" indent="0" algn="ctr" defTabSz="685783" rtl="0" eaLnBrk="0" fontAlgn="auto" latinLnBrk="0" hangingPunct="0">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rPr>
              <a:t>26</a:t>
            </a:r>
            <a:endParaRPr kumimoji="0" lang="en-GB" sz="14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endParaRPr>
          </a:p>
        </p:txBody>
      </p:sp>
      <p:sp>
        <p:nvSpPr>
          <p:cNvPr id="579" name="TextBox 578"/>
          <p:cNvSpPr txBox="1"/>
          <p:nvPr/>
        </p:nvSpPr>
        <p:spPr>
          <a:xfrm>
            <a:off x="1483723" y="3507271"/>
            <a:ext cx="6491287" cy="246221"/>
          </a:xfrm>
          <a:prstGeom prst="rect">
            <a:avLst/>
          </a:prstGeom>
          <a:noFill/>
        </p:spPr>
        <p:txBody>
          <a:bodyPr>
            <a:spAutoFit/>
          </a:bodyPr>
          <a:lstStyle/>
          <a:p>
            <a:pPr marL="0" marR="0" lvl="0" indent="0" algn="ctr" defTabSz="685783" rtl="0" eaLnBrk="0" fontAlgn="auto" latinLnBrk="0" hangingPunct="0">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rPr>
              <a:t>Time (Months)</a:t>
            </a:r>
            <a:endParaRPr kumimoji="0" lang="en-GB" sz="1400" b="1"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endParaRPr>
          </a:p>
        </p:txBody>
      </p:sp>
      <p:sp>
        <p:nvSpPr>
          <p:cNvPr id="580" name="TextBox 579"/>
          <p:cNvSpPr txBox="1"/>
          <p:nvPr/>
        </p:nvSpPr>
        <p:spPr>
          <a:xfrm rot="16200000">
            <a:off x="-356785" y="1985771"/>
            <a:ext cx="2415778" cy="246221"/>
          </a:xfrm>
          <a:prstGeom prst="rect">
            <a:avLst/>
          </a:prstGeom>
          <a:noFill/>
        </p:spPr>
        <p:txBody>
          <a:bodyPr>
            <a:spAutoFit/>
          </a:bodyPr>
          <a:lstStyle/>
          <a:p>
            <a:pPr marL="0" marR="0" lvl="0" indent="0" algn="ctr" defTabSz="685783" rtl="0" eaLnBrk="0" fontAlgn="auto" latinLnBrk="0" hangingPunct="0">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rPr>
              <a:t>Probability of PFS</a:t>
            </a:r>
            <a:endParaRPr kumimoji="0" lang="en-GB" sz="1400" b="1"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endParaRPr>
          </a:p>
        </p:txBody>
      </p:sp>
      <p:grpSp>
        <p:nvGrpSpPr>
          <p:cNvPr id="23654" name="Group 8"/>
          <p:cNvGrpSpPr>
            <a:grpSpLocks/>
          </p:cNvGrpSpPr>
          <p:nvPr/>
        </p:nvGrpSpPr>
        <p:grpSpPr bwMode="auto">
          <a:xfrm>
            <a:off x="6816134" y="1188668"/>
            <a:ext cx="1109599" cy="679907"/>
            <a:chOff x="9212060" y="2640889"/>
            <a:chExt cx="1385006" cy="674282"/>
          </a:xfrm>
        </p:grpSpPr>
        <p:grpSp>
          <p:nvGrpSpPr>
            <p:cNvPr id="23659" name="Group 580"/>
            <p:cNvGrpSpPr>
              <a:grpSpLocks/>
            </p:cNvGrpSpPr>
            <p:nvPr/>
          </p:nvGrpSpPr>
          <p:grpSpPr bwMode="auto">
            <a:xfrm>
              <a:off x="9305925" y="3019709"/>
              <a:ext cx="291465" cy="150006"/>
              <a:chOff x="6812280" y="2668459"/>
              <a:chExt cx="194310" cy="150006"/>
            </a:xfrm>
          </p:grpSpPr>
          <p:cxnSp>
            <p:nvCxnSpPr>
              <p:cNvPr id="582" name="Straight Connector 581"/>
              <p:cNvCxnSpPr/>
              <p:nvPr/>
            </p:nvCxnSpPr>
            <p:spPr>
              <a:xfrm>
                <a:off x="6811792" y="2818627"/>
                <a:ext cx="194189" cy="0"/>
              </a:xfrm>
              <a:prstGeom prst="line">
                <a:avLst/>
              </a:prstGeom>
              <a:ln w="28575">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583" name="Straight Connector 582"/>
              <p:cNvCxnSpPr/>
              <p:nvPr/>
            </p:nvCxnSpPr>
            <p:spPr>
              <a:xfrm>
                <a:off x="6811792" y="2668668"/>
                <a:ext cx="194189"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584" name="TextBox 583"/>
            <p:cNvSpPr txBox="1"/>
            <p:nvPr/>
          </p:nvSpPr>
          <p:spPr>
            <a:xfrm>
              <a:off x="9653940" y="2918371"/>
              <a:ext cx="786744" cy="396800"/>
            </a:xfrm>
            <a:prstGeom prst="rect">
              <a:avLst/>
            </a:prstGeom>
            <a:noFill/>
          </p:spPr>
          <p:txBody>
            <a:bodyPr wrap="none">
              <a:spAutoFit/>
            </a:bodyPr>
            <a:lstStyle/>
            <a:p>
              <a:pPr marL="0" marR="0" lvl="0" indent="0" algn="l" defTabSz="685783" rtl="0" eaLnBrk="0" fontAlgn="auto" latinLnBrk="0" hangingPunct="0">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rPr>
                <a:t>SVd arm</a:t>
              </a:r>
            </a:p>
            <a:p>
              <a:pPr marL="0" marR="0" lvl="0" indent="0" algn="l" defTabSz="685783" rtl="0" eaLnBrk="0" fontAlgn="auto" latinLnBrk="0" hangingPunct="0">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rPr>
                <a:t>Vd arm</a:t>
              </a:r>
            </a:p>
          </p:txBody>
        </p:sp>
        <p:sp>
          <p:nvSpPr>
            <p:cNvPr id="585" name="TextBox 584"/>
            <p:cNvSpPr txBox="1"/>
            <p:nvPr/>
          </p:nvSpPr>
          <p:spPr>
            <a:xfrm>
              <a:off x="9212060" y="2640889"/>
              <a:ext cx="1385006" cy="244184"/>
            </a:xfrm>
            <a:prstGeom prst="rect">
              <a:avLst/>
            </a:prstGeom>
            <a:noFill/>
          </p:spPr>
          <p:txBody>
            <a:bodyPr wrap="none">
              <a:spAutoFit/>
            </a:bodyPr>
            <a:lstStyle/>
            <a:p>
              <a:pPr marL="0" marR="0" lvl="0" indent="0" algn="l" defTabSz="685783" rtl="0" eaLnBrk="0" fontAlgn="auto" latinLnBrk="0" hangingPunct="0">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rPr>
                <a:t>Treatment Group</a:t>
              </a:r>
              <a:endParaRPr kumimoji="0" lang="en-GB" sz="1400" b="1"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endParaRPr>
            </a:p>
          </p:txBody>
        </p:sp>
      </p:grpSp>
      <p:cxnSp>
        <p:nvCxnSpPr>
          <p:cNvPr id="589" name="Straight Connector 588"/>
          <p:cNvCxnSpPr>
            <a:cxnSpLocks/>
          </p:cNvCxnSpPr>
          <p:nvPr/>
        </p:nvCxnSpPr>
        <p:spPr>
          <a:xfrm>
            <a:off x="1490072" y="2092807"/>
            <a:ext cx="6450012" cy="4763"/>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597" name="Content Placeholder 1"/>
          <p:cNvSpPr txBox="1">
            <a:spLocks/>
          </p:cNvSpPr>
          <p:nvPr/>
        </p:nvSpPr>
        <p:spPr>
          <a:xfrm>
            <a:off x="1563098" y="2959584"/>
            <a:ext cx="6753225" cy="273844"/>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Char char="•"/>
              <a:tabLst/>
              <a:defRPr sz="2000" b="1" kern="1200">
                <a:solidFill>
                  <a:schemeClr val="accent6"/>
                </a:solidFill>
                <a:latin typeface="Calibri"/>
                <a:ea typeface="+mn-ea"/>
                <a:cs typeface="Calibri"/>
              </a:defRPr>
            </a:lvl1pPr>
            <a:lvl2pPr marL="685800" indent="-228600" algn="l" defTabSz="914400" rtl="0" eaLnBrk="1" latinLnBrk="0" hangingPunct="1">
              <a:lnSpc>
                <a:spcPct val="90000"/>
              </a:lnSpc>
              <a:spcBef>
                <a:spcPts val="500"/>
              </a:spcBef>
              <a:buFont typeface="Arial"/>
              <a:buChar char="•"/>
              <a:defRPr sz="1800" kern="1200">
                <a:solidFill>
                  <a:schemeClr val="bg1"/>
                </a:solidFill>
                <a:latin typeface="Calibri"/>
                <a:ea typeface="+mn-ea"/>
                <a:cs typeface="Calibri"/>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Calibri"/>
                <a:ea typeface="+mn-ea"/>
                <a:cs typeface="Calibri"/>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Calibri"/>
                <a:ea typeface="+mn-ea"/>
                <a:cs typeface="Calibri"/>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Calibri"/>
                <a:ea typeface="+mn-ea"/>
                <a:cs typeface="Calibri"/>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685783" rtl="0" eaLnBrk="1" fontAlgn="auto" latinLnBrk="0" hangingPunct="1">
              <a:lnSpc>
                <a:spcPct val="90000"/>
              </a:lnSpc>
              <a:spcBef>
                <a:spcPts val="450"/>
              </a:spcBef>
              <a:spcAft>
                <a:spcPts val="0"/>
              </a:spcAft>
              <a:buClrTx/>
              <a:buSzTx/>
              <a:buFont typeface="Arial"/>
              <a:buNone/>
              <a:tabLst/>
              <a:defRPr/>
            </a:pPr>
            <a:r>
              <a:rPr kumimoji="0" lang="en-GB" sz="1200" b="1" i="0" u="none" strike="noStrike" kern="1200" cap="none" spc="0" normalizeH="0" baseline="0" noProof="0">
                <a:ln>
                  <a:noFill/>
                </a:ln>
                <a:solidFill>
                  <a:srgbClr val="44546A"/>
                </a:solidFill>
                <a:effectLst/>
                <a:uLnTx/>
                <a:uFillTx/>
                <a:latin typeface="Calibri"/>
                <a:ea typeface="+mn-ea"/>
                <a:cs typeface="Calibri" panose="020F0502020204030204" pitchFamily="34" charset="0"/>
              </a:rPr>
              <a:t>Hazard ratio</a:t>
            </a:r>
            <a:r>
              <a:rPr kumimoji="0" lang="en-GB" sz="1200" b="1" i="0" u="none" strike="noStrike" kern="1200" cap="none" spc="0" normalizeH="0" baseline="30000" noProof="0">
                <a:ln>
                  <a:noFill/>
                </a:ln>
                <a:solidFill>
                  <a:srgbClr val="44546A"/>
                </a:solidFill>
                <a:effectLst/>
                <a:uLnTx/>
                <a:uFillTx/>
                <a:latin typeface="Calibri"/>
                <a:ea typeface="+mn-ea"/>
                <a:cs typeface="Calibri" panose="020F0502020204030204" pitchFamily="34" charset="0"/>
              </a:rPr>
              <a:t>a</a:t>
            </a:r>
            <a:r>
              <a:rPr kumimoji="0" lang="en-GB" sz="1200" b="1" i="0" u="none" strike="noStrike" kern="1200" cap="none" spc="0" normalizeH="0" baseline="0" noProof="0">
                <a:ln>
                  <a:noFill/>
                </a:ln>
                <a:solidFill>
                  <a:srgbClr val="44546A"/>
                </a:solidFill>
                <a:effectLst/>
                <a:uLnTx/>
                <a:uFillTx/>
                <a:latin typeface="Calibri"/>
                <a:ea typeface="+mn-ea"/>
                <a:cs typeface="Calibri" panose="020F0502020204030204" pitchFamily="34" charset="0"/>
              </a:rPr>
              <a:t>: 0.70; </a:t>
            </a:r>
            <a:r>
              <a:rPr kumimoji="0" lang="en-GB" sz="1200" b="1" i="1" u="none" strike="noStrike" kern="1200" cap="none" spc="0" normalizeH="0" baseline="0" noProof="0">
                <a:ln>
                  <a:noFill/>
                </a:ln>
                <a:solidFill>
                  <a:srgbClr val="44546A"/>
                </a:solidFill>
                <a:effectLst/>
                <a:uLnTx/>
                <a:uFillTx/>
                <a:latin typeface="Calibri"/>
                <a:ea typeface="+mn-ea"/>
                <a:cs typeface="Calibri" panose="020F0502020204030204" pitchFamily="34" charset="0"/>
              </a:rPr>
              <a:t>P </a:t>
            </a:r>
            <a:r>
              <a:rPr kumimoji="0" lang="en-GB" sz="1200" b="1" i="0" u="none" strike="noStrike" kern="1200" cap="none" spc="0" normalizeH="0" baseline="0" noProof="0">
                <a:ln>
                  <a:noFill/>
                </a:ln>
                <a:solidFill>
                  <a:srgbClr val="44546A"/>
                </a:solidFill>
                <a:effectLst/>
                <a:uLnTx/>
                <a:uFillTx/>
                <a:latin typeface="Calibri"/>
                <a:ea typeface="+mn-ea"/>
                <a:cs typeface="Calibri" panose="020F0502020204030204" pitchFamily="34" charset="0"/>
              </a:rPr>
              <a:t>= .0075	30% reduced risk of progression/death with SVd</a:t>
            </a:r>
            <a:endParaRPr kumimoji="0" lang="en-US" sz="1200" b="1" i="0" u="none" strike="noStrike" kern="1200" cap="none" spc="0" normalizeH="0" baseline="0" noProof="0">
              <a:ln>
                <a:noFill/>
              </a:ln>
              <a:solidFill>
                <a:srgbClr val="44546A"/>
              </a:solidFill>
              <a:effectLst/>
              <a:uLnTx/>
              <a:uFillTx/>
              <a:latin typeface="Calibri"/>
              <a:ea typeface="+mn-ea"/>
              <a:cs typeface="Calibri" panose="020F0502020204030204" pitchFamily="34" charset="0"/>
            </a:endParaRPr>
          </a:p>
          <a:p>
            <a:pPr marL="0" marR="0" lvl="0" indent="0" algn="l" defTabSz="685783" rtl="0" eaLnBrk="1" fontAlgn="auto" latinLnBrk="0" hangingPunct="1">
              <a:lnSpc>
                <a:spcPct val="90000"/>
              </a:lnSpc>
              <a:spcBef>
                <a:spcPts val="450"/>
              </a:spcBef>
              <a:spcAft>
                <a:spcPts val="0"/>
              </a:spcAft>
              <a:buClrTx/>
              <a:buSzTx/>
              <a:buFont typeface="Arial"/>
              <a:buNone/>
              <a:tabLst/>
              <a:defRPr/>
            </a:pPr>
            <a:endParaRPr kumimoji="0" lang="en-US" sz="1200" b="1" i="0" u="none" strike="noStrike" kern="1200" cap="none" spc="0" normalizeH="0" baseline="0" noProof="0">
              <a:ln>
                <a:noFill/>
              </a:ln>
              <a:solidFill>
                <a:srgbClr val="44546A"/>
              </a:solidFill>
              <a:effectLst/>
              <a:uLnTx/>
              <a:uFillTx/>
              <a:latin typeface="Calibri"/>
              <a:ea typeface="+mn-ea"/>
              <a:cs typeface="Calibri" panose="020F0502020204030204" pitchFamily="34" charset="0"/>
            </a:endParaRPr>
          </a:p>
        </p:txBody>
      </p:sp>
      <p:sp>
        <p:nvSpPr>
          <p:cNvPr id="6" name="Rectangle 5"/>
          <p:cNvSpPr/>
          <p:nvPr/>
        </p:nvSpPr>
        <p:spPr>
          <a:xfrm>
            <a:off x="2899772" y="4116871"/>
            <a:ext cx="4572000" cy="253916"/>
          </a:xfrm>
          <a:prstGeom prst="rect">
            <a:avLst/>
          </a:prstGeom>
        </p:spPr>
        <p:txBody>
          <a:bodyPr>
            <a:spAutoFit/>
          </a:bodyPr>
          <a:lstStyle/>
          <a:p>
            <a:pPr marL="0" marR="0" lvl="0" indent="0" algn="r" defTabSz="685783" rtl="0" eaLnBrk="0" fontAlgn="auto" latinLnBrk="0" hangingPunct="0">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a:ea typeface="Arial" panose="020B0604020202020204" pitchFamily="34" charset="0"/>
                <a:cs typeface="+mn-cs"/>
              </a:rPr>
              <a:t>Median follow-up: 13.2 and 16.5 months in SVd and Vd arms, respectively.</a:t>
            </a:r>
            <a:endParaRPr kumimoji="0" lang="en-US" sz="105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592" name="TextBox 591"/>
          <p:cNvSpPr txBox="1"/>
          <p:nvPr/>
        </p:nvSpPr>
        <p:spPr>
          <a:xfrm>
            <a:off x="0" y="4629236"/>
            <a:ext cx="4924494" cy="507831"/>
          </a:xfrm>
          <a:prstGeom prst="rect">
            <a:avLst/>
          </a:prstGeom>
          <a:noFill/>
        </p:spPr>
        <p:txBody>
          <a:bodyPr wrap="square" anchor="b">
            <a:spAutoFit/>
          </a:bodyPr>
          <a:lstStyle/>
          <a:p>
            <a:pPr marL="0" marR="0" lvl="0" indent="0" algn="l" defTabSz="685783" rtl="0" eaLnBrk="0" fontAlgn="auto" latinLnBrk="0" hangingPunct="0">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rPr>
              <a:t>Intention-to-treat (ITT) population N = 402; data cutoff February 18, 2020.</a:t>
            </a:r>
          </a:p>
          <a:p>
            <a:pPr marL="0" marR="0" lvl="0" indent="0" algn="l" defTabSz="685783" rtl="0" eaLnBrk="0" fontAlgn="auto" latinLnBrk="0" hangingPunct="0">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prstClr val="black"/>
                </a:solidFill>
                <a:effectLst/>
                <a:uLnTx/>
                <a:uFillTx/>
                <a:latin typeface="Calibri"/>
                <a:ea typeface="ＭＳ Ｐゴシック" panose="020B0600070205080204" pitchFamily="34" charset="-128"/>
                <a:cs typeface="Calibri" panose="020F0502020204030204" pitchFamily="34" charset="0"/>
              </a:rPr>
              <a:t>a</a:t>
            </a:r>
            <a:r>
              <a:rPr kumimoji="0" lang="en-US" sz="9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rPr>
              <a:t>Hazard ratio 95% CI = 0.53–0.93 one-sided </a:t>
            </a:r>
            <a:r>
              <a:rPr kumimoji="0" lang="en-US" sz="900" b="0" i="1"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rPr>
              <a:t>P</a:t>
            </a:r>
            <a:r>
              <a:rPr kumimoji="0" lang="en-US" sz="9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rPr>
              <a:t> value.</a:t>
            </a:r>
          </a:p>
          <a:p>
            <a:pPr marL="0" marR="0" lvl="0" indent="0" algn="l" defTabSz="685783" rtl="0" eaLnBrk="0" fontAlgn="auto" latinLnBrk="0" hangingPunct="0">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rPr>
              <a:t>Dimopoulos MA, et al. ASCO 2020. Abstract 8501.</a:t>
            </a:r>
          </a:p>
        </p:txBody>
      </p:sp>
    </p:spTree>
    <p:extLst>
      <p:ext uri="{BB962C8B-B14F-4D97-AF65-F5344CB8AC3E}">
        <p14:creationId xmlns:p14="http://schemas.microsoft.com/office/powerpoint/2010/main" val="2481837342"/>
      </p:ext>
    </p:extLst>
  </p:cSld>
  <p:clrMapOvr>
    <a:masterClrMapping/>
  </p:clrMapOvr>
  <p:transition spd="slow"/>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73283" y="720524"/>
            <a:ext cx="8377178" cy="34203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Title 91">
            <a:extLst>
              <a:ext uri="{FF2B5EF4-FFF2-40B4-BE49-F238E27FC236}">
                <a16:creationId xmlns:a16="http://schemas.microsoft.com/office/drawing/2014/main" id="{B2C66AA9-B21F-4804-B9C6-0A6B077C1BDC}"/>
              </a:ext>
            </a:extLst>
          </p:cNvPr>
          <p:cNvSpPr txBox="1">
            <a:spLocks/>
          </p:cNvSpPr>
          <p:nvPr/>
        </p:nvSpPr>
        <p:spPr>
          <a:xfrm>
            <a:off x="598729" y="95622"/>
            <a:ext cx="8691476" cy="695113"/>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rtl="0" eaLnBrk="0" fontAlgn="base" hangingPunct="0">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2pPr>
            <a:lvl3pPr algn="l" rtl="0" eaLnBrk="0" fontAlgn="base" hangingPunct="0">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3pPr>
            <a:lvl4pPr algn="l" rtl="0" eaLnBrk="0" fontAlgn="base" hangingPunct="0">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4pPr>
            <a:lvl5pPr algn="l" rtl="0" eaLnBrk="0" fontAlgn="base" hangingPunct="0">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5pPr>
            <a:lvl6pPr marL="4572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6pPr>
            <a:lvl7pPr marL="9144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7pPr>
            <a:lvl8pPr marL="13716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8pPr>
            <a:lvl9pPr marL="18288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9pPr>
          </a:lstStyle>
          <a:p>
            <a:pPr marL="0" marR="0" lvl="0" indent="0" algn="l" defTabSz="685800" rtl="0" eaLnBrk="0" fontAlgn="base" latinLnBrk="0" hangingPunct="0">
              <a:lnSpc>
                <a:spcPct val="90000"/>
              </a:lnSpc>
              <a:spcBef>
                <a:spcPct val="0"/>
              </a:spcBef>
              <a:spcAft>
                <a:spcPct val="0"/>
              </a:spcAft>
              <a:buClrTx/>
              <a:buSzTx/>
              <a:buFontTx/>
              <a:buNone/>
              <a:tabLst/>
              <a:defRPr/>
            </a:pPr>
            <a:r>
              <a:rPr kumimoji="0" lang="en-US" sz="3000" b="1" i="0" u="none" strike="noStrike" kern="1200" cap="none" spc="0" normalizeH="0" baseline="0" noProof="0">
                <a:ln>
                  <a:noFill/>
                </a:ln>
                <a:solidFill>
                  <a:srgbClr val="000090"/>
                </a:solidFill>
                <a:effectLst/>
                <a:uLnTx/>
                <a:uFillTx/>
                <a:latin typeface="Calibri Light"/>
                <a:ea typeface="ＭＳ Ｐゴシック" charset="0"/>
              </a:rPr>
              <a:t>BOSTON Trial: Safety </a:t>
            </a:r>
            <a:r>
              <a:rPr kumimoji="0" lang="en-US" sz="3000" b="1" i="0" u="none" strike="noStrike" kern="1200" cap="none" spc="-15" normalizeH="0" baseline="0" noProof="0">
                <a:ln>
                  <a:noFill/>
                </a:ln>
                <a:solidFill>
                  <a:srgbClr val="000090"/>
                </a:solidFill>
                <a:effectLst/>
                <a:uLnTx/>
                <a:uFillTx/>
                <a:latin typeface="Calibri Light"/>
                <a:ea typeface="ＭＳ Ｐゴシック" charset="0"/>
              </a:rPr>
              <a:t>– Selected Nonhematologic TEAEs*</a:t>
            </a:r>
          </a:p>
        </p:txBody>
      </p:sp>
      <p:sp>
        <p:nvSpPr>
          <p:cNvPr id="4" name="Text Placeholder 2">
            <a:extLst>
              <a:ext uri="{FF2B5EF4-FFF2-40B4-BE49-F238E27FC236}">
                <a16:creationId xmlns:a16="http://schemas.microsoft.com/office/drawing/2014/main" id="{5FD91764-DE5E-4AAE-9D2C-AF978DB946EE}"/>
              </a:ext>
            </a:extLst>
          </p:cNvPr>
          <p:cNvSpPr txBox="1">
            <a:spLocks/>
          </p:cNvSpPr>
          <p:nvPr/>
        </p:nvSpPr>
        <p:spPr>
          <a:xfrm>
            <a:off x="0" y="4786884"/>
            <a:ext cx="8891477" cy="356616"/>
          </a:xfrm>
          <a:prstGeom prst="rect">
            <a:avLst/>
          </a:prstGeom>
        </p:spPr>
        <p:txBody>
          <a:bodyPr vert="horz" wrap="square" lIns="91440" tIns="34290" rIns="68580" bIns="45720" numCol="1" anchor="b" anchorCtr="0" compatLnSpc="1">
            <a:prstTxWarp prst="textNoShape">
              <a:avLst/>
            </a:prstTxWarp>
          </a:bodyPr>
          <a:lstStyle>
            <a:defPPr>
              <a:defRPr lang="en-US"/>
            </a:defPPr>
            <a:lvl1pPr algn="l" rtl="0" eaLnBrk="1" fontAlgn="base" hangingPunct="1">
              <a:spcBef>
                <a:spcPct val="0"/>
              </a:spcBef>
              <a:spcAft>
                <a:spcPct val="0"/>
              </a:spcAft>
              <a:defRPr sz="1200" kern="1200">
                <a:solidFill>
                  <a:srgbClr val="898989"/>
                </a:solidFill>
                <a:latin typeface="Calibri" panose="020F050202020403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GB" altLang="en-US" sz="9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Arial" panose="020B0604020202020204" pitchFamily="34" charset="0"/>
              </a:rPr>
              <a:t> </a:t>
            </a:r>
            <a:endParaRPr kumimoji="0" lang="en-US" sz="9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Arial" panose="020B0604020202020204" pitchFamily="34" charset="0"/>
              </a:rPr>
              <a:t>*Shown are events that occurred in at least 15% of patients and had a &gt;5% difference between treatment arms. Adverse events were graded according to the National Cancer Institute Common Terminology Criteria for Adverse Events, version 4.03. For patients who crossed over, adverse events that occurred after the crossover are not included. </a:t>
            </a:r>
            <a:r>
              <a:rPr kumimoji="0" lang="x-none" sz="900" b="0" i="0" u="none" strike="noStrike" kern="1200" cap="none" spc="0" normalizeH="0" baseline="30000" noProof="0">
                <a:ln>
                  <a:noFill/>
                </a:ln>
                <a:solidFill>
                  <a:prstClr val="black"/>
                </a:solidFill>
                <a:effectLst/>
                <a:uLnTx/>
                <a:uFillTx/>
                <a:latin typeface="Calibri"/>
                <a:ea typeface="ＭＳ Ｐゴシック" panose="020B0600070205080204" pitchFamily="34" charset="-128"/>
                <a:cs typeface="Arial" panose="020B0604020202020204" pitchFamily="34" charset="0"/>
              </a:rPr>
              <a:t>†</a:t>
            </a:r>
            <a:r>
              <a:rPr kumimoji="0" lang="en-US" sz="9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Arial" panose="020B0604020202020204" pitchFamily="34" charset="0"/>
              </a:rPr>
              <a:t>Includes high-level term Peripheral Neuropathies NEC. </a:t>
            </a:r>
            <a:r>
              <a:rPr kumimoji="0" lang="x-none" sz="900" b="0" i="0" u="none" strike="noStrike" kern="1200" cap="none" spc="0" normalizeH="0" baseline="30000" noProof="0">
                <a:ln>
                  <a:noFill/>
                </a:ln>
                <a:solidFill>
                  <a:prstClr val="black"/>
                </a:solidFill>
                <a:effectLst/>
                <a:uLnTx/>
                <a:uFillTx/>
                <a:latin typeface="Calibri"/>
                <a:ea typeface="ＭＳ Ｐゴシック" panose="020B0600070205080204" pitchFamily="34" charset="-128"/>
                <a:cs typeface="Arial" panose="020B0604020202020204" pitchFamily="34" charset="0"/>
              </a:rPr>
              <a:t>‡</a:t>
            </a:r>
            <a:r>
              <a:rPr kumimoji="0" lang="en-US" sz="9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Arial" panose="020B0604020202020204" pitchFamily="34" charset="0"/>
              </a:rPr>
              <a:t>Includes upper respiratory infection, nasopharyngitis, pharyngitis, respiratory syncytial virus infection, respiratory tract infection, rhinitis, and viral upper respiratory tract infection.</a:t>
            </a:r>
            <a:r>
              <a:rPr kumimoji="0" lang="x-none" sz="9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Arial" panose="020B0604020202020204" pitchFamily="34" charset="0"/>
              </a:rPr>
              <a:t> </a:t>
            </a:r>
            <a:r>
              <a:rPr kumimoji="0" lang="x-none" sz="900" b="0" i="0" u="none" strike="noStrike" kern="1200" cap="none" spc="0" normalizeH="0" baseline="30000" noProof="0">
                <a:ln>
                  <a:noFill/>
                </a:ln>
                <a:solidFill>
                  <a:prstClr val="black"/>
                </a:solidFill>
                <a:effectLst/>
                <a:uLnTx/>
                <a:uFillTx/>
                <a:latin typeface="Calibri"/>
                <a:ea typeface="ＭＳ Ｐゴシック" panose="020B0600070205080204" pitchFamily="34" charset="-128"/>
                <a:cs typeface="Arial" panose="020B0604020202020204" pitchFamily="34" charset="0"/>
              </a:rPr>
              <a:t>§</a:t>
            </a:r>
            <a:r>
              <a:rPr kumimoji="0" lang="en-US" sz="9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Arial" panose="020B0604020202020204" pitchFamily="34" charset="0"/>
              </a:rPr>
              <a:t>Per ophthalmology exam after 24% of patients on SVd arm vs 8.5% of patients on the Vd arm had new-onset cataracts, and worsening of cataracts on study was noted in 20.5% of patients on the SVd arm vs 7.9% on the Vd arm. Data cutoff February 18, 2020.</a:t>
            </a:r>
          </a:p>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Arial" panose="020B0604020202020204" pitchFamily="34" charset="0"/>
              </a:rPr>
              <a:t>Dimopoulos MA, et al. ASCO 2020. Abstract 8501.</a:t>
            </a:r>
          </a:p>
        </p:txBody>
      </p:sp>
    </p:spTree>
    <p:extLst>
      <p:ext uri="{BB962C8B-B14F-4D97-AF65-F5344CB8AC3E}">
        <p14:creationId xmlns:p14="http://schemas.microsoft.com/office/powerpoint/2010/main" val="246474643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Title 91">
            <a:extLst>
              <a:ext uri="{FF2B5EF4-FFF2-40B4-BE49-F238E27FC236}">
                <a16:creationId xmlns:a16="http://schemas.microsoft.com/office/drawing/2014/main" id="{708AF002-6BA2-CB44-BBF0-AB79037FBEC0}"/>
              </a:ext>
            </a:extLst>
          </p:cNvPr>
          <p:cNvSpPr>
            <a:spLocks noGrp="1"/>
          </p:cNvSpPr>
          <p:nvPr>
            <p:ph type="title"/>
          </p:nvPr>
        </p:nvSpPr>
        <p:spPr>
          <a:xfrm>
            <a:off x="604125" y="97805"/>
            <a:ext cx="7886700" cy="994172"/>
          </a:xfrm>
        </p:spPr>
        <p:txBody>
          <a:bodyPr anchor="t"/>
          <a:lstStyle/>
          <a:p>
            <a:r>
              <a:rPr lang="en-US" sz="3000" b="1" noProof="0">
                <a:solidFill>
                  <a:srgbClr val="000090"/>
                </a:solidFill>
              </a:rPr>
              <a:t>Belantamab Mafodotin: BCMA-Targeted ADC</a:t>
            </a:r>
          </a:p>
        </p:txBody>
      </p:sp>
      <p:sp>
        <p:nvSpPr>
          <p:cNvPr id="2" name="Content Placeholder 1"/>
          <p:cNvSpPr>
            <a:spLocks noGrp="1"/>
          </p:cNvSpPr>
          <p:nvPr>
            <p:ph idx="4294967295"/>
          </p:nvPr>
        </p:nvSpPr>
        <p:spPr>
          <a:xfrm>
            <a:off x="220318" y="970173"/>
            <a:ext cx="2873878" cy="3493294"/>
          </a:xfrm>
        </p:spPr>
        <p:txBody>
          <a:bodyPr/>
          <a:lstStyle/>
          <a:p>
            <a:pPr marL="171450" lvl="1"/>
            <a:r>
              <a:rPr lang="en-US" altLang="en-US" sz="1650" noProof="0"/>
              <a:t>Belantamab mafodotin</a:t>
            </a:r>
          </a:p>
          <a:p>
            <a:pPr marL="517922" lvl="2">
              <a:buFont typeface="Calibri" panose="020F0502020204030204" pitchFamily="34" charset="0"/>
              <a:buChar char="–"/>
            </a:pPr>
            <a:r>
              <a:rPr lang="en-US" altLang="en-US" noProof="0"/>
              <a:t>Humanized, afucosylated IgG1 anti-BCMA antibody</a:t>
            </a:r>
          </a:p>
          <a:p>
            <a:pPr marL="517922" lvl="2">
              <a:buFont typeface="Calibri" panose="020F0502020204030204" pitchFamily="34" charset="0"/>
              <a:buChar char="–"/>
            </a:pPr>
            <a:r>
              <a:rPr lang="en-US" altLang="en-US" noProof="0"/>
              <a:t>Conjugated to microtubule-disrupting agent MMAF via a stable, protease-resistant maleimidocaproyl linker</a:t>
            </a:r>
          </a:p>
          <a:p>
            <a:pPr marL="171450" lvl="1"/>
            <a:r>
              <a:rPr lang="en-US" altLang="en-US" sz="1650" noProof="0"/>
              <a:t>Preclinical studies demonstrate its selective and potent activity</a:t>
            </a:r>
          </a:p>
          <a:p>
            <a:pPr lvl="1"/>
            <a:endParaRPr lang="en-US" altLang="en-US" sz="2100" noProof="0"/>
          </a:p>
          <a:p>
            <a:pPr lvl="1"/>
            <a:endParaRPr lang="en-US" sz="2100" noProof="0"/>
          </a:p>
        </p:txBody>
      </p:sp>
      <p:sp>
        <p:nvSpPr>
          <p:cNvPr id="3" name="Text Placeholder 2">
            <a:extLst>
              <a:ext uri="{FF2B5EF4-FFF2-40B4-BE49-F238E27FC236}">
                <a16:creationId xmlns:a16="http://schemas.microsoft.com/office/drawing/2014/main" id="{098ECFE4-8017-C240-A2B9-15A4DFBE0B3D}"/>
              </a:ext>
            </a:extLst>
          </p:cNvPr>
          <p:cNvSpPr>
            <a:spLocks noGrp="1"/>
          </p:cNvSpPr>
          <p:nvPr>
            <p:ph type="body" sz="quarter" idx="4294967295"/>
          </p:nvPr>
        </p:nvSpPr>
        <p:spPr>
          <a:xfrm>
            <a:off x="0" y="4782098"/>
            <a:ext cx="8314135" cy="357188"/>
          </a:xfrm>
        </p:spPr>
        <p:txBody>
          <a:bodyPr anchor="b"/>
          <a:lstStyle/>
          <a:p>
            <a:pPr marL="0" indent="0">
              <a:buNone/>
            </a:pPr>
            <a:r>
              <a:rPr lang="en-US" sz="900" noProof="0"/>
              <a:t>Tai YT, et al. </a:t>
            </a:r>
            <a:r>
              <a:rPr lang="en-US" sz="900" i="1" noProof="0"/>
              <a:t>Blood</a:t>
            </a:r>
            <a:r>
              <a:rPr lang="en-US" sz="900" noProof="0"/>
              <a:t>. 2014;123: abstract 3128.</a:t>
            </a:r>
          </a:p>
        </p:txBody>
      </p:sp>
      <p:grpSp>
        <p:nvGrpSpPr>
          <p:cNvPr id="6" name="Group 240">
            <a:extLst>
              <a:ext uri="{FF2B5EF4-FFF2-40B4-BE49-F238E27FC236}">
                <a16:creationId xmlns:a16="http://schemas.microsoft.com/office/drawing/2014/main" id="{BEC31BB4-E79F-504A-B025-2D61A5EB1ED8}"/>
              </a:ext>
            </a:extLst>
          </p:cNvPr>
          <p:cNvGrpSpPr>
            <a:grpSpLocks/>
          </p:cNvGrpSpPr>
          <p:nvPr/>
        </p:nvGrpSpPr>
        <p:grpSpPr bwMode="auto">
          <a:xfrm>
            <a:off x="3001327" y="927746"/>
            <a:ext cx="3004125" cy="3781705"/>
            <a:chOff x="4123879" y="1539920"/>
            <a:chExt cx="3230271" cy="3965429"/>
          </a:xfrm>
        </p:grpSpPr>
        <p:sp>
          <p:nvSpPr>
            <p:cNvPr id="7" name="Oval 6">
              <a:extLst>
                <a:ext uri="{FF2B5EF4-FFF2-40B4-BE49-F238E27FC236}">
                  <a16:creationId xmlns:a16="http://schemas.microsoft.com/office/drawing/2014/main" id="{ECA44024-8297-544A-93EA-8D94A1CAAAD2}"/>
                </a:ext>
              </a:extLst>
            </p:cNvPr>
            <p:cNvSpPr/>
            <p:nvPr/>
          </p:nvSpPr>
          <p:spPr bwMode="auto">
            <a:xfrm>
              <a:off x="4682260" y="2201609"/>
              <a:ext cx="1600317" cy="1690427"/>
            </a:xfrm>
            <a:prstGeom prst="ellipse">
              <a:avLst/>
            </a:prstGeom>
            <a:solidFill>
              <a:schemeClr val="accent1"/>
            </a:solidFill>
            <a:ln>
              <a:solidFill>
                <a:schemeClr val="tx1"/>
              </a:solidFill>
              <a:headEnd/>
              <a:tailEnd/>
            </a:ln>
            <a:effectLst/>
          </p:spPr>
          <p:style>
            <a:lnRef idx="1">
              <a:schemeClr val="accent1"/>
            </a:lnRef>
            <a:fillRef idx="3">
              <a:schemeClr val="accent1"/>
            </a:fillRef>
            <a:effectRef idx="2">
              <a:schemeClr val="accent1"/>
            </a:effectRef>
            <a:fontRef idx="minor">
              <a:schemeClr val="lt1"/>
            </a:fontRef>
          </p:style>
          <p:txBody>
            <a:bodyPr lIns="54000" tIns="54000" rIns="54000" bIns="54000"/>
            <a:lstStyle/>
            <a:p>
              <a:pPr marL="135731" marR="0" lvl="0" indent="-135731" algn="ctr" defTabSz="685800" rtl="0" eaLnBrk="0" fontAlgn="auto" latinLnBrk="0" hangingPunct="0">
                <a:lnSpc>
                  <a:spcPct val="100000"/>
                </a:lnSpc>
                <a:spcBef>
                  <a:spcPts val="0"/>
                </a:spcBef>
                <a:spcAft>
                  <a:spcPts val="0"/>
                </a:spcAft>
                <a:buClr>
                  <a:prstClr val="white"/>
                </a:buClr>
                <a:buSzTx/>
                <a:buFont typeface="Arial" pitchFamily="34" charset="0"/>
                <a:buChar char="–"/>
                <a:tabLst/>
                <a:defRPr/>
              </a:pPr>
              <a:endParaRPr kumimoji="0" lang="en-US" sz="900" b="0" i="0" u="none" strike="noStrike" kern="0" cap="none" spc="0" normalizeH="0" baseline="0" noProof="0">
                <a:ln>
                  <a:noFill/>
                </a:ln>
                <a:solidFill>
                  <a:srgbClr val="FFFFFF"/>
                </a:solidFill>
                <a:effectLst/>
                <a:uLnTx/>
                <a:uFillTx/>
                <a:latin typeface="Calibri"/>
                <a:ea typeface="+mn-ea"/>
                <a:cs typeface="+mn-cs"/>
              </a:endParaRPr>
            </a:p>
          </p:txBody>
        </p:sp>
        <p:sp>
          <p:nvSpPr>
            <p:cNvPr id="8" name="TextBox 7">
              <a:extLst>
                <a:ext uri="{FF2B5EF4-FFF2-40B4-BE49-F238E27FC236}">
                  <a16:creationId xmlns:a16="http://schemas.microsoft.com/office/drawing/2014/main" id="{56BD255B-4D86-A748-A2F7-5B3B60223C57}"/>
                </a:ext>
              </a:extLst>
            </p:cNvPr>
            <p:cNvSpPr txBox="1"/>
            <p:nvPr/>
          </p:nvSpPr>
          <p:spPr>
            <a:xfrm>
              <a:off x="5088101" y="2232821"/>
              <a:ext cx="476080" cy="223962"/>
            </a:xfrm>
            <a:prstGeom prst="rect">
              <a:avLst/>
            </a:prstGeom>
            <a:noFill/>
          </p:spPr>
          <p:txBody>
            <a:bodyPr wrap="none">
              <a:spAutoFit/>
            </a:bodyPr>
            <a:lstStyle/>
            <a:p>
              <a:pPr marL="0" marR="0" lvl="0" indent="0" algn="l" defTabSz="685800" rtl="0" eaLnBrk="0" fontAlgn="base" latinLnBrk="0" hangingPunct="0">
                <a:lnSpc>
                  <a:spcPct val="100000"/>
                </a:lnSpc>
                <a:spcBef>
                  <a:spcPct val="0"/>
                </a:spcBef>
                <a:spcAft>
                  <a:spcPct val="0"/>
                </a:spcAft>
                <a:buClr>
                  <a:prstClr val="black"/>
                </a:buClr>
                <a:buSzTx/>
                <a:buFontTx/>
                <a:buNone/>
                <a:tabLst/>
                <a:defRPr/>
              </a:pPr>
              <a:r>
                <a:rPr kumimoji="0" lang="en-US" sz="788" b="1"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rPr>
                <a:t>BCMA</a:t>
              </a:r>
            </a:p>
          </p:txBody>
        </p:sp>
        <p:grpSp>
          <p:nvGrpSpPr>
            <p:cNvPr id="9" name="Group 238">
              <a:extLst>
                <a:ext uri="{FF2B5EF4-FFF2-40B4-BE49-F238E27FC236}">
                  <a16:creationId xmlns:a16="http://schemas.microsoft.com/office/drawing/2014/main" id="{720E9613-C3D6-8E4D-82E8-8A12CBD5AD40}"/>
                </a:ext>
              </a:extLst>
            </p:cNvPr>
            <p:cNvGrpSpPr>
              <a:grpSpLocks/>
            </p:cNvGrpSpPr>
            <p:nvPr/>
          </p:nvGrpSpPr>
          <p:grpSpPr bwMode="auto">
            <a:xfrm>
              <a:off x="6646169" y="2234069"/>
              <a:ext cx="707981" cy="855201"/>
              <a:chOff x="6672800" y="2234069"/>
              <a:chExt cx="707981" cy="855201"/>
            </a:xfrm>
          </p:grpSpPr>
          <p:sp>
            <p:nvSpPr>
              <p:cNvPr id="75" name="TextBox 74">
                <a:extLst>
                  <a:ext uri="{FF2B5EF4-FFF2-40B4-BE49-F238E27FC236}">
                    <a16:creationId xmlns:a16="http://schemas.microsoft.com/office/drawing/2014/main" id="{6AA987B0-BF81-9544-AE18-4593814236D7}"/>
                  </a:ext>
                </a:extLst>
              </p:cNvPr>
              <p:cNvSpPr txBox="1"/>
              <p:nvPr/>
            </p:nvSpPr>
            <p:spPr>
              <a:xfrm>
                <a:off x="6672800" y="2234069"/>
                <a:ext cx="707981" cy="855201"/>
              </a:xfrm>
              <a:prstGeom prst="ellipse">
                <a:avLst/>
              </a:prstGeom>
              <a:solidFill>
                <a:schemeClr val="tx1">
                  <a:lumMod val="40000"/>
                  <a:lumOff val="60000"/>
                </a:schemeClr>
              </a:solidFill>
              <a:ln>
                <a:solidFill>
                  <a:schemeClr val="tx1"/>
                </a:solidFill>
              </a:ln>
            </p:spPr>
            <p:txBody>
              <a:bodyPr lIns="0" tIns="0" rIns="0" bIns="0" anchor="ctr"/>
              <a:lstStyle/>
              <a:p>
                <a:pPr marL="0" marR="0" lvl="0" indent="0" algn="ctr" defTabSz="685800" rtl="0" eaLnBrk="0" fontAlgn="base" latinLnBrk="0" hangingPunct="0">
                  <a:lnSpc>
                    <a:spcPct val="100000"/>
                  </a:lnSpc>
                  <a:spcBef>
                    <a:spcPct val="0"/>
                  </a:spcBef>
                  <a:spcAft>
                    <a:spcPct val="0"/>
                  </a:spcAft>
                  <a:buClr>
                    <a:prstClr val="black"/>
                  </a:buClr>
                  <a:buSzTx/>
                  <a:buFontTx/>
                  <a:buNone/>
                  <a:tabLst/>
                  <a:defRPr/>
                </a:pPr>
                <a:endParaRPr kumimoji="0" lang="en-US" sz="675" b="0" i="0" u="none" strike="noStrike" kern="1200" cap="none" spc="0" normalizeH="0" baseline="0" noProof="0">
                  <a:ln>
                    <a:noFill/>
                  </a:ln>
                  <a:solidFill>
                    <a:srgbClr val="FF0000"/>
                  </a:solidFill>
                  <a:effectLst/>
                  <a:uLnTx/>
                  <a:uFillTx/>
                  <a:latin typeface="Calibri"/>
                  <a:ea typeface="ＭＳ Ｐゴシック" panose="020B0600070205080204" pitchFamily="34" charset="-128"/>
                  <a:cs typeface="+mn-cs"/>
                </a:endParaRPr>
              </a:p>
            </p:txBody>
          </p:sp>
          <p:sp>
            <p:nvSpPr>
              <p:cNvPr id="76" name="TextBox 75">
                <a:extLst>
                  <a:ext uri="{FF2B5EF4-FFF2-40B4-BE49-F238E27FC236}">
                    <a16:creationId xmlns:a16="http://schemas.microsoft.com/office/drawing/2014/main" id="{AC75D483-632F-2047-9C23-81ECC46EA180}"/>
                  </a:ext>
                </a:extLst>
              </p:cNvPr>
              <p:cNvSpPr txBox="1"/>
              <p:nvPr/>
            </p:nvSpPr>
            <p:spPr>
              <a:xfrm>
                <a:off x="6708647" y="2277766"/>
                <a:ext cx="636286" cy="767808"/>
              </a:xfrm>
              <a:prstGeom prst="ellipse">
                <a:avLst/>
              </a:prstGeom>
              <a:solidFill>
                <a:schemeClr val="accent3"/>
              </a:solidFill>
              <a:ln>
                <a:solidFill>
                  <a:schemeClr val="tx1"/>
                </a:solidFill>
              </a:ln>
            </p:spPr>
            <p:txBody>
              <a:bodyPr lIns="0" tIns="0" rIns="0" bIns="0" anchor="ctr"/>
              <a:lstStyle/>
              <a:p>
                <a:pPr marL="0" marR="0" lvl="0" indent="0" algn="ctr" defTabSz="685800" rtl="0" eaLnBrk="0" fontAlgn="base" latinLnBrk="0" hangingPunct="0">
                  <a:lnSpc>
                    <a:spcPct val="100000"/>
                  </a:lnSpc>
                  <a:spcBef>
                    <a:spcPct val="0"/>
                  </a:spcBef>
                  <a:spcAft>
                    <a:spcPct val="0"/>
                  </a:spcAft>
                  <a:buClr>
                    <a:prstClr val="black"/>
                  </a:buClr>
                  <a:buSzTx/>
                  <a:buFontTx/>
                  <a:buNone/>
                  <a:tabLst/>
                  <a:defRPr/>
                </a:pPr>
                <a:r>
                  <a:rPr kumimoji="0" lang="en-US" sz="825" b="1"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rPr>
                  <a:t>Effector cell</a:t>
                </a:r>
              </a:p>
            </p:txBody>
          </p:sp>
        </p:grpSp>
        <p:sp>
          <p:nvSpPr>
            <p:cNvPr id="10" name="Teardrop 9">
              <a:extLst>
                <a:ext uri="{FF2B5EF4-FFF2-40B4-BE49-F238E27FC236}">
                  <a16:creationId xmlns:a16="http://schemas.microsoft.com/office/drawing/2014/main" id="{A6B47245-16ED-C540-8453-4D0181E3198C}"/>
                </a:ext>
              </a:extLst>
            </p:cNvPr>
            <p:cNvSpPr/>
            <p:nvPr/>
          </p:nvSpPr>
          <p:spPr bwMode="auto">
            <a:xfrm>
              <a:off x="5373597" y="2528707"/>
              <a:ext cx="514662" cy="614247"/>
            </a:xfrm>
            <a:prstGeom prst="teardrop">
              <a:avLst/>
            </a:prstGeom>
            <a:solidFill>
              <a:srgbClr val="FFFFFF"/>
            </a:solidFill>
            <a:ln>
              <a:solidFill>
                <a:schemeClr val="accent2"/>
              </a:solidFill>
              <a:headEnd/>
              <a:tailEnd/>
            </a:ln>
            <a:effectLst/>
          </p:spPr>
          <p:style>
            <a:lnRef idx="1">
              <a:schemeClr val="accent1"/>
            </a:lnRef>
            <a:fillRef idx="3">
              <a:schemeClr val="accent1"/>
            </a:fillRef>
            <a:effectRef idx="2">
              <a:schemeClr val="accent1"/>
            </a:effectRef>
            <a:fontRef idx="minor">
              <a:schemeClr val="lt1"/>
            </a:fontRef>
          </p:style>
          <p:txBody>
            <a:bodyPr lIns="54000" tIns="54000" rIns="54000" bIns="54000"/>
            <a:lstStyle/>
            <a:p>
              <a:pPr marL="135731" marR="0" lvl="0" indent="-135731" algn="ctr" defTabSz="685800" rtl="0" eaLnBrk="0" fontAlgn="auto" latinLnBrk="0" hangingPunct="0">
                <a:lnSpc>
                  <a:spcPct val="100000"/>
                </a:lnSpc>
                <a:spcBef>
                  <a:spcPts val="0"/>
                </a:spcBef>
                <a:spcAft>
                  <a:spcPts val="0"/>
                </a:spcAft>
                <a:buClr>
                  <a:prstClr val="white"/>
                </a:buClr>
                <a:buSzTx/>
                <a:buFont typeface="Arial" pitchFamily="34" charset="0"/>
                <a:buChar char="–"/>
                <a:tabLst/>
                <a:defRPr/>
              </a:pPr>
              <a:endParaRPr kumimoji="0" lang="en-US" sz="900" b="0" i="0" u="none" strike="noStrike" kern="0" cap="none" spc="0" normalizeH="0" baseline="0" noProof="0">
                <a:ln>
                  <a:noFill/>
                </a:ln>
                <a:solidFill>
                  <a:srgbClr val="FFFFFF"/>
                </a:solidFill>
                <a:effectLst/>
                <a:uLnTx/>
                <a:uFillTx/>
                <a:latin typeface="Calibri"/>
                <a:ea typeface="+mn-ea"/>
                <a:cs typeface="+mn-cs"/>
              </a:endParaRPr>
            </a:p>
          </p:txBody>
        </p:sp>
        <p:sp>
          <p:nvSpPr>
            <p:cNvPr id="11" name="Rounded Rectangle 48">
              <a:extLst>
                <a:ext uri="{FF2B5EF4-FFF2-40B4-BE49-F238E27FC236}">
                  <a16:creationId xmlns:a16="http://schemas.microsoft.com/office/drawing/2014/main" id="{9F3F6C01-725D-E74F-98A5-83AA2C940133}"/>
                </a:ext>
              </a:extLst>
            </p:cNvPr>
            <p:cNvSpPr/>
            <p:nvPr/>
          </p:nvSpPr>
          <p:spPr bwMode="auto">
            <a:xfrm>
              <a:off x="5497782" y="2789638"/>
              <a:ext cx="46089" cy="137332"/>
            </a:xfrm>
            <a:prstGeom prst="roundRect">
              <a:avLst/>
            </a:prstGeom>
            <a:solidFill>
              <a:schemeClr val="tx1"/>
            </a:solidFill>
            <a:ln w="6350">
              <a:solidFill>
                <a:schemeClr val="tx1"/>
              </a:solidFill>
              <a:headEnd/>
              <a:tailEnd/>
            </a:ln>
            <a:effectLst/>
          </p:spPr>
          <p:style>
            <a:lnRef idx="1">
              <a:schemeClr val="accent1"/>
            </a:lnRef>
            <a:fillRef idx="3">
              <a:schemeClr val="accent1"/>
            </a:fillRef>
            <a:effectRef idx="2">
              <a:schemeClr val="accent1"/>
            </a:effectRef>
            <a:fontRef idx="minor">
              <a:schemeClr val="lt1"/>
            </a:fontRef>
          </p:style>
          <p:txBody>
            <a:bodyPr lIns="54000" tIns="54000" rIns="54000" bIns="54000"/>
            <a:lstStyle/>
            <a:p>
              <a:pPr marL="135731" marR="0" lvl="0" indent="-135731" algn="ctr" defTabSz="685800" rtl="0" eaLnBrk="0" fontAlgn="auto" latinLnBrk="0" hangingPunct="0">
                <a:lnSpc>
                  <a:spcPct val="100000"/>
                </a:lnSpc>
                <a:spcBef>
                  <a:spcPts val="0"/>
                </a:spcBef>
                <a:spcAft>
                  <a:spcPts val="0"/>
                </a:spcAft>
                <a:buClr>
                  <a:prstClr val="white"/>
                </a:buClr>
                <a:buSzTx/>
                <a:buFont typeface="Arial" pitchFamily="34" charset="0"/>
                <a:buChar char="–"/>
                <a:tabLst/>
                <a:defRPr/>
              </a:pPr>
              <a:endParaRPr kumimoji="0" lang="en-US" sz="900" b="0" i="0" u="none" strike="noStrike" kern="0" cap="none" spc="0" normalizeH="0" baseline="0" noProof="0">
                <a:ln>
                  <a:noFill/>
                </a:ln>
                <a:solidFill>
                  <a:srgbClr val="FFFFFF"/>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90110767-7FAE-DE4F-88A6-0C1291082994}"/>
                </a:ext>
              </a:extLst>
            </p:cNvPr>
            <p:cNvSpPr txBox="1"/>
            <p:nvPr/>
          </p:nvSpPr>
          <p:spPr>
            <a:xfrm>
              <a:off x="4123879" y="4541281"/>
              <a:ext cx="3033302" cy="964068"/>
            </a:xfrm>
            <a:prstGeom prst="roundRect">
              <a:avLst/>
            </a:prstGeom>
            <a:solidFill>
              <a:srgbClr val="444E54"/>
            </a:solidFill>
            <a:ln>
              <a:noFill/>
            </a:ln>
          </p:spPr>
          <p:txBody>
            <a:bodyPr wrap="square" anchor="ctr">
              <a:spAutoFit/>
            </a:bodyPr>
            <a:lstStyle/>
            <a:p>
              <a:pPr marL="0" marR="0" lvl="0" indent="0" algn="l" defTabSz="685800" rtl="0" eaLnBrk="0" fontAlgn="base" latinLnBrk="0" hangingPunct="0">
                <a:lnSpc>
                  <a:spcPct val="100000"/>
                </a:lnSpc>
                <a:spcBef>
                  <a:spcPct val="0"/>
                </a:spcBef>
                <a:spcAft>
                  <a:spcPct val="0"/>
                </a:spcAft>
                <a:buClr>
                  <a:prstClr val="black"/>
                </a:buClr>
                <a:buSzTx/>
                <a:buFontTx/>
                <a:buNone/>
                <a:tabLst/>
                <a:defRPr/>
              </a:pPr>
              <a:r>
                <a:rPr kumimoji="0" lang="en-US" sz="1200" b="1"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rPr>
                <a:t>Mechanisms of action:</a:t>
              </a:r>
            </a:p>
            <a:p>
              <a:pPr marL="171450" marR="0" lvl="0" indent="-171450" algn="l" defTabSz="685800" rtl="0" eaLnBrk="0" fontAlgn="base" latinLnBrk="0" hangingPunct="0">
                <a:lnSpc>
                  <a:spcPct val="100000"/>
                </a:lnSpc>
                <a:spcBef>
                  <a:spcPct val="0"/>
                </a:spcBef>
                <a:spcAft>
                  <a:spcPct val="0"/>
                </a:spcAft>
                <a:buClr>
                  <a:prstClr val="white"/>
                </a:buClr>
                <a:buSzTx/>
                <a:buFontTx/>
                <a:buAutoNum type="arabicPeriod"/>
                <a:tabLst/>
                <a:defRPr/>
              </a:pPr>
              <a:r>
                <a:rPr kumimoji="0" lang="en-US" sz="1200" b="1"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rPr>
                <a:t>ADC mechanism</a:t>
              </a:r>
            </a:p>
            <a:p>
              <a:pPr marL="171450" marR="0" lvl="0" indent="-171450" algn="l" defTabSz="685800" rtl="0" eaLnBrk="0" fontAlgn="base" latinLnBrk="0" hangingPunct="0">
                <a:lnSpc>
                  <a:spcPct val="100000"/>
                </a:lnSpc>
                <a:spcBef>
                  <a:spcPct val="0"/>
                </a:spcBef>
                <a:spcAft>
                  <a:spcPct val="0"/>
                </a:spcAft>
                <a:buClr>
                  <a:prstClr val="white"/>
                </a:buClr>
                <a:buSzTx/>
                <a:buFontTx/>
                <a:buAutoNum type="arabicPeriod"/>
                <a:tabLst/>
                <a:defRPr/>
              </a:pPr>
              <a:r>
                <a:rPr kumimoji="0" lang="en-US" sz="1200" b="1"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rPr>
                <a:t>ADCC mechanism</a:t>
              </a:r>
            </a:p>
            <a:p>
              <a:pPr marL="171450" marR="0" lvl="0" indent="-171450" algn="l" defTabSz="685800" rtl="0" eaLnBrk="0" fontAlgn="base" latinLnBrk="0" hangingPunct="0">
                <a:lnSpc>
                  <a:spcPct val="100000"/>
                </a:lnSpc>
                <a:spcBef>
                  <a:spcPct val="0"/>
                </a:spcBef>
                <a:spcAft>
                  <a:spcPct val="0"/>
                </a:spcAft>
                <a:buClr>
                  <a:prstClr val="white"/>
                </a:buClr>
                <a:buSzTx/>
                <a:buFontTx/>
                <a:buAutoNum type="arabicPeriod"/>
                <a:tabLst/>
                <a:defRPr/>
              </a:pPr>
              <a:r>
                <a:rPr kumimoji="0" lang="en-US" sz="1200" b="1"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rPr>
                <a:t>Immunogenic cell death</a:t>
              </a:r>
            </a:p>
          </p:txBody>
        </p:sp>
        <p:sp>
          <p:nvSpPr>
            <p:cNvPr id="13" name="Flowchart: Stored Data 12">
              <a:extLst>
                <a:ext uri="{FF2B5EF4-FFF2-40B4-BE49-F238E27FC236}">
                  <a16:creationId xmlns:a16="http://schemas.microsoft.com/office/drawing/2014/main" id="{CAF9D108-FA7C-EA4F-8113-CA4B03ACF84F}"/>
                </a:ext>
              </a:extLst>
            </p:cNvPr>
            <p:cNvSpPr/>
            <p:nvPr/>
          </p:nvSpPr>
          <p:spPr bwMode="auto">
            <a:xfrm rot="15020480" flipV="1">
              <a:off x="4850142" y="2272141"/>
              <a:ext cx="264675" cy="101140"/>
            </a:xfrm>
            <a:prstGeom prst="flowChartOnlineStorage">
              <a:avLst/>
            </a:prstGeom>
            <a:solidFill>
              <a:schemeClr val="tx1">
                <a:lumMod val="40000"/>
                <a:lumOff val="60000"/>
              </a:schemeClr>
            </a:solidFill>
            <a:ln>
              <a:solidFill>
                <a:schemeClr val="tx1"/>
              </a:solidFill>
              <a:headEnd/>
              <a:tailEnd/>
            </a:ln>
            <a:effectLst/>
          </p:spPr>
          <p:style>
            <a:lnRef idx="1">
              <a:schemeClr val="accent1"/>
            </a:lnRef>
            <a:fillRef idx="3">
              <a:schemeClr val="accent1"/>
            </a:fillRef>
            <a:effectRef idx="2">
              <a:schemeClr val="accent1"/>
            </a:effectRef>
            <a:fontRef idx="minor">
              <a:schemeClr val="lt1"/>
            </a:fontRef>
          </p:style>
          <p:txBody>
            <a:bodyPr lIns="54000" tIns="54000" rIns="54000" bIns="54000"/>
            <a:lstStyle/>
            <a:p>
              <a:pPr marL="135731" marR="0" lvl="0" indent="-135731" algn="ctr" defTabSz="685800" rtl="0" eaLnBrk="0" fontAlgn="auto" latinLnBrk="0" hangingPunct="0">
                <a:lnSpc>
                  <a:spcPct val="100000"/>
                </a:lnSpc>
                <a:spcBef>
                  <a:spcPts val="0"/>
                </a:spcBef>
                <a:spcAft>
                  <a:spcPts val="0"/>
                </a:spcAft>
                <a:buClr>
                  <a:prstClr val="white"/>
                </a:buClr>
                <a:buSzTx/>
                <a:buFont typeface="Arial" pitchFamily="34" charset="0"/>
                <a:buChar char="–"/>
                <a:tabLst/>
                <a:defRPr/>
              </a:pPr>
              <a:endParaRPr kumimoji="0" lang="en-US" sz="900" b="0" i="0" u="none" strike="noStrike" kern="0" cap="none" spc="0" normalizeH="0" baseline="0" noProof="0">
                <a:ln>
                  <a:noFill/>
                </a:ln>
                <a:solidFill>
                  <a:srgbClr val="FFFFFF"/>
                </a:solidFill>
                <a:effectLst/>
                <a:uLnTx/>
                <a:uFillTx/>
                <a:latin typeface="Calibri"/>
                <a:ea typeface="+mn-ea"/>
                <a:cs typeface="+mn-cs"/>
              </a:endParaRPr>
            </a:p>
          </p:txBody>
        </p:sp>
        <p:sp>
          <p:nvSpPr>
            <p:cNvPr id="14" name="Flowchart: Stored Data 13">
              <a:extLst>
                <a:ext uri="{FF2B5EF4-FFF2-40B4-BE49-F238E27FC236}">
                  <a16:creationId xmlns:a16="http://schemas.microsoft.com/office/drawing/2014/main" id="{9FFB88E4-6C28-6E40-986B-FE733CCD3845}"/>
                </a:ext>
              </a:extLst>
            </p:cNvPr>
            <p:cNvSpPr/>
            <p:nvPr/>
          </p:nvSpPr>
          <p:spPr bwMode="auto">
            <a:xfrm flipV="1">
              <a:off x="6061094" y="2607361"/>
              <a:ext cx="282936" cy="116107"/>
            </a:xfrm>
            <a:prstGeom prst="flowChartOnlineStorage">
              <a:avLst/>
            </a:prstGeom>
            <a:solidFill>
              <a:schemeClr val="tx1">
                <a:lumMod val="40000"/>
                <a:lumOff val="60000"/>
              </a:schemeClr>
            </a:solidFill>
            <a:ln>
              <a:solidFill>
                <a:schemeClr val="tx1"/>
              </a:solidFill>
              <a:headEnd/>
              <a:tailEnd/>
            </a:ln>
            <a:effectLst/>
          </p:spPr>
          <p:style>
            <a:lnRef idx="1">
              <a:schemeClr val="accent1"/>
            </a:lnRef>
            <a:fillRef idx="3">
              <a:schemeClr val="accent1"/>
            </a:fillRef>
            <a:effectRef idx="2">
              <a:schemeClr val="accent1"/>
            </a:effectRef>
            <a:fontRef idx="minor">
              <a:schemeClr val="lt1"/>
            </a:fontRef>
          </p:style>
          <p:txBody>
            <a:bodyPr lIns="54000" tIns="54000" rIns="54000" bIns="54000"/>
            <a:lstStyle/>
            <a:p>
              <a:pPr marL="135731" marR="0" lvl="0" indent="-135731" algn="ctr" defTabSz="685800" rtl="0" eaLnBrk="0" fontAlgn="auto" latinLnBrk="0" hangingPunct="0">
                <a:lnSpc>
                  <a:spcPct val="100000"/>
                </a:lnSpc>
                <a:spcBef>
                  <a:spcPts val="0"/>
                </a:spcBef>
                <a:spcAft>
                  <a:spcPts val="0"/>
                </a:spcAft>
                <a:buClr>
                  <a:prstClr val="white"/>
                </a:buClr>
                <a:buSzTx/>
                <a:buFont typeface="Arial" pitchFamily="34" charset="0"/>
                <a:buChar char="–"/>
                <a:tabLst/>
                <a:defRPr/>
              </a:pPr>
              <a:endParaRPr kumimoji="0" lang="en-US" sz="900" b="0" i="0" u="none" strike="noStrike" kern="0" cap="none" spc="0" normalizeH="0" baseline="0" noProof="0">
                <a:ln>
                  <a:noFill/>
                </a:ln>
                <a:solidFill>
                  <a:srgbClr val="FFFFFF"/>
                </a:solidFill>
                <a:effectLst/>
                <a:uLnTx/>
                <a:uFillTx/>
                <a:latin typeface="Calibri"/>
                <a:ea typeface="+mn-ea"/>
                <a:cs typeface="+mn-cs"/>
              </a:endParaRPr>
            </a:p>
          </p:txBody>
        </p:sp>
        <p:sp>
          <p:nvSpPr>
            <p:cNvPr id="15" name="Flowchart: Stored Data 14">
              <a:extLst>
                <a:ext uri="{FF2B5EF4-FFF2-40B4-BE49-F238E27FC236}">
                  <a16:creationId xmlns:a16="http://schemas.microsoft.com/office/drawing/2014/main" id="{591FE717-B47F-8945-BDAF-E6E607EB01B9}"/>
                </a:ext>
              </a:extLst>
            </p:cNvPr>
            <p:cNvSpPr/>
            <p:nvPr/>
          </p:nvSpPr>
          <p:spPr bwMode="auto">
            <a:xfrm rot="10800000" flipV="1">
              <a:off x="4514547" y="3114240"/>
              <a:ext cx="263732" cy="116107"/>
            </a:xfrm>
            <a:prstGeom prst="flowChartOnlineStorage">
              <a:avLst/>
            </a:prstGeom>
            <a:solidFill>
              <a:schemeClr val="bg2"/>
            </a:solidFill>
            <a:ln>
              <a:solidFill>
                <a:schemeClr val="tx1"/>
              </a:solidFill>
              <a:headEnd/>
              <a:tailEnd/>
            </a:ln>
            <a:effectLst/>
          </p:spPr>
          <p:style>
            <a:lnRef idx="1">
              <a:schemeClr val="accent1"/>
            </a:lnRef>
            <a:fillRef idx="3">
              <a:schemeClr val="accent1"/>
            </a:fillRef>
            <a:effectRef idx="2">
              <a:schemeClr val="accent1"/>
            </a:effectRef>
            <a:fontRef idx="minor">
              <a:schemeClr val="lt1"/>
            </a:fontRef>
          </p:style>
          <p:txBody>
            <a:bodyPr lIns="54000" tIns="54000" rIns="54000" bIns="54000"/>
            <a:lstStyle/>
            <a:p>
              <a:pPr marL="135731" marR="0" lvl="0" indent="-135731" algn="ctr" defTabSz="685800" rtl="0" eaLnBrk="0" fontAlgn="auto" latinLnBrk="0" hangingPunct="0">
                <a:lnSpc>
                  <a:spcPct val="100000"/>
                </a:lnSpc>
                <a:spcBef>
                  <a:spcPts val="0"/>
                </a:spcBef>
                <a:spcAft>
                  <a:spcPts val="0"/>
                </a:spcAft>
                <a:buClr>
                  <a:prstClr val="white"/>
                </a:buClr>
                <a:buSzTx/>
                <a:buFont typeface="Arial" pitchFamily="34" charset="0"/>
                <a:buChar char="–"/>
                <a:tabLst/>
                <a:defRPr/>
              </a:pPr>
              <a:endParaRPr kumimoji="0" lang="en-US" sz="900" b="0" i="0" u="none" strike="noStrike" kern="0" cap="none" spc="0" normalizeH="0" baseline="0" noProof="0">
                <a:ln>
                  <a:noFill/>
                </a:ln>
                <a:solidFill>
                  <a:srgbClr val="FFFFFF"/>
                </a:solidFill>
                <a:effectLst/>
                <a:uLnTx/>
                <a:uFillTx/>
                <a:latin typeface="Calibri"/>
                <a:ea typeface="+mn-ea"/>
                <a:cs typeface="+mn-cs"/>
              </a:endParaRPr>
            </a:p>
          </p:txBody>
        </p:sp>
        <p:sp>
          <p:nvSpPr>
            <p:cNvPr id="16" name="5-Point Star 7">
              <a:extLst>
                <a:ext uri="{FF2B5EF4-FFF2-40B4-BE49-F238E27FC236}">
                  <a16:creationId xmlns:a16="http://schemas.microsoft.com/office/drawing/2014/main" id="{25A89444-ED22-AA44-A3DF-B766E4A9296A}"/>
                </a:ext>
              </a:extLst>
            </p:cNvPr>
            <p:cNvSpPr/>
            <p:nvPr/>
          </p:nvSpPr>
          <p:spPr bwMode="auto">
            <a:xfrm>
              <a:off x="5650132" y="2542441"/>
              <a:ext cx="71694" cy="71162"/>
            </a:xfrm>
            <a:prstGeom prst="star5">
              <a:avLst/>
            </a:prstGeom>
            <a:solidFill>
              <a:srgbClr val="FFC000"/>
            </a:solidFill>
            <a:ln w="3175">
              <a:solidFill>
                <a:schemeClr val="bg2"/>
              </a:solidFill>
              <a:headEnd/>
              <a:tailEnd/>
            </a:ln>
            <a:effectLst/>
          </p:spPr>
          <p:style>
            <a:lnRef idx="1">
              <a:schemeClr val="accent1"/>
            </a:lnRef>
            <a:fillRef idx="3">
              <a:schemeClr val="accent1"/>
            </a:fillRef>
            <a:effectRef idx="2">
              <a:schemeClr val="accent1"/>
            </a:effectRef>
            <a:fontRef idx="minor">
              <a:schemeClr val="lt1"/>
            </a:fontRef>
          </p:style>
          <p:txBody>
            <a:bodyPr lIns="54000" tIns="54000" rIns="54000" bIns="54000"/>
            <a:lstStyle/>
            <a:p>
              <a:pPr marL="135731" marR="0" lvl="0" indent="-135731" algn="ctr" defTabSz="685800" rtl="0" eaLnBrk="0" fontAlgn="auto" latinLnBrk="0" hangingPunct="0">
                <a:lnSpc>
                  <a:spcPct val="100000"/>
                </a:lnSpc>
                <a:spcBef>
                  <a:spcPts val="0"/>
                </a:spcBef>
                <a:spcAft>
                  <a:spcPts val="0"/>
                </a:spcAft>
                <a:buClr>
                  <a:prstClr val="white"/>
                </a:buClr>
                <a:buSzTx/>
                <a:buFont typeface="Arial" pitchFamily="34" charset="0"/>
                <a:buChar char="–"/>
                <a:tabLst/>
                <a:defRPr/>
              </a:pPr>
              <a:endParaRPr kumimoji="0" lang="en-US" sz="900" b="0" i="0" u="none" strike="noStrike" kern="0" cap="none" spc="0" normalizeH="0" baseline="0" noProof="0">
                <a:ln>
                  <a:noFill/>
                </a:ln>
                <a:solidFill>
                  <a:srgbClr val="FFFFFF"/>
                </a:solidFill>
                <a:effectLst/>
                <a:uLnTx/>
                <a:uFillTx/>
                <a:latin typeface="Calibri"/>
                <a:ea typeface="+mn-ea"/>
                <a:cs typeface="+mn-cs"/>
              </a:endParaRPr>
            </a:p>
          </p:txBody>
        </p:sp>
        <p:sp>
          <p:nvSpPr>
            <p:cNvPr id="17" name="5-Point Star 19">
              <a:extLst>
                <a:ext uri="{FF2B5EF4-FFF2-40B4-BE49-F238E27FC236}">
                  <a16:creationId xmlns:a16="http://schemas.microsoft.com/office/drawing/2014/main" id="{48A68C5D-C6EE-634D-A757-F61CC9CA878D}"/>
                </a:ext>
              </a:extLst>
            </p:cNvPr>
            <p:cNvSpPr/>
            <p:nvPr/>
          </p:nvSpPr>
          <p:spPr bwMode="auto">
            <a:xfrm>
              <a:off x="5628368" y="2734705"/>
              <a:ext cx="71694" cy="72411"/>
            </a:xfrm>
            <a:prstGeom prst="star5">
              <a:avLst/>
            </a:prstGeom>
            <a:solidFill>
              <a:srgbClr val="FFC000"/>
            </a:solidFill>
            <a:ln w="3175">
              <a:solidFill>
                <a:schemeClr val="bg2"/>
              </a:solidFill>
              <a:headEnd/>
              <a:tailEnd/>
            </a:ln>
            <a:effectLst/>
          </p:spPr>
          <p:style>
            <a:lnRef idx="1">
              <a:schemeClr val="accent1"/>
            </a:lnRef>
            <a:fillRef idx="3">
              <a:schemeClr val="accent1"/>
            </a:fillRef>
            <a:effectRef idx="2">
              <a:schemeClr val="accent1"/>
            </a:effectRef>
            <a:fontRef idx="minor">
              <a:schemeClr val="lt1"/>
            </a:fontRef>
          </p:style>
          <p:txBody>
            <a:bodyPr lIns="54000" tIns="54000" rIns="54000" bIns="54000"/>
            <a:lstStyle/>
            <a:p>
              <a:pPr marL="135731" marR="0" lvl="0" indent="-135731" algn="ctr" defTabSz="685800" rtl="0" eaLnBrk="0" fontAlgn="auto" latinLnBrk="0" hangingPunct="0">
                <a:lnSpc>
                  <a:spcPct val="100000"/>
                </a:lnSpc>
                <a:spcBef>
                  <a:spcPts val="0"/>
                </a:spcBef>
                <a:spcAft>
                  <a:spcPts val="0"/>
                </a:spcAft>
                <a:buClr>
                  <a:prstClr val="white"/>
                </a:buClr>
                <a:buSzTx/>
                <a:buFont typeface="Arial" pitchFamily="34" charset="0"/>
                <a:buChar char="–"/>
                <a:tabLst/>
                <a:defRPr/>
              </a:pPr>
              <a:endParaRPr kumimoji="0" lang="en-US" sz="900" b="0" i="0" u="none" strike="noStrike" kern="0" cap="none" spc="0" normalizeH="0" baseline="0" noProof="0">
                <a:ln>
                  <a:noFill/>
                </a:ln>
                <a:solidFill>
                  <a:srgbClr val="FFFFFF"/>
                </a:solidFill>
                <a:effectLst/>
                <a:uLnTx/>
                <a:uFillTx/>
                <a:latin typeface="Calibri"/>
                <a:ea typeface="+mn-ea"/>
                <a:cs typeface="+mn-cs"/>
              </a:endParaRPr>
            </a:p>
          </p:txBody>
        </p:sp>
        <p:sp>
          <p:nvSpPr>
            <p:cNvPr id="18" name="5-Point Star 20">
              <a:extLst>
                <a:ext uri="{FF2B5EF4-FFF2-40B4-BE49-F238E27FC236}">
                  <a16:creationId xmlns:a16="http://schemas.microsoft.com/office/drawing/2014/main" id="{E0450FE8-E5F2-214D-A443-E6239FAACB69}"/>
                </a:ext>
              </a:extLst>
            </p:cNvPr>
            <p:cNvSpPr/>
            <p:nvPr/>
          </p:nvSpPr>
          <p:spPr bwMode="auto">
            <a:xfrm>
              <a:off x="5707744" y="2651057"/>
              <a:ext cx="71694" cy="72411"/>
            </a:xfrm>
            <a:prstGeom prst="star5">
              <a:avLst/>
            </a:prstGeom>
            <a:solidFill>
              <a:srgbClr val="FFC000"/>
            </a:solidFill>
            <a:ln w="3175">
              <a:solidFill>
                <a:schemeClr val="bg2"/>
              </a:solidFill>
              <a:headEnd/>
              <a:tailEnd/>
            </a:ln>
            <a:effectLst/>
          </p:spPr>
          <p:style>
            <a:lnRef idx="1">
              <a:schemeClr val="accent1"/>
            </a:lnRef>
            <a:fillRef idx="3">
              <a:schemeClr val="accent1"/>
            </a:fillRef>
            <a:effectRef idx="2">
              <a:schemeClr val="accent1"/>
            </a:effectRef>
            <a:fontRef idx="minor">
              <a:schemeClr val="lt1"/>
            </a:fontRef>
          </p:style>
          <p:txBody>
            <a:bodyPr lIns="54000" tIns="54000" rIns="54000" bIns="54000"/>
            <a:lstStyle/>
            <a:p>
              <a:pPr marL="135731" marR="0" lvl="0" indent="-135731" algn="ctr" defTabSz="685800" rtl="0" eaLnBrk="0" fontAlgn="auto" latinLnBrk="0" hangingPunct="0">
                <a:lnSpc>
                  <a:spcPct val="100000"/>
                </a:lnSpc>
                <a:spcBef>
                  <a:spcPts val="0"/>
                </a:spcBef>
                <a:spcAft>
                  <a:spcPts val="0"/>
                </a:spcAft>
                <a:buClr>
                  <a:prstClr val="white"/>
                </a:buClr>
                <a:buSzTx/>
                <a:buFont typeface="Arial" pitchFamily="34" charset="0"/>
                <a:buChar char="–"/>
                <a:tabLst/>
                <a:defRPr/>
              </a:pPr>
              <a:endParaRPr kumimoji="0" lang="en-US" sz="900" b="0" i="0" u="none" strike="noStrike" kern="0" cap="none" spc="0" normalizeH="0" baseline="0" noProof="0">
                <a:ln>
                  <a:noFill/>
                </a:ln>
                <a:solidFill>
                  <a:srgbClr val="FFFFFF"/>
                </a:solidFill>
                <a:effectLst/>
                <a:uLnTx/>
                <a:uFillTx/>
                <a:latin typeface="Calibri"/>
                <a:ea typeface="+mn-ea"/>
                <a:cs typeface="+mn-cs"/>
              </a:endParaRPr>
            </a:p>
          </p:txBody>
        </p:sp>
        <p:sp>
          <p:nvSpPr>
            <p:cNvPr id="19" name="5-Point Star 21">
              <a:extLst>
                <a:ext uri="{FF2B5EF4-FFF2-40B4-BE49-F238E27FC236}">
                  <a16:creationId xmlns:a16="http://schemas.microsoft.com/office/drawing/2014/main" id="{ABD188F6-FAD9-7B45-9BDE-C653000BDF41}"/>
                </a:ext>
              </a:extLst>
            </p:cNvPr>
            <p:cNvSpPr/>
            <p:nvPr/>
          </p:nvSpPr>
          <p:spPr bwMode="auto">
            <a:xfrm>
              <a:off x="5766635" y="2597374"/>
              <a:ext cx="71694" cy="71162"/>
            </a:xfrm>
            <a:prstGeom prst="star5">
              <a:avLst/>
            </a:prstGeom>
            <a:solidFill>
              <a:srgbClr val="FFC000"/>
            </a:solidFill>
            <a:ln w="3175">
              <a:solidFill>
                <a:schemeClr val="bg2"/>
              </a:solidFill>
              <a:headEnd/>
              <a:tailEnd/>
            </a:ln>
            <a:effectLst/>
          </p:spPr>
          <p:style>
            <a:lnRef idx="1">
              <a:schemeClr val="accent1"/>
            </a:lnRef>
            <a:fillRef idx="3">
              <a:schemeClr val="accent1"/>
            </a:fillRef>
            <a:effectRef idx="2">
              <a:schemeClr val="accent1"/>
            </a:effectRef>
            <a:fontRef idx="minor">
              <a:schemeClr val="lt1"/>
            </a:fontRef>
          </p:style>
          <p:txBody>
            <a:bodyPr lIns="54000" tIns="54000" rIns="54000" bIns="54000"/>
            <a:lstStyle/>
            <a:p>
              <a:pPr marL="135731" marR="0" lvl="0" indent="-135731" algn="ctr" defTabSz="685800" rtl="0" eaLnBrk="0" fontAlgn="auto" latinLnBrk="0" hangingPunct="0">
                <a:lnSpc>
                  <a:spcPct val="100000"/>
                </a:lnSpc>
                <a:spcBef>
                  <a:spcPts val="0"/>
                </a:spcBef>
                <a:spcAft>
                  <a:spcPts val="0"/>
                </a:spcAft>
                <a:buClr>
                  <a:prstClr val="white"/>
                </a:buClr>
                <a:buSzTx/>
                <a:buFont typeface="Arial" pitchFamily="34" charset="0"/>
                <a:buChar char="–"/>
                <a:tabLst/>
                <a:defRPr/>
              </a:pPr>
              <a:endParaRPr kumimoji="0" lang="en-US" sz="900" b="0" i="0" u="none" strike="noStrike" kern="0" cap="none" spc="0" normalizeH="0" baseline="0" noProof="0">
                <a:ln>
                  <a:noFill/>
                </a:ln>
                <a:solidFill>
                  <a:srgbClr val="FFFFFF"/>
                </a:solidFill>
                <a:effectLst/>
                <a:uLnTx/>
                <a:uFillTx/>
                <a:latin typeface="Calibri"/>
                <a:ea typeface="+mn-ea"/>
                <a:cs typeface="+mn-cs"/>
              </a:endParaRPr>
            </a:p>
          </p:txBody>
        </p:sp>
        <p:grpSp>
          <p:nvGrpSpPr>
            <p:cNvPr id="20" name="Group 228">
              <a:extLst>
                <a:ext uri="{FF2B5EF4-FFF2-40B4-BE49-F238E27FC236}">
                  <a16:creationId xmlns:a16="http://schemas.microsoft.com/office/drawing/2014/main" id="{B34573DD-7D11-AA41-BED0-F102EA647AD6}"/>
                </a:ext>
              </a:extLst>
            </p:cNvPr>
            <p:cNvGrpSpPr>
              <a:grpSpLocks/>
            </p:cNvGrpSpPr>
            <p:nvPr/>
          </p:nvGrpSpPr>
          <p:grpSpPr bwMode="auto">
            <a:xfrm>
              <a:off x="5447852" y="2760923"/>
              <a:ext cx="139548" cy="153562"/>
              <a:chOff x="5478897" y="2760923"/>
              <a:chExt cx="139548" cy="153562"/>
            </a:xfrm>
          </p:grpSpPr>
          <p:sp>
            <p:nvSpPr>
              <p:cNvPr id="71" name="5-Point Star 23">
                <a:extLst>
                  <a:ext uri="{FF2B5EF4-FFF2-40B4-BE49-F238E27FC236}">
                    <a16:creationId xmlns:a16="http://schemas.microsoft.com/office/drawing/2014/main" id="{F9908D1C-5483-4A4A-851D-81C6136FB782}"/>
                  </a:ext>
                </a:extLst>
              </p:cNvPr>
              <p:cNvSpPr/>
              <p:nvPr/>
            </p:nvSpPr>
            <p:spPr bwMode="auto">
              <a:xfrm>
                <a:off x="5545470" y="2760923"/>
                <a:ext cx="72975" cy="72411"/>
              </a:xfrm>
              <a:prstGeom prst="star5">
                <a:avLst>
                  <a:gd name="adj" fmla="val 22090"/>
                  <a:gd name="hf" fmla="val 105146"/>
                  <a:gd name="vf" fmla="val 110557"/>
                </a:avLst>
              </a:prstGeom>
              <a:solidFill>
                <a:srgbClr val="FFC000"/>
              </a:solidFill>
              <a:ln w="3175">
                <a:solidFill>
                  <a:schemeClr val="bg2"/>
                </a:solidFill>
                <a:headEnd/>
                <a:tailEnd/>
              </a:ln>
              <a:effectLst/>
            </p:spPr>
            <p:style>
              <a:lnRef idx="1">
                <a:schemeClr val="accent1"/>
              </a:lnRef>
              <a:fillRef idx="3">
                <a:schemeClr val="accent1"/>
              </a:fillRef>
              <a:effectRef idx="2">
                <a:schemeClr val="accent1"/>
              </a:effectRef>
              <a:fontRef idx="minor">
                <a:schemeClr val="lt1"/>
              </a:fontRef>
            </p:style>
            <p:txBody>
              <a:bodyPr lIns="54000" tIns="54000" rIns="54000" bIns="54000"/>
              <a:lstStyle/>
              <a:p>
                <a:pPr marL="135731" marR="0" lvl="0" indent="-135731" algn="ctr" defTabSz="685800" rtl="0" eaLnBrk="0" fontAlgn="auto" latinLnBrk="0" hangingPunct="0">
                  <a:lnSpc>
                    <a:spcPct val="100000"/>
                  </a:lnSpc>
                  <a:spcBef>
                    <a:spcPts val="0"/>
                  </a:spcBef>
                  <a:spcAft>
                    <a:spcPts val="0"/>
                  </a:spcAft>
                  <a:buClr>
                    <a:prstClr val="white"/>
                  </a:buClr>
                  <a:buSzTx/>
                  <a:buFont typeface="Arial" pitchFamily="34" charset="0"/>
                  <a:buChar char="–"/>
                  <a:tabLst/>
                  <a:defRPr/>
                </a:pPr>
                <a:endParaRPr kumimoji="0" lang="en-US" sz="900" b="0" i="0" u="none" strike="noStrike" kern="0" cap="none" spc="0" normalizeH="0" baseline="0" noProof="0">
                  <a:ln>
                    <a:noFill/>
                  </a:ln>
                  <a:solidFill>
                    <a:srgbClr val="FFFFFF"/>
                  </a:solidFill>
                  <a:effectLst/>
                  <a:uLnTx/>
                  <a:uFillTx/>
                  <a:latin typeface="Calibri"/>
                  <a:ea typeface="+mn-ea"/>
                  <a:cs typeface="+mn-cs"/>
                </a:endParaRPr>
              </a:p>
            </p:txBody>
          </p:sp>
          <p:sp>
            <p:nvSpPr>
              <p:cNvPr id="72" name="5-Point Star 26">
                <a:extLst>
                  <a:ext uri="{FF2B5EF4-FFF2-40B4-BE49-F238E27FC236}">
                    <a16:creationId xmlns:a16="http://schemas.microsoft.com/office/drawing/2014/main" id="{745C01A0-0D7A-9B42-BC40-92819738B4C9}"/>
                  </a:ext>
                </a:extLst>
              </p:cNvPr>
              <p:cNvSpPr/>
              <p:nvPr/>
            </p:nvSpPr>
            <p:spPr bwMode="auto">
              <a:xfrm>
                <a:off x="5478897" y="2760923"/>
                <a:ext cx="72975" cy="72411"/>
              </a:xfrm>
              <a:prstGeom prst="star5">
                <a:avLst>
                  <a:gd name="adj" fmla="val 22090"/>
                  <a:gd name="hf" fmla="val 105146"/>
                  <a:gd name="vf" fmla="val 110557"/>
                </a:avLst>
              </a:prstGeom>
              <a:solidFill>
                <a:srgbClr val="FFC000"/>
              </a:solidFill>
              <a:ln w="3175">
                <a:solidFill>
                  <a:schemeClr val="bg2"/>
                </a:solidFill>
                <a:headEnd/>
                <a:tailEnd/>
              </a:ln>
              <a:effectLst/>
            </p:spPr>
            <p:style>
              <a:lnRef idx="1">
                <a:schemeClr val="accent1"/>
              </a:lnRef>
              <a:fillRef idx="3">
                <a:schemeClr val="accent1"/>
              </a:fillRef>
              <a:effectRef idx="2">
                <a:schemeClr val="accent1"/>
              </a:effectRef>
              <a:fontRef idx="minor">
                <a:schemeClr val="lt1"/>
              </a:fontRef>
            </p:style>
            <p:txBody>
              <a:bodyPr lIns="54000" tIns="54000" rIns="54000" bIns="54000"/>
              <a:lstStyle/>
              <a:p>
                <a:pPr marL="135731" marR="0" lvl="0" indent="-135731" algn="ctr" defTabSz="685800" rtl="0" eaLnBrk="0" fontAlgn="auto" latinLnBrk="0" hangingPunct="0">
                  <a:lnSpc>
                    <a:spcPct val="100000"/>
                  </a:lnSpc>
                  <a:spcBef>
                    <a:spcPts val="0"/>
                  </a:spcBef>
                  <a:spcAft>
                    <a:spcPts val="0"/>
                  </a:spcAft>
                  <a:buClr>
                    <a:prstClr val="white"/>
                  </a:buClr>
                  <a:buSzTx/>
                  <a:buFont typeface="Arial" pitchFamily="34" charset="0"/>
                  <a:buChar char="–"/>
                  <a:tabLst/>
                  <a:defRPr/>
                </a:pPr>
                <a:endParaRPr kumimoji="0" lang="en-US" sz="900" b="0" i="0" u="none" strike="noStrike" kern="0" cap="none" spc="0" normalizeH="0" baseline="0" noProof="0">
                  <a:ln>
                    <a:noFill/>
                  </a:ln>
                  <a:solidFill>
                    <a:srgbClr val="FFFFFF"/>
                  </a:solidFill>
                  <a:effectLst/>
                  <a:uLnTx/>
                  <a:uFillTx/>
                  <a:latin typeface="Calibri"/>
                  <a:ea typeface="+mn-ea"/>
                  <a:cs typeface="+mn-cs"/>
                </a:endParaRPr>
              </a:p>
            </p:txBody>
          </p:sp>
          <p:sp>
            <p:nvSpPr>
              <p:cNvPr id="73" name="5-Point Star 27">
                <a:extLst>
                  <a:ext uri="{FF2B5EF4-FFF2-40B4-BE49-F238E27FC236}">
                    <a16:creationId xmlns:a16="http://schemas.microsoft.com/office/drawing/2014/main" id="{38900507-B255-864D-82EF-5B229045CAF6}"/>
                  </a:ext>
                </a:extLst>
              </p:cNvPr>
              <p:cNvSpPr/>
              <p:nvPr/>
            </p:nvSpPr>
            <p:spPr bwMode="auto">
              <a:xfrm>
                <a:off x="5545470" y="2842074"/>
                <a:ext cx="72975" cy="72411"/>
              </a:xfrm>
              <a:prstGeom prst="star5">
                <a:avLst>
                  <a:gd name="adj" fmla="val 22090"/>
                  <a:gd name="hf" fmla="val 105146"/>
                  <a:gd name="vf" fmla="val 110557"/>
                </a:avLst>
              </a:prstGeom>
              <a:solidFill>
                <a:srgbClr val="FFC000"/>
              </a:solidFill>
              <a:ln w="3175">
                <a:solidFill>
                  <a:schemeClr val="bg2"/>
                </a:solidFill>
                <a:headEnd/>
                <a:tailEnd/>
              </a:ln>
              <a:effectLst/>
            </p:spPr>
            <p:style>
              <a:lnRef idx="1">
                <a:schemeClr val="accent1"/>
              </a:lnRef>
              <a:fillRef idx="3">
                <a:schemeClr val="accent1"/>
              </a:fillRef>
              <a:effectRef idx="2">
                <a:schemeClr val="accent1"/>
              </a:effectRef>
              <a:fontRef idx="minor">
                <a:schemeClr val="lt1"/>
              </a:fontRef>
            </p:style>
            <p:txBody>
              <a:bodyPr lIns="54000" tIns="54000" rIns="54000" bIns="54000"/>
              <a:lstStyle/>
              <a:p>
                <a:pPr marL="135731" marR="0" lvl="0" indent="-135731" algn="ctr" defTabSz="685800" rtl="0" eaLnBrk="0" fontAlgn="auto" latinLnBrk="0" hangingPunct="0">
                  <a:lnSpc>
                    <a:spcPct val="100000"/>
                  </a:lnSpc>
                  <a:spcBef>
                    <a:spcPts val="0"/>
                  </a:spcBef>
                  <a:spcAft>
                    <a:spcPts val="0"/>
                  </a:spcAft>
                  <a:buClr>
                    <a:prstClr val="white"/>
                  </a:buClr>
                  <a:buSzTx/>
                  <a:buFont typeface="Arial" pitchFamily="34" charset="0"/>
                  <a:buChar char="–"/>
                  <a:tabLst/>
                  <a:defRPr/>
                </a:pPr>
                <a:endParaRPr kumimoji="0" lang="en-US" sz="900" b="0" i="0" u="none" strike="noStrike" kern="0" cap="none" spc="0" normalizeH="0" baseline="0" noProof="0">
                  <a:ln>
                    <a:noFill/>
                  </a:ln>
                  <a:solidFill>
                    <a:srgbClr val="FFFFFF"/>
                  </a:solidFill>
                  <a:effectLst/>
                  <a:uLnTx/>
                  <a:uFillTx/>
                  <a:latin typeface="Calibri"/>
                  <a:ea typeface="+mn-ea"/>
                  <a:cs typeface="+mn-cs"/>
                </a:endParaRPr>
              </a:p>
            </p:txBody>
          </p:sp>
          <p:sp>
            <p:nvSpPr>
              <p:cNvPr id="74" name="5-Point Star 28">
                <a:extLst>
                  <a:ext uri="{FF2B5EF4-FFF2-40B4-BE49-F238E27FC236}">
                    <a16:creationId xmlns:a16="http://schemas.microsoft.com/office/drawing/2014/main" id="{0345F0F1-1373-444A-9B9B-DBC3A07DE400}"/>
                  </a:ext>
                </a:extLst>
              </p:cNvPr>
              <p:cNvSpPr/>
              <p:nvPr/>
            </p:nvSpPr>
            <p:spPr bwMode="auto">
              <a:xfrm>
                <a:off x="5478897" y="2842074"/>
                <a:ext cx="72975" cy="72411"/>
              </a:xfrm>
              <a:prstGeom prst="star5">
                <a:avLst>
                  <a:gd name="adj" fmla="val 22090"/>
                  <a:gd name="hf" fmla="val 105146"/>
                  <a:gd name="vf" fmla="val 110557"/>
                </a:avLst>
              </a:prstGeom>
              <a:solidFill>
                <a:srgbClr val="FFC000"/>
              </a:solidFill>
              <a:ln w="3175">
                <a:solidFill>
                  <a:schemeClr val="bg2"/>
                </a:solidFill>
                <a:headEnd/>
                <a:tailEnd/>
              </a:ln>
              <a:effectLst/>
            </p:spPr>
            <p:style>
              <a:lnRef idx="1">
                <a:schemeClr val="accent1"/>
              </a:lnRef>
              <a:fillRef idx="3">
                <a:schemeClr val="accent1"/>
              </a:fillRef>
              <a:effectRef idx="2">
                <a:schemeClr val="accent1"/>
              </a:effectRef>
              <a:fontRef idx="minor">
                <a:schemeClr val="lt1"/>
              </a:fontRef>
            </p:style>
            <p:txBody>
              <a:bodyPr lIns="54000" tIns="54000" rIns="54000" bIns="54000"/>
              <a:lstStyle/>
              <a:p>
                <a:pPr marL="135731" marR="0" lvl="0" indent="-135731" algn="ctr" defTabSz="685800" rtl="0" eaLnBrk="0" fontAlgn="auto" latinLnBrk="0" hangingPunct="0">
                  <a:lnSpc>
                    <a:spcPct val="100000"/>
                  </a:lnSpc>
                  <a:spcBef>
                    <a:spcPts val="0"/>
                  </a:spcBef>
                  <a:spcAft>
                    <a:spcPts val="0"/>
                  </a:spcAft>
                  <a:buClr>
                    <a:prstClr val="white"/>
                  </a:buClr>
                  <a:buSzTx/>
                  <a:buFont typeface="Arial" pitchFamily="34" charset="0"/>
                  <a:buChar char="–"/>
                  <a:tabLst/>
                  <a:defRPr/>
                </a:pPr>
                <a:endParaRPr kumimoji="0" lang="en-US" sz="900" b="0" i="0" u="none" strike="noStrike" kern="0" cap="none" spc="0" normalizeH="0" baseline="0" noProof="0">
                  <a:ln>
                    <a:noFill/>
                  </a:ln>
                  <a:solidFill>
                    <a:srgbClr val="FFFFFF"/>
                  </a:solidFill>
                  <a:effectLst/>
                  <a:uLnTx/>
                  <a:uFillTx/>
                  <a:latin typeface="Calibri"/>
                  <a:ea typeface="+mn-ea"/>
                  <a:cs typeface="+mn-cs"/>
                </a:endParaRPr>
              </a:p>
            </p:txBody>
          </p:sp>
        </p:grpSp>
        <p:sp>
          <p:nvSpPr>
            <p:cNvPr id="21" name="Curved Right Arrow 16">
              <a:extLst>
                <a:ext uri="{FF2B5EF4-FFF2-40B4-BE49-F238E27FC236}">
                  <a16:creationId xmlns:a16="http://schemas.microsoft.com/office/drawing/2014/main" id="{643E6A55-8FA8-054F-95F7-C4B8B2E7C2F8}"/>
                </a:ext>
              </a:extLst>
            </p:cNvPr>
            <p:cNvSpPr/>
            <p:nvPr/>
          </p:nvSpPr>
          <p:spPr bwMode="auto">
            <a:xfrm>
              <a:off x="5506743" y="2255293"/>
              <a:ext cx="128025" cy="392019"/>
            </a:xfrm>
            <a:prstGeom prst="curvedRightArrow">
              <a:avLst>
                <a:gd name="adj1" fmla="val 42276"/>
                <a:gd name="adj2" fmla="val 75613"/>
                <a:gd name="adj3" fmla="val 25000"/>
              </a:avLst>
            </a:prstGeom>
            <a:solidFill>
              <a:schemeClr val="tx1"/>
            </a:solidFill>
            <a:ln w="19050">
              <a:noFill/>
              <a:miter lim="800000"/>
              <a:headEnd/>
              <a:tailEnd/>
            </a:ln>
            <a:effectLst/>
          </p:spPr>
          <p:style>
            <a:lnRef idx="1">
              <a:schemeClr val="accent1"/>
            </a:lnRef>
            <a:fillRef idx="3">
              <a:schemeClr val="accent1"/>
            </a:fillRef>
            <a:effectRef idx="2">
              <a:schemeClr val="accent1"/>
            </a:effectRef>
            <a:fontRef idx="minor">
              <a:schemeClr val="lt1"/>
            </a:fontRef>
          </p:style>
          <p:txBody>
            <a:bodyPr lIns="54000" tIns="54000" rIns="54000" bIns="54000"/>
            <a:lstStyle/>
            <a:p>
              <a:pPr marL="135731" marR="0" lvl="0" indent="-135731" algn="ctr" defTabSz="685800" rtl="0" eaLnBrk="0" fontAlgn="auto" latinLnBrk="0" hangingPunct="0">
                <a:lnSpc>
                  <a:spcPct val="100000"/>
                </a:lnSpc>
                <a:spcBef>
                  <a:spcPts val="0"/>
                </a:spcBef>
                <a:spcAft>
                  <a:spcPts val="0"/>
                </a:spcAft>
                <a:buClr>
                  <a:prstClr val="white"/>
                </a:buClr>
                <a:buSzTx/>
                <a:buFont typeface="Arial" pitchFamily="34" charset="0"/>
                <a:buChar char="–"/>
                <a:tabLst/>
                <a:defRPr/>
              </a:pPr>
              <a:endParaRPr kumimoji="0" lang="en-US" sz="900" b="0" i="0" u="none" strike="noStrike" kern="0" cap="none" spc="0" normalizeH="0" baseline="0" noProof="0">
                <a:ln>
                  <a:noFill/>
                </a:ln>
                <a:solidFill>
                  <a:srgbClr val="FFFFFF"/>
                </a:solidFill>
                <a:effectLst/>
                <a:uLnTx/>
                <a:uFillTx/>
                <a:latin typeface="Calibri"/>
                <a:ea typeface="+mn-ea"/>
                <a:cs typeface="+mn-cs"/>
              </a:endParaRPr>
            </a:p>
          </p:txBody>
        </p:sp>
        <p:sp>
          <p:nvSpPr>
            <p:cNvPr id="22" name="Flowchart: Data 21">
              <a:extLst>
                <a:ext uri="{FF2B5EF4-FFF2-40B4-BE49-F238E27FC236}">
                  <a16:creationId xmlns:a16="http://schemas.microsoft.com/office/drawing/2014/main" id="{45331D51-E35F-CB42-B745-8DD585A77265}"/>
                </a:ext>
              </a:extLst>
            </p:cNvPr>
            <p:cNvSpPr/>
            <p:nvPr/>
          </p:nvSpPr>
          <p:spPr bwMode="auto">
            <a:xfrm rot="17751609">
              <a:off x="5532257" y="3017260"/>
              <a:ext cx="143574" cy="17924"/>
            </a:xfrm>
            <a:prstGeom prst="flowChartInputOutput">
              <a:avLst/>
            </a:prstGeom>
            <a:solidFill>
              <a:schemeClr val="tx1"/>
            </a:solidFill>
            <a:ln w="6350" cap="rnd">
              <a:solidFill>
                <a:schemeClr val="tx1"/>
              </a:solidFill>
              <a:headEnd/>
              <a:tailEnd/>
            </a:ln>
            <a:effectLst/>
          </p:spPr>
          <p:style>
            <a:lnRef idx="1">
              <a:schemeClr val="accent1"/>
            </a:lnRef>
            <a:fillRef idx="3">
              <a:schemeClr val="accent1"/>
            </a:fillRef>
            <a:effectRef idx="2">
              <a:schemeClr val="accent1"/>
            </a:effectRef>
            <a:fontRef idx="minor">
              <a:schemeClr val="lt1"/>
            </a:fontRef>
          </p:style>
          <p:txBody>
            <a:bodyPr lIns="54000" tIns="54000" rIns="54000" bIns="54000"/>
            <a:lstStyle/>
            <a:p>
              <a:pPr marL="135731" marR="0" lvl="0" indent="-135731" algn="ctr" defTabSz="685800" rtl="0" eaLnBrk="0" fontAlgn="auto" latinLnBrk="0" hangingPunct="0">
                <a:lnSpc>
                  <a:spcPct val="100000"/>
                </a:lnSpc>
                <a:spcBef>
                  <a:spcPts val="0"/>
                </a:spcBef>
                <a:spcAft>
                  <a:spcPts val="0"/>
                </a:spcAft>
                <a:buClr>
                  <a:prstClr val="white"/>
                </a:buClr>
                <a:buSzTx/>
                <a:buFont typeface="Arial" pitchFamily="34" charset="0"/>
                <a:buChar char="–"/>
                <a:tabLst/>
                <a:defRPr/>
              </a:pPr>
              <a:endParaRPr kumimoji="0" lang="en-US" sz="900" b="0" i="0" u="none" strike="noStrike" kern="0" cap="none" spc="0" normalizeH="0" baseline="0" noProof="0">
                <a:ln>
                  <a:noFill/>
                </a:ln>
                <a:solidFill>
                  <a:srgbClr val="FFFFFF"/>
                </a:solidFill>
                <a:effectLst/>
                <a:uLnTx/>
                <a:uFillTx/>
                <a:latin typeface="Calibri"/>
                <a:ea typeface="+mn-ea"/>
                <a:cs typeface="+mn-cs"/>
              </a:endParaRPr>
            </a:p>
          </p:txBody>
        </p:sp>
        <p:sp>
          <p:nvSpPr>
            <p:cNvPr id="23" name="Flowchart: Data 22">
              <a:extLst>
                <a:ext uri="{FF2B5EF4-FFF2-40B4-BE49-F238E27FC236}">
                  <a16:creationId xmlns:a16="http://schemas.microsoft.com/office/drawing/2014/main" id="{4618BF2D-702F-FB45-9D85-25C873AA7FC2}"/>
                </a:ext>
              </a:extLst>
            </p:cNvPr>
            <p:cNvSpPr/>
            <p:nvPr/>
          </p:nvSpPr>
          <p:spPr bwMode="auto">
            <a:xfrm rot="17751609">
              <a:off x="5418313" y="2951092"/>
              <a:ext cx="143574" cy="17924"/>
            </a:xfrm>
            <a:prstGeom prst="flowChartInputOutput">
              <a:avLst/>
            </a:prstGeom>
            <a:solidFill>
              <a:schemeClr val="tx1"/>
            </a:solidFill>
            <a:ln w="6350" cap="rnd">
              <a:solidFill>
                <a:schemeClr val="tx1"/>
              </a:solidFill>
              <a:headEnd/>
              <a:tailEnd/>
            </a:ln>
            <a:effectLst/>
          </p:spPr>
          <p:style>
            <a:lnRef idx="1">
              <a:schemeClr val="accent1"/>
            </a:lnRef>
            <a:fillRef idx="3">
              <a:schemeClr val="accent1"/>
            </a:fillRef>
            <a:effectRef idx="2">
              <a:schemeClr val="accent1"/>
            </a:effectRef>
            <a:fontRef idx="minor">
              <a:schemeClr val="lt1"/>
            </a:fontRef>
          </p:style>
          <p:txBody>
            <a:bodyPr lIns="54000" tIns="54000" rIns="54000" bIns="54000"/>
            <a:lstStyle/>
            <a:p>
              <a:pPr marL="135731" marR="0" lvl="0" indent="-135731" algn="ctr" defTabSz="685800" rtl="0" eaLnBrk="0" fontAlgn="auto" latinLnBrk="0" hangingPunct="0">
                <a:lnSpc>
                  <a:spcPct val="100000"/>
                </a:lnSpc>
                <a:spcBef>
                  <a:spcPts val="0"/>
                </a:spcBef>
                <a:spcAft>
                  <a:spcPts val="0"/>
                </a:spcAft>
                <a:buClr>
                  <a:prstClr val="white"/>
                </a:buClr>
                <a:buSzTx/>
                <a:buFont typeface="Arial" pitchFamily="34" charset="0"/>
                <a:buChar char="–"/>
                <a:tabLst/>
                <a:defRPr/>
              </a:pPr>
              <a:endParaRPr kumimoji="0" lang="en-US" sz="900" b="0" i="0" u="none" strike="noStrike" kern="0" cap="none" spc="0" normalizeH="0" baseline="0" noProof="0">
                <a:ln>
                  <a:noFill/>
                </a:ln>
                <a:solidFill>
                  <a:srgbClr val="FFFFFF"/>
                </a:solidFill>
                <a:effectLst/>
                <a:uLnTx/>
                <a:uFillTx/>
                <a:latin typeface="Calibri"/>
                <a:ea typeface="+mn-ea"/>
                <a:cs typeface="+mn-cs"/>
              </a:endParaRPr>
            </a:p>
          </p:txBody>
        </p:sp>
        <p:sp>
          <p:nvSpPr>
            <p:cNvPr id="24" name="Flowchart: Data 23">
              <a:extLst>
                <a:ext uri="{FF2B5EF4-FFF2-40B4-BE49-F238E27FC236}">
                  <a16:creationId xmlns:a16="http://schemas.microsoft.com/office/drawing/2014/main" id="{F5D1A80C-7CE4-3C4A-8329-B9E93895EC7D}"/>
                </a:ext>
              </a:extLst>
            </p:cNvPr>
            <p:cNvSpPr/>
            <p:nvPr/>
          </p:nvSpPr>
          <p:spPr bwMode="auto">
            <a:xfrm rot="3848391" flipH="1">
              <a:off x="5482326" y="2948595"/>
              <a:ext cx="143574" cy="17924"/>
            </a:xfrm>
            <a:prstGeom prst="flowChartInputOutput">
              <a:avLst/>
            </a:prstGeom>
            <a:solidFill>
              <a:schemeClr val="tx1"/>
            </a:solidFill>
            <a:ln w="6350" cap="rnd">
              <a:solidFill>
                <a:schemeClr val="tx1"/>
              </a:solidFill>
              <a:headEnd/>
              <a:tailEnd/>
            </a:ln>
            <a:effectLst/>
          </p:spPr>
          <p:style>
            <a:lnRef idx="1">
              <a:schemeClr val="accent1"/>
            </a:lnRef>
            <a:fillRef idx="3">
              <a:schemeClr val="accent1"/>
            </a:fillRef>
            <a:effectRef idx="2">
              <a:schemeClr val="accent1"/>
            </a:effectRef>
            <a:fontRef idx="minor">
              <a:schemeClr val="lt1"/>
            </a:fontRef>
          </p:style>
          <p:txBody>
            <a:bodyPr lIns="54000" tIns="54000" rIns="54000" bIns="54000"/>
            <a:lstStyle/>
            <a:p>
              <a:pPr marL="135731" marR="0" lvl="0" indent="-135731" algn="ctr" defTabSz="685800" rtl="0" eaLnBrk="0" fontAlgn="auto" latinLnBrk="0" hangingPunct="0">
                <a:lnSpc>
                  <a:spcPct val="100000"/>
                </a:lnSpc>
                <a:spcBef>
                  <a:spcPts val="0"/>
                </a:spcBef>
                <a:spcAft>
                  <a:spcPts val="0"/>
                </a:spcAft>
                <a:buClr>
                  <a:prstClr val="white"/>
                </a:buClr>
                <a:buSzTx/>
                <a:buFont typeface="Arial" pitchFamily="34" charset="0"/>
                <a:buChar char="–"/>
                <a:tabLst/>
                <a:defRPr/>
              </a:pPr>
              <a:endParaRPr kumimoji="0" lang="en-US" sz="900" b="0" i="0" u="none" strike="noStrike" kern="0" cap="none" spc="0" normalizeH="0" baseline="0" noProof="0">
                <a:ln>
                  <a:noFill/>
                </a:ln>
                <a:solidFill>
                  <a:srgbClr val="FFFFFF"/>
                </a:solidFill>
                <a:effectLst/>
                <a:uLnTx/>
                <a:uFillTx/>
                <a:latin typeface="Calibri"/>
                <a:ea typeface="+mn-ea"/>
                <a:cs typeface="+mn-cs"/>
              </a:endParaRPr>
            </a:p>
          </p:txBody>
        </p:sp>
        <p:sp>
          <p:nvSpPr>
            <p:cNvPr id="25" name="Flowchart: Data 24">
              <a:extLst>
                <a:ext uri="{FF2B5EF4-FFF2-40B4-BE49-F238E27FC236}">
                  <a16:creationId xmlns:a16="http://schemas.microsoft.com/office/drawing/2014/main" id="{4BC14F14-1A0C-2B4B-8C90-3778625FEB5C}"/>
                </a:ext>
              </a:extLst>
            </p:cNvPr>
            <p:cNvSpPr/>
            <p:nvPr/>
          </p:nvSpPr>
          <p:spPr bwMode="auto">
            <a:xfrm rot="3848391" flipH="1">
              <a:off x="5737097" y="2867444"/>
              <a:ext cx="143574" cy="17924"/>
            </a:xfrm>
            <a:prstGeom prst="flowChartInputOutput">
              <a:avLst/>
            </a:prstGeom>
            <a:solidFill>
              <a:schemeClr val="tx1"/>
            </a:solidFill>
            <a:ln w="6350" cap="rnd">
              <a:solidFill>
                <a:schemeClr val="tx1"/>
              </a:solidFill>
              <a:headEnd/>
              <a:tailEnd/>
            </a:ln>
            <a:effectLst/>
          </p:spPr>
          <p:style>
            <a:lnRef idx="1">
              <a:schemeClr val="accent1"/>
            </a:lnRef>
            <a:fillRef idx="3">
              <a:schemeClr val="accent1"/>
            </a:fillRef>
            <a:effectRef idx="2">
              <a:schemeClr val="accent1"/>
            </a:effectRef>
            <a:fontRef idx="minor">
              <a:schemeClr val="lt1"/>
            </a:fontRef>
          </p:style>
          <p:txBody>
            <a:bodyPr lIns="54000" tIns="54000" rIns="54000" bIns="54000"/>
            <a:lstStyle/>
            <a:p>
              <a:pPr marL="135731" marR="0" lvl="0" indent="-135731" algn="ctr" defTabSz="685800" rtl="0" eaLnBrk="0" fontAlgn="auto" latinLnBrk="0" hangingPunct="0">
                <a:lnSpc>
                  <a:spcPct val="100000"/>
                </a:lnSpc>
                <a:spcBef>
                  <a:spcPts val="0"/>
                </a:spcBef>
                <a:spcAft>
                  <a:spcPts val="0"/>
                </a:spcAft>
                <a:buClr>
                  <a:prstClr val="white"/>
                </a:buClr>
                <a:buSzTx/>
                <a:buFont typeface="Arial" pitchFamily="34" charset="0"/>
                <a:buChar char="–"/>
                <a:tabLst/>
                <a:defRPr/>
              </a:pPr>
              <a:endParaRPr kumimoji="0" lang="en-US" sz="900" b="0" i="0" u="none" strike="noStrike" kern="0" cap="none" spc="0" normalizeH="0" baseline="0" noProof="0">
                <a:ln>
                  <a:noFill/>
                </a:ln>
                <a:solidFill>
                  <a:srgbClr val="FFFFFF"/>
                </a:solidFill>
                <a:effectLst/>
                <a:uLnTx/>
                <a:uFillTx/>
                <a:latin typeface="Calibri"/>
                <a:ea typeface="+mn-ea"/>
                <a:cs typeface="+mn-cs"/>
              </a:endParaRPr>
            </a:p>
          </p:txBody>
        </p:sp>
        <p:grpSp>
          <p:nvGrpSpPr>
            <p:cNvPr id="26" name="Group 232">
              <a:extLst>
                <a:ext uri="{FF2B5EF4-FFF2-40B4-BE49-F238E27FC236}">
                  <a16:creationId xmlns:a16="http://schemas.microsoft.com/office/drawing/2014/main" id="{7BF725E6-C120-1E40-B8FF-2A7DCABD366C}"/>
                </a:ext>
              </a:extLst>
            </p:cNvPr>
            <p:cNvGrpSpPr>
              <a:grpSpLocks/>
            </p:cNvGrpSpPr>
            <p:nvPr/>
          </p:nvGrpSpPr>
          <p:grpSpPr bwMode="auto">
            <a:xfrm>
              <a:off x="6228502" y="2536199"/>
              <a:ext cx="258915" cy="227667"/>
              <a:chOff x="6228502" y="2536199"/>
              <a:chExt cx="258915" cy="227667"/>
            </a:xfrm>
          </p:grpSpPr>
          <p:sp>
            <p:nvSpPr>
              <p:cNvPr id="68" name="Rounded Rectangle 50">
                <a:extLst>
                  <a:ext uri="{FF2B5EF4-FFF2-40B4-BE49-F238E27FC236}">
                    <a16:creationId xmlns:a16="http://schemas.microsoft.com/office/drawing/2014/main" id="{55C335DC-5B53-CE4F-AD04-B32D3883708F}"/>
                  </a:ext>
                </a:extLst>
              </p:cNvPr>
              <p:cNvSpPr/>
              <p:nvPr/>
            </p:nvSpPr>
            <p:spPr bwMode="auto">
              <a:xfrm rot="5400000">
                <a:off x="6381470" y="2606286"/>
                <a:ext cx="74908" cy="136987"/>
              </a:xfrm>
              <a:prstGeom prst="roundRect">
                <a:avLst/>
              </a:prstGeom>
              <a:solidFill>
                <a:schemeClr val="tx1"/>
              </a:solidFill>
              <a:ln w="6350">
                <a:solidFill>
                  <a:schemeClr val="tx1"/>
                </a:solidFill>
                <a:headEnd/>
                <a:tailEnd/>
              </a:ln>
              <a:effectLst/>
            </p:spPr>
            <p:style>
              <a:lnRef idx="1">
                <a:schemeClr val="accent1"/>
              </a:lnRef>
              <a:fillRef idx="3">
                <a:schemeClr val="accent1"/>
              </a:fillRef>
              <a:effectRef idx="2">
                <a:schemeClr val="accent1"/>
              </a:effectRef>
              <a:fontRef idx="minor">
                <a:schemeClr val="lt1"/>
              </a:fontRef>
            </p:style>
            <p:txBody>
              <a:bodyPr lIns="54000" tIns="54000" rIns="54000" bIns="54000"/>
              <a:lstStyle/>
              <a:p>
                <a:pPr marL="135731" marR="0" lvl="0" indent="-135731" algn="ctr" defTabSz="685800" rtl="0" eaLnBrk="0" fontAlgn="auto" latinLnBrk="0" hangingPunct="0">
                  <a:lnSpc>
                    <a:spcPct val="100000"/>
                  </a:lnSpc>
                  <a:spcBef>
                    <a:spcPts val="0"/>
                  </a:spcBef>
                  <a:spcAft>
                    <a:spcPts val="0"/>
                  </a:spcAft>
                  <a:buClr>
                    <a:prstClr val="white"/>
                  </a:buClr>
                  <a:buSzTx/>
                  <a:buFont typeface="Arial" pitchFamily="34" charset="0"/>
                  <a:buChar char="–"/>
                  <a:tabLst/>
                  <a:defRPr/>
                </a:pPr>
                <a:endParaRPr kumimoji="0" lang="en-US" sz="900" b="0" i="0" u="none" strike="noStrike" kern="0" cap="none" spc="0" normalizeH="0" baseline="0" noProof="0">
                  <a:ln>
                    <a:noFill/>
                  </a:ln>
                  <a:solidFill>
                    <a:srgbClr val="FFFFFF"/>
                  </a:solidFill>
                  <a:effectLst/>
                  <a:uLnTx/>
                  <a:uFillTx/>
                  <a:latin typeface="Calibri"/>
                  <a:ea typeface="+mn-ea"/>
                  <a:cs typeface="+mn-cs"/>
                </a:endParaRPr>
              </a:p>
            </p:txBody>
          </p:sp>
          <p:sp>
            <p:nvSpPr>
              <p:cNvPr id="69" name="Flowchart: Data 68">
                <a:extLst>
                  <a:ext uri="{FF2B5EF4-FFF2-40B4-BE49-F238E27FC236}">
                    <a16:creationId xmlns:a16="http://schemas.microsoft.com/office/drawing/2014/main" id="{997FCA96-13EB-2446-B254-6A3B4F356542}"/>
                  </a:ext>
                </a:extLst>
              </p:cNvPr>
              <p:cNvSpPr/>
              <p:nvPr/>
            </p:nvSpPr>
            <p:spPr bwMode="auto">
              <a:xfrm rot="8100000" flipH="1">
                <a:off x="6228502" y="2728019"/>
                <a:ext cx="177283" cy="35847"/>
              </a:xfrm>
              <a:prstGeom prst="flowChartInputOutput">
                <a:avLst/>
              </a:prstGeom>
              <a:solidFill>
                <a:schemeClr val="tx1"/>
              </a:solidFill>
              <a:ln cap="rnd">
                <a:solidFill>
                  <a:schemeClr val="tx1"/>
                </a:solidFill>
                <a:headEnd/>
                <a:tailEnd/>
              </a:ln>
              <a:effectLst/>
            </p:spPr>
            <p:style>
              <a:lnRef idx="1">
                <a:schemeClr val="accent1"/>
              </a:lnRef>
              <a:fillRef idx="3">
                <a:schemeClr val="accent1"/>
              </a:fillRef>
              <a:effectRef idx="2">
                <a:schemeClr val="accent1"/>
              </a:effectRef>
              <a:fontRef idx="minor">
                <a:schemeClr val="lt1"/>
              </a:fontRef>
            </p:style>
            <p:txBody>
              <a:bodyPr lIns="54000" tIns="54000" rIns="54000" bIns="54000"/>
              <a:lstStyle/>
              <a:p>
                <a:pPr marL="135731" marR="0" lvl="0" indent="-135731" algn="ctr" defTabSz="685800" rtl="0" eaLnBrk="0" fontAlgn="auto" latinLnBrk="0" hangingPunct="0">
                  <a:lnSpc>
                    <a:spcPct val="100000"/>
                  </a:lnSpc>
                  <a:spcBef>
                    <a:spcPts val="0"/>
                  </a:spcBef>
                  <a:spcAft>
                    <a:spcPts val="0"/>
                  </a:spcAft>
                  <a:buClr>
                    <a:prstClr val="white"/>
                  </a:buClr>
                  <a:buSzTx/>
                  <a:buFont typeface="Arial" pitchFamily="34" charset="0"/>
                  <a:buChar char="–"/>
                  <a:tabLst/>
                  <a:defRPr/>
                </a:pPr>
                <a:endParaRPr kumimoji="0" lang="en-US" sz="900" b="0" i="0" u="none" strike="noStrike" kern="0" cap="none" spc="0" normalizeH="0" baseline="0" noProof="0">
                  <a:ln>
                    <a:noFill/>
                  </a:ln>
                  <a:solidFill>
                    <a:srgbClr val="FFFFFF"/>
                  </a:solidFill>
                  <a:effectLst/>
                  <a:uLnTx/>
                  <a:uFillTx/>
                  <a:latin typeface="Calibri"/>
                  <a:ea typeface="+mn-ea"/>
                  <a:cs typeface="+mn-cs"/>
                </a:endParaRPr>
              </a:p>
            </p:txBody>
          </p:sp>
          <p:sp>
            <p:nvSpPr>
              <p:cNvPr id="70" name="Flowchart: Data 69">
                <a:extLst>
                  <a:ext uri="{FF2B5EF4-FFF2-40B4-BE49-F238E27FC236}">
                    <a16:creationId xmlns:a16="http://schemas.microsoft.com/office/drawing/2014/main" id="{E12BDD7A-BAE6-5C4A-8E11-BEAE123F610D}"/>
                  </a:ext>
                </a:extLst>
              </p:cNvPr>
              <p:cNvSpPr/>
              <p:nvPr/>
            </p:nvSpPr>
            <p:spPr bwMode="auto">
              <a:xfrm rot="2700000">
                <a:off x="6227254" y="2608165"/>
                <a:ext cx="179780" cy="35847"/>
              </a:xfrm>
              <a:prstGeom prst="flowChartInputOutput">
                <a:avLst/>
              </a:prstGeom>
              <a:solidFill>
                <a:schemeClr val="tx1"/>
              </a:solidFill>
              <a:ln cap="rnd">
                <a:solidFill>
                  <a:schemeClr val="tx1"/>
                </a:solidFill>
                <a:headEnd/>
                <a:tailEnd/>
              </a:ln>
              <a:effectLst/>
            </p:spPr>
            <p:style>
              <a:lnRef idx="1">
                <a:schemeClr val="accent1"/>
              </a:lnRef>
              <a:fillRef idx="3">
                <a:schemeClr val="accent1"/>
              </a:fillRef>
              <a:effectRef idx="2">
                <a:schemeClr val="accent1"/>
              </a:effectRef>
              <a:fontRef idx="minor">
                <a:schemeClr val="lt1"/>
              </a:fontRef>
            </p:style>
            <p:txBody>
              <a:bodyPr lIns="54000" tIns="54000" rIns="54000" bIns="54000"/>
              <a:lstStyle/>
              <a:p>
                <a:pPr marL="135731" marR="0" lvl="0" indent="-135731" algn="ctr" defTabSz="685800" rtl="0" eaLnBrk="0" fontAlgn="auto" latinLnBrk="0" hangingPunct="0">
                  <a:lnSpc>
                    <a:spcPct val="100000"/>
                  </a:lnSpc>
                  <a:spcBef>
                    <a:spcPts val="0"/>
                  </a:spcBef>
                  <a:spcAft>
                    <a:spcPts val="0"/>
                  </a:spcAft>
                  <a:buClr>
                    <a:prstClr val="white"/>
                  </a:buClr>
                  <a:buSzTx/>
                  <a:buFont typeface="Arial" pitchFamily="34" charset="0"/>
                  <a:buChar char="–"/>
                  <a:tabLst/>
                  <a:defRPr/>
                </a:pPr>
                <a:endParaRPr kumimoji="0" lang="en-US" sz="900" b="0" i="0" u="none" strike="noStrike" kern="0" cap="none" spc="0" normalizeH="0" baseline="0" noProof="0">
                  <a:ln>
                    <a:noFill/>
                  </a:ln>
                  <a:solidFill>
                    <a:srgbClr val="FFFFFF"/>
                  </a:solidFill>
                  <a:effectLst/>
                  <a:uLnTx/>
                  <a:uFillTx/>
                  <a:latin typeface="Calibri"/>
                  <a:ea typeface="+mn-ea"/>
                  <a:cs typeface="+mn-cs"/>
                </a:endParaRPr>
              </a:p>
            </p:txBody>
          </p:sp>
        </p:grpSp>
        <p:sp>
          <p:nvSpPr>
            <p:cNvPr id="27" name="Rounded Rectangle 224">
              <a:extLst>
                <a:ext uri="{FF2B5EF4-FFF2-40B4-BE49-F238E27FC236}">
                  <a16:creationId xmlns:a16="http://schemas.microsoft.com/office/drawing/2014/main" id="{CFF12B68-EF11-244A-8930-7899B508D068}"/>
                </a:ext>
              </a:extLst>
            </p:cNvPr>
            <p:cNvSpPr/>
            <p:nvPr/>
          </p:nvSpPr>
          <p:spPr bwMode="auto">
            <a:xfrm>
              <a:off x="5753833" y="2732208"/>
              <a:ext cx="25605" cy="143574"/>
            </a:xfrm>
            <a:prstGeom prst="roundRect">
              <a:avLst/>
            </a:prstGeom>
            <a:solidFill>
              <a:schemeClr val="tx1"/>
            </a:solidFill>
            <a:ln w="6350">
              <a:solidFill>
                <a:schemeClr val="tx1"/>
              </a:solidFill>
              <a:headEnd/>
              <a:tailEnd/>
            </a:ln>
            <a:effectLst/>
          </p:spPr>
          <p:style>
            <a:lnRef idx="1">
              <a:schemeClr val="accent1"/>
            </a:lnRef>
            <a:fillRef idx="3">
              <a:schemeClr val="accent1"/>
            </a:fillRef>
            <a:effectRef idx="2">
              <a:schemeClr val="accent1"/>
            </a:effectRef>
            <a:fontRef idx="minor">
              <a:schemeClr val="lt1"/>
            </a:fontRef>
          </p:style>
          <p:txBody>
            <a:bodyPr lIns="54000" tIns="54000" rIns="54000" bIns="54000"/>
            <a:lstStyle/>
            <a:p>
              <a:pPr marL="135731" marR="0" lvl="0" indent="-135731" algn="ctr" defTabSz="685800" rtl="0" eaLnBrk="0" fontAlgn="auto" latinLnBrk="0" hangingPunct="0">
                <a:lnSpc>
                  <a:spcPct val="100000"/>
                </a:lnSpc>
                <a:spcBef>
                  <a:spcPts val="0"/>
                </a:spcBef>
                <a:spcAft>
                  <a:spcPts val="0"/>
                </a:spcAft>
                <a:buClr>
                  <a:prstClr val="white"/>
                </a:buClr>
                <a:buSzTx/>
                <a:buFont typeface="Arial" pitchFamily="34" charset="0"/>
                <a:buChar char="–"/>
                <a:tabLst/>
                <a:defRPr/>
              </a:pPr>
              <a:endParaRPr kumimoji="0" lang="en-US" sz="900" b="0" i="0" u="none" strike="noStrike" kern="0" cap="none" spc="0" normalizeH="0" baseline="0" noProof="0">
                <a:ln>
                  <a:noFill/>
                </a:ln>
                <a:solidFill>
                  <a:srgbClr val="FFFFFF"/>
                </a:solidFill>
                <a:effectLst/>
                <a:uLnTx/>
                <a:uFillTx/>
                <a:latin typeface="Calibri"/>
                <a:ea typeface="+mn-ea"/>
                <a:cs typeface="+mn-cs"/>
              </a:endParaRPr>
            </a:p>
          </p:txBody>
        </p:sp>
        <p:sp>
          <p:nvSpPr>
            <p:cNvPr id="28" name="Rounded Rectangle 40">
              <a:extLst>
                <a:ext uri="{FF2B5EF4-FFF2-40B4-BE49-F238E27FC236}">
                  <a16:creationId xmlns:a16="http://schemas.microsoft.com/office/drawing/2014/main" id="{427EF9B1-BC78-B54A-BCCE-E83AB15D8274}"/>
                </a:ext>
              </a:extLst>
            </p:cNvPr>
            <p:cNvSpPr/>
            <p:nvPr/>
          </p:nvSpPr>
          <p:spPr bwMode="auto">
            <a:xfrm>
              <a:off x="5675737" y="2782147"/>
              <a:ext cx="25605" cy="144822"/>
            </a:xfrm>
            <a:prstGeom prst="roundRect">
              <a:avLst/>
            </a:prstGeom>
            <a:solidFill>
              <a:schemeClr val="tx1"/>
            </a:solidFill>
            <a:ln w="6350">
              <a:solidFill>
                <a:schemeClr val="tx1"/>
              </a:solidFill>
              <a:headEnd/>
              <a:tailEnd/>
            </a:ln>
            <a:effectLst/>
          </p:spPr>
          <p:style>
            <a:lnRef idx="1">
              <a:schemeClr val="accent1"/>
            </a:lnRef>
            <a:fillRef idx="3">
              <a:schemeClr val="accent1"/>
            </a:fillRef>
            <a:effectRef idx="2">
              <a:schemeClr val="accent1"/>
            </a:effectRef>
            <a:fontRef idx="minor">
              <a:schemeClr val="lt1"/>
            </a:fontRef>
          </p:style>
          <p:txBody>
            <a:bodyPr lIns="54000" tIns="54000" rIns="54000" bIns="54000"/>
            <a:lstStyle/>
            <a:p>
              <a:pPr marL="135731" marR="0" lvl="0" indent="-135731" algn="ctr" defTabSz="685800" rtl="0" eaLnBrk="0" fontAlgn="auto" latinLnBrk="0" hangingPunct="0">
                <a:lnSpc>
                  <a:spcPct val="100000"/>
                </a:lnSpc>
                <a:spcBef>
                  <a:spcPts val="0"/>
                </a:spcBef>
                <a:spcAft>
                  <a:spcPts val="0"/>
                </a:spcAft>
                <a:buClr>
                  <a:prstClr val="white"/>
                </a:buClr>
                <a:buSzTx/>
                <a:buFont typeface="Arial" pitchFamily="34" charset="0"/>
                <a:buChar char="–"/>
                <a:tabLst/>
                <a:defRPr/>
              </a:pPr>
              <a:endParaRPr kumimoji="0" lang="en-US" sz="900" b="0" i="0" u="none" strike="noStrike" kern="0" cap="none" spc="0" normalizeH="0" baseline="0" noProof="0">
                <a:ln>
                  <a:noFill/>
                </a:ln>
                <a:solidFill>
                  <a:srgbClr val="FFFFFF"/>
                </a:solidFill>
                <a:effectLst/>
                <a:uLnTx/>
                <a:uFillTx/>
                <a:latin typeface="Calibri"/>
                <a:ea typeface="+mn-ea"/>
                <a:cs typeface="+mn-cs"/>
              </a:endParaRPr>
            </a:p>
          </p:txBody>
        </p:sp>
        <p:sp>
          <p:nvSpPr>
            <p:cNvPr id="29" name="5-Point Star 41">
              <a:extLst>
                <a:ext uri="{FF2B5EF4-FFF2-40B4-BE49-F238E27FC236}">
                  <a16:creationId xmlns:a16="http://schemas.microsoft.com/office/drawing/2014/main" id="{C7795028-0645-E044-AB03-B847ED50B7C9}"/>
                </a:ext>
              </a:extLst>
            </p:cNvPr>
            <p:cNvSpPr/>
            <p:nvPr/>
          </p:nvSpPr>
          <p:spPr bwMode="auto">
            <a:xfrm rot="905843">
              <a:off x="6436207" y="2557423"/>
              <a:ext cx="85777" cy="94884"/>
            </a:xfrm>
            <a:prstGeom prst="star5">
              <a:avLst/>
            </a:prstGeom>
            <a:solidFill>
              <a:srgbClr val="FFC000"/>
            </a:solidFill>
            <a:ln w="3175">
              <a:solidFill>
                <a:schemeClr val="bg2"/>
              </a:solidFill>
              <a:headEnd/>
              <a:tailEnd/>
            </a:ln>
            <a:effectLst/>
          </p:spPr>
          <p:style>
            <a:lnRef idx="1">
              <a:schemeClr val="accent1"/>
            </a:lnRef>
            <a:fillRef idx="3">
              <a:schemeClr val="accent1"/>
            </a:fillRef>
            <a:effectRef idx="2">
              <a:schemeClr val="accent1"/>
            </a:effectRef>
            <a:fontRef idx="minor">
              <a:schemeClr val="lt1"/>
            </a:fontRef>
          </p:style>
          <p:txBody>
            <a:bodyPr lIns="54000" tIns="54000" rIns="54000" bIns="54000"/>
            <a:lstStyle/>
            <a:p>
              <a:pPr marL="135731" marR="0" lvl="0" indent="-135731" algn="ctr" defTabSz="685800" rtl="0" eaLnBrk="0" fontAlgn="auto" latinLnBrk="0" hangingPunct="0">
                <a:lnSpc>
                  <a:spcPct val="100000"/>
                </a:lnSpc>
                <a:spcBef>
                  <a:spcPts val="0"/>
                </a:spcBef>
                <a:spcAft>
                  <a:spcPts val="0"/>
                </a:spcAft>
                <a:buClr>
                  <a:prstClr val="white"/>
                </a:buClr>
                <a:buSzTx/>
                <a:buFont typeface="Arial" pitchFamily="34" charset="0"/>
                <a:buChar char="–"/>
                <a:tabLst/>
                <a:defRPr/>
              </a:pPr>
              <a:endParaRPr kumimoji="0" lang="en-US" sz="900" b="0" i="0" u="none" strike="noStrike" kern="0" cap="none" spc="0" normalizeH="0" baseline="0" noProof="0">
                <a:ln>
                  <a:noFill/>
                </a:ln>
                <a:solidFill>
                  <a:srgbClr val="FFFFFF"/>
                </a:solidFill>
                <a:effectLst/>
                <a:uLnTx/>
                <a:uFillTx/>
                <a:latin typeface="Calibri"/>
                <a:ea typeface="+mn-ea"/>
                <a:cs typeface="+mn-cs"/>
              </a:endParaRPr>
            </a:p>
          </p:txBody>
        </p:sp>
        <p:sp>
          <p:nvSpPr>
            <p:cNvPr id="30" name="5-Point Star 42">
              <a:extLst>
                <a:ext uri="{FF2B5EF4-FFF2-40B4-BE49-F238E27FC236}">
                  <a16:creationId xmlns:a16="http://schemas.microsoft.com/office/drawing/2014/main" id="{D47AEBF1-1AE3-2C4E-91D0-FB7AFEF29C74}"/>
                </a:ext>
              </a:extLst>
            </p:cNvPr>
            <p:cNvSpPr/>
            <p:nvPr/>
          </p:nvSpPr>
          <p:spPr bwMode="auto">
            <a:xfrm rot="905843">
              <a:off x="6358112" y="2557423"/>
              <a:ext cx="85777" cy="94884"/>
            </a:xfrm>
            <a:prstGeom prst="star5">
              <a:avLst/>
            </a:prstGeom>
            <a:solidFill>
              <a:srgbClr val="FFC000"/>
            </a:solidFill>
            <a:ln w="3175">
              <a:solidFill>
                <a:schemeClr val="bg2"/>
              </a:solidFill>
              <a:headEnd/>
              <a:tailEnd/>
            </a:ln>
            <a:effectLst/>
          </p:spPr>
          <p:style>
            <a:lnRef idx="1">
              <a:schemeClr val="accent1"/>
            </a:lnRef>
            <a:fillRef idx="3">
              <a:schemeClr val="accent1"/>
            </a:fillRef>
            <a:effectRef idx="2">
              <a:schemeClr val="accent1"/>
            </a:effectRef>
            <a:fontRef idx="minor">
              <a:schemeClr val="lt1"/>
            </a:fontRef>
          </p:style>
          <p:txBody>
            <a:bodyPr lIns="54000" tIns="54000" rIns="54000" bIns="54000"/>
            <a:lstStyle/>
            <a:p>
              <a:pPr marL="135731" marR="0" lvl="0" indent="-135731" algn="ctr" defTabSz="685800" rtl="0" eaLnBrk="0" fontAlgn="auto" latinLnBrk="0" hangingPunct="0">
                <a:lnSpc>
                  <a:spcPct val="100000"/>
                </a:lnSpc>
                <a:spcBef>
                  <a:spcPts val="0"/>
                </a:spcBef>
                <a:spcAft>
                  <a:spcPts val="0"/>
                </a:spcAft>
                <a:buClr>
                  <a:prstClr val="white"/>
                </a:buClr>
                <a:buSzTx/>
                <a:buFont typeface="Arial" pitchFamily="34" charset="0"/>
                <a:buChar char="–"/>
                <a:tabLst/>
                <a:defRPr/>
              </a:pPr>
              <a:endParaRPr kumimoji="0" lang="en-US" sz="900" b="0" i="0" u="none" strike="noStrike" kern="0" cap="none" spc="0" normalizeH="0" baseline="0" noProof="0">
                <a:ln>
                  <a:noFill/>
                </a:ln>
                <a:solidFill>
                  <a:srgbClr val="FFFFFF"/>
                </a:solidFill>
                <a:effectLst/>
                <a:uLnTx/>
                <a:uFillTx/>
                <a:latin typeface="Calibri"/>
                <a:ea typeface="+mn-ea"/>
                <a:cs typeface="+mn-cs"/>
              </a:endParaRPr>
            </a:p>
          </p:txBody>
        </p:sp>
        <p:sp>
          <p:nvSpPr>
            <p:cNvPr id="31" name="5-Point Star 43">
              <a:extLst>
                <a:ext uri="{FF2B5EF4-FFF2-40B4-BE49-F238E27FC236}">
                  <a16:creationId xmlns:a16="http://schemas.microsoft.com/office/drawing/2014/main" id="{3FA85EAE-9397-2C4C-9818-20F8EB0C2F36}"/>
                </a:ext>
              </a:extLst>
            </p:cNvPr>
            <p:cNvSpPr/>
            <p:nvPr/>
          </p:nvSpPr>
          <p:spPr bwMode="auto">
            <a:xfrm rot="905843">
              <a:off x="6436207" y="2674779"/>
              <a:ext cx="85777" cy="94884"/>
            </a:xfrm>
            <a:prstGeom prst="star5">
              <a:avLst/>
            </a:prstGeom>
            <a:solidFill>
              <a:srgbClr val="FFC000"/>
            </a:solidFill>
            <a:ln w="3175">
              <a:solidFill>
                <a:schemeClr val="bg2"/>
              </a:solidFill>
              <a:headEnd/>
              <a:tailEnd/>
            </a:ln>
            <a:effectLst/>
          </p:spPr>
          <p:style>
            <a:lnRef idx="1">
              <a:schemeClr val="accent1"/>
            </a:lnRef>
            <a:fillRef idx="3">
              <a:schemeClr val="accent1"/>
            </a:fillRef>
            <a:effectRef idx="2">
              <a:schemeClr val="accent1"/>
            </a:effectRef>
            <a:fontRef idx="minor">
              <a:schemeClr val="lt1"/>
            </a:fontRef>
          </p:style>
          <p:txBody>
            <a:bodyPr lIns="54000" tIns="54000" rIns="54000" bIns="54000"/>
            <a:lstStyle/>
            <a:p>
              <a:pPr marL="135731" marR="0" lvl="0" indent="-135731" algn="ctr" defTabSz="685800" rtl="0" eaLnBrk="0" fontAlgn="auto" latinLnBrk="0" hangingPunct="0">
                <a:lnSpc>
                  <a:spcPct val="100000"/>
                </a:lnSpc>
                <a:spcBef>
                  <a:spcPts val="0"/>
                </a:spcBef>
                <a:spcAft>
                  <a:spcPts val="0"/>
                </a:spcAft>
                <a:buClr>
                  <a:prstClr val="white"/>
                </a:buClr>
                <a:buSzTx/>
                <a:buFont typeface="Arial" pitchFamily="34" charset="0"/>
                <a:buChar char="–"/>
                <a:tabLst/>
                <a:defRPr/>
              </a:pPr>
              <a:endParaRPr kumimoji="0" lang="en-US" sz="900" b="0" i="0" u="none" strike="noStrike" kern="0" cap="none" spc="0" normalizeH="0" baseline="0" noProof="0">
                <a:ln>
                  <a:noFill/>
                </a:ln>
                <a:solidFill>
                  <a:srgbClr val="FFFFFF"/>
                </a:solidFill>
                <a:effectLst/>
                <a:uLnTx/>
                <a:uFillTx/>
                <a:latin typeface="Calibri"/>
                <a:ea typeface="+mn-ea"/>
                <a:cs typeface="+mn-cs"/>
              </a:endParaRPr>
            </a:p>
          </p:txBody>
        </p:sp>
        <p:sp>
          <p:nvSpPr>
            <p:cNvPr id="32" name="5-Point Star 44">
              <a:extLst>
                <a:ext uri="{FF2B5EF4-FFF2-40B4-BE49-F238E27FC236}">
                  <a16:creationId xmlns:a16="http://schemas.microsoft.com/office/drawing/2014/main" id="{87257A27-FF24-B24E-8B14-38E38796A09B}"/>
                </a:ext>
              </a:extLst>
            </p:cNvPr>
            <p:cNvSpPr/>
            <p:nvPr/>
          </p:nvSpPr>
          <p:spPr bwMode="auto">
            <a:xfrm rot="905843">
              <a:off x="6358112" y="2674779"/>
              <a:ext cx="85777" cy="94884"/>
            </a:xfrm>
            <a:prstGeom prst="star5">
              <a:avLst/>
            </a:prstGeom>
            <a:solidFill>
              <a:srgbClr val="FFC000"/>
            </a:solidFill>
            <a:ln w="3175">
              <a:solidFill>
                <a:schemeClr val="bg2"/>
              </a:solidFill>
              <a:headEnd/>
              <a:tailEnd/>
            </a:ln>
            <a:effectLst/>
          </p:spPr>
          <p:style>
            <a:lnRef idx="1">
              <a:schemeClr val="accent1"/>
            </a:lnRef>
            <a:fillRef idx="3">
              <a:schemeClr val="accent1"/>
            </a:fillRef>
            <a:effectRef idx="2">
              <a:schemeClr val="accent1"/>
            </a:effectRef>
            <a:fontRef idx="minor">
              <a:schemeClr val="lt1"/>
            </a:fontRef>
          </p:style>
          <p:txBody>
            <a:bodyPr lIns="54000" tIns="54000" rIns="54000" bIns="54000"/>
            <a:lstStyle/>
            <a:p>
              <a:pPr marL="135731" marR="0" lvl="0" indent="-135731" algn="ctr" defTabSz="685800" rtl="0" eaLnBrk="0" fontAlgn="auto" latinLnBrk="0" hangingPunct="0">
                <a:lnSpc>
                  <a:spcPct val="100000"/>
                </a:lnSpc>
                <a:spcBef>
                  <a:spcPts val="0"/>
                </a:spcBef>
                <a:spcAft>
                  <a:spcPts val="0"/>
                </a:spcAft>
                <a:buClr>
                  <a:prstClr val="white"/>
                </a:buClr>
                <a:buSzTx/>
                <a:buFont typeface="Arial" pitchFamily="34" charset="0"/>
                <a:buChar char="–"/>
                <a:tabLst/>
                <a:defRPr/>
              </a:pPr>
              <a:endParaRPr kumimoji="0" lang="en-US" sz="900" b="0" i="0" u="none" strike="noStrike" kern="0" cap="none" spc="0" normalizeH="0" baseline="0" noProof="0">
                <a:ln>
                  <a:noFill/>
                </a:ln>
                <a:solidFill>
                  <a:srgbClr val="FFFFFF"/>
                </a:solidFill>
                <a:effectLst/>
                <a:uLnTx/>
                <a:uFillTx/>
                <a:latin typeface="Calibri"/>
                <a:ea typeface="+mn-ea"/>
                <a:cs typeface="+mn-cs"/>
              </a:endParaRPr>
            </a:p>
          </p:txBody>
        </p:sp>
        <p:sp>
          <p:nvSpPr>
            <p:cNvPr id="33" name="Can 225">
              <a:extLst>
                <a:ext uri="{FF2B5EF4-FFF2-40B4-BE49-F238E27FC236}">
                  <a16:creationId xmlns:a16="http://schemas.microsoft.com/office/drawing/2014/main" id="{91641E99-68E0-FE4D-964E-8D12227DE49E}"/>
                </a:ext>
              </a:extLst>
            </p:cNvPr>
            <p:cNvSpPr/>
            <p:nvPr/>
          </p:nvSpPr>
          <p:spPr bwMode="auto">
            <a:xfrm rot="16200000">
              <a:off x="6540746" y="2582199"/>
              <a:ext cx="116107" cy="166433"/>
            </a:xfrm>
            <a:prstGeom prst="can">
              <a:avLst/>
            </a:prstGeom>
            <a:solidFill>
              <a:schemeClr val="tx1">
                <a:lumMod val="60000"/>
                <a:lumOff val="40000"/>
              </a:schemeClr>
            </a:solidFill>
            <a:ln>
              <a:solidFill>
                <a:schemeClr val="accent2"/>
              </a:solidFill>
              <a:headEnd/>
              <a:tailEnd/>
            </a:ln>
            <a:effectLst/>
          </p:spPr>
          <p:style>
            <a:lnRef idx="1">
              <a:schemeClr val="accent1"/>
            </a:lnRef>
            <a:fillRef idx="3">
              <a:schemeClr val="accent1"/>
            </a:fillRef>
            <a:effectRef idx="2">
              <a:schemeClr val="accent1"/>
            </a:effectRef>
            <a:fontRef idx="minor">
              <a:schemeClr val="lt1"/>
            </a:fontRef>
          </p:style>
          <p:txBody>
            <a:bodyPr lIns="54000" tIns="54000" rIns="54000" bIns="54000"/>
            <a:lstStyle/>
            <a:p>
              <a:pPr marL="135731" marR="0" lvl="0" indent="-135731" algn="ctr" defTabSz="685800" rtl="0" eaLnBrk="0" fontAlgn="auto" latinLnBrk="0" hangingPunct="0">
                <a:lnSpc>
                  <a:spcPct val="100000"/>
                </a:lnSpc>
                <a:spcBef>
                  <a:spcPts val="0"/>
                </a:spcBef>
                <a:spcAft>
                  <a:spcPts val="0"/>
                </a:spcAft>
                <a:buClr>
                  <a:prstClr val="white"/>
                </a:buClr>
                <a:buSzTx/>
                <a:buFont typeface="Arial" pitchFamily="34" charset="0"/>
                <a:buChar char="–"/>
                <a:tabLst/>
                <a:defRPr/>
              </a:pPr>
              <a:endParaRPr kumimoji="0" lang="en-US" sz="900" b="0" i="0" u="none" strike="noStrike" kern="0" cap="none" spc="0" normalizeH="0" baseline="0" noProof="0">
                <a:ln>
                  <a:noFill/>
                </a:ln>
                <a:solidFill>
                  <a:srgbClr val="FFFFFF"/>
                </a:solidFill>
                <a:effectLst/>
                <a:uLnTx/>
                <a:uFillTx/>
                <a:latin typeface="Calibri"/>
                <a:ea typeface="+mn-ea"/>
                <a:cs typeface="+mn-cs"/>
              </a:endParaRPr>
            </a:p>
          </p:txBody>
        </p:sp>
        <p:grpSp>
          <p:nvGrpSpPr>
            <p:cNvPr id="34" name="Group 230">
              <a:extLst>
                <a:ext uri="{FF2B5EF4-FFF2-40B4-BE49-F238E27FC236}">
                  <a16:creationId xmlns:a16="http://schemas.microsoft.com/office/drawing/2014/main" id="{79F0AD5F-A0B0-A04A-96FB-50D11AF02B75}"/>
                </a:ext>
              </a:extLst>
            </p:cNvPr>
            <p:cNvGrpSpPr>
              <a:grpSpLocks/>
            </p:cNvGrpSpPr>
            <p:nvPr/>
          </p:nvGrpSpPr>
          <p:grpSpPr bwMode="auto">
            <a:xfrm>
              <a:off x="5588684" y="1793367"/>
              <a:ext cx="199720" cy="546823"/>
              <a:chOff x="5588684" y="1793367"/>
              <a:chExt cx="199720" cy="546823"/>
            </a:xfrm>
          </p:grpSpPr>
          <p:sp>
            <p:nvSpPr>
              <p:cNvPr id="59" name="Flowchart: Stored Data 58">
                <a:extLst>
                  <a:ext uri="{FF2B5EF4-FFF2-40B4-BE49-F238E27FC236}">
                    <a16:creationId xmlns:a16="http://schemas.microsoft.com/office/drawing/2014/main" id="{A5EEA1F6-E6C0-DF47-A9A8-7D0AADB51B7E}"/>
                  </a:ext>
                </a:extLst>
              </p:cNvPr>
              <p:cNvSpPr/>
              <p:nvPr/>
            </p:nvSpPr>
            <p:spPr bwMode="auto">
              <a:xfrm rot="16200000" flipV="1">
                <a:off x="5544918" y="2147919"/>
                <a:ext cx="283403" cy="101140"/>
              </a:xfrm>
              <a:prstGeom prst="flowChartOnlineStorage">
                <a:avLst/>
              </a:prstGeom>
              <a:solidFill>
                <a:schemeClr val="tx1">
                  <a:lumMod val="40000"/>
                  <a:lumOff val="60000"/>
                </a:schemeClr>
              </a:solidFill>
              <a:ln>
                <a:solidFill>
                  <a:schemeClr val="tx1"/>
                </a:solidFill>
                <a:headEnd/>
                <a:tailEnd/>
              </a:ln>
              <a:effectLst/>
            </p:spPr>
            <p:style>
              <a:lnRef idx="1">
                <a:schemeClr val="accent1"/>
              </a:lnRef>
              <a:fillRef idx="3">
                <a:schemeClr val="accent1"/>
              </a:fillRef>
              <a:effectRef idx="2">
                <a:schemeClr val="accent1"/>
              </a:effectRef>
              <a:fontRef idx="minor">
                <a:schemeClr val="lt1"/>
              </a:fontRef>
            </p:style>
            <p:txBody>
              <a:bodyPr lIns="54000" tIns="54000" rIns="54000" bIns="54000"/>
              <a:lstStyle/>
              <a:p>
                <a:pPr marL="135731" marR="0" lvl="0" indent="-135731" algn="ctr" defTabSz="685800" rtl="0" eaLnBrk="0" fontAlgn="auto" latinLnBrk="0" hangingPunct="0">
                  <a:lnSpc>
                    <a:spcPct val="100000"/>
                  </a:lnSpc>
                  <a:spcBef>
                    <a:spcPts val="0"/>
                  </a:spcBef>
                  <a:spcAft>
                    <a:spcPts val="0"/>
                  </a:spcAft>
                  <a:buClr>
                    <a:prstClr val="white"/>
                  </a:buClr>
                  <a:buSzTx/>
                  <a:buFont typeface="Arial" pitchFamily="34" charset="0"/>
                  <a:buChar char="–"/>
                  <a:tabLst/>
                  <a:defRPr/>
                </a:pPr>
                <a:endParaRPr kumimoji="0" lang="en-US" sz="900" b="0" i="0" u="none" strike="noStrike" kern="0" cap="none" spc="0" normalizeH="0" baseline="0" noProof="0">
                  <a:ln>
                    <a:noFill/>
                  </a:ln>
                  <a:solidFill>
                    <a:srgbClr val="FFFFFF"/>
                  </a:solidFill>
                  <a:effectLst/>
                  <a:uLnTx/>
                  <a:uFillTx/>
                  <a:latin typeface="Calibri"/>
                  <a:ea typeface="+mn-ea"/>
                  <a:cs typeface="+mn-cs"/>
                </a:endParaRPr>
              </a:p>
            </p:txBody>
          </p:sp>
          <p:sp>
            <p:nvSpPr>
              <p:cNvPr id="60" name="Rounded Rectangle 59">
                <a:extLst>
                  <a:ext uri="{FF2B5EF4-FFF2-40B4-BE49-F238E27FC236}">
                    <a16:creationId xmlns:a16="http://schemas.microsoft.com/office/drawing/2014/main" id="{BBE31500-A86E-334A-AD79-B23BC5E6A257}"/>
                  </a:ext>
                </a:extLst>
              </p:cNvPr>
              <p:cNvSpPr/>
              <p:nvPr/>
            </p:nvSpPr>
            <p:spPr bwMode="auto">
              <a:xfrm>
                <a:off x="5662935" y="1835808"/>
                <a:ext cx="53771" cy="191015"/>
              </a:xfrm>
              <a:prstGeom prst="roundRect">
                <a:avLst/>
              </a:prstGeom>
              <a:solidFill>
                <a:schemeClr val="tx1"/>
              </a:solidFill>
              <a:ln w="6350">
                <a:solidFill>
                  <a:schemeClr val="tx1"/>
                </a:solidFill>
                <a:headEnd/>
                <a:tailEnd/>
              </a:ln>
              <a:effectLst/>
            </p:spPr>
            <p:style>
              <a:lnRef idx="1">
                <a:schemeClr val="accent1"/>
              </a:lnRef>
              <a:fillRef idx="3">
                <a:schemeClr val="accent1"/>
              </a:fillRef>
              <a:effectRef idx="2">
                <a:schemeClr val="accent1"/>
              </a:effectRef>
              <a:fontRef idx="minor">
                <a:schemeClr val="lt1"/>
              </a:fontRef>
            </p:style>
            <p:txBody>
              <a:bodyPr lIns="54000" tIns="54000" rIns="54000" bIns="54000"/>
              <a:lstStyle/>
              <a:p>
                <a:pPr marL="135731" marR="0" lvl="0" indent="-135731" algn="ctr" defTabSz="685800" rtl="0" eaLnBrk="0" fontAlgn="auto" latinLnBrk="0" hangingPunct="0">
                  <a:lnSpc>
                    <a:spcPct val="100000"/>
                  </a:lnSpc>
                  <a:spcBef>
                    <a:spcPts val="0"/>
                  </a:spcBef>
                  <a:spcAft>
                    <a:spcPts val="0"/>
                  </a:spcAft>
                  <a:buClr>
                    <a:prstClr val="white"/>
                  </a:buClr>
                  <a:buSzTx/>
                  <a:buFont typeface="Arial" pitchFamily="34" charset="0"/>
                  <a:buChar char="–"/>
                  <a:tabLst/>
                  <a:defRPr/>
                </a:pPr>
                <a:endParaRPr kumimoji="0" lang="en-US" sz="900" b="0" i="0" u="none" strike="noStrike" kern="0" cap="none" spc="0" normalizeH="0" baseline="0" noProof="0">
                  <a:ln>
                    <a:noFill/>
                  </a:ln>
                  <a:solidFill>
                    <a:srgbClr val="FFFFFF"/>
                  </a:solidFill>
                  <a:effectLst/>
                  <a:uLnTx/>
                  <a:uFillTx/>
                  <a:latin typeface="Calibri"/>
                  <a:ea typeface="+mn-ea"/>
                  <a:cs typeface="+mn-cs"/>
                </a:endParaRPr>
              </a:p>
            </p:txBody>
          </p:sp>
          <p:sp>
            <p:nvSpPr>
              <p:cNvPr id="61" name="Flowchart: Data 60">
                <a:extLst>
                  <a:ext uri="{FF2B5EF4-FFF2-40B4-BE49-F238E27FC236}">
                    <a16:creationId xmlns:a16="http://schemas.microsoft.com/office/drawing/2014/main" id="{EC7C0918-9D0C-9F42-9F59-035A5A05E700}"/>
                  </a:ext>
                </a:extLst>
              </p:cNvPr>
              <p:cNvSpPr/>
              <p:nvPr/>
            </p:nvSpPr>
            <p:spPr bwMode="auto">
              <a:xfrm rot="17751609">
                <a:off x="5547662" y="2057813"/>
                <a:ext cx="197258" cy="17924"/>
              </a:xfrm>
              <a:prstGeom prst="flowChartInputOutput">
                <a:avLst/>
              </a:prstGeom>
              <a:solidFill>
                <a:schemeClr val="tx1"/>
              </a:solidFill>
              <a:ln w="15875" cap="rnd">
                <a:solidFill>
                  <a:schemeClr val="tx1"/>
                </a:solidFill>
                <a:headEnd/>
                <a:tailEnd/>
              </a:ln>
              <a:effectLst/>
            </p:spPr>
            <p:style>
              <a:lnRef idx="1">
                <a:schemeClr val="accent1"/>
              </a:lnRef>
              <a:fillRef idx="3">
                <a:schemeClr val="accent1"/>
              </a:fillRef>
              <a:effectRef idx="2">
                <a:schemeClr val="accent1"/>
              </a:effectRef>
              <a:fontRef idx="minor">
                <a:schemeClr val="lt1"/>
              </a:fontRef>
            </p:style>
            <p:txBody>
              <a:bodyPr lIns="54000" tIns="54000" rIns="54000" bIns="54000"/>
              <a:lstStyle/>
              <a:p>
                <a:pPr marL="135731" marR="0" lvl="0" indent="-135731" algn="ctr" defTabSz="685800" rtl="0" eaLnBrk="0" fontAlgn="auto" latinLnBrk="0" hangingPunct="0">
                  <a:lnSpc>
                    <a:spcPct val="100000"/>
                  </a:lnSpc>
                  <a:spcBef>
                    <a:spcPts val="0"/>
                  </a:spcBef>
                  <a:spcAft>
                    <a:spcPts val="0"/>
                  </a:spcAft>
                  <a:buClr>
                    <a:prstClr val="white"/>
                  </a:buClr>
                  <a:buSzTx/>
                  <a:buFont typeface="Arial" pitchFamily="34" charset="0"/>
                  <a:buChar char="–"/>
                  <a:tabLst/>
                  <a:defRPr/>
                </a:pPr>
                <a:endParaRPr kumimoji="0" lang="en-US" sz="900" b="0" i="0" u="none" strike="noStrike" kern="0" cap="none" spc="0" normalizeH="0" baseline="0" noProof="0">
                  <a:ln>
                    <a:noFill/>
                  </a:ln>
                  <a:solidFill>
                    <a:srgbClr val="FFFFFF"/>
                  </a:solidFill>
                  <a:effectLst/>
                  <a:uLnTx/>
                  <a:uFillTx/>
                  <a:latin typeface="Calibri"/>
                  <a:ea typeface="+mn-ea"/>
                  <a:cs typeface="+mn-cs"/>
                </a:endParaRPr>
              </a:p>
            </p:txBody>
          </p:sp>
          <p:sp>
            <p:nvSpPr>
              <p:cNvPr id="62" name="Flowchart: Data 61">
                <a:extLst>
                  <a:ext uri="{FF2B5EF4-FFF2-40B4-BE49-F238E27FC236}">
                    <a16:creationId xmlns:a16="http://schemas.microsoft.com/office/drawing/2014/main" id="{71FE156F-D6E2-C34B-864B-E64737FB78CB}"/>
                  </a:ext>
                </a:extLst>
              </p:cNvPr>
              <p:cNvSpPr/>
              <p:nvPr/>
            </p:nvSpPr>
            <p:spPr bwMode="auto">
              <a:xfrm rot="3848391" flipH="1">
                <a:off x="5637937" y="2063430"/>
                <a:ext cx="198506" cy="17924"/>
              </a:xfrm>
              <a:prstGeom prst="flowChartInputOutput">
                <a:avLst/>
              </a:prstGeom>
              <a:solidFill>
                <a:schemeClr val="tx1"/>
              </a:solidFill>
              <a:ln w="15875" cap="rnd">
                <a:solidFill>
                  <a:schemeClr val="tx1"/>
                </a:solidFill>
                <a:headEnd/>
                <a:tailEnd/>
              </a:ln>
              <a:effectLst/>
            </p:spPr>
            <p:style>
              <a:lnRef idx="1">
                <a:schemeClr val="accent1"/>
              </a:lnRef>
              <a:fillRef idx="3">
                <a:schemeClr val="accent1"/>
              </a:fillRef>
              <a:effectRef idx="2">
                <a:schemeClr val="accent1"/>
              </a:effectRef>
              <a:fontRef idx="minor">
                <a:schemeClr val="lt1"/>
              </a:fontRef>
            </p:style>
            <p:txBody>
              <a:bodyPr lIns="54000" tIns="54000" rIns="54000" bIns="54000"/>
              <a:lstStyle/>
              <a:p>
                <a:pPr marL="135731" marR="0" lvl="0" indent="-135731" algn="ctr" defTabSz="685800" rtl="0" eaLnBrk="0" fontAlgn="auto" latinLnBrk="0" hangingPunct="0">
                  <a:lnSpc>
                    <a:spcPct val="100000"/>
                  </a:lnSpc>
                  <a:spcBef>
                    <a:spcPts val="0"/>
                  </a:spcBef>
                  <a:spcAft>
                    <a:spcPts val="0"/>
                  </a:spcAft>
                  <a:buClr>
                    <a:prstClr val="white"/>
                  </a:buClr>
                  <a:buSzTx/>
                  <a:buFont typeface="Arial" pitchFamily="34" charset="0"/>
                  <a:buChar char="–"/>
                  <a:tabLst/>
                  <a:defRPr/>
                </a:pPr>
                <a:endParaRPr kumimoji="0" lang="en-US" sz="900" b="0" i="0" u="none" strike="noStrike" kern="0" cap="none" spc="0" normalizeH="0" baseline="0" noProof="0">
                  <a:ln>
                    <a:noFill/>
                  </a:ln>
                  <a:solidFill>
                    <a:srgbClr val="FFFFFF"/>
                  </a:solidFill>
                  <a:effectLst/>
                  <a:uLnTx/>
                  <a:uFillTx/>
                  <a:latin typeface="Calibri"/>
                  <a:ea typeface="+mn-ea"/>
                  <a:cs typeface="+mn-cs"/>
                </a:endParaRPr>
              </a:p>
            </p:txBody>
          </p:sp>
          <p:grpSp>
            <p:nvGrpSpPr>
              <p:cNvPr id="63" name="Group 54">
                <a:extLst>
                  <a:ext uri="{FF2B5EF4-FFF2-40B4-BE49-F238E27FC236}">
                    <a16:creationId xmlns:a16="http://schemas.microsoft.com/office/drawing/2014/main" id="{001018E8-99A5-8D4E-A665-2EB48066C01A}"/>
                  </a:ext>
                </a:extLst>
              </p:cNvPr>
              <p:cNvGrpSpPr>
                <a:grpSpLocks/>
              </p:cNvGrpSpPr>
              <p:nvPr/>
            </p:nvGrpSpPr>
            <p:grpSpPr bwMode="auto">
              <a:xfrm>
                <a:off x="5588684" y="1793367"/>
                <a:ext cx="199720" cy="219731"/>
                <a:chOff x="5479479" y="2760836"/>
                <a:chExt cx="138162" cy="152005"/>
              </a:xfrm>
            </p:grpSpPr>
            <p:sp>
              <p:nvSpPr>
                <p:cNvPr id="64" name="5-Point Star 55">
                  <a:extLst>
                    <a:ext uri="{FF2B5EF4-FFF2-40B4-BE49-F238E27FC236}">
                      <a16:creationId xmlns:a16="http://schemas.microsoft.com/office/drawing/2014/main" id="{BA07C522-79F0-254D-8D9D-4EE58FAF5B46}"/>
                    </a:ext>
                  </a:extLst>
                </p:cNvPr>
                <p:cNvSpPr/>
                <p:nvPr/>
              </p:nvSpPr>
              <p:spPr bwMode="auto">
                <a:xfrm>
                  <a:off x="5545903" y="2760836"/>
                  <a:ext cx="71738" cy="71684"/>
                </a:xfrm>
                <a:prstGeom prst="star5">
                  <a:avLst>
                    <a:gd name="adj" fmla="val 22090"/>
                    <a:gd name="hf" fmla="val 105146"/>
                    <a:gd name="vf" fmla="val 110557"/>
                  </a:avLst>
                </a:prstGeom>
                <a:solidFill>
                  <a:srgbClr val="FFC000"/>
                </a:solidFill>
                <a:ln w="3175">
                  <a:solidFill>
                    <a:schemeClr val="bg2"/>
                  </a:solidFill>
                  <a:headEnd/>
                  <a:tailEnd/>
                </a:ln>
                <a:effectLst/>
              </p:spPr>
              <p:style>
                <a:lnRef idx="1">
                  <a:schemeClr val="accent1"/>
                </a:lnRef>
                <a:fillRef idx="3">
                  <a:schemeClr val="accent1"/>
                </a:fillRef>
                <a:effectRef idx="2">
                  <a:schemeClr val="accent1"/>
                </a:effectRef>
                <a:fontRef idx="minor">
                  <a:schemeClr val="lt1"/>
                </a:fontRef>
              </p:style>
              <p:txBody>
                <a:bodyPr lIns="54000" tIns="54000" rIns="54000" bIns="54000"/>
                <a:lstStyle/>
                <a:p>
                  <a:pPr marL="135731" marR="0" lvl="0" indent="-135731" algn="ctr" defTabSz="685800" rtl="0" eaLnBrk="0" fontAlgn="auto" latinLnBrk="0" hangingPunct="0">
                    <a:lnSpc>
                      <a:spcPct val="100000"/>
                    </a:lnSpc>
                    <a:spcBef>
                      <a:spcPts val="0"/>
                    </a:spcBef>
                    <a:spcAft>
                      <a:spcPts val="0"/>
                    </a:spcAft>
                    <a:buClr>
                      <a:prstClr val="white"/>
                    </a:buClr>
                    <a:buSzTx/>
                    <a:buFont typeface="Arial" pitchFamily="34" charset="0"/>
                    <a:buChar char="–"/>
                    <a:tabLst/>
                    <a:defRPr/>
                  </a:pPr>
                  <a:endParaRPr kumimoji="0" lang="en-US" sz="900" b="0" i="0" u="none" strike="noStrike" kern="0" cap="none" spc="0" normalizeH="0" baseline="0" noProof="0">
                    <a:ln>
                      <a:noFill/>
                    </a:ln>
                    <a:solidFill>
                      <a:srgbClr val="FFFFFF"/>
                    </a:solidFill>
                    <a:effectLst/>
                    <a:uLnTx/>
                    <a:uFillTx/>
                    <a:latin typeface="Calibri"/>
                    <a:ea typeface="+mn-ea"/>
                    <a:cs typeface="+mn-cs"/>
                  </a:endParaRPr>
                </a:p>
              </p:txBody>
            </p:sp>
            <p:sp>
              <p:nvSpPr>
                <p:cNvPr id="65" name="5-Point Star 56">
                  <a:extLst>
                    <a:ext uri="{FF2B5EF4-FFF2-40B4-BE49-F238E27FC236}">
                      <a16:creationId xmlns:a16="http://schemas.microsoft.com/office/drawing/2014/main" id="{BF90F75F-0705-F840-8AFF-389AC9859D7A}"/>
                    </a:ext>
                  </a:extLst>
                </p:cNvPr>
                <p:cNvSpPr/>
                <p:nvPr/>
              </p:nvSpPr>
              <p:spPr bwMode="auto">
                <a:xfrm>
                  <a:off x="5479479" y="2760836"/>
                  <a:ext cx="71738" cy="71684"/>
                </a:xfrm>
                <a:prstGeom prst="star5">
                  <a:avLst>
                    <a:gd name="adj" fmla="val 22090"/>
                    <a:gd name="hf" fmla="val 105146"/>
                    <a:gd name="vf" fmla="val 110557"/>
                  </a:avLst>
                </a:prstGeom>
                <a:solidFill>
                  <a:srgbClr val="FFC000"/>
                </a:solidFill>
                <a:ln w="3175">
                  <a:solidFill>
                    <a:schemeClr val="bg2"/>
                  </a:solidFill>
                  <a:headEnd/>
                  <a:tailEnd/>
                </a:ln>
                <a:effectLst/>
              </p:spPr>
              <p:style>
                <a:lnRef idx="1">
                  <a:schemeClr val="accent1"/>
                </a:lnRef>
                <a:fillRef idx="3">
                  <a:schemeClr val="accent1"/>
                </a:fillRef>
                <a:effectRef idx="2">
                  <a:schemeClr val="accent1"/>
                </a:effectRef>
                <a:fontRef idx="minor">
                  <a:schemeClr val="lt1"/>
                </a:fontRef>
              </p:style>
              <p:txBody>
                <a:bodyPr lIns="54000" tIns="54000" rIns="54000" bIns="54000"/>
                <a:lstStyle/>
                <a:p>
                  <a:pPr marL="135731" marR="0" lvl="0" indent="-135731" algn="ctr" defTabSz="685800" rtl="0" eaLnBrk="0" fontAlgn="auto" latinLnBrk="0" hangingPunct="0">
                    <a:lnSpc>
                      <a:spcPct val="100000"/>
                    </a:lnSpc>
                    <a:spcBef>
                      <a:spcPts val="0"/>
                    </a:spcBef>
                    <a:spcAft>
                      <a:spcPts val="0"/>
                    </a:spcAft>
                    <a:buClr>
                      <a:prstClr val="white"/>
                    </a:buClr>
                    <a:buSzTx/>
                    <a:buFont typeface="Arial" pitchFamily="34" charset="0"/>
                    <a:buChar char="–"/>
                    <a:tabLst/>
                    <a:defRPr/>
                  </a:pPr>
                  <a:endParaRPr kumimoji="0" lang="en-US" sz="900" b="0" i="0" u="none" strike="noStrike" kern="0" cap="none" spc="0" normalizeH="0" baseline="0" noProof="0">
                    <a:ln>
                      <a:noFill/>
                    </a:ln>
                    <a:solidFill>
                      <a:srgbClr val="FFFFFF"/>
                    </a:solidFill>
                    <a:effectLst/>
                    <a:uLnTx/>
                    <a:uFillTx/>
                    <a:latin typeface="Calibri"/>
                    <a:ea typeface="+mn-ea"/>
                    <a:cs typeface="+mn-cs"/>
                  </a:endParaRPr>
                </a:p>
              </p:txBody>
            </p:sp>
            <p:sp>
              <p:nvSpPr>
                <p:cNvPr id="66" name="5-Point Star 57">
                  <a:extLst>
                    <a:ext uri="{FF2B5EF4-FFF2-40B4-BE49-F238E27FC236}">
                      <a16:creationId xmlns:a16="http://schemas.microsoft.com/office/drawing/2014/main" id="{E86FF1F9-C83F-7C43-A87F-35972F88B351}"/>
                    </a:ext>
                  </a:extLst>
                </p:cNvPr>
                <p:cNvSpPr/>
                <p:nvPr/>
              </p:nvSpPr>
              <p:spPr bwMode="auto">
                <a:xfrm>
                  <a:off x="5545903" y="2842020"/>
                  <a:ext cx="71738" cy="70821"/>
                </a:xfrm>
                <a:prstGeom prst="star5">
                  <a:avLst>
                    <a:gd name="adj" fmla="val 22090"/>
                    <a:gd name="hf" fmla="val 105146"/>
                    <a:gd name="vf" fmla="val 110557"/>
                  </a:avLst>
                </a:prstGeom>
                <a:solidFill>
                  <a:srgbClr val="FFC000"/>
                </a:solidFill>
                <a:ln w="3175">
                  <a:solidFill>
                    <a:schemeClr val="bg2"/>
                  </a:solidFill>
                  <a:headEnd/>
                  <a:tailEnd/>
                </a:ln>
                <a:effectLst/>
              </p:spPr>
              <p:style>
                <a:lnRef idx="1">
                  <a:schemeClr val="accent1"/>
                </a:lnRef>
                <a:fillRef idx="3">
                  <a:schemeClr val="accent1"/>
                </a:fillRef>
                <a:effectRef idx="2">
                  <a:schemeClr val="accent1"/>
                </a:effectRef>
                <a:fontRef idx="minor">
                  <a:schemeClr val="lt1"/>
                </a:fontRef>
              </p:style>
              <p:txBody>
                <a:bodyPr lIns="54000" tIns="54000" rIns="54000" bIns="54000"/>
                <a:lstStyle/>
                <a:p>
                  <a:pPr marL="135731" marR="0" lvl="0" indent="-135731" algn="ctr" defTabSz="685800" rtl="0" eaLnBrk="0" fontAlgn="auto" latinLnBrk="0" hangingPunct="0">
                    <a:lnSpc>
                      <a:spcPct val="100000"/>
                    </a:lnSpc>
                    <a:spcBef>
                      <a:spcPts val="0"/>
                    </a:spcBef>
                    <a:spcAft>
                      <a:spcPts val="0"/>
                    </a:spcAft>
                    <a:buClr>
                      <a:prstClr val="white"/>
                    </a:buClr>
                    <a:buSzTx/>
                    <a:buFont typeface="Arial" pitchFamily="34" charset="0"/>
                    <a:buChar char="–"/>
                    <a:tabLst/>
                    <a:defRPr/>
                  </a:pPr>
                  <a:endParaRPr kumimoji="0" lang="en-US" sz="900" b="0" i="0" u="none" strike="noStrike" kern="0" cap="none" spc="0" normalizeH="0" baseline="0" noProof="0">
                    <a:ln>
                      <a:noFill/>
                    </a:ln>
                    <a:solidFill>
                      <a:srgbClr val="FFFFFF"/>
                    </a:solidFill>
                    <a:effectLst/>
                    <a:uLnTx/>
                    <a:uFillTx/>
                    <a:latin typeface="Calibri"/>
                    <a:ea typeface="+mn-ea"/>
                    <a:cs typeface="+mn-cs"/>
                  </a:endParaRPr>
                </a:p>
              </p:txBody>
            </p:sp>
            <p:sp>
              <p:nvSpPr>
                <p:cNvPr id="67" name="5-Point Star 58">
                  <a:extLst>
                    <a:ext uri="{FF2B5EF4-FFF2-40B4-BE49-F238E27FC236}">
                      <a16:creationId xmlns:a16="http://schemas.microsoft.com/office/drawing/2014/main" id="{FEDE3B02-EAB9-7E40-B57E-2A828110EDC7}"/>
                    </a:ext>
                  </a:extLst>
                </p:cNvPr>
                <p:cNvSpPr/>
                <p:nvPr/>
              </p:nvSpPr>
              <p:spPr bwMode="auto">
                <a:xfrm>
                  <a:off x="5479479" y="2842020"/>
                  <a:ext cx="71738" cy="70821"/>
                </a:xfrm>
                <a:prstGeom prst="star5">
                  <a:avLst>
                    <a:gd name="adj" fmla="val 22090"/>
                    <a:gd name="hf" fmla="val 105146"/>
                    <a:gd name="vf" fmla="val 110557"/>
                  </a:avLst>
                </a:prstGeom>
                <a:solidFill>
                  <a:srgbClr val="FFC000"/>
                </a:solidFill>
                <a:ln w="3175">
                  <a:solidFill>
                    <a:schemeClr val="bg2"/>
                  </a:solidFill>
                  <a:headEnd/>
                  <a:tailEnd/>
                </a:ln>
                <a:effectLst/>
              </p:spPr>
              <p:style>
                <a:lnRef idx="1">
                  <a:schemeClr val="accent1"/>
                </a:lnRef>
                <a:fillRef idx="3">
                  <a:schemeClr val="accent1"/>
                </a:fillRef>
                <a:effectRef idx="2">
                  <a:schemeClr val="accent1"/>
                </a:effectRef>
                <a:fontRef idx="minor">
                  <a:schemeClr val="lt1"/>
                </a:fontRef>
              </p:style>
              <p:txBody>
                <a:bodyPr lIns="54000" tIns="54000" rIns="54000" bIns="54000"/>
                <a:lstStyle/>
                <a:p>
                  <a:pPr marL="135731" marR="0" lvl="0" indent="-135731" algn="ctr" defTabSz="685800" rtl="0" eaLnBrk="0" fontAlgn="auto" latinLnBrk="0" hangingPunct="0">
                    <a:lnSpc>
                      <a:spcPct val="100000"/>
                    </a:lnSpc>
                    <a:spcBef>
                      <a:spcPts val="0"/>
                    </a:spcBef>
                    <a:spcAft>
                      <a:spcPts val="0"/>
                    </a:spcAft>
                    <a:buClr>
                      <a:prstClr val="white"/>
                    </a:buClr>
                    <a:buSzTx/>
                    <a:buFont typeface="Arial" pitchFamily="34" charset="0"/>
                    <a:buChar char="–"/>
                    <a:tabLst/>
                    <a:defRPr/>
                  </a:pPr>
                  <a:endParaRPr kumimoji="0" lang="en-US" sz="900" b="0" i="0" u="none" strike="noStrike" kern="0" cap="none" spc="0" normalizeH="0" baseline="0" noProof="0">
                    <a:ln>
                      <a:noFill/>
                    </a:ln>
                    <a:solidFill>
                      <a:srgbClr val="FFFFFF"/>
                    </a:solidFill>
                    <a:effectLst/>
                    <a:uLnTx/>
                    <a:uFillTx/>
                    <a:latin typeface="Calibri"/>
                    <a:ea typeface="+mn-ea"/>
                    <a:cs typeface="+mn-cs"/>
                  </a:endParaRPr>
                </a:p>
              </p:txBody>
            </p:sp>
          </p:grpSp>
        </p:grpSp>
        <p:sp>
          <p:nvSpPr>
            <p:cNvPr id="35" name="TextBox 229">
              <a:extLst>
                <a:ext uri="{FF2B5EF4-FFF2-40B4-BE49-F238E27FC236}">
                  <a16:creationId xmlns:a16="http://schemas.microsoft.com/office/drawing/2014/main" id="{BF0377C5-EE5E-BA45-8794-E7E24D3BD701}"/>
                </a:ext>
              </a:extLst>
            </p:cNvPr>
            <p:cNvSpPr txBox="1">
              <a:spLocks noChangeArrowheads="1"/>
            </p:cNvSpPr>
            <p:nvPr/>
          </p:nvSpPr>
          <p:spPr bwMode="auto">
            <a:xfrm rot="16200000">
              <a:off x="4726550" y="2949832"/>
              <a:ext cx="304575" cy="3971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b="1" i="1">
                  <a:solidFill>
                    <a:schemeClr val="tx1"/>
                  </a:solidFill>
                  <a:latin typeface="Arial" panose="020B0604020202020204" pitchFamily="34" charset="0"/>
                  <a:ea typeface="ＭＳ Ｐゴシック" panose="020B0600070205080204" pitchFamily="34" charset="-128"/>
                </a:defRPr>
              </a:lvl1pPr>
              <a:lvl2pPr marL="742950" indent="-285750">
                <a:defRPr sz="2400" b="1" i="1">
                  <a:solidFill>
                    <a:schemeClr val="tx1"/>
                  </a:solidFill>
                  <a:latin typeface="Arial" panose="020B0604020202020204" pitchFamily="34" charset="0"/>
                  <a:ea typeface="ＭＳ Ｐゴシック" panose="020B0600070205080204" pitchFamily="34" charset="-128"/>
                </a:defRPr>
              </a:lvl2pPr>
              <a:lvl3pPr marL="1143000" indent="-228600">
                <a:defRPr sz="2400" b="1" i="1">
                  <a:solidFill>
                    <a:schemeClr val="tx1"/>
                  </a:solidFill>
                  <a:latin typeface="Arial" panose="020B0604020202020204" pitchFamily="34" charset="0"/>
                  <a:ea typeface="ＭＳ Ｐゴシック" panose="020B0600070205080204" pitchFamily="34" charset="-128"/>
                </a:defRPr>
              </a:lvl3pPr>
              <a:lvl4pPr marL="1600200" indent="-228600">
                <a:defRPr sz="2400" b="1" i="1">
                  <a:solidFill>
                    <a:schemeClr val="tx1"/>
                  </a:solidFill>
                  <a:latin typeface="Arial" panose="020B0604020202020204" pitchFamily="34" charset="0"/>
                  <a:ea typeface="ＭＳ Ｐゴシック" panose="020B0600070205080204" pitchFamily="34" charset="-128"/>
                </a:defRPr>
              </a:lvl4pPr>
              <a:lvl5pPr marL="2057400" indent="-228600">
                <a:defRPr sz="2400" b="1"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i="1">
                  <a:solidFill>
                    <a:schemeClr val="tx1"/>
                  </a:solidFill>
                  <a:latin typeface="Arial" panose="020B0604020202020204" pitchFamily="34" charset="0"/>
                  <a:ea typeface="ＭＳ Ｐゴシック" panose="020B0600070205080204" pitchFamily="34" charset="-128"/>
                </a:defRPr>
              </a:lvl9pPr>
            </a:lstStyle>
            <a:p>
              <a:pPr marL="0" marR="0" lvl="0" indent="0" algn="l" defTabSz="685800" rtl="0" eaLnBrk="0" fontAlgn="base" latinLnBrk="0" hangingPunct="0">
                <a:lnSpc>
                  <a:spcPct val="100000"/>
                </a:lnSpc>
                <a:spcBef>
                  <a:spcPct val="0"/>
                </a:spcBef>
                <a:spcAft>
                  <a:spcPct val="0"/>
                </a:spcAft>
                <a:buClr>
                  <a:prstClr val="black"/>
                </a:buClr>
                <a:buSzTx/>
                <a:buFontTx/>
                <a:buNone/>
                <a:tabLst/>
                <a:defRPr/>
              </a:pPr>
              <a:r>
                <a:rPr kumimoji="0" lang="en-US" altLang="en-US" sz="1800" b="1" i="1"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x</a:t>
              </a:r>
            </a:p>
          </p:txBody>
        </p:sp>
        <p:sp>
          <p:nvSpPr>
            <p:cNvPr id="36" name="TextBox 35">
              <a:extLst>
                <a:ext uri="{FF2B5EF4-FFF2-40B4-BE49-F238E27FC236}">
                  <a16:creationId xmlns:a16="http://schemas.microsoft.com/office/drawing/2014/main" id="{78BA7DE4-554D-AE44-BCFA-B36EFCA71C97}"/>
                </a:ext>
              </a:extLst>
            </p:cNvPr>
            <p:cNvSpPr txBox="1"/>
            <p:nvPr/>
          </p:nvSpPr>
          <p:spPr>
            <a:xfrm>
              <a:off x="4655375" y="2911988"/>
              <a:ext cx="476080" cy="223962"/>
            </a:xfrm>
            <a:prstGeom prst="rect">
              <a:avLst/>
            </a:prstGeom>
            <a:noFill/>
          </p:spPr>
          <p:txBody>
            <a:bodyPr wrap="none">
              <a:spAutoFit/>
            </a:bodyPr>
            <a:lstStyle/>
            <a:p>
              <a:pPr marL="0" marR="0" lvl="0" indent="0" algn="l" defTabSz="685800" rtl="0" eaLnBrk="0" fontAlgn="base" latinLnBrk="0" hangingPunct="0">
                <a:lnSpc>
                  <a:spcPct val="100000"/>
                </a:lnSpc>
                <a:spcBef>
                  <a:spcPct val="0"/>
                </a:spcBef>
                <a:spcAft>
                  <a:spcPct val="0"/>
                </a:spcAft>
                <a:buClr>
                  <a:prstClr val="black"/>
                </a:buClr>
                <a:buSzTx/>
                <a:buFontTx/>
                <a:buNone/>
                <a:tabLst/>
                <a:defRPr/>
              </a:pPr>
              <a:r>
                <a:rPr kumimoji="0" lang="en-US" sz="788" b="1"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rPr>
                <a:t>BCMA</a:t>
              </a:r>
            </a:p>
          </p:txBody>
        </p:sp>
        <p:sp>
          <p:nvSpPr>
            <p:cNvPr id="37" name="TextBox 36">
              <a:extLst>
                <a:ext uri="{FF2B5EF4-FFF2-40B4-BE49-F238E27FC236}">
                  <a16:creationId xmlns:a16="http://schemas.microsoft.com/office/drawing/2014/main" id="{B9820CC6-DAF9-394C-8FE1-E75D736C7C7C}"/>
                </a:ext>
              </a:extLst>
            </p:cNvPr>
            <p:cNvSpPr txBox="1"/>
            <p:nvPr/>
          </p:nvSpPr>
          <p:spPr>
            <a:xfrm>
              <a:off x="5052254" y="3281535"/>
              <a:ext cx="847528" cy="574296"/>
            </a:xfrm>
            <a:prstGeom prst="ellipse">
              <a:avLst/>
            </a:prstGeom>
            <a:solidFill>
              <a:schemeClr val="tx1">
                <a:lumMod val="60000"/>
                <a:lumOff val="40000"/>
              </a:schemeClr>
            </a:solidFill>
            <a:ln>
              <a:solidFill>
                <a:schemeClr val="tx1"/>
              </a:solidFill>
            </a:ln>
          </p:spPr>
          <p:txBody>
            <a:bodyPr lIns="0" tIns="0" rIns="0" bIns="0" anchor="b"/>
            <a:lstStyle/>
            <a:p>
              <a:pPr marL="0" marR="0" lvl="0" indent="0" algn="ctr" defTabSz="685800" rtl="0" eaLnBrk="0" fontAlgn="base" latinLnBrk="0" hangingPunct="0">
                <a:lnSpc>
                  <a:spcPct val="100000"/>
                </a:lnSpc>
                <a:spcBef>
                  <a:spcPts val="450"/>
                </a:spcBef>
                <a:spcAft>
                  <a:spcPct val="0"/>
                </a:spcAft>
                <a:buClr>
                  <a:prstClr val="black"/>
                </a:buClr>
                <a:buSzTx/>
                <a:buFontTx/>
                <a:buNone/>
                <a:tabLst/>
                <a:defRPr/>
              </a:pPr>
              <a:endParaRPr kumimoji="0" lang="en-US" sz="750" b="0" i="0" u="none" strike="noStrike" kern="1200" cap="none" spc="0" normalizeH="0" baseline="0" noProof="0">
                <a:ln>
                  <a:noFill/>
                </a:ln>
                <a:solidFill>
                  <a:prstClr val="black">
                    <a:lumMod val="50000"/>
                  </a:prstClr>
                </a:solidFill>
                <a:effectLst/>
                <a:uLnTx/>
                <a:uFillTx/>
                <a:latin typeface="Calibri"/>
                <a:ea typeface="ＭＳ Ｐゴシック" panose="020B0600070205080204" pitchFamily="34" charset="-128"/>
                <a:cs typeface="+mn-cs"/>
              </a:endParaRPr>
            </a:p>
            <a:p>
              <a:pPr marL="0" marR="0" lvl="0" indent="0" algn="ctr" defTabSz="685800" rtl="0" eaLnBrk="0" fontAlgn="base" latinLnBrk="0" hangingPunct="0">
                <a:lnSpc>
                  <a:spcPct val="100000"/>
                </a:lnSpc>
                <a:spcBef>
                  <a:spcPct val="0"/>
                </a:spcBef>
                <a:spcAft>
                  <a:spcPct val="0"/>
                </a:spcAft>
                <a:buClr>
                  <a:prstClr val="black"/>
                </a:buClr>
                <a:buSzTx/>
                <a:buFontTx/>
                <a:buNone/>
                <a:tabLst/>
                <a:defRPr/>
              </a:pPr>
              <a:br>
                <a:rPr kumimoji="0" lang="en-US" sz="750" b="0" i="0" u="none" strike="noStrike" kern="1200" cap="none" spc="0" normalizeH="0" baseline="0" noProof="0">
                  <a:ln>
                    <a:noFill/>
                  </a:ln>
                  <a:solidFill>
                    <a:prstClr val="black">
                      <a:lumMod val="50000"/>
                    </a:prstClr>
                  </a:solidFill>
                  <a:effectLst/>
                  <a:uLnTx/>
                  <a:uFillTx/>
                  <a:latin typeface="Calibri"/>
                  <a:ea typeface="ＭＳ Ｐゴシック" panose="020B0600070205080204" pitchFamily="34" charset="-128"/>
                  <a:cs typeface="+mn-cs"/>
                </a:rPr>
              </a:br>
              <a:endParaRPr kumimoji="0" lang="en-US" sz="750" b="0" i="0" u="none" strike="noStrike" kern="1200" cap="none" spc="0" normalizeH="0" baseline="0" noProof="0">
                <a:ln>
                  <a:noFill/>
                </a:ln>
                <a:solidFill>
                  <a:prstClr val="black">
                    <a:lumMod val="50000"/>
                  </a:prstClr>
                </a:solidFill>
                <a:effectLst/>
                <a:uLnTx/>
                <a:uFillTx/>
                <a:latin typeface="Calibri"/>
                <a:ea typeface="ＭＳ Ｐゴシック" panose="020B0600070205080204" pitchFamily="34" charset="-128"/>
                <a:cs typeface="+mn-cs"/>
              </a:endParaRPr>
            </a:p>
            <a:p>
              <a:pPr marL="0" marR="0" lvl="0" indent="0" algn="ctr" defTabSz="685800" rtl="0" eaLnBrk="0" fontAlgn="base" latinLnBrk="0" hangingPunct="0">
                <a:lnSpc>
                  <a:spcPct val="100000"/>
                </a:lnSpc>
                <a:spcBef>
                  <a:spcPts val="450"/>
                </a:spcBef>
                <a:spcAft>
                  <a:spcPct val="0"/>
                </a:spcAft>
                <a:buClr>
                  <a:prstClr val="black"/>
                </a:buClr>
                <a:buSzTx/>
                <a:buFontTx/>
                <a:buNone/>
                <a:tabLst/>
                <a:defRPr/>
              </a:pPr>
              <a:endParaRPr kumimoji="0" lang="en-US" sz="750" b="0" i="0" u="none" strike="noStrike" kern="1200" cap="none" spc="0" normalizeH="0" baseline="0" noProof="0">
                <a:ln>
                  <a:noFill/>
                </a:ln>
                <a:solidFill>
                  <a:prstClr val="black">
                    <a:lumMod val="50000"/>
                  </a:prstClr>
                </a:solidFill>
                <a:effectLst/>
                <a:uLnTx/>
                <a:uFillTx/>
                <a:latin typeface="Calibri"/>
                <a:ea typeface="ＭＳ Ｐゴシック" panose="020B0600070205080204" pitchFamily="34" charset="-128"/>
                <a:cs typeface="+mn-cs"/>
              </a:endParaRPr>
            </a:p>
            <a:p>
              <a:pPr marL="0" marR="0" lvl="0" indent="0" algn="ctr" defTabSz="685800" rtl="0" eaLnBrk="0" fontAlgn="base" latinLnBrk="0" hangingPunct="0">
                <a:lnSpc>
                  <a:spcPct val="100000"/>
                </a:lnSpc>
                <a:spcBef>
                  <a:spcPts val="450"/>
                </a:spcBef>
                <a:spcAft>
                  <a:spcPct val="0"/>
                </a:spcAft>
                <a:buClr>
                  <a:prstClr val="black"/>
                </a:buClr>
                <a:buSzTx/>
                <a:buFontTx/>
                <a:buNone/>
                <a:tabLst/>
                <a:defRPr/>
              </a:pPr>
              <a:endParaRPr kumimoji="0" lang="en-US" sz="750" b="0" i="0" u="none" strike="noStrike" kern="1200" cap="none" spc="0" normalizeH="0" baseline="0" noProof="0">
                <a:ln>
                  <a:noFill/>
                </a:ln>
                <a:solidFill>
                  <a:prstClr val="black">
                    <a:lumMod val="50000"/>
                  </a:prstClr>
                </a:solidFill>
                <a:effectLst/>
                <a:uLnTx/>
                <a:uFillTx/>
                <a:latin typeface="Calibri"/>
                <a:ea typeface="ＭＳ Ｐゴシック" panose="020B0600070205080204" pitchFamily="34" charset="-128"/>
                <a:cs typeface="+mn-cs"/>
              </a:endParaRPr>
            </a:p>
            <a:p>
              <a:pPr marL="0" marR="0" lvl="0" indent="0" algn="ctr" defTabSz="685800" rtl="0" eaLnBrk="0" fontAlgn="base" latinLnBrk="0" hangingPunct="0">
                <a:lnSpc>
                  <a:spcPct val="100000"/>
                </a:lnSpc>
                <a:spcBef>
                  <a:spcPts val="450"/>
                </a:spcBef>
                <a:spcAft>
                  <a:spcPct val="0"/>
                </a:spcAft>
                <a:buClr>
                  <a:prstClr val="black"/>
                </a:buClr>
                <a:buSzTx/>
                <a:buFontTx/>
                <a:buNone/>
                <a:tabLst/>
                <a:defRPr/>
              </a:pPr>
              <a:endParaRPr kumimoji="0" lang="en-US" sz="750" b="0" i="0" u="none" strike="noStrike" kern="1200" cap="none" spc="0" normalizeH="0" baseline="0" noProof="0">
                <a:ln>
                  <a:noFill/>
                </a:ln>
                <a:solidFill>
                  <a:prstClr val="black">
                    <a:lumMod val="50000"/>
                  </a:prstClr>
                </a:solidFill>
                <a:effectLst/>
                <a:uLnTx/>
                <a:uFillTx/>
                <a:latin typeface="Calibri"/>
                <a:ea typeface="ＭＳ Ｐゴシック" panose="020B0600070205080204" pitchFamily="34" charset="-128"/>
                <a:cs typeface="+mn-cs"/>
              </a:endParaRPr>
            </a:p>
            <a:p>
              <a:pPr marL="0" marR="0" lvl="0" indent="0" algn="ctr" defTabSz="685800" rtl="0" eaLnBrk="0" fontAlgn="base" latinLnBrk="0" hangingPunct="0">
                <a:lnSpc>
                  <a:spcPct val="100000"/>
                </a:lnSpc>
                <a:spcBef>
                  <a:spcPts val="450"/>
                </a:spcBef>
                <a:spcAft>
                  <a:spcPct val="0"/>
                </a:spcAft>
                <a:buClr>
                  <a:prstClr val="black"/>
                </a:buClr>
                <a:buSzTx/>
                <a:buFontTx/>
                <a:buNone/>
                <a:tabLst/>
                <a:defRPr/>
              </a:pPr>
              <a:endParaRPr kumimoji="0" lang="en-US" sz="750" b="0" i="0" u="none" strike="noStrike" kern="1200" cap="none" spc="0" normalizeH="0" baseline="0" noProof="0">
                <a:ln>
                  <a:noFill/>
                </a:ln>
                <a:solidFill>
                  <a:prstClr val="black">
                    <a:lumMod val="50000"/>
                  </a:prstClr>
                </a:solidFill>
                <a:effectLst/>
                <a:uLnTx/>
                <a:uFillTx/>
                <a:latin typeface="Calibri"/>
                <a:ea typeface="ＭＳ Ｐゴシック" panose="020B0600070205080204" pitchFamily="34" charset="-128"/>
                <a:cs typeface="+mn-cs"/>
              </a:endParaRPr>
            </a:p>
            <a:p>
              <a:pPr marL="0" marR="0" lvl="0" indent="0" algn="ctr" defTabSz="685800" rtl="0" eaLnBrk="0" fontAlgn="base" latinLnBrk="0" hangingPunct="0">
                <a:lnSpc>
                  <a:spcPct val="100000"/>
                </a:lnSpc>
                <a:spcBef>
                  <a:spcPts val="450"/>
                </a:spcBef>
                <a:spcAft>
                  <a:spcPct val="0"/>
                </a:spcAft>
                <a:buClr>
                  <a:prstClr val="black"/>
                </a:buClr>
                <a:buSzTx/>
                <a:buFontTx/>
                <a:buNone/>
                <a:tabLst/>
                <a:defRPr/>
              </a:pPr>
              <a:endParaRPr kumimoji="0" lang="en-US" sz="750" b="0" i="0" u="none" strike="noStrike" kern="1200" cap="none" spc="0" normalizeH="0" baseline="0" noProof="0">
                <a:ln>
                  <a:noFill/>
                </a:ln>
                <a:solidFill>
                  <a:prstClr val="black">
                    <a:lumMod val="50000"/>
                  </a:prstClr>
                </a:solidFill>
                <a:effectLst/>
                <a:uLnTx/>
                <a:uFillTx/>
                <a:latin typeface="Calibri"/>
                <a:ea typeface="ＭＳ Ｐゴシック" panose="020B0600070205080204" pitchFamily="34" charset="-128"/>
                <a:cs typeface="+mn-cs"/>
              </a:endParaRPr>
            </a:p>
            <a:p>
              <a:pPr marL="0" marR="0" lvl="0" indent="0" algn="ctr" defTabSz="685800" rtl="0" eaLnBrk="0" fontAlgn="base" latinLnBrk="0" hangingPunct="0">
                <a:lnSpc>
                  <a:spcPct val="100000"/>
                </a:lnSpc>
                <a:spcBef>
                  <a:spcPts val="450"/>
                </a:spcBef>
                <a:spcAft>
                  <a:spcPct val="0"/>
                </a:spcAft>
                <a:buClr>
                  <a:prstClr val="black"/>
                </a:buClr>
                <a:buSzTx/>
                <a:buFontTx/>
                <a:buNone/>
                <a:tabLst/>
                <a:defRPr/>
              </a:pPr>
              <a:endParaRPr kumimoji="0" lang="en-US" sz="750" b="0" i="0" u="none" strike="noStrike" kern="1200" cap="none" spc="0" normalizeH="0" baseline="0" noProof="0">
                <a:ln>
                  <a:noFill/>
                </a:ln>
                <a:solidFill>
                  <a:prstClr val="black">
                    <a:lumMod val="50000"/>
                  </a:prstClr>
                </a:solidFill>
                <a:effectLst/>
                <a:uLnTx/>
                <a:uFillTx/>
                <a:latin typeface="Calibri"/>
                <a:ea typeface="ＭＳ Ｐゴシック" panose="020B0600070205080204" pitchFamily="34" charset="-128"/>
                <a:cs typeface="+mn-cs"/>
              </a:endParaRPr>
            </a:p>
          </p:txBody>
        </p:sp>
        <p:sp>
          <p:nvSpPr>
            <p:cNvPr id="38" name="TextBox 37">
              <a:extLst>
                <a:ext uri="{FF2B5EF4-FFF2-40B4-BE49-F238E27FC236}">
                  <a16:creationId xmlns:a16="http://schemas.microsoft.com/office/drawing/2014/main" id="{E2052843-4A67-B840-B8D6-9C906E52AA7F}"/>
                </a:ext>
              </a:extLst>
            </p:cNvPr>
            <p:cNvSpPr txBox="1"/>
            <p:nvPr/>
          </p:nvSpPr>
          <p:spPr>
            <a:xfrm>
              <a:off x="4837172" y="2443812"/>
              <a:ext cx="476080" cy="223962"/>
            </a:xfrm>
            <a:prstGeom prst="rect">
              <a:avLst/>
            </a:prstGeom>
            <a:noFill/>
          </p:spPr>
          <p:txBody>
            <a:bodyPr wrap="none">
              <a:spAutoFit/>
            </a:bodyPr>
            <a:lstStyle/>
            <a:p>
              <a:pPr marL="0" marR="0" lvl="0" indent="0" algn="l" defTabSz="685800" rtl="0" eaLnBrk="0" fontAlgn="base" latinLnBrk="0" hangingPunct="0">
                <a:lnSpc>
                  <a:spcPct val="100000"/>
                </a:lnSpc>
                <a:spcBef>
                  <a:spcPct val="0"/>
                </a:spcBef>
                <a:spcAft>
                  <a:spcPct val="0"/>
                </a:spcAft>
                <a:buClr>
                  <a:prstClr val="black"/>
                </a:buClr>
                <a:buSzTx/>
                <a:buFontTx/>
                <a:buNone/>
                <a:tabLst/>
                <a:defRPr/>
              </a:pPr>
              <a:r>
                <a:rPr kumimoji="0" lang="en-US" sz="788" b="1"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rPr>
                <a:t>BCMA</a:t>
              </a:r>
            </a:p>
          </p:txBody>
        </p:sp>
        <p:sp>
          <p:nvSpPr>
            <p:cNvPr id="39" name="TextBox 38">
              <a:extLst>
                <a:ext uri="{FF2B5EF4-FFF2-40B4-BE49-F238E27FC236}">
                  <a16:creationId xmlns:a16="http://schemas.microsoft.com/office/drawing/2014/main" id="{B7366F8F-7EAA-D04A-9B9B-D9C633A22C41}"/>
                </a:ext>
              </a:extLst>
            </p:cNvPr>
            <p:cNvSpPr txBox="1"/>
            <p:nvPr/>
          </p:nvSpPr>
          <p:spPr>
            <a:xfrm>
              <a:off x="5848572" y="2718475"/>
              <a:ext cx="476080" cy="223962"/>
            </a:xfrm>
            <a:prstGeom prst="rect">
              <a:avLst/>
            </a:prstGeom>
            <a:noFill/>
          </p:spPr>
          <p:txBody>
            <a:bodyPr wrap="none">
              <a:spAutoFit/>
            </a:bodyPr>
            <a:lstStyle/>
            <a:p>
              <a:pPr marL="0" marR="0" lvl="0" indent="0" algn="l" defTabSz="685800" rtl="0" eaLnBrk="0" fontAlgn="base" latinLnBrk="0" hangingPunct="0">
                <a:lnSpc>
                  <a:spcPct val="100000"/>
                </a:lnSpc>
                <a:spcBef>
                  <a:spcPct val="0"/>
                </a:spcBef>
                <a:spcAft>
                  <a:spcPct val="0"/>
                </a:spcAft>
                <a:buClr>
                  <a:prstClr val="black"/>
                </a:buClr>
                <a:buSzTx/>
                <a:buFontTx/>
                <a:buNone/>
                <a:tabLst/>
                <a:defRPr/>
              </a:pPr>
              <a:r>
                <a:rPr kumimoji="0" lang="en-US" sz="788" b="1"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rPr>
                <a:t>BCMA</a:t>
              </a:r>
            </a:p>
          </p:txBody>
        </p:sp>
        <p:sp>
          <p:nvSpPr>
            <p:cNvPr id="40" name="TextBox 67">
              <a:extLst>
                <a:ext uri="{FF2B5EF4-FFF2-40B4-BE49-F238E27FC236}">
                  <a16:creationId xmlns:a16="http://schemas.microsoft.com/office/drawing/2014/main" id="{1676D489-BE9B-094B-97C4-4D21477126E2}"/>
                </a:ext>
              </a:extLst>
            </p:cNvPr>
            <p:cNvSpPr txBox="1">
              <a:spLocks noChangeArrowheads="1"/>
            </p:cNvSpPr>
            <p:nvPr/>
          </p:nvSpPr>
          <p:spPr bwMode="auto">
            <a:xfrm>
              <a:off x="6229435" y="3007765"/>
              <a:ext cx="677749" cy="2057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b="1" i="1">
                  <a:solidFill>
                    <a:schemeClr val="tx1"/>
                  </a:solidFill>
                  <a:latin typeface="Arial" panose="020B0604020202020204" pitchFamily="34" charset="0"/>
                  <a:ea typeface="ＭＳ Ｐゴシック" panose="020B0600070205080204" pitchFamily="34" charset="-128"/>
                </a:defRPr>
              </a:lvl1pPr>
              <a:lvl2pPr marL="742950" indent="-285750">
                <a:defRPr sz="2400" b="1" i="1">
                  <a:solidFill>
                    <a:schemeClr val="tx1"/>
                  </a:solidFill>
                  <a:latin typeface="Arial" panose="020B0604020202020204" pitchFamily="34" charset="0"/>
                  <a:ea typeface="ＭＳ Ｐゴシック" panose="020B0600070205080204" pitchFamily="34" charset="-128"/>
                </a:defRPr>
              </a:lvl2pPr>
              <a:lvl3pPr marL="1143000" indent="-228600">
                <a:defRPr sz="2400" b="1" i="1">
                  <a:solidFill>
                    <a:schemeClr val="tx1"/>
                  </a:solidFill>
                  <a:latin typeface="Arial" panose="020B0604020202020204" pitchFamily="34" charset="0"/>
                  <a:ea typeface="ＭＳ Ｐゴシック" panose="020B0600070205080204" pitchFamily="34" charset="-128"/>
                </a:defRPr>
              </a:lvl3pPr>
              <a:lvl4pPr marL="1600200" indent="-228600">
                <a:defRPr sz="2400" b="1" i="1">
                  <a:solidFill>
                    <a:schemeClr val="tx1"/>
                  </a:solidFill>
                  <a:latin typeface="Arial" panose="020B0604020202020204" pitchFamily="34" charset="0"/>
                  <a:ea typeface="ＭＳ Ｐゴシック" panose="020B0600070205080204" pitchFamily="34" charset="-128"/>
                </a:defRPr>
              </a:lvl4pPr>
              <a:lvl5pPr marL="2057400" indent="-228600">
                <a:defRPr sz="2400" b="1"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i="1">
                  <a:solidFill>
                    <a:schemeClr val="tx1"/>
                  </a:solidFill>
                  <a:latin typeface="Arial" panose="020B0604020202020204" pitchFamily="34" charset="0"/>
                  <a:ea typeface="ＭＳ Ｐゴシック" panose="020B0600070205080204" pitchFamily="34" charset="-128"/>
                </a:defRPr>
              </a:lvl9pPr>
            </a:lstStyle>
            <a:p>
              <a:pPr marL="0" marR="0" lvl="0" indent="0" algn="l" defTabSz="685800" rtl="0" eaLnBrk="0" fontAlgn="base" latinLnBrk="0" hangingPunct="0">
                <a:lnSpc>
                  <a:spcPct val="100000"/>
                </a:lnSpc>
                <a:spcBef>
                  <a:spcPct val="0"/>
                </a:spcBef>
                <a:spcAft>
                  <a:spcPct val="0"/>
                </a:spcAft>
                <a:buClr>
                  <a:prstClr val="black"/>
                </a:buClr>
                <a:buSzTx/>
                <a:buFontTx/>
                <a:buNone/>
                <a:tabLst/>
                <a:defRPr/>
              </a:pPr>
              <a:r>
                <a:rPr kumimoji="0" lang="en-US" altLang="en-US" sz="675" b="1" i="1"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GSK2857916</a:t>
              </a:r>
            </a:p>
          </p:txBody>
        </p:sp>
        <p:sp>
          <p:nvSpPr>
            <p:cNvPr id="41" name="TextBox 40">
              <a:extLst>
                <a:ext uri="{FF2B5EF4-FFF2-40B4-BE49-F238E27FC236}">
                  <a16:creationId xmlns:a16="http://schemas.microsoft.com/office/drawing/2014/main" id="{9BF2B84D-8A10-0246-909B-06BB0DED540E}"/>
                </a:ext>
              </a:extLst>
            </p:cNvPr>
            <p:cNvSpPr txBox="1"/>
            <p:nvPr/>
          </p:nvSpPr>
          <p:spPr>
            <a:xfrm>
              <a:off x="5451693" y="2333946"/>
              <a:ext cx="643276" cy="223962"/>
            </a:xfrm>
            <a:prstGeom prst="rect">
              <a:avLst/>
            </a:prstGeom>
            <a:noFill/>
          </p:spPr>
          <p:txBody>
            <a:bodyPr wrap="none">
              <a:spAutoFit/>
            </a:bodyPr>
            <a:lstStyle/>
            <a:p>
              <a:pPr marL="0" marR="0" lvl="0" indent="0" algn="l" defTabSz="685800" rtl="0" eaLnBrk="0" fontAlgn="base" latinLnBrk="0" hangingPunct="0">
                <a:lnSpc>
                  <a:spcPct val="100000"/>
                </a:lnSpc>
                <a:spcBef>
                  <a:spcPct val="0"/>
                </a:spcBef>
                <a:spcAft>
                  <a:spcPct val="0"/>
                </a:spcAft>
                <a:buClr>
                  <a:prstClr val="black"/>
                </a:buClr>
                <a:buSzTx/>
                <a:buFontTx/>
                <a:buNone/>
                <a:tabLst/>
                <a:defRPr/>
              </a:pPr>
              <a:r>
                <a:rPr kumimoji="0" lang="en-US" sz="788" b="1"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rPr>
                <a:t>Lysosome</a:t>
              </a:r>
            </a:p>
          </p:txBody>
        </p:sp>
        <p:sp>
          <p:nvSpPr>
            <p:cNvPr id="42" name="TextBox 70">
              <a:extLst>
                <a:ext uri="{FF2B5EF4-FFF2-40B4-BE49-F238E27FC236}">
                  <a16:creationId xmlns:a16="http://schemas.microsoft.com/office/drawing/2014/main" id="{3CAE2DD0-68F0-434E-878C-12F55476CCAB}"/>
                </a:ext>
              </a:extLst>
            </p:cNvPr>
            <p:cNvSpPr txBox="1">
              <a:spLocks noChangeArrowheads="1"/>
            </p:cNvSpPr>
            <p:nvPr/>
          </p:nvSpPr>
          <p:spPr bwMode="auto">
            <a:xfrm>
              <a:off x="6207307" y="2123304"/>
              <a:ext cx="560541" cy="3388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b="1" i="1">
                  <a:solidFill>
                    <a:schemeClr val="tx1"/>
                  </a:solidFill>
                  <a:latin typeface="Arial" panose="020B0604020202020204" pitchFamily="34" charset="0"/>
                  <a:ea typeface="ＭＳ Ｐゴシック" panose="020B0600070205080204" pitchFamily="34" charset="-128"/>
                </a:defRPr>
              </a:lvl1pPr>
              <a:lvl2pPr marL="742950" indent="-285750">
                <a:defRPr sz="2400" b="1" i="1">
                  <a:solidFill>
                    <a:schemeClr val="tx1"/>
                  </a:solidFill>
                  <a:latin typeface="Arial" panose="020B0604020202020204" pitchFamily="34" charset="0"/>
                  <a:ea typeface="ＭＳ Ｐゴシック" panose="020B0600070205080204" pitchFamily="34" charset="-128"/>
                </a:defRPr>
              </a:lvl2pPr>
              <a:lvl3pPr marL="1143000" indent="-228600">
                <a:defRPr sz="2400" b="1" i="1">
                  <a:solidFill>
                    <a:schemeClr val="tx1"/>
                  </a:solidFill>
                  <a:latin typeface="Arial" panose="020B0604020202020204" pitchFamily="34" charset="0"/>
                  <a:ea typeface="ＭＳ Ｐゴシック" panose="020B0600070205080204" pitchFamily="34" charset="-128"/>
                </a:defRPr>
              </a:lvl3pPr>
              <a:lvl4pPr marL="1600200" indent="-228600">
                <a:defRPr sz="2400" b="1" i="1">
                  <a:solidFill>
                    <a:schemeClr val="tx1"/>
                  </a:solidFill>
                  <a:latin typeface="Arial" panose="020B0604020202020204" pitchFamily="34" charset="0"/>
                  <a:ea typeface="ＭＳ Ｐゴシック" panose="020B0600070205080204" pitchFamily="34" charset="-128"/>
                </a:defRPr>
              </a:lvl4pPr>
              <a:lvl5pPr marL="2057400" indent="-228600">
                <a:defRPr sz="2400" b="1"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i="1">
                  <a:solidFill>
                    <a:schemeClr val="tx1"/>
                  </a:solidFill>
                  <a:latin typeface="Arial" panose="020B0604020202020204" pitchFamily="34" charset="0"/>
                  <a:ea typeface="ＭＳ Ｐゴシック" panose="020B0600070205080204" pitchFamily="34" charset="-128"/>
                </a:defRPr>
              </a:lvl9pPr>
            </a:lstStyle>
            <a:p>
              <a:pPr marL="0" marR="0" lvl="0" indent="0" algn="ctr" defTabSz="685800" rtl="0" eaLnBrk="0" fontAlgn="base" latinLnBrk="0" hangingPunct="0">
                <a:lnSpc>
                  <a:spcPct val="100000"/>
                </a:lnSpc>
                <a:spcBef>
                  <a:spcPct val="0"/>
                </a:spcBef>
                <a:spcAft>
                  <a:spcPct val="0"/>
                </a:spcAft>
                <a:buClr>
                  <a:prstClr val="black"/>
                </a:buClr>
                <a:buSzTx/>
                <a:buFontTx/>
                <a:buNone/>
                <a:tabLst/>
                <a:defRPr/>
              </a:pPr>
              <a:r>
                <a:rPr kumimoji="0" lang="en-US" altLang="en-US" sz="750" b="1" i="1"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Fc</a:t>
              </a:r>
            </a:p>
            <a:p>
              <a:pPr marL="0" marR="0" lvl="0" indent="0" algn="ctr" defTabSz="685800" rtl="0" eaLnBrk="0" fontAlgn="base" latinLnBrk="0" hangingPunct="0">
                <a:lnSpc>
                  <a:spcPct val="100000"/>
                </a:lnSpc>
                <a:spcBef>
                  <a:spcPct val="0"/>
                </a:spcBef>
                <a:spcAft>
                  <a:spcPct val="0"/>
                </a:spcAft>
                <a:buClr>
                  <a:prstClr val="black"/>
                </a:buClr>
                <a:buSzTx/>
                <a:buFontTx/>
                <a:buNone/>
                <a:tabLst/>
                <a:defRPr/>
              </a:pPr>
              <a:r>
                <a:rPr kumimoji="0" lang="en-US" altLang="en-US" sz="750" b="1" i="1"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receptor</a:t>
              </a:r>
            </a:p>
          </p:txBody>
        </p:sp>
        <p:sp>
          <p:nvSpPr>
            <p:cNvPr id="43" name="TextBox 42">
              <a:extLst>
                <a:ext uri="{FF2B5EF4-FFF2-40B4-BE49-F238E27FC236}">
                  <a16:creationId xmlns:a16="http://schemas.microsoft.com/office/drawing/2014/main" id="{93DAF5E2-3994-9243-81A3-7A0501164078}"/>
                </a:ext>
              </a:extLst>
            </p:cNvPr>
            <p:cNvSpPr txBox="1"/>
            <p:nvPr/>
          </p:nvSpPr>
          <p:spPr>
            <a:xfrm>
              <a:off x="6766350" y="1966895"/>
              <a:ext cx="527790" cy="266252"/>
            </a:xfrm>
            <a:prstGeom prst="rect">
              <a:avLst/>
            </a:prstGeom>
            <a:noFill/>
          </p:spPr>
          <p:txBody>
            <a:bodyPr wrap="none">
              <a:spAutoFit/>
            </a:bodyPr>
            <a:lstStyle/>
            <a:p>
              <a:pPr marL="0" marR="0" lvl="0" indent="0" algn="ctr" defTabSz="685800" rtl="0" eaLnBrk="0" fontAlgn="base" latinLnBrk="0" hangingPunct="0">
                <a:lnSpc>
                  <a:spcPct val="100000"/>
                </a:lnSpc>
                <a:spcBef>
                  <a:spcPct val="0"/>
                </a:spcBef>
                <a:spcAft>
                  <a:spcPct val="0"/>
                </a:spcAft>
                <a:buClr>
                  <a:prstClr val="black"/>
                </a:buClr>
                <a:buSzTx/>
                <a:buFontTx/>
                <a:buNone/>
                <a:tabLst/>
                <a:defRPr/>
              </a:pPr>
              <a:r>
                <a:rPr kumimoji="0" lang="en-US" sz="1050" b="0" i="0" u="none" strike="noStrike" kern="1200" cap="none" spc="0" normalizeH="0" baseline="0" noProof="0">
                  <a:ln>
                    <a:noFill/>
                  </a:ln>
                  <a:solidFill>
                    <a:prstClr val="black">
                      <a:lumMod val="50000"/>
                    </a:prstClr>
                  </a:solidFill>
                  <a:effectLst/>
                  <a:uLnTx/>
                  <a:uFillTx/>
                  <a:latin typeface="Calibri"/>
                  <a:ea typeface="ＭＳ Ｐゴシック" panose="020B0600070205080204" pitchFamily="34" charset="-128"/>
                  <a:cs typeface="+mn-cs"/>
                </a:rPr>
                <a:t>ADCC</a:t>
              </a:r>
            </a:p>
          </p:txBody>
        </p:sp>
        <p:sp>
          <p:nvSpPr>
            <p:cNvPr id="44" name="TextBox 43">
              <a:extLst>
                <a:ext uri="{FF2B5EF4-FFF2-40B4-BE49-F238E27FC236}">
                  <a16:creationId xmlns:a16="http://schemas.microsoft.com/office/drawing/2014/main" id="{D9F50C91-5ED0-CA49-8B71-A2EDD9E762BA}"/>
                </a:ext>
              </a:extLst>
            </p:cNvPr>
            <p:cNvSpPr txBox="1"/>
            <p:nvPr/>
          </p:nvSpPr>
          <p:spPr>
            <a:xfrm>
              <a:off x="5499916" y="1539920"/>
              <a:ext cx="450223" cy="266252"/>
            </a:xfrm>
            <a:prstGeom prst="rect">
              <a:avLst/>
            </a:prstGeom>
            <a:noFill/>
          </p:spPr>
          <p:txBody>
            <a:bodyPr wrap="none">
              <a:spAutoFit/>
            </a:bodyPr>
            <a:lstStyle/>
            <a:p>
              <a:pPr marL="0" marR="0" lvl="0" indent="0" algn="ctr" defTabSz="685800" rtl="0" eaLnBrk="0" fontAlgn="base" latinLnBrk="0" hangingPunct="0">
                <a:lnSpc>
                  <a:spcPct val="100000"/>
                </a:lnSpc>
                <a:spcBef>
                  <a:spcPct val="0"/>
                </a:spcBef>
                <a:spcAft>
                  <a:spcPct val="0"/>
                </a:spcAft>
                <a:buClr>
                  <a:prstClr val="black"/>
                </a:buClr>
                <a:buSzTx/>
                <a:buFontTx/>
                <a:buNone/>
                <a:tabLst/>
                <a:defRPr/>
              </a:pPr>
              <a:r>
                <a:rPr kumimoji="0" lang="en-US" sz="1050" b="0" i="0" u="none" strike="noStrike" kern="1200" cap="none" spc="0" normalizeH="0" baseline="0" noProof="0">
                  <a:ln>
                    <a:noFill/>
                  </a:ln>
                  <a:solidFill>
                    <a:prstClr val="black">
                      <a:lumMod val="50000"/>
                    </a:prstClr>
                  </a:solidFill>
                  <a:effectLst/>
                  <a:uLnTx/>
                  <a:uFillTx/>
                  <a:latin typeface="Calibri"/>
                  <a:ea typeface="ＭＳ Ｐゴシック" panose="020B0600070205080204" pitchFamily="34" charset="-128"/>
                  <a:cs typeface="+mn-cs"/>
                </a:rPr>
                <a:t>ADC</a:t>
              </a:r>
            </a:p>
          </p:txBody>
        </p:sp>
        <p:sp>
          <p:nvSpPr>
            <p:cNvPr id="45" name="Flowchart: Stored Data 44">
              <a:extLst>
                <a:ext uri="{FF2B5EF4-FFF2-40B4-BE49-F238E27FC236}">
                  <a16:creationId xmlns:a16="http://schemas.microsoft.com/office/drawing/2014/main" id="{1CDAA14B-BDC7-0540-994B-184A33F6421D}"/>
                </a:ext>
              </a:extLst>
            </p:cNvPr>
            <p:cNvSpPr/>
            <p:nvPr/>
          </p:nvSpPr>
          <p:spPr bwMode="auto">
            <a:xfrm rot="10800000" flipV="1">
              <a:off x="4503025" y="3111743"/>
              <a:ext cx="282936" cy="121101"/>
            </a:xfrm>
            <a:prstGeom prst="flowChartOnlineStorage">
              <a:avLst/>
            </a:prstGeom>
            <a:solidFill>
              <a:schemeClr val="tx1">
                <a:lumMod val="40000"/>
                <a:lumOff val="60000"/>
              </a:schemeClr>
            </a:solidFill>
            <a:ln>
              <a:solidFill>
                <a:schemeClr val="tx1"/>
              </a:solidFill>
              <a:headEnd/>
              <a:tailEnd/>
            </a:ln>
            <a:effectLst/>
          </p:spPr>
          <p:style>
            <a:lnRef idx="1">
              <a:schemeClr val="accent1"/>
            </a:lnRef>
            <a:fillRef idx="3">
              <a:schemeClr val="accent1"/>
            </a:fillRef>
            <a:effectRef idx="2">
              <a:schemeClr val="accent1"/>
            </a:effectRef>
            <a:fontRef idx="minor">
              <a:schemeClr val="lt1"/>
            </a:fontRef>
          </p:style>
          <p:txBody>
            <a:bodyPr lIns="54000" tIns="54000" rIns="54000" bIns="54000"/>
            <a:lstStyle/>
            <a:p>
              <a:pPr marL="135731" marR="0" lvl="0" indent="-135731" algn="ctr" defTabSz="685800" rtl="0" eaLnBrk="0" fontAlgn="auto" latinLnBrk="0" hangingPunct="0">
                <a:lnSpc>
                  <a:spcPct val="100000"/>
                </a:lnSpc>
                <a:spcBef>
                  <a:spcPts val="0"/>
                </a:spcBef>
                <a:spcAft>
                  <a:spcPts val="0"/>
                </a:spcAft>
                <a:buClr>
                  <a:prstClr val="white"/>
                </a:buClr>
                <a:buSzTx/>
                <a:buFont typeface="Arial" pitchFamily="34" charset="0"/>
                <a:buChar char="–"/>
                <a:tabLst/>
                <a:defRPr/>
              </a:pPr>
              <a:endParaRPr kumimoji="0" lang="en-US" sz="900" b="0" i="0" u="none" strike="noStrike" kern="0" cap="none" spc="0" normalizeH="0" baseline="0" noProof="0">
                <a:ln>
                  <a:noFill/>
                </a:ln>
                <a:solidFill>
                  <a:srgbClr val="FFFFFF"/>
                </a:solidFill>
                <a:effectLst/>
                <a:uLnTx/>
                <a:uFillTx/>
                <a:latin typeface="Calibri"/>
                <a:ea typeface="+mn-ea"/>
                <a:cs typeface="+mn-cs"/>
              </a:endParaRPr>
            </a:p>
          </p:txBody>
        </p:sp>
        <p:grpSp>
          <p:nvGrpSpPr>
            <p:cNvPr id="46" name="Group 90">
              <a:extLst>
                <a:ext uri="{FF2B5EF4-FFF2-40B4-BE49-F238E27FC236}">
                  <a16:creationId xmlns:a16="http://schemas.microsoft.com/office/drawing/2014/main" id="{CB141E92-884A-4443-AD9A-4013D753D8CB}"/>
                </a:ext>
              </a:extLst>
            </p:cNvPr>
            <p:cNvGrpSpPr>
              <a:grpSpLocks/>
            </p:cNvGrpSpPr>
            <p:nvPr/>
          </p:nvGrpSpPr>
          <p:grpSpPr bwMode="auto">
            <a:xfrm flipH="1">
              <a:off x="4390362" y="3025598"/>
              <a:ext cx="260788" cy="229540"/>
              <a:chOff x="6226240" y="2535174"/>
              <a:chExt cx="260788" cy="229540"/>
            </a:xfrm>
          </p:grpSpPr>
          <p:sp>
            <p:nvSpPr>
              <p:cNvPr id="56" name="Rounded Rectangle 91">
                <a:extLst>
                  <a:ext uri="{FF2B5EF4-FFF2-40B4-BE49-F238E27FC236}">
                    <a16:creationId xmlns:a16="http://schemas.microsoft.com/office/drawing/2014/main" id="{9C017B07-4040-154A-B33F-11CBFEB14DE1}"/>
                  </a:ext>
                </a:extLst>
              </p:cNvPr>
              <p:cNvSpPr/>
              <p:nvPr/>
            </p:nvSpPr>
            <p:spPr bwMode="auto">
              <a:xfrm rot="5400000">
                <a:off x="6381080" y="2606508"/>
                <a:ext cx="74908" cy="136988"/>
              </a:xfrm>
              <a:prstGeom prst="roundRect">
                <a:avLst/>
              </a:prstGeom>
              <a:solidFill>
                <a:schemeClr val="tx1"/>
              </a:solidFill>
              <a:ln w="6350">
                <a:solidFill>
                  <a:schemeClr val="tx1"/>
                </a:solidFill>
                <a:headEnd/>
                <a:tailEnd/>
              </a:ln>
              <a:effectLst/>
            </p:spPr>
            <p:style>
              <a:lnRef idx="1">
                <a:schemeClr val="accent1"/>
              </a:lnRef>
              <a:fillRef idx="3">
                <a:schemeClr val="accent1"/>
              </a:fillRef>
              <a:effectRef idx="2">
                <a:schemeClr val="accent1"/>
              </a:effectRef>
              <a:fontRef idx="minor">
                <a:schemeClr val="lt1"/>
              </a:fontRef>
            </p:style>
            <p:txBody>
              <a:bodyPr lIns="54000" tIns="54000" rIns="54000" bIns="54000"/>
              <a:lstStyle/>
              <a:p>
                <a:pPr marL="135731" marR="0" lvl="0" indent="-135731" algn="ctr" defTabSz="685800" rtl="0" eaLnBrk="0" fontAlgn="auto" latinLnBrk="0" hangingPunct="0">
                  <a:lnSpc>
                    <a:spcPct val="100000"/>
                  </a:lnSpc>
                  <a:spcBef>
                    <a:spcPts val="0"/>
                  </a:spcBef>
                  <a:spcAft>
                    <a:spcPts val="0"/>
                  </a:spcAft>
                  <a:buClr>
                    <a:prstClr val="white"/>
                  </a:buClr>
                  <a:buSzTx/>
                  <a:buFont typeface="Arial" pitchFamily="34" charset="0"/>
                  <a:buChar char="–"/>
                  <a:tabLst/>
                  <a:defRPr/>
                </a:pPr>
                <a:endParaRPr kumimoji="0" lang="en-US" sz="900" b="0" i="0" u="none" strike="noStrike" kern="0" cap="none" spc="0" normalizeH="0" baseline="0" noProof="0">
                  <a:ln>
                    <a:noFill/>
                  </a:ln>
                  <a:solidFill>
                    <a:srgbClr val="FFFFFF"/>
                  </a:solidFill>
                  <a:effectLst/>
                  <a:uLnTx/>
                  <a:uFillTx/>
                  <a:latin typeface="Calibri"/>
                  <a:ea typeface="+mn-ea"/>
                  <a:cs typeface="+mn-cs"/>
                </a:endParaRPr>
              </a:p>
            </p:txBody>
          </p:sp>
          <p:sp>
            <p:nvSpPr>
              <p:cNvPr id="57" name="Flowchart: Data 56">
                <a:extLst>
                  <a:ext uri="{FF2B5EF4-FFF2-40B4-BE49-F238E27FC236}">
                    <a16:creationId xmlns:a16="http://schemas.microsoft.com/office/drawing/2014/main" id="{AA694B16-5305-8846-BF41-7490B9157056}"/>
                  </a:ext>
                </a:extLst>
              </p:cNvPr>
              <p:cNvSpPr/>
              <p:nvPr/>
            </p:nvSpPr>
            <p:spPr bwMode="auto">
              <a:xfrm rot="8100000" flipH="1">
                <a:off x="6226240" y="2728867"/>
                <a:ext cx="181028" cy="35847"/>
              </a:xfrm>
              <a:prstGeom prst="flowChartInputOutput">
                <a:avLst/>
              </a:prstGeom>
              <a:solidFill>
                <a:schemeClr val="tx1"/>
              </a:solidFill>
              <a:ln cap="rnd">
                <a:solidFill>
                  <a:schemeClr val="tx1"/>
                </a:solidFill>
                <a:headEnd/>
                <a:tailEnd/>
              </a:ln>
              <a:effectLst/>
            </p:spPr>
            <p:style>
              <a:lnRef idx="1">
                <a:schemeClr val="accent1"/>
              </a:lnRef>
              <a:fillRef idx="3">
                <a:schemeClr val="accent1"/>
              </a:fillRef>
              <a:effectRef idx="2">
                <a:schemeClr val="accent1"/>
              </a:effectRef>
              <a:fontRef idx="minor">
                <a:schemeClr val="lt1"/>
              </a:fontRef>
            </p:style>
            <p:txBody>
              <a:bodyPr lIns="54000" tIns="54000" rIns="54000" bIns="54000"/>
              <a:lstStyle/>
              <a:p>
                <a:pPr marL="135731" marR="0" lvl="0" indent="-135731" algn="ctr" defTabSz="685800" rtl="0" eaLnBrk="0" fontAlgn="auto" latinLnBrk="0" hangingPunct="0">
                  <a:lnSpc>
                    <a:spcPct val="100000"/>
                  </a:lnSpc>
                  <a:spcBef>
                    <a:spcPts val="0"/>
                  </a:spcBef>
                  <a:spcAft>
                    <a:spcPts val="0"/>
                  </a:spcAft>
                  <a:buClr>
                    <a:prstClr val="white"/>
                  </a:buClr>
                  <a:buSzTx/>
                  <a:buFont typeface="Arial" pitchFamily="34" charset="0"/>
                  <a:buChar char="–"/>
                  <a:tabLst/>
                  <a:defRPr/>
                </a:pPr>
                <a:endParaRPr kumimoji="0" lang="en-US" sz="900" b="0" i="0" u="none" strike="noStrike" kern="0" cap="none" spc="0" normalizeH="0" baseline="0" noProof="0">
                  <a:ln>
                    <a:noFill/>
                  </a:ln>
                  <a:solidFill>
                    <a:srgbClr val="FFFFFF"/>
                  </a:solidFill>
                  <a:effectLst/>
                  <a:uLnTx/>
                  <a:uFillTx/>
                  <a:latin typeface="Calibri"/>
                  <a:ea typeface="+mn-ea"/>
                  <a:cs typeface="+mn-cs"/>
                </a:endParaRPr>
              </a:p>
            </p:txBody>
          </p:sp>
          <p:sp>
            <p:nvSpPr>
              <p:cNvPr id="58" name="Flowchart: Data 57">
                <a:extLst>
                  <a:ext uri="{FF2B5EF4-FFF2-40B4-BE49-F238E27FC236}">
                    <a16:creationId xmlns:a16="http://schemas.microsoft.com/office/drawing/2014/main" id="{65D4A1F7-788C-654C-BA88-BAEC94437B9D}"/>
                  </a:ext>
                </a:extLst>
              </p:cNvPr>
              <p:cNvSpPr/>
              <p:nvPr/>
            </p:nvSpPr>
            <p:spPr bwMode="auto">
              <a:xfrm rot="2700000">
                <a:off x="6226864" y="2607140"/>
                <a:ext cx="179780" cy="35847"/>
              </a:xfrm>
              <a:prstGeom prst="flowChartInputOutput">
                <a:avLst/>
              </a:prstGeom>
              <a:solidFill>
                <a:schemeClr val="tx1"/>
              </a:solidFill>
              <a:ln cap="rnd">
                <a:solidFill>
                  <a:schemeClr val="tx1"/>
                </a:solidFill>
                <a:headEnd/>
                <a:tailEnd/>
              </a:ln>
              <a:effectLst/>
            </p:spPr>
            <p:style>
              <a:lnRef idx="1">
                <a:schemeClr val="accent1"/>
              </a:lnRef>
              <a:fillRef idx="3">
                <a:schemeClr val="accent1"/>
              </a:fillRef>
              <a:effectRef idx="2">
                <a:schemeClr val="accent1"/>
              </a:effectRef>
              <a:fontRef idx="minor">
                <a:schemeClr val="lt1"/>
              </a:fontRef>
            </p:style>
            <p:txBody>
              <a:bodyPr lIns="54000" tIns="54000" rIns="54000" bIns="54000"/>
              <a:lstStyle/>
              <a:p>
                <a:pPr marL="135731" marR="0" lvl="0" indent="-135731" algn="ctr" defTabSz="685800" rtl="0" eaLnBrk="0" fontAlgn="auto" latinLnBrk="0" hangingPunct="0">
                  <a:lnSpc>
                    <a:spcPct val="100000"/>
                  </a:lnSpc>
                  <a:spcBef>
                    <a:spcPts val="0"/>
                  </a:spcBef>
                  <a:spcAft>
                    <a:spcPts val="0"/>
                  </a:spcAft>
                  <a:buClr>
                    <a:prstClr val="white"/>
                  </a:buClr>
                  <a:buSzTx/>
                  <a:buFont typeface="Arial" pitchFamily="34" charset="0"/>
                  <a:buChar char="–"/>
                  <a:tabLst/>
                  <a:defRPr/>
                </a:pPr>
                <a:endParaRPr kumimoji="0" lang="en-US" sz="900" b="0" i="0" u="none" strike="noStrike" kern="0" cap="none" spc="0" normalizeH="0" baseline="0" noProof="0">
                  <a:ln>
                    <a:noFill/>
                  </a:ln>
                  <a:solidFill>
                    <a:srgbClr val="FFFFFF"/>
                  </a:solidFill>
                  <a:effectLst/>
                  <a:uLnTx/>
                  <a:uFillTx/>
                  <a:latin typeface="Calibri"/>
                  <a:ea typeface="+mn-ea"/>
                  <a:cs typeface="+mn-cs"/>
                </a:endParaRPr>
              </a:p>
            </p:txBody>
          </p:sp>
        </p:grpSp>
        <p:grpSp>
          <p:nvGrpSpPr>
            <p:cNvPr id="47" name="Group 81">
              <a:extLst>
                <a:ext uri="{FF2B5EF4-FFF2-40B4-BE49-F238E27FC236}">
                  <a16:creationId xmlns:a16="http://schemas.microsoft.com/office/drawing/2014/main" id="{FEAE3923-B7E9-BA49-B512-E706BDCD409A}"/>
                </a:ext>
              </a:extLst>
            </p:cNvPr>
            <p:cNvGrpSpPr>
              <a:grpSpLocks/>
            </p:cNvGrpSpPr>
            <p:nvPr/>
          </p:nvGrpSpPr>
          <p:grpSpPr bwMode="auto">
            <a:xfrm rot="-5400000">
              <a:off x="4336215" y="3075073"/>
              <a:ext cx="219728" cy="190758"/>
              <a:chOff x="5467682" y="2782133"/>
              <a:chExt cx="152003" cy="131963"/>
            </a:xfrm>
          </p:grpSpPr>
          <p:sp>
            <p:nvSpPr>
              <p:cNvPr id="52" name="5-Point Star 82">
                <a:extLst>
                  <a:ext uri="{FF2B5EF4-FFF2-40B4-BE49-F238E27FC236}">
                    <a16:creationId xmlns:a16="http://schemas.microsoft.com/office/drawing/2014/main" id="{92B6F304-3252-4843-8DD1-C62687B40469}"/>
                  </a:ext>
                </a:extLst>
              </p:cNvPr>
              <p:cNvSpPr/>
              <p:nvPr/>
            </p:nvSpPr>
            <p:spPr bwMode="auto">
              <a:xfrm>
                <a:off x="5548001" y="2782133"/>
                <a:ext cx="71684" cy="71738"/>
              </a:xfrm>
              <a:prstGeom prst="star5">
                <a:avLst>
                  <a:gd name="adj" fmla="val 22090"/>
                  <a:gd name="hf" fmla="val 105146"/>
                  <a:gd name="vf" fmla="val 110557"/>
                </a:avLst>
              </a:prstGeom>
              <a:solidFill>
                <a:srgbClr val="FFC000"/>
              </a:solidFill>
              <a:ln w="3175">
                <a:solidFill>
                  <a:schemeClr val="bg2"/>
                </a:solidFill>
                <a:headEnd/>
                <a:tailEnd/>
              </a:ln>
              <a:effectLst/>
            </p:spPr>
            <p:style>
              <a:lnRef idx="1">
                <a:schemeClr val="accent1"/>
              </a:lnRef>
              <a:fillRef idx="3">
                <a:schemeClr val="accent1"/>
              </a:fillRef>
              <a:effectRef idx="2">
                <a:schemeClr val="accent1"/>
              </a:effectRef>
              <a:fontRef idx="minor">
                <a:schemeClr val="lt1"/>
              </a:fontRef>
            </p:style>
            <p:txBody>
              <a:bodyPr lIns="54000" tIns="54000" rIns="54000" bIns="54000"/>
              <a:lstStyle/>
              <a:p>
                <a:pPr marL="135731" marR="0" lvl="0" indent="-135731" algn="ctr" defTabSz="685800" rtl="0" eaLnBrk="0" fontAlgn="auto" latinLnBrk="0" hangingPunct="0">
                  <a:lnSpc>
                    <a:spcPct val="100000"/>
                  </a:lnSpc>
                  <a:spcBef>
                    <a:spcPts val="0"/>
                  </a:spcBef>
                  <a:spcAft>
                    <a:spcPts val="0"/>
                  </a:spcAft>
                  <a:buClr>
                    <a:prstClr val="white"/>
                  </a:buClr>
                  <a:buSzTx/>
                  <a:buFont typeface="Arial" pitchFamily="34" charset="0"/>
                  <a:buChar char="–"/>
                  <a:tabLst/>
                  <a:defRPr/>
                </a:pPr>
                <a:endParaRPr kumimoji="0" lang="en-US" sz="900" b="0" i="0" u="none" strike="noStrike" kern="0" cap="none" spc="0" normalizeH="0" baseline="0" noProof="0">
                  <a:ln>
                    <a:noFill/>
                  </a:ln>
                  <a:solidFill>
                    <a:srgbClr val="FFFFFF"/>
                  </a:solidFill>
                  <a:effectLst/>
                  <a:uLnTx/>
                  <a:uFillTx/>
                  <a:latin typeface="Calibri"/>
                  <a:ea typeface="+mn-ea"/>
                  <a:cs typeface="+mn-cs"/>
                </a:endParaRPr>
              </a:p>
            </p:txBody>
          </p:sp>
          <p:sp>
            <p:nvSpPr>
              <p:cNvPr id="53" name="5-Point Star 83">
                <a:extLst>
                  <a:ext uri="{FF2B5EF4-FFF2-40B4-BE49-F238E27FC236}">
                    <a16:creationId xmlns:a16="http://schemas.microsoft.com/office/drawing/2014/main" id="{1EEB8D87-5064-634E-9C69-A2F531A60E0F}"/>
                  </a:ext>
                </a:extLst>
              </p:cNvPr>
              <p:cNvSpPr/>
              <p:nvPr/>
            </p:nvSpPr>
            <p:spPr bwMode="auto">
              <a:xfrm>
                <a:off x="5467682" y="2782133"/>
                <a:ext cx="71683" cy="71738"/>
              </a:xfrm>
              <a:prstGeom prst="star5">
                <a:avLst>
                  <a:gd name="adj" fmla="val 22090"/>
                  <a:gd name="hf" fmla="val 105146"/>
                  <a:gd name="vf" fmla="val 110557"/>
                </a:avLst>
              </a:prstGeom>
              <a:solidFill>
                <a:srgbClr val="FFC000"/>
              </a:solidFill>
              <a:ln w="3175">
                <a:solidFill>
                  <a:schemeClr val="bg2"/>
                </a:solidFill>
                <a:headEnd/>
                <a:tailEnd/>
              </a:ln>
              <a:effectLst/>
            </p:spPr>
            <p:style>
              <a:lnRef idx="1">
                <a:schemeClr val="accent1"/>
              </a:lnRef>
              <a:fillRef idx="3">
                <a:schemeClr val="accent1"/>
              </a:fillRef>
              <a:effectRef idx="2">
                <a:schemeClr val="accent1"/>
              </a:effectRef>
              <a:fontRef idx="minor">
                <a:schemeClr val="lt1"/>
              </a:fontRef>
            </p:style>
            <p:txBody>
              <a:bodyPr lIns="54000" tIns="54000" rIns="54000" bIns="54000"/>
              <a:lstStyle/>
              <a:p>
                <a:pPr marL="135731" marR="0" lvl="0" indent="-135731" algn="ctr" defTabSz="685800" rtl="0" eaLnBrk="0" fontAlgn="auto" latinLnBrk="0" hangingPunct="0">
                  <a:lnSpc>
                    <a:spcPct val="100000"/>
                  </a:lnSpc>
                  <a:spcBef>
                    <a:spcPts val="0"/>
                  </a:spcBef>
                  <a:spcAft>
                    <a:spcPts val="0"/>
                  </a:spcAft>
                  <a:buClr>
                    <a:prstClr val="white"/>
                  </a:buClr>
                  <a:buSzTx/>
                  <a:buFont typeface="Arial" pitchFamily="34" charset="0"/>
                  <a:buChar char="–"/>
                  <a:tabLst/>
                  <a:defRPr/>
                </a:pPr>
                <a:endParaRPr kumimoji="0" lang="en-US" sz="900" b="0" i="0" u="none" strike="noStrike" kern="0" cap="none" spc="0" normalizeH="0" baseline="0" noProof="0">
                  <a:ln>
                    <a:noFill/>
                  </a:ln>
                  <a:solidFill>
                    <a:srgbClr val="FFFFFF"/>
                  </a:solidFill>
                  <a:effectLst/>
                  <a:uLnTx/>
                  <a:uFillTx/>
                  <a:latin typeface="Calibri"/>
                  <a:ea typeface="+mn-ea"/>
                  <a:cs typeface="+mn-cs"/>
                </a:endParaRPr>
              </a:p>
            </p:txBody>
          </p:sp>
          <p:sp>
            <p:nvSpPr>
              <p:cNvPr id="54" name="5-Point Star 84">
                <a:extLst>
                  <a:ext uri="{FF2B5EF4-FFF2-40B4-BE49-F238E27FC236}">
                    <a16:creationId xmlns:a16="http://schemas.microsoft.com/office/drawing/2014/main" id="{E4DF2D7A-13E7-AF46-8128-C1D750119268}"/>
                  </a:ext>
                </a:extLst>
              </p:cNvPr>
              <p:cNvSpPr/>
              <p:nvPr/>
            </p:nvSpPr>
            <p:spPr bwMode="auto">
              <a:xfrm>
                <a:off x="5548001" y="2842358"/>
                <a:ext cx="71684" cy="71738"/>
              </a:xfrm>
              <a:prstGeom prst="star5">
                <a:avLst>
                  <a:gd name="adj" fmla="val 22090"/>
                  <a:gd name="hf" fmla="val 105146"/>
                  <a:gd name="vf" fmla="val 110557"/>
                </a:avLst>
              </a:prstGeom>
              <a:solidFill>
                <a:srgbClr val="FFC000"/>
              </a:solidFill>
              <a:ln w="3175">
                <a:solidFill>
                  <a:schemeClr val="bg2"/>
                </a:solidFill>
                <a:headEnd/>
                <a:tailEnd/>
              </a:ln>
              <a:effectLst/>
            </p:spPr>
            <p:style>
              <a:lnRef idx="1">
                <a:schemeClr val="accent1"/>
              </a:lnRef>
              <a:fillRef idx="3">
                <a:schemeClr val="accent1"/>
              </a:fillRef>
              <a:effectRef idx="2">
                <a:schemeClr val="accent1"/>
              </a:effectRef>
              <a:fontRef idx="minor">
                <a:schemeClr val="lt1"/>
              </a:fontRef>
            </p:style>
            <p:txBody>
              <a:bodyPr lIns="54000" tIns="54000" rIns="54000" bIns="54000"/>
              <a:lstStyle/>
              <a:p>
                <a:pPr marL="135731" marR="0" lvl="0" indent="-135731" algn="ctr" defTabSz="685800" rtl="0" eaLnBrk="0" fontAlgn="auto" latinLnBrk="0" hangingPunct="0">
                  <a:lnSpc>
                    <a:spcPct val="100000"/>
                  </a:lnSpc>
                  <a:spcBef>
                    <a:spcPts val="0"/>
                  </a:spcBef>
                  <a:spcAft>
                    <a:spcPts val="0"/>
                  </a:spcAft>
                  <a:buClr>
                    <a:prstClr val="white"/>
                  </a:buClr>
                  <a:buSzTx/>
                  <a:buFont typeface="Arial" pitchFamily="34" charset="0"/>
                  <a:buChar char="–"/>
                  <a:tabLst/>
                  <a:defRPr/>
                </a:pPr>
                <a:endParaRPr kumimoji="0" lang="en-US" sz="900" b="0" i="0" u="none" strike="noStrike" kern="0" cap="none" spc="0" normalizeH="0" baseline="0" noProof="0">
                  <a:ln>
                    <a:noFill/>
                  </a:ln>
                  <a:solidFill>
                    <a:srgbClr val="FFFFFF"/>
                  </a:solidFill>
                  <a:effectLst/>
                  <a:uLnTx/>
                  <a:uFillTx/>
                  <a:latin typeface="Calibri"/>
                  <a:ea typeface="+mn-ea"/>
                  <a:cs typeface="+mn-cs"/>
                </a:endParaRPr>
              </a:p>
            </p:txBody>
          </p:sp>
          <p:sp>
            <p:nvSpPr>
              <p:cNvPr id="55" name="5-Point Star 85">
                <a:extLst>
                  <a:ext uri="{FF2B5EF4-FFF2-40B4-BE49-F238E27FC236}">
                    <a16:creationId xmlns:a16="http://schemas.microsoft.com/office/drawing/2014/main" id="{07591034-815C-0944-94B2-FDB4CAE5C5E1}"/>
                  </a:ext>
                </a:extLst>
              </p:cNvPr>
              <p:cNvSpPr/>
              <p:nvPr/>
            </p:nvSpPr>
            <p:spPr bwMode="auto">
              <a:xfrm>
                <a:off x="5467682" y="2842358"/>
                <a:ext cx="71683" cy="71738"/>
              </a:xfrm>
              <a:prstGeom prst="star5">
                <a:avLst>
                  <a:gd name="adj" fmla="val 22090"/>
                  <a:gd name="hf" fmla="val 105146"/>
                  <a:gd name="vf" fmla="val 110557"/>
                </a:avLst>
              </a:prstGeom>
              <a:solidFill>
                <a:srgbClr val="FFC000"/>
              </a:solidFill>
              <a:ln w="3175">
                <a:solidFill>
                  <a:schemeClr val="bg2"/>
                </a:solidFill>
                <a:headEnd/>
                <a:tailEnd/>
              </a:ln>
              <a:effectLst/>
            </p:spPr>
            <p:style>
              <a:lnRef idx="1">
                <a:schemeClr val="accent1"/>
              </a:lnRef>
              <a:fillRef idx="3">
                <a:schemeClr val="accent1"/>
              </a:fillRef>
              <a:effectRef idx="2">
                <a:schemeClr val="accent1"/>
              </a:effectRef>
              <a:fontRef idx="minor">
                <a:schemeClr val="lt1"/>
              </a:fontRef>
            </p:style>
            <p:txBody>
              <a:bodyPr lIns="54000" tIns="54000" rIns="54000" bIns="54000"/>
              <a:lstStyle/>
              <a:p>
                <a:pPr marL="135731" marR="0" lvl="0" indent="-135731" algn="ctr" defTabSz="685800" rtl="0" eaLnBrk="0" fontAlgn="auto" latinLnBrk="0" hangingPunct="0">
                  <a:lnSpc>
                    <a:spcPct val="100000"/>
                  </a:lnSpc>
                  <a:spcBef>
                    <a:spcPts val="0"/>
                  </a:spcBef>
                  <a:spcAft>
                    <a:spcPts val="0"/>
                  </a:spcAft>
                  <a:buClr>
                    <a:prstClr val="white"/>
                  </a:buClr>
                  <a:buSzTx/>
                  <a:buFont typeface="Arial" pitchFamily="34" charset="0"/>
                  <a:buChar char="–"/>
                  <a:tabLst/>
                  <a:defRPr/>
                </a:pPr>
                <a:endParaRPr kumimoji="0" lang="en-US" sz="900" b="0" i="0" u="none" strike="noStrike" kern="0" cap="none" spc="0" normalizeH="0" baseline="0" noProof="0">
                  <a:ln>
                    <a:noFill/>
                  </a:ln>
                  <a:solidFill>
                    <a:srgbClr val="FFFFFF"/>
                  </a:solidFill>
                  <a:effectLst/>
                  <a:uLnTx/>
                  <a:uFillTx/>
                  <a:latin typeface="Calibri"/>
                  <a:ea typeface="+mn-ea"/>
                  <a:cs typeface="+mn-cs"/>
                </a:endParaRPr>
              </a:p>
            </p:txBody>
          </p:sp>
        </p:grpSp>
        <p:sp>
          <p:nvSpPr>
            <p:cNvPr id="48" name="Down Arrow 233">
              <a:extLst>
                <a:ext uri="{FF2B5EF4-FFF2-40B4-BE49-F238E27FC236}">
                  <a16:creationId xmlns:a16="http://schemas.microsoft.com/office/drawing/2014/main" id="{0F561E68-3A19-5148-B83F-FC4F8C20D0BE}"/>
                </a:ext>
              </a:extLst>
            </p:cNvPr>
            <p:cNvSpPr/>
            <p:nvPr/>
          </p:nvSpPr>
          <p:spPr bwMode="auto">
            <a:xfrm>
              <a:off x="5345432" y="3928242"/>
              <a:ext cx="286777" cy="299633"/>
            </a:xfrm>
            <a:prstGeom prst="downArrow">
              <a:avLst>
                <a:gd name="adj1" fmla="val 50000"/>
                <a:gd name="adj2" fmla="val 54108"/>
              </a:avLst>
            </a:prstGeom>
            <a:solidFill>
              <a:schemeClr val="tx1"/>
            </a:solidFill>
            <a:ln>
              <a:noFill/>
              <a:headEnd/>
              <a:tailEnd/>
            </a:ln>
            <a:effectLst/>
          </p:spPr>
          <p:style>
            <a:lnRef idx="1">
              <a:schemeClr val="accent1"/>
            </a:lnRef>
            <a:fillRef idx="3">
              <a:schemeClr val="accent1"/>
            </a:fillRef>
            <a:effectRef idx="2">
              <a:schemeClr val="accent1"/>
            </a:effectRef>
            <a:fontRef idx="minor">
              <a:schemeClr val="lt1"/>
            </a:fontRef>
          </p:style>
          <p:txBody>
            <a:bodyPr lIns="54000" tIns="54000" rIns="54000" bIns="54000"/>
            <a:lstStyle/>
            <a:p>
              <a:pPr marL="135731" marR="0" lvl="0" indent="-135731" algn="ctr" defTabSz="685800" rtl="0" eaLnBrk="0" fontAlgn="auto" latinLnBrk="0" hangingPunct="0">
                <a:lnSpc>
                  <a:spcPct val="100000"/>
                </a:lnSpc>
                <a:spcBef>
                  <a:spcPts val="0"/>
                </a:spcBef>
                <a:spcAft>
                  <a:spcPts val="0"/>
                </a:spcAft>
                <a:buClr>
                  <a:prstClr val="white"/>
                </a:buClr>
                <a:buSzTx/>
                <a:buFont typeface="Arial" pitchFamily="34" charset="0"/>
                <a:buChar char="–"/>
                <a:tabLst/>
                <a:defRPr/>
              </a:pPr>
              <a:endParaRPr kumimoji="0" lang="en-US" sz="900" b="0" i="0" u="none" strike="noStrike" kern="0" cap="none" spc="0" normalizeH="0" baseline="0" noProof="0">
                <a:ln>
                  <a:noFill/>
                </a:ln>
                <a:solidFill>
                  <a:srgbClr val="FFFFFF"/>
                </a:solidFill>
                <a:effectLst/>
                <a:uLnTx/>
                <a:uFillTx/>
                <a:latin typeface="Calibri"/>
                <a:ea typeface="+mn-ea"/>
                <a:cs typeface="+mn-cs"/>
              </a:endParaRPr>
            </a:p>
          </p:txBody>
        </p:sp>
        <p:sp>
          <p:nvSpPr>
            <p:cNvPr id="49" name="TextBox 48">
              <a:extLst>
                <a:ext uri="{FF2B5EF4-FFF2-40B4-BE49-F238E27FC236}">
                  <a16:creationId xmlns:a16="http://schemas.microsoft.com/office/drawing/2014/main" id="{A810A4D2-B047-0547-B9F2-342EB3C932B1}"/>
                </a:ext>
              </a:extLst>
            </p:cNvPr>
            <p:cNvSpPr txBox="1"/>
            <p:nvPr/>
          </p:nvSpPr>
          <p:spPr>
            <a:xfrm>
              <a:off x="5077859" y="4235365"/>
              <a:ext cx="796318" cy="265924"/>
            </a:xfrm>
            <a:prstGeom prst="rect">
              <a:avLst/>
            </a:prstGeom>
            <a:solidFill>
              <a:schemeClr val="tx1">
                <a:lumMod val="50000"/>
              </a:schemeClr>
            </a:solidFill>
            <a:ln>
              <a:solidFill>
                <a:schemeClr val="tx1">
                  <a:lumMod val="50000"/>
                </a:schemeClr>
              </a:solidFill>
            </a:ln>
          </p:spPr>
          <p:txBody>
            <a:bodyPr lIns="54000" tIns="54000" rIns="54000" bIns="54000" anchor="ctr"/>
            <a:lstStyle/>
            <a:p>
              <a:pPr marL="0" marR="0" lvl="0" indent="0" algn="ctr" defTabSz="685800" rtl="0" eaLnBrk="0" fontAlgn="base" latinLnBrk="0" hangingPunct="0">
                <a:lnSpc>
                  <a:spcPct val="100000"/>
                </a:lnSpc>
                <a:spcBef>
                  <a:spcPct val="0"/>
                </a:spcBef>
                <a:spcAft>
                  <a:spcPct val="0"/>
                </a:spcAft>
                <a:buClr>
                  <a:prstClr val="black"/>
                </a:buClr>
                <a:buSzTx/>
                <a:buFontTx/>
                <a:buNone/>
                <a:tabLst/>
                <a:defRPr/>
              </a:pPr>
              <a:r>
                <a:rPr kumimoji="0" lang="en-US" sz="900" b="1"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rPr>
                <a:t>Cell death</a:t>
              </a:r>
            </a:p>
          </p:txBody>
        </p:sp>
        <p:cxnSp>
          <p:nvCxnSpPr>
            <p:cNvPr id="50" name="Straight Connector 49">
              <a:extLst>
                <a:ext uri="{FF2B5EF4-FFF2-40B4-BE49-F238E27FC236}">
                  <a16:creationId xmlns:a16="http://schemas.microsoft.com/office/drawing/2014/main" id="{9F9ED7D8-1C45-C348-B475-7F9275060A75}"/>
                </a:ext>
              </a:extLst>
            </p:cNvPr>
            <p:cNvCxnSpPr/>
            <p:nvPr/>
          </p:nvCxnSpPr>
          <p:spPr>
            <a:xfrm>
              <a:off x="6553991" y="2410103"/>
              <a:ext cx="52491" cy="1810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DE80949C-DBE4-4B48-9566-1B48D75BB4AA}"/>
                </a:ext>
              </a:extLst>
            </p:cNvPr>
            <p:cNvSpPr txBox="1"/>
            <p:nvPr/>
          </p:nvSpPr>
          <p:spPr>
            <a:xfrm>
              <a:off x="5058655" y="3240335"/>
              <a:ext cx="847528" cy="649204"/>
            </a:xfrm>
            <a:prstGeom prst="ellipse">
              <a:avLst/>
            </a:prstGeom>
            <a:solidFill>
              <a:schemeClr val="accent4">
                <a:lumMod val="75000"/>
              </a:schemeClr>
            </a:solidFill>
            <a:ln>
              <a:noFill/>
            </a:ln>
          </p:spPr>
          <p:txBody>
            <a:bodyPr lIns="0" tIns="0" rIns="0" bIns="0" anchor="b"/>
            <a:lstStyle/>
            <a:p>
              <a:pPr marL="0" marR="0" lvl="0" indent="0" algn="ctr" defTabSz="685800" rtl="0" eaLnBrk="0" fontAlgn="base" latinLnBrk="0" hangingPunct="0">
                <a:lnSpc>
                  <a:spcPct val="100000"/>
                </a:lnSpc>
                <a:spcBef>
                  <a:spcPts val="450"/>
                </a:spcBef>
                <a:spcAft>
                  <a:spcPct val="0"/>
                </a:spcAft>
                <a:buClr>
                  <a:prstClr val="black"/>
                </a:buClr>
                <a:buSzTx/>
                <a:buFontTx/>
                <a:buNone/>
                <a:tabLst/>
                <a:defRPr/>
              </a:pPr>
              <a:endParaRPr kumimoji="0" lang="en-US" sz="788" b="1"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endParaRPr>
            </a:p>
            <a:p>
              <a:pPr marL="0" marR="0" lvl="0" indent="0" algn="ctr" defTabSz="685800" rtl="0" eaLnBrk="0" fontAlgn="base" latinLnBrk="0" hangingPunct="0">
                <a:lnSpc>
                  <a:spcPct val="100000"/>
                </a:lnSpc>
                <a:spcBef>
                  <a:spcPct val="0"/>
                </a:spcBef>
                <a:spcAft>
                  <a:spcPct val="0"/>
                </a:spcAft>
                <a:buClr>
                  <a:prstClr val="black"/>
                </a:buClr>
                <a:buSzTx/>
                <a:buFontTx/>
                <a:buNone/>
                <a:tabLst/>
                <a:defRPr/>
              </a:pPr>
              <a:br>
                <a:rPr kumimoji="0" lang="en-US" sz="788" b="1"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rPr>
              </a:br>
              <a:endParaRPr kumimoji="0" lang="en-US" sz="788" b="1"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endParaRPr>
            </a:p>
            <a:p>
              <a:pPr marL="0" marR="0" lvl="0" indent="0" algn="ctr" defTabSz="685800" rtl="0" eaLnBrk="0" fontAlgn="base" latinLnBrk="0" hangingPunct="0">
                <a:lnSpc>
                  <a:spcPct val="100000"/>
                </a:lnSpc>
                <a:spcBef>
                  <a:spcPts val="450"/>
                </a:spcBef>
                <a:spcAft>
                  <a:spcPct val="0"/>
                </a:spcAft>
                <a:buClr>
                  <a:prstClr val="black"/>
                </a:buClr>
                <a:buSzTx/>
                <a:buFontTx/>
                <a:buNone/>
                <a:tabLst/>
                <a:defRPr/>
              </a:pPr>
              <a:endParaRPr kumimoji="0" lang="en-US" sz="788" b="1"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endParaRPr>
            </a:p>
            <a:p>
              <a:pPr marL="0" marR="0" lvl="0" indent="0" algn="ctr" defTabSz="685800" rtl="0" eaLnBrk="0" fontAlgn="base" latinLnBrk="0" hangingPunct="0">
                <a:lnSpc>
                  <a:spcPct val="100000"/>
                </a:lnSpc>
                <a:spcBef>
                  <a:spcPts val="450"/>
                </a:spcBef>
                <a:spcAft>
                  <a:spcPct val="0"/>
                </a:spcAft>
                <a:buClr>
                  <a:prstClr val="black"/>
                </a:buClr>
                <a:buSzTx/>
                <a:buFontTx/>
                <a:buNone/>
                <a:tabLst/>
                <a:defRPr/>
              </a:pPr>
              <a:r>
                <a:rPr kumimoji="0" lang="en-US" sz="788" b="1"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rPr>
                <a:t>Malignant</a:t>
              </a:r>
              <a:br>
                <a:rPr kumimoji="0" lang="en-US" sz="788" b="1"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rPr>
              </a:br>
              <a:r>
                <a:rPr kumimoji="0" lang="en-US" sz="788" b="1"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rPr>
                <a:t>plasma</a:t>
              </a:r>
              <a:br>
                <a:rPr kumimoji="0" lang="en-US" sz="788" b="1"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rPr>
              </a:br>
              <a:r>
                <a:rPr kumimoji="0" lang="en-US" sz="788" b="1"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rPr>
                <a:t>cell</a:t>
              </a:r>
            </a:p>
          </p:txBody>
        </p:sp>
      </p:grpSp>
      <p:grpSp>
        <p:nvGrpSpPr>
          <p:cNvPr id="78" name="Group 245">
            <a:extLst>
              <a:ext uri="{FF2B5EF4-FFF2-40B4-BE49-F238E27FC236}">
                <a16:creationId xmlns:a16="http://schemas.microsoft.com/office/drawing/2014/main" id="{A03F5E07-6A70-804F-A0CC-F743F1D42107}"/>
              </a:ext>
            </a:extLst>
          </p:cNvPr>
          <p:cNvGrpSpPr>
            <a:grpSpLocks/>
          </p:cNvGrpSpPr>
          <p:nvPr/>
        </p:nvGrpSpPr>
        <p:grpSpPr bwMode="auto">
          <a:xfrm>
            <a:off x="6222515" y="1497436"/>
            <a:ext cx="2803891" cy="2164736"/>
            <a:chOff x="6652724" y="1235255"/>
            <a:chExt cx="2219653" cy="1666736"/>
          </a:xfrm>
        </p:grpSpPr>
        <p:grpSp>
          <p:nvGrpSpPr>
            <p:cNvPr id="79" name="Group 242">
              <a:extLst>
                <a:ext uri="{FF2B5EF4-FFF2-40B4-BE49-F238E27FC236}">
                  <a16:creationId xmlns:a16="http://schemas.microsoft.com/office/drawing/2014/main" id="{34686F5E-D9A3-6D41-AA41-87924FA49E39}"/>
                </a:ext>
              </a:extLst>
            </p:cNvPr>
            <p:cNvGrpSpPr>
              <a:grpSpLocks/>
            </p:cNvGrpSpPr>
            <p:nvPr/>
          </p:nvGrpSpPr>
          <p:grpSpPr bwMode="auto">
            <a:xfrm>
              <a:off x="6652724" y="1235255"/>
              <a:ext cx="2219653" cy="519045"/>
              <a:chOff x="6652724" y="1235255"/>
              <a:chExt cx="2219653" cy="519045"/>
            </a:xfrm>
          </p:grpSpPr>
          <p:sp>
            <p:nvSpPr>
              <p:cNvPr id="86" name="Content Placeholder 2">
                <a:extLst>
                  <a:ext uri="{FF2B5EF4-FFF2-40B4-BE49-F238E27FC236}">
                    <a16:creationId xmlns:a16="http://schemas.microsoft.com/office/drawing/2014/main" id="{7302F146-AB24-F74D-9B74-0BD923155C0C}"/>
                  </a:ext>
                </a:extLst>
              </p:cNvPr>
              <p:cNvSpPr txBox="1">
                <a:spLocks/>
              </p:cNvSpPr>
              <p:nvPr/>
            </p:nvSpPr>
            <p:spPr>
              <a:xfrm>
                <a:off x="7469953" y="1235255"/>
                <a:ext cx="1402424" cy="514860"/>
              </a:xfrm>
              <a:prstGeom prst="roundRect">
                <a:avLst/>
              </a:prstGeom>
              <a:solidFill>
                <a:schemeClr val="tx2"/>
              </a:solidFill>
              <a:ln>
                <a:noFill/>
              </a:ln>
            </p:spPr>
            <p:txBody>
              <a:bodyPr lIns="40500" tIns="0" rIns="0" bIns="0" anchor="ctr"/>
              <a:lstStyle>
                <a:lvl1pPr marL="270000" indent="-270000" algn="l" defTabSz="914400" rtl="0" eaLnBrk="1" latinLnBrk="0" hangingPunct="1">
                  <a:spcBef>
                    <a:spcPts val="0"/>
                  </a:spcBef>
                  <a:spcAft>
                    <a:spcPts val="600"/>
                  </a:spcAft>
                  <a:buClr>
                    <a:schemeClr val="tx1"/>
                  </a:buClr>
                  <a:buFont typeface="Arial" pitchFamily="34" charset="0"/>
                  <a:buChar char="–"/>
                  <a:defRPr sz="1600" kern="1200">
                    <a:solidFill>
                      <a:schemeClr val="tx1"/>
                    </a:solidFill>
                    <a:latin typeface="+mn-lt"/>
                    <a:ea typeface="+mn-ea"/>
                    <a:cs typeface="+mn-cs"/>
                  </a:defRPr>
                </a:lvl1pPr>
                <a:lvl2pPr marL="538163" indent="-270000" algn="l" defTabSz="914400" rtl="0" eaLnBrk="1" latinLnBrk="0" hangingPunct="1">
                  <a:spcBef>
                    <a:spcPts val="0"/>
                  </a:spcBef>
                  <a:spcAft>
                    <a:spcPts val="600"/>
                  </a:spcAft>
                  <a:buFont typeface="Arial" pitchFamily="34" charset="0"/>
                  <a:buChar char="–"/>
                  <a:defRPr sz="1400" kern="1200">
                    <a:solidFill>
                      <a:schemeClr val="tx1"/>
                    </a:solidFill>
                    <a:latin typeface="+mn-lt"/>
                    <a:ea typeface="+mn-ea"/>
                    <a:cs typeface="+mn-cs"/>
                  </a:defRPr>
                </a:lvl2pPr>
                <a:lvl3pPr marL="810000"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3pPr>
                <a:lvl4pPr marL="1081088"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4pPr>
                <a:lvl5pPr marL="1350000" indent="-270000" algn="l" defTabSz="914400" rtl="0" eaLnBrk="1" latinLnBrk="0" hangingPunct="1">
                  <a:spcBef>
                    <a:spcPts val="0"/>
                  </a:spcBef>
                  <a:spcAft>
                    <a:spcPts val="600"/>
                  </a:spcAft>
                  <a:buFont typeface="Arial" pitchFamily="34" charset="0"/>
                  <a:buChar char="–"/>
                  <a:defRPr sz="1200" b="0" kern="1200">
                    <a:solidFill>
                      <a:schemeClr val="tx1"/>
                    </a:solidFill>
                    <a:latin typeface="+mn-lt"/>
                    <a:ea typeface="+mn-ea"/>
                    <a:cs typeface="+mn-cs"/>
                  </a:defRPr>
                </a:lvl5pPr>
                <a:lvl6pPr marL="1620000"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6pPr>
                <a:lvl7pPr marL="1800000"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7pPr>
                <a:lvl8pPr marL="2070000"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8pPr>
                <a:lvl9pPr marL="2340000"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9pPr>
              </a:lstStyle>
              <a:p>
                <a:pPr marL="346472" marR="0" lvl="0" indent="-173831" algn="l" defTabSz="685800" rtl="0" eaLnBrk="1" fontAlgn="base"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1350" b="1" i="0" u="none" strike="noStrike" kern="1200" cap="none" spc="0" normalizeH="0" baseline="0" noProof="0">
                    <a:ln>
                      <a:noFill/>
                    </a:ln>
                    <a:solidFill>
                      <a:prstClr val="white"/>
                    </a:solidFill>
                    <a:effectLst/>
                    <a:uLnTx/>
                    <a:uFillTx/>
                    <a:latin typeface="Calibri"/>
                    <a:ea typeface="+mn-ea"/>
                    <a:cs typeface="+mn-cs"/>
                  </a:rPr>
                  <a:t>Target specific</a:t>
                </a:r>
              </a:p>
              <a:p>
                <a:pPr marL="346472" marR="0" lvl="0" indent="-173831" algn="l" defTabSz="685800" rtl="0" eaLnBrk="1" fontAlgn="base" latinLnBrk="0" hangingPunct="1">
                  <a:lnSpc>
                    <a:spcPct val="100000"/>
                  </a:lnSpc>
                  <a:spcBef>
                    <a:spcPts val="0"/>
                  </a:spcBef>
                  <a:spcAft>
                    <a:spcPts val="450"/>
                  </a:spcAft>
                  <a:buClr>
                    <a:prstClr val="white"/>
                  </a:buClr>
                  <a:buSzTx/>
                  <a:buFont typeface="Arial" panose="020B0604020202020204" pitchFamily="34" charset="0"/>
                  <a:buChar char="•"/>
                  <a:tabLst/>
                  <a:defRPr/>
                </a:pPr>
                <a:r>
                  <a:rPr kumimoji="0" lang="en-US" sz="1350" b="1" i="0" u="none" strike="noStrike" kern="1200" cap="none" spc="0" normalizeH="0" baseline="0" noProof="0">
                    <a:ln>
                      <a:noFill/>
                    </a:ln>
                    <a:solidFill>
                      <a:prstClr val="white"/>
                    </a:solidFill>
                    <a:effectLst/>
                    <a:uLnTx/>
                    <a:uFillTx/>
                    <a:latin typeface="Calibri"/>
                    <a:ea typeface="+mn-ea"/>
                    <a:cs typeface="+mn-cs"/>
                  </a:rPr>
                  <a:t>Enhanced ADCC</a:t>
                </a:r>
              </a:p>
            </p:txBody>
          </p:sp>
          <p:sp>
            <p:nvSpPr>
              <p:cNvPr id="87" name="TextBox 86">
                <a:extLst>
                  <a:ext uri="{FF2B5EF4-FFF2-40B4-BE49-F238E27FC236}">
                    <a16:creationId xmlns:a16="http://schemas.microsoft.com/office/drawing/2014/main" id="{0E5FFC5E-8A8B-C440-B73D-87E8E1941EE4}"/>
                  </a:ext>
                </a:extLst>
              </p:cNvPr>
              <p:cNvSpPr txBox="1"/>
              <p:nvPr/>
            </p:nvSpPr>
            <p:spPr>
              <a:xfrm>
                <a:off x="6652724" y="1235255"/>
                <a:ext cx="923761" cy="519045"/>
              </a:xfrm>
              <a:prstGeom prst="roundRect">
                <a:avLst/>
              </a:prstGeom>
              <a:solidFill>
                <a:schemeClr val="accent1"/>
              </a:solidFill>
              <a:ln w="15875">
                <a:noFill/>
              </a:ln>
            </p:spPr>
            <p:txBody>
              <a:bodyPr wrap="none" lIns="27000" tIns="27000" rIns="27000" bIns="27000" anchor="ctr"/>
              <a:lstStyle/>
              <a:p>
                <a:pPr marL="0" marR="0" lvl="0" indent="0" algn="ctr" defTabSz="685800" rtl="0" eaLnBrk="0" fontAlgn="base" latinLnBrk="0" hangingPunct="0">
                  <a:lnSpc>
                    <a:spcPct val="100000"/>
                  </a:lnSpc>
                  <a:spcBef>
                    <a:spcPct val="0"/>
                  </a:spcBef>
                  <a:spcAft>
                    <a:spcPct val="0"/>
                  </a:spcAft>
                  <a:buClr>
                    <a:prstClr val="black"/>
                  </a:buClr>
                  <a:buSzTx/>
                  <a:buFontTx/>
                  <a:buNone/>
                  <a:tabLst/>
                  <a:defRPr/>
                </a:pPr>
                <a:r>
                  <a:rPr kumimoji="0" lang="en-US" sz="1350" b="1"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rPr>
                  <a:t>Fc region of</a:t>
                </a:r>
              </a:p>
              <a:p>
                <a:pPr marL="0" marR="0" lvl="0" indent="0" algn="ctr" defTabSz="685800" rtl="0" eaLnBrk="0" fontAlgn="base" latinLnBrk="0" hangingPunct="0">
                  <a:lnSpc>
                    <a:spcPct val="100000"/>
                  </a:lnSpc>
                  <a:spcBef>
                    <a:spcPct val="0"/>
                  </a:spcBef>
                  <a:spcAft>
                    <a:spcPct val="0"/>
                  </a:spcAft>
                  <a:buClr>
                    <a:prstClr val="black"/>
                  </a:buClr>
                  <a:buSzTx/>
                  <a:buFontTx/>
                  <a:buNone/>
                  <a:tabLst/>
                  <a:defRPr/>
                </a:pPr>
                <a:r>
                  <a:rPr kumimoji="0" lang="en-US" sz="1350" b="1"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rPr>
                  <a:t>the antibody</a:t>
                </a:r>
              </a:p>
            </p:txBody>
          </p:sp>
        </p:grpSp>
        <p:grpSp>
          <p:nvGrpSpPr>
            <p:cNvPr id="80" name="Group 243">
              <a:extLst>
                <a:ext uri="{FF2B5EF4-FFF2-40B4-BE49-F238E27FC236}">
                  <a16:creationId xmlns:a16="http://schemas.microsoft.com/office/drawing/2014/main" id="{70968F7E-BCD0-F249-9823-DAD2AC130D99}"/>
                </a:ext>
              </a:extLst>
            </p:cNvPr>
            <p:cNvGrpSpPr>
              <a:grpSpLocks/>
            </p:cNvGrpSpPr>
            <p:nvPr/>
          </p:nvGrpSpPr>
          <p:grpSpPr bwMode="auto">
            <a:xfrm>
              <a:off x="6652724" y="1786374"/>
              <a:ext cx="2219653" cy="518113"/>
              <a:chOff x="6652724" y="1828469"/>
              <a:chExt cx="2219653" cy="518113"/>
            </a:xfrm>
          </p:grpSpPr>
          <p:sp>
            <p:nvSpPr>
              <p:cNvPr id="84" name="Content Placeholder 2">
                <a:extLst>
                  <a:ext uri="{FF2B5EF4-FFF2-40B4-BE49-F238E27FC236}">
                    <a16:creationId xmlns:a16="http://schemas.microsoft.com/office/drawing/2014/main" id="{E9FC00F1-8084-D548-82B8-6F301AADC21F}"/>
                  </a:ext>
                </a:extLst>
              </p:cNvPr>
              <p:cNvSpPr txBox="1">
                <a:spLocks/>
              </p:cNvSpPr>
              <p:nvPr/>
            </p:nvSpPr>
            <p:spPr>
              <a:xfrm>
                <a:off x="7469953" y="1828469"/>
                <a:ext cx="1402424" cy="518112"/>
              </a:xfrm>
              <a:prstGeom prst="roundRect">
                <a:avLst/>
              </a:prstGeom>
              <a:solidFill>
                <a:schemeClr val="tx2"/>
              </a:solidFill>
              <a:ln>
                <a:noFill/>
              </a:ln>
            </p:spPr>
            <p:txBody>
              <a:bodyPr lIns="40500" tIns="0" rIns="0" bIns="0" anchor="ctr"/>
              <a:lstStyle>
                <a:lvl1pPr marL="270000" indent="-270000" algn="l" defTabSz="914400" rtl="0" eaLnBrk="1" latinLnBrk="0" hangingPunct="1">
                  <a:spcBef>
                    <a:spcPts val="0"/>
                  </a:spcBef>
                  <a:spcAft>
                    <a:spcPts val="600"/>
                  </a:spcAft>
                  <a:buClr>
                    <a:schemeClr val="tx1"/>
                  </a:buClr>
                  <a:buFont typeface="Arial" pitchFamily="34" charset="0"/>
                  <a:buChar char="–"/>
                  <a:defRPr sz="1600" kern="1200">
                    <a:solidFill>
                      <a:schemeClr val="tx1"/>
                    </a:solidFill>
                    <a:latin typeface="+mn-lt"/>
                    <a:ea typeface="+mn-ea"/>
                    <a:cs typeface="+mn-cs"/>
                  </a:defRPr>
                </a:lvl1pPr>
                <a:lvl2pPr marL="538163" indent="-270000" algn="l" defTabSz="914400" rtl="0" eaLnBrk="1" latinLnBrk="0" hangingPunct="1">
                  <a:spcBef>
                    <a:spcPts val="0"/>
                  </a:spcBef>
                  <a:spcAft>
                    <a:spcPts val="600"/>
                  </a:spcAft>
                  <a:buFont typeface="Arial" pitchFamily="34" charset="0"/>
                  <a:buChar char="–"/>
                  <a:defRPr sz="1400" kern="1200">
                    <a:solidFill>
                      <a:schemeClr val="tx1"/>
                    </a:solidFill>
                    <a:latin typeface="+mn-lt"/>
                    <a:ea typeface="+mn-ea"/>
                    <a:cs typeface="+mn-cs"/>
                  </a:defRPr>
                </a:lvl2pPr>
                <a:lvl3pPr marL="810000"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3pPr>
                <a:lvl4pPr marL="1081088"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4pPr>
                <a:lvl5pPr marL="1350000" indent="-270000" algn="l" defTabSz="914400" rtl="0" eaLnBrk="1" latinLnBrk="0" hangingPunct="1">
                  <a:spcBef>
                    <a:spcPts val="0"/>
                  </a:spcBef>
                  <a:spcAft>
                    <a:spcPts val="600"/>
                  </a:spcAft>
                  <a:buFont typeface="Arial" pitchFamily="34" charset="0"/>
                  <a:buChar char="–"/>
                  <a:defRPr sz="1200" b="0" kern="1200">
                    <a:solidFill>
                      <a:schemeClr val="tx1"/>
                    </a:solidFill>
                    <a:latin typeface="+mn-lt"/>
                    <a:ea typeface="+mn-ea"/>
                    <a:cs typeface="+mn-cs"/>
                  </a:defRPr>
                </a:lvl5pPr>
                <a:lvl6pPr marL="1620000"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6pPr>
                <a:lvl7pPr marL="1800000"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7pPr>
                <a:lvl8pPr marL="2070000"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8pPr>
                <a:lvl9pPr marL="2340000"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9pPr>
              </a:lstStyle>
              <a:p>
                <a:pPr marL="346472" marR="0" lvl="0" indent="-173831" algn="l" defTabSz="685800" rtl="0" eaLnBrk="1" fontAlgn="base"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1350" b="1" i="0" u="none" strike="noStrike" kern="1200" cap="none" spc="0" normalizeH="0" baseline="0" noProof="0">
                    <a:ln>
                      <a:noFill/>
                    </a:ln>
                    <a:solidFill>
                      <a:prstClr val="white"/>
                    </a:solidFill>
                    <a:effectLst/>
                    <a:uLnTx/>
                    <a:uFillTx/>
                    <a:latin typeface="Calibri"/>
                    <a:ea typeface="+mn-ea"/>
                    <a:cs typeface="+mn-cs"/>
                  </a:rPr>
                  <a:t>Stable in circulation</a:t>
                </a:r>
              </a:p>
            </p:txBody>
          </p:sp>
          <p:sp>
            <p:nvSpPr>
              <p:cNvPr id="85" name="TextBox 84">
                <a:extLst>
                  <a:ext uri="{FF2B5EF4-FFF2-40B4-BE49-F238E27FC236}">
                    <a16:creationId xmlns:a16="http://schemas.microsoft.com/office/drawing/2014/main" id="{81002668-619A-8545-9E28-AB2C24D991D5}"/>
                  </a:ext>
                </a:extLst>
              </p:cNvPr>
              <p:cNvSpPr txBox="1"/>
              <p:nvPr/>
            </p:nvSpPr>
            <p:spPr>
              <a:xfrm>
                <a:off x="6652724" y="1828470"/>
                <a:ext cx="923761" cy="518112"/>
              </a:xfrm>
              <a:prstGeom prst="roundRect">
                <a:avLst/>
              </a:prstGeom>
              <a:solidFill>
                <a:schemeClr val="accent1"/>
              </a:solidFill>
              <a:ln w="15875">
                <a:noFill/>
              </a:ln>
            </p:spPr>
            <p:txBody>
              <a:bodyPr lIns="27000" tIns="27000" rIns="27000" bIns="27000" anchor="ctr"/>
              <a:lstStyle/>
              <a:p>
                <a:pPr marL="0" marR="0" lvl="0" indent="0" algn="ctr" defTabSz="685800" rtl="0" eaLnBrk="0" fontAlgn="base" latinLnBrk="0" hangingPunct="0">
                  <a:lnSpc>
                    <a:spcPct val="100000"/>
                  </a:lnSpc>
                  <a:spcBef>
                    <a:spcPct val="0"/>
                  </a:spcBef>
                  <a:spcAft>
                    <a:spcPct val="0"/>
                  </a:spcAft>
                  <a:buClr>
                    <a:prstClr val="black"/>
                  </a:buClr>
                  <a:buSzTx/>
                  <a:buFontTx/>
                  <a:buNone/>
                  <a:tabLst/>
                  <a:defRPr/>
                </a:pPr>
                <a:r>
                  <a:rPr kumimoji="0" lang="en-US" sz="1350" b="1"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rPr>
                  <a:t>Linker</a:t>
                </a:r>
              </a:p>
            </p:txBody>
          </p:sp>
        </p:grpSp>
        <p:grpSp>
          <p:nvGrpSpPr>
            <p:cNvPr id="81" name="Group 244">
              <a:extLst>
                <a:ext uri="{FF2B5EF4-FFF2-40B4-BE49-F238E27FC236}">
                  <a16:creationId xmlns:a16="http://schemas.microsoft.com/office/drawing/2014/main" id="{1A5E51EF-57DF-D041-95F3-99558E73E945}"/>
                </a:ext>
              </a:extLst>
            </p:cNvPr>
            <p:cNvGrpSpPr>
              <a:grpSpLocks/>
            </p:cNvGrpSpPr>
            <p:nvPr/>
          </p:nvGrpSpPr>
          <p:grpSpPr bwMode="auto">
            <a:xfrm>
              <a:off x="6652724" y="2362312"/>
              <a:ext cx="2219653" cy="539679"/>
              <a:chOff x="6652724" y="2460024"/>
              <a:chExt cx="2219653" cy="539679"/>
            </a:xfrm>
          </p:grpSpPr>
          <p:sp>
            <p:nvSpPr>
              <p:cNvPr id="82" name="Content Placeholder 2">
                <a:extLst>
                  <a:ext uri="{FF2B5EF4-FFF2-40B4-BE49-F238E27FC236}">
                    <a16:creationId xmlns:a16="http://schemas.microsoft.com/office/drawing/2014/main" id="{1F880140-A040-C549-A496-28536E4F2C69}"/>
                  </a:ext>
                </a:extLst>
              </p:cNvPr>
              <p:cNvSpPr txBox="1">
                <a:spLocks/>
              </p:cNvSpPr>
              <p:nvPr/>
            </p:nvSpPr>
            <p:spPr>
              <a:xfrm>
                <a:off x="7469953" y="2461418"/>
                <a:ext cx="1402424" cy="538285"/>
              </a:xfrm>
              <a:prstGeom prst="roundRect">
                <a:avLst/>
              </a:prstGeom>
              <a:solidFill>
                <a:schemeClr val="tx2"/>
              </a:solidFill>
              <a:ln>
                <a:noFill/>
              </a:ln>
            </p:spPr>
            <p:txBody>
              <a:bodyPr lIns="40500" tIns="0" rIns="0" bIns="0" anchor="ctr"/>
              <a:lstStyle>
                <a:lvl1pPr marL="270000" indent="-270000" algn="l" defTabSz="914400" rtl="0" eaLnBrk="1" latinLnBrk="0" hangingPunct="1">
                  <a:spcBef>
                    <a:spcPts val="0"/>
                  </a:spcBef>
                  <a:spcAft>
                    <a:spcPts val="600"/>
                  </a:spcAft>
                  <a:buClr>
                    <a:schemeClr val="tx1"/>
                  </a:buClr>
                  <a:buFont typeface="Arial" pitchFamily="34" charset="0"/>
                  <a:buChar char="–"/>
                  <a:defRPr sz="1600" kern="1200">
                    <a:solidFill>
                      <a:schemeClr val="tx1"/>
                    </a:solidFill>
                    <a:latin typeface="+mn-lt"/>
                    <a:ea typeface="+mn-ea"/>
                    <a:cs typeface="+mn-cs"/>
                  </a:defRPr>
                </a:lvl1pPr>
                <a:lvl2pPr marL="538163" indent="-270000" algn="l" defTabSz="914400" rtl="0" eaLnBrk="1" latinLnBrk="0" hangingPunct="1">
                  <a:spcBef>
                    <a:spcPts val="0"/>
                  </a:spcBef>
                  <a:spcAft>
                    <a:spcPts val="600"/>
                  </a:spcAft>
                  <a:buFont typeface="Arial" pitchFamily="34" charset="0"/>
                  <a:buChar char="–"/>
                  <a:defRPr sz="1400" kern="1200">
                    <a:solidFill>
                      <a:schemeClr val="tx1"/>
                    </a:solidFill>
                    <a:latin typeface="+mn-lt"/>
                    <a:ea typeface="+mn-ea"/>
                    <a:cs typeface="+mn-cs"/>
                  </a:defRPr>
                </a:lvl2pPr>
                <a:lvl3pPr marL="810000"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3pPr>
                <a:lvl4pPr marL="1081088"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4pPr>
                <a:lvl5pPr marL="1350000" indent="-270000" algn="l" defTabSz="914400" rtl="0" eaLnBrk="1" latinLnBrk="0" hangingPunct="1">
                  <a:spcBef>
                    <a:spcPts val="0"/>
                  </a:spcBef>
                  <a:spcAft>
                    <a:spcPts val="600"/>
                  </a:spcAft>
                  <a:buFont typeface="Arial" pitchFamily="34" charset="0"/>
                  <a:buChar char="–"/>
                  <a:defRPr sz="1200" b="0" kern="1200">
                    <a:solidFill>
                      <a:schemeClr val="tx1"/>
                    </a:solidFill>
                    <a:latin typeface="+mn-lt"/>
                    <a:ea typeface="+mn-ea"/>
                    <a:cs typeface="+mn-cs"/>
                  </a:defRPr>
                </a:lvl5pPr>
                <a:lvl6pPr marL="1620000"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6pPr>
                <a:lvl7pPr marL="1800000"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7pPr>
                <a:lvl8pPr marL="2070000"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8pPr>
                <a:lvl9pPr marL="2340000"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9pPr>
              </a:lstStyle>
              <a:p>
                <a:pPr marL="346472" marR="0" lvl="0" indent="-173831" algn="l" defTabSz="685800" rtl="0" eaLnBrk="1" fontAlgn="base"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1350" b="1" i="0" u="none" strike="noStrike" kern="1200" cap="none" spc="0" normalizeH="0" baseline="0" noProof="0">
                    <a:ln>
                      <a:noFill/>
                    </a:ln>
                    <a:solidFill>
                      <a:prstClr val="white"/>
                    </a:solidFill>
                    <a:effectLst/>
                    <a:uLnTx/>
                    <a:uFillTx/>
                    <a:latin typeface="Calibri"/>
                    <a:ea typeface="+mn-ea"/>
                    <a:cs typeface="+mn-cs"/>
                  </a:rPr>
                  <a:t>MMAF (non-cell permeable, highly potent auristatin)</a:t>
                </a:r>
              </a:p>
            </p:txBody>
          </p:sp>
          <p:sp>
            <p:nvSpPr>
              <p:cNvPr id="83" name="TextBox 82">
                <a:extLst>
                  <a:ext uri="{FF2B5EF4-FFF2-40B4-BE49-F238E27FC236}">
                    <a16:creationId xmlns:a16="http://schemas.microsoft.com/office/drawing/2014/main" id="{8D87B7FA-919D-5D49-AC09-2F71E94A5C48}"/>
                  </a:ext>
                </a:extLst>
              </p:cNvPr>
              <p:cNvSpPr txBox="1"/>
              <p:nvPr/>
            </p:nvSpPr>
            <p:spPr>
              <a:xfrm>
                <a:off x="6652724" y="2460024"/>
                <a:ext cx="923761" cy="539679"/>
              </a:xfrm>
              <a:prstGeom prst="roundRect">
                <a:avLst/>
              </a:prstGeom>
              <a:solidFill>
                <a:schemeClr val="accent1"/>
              </a:solidFill>
              <a:ln w="15875">
                <a:noFill/>
              </a:ln>
            </p:spPr>
            <p:txBody>
              <a:bodyPr lIns="27000" tIns="27000" rIns="27000" bIns="27000" anchor="ctr"/>
              <a:lstStyle/>
              <a:p>
                <a:pPr marL="0" marR="0" lvl="0" indent="0" algn="ctr" defTabSz="685800" rtl="0" eaLnBrk="0" fontAlgn="base" latinLnBrk="0" hangingPunct="0">
                  <a:lnSpc>
                    <a:spcPct val="100000"/>
                  </a:lnSpc>
                  <a:spcBef>
                    <a:spcPct val="0"/>
                  </a:spcBef>
                  <a:spcAft>
                    <a:spcPct val="0"/>
                  </a:spcAft>
                  <a:buClr>
                    <a:prstClr val="black"/>
                  </a:buClr>
                  <a:buSzTx/>
                  <a:buFontTx/>
                  <a:buNone/>
                  <a:tabLst/>
                  <a:defRPr/>
                </a:pPr>
                <a:r>
                  <a:rPr kumimoji="0" lang="en-US" sz="1350" b="1"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rPr>
                  <a:t>Drug</a:t>
                </a:r>
              </a:p>
            </p:txBody>
          </p:sp>
        </p:grpSp>
      </p:grpSp>
    </p:spTree>
    <p:extLst>
      <p:ext uri="{BB962C8B-B14F-4D97-AF65-F5344CB8AC3E}">
        <p14:creationId xmlns:p14="http://schemas.microsoft.com/office/powerpoint/2010/main" val="300923164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itle 4">
            <a:extLst>
              <a:ext uri="{FF2B5EF4-FFF2-40B4-BE49-F238E27FC236}">
                <a16:creationId xmlns:a16="http://schemas.microsoft.com/office/drawing/2014/main" id="{B13C9C5F-5B94-4592-B71D-E49DE9604201}"/>
              </a:ext>
            </a:extLst>
          </p:cNvPr>
          <p:cNvSpPr>
            <a:spLocks noGrp="1"/>
          </p:cNvSpPr>
          <p:nvPr>
            <p:ph type="title"/>
          </p:nvPr>
        </p:nvSpPr>
        <p:spPr>
          <a:xfrm>
            <a:off x="603878" y="97915"/>
            <a:ext cx="7886700" cy="994172"/>
          </a:xfrm>
        </p:spPr>
        <p:txBody>
          <a:bodyPr anchor="t"/>
          <a:lstStyle/>
          <a:p>
            <a:pPr eaLnBrk="1" hangingPunct="1"/>
            <a:r>
              <a:rPr lang="en-US" altLang="en-US" sz="3000" b="1" noProof="0">
                <a:solidFill>
                  <a:srgbClr val="000090"/>
                </a:solidFill>
                <a:ea typeface="ＭＳ Ｐゴシック" panose="020B0600070205080204" pitchFamily="34" charset="-128"/>
              </a:rPr>
              <a:t>Belantamab Mafodotin: DREAMM-2 – Response</a:t>
            </a:r>
          </a:p>
        </p:txBody>
      </p:sp>
      <p:sp>
        <p:nvSpPr>
          <p:cNvPr id="149507" name="Content Placeholder 7">
            <a:extLst>
              <a:ext uri="{FF2B5EF4-FFF2-40B4-BE49-F238E27FC236}">
                <a16:creationId xmlns:a16="http://schemas.microsoft.com/office/drawing/2014/main" id="{B0BA62A6-74B9-4C84-920B-0F165D7C04AF}"/>
              </a:ext>
            </a:extLst>
          </p:cNvPr>
          <p:cNvSpPr>
            <a:spLocks noGrp="1"/>
          </p:cNvSpPr>
          <p:nvPr>
            <p:ph idx="1"/>
          </p:nvPr>
        </p:nvSpPr>
        <p:spPr>
          <a:xfrm>
            <a:off x="604470" y="931618"/>
            <a:ext cx="7886700" cy="3263504"/>
          </a:xfrm>
        </p:spPr>
        <p:txBody>
          <a:bodyPr/>
          <a:lstStyle/>
          <a:p>
            <a:pPr marL="0" lvl="1" indent="0" eaLnBrk="1" hangingPunct="1">
              <a:spcBef>
                <a:spcPts val="300"/>
              </a:spcBef>
              <a:buNone/>
            </a:pPr>
            <a:r>
              <a:rPr lang="en-US" altLang="en-US" sz="2100" noProof="0">
                <a:ea typeface="ＭＳ Ｐゴシック" panose="020B0600070205080204" pitchFamily="34" charset="-128"/>
              </a:rPr>
              <a:t>ORR</a:t>
            </a:r>
          </a:p>
          <a:p>
            <a:pPr marL="171450" lvl="1" eaLnBrk="1" hangingPunct="1">
              <a:spcBef>
                <a:spcPts val="300"/>
              </a:spcBef>
            </a:pPr>
            <a:r>
              <a:rPr lang="en-US" altLang="en-US" noProof="0">
                <a:ea typeface="ＭＳ Ｐゴシック" panose="020B0600070205080204" pitchFamily="34" charset="-128"/>
              </a:rPr>
              <a:t>30/97 patients (31%) in the 2.5-mg/kg  cohort</a:t>
            </a:r>
          </a:p>
          <a:p>
            <a:pPr marL="171450" lvl="1" eaLnBrk="1" hangingPunct="1">
              <a:spcBef>
                <a:spcPts val="300"/>
              </a:spcBef>
            </a:pPr>
            <a:r>
              <a:rPr lang="en-US" altLang="en-US" noProof="0">
                <a:ea typeface="ＭＳ Ｐゴシック" panose="020B0600070205080204" pitchFamily="34" charset="-128"/>
              </a:rPr>
              <a:t>34/99 patients (34%) in the 3.4-mg/kg cohort</a:t>
            </a:r>
          </a:p>
          <a:p>
            <a:pPr marL="0" lvl="1" indent="0" eaLnBrk="1" hangingPunct="1">
              <a:spcBef>
                <a:spcPts val="300"/>
              </a:spcBef>
              <a:buNone/>
            </a:pPr>
            <a:r>
              <a:rPr lang="en-US" altLang="en-US" sz="2100" noProof="0">
                <a:ea typeface="ＭＳ Ｐゴシック" panose="020B0600070205080204" pitchFamily="34" charset="-128"/>
              </a:rPr>
              <a:t>Adverse events</a:t>
            </a:r>
          </a:p>
          <a:p>
            <a:pPr marL="171450" lvl="1" eaLnBrk="1" hangingPunct="1">
              <a:spcBef>
                <a:spcPts val="300"/>
              </a:spcBef>
            </a:pPr>
            <a:r>
              <a:rPr lang="en-US" altLang="en-US" noProof="0">
                <a:ea typeface="ＭＳ Ｐゴシック" panose="020B0600070205080204" pitchFamily="34" charset="-128"/>
              </a:rPr>
              <a:t>Most common grade 3/4 AE</a:t>
            </a:r>
          </a:p>
          <a:p>
            <a:pPr marL="457200" lvl="2" eaLnBrk="1" hangingPunct="1">
              <a:spcBef>
                <a:spcPts val="300"/>
              </a:spcBef>
              <a:buFont typeface="Calibri" panose="020F0502020204030204" pitchFamily="34" charset="0"/>
              <a:buChar char="–"/>
            </a:pPr>
            <a:r>
              <a:rPr lang="en-US" altLang="en-US" sz="1650" noProof="0">
                <a:solidFill>
                  <a:srgbClr val="FF0000"/>
                </a:solidFill>
                <a:ea typeface="ＭＳ Ｐゴシック" panose="020B0600070205080204" pitchFamily="34" charset="-128"/>
              </a:rPr>
              <a:t>Keratopathy (27% in the 2.5-mg/kg  cohort; 21% in the 3.4-mg/kg cohort)</a:t>
            </a:r>
          </a:p>
          <a:p>
            <a:pPr marL="457200" lvl="2" eaLnBrk="1" hangingPunct="1">
              <a:spcBef>
                <a:spcPts val="300"/>
              </a:spcBef>
              <a:buFont typeface="Calibri" panose="020F0502020204030204" pitchFamily="34" charset="0"/>
              <a:buChar char="–"/>
            </a:pPr>
            <a:r>
              <a:rPr lang="en-US" altLang="en-US" sz="1650" noProof="0">
                <a:ea typeface="ＭＳ Ｐゴシック" panose="020B0600070205080204" pitchFamily="34" charset="-128"/>
              </a:rPr>
              <a:t>Thrombocytopenia (20% and 33%)</a:t>
            </a:r>
          </a:p>
          <a:p>
            <a:pPr marL="457200" lvl="2" eaLnBrk="1" hangingPunct="1">
              <a:spcBef>
                <a:spcPts val="300"/>
              </a:spcBef>
              <a:buFont typeface="Calibri" panose="020F0502020204030204" pitchFamily="34" charset="0"/>
              <a:buChar char="–"/>
            </a:pPr>
            <a:r>
              <a:rPr lang="en-US" altLang="en-US" sz="1650" noProof="0">
                <a:ea typeface="ＭＳ Ｐゴシック" panose="020B0600070205080204" pitchFamily="34" charset="-128"/>
              </a:rPr>
              <a:t>Anemia (20% and 25%)</a:t>
            </a:r>
          </a:p>
          <a:p>
            <a:pPr marL="171450" lvl="1" eaLnBrk="1" hangingPunct="1">
              <a:spcBef>
                <a:spcPts val="300"/>
              </a:spcBef>
            </a:pPr>
            <a:r>
              <a:rPr lang="en-US" altLang="en-US" noProof="0">
                <a:solidFill>
                  <a:srgbClr val="FF0000"/>
                </a:solidFill>
                <a:ea typeface="ＭＳ Ｐゴシック" panose="020B0600070205080204" pitchFamily="34" charset="-128"/>
              </a:rPr>
              <a:t>Serious AE in 40% </a:t>
            </a:r>
            <a:r>
              <a:rPr lang="en-US" altLang="en-US" noProof="0">
                <a:ea typeface="ＭＳ Ｐゴシック" panose="020B0600070205080204" pitchFamily="34" charset="-128"/>
              </a:rPr>
              <a:t>in 2.5-mg/kg cohort and 47% in the 3.4-mg/kg cohort </a:t>
            </a:r>
          </a:p>
          <a:p>
            <a:pPr marL="171450" lvl="1" eaLnBrk="1" hangingPunct="1">
              <a:spcBef>
                <a:spcPts val="300"/>
              </a:spcBef>
            </a:pPr>
            <a:r>
              <a:rPr lang="en-US" altLang="en-US" noProof="0">
                <a:ea typeface="ＭＳ Ｐゴシック" panose="020B0600070205080204" pitchFamily="34" charset="-128"/>
              </a:rPr>
              <a:t>2 deaths were potentially treatment related</a:t>
            </a:r>
          </a:p>
          <a:p>
            <a:pPr marL="457200" lvl="2" eaLnBrk="1" hangingPunct="1">
              <a:spcBef>
                <a:spcPts val="300"/>
              </a:spcBef>
              <a:buFont typeface="Calibri" panose="020F0502020204030204" pitchFamily="34" charset="0"/>
              <a:buChar char="–"/>
            </a:pPr>
            <a:r>
              <a:rPr lang="en-US" altLang="en-US" sz="1650" noProof="0">
                <a:ea typeface="ＭＳ Ｐゴシック" panose="020B0600070205080204" pitchFamily="34" charset="-128"/>
              </a:rPr>
              <a:t>Sepsis in the 2.5-mg/kg cohort and hemophagocytic lymphohistiocytosis in the </a:t>
            </a:r>
            <a:br>
              <a:rPr lang="en-US" altLang="en-US" sz="1650" noProof="0">
                <a:ea typeface="ＭＳ Ｐゴシック" panose="020B0600070205080204" pitchFamily="34" charset="-128"/>
              </a:rPr>
            </a:br>
            <a:r>
              <a:rPr lang="en-US" altLang="en-US" sz="1650" noProof="0">
                <a:ea typeface="ＭＳ Ｐゴシック" panose="020B0600070205080204" pitchFamily="34" charset="-128"/>
              </a:rPr>
              <a:t>3.4-mg/kg cohort</a:t>
            </a:r>
          </a:p>
        </p:txBody>
      </p:sp>
      <p:sp>
        <p:nvSpPr>
          <p:cNvPr id="149508" name="Text Placeholder 2">
            <a:extLst>
              <a:ext uri="{FF2B5EF4-FFF2-40B4-BE49-F238E27FC236}">
                <a16:creationId xmlns:a16="http://schemas.microsoft.com/office/drawing/2014/main" id="{DAAC6E3A-CF42-4AAA-9212-927F7410C39C}"/>
              </a:ext>
            </a:extLst>
          </p:cNvPr>
          <p:cNvSpPr txBox="1">
            <a:spLocks/>
          </p:cNvSpPr>
          <p:nvPr/>
        </p:nvSpPr>
        <p:spPr bwMode="auto">
          <a:xfrm>
            <a:off x="0" y="4782511"/>
            <a:ext cx="8314135" cy="357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6858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US" altLang="en-US" sz="9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rPr>
              <a:t>Lonial S, et al. </a:t>
            </a:r>
            <a:r>
              <a:rPr kumimoji="0" lang="en-US" altLang="en-US" sz="900" b="0" i="1"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rPr>
              <a:t>Lancet Oncol</a:t>
            </a:r>
            <a:r>
              <a:rPr kumimoji="0" lang="en-US" altLang="en-US" sz="9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rPr>
              <a:t>. 2019;21(2):207-221. </a:t>
            </a:r>
          </a:p>
        </p:txBody>
      </p:sp>
    </p:spTree>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B2C42-4C6A-4CC7-B13C-82CB69FA6F50}"/>
              </a:ext>
            </a:extLst>
          </p:cNvPr>
          <p:cNvSpPr>
            <a:spLocks noGrp="1"/>
          </p:cNvSpPr>
          <p:nvPr>
            <p:ph type="title"/>
          </p:nvPr>
        </p:nvSpPr>
        <p:spPr>
          <a:xfrm>
            <a:off x="606528" y="96865"/>
            <a:ext cx="7886700" cy="994172"/>
          </a:xfrm>
        </p:spPr>
        <p:txBody>
          <a:bodyPr anchor="t"/>
          <a:lstStyle/>
          <a:p>
            <a:r>
              <a:rPr lang="en-US" sz="3000" b="1" noProof="0">
                <a:solidFill>
                  <a:srgbClr val="000090"/>
                </a:solidFill>
              </a:rPr>
              <a:t>Results</a:t>
            </a:r>
          </a:p>
        </p:txBody>
      </p:sp>
      <p:sp>
        <p:nvSpPr>
          <p:cNvPr id="3" name="Content Placeholder 2">
            <a:extLst>
              <a:ext uri="{FF2B5EF4-FFF2-40B4-BE49-F238E27FC236}">
                <a16:creationId xmlns:a16="http://schemas.microsoft.com/office/drawing/2014/main" id="{B05CBFC0-A82F-4525-AD00-C65F988344E2}"/>
              </a:ext>
            </a:extLst>
          </p:cNvPr>
          <p:cNvSpPr>
            <a:spLocks noGrp="1"/>
          </p:cNvSpPr>
          <p:nvPr>
            <p:ph type="body" sz="quarter" idx="13"/>
          </p:nvPr>
        </p:nvSpPr>
        <p:spPr>
          <a:xfrm>
            <a:off x="409878" y="4129862"/>
            <a:ext cx="8280000" cy="463204"/>
          </a:xfrm>
        </p:spPr>
        <p:txBody>
          <a:bodyPr/>
          <a:lstStyle/>
          <a:p>
            <a:r>
              <a:rPr lang="en-US" sz="1200" noProof="0"/>
              <a:t>Patients with favorable disease characteristics fared better from advances in myeloma care</a:t>
            </a:r>
          </a:p>
          <a:p>
            <a:r>
              <a:rPr lang="en-US" sz="1200" noProof="0"/>
              <a:t>Older patients without HR disease and with ISS I had comparable outcomes to that of US general population – “functional cure”</a:t>
            </a:r>
            <a:endParaRPr lang="en-US" noProof="0"/>
          </a:p>
        </p:txBody>
      </p:sp>
      <p:pic>
        <p:nvPicPr>
          <p:cNvPr id="5" name="Picture 4">
            <a:extLst>
              <a:ext uri="{FF2B5EF4-FFF2-40B4-BE49-F238E27FC236}">
                <a16:creationId xmlns:a16="http://schemas.microsoft.com/office/drawing/2014/main" id="{3E7F9955-ACCA-4096-8DD7-F41476F467A6}"/>
              </a:ext>
            </a:extLst>
          </p:cNvPr>
          <p:cNvPicPr>
            <a:picLocks noChangeAspect="1"/>
          </p:cNvPicPr>
          <p:nvPr/>
        </p:nvPicPr>
        <p:blipFill>
          <a:blip r:embed="rId2"/>
          <a:stretch>
            <a:fillRect/>
          </a:stretch>
        </p:blipFill>
        <p:spPr>
          <a:xfrm>
            <a:off x="515781" y="1457368"/>
            <a:ext cx="4426153" cy="2168491"/>
          </a:xfrm>
          <a:prstGeom prst="rect">
            <a:avLst/>
          </a:prstGeom>
          <a:ln>
            <a:solidFill>
              <a:schemeClr val="tx1"/>
            </a:solidFill>
          </a:ln>
        </p:spPr>
      </p:pic>
      <p:sp>
        <p:nvSpPr>
          <p:cNvPr id="6" name="TextBox 5">
            <a:extLst>
              <a:ext uri="{FF2B5EF4-FFF2-40B4-BE49-F238E27FC236}">
                <a16:creationId xmlns:a16="http://schemas.microsoft.com/office/drawing/2014/main" id="{E35A7ABC-9523-47ED-81FF-3E6D3E7A1B19}"/>
              </a:ext>
            </a:extLst>
          </p:cNvPr>
          <p:cNvSpPr txBox="1"/>
          <p:nvPr/>
        </p:nvSpPr>
        <p:spPr>
          <a:xfrm>
            <a:off x="622469" y="951520"/>
            <a:ext cx="5641257" cy="315471"/>
          </a:xfrm>
          <a:prstGeom prst="rect">
            <a:avLst/>
          </a:prstGeom>
          <a:noFill/>
        </p:spPr>
        <p:txBody>
          <a:bodyPr wrap="square" lIns="68580" tIns="34290" rIns="68580" bIns="34290" rtlCol="0">
            <a:spAutoFit/>
          </a:bodyPr>
          <a:lstStyle/>
          <a:p>
            <a:pPr marL="0" marR="0" lvl="0" indent="0" algn="l" defTabSz="3429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a:ea typeface="Geneva" charset="0"/>
                <a:cs typeface="+mn-cs"/>
              </a:rPr>
              <a:t>Impact of disease-related factors on survival outcomes</a:t>
            </a:r>
          </a:p>
        </p:txBody>
      </p:sp>
      <p:pic>
        <p:nvPicPr>
          <p:cNvPr id="7" name="Picture 6">
            <a:extLst>
              <a:ext uri="{FF2B5EF4-FFF2-40B4-BE49-F238E27FC236}">
                <a16:creationId xmlns:a16="http://schemas.microsoft.com/office/drawing/2014/main" id="{68111A21-E1F3-4B1E-B7EF-66DFA4EC2D6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46558" y="1457368"/>
            <a:ext cx="3068034" cy="2163839"/>
          </a:xfrm>
          <a:prstGeom prst="rect">
            <a:avLst/>
          </a:prstGeom>
          <a:ln>
            <a:solidFill>
              <a:schemeClr val="tx1"/>
            </a:solidFill>
          </a:ln>
        </p:spPr>
      </p:pic>
    </p:spTree>
    <p:extLst>
      <p:ext uri="{BB962C8B-B14F-4D97-AF65-F5344CB8AC3E}">
        <p14:creationId xmlns:p14="http://schemas.microsoft.com/office/powerpoint/2010/main" val="198097677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Title 1">
            <a:extLst>
              <a:ext uri="{FF2B5EF4-FFF2-40B4-BE49-F238E27FC236}">
                <a16:creationId xmlns:a16="http://schemas.microsoft.com/office/drawing/2014/main" id="{ACBA433E-FB8E-4D31-ACBE-017D1793A66C}"/>
              </a:ext>
            </a:extLst>
          </p:cNvPr>
          <p:cNvSpPr>
            <a:spLocks noGrp="1"/>
          </p:cNvSpPr>
          <p:nvPr>
            <p:ph type="title"/>
          </p:nvPr>
        </p:nvSpPr>
        <p:spPr>
          <a:xfrm>
            <a:off x="604478" y="97917"/>
            <a:ext cx="7886700" cy="994172"/>
          </a:xfrm>
        </p:spPr>
        <p:txBody>
          <a:bodyPr anchor="t"/>
          <a:lstStyle/>
          <a:p>
            <a:pPr eaLnBrk="1" hangingPunct="1"/>
            <a:r>
              <a:rPr lang="en-US" altLang="en-US" sz="3000" b="1" noProof="0">
                <a:solidFill>
                  <a:srgbClr val="000090"/>
                </a:solidFill>
                <a:ea typeface="ＭＳ Ｐゴシック" panose="020B0600070205080204" pitchFamily="34" charset="-128"/>
              </a:rPr>
              <a:t>Summary</a:t>
            </a:r>
          </a:p>
        </p:txBody>
      </p:sp>
      <p:sp>
        <p:nvSpPr>
          <p:cNvPr id="172035" name="Content Placeholder 2">
            <a:extLst>
              <a:ext uri="{FF2B5EF4-FFF2-40B4-BE49-F238E27FC236}">
                <a16:creationId xmlns:a16="http://schemas.microsoft.com/office/drawing/2014/main" id="{D3CA8947-62BE-4257-A061-C12012F58952}"/>
              </a:ext>
            </a:extLst>
          </p:cNvPr>
          <p:cNvSpPr>
            <a:spLocks noGrp="1"/>
          </p:cNvSpPr>
          <p:nvPr>
            <p:ph idx="1"/>
          </p:nvPr>
        </p:nvSpPr>
        <p:spPr>
          <a:xfrm>
            <a:off x="589730" y="932624"/>
            <a:ext cx="8218680" cy="3263504"/>
          </a:xfrm>
        </p:spPr>
        <p:txBody>
          <a:bodyPr/>
          <a:lstStyle/>
          <a:p>
            <a:pPr eaLnBrk="1" hangingPunct="1">
              <a:spcBef>
                <a:spcPts val="1200"/>
              </a:spcBef>
            </a:pPr>
            <a:r>
              <a:rPr lang="en-US" altLang="en-US" sz="2200" noProof="0">
                <a:ea typeface="ＭＳ Ｐゴシック" panose="020B0600070205080204" pitchFamily="34" charset="-128"/>
              </a:rPr>
              <a:t>No “one-size-fits-all”</a:t>
            </a:r>
          </a:p>
          <a:p>
            <a:pPr eaLnBrk="1" hangingPunct="1">
              <a:spcBef>
                <a:spcPts val="1200"/>
              </a:spcBef>
            </a:pPr>
            <a:r>
              <a:rPr lang="en-US" altLang="en-US" sz="2200" noProof="0">
                <a:ea typeface="ＭＳ Ｐゴシック" panose="020B0600070205080204" pitchFamily="34" charset="-128"/>
              </a:rPr>
              <a:t>Daratumumab (or isatuximab) as a backbone logical</a:t>
            </a:r>
          </a:p>
          <a:p>
            <a:pPr eaLnBrk="1" hangingPunct="1">
              <a:spcBef>
                <a:spcPts val="1200"/>
              </a:spcBef>
            </a:pPr>
            <a:r>
              <a:rPr lang="en-US" altLang="en-US" sz="2200" noProof="0">
                <a:ea typeface="ＭＳ Ｐゴシック" panose="020B0600070205080204" pitchFamily="34" charset="-128"/>
              </a:rPr>
              <a:t>Carfilzomib &gt; bortezomib &gt; ixazomib</a:t>
            </a:r>
          </a:p>
          <a:p>
            <a:pPr eaLnBrk="1" hangingPunct="1">
              <a:spcBef>
                <a:spcPts val="1200"/>
              </a:spcBef>
            </a:pPr>
            <a:r>
              <a:rPr lang="en-US" altLang="en-US" sz="2200" u="sng" noProof="0">
                <a:ea typeface="ＭＳ Ｐゴシック" panose="020B0600070205080204" pitchFamily="34" charset="-128"/>
              </a:rPr>
              <a:t>It’s not either-or</a:t>
            </a:r>
            <a:r>
              <a:rPr lang="en-US" altLang="en-US" sz="2200" noProof="0">
                <a:ea typeface="ＭＳ Ｐゴシック" panose="020B0600070205080204" pitchFamily="34" charset="-128"/>
              </a:rPr>
              <a:t> – DARA and carfilzomib is a powerful combination</a:t>
            </a:r>
          </a:p>
          <a:p>
            <a:pPr eaLnBrk="1" hangingPunct="1">
              <a:spcBef>
                <a:spcPts val="1200"/>
              </a:spcBef>
            </a:pPr>
            <a:r>
              <a:rPr lang="en-US" altLang="en-US" sz="2200" noProof="0">
                <a:ea typeface="ＭＳ Ｐゴシック" panose="020B0600070205080204" pitchFamily="34" charset="-128"/>
              </a:rPr>
              <a:t>Iberdomide &gt; pomalidomide &gt; lenalidomide</a:t>
            </a:r>
          </a:p>
          <a:p>
            <a:pPr eaLnBrk="1" hangingPunct="1">
              <a:spcBef>
                <a:spcPts val="1200"/>
              </a:spcBef>
            </a:pPr>
            <a:r>
              <a:rPr lang="en-US" altLang="en-US" sz="2200" noProof="0">
                <a:ea typeface="ＭＳ Ｐゴシック" panose="020B0600070205080204" pitchFamily="34" charset="-128"/>
              </a:rPr>
              <a:t>Save selinexor for “no other options”</a:t>
            </a:r>
          </a:p>
          <a:p>
            <a:pPr eaLnBrk="1" hangingPunct="1">
              <a:spcBef>
                <a:spcPts val="1200"/>
              </a:spcBef>
            </a:pPr>
            <a:r>
              <a:rPr lang="en-US" altLang="en-US" sz="2200" noProof="0">
                <a:ea typeface="ＭＳ Ｐゴシック" panose="020B0600070205080204" pitchFamily="34" charset="-128"/>
              </a:rPr>
              <a:t>Belamaf very active, but eye toxicity limiting</a:t>
            </a:r>
          </a:p>
          <a:p>
            <a:pPr eaLnBrk="1" hangingPunct="1">
              <a:spcBef>
                <a:spcPts val="1200"/>
              </a:spcBef>
            </a:pPr>
            <a:r>
              <a:rPr lang="en-US" altLang="en-US" sz="2200" noProof="0">
                <a:ea typeface="ＭＳ Ｐゴシック" panose="020B0600070205080204" pitchFamily="34" charset="-128"/>
              </a:rPr>
              <a:t>Venetoclax if you can get it in t(11;14)</a:t>
            </a:r>
          </a:p>
          <a:p>
            <a:pPr eaLnBrk="1" hangingPunct="1">
              <a:spcBef>
                <a:spcPts val="1200"/>
              </a:spcBef>
            </a:pPr>
            <a:endParaRPr lang="en-US" altLang="en-US" sz="2200" noProof="0">
              <a:ea typeface="ＭＳ Ｐゴシック" panose="020B0600070205080204" pitchFamily="34" charset="-128"/>
            </a:endParaRPr>
          </a:p>
        </p:txBody>
      </p:sp>
    </p:spTree>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E8B296-96B3-46C2-BABF-01979BC5A90D}"/>
              </a:ext>
            </a:extLst>
          </p:cNvPr>
          <p:cNvSpPr>
            <a:spLocks noGrp="1"/>
          </p:cNvSpPr>
          <p:nvPr>
            <p:ph type="title"/>
          </p:nvPr>
        </p:nvSpPr>
        <p:spPr>
          <a:xfrm>
            <a:off x="856690" y="28697"/>
            <a:ext cx="8222955" cy="994172"/>
          </a:xfrm>
        </p:spPr>
        <p:txBody>
          <a:bodyPr/>
          <a:lstStyle/>
          <a:p>
            <a:r>
              <a:rPr lang="en-US" sz="2600" b="1" noProof="0">
                <a:solidFill>
                  <a:srgbClr val="000090"/>
                </a:solidFill>
                <a:ea typeface="Calibri" panose="020F0502020204030204" pitchFamily="34" charset="0"/>
              </a:rPr>
              <a:t>What approximate percentage of MM patients are estimated to survive long enough to receive third-line therapy?</a:t>
            </a:r>
            <a:endParaRPr lang="en-US" sz="2600" b="1" noProof="0">
              <a:solidFill>
                <a:srgbClr val="000090"/>
              </a:solidFill>
            </a:endParaRPr>
          </a:p>
        </p:txBody>
      </p:sp>
      <p:sp>
        <p:nvSpPr>
          <p:cNvPr id="4" name="Content Placeholder 3">
            <a:extLst>
              <a:ext uri="{FF2B5EF4-FFF2-40B4-BE49-F238E27FC236}">
                <a16:creationId xmlns:a16="http://schemas.microsoft.com/office/drawing/2014/main" id="{F7ECCCAE-D7D5-4677-B9F9-605C75BCCEB7}"/>
              </a:ext>
            </a:extLst>
          </p:cNvPr>
          <p:cNvSpPr>
            <a:spLocks noGrp="1"/>
          </p:cNvSpPr>
          <p:nvPr>
            <p:ph idx="1"/>
          </p:nvPr>
        </p:nvSpPr>
        <p:spPr>
          <a:xfrm>
            <a:off x="628650" y="1281003"/>
            <a:ext cx="7886700" cy="3130494"/>
          </a:xfrm>
        </p:spPr>
        <p:txBody>
          <a:bodyPr/>
          <a:lstStyle/>
          <a:p>
            <a:pPr marL="342900" lvl="1" indent="-342900" defTabSz="685800" eaLnBrk="1" hangingPunct="1">
              <a:lnSpc>
                <a:spcPct val="150000"/>
              </a:lnSpc>
              <a:spcBef>
                <a:spcPts val="600"/>
              </a:spcBef>
              <a:buClr>
                <a:schemeClr val="accent1"/>
              </a:buClr>
              <a:buFont typeface="+mj-lt"/>
              <a:buAutoNum type="arabicPeriod"/>
            </a:pPr>
            <a:r>
              <a:rPr lang="en-US">
                <a:solidFill>
                  <a:schemeClr val="tx1">
                    <a:lumMod val="85000"/>
                    <a:lumOff val="15000"/>
                  </a:schemeClr>
                </a:solidFill>
                <a:latin typeface="Arial Nova" panose="020B0504020202020204" pitchFamily="34" charset="0"/>
                <a:ea typeface="+mn-ea"/>
              </a:rPr>
              <a:t>90%</a:t>
            </a:r>
          </a:p>
          <a:p>
            <a:pPr marL="342900" lvl="1" indent="-342900" defTabSz="685800" eaLnBrk="1" hangingPunct="1">
              <a:lnSpc>
                <a:spcPct val="150000"/>
              </a:lnSpc>
              <a:spcBef>
                <a:spcPts val="600"/>
              </a:spcBef>
              <a:buClr>
                <a:schemeClr val="accent1"/>
              </a:buClr>
              <a:buFont typeface="+mj-lt"/>
              <a:buAutoNum type="arabicPeriod"/>
            </a:pPr>
            <a:r>
              <a:rPr lang="en-US">
                <a:solidFill>
                  <a:schemeClr val="tx1">
                    <a:lumMod val="85000"/>
                    <a:lumOff val="15000"/>
                  </a:schemeClr>
                </a:solidFill>
                <a:latin typeface="Arial Nova" panose="020B0504020202020204" pitchFamily="34" charset="0"/>
                <a:ea typeface="+mn-ea"/>
              </a:rPr>
              <a:t>80%</a:t>
            </a:r>
          </a:p>
          <a:p>
            <a:pPr marL="342900" lvl="1" indent="-342900" defTabSz="685800" eaLnBrk="1" hangingPunct="1">
              <a:lnSpc>
                <a:spcPct val="150000"/>
              </a:lnSpc>
              <a:spcBef>
                <a:spcPts val="600"/>
              </a:spcBef>
              <a:buClr>
                <a:schemeClr val="accent1"/>
              </a:buClr>
              <a:buFont typeface="+mj-lt"/>
              <a:buAutoNum type="arabicPeriod"/>
            </a:pPr>
            <a:r>
              <a:rPr lang="en-US">
                <a:solidFill>
                  <a:schemeClr val="tx1">
                    <a:lumMod val="85000"/>
                    <a:lumOff val="15000"/>
                  </a:schemeClr>
                </a:solidFill>
                <a:latin typeface="Arial Nova" panose="020B0504020202020204" pitchFamily="34" charset="0"/>
                <a:ea typeface="+mn-ea"/>
              </a:rPr>
              <a:t>65%</a:t>
            </a:r>
          </a:p>
          <a:p>
            <a:pPr marL="342900" lvl="1" indent="-342900" defTabSz="685800" eaLnBrk="1" hangingPunct="1">
              <a:lnSpc>
                <a:spcPct val="150000"/>
              </a:lnSpc>
              <a:spcBef>
                <a:spcPts val="600"/>
              </a:spcBef>
              <a:buClr>
                <a:schemeClr val="accent1"/>
              </a:buClr>
              <a:buFont typeface="+mj-lt"/>
              <a:buAutoNum type="arabicPeriod"/>
            </a:pPr>
            <a:r>
              <a:rPr lang="en-US">
                <a:solidFill>
                  <a:schemeClr val="tx1">
                    <a:lumMod val="85000"/>
                    <a:lumOff val="15000"/>
                  </a:schemeClr>
                </a:solidFill>
                <a:latin typeface="Arial Nova" panose="020B0504020202020204" pitchFamily="34" charset="0"/>
                <a:ea typeface="+mn-ea"/>
              </a:rPr>
              <a:t>50%</a:t>
            </a:r>
          </a:p>
          <a:p>
            <a:pPr marL="342900" lvl="1" indent="-342900" defTabSz="685800" eaLnBrk="1" hangingPunct="1">
              <a:lnSpc>
                <a:spcPct val="150000"/>
              </a:lnSpc>
              <a:spcBef>
                <a:spcPts val="600"/>
              </a:spcBef>
              <a:buClr>
                <a:schemeClr val="accent1"/>
              </a:buClr>
              <a:buFont typeface="+mj-lt"/>
              <a:buAutoNum type="arabicPeriod"/>
            </a:pPr>
            <a:r>
              <a:rPr lang="en-US">
                <a:solidFill>
                  <a:schemeClr val="tx1">
                    <a:lumMod val="85000"/>
                    <a:lumOff val="15000"/>
                  </a:schemeClr>
                </a:solidFill>
                <a:latin typeface="Arial Nova" panose="020B0504020202020204" pitchFamily="34" charset="0"/>
                <a:ea typeface="+mn-ea"/>
              </a:rPr>
              <a:t>40%</a:t>
            </a:r>
          </a:p>
        </p:txBody>
      </p:sp>
      <p:grpSp>
        <p:nvGrpSpPr>
          <p:cNvPr id="8" name="Group 7">
            <a:extLst>
              <a:ext uri="{FF2B5EF4-FFF2-40B4-BE49-F238E27FC236}">
                <a16:creationId xmlns:a16="http://schemas.microsoft.com/office/drawing/2014/main" id="{F5DE53E0-4564-4F11-AA9E-C8A6D1BBB223}"/>
              </a:ext>
            </a:extLst>
          </p:cNvPr>
          <p:cNvGrpSpPr/>
          <p:nvPr/>
        </p:nvGrpSpPr>
        <p:grpSpPr>
          <a:xfrm>
            <a:off x="61472" y="60227"/>
            <a:ext cx="720000" cy="720000"/>
            <a:chOff x="8151603" y="218984"/>
            <a:chExt cx="720000" cy="720000"/>
          </a:xfrm>
        </p:grpSpPr>
        <p:sp>
          <p:nvSpPr>
            <p:cNvPr id="9" name="Teardrop 8">
              <a:extLst>
                <a:ext uri="{FF2B5EF4-FFF2-40B4-BE49-F238E27FC236}">
                  <a16:creationId xmlns:a16="http://schemas.microsoft.com/office/drawing/2014/main" id="{438825BD-2F0F-4B84-84F9-BD5B2C3F7761}"/>
                </a:ext>
              </a:extLst>
            </p:cNvPr>
            <p:cNvSpPr/>
            <p:nvPr/>
          </p:nvSpPr>
          <p:spPr bwMode="auto">
            <a:xfrm rot="5400000">
              <a:off x="8151603" y="218984"/>
              <a:ext cx="720000" cy="720000"/>
            </a:xfrm>
            <a:prstGeom prst="teardrop">
              <a:avLst/>
            </a:prstGeom>
            <a:solidFill>
              <a:srgbClr val="00AAB8"/>
            </a:solidFill>
            <a:ln w="25400" cap="flat" cmpd="sng" algn="ctr">
              <a:solidFill>
                <a:srgbClr val="00AAB8"/>
              </a:solidFill>
              <a:prstDash val="soli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NL" sz="2800" b="1" i="0" u="none" strike="noStrike" kern="0" cap="none" spc="0" normalizeH="0" baseline="0" noProof="0">
                <a:ln>
                  <a:noFill/>
                </a:ln>
                <a:solidFill>
                  <a:srgbClr val="FFFF00"/>
                </a:solidFill>
                <a:effectLst/>
                <a:uLnTx/>
                <a:uFillTx/>
                <a:latin typeface="Arial" pitchFamily="34" charset="0"/>
                <a:ea typeface="+mn-ea"/>
                <a:cs typeface="+mn-cs"/>
              </a:endParaRPr>
            </a:p>
          </p:txBody>
        </p:sp>
        <p:sp>
          <p:nvSpPr>
            <p:cNvPr id="10" name="TextBox 9">
              <a:extLst>
                <a:ext uri="{FF2B5EF4-FFF2-40B4-BE49-F238E27FC236}">
                  <a16:creationId xmlns:a16="http://schemas.microsoft.com/office/drawing/2014/main" id="{313BDB65-2937-4F3D-9FF3-06351BFD92AC}"/>
                </a:ext>
              </a:extLst>
            </p:cNvPr>
            <p:cNvSpPr txBox="1"/>
            <p:nvPr/>
          </p:nvSpPr>
          <p:spPr>
            <a:xfrm>
              <a:off x="8278208" y="255820"/>
              <a:ext cx="466795" cy="646331"/>
            </a:xfrm>
            <a:prstGeom prst="rect">
              <a:avLst/>
            </a:prstGeom>
            <a:noFill/>
            <a:ln>
              <a:no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endParaRPr kumimoji="0" lang="en-NL" sz="360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315414508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2E10BD0-72D7-475B-8912-721CCCB0E5B1}"/>
              </a:ext>
            </a:extLst>
          </p:cNvPr>
          <p:cNvSpPr>
            <a:spLocks noGrp="1"/>
          </p:cNvSpPr>
          <p:nvPr>
            <p:ph idx="1"/>
          </p:nvPr>
        </p:nvSpPr>
        <p:spPr/>
        <p:txBody>
          <a:bodyPr/>
          <a:lstStyle/>
          <a:p>
            <a:pPr marL="342900" lvl="1" indent="-342900" defTabSz="685800" eaLnBrk="1" hangingPunct="1">
              <a:lnSpc>
                <a:spcPct val="100000"/>
              </a:lnSpc>
              <a:spcBef>
                <a:spcPts val="600"/>
              </a:spcBef>
              <a:buClr>
                <a:schemeClr val="accent1"/>
              </a:buClr>
              <a:buFont typeface="+mj-lt"/>
              <a:buAutoNum type="arabicPeriod"/>
            </a:pPr>
            <a:r>
              <a:rPr lang="en-US">
                <a:solidFill>
                  <a:schemeClr val="tx1">
                    <a:lumMod val="85000"/>
                    <a:lumOff val="15000"/>
                  </a:schemeClr>
                </a:solidFill>
                <a:latin typeface="Arial Nova" panose="020B0504020202020204" pitchFamily="34" charset="0"/>
                <a:ea typeface="+mn-ea"/>
              </a:rPr>
              <a:t>Ocular toxicity can be reduced by starting with graduated dosing</a:t>
            </a:r>
          </a:p>
          <a:p>
            <a:pPr marL="342900" lvl="1" indent="-342900" defTabSz="685800" eaLnBrk="1" hangingPunct="1">
              <a:lnSpc>
                <a:spcPct val="100000"/>
              </a:lnSpc>
              <a:spcBef>
                <a:spcPts val="600"/>
              </a:spcBef>
              <a:buClr>
                <a:schemeClr val="accent1"/>
              </a:buClr>
              <a:buFont typeface="+mj-lt"/>
              <a:buAutoNum type="arabicPeriod"/>
            </a:pPr>
            <a:r>
              <a:rPr lang="en-US">
                <a:solidFill>
                  <a:schemeClr val="tx1">
                    <a:lumMod val="85000"/>
                    <a:lumOff val="15000"/>
                  </a:schemeClr>
                </a:solidFill>
                <a:latin typeface="Arial Nova" panose="020B0504020202020204" pitchFamily="34" charset="0"/>
                <a:ea typeface="+mn-ea"/>
              </a:rPr>
              <a:t>A less common but significant toxicity is early onset cytokine release syndrome </a:t>
            </a:r>
          </a:p>
          <a:p>
            <a:pPr marL="342900" lvl="1" indent="-342900" defTabSz="685800" eaLnBrk="1" hangingPunct="1">
              <a:lnSpc>
                <a:spcPct val="100000"/>
              </a:lnSpc>
              <a:spcBef>
                <a:spcPts val="600"/>
              </a:spcBef>
              <a:buClr>
                <a:schemeClr val="accent1"/>
              </a:buClr>
              <a:buFont typeface="+mj-lt"/>
              <a:buAutoNum type="arabicPeriod"/>
            </a:pPr>
            <a:r>
              <a:rPr lang="en-US">
                <a:solidFill>
                  <a:schemeClr val="tx1">
                    <a:lumMod val="85000"/>
                    <a:lumOff val="15000"/>
                  </a:schemeClr>
                </a:solidFill>
                <a:latin typeface="Arial Nova" panose="020B0504020202020204" pitchFamily="34" charset="0"/>
                <a:ea typeface="+mn-ea"/>
              </a:rPr>
              <a:t>The response rate is 30%–35% partial response or better</a:t>
            </a:r>
          </a:p>
          <a:p>
            <a:pPr marL="342900" lvl="1" indent="-342900" defTabSz="685800" eaLnBrk="1" hangingPunct="1">
              <a:lnSpc>
                <a:spcPct val="100000"/>
              </a:lnSpc>
              <a:spcBef>
                <a:spcPts val="600"/>
              </a:spcBef>
              <a:buClr>
                <a:schemeClr val="accent1"/>
              </a:buClr>
              <a:buFont typeface="+mj-lt"/>
              <a:buAutoNum type="arabicPeriod"/>
            </a:pPr>
            <a:r>
              <a:rPr lang="en-US">
                <a:solidFill>
                  <a:schemeClr val="tx1">
                    <a:lumMod val="85000"/>
                    <a:lumOff val="15000"/>
                  </a:schemeClr>
                </a:solidFill>
                <a:latin typeface="Arial Nova" panose="020B0504020202020204" pitchFamily="34" charset="0"/>
                <a:ea typeface="+mn-ea"/>
              </a:rPr>
              <a:t>The response rate in first relapse is 72%</a:t>
            </a:r>
          </a:p>
          <a:p>
            <a:pPr marL="342900" lvl="1" indent="-342900" defTabSz="685800" eaLnBrk="1" hangingPunct="1">
              <a:lnSpc>
                <a:spcPct val="100000"/>
              </a:lnSpc>
              <a:spcBef>
                <a:spcPts val="600"/>
              </a:spcBef>
              <a:buClr>
                <a:schemeClr val="accent1"/>
              </a:buClr>
              <a:buFont typeface="+mj-lt"/>
              <a:buAutoNum type="arabicPeriod"/>
            </a:pPr>
            <a:r>
              <a:rPr lang="en-US">
                <a:solidFill>
                  <a:schemeClr val="tx1">
                    <a:lumMod val="85000"/>
                    <a:lumOff val="15000"/>
                  </a:schemeClr>
                </a:solidFill>
                <a:latin typeface="Arial Nova" panose="020B0504020202020204" pitchFamily="34" charset="0"/>
                <a:ea typeface="+mn-ea"/>
              </a:rPr>
              <a:t>Ocular toxicity is manageable with steroid eye drops</a:t>
            </a:r>
          </a:p>
          <a:p>
            <a:pPr marL="0" indent="0">
              <a:lnSpc>
                <a:spcPct val="100000"/>
              </a:lnSpc>
              <a:spcBef>
                <a:spcPts val="1800"/>
              </a:spcBef>
              <a:buNone/>
            </a:pPr>
            <a:endParaRPr lang="en-US" sz="2700" noProof="0"/>
          </a:p>
        </p:txBody>
      </p:sp>
      <p:grpSp>
        <p:nvGrpSpPr>
          <p:cNvPr id="7" name="Group 6">
            <a:extLst>
              <a:ext uri="{FF2B5EF4-FFF2-40B4-BE49-F238E27FC236}">
                <a16:creationId xmlns:a16="http://schemas.microsoft.com/office/drawing/2014/main" id="{1791AC8F-7B49-49CA-A987-CAED8A4AF9B8}"/>
              </a:ext>
            </a:extLst>
          </p:cNvPr>
          <p:cNvGrpSpPr/>
          <p:nvPr/>
        </p:nvGrpSpPr>
        <p:grpSpPr>
          <a:xfrm>
            <a:off x="61472" y="60227"/>
            <a:ext cx="720000" cy="720000"/>
            <a:chOff x="8151603" y="218984"/>
            <a:chExt cx="720000" cy="720000"/>
          </a:xfrm>
        </p:grpSpPr>
        <p:sp>
          <p:nvSpPr>
            <p:cNvPr id="8" name="Teardrop 7">
              <a:extLst>
                <a:ext uri="{FF2B5EF4-FFF2-40B4-BE49-F238E27FC236}">
                  <a16:creationId xmlns:a16="http://schemas.microsoft.com/office/drawing/2014/main" id="{4998C358-6111-432F-9F0F-D4ABD6B43984}"/>
                </a:ext>
              </a:extLst>
            </p:cNvPr>
            <p:cNvSpPr/>
            <p:nvPr/>
          </p:nvSpPr>
          <p:spPr bwMode="auto">
            <a:xfrm rot="5400000">
              <a:off x="8151603" y="218984"/>
              <a:ext cx="720000" cy="720000"/>
            </a:xfrm>
            <a:prstGeom prst="teardrop">
              <a:avLst/>
            </a:prstGeom>
            <a:solidFill>
              <a:srgbClr val="00AAB8"/>
            </a:solidFill>
            <a:ln w="25400" cap="flat" cmpd="sng" algn="ctr">
              <a:solidFill>
                <a:srgbClr val="00AAB8"/>
              </a:solidFill>
              <a:prstDash val="soli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NL" sz="2800" b="1" i="0" u="none" strike="noStrike" kern="0" cap="none" spc="0" normalizeH="0" baseline="0" noProof="0">
                <a:ln>
                  <a:noFill/>
                </a:ln>
                <a:solidFill>
                  <a:srgbClr val="FFFF00"/>
                </a:solidFill>
                <a:effectLst/>
                <a:uLnTx/>
                <a:uFillTx/>
                <a:latin typeface="Arial" pitchFamily="34" charset="0"/>
                <a:ea typeface="+mn-ea"/>
                <a:cs typeface="+mn-cs"/>
              </a:endParaRPr>
            </a:p>
          </p:txBody>
        </p:sp>
        <p:sp>
          <p:nvSpPr>
            <p:cNvPr id="9" name="TextBox 8">
              <a:extLst>
                <a:ext uri="{FF2B5EF4-FFF2-40B4-BE49-F238E27FC236}">
                  <a16:creationId xmlns:a16="http://schemas.microsoft.com/office/drawing/2014/main" id="{6E9576CC-5076-4F54-9780-4EDB32C5A9F5}"/>
                </a:ext>
              </a:extLst>
            </p:cNvPr>
            <p:cNvSpPr txBox="1"/>
            <p:nvPr/>
          </p:nvSpPr>
          <p:spPr>
            <a:xfrm>
              <a:off x="8278208" y="255820"/>
              <a:ext cx="466795" cy="646331"/>
            </a:xfrm>
            <a:prstGeom prst="rect">
              <a:avLst/>
            </a:prstGeom>
            <a:noFill/>
            <a:ln>
              <a:no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endParaRPr kumimoji="0" lang="en-NL" sz="360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0" name="Title 1">
            <a:extLst>
              <a:ext uri="{FF2B5EF4-FFF2-40B4-BE49-F238E27FC236}">
                <a16:creationId xmlns:a16="http://schemas.microsoft.com/office/drawing/2014/main" id="{EDF4927E-B1E8-4238-914E-7038DD7FD381}"/>
              </a:ext>
            </a:extLst>
          </p:cNvPr>
          <p:cNvSpPr>
            <a:spLocks noGrp="1"/>
          </p:cNvSpPr>
          <p:nvPr>
            <p:ph type="title"/>
          </p:nvPr>
        </p:nvSpPr>
        <p:spPr>
          <a:xfrm>
            <a:off x="849626" y="112551"/>
            <a:ext cx="7886700" cy="994172"/>
          </a:xfrm>
        </p:spPr>
        <p:txBody>
          <a:bodyPr anchor="t"/>
          <a:lstStyle/>
          <a:p>
            <a:r>
              <a:rPr lang="en-US" sz="2800" b="1" noProof="0">
                <a:solidFill>
                  <a:srgbClr val="000090"/>
                </a:solidFill>
                <a:ea typeface="Calibri" panose="020F0502020204030204" pitchFamily="34" charset="0"/>
              </a:rPr>
              <a:t>Which of the following is a true statement about belantamab mafodotin?</a:t>
            </a:r>
            <a:br>
              <a:rPr lang="en-US" sz="2800" b="1" noProof="0">
                <a:solidFill>
                  <a:srgbClr val="000090"/>
                </a:solidFill>
                <a:ea typeface="Calibri" panose="020F0502020204030204" pitchFamily="34" charset="0"/>
              </a:rPr>
            </a:br>
            <a:endParaRPr lang="en-US" sz="2800" b="1" noProof="0">
              <a:solidFill>
                <a:srgbClr val="000090"/>
              </a:solidFill>
            </a:endParaRPr>
          </a:p>
        </p:txBody>
      </p:sp>
    </p:spTree>
    <p:extLst>
      <p:ext uri="{BB962C8B-B14F-4D97-AF65-F5344CB8AC3E}">
        <p14:creationId xmlns:p14="http://schemas.microsoft.com/office/powerpoint/2010/main" val="409976733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2E3F6AF-0405-422A-9BF7-DE6492AF6EFE}"/>
              </a:ext>
            </a:extLst>
          </p:cNvPr>
          <p:cNvSpPr>
            <a:spLocks noGrp="1"/>
          </p:cNvSpPr>
          <p:nvPr>
            <p:ph type="ctrTitle"/>
          </p:nvPr>
        </p:nvSpPr>
        <p:spPr/>
        <p:txBody>
          <a:bodyPr/>
          <a:lstStyle/>
          <a:p>
            <a:r>
              <a:rPr lang="en-US" noProof="0"/>
              <a:t>Discussion</a:t>
            </a:r>
          </a:p>
        </p:txBody>
      </p:sp>
      <p:sp>
        <p:nvSpPr>
          <p:cNvPr id="7" name="Subtitle 6">
            <a:extLst>
              <a:ext uri="{FF2B5EF4-FFF2-40B4-BE49-F238E27FC236}">
                <a16:creationId xmlns:a16="http://schemas.microsoft.com/office/drawing/2014/main" id="{26433A47-7F4E-46FC-8F58-4C99BFA0C92D}"/>
              </a:ext>
            </a:extLst>
          </p:cNvPr>
          <p:cNvSpPr>
            <a:spLocks noGrp="1"/>
          </p:cNvSpPr>
          <p:nvPr>
            <p:ph type="subTitle" idx="1"/>
          </p:nvPr>
        </p:nvSpPr>
        <p:spPr/>
        <p:txBody>
          <a:bodyPr/>
          <a:lstStyle/>
          <a:p>
            <a:endParaRPr lang="x-none"/>
          </a:p>
        </p:txBody>
      </p:sp>
    </p:spTree>
    <p:extLst>
      <p:ext uri="{BB962C8B-B14F-4D97-AF65-F5344CB8AC3E}">
        <p14:creationId xmlns:p14="http://schemas.microsoft.com/office/powerpoint/2010/main" val="75618606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A04C5-28EB-434A-88CD-BFD68184D308}"/>
              </a:ext>
            </a:extLst>
          </p:cNvPr>
          <p:cNvSpPr>
            <a:spLocks noGrp="1"/>
          </p:cNvSpPr>
          <p:nvPr>
            <p:ph type="ctrTitle"/>
          </p:nvPr>
        </p:nvSpPr>
        <p:spPr/>
        <p:txBody>
          <a:bodyPr/>
          <a:lstStyle/>
          <a:p>
            <a:r>
              <a:rPr lang="en-US" noProof="0"/>
              <a:t>Break</a:t>
            </a:r>
          </a:p>
        </p:txBody>
      </p:sp>
      <p:sp>
        <p:nvSpPr>
          <p:cNvPr id="3" name="Subtitle 2">
            <a:extLst>
              <a:ext uri="{FF2B5EF4-FFF2-40B4-BE49-F238E27FC236}">
                <a16:creationId xmlns:a16="http://schemas.microsoft.com/office/drawing/2014/main" id="{AFB88748-739F-4EC9-A16D-AEFDCA3C010B}"/>
              </a:ext>
            </a:extLst>
          </p:cNvPr>
          <p:cNvSpPr>
            <a:spLocks noGrp="1"/>
          </p:cNvSpPr>
          <p:nvPr>
            <p:ph type="subTitle" idx="1"/>
          </p:nvPr>
        </p:nvSpPr>
        <p:spPr/>
        <p:txBody>
          <a:bodyPr/>
          <a:lstStyle/>
          <a:p>
            <a:endParaRPr lang="en-US" noProof="0"/>
          </a:p>
        </p:txBody>
      </p:sp>
    </p:spTree>
    <p:extLst>
      <p:ext uri="{BB962C8B-B14F-4D97-AF65-F5344CB8AC3E}">
        <p14:creationId xmlns:p14="http://schemas.microsoft.com/office/powerpoint/2010/main" val="15398367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5" name="Titre 1">
            <a:extLst>
              <a:ext uri="{FF2B5EF4-FFF2-40B4-BE49-F238E27FC236}">
                <a16:creationId xmlns:a16="http://schemas.microsoft.com/office/drawing/2014/main" id="{7D70D504-8C48-4696-9349-6EE1C5628629}"/>
              </a:ext>
            </a:extLst>
          </p:cNvPr>
          <p:cNvSpPr>
            <a:spLocks noGrp="1"/>
          </p:cNvSpPr>
          <p:nvPr>
            <p:ph type="ctrTitle" idx="4294967295"/>
          </p:nvPr>
        </p:nvSpPr>
        <p:spPr>
          <a:xfrm>
            <a:off x="0" y="95250"/>
            <a:ext cx="9144000" cy="450850"/>
          </a:xfrm>
        </p:spPr>
        <p:txBody>
          <a:bodyPr anchor="b"/>
          <a:lstStyle/>
          <a:p>
            <a:pPr eaLnBrk="1" hangingPunct="1"/>
            <a:r>
              <a:rPr lang="en-US" altLang="fr-FR" sz="2800" noProof="0">
                <a:solidFill>
                  <a:srgbClr val="005A9E"/>
                </a:solidFill>
                <a:latin typeface="Calibri" panose="020F0502020204030204" pitchFamily="34" charset="0"/>
                <a:cs typeface="Calibri" panose="020F0502020204030204" pitchFamily="34" charset="0"/>
              </a:rPr>
              <a:t>Disclosures: Meletios A. Dimopoulos</a:t>
            </a:r>
          </a:p>
        </p:txBody>
      </p:sp>
      <p:graphicFrame>
        <p:nvGraphicFramePr>
          <p:cNvPr id="2" name="Tableau 6">
            <a:extLst>
              <a:ext uri="{FF2B5EF4-FFF2-40B4-BE49-F238E27FC236}">
                <a16:creationId xmlns:a16="http://schemas.microsoft.com/office/drawing/2014/main" id="{6C520E74-7D07-4CD6-8A8D-37057B268E08}"/>
              </a:ext>
            </a:extLst>
          </p:cNvPr>
          <p:cNvGraphicFramePr>
            <a:graphicFrameLocks noGrp="1"/>
          </p:cNvGraphicFramePr>
          <p:nvPr/>
        </p:nvGraphicFramePr>
        <p:xfrm>
          <a:off x="1532056" y="1635646"/>
          <a:ext cx="6079888" cy="2682240"/>
        </p:xfrm>
        <a:graphic>
          <a:graphicData uri="http://schemas.openxmlformats.org/drawingml/2006/table">
            <a:tbl>
              <a:tblPr/>
              <a:tblGrid>
                <a:gridCol w="2162693">
                  <a:extLst>
                    <a:ext uri="{9D8B030D-6E8A-4147-A177-3AD203B41FA5}">
                      <a16:colId xmlns:a16="http://schemas.microsoft.com/office/drawing/2014/main" val="20000"/>
                    </a:ext>
                  </a:extLst>
                </a:gridCol>
                <a:gridCol w="1891059">
                  <a:extLst>
                    <a:ext uri="{9D8B030D-6E8A-4147-A177-3AD203B41FA5}">
                      <a16:colId xmlns:a16="http://schemas.microsoft.com/office/drawing/2014/main" val="20006"/>
                    </a:ext>
                  </a:extLst>
                </a:gridCol>
                <a:gridCol w="2026136">
                  <a:extLst>
                    <a:ext uri="{9D8B030D-6E8A-4147-A177-3AD203B41FA5}">
                      <a16:colId xmlns:a16="http://schemas.microsoft.com/office/drawing/2014/main" val="20007"/>
                    </a:ext>
                  </a:extLst>
                </a:gridCol>
              </a:tblGrid>
              <a:tr h="185780">
                <a:tc>
                  <a:txBody>
                    <a:bodyPr/>
                    <a:lstStyle>
                      <a:lvl1pPr eaLnBrk="0" hangingPunct="0">
                        <a:spcBef>
                          <a:spcPts val="1800"/>
                        </a:spcBef>
                        <a:buClr>
                          <a:schemeClr val="accent1"/>
                        </a:buClr>
                        <a:buSzPct val="100000"/>
                        <a:buFont typeface="Wingdings 2" pitchFamily="18" charset="2"/>
                        <a:defRPr>
                          <a:solidFill>
                            <a:schemeClr val="tx2"/>
                          </a:solidFill>
                          <a:latin typeface="Century Gothic" pitchFamily="34" charset="0"/>
                          <a:ea typeface="ＭＳ Ｐゴシック" pitchFamily="34" charset="-128"/>
                        </a:defRPr>
                      </a:lvl1pPr>
                      <a:lvl2pPr marL="37931725" indent="-37474525" eaLnBrk="0" hangingPunct="0">
                        <a:spcBef>
                          <a:spcPts val="600"/>
                        </a:spcBef>
                        <a:buClr>
                          <a:srgbClr val="4D0000"/>
                        </a:buClr>
                        <a:buSzPct val="100000"/>
                        <a:buFont typeface="Wingdings 2" pitchFamily="18" charset="2"/>
                        <a:defRPr sz="1600">
                          <a:solidFill>
                            <a:schemeClr val="tx2"/>
                          </a:solidFill>
                          <a:latin typeface="Century Gothic" pitchFamily="34" charset="0"/>
                          <a:ea typeface="ＭＳ Ｐゴシック" pitchFamily="34" charset="-128"/>
                        </a:defRPr>
                      </a:lvl2pPr>
                      <a:lvl3pPr eaLnBrk="0" hangingPunct="0">
                        <a:spcBef>
                          <a:spcPts val="600"/>
                        </a:spcBef>
                        <a:defRPr sz="1600">
                          <a:solidFill>
                            <a:schemeClr val="tx2"/>
                          </a:solidFill>
                          <a:latin typeface="Century Gothic" pitchFamily="34" charset="0"/>
                          <a:ea typeface="ＭＳ Ｐゴシック" pitchFamily="34" charset="-128"/>
                        </a:defRPr>
                      </a:lvl3pPr>
                      <a:lvl4pPr eaLnBrk="0" hangingPunct="0">
                        <a:spcBef>
                          <a:spcPts val="600"/>
                        </a:spcBef>
                        <a:defRPr sz="1600">
                          <a:solidFill>
                            <a:schemeClr val="tx2"/>
                          </a:solidFill>
                          <a:latin typeface="Century Gothic" pitchFamily="34" charset="0"/>
                          <a:ea typeface="ＭＳ Ｐゴシック" pitchFamily="34" charset="-128"/>
                        </a:defRPr>
                      </a:lvl4pPr>
                      <a:lvl5pPr eaLnBrk="0" hangingPunct="0">
                        <a:spcBef>
                          <a:spcPts val="600"/>
                        </a:spcBef>
                        <a:defRPr sz="1600">
                          <a:solidFill>
                            <a:schemeClr val="tx2"/>
                          </a:solidFill>
                          <a:latin typeface="Century Gothic" pitchFamily="34" charset="0"/>
                          <a:ea typeface="ＭＳ Ｐゴシック" pitchFamily="34" charset="-128"/>
                        </a:defRPr>
                      </a:lvl5pPr>
                      <a:lvl6pPr marL="457200" eaLnBrk="0" fontAlgn="base" hangingPunct="0">
                        <a:spcBef>
                          <a:spcPts val="600"/>
                        </a:spcBef>
                        <a:spcAft>
                          <a:spcPct val="0"/>
                        </a:spcAft>
                        <a:defRPr sz="1600">
                          <a:solidFill>
                            <a:schemeClr val="tx2"/>
                          </a:solidFill>
                          <a:latin typeface="Century Gothic" pitchFamily="34" charset="0"/>
                          <a:ea typeface="ＭＳ Ｐゴシック" pitchFamily="34" charset="-128"/>
                        </a:defRPr>
                      </a:lvl6pPr>
                      <a:lvl7pPr marL="914400" eaLnBrk="0" fontAlgn="base" hangingPunct="0">
                        <a:spcBef>
                          <a:spcPts val="600"/>
                        </a:spcBef>
                        <a:spcAft>
                          <a:spcPct val="0"/>
                        </a:spcAft>
                        <a:defRPr sz="1600">
                          <a:solidFill>
                            <a:schemeClr val="tx2"/>
                          </a:solidFill>
                          <a:latin typeface="Century Gothic" pitchFamily="34" charset="0"/>
                          <a:ea typeface="ＭＳ Ｐゴシック" pitchFamily="34" charset="-128"/>
                        </a:defRPr>
                      </a:lvl7pPr>
                      <a:lvl8pPr marL="1371600" eaLnBrk="0" fontAlgn="base" hangingPunct="0">
                        <a:spcBef>
                          <a:spcPts val="600"/>
                        </a:spcBef>
                        <a:spcAft>
                          <a:spcPct val="0"/>
                        </a:spcAft>
                        <a:defRPr sz="1600">
                          <a:solidFill>
                            <a:schemeClr val="tx2"/>
                          </a:solidFill>
                          <a:latin typeface="Century Gothic" pitchFamily="34" charset="0"/>
                          <a:ea typeface="ＭＳ Ｐゴシック" pitchFamily="34" charset="-128"/>
                        </a:defRPr>
                      </a:lvl8pPr>
                      <a:lvl9pPr marL="1828800" eaLnBrk="0" fontAlgn="base" hangingPunct="0">
                        <a:spcBef>
                          <a:spcPts val="600"/>
                        </a:spcBef>
                        <a:spcAft>
                          <a:spcPct val="0"/>
                        </a:spcAft>
                        <a:defRPr sz="1600">
                          <a:solidFill>
                            <a:schemeClr val="tx2"/>
                          </a:solidFill>
                          <a:latin typeface="Century Gothic"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noProof="0">
                          <a:ln>
                            <a:noFill/>
                          </a:ln>
                          <a:solidFill>
                            <a:schemeClr val="bg1"/>
                          </a:solidFill>
                          <a:effectLst/>
                          <a:latin typeface="+mj-lt"/>
                          <a:ea typeface="ＭＳ Ｐゴシック" pitchFamily="34" charset="-128"/>
                          <a:cs typeface="Arial" panose="020B0604020202020204" pitchFamily="34" charset="0"/>
                        </a:rPr>
                        <a:t>Name of Company</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ts val="1800"/>
                        </a:spcBef>
                        <a:buClr>
                          <a:schemeClr val="accent1"/>
                        </a:buClr>
                        <a:buSzPct val="100000"/>
                        <a:buFont typeface="Wingdings 2" pitchFamily="18" charset="2"/>
                        <a:defRPr>
                          <a:solidFill>
                            <a:schemeClr val="tx2"/>
                          </a:solidFill>
                          <a:latin typeface="Century Gothic" pitchFamily="34" charset="0"/>
                          <a:ea typeface="ＭＳ Ｐゴシック" pitchFamily="34" charset="-128"/>
                        </a:defRPr>
                      </a:lvl1pPr>
                      <a:lvl2pPr marL="37931725" indent="-37474525" eaLnBrk="0" hangingPunct="0">
                        <a:spcBef>
                          <a:spcPts val="600"/>
                        </a:spcBef>
                        <a:buClr>
                          <a:srgbClr val="4D0000"/>
                        </a:buClr>
                        <a:buSzPct val="100000"/>
                        <a:buFont typeface="Wingdings 2" pitchFamily="18" charset="2"/>
                        <a:defRPr sz="1600">
                          <a:solidFill>
                            <a:schemeClr val="tx2"/>
                          </a:solidFill>
                          <a:latin typeface="Century Gothic" pitchFamily="34" charset="0"/>
                          <a:ea typeface="ＭＳ Ｐゴシック" pitchFamily="34" charset="-128"/>
                        </a:defRPr>
                      </a:lvl2pPr>
                      <a:lvl3pPr eaLnBrk="0" hangingPunct="0">
                        <a:spcBef>
                          <a:spcPts val="600"/>
                        </a:spcBef>
                        <a:defRPr sz="1600">
                          <a:solidFill>
                            <a:schemeClr val="tx2"/>
                          </a:solidFill>
                          <a:latin typeface="Century Gothic" pitchFamily="34" charset="0"/>
                          <a:ea typeface="ＭＳ Ｐゴシック" pitchFamily="34" charset="-128"/>
                        </a:defRPr>
                      </a:lvl3pPr>
                      <a:lvl4pPr eaLnBrk="0" hangingPunct="0">
                        <a:spcBef>
                          <a:spcPts val="600"/>
                        </a:spcBef>
                        <a:defRPr sz="1600">
                          <a:solidFill>
                            <a:schemeClr val="tx2"/>
                          </a:solidFill>
                          <a:latin typeface="Century Gothic" pitchFamily="34" charset="0"/>
                          <a:ea typeface="ＭＳ Ｐゴシック" pitchFamily="34" charset="-128"/>
                        </a:defRPr>
                      </a:lvl4pPr>
                      <a:lvl5pPr eaLnBrk="0" hangingPunct="0">
                        <a:spcBef>
                          <a:spcPts val="600"/>
                        </a:spcBef>
                        <a:defRPr sz="1600">
                          <a:solidFill>
                            <a:schemeClr val="tx2"/>
                          </a:solidFill>
                          <a:latin typeface="Century Gothic" pitchFamily="34" charset="0"/>
                          <a:ea typeface="ＭＳ Ｐゴシック" pitchFamily="34" charset="-128"/>
                        </a:defRPr>
                      </a:lvl5pPr>
                      <a:lvl6pPr marL="457200" eaLnBrk="0" fontAlgn="base" hangingPunct="0">
                        <a:spcBef>
                          <a:spcPts val="600"/>
                        </a:spcBef>
                        <a:spcAft>
                          <a:spcPct val="0"/>
                        </a:spcAft>
                        <a:defRPr sz="1600">
                          <a:solidFill>
                            <a:schemeClr val="tx2"/>
                          </a:solidFill>
                          <a:latin typeface="Century Gothic" pitchFamily="34" charset="0"/>
                          <a:ea typeface="ＭＳ Ｐゴシック" pitchFamily="34" charset="-128"/>
                        </a:defRPr>
                      </a:lvl6pPr>
                      <a:lvl7pPr marL="914400" eaLnBrk="0" fontAlgn="base" hangingPunct="0">
                        <a:spcBef>
                          <a:spcPts val="600"/>
                        </a:spcBef>
                        <a:spcAft>
                          <a:spcPct val="0"/>
                        </a:spcAft>
                        <a:defRPr sz="1600">
                          <a:solidFill>
                            <a:schemeClr val="tx2"/>
                          </a:solidFill>
                          <a:latin typeface="Century Gothic" pitchFamily="34" charset="0"/>
                          <a:ea typeface="ＭＳ Ｐゴシック" pitchFamily="34" charset="-128"/>
                        </a:defRPr>
                      </a:lvl7pPr>
                      <a:lvl8pPr marL="1371600" eaLnBrk="0" fontAlgn="base" hangingPunct="0">
                        <a:spcBef>
                          <a:spcPts val="600"/>
                        </a:spcBef>
                        <a:spcAft>
                          <a:spcPct val="0"/>
                        </a:spcAft>
                        <a:defRPr sz="1600">
                          <a:solidFill>
                            <a:schemeClr val="tx2"/>
                          </a:solidFill>
                          <a:latin typeface="Century Gothic" pitchFamily="34" charset="0"/>
                          <a:ea typeface="ＭＳ Ｐゴシック" pitchFamily="34" charset="-128"/>
                        </a:defRPr>
                      </a:lvl8pPr>
                      <a:lvl9pPr marL="1828800" eaLnBrk="0" fontAlgn="base" hangingPunct="0">
                        <a:spcBef>
                          <a:spcPts val="600"/>
                        </a:spcBef>
                        <a:spcAft>
                          <a:spcPct val="0"/>
                        </a:spcAft>
                        <a:defRPr sz="1600">
                          <a:solidFill>
                            <a:schemeClr val="tx2"/>
                          </a:solidFill>
                          <a:latin typeface="Century Gothic"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noProof="0">
                          <a:ln>
                            <a:noFill/>
                          </a:ln>
                          <a:solidFill>
                            <a:schemeClr val="bg1"/>
                          </a:solidFill>
                          <a:effectLst/>
                          <a:latin typeface="+mj-lt"/>
                          <a:ea typeface="ＭＳ Ｐゴシック" pitchFamily="34" charset="-128"/>
                          <a:cs typeface="Arial" panose="020B0604020202020204" pitchFamily="34" charset="0"/>
                        </a:rPr>
                        <a:t>Advisory Board</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ts val="1800"/>
                        </a:spcBef>
                        <a:buClr>
                          <a:schemeClr val="accent1"/>
                        </a:buClr>
                        <a:buSzPct val="100000"/>
                        <a:buFont typeface="Wingdings 2" pitchFamily="18" charset="2"/>
                        <a:defRPr>
                          <a:solidFill>
                            <a:schemeClr val="tx2"/>
                          </a:solidFill>
                          <a:latin typeface="Century Gothic" pitchFamily="34" charset="0"/>
                          <a:ea typeface="ＭＳ Ｐゴシック" pitchFamily="34" charset="-128"/>
                        </a:defRPr>
                      </a:lvl1pPr>
                      <a:lvl2pPr marL="37931725" indent="-37474525" eaLnBrk="0" hangingPunct="0">
                        <a:spcBef>
                          <a:spcPts val="600"/>
                        </a:spcBef>
                        <a:buClr>
                          <a:srgbClr val="4D0000"/>
                        </a:buClr>
                        <a:buSzPct val="100000"/>
                        <a:buFont typeface="Wingdings 2" pitchFamily="18" charset="2"/>
                        <a:defRPr sz="1600">
                          <a:solidFill>
                            <a:schemeClr val="tx2"/>
                          </a:solidFill>
                          <a:latin typeface="Century Gothic" pitchFamily="34" charset="0"/>
                          <a:ea typeface="ＭＳ Ｐゴシック" pitchFamily="34" charset="-128"/>
                        </a:defRPr>
                      </a:lvl2pPr>
                      <a:lvl3pPr eaLnBrk="0" hangingPunct="0">
                        <a:spcBef>
                          <a:spcPts val="600"/>
                        </a:spcBef>
                        <a:defRPr sz="1600">
                          <a:solidFill>
                            <a:schemeClr val="tx2"/>
                          </a:solidFill>
                          <a:latin typeface="Century Gothic" pitchFamily="34" charset="0"/>
                          <a:ea typeface="ＭＳ Ｐゴシック" pitchFamily="34" charset="-128"/>
                        </a:defRPr>
                      </a:lvl3pPr>
                      <a:lvl4pPr eaLnBrk="0" hangingPunct="0">
                        <a:spcBef>
                          <a:spcPts val="600"/>
                        </a:spcBef>
                        <a:defRPr sz="1600">
                          <a:solidFill>
                            <a:schemeClr val="tx2"/>
                          </a:solidFill>
                          <a:latin typeface="Century Gothic" pitchFamily="34" charset="0"/>
                          <a:ea typeface="ＭＳ Ｐゴシック" pitchFamily="34" charset="-128"/>
                        </a:defRPr>
                      </a:lvl4pPr>
                      <a:lvl5pPr eaLnBrk="0" hangingPunct="0">
                        <a:spcBef>
                          <a:spcPts val="600"/>
                        </a:spcBef>
                        <a:defRPr sz="1600">
                          <a:solidFill>
                            <a:schemeClr val="tx2"/>
                          </a:solidFill>
                          <a:latin typeface="Century Gothic" pitchFamily="34" charset="0"/>
                          <a:ea typeface="ＭＳ Ｐゴシック" pitchFamily="34" charset="-128"/>
                        </a:defRPr>
                      </a:lvl5pPr>
                      <a:lvl6pPr marL="457200" eaLnBrk="0" fontAlgn="base" hangingPunct="0">
                        <a:spcBef>
                          <a:spcPts val="600"/>
                        </a:spcBef>
                        <a:spcAft>
                          <a:spcPct val="0"/>
                        </a:spcAft>
                        <a:defRPr sz="1600">
                          <a:solidFill>
                            <a:schemeClr val="tx2"/>
                          </a:solidFill>
                          <a:latin typeface="Century Gothic" pitchFamily="34" charset="0"/>
                          <a:ea typeface="ＭＳ Ｐゴシック" pitchFamily="34" charset="-128"/>
                        </a:defRPr>
                      </a:lvl6pPr>
                      <a:lvl7pPr marL="914400" eaLnBrk="0" fontAlgn="base" hangingPunct="0">
                        <a:spcBef>
                          <a:spcPts val="600"/>
                        </a:spcBef>
                        <a:spcAft>
                          <a:spcPct val="0"/>
                        </a:spcAft>
                        <a:defRPr sz="1600">
                          <a:solidFill>
                            <a:schemeClr val="tx2"/>
                          </a:solidFill>
                          <a:latin typeface="Century Gothic" pitchFamily="34" charset="0"/>
                          <a:ea typeface="ＭＳ Ｐゴシック" pitchFamily="34" charset="-128"/>
                        </a:defRPr>
                      </a:lvl7pPr>
                      <a:lvl8pPr marL="1371600" eaLnBrk="0" fontAlgn="base" hangingPunct="0">
                        <a:spcBef>
                          <a:spcPts val="600"/>
                        </a:spcBef>
                        <a:spcAft>
                          <a:spcPct val="0"/>
                        </a:spcAft>
                        <a:defRPr sz="1600">
                          <a:solidFill>
                            <a:schemeClr val="tx2"/>
                          </a:solidFill>
                          <a:latin typeface="Century Gothic" pitchFamily="34" charset="0"/>
                          <a:ea typeface="ＭＳ Ｐゴシック" pitchFamily="34" charset="-128"/>
                        </a:defRPr>
                      </a:lvl8pPr>
                      <a:lvl9pPr marL="1828800" eaLnBrk="0" fontAlgn="base" hangingPunct="0">
                        <a:spcBef>
                          <a:spcPts val="600"/>
                        </a:spcBef>
                        <a:spcAft>
                          <a:spcPct val="0"/>
                        </a:spcAft>
                        <a:defRPr sz="1600">
                          <a:solidFill>
                            <a:schemeClr val="tx2"/>
                          </a:solidFill>
                          <a:latin typeface="Century Gothic"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noProof="0">
                          <a:ln>
                            <a:noFill/>
                          </a:ln>
                          <a:solidFill>
                            <a:schemeClr val="bg1"/>
                          </a:solidFill>
                          <a:effectLst/>
                          <a:latin typeface="+mj-lt"/>
                          <a:ea typeface="ＭＳ Ｐゴシック" pitchFamily="34" charset="-128"/>
                          <a:cs typeface="Arial" panose="020B0604020202020204" pitchFamily="34" charset="0"/>
                        </a:rPr>
                        <a:t>Honoraria</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170098">
                <a:tc>
                  <a:txBody>
                    <a:bodyPr/>
                    <a:lstStyle>
                      <a:lvl1pPr eaLnBrk="0" hangingPunct="0">
                        <a:spcBef>
                          <a:spcPts val="1800"/>
                        </a:spcBef>
                        <a:buClr>
                          <a:schemeClr val="accent1"/>
                        </a:buClr>
                        <a:buSzPct val="100000"/>
                        <a:buFont typeface="Wingdings 2" pitchFamily="18" charset="2"/>
                        <a:defRPr>
                          <a:solidFill>
                            <a:schemeClr val="tx2"/>
                          </a:solidFill>
                          <a:latin typeface="Century Gothic" pitchFamily="34" charset="0"/>
                          <a:ea typeface="ＭＳ Ｐゴシック" pitchFamily="34" charset="-128"/>
                        </a:defRPr>
                      </a:lvl1pPr>
                      <a:lvl2pPr marL="37931725" indent="-37474525" eaLnBrk="0" hangingPunct="0">
                        <a:spcBef>
                          <a:spcPts val="600"/>
                        </a:spcBef>
                        <a:buClr>
                          <a:srgbClr val="4D0000"/>
                        </a:buClr>
                        <a:buSzPct val="100000"/>
                        <a:buFont typeface="Wingdings 2" pitchFamily="18" charset="2"/>
                        <a:defRPr sz="1600">
                          <a:solidFill>
                            <a:schemeClr val="tx2"/>
                          </a:solidFill>
                          <a:latin typeface="Century Gothic" pitchFamily="34" charset="0"/>
                          <a:ea typeface="ＭＳ Ｐゴシック" pitchFamily="34" charset="-128"/>
                        </a:defRPr>
                      </a:lvl2pPr>
                      <a:lvl3pPr eaLnBrk="0" hangingPunct="0">
                        <a:spcBef>
                          <a:spcPts val="600"/>
                        </a:spcBef>
                        <a:defRPr sz="1600">
                          <a:solidFill>
                            <a:schemeClr val="tx2"/>
                          </a:solidFill>
                          <a:latin typeface="Century Gothic" pitchFamily="34" charset="0"/>
                          <a:ea typeface="ＭＳ Ｐゴシック" pitchFamily="34" charset="-128"/>
                        </a:defRPr>
                      </a:lvl3pPr>
                      <a:lvl4pPr eaLnBrk="0" hangingPunct="0">
                        <a:spcBef>
                          <a:spcPts val="600"/>
                        </a:spcBef>
                        <a:defRPr sz="1600">
                          <a:solidFill>
                            <a:schemeClr val="tx2"/>
                          </a:solidFill>
                          <a:latin typeface="Century Gothic" pitchFamily="34" charset="0"/>
                          <a:ea typeface="ＭＳ Ｐゴシック" pitchFamily="34" charset="-128"/>
                        </a:defRPr>
                      </a:lvl4pPr>
                      <a:lvl5pPr eaLnBrk="0" hangingPunct="0">
                        <a:spcBef>
                          <a:spcPts val="600"/>
                        </a:spcBef>
                        <a:defRPr sz="1600">
                          <a:solidFill>
                            <a:schemeClr val="tx2"/>
                          </a:solidFill>
                          <a:latin typeface="Century Gothic" pitchFamily="34" charset="0"/>
                          <a:ea typeface="ＭＳ Ｐゴシック" pitchFamily="34" charset="-128"/>
                        </a:defRPr>
                      </a:lvl5pPr>
                      <a:lvl6pPr marL="457200" eaLnBrk="0" fontAlgn="base" hangingPunct="0">
                        <a:spcBef>
                          <a:spcPts val="600"/>
                        </a:spcBef>
                        <a:spcAft>
                          <a:spcPct val="0"/>
                        </a:spcAft>
                        <a:defRPr sz="1600">
                          <a:solidFill>
                            <a:schemeClr val="tx2"/>
                          </a:solidFill>
                          <a:latin typeface="Century Gothic" pitchFamily="34" charset="0"/>
                          <a:ea typeface="ＭＳ Ｐゴシック" pitchFamily="34" charset="-128"/>
                        </a:defRPr>
                      </a:lvl6pPr>
                      <a:lvl7pPr marL="914400" eaLnBrk="0" fontAlgn="base" hangingPunct="0">
                        <a:spcBef>
                          <a:spcPts val="600"/>
                        </a:spcBef>
                        <a:spcAft>
                          <a:spcPct val="0"/>
                        </a:spcAft>
                        <a:defRPr sz="1600">
                          <a:solidFill>
                            <a:schemeClr val="tx2"/>
                          </a:solidFill>
                          <a:latin typeface="Century Gothic" pitchFamily="34" charset="0"/>
                          <a:ea typeface="ＭＳ Ｐゴシック" pitchFamily="34" charset="-128"/>
                        </a:defRPr>
                      </a:lvl7pPr>
                      <a:lvl8pPr marL="1371600" eaLnBrk="0" fontAlgn="base" hangingPunct="0">
                        <a:spcBef>
                          <a:spcPts val="600"/>
                        </a:spcBef>
                        <a:spcAft>
                          <a:spcPct val="0"/>
                        </a:spcAft>
                        <a:defRPr sz="1600">
                          <a:solidFill>
                            <a:schemeClr val="tx2"/>
                          </a:solidFill>
                          <a:latin typeface="Century Gothic" pitchFamily="34" charset="0"/>
                          <a:ea typeface="ＭＳ Ｐゴシック" pitchFamily="34" charset="-128"/>
                        </a:defRPr>
                      </a:lvl8pPr>
                      <a:lvl9pPr marL="1828800" eaLnBrk="0" fontAlgn="base" hangingPunct="0">
                        <a:spcBef>
                          <a:spcPts val="600"/>
                        </a:spcBef>
                        <a:spcAft>
                          <a:spcPct val="0"/>
                        </a:spcAft>
                        <a:defRPr sz="1600">
                          <a:solidFill>
                            <a:schemeClr val="tx2"/>
                          </a:solidFill>
                          <a:latin typeface="Century Gothic"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noProof="0">
                          <a:ln>
                            <a:noFill/>
                          </a:ln>
                          <a:solidFill>
                            <a:srgbClr val="000000"/>
                          </a:solidFill>
                          <a:effectLst/>
                          <a:latin typeface="+mj-lt"/>
                          <a:ea typeface="ＭＳ Ｐゴシック" pitchFamily="34" charset="-128"/>
                          <a:cs typeface="Arial" panose="020B0604020202020204" pitchFamily="34" charset="0"/>
                        </a:rPr>
                        <a:t>Amgen</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CBCB"/>
                    </a:solidFill>
                  </a:tcPr>
                </a:tc>
                <a:tc>
                  <a:txBody>
                    <a:bodyPr/>
                    <a:lstStyle>
                      <a:lvl1pPr eaLnBrk="0" hangingPunct="0">
                        <a:spcBef>
                          <a:spcPts val="1800"/>
                        </a:spcBef>
                        <a:buClr>
                          <a:schemeClr val="accent1"/>
                        </a:buClr>
                        <a:buSzPct val="100000"/>
                        <a:buFont typeface="Wingdings 2" pitchFamily="18" charset="2"/>
                        <a:defRPr>
                          <a:solidFill>
                            <a:schemeClr val="tx2"/>
                          </a:solidFill>
                          <a:latin typeface="Century Gothic" pitchFamily="34" charset="0"/>
                          <a:ea typeface="ＭＳ Ｐゴシック" pitchFamily="34" charset="-128"/>
                        </a:defRPr>
                      </a:lvl1pPr>
                      <a:lvl2pPr marL="37931725" indent="-37474525" eaLnBrk="0" hangingPunct="0">
                        <a:spcBef>
                          <a:spcPts val="600"/>
                        </a:spcBef>
                        <a:buClr>
                          <a:srgbClr val="4D0000"/>
                        </a:buClr>
                        <a:buSzPct val="100000"/>
                        <a:buFont typeface="Wingdings 2" pitchFamily="18" charset="2"/>
                        <a:defRPr sz="1600">
                          <a:solidFill>
                            <a:schemeClr val="tx2"/>
                          </a:solidFill>
                          <a:latin typeface="Century Gothic" pitchFamily="34" charset="0"/>
                          <a:ea typeface="ＭＳ Ｐゴシック" pitchFamily="34" charset="-128"/>
                        </a:defRPr>
                      </a:lvl2pPr>
                      <a:lvl3pPr eaLnBrk="0" hangingPunct="0">
                        <a:spcBef>
                          <a:spcPts val="600"/>
                        </a:spcBef>
                        <a:defRPr sz="1600">
                          <a:solidFill>
                            <a:schemeClr val="tx2"/>
                          </a:solidFill>
                          <a:latin typeface="Century Gothic" pitchFamily="34" charset="0"/>
                          <a:ea typeface="ＭＳ Ｐゴシック" pitchFamily="34" charset="-128"/>
                        </a:defRPr>
                      </a:lvl3pPr>
                      <a:lvl4pPr eaLnBrk="0" hangingPunct="0">
                        <a:spcBef>
                          <a:spcPts val="600"/>
                        </a:spcBef>
                        <a:defRPr sz="1600">
                          <a:solidFill>
                            <a:schemeClr val="tx2"/>
                          </a:solidFill>
                          <a:latin typeface="Century Gothic" pitchFamily="34" charset="0"/>
                          <a:ea typeface="ＭＳ Ｐゴシック" pitchFamily="34" charset="-128"/>
                        </a:defRPr>
                      </a:lvl4pPr>
                      <a:lvl5pPr eaLnBrk="0" hangingPunct="0">
                        <a:spcBef>
                          <a:spcPts val="600"/>
                        </a:spcBef>
                        <a:defRPr sz="1600">
                          <a:solidFill>
                            <a:schemeClr val="tx2"/>
                          </a:solidFill>
                          <a:latin typeface="Century Gothic" pitchFamily="34" charset="0"/>
                          <a:ea typeface="ＭＳ Ｐゴシック" pitchFamily="34" charset="-128"/>
                        </a:defRPr>
                      </a:lvl5pPr>
                      <a:lvl6pPr marL="457200" eaLnBrk="0" fontAlgn="base" hangingPunct="0">
                        <a:spcBef>
                          <a:spcPts val="600"/>
                        </a:spcBef>
                        <a:spcAft>
                          <a:spcPct val="0"/>
                        </a:spcAft>
                        <a:defRPr sz="1600">
                          <a:solidFill>
                            <a:schemeClr val="tx2"/>
                          </a:solidFill>
                          <a:latin typeface="Century Gothic" pitchFamily="34" charset="0"/>
                          <a:ea typeface="ＭＳ Ｐゴシック" pitchFamily="34" charset="-128"/>
                        </a:defRPr>
                      </a:lvl6pPr>
                      <a:lvl7pPr marL="914400" eaLnBrk="0" fontAlgn="base" hangingPunct="0">
                        <a:spcBef>
                          <a:spcPts val="600"/>
                        </a:spcBef>
                        <a:spcAft>
                          <a:spcPct val="0"/>
                        </a:spcAft>
                        <a:defRPr sz="1600">
                          <a:solidFill>
                            <a:schemeClr val="tx2"/>
                          </a:solidFill>
                          <a:latin typeface="Century Gothic" pitchFamily="34" charset="0"/>
                          <a:ea typeface="ＭＳ Ｐゴシック" pitchFamily="34" charset="-128"/>
                        </a:defRPr>
                      </a:lvl7pPr>
                      <a:lvl8pPr marL="1371600" eaLnBrk="0" fontAlgn="base" hangingPunct="0">
                        <a:spcBef>
                          <a:spcPts val="600"/>
                        </a:spcBef>
                        <a:spcAft>
                          <a:spcPct val="0"/>
                        </a:spcAft>
                        <a:defRPr sz="1600">
                          <a:solidFill>
                            <a:schemeClr val="tx2"/>
                          </a:solidFill>
                          <a:latin typeface="Century Gothic" pitchFamily="34" charset="0"/>
                          <a:ea typeface="ＭＳ Ｐゴシック" pitchFamily="34" charset="-128"/>
                        </a:defRPr>
                      </a:lvl8pPr>
                      <a:lvl9pPr marL="1828800" eaLnBrk="0" fontAlgn="base" hangingPunct="0">
                        <a:spcBef>
                          <a:spcPts val="600"/>
                        </a:spcBef>
                        <a:spcAft>
                          <a:spcPct val="0"/>
                        </a:spcAft>
                        <a:defRPr sz="1600">
                          <a:solidFill>
                            <a:schemeClr val="tx2"/>
                          </a:solidFill>
                          <a:latin typeface="Century Gothic"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noProof="0">
                          <a:ln>
                            <a:noFill/>
                          </a:ln>
                          <a:solidFill>
                            <a:srgbClr val="000000"/>
                          </a:solidFill>
                          <a:effectLst/>
                          <a:latin typeface="+mj-lt"/>
                          <a:ea typeface="ＭＳ Ｐゴシック" pitchFamily="34" charset="-128"/>
                          <a:cs typeface="Arial" panose="020B0604020202020204" pitchFamily="34" charset="0"/>
                        </a:rPr>
                        <a:t>X</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7E7"/>
                    </a:solidFill>
                  </a:tcPr>
                </a:tc>
                <a:tc>
                  <a:txBody>
                    <a:bodyPr/>
                    <a:lstStyle>
                      <a:lvl1pPr eaLnBrk="0" hangingPunct="0">
                        <a:spcBef>
                          <a:spcPts val="1800"/>
                        </a:spcBef>
                        <a:buClr>
                          <a:schemeClr val="accent1"/>
                        </a:buClr>
                        <a:buSzPct val="100000"/>
                        <a:buFont typeface="Wingdings 2" pitchFamily="18" charset="2"/>
                        <a:defRPr>
                          <a:solidFill>
                            <a:schemeClr val="tx2"/>
                          </a:solidFill>
                          <a:latin typeface="Century Gothic" pitchFamily="34" charset="0"/>
                          <a:ea typeface="ＭＳ Ｐゴシック" pitchFamily="34" charset="-128"/>
                        </a:defRPr>
                      </a:lvl1pPr>
                      <a:lvl2pPr marL="37931725" indent="-37474525" eaLnBrk="0" hangingPunct="0">
                        <a:spcBef>
                          <a:spcPts val="600"/>
                        </a:spcBef>
                        <a:buClr>
                          <a:srgbClr val="4D0000"/>
                        </a:buClr>
                        <a:buSzPct val="100000"/>
                        <a:buFont typeface="Wingdings 2" pitchFamily="18" charset="2"/>
                        <a:defRPr sz="1600">
                          <a:solidFill>
                            <a:schemeClr val="tx2"/>
                          </a:solidFill>
                          <a:latin typeface="Century Gothic" pitchFamily="34" charset="0"/>
                          <a:ea typeface="ＭＳ Ｐゴシック" pitchFamily="34" charset="-128"/>
                        </a:defRPr>
                      </a:lvl2pPr>
                      <a:lvl3pPr eaLnBrk="0" hangingPunct="0">
                        <a:spcBef>
                          <a:spcPts val="600"/>
                        </a:spcBef>
                        <a:defRPr sz="1600">
                          <a:solidFill>
                            <a:schemeClr val="tx2"/>
                          </a:solidFill>
                          <a:latin typeface="Century Gothic" pitchFamily="34" charset="0"/>
                          <a:ea typeface="ＭＳ Ｐゴシック" pitchFamily="34" charset="-128"/>
                        </a:defRPr>
                      </a:lvl3pPr>
                      <a:lvl4pPr eaLnBrk="0" hangingPunct="0">
                        <a:spcBef>
                          <a:spcPts val="600"/>
                        </a:spcBef>
                        <a:defRPr sz="1600">
                          <a:solidFill>
                            <a:schemeClr val="tx2"/>
                          </a:solidFill>
                          <a:latin typeface="Century Gothic" pitchFamily="34" charset="0"/>
                          <a:ea typeface="ＭＳ Ｐゴシック" pitchFamily="34" charset="-128"/>
                        </a:defRPr>
                      </a:lvl4pPr>
                      <a:lvl5pPr eaLnBrk="0" hangingPunct="0">
                        <a:spcBef>
                          <a:spcPts val="600"/>
                        </a:spcBef>
                        <a:defRPr sz="1600">
                          <a:solidFill>
                            <a:schemeClr val="tx2"/>
                          </a:solidFill>
                          <a:latin typeface="Century Gothic" pitchFamily="34" charset="0"/>
                          <a:ea typeface="ＭＳ Ｐゴシック" pitchFamily="34" charset="-128"/>
                        </a:defRPr>
                      </a:lvl5pPr>
                      <a:lvl6pPr marL="457200" eaLnBrk="0" fontAlgn="base" hangingPunct="0">
                        <a:spcBef>
                          <a:spcPts val="600"/>
                        </a:spcBef>
                        <a:spcAft>
                          <a:spcPct val="0"/>
                        </a:spcAft>
                        <a:defRPr sz="1600">
                          <a:solidFill>
                            <a:schemeClr val="tx2"/>
                          </a:solidFill>
                          <a:latin typeface="Century Gothic" pitchFamily="34" charset="0"/>
                          <a:ea typeface="ＭＳ Ｐゴシック" pitchFamily="34" charset="-128"/>
                        </a:defRPr>
                      </a:lvl6pPr>
                      <a:lvl7pPr marL="914400" eaLnBrk="0" fontAlgn="base" hangingPunct="0">
                        <a:spcBef>
                          <a:spcPts val="600"/>
                        </a:spcBef>
                        <a:spcAft>
                          <a:spcPct val="0"/>
                        </a:spcAft>
                        <a:defRPr sz="1600">
                          <a:solidFill>
                            <a:schemeClr val="tx2"/>
                          </a:solidFill>
                          <a:latin typeface="Century Gothic" pitchFamily="34" charset="0"/>
                          <a:ea typeface="ＭＳ Ｐゴシック" pitchFamily="34" charset="-128"/>
                        </a:defRPr>
                      </a:lvl7pPr>
                      <a:lvl8pPr marL="1371600" eaLnBrk="0" fontAlgn="base" hangingPunct="0">
                        <a:spcBef>
                          <a:spcPts val="600"/>
                        </a:spcBef>
                        <a:spcAft>
                          <a:spcPct val="0"/>
                        </a:spcAft>
                        <a:defRPr sz="1600">
                          <a:solidFill>
                            <a:schemeClr val="tx2"/>
                          </a:solidFill>
                          <a:latin typeface="Century Gothic" pitchFamily="34" charset="0"/>
                          <a:ea typeface="ＭＳ Ｐゴシック" pitchFamily="34" charset="-128"/>
                        </a:defRPr>
                      </a:lvl8pPr>
                      <a:lvl9pPr marL="1828800" eaLnBrk="0" fontAlgn="base" hangingPunct="0">
                        <a:spcBef>
                          <a:spcPts val="600"/>
                        </a:spcBef>
                        <a:spcAft>
                          <a:spcPct val="0"/>
                        </a:spcAft>
                        <a:defRPr sz="1600">
                          <a:solidFill>
                            <a:schemeClr val="tx2"/>
                          </a:solidFill>
                          <a:latin typeface="Century Gothic"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noProof="0">
                          <a:ln>
                            <a:noFill/>
                          </a:ln>
                          <a:solidFill>
                            <a:srgbClr val="000000"/>
                          </a:solidFill>
                          <a:effectLst/>
                          <a:latin typeface="+mj-lt"/>
                          <a:ea typeface="ＭＳ Ｐゴシック" pitchFamily="34" charset="-128"/>
                          <a:cs typeface="Arial" panose="020B0604020202020204" pitchFamily="34" charset="0"/>
                        </a:rPr>
                        <a:t>X</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7E7"/>
                    </a:solidFill>
                  </a:tcPr>
                </a:tc>
                <a:extLst>
                  <a:ext uri="{0D108BD9-81ED-4DB2-BD59-A6C34878D82A}">
                    <a16:rowId xmlns:a16="http://schemas.microsoft.com/office/drawing/2014/main" val="10001"/>
                  </a:ext>
                </a:extLst>
              </a:tr>
              <a:tr h="0">
                <a:tc>
                  <a:txBody>
                    <a:bodyPr/>
                    <a:lstStyle>
                      <a:lvl1pPr eaLnBrk="0" hangingPunct="0">
                        <a:spcBef>
                          <a:spcPts val="1800"/>
                        </a:spcBef>
                        <a:buClr>
                          <a:schemeClr val="accent1"/>
                        </a:buClr>
                        <a:buSzPct val="100000"/>
                        <a:buFont typeface="Wingdings 2" pitchFamily="18" charset="2"/>
                        <a:defRPr>
                          <a:solidFill>
                            <a:schemeClr val="tx2"/>
                          </a:solidFill>
                          <a:latin typeface="Century Gothic" pitchFamily="34" charset="0"/>
                          <a:ea typeface="ＭＳ Ｐゴシック" pitchFamily="34" charset="-128"/>
                        </a:defRPr>
                      </a:lvl1pPr>
                      <a:lvl2pPr marL="37931725" indent="-37474525" eaLnBrk="0" hangingPunct="0">
                        <a:spcBef>
                          <a:spcPts val="600"/>
                        </a:spcBef>
                        <a:buClr>
                          <a:srgbClr val="4D0000"/>
                        </a:buClr>
                        <a:buSzPct val="100000"/>
                        <a:buFont typeface="Wingdings 2" pitchFamily="18" charset="2"/>
                        <a:defRPr sz="1600">
                          <a:solidFill>
                            <a:schemeClr val="tx2"/>
                          </a:solidFill>
                          <a:latin typeface="Century Gothic" pitchFamily="34" charset="0"/>
                          <a:ea typeface="ＭＳ Ｐゴシック" pitchFamily="34" charset="-128"/>
                        </a:defRPr>
                      </a:lvl2pPr>
                      <a:lvl3pPr eaLnBrk="0" hangingPunct="0">
                        <a:spcBef>
                          <a:spcPts val="600"/>
                        </a:spcBef>
                        <a:defRPr sz="1600">
                          <a:solidFill>
                            <a:schemeClr val="tx2"/>
                          </a:solidFill>
                          <a:latin typeface="Century Gothic" pitchFamily="34" charset="0"/>
                          <a:ea typeface="ＭＳ Ｐゴシック" pitchFamily="34" charset="-128"/>
                        </a:defRPr>
                      </a:lvl3pPr>
                      <a:lvl4pPr eaLnBrk="0" hangingPunct="0">
                        <a:spcBef>
                          <a:spcPts val="600"/>
                        </a:spcBef>
                        <a:defRPr sz="1600">
                          <a:solidFill>
                            <a:schemeClr val="tx2"/>
                          </a:solidFill>
                          <a:latin typeface="Century Gothic" pitchFamily="34" charset="0"/>
                          <a:ea typeface="ＭＳ Ｐゴシック" pitchFamily="34" charset="-128"/>
                        </a:defRPr>
                      </a:lvl4pPr>
                      <a:lvl5pPr eaLnBrk="0" hangingPunct="0">
                        <a:spcBef>
                          <a:spcPts val="600"/>
                        </a:spcBef>
                        <a:defRPr sz="1600">
                          <a:solidFill>
                            <a:schemeClr val="tx2"/>
                          </a:solidFill>
                          <a:latin typeface="Century Gothic" pitchFamily="34" charset="0"/>
                          <a:ea typeface="ＭＳ Ｐゴシック" pitchFamily="34" charset="-128"/>
                        </a:defRPr>
                      </a:lvl5pPr>
                      <a:lvl6pPr marL="457200" eaLnBrk="0" fontAlgn="base" hangingPunct="0">
                        <a:spcBef>
                          <a:spcPts val="600"/>
                        </a:spcBef>
                        <a:spcAft>
                          <a:spcPct val="0"/>
                        </a:spcAft>
                        <a:defRPr sz="1600">
                          <a:solidFill>
                            <a:schemeClr val="tx2"/>
                          </a:solidFill>
                          <a:latin typeface="Century Gothic" pitchFamily="34" charset="0"/>
                          <a:ea typeface="ＭＳ Ｐゴシック" pitchFamily="34" charset="-128"/>
                        </a:defRPr>
                      </a:lvl6pPr>
                      <a:lvl7pPr marL="914400" eaLnBrk="0" fontAlgn="base" hangingPunct="0">
                        <a:spcBef>
                          <a:spcPts val="600"/>
                        </a:spcBef>
                        <a:spcAft>
                          <a:spcPct val="0"/>
                        </a:spcAft>
                        <a:defRPr sz="1600">
                          <a:solidFill>
                            <a:schemeClr val="tx2"/>
                          </a:solidFill>
                          <a:latin typeface="Century Gothic" pitchFamily="34" charset="0"/>
                          <a:ea typeface="ＭＳ Ｐゴシック" pitchFamily="34" charset="-128"/>
                        </a:defRPr>
                      </a:lvl7pPr>
                      <a:lvl8pPr marL="1371600" eaLnBrk="0" fontAlgn="base" hangingPunct="0">
                        <a:spcBef>
                          <a:spcPts val="600"/>
                        </a:spcBef>
                        <a:spcAft>
                          <a:spcPct val="0"/>
                        </a:spcAft>
                        <a:defRPr sz="1600">
                          <a:solidFill>
                            <a:schemeClr val="tx2"/>
                          </a:solidFill>
                          <a:latin typeface="Century Gothic" pitchFamily="34" charset="0"/>
                          <a:ea typeface="ＭＳ Ｐゴシック" pitchFamily="34" charset="-128"/>
                        </a:defRPr>
                      </a:lvl8pPr>
                      <a:lvl9pPr marL="1828800" eaLnBrk="0" fontAlgn="base" hangingPunct="0">
                        <a:spcBef>
                          <a:spcPts val="600"/>
                        </a:spcBef>
                        <a:spcAft>
                          <a:spcPct val="0"/>
                        </a:spcAft>
                        <a:defRPr sz="1600">
                          <a:solidFill>
                            <a:schemeClr val="tx2"/>
                          </a:solidFill>
                          <a:latin typeface="Century Gothic"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noProof="0">
                          <a:ln>
                            <a:noFill/>
                          </a:ln>
                          <a:solidFill>
                            <a:srgbClr val="000000"/>
                          </a:solidFill>
                          <a:effectLst/>
                          <a:latin typeface="+mj-lt"/>
                          <a:ea typeface="ＭＳ Ｐゴシック" pitchFamily="34" charset="-128"/>
                          <a:cs typeface="Arial" panose="020B0604020202020204" pitchFamily="34" charset="0"/>
                        </a:rPr>
                        <a:t>Janssen</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CBCB"/>
                    </a:solidFill>
                  </a:tcPr>
                </a:tc>
                <a:tc>
                  <a:txBody>
                    <a:bodyPr/>
                    <a:lstStyle>
                      <a:lvl1pPr eaLnBrk="0" hangingPunct="0">
                        <a:spcBef>
                          <a:spcPts val="1800"/>
                        </a:spcBef>
                        <a:buClr>
                          <a:schemeClr val="accent1"/>
                        </a:buClr>
                        <a:buSzPct val="100000"/>
                        <a:buFont typeface="Wingdings 2" pitchFamily="18" charset="2"/>
                        <a:defRPr>
                          <a:solidFill>
                            <a:schemeClr val="tx2"/>
                          </a:solidFill>
                          <a:latin typeface="Century Gothic" pitchFamily="34" charset="0"/>
                          <a:ea typeface="ＭＳ Ｐゴシック" pitchFamily="34" charset="-128"/>
                        </a:defRPr>
                      </a:lvl1pPr>
                      <a:lvl2pPr marL="37931725" indent="-37474525" eaLnBrk="0" hangingPunct="0">
                        <a:spcBef>
                          <a:spcPts val="600"/>
                        </a:spcBef>
                        <a:buClr>
                          <a:srgbClr val="4D0000"/>
                        </a:buClr>
                        <a:buSzPct val="100000"/>
                        <a:buFont typeface="Wingdings 2" pitchFamily="18" charset="2"/>
                        <a:defRPr sz="1600">
                          <a:solidFill>
                            <a:schemeClr val="tx2"/>
                          </a:solidFill>
                          <a:latin typeface="Century Gothic" pitchFamily="34" charset="0"/>
                          <a:ea typeface="ＭＳ Ｐゴシック" pitchFamily="34" charset="-128"/>
                        </a:defRPr>
                      </a:lvl2pPr>
                      <a:lvl3pPr eaLnBrk="0" hangingPunct="0">
                        <a:spcBef>
                          <a:spcPts val="600"/>
                        </a:spcBef>
                        <a:defRPr sz="1600">
                          <a:solidFill>
                            <a:schemeClr val="tx2"/>
                          </a:solidFill>
                          <a:latin typeface="Century Gothic" pitchFamily="34" charset="0"/>
                          <a:ea typeface="ＭＳ Ｐゴシック" pitchFamily="34" charset="-128"/>
                        </a:defRPr>
                      </a:lvl3pPr>
                      <a:lvl4pPr eaLnBrk="0" hangingPunct="0">
                        <a:spcBef>
                          <a:spcPts val="600"/>
                        </a:spcBef>
                        <a:defRPr sz="1600">
                          <a:solidFill>
                            <a:schemeClr val="tx2"/>
                          </a:solidFill>
                          <a:latin typeface="Century Gothic" pitchFamily="34" charset="0"/>
                          <a:ea typeface="ＭＳ Ｐゴシック" pitchFamily="34" charset="-128"/>
                        </a:defRPr>
                      </a:lvl4pPr>
                      <a:lvl5pPr eaLnBrk="0" hangingPunct="0">
                        <a:spcBef>
                          <a:spcPts val="600"/>
                        </a:spcBef>
                        <a:defRPr sz="1600">
                          <a:solidFill>
                            <a:schemeClr val="tx2"/>
                          </a:solidFill>
                          <a:latin typeface="Century Gothic" pitchFamily="34" charset="0"/>
                          <a:ea typeface="ＭＳ Ｐゴシック" pitchFamily="34" charset="-128"/>
                        </a:defRPr>
                      </a:lvl5pPr>
                      <a:lvl6pPr marL="457200" eaLnBrk="0" fontAlgn="base" hangingPunct="0">
                        <a:spcBef>
                          <a:spcPts val="600"/>
                        </a:spcBef>
                        <a:spcAft>
                          <a:spcPct val="0"/>
                        </a:spcAft>
                        <a:defRPr sz="1600">
                          <a:solidFill>
                            <a:schemeClr val="tx2"/>
                          </a:solidFill>
                          <a:latin typeface="Century Gothic" pitchFamily="34" charset="0"/>
                          <a:ea typeface="ＭＳ Ｐゴシック" pitchFamily="34" charset="-128"/>
                        </a:defRPr>
                      </a:lvl6pPr>
                      <a:lvl7pPr marL="914400" eaLnBrk="0" fontAlgn="base" hangingPunct="0">
                        <a:spcBef>
                          <a:spcPts val="600"/>
                        </a:spcBef>
                        <a:spcAft>
                          <a:spcPct val="0"/>
                        </a:spcAft>
                        <a:defRPr sz="1600">
                          <a:solidFill>
                            <a:schemeClr val="tx2"/>
                          </a:solidFill>
                          <a:latin typeface="Century Gothic" pitchFamily="34" charset="0"/>
                          <a:ea typeface="ＭＳ Ｐゴシック" pitchFamily="34" charset="-128"/>
                        </a:defRPr>
                      </a:lvl7pPr>
                      <a:lvl8pPr marL="1371600" eaLnBrk="0" fontAlgn="base" hangingPunct="0">
                        <a:spcBef>
                          <a:spcPts val="600"/>
                        </a:spcBef>
                        <a:spcAft>
                          <a:spcPct val="0"/>
                        </a:spcAft>
                        <a:defRPr sz="1600">
                          <a:solidFill>
                            <a:schemeClr val="tx2"/>
                          </a:solidFill>
                          <a:latin typeface="Century Gothic" pitchFamily="34" charset="0"/>
                          <a:ea typeface="ＭＳ Ｐゴシック" pitchFamily="34" charset="-128"/>
                        </a:defRPr>
                      </a:lvl8pPr>
                      <a:lvl9pPr marL="1828800" eaLnBrk="0" fontAlgn="base" hangingPunct="0">
                        <a:spcBef>
                          <a:spcPts val="600"/>
                        </a:spcBef>
                        <a:spcAft>
                          <a:spcPct val="0"/>
                        </a:spcAft>
                        <a:defRPr sz="1600">
                          <a:solidFill>
                            <a:schemeClr val="tx2"/>
                          </a:solidFill>
                          <a:latin typeface="Century Gothic"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noProof="0">
                          <a:ln>
                            <a:noFill/>
                          </a:ln>
                          <a:solidFill>
                            <a:srgbClr val="000000"/>
                          </a:solidFill>
                          <a:effectLst/>
                          <a:latin typeface="+mj-lt"/>
                          <a:ea typeface="ＭＳ Ｐゴシック" pitchFamily="34" charset="-128"/>
                          <a:cs typeface="Arial" panose="020B0604020202020204" pitchFamily="34" charset="0"/>
                        </a:rPr>
                        <a:t>X</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7E7"/>
                    </a:solidFill>
                  </a:tcPr>
                </a:tc>
                <a:tc>
                  <a:txBody>
                    <a:bodyPr/>
                    <a:lstStyle>
                      <a:lvl1pPr eaLnBrk="0" hangingPunct="0">
                        <a:spcBef>
                          <a:spcPts val="1800"/>
                        </a:spcBef>
                        <a:buClr>
                          <a:schemeClr val="accent1"/>
                        </a:buClr>
                        <a:buSzPct val="100000"/>
                        <a:buFont typeface="Wingdings 2" pitchFamily="18" charset="2"/>
                        <a:defRPr>
                          <a:solidFill>
                            <a:schemeClr val="tx2"/>
                          </a:solidFill>
                          <a:latin typeface="Century Gothic" pitchFamily="34" charset="0"/>
                          <a:ea typeface="ＭＳ Ｐゴシック" pitchFamily="34" charset="-128"/>
                        </a:defRPr>
                      </a:lvl1pPr>
                      <a:lvl2pPr marL="37931725" indent="-37474525" eaLnBrk="0" hangingPunct="0">
                        <a:spcBef>
                          <a:spcPts val="600"/>
                        </a:spcBef>
                        <a:buClr>
                          <a:srgbClr val="4D0000"/>
                        </a:buClr>
                        <a:buSzPct val="100000"/>
                        <a:buFont typeface="Wingdings 2" pitchFamily="18" charset="2"/>
                        <a:defRPr sz="1600">
                          <a:solidFill>
                            <a:schemeClr val="tx2"/>
                          </a:solidFill>
                          <a:latin typeface="Century Gothic" pitchFamily="34" charset="0"/>
                          <a:ea typeface="ＭＳ Ｐゴシック" pitchFamily="34" charset="-128"/>
                        </a:defRPr>
                      </a:lvl2pPr>
                      <a:lvl3pPr eaLnBrk="0" hangingPunct="0">
                        <a:spcBef>
                          <a:spcPts val="600"/>
                        </a:spcBef>
                        <a:defRPr sz="1600">
                          <a:solidFill>
                            <a:schemeClr val="tx2"/>
                          </a:solidFill>
                          <a:latin typeface="Century Gothic" pitchFamily="34" charset="0"/>
                          <a:ea typeface="ＭＳ Ｐゴシック" pitchFamily="34" charset="-128"/>
                        </a:defRPr>
                      </a:lvl3pPr>
                      <a:lvl4pPr eaLnBrk="0" hangingPunct="0">
                        <a:spcBef>
                          <a:spcPts val="600"/>
                        </a:spcBef>
                        <a:defRPr sz="1600">
                          <a:solidFill>
                            <a:schemeClr val="tx2"/>
                          </a:solidFill>
                          <a:latin typeface="Century Gothic" pitchFamily="34" charset="0"/>
                          <a:ea typeface="ＭＳ Ｐゴシック" pitchFamily="34" charset="-128"/>
                        </a:defRPr>
                      </a:lvl4pPr>
                      <a:lvl5pPr eaLnBrk="0" hangingPunct="0">
                        <a:spcBef>
                          <a:spcPts val="600"/>
                        </a:spcBef>
                        <a:defRPr sz="1600">
                          <a:solidFill>
                            <a:schemeClr val="tx2"/>
                          </a:solidFill>
                          <a:latin typeface="Century Gothic" pitchFamily="34" charset="0"/>
                          <a:ea typeface="ＭＳ Ｐゴシック" pitchFamily="34" charset="-128"/>
                        </a:defRPr>
                      </a:lvl5pPr>
                      <a:lvl6pPr marL="457200" eaLnBrk="0" fontAlgn="base" hangingPunct="0">
                        <a:spcBef>
                          <a:spcPts val="600"/>
                        </a:spcBef>
                        <a:spcAft>
                          <a:spcPct val="0"/>
                        </a:spcAft>
                        <a:defRPr sz="1600">
                          <a:solidFill>
                            <a:schemeClr val="tx2"/>
                          </a:solidFill>
                          <a:latin typeface="Century Gothic" pitchFamily="34" charset="0"/>
                          <a:ea typeface="ＭＳ Ｐゴシック" pitchFamily="34" charset="-128"/>
                        </a:defRPr>
                      </a:lvl6pPr>
                      <a:lvl7pPr marL="914400" eaLnBrk="0" fontAlgn="base" hangingPunct="0">
                        <a:spcBef>
                          <a:spcPts val="600"/>
                        </a:spcBef>
                        <a:spcAft>
                          <a:spcPct val="0"/>
                        </a:spcAft>
                        <a:defRPr sz="1600">
                          <a:solidFill>
                            <a:schemeClr val="tx2"/>
                          </a:solidFill>
                          <a:latin typeface="Century Gothic" pitchFamily="34" charset="0"/>
                          <a:ea typeface="ＭＳ Ｐゴシック" pitchFamily="34" charset="-128"/>
                        </a:defRPr>
                      </a:lvl7pPr>
                      <a:lvl8pPr marL="1371600" eaLnBrk="0" fontAlgn="base" hangingPunct="0">
                        <a:spcBef>
                          <a:spcPts val="600"/>
                        </a:spcBef>
                        <a:spcAft>
                          <a:spcPct val="0"/>
                        </a:spcAft>
                        <a:defRPr sz="1600">
                          <a:solidFill>
                            <a:schemeClr val="tx2"/>
                          </a:solidFill>
                          <a:latin typeface="Century Gothic" pitchFamily="34" charset="0"/>
                          <a:ea typeface="ＭＳ Ｐゴシック" pitchFamily="34" charset="-128"/>
                        </a:defRPr>
                      </a:lvl8pPr>
                      <a:lvl9pPr marL="1828800" eaLnBrk="0" fontAlgn="base" hangingPunct="0">
                        <a:spcBef>
                          <a:spcPts val="600"/>
                        </a:spcBef>
                        <a:spcAft>
                          <a:spcPct val="0"/>
                        </a:spcAft>
                        <a:defRPr sz="1600">
                          <a:solidFill>
                            <a:schemeClr val="tx2"/>
                          </a:solidFill>
                          <a:latin typeface="Century Gothic"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noProof="0">
                          <a:ln>
                            <a:noFill/>
                          </a:ln>
                          <a:solidFill>
                            <a:srgbClr val="000000"/>
                          </a:solidFill>
                          <a:effectLst/>
                          <a:latin typeface="+mj-lt"/>
                          <a:ea typeface="ＭＳ Ｐゴシック" pitchFamily="34" charset="-128"/>
                          <a:cs typeface="Arial" panose="020B0604020202020204" pitchFamily="34" charset="0"/>
                        </a:rPr>
                        <a:t>X</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7E7"/>
                    </a:solidFill>
                  </a:tcPr>
                </a:tc>
                <a:extLst>
                  <a:ext uri="{0D108BD9-81ED-4DB2-BD59-A6C34878D82A}">
                    <a16:rowId xmlns:a16="http://schemas.microsoft.com/office/drawing/2014/main" val="10002"/>
                  </a:ext>
                </a:extLst>
              </a:tr>
              <a:tr h="0">
                <a:tc>
                  <a:txBody>
                    <a:bodyPr/>
                    <a:lstStyle>
                      <a:lvl1pPr eaLnBrk="0" hangingPunct="0">
                        <a:spcBef>
                          <a:spcPts val="1800"/>
                        </a:spcBef>
                        <a:buClr>
                          <a:schemeClr val="accent1"/>
                        </a:buClr>
                        <a:buSzPct val="100000"/>
                        <a:buFont typeface="Wingdings 2" pitchFamily="18" charset="2"/>
                        <a:defRPr>
                          <a:solidFill>
                            <a:schemeClr val="tx2"/>
                          </a:solidFill>
                          <a:latin typeface="Century Gothic" pitchFamily="34" charset="0"/>
                          <a:ea typeface="ＭＳ Ｐゴシック" pitchFamily="34" charset="-128"/>
                        </a:defRPr>
                      </a:lvl1pPr>
                      <a:lvl2pPr marL="37931725" indent="-37474525" eaLnBrk="0" hangingPunct="0">
                        <a:spcBef>
                          <a:spcPts val="600"/>
                        </a:spcBef>
                        <a:buClr>
                          <a:srgbClr val="4D0000"/>
                        </a:buClr>
                        <a:buSzPct val="100000"/>
                        <a:buFont typeface="Wingdings 2" pitchFamily="18" charset="2"/>
                        <a:defRPr sz="1600">
                          <a:solidFill>
                            <a:schemeClr val="tx2"/>
                          </a:solidFill>
                          <a:latin typeface="Century Gothic" pitchFamily="34" charset="0"/>
                          <a:ea typeface="ＭＳ Ｐゴシック" pitchFamily="34" charset="-128"/>
                        </a:defRPr>
                      </a:lvl2pPr>
                      <a:lvl3pPr eaLnBrk="0" hangingPunct="0">
                        <a:spcBef>
                          <a:spcPts val="600"/>
                        </a:spcBef>
                        <a:defRPr sz="1600">
                          <a:solidFill>
                            <a:schemeClr val="tx2"/>
                          </a:solidFill>
                          <a:latin typeface="Century Gothic" pitchFamily="34" charset="0"/>
                          <a:ea typeface="ＭＳ Ｐゴシック" pitchFamily="34" charset="-128"/>
                        </a:defRPr>
                      </a:lvl3pPr>
                      <a:lvl4pPr eaLnBrk="0" hangingPunct="0">
                        <a:spcBef>
                          <a:spcPts val="600"/>
                        </a:spcBef>
                        <a:defRPr sz="1600">
                          <a:solidFill>
                            <a:schemeClr val="tx2"/>
                          </a:solidFill>
                          <a:latin typeface="Century Gothic" pitchFamily="34" charset="0"/>
                          <a:ea typeface="ＭＳ Ｐゴシック" pitchFamily="34" charset="-128"/>
                        </a:defRPr>
                      </a:lvl4pPr>
                      <a:lvl5pPr eaLnBrk="0" hangingPunct="0">
                        <a:spcBef>
                          <a:spcPts val="600"/>
                        </a:spcBef>
                        <a:defRPr sz="1600">
                          <a:solidFill>
                            <a:schemeClr val="tx2"/>
                          </a:solidFill>
                          <a:latin typeface="Century Gothic" pitchFamily="34" charset="0"/>
                          <a:ea typeface="ＭＳ Ｐゴシック" pitchFamily="34" charset="-128"/>
                        </a:defRPr>
                      </a:lvl5pPr>
                      <a:lvl6pPr marL="457200" eaLnBrk="0" fontAlgn="base" hangingPunct="0">
                        <a:spcBef>
                          <a:spcPts val="600"/>
                        </a:spcBef>
                        <a:spcAft>
                          <a:spcPct val="0"/>
                        </a:spcAft>
                        <a:defRPr sz="1600">
                          <a:solidFill>
                            <a:schemeClr val="tx2"/>
                          </a:solidFill>
                          <a:latin typeface="Century Gothic" pitchFamily="34" charset="0"/>
                          <a:ea typeface="ＭＳ Ｐゴシック" pitchFamily="34" charset="-128"/>
                        </a:defRPr>
                      </a:lvl6pPr>
                      <a:lvl7pPr marL="914400" eaLnBrk="0" fontAlgn="base" hangingPunct="0">
                        <a:spcBef>
                          <a:spcPts val="600"/>
                        </a:spcBef>
                        <a:spcAft>
                          <a:spcPct val="0"/>
                        </a:spcAft>
                        <a:defRPr sz="1600">
                          <a:solidFill>
                            <a:schemeClr val="tx2"/>
                          </a:solidFill>
                          <a:latin typeface="Century Gothic" pitchFamily="34" charset="0"/>
                          <a:ea typeface="ＭＳ Ｐゴシック" pitchFamily="34" charset="-128"/>
                        </a:defRPr>
                      </a:lvl7pPr>
                      <a:lvl8pPr marL="1371600" eaLnBrk="0" fontAlgn="base" hangingPunct="0">
                        <a:spcBef>
                          <a:spcPts val="600"/>
                        </a:spcBef>
                        <a:spcAft>
                          <a:spcPct val="0"/>
                        </a:spcAft>
                        <a:defRPr sz="1600">
                          <a:solidFill>
                            <a:schemeClr val="tx2"/>
                          </a:solidFill>
                          <a:latin typeface="Century Gothic" pitchFamily="34" charset="0"/>
                          <a:ea typeface="ＭＳ Ｐゴシック" pitchFamily="34" charset="-128"/>
                        </a:defRPr>
                      </a:lvl8pPr>
                      <a:lvl9pPr marL="1828800" eaLnBrk="0" fontAlgn="base" hangingPunct="0">
                        <a:spcBef>
                          <a:spcPts val="600"/>
                        </a:spcBef>
                        <a:spcAft>
                          <a:spcPct val="0"/>
                        </a:spcAft>
                        <a:defRPr sz="1600">
                          <a:solidFill>
                            <a:schemeClr val="tx2"/>
                          </a:solidFill>
                          <a:latin typeface="Century Gothic"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noProof="0">
                          <a:ln>
                            <a:noFill/>
                          </a:ln>
                          <a:solidFill>
                            <a:srgbClr val="000000"/>
                          </a:solidFill>
                          <a:effectLst/>
                          <a:latin typeface="+mj-lt"/>
                          <a:ea typeface="ＭＳ Ｐゴシック" pitchFamily="34" charset="-128"/>
                          <a:cs typeface="Arial" panose="020B0604020202020204" pitchFamily="34" charset="0"/>
                        </a:rPr>
                        <a:t>Celgene/Genesis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CBCB"/>
                    </a:solidFill>
                  </a:tcPr>
                </a:tc>
                <a:tc>
                  <a:txBody>
                    <a:bodyPr/>
                    <a:lstStyle>
                      <a:lvl1pPr eaLnBrk="0" hangingPunct="0">
                        <a:spcBef>
                          <a:spcPts val="1800"/>
                        </a:spcBef>
                        <a:buClr>
                          <a:schemeClr val="accent1"/>
                        </a:buClr>
                        <a:buSzPct val="100000"/>
                        <a:buFont typeface="Wingdings 2" pitchFamily="18" charset="2"/>
                        <a:defRPr>
                          <a:solidFill>
                            <a:schemeClr val="tx2"/>
                          </a:solidFill>
                          <a:latin typeface="Century Gothic" pitchFamily="34" charset="0"/>
                          <a:ea typeface="ＭＳ Ｐゴシック" pitchFamily="34" charset="-128"/>
                        </a:defRPr>
                      </a:lvl1pPr>
                      <a:lvl2pPr marL="37931725" indent="-37474525" eaLnBrk="0" hangingPunct="0">
                        <a:spcBef>
                          <a:spcPts val="600"/>
                        </a:spcBef>
                        <a:buClr>
                          <a:srgbClr val="4D0000"/>
                        </a:buClr>
                        <a:buSzPct val="100000"/>
                        <a:buFont typeface="Wingdings 2" pitchFamily="18" charset="2"/>
                        <a:defRPr sz="1600">
                          <a:solidFill>
                            <a:schemeClr val="tx2"/>
                          </a:solidFill>
                          <a:latin typeface="Century Gothic" pitchFamily="34" charset="0"/>
                          <a:ea typeface="ＭＳ Ｐゴシック" pitchFamily="34" charset="-128"/>
                        </a:defRPr>
                      </a:lvl2pPr>
                      <a:lvl3pPr eaLnBrk="0" hangingPunct="0">
                        <a:spcBef>
                          <a:spcPts val="600"/>
                        </a:spcBef>
                        <a:defRPr sz="1600">
                          <a:solidFill>
                            <a:schemeClr val="tx2"/>
                          </a:solidFill>
                          <a:latin typeface="Century Gothic" pitchFamily="34" charset="0"/>
                          <a:ea typeface="ＭＳ Ｐゴシック" pitchFamily="34" charset="-128"/>
                        </a:defRPr>
                      </a:lvl3pPr>
                      <a:lvl4pPr eaLnBrk="0" hangingPunct="0">
                        <a:spcBef>
                          <a:spcPts val="600"/>
                        </a:spcBef>
                        <a:defRPr sz="1600">
                          <a:solidFill>
                            <a:schemeClr val="tx2"/>
                          </a:solidFill>
                          <a:latin typeface="Century Gothic" pitchFamily="34" charset="0"/>
                          <a:ea typeface="ＭＳ Ｐゴシック" pitchFamily="34" charset="-128"/>
                        </a:defRPr>
                      </a:lvl4pPr>
                      <a:lvl5pPr eaLnBrk="0" hangingPunct="0">
                        <a:spcBef>
                          <a:spcPts val="600"/>
                        </a:spcBef>
                        <a:defRPr sz="1600">
                          <a:solidFill>
                            <a:schemeClr val="tx2"/>
                          </a:solidFill>
                          <a:latin typeface="Century Gothic" pitchFamily="34" charset="0"/>
                          <a:ea typeface="ＭＳ Ｐゴシック" pitchFamily="34" charset="-128"/>
                        </a:defRPr>
                      </a:lvl5pPr>
                      <a:lvl6pPr marL="457200" eaLnBrk="0" fontAlgn="base" hangingPunct="0">
                        <a:spcBef>
                          <a:spcPts val="600"/>
                        </a:spcBef>
                        <a:spcAft>
                          <a:spcPct val="0"/>
                        </a:spcAft>
                        <a:defRPr sz="1600">
                          <a:solidFill>
                            <a:schemeClr val="tx2"/>
                          </a:solidFill>
                          <a:latin typeface="Century Gothic" pitchFamily="34" charset="0"/>
                          <a:ea typeface="ＭＳ Ｐゴシック" pitchFamily="34" charset="-128"/>
                        </a:defRPr>
                      </a:lvl6pPr>
                      <a:lvl7pPr marL="914400" eaLnBrk="0" fontAlgn="base" hangingPunct="0">
                        <a:spcBef>
                          <a:spcPts val="600"/>
                        </a:spcBef>
                        <a:spcAft>
                          <a:spcPct val="0"/>
                        </a:spcAft>
                        <a:defRPr sz="1600">
                          <a:solidFill>
                            <a:schemeClr val="tx2"/>
                          </a:solidFill>
                          <a:latin typeface="Century Gothic" pitchFamily="34" charset="0"/>
                          <a:ea typeface="ＭＳ Ｐゴシック" pitchFamily="34" charset="-128"/>
                        </a:defRPr>
                      </a:lvl7pPr>
                      <a:lvl8pPr marL="1371600" eaLnBrk="0" fontAlgn="base" hangingPunct="0">
                        <a:spcBef>
                          <a:spcPts val="600"/>
                        </a:spcBef>
                        <a:spcAft>
                          <a:spcPct val="0"/>
                        </a:spcAft>
                        <a:defRPr sz="1600">
                          <a:solidFill>
                            <a:schemeClr val="tx2"/>
                          </a:solidFill>
                          <a:latin typeface="Century Gothic" pitchFamily="34" charset="0"/>
                          <a:ea typeface="ＭＳ Ｐゴシック" pitchFamily="34" charset="-128"/>
                        </a:defRPr>
                      </a:lvl8pPr>
                      <a:lvl9pPr marL="1828800" eaLnBrk="0" fontAlgn="base" hangingPunct="0">
                        <a:spcBef>
                          <a:spcPts val="600"/>
                        </a:spcBef>
                        <a:spcAft>
                          <a:spcPct val="0"/>
                        </a:spcAft>
                        <a:defRPr sz="1600">
                          <a:solidFill>
                            <a:schemeClr val="tx2"/>
                          </a:solidFill>
                          <a:latin typeface="Century Gothic"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noProof="0">
                          <a:ln>
                            <a:noFill/>
                          </a:ln>
                          <a:solidFill>
                            <a:srgbClr val="000000"/>
                          </a:solidFill>
                          <a:effectLst/>
                          <a:latin typeface="+mj-lt"/>
                          <a:ea typeface="ＭＳ Ｐゴシック" pitchFamily="34" charset="-128"/>
                          <a:cs typeface="Arial" panose="020B0604020202020204" pitchFamily="34" charset="0"/>
                        </a:rPr>
                        <a:t>X</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7E7"/>
                    </a:solidFill>
                  </a:tcPr>
                </a:tc>
                <a:tc>
                  <a:txBody>
                    <a:bodyPr/>
                    <a:lstStyle>
                      <a:lvl1pPr eaLnBrk="0" hangingPunct="0">
                        <a:spcBef>
                          <a:spcPts val="1800"/>
                        </a:spcBef>
                        <a:buClr>
                          <a:schemeClr val="accent1"/>
                        </a:buClr>
                        <a:buSzPct val="100000"/>
                        <a:buFont typeface="Wingdings 2" pitchFamily="18" charset="2"/>
                        <a:defRPr>
                          <a:solidFill>
                            <a:schemeClr val="tx2"/>
                          </a:solidFill>
                          <a:latin typeface="Century Gothic" pitchFamily="34" charset="0"/>
                          <a:ea typeface="ＭＳ Ｐゴシック" pitchFamily="34" charset="-128"/>
                        </a:defRPr>
                      </a:lvl1pPr>
                      <a:lvl2pPr marL="37931725" indent="-37474525" eaLnBrk="0" hangingPunct="0">
                        <a:spcBef>
                          <a:spcPts val="600"/>
                        </a:spcBef>
                        <a:buClr>
                          <a:srgbClr val="4D0000"/>
                        </a:buClr>
                        <a:buSzPct val="100000"/>
                        <a:buFont typeface="Wingdings 2" pitchFamily="18" charset="2"/>
                        <a:defRPr sz="1600">
                          <a:solidFill>
                            <a:schemeClr val="tx2"/>
                          </a:solidFill>
                          <a:latin typeface="Century Gothic" pitchFamily="34" charset="0"/>
                          <a:ea typeface="ＭＳ Ｐゴシック" pitchFamily="34" charset="-128"/>
                        </a:defRPr>
                      </a:lvl2pPr>
                      <a:lvl3pPr eaLnBrk="0" hangingPunct="0">
                        <a:spcBef>
                          <a:spcPts val="600"/>
                        </a:spcBef>
                        <a:defRPr sz="1600">
                          <a:solidFill>
                            <a:schemeClr val="tx2"/>
                          </a:solidFill>
                          <a:latin typeface="Century Gothic" pitchFamily="34" charset="0"/>
                          <a:ea typeface="ＭＳ Ｐゴシック" pitchFamily="34" charset="-128"/>
                        </a:defRPr>
                      </a:lvl3pPr>
                      <a:lvl4pPr eaLnBrk="0" hangingPunct="0">
                        <a:spcBef>
                          <a:spcPts val="600"/>
                        </a:spcBef>
                        <a:defRPr sz="1600">
                          <a:solidFill>
                            <a:schemeClr val="tx2"/>
                          </a:solidFill>
                          <a:latin typeface="Century Gothic" pitchFamily="34" charset="0"/>
                          <a:ea typeface="ＭＳ Ｐゴシック" pitchFamily="34" charset="-128"/>
                        </a:defRPr>
                      </a:lvl4pPr>
                      <a:lvl5pPr eaLnBrk="0" hangingPunct="0">
                        <a:spcBef>
                          <a:spcPts val="600"/>
                        </a:spcBef>
                        <a:defRPr sz="1600">
                          <a:solidFill>
                            <a:schemeClr val="tx2"/>
                          </a:solidFill>
                          <a:latin typeface="Century Gothic" pitchFamily="34" charset="0"/>
                          <a:ea typeface="ＭＳ Ｐゴシック" pitchFamily="34" charset="-128"/>
                        </a:defRPr>
                      </a:lvl5pPr>
                      <a:lvl6pPr marL="457200" eaLnBrk="0" fontAlgn="base" hangingPunct="0">
                        <a:spcBef>
                          <a:spcPts val="600"/>
                        </a:spcBef>
                        <a:spcAft>
                          <a:spcPct val="0"/>
                        </a:spcAft>
                        <a:defRPr sz="1600">
                          <a:solidFill>
                            <a:schemeClr val="tx2"/>
                          </a:solidFill>
                          <a:latin typeface="Century Gothic" pitchFamily="34" charset="0"/>
                          <a:ea typeface="ＭＳ Ｐゴシック" pitchFamily="34" charset="-128"/>
                        </a:defRPr>
                      </a:lvl6pPr>
                      <a:lvl7pPr marL="914400" eaLnBrk="0" fontAlgn="base" hangingPunct="0">
                        <a:spcBef>
                          <a:spcPts val="600"/>
                        </a:spcBef>
                        <a:spcAft>
                          <a:spcPct val="0"/>
                        </a:spcAft>
                        <a:defRPr sz="1600">
                          <a:solidFill>
                            <a:schemeClr val="tx2"/>
                          </a:solidFill>
                          <a:latin typeface="Century Gothic" pitchFamily="34" charset="0"/>
                          <a:ea typeface="ＭＳ Ｐゴシック" pitchFamily="34" charset="-128"/>
                        </a:defRPr>
                      </a:lvl7pPr>
                      <a:lvl8pPr marL="1371600" eaLnBrk="0" fontAlgn="base" hangingPunct="0">
                        <a:spcBef>
                          <a:spcPts val="600"/>
                        </a:spcBef>
                        <a:spcAft>
                          <a:spcPct val="0"/>
                        </a:spcAft>
                        <a:defRPr sz="1600">
                          <a:solidFill>
                            <a:schemeClr val="tx2"/>
                          </a:solidFill>
                          <a:latin typeface="Century Gothic" pitchFamily="34" charset="0"/>
                          <a:ea typeface="ＭＳ Ｐゴシック" pitchFamily="34" charset="-128"/>
                        </a:defRPr>
                      </a:lvl8pPr>
                      <a:lvl9pPr marL="1828800" eaLnBrk="0" fontAlgn="base" hangingPunct="0">
                        <a:spcBef>
                          <a:spcPts val="600"/>
                        </a:spcBef>
                        <a:spcAft>
                          <a:spcPct val="0"/>
                        </a:spcAft>
                        <a:defRPr sz="1600">
                          <a:solidFill>
                            <a:schemeClr val="tx2"/>
                          </a:solidFill>
                          <a:latin typeface="Century Gothic"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noProof="0">
                          <a:ln>
                            <a:noFill/>
                          </a:ln>
                          <a:solidFill>
                            <a:srgbClr val="000000"/>
                          </a:solidFill>
                          <a:effectLst/>
                          <a:latin typeface="+mj-lt"/>
                          <a:ea typeface="ＭＳ Ｐゴシック" pitchFamily="34" charset="-128"/>
                          <a:cs typeface="Arial" panose="020B0604020202020204" pitchFamily="34" charset="0"/>
                        </a:rPr>
                        <a:t>X</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7E7"/>
                    </a:solidFill>
                  </a:tcPr>
                </a:tc>
                <a:extLst>
                  <a:ext uri="{0D108BD9-81ED-4DB2-BD59-A6C34878D82A}">
                    <a16:rowId xmlns:a16="http://schemas.microsoft.com/office/drawing/2014/main" val="10003"/>
                  </a:ext>
                </a:extLst>
              </a:tr>
              <a:tr h="285518">
                <a:tc>
                  <a:txBody>
                    <a:bodyPr/>
                    <a:lstStyle>
                      <a:lvl1pPr eaLnBrk="0" hangingPunct="0">
                        <a:spcBef>
                          <a:spcPts val="1800"/>
                        </a:spcBef>
                        <a:buClr>
                          <a:schemeClr val="accent1"/>
                        </a:buClr>
                        <a:buSzPct val="100000"/>
                        <a:buFont typeface="Wingdings 2" pitchFamily="18" charset="2"/>
                        <a:defRPr>
                          <a:solidFill>
                            <a:schemeClr val="tx2"/>
                          </a:solidFill>
                          <a:latin typeface="Century Gothic" pitchFamily="34" charset="0"/>
                          <a:ea typeface="ＭＳ Ｐゴシック" pitchFamily="34" charset="-128"/>
                        </a:defRPr>
                      </a:lvl1pPr>
                      <a:lvl2pPr marL="37931725" indent="-37474525" eaLnBrk="0" hangingPunct="0">
                        <a:spcBef>
                          <a:spcPts val="600"/>
                        </a:spcBef>
                        <a:buClr>
                          <a:srgbClr val="4D0000"/>
                        </a:buClr>
                        <a:buSzPct val="100000"/>
                        <a:buFont typeface="Wingdings 2" pitchFamily="18" charset="2"/>
                        <a:defRPr sz="1600">
                          <a:solidFill>
                            <a:schemeClr val="tx2"/>
                          </a:solidFill>
                          <a:latin typeface="Century Gothic" pitchFamily="34" charset="0"/>
                          <a:ea typeface="ＭＳ Ｐゴシック" pitchFamily="34" charset="-128"/>
                        </a:defRPr>
                      </a:lvl2pPr>
                      <a:lvl3pPr eaLnBrk="0" hangingPunct="0">
                        <a:spcBef>
                          <a:spcPts val="600"/>
                        </a:spcBef>
                        <a:defRPr sz="1600">
                          <a:solidFill>
                            <a:schemeClr val="tx2"/>
                          </a:solidFill>
                          <a:latin typeface="Century Gothic" pitchFamily="34" charset="0"/>
                          <a:ea typeface="ＭＳ Ｐゴシック" pitchFamily="34" charset="-128"/>
                        </a:defRPr>
                      </a:lvl3pPr>
                      <a:lvl4pPr eaLnBrk="0" hangingPunct="0">
                        <a:spcBef>
                          <a:spcPts val="600"/>
                        </a:spcBef>
                        <a:defRPr sz="1600">
                          <a:solidFill>
                            <a:schemeClr val="tx2"/>
                          </a:solidFill>
                          <a:latin typeface="Century Gothic" pitchFamily="34" charset="0"/>
                          <a:ea typeface="ＭＳ Ｐゴシック" pitchFamily="34" charset="-128"/>
                        </a:defRPr>
                      </a:lvl4pPr>
                      <a:lvl5pPr eaLnBrk="0" hangingPunct="0">
                        <a:spcBef>
                          <a:spcPts val="600"/>
                        </a:spcBef>
                        <a:defRPr sz="1600">
                          <a:solidFill>
                            <a:schemeClr val="tx2"/>
                          </a:solidFill>
                          <a:latin typeface="Century Gothic" pitchFamily="34" charset="0"/>
                          <a:ea typeface="ＭＳ Ｐゴシック" pitchFamily="34" charset="-128"/>
                        </a:defRPr>
                      </a:lvl5pPr>
                      <a:lvl6pPr marL="457200" eaLnBrk="0" fontAlgn="base" hangingPunct="0">
                        <a:spcBef>
                          <a:spcPts val="600"/>
                        </a:spcBef>
                        <a:spcAft>
                          <a:spcPct val="0"/>
                        </a:spcAft>
                        <a:defRPr sz="1600">
                          <a:solidFill>
                            <a:schemeClr val="tx2"/>
                          </a:solidFill>
                          <a:latin typeface="Century Gothic" pitchFamily="34" charset="0"/>
                          <a:ea typeface="ＭＳ Ｐゴシック" pitchFamily="34" charset="-128"/>
                        </a:defRPr>
                      </a:lvl6pPr>
                      <a:lvl7pPr marL="914400" eaLnBrk="0" fontAlgn="base" hangingPunct="0">
                        <a:spcBef>
                          <a:spcPts val="600"/>
                        </a:spcBef>
                        <a:spcAft>
                          <a:spcPct val="0"/>
                        </a:spcAft>
                        <a:defRPr sz="1600">
                          <a:solidFill>
                            <a:schemeClr val="tx2"/>
                          </a:solidFill>
                          <a:latin typeface="Century Gothic" pitchFamily="34" charset="0"/>
                          <a:ea typeface="ＭＳ Ｐゴシック" pitchFamily="34" charset="-128"/>
                        </a:defRPr>
                      </a:lvl7pPr>
                      <a:lvl8pPr marL="1371600" eaLnBrk="0" fontAlgn="base" hangingPunct="0">
                        <a:spcBef>
                          <a:spcPts val="600"/>
                        </a:spcBef>
                        <a:spcAft>
                          <a:spcPct val="0"/>
                        </a:spcAft>
                        <a:defRPr sz="1600">
                          <a:solidFill>
                            <a:schemeClr val="tx2"/>
                          </a:solidFill>
                          <a:latin typeface="Century Gothic" pitchFamily="34" charset="0"/>
                          <a:ea typeface="ＭＳ Ｐゴシック" pitchFamily="34" charset="-128"/>
                        </a:defRPr>
                      </a:lvl8pPr>
                      <a:lvl9pPr marL="1828800" eaLnBrk="0" fontAlgn="base" hangingPunct="0">
                        <a:spcBef>
                          <a:spcPts val="600"/>
                        </a:spcBef>
                        <a:spcAft>
                          <a:spcPct val="0"/>
                        </a:spcAft>
                        <a:defRPr sz="1600">
                          <a:solidFill>
                            <a:schemeClr val="tx2"/>
                          </a:solidFill>
                          <a:latin typeface="Century Gothic"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noProof="0">
                          <a:ln>
                            <a:noFill/>
                          </a:ln>
                          <a:solidFill>
                            <a:srgbClr val="000000"/>
                          </a:solidFill>
                          <a:effectLst/>
                          <a:latin typeface="+mj-lt"/>
                          <a:ea typeface="ＭＳ Ｐゴシック" pitchFamily="34" charset="-128"/>
                          <a:cs typeface="Arial" panose="020B0604020202020204" pitchFamily="34" charset="0"/>
                        </a:rPr>
                        <a:t>Sanofi</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CBCB"/>
                    </a:solidFill>
                  </a:tcPr>
                </a:tc>
                <a:tc>
                  <a:txBody>
                    <a:bodyPr/>
                    <a:lstStyle>
                      <a:lvl1pPr eaLnBrk="0" hangingPunct="0">
                        <a:spcBef>
                          <a:spcPts val="1800"/>
                        </a:spcBef>
                        <a:buClr>
                          <a:schemeClr val="accent1"/>
                        </a:buClr>
                        <a:buSzPct val="100000"/>
                        <a:buFont typeface="Wingdings 2" pitchFamily="18" charset="2"/>
                        <a:defRPr>
                          <a:solidFill>
                            <a:schemeClr val="tx2"/>
                          </a:solidFill>
                          <a:latin typeface="Century Gothic" pitchFamily="34" charset="0"/>
                          <a:ea typeface="ＭＳ Ｐゴシック" pitchFamily="34" charset="-128"/>
                        </a:defRPr>
                      </a:lvl1pPr>
                      <a:lvl2pPr marL="37931725" indent="-37474525" eaLnBrk="0" hangingPunct="0">
                        <a:spcBef>
                          <a:spcPts val="600"/>
                        </a:spcBef>
                        <a:buClr>
                          <a:srgbClr val="4D0000"/>
                        </a:buClr>
                        <a:buSzPct val="100000"/>
                        <a:buFont typeface="Wingdings 2" pitchFamily="18" charset="2"/>
                        <a:defRPr sz="1600">
                          <a:solidFill>
                            <a:schemeClr val="tx2"/>
                          </a:solidFill>
                          <a:latin typeface="Century Gothic" pitchFamily="34" charset="0"/>
                          <a:ea typeface="ＭＳ Ｐゴシック" pitchFamily="34" charset="-128"/>
                        </a:defRPr>
                      </a:lvl2pPr>
                      <a:lvl3pPr eaLnBrk="0" hangingPunct="0">
                        <a:spcBef>
                          <a:spcPts val="600"/>
                        </a:spcBef>
                        <a:defRPr sz="1600">
                          <a:solidFill>
                            <a:schemeClr val="tx2"/>
                          </a:solidFill>
                          <a:latin typeface="Century Gothic" pitchFamily="34" charset="0"/>
                          <a:ea typeface="ＭＳ Ｐゴシック" pitchFamily="34" charset="-128"/>
                        </a:defRPr>
                      </a:lvl3pPr>
                      <a:lvl4pPr eaLnBrk="0" hangingPunct="0">
                        <a:spcBef>
                          <a:spcPts val="600"/>
                        </a:spcBef>
                        <a:defRPr sz="1600">
                          <a:solidFill>
                            <a:schemeClr val="tx2"/>
                          </a:solidFill>
                          <a:latin typeface="Century Gothic" pitchFamily="34" charset="0"/>
                          <a:ea typeface="ＭＳ Ｐゴシック" pitchFamily="34" charset="-128"/>
                        </a:defRPr>
                      </a:lvl4pPr>
                      <a:lvl5pPr eaLnBrk="0" hangingPunct="0">
                        <a:spcBef>
                          <a:spcPts val="600"/>
                        </a:spcBef>
                        <a:defRPr sz="1600">
                          <a:solidFill>
                            <a:schemeClr val="tx2"/>
                          </a:solidFill>
                          <a:latin typeface="Century Gothic" pitchFamily="34" charset="0"/>
                          <a:ea typeface="ＭＳ Ｐゴシック" pitchFamily="34" charset="-128"/>
                        </a:defRPr>
                      </a:lvl5pPr>
                      <a:lvl6pPr marL="457200" eaLnBrk="0" fontAlgn="base" hangingPunct="0">
                        <a:spcBef>
                          <a:spcPts val="600"/>
                        </a:spcBef>
                        <a:spcAft>
                          <a:spcPct val="0"/>
                        </a:spcAft>
                        <a:defRPr sz="1600">
                          <a:solidFill>
                            <a:schemeClr val="tx2"/>
                          </a:solidFill>
                          <a:latin typeface="Century Gothic" pitchFamily="34" charset="0"/>
                          <a:ea typeface="ＭＳ Ｐゴシック" pitchFamily="34" charset="-128"/>
                        </a:defRPr>
                      </a:lvl6pPr>
                      <a:lvl7pPr marL="914400" eaLnBrk="0" fontAlgn="base" hangingPunct="0">
                        <a:spcBef>
                          <a:spcPts val="600"/>
                        </a:spcBef>
                        <a:spcAft>
                          <a:spcPct val="0"/>
                        </a:spcAft>
                        <a:defRPr sz="1600">
                          <a:solidFill>
                            <a:schemeClr val="tx2"/>
                          </a:solidFill>
                          <a:latin typeface="Century Gothic" pitchFamily="34" charset="0"/>
                          <a:ea typeface="ＭＳ Ｐゴシック" pitchFamily="34" charset="-128"/>
                        </a:defRPr>
                      </a:lvl7pPr>
                      <a:lvl8pPr marL="1371600" eaLnBrk="0" fontAlgn="base" hangingPunct="0">
                        <a:spcBef>
                          <a:spcPts val="600"/>
                        </a:spcBef>
                        <a:spcAft>
                          <a:spcPct val="0"/>
                        </a:spcAft>
                        <a:defRPr sz="1600">
                          <a:solidFill>
                            <a:schemeClr val="tx2"/>
                          </a:solidFill>
                          <a:latin typeface="Century Gothic" pitchFamily="34" charset="0"/>
                          <a:ea typeface="ＭＳ Ｐゴシック" pitchFamily="34" charset="-128"/>
                        </a:defRPr>
                      </a:lvl8pPr>
                      <a:lvl9pPr marL="1828800" eaLnBrk="0" fontAlgn="base" hangingPunct="0">
                        <a:spcBef>
                          <a:spcPts val="600"/>
                        </a:spcBef>
                        <a:spcAft>
                          <a:spcPct val="0"/>
                        </a:spcAft>
                        <a:defRPr sz="1600">
                          <a:solidFill>
                            <a:schemeClr val="tx2"/>
                          </a:solidFill>
                          <a:latin typeface="Century Gothic"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600" b="1" i="0" u="none" strike="noStrike" cap="none" normalizeH="0" baseline="0" noProof="0">
                        <a:ln>
                          <a:noFill/>
                        </a:ln>
                        <a:solidFill>
                          <a:srgbClr val="000000"/>
                        </a:solidFill>
                        <a:effectLst/>
                        <a:latin typeface="+mj-lt"/>
                        <a:ea typeface="ＭＳ Ｐゴシック" pitchFamily="34" charset="-128"/>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7E7"/>
                    </a:solidFill>
                  </a:tcPr>
                </a:tc>
                <a:tc>
                  <a:txBody>
                    <a:bodyPr/>
                    <a:lstStyle>
                      <a:lvl1pPr eaLnBrk="0" hangingPunct="0">
                        <a:spcBef>
                          <a:spcPts val="1800"/>
                        </a:spcBef>
                        <a:buClr>
                          <a:schemeClr val="accent1"/>
                        </a:buClr>
                        <a:buSzPct val="100000"/>
                        <a:buFont typeface="Wingdings 2" pitchFamily="18" charset="2"/>
                        <a:defRPr>
                          <a:solidFill>
                            <a:schemeClr val="tx2"/>
                          </a:solidFill>
                          <a:latin typeface="Century Gothic" pitchFamily="34" charset="0"/>
                          <a:ea typeface="ＭＳ Ｐゴシック" pitchFamily="34" charset="-128"/>
                        </a:defRPr>
                      </a:lvl1pPr>
                      <a:lvl2pPr marL="37931725" indent="-37474525" eaLnBrk="0" hangingPunct="0">
                        <a:spcBef>
                          <a:spcPts val="600"/>
                        </a:spcBef>
                        <a:buClr>
                          <a:srgbClr val="4D0000"/>
                        </a:buClr>
                        <a:buSzPct val="100000"/>
                        <a:buFont typeface="Wingdings 2" pitchFamily="18" charset="2"/>
                        <a:defRPr sz="1600">
                          <a:solidFill>
                            <a:schemeClr val="tx2"/>
                          </a:solidFill>
                          <a:latin typeface="Century Gothic" pitchFamily="34" charset="0"/>
                          <a:ea typeface="ＭＳ Ｐゴシック" pitchFamily="34" charset="-128"/>
                        </a:defRPr>
                      </a:lvl2pPr>
                      <a:lvl3pPr eaLnBrk="0" hangingPunct="0">
                        <a:spcBef>
                          <a:spcPts val="600"/>
                        </a:spcBef>
                        <a:defRPr sz="1600">
                          <a:solidFill>
                            <a:schemeClr val="tx2"/>
                          </a:solidFill>
                          <a:latin typeface="Century Gothic" pitchFamily="34" charset="0"/>
                          <a:ea typeface="ＭＳ Ｐゴシック" pitchFamily="34" charset="-128"/>
                        </a:defRPr>
                      </a:lvl3pPr>
                      <a:lvl4pPr eaLnBrk="0" hangingPunct="0">
                        <a:spcBef>
                          <a:spcPts val="600"/>
                        </a:spcBef>
                        <a:defRPr sz="1600">
                          <a:solidFill>
                            <a:schemeClr val="tx2"/>
                          </a:solidFill>
                          <a:latin typeface="Century Gothic" pitchFamily="34" charset="0"/>
                          <a:ea typeface="ＭＳ Ｐゴシック" pitchFamily="34" charset="-128"/>
                        </a:defRPr>
                      </a:lvl4pPr>
                      <a:lvl5pPr eaLnBrk="0" hangingPunct="0">
                        <a:spcBef>
                          <a:spcPts val="600"/>
                        </a:spcBef>
                        <a:defRPr sz="1600">
                          <a:solidFill>
                            <a:schemeClr val="tx2"/>
                          </a:solidFill>
                          <a:latin typeface="Century Gothic" pitchFamily="34" charset="0"/>
                          <a:ea typeface="ＭＳ Ｐゴシック" pitchFamily="34" charset="-128"/>
                        </a:defRPr>
                      </a:lvl5pPr>
                      <a:lvl6pPr marL="457200" eaLnBrk="0" fontAlgn="base" hangingPunct="0">
                        <a:spcBef>
                          <a:spcPts val="600"/>
                        </a:spcBef>
                        <a:spcAft>
                          <a:spcPct val="0"/>
                        </a:spcAft>
                        <a:defRPr sz="1600">
                          <a:solidFill>
                            <a:schemeClr val="tx2"/>
                          </a:solidFill>
                          <a:latin typeface="Century Gothic" pitchFamily="34" charset="0"/>
                          <a:ea typeface="ＭＳ Ｐゴシック" pitchFamily="34" charset="-128"/>
                        </a:defRPr>
                      </a:lvl6pPr>
                      <a:lvl7pPr marL="914400" eaLnBrk="0" fontAlgn="base" hangingPunct="0">
                        <a:spcBef>
                          <a:spcPts val="600"/>
                        </a:spcBef>
                        <a:spcAft>
                          <a:spcPct val="0"/>
                        </a:spcAft>
                        <a:defRPr sz="1600">
                          <a:solidFill>
                            <a:schemeClr val="tx2"/>
                          </a:solidFill>
                          <a:latin typeface="Century Gothic" pitchFamily="34" charset="0"/>
                          <a:ea typeface="ＭＳ Ｐゴシック" pitchFamily="34" charset="-128"/>
                        </a:defRPr>
                      </a:lvl7pPr>
                      <a:lvl8pPr marL="1371600" eaLnBrk="0" fontAlgn="base" hangingPunct="0">
                        <a:spcBef>
                          <a:spcPts val="600"/>
                        </a:spcBef>
                        <a:spcAft>
                          <a:spcPct val="0"/>
                        </a:spcAft>
                        <a:defRPr sz="1600">
                          <a:solidFill>
                            <a:schemeClr val="tx2"/>
                          </a:solidFill>
                          <a:latin typeface="Century Gothic" pitchFamily="34" charset="0"/>
                          <a:ea typeface="ＭＳ Ｐゴシック" pitchFamily="34" charset="-128"/>
                        </a:defRPr>
                      </a:lvl8pPr>
                      <a:lvl9pPr marL="1828800" eaLnBrk="0" fontAlgn="base" hangingPunct="0">
                        <a:spcBef>
                          <a:spcPts val="600"/>
                        </a:spcBef>
                        <a:spcAft>
                          <a:spcPct val="0"/>
                        </a:spcAft>
                        <a:defRPr sz="1600">
                          <a:solidFill>
                            <a:schemeClr val="tx2"/>
                          </a:solidFill>
                          <a:latin typeface="Century Gothic"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noProof="0">
                          <a:ln>
                            <a:noFill/>
                          </a:ln>
                          <a:solidFill>
                            <a:srgbClr val="000000"/>
                          </a:solidFill>
                          <a:effectLst/>
                          <a:latin typeface="+mj-lt"/>
                          <a:ea typeface="ＭＳ Ｐゴシック" pitchFamily="34" charset="-128"/>
                          <a:cs typeface="Arial" panose="020B0604020202020204" pitchFamily="34" charset="0"/>
                        </a:rPr>
                        <a:t>X</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7E7"/>
                    </a:solidFill>
                  </a:tcPr>
                </a:tc>
                <a:extLst>
                  <a:ext uri="{0D108BD9-81ED-4DB2-BD59-A6C34878D82A}">
                    <a16:rowId xmlns:a16="http://schemas.microsoft.com/office/drawing/2014/main" val="10004"/>
                  </a:ext>
                </a:extLst>
              </a:tr>
              <a:tr h="28551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noProof="0">
                          <a:ln>
                            <a:noFill/>
                          </a:ln>
                          <a:solidFill>
                            <a:srgbClr val="000000"/>
                          </a:solidFill>
                          <a:effectLst/>
                          <a:latin typeface="+mj-lt"/>
                          <a:ea typeface="ＭＳ Ｐゴシック" pitchFamily="34" charset="-128"/>
                          <a:cs typeface="Arial" panose="020B0604020202020204" pitchFamily="34" charset="0"/>
                        </a:rPr>
                        <a:t>Takeda</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CBC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noProof="0">
                          <a:ln>
                            <a:noFill/>
                          </a:ln>
                          <a:solidFill>
                            <a:srgbClr val="000000"/>
                          </a:solidFill>
                          <a:effectLst/>
                          <a:latin typeface="+mj-lt"/>
                          <a:ea typeface="ＭＳ Ｐゴシック" pitchFamily="34" charset="-128"/>
                          <a:cs typeface="Arial" panose="020B0604020202020204" pitchFamily="34" charset="0"/>
                        </a:rPr>
                        <a:t>X</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7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noProof="0">
                          <a:ln>
                            <a:noFill/>
                          </a:ln>
                          <a:solidFill>
                            <a:srgbClr val="000000"/>
                          </a:solidFill>
                          <a:effectLst/>
                          <a:latin typeface="+mj-lt"/>
                          <a:ea typeface="ＭＳ Ｐゴシック" pitchFamily="34" charset="-128"/>
                          <a:cs typeface="Arial" panose="020B0604020202020204" pitchFamily="34" charset="0"/>
                        </a:rPr>
                        <a:t>X</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7E7"/>
                    </a:solidFill>
                  </a:tcPr>
                </a:tc>
                <a:extLst>
                  <a:ext uri="{0D108BD9-81ED-4DB2-BD59-A6C34878D82A}">
                    <a16:rowId xmlns:a16="http://schemas.microsoft.com/office/drawing/2014/main" val="3166344882"/>
                  </a:ext>
                </a:extLst>
              </a:tr>
              <a:tr h="28551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noProof="0">
                          <a:ln>
                            <a:noFill/>
                          </a:ln>
                          <a:solidFill>
                            <a:srgbClr val="000000"/>
                          </a:solidFill>
                          <a:effectLst/>
                          <a:latin typeface="+mj-lt"/>
                          <a:ea typeface="ＭＳ Ｐゴシック" pitchFamily="34" charset="-128"/>
                          <a:cs typeface="Arial" panose="020B0604020202020204" pitchFamily="34" charset="0"/>
                        </a:rPr>
                        <a:t>BMS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CBC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noProof="0">
                          <a:ln>
                            <a:noFill/>
                          </a:ln>
                          <a:solidFill>
                            <a:srgbClr val="000000"/>
                          </a:solidFill>
                          <a:effectLst/>
                          <a:latin typeface="+mj-lt"/>
                          <a:ea typeface="ＭＳ Ｐゴシック" pitchFamily="34" charset="-128"/>
                          <a:cs typeface="Arial" panose="020B0604020202020204" pitchFamily="34" charset="0"/>
                        </a:rPr>
                        <a:t>X</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7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noProof="0">
                          <a:ln>
                            <a:noFill/>
                          </a:ln>
                          <a:solidFill>
                            <a:srgbClr val="000000"/>
                          </a:solidFill>
                          <a:effectLst/>
                          <a:latin typeface="+mj-lt"/>
                          <a:ea typeface="ＭＳ Ｐゴシック" pitchFamily="34" charset="-128"/>
                          <a:cs typeface="Arial" panose="020B0604020202020204" pitchFamily="34" charset="0"/>
                        </a:rPr>
                        <a:t>X</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7E7"/>
                    </a:solidFill>
                  </a:tcPr>
                </a:tc>
                <a:extLst>
                  <a:ext uri="{0D108BD9-81ED-4DB2-BD59-A6C34878D82A}">
                    <a16:rowId xmlns:a16="http://schemas.microsoft.com/office/drawing/2014/main" val="2912560105"/>
                  </a:ext>
                </a:extLst>
              </a:tr>
              <a:tr h="28551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noProof="0">
                          <a:ln>
                            <a:noFill/>
                          </a:ln>
                          <a:solidFill>
                            <a:srgbClr val="000000"/>
                          </a:solidFill>
                          <a:effectLst/>
                          <a:latin typeface="+mj-lt"/>
                          <a:ea typeface="ＭＳ Ｐゴシック" pitchFamily="34" charset="-128"/>
                          <a:cs typeface="Arial" panose="020B0604020202020204" pitchFamily="34" charset="0"/>
                        </a:rPr>
                        <a:t>GSK</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CBC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noProof="0">
                          <a:ln>
                            <a:noFill/>
                          </a:ln>
                          <a:solidFill>
                            <a:srgbClr val="000000"/>
                          </a:solidFill>
                          <a:effectLst/>
                          <a:latin typeface="+mj-lt"/>
                          <a:ea typeface="ＭＳ Ｐゴシック" pitchFamily="34" charset="-128"/>
                          <a:cs typeface="Arial" panose="020B0604020202020204" pitchFamily="34" charset="0"/>
                        </a:rPr>
                        <a:t>X</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7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noProof="0">
                          <a:ln>
                            <a:noFill/>
                          </a:ln>
                          <a:solidFill>
                            <a:srgbClr val="000000"/>
                          </a:solidFill>
                          <a:effectLst/>
                          <a:latin typeface="+mj-lt"/>
                          <a:ea typeface="ＭＳ Ｐゴシック" pitchFamily="34" charset="-128"/>
                          <a:cs typeface="Arial" panose="020B0604020202020204" pitchFamily="34" charset="0"/>
                        </a:rPr>
                        <a:t>X</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7E7"/>
                    </a:solidFill>
                  </a:tcPr>
                </a:tc>
                <a:extLst>
                  <a:ext uri="{0D108BD9-81ED-4DB2-BD59-A6C34878D82A}">
                    <a16:rowId xmlns:a16="http://schemas.microsoft.com/office/drawing/2014/main" val="3838898383"/>
                  </a:ext>
                </a:extLst>
              </a:tr>
            </a:tbl>
          </a:graphicData>
        </a:graphic>
      </p:graphicFrame>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2F03D-68CC-C841-9D78-6BABB5EAD251}"/>
              </a:ext>
            </a:extLst>
          </p:cNvPr>
          <p:cNvSpPr>
            <a:spLocks noGrp="1"/>
          </p:cNvSpPr>
          <p:nvPr>
            <p:ph type="ctrTitle"/>
          </p:nvPr>
        </p:nvSpPr>
        <p:spPr/>
        <p:txBody>
          <a:bodyPr>
            <a:normAutofit/>
          </a:bodyPr>
          <a:lstStyle/>
          <a:p>
            <a:pPr marR="0" algn="l" defTabSz="914400" rtl="0" eaLnBrk="1" latinLnBrk="0" hangingPunct="1">
              <a:lnSpc>
                <a:spcPct val="100000"/>
              </a:lnSpc>
              <a:spcBef>
                <a:spcPts val="0"/>
              </a:spcBef>
              <a:spcAft>
                <a:spcPts val="0"/>
              </a:spcAft>
            </a:pPr>
            <a:r>
              <a:rPr lang="en-US" sz="2800" b="1" u="none" kern="1200" noProof="0">
                <a:effectLst/>
                <a:latin typeface="Arial" panose="020B0604020202020204" pitchFamily="34" charset="0"/>
                <a:ea typeface="+mn-ea"/>
                <a:cs typeface="Arial" panose="020B0604020202020204" pitchFamily="34" charset="0"/>
              </a:rPr>
              <a:t>Bispecifics in </a:t>
            </a:r>
            <a:r>
              <a:rPr lang="en-US" sz="2800" b="1" u="none" kern="1200" noProof="0">
                <a:effectLst/>
                <a:latin typeface="Arial" panose="020B0604020202020204" pitchFamily="34" charset="0"/>
                <a:cs typeface="Arial" panose="020B0604020202020204" pitchFamily="34" charset="0"/>
              </a:rPr>
              <a:t>Multiple</a:t>
            </a:r>
            <a:r>
              <a:rPr lang="en-US" sz="2800" b="1" u="none" noProof="0">
                <a:effectLst/>
                <a:latin typeface="Arial" panose="020B0604020202020204" pitchFamily="34" charset="0"/>
                <a:cs typeface="Arial" panose="020B0604020202020204" pitchFamily="34" charset="0"/>
              </a:rPr>
              <a:t> Myeloma</a:t>
            </a:r>
          </a:p>
        </p:txBody>
      </p:sp>
      <p:sp>
        <p:nvSpPr>
          <p:cNvPr id="7" name="Subtitle 6">
            <a:extLst>
              <a:ext uri="{FF2B5EF4-FFF2-40B4-BE49-F238E27FC236}">
                <a16:creationId xmlns:a16="http://schemas.microsoft.com/office/drawing/2014/main" id="{81E62135-1198-4298-84EC-45D95B29EE63}"/>
              </a:ext>
            </a:extLst>
          </p:cNvPr>
          <p:cNvSpPr>
            <a:spLocks noGrp="1"/>
          </p:cNvSpPr>
          <p:nvPr>
            <p:ph type="subTitle" idx="1"/>
          </p:nvPr>
        </p:nvSpPr>
        <p:spPr/>
        <p:txBody>
          <a:bodyPr/>
          <a:lstStyle/>
          <a:p>
            <a:pPr algn="l">
              <a:lnSpc>
                <a:spcPct val="100000"/>
              </a:lnSpc>
              <a:spcBef>
                <a:spcPts val="0"/>
              </a:spcBef>
              <a:spcAft>
                <a:spcPts val="0"/>
              </a:spcAft>
            </a:pPr>
            <a:r>
              <a:rPr lang="en-US" sz="1800" b="0" u="none" kern="1200" noProof="0">
                <a:effectLst/>
                <a:latin typeface="Arial" panose="020B0604020202020204" pitchFamily="34" charset="0"/>
                <a:cs typeface="Arial" panose="020B0604020202020204" pitchFamily="34" charset="0"/>
              </a:rPr>
              <a:t>María-Victoria Mateos, MD, PhD</a:t>
            </a:r>
          </a:p>
        </p:txBody>
      </p:sp>
      <p:pic>
        <p:nvPicPr>
          <p:cNvPr id="5" name="Picture 4">
            <a:extLst>
              <a:ext uri="{FF2B5EF4-FFF2-40B4-BE49-F238E27FC236}">
                <a16:creationId xmlns:a16="http://schemas.microsoft.com/office/drawing/2014/main" id="{B3C3C990-0B4D-4FB3-AC24-442E892789D6}"/>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rot="5400000">
            <a:off x="4270617" y="3411022"/>
            <a:ext cx="1179576" cy="1179576"/>
          </a:xfrm>
          <a:prstGeom prst="teardrop">
            <a:avLst/>
          </a:prstGeom>
        </p:spPr>
      </p:pic>
    </p:spTree>
    <p:extLst>
      <p:ext uri="{BB962C8B-B14F-4D97-AF65-F5344CB8AC3E}">
        <p14:creationId xmlns:p14="http://schemas.microsoft.com/office/powerpoint/2010/main" val="25594819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00E647B9-EF97-5A45-AA94-028FED620DF7}"/>
              </a:ext>
            </a:extLst>
          </p:cNvPr>
          <p:cNvSpPr txBox="1">
            <a:spLocks/>
          </p:cNvSpPr>
          <p:nvPr/>
        </p:nvSpPr>
        <p:spPr>
          <a:xfrm>
            <a:off x="945431" y="1782142"/>
            <a:ext cx="6899329" cy="1620404"/>
          </a:xfrm>
          <a:prstGeom prst="rect">
            <a:avLst/>
          </a:prstGeom>
        </p:spPr>
        <p:txBody>
          <a:bodyPr vert="horz" lIns="0" tIns="0" rIns="0" bIns="0" rtlCol="0" anchor="ctr" anchorCtr="0">
            <a:noAutofit/>
          </a:bodyPr>
          <a:lstStyle>
            <a:lvl1pPr algn="l" defTabSz="914377" rtl="0" eaLnBrk="1" latinLnBrk="0" hangingPunct="1">
              <a:lnSpc>
                <a:spcPct val="90000"/>
              </a:lnSpc>
              <a:spcBef>
                <a:spcPct val="0"/>
              </a:spcBef>
              <a:buNone/>
              <a:defRPr sz="6000" b="0" kern="1200" spc="0" baseline="0">
                <a:solidFill>
                  <a:schemeClr val="tx1"/>
                </a:solidFill>
                <a:latin typeface="+mj-lt"/>
                <a:ea typeface="+mj-ea"/>
                <a:cs typeface="+mj-cs"/>
              </a:defRPr>
            </a:lvl1pPr>
          </a:lstStyle>
          <a:p>
            <a:pPr marL="0" marR="0" lvl="0" indent="0" algn="ctr" defTabSz="578663" rtl="0" eaLnBrk="1" fontAlgn="auto" latinLnBrk="0" hangingPunct="1">
              <a:lnSpc>
                <a:spcPct val="90000"/>
              </a:lnSpc>
              <a:spcBef>
                <a:spcPct val="0"/>
              </a:spcBef>
              <a:spcAft>
                <a:spcPts val="0"/>
              </a:spcAft>
              <a:buClrTx/>
              <a:buSzTx/>
              <a:buFontTx/>
              <a:buNone/>
              <a:tabLst/>
              <a:defRPr/>
            </a:pPr>
            <a:r>
              <a:rPr kumimoji="0" lang="es-ES" sz="3038" b="0" i="0" u="none" strike="noStrike" kern="1200" cap="none" spc="0" normalizeH="0" baseline="0" noProof="0">
                <a:ln>
                  <a:noFill/>
                </a:ln>
                <a:solidFill>
                  <a:srgbClr val="595454"/>
                </a:solidFill>
                <a:effectLst/>
                <a:uLnTx/>
                <a:uFillTx/>
                <a:latin typeface="Trebuchet MS"/>
                <a:ea typeface="+mj-ea"/>
                <a:cs typeface="+mj-cs"/>
              </a:rPr>
              <a:t>Bispecific Monoclonal Antibodies in Myeloma</a:t>
            </a:r>
            <a:endParaRPr kumimoji="0" lang="en-GB" sz="3038" b="0" i="0" u="none" strike="noStrike" kern="1200" cap="none" spc="0" normalizeH="0" baseline="0" noProof="0">
              <a:ln>
                <a:noFill/>
              </a:ln>
              <a:solidFill>
                <a:srgbClr val="595454"/>
              </a:solidFill>
              <a:effectLst/>
              <a:uLnTx/>
              <a:uFillTx/>
              <a:latin typeface="Trebuchet MS"/>
              <a:ea typeface="+mj-ea"/>
              <a:cs typeface="+mj-cs"/>
            </a:endParaRPr>
          </a:p>
        </p:txBody>
      </p:sp>
      <p:sp>
        <p:nvSpPr>
          <p:cNvPr id="15" name="Text Placeholder 4">
            <a:extLst>
              <a:ext uri="{FF2B5EF4-FFF2-40B4-BE49-F238E27FC236}">
                <a16:creationId xmlns:a16="http://schemas.microsoft.com/office/drawing/2014/main" id="{480EF971-E2A5-BA46-A4D0-FA6FE3F8733F}"/>
              </a:ext>
            </a:extLst>
          </p:cNvPr>
          <p:cNvSpPr txBox="1">
            <a:spLocks/>
          </p:cNvSpPr>
          <p:nvPr/>
        </p:nvSpPr>
        <p:spPr>
          <a:xfrm>
            <a:off x="2185295" y="3724309"/>
            <a:ext cx="4773410" cy="433983"/>
          </a:xfrm>
          <a:prstGeom prst="rect">
            <a:avLst/>
          </a:prstGeom>
        </p:spPr>
        <p:txBody>
          <a:bodyPr vert="horz" lIns="0" tIns="0" rIns="0" bIns="0" spcCol="301752" rtlCol="0">
            <a:noAutofit/>
          </a:bodyPr>
          <a:lstStyle>
            <a:lvl1pPr marL="0" indent="0" algn="l" defTabSz="914377" rtl="0" eaLnBrk="1" latinLnBrk="0" hangingPunct="1">
              <a:lnSpc>
                <a:spcPct val="100000"/>
              </a:lnSpc>
              <a:spcBef>
                <a:spcPts val="0"/>
              </a:spcBef>
              <a:buFont typeface="Trebuchet MS" panose="020B0603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00000"/>
              </a:lnSpc>
              <a:spcBef>
                <a:spcPts val="0"/>
              </a:spcBef>
              <a:buFont typeface="Trebuchet MS" panose="020B0603020202020204" pitchFamily="34" charset="0"/>
              <a:buNone/>
              <a:defRPr sz="2000" b="0" kern="1200">
                <a:solidFill>
                  <a:schemeClr val="tx1"/>
                </a:solidFill>
                <a:latin typeface="+mn-lt"/>
                <a:ea typeface="+mn-ea"/>
                <a:cs typeface="+mn-cs"/>
              </a:defRPr>
            </a:lvl2pPr>
            <a:lvl3pPr marL="0" indent="0" algn="l" defTabSz="914377" rtl="0" eaLnBrk="1" latinLnBrk="0" hangingPunct="1">
              <a:lnSpc>
                <a:spcPct val="100000"/>
              </a:lnSpc>
              <a:spcBef>
                <a:spcPts val="0"/>
              </a:spcBef>
              <a:buFont typeface="Trebuchet MS" panose="020B0603020202020204" pitchFamily="34" charset="0"/>
              <a:buNone/>
              <a:defRPr sz="2000" b="0" kern="1200">
                <a:solidFill>
                  <a:schemeClr val="tx1"/>
                </a:solidFill>
                <a:latin typeface="+mn-lt"/>
                <a:ea typeface="+mn-ea"/>
                <a:cs typeface="+mn-cs"/>
              </a:defRPr>
            </a:lvl3pPr>
            <a:lvl4pPr marL="0" indent="0" algn="l" defTabSz="914377" rtl="0" eaLnBrk="1" latinLnBrk="0" hangingPunct="1">
              <a:lnSpc>
                <a:spcPct val="100000"/>
              </a:lnSpc>
              <a:spcBef>
                <a:spcPts val="0"/>
              </a:spcBef>
              <a:buFont typeface="Trebuchet MS" panose="020B0603020202020204" pitchFamily="34" charset="0"/>
              <a:buNone/>
              <a:defRPr sz="2000" b="0" kern="1200">
                <a:solidFill>
                  <a:schemeClr val="tx1"/>
                </a:solidFill>
                <a:latin typeface="+mn-lt"/>
                <a:ea typeface="+mn-ea"/>
                <a:cs typeface="+mn-cs"/>
              </a:defRPr>
            </a:lvl4pPr>
            <a:lvl5pPr marL="0" indent="0" algn="l" defTabSz="914377" rtl="0" eaLnBrk="1" latinLnBrk="0" hangingPunct="1">
              <a:lnSpc>
                <a:spcPct val="100000"/>
              </a:lnSpc>
              <a:spcBef>
                <a:spcPts val="0"/>
              </a:spcBef>
              <a:buFont typeface="Trebuchet MS" panose="020B0603020202020204" pitchFamily="34" charset="0"/>
              <a:buNone/>
              <a:defRPr sz="2000" b="0" kern="1200">
                <a:solidFill>
                  <a:schemeClr val="tx1"/>
                </a:solidFill>
                <a:latin typeface="+mn-lt"/>
                <a:ea typeface="+mn-ea"/>
                <a:cs typeface="+mn-cs"/>
              </a:defRPr>
            </a:lvl5pPr>
            <a:lvl6pPr marL="0" indent="0" algn="l" defTabSz="914377" rtl="0" eaLnBrk="1" latinLnBrk="0" hangingPunct="1">
              <a:lnSpc>
                <a:spcPct val="100000"/>
              </a:lnSpc>
              <a:spcBef>
                <a:spcPts val="0"/>
              </a:spcBef>
              <a:buFont typeface="Trebuchet MS" panose="020B0603020202020204" pitchFamily="34" charset="0"/>
              <a:buNone/>
              <a:defRPr sz="2000" b="0" kern="1200">
                <a:solidFill>
                  <a:schemeClr val="tx1"/>
                </a:solidFill>
                <a:latin typeface="+mn-lt"/>
                <a:ea typeface="+mn-ea"/>
                <a:cs typeface="+mn-cs"/>
              </a:defRPr>
            </a:lvl6pPr>
            <a:lvl7pPr marL="0" indent="0" algn="l" defTabSz="914377" rtl="0" eaLnBrk="1" latinLnBrk="0" hangingPunct="1">
              <a:lnSpc>
                <a:spcPct val="100000"/>
              </a:lnSpc>
              <a:spcBef>
                <a:spcPts val="0"/>
              </a:spcBef>
              <a:buFont typeface="Trebuchet MS" panose="020B0603020202020204" pitchFamily="34" charset="0"/>
              <a:buNone/>
              <a:defRPr sz="2000" b="0" kern="1200">
                <a:solidFill>
                  <a:schemeClr val="tx1"/>
                </a:solidFill>
                <a:latin typeface="+mn-lt"/>
                <a:ea typeface="+mn-ea"/>
                <a:cs typeface="+mn-cs"/>
              </a:defRPr>
            </a:lvl7pPr>
            <a:lvl8pPr marL="0" indent="0" algn="l" defTabSz="914377" rtl="0" eaLnBrk="1" latinLnBrk="0" hangingPunct="1">
              <a:lnSpc>
                <a:spcPct val="100000"/>
              </a:lnSpc>
              <a:spcBef>
                <a:spcPts val="0"/>
              </a:spcBef>
              <a:buFont typeface="Trebuchet MS" panose="020B0603020202020204" pitchFamily="34" charset="0"/>
              <a:buNone/>
              <a:defRPr sz="2000" b="0" kern="1200">
                <a:solidFill>
                  <a:schemeClr val="tx1"/>
                </a:solidFill>
                <a:latin typeface="+mn-lt"/>
                <a:ea typeface="+mn-ea"/>
                <a:cs typeface="+mn-cs"/>
              </a:defRPr>
            </a:lvl8pPr>
            <a:lvl9pPr marL="0" indent="0" algn="l" defTabSz="914377" rtl="0" eaLnBrk="1" latinLnBrk="0" hangingPunct="1">
              <a:lnSpc>
                <a:spcPct val="100000"/>
              </a:lnSpc>
              <a:spcBef>
                <a:spcPts val="0"/>
              </a:spcBef>
              <a:buFont typeface="Trebuchet MS" panose="020B0603020202020204" pitchFamily="34" charset="0"/>
              <a:buNone/>
              <a:defRPr sz="2000" b="0" kern="1200">
                <a:solidFill>
                  <a:schemeClr val="tx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 typeface="Trebuchet MS" panose="020B0603020202020204" pitchFamily="34" charset="0"/>
              <a:buNone/>
              <a:tabLst/>
              <a:defRPr/>
            </a:pPr>
            <a:r>
              <a:rPr kumimoji="0" lang="en-GB" sz="1266" b="0" i="0" u="none" strike="noStrike" kern="1200" cap="none" spc="0" normalizeH="0" baseline="0" noProof="0">
                <a:ln>
                  <a:noFill/>
                </a:ln>
                <a:solidFill>
                  <a:srgbClr val="595454"/>
                </a:solidFill>
                <a:effectLst/>
                <a:uLnTx/>
                <a:uFillTx/>
                <a:latin typeface="Trebuchet MS"/>
                <a:ea typeface="+mn-ea"/>
                <a:cs typeface="+mn-cs"/>
              </a:rPr>
              <a:t>María-Victoria Mateos</a:t>
            </a:r>
          </a:p>
          <a:p>
            <a:pPr marL="0" marR="0" lvl="0" indent="0" algn="ctr" defTabSz="578663" rtl="0" eaLnBrk="1" fontAlgn="auto" latinLnBrk="0" hangingPunct="1">
              <a:lnSpc>
                <a:spcPct val="100000"/>
              </a:lnSpc>
              <a:spcBef>
                <a:spcPts val="0"/>
              </a:spcBef>
              <a:spcAft>
                <a:spcPts val="0"/>
              </a:spcAft>
              <a:buClrTx/>
              <a:buSzTx/>
              <a:buFont typeface="Trebuchet MS" panose="020B0603020202020204" pitchFamily="34" charset="0"/>
              <a:buNone/>
              <a:tabLst/>
              <a:defRPr/>
            </a:pPr>
            <a:r>
              <a:rPr kumimoji="0" lang="en-GB" sz="1266" b="0" i="0" u="none" strike="noStrike" kern="1200" cap="none" spc="0" normalizeH="0" baseline="0" noProof="0">
                <a:ln>
                  <a:noFill/>
                </a:ln>
                <a:solidFill>
                  <a:srgbClr val="595454"/>
                </a:solidFill>
                <a:effectLst/>
                <a:uLnTx/>
                <a:uFillTx/>
                <a:latin typeface="Trebuchet MS"/>
                <a:ea typeface="+mn-ea"/>
                <a:cs typeface="+mn-cs"/>
              </a:rPr>
              <a:t>University Hospital of Salamanca-IBSAL </a:t>
            </a:r>
          </a:p>
          <a:p>
            <a:pPr marL="0" marR="0" lvl="0" indent="0" algn="ctr" defTabSz="578663" rtl="0" eaLnBrk="1" fontAlgn="auto" latinLnBrk="0" hangingPunct="1">
              <a:lnSpc>
                <a:spcPct val="100000"/>
              </a:lnSpc>
              <a:spcBef>
                <a:spcPts val="0"/>
              </a:spcBef>
              <a:spcAft>
                <a:spcPts val="0"/>
              </a:spcAft>
              <a:buClrTx/>
              <a:buSzTx/>
              <a:buFont typeface="Trebuchet MS" panose="020B0603020202020204" pitchFamily="34" charset="0"/>
              <a:buNone/>
              <a:tabLst/>
              <a:defRPr/>
            </a:pPr>
            <a:r>
              <a:rPr kumimoji="0" lang="en-GB" sz="1266" b="0" i="0" u="none" strike="noStrike" kern="1200" cap="none" spc="0" normalizeH="0" baseline="0" noProof="0">
                <a:ln>
                  <a:noFill/>
                </a:ln>
                <a:solidFill>
                  <a:srgbClr val="595454"/>
                </a:solidFill>
                <a:effectLst/>
                <a:uLnTx/>
                <a:uFillTx/>
                <a:latin typeface="Trebuchet MS"/>
                <a:ea typeface="+mn-ea"/>
                <a:cs typeface="+mn-cs"/>
              </a:rPr>
              <a:t>Salamanca, Spain</a:t>
            </a:r>
          </a:p>
          <a:p>
            <a:pPr marL="0" marR="0" lvl="0" indent="0" algn="ctr" defTabSz="578663" rtl="0" eaLnBrk="1" fontAlgn="auto" latinLnBrk="0" hangingPunct="1">
              <a:lnSpc>
                <a:spcPct val="100000"/>
              </a:lnSpc>
              <a:spcBef>
                <a:spcPts val="0"/>
              </a:spcBef>
              <a:spcAft>
                <a:spcPts val="0"/>
              </a:spcAft>
              <a:buClrTx/>
              <a:buSzTx/>
              <a:buFont typeface="Trebuchet MS" panose="020B0603020202020204" pitchFamily="34" charset="0"/>
              <a:buNone/>
              <a:tabLst/>
              <a:defRPr/>
            </a:pPr>
            <a:endParaRPr kumimoji="0" lang="en-GB" sz="1266" b="0" i="0" u="none" strike="noStrike" kern="1200" cap="none" spc="0" normalizeH="0" baseline="0" noProof="0">
              <a:ln>
                <a:noFill/>
              </a:ln>
              <a:solidFill>
                <a:srgbClr val="595454"/>
              </a:solidFill>
              <a:effectLst/>
              <a:uLnTx/>
              <a:uFillTx/>
              <a:latin typeface="Trebuchet MS"/>
              <a:ea typeface="+mn-ea"/>
              <a:cs typeface="+mn-cs"/>
            </a:endParaRPr>
          </a:p>
        </p:txBody>
      </p:sp>
      <p:grpSp>
        <p:nvGrpSpPr>
          <p:cNvPr id="16" name="Group 14">
            <a:extLst>
              <a:ext uri="{FF2B5EF4-FFF2-40B4-BE49-F238E27FC236}">
                <a16:creationId xmlns:a16="http://schemas.microsoft.com/office/drawing/2014/main" id="{BEEC782F-B741-3647-A076-1E017E9D8669}"/>
              </a:ext>
            </a:extLst>
          </p:cNvPr>
          <p:cNvGrpSpPr>
            <a:grpSpLocks/>
          </p:cNvGrpSpPr>
          <p:nvPr/>
        </p:nvGrpSpPr>
        <p:grpSpPr bwMode="auto">
          <a:xfrm>
            <a:off x="6428441" y="559981"/>
            <a:ext cx="1777119" cy="1184412"/>
            <a:chOff x="2333" y="164"/>
            <a:chExt cx="1769" cy="1179"/>
          </a:xfrm>
        </p:grpSpPr>
        <p:pic>
          <p:nvPicPr>
            <p:cNvPr id="17" name="Picture 11">
              <a:extLst>
                <a:ext uri="{FF2B5EF4-FFF2-40B4-BE49-F238E27FC236}">
                  <a16:creationId xmlns:a16="http://schemas.microsoft.com/office/drawing/2014/main" id="{EB223575-31CB-EF4B-A7CE-90D41D2D1FE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p:blipFill>
          <p:spPr bwMode="auto">
            <a:xfrm>
              <a:off x="2804" y="164"/>
              <a:ext cx="852" cy="8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 name="Text Box 12">
              <a:extLst>
                <a:ext uri="{FF2B5EF4-FFF2-40B4-BE49-F238E27FC236}">
                  <a16:creationId xmlns:a16="http://schemas.microsoft.com/office/drawing/2014/main" id="{C0F14526-087D-294E-A54F-A2079B2814F1}"/>
                </a:ext>
              </a:extLst>
            </p:cNvPr>
            <p:cNvSpPr txBox="1">
              <a:spLocks noChangeArrowheads="1"/>
            </p:cNvSpPr>
            <p:nvPr/>
          </p:nvSpPr>
          <p:spPr bwMode="auto">
            <a:xfrm>
              <a:off x="2333" y="1117"/>
              <a:ext cx="1769" cy="2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38138" indent="-338138">
                <a:defRPr sz="2800" b="1">
                  <a:solidFill>
                    <a:schemeClr val="tx1"/>
                  </a:solidFill>
                  <a:latin typeface="Arial" charset="0"/>
                  <a:ea typeface="ＭＳ Ｐゴシック" charset="0"/>
                  <a:cs typeface="ＭＳ Ｐゴシック" charset="0"/>
                </a:defRPr>
              </a:lvl1pPr>
              <a:lvl2pPr marL="37931725" indent="-37474525">
                <a:defRPr sz="2800" b="1">
                  <a:solidFill>
                    <a:schemeClr val="tx1"/>
                  </a:solidFill>
                  <a:latin typeface="Arial" charset="0"/>
                  <a:ea typeface="ＭＳ Ｐゴシック" charset="0"/>
                </a:defRPr>
              </a:lvl2pPr>
              <a:lvl3pPr>
                <a:defRPr sz="2800" b="1">
                  <a:solidFill>
                    <a:schemeClr val="tx1"/>
                  </a:solidFill>
                  <a:latin typeface="Arial" charset="0"/>
                  <a:ea typeface="ＭＳ Ｐゴシック" charset="0"/>
                </a:defRPr>
              </a:lvl3pPr>
              <a:lvl4pPr>
                <a:defRPr sz="2800" b="1">
                  <a:solidFill>
                    <a:schemeClr val="tx1"/>
                  </a:solidFill>
                  <a:latin typeface="Arial" charset="0"/>
                  <a:ea typeface="ＭＳ Ｐゴシック" charset="0"/>
                </a:defRPr>
              </a:lvl4pPr>
              <a:lvl5pPr>
                <a:defRPr sz="2800" b="1">
                  <a:solidFill>
                    <a:schemeClr val="tx1"/>
                  </a:solidFill>
                  <a:latin typeface="Arial" charset="0"/>
                  <a:ea typeface="ＭＳ Ｐゴシック" charset="0"/>
                </a:defRPr>
              </a:lvl5pPr>
              <a:lvl6pPr marL="457200" eaLnBrk="0" fontAlgn="base" hangingPunct="0">
                <a:spcBef>
                  <a:spcPct val="20000"/>
                </a:spcBef>
                <a:spcAft>
                  <a:spcPct val="0"/>
                </a:spcAft>
                <a:defRPr sz="2800" b="1">
                  <a:solidFill>
                    <a:schemeClr val="tx1"/>
                  </a:solidFill>
                  <a:latin typeface="Arial" charset="0"/>
                  <a:ea typeface="ＭＳ Ｐゴシック" charset="0"/>
                </a:defRPr>
              </a:lvl6pPr>
              <a:lvl7pPr marL="914400" eaLnBrk="0" fontAlgn="base" hangingPunct="0">
                <a:spcBef>
                  <a:spcPct val="20000"/>
                </a:spcBef>
                <a:spcAft>
                  <a:spcPct val="0"/>
                </a:spcAft>
                <a:defRPr sz="2800" b="1">
                  <a:solidFill>
                    <a:schemeClr val="tx1"/>
                  </a:solidFill>
                  <a:latin typeface="Arial" charset="0"/>
                  <a:ea typeface="ＭＳ Ｐゴシック" charset="0"/>
                </a:defRPr>
              </a:lvl7pPr>
              <a:lvl8pPr marL="1371600" eaLnBrk="0" fontAlgn="base" hangingPunct="0">
                <a:spcBef>
                  <a:spcPct val="20000"/>
                </a:spcBef>
                <a:spcAft>
                  <a:spcPct val="0"/>
                </a:spcAft>
                <a:defRPr sz="2800" b="1">
                  <a:solidFill>
                    <a:schemeClr val="tx1"/>
                  </a:solidFill>
                  <a:latin typeface="Arial" charset="0"/>
                  <a:ea typeface="ＭＳ Ｐゴシック" charset="0"/>
                </a:defRPr>
              </a:lvl8pPr>
              <a:lvl9pPr marL="1828800" eaLnBrk="0" fontAlgn="base" hangingPunct="0">
                <a:spcBef>
                  <a:spcPct val="20000"/>
                </a:spcBef>
                <a:spcAft>
                  <a:spcPct val="0"/>
                </a:spcAft>
                <a:defRPr sz="2800" b="1">
                  <a:solidFill>
                    <a:schemeClr val="tx1"/>
                  </a:solidFill>
                  <a:latin typeface="Arial" charset="0"/>
                  <a:ea typeface="ＭＳ Ｐゴシック" charset="0"/>
                </a:defRPr>
              </a:lvl9pPr>
            </a:lstStyle>
            <a:p>
              <a:pPr marL="213991" marR="0" lvl="0" indent="-213991" algn="ctr" defTabSz="578678" rtl="0" eaLnBrk="0" fontAlgn="base" latinLnBrk="0" hangingPunct="0">
                <a:lnSpc>
                  <a:spcPct val="90000"/>
                </a:lnSpc>
                <a:spcBef>
                  <a:spcPct val="70000"/>
                </a:spcBef>
                <a:spcAft>
                  <a:spcPct val="0"/>
                </a:spcAft>
                <a:buClr>
                  <a:srgbClr val="66FFFF"/>
                </a:buClr>
                <a:buSzTx/>
                <a:buFontTx/>
                <a:buNone/>
                <a:tabLst/>
                <a:defRPr/>
              </a:pPr>
              <a:r>
                <a:rPr kumimoji="0" lang="es-ES_tradnl" sz="1013" b="1" i="0" u="none" strike="noStrike" kern="0" cap="none" spc="0" normalizeH="0" baseline="0" noProof="0">
                  <a:ln>
                    <a:noFill/>
                  </a:ln>
                  <a:solidFill>
                    <a:srgbClr val="595454"/>
                  </a:solidFill>
                  <a:effectLst/>
                  <a:uLnTx/>
                  <a:uFillTx/>
                  <a:latin typeface="Arial" charset="0"/>
                  <a:ea typeface="ＭＳ Ｐゴシック" charset="0"/>
                </a:rPr>
                <a:t>University of Salamanca</a:t>
              </a:r>
            </a:p>
          </p:txBody>
        </p:sp>
      </p:grpSp>
      <p:pic>
        <p:nvPicPr>
          <p:cNvPr id="20" name="Picture 9">
            <a:extLst>
              <a:ext uri="{FF2B5EF4-FFF2-40B4-BE49-F238E27FC236}">
                <a16:creationId xmlns:a16="http://schemas.microsoft.com/office/drawing/2014/main" id="{9C3AD3D2-E51F-A944-995F-F980536126F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939651" y="903972"/>
            <a:ext cx="1763056" cy="496430"/>
          </a:xfrm>
          <a:prstGeom prst="rect">
            <a:avLst/>
          </a:prstGeom>
          <a:noFill/>
          <a:ln>
            <a:solidFill>
              <a:srgbClr val="1B5C67"/>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7F111BF3-BADC-48F0-BD89-392231618BA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39770" y="831236"/>
            <a:ext cx="1397405" cy="641903"/>
          </a:xfrm>
          <a:prstGeom prst="rect">
            <a:avLst/>
          </a:prstGeom>
        </p:spPr>
      </p:pic>
      <p:pic>
        <p:nvPicPr>
          <p:cNvPr id="1028" name="Picture 4" descr="Centro de Investigación del Cáncer | Salamanca, Spain | CIC">
            <a:extLst>
              <a:ext uri="{FF2B5EF4-FFF2-40B4-BE49-F238E27FC236}">
                <a16:creationId xmlns:a16="http://schemas.microsoft.com/office/drawing/2014/main" id="{89DF3EF5-E4E8-465A-BD1D-14D60E20530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374238" y="752782"/>
            <a:ext cx="1917140" cy="798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261723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266442" y="263849"/>
            <a:ext cx="7252335" cy="578644"/>
          </a:xfrm>
        </p:spPr>
        <p:txBody>
          <a:bodyPr/>
          <a:lstStyle/>
          <a:p>
            <a:r>
              <a:rPr lang="en-US" noProof="0">
                <a:latin typeface="Trebuchet MS" panose="020B0703020202090204" pitchFamily="34" charset="0"/>
              </a:rPr>
              <a:t>Conflict of interest</a:t>
            </a:r>
          </a:p>
        </p:txBody>
      </p:sp>
      <p:sp>
        <p:nvSpPr>
          <p:cNvPr id="2" name="Content Placeholder 1">
            <a:extLst>
              <a:ext uri="{FF2B5EF4-FFF2-40B4-BE49-F238E27FC236}">
                <a16:creationId xmlns:a16="http://schemas.microsoft.com/office/drawing/2014/main" id="{B889607D-317C-4BD2-A83C-D20BEA184293}"/>
              </a:ext>
            </a:extLst>
          </p:cNvPr>
          <p:cNvSpPr>
            <a:spLocks noGrp="1"/>
          </p:cNvSpPr>
          <p:nvPr>
            <p:ph idx="1"/>
          </p:nvPr>
        </p:nvSpPr>
        <p:spPr>
          <a:xfrm>
            <a:off x="357438" y="812116"/>
            <a:ext cx="8206117" cy="2733750"/>
          </a:xfrm>
        </p:spPr>
        <p:txBody>
          <a:bodyPr/>
          <a:lstStyle/>
          <a:p>
            <a:pPr marL="230188" indent="-230188"/>
            <a:r>
              <a:rPr lang="en-US" sz="2000" noProof="0"/>
              <a:t>Honoraria derived from lectures and participation in advisory boards from Janssen, Celgene, Takeda, Amgen, GSK, AbbVie, Pfizer, Regeneron, Adaptive, Roche, Sanofi, Oncopeptides, Seagen</a:t>
            </a:r>
          </a:p>
          <a:p>
            <a:endParaRPr lang="en-US" sz="2000" noProof="0"/>
          </a:p>
        </p:txBody>
      </p:sp>
    </p:spTree>
    <p:extLst>
      <p:ext uri="{BB962C8B-B14F-4D97-AF65-F5344CB8AC3E}">
        <p14:creationId xmlns:p14="http://schemas.microsoft.com/office/powerpoint/2010/main" val="286530861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A174B88-ACA9-174A-91C0-2AAB5EF62B06}"/>
              </a:ext>
            </a:extLst>
          </p:cNvPr>
          <p:cNvSpPr>
            <a:spLocks noGrp="1"/>
          </p:cNvSpPr>
          <p:nvPr>
            <p:ph type="title"/>
          </p:nvPr>
        </p:nvSpPr>
        <p:spPr>
          <a:xfrm>
            <a:off x="274320" y="2228850"/>
            <a:ext cx="8595360" cy="685800"/>
          </a:xfrm>
        </p:spPr>
        <p:txBody>
          <a:bodyPr>
            <a:normAutofit/>
          </a:bodyPr>
          <a:lstStyle/>
          <a:p>
            <a:r>
              <a:rPr lang="en-US" sz="2800" b="1">
                <a:solidFill>
                  <a:srgbClr val="595454"/>
                </a:solidFill>
                <a:latin typeface="Trebuchet MS" panose="020B0703020202090204" pitchFamily="34" charset="0"/>
              </a:rPr>
              <a:t>Why do we need these new therapies?</a:t>
            </a:r>
          </a:p>
        </p:txBody>
      </p:sp>
    </p:spTree>
    <p:extLst>
      <p:ext uri="{BB962C8B-B14F-4D97-AF65-F5344CB8AC3E}">
        <p14:creationId xmlns:p14="http://schemas.microsoft.com/office/powerpoint/2010/main" val="124676243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5ADC07B-FAA0-4772-92E3-5099169E1B55}"/>
              </a:ext>
            </a:extLst>
          </p:cNvPr>
          <p:cNvSpPr/>
          <p:nvPr/>
        </p:nvSpPr>
        <p:spPr>
          <a:xfrm>
            <a:off x="6238880" y="1457458"/>
            <a:ext cx="2432624" cy="1677323"/>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771552" rtl="0" eaLnBrk="1" fontAlgn="auto" latinLnBrk="0" hangingPunct="1">
              <a:lnSpc>
                <a:spcPct val="100000"/>
              </a:lnSpc>
              <a:spcBef>
                <a:spcPct val="20000"/>
              </a:spcBef>
              <a:spcAft>
                <a:spcPts val="0"/>
              </a:spcAft>
              <a:buClrTx/>
              <a:buSzTx/>
              <a:buFontTx/>
              <a:buNone/>
              <a:tabLst/>
              <a:defRPr/>
            </a:pPr>
            <a:endParaRPr kumimoji="0" lang="en-US" sz="1519" b="1" i="0" u="none" strike="noStrike" kern="1200" cap="none" spc="0" normalizeH="0" baseline="0" noProof="0">
              <a:ln>
                <a:noFill/>
              </a:ln>
              <a:solidFill>
                <a:srgbClr val="FFFFFF"/>
              </a:solidFill>
              <a:effectLst/>
              <a:uLnTx/>
              <a:uFillTx/>
              <a:latin typeface="Trebuchet MS"/>
              <a:ea typeface="+mn-ea"/>
              <a:cs typeface="+mn-cs"/>
            </a:endParaRPr>
          </a:p>
        </p:txBody>
      </p:sp>
      <p:sp>
        <p:nvSpPr>
          <p:cNvPr id="2" name="Título 1">
            <a:extLst>
              <a:ext uri="{FF2B5EF4-FFF2-40B4-BE49-F238E27FC236}">
                <a16:creationId xmlns:a16="http://schemas.microsoft.com/office/drawing/2014/main" id="{71DADCC6-6B85-EE4F-806F-DD2898B39377}"/>
              </a:ext>
            </a:extLst>
          </p:cNvPr>
          <p:cNvSpPr>
            <a:spLocks noGrp="1"/>
          </p:cNvSpPr>
          <p:nvPr>
            <p:ph type="title"/>
          </p:nvPr>
        </p:nvSpPr>
        <p:spPr>
          <a:xfrm>
            <a:off x="274320" y="266946"/>
            <a:ext cx="8595360" cy="685800"/>
          </a:xfrm>
        </p:spPr>
        <p:txBody>
          <a:bodyPr/>
          <a:lstStyle/>
          <a:p>
            <a:r>
              <a:rPr lang="en-US" noProof="0">
                <a:solidFill>
                  <a:srgbClr val="595454"/>
                </a:solidFill>
                <a:latin typeface="+mn-lt"/>
              </a:rPr>
              <a:t>Treatment</a:t>
            </a:r>
            <a:r>
              <a:rPr lang="en-US" noProof="0">
                <a:latin typeface="+mn-lt"/>
              </a:rPr>
              <a:t> overview</a:t>
            </a:r>
          </a:p>
        </p:txBody>
      </p:sp>
      <p:sp>
        <p:nvSpPr>
          <p:cNvPr id="9" name="Text Placeholder 8">
            <a:extLst>
              <a:ext uri="{FF2B5EF4-FFF2-40B4-BE49-F238E27FC236}">
                <a16:creationId xmlns:a16="http://schemas.microsoft.com/office/drawing/2014/main" id="{3FD622D9-4982-4E03-B14E-6E9140785CCA}"/>
              </a:ext>
            </a:extLst>
          </p:cNvPr>
          <p:cNvSpPr>
            <a:spLocks noGrp="1"/>
          </p:cNvSpPr>
          <p:nvPr>
            <p:ph type="body" sz="quarter" idx="13"/>
          </p:nvPr>
        </p:nvSpPr>
        <p:spPr>
          <a:xfrm>
            <a:off x="79510" y="4556336"/>
            <a:ext cx="7253139" cy="232165"/>
          </a:xfrm>
        </p:spPr>
        <p:txBody>
          <a:bodyPr/>
          <a:lstStyle/>
          <a:p>
            <a:r>
              <a:rPr lang="en-US" sz="800">
                <a:solidFill>
                  <a:schemeClr val="tx1">
                    <a:lumMod val="50000"/>
                  </a:schemeClr>
                </a:solidFill>
              </a:rPr>
              <a:t>ESMO, European Society for Medical Oncology; IMiD, immunomodulatory drug; mAb, monoclonal antibody; PI, proteasome inhibitor.</a:t>
            </a:r>
          </a:p>
        </p:txBody>
      </p:sp>
      <p:sp>
        <p:nvSpPr>
          <p:cNvPr id="45" name="TextBox 5">
            <a:extLst>
              <a:ext uri="{FF2B5EF4-FFF2-40B4-BE49-F238E27FC236}">
                <a16:creationId xmlns:a16="http://schemas.microsoft.com/office/drawing/2014/main" id="{10DFB392-6842-9241-888C-92D668B4F3EE}"/>
              </a:ext>
            </a:extLst>
          </p:cNvPr>
          <p:cNvSpPr txBox="1"/>
          <p:nvPr/>
        </p:nvSpPr>
        <p:spPr>
          <a:xfrm>
            <a:off x="6362356" y="1541868"/>
            <a:ext cx="2271442" cy="1393202"/>
          </a:xfrm>
          <a:prstGeom prst="rect">
            <a:avLst/>
          </a:prstGeom>
          <a:noFill/>
          <a:effectLst/>
        </p:spPr>
        <p:txBody>
          <a:bodyPr wrap="square" lIns="0" tIns="0" rIns="0" bIns="0" rtlCol="0">
            <a:spAutoFit/>
          </a:bodyPr>
          <a:lstStyle/>
          <a:p>
            <a:pPr marL="0" marR="0" lvl="0" indent="0" algn="l" defTabSz="578663" rtl="0" eaLnBrk="0" fontAlgn="auto" latinLnBrk="0" hangingPunct="0">
              <a:lnSpc>
                <a:spcPct val="100000"/>
              </a:lnSpc>
              <a:spcBef>
                <a:spcPct val="20000"/>
              </a:spcBef>
              <a:spcAft>
                <a:spcPts val="0"/>
              </a:spcAft>
              <a:buClrTx/>
              <a:buSzTx/>
              <a:buFontTx/>
              <a:buNone/>
              <a:tabLst/>
              <a:defRPr/>
            </a:pPr>
            <a:endParaRPr kumimoji="0" lang="en-US" sz="1181" b="1" i="0" u="none" strike="noStrike" kern="1200" cap="none" spc="0" normalizeH="0" baseline="30000" noProof="0">
              <a:ln>
                <a:noFill/>
              </a:ln>
              <a:solidFill>
                <a:srgbClr val="595454"/>
              </a:solidFill>
              <a:effectLst/>
              <a:uLnTx/>
              <a:uFillTx/>
              <a:latin typeface="Trebuchet MS"/>
              <a:ea typeface="+mn-ea"/>
              <a:cs typeface="+mn-cs"/>
            </a:endParaRPr>
          </a:p>
          <a:p>
            <a:pPr marL="0" marR="0" lvl="0" indent="0" algn="l" defTabSz="771552" rtl="0" eaLnBrk="0" fontAlgn="auto" latinLnBrk="0" hangingPunct="0">
              <a:lnSpc>
                <a:spcPct val="100000"/>
              </a:lnSpc>
              <a:spcBef>
                <a:spcPts val="0"/>
              </a:spcBef>
              <a:spcAft>
                <a:spcPts val="0"/>
              </a:spcAft>
              <a:buClrTx/>
              <a:buSzTx/>
              <a:buFontTx/>
              <a:buNone/>
              <a:tabLst/>
              <a:defRPr/>
            </a:pPr>
            <a:r>
              <a:rPr kumimoji="0" lang="en-US" sz="1181" b="1" i="0" u="none" strike="noStrike" kern="1200" cap="none" spc="0" normalizeH="0" baseline="0" noProof="0">
                <a:ln>
                  <a:noFill/>
                </a:ln>
                <a:solidFill>
                  <a:srgbClr val="595454"/>
                </a:solidFill>
                <a:effectLst/>
                <a:uLnTx/>
                <a:uFillTx/>
                <a:latin typeface="Trebuchet MS"/>
                <a:ea typeface="+mn-ea"/>
                <a:cs typeface="Arial" panose="020B0604020202020204" pitchFamily="34" charset="0"/>
              </a:rPr>
              <a:t>Most MM patients have been exposed to PIs, </a:t>
            </a:r>
            <a:r>
              <a:rPr kumimoji="0" lang="en-US" sz="1181" b="1" i="0" u="none" strike="noStrike" kern="1200" cap="none" spc="0" normalizeH="0" baseline="0" noProof="0">
                <a:ln>
                  <a:noFill/>
                </a:ln>
                <a:solidFill>
                  <a:srgbClr val="595454"/>
                </a:solidFill>
                <a:effectLst/>
                <a:uLnTx/>
                <a:uFillTx/>
                <a:latin typeface="Trebuchet MS"/>
                <a:ea typeface="+mn-ea"/>
                <a:cs typeface="+mn-cs"/>
              </a:rPr>
              <a:t>IMiD</a:t>
            </a:r>
            <a:r>
              <a:rPr kumimoji="0" lang="en-US" sz="1181" b="1" i="0" u="none" strike="noStrike" kern="1200" cap="none" spc="0" normalizeH="0" baseline="30000" noProof="0">
                <a:ln>
                  <a:noFill/>
                </a:ln>
                <a:solidFill>
                  <a:srgbClr val="595454"/>
                </a:solidFill>
                <a:effectLst/>
                <a:uLnTx/>
                <a:uFillTx/>
                <a:latin typeface="Trebuchet MS"/>
                <a:ea typeface="+mn-ea"/>
                <a:cs typeface="+mn-cs"/>
              </a:rPr>
              <a:t>®</a:t>
            </a:r>
            <a:r>
              <a:rPr kumimoji="0" lang="en-US" sz="1181" b="1" i="0" u="none" strike="noStrike" kern="1200" cap="none" spc="0" normalizeH="0" baseline="0" noProof="0">
                <a:ln>
                  <a:noFill/>
                </a:ln>
                <a:solidFill>
                  <a:srgbClr val="595454"/>
                </a:solidFill>
                <a:effectLst/>
                <a:uLnTx/>
                <a:uFillTx/>
                <a:latin typeface="Trebuchet MS"/>
                <a:ea typeface="+mn-ea"/>
                <a:cs typeface="+mn-cs"/>
              </a:rPr>
              <a:t> agents,</a:t>
            </a:r>
            <a:r>
              <a:rPr kumimoji="0" lang="en-US" sz="1181" b="1" i="0" u="none" strike="noStrike" kern="1200" cap="none" spc="0" normalizeH="0" baseline="0" noProof="0">
                <a:ln>
                  <a:noFill/>
                </a:ln>
                <a:solidFill>
                  <a:srgbClr val="595454"/>
                </a:solidFill>
                <a:effectLst/>
                <a:uLnTx/>
                <a:uFillTx/>
                <a:latin typeface="Trebuchet MS"/>
                <a:ea typeface="+mn-ea"/>
                <a:cs typeface="Arial" panose="020B0604020202020204" pitchFamily="34" charset="0"/>
              </a:rPr>
              <a:t> and anti-CD38 mAbs during the first 2–3 lines of therapy . . .</a:t>
            </a:r>
          </a:p>
          <a:p>
            <a:pPr marL="0" marR="0" lvl="0" indent="0" algn="l" defTabSz="771552" rtl="0" eaLnBrk="0" fontAlgn="auto" latinLnBrk="0" hangingPunct="0">
              <a:lnSpc>
                <a:spcPct val="100000"/>
              </a:lnSpc>
              <a:spcBef>
                <a:spcPts val="0"/>
              </a:spcBef>
              <a:spcAft>
                <a:spcPts val="0"/>
              </a:spcAft>
              <a:buClrTx/>
              <a:buSzTx/>
              <a:buFontTx/>
              <a:buNone/>
              <a:tabLst/>
              <a:defRPr/>
            </a:pPr>
            <a:endParaRPr kumimoji="0" lang="en-US" sz="1181" b="1" i="0" u="none" strike="noStrike" kern="1200" cap="none" spc="0" normalizeH="0" baseline="0" noProof="0">
              <a:ln>
                <a:noFill/>
              </a:ln>
              <a:solidFill>
                <a:srgbClr val="595454"/>
              </a:solidFill>
              <a:effectLst/>
              <a:uLnTx/>
              <a:uFillTx/>
              <a:latin typeface="Trebuchet MS"/>
              <a:ea typeface="+mn-ea"/>
              <a:cs typeface="Arial" panose="020B0604020202020204" pitchFamily="34" charset="0"/>
            </a:endParaRPr>
          </a:p>
          <a:p>
            <a:pPr marL="0" marR="0" lvl="0" indent="0" algn="l" defTabSz="771552" rtl="0" eaLnBrk="0" fontAlgn="auto" latinLnBrk="0" hangingPunct="0">
              <a:lnSpc>
                <a:spcPct val="100000"/>
              </a:lnSpc>
              <a:spcBef>
                <a:spcPts val="0"/>
              </a:spcBef>
              <a:spcAft>
                <a:spcPts val="0"/>
              </a:spcAft>
              <a:buClrTx/>
              <a:buSzTx/>
              <a:buFontTx/>
              <a:buNone/>
              <a:tabLst/>
              <a:defRPr/>
            </a:pPr>
            <a:r>
              <a:rPr kumimoji="0" lang="en-US" sz="1181" b="1" i="0" u="none" strike="noStrike" kern="1200" cap="none" spc="0" normalizeH="0" baseline="0" noProof="0">
                <a:ln>
                  <a:noFill/>
                </a:ln>
                <a:solidFill>
                  <a:srgbClr val="BE2BBB"/>
                </a:solidFill>
                <a:effectLst/>
                <a:uLnTx/>
                <a:uFillTx/>
                <a:latin typeface="Trebuchet MS"/>
                <a:ea typeface="+mn-ea"/>
                <a:cs typeface="Arial" panose="020B0604020202020204" pitchFamily="34" charset="0"/>
              </a:rPr>
              <a:t>Does this population represent an unmet medical need?</a:t>
            </a:r>
          </a:p>
        </p:txBody>
      </p:sp>
      <p:pic>
        <p:nvPicPr>
          <p:cNvPr id="4098" name="Picture 2" descr="Fig 1">
            <a:extLst>
              <a:ext uri="{FF2B5EF4-FFF2-40B4-BE49-F238E27FC236}">
                <a16:creationId xmlns:a16="http://schemas.microsoft.com/office/drawing/2014/main" id="{8D59C6D6-298C-4796-84BA-AA4A9A693DF2}"/>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186064" y="960120"/>
            <a:ext cx="4613080" cy="306979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0B91015-1A08-4B35-9889-8C3405A3222F}"/>
              </a:ext>
            </a:extLst>
          </p:cNvPr>
          <p:cNvSpPr txBox="1"/>
          <p:nvPr/>
        </p:nvSpPr>
        <p:spPr>
          <a:xfrm rot="16200000">
            <a:off x="-106313" y="2329766"/>
            <a:ext cx="2169914" cy="425297"/>
          </a:xfrm>
          <a:prstGeom prst="rect">
            <a:avLst/>
          </a:prstGeom>
          <a:noFill/>
        </p:spPr>
        <p:txBody>
          <a:bodyPr wrap="none" lIns="0" tIns="0" rIns="0" bIns="0" rtlCol="0">
            <a:noAutofit/>
          </a:bodyPr>
          <a:lstStyle/>
          <a:p>
            <a:pPr marL="0" marR="0" lvl="0" indent="0" algn="ctr" defTabSz="771552" rtl="0" eaLnBrk="0" fontAlgn="auto" latinLnBrk="0" hangingPunct="0">
              <a:lnSpc>
                <a:spcPct val="100000"/>
              </a:lnSpc>
              <a:spcBef>
                <a:spcPts val="0"/>
              </a:spcBef>
              <a:spcAft>
                <a:spcPts val="0"/>
              </a:spcAft>
              <a:buClrTx/>
              <a:buSzPct val="100000"/>
              <a:buFontTx/>
              <a:buNone/>
              <a:tabLst/>
              <a:defRPr/>
            </a:pPr>
            <a:r>
              <a:rPr kumimoji="0" lang="en-US" sz="929" b="1" i="0" u="none" strike="noStrike" kern="1200" cap="none" spc="0" normalizeH="0" baseline="0" noProof="0">
                <a:ln>
                  <a:noFill/>
                </a:ln>
                <a:solidFill>
                  <a:srgbClr val="595454"/>
                </a:solidFill>
                <a:effectLst/>
                <a:uLnTx/>
                <a:uFillTx/>
                <a:latin typeface="Trebuchet MS"/>
                <a:ea typeface="+mn-ea"/>
                <a:cs typeface="+mn-cs"/>
              </a:rPr>
              <a:t>Relative survival at 5 years (%), </a:t>
            </a:r>
          </a:p>
          <a:p>
            <a:pPr marL="0" marR="0" lvl="0" indent="0" algn="ctr" defTabSz="771552" rtl="0" eaLnBrk="0" fontAlgn="auto" latinLnBrk="0" hangingPunct="0">
              <a:lnSpc>
                <a:spcPct val="100000"/>
              </a:lnSpc>
              <a:spcBef>
                <a:spcPts val="0"/>
              </a:spcBef>
              <a:spcAft>
                <a:spcPts val="0"/>
              </a:spcAft>
              <a:buClrTx/>
              <a:buSzPct val="100000"/>
              <a:buFontTx/>
              <a:buNone/>
              <a:tabLst/>
              <a:defRPr/>
            </a:pPr>
            <a:r>
              <a:rPr kumimoji="0" lang="en-US" sz="929" b="1" i="0" u="none" strike="noStrike" kern="1200" cap="none" spc="0" normalizeH="0" baseline="0" noProof="0">
                <a:ln>
                  <a:noFill/>
                </a:ln>
                <a:solidFill>
                  <a:srgbClr val="595454"/>
                </a:solidFill>
                <a:effectLst/>
                <a:uLnTx/>
                <a:uFillTx/>
                <a:latin typeface="Trebuchet MS"/>
                <a:ea typeface="+mn-ea"/>
                <a:cs typeface="+mn-cs"/>
              </a:rPr>
              <a:t>based on year of diagnosis</a:t>
            </a:r>
          </a:p>
        </p:txBody>
      </p:sp>
      <p:sp>
        <p:nvSpPr>
          <p:cNvPr id="3" name="TextBox 2">
            <a:extLst>
              <a:ext uri="{FF2B5EF4-FFF2-40B4-BE49-F238E27FC236}">
                <a16:creationId xmlns:a16="http://schemas.microsoft.com/office/drawing/2014/main" id="{70EE0535-968C-4C45-A87B-7D75CBE4B1C4}"/>
              </a:ext>
            </a:extLst>
          </p:cNvPr>
          <p:cNvSpPr txBox="1"/>
          <p:nvPr/>
        </p:nvSpPr>
        <p:spPr>
          <a:xfrm>
            <a:off x="1579436" y="506022"/>
            <a:ext cx="194925" cy="259751"/>
          </a:xfrm>
          <a:prstGeom prst="rect">
            <a:avLst/>
          </a:prstGeom>
          <a:noFill/>
        </p:spPr>
        <p:txBody>
          <a:bodyPr wrap="none" lIns="0" tIns="0" rIns="0" bIns="0" rtlCol="0">
            <a:spAutoFit/>
          </a:bodyPr>
          <a:lstStyle/>
          <a:p>
            <a:pPr marL="192887" marR="0" lvl="0" indent="-192887" algn="ctr" defTabSz="771552" rtl="0" eaLnBrk="0" fontAlgn="auto" latinLnBrk="0" hangingPunct="0">
              <a:lnSpc>
                <a:spcPct val="100000"/>
              </a:lnSpc>
              <a:spcBef>
                <a:spcPts val="1013"/>
              </a:spcBef>
              <a:spcAft>
                <a:spcPts val="0"/>
              </a:spcAft>
              <a:buClrTx/>
              <a:buSzPct val="100000"/>
              <a:buFont typeface="Trebuchet MS"/>
              <a:buChar char="•"/>
              <a:tabLst/>
              <a:defRPr/>
            </a:pPr>
            <a:endParaRPr kumimoji="0" lang="en-US" sz="1688" b="1" i="0" u="none" strike="noStrike" kern="1200" cap="none" spc="0" normalizeH="0" baseline="0" noProof="0">
              <a:ln>
                <a:noFill/>
              </a:ln>
              <a:solidFill>
                <a:srgbClr val="595454"/>
              </a:solidFill>
              <a:effectLst/>
              <a:uLnTx/>
              <a:uFillTx/>
              <a:latin typeface="Trebuchet MS"/>
              <a:ea typeface="+mn-ea"/>
              <a:cs typeface="+mn-cs"/>
            </a:endParaRPr>
          </a:p>
        </p:txBody>
      </p:sp>
      <p:sp>
        <p:nvSpPr>
          <p:cNvPr id="10" name="Text Placeholder 8">
            <a:extLst>
              <a:ext uri="{FF2B5EF4-FFF2-40B4-BE49-F238E27FC236}">
                <a16:creationId xmlns:a16="http://schemas.microsoft.com/office/drawing/2014/main" id="{097ACA0F-C131-4BB6-B211-C124C861EF85}"/>
              </a:ext>
            </a:extLst>
          </p:cNvPr>
          <p:cNvSpPr txBox="1">
            <a:spLocks/>
          </p:cNvSpPr>
          <p:nvPr/>
        </p:nvSpPr>
        <p:spPr>
          <a:xfrm>
            <a:off x="3840483" y="4842569"/>
            <a:ext cx="5041126" cy="386054"/>
          </a:xfrm>
          <a:prstGeom prst="rect">
            <a:avLst/>
          </a:prstGeom>
        </p:spPr>
        <p:txBody>
          <a:bodyPr vert="horz" wrap="square" lIns="0" tIns="0" rIns="0" bIns="108000" spcCol="301752" rtlCol="0" anchor="ctr">
            <a:spAutoFit/>
          </a:bodyPr>
          <a:lstStyle>
            <a:lvl1pPr marL="0" indent="0" algn="l" defTabSz="411970" rtl="0" eaLnBrk="1" latinLnBrk="0" hangingPunct="1">
              <a:lnSpc>
                <a:spcPct val="100000"/>
              </a:lnSpc>
              <a:spcBef>
                <a:spcPts val="0"/>
              </a:spcBef>
              <a:buFont typeface="Trebuchet MS" panose="020B0603020202020204" pitchFamily="34" charset="0"/>
              <a:buNone/>
              <a:defRPr sz="633" kern="1200">
                <a:solidFill>
                  <a:schemeClr val="tx1"/>
                </a:solidFill>
                <a:latin typeface="+mn-lt"/>
                <a:ea typeface="+mn-ea"/>
                <a:cs typeface="+mn-cs"/>
              </a:defRPr>
            </a:lvl1pPr>
            <a:lvl2pPr marL="205985" indent="-102992" algn="l" defTabSz="411970" rtl="0" eaLnBrk="1" latinLnBrk="0" hangingPunct="1">
              <a:lnSpc>
                <a:spcPct val="100000"/>
              </a:lnSpc>
              <a:spcBef>
                <a:spcPts val="271"/>
              </a:spcBef>
              <a:buFont typeface="Trebuchet MS" panose="020B0603020202020204" pitchFamily="34" charset="0"/>
              <a:buChar char="—"/>
              <a:defRPr sz="1400" kern="1200">
                <a:solidFill>
                  <a:schemeClr val="tx1"/>
                </a:solidFill>
                <a:latin typeface="+mn-lt"/>
                <a:ea typeface="+mn-ea"/>
                <a:cs typeface="+mn-cs"/>
              </a:defRPr>
            </a:lvl2pPr>
            <a:lvl3pPr marL="308977" indent="-102992" algn="l" defTabSz="411970" rtl="0" eaLnBrk="1" latinLnBrk="0" hangingPunct="1">
              <a:lnSpc>
                <a:spcPct val="100000"/>
              </a:lnSpc>
              <a:spcBef>
                <a:spcPts val="271"/>
              </a:spcBef>
              <a:buFont typeface="Trebuchet MS" panose="020B0603020202020204" pitchFamily="34" charset="0"/>
              <a:buChar char="—"/>
              <a:defRPr sz="1400" kern="1200">
                <a:solidFill>
                  <a:schemeClr val="tx1"/>
                </a:solidFill>
                <a:latin typeface="+mn-lt"/>
                <a:ea typeface="+mn-ea"/>
                <a:cs typeface="+mn-cs"/>
              </a:defRPr>
            </a:lvl3pPr>
            <a:lvl4pPr marL="411970" indent="-102992" algn="l" defTabSz="411970" rtl="0" eaLnBrk="1" latinLnBrk="0" hangingPunct="1">
              <a:lnSpc>
                <a:spcPct val="100000"/>
              </a:lnSpc>
              <a:spcBef>
                <a:spcPts val="271"/>
              </a:spcBef>
              <a:buFont typeface="Trebuchet MS" panose="020B0603020202020204" pitchFamily="34" charset="0"/>
              <a:buChar char="—"/>
              <a:defRPr sz="1400" kern="1200">
                <a:solidFill>
                  <a:schemeClr val="tx1"/>
                </a:solidFill>
                <a:latin typeface="+mn-lt"/>
                <a:ea typeface="+mn-ea"/>
                <a:cs typeface="+mn-cs"/>
              </a:defRPr>
            </a:lvl4pPr>
            <a:lvl5pPr marL="514961" indent="-102992" algn="l" defTabSz="411970" rtl="0" eaLnBrk="1" latinLnBrk="0" hangingPunct="1">
              <a:lnSpc>
                <a:spcPct val="100000"/>
              </a:lnSpc>
              <a:spcBef>
                <a:spcPts val="271"/>
              </a:spcBef>
              <a:buFont typeface="Trebuchet MS" panose="020B0603020202020204" pitchFamily="34" charset="0"/>
              <a:buChar char="—"/>
              <a:defRPr sz="1400" kern="1200">
                <a:solidFill>
                  <a:schemeClr val="tx1"/>
                </a:solidFill>
                <a:latin typeface="+mn-lt"/>
                <a:ea typeface="+mn-ea"/>
                <a:cs typeface="+mn-cs"/>
              </a:defRPr>
            </a:lvl5pPr>
            <a:lvl6pPr marL="617954" indent="-102992" algn="l" defTabSz="411970" rtl="0" eaLnBrk="1" latinLnBrk="0" hangingPunct="1">
              <a:lnSpc>
                <a:spcPct val="100000"/>
              </a:lnSpc>
              <a:spcBef>
                <a:spcPts val="181"/>
              </a:spcBef>
              <a:buFont typeface="Trebuchet MS" panose="020B0603020202020204" pitchFamily="34" charset="0"/>
              <a:buChar char="—"/>
              <a:defRPr sz="902" kern="1200">
                <a:solidFill>
                  <a:schemeClr val="tx1"/>
                </a:solidFill>
                <a:latin typeface="+mn-lt"/>
                <a:ea typeface="+mn-ea"/>
                <a:cs typeface="+mn-cs"/>
              </a:defRPr>
            </a:lvl6pPr>
            <a:lvl7pPr marL="720946" indent="-102992" algn="l" defTabSz="411970" rtl="0" eaLnBrk="1" latinLnBrk="0" hangingPunct="1">
              <a:lnSpc>
                <a:spcPct val="100000"/>
              </a:lnSpc>
              <a:spcBef>
                <a:spcPts val="181"/>
              </a:spcBef>
              <a:buFont typeface="Trebuchet MS" panose="020B0603020202020204" pitchFamily="34" charset="0"/>
              <a:buChar char="—"/>
              <a:defRPr sz="902" kern="1200">
                <a:solidFill>
                  <a:schemeClr val="tx1"/>
                </a:solidFill>
                <a:latin typeface="+mn-lt"/>
                <a:ea typeface="+mn-ea"/>
                <a:cs typeface="+mn-cs"/>
              </a:defRPr>
            </a:lvl7pPr>
            <a:lvl8pPr marL="823939" indent="-102992" algn="l" defTabSz="411970" rtl="0" eaLnBrk="1" latinLnBrk="0" hangingPunct="1">
              <a:lnSpc>
                <a:spcPct val="100000"/>
              </a:lnSpc>
              <a:spcBef>
                <a:spcPts val="181"/>
              </a:spcBef>
              <a:buFont typeface="Trebuchet MS" panose="020B0603020202020204" pitchFamily="34" charset="0"/>
              <a:buChar char="—"/>
              <a:defRPr sz="902" kern="1200">
                <a:solidFill>
                  <a:schemeClr val="tx1"/>
                </a:solidFill>
                <a:latin typeface="+mn-lt"/>
                <a:ea typeface="+mn-ea"/>
                <a:cs typeface="+mn-cs"/>
              </a:defRPr>
            </a:lvl8pPr>
            <a:lvl9pPr marL="926930" indent="-102992" algn="l" defTabSz="411970" rtl="0" eaLnBrk="1" latinLnBrk="0" hangingPunct="1">
              <a:lnSpc>
                <a:spcPct val="100000"/>
              </a:lnSpc>
              <a:spcBef>
                <a:spcPts val="181"/>
              </a:spcBef>
              <a:buFont typeface="Trebuchet MS" panose="020B0603020202020204" pitchFamily="34" charset="0"/>
              <a:buChar char="—"/>
              <a:defRPr sz="902" kern="1200">
                <a:solidFill>
                  <a:schemeClr val="tx1"/>
                </a:solidFill>
                <a:latin typeface="+mn-lt"/>
                <a:ea typeface="+mn-ea"/>
                <a:cs typeface="+mn-cs"/>
              </a:defRPr>
            </a:lvl9pPr>
          </a:lstStyle>
          <a:p>
            <a:pPr marL="0" marR="0" lvl="0" indent="0" algn="r" defTabSz="411970" rtl="0" eaLnBrk="1" fontAlgn="auto" latinLnBrk="0" hangingPunct="1">
              <a:lnSpc>
                <a:spcPct val="90000"/>
              </a:lnSpc>
              <a:spcBef>
                <a:spcPts val="0"/>
              </a:spcBef>
              <a:spcAft>
                <a:spcPts val="0"/>
              </a:spcAft>
              <a:buClrTx/>
              <a:buSzTx/>
              <a:buFont typeface="Trebuchet MS" panose="020B0603020202020204" pitchFamily="34" charset="0"/>
              <a:buNone/>
              <a:tabLst/>
              <a:defRPr/>
            </a:pPr>
            <a:r>
              <a:rPr kumimoji="0" lang="en-US" sz="1000" b="0" i="0" u="none" strike="noStrike" kern="1200" cap="none" spc="0" normalizeH="0" baseline="0" noProof="0">
                <a:ln>
                  <a:noFill/>
                </a:ln>
                <a:solidFill>
                  <a:srgbClr val="595454">
                    <a:lumMod val="50000"/>
                  </a:srgbClr>
                </a:solidFill>
                <a:effectLst/>
                <a:uLnTx/>
                <a:uFillTx/>
                <a:latin typeface="Trebuchet MS"/>
                <a:ea typeface="+mn-ea"/>
                <a:cs typeface="+mn-cs"/>
              </a:rPr>
              <a:t>Mateos MV, personal communication. Image reproduced from Shah UA, et al. </a:t>
            </a:r>
            <a:r>
              <a:rPr kumimoji="0" lang="en-US" sz="1000" b="0" i="1" u="none" strike="noStrike" kern="1200" cap="none" spc="0" normalizeH="0" baseline="0" noProof="0">
                <a:ln>
                  <a:noFill/>
                </a:ln>
                <a:solidFill>
                  <a:srgbClr val="595454">
                    <a:lumMod val="50000"/>
                  </a:srgbClr>
                </a:solidFill>
                <a:effectLst/>
                <a:uLnTx/>
                <a:uFillTx/>
                <a:latin typeface="Trebuchet MS"/>
                <a:ea typeface="+mn-ea"/>
                <a:cs typeface="+mn-cs"/>
              </a:rPr>
              <a:t>BMJ</a:t>
            </a:r>
            <a:r>
              <a:rPr kumimoji="0" lang="en-US" sz="1000" b="0" i="0" u="none" strike="noStrike" kern="1200" cap="none" spc="0" normalizeH="0" baseline="0" noProof="0">
                <a:ln>
                  <a:noFill/>
                </a:ln>
                <a:solidFill>
                  <a:srgbClr val="595454">
                    <a:lumMod val="50000"/>
                  </a:srgbClr>
                </a:solidFill>
                <a:effectLst/>
                <a:uLnTx/>
                <a:uFillTx/>
                <a:latin typeface="Trebuchet MS"/>
                <a:ea typeface="+mn-ea"/>
                <a:cs typeface="+mn-cs"/>
              </a:rPr>
              <a:t>. 2020;370:m3176. Moreau P, et al. </a:t>
            </a:r>
            <a:r>
              <a:rPr kumimoji="0" lang="en-US" sz="1000" b="0" i="1" u="none" strike="noStrike" kern="1200" cap="none" spc="0" normalizeH="0" baseline="0" noProof="0">
                <a:ln>
                  <a:noFill/>
                </a:ln>
                <a:solidFill>
                  <a:srgbClr val="595454">
                    <a:lumMod val="50000"/>
                  </a:srgbClr>
                </a:solidFill>
                <a:effectLst/>
                <a:uLnTx/>
                <a:uFillTx/>
                <a:latin typeface="Trebuchet MS"/>
                <a:ea typeface="+mn-ea"/>
                <a:cs typeface="+mn-cs"/>
              </a:rPr>
              <a:t>Ann Oncol</a:t>
            </a:r>
            <a:r>
              <a:rPr kumimoji="0" lang="en-US" sz="1000" b="0" i="0" u="none" strike="noStrike" kern="1200" cap="none" spc="0" normalizeH="0" baseline="0" noProof="0">
                <a:ln>
                  <a:noFill/>
                </a:ln>
                <a:solidFill>
                  <a:srgbClr val="595454">
                    <a:lumMod val="50000"/>
                  </a:srgbClr>
                </a:solidFill>
                <a:effectLst/>
                <a:uLnTx/>
                <a:uFillTx/>
                <a:latin typeface="Trebuchet MS"/>
                <a:ea typeface="+mn-ea"/>
                <a:cs typeface="+mn-cs"/>
              </a:rPr>
              <a:t>. 2017;28(suppl 4):iv52-iv61.</a:t>
            </a:r>
          </a:p>
        </p:txBody>
      </p:sp>
    </p:spTree>
    <p:extLst>
      <p:ext uri="{BB962C8B-B14F-4D97-AF65-F5344CB8AC3E}">
        <p14:creationId xmlns:p14="http://schemas.microsoft.com/office/powerpoint/2010/main" val="201995625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Title 302">
            <a:extLst>
              <a:ext uri="{FF2B5EF4-FFF2-40B4-BE49-F238E27FC236}">
                <a16:creationId xmlns:a16="http://schemas.microsoft.com/office/drawing/2014/main" id="{D4502B45-DD97-4166-BBD6-3942A5CC117E}"/>
              </a:ext>
            </a:extLst>
          </p:cNvPr>
          <p:cNvSpPr>
            <a:spLocks noGrp="1"/>
          </p:cNvSpPr>
          <p:nvPr>
            <p:ph type="title"/>
          </p:nvPr>
        </p:nvSpPr>
        <p:spPr>
          <a:xfrm>
            <a:off x="274320" y="266946"/>
            <a:ext cx="8595360" cy="685800"/>
          </a:xfrm>
        </p:spPr>
        <p:txBody>
          <a:bodyPr/>
          <a:lstStyle/>
          <a:p>
            <a:r>
              <a:rPr lang="en-US" noProof="0">
                <a:solidFill>
                  <a:srgbClr val="595454"/>
                </a:solidFill>
                <a:latin typeface="+mn-lt"/>
              </a:rPr>
              <a:t>The unmet medical need does exist</a:t>
            </a:r>
            <a:endParaRPr lang="en-US" noProof="0">
              <a:solidFill>
                <a:srgbClr val="595454"/>
              </a:solidFill>
            </a:endParaRPr>
          </a:p>
        </p:txBody>
      </p:sp>
      <p:sp>
        <p:nvSpPr>
          <p:cNvPr id="300" name="Text Placeholder 299">
            <a:extLst>
              <a:ext uri="{FF2B5EF4-FFF2-40B4-BE49-F238E27FC236}">
                <a16:creationId xmlns:a16="http://schemas.microsoft.com/office/drawing/2014/main" id="{08A1BBBD-5191-406A-98A2-288985147445}"/>
              </a:ext>
            </a:extLst>
          </p:cNvPr>
          <p:cNvSpPr>
            <a:spLocks noGrp="1"/>
          </p:cNvSpPr>
          <p:nvPr>
            <p:ph type="body" sz="quarter" idx="13"/>
          </p:nvPr>
        </p:nvSpPr>
        <p:spPr>
          <a:xfrm>
            <a:off x="79513" y="4307428"/>
            <a:ext cx="7184665" cy="478387"/>
          </a:xfrm>
        </p:spPr>
        <p:txBody>
          <a:bodyPr/>
          <a:lstStyle/>
          <a:p>
            <a:r>
              <a:rPr lang="en-US" sz="800" b="1" noProof="0">
                <a:solidFill>
                  <a:srgbClr val="595454"/>
                </a:solidFill>
              </a:rPr>
              <a:t>Direct comparison between trials is not intended and should not be inferred.</a:t>
            </a:r>
            <a:br>
              <a:rPr lang="en-US" sz="800" noProof="0">
                <a:solidFill>
                  <a:srgbClr val="595454"/>
                </a:solidFill>
              </a:rPr>
            </a:br>
            <a:r>
              <a:rPr lang="en-US" sz="800" noProof="0">
                <a:solidFill>
                  <a:srgbClr val="595454"/>
                </a:solidFill>
              </a:rPr>
              <a:t>CR, complete response; ORR, overall response rate; OS, overall survival; PR, partial response; RRMM, relapsed/refractory multiple myeloma; </a:t>
            </a:r>
            <a:br>
              <a:rPr lang="en-US" sz="800" noProof="0">
                <a:solidFill>
                  <a:srgbClr val="595454"/>
                </a:solidFill>
              </a:rPr>
            </a:br>
            <a:r>
              <a:rPr lang="en-US" sz="800" noProof="0">
                <a:solidFill>
                  <a:srgbClr val="595454"/>
                </a:solidFill>
              </a:rPr>
              <a:t>SOC, standard of care; VGPR, very good partial response.</a:t>
            </a:r>
            <a:endParaRPr lang="en-US" sz="800" noProof="0">
              <a:solidFill>
                <a:srgbClr val="595454"/>
              </a:solidFill>
              <a:highlight>
                <a:srgbClr val="FFFF00"/>
              </a:highlight>
            </a:endParaRPr>
          </a:p>
        </p:txBody>
      </p:sp>
      <p:sp>
        <p:nvSpPr>
          <p:cNvPr id="279" name="TextBox 9">
            <a:extLst>
              <a:ext uri="{FF2B5EF4-FFF2-40B4-BE49-F238E27FC236}">
                <a16:creationId xmlns:a16="http://schemas.microsoft.com/office/drawing/2014/main" id="{B92A56C0-755C-4AF8-9037-31949E1ADDD1}"/>
              </a:ext>
            </a:extLst>
          </p:cNvPr>
          <p:cNvSpPr txBox="1"/>
          <p:nvPr/>
        </p:nvSpPr>
        <p:spPr>
          <a:xfrm>
            <a:off x="1210454" y="903738"/>
            <a:ext cx="1988075" cy="172345"/>
          </a:xfrm>
          <a:prstGeom prst="roundRect">
            <a:avLst/>
          </a:prstGeom>
          <a:noFill/>
          <a:ln>
            <a:noFill/>
          </a:ln>
          <a:effectLst/>
        </p:spPr>
        <p:txBody>
          <a:bodyPr wrap="square" rtlCol="0" anchor="ctr">
            <a:noAutofit/>
          </a:bodyPr>
          <a:lstStyle/>
          <a:p>
            <a:pPr marL="0" marR="0" lvl="0" indent="0" algn="ctr" defTabSz="578663" rtl="0" eaLnBrk="1" fontAlgn="auto" latinLnBrk="0" hangingPunct="1">
              <a:lnSpc>
                <a:spcPct val="100000"/>
              </a:lnSpc>
              <a:spcBef>
                <a:spcPts val="0"/>
              </a:spcBef>
              <a:spcAft>
                <a:spcPts val="0"/>
              </a:spcAft>
              <a:buClrTx/>
              <a:buSzTx/>
              <a:buFontTx/>
              <a:buNone/>
              <a:tabLst/>
              <a:defRPr/>
            </a:pPr>
            <a:r>
              <a:rPr kumimoji="0" lang="en-US" sz="1266" b="1" i="0" u="none" strike="noStrike" kern="0" cap="none" spc="0" normalizeH="0" baseline="0" noProof="0">
                <a:ln>
                  <a:noFill/>
                </a:ln>
                <a:solidFill>
                  <a:srgbClr val="595454"/>
                </a:solidFill>
                <a:effectLst/>
                <a:uLnTx/>
                <a:uFillTx/>
                <a:latin typeface="Trebuchet MS"/>
                <a:ea typeface="ＭＳ Ｐゴシック" charset="0"/>
                <a:cs typeface="Calibri"/>
              </a:rPr>
              <a:t>MAMMOTH study</a:t>
            </a:r>
            <a:r>
              <a:rPr kumimoji="0" lang="en-US" sz="1266" b="1" i="0" u="none" strike="noStrike" kern="0" cap="none" spc="0" normalizeH="0" baseline="30000" noProof="0">
                <a:ln>
                  <a:noFill/>
                </a:ln>
                <a:solidFill>
                  <a:srgbClr val="595454"/>
                </a:solidFill>
                <a:effectLst/>
                <a:uLnTx/>
                <a:uFillTx/>
                <a:latin typeface="Trebuchet MS"/>
                <a:ea typeface="ＭＳ Ｐゴシック" charset="0"/>
                <a:cs typeface="Calibri"/>
              </a:rPr>
              <a:t>1</a:t>
            </a:r>
          </a:p>
        </p:txBody>
      </p:sp>
      <p:sp>
        <p:nvSpPr>
          <p:cNvPr id="280" name="TextBox 279">
            <a:extLst>
              <a:ext uri="{FF2B5EF4-FFF2-40B4-BE49-F238E27FC236}">
                <a16:creationId xmlns:a16="http://schemas.microsoft.com/office/drawing/2014/main" id="{983A935A-0D6C-4866-95CE-25674ACC5911}"/>
              </a:ext>
            </a:extLst>
          </p:cNvPr>
          <p:cNvSpPr txBox="1"/>
          <p:nvPr/>
        </p:nvSpPr>
        <p:spPr>
          <a:xfrm>
            <a:off x="1549036" y="3805186"/>
            <a:ext cx="973898" cy="136319"/>
          </a:xfrm>
          <a:prstGeom prst="rect">
            <a:avLst/>
          </a:prstGeom>
          <a:noFill/>
          <a:ln>
            <a:noFill/>
          </a:ln>
        </p:spPr>
        <p:txBody>
          <a:bodyPr wrap="square" lIns="0" tIns="0" rIns="0" bIns="0" rtlCol="0">
            <a:spAutoFit/>
          </a:bodyPr>
          <a:lstStyle/>
          <a:p>
            <a:pPr marL="0" marR="0" lvl="0" indent="0" algn="ctr" defTabSz="578663" rtl="0" eaLnBrk="1" fontAlgn="auto" latinLnBrk="0" hangingPunct="1">
              <a:lnSpc>
                <a:spcPct val="100000"/>
              </a:lnSpc>
              <a:spcBef>
                <a:spcPts val="0"/>
              </a:spcBef>
              <a:spcAft>
                <a:spcPts val="0"/>
              </a:spcAft>
              <a:buClrTx/>
              <a:buSzTx/>
              <a:buFontTx/>
              <a:buNone/>
              <a:tabLst/>
              <a:defRPr/>
            </a:pPr>
            <a:r>
              <a:rPr kumimoji="0" lang="en-US" sz="886" b="1" i="0" u="none" strike="noStrike" kern="1200" cap="none" spc="0" normalizeH="0" baseline="0" noProof="0">
                <a:ln>
                  <a:noFill/>
                </a:ln>
                <a:solidFill>
                  <a:srgbClr val="595454"/>
                </a:solidFill>
                <a:effectLst/>
                <a:uLnTx/>
                <a:uFillTx/>
                <a:latin typeface="Trebuchet MS"/>
                <a:ea typeface="ＭＳ Ｐゴシック" charset="0"/>
                <a:cs typeface="+mn-cs"/>
              </a:rPr>
              <a:t>Time (months)</a:t>
            </a:r>
          </a:p>
        </p:txBody>
      </p:sp>
      <p:grpSp>
        <p:nvGrpSpPr>
          <p:cNvPr id="283" name="Group 282">
            <a:extLst>
              <a:ext uri="{FF2B5EF4-FFF2-40B4-BE49-F238E27FC236}">
                <a16:creationId xmlns:a16="http://schemas.microsoft.com/office/drawing/2014/main" id="{F7FD1D24-3581-471C-9A2E-3BDB3A9D8BB8}"/>
              </a:ext>
            </a:extLst>
          </p:cNvPr>
          <p:cNvGrpSpPr/>
          <p:nvPr/>
        </p:nvGrpSpPr>
        <p:grpSpPr>
          <a:xfrm>
            <a:off x="730200" y="1174499"/>
            <a:ext cx="2171059" cy="2412855"/>
            <a:chOff x="7216186" y="1346390"/>
            <a:chExt cx="3430811" cy="3812906"/>
          </a:xfrm>
        </p:grpSpPr>
        <p:grpSp>
          <p:nvGrpSpPr>
            <p:cNvPr id="7" name="Group 6">
              <a:extLst>
                <a:ext uri="{FF2B5EF4-FFF2-40B4-BE49-F238E27FC236}">
                  <a16:creationId xmlns:a16="http://schemas.microsoft.com/office/drawing/2014/main" id="{C3CB77E4-CAE4-4A3D-A39A-1B269CC1F0C2}"/>
                </a:ext>
              </a:extLst>
            </p:cNvPr>
            <p:cNvGrpSpPr/>
            <p:nvPr/>
          </p:nvGrpSpPr>
          <p:grpSpPr>
            <a:xfrm>
              <a:off x="7219571" y="1346390"/>
              <a:ext cx="3427426" cy="3236615"/>
              <a:chOff x="1498600" y="1016000"/>
              <a:chExt cx="3215250" cy="3358125"/>
            </a:xfrm>
          </p:grpSpPr>
          <p:sp>
            <p:nvSpPr>
              <p:cNvPr id="122" name="Freeform 130">
                <a:extLst>
                  <a:ext uri="{FF2B5EF4-FFF2-40B4-BE49-F238E27FC236}">
                    <a16:creationId xmlns:a16="http://schemas.microsoft.com/office/drawing/2014/main" id="{08E4AA32-8004-4713-A503-460EB62AC14E}"/>
                  </a:ext>
                </a:extLst>
              </p:cNvPr>
              <p:cNvSpPr/>
              <p:nvPr/>
            </p:nvSpPr>
            <p:spPr>
              <a:xfrm>
                <a:off x="1539878" y="1054100"/>
                <a:ext cx="3130550" cy="3282950"/>
              </a:xfrm>
              <a:custGeom>
                <a:avLst/>
                <a:gdLst>
                  <a:gd name="connsiteX0" fmla="*/ 3717925 w 3717925"/>
                  <a:gd name="connsiteY0" fmla="*/ 3282950 h 3282950"/>
                  <a:gd name="connsiteX1" fmla="*/ 2355850 w 3717925"/>
                  <a:gd name="connsiteY1" fmla="*/ 3279775 h 3282950"/>
                  <a:gd name="connsiteX2" fmla="*/ 2352675 w 3717925"/>
                  <a:gd name="connsiteY2" fmla="*/ 3124200 h 3282950"/>
                  <a:gd name="connsiteX3" fmla="*/ 2159000 w 3717925"/>
                  <a:gd name="connsiteY3" fmla="*/ 3127375 h 3282950"/>
                  <a:gd name="connsiteX4" fmla="*/ 2165350 w 3717925"/>
                  <a:gd name="connsiteY4" fmla="*/ 3035300 h 3282950"/>
                  <a:gd name="connsiteX5" fmla="*/ 2044700 w 3717925"/>
                  <a:gd name="connsiteY5" fmla="*/ 3035300 h 3282950"/>
                  <a:gd name="connsiteX6" fmla="*/ 2041525 w 3717925"/>
                  <a:gd name="connsiteY6" fmla="*/ 2870200 h 3282950"/>
                  <a:gd name="connsiteX7" fmla="*/ 1809750 w 3717925"/>
                  <a:gd name="connsiteY7" fmla="*/ 2870200 h 3282950"/>
                  <a:gd name="connsiteX8" fmla="*/ 1809750 w 3717925"/>
                  <a:gd name="connsiteY8" fmla="*/ 2813050 h 3282950"/>
                  <a:gd name="connsiteX9" fmla="*/ 1736725 w 3717925"/>
                  <a:gd name="connsiteY9" fmla="*/ 2816225 h 3282950"/>
                  <a:gd name="connsiteX10" fmla="*/ 1739900 w 3717925"/>
                  <a:gd name="connsiteY10" fmla="*/ 2762250 h 3282950"/>
                  <a:gd name="connsiteX11" fmla="*/ 1708150 w 3717925"/>
                  <a:gd name="connsiteY11" fmla="*/ 2762250 h 3282950"/>
                  <a:gd name="connsiteX12" fmla="*/ 1711325 w 3717925"/>
                  <a:gd name="connsiteY12" fmla="*/ 2644775 h 3282950"/>
                  <a:gd name="connsiteX13" fmla="*/ 1679575 w 3717925"/>
                  <a:gd name="connsiteY13" fmla="*/ 2651125 h 3282950"/>
                  <a:gd name="connsiteX14" fmla="*/ 1682750 w 3717925"/>
                  <a:gd name="connsiteY14" fmla="*/ 2593975 h 3282950"/>
                  <a:gd name="connsiteX15" fmla="*/ 1644650 w 3717925"/>
                  <a:gd name="connsiteY15" fmla="*/ 2597150 h 3282950"/>
                  <a:gd name="connsiteX16" fmla="*/ 1647825 w 3717925"/>
                  <a:gd name="connsiteY16" fmla="*/ 2536825 h 3282950"/>
                  <a:gd name="connsiteX17" fmla="*/ 1587500 w 3717925"/>
                  <a:gd name="connsiteY17" fmla="*/ 2536825 h 3282950"/>
                  <a:gd name="connsiteX18" fmla="*/ 1590675 w 3717925"/>
                  <a:gd name="connsiteY18" fmla="*/ 2489200 h 3282950"/>
                  <a:gd name="connsiteX19" fmla="*/ 1530350 w 3717925"/>
                  <a:gd name="connsiteY19" fmla="*/ 2492375 h 3282950"/>
                  <a:gd name="connsiteX20" fmla="*/ 1536700 w 3717925"/>
                  <a:gd name="connsiteY20" fmla="*/ 2444750 h 3282950"/>
                  <a:gd name="connsiteX21" fmla="*/ 1501775 w 3717925"/>
                  <a:gd name="connsiteY21" fmla="*/ 2444750 h 3282950"/>
                  <a:gd name="connsiteX22" fmla="*/ 1514475 w 3717925"/>
                  <a:gd name="connsiteY22" fmla="*/ 2400300 h 3282950"/>
                  <a:gd name="connsiteX23" fmla="*/ 1450975 w 3717925"/>
                  <a:gd name="connsiteY23" fmla="*/ 2397125 h 3282950"/>
                  <a:gd name="connsiteX24" fmla="*/ 1457325 w 3717925"/>
                  <a:gd name="connsiteY24" fmla="*/ 2346325 h 3282950"/>
                  <a:gd name="connsiteX25" fmla="*/ 1409700 w 3717925"/>
                  <a:gd name="connsiteY25" fmla="*/ 2349500 h 3282950"/>
                  <a:gd name="connsiteX26" fmla="*/ 1409700 w 3717925"/>
                  <a:gd name="connsiteY26" fmla="*/ 2279650 h 3282950"/>
                  <a:gd name="connsiteX27" fmla="*/ 1368425 w 3717925"/>
                  <a:gd name="connsiteY27" fmla="*/ 2276475 h 3282950"/>
                  <a:gd name="connsiteX28" fmla="*/ 1381125 w 3717925"/>
                  <a:gd name="connsiteY28" fmla="*/ 2212975 h 3282950"/>
                  <a:gd name="connsiteX29" fmla="*/ 1343025 w 3717925"/>
                  <a:gd name="connsiteY29" fmla="*/ 2209800 h 3282950"/>
                  <a:gd name="connsiteX30" fmla="*/ 1349375 w 3717925"/>
                  <a:gd name="connsiteY30" fmla="*/ 2130425 h 3282950"/>
                  <a:gd name="connsiteX31" fmla="*/ 1349375 w 3717925"/>
                  <a:gd name="connsiteY31" fmla="*/ 2130425 h 3282950"/>
                  <a:gd name="connsiteX32" fmla="*/ 762000 w 3717925"/>
                  <a:gd name="connsiteY32" fmla="*/ 2365375 h 3282950"/>
                  <a:gd name="connsiteX33" fmla="*/ 1330325 w 3717925"/>
                  <a:gd name="connsiteY33" fmla="*/ 2124075 h 3282950"/>
                  <a:gd name="connsiteX34" fmla="*/ 1336675 w 3717925"/>
                  <a:gd name="connsiteY34" fmla="*/ 2035175 h 3282950"/>
                  <a:gd name="connsiteX35" fmla="*/ 1266825 w 3717925"/>
                  <a:gd name="connsiteY35" fmla="*/ 2035175 h 3282950"/>
                  <a:gd name="connsiteX36" fmla="*/ 1276350 w 3717925"/>
                  <a:gd name="connsiteY36" fmla="*/ 1958975 h 3282950"/>
                  <a:gd name="connsiteX37" fmla="*/ 1266825 w 3717925"/>
                  <a:gd name="connsiteY37" fmla="*/ 1933575 h 3282950"/>
                  <a:gd name="connsiteX38" fmla="*/ 866775 w 3717925"/>
                  <a:gd name="connsiteY38" fmla="*/ 2003425 h 3282950"/>
                  <a:gd name="connsiteX39" fmla="*/ 1247775 w 3717925"/>
                  <a:gd name="connsiteY39" fmla="*/ 1933575 h 3282950"/>
                  <a:gd name="connsiteX40" fmla="*/ 1254125 w 3717925"/>
                  <a:gd name="connsiteY40" fmla="*/ 1889125 h 3282950"/>
                  <a:gd name="connsiteX41" fmla="*/ 1254125 w 3717925"/>
                  <a:gd name="connsiteY41" fmla="*/ 1860550 h 3282950"/>
                  <a:gd name="connsiteX42" fmla="*/ 612775 w 3717925"/>
                  <a:gd name="connsiteY42" fmla="*/ 1930400 h 3282950"/>
                  <a:gd name="connsiteX43" fmla="*/ 1235075 w 3717925"/>
                  <a:gd name="connsiteY43" fmla="*/ 1863725 h 3282950"/>
                  <a:gd name="connsiteX44" fmla="*/ 1241425 w 3717925"/>
                  <a:gd name="connsiteY44" fmla="*/ 1831975 h 3282950"/>
                  <a:gd name="connsiteX45" fmla="*/ 1212850 w 3717925"/>
                  <a:gd name="connsiteY45" fmla="*/ 1828800 h 3282950"/>
                  <a:gd name="connsiteX46" fmla="*/ 1212850 w 3717925"/>
                  <a:gd name="connsiteY46" fmla="*/ 1774825 h 3282950"/>
                  <a:gd name="connsiteX47" fmla="*/ 1184275 w 3717925"/>
                  <a:gd name="connsiteY47" fmla="*/ 1774825 h 3282950"/>
                  <a:gd name="connsiteX48" fmla="*/ 1187450 w 3717925"/>
                  <a:gd name="connsiteY48" fmla="*/ 1736725 h 3282950"/>
                  <a:gd name="connsiteX49" fmla="*/ 1146175 w 3717925"/>
                  <a:gd name="connsiteY49" fmla="*/ 1733550 h 3282950"/>
                  <a:gd name="connsiteX50" fmla="*/ 1152525 w 3717925"/>
                  <a:gd name="connsiteY50" fmla="*/ 1673225 h 3282950"/>
                  <a:gd name="connsiteX51" fmla="*/ 1152525 w 3717925"/>
                  <a:gd name="connsiteY51" fmla="*/ 1673225 h 3282950"/>
                  <a:gd name="connsiteX52" fmla="*/ 730250 w 3717925"/>
                  <a:gd name="connsiteY52" fmla="*/ 1758950 h 3282950"/>
                  <a:gd name="connsiteX53" fmla="*/ 1123950 w 3717925"/>
                  <a:gd name="connsiteY53" fmla="*/ 1670050 h 3282950"/>
                  <a:gd name="connsiteX54" fmla="*/ 1127125 w 3717925"/>
                  <a:gd name="connsiteY54" fmla="*/ 1593850 h 3282950"/>
                  <a:gd name="connsiteX55" fmla="*/ 1095375 w 3717925"/>
                  <a:gd name="connsiteY55" fmla="*/ 1593850 h 3282950"/>
                  <a:gd name="connsiteX56" fmla="*/ 1057275 w 3717925"/>
                  <a:gd name="connsiteY56" fmla="*/ 1409700 h 3282950"/>
                  <a:gd name="connsiteX57" fmla="*/ 1031875 w 3717925"/>
                  <a:gd name="connsiteY57" fmla="*/ 1292225 h 3282950"/>
                  <a:gd name="connsiteX58" fmla="*/ 1031875 w 3717925"/>
                  <a:gd name="connsiteY58" fmla="*/ 1292225 h 3282950"/>
                  <a:gd name="connsiteX59" fmla="*/ 984250 w 3717925"/>
                  <a:gd name="connsiteY59" fmla="*/ 1266825 h 3282950"/>
                  <a:gd name="connsiteX60" fmla="*/ 952500 w 3717925"/>
                  <a:gd name="connsiteY60" fmla="*/ 1184275 h 3282950"/>
                  <a:gd name="connsiteX61" fmla="*/ 955675 w 3717925"/>
                  <a:gd name="connsiteY61" fmla="*/ 1095375 h 3282950"/>
                  <a:gd name="connsiteX62" fmla="*/ 863600 w 3717925"/>
                  <a:gd name="connsiteY62" fmla="*/ 1095375 h 3282950"/>
                  <a:gd name="connsiteX63" fmla="*/ 873125 w 3717925"/>
                  <a:gd name="connsiteY63" fmla="*/ 1047750 h 3282950"/>
                  <a:gd name="connsiteX64" fmla="*/ 425450 w 3717925"/>
                  <a:gd name="connsiteY64" fmla="*/ 1114425 h 3282950"/>
                  <a:gd name="connsiteX65" fmla="*/ 860425 w 3717925"/>
                  <a:gd name="connsiteY65" fmla="*/ 1047750 h 3282950"/>
                  <a:gd name="connsiteX66" fmla="*/ 863600 w 3717925"/>
                  <a:gd name="connsiteY66" fmla="*/ 958850 h 3282950"/>
                  <a:gd name="connsiteX67" fmla="*/ 476250 w 3717925"/>
                  <a:gd name="connsiteY67" fmla="*/ 1028700 h 3282950"/>
                  <a:gd name="connsiteX68" fmla="*/ 841375 w 3717925"/>
                  <a:gd name="connsiteY68" fmla="*/ 955675 h 3282950"/>
                  <a:gd name="connsiteX69" fmla="*/ 844550 w 3717925"/>
                  <a:gd name="connsiteY69" fmla="*/ 892175 h 3282950"/>
                  <a:gd name="connsiteX70" fmla="*/ 784225 w 3717925"/>
                  <a:gd name="connsiteY70" fmla="*/ 892175 h 3282950"/>
                  <a:gd name="connsiteX71" fmla="*/ 787400 w 3717925"/>
                  <a:gd name="connsiteY71" fmla="*/ 768350 h 3282950"/>
                  <a:gd name="connsiteX72" fmla="*/ 771525 w 3717925"/>
                  <a:gd name="connsiteY72" fmla="*/ 679450 h 3282950"/>
                  <a:gd name="connsiteX73" fmla="*/ 768350 w 3717925"/>
                  <a:gd name="connsiteY73" fmla="*/ 615950 h 3282950"/>
                  <a:gd name="connsiteX74" fmla="*/ 733425 w 3717925"/>
                  <a:gd name="connsiteY74" fmla="*/ 612775 h 3282950"/>
                  <a:gd name="connsiteX75" fmla="*/ 736600 w 3717925"/>
                  <a:gd name="connsiteY75" fmla="*/ 539750 h 3282950"/>
                  <a:gd name="connsiteX76" fmla="*/ 352425 w 3717925"/>
                  <a:gd name="connsiteY76" fmla="*/ 593725 h 3282950"/>
                  <a:gd name="connsiteX77" fmla="*/ 717550 w 3717925"/>
                  <a:gd name="connsiteY77" fmla="*/ 533400 h 3282950"/>
                  <a:gd name="connsiteX78" fmla="*/ 720725 w 3717925"/>
                  <a:gd name="connsiteY78" fmla="*/ 479425 h 3282950"/>
                  <a:gd name="connsiteX79" fmla="*/ 260350 w 3717925"/>
                  <a:gd name="connsiteY79" fmla="*/ 517525 h 3282950"/>
                  <a:gd name="connsiteX80" fmla="*/ 708025 w 3717925"/>
                  <a:gd name="connsiteY80" fmla="*/ 482600 h 3282950"/>
                  <a:gd name="connsiteX81" fmla="*/ 704850 w 3717925"/>
                  <a:gd name="connsiteY81" fmla="*/ 415925 h 3282950"/>
                  <a:gd name="connsiteX82" fmla="*/ 412750 w 3717925"/>
                  <a:gd name="connsiteY82" fmla="*/ 438150 h 3282950"/>
                  <a:gd name="connsiteX83" fmla="*/ 695325 w 3717925"/>
                  <a:gd name="connsiteY83" fmla="*/ 415925 h 3282950"/>
                  <a:gd name="connsiteX84" fmla="*/ 688975 w 3717925"/>
                  <a:gd name="connsiteY84" fmla="*/ 339725 h 3282950"/>
                  <a:gd name="connsiteX85" fmla="*/ 149225 w 3717925"/>
                  <a:gd name="connsiteY85" fmla="*/ 422275 h 3282950"/>
                  <a:gd name="connsiteX86" fmla="*/ 673100 w 3717925"/>
                  <a:gd name="connsiteY86" fmla="*/ 333375 h 3282950"/>
                  <a:gd name="connsiteX87" fmla="*/ 679450 w 3717925"/>
                  <a:gd name="connsiteY87" fmla="*/ 298450 h 3282950"/>
                  <a:gd name="connsiteX88" fmla="*/ 187325 w 3717925"/>
                  <a:gd name="connsiteY88" fmla="*/ 396875 h 3282950"/>
                  <a:gd name="connsiteX89" fmla="*/ 673100 w 3717925"/>
                  <a:gd name="connsiteY89" fmla="*/ 295275 h 3282950"/>
                  <a:gd name="connsiteX90" fmla="*/ 673100 w 3717925"/>
                  <a:gd name="connsiteY90" fmla="*/ 225425 h 3282950"/>
                  <a:gd name="connsiteX91" fmla="*/ 28575 w 3717925"/>
                  <a:gd name="connsiteY91" fmla="*/ 307975 h 3282950"/>
                  <a:gd name="connsiteX92" fmla="*/ 654050 w 3717925"/>
                  <a:gd name="connsiteY92" fmla="*/ 225425 h 3282950"/>
                  <a:gd name="connsiteX93" fmla="*/ 657225 w 3717925"/>
                  <a:gd name="connsiteY93" fmla="*/ 161925 h 3282950"/>
                  <a:gd name="connsiteX94" fmla="*/ 0 w 3717925"/>
                  <a:gd name="connsiteY94" fmla="*/ 254000 h 3282950"/>
                  <a:gd name="connsiteX95" fmla="*/ 647700 w 3717925"/>
                  <a:gd name="connsiteY95" fmla="*/ 161925 h 3282950"/>
                  <a:gd name="connsiteX96" fmla="*/ 647700 w 3717925"/>
                  <a:gd name="connsiteY96" fmla="*/ 133350 h 3282950"/>
                  <a:gd name="connsiteX97" fmla="*/ 158750 w 3717925"/>
                  <a:gd name="connsiteY97" fmla="*/ 158750 h 3282950"/>
                  <a:gd name="connsiteX98" fmla="*/ 638175 w 3717925"/>
                  <a:gd name="connsiteY98" fmla="*/ 136525 h 3282950"/>
                  <a:gd name="connsiteX99" fmla="*/ 641350 w 3717925"/>
                  <a:gd name="connsiteY99" fmla="*/ 104775 h 3282950"/>
                  <a:gd name="connsiteX100" fmla="*/ 238125 w 3717925"/>
                  <a:gd name="connsiteY100" fmla="*/ 117475 h 3282950"/>
                  <a:gd name="connsiteX101" fmla="*/ 631825 w 3717925"/>
                  <a:gd name="connsiteY101" fmla="*/ 104775 h 3282950"/>
                  <a:gd name="connsiteX102" fmla="*/ 638175 w 3717925"/>
                  <a:gd name="connsiteY102" fmla="*/ 76200 h 3282950"/>
                  <a:gd name="connsiteX103" fmla="*/ 130175 w 3717925"/>
                  <a:gd name="connsiteY103" fmla="*/ 92075 h 3282950"/>
                  <a:gd name="connsiteX104" fmla="*/ 619125 w 3717925"/>
                  <a:gd name="connsiteY104" fmla="*/ 73025 h 3282950"/>
                  <a:gd name="connsiteX105" fmla="*/ 622300 w 3717925"/>
                  <a:gd name="connsiteY105" fmla="*/ 38100 h 3282950"/>
                  <a:gd name="connsiteX106" fmla="*/ 25400 w 3717925"/>
                  <a:gd name="connsiteY106" fmla="*/ 73025 h 3282950"/>
                  <a:gd name="connsiteX107" fmla="*/ 615950 w 3717925"/>
                  <a:gd name="connsiteY107" fmla="*/ 31750 h 3282950"/>
                  <a:gd name="connsiteX108" fmla="*/ 615950 w 3717925"/>
                  <a:gd name="connsiteY108" fmla="*/ 0 h 3282950"/>
                  <a:gd name="connsiteX109" fmla="*/ 587375 w 3717925"/>
                  <a:gd name="connsiteY109" fmla="*/ 0 h 3282950"/>
                  <a:gd name="connsiteX0" fmla="*/ 3717925 w 3717925"/>
                  <a:gd name="connsiteY0" fmla="*/ 3282950 h 3282950"/>
                  <a:gd name="connsiteX1" fmla="*/ 2355850 w 3717925"/>
                  <a:gd name="connsiteY1" fmla="*/ 3279775 h 3282950"/>
                  <a:gd name="connsiteX2" fmla="*/ 2352675 w 3717925"/>
                  <a:gd name="connsiteY2" fmla="*/ 3124200 h 3282950"/>
                  <a:gd name="connsiteX3" fmla="*/ 2159000 w 3717925"/>
                  <a:gd name="connsiteY3" fmla="*/ 3127375 h 3282950"/>
                  <a:gd name="connsiteX4" fmla="*/ 2165350 w 3717925"/>
                  <a:gd name="connsiteY4" fmla="*/ 3035300 h 3282950"/>
                  <a:gd name="connsiteX5" fmla="*/ 2044700 w 3717925"/>
                  <a:gd name="connsiteY5" fmla="*/ 3035300 h 3282950"/>
                  <a:gd name="connsiteX6" fmla="*/ 2041525 w 3717925"/>
                  <a:gd name="connsiteY6" fmla="*/ 2870200 h 3282950"/>
                  <a:gd name="connsiteX7" fmla="*/ 1809750 w 3717925"/>
                  <a:gd name="connsiteY7" fmla="*/ 2870200 h 3282950"/>
                  <a:gd name="connsiteX8" fmla="*/ 1809750 w 3717925"/>
                  <a:gd name="connsiteY8" fmla="*/ 2813050 h 3282950"/>
                  <a:gd name="connsiteX9" fmla="*/ 1736725 w 3717925"/>
                  <a:gd name="connsiteY9" fmla="*/ 2816225 h 3282950"/>
                  <a:gd name="connsiteX10" fmla="*/ 1739900 w 3717925"/>
                  <a:gd name="connsiteY10" fmla="*/ 2762250 h 3282950"/>
                  <a:gd name="connsiteX11" fmla="*/ 1708150 w 3717925"/>
                  <a:gd name="connsiteY11" fmla="*/ 2762250 h 3282950"/>
                  <a:gd name="connsiteX12" fmla="*/ 1711325 w 3717925"/>
                  <a:gd name="connsiteY12" fmla="*/ 2644775 h 3282950"/>
                  <a:gd name="connsiteX13" fmla="*/ 1679575 w 3717925"/>
                  <a:gd name="connsiteY13" fmla="*/ 2651125 h 3282950"/>
                  <a:gd name="connsiteX14" fmla="*/ 1682750 w 3717925"/>
                  <a:gd name="connsiteY14" fmla="*/ 2593975 h 3282950"/>
                  <a:gd name="connsiteX15" fmla="*/ 1644650 w 3717925"/>
                  <a:gd name="connsiteY15" fmla="*/ 2597150 h 3282950"/>
                  <a:gd name="connsiteX16" fmla="*/ 1647825 w 3717925"/>
                  <a:gd name="connsiteY16" fmla="*/ 2536825 h 3282950"/>
                  <a:gd name="connsiteX17" fmla="*/ 1587500 w 3717925"/>
                  <a:gd name="connsiteY17" fmla="*/ 2536825 h 3282950"/>
                  <a:gd name="connsiteX18" fmla="*/ 1590675 w 3717925"/>
                  <a:gd name="connsiteY18" fmla="*/ 2489200 h 3282950"/>
                  <a:gd name="connsiteX19" fmla="*/ 1530350 w 3717925"/>
                  <a:gd name="connsiteY19" fmla="*/ 2492375 h 3282950"/>
                  <a:gd name="connsiteX20" fmla="*/ 1536700 w 3717925"/>
                  <a:gd name="connsiteY20" fmla="*/ 2444750 h 3282950"/>
                  <a:gd name="connsiteX21" fmla="*/ 1501775 w 3717925"/>
                  <a:gd name="connsiteY21" fmla="*/ 2444750 h 3282950"/>
                  <a:gd name="connsiteX22" fmla="*/ 1514475 w 3717925"/>
                  <a:gd name="connsiteY22" fmla="*/ 2400300 h 3282950"/>
                  <a:gd name="connsiteX23" fmla="*/ 1450975 w 3717925"/>
                  <a:gd name="connsiteY23" fmla="*/ 2397125 h 3282950"/>
                  <a:gd name="connsiteX24" fmla="*/ 1457325 w 3717925"/>
                  <a:gd name="connsiteY24" fmla="*/ 2346325 h 3282950"/>
                  <a:gd name="connsiteX25" fmla="*/ 1409700 w 3717925"/>
                  <a:gd name="connsiteY25" fmla="*/ 2349500 h 3282950"/>
                  <a:gd name="connsiteX26" fmla="*/ 1409700 w 3717925"/>
                  <a:gd name="connsiteY26" fmla="*/ 2279650 h 3282950"/>
                  <a:gd name="connsiteX27" fmla="*/ 1368425 w 3717925"/>
                  <a:gd name="connsiteY27" fmla="*/ 2276475 h 3282950"/>
                  <a:gd name="connsiteX28" fmla="*/ 1381125 w 3717925"/>
                  <a:gd name="connsiteY28" fmla="*/ 2212975 h 3282950"/>
                  <a:gd name="connsiteX29" fmla="*/ 1343025 w 3717925"/>
                  <a:gd name="connsiteY29" fmla="*/ 2209800 h 3282950"/>
                  <a:gd name="connsiteX30" fmla="*/ 1349375 w 3717925"/>
                  <a:gd name="connsiteY30" fmla="*/ 2130425 h 3282950"/>
                  <a:gd name="connsiteX31" fmla="*/ 1349375 w 3717925"/>
                  <a:gd name="connsiteY31" fmla="*/ 2130425 h 3282950"/>
                  <a:gd name="connsiteX32" fmla="*/ 762000 w 3717925"/>
                  <a:gd name="connsiteY32" fmla="*/ 2365375 h 3282950"/>
                  <a:gd name="connsiteX33" fmla="*/ 1330325 w 3717925"/>
                  <a:gd name="connsiteY33" fmla="*/ 2124075 h 3282950"/>
                  <a:gd name="connsiteX34" fmla="*/ 1336675 w 3717925"/>
                  <a:gd name="connsiteY34" fmla="*/ 2035175 h 3282950"/>
                  <a:gd name="connsiteX35" fmla="*/ 1266825 w 3717925"/>
                  <a:gd name="connsiteY35" fmla="*/ 2035175 h 3282950"/>
                  <a:gd name="connsiteX36" fmla="*/ 1276350 w 3717925"/>
                  <a:gd name="connsiteY36" fmla="*/ 1958975 h 3282950"/>
                  <a:gd name="connsiteX37" fmla="*/ 1266825 w 3717925"/>
                  <a:gd name="connsiteY37" fmla="*/ 1933575 h 3282950"/>
                  <a:gd name="connsiteX38" fmla="*/ 866775 w 3717925"/>
                  <a:gd name="connsiteY38" fmla="*/ 2003425 h 3282950"/>
                  <a:gd name="connsiteX39" fmla="*/ 1247775 w 3717925"/>
                  <a:gd name="connsiteY39" fmla="*/ 1933575 h 3282950"/>
                  <a:gd name="connsiteX40" fmla="*/ 1254125 w 3717925"/>
                  <a:gd name="connsiteY40" fmla="*/ 1889125 h 3282950"/>
                  <a:gd name="connsiteX41" fmla="*/ 1254125 w 3717925"/>
                  <a:gd name="connsiteY41" fmla="*/ 1860550 h 3282950"/>
                  <a:gd name="connsiteX42" fmla="*/ 612775 w 3717925"/>
                  <a:gd name="connsiteY42" fmla="*/ 1930400 h 3282950"/>
                  <a:gd name="connsiteX43" fmla="*/ 1235075 w 3717925"/>
                  <a:gd name="connsiteY43" fmla="*/ 1863725 h 3282950"/>
                  <a:gd name="connsiteX44" fmla="*/ 1241425 w 3717925"/>
                  <a:gd name="connsiteY44" fmla="*/ 1831975 h 3282950"/>
                  <a:gd name="connsiteX45" fmla="*/ 1212850 w 3717925"/>
                  <a:gd name="connsiteY45" fmla="*/ 1828800 h 3282950"/>
                  <a:gd name="connsiteX46" fmla="*/ 1212850 w 3717925"/>
                  <a:gd name="connsiteY46" fmla="*/ 1774825 h 3282950"/>
                  <a:gd name="connsiteX47" fmla="*/ 1184275 w 3717925"/>
                  <a:gd name="connsiteY47" fmla="*/ 1774825 h 3282950"/>
                  <a:gd name="connsiteX48" fmla="*/ 1187450 w 3717925"/>
                  <a:gd name="connsiteY48" fmla="*/ 1736725 h 3282950"/>
                  <a:gd name="connsiteX49" fmla="*/ 1146175 w 3717925"/>
                  <a:gd name="connsiteY49" fmla="*/ 1733550 h 3282950"/>
                  <a:gd name="connsiteX50" fmla="*/ 1152525 w 3717925"/>
                  <a:gd name="connsiteY50" fmla="*/ 1673225 h 3282950"/>
                  <a:gd name="connsiteX51" fmla="*/ 1152525 w 3717925"/>
                  <a:gd name="connsiteY51" fmla="*/ 1673225 h 3282950"/>
                  <a:gd name="connsiteX52" fmla="*/ 730250 w 3717925"/>
                  <a:gd name="connsiteY52" fmla="*/ 1758950 h 3282950"/>
                  <a:gd name="connsiteX53" fmla="*/ 1123950 w 3717925"/>
                  <a:gd name="connsiteY53" fmla="*/ 1670050 h 3282950"/>
                  <a:gd name="connsiteX54" fmla="*/ 1127125 w 3717925"/>
                  <a:gd name="connsiteY54" fmla="*/ 1593850 h 3282950"/>
                  <a:gd name="connsiteX55" fmla="*/ 1095375 w 3717925"/>
                  <a:gd name="connsiteY55" fmla="*/ 1593850 h 3282950"/>
                  <a:gd name="connsiteX56" fmla="*/ 1057275 w 3717925"/>
                  <a:gd name="connsiteY56" fmla="*/ 1409700 h 3282950"/>
                  <a:gd name="connsiteX57" fmla="*/ 1031875 w 3717925"/>
                  <a:gd name="connsiteY57" fmla="*/ 1292225 h 3282950"/>
                  <a:gd name="connsiteX58" fmla="*/ 1031875 w 3717925"/>
                  <a:gd name="connsiteY58" fmla="*/ 1292225 h 3282950"/>
                  <a:gd name="connsiteX59" fmla="*/ 984250 w 3717925"/>
                  <a:gd name="connsiteY59" fmla="*/ 1266825 h 3282950"/>
                  <a:gd name="connsiteX60" fmla="*/ 952500 w 3717925"/>
                  <a:gd name="connsiteY60" fmla="*/ 1184275 h 3282950"/>
                  <a:gd name="connsiteX61" fmla="*/ 955675 w 3717925"/>
                  <a:gd name="connsiteY61" fmla="*/ 1095375 h 3282950"/>
                  <a:gd name="connsiteX62" fmla="*/ 863600 w 3717925"/>
                  <a:gd name="connsiteY62" fmla="*/ 1095375 h 3282950"/>
                  <a:gd name="connsiteX63" fmla="*/ 873125 w 3717925"/>
                  <a:gd name="connsiteY63" fmla="*/ 1047750 h 3282950"/>
                  <a:gd name="connsiteX64" fmla="*/ 425450 w 3717925"/>
                  <a:gd name="connsiteY64" fmla="*/ 1114425 h 3282950"/>
                  <a:gd name="connsiteX65" fmla="*/ 860425 w 3717925"/>
                  <a:gd name="connsiteY65" fmla="*/ 1047750 h 3282950"/>
                  <a:gd name="connsiteX66" fmla="*/ 863600 w 3717925"/>
                  <a:gd name="connsiteY66" fmla="*/ 958850 h 3282950"/>
                  <a:gd name="connsiteX67" fmla="*/ 476250 w 3717925"/>
                  <a:gd name="connsiteY67" fmla="*/ 1028700 h 3282950"/>
                  <a:gd name="connsiteX68" fmla="*/ 841375 w 3717925"/>
                  <a:gd name="connsiteY68" fmla="*/ 955675 h 3282950"/>
                  <a:gd name="connsiteX69" fmla="*/ 844550 w 3717925"/>
                  <a:gd name="connsiteY69" fmla="*/ 892175 h 3282950"/>
                  <a:gd name="connsiteX70" fmla="*/ 784225 w 3717925"/>
                  <a:gd name="connsiteY70" fmla="*/ 892175 h 3282950"/>
                  <a:gd name="connsiteX71" fmla="*/ 787400 w 3717925"/>
                  <a:gd name="connsiteY71" fmla="*/ 768350 h 3282950"/>
                  <a:gd name="connsiteX72" fmla="*/ 771525 w 3717925"/>
                  <a:gd name="connsiteY72" fmla="*/ 679450 h 3282950"/>
                  <a:gd name="connsiteX73" fmla="*/ 768350 w 3717925"/>
                  <a:gd name="connsiteY73" fmla="*/ 615950 h 3282950"/>
                  <a:gd name="connsiteX74" fmla="*/ 733425 w 3717925"/>
                  <a:gd name="connsiteY74" fmla="*/ 612775 h 3282950"/>
                  <a:gd name="connsiteX75" fmla="*/ 736600 w 3717925"/>
                  <a:gd name="connsiteY75" fmla="*/ 539750 h 3282950"/>
                  <a:gd name="connsiteX76" fmla="*/ 352425 w 3717925"/>
                  <a:gd name="connsiteY76" fmla="*/ 593725 h 3282950"/>
                  <a:gd name="connsiteX77" fmla="*/ 717550 w 3717925"/>
                  <a:gd name="connsiteY77" fmla="*/ 533400 h 3282950"/>
                  <a:gd name="connsiteX78" fmla="*/ 720725 w 3717925"/>
                  <a:gd name="connsiteY78" fmla="*/ 479425 h 3282950"/>
                  <a:gd name="connsiteX79" fmla="*/ 260350 w 3717925"/>
                  <a:gd name="connsiteY79" fmla="*/ 517525 h 3282950"/>
                  <a:gd name="connsiteX80" fmla="*/ 708025 w 3717925"/>
                  <a:gd name="connsiteY80" fmla="*/ 482600 h 3282950"/>
                  <a:gd name="connsiteX81" fmla="*/ 704850 w 3717925"/>
                  <a:gd name="connsiteY81" fmla="*/ 415925 h 3282950"/>
                  <a:gd name="connsiteX82" fmla="*/ 412750 w 3717925"/>
                  <a:gd name="connsiteY82" fmla="*/ 438150 h 3282950"/>
                  <a:gd name="connsiteX83" fmla="*/ 695325 w 3717925"/>
                  <a:gd name="connsiteY83" fmla="*/ 415925 h 3282950"/>
                  <a:gd name="connsiteX84" fmla="*/ 688975 w 3717925"/>
                  <a:gd name="connsiteY84" fmla="*/ 339725 h 3282950"/>
                  <a:gd name="connsiteX85" fmla="*/ 149225 w 3717925"/>
                  <a:gd name="connsiteY85" fmla="*/ 422275 h 3282950"/>
                  <a:gd name="connsiteX86" fmla="*/ 673100 w 3717925"/>
                  <a:gd name="connsiteY86" fmla="*/ 333375 h 3282950"/>
                  <a:gd name="connsiteX87" fmla="*/ 679450 w 3717925"/>
                  <a:gd name="connsiteY87" fmla="*/ 298450 h 3282950"/>
                  <a:gd name="connsiteX88" fmla="*/ 187325 w 3717925"/>
                  <a:gd name="connsiteY88" fmla="*/ 396875 h 3282950"/>
                  <a:gd name="connsiteX89" fmla="*/ 673100 w 3717925"/>
                  <a:gd name="connsiteY89" fmla="*/ 295275 h 3282950"/>
                  <a:gd name="connsiteX90" fmla="*/ 673100 w 3717925"/>
                  <a:gd name="connsiteY90" fmla="*/ 225425 h 3282950"/>
                  <a:gd name="connsiteX91" fmla="*/ 28575 w 3717925"/>
                  <a:gd name="connsiteY91" fmla="*/ 307975 h 3282950"/>
                  <a:gd name="connsiteX92" fmla="*/ 654050 w 3717925"/>
                  <a:gd name="connsiteY92" fmla="*/ 225425 h 3282950"/>
                  <a:gd name="connsiteX93" fmla="*/ 657225 w 3717925"/>
                  <a:gd name="connsiteY93" fmla="*/ 161925 h 3282950"/>
                  <a:gd name="connsiteX94" fmla="*/ 0 w 3717925"/>
                  <a:gd name="connsiteY94" fmla="*/ 254000 h 3282950"/>
                  <a:gd name="connsiteX95" fmla="*/ 647700 w 3717925"/>
                  <a:gd name="connsiteY95" fmla="*/ 161925 h 3282950"/>
                  <a:gd name="connsiteX96" fmla="*/ 647700 w 3717925"/>
                  <a:gd name="connsiteY96" fmla="*/ 133350 h 3282950"/>
                  <a:gd name="connsiteX97" fmla="*/ 158750 w 3717925"/>
                  <a:gd name="connsiteY97" fmla="*/ 158750 h 3282950"/>
                  <a:gd name="connsiteX98" fmla="*/ 638175 w 3717925"/>
                  <a:gd name="connsiteY98" fmla="*/ 136525 h 3282950"/>
                  <a:gd name="connsiteX99" fmla="*/ 641350 w 3717925"/>
                  <a:gd name="connsiteY99" fmla="*/ 104775 h 3282950"/>
                  <a:gd name="connsiteX100" fmla="*/ 238125 w 3717925"/>
                  <a:gd name="connsiteY100" fmla="*/ 117475 h 3282950"/>
                  <a:gd name="connsiteX101" fmla="*/ 631825 w 3717925"/>
                  <a:gd name="connsiteY101" fmla="*/ 104775 h 3282950"/>
                  <a:gd name="connsiteX102" fmla="*/ 638175 w 3717925"/>
                  <a:gd name="connsiteY102" fmla="*/ 76200 h 3282950"/>
                  <a:gd name="connsiteX103" fmla="*/ 130175 w 3717925"/>
                  <a:gd name="connsiteY103" fmla="*/ 92075 h 3282950"/>
                  <a:gd name="connsiteX104" fmla="*/ 619125 w 3717925"/>
                  <a:gd name="connsiteY104" fmla="*/ 73025 h 3282950"/>
                  <a:gd name="connsiteX105" fmla="*/ 622300 w 3717925"/>
                  <a:gd name="connsiteY105" fmla="*/ 38100 h 3282950"/>
                  <a:gd name="connsiteX106" fmla="*/ 615950 w 3717925"/>
                  <a:gd name="connsiteY106" fmla="*/ 31750 h 3282950"/>
                  <a:gd name="connsiteX107" fmla="*/ 615950 w 3717925"/>
                  <a:gd name="connsiteY107" fmla="*/ 0 h 3282950"/>
                  <a:gd name="connsiteX108" fmla="*/ 587375 w 3717925"/>
                  <a:gd name="connsiteY108" fmla="*/ 0 h 3282950"/>
                  <a:gd name="connsiteX0" fmla="*/ 3717925 w 3717925"/>
                  <a:gd name="connsiteY0" fmla="*/ 3282950 h 3282950"/>
                  <a:gd name="connsiteX1" fmla="*/ 2355850 w 3717925"/>
                  <a:gd name="connsiteY1" fmla="*/ 3279775 h 3282950"/>
                  <a:gd name="connsiteX2" fmla="*/ 2352675 w 3717925"/>
                  <a:gd name="connsiteY2" fmla="*/ 3124200 h 3282950"/>
                  <a:gd name="connsiteX3" fmla="*/ 2159000 w 3717925"/>
                  <a:gd name="connsiteY3" fmla="*/ 3127375 h 3282950"/>
                  <a:gd name="connsiteX4" fmla="*/ 2165350 w 3717925"/>
                  <a:gd name="connsiteY4" fmla="*/ 3035300 h 3282950"/>
                  <a:gd name="connsiteX5" fmla="*/ 2044700 w 3717925"/>
                  <a:gd name="connsiteY5" fmla="*/ 3035300 h 3282950"/>
                  <a:gd name="connsiteX6" fmla="*/ 2041525 w 3717925"/>
                  <a:gd name="connsiteY6" fmla="*/ 2870200 h 3282950"/>
                  <a:gd name="connsiteX7" fmla="*/ 1809750 w 3717925"/>
                  <a:gd name="connsiteY7" fmla="*/ 2870200 h 3282950"/>
                  <a:gd name="connsiteX8" fmla="*/ 1809750 w 3717925"/>
                  <a:gd name="connsiteY8" fmla="*/ 2813050 h 3282950"/>
                  <a:gd name="connsiteX9" fmla="*/ 1736725 w 3717925"/>
                  <a:gd name="connsiteY9" fmla="*/ 2816225 h 3282950"/>
                  <a:gd name="connsiteX10" fmla="*/ 1739900 w 3717925"/>
                  <a:gd name="connsiteY10" fmla="*/ 2762250 h 3282950"/>
                  <a:gd name="connsiteX11" fmla="*/ 1708150 w 3717925"/>
                  <a:gd name="connsiteY11" fmla="*/ 2762250 h 3282950"/>
                  <a:gd name="connsiteX12" fmla="*/ 1711325 w 3717925"/>
                  <a:gd name="connsiteY12" fmla="*/ 2644775 h 3282950"/>
                  <a:gd name="connsiteX13" fmla="*/ 1679575 w 3717925"/>
                  <a:gd name="connsiteY13" fmla="*/ 2651125 h 3282950"/>
                  <a:gd name="connsiteX14" fmla="*/ 1682750 w 3717925"/>
                  <a:gd name="connsiteY14" fmla="*/ 2593975 h 3282950"/>
                  <a:gd name="connsiteX15" fmla="*/ 1644650 w 3717925"/>
                  <a:gd name="connsiteY15" fmla="*/ 2597150 h 3282950"/>
                  <a:gd name="connsiteX16" fmla="*/ 1647825 w 3717925"/>
                  <a:gd name="connsiteY16" fmla="*/ 2536825 h 3282950"/>
                  <a:gd name="connsiteX17" fmla="*/ 1587500 w 3717925"/>
                  <a:gd name="connsiteY17" fmla="*/ 2536825 h 3282950"/>
                  <a:gd name="connsiteX18" fmla="*/ 1590675 w 3717925"/>
                  <a:gd name="connsiteY18" fmla="*/ 2489200 h 3282950"/>
                  <a:gd name="connsiteX19" fmla="*/ 1530350 w 3717925"/>
                  <a:gd name="connsiteY19" fmla="*/ 2492375 h 3282950"/>
                  <a:gd name="connsiteX20" fmla="*/ 1536700 w 3717925"/>
                  <a:gd name="connsiteY20" fmla="*/ 2444750 h 3282950"/>
                  <a:gd name="connsiteX21" fmla="*/ 1501775 w 3717925"/>
                  <a:gd name="connsiteY21" fmla="*/ 2444750 h 3282950"/>
                  <a:gd name="connsiteX22" fmla="*/ 1514475 w 3717925"/>
                  <a:gd name="connsiteY22" fmla="*/ 2400300 h 3282950"/>
                  <a:gd name="connsiteX23" fmla="*/ 1450975 w 3717925"/>
                  <a:gd name="connsiteY23" fmla="*/ 2397125 h 3282950"/>
                  <a:gd name="connsiteX24" fmla="*/ 1457325 w 3717925"/>
                  <a:gd name="connsiteY24" fmla="*/ 2346325 h 3282950"/>
                  <a:gd name="connsiteX25" fmla="*/ 1409700 w 3717925"/>
                  <a:gd name="connsiteY25" fmla="*/ 2349500 h 3282950"/>
                  <a:gd name="connsiteX26" fmla="*/ 1409700 w 3717925"/>
                  <a:gd name="connsiteY26" fmla="*/ 2279650 h 3282950"/>
                  <a:gd name="connsiteX27" fmla="*/ 1368425 w 3717925"/>
                  <a:gd name="connsiteY27" fmla="*/ 2276475 h 3282950"/>
                  <a:gd name="connsiteX28" fmla="*/ 1381125 w 3717925"/>
                  <a:gd name="connsiteY28" fmla="*/ 2212975 h 3282950"/>
                  <a:gd name="connsiteX29" fmla="*/ 1343025 w 3717925"/>
                  <a:gd name="connsiteY29" fmla="*/ 2209800 h 3282950"/>
                  <a:gd name="connsiteX30" fmla="*/ 1349375 w 3717925"/>
                  <a:gd name="connsiteY30" fmla="*/ 2130425 h 3282950"/>
                  <a:gd name="connsiteX31" fmla="*/ 1349375 w 3717925"/>
                  <a:gd name="connsiteY31" fmla="*/ 2130425 h 3282950"/>
                  <a:gd name="connsiteX32" fmla="*/ 762000 w 3717925"/>
                  <a:gd name="connsiteY32" fmla="*/ 2365375 h 3282950"/>
                  <a:gd name="connsiteX33" fmla="*/ 1330325 w 3717925"/>
                  <a:gd name="connsiteY33" fmla="*/ 2124075 h 3282950"/>
                  <a:gd name="connsiteX34" fmla="*/ 1336675 w 3717925"/>
                  <a:gd name="connsiteY34" fmla="*/ 2035175 h 3282950"/>
                  <a:gd name="connsiteX35" fmla="*/ 1266825 w 3717925"/>
                  <a:gd name="connsiteY35" fmla="*/ 2035175 h 3282950"/>
                  <a:gd name="connsiteX36" fmla="*/ 1276350 w 3717925"/>
                  <a:gd name="connsiteY36" fmla="*/ 1958975 h 3282950"/>
                  <a:gd name="connsiteX37" fmla="*/ 1266825 w 3717925"/>
                  <a:gd name="connsiteY37" fmla="*/ 1933575 h 3282950"/>
                  <a:gd name="connsiteX38" fmla="*/ 866775 w 3717925"/>
                  <a:gd name="connsiteY38" fmla="*/ 2003425 h 3282950"/>
                  <a:gd name="connsiteX39" fmla="*/ 1247775 w 3717925"/>
                  <a:gd name="connsiteY39" fmla="*/ 1933575 h 3282950"/>
                  <a:gd name="connsiteX40" fmla="*/ 1254125 w 3717925"/>
                  <a:gd name="connsiteY40" fmla="*/ 1889125 h 3282950"/>
                  <a:gd name="connsiteX41" fmla="*/ 1254125 w 3717925"/>
                  <a:gd name="connsiteY41" fmla="*/ 1860550 h 3282950"/>
                  <a:gd name="connsiteX42" fmla="*/ 612775 w 3717925"/>
                  <a:gd name="connsiteY42" fmla="*/ 1930400 h 3282950"/>
                  <a:gd name="connsiteX43" fmla="*/ 1235075 w 3717925"/>
                  <a:gd name="connsiteY43" fmla="*/ 1863725 h 3282950"/>
                  <a:gd name="connsiteX44" fmla="*/ 1241425 w 3717925"/>
                  <a:gd name="connsiteY44" fmla="*/ 1831975 h 3282950"/>
                  <a:gd name="connsiteX45" fmla="*/ 1212850 w 3717925"/>
                  <a:gd name="connsiteY45" fmla="*/ 1828800 h 3282950"/>
                  <a:gd name="connsiteX46" fmla="*/ 1212850 w 3717925"/>
                  <a:gd name="connsiteY46" fmla="*/ 1774825 h 3282950"/>
                  <a:gd name="connsiteX47" fmla="*/ 1184275 w 3717925"/>
                  <a:gd name="connsiteY47" fmla="*/ 1774825 h 3282950"/>
                  <a:gd name="connsiteX48" fmla="*/ 1187450 w 3717925"/>
                  <a:gd name="connsiteY48" fmla="*/ 1736725 h 3282950"/>
                  <a:gd name="connsiteX49" fmla="*/ 1146175 w 3717925"/>
                  <a:gd name="connsiteY49" fmla="*/ 1733550 h 3282950"/>
                  <a:gd name="connsiteX50" fmla="*/ 1152525 w 3717925"/>
                  <a:gd name="connsiteY50" fmla="*/ 1673225 h 3282950"/>
                  <a:gd name="connsiteX51" fmla="*/ 1152525 w 3717925"/>
                  <a:gd name="connsiteY51" fmla="*/ 1673225 h 3282950"/>
                  <a:gd name="connsiteX52" fmla="*/ 730250 w 3717925"/>
                  <a:gd name="connsiteY52" fmla="*/ 1758950 h 3282950"/>
                  <a:gd name="connsiteX53" fmla="*/ 1123950 w 3717925"/>
                  <a:gd name="connsiteY53" fmla="*/ 1670050 h 3282950"/>
                  <a:gd name="connsiteX54" fmla="*/ 1127125 w 3717925"/>
                  <a:gd name="connsiteY54" fmla="*/ 1593850 h 3282950"/>
                  <a:gd name="connsiteX55" fmla="*/ 1095375 w 3717925"/>
                  <a:gd name="connsiteY55" fmla="*/ 1593850 h 3282950"/>
                  <a:gd name="connsiteX56" fmla="*/ 1057275 w 3717925"/>
                  <a:gd name="connsiteY56" fmla="*/ 1409700 h 3282950"/>
                  <a:gd name="connsiteX57" fmla="*/ 1031875 w 3717925"/>
                  <a:gd name="connsiteY57" fmla="*/ 1292225 h 3282950"/>
                  <a:gd name="connsiteX58" fmla="*/ 1031875 w 3717925"/>
                  <a:gd name="connsiteY58" fmla="*/ 1292225 h 3282950"/>
                  <a:gd name="connsiteX59" fmla="*/ 984250 w 3717925"/>
                  <a:gd name="connsiteY59" fmla="*/ 1266825 h 3282950"/>
                  <a:gd name="connsiteX60" fmla="*/ 952500 w 3717925"/>
                  <a:gd name="connsiteY60" fmla="*/ 1184275 h 3282950"/>
                  <a:gd name="connsiteX61" fmla="*/ 955675 w 3717925"/>
                  <a:gd name="connsiteY61" fmla="*/ 1095375 h 3282950"/>
                  <a:gd name="connsiteX62" fmla="*/ 863600 w 3717925"/>
                  <a:gd name="connsiteY62" fmla="*/ 1095375 h 3282950"/>
                  <a:gd name="connsiteX63" fmla="*/ 873125 w 3717925"/>
                  <a:gd name="connsiteY63" fmla="*/ 1047750 h 3282950"/>
                  <a:gd name="connsiteX64" fmla="*/ 425450 w 3717925"/>
                  <a:gd name="connsiteY64" fmla="*/ 1114425 h 3282950"/>
                  <a:gd name="connsiteX65" fmla="*/ 860425 w 3717925"/>
                  <a:gd name="connsiteY65" fmla="*/ 1047750 h 3282950"/>
                  <a:gd name="connsiteX66" fmla="*/ 863600 w 3717925"/>
                  <a:gd name="connsiteY66" fmla="*/ 958850 h 3282950"/>
                  <a:gd name="connsiteX67" fmla="*/ 476250 w 3717925"/>
                  <a:gd name="connsiteY67" fmla="*/ 1028700 h 3282950"/>
                  <a:gd name="connsiteX68" fmla="*/ 841375 w 3717925"/>
                  <a:gd name="connsiteY68" fmla="*/ 955675 h 3282950"/>
                  <a:gd name="connsiteX69" fmla="*/ 844550 w 3717925"/>
                  <a:gd name="connsiteY69" fmla="*/ 892175 h 3282950"/>
                  <a:gd name="connsiteX70" fmla="*/ 784225 w 3717925"/>
                  <a:gd name="connsiteY70" fmla="*/ 892175 h 3282950"/>
                  <a:gd name="connsiteX71" fmla="*/ 787400 w 3717925"/>
                  <a:gd name="connsiteY71" fmla="*/ 768350 h 3282950"/>
                  <a:gd name="connsiteX72" fmla="*/ 771525 w 3717925"/>
                  <a:gd name="connsiteY72" fmla="*/ 679450 h 3282950"/>
                  <a:gd name="connsiteX73" fmla="*/ 768350 w 3717925"/>
                  <a:gd name="connsiteY73" fmla="*/ 615950 h 3282950"/>
                  <a:gd name="connsiteX74" fmla="*/ 733425 w 3717925"/>
                  <a:gd name="connsiteY74" fmla="*/ 612775 h 3282950"/>
                  <a:gd name="connsiteX75" fmla="*/ 736600 w 3717925"/>
                  <a:gd name="connsiteY75" fmla="*/ 539750 h 3282950"/>
                  <a:gd name="connsiteX76" fmla="*/ 352425 w 3717925"/>
                  <a:gd name="connsiteY76" fmla="*/ 593725 h 3282950"/>
                  <a:gd name="connsiteX77" fmla="*/ 717550 w 3717925"/>
                  <a:gd name="connsiteY77" fmla="*/ 533400 h 3282950"/>
                  <a:gd name="connsiteX78" fmla="*/ 720725 w 3717925"/>
                  <a:gd name="connsiteY78" fmla="*/ 479425 h 3282950"/>
                  <a:gd name="connsiteX79" fmla="*/ 260350 w 3717925"/>
                  <a:gd name="connsiteY79" fmla="*/ 517525 h 3282950"/>
                  <a:gd name="connsiteX80" fmla="*/ 708025 w 3717925"/>
                  <a:gd name="connsiteY80" fmla="*/ 482600 h 3282950"/>
                  <a:gd name="connsiteX81" fmla="*/ 704850 w 3717925"/>
                  <a:gd name="connsiteY81" fmla="*/ 415925 h 3282950"/>
                  <a:gd name="connsiteX82" fmla="*/ 412750 w 3717925"/>
                  <a:gd name="connsiteY82" fmla="*/ 438150 h 3282950"/>
                  <a:gd name="connsiteX83" fmla="*/ 695325 w 3717925"/>
                  <a:gd name="connsiteY83" fmla="*/ 415925 h 3282950"/>
                  <a:gd name="connsiteX84" fmla="*/ 688975 w 3717925"/>
                  <a:gd name="connsiteY84" fmla="*/ 339725 h 3282950"/>
                  <a:gd name="connsiteX85" fmla="*/ 149225 w 3717925"/>
                  <a:gd name="connsiteY85" fmla="*/ 422275 h 3282950"/>
                  <a:gd name="connsiteX86" fmla="*/ 673100 w 3717925"/>
                  <a:gd name="connsiteY86" fmla="*/ 333375 h 3282950"/>
                  <a:gd name="connsiteX87" fmla="*/ 679450 w 3717925"/>
                  <a:gd name="connsiteY87" fmla="*/ 298450 h 3282950"/>
                  <a:gd name="connsiteX88" fmla="*/ 187325 w 3717925"/>
                  <a:gd name="connsiteY88" fmla="*/ 396875 h 3282950"/>
                  <a:gd name="connsiteX89" fmla="*/ 673100 w 3717925"/>
                  <a:gd name="connsiteY89" fmla="*/ 295275 h 3282950"/>
                  <a:gd name="connsiteX90" fmla="*/ 673100 w 3717925"/>
                  <a:gd name="connsiteY90" fmla="*/ 225425 h 3282950"/>
                  <a:gd name="connsiteX91" fmla="*/ 28575 w 3717925"/>
                  <a:gd name="connsiteY91" fmla="*/ 307975 h 3282950"/>
                  <a:gd name="connsiteX92" fmla="*/ 654050 w 3717925"/>
                  <a:gd name="connsiteY92" fmla="*/ 225425 h 3282950"/>
                  <a:gd name="connsiteX93" fmla="*/ 657225 w 3717925"/>
                  <a:gd name="connsiteY93" fmla="*/ 161925 h 3282950"/>
                  <a:gd name="connsiteX94" fmla="*/ 0 w 3717925"/>
                  <a:gd name="connsiteY94" fmla="*/ 254000 h 3282950"/>
                  <a:gd name="connsiteX95" fmla="*/ 647700 w 3717925"/>
                  <a:gd name="connsiteY95" fmla="*/ 161925 h 3282950"/>
                  <a:gd name="connsiteX96" fmla="*/ 647700 w 3717925"/>
                  <a:gd name="connsiteY96" fmla="*/ 133350 h 3282950"/>
                  <a:gd name="connsiteX97" fmla="*/ 158750 w 3717925"/>
                  <a:gd name="connsiteY97" fmla="*/ 158750 h 3282950"/>
                  <a:gd name="connsiteX98" fmla="*/ 638175 w 3717925"/>
                  <a:gd name="connsiteY98" fmla="*/ 136525 h 3282950"/>
                  <a:gd name="connsiteX99" fmla="*/ 641350 w 3717925"/>
                  <a:gd name="connsiteY99" fmla="*/ 104775 h 3282950"/>
                  <a:gd name="connsiteX100" fmla="*/ 238125 w 3717925"/>
                  <a:gd name="connsiteY100" fmla="*/ 117475 h 3282950"/>
                  <a:gd name="connsiteX101" fmla="*/ 631825 w 3717925"/>
                  <a:gd name="connsiteY101" fmla="*/ 104775 h 3282950"/>
                  <a:gd name="connsiteX102" fmla="*/ 638175 w 3717925"/>
                  <a:gd name="connsiteY102" fmla="*/ 76200 h 3282950"/>
                  <a:gd name="connsiteX103" fmla="*/ 619125 w 3717925"/>
                  <a:gd name="connsiteY103" fmla="*/ 73025 h 3282950"/>
                  <a:gd name="connsiteX104" fmla="*/ 622300 w 3717925"/>
                  <a:gd name="connsiteY104" fmla="*/ 38100 h 3282950"/>
                  <a:gd name="connsiteX105" fmla="*/ 615950 w 3717925"/>
                  <a:gd name="connsiteY105" fmla="*/ 31750 h 3282950"/>
                  <a:gd name="connsiteX106" fmla="*/ 615950 w 3717925"/>
                  <a:gd name="connsiteY106" fmla="*/ 0 h 3282950"/>
                  <a:gd name="connsiteX107" fmla="*/ 587375 w 3717925"/>
                  <a:gd name="connsiteY107" fmla="*/ 0 h 3282950"/>
                  <a:gd name="connsiteX0" fmla="*/ 3717925 w 3717925"/>
                  <a:gd name="connsiteY0" fmla="*/ 3282950 h 3282950"/>
                  <a:gd name="connsiteX1" fmla="*/ 2355850 w 3717925"/>
                  <a:gd name="connsiteY1" fmla="*/ 3279775 h 3282950"/>
                  <a:gd name="connsiteX2" fmla="*/ 2352675 w 3717925"/>
                  <a:gd name="connsiteY2" fmla="*/ 3124200 h 3282950"/>
                  <a:gd name="connsiteX3" fmla="*/ 2159000 w 3717925"/>
                  <a:gd name="connsiteY3" fmla="*/ 3127375 h 3282950"/>
                  <a:gd name="connsiteX4" fmla="*/ 2165350 w 3717925"/>
                  <a:gd name="connsiteY4" fmla="*/ 3035300 h 3282950"/>
                  <a:gd name="connsiteX5" fmla="*/ 2044700 w 3717925"/>
                  <a:gd name="connsiteY5" fmla="*/ 3035300 h 3282950"/>
                  <a:gd name="connsiteX6" fmla="*/ 2041525 w 3717925"/>
                  <a:gd name="connsiteY6" fmla="*/ 2870200 h 3282950"/>
                  <a:gd name="connsiteX7" fmla="*/ 1809750 w 3717925"/>
                  <a:gd name="connsiteY7" fmla="*/ 2870200 h 3282950"/>
                  <a:gd name="connsiteX8" fmla="*/ 1809750 w 3717925"/>
                  <a:gd name="connsiteY8" fmla="*/ 2813050 h 3282950"/>
                  <a:gd name="connsiteX9" fmla="*/ 1736725 w 3717925"/>
                  <a:gd name="connsiteY9" fmla="*/ 2816225 h 3282950"/>
                  <a:gd name="connsiteX10" fmla="*/ 1739900 w 3717925"/>
                  <a:gd name="connsiteY10" fmla="*/ 2762250 h 3282950"/>
                  <a:gd name="connsiteX11" fmla="*/ 1708150 w 3717925"/>
                  <a:gd name="connsiteY11" fmla="*/ 2762250 h 3282950"/>
                  <a:gd name="connsiteX12" fmla="*/ 1711325 w 3717925"/>
                  <a:gd name="connsiteY12" fmla="*/ 2644775 h 3282950"/>
                  <a:gd name="connsiteX13" fmla="*/ 1679575 w 3717925"/>
                  <a:gd name="connsiteY13" fmla="*/ 2651125 h 3282950"/>
                  <a:gd name="connsiteX14" fmla="*/ 1682750 w 3717925"/>
                  <a:gd name="connsiteY14" fmla="*/ 2593975 h 3282950"/>
                  <a:gd name="connsiteX15" fmla="*/ 1644650 w 3717925"/>
                  <a:gd name="connsiteY15" fmla="*/ 2597150 h 3282950"/>
                  <a:gd name="connsiteX16" fmla="*/ 1647825 w 3717925"/>
                  <a:gd name="connsiteY16" fmla="*/ 2536825 h 3282950"/>
                  <a:gd name="connsiteX17" fmla="*/ 1587500 w 3717925"/>
                  <a:gd name="connsiteY17" fmla="*/ 2536825 h 3282950"/>
                  <a:gd name="connsiteX18" fmla="*/ 1590675 w 3717925"/>
                  <a:gd name="connsiteY18" fmla="*/ 2489200 h 3282950"/>
                  <a:gd name="connsiteX19" fmla="*/ 1530350 w 3717925"/>
                  <a:gd name="connsiteY19" fmla="*/ 2492375 h 3282950"/>
                  <a:gd name="connsiteX20" fmla="*/ 1536700 w 3717925"/>
                  <a:gd name="connsiteY20" fmla="*/ 2444750 h 3282950"/>
                  <a:gd name="connsiteX21" fmla="*/ 1501775 w 3717925"/>
                  <a:gd name="connsiteY21" fmla="*/ 2444750 h 3282950"/>
                  <a:gd name="connsiteX22" fmla="*/ 1514475 w 3717925"/>
                  <a:gd name="connsiteY22" fmla="*/ 2400300 h 3282950"/>
                  <a:gd name="connsiteX23" fmla="*/ 1450975 w 3717925"/>
                  <a:gd name="connsiteY23" fmla="*/ 2397125 h 3282950"/>
                  <a:gd name="connsiteX24" fmla="*/ 1457325 w 3717925"/>
                  <a:gd name="connsiteY24" fmla="*/ 2346325 h 3282950"/>
                  <a:gd name="connsiteX25" fmla="*/ 1409700 w 3717925"/>
                  <a:gd name="connsiteY25" fmla="*/ 2349500 h 3282950"/>
                  <a:gd name="connsiteX26" fmla="*/ 1409700 w 3717925"/>
                  <a:gd name="connsiteY26" fmla="*/ 2279650 h 3282950"/>
                  <a:gd name="connsiteX27" fmla="*/ 1368425 w 3717925"/>
                  <a:gd name="connsiteY27" fmla="*/ 2276475 h 3282950"/>
                  <a:gd name="connsiteX28" fmla="*/ 1381125 w 3717925"/>
                  <a:gd name="connsiteY28" fmla="*/ 2212975 h 3282950"/>
                  <a:gd name="connsiteX29" fmla="*/ 1343025 w 3717925"/>
                  <a:gd name="connsiteY29" fmla="*/ 2209800 h 3282950"/>
                  <a:gd name="connsiteX30" fmla="*/ 1349375 w 3717925"/>
                  <a:gd name="connsiteY30" fmla="*/ 2130425 h 3282950"/>
                  <a:gd name="connsiteX31" fmla="*/ 1349375 w 3717925"/>
                  <a:gd name="connsiteY31" fmla="*/ 2130425 h 3282950"/>
                  <a:gd name="connsiteX32" fmla="*/ 762000 w 3717925"/>
                  <a:gd name="connsiteY32" fmla="*/ 2365375 h 3282950"/>
                  <a:gd name="connsiteX33" fmla="*/ 1330325 w 3717925"/>
                  <a:gd name="connsiteY33" fmla="*/ 2124075 h 3282950"/>
                  <a:gd name="connsiteX34" fmla="*/ 1336675 w 3717925"/>
                  <a:gd name="connsiteY34" fmla="*/ 2035175 h 3282950"/>
                  <a:gd name="connsiteX35" fmla="*/ 1266825 w 3717925"/>
                  <a:gd name="connsiteY35" fmla="*/ 2035175 h 3282950"/>
                  <a:gd name="connsiteX36" fmla="*/ 1276350 w 3717925"/>
                  <a:gd name="connsiteY36" fmla="*/ 1958975 h 3282950"/>
                  <a:gd name="connsiteX37" fmla="*/ 1266825 w 3717925"/>
                  <a:gd name="connsiteY37" fmla="*/ 1933575 h 3282950"/>
                  <a:gd name="connsiteX38" fmla="*/ 866775 w 3717925"/>
                  <a:gd name="connsiteY38" fmla="*/ 2003425 h 3282950"/>
                  <a:gd name="connsiteX39" fmla="*/ 1247775 w 3717925"/>
                  <a:gd name="connsiteY39" fmla="*/ 1933575 h 3282950"/>
                  <a:gd name="connsiteX40" fmla="*/ 1254125 w 3717925"/>
                  <a:gd name="connsiteY40" fmla="*/ 1889125 h 3282950"/>
                  <a:gd name="connsiteX41" fmla="*/ 1254125 w 3717925"/>
                  <a:gd name="connsiteY41" fmla="*/ 1860550 h 3282950"/>
                  <a:gd name="connsiteX42" fmla="*/ 612775 w 3717925"/>
                  <a:gd name="connsiteY42" fmla="*/ 1930400 h 3282950"/>
                  <a:gd name="connsiteX43" fmla="*/ 1235075 w 3717925"/>
                  <a:gd name="connsiteY43" fmla="*/ 1863725 h 3282950"/>
                  <a:gd name="connsiteX44" fmla="*/ 1241425 w 3717925"/>
                  <a:gd name="connsiteY44" fmla="*/ 1831975 h 3282950"/>
                  <a:gd name="connsiteX45" fmla="*/ 1212850 w 3717925"/>
                  <a:gd name="connsiteY45" fmla="*/ 1828800 h 3282950"/>
                  <a:gd name="connsiteX46" fmla="*/ 1212850 w 3717925"/>
                  <a:gd name="connsiteY46" fmla="*/ 1774825 h 3282950"/>
                  <a:gd name="connsiteX47" fmla="*/ 1184275 w 3717925"/>
                  <a:gd name="connsiteY47" fmla="*/ 1774825 h 3282950"/>
                  <a:gd name="connsiteX48" fmla="*/ 1187450 w 3717925"/>
                  <a:gd name="connsiteY48" fmla="*/ 1736725 h 3282950"/>
                  <a:gd name="connsiteX49" fmla="*/ 1146175 w 3717925"/>
                  <a:gd name="connsiteY49" fmla="*/ 1733550 h 3282950"/>
                  <a:gd name="connsiteX50" fmla="*/ 1152525 w 3717925"/>
                  <a:gd name="connsiteY50" fmla="*/ 1673225 h 3282950"/>
                  <a:gd name="connsiteX51" fmla="*/ 1152525 w 3717925"/>
                  <a:gd name="connsiteY51" fmla="*/ 1673225 h 3282950"/>
                  <a:gd name="connsiteX52" fmla="*/ 730250 w 3717925"/>
                  <a:gd name="connsiteY52" fmla="*/ 1758950 h 3282950"/>
                  <a:gd name="connsiteX53" fmla="*/ 1123950 w 3717925"/>
                  <a:gd name="connsiteY53" fmla="*/ 1670050 h 3282950"/>
                  <a:gd name="connsiteX54" fmla="*/ 1127125 w 3717925"/>
                  <a:gd name="connsiteY54" fmla="*/ 1593850 h 3282950"/>
                  <a:gd name="connsiteX55" fmla="*/ 1095375 w 3717925"/>
                  <a:gd name="connsiteY55" fmla="*/ 1593850 h 3282950"/>
                  <a:gd name="connsiteX56" fmla="*/ 1057275 w 3717925"/>
                  <a:gd name="connsiteY56" fmla="*/ 1409700 h 3282950"/>
                  <a:gd name="connsiteX57" fmla="*/ 1031875 w 3717925"/>
                  <a:gd name="connsiteY57" fmla="*/ 1292225 h 3282950"/>
                  <a:gd name="connsiteX58" fmla="*/ 1031875 w 3717925"/>
                  <a:gd name="connsiteY58" fmla="*/ 1292225 h 3282950"/>
                  <a:gd name="connsiteX59" fmla="*/ 984250 w 3717925"/>
                  <a:gd name="connsiteY59" fmla="*/ 1266825 h 3282950"/>
                  <a:gd name="connsiteX60" fmla="*/ 952500 w 3717925"/>
                  <a:gd name="connsiteY60" fmla="*/ 1184275 h 3282950"/>
                  <a:gd name="connsiteX61" fmla="*/ 955675 w 3717925"/>
                  <a:gd name="connsiteY61" fmla="*/ 1095375 h 3282950"/>
                  <a:gd name="connsiteX62" fmla="*/ 863600 w 3717925"/>
                  <a:gd name="connsiteY62" fmla="*/ 1095375 h 3282950"/>
                  <a:gd name="connsiteX63" fmla="*/ 873125 w 3717925"/>
                  <a:gd name="connsiteY63" fmla="*/ 1047750 h 3282950"/>
                  <a:gd name="connsiteX64" fmla="*/ 425450 w 3717925"/>
                  <a:gd name="connsiteY64" fmla="*/ 1114425 h 3282950"/>
                  <a:gd name="connsiteX65" fmla="*/ 860425 w 3717925"/>
                  <a:gd name="connsiteY65" fmla="*/ 1047750 h 3282950"/>
                  <a:gd name="connsiteX66" fmla="*/ 863600 w 3717925"/>
                  <a:gd name="connsiteY66" fmla="*/ 958850 h 3282950"/>
                  <a:gd name="connsiteX67" fmla="*/ 476250 w 3717925"/>
                  <a:gd name="connsiteY67" fmla="*/ 1028700 h 3282950"/>
                  <a:gd name="connsiteX68" fmla="*/ 841375 w 3717925"/>
                  <a:gd name="connsiteY68" fmla="*/ 955675 h 3282950"/>
                  <a:gd name="connsiteX69" fmla="*/ 844550 w 3717925"/>
                  <a:gd name="connsiteY69" fmla="*/ 892175 h 3282950"/>
                  <a:gd name="connsiteX70" fmla="*/ 784225 w 3717925"/>
                  <a:gd name="connsiteY70" fmla="*/ 892175 h 3282950"/>
                  <a:gd name="connsiteX71" fmla="*/ 787400 w 3717925"/>
                  <a:gd name="connsiteY71" fmla="*/ 768350 h 3282950"/>
                  <a:gd name="connsiteX72" fmla="*/ 771525 w 3717925"/>
                  <a:gd name="connsiteY72" fmla="*/ 679450 h 3282950"/>
                  <a:gd name="connsiteX73" fmla="*/ 768350 w 3717925"/>
                  <a:gd name="connsiteY73" fmla="*/ 615950 h 3282950"/>
                  <a:gd name="connsiteX74" fmla="*/ 733425 w 3717925"/>
                  <a:gd name="connsiteY74" fmla="*/ 612775 h 3282950"/>
                  <a:gd name="connsiteX75" fmla="*/ 736600 w 3717925"/>
                  <a:gd name="connsiteY75" fmla="*/ 539750 h 3282950"/>
                  <a:gd name="connsiteX76" fmla="*/ 352425 w 3717925"/>
                  <a:gd name="connsiteY76" fmla="*/ 593725 h 3282950"/>
                  <a:gd name="connsiteX77" fmla="*/ 717550 w 3717925"/>
                  <a:gd name="connsiteY77" fmla="*/ 533400 h 3282950"/>
                  <a:gd name="connsiteX78" fmla="*/ 720725 w 3717925"/>
                  <a:gd name="connsiteY78" fmla="*/ 479425 h 3282950"/>
                  <a:gd name="connsiteX79" fmla="*/ 260350 w 3717925"/>
                  <a:gd name="connsiteY79" fmla="*/ 517525 h 3282950"/>
                  <a:gd name="connsiteX80" fmla="*/ 708025 w 3717925"/>
                  <a:gd name="connsiteY80" fmla="*/ 482600 h 3282950"/>
                  <a:gd name="connsiteX81" fmla="*/ 704850 w 3717925"/>
                  <a:gd name="connsiteY81" fmla="*/ 415925 h 3282950"/>
                  <a:gd name="connsiteX82" fmla="*/ 412750 w 3717925"/>
                  <a:gd name="connsiteY82" fmla="*/ 438150 h 3282950"/>
                  <a:gd name="connsiteX83" fmla="*/ 695325 w 3717925"/>
                  <a:gd name="connsiteY83" fmla="*/ 415925 h 3282950"/>
                  <a:gd name="connsiteX84" fmla="*/ 688975 w 3717925"/>
                  <a:gd name="connsiteY84" fmla="*/ 339725 h 3282950"/>
                  <a:gd name="connsiteX85" fmla="*/ 149225 w 3717925"/>
                  <a:gd name="connsiteY85" fmla="*/ 422275 h 3282950"/>
                  <a:gd name="connsiteX86" fmla="*/ 673100 w 3717925"/>
                  <a:gd name="connsiteY86" fmla="*/ 333375 h 3282950"/>
                  <a:gd name="connsiteX87" fmla="*/ 679450 w 3717925"/>
                  <a:gd name="connsiteY87" fmla="*/ 298450 h 3282950"/>
                  <a:gd name="connsiteX88" fmla="*/ 187325 w 3717925"/>
                  <a:gd name="connsiteY88" fmla="*/ 396875 h 3282950"/>
                  <a:gd name="connsiteX89" fmla="*/ 673100 w 3717925"/>
                  <a:gd name="connsiteY89" fmla="*/ 295275 h 3282950"/>
                  <a:gd name="connsiteX90" fmla="*/ 673100 w 3717925"/>
                  <a:gd name="connsiteY90" fmla="*/ 225425 h 3282950"/>
                  <a:gd name="connsiteX91" fmla="*/ 28575 w 3717925"/>
                  <a:gd name="connsiteY91" fmla="*/ 307975 h 3282950"/>
                  <a:gd name="connsiteX92" fmla="*/ 654050 w 3717925"/>
                  <a:gd name="connsiteY92" fmla="*/ 225425 h 3282950"/>
                  <a:gd name="connsiteX93" fmla="*/ 657225 w 3717925"/>
                  <a:gd name="connsiteY93" fmla="*/ 161925 h 3282950"/>
                  <a:gd name="connsiteX94" fmla="*/ 0 w 3717925"/>
                  <a:gd name="connsiteY94" fmla="*/ 254000 h 3282950"/>
                  <a:gd name="connsiteX95" fmla="*/ 647700 w 3717925"/>
                  <a:gd name="connsiteY95" fmla="*/ 161925 h 3282950"/>
                  <a:gd name="connsiteX96" fmla="*/ 647700 w 3717925"/>
                  <a:gd name="connsiteY96" fmla="*/ 133350 h 3282950"/>
                  <a:gd name="connsiteX97" fmla="*/ 158750 w 3717925"/>
                  <a:gd name="connsiteY97" fmla="*/ 158750 h 3282950"/>
                  <a:gd name="connsiteX98" fmla="*/ 638175 w 3717925"/>
                  <a:gd name="connsiteY98" fmla="*/ 136525 h 3282950"/>
                  <a:gd name="connsiteX99" fmla="*/ 641350 w 3717925"/>
                  <a:gd name="connsiteY99" fmla="*/ 104775 h 3282950"/>
                  <a:gd name="connsiteX100" fmla="*/ 631825 w 3717925"/>
                  <a:gd name="connsiteY100" fmla="*/ 104775 h 3282950"/>
                  <a:gd name="connsiteX101" fmla="*/ 638175 w 3717925"/>
                  <a:gd name="connsiteY101" fmla="*/ 76200 h 3282950"/>
                  <a:gd name="connsiteX102" fmla="*/ 619125 w 3717925"/>
                  <a:gd name="connsiteY102" fmla="*/ 73025 h 3282950"/>
                  <a:gd name="connsiteX103" fmla="*/ 622300 w 3717925"/>
                  <a:gd name="connsiteY103" fmla="*/ 38100 h 3282950"/>
                  <a:gd name="connsiteX104" fmla="*/ 615950 w 3717925"/>
                  <a:gd name="connsiteY104" fmla="*/ 31750 h 3282950"/>
                  <a:gd name="connsiteX105" fmla="*/ 615950 w 3717925"/>
                  <a:gd name="connsiteY105" fmla="*/ 0 h 3282950"/>
                  <a:gd name="connsiteX106" fmla="*/ 587375 w 3717925"/>
                  <a:gd name="connsiteY106" fmla="*/ 0 h 3282950"/>
                  <a:gd name="connsiteX0" fmla="*/ 3717925 w 3717925"/>
                  <a:gd name="connsiteY0" fmla="*/ 3282950 h 3282950"/>
                  <a:gd name="connsiteX1" fmla="*/ 2355850 w 3717925"/>
                  <a:gd name="connsiteY1" fmla="*/ 3279775 h 3282950"/>
                  <a:gd name="connsiteX2" fmla="*/ 2352675 w 3717925"/>
                  <a:gd name="connsiteY2" fmla="*/ 3124200 h 3282950"/>
                  <a:gd name="connsiteX3" fmla="*/ 2159000 w 3717925"/>
                  <a:gd name="connsiteY3" fmla="*/ 3127375 h 3282950"/>
                  <a:gd name="connsiteX4" fmla="*/ 2165350 w 3717925"/>
                  <a:gd name="connsiteY4" fmla="*/ 3035300 h 3282950"/>
                  <a:gd name="connsiteX5" fmla="*/ 2044700 w 3717925"/>
                  <a:gd name="connsiteY5" fmla="*/ 3035300 h 3282950"/>
                  <a:gd name="connsiteX6" fmla="*/ 2041525 w 3717925"/>
                  <a:gd name="connsiteY6" fmla="*/ 2870200 h 3282950"/>
                  <a:gd name="connsiteX7" fmla="*/ 1809750 w 3717925"/>
                  <a:gd name="connsiteY7" fmla="*/ 2870200 h 3282950"/>
                  <a:gd name="connsiteX8" fmla="*/ 1809750 w 3717925"/>
                  <a:gd name="connsiteY8" fmla="*/ 2813050 h 3282950"/>
                  <a:gd name="connsiteX9" fmla="*/ 1736725 w 3717925"/>
                  <a:gd name="connsiteY9" fmla="*/ 2816225 h 3282950"/>
                  <a:gd name="connsiteX10" fmla="*/ 1739900 w 3717925"/>
                  <a:gd name="connsiteY10" fmla="*/ 2762250 h 3282950"/>
                  <a:gd name="connsiteX11" fmla="*/ 1708150 w 3717925"/>
                  <a:gd name="connsiteY11" fmla="*/ 2762250 h 3282950"/>
                  <a:gd name="connsiteX12" fmla="*/ 1711325 w 3717925"/>
                  <a:gd name="connsiteY12" fmla="*/ 2644775 h 3282950"/>
                  <a:gd name="connsiteX13" fmla="*/ 1679575 w 3717925"/>
                  <a:gd name="connsiteY13" fmla="*/ 2651125 h 3282950"/>
                  <a:gd name="connsiteX14" fmla="*/ 1682750 w 3717925"/>
                  <a:gd name="connsiteY14" fmla="*/ 2593975 h 3282950"/>
                  <a:gd name="connsiteX15" fmla="*/ 1644650 w 3717925"/>
                  <a:gd name="connsiteY15" fmla="*/ 2597150 h 3282950"/>
                  <a:gd name="connsiteX16" fmla="*/ 1647825 w 3717925"/>
                  <a:gd name="connsiteY16" fmla="*/ 2536825 h 3282950"/>
                  <a:gd name="connsiteX17" fmla="*/ 1587500 w 3717925"/>
                  <a:gd name="connsiteY17" fmla="*/ 2536825 h 3282950"/>
                  <a:gd name="connsiteX18" fmla="*/ 1590675 w 3717925"/>
                  <a:gd name="connsiteY18" fmla="*/ 2489200 h 3282950"/>
                  <a:gd name="connsiteX19" fmla="*/ 1530350 w 3717925"/>
                  <a:gd name="connsiteY19" fmla="*/ 2492375 h 3282950"/>
                  <a:gd name="connsiteX20" fmla="*/ 1536700 w 3717925"/>
                  <a:gd name="connsiteY20" fmla="*/ 2444750 h 3282950"/>
                  <a:gd name="connsiteX21" fmla="*/ 1501775 w 3717925"/>
                  <a:gd name="connsiteY21" fmla="*/ 2444750 h 3282950"/>
                  <a:gd name="connsiteX22" fmla="*/ 1514475 w 3717925"/>
                  <a:gd name="connsiteY22" fmla="*/ 2400300 h 3282950"/>
                  <a:gd name="connsiteX23" fmla="*/ 1450975 w 3717925"/>
                  <a:gd name="connsiteY23" fmla="*/ 2397125 h 3282950"/>
                  <a:gd name="connsiteX24" fmla="*/ 1457325 w 3717925"/>
                  <a:gd name="connsiteY24" fmla="*/ 2346325 h 3282950"/>
                  <a:gd name="connsiteX25" fmla="*/ 1409700 w 3717925"/>
                  <a:gd name="connsiteY25" fmla="*/ 2349500 h 3282950"/>
                  <a:gd name="connsiteX26" fmla="*/ 1409700 w 3717925"/>
                  <a:gd name="connsiteY26" fmla="*/ 2279650 h 3282950"/>
                  <a:gd name="connsiteX27" fmla="*/ 1368425 w 3717925"/>
                  <a:gd name="connsiteY27" fmla="*/ 2276475 h 3282950"/>
                  <a:gd name="connsiteX28" fmla="*/ 1381125 w 3717925"/>
                  <a:gd name="connsiteY28" fmla="*/ 2212975 h 3282950"/>
                  <a:gd name="connsiteX29" fmla="*/ 1343025 w 3717925"/>
                  <a:gd name="connsiteY29" fmla="*/ 2209800 h 3282950"/>
                  <a:gd name="connsiteX30" fmla="*/ 1349375 w 3717925"/>
                  <a:gd name="connsiteY30" fmla="*/ 2130425 h 3282950"/>
                  <a:gd name="connsiteX31" fmla="*/ 1349375 w 3717925"/>
                  <a:gd name="connsiteY31" fmla="*/ 2130425 h 3282950"/>
                  <a:gd name="connsiteX32" fmla="*/ 762000 w 3717925"/>
                  <a:gd name="connsiteY32" fmla="*/ 2365375 h 3282950"/>
                  <a:gd name="connsiteX33" fmla="*/ 1330325 w 3717925"/>
                  <a:gd name="connsiteY33" fmla="*/ 2124075 h 3282950"/>
                  <a:gd name="connsiteX34" fmla="*/ 1336675 w 3717925"/>
                  <a:gd name="connsiteY34" fmla="*/ 2035175 h 3282950"/>
                  <a:gd name="connsiteX35" fmla="*/ 1266825 w 3717925"/>
                  <a:gd name="connsiteY35" fmla="*/ 2035175 h 3282950"/>
                  <a:gd name="connsiteX36" fmla="*/ 1276350 w 3717925"/>
                  <a:gd name="connsiteY36" fmla="*/ 1958975 h 3282950"/>
                  <a:gd name="connsiteX37" fmla="*/ 1266825 w 3717925"/>
                  <a:gd name="connsiteY37" fmla="*/ 1933575 h 3282950"/>
                  <a:gd name="connsiteX38" fmla="*/ 866775 w 3717925"/>
                  <a:gd name="connsiteY38" fmla="*/ 2003425 h 3282950"/>
                  <a:gd name="connsiteX39" fmla="*/ 1247775 w 3717925"/>
                  <a:gd name="connsiteY39" fmla="*/ 1933575 h 3282950"/>
                  <a:gd name="connsiteX40" fmla="*/ 1254125 w 3717925"/>
                  <a:gd name="connsiteY40" fmla="*/ 1889125 h 3282950"/>
                  <a:gd name="connsiteX41" fmla="*/ 1254125 w 3717925"/>
                  <a:gd name="connsiteY41" fmla="*/ 1860550 h 3282950"/>
                  <a:gd name="connsiteX42" fmla="*/ 612775 w 3717925"/>
                  <a:gd name="connsiteY42" fmla="*/ 1930400 h 3282950"/>
                  <a:gd name="connsiteX43" fmla="*/ 1235075 w 3717925"/>
                  <a:gd name="connsiteY43" fmla="*/ 1863725 h 3282950"/>
                  <a:gd name="connsiteX44" fmla="*/ 1241425 w 3717925"/>
                  <a:gd name="connsiteY44" fmla="*/ 1831975 h 3282950"/>
                  <a:gd name="connsiteX45" fmla="*/ 1212850 w 3717925"/>
                  <a:gd name="connsiteY45" fmla="*/ 1828800 h 3282950"/>
                  <a:gd name="connsiteX46" fmla="*/ 1212850 w 3717925"/>
                  <a:gd name="connsiteY46" fmla="*/ 1774825 h 3282950"/>
                  <a:gd name="connsiteX47" fmla="*/ 1184275 w 3717925"/>
                  <a:gd name="connsiteY47" fmla="*/ 1774825 h 3282950"/>
                  <a:gd name="connsiteX48" fmla="*/ 1187450 w 3717925"/>
                  <a:gd name="connsiteY48" fmla="*/ 1736725 h 3282950"/>
                  <a:gd name="connsiteX49" fmla="*/ 1146175 w 3717925"/>
                  <a:gd name="connsiteY49" fmla="*/ 1733550 h 3282950"/>
                  <a:gd name="connsiteX50" fmla="*/ 1152525 w 3717925"/>
                  <a:gd name="connsiteY50" fmla="*/ 1673225 h 3282950"/>
                  <a:gd name="connsiteX51" fmla="*/ 1152525 w 3717925"/>
                  <a:gd name="connsiteY51" fmla="*/ 1673225 h 3282950"/>
                  <a:gd name="connsiteX52" fmla="*/ 730250 w 3717925"/>
                  <a:gd name="connsiteY52" fmla="*/ 1758950 h 3282950"/>
                  <a:gd name="connsiteX53" fmla="*/ 1123950 w 3717925"/>
                  <a:gd name="connsiteY53" fmla="*/ 1670050 h 3282950"/>
                  <a:gd name="connsiteX54" fmla="*/ 1127125 w 3717925"/>
                  <a:gd name="connsiteY54" fmla="*/ 1593850 h 3282950"/>
                  <a:gd name="connsiteX55" fmla="*/ 1095375 w 3717925"/>
                  <a:gd name="connsiteY55" fmla="*/ 1593850 h 3282950"/>
                  <a:gd name="connsiteX56" fmla="*/ 1057275 w 3717925"/>
                  <a:gd name="connsiteY56" fmla="*/ 1409700 h 3282950"/>
                  <a:gd name="connsiteX57" fmla="*/ 1031875 w 3717925"/>
                  <a:gd name="connsiteY57" fmla="*/ 1292225 h 3282950"/>
                  <a:gd name="connsiteX58" fmla="*/ 1031875 w 3717925"/>
                  <a:gd name="connsiteY58" fmla="*/ 1292225 h 3282950"/>
                  <a:gd name="connsiteX59" fmla="*/ 984250 w 3717925"/>
                  <a:gd name="connsiteY59" fmla="*/ 1266825 h 3282950"/>
                  <a:gd name="connsiteX60" fmla="*/ 952500 w 3717925"/>
                  <a:gd name="connsiteY60" fmla="*/ 1184275 h 3282950"/>
                  <a:gd name="connsiteX61" fmla="*/ 955675 w 3717925"/>
                  <a:gd name="connsiteY61" fmla="*/ 1095375 h 3282950"/>
                  <a:gd name="connsiteX62" fmla="*/ 863600 w 3717925"/>
                  <a:gd name="connsiteY62" fmla="*/ 1095375 h 3282950"/>
                  <a:gd name="connsiteX63" fmla="*/ 873125 w 3717925"/>
                  <a:gd name="connsiteY63" fmla="*/ 1047750 h 3282950"/>
                  <a:gd name="connsiteX64" fmla="*/ 425450 w 3717925"/>
                  <a:gd name="connsiteY64" fmla="*/ 1114425 h 3282950"/>
                  <a:gd name="connsiteX65" fmla="*/ 860425 w 3717925"/>
                  <a:gd name="connsiteY65" fmla="*/ 1047750 h 3282950"/>
                  <a:gd name="connsiteX66" fmla="*/ 863600 w 3717925"/>
                  <a:gd name="connsiteY66" fmla="*/ 958850 h 3282950"/>
                  <a:gd name="connsiteX67" fmla="*/ 476250 w 3717925"/>
                  <a:gd name="connsiteY67" fmla="*/ 1028700 h 3282950"/>
                  <a:gd name="connsiteX68" fmla="*/ 841375 w 3717925"/>
                  <a:gd name="connsiteY68" fmla="*/ 955675 h 3282950"/>
                  <a:gd name="connsiteX69" fmla="*/ 844550 w 3717925"/>
                  <a:gd name="connsiteY69" fmla="*/ 892175 h 3282950"/>
                  <a:gd name="connsiteX70" fmla="*/ 784225 w 3717925"/>
                  <a:gd name="connsiteY70" fmla="*/ 892175 h 3282950"/>
                  <a:gd name="connsiteX71" fmla="*/ 787400 w 3717925"/>
                  <a:gd name="connsiteY71" fmla="*/ 768350 h 3282950"/>
                  <a:gd name="connsiteX72" fmla="*/ 771525 w 3717925"/>
                  <a:gd name="connsiteY72" fmla="*/ 679450 h 3282950"/>
                  <a:gd name="connsiteX73" fmla="*/ 768350 w 3717925"/>
                  <a:gd name="connsiteY73" fmla="*/ 615950 h 3282950"/>
                  <a:gd name="connsiteX74" fmla="*/ 733425 w 3717925"/>
                  <a:gd name="connsiteY74" fmla="*/ 612775 h 3282950"/>
                  <a:gd name="connsiteX75" fmla="*/ 736600 w 3717925"/>
                  <a:gd name="connsiteY75" fmla="*/ 539750 h 3282950"/>
                  <a:gd name="connsiteX76" fmla="*/ 352425 w 3717925"/>
                  <a:gd name="connsiteY76" fmla="*/ 593725 h 3282950"/>
                  <a:gd name="connsiteX77" fmla="*/ 717550 w 3717925"/>
                  <a:gd name="connsiteY77" fmla="*/ 533400 h 3282950"/>
                  <a:gd name="connsiteX78" fmla="*/ 720725 w 3717925"/>
                  <a:gd name="connsiteY78" fmla="*/ 479425 h 3282950"/>
                  <a:gd name="connsiteX79" fmla="*/ 260350 w 3717925"/>
                  <a:gd name="connsiteY79" fmla="*/ 517525 h 3282950"/>
                  <a:gd name="connsiteX80" fmla="*/ 708025 w 3717925"/>
                  <a:gd name="connsiteY80" fmla="*/ 482600 h 3282950"/>
                  <a:gd name="connsiteX81" fmla="*/ 704850 w 3717925"/>
                  <a:gd name="connsiteY81" fmla="*/ 415925 h 3282950"/>
                  <a:gd name="connsiteX82" fmla="*/ 412750 w 3717925"/>
                  <a:gd name="connsiteY82" fmla="*/ 438150 h 3282950"/>
                  <a:gd name="connsiteX83" fmla="*/ 695325 w 3717925"/>
                  <a:gd name="connsiteY83" fmla="*/ 415925 h 3282950"/>
                  <a:gd name="connsiteX84" fmla="*/ 688975 w 3717925"/>
                  <a:gd name="connsiteY84" fmla="*/ 339725 h 3282950"/>
                  <a:gd name="connsiteX85" fmla="*/ 149225 w 3717925"/>
                  <a:gd name="connsiteY85" fmla="*/ 422275 h 3282950"/>
                  <a:gd name="connsiteX86" fmla="*/ 673100 w 3717925"/>
                  <a:gd name="connsiteY86" fmla="*/ 333375 h 3282950"/>
                  <a:gd name="connsiteX87" fmla="*/ 679450 w 3717925"/>
                  <a:gd name="connsiteY87" fmla="*/ 298450 h 3282950"/>
                  <a:gd name="connsiteX88" fmla="*/ 187325 w 3717925"/>
                  <a:gd name="connsiteY88" fmla="*/ 396875 h 3282950"/>
                  <a:gd name="connsiteX89" fmla="*/ 673100 w 3717925"/>
                  <a:gd name="connsiteY89" fmla="*/ 295275 h 3282950"/>
                  <a:gd name="connsiteX90" fmla="*/ 673100 w 3717925"/>
                  <a:gd name="connsiteY90" fmla="*/ 225425 h 3282950"/>
                  <a:gd name="connsiteX91" fmla="*/ 28575 w 3717925"/>
                  <a:gd name="connsiteY91" fmla="*/ 307975 h 3282950"/>
                  <a:gd name="connsiteX92" fmla="*/ 654050 w 3717925"/>
                  <a:gd name="connsiteY92" fmla="*/ 225425 h 3282950"/>
                  <a:gd name="connsiteX93" fmla="*/ 657225 w 3717925"/>
                  <a:gd name="connsiteY93" fmla="*/ 161925 h 3282950"/>
                  <a:gd name="connsiteX94" fmla="*/ 0 w 3717925"/>
                  <a:gd name="connsiteY94" fmla="*/ 254000 h 3282950"/>
                  <a:gd name="connsiteX95" fmla="*/ 647700 w 3717925"/>
                  <a:gd name="connsiteY95" fmla="*/ 161925 h 3282950"/>
                  <a:gd name="connsiteX96" fmla="*/ 647700 w 3717925"/>
                  <a:gd name="connsiteY96" fmla="*/ 133350 h 3282950"/>
                  <a:gd name="connsiteX97" fmla="*/ 638175 w 3717925"/>
                  <a:gd name="connsiteY97" fmla="*/ 136525 h 3282950"/>
                  <a:gd name="connsiteX98" fmla="*/ 641350 w 3717925"/>
                  <a:gd name="connsiteY98" fmla="*/ 104775 h 3282950"/>
                  <a:gd name="connsiteX99" fmla="*/ 631825 w 3717925"/>
                  <a:gd name="connsiteY99" fmla="*/ 104775 h 3282950"/>
                  <a:gd name="connsiteX100" fmla="*/ 638175 w 3717925"/>
                  <a:gd name="connsiteY100" fmla="*/ 76200 h 3282950"/>
                  <a:gd name="connsiteX101" fmla="*/ 619125 w 3717925"/>
                  <a:gd name="connsiteY101" fmla="*/ 73025 h 3282950"/>
                  <a:gd name="connsiteX102" fmla="*/ 622300 w 3717925"/>
                  <a:gd name="connsiteY102" fmla="*/ 38100 h 3282950"/>
                  <a:gd name="connsiteX103" fmla="*/ 615950 w 3717925"/>
                  <a:gd name="connsiteY103" fmla="*/ 31750 h 3282950"/>
                  <a:gd name="connsiteX104" fmla="*/ 615950 w 3717925"/>
                  <a:gd name="connsiteY104" fmla="*/ 0 h 3282950"/>
                  <a:gd name="connsiteX105" fmla="*/ 587375 w 3717925"/>
                  <a:gd name="connsiteY105" fmla="*/ 0 h 3282950"/>
                  <a:gd name="connsiteX0" fmla="*/ 3689350 w 3689350"/>
                  <a:gd name="connsiteY0" fmla="*/ 3282950 h 3282950"/>
                  <a:gd name="connsiteX1" fmla="*/ 2327275 w 3689350"/>
                  <a:gd name="connsiteY1" fmla="*/ 3279775 h 3282950"/>
                  <a:gd name="connsiteX2" fmla="*/ 2324100 w 3689350"/>
                  <a:gd name="connsiteY2" fmla="*/ 3124200 h 3282950"/>
                  <a:gd name="connsiteX3" fmla="*/ 2130425 w 3689350"/>
                  <a:gd name="connsiteY3" fmla="*/ 3127375 h 3282950"/>
                  <a:gd name="connsiteX4" fmla="*/ 2136775 w 3689350"/>
                  <a:gd name="connsiteY4" fmla="*/ 3035300 h 3282950"/>
                  <a:gd name="connsiteX5" fmla="*/ 2016125 w 3689350"/>
                  <a:gd name="connsiteY5" fmla="*/ 3035300 h 3282950"/>
                  <a:gd name="connsiteX6" fmla="*/ 2012950 w 3689350"/>
                  <a:gd name="connsiteY6" fmla="*/ 2870200 h 3282950"/>
                  <a:gd name="connsiteX7" fmla="*/ 1781175 w 3689350"/>
                  <a:gd name="connsiteY7" fmla="*/ 2870200 h 3282950"/>
                  <a:gd name="connsiteX8" fmla="*/ 1781175 w 3689350"/>
                  <a:gd name="connsiteY8" fmla="*/ 2813050 h 3282950"/>
                  <a:gd name="connsiteX9" fmla="*/ 1708150 w 3689350"/>
                  <a:gd name="connsiteY9" fmla="*/ 2816225 h 3282950"/>
                  <a:gd name="connsiteX10" fmla="*/ 1711325 w 3689350"/>
                  <a:gd name="connsiteY10" fmla="*/ 2762250 h 3282950"/>
                  <a:gd name="connsiteX11" fmla="*/ 1679575 w 3689350"/>
                  <a:gd name="connsiteY11" fmla="*/ 2762250 h 3282950"/>
                  <a:gd name="connsiteX12" fmla="*/ 1682750 w 3689350"/>
                  <a:gd name="connsiteY12" fmla="*/ 2644775 h 3282950"/>
                  <a:gd name="connsiteX13" fmla="*/ 1651000 w 3689350"/>
                  <a:gd name="connsiteY13" fmla="*/ 2651125 h 3282950"/>
                  <a:gd name="connsiteX14" fmla="*/ 1654175 w 3689350"/>
                  <a:gd name="connsiteY14" fmla="*/ 2593975 h 3282950"/>
                  <a:gd name="connsiteX15" fmla="*/ 1616075 w 3689350"/>
                  <a:gd name="connsiteY15" fmla="*/ 2597150 h 3282950"/>
                  <a:gd name="connsiteX16" fmla="*/ 1619250 w 3689350"/>
                  <a:gd name="connsiteY16" fmla="*/ 2536825 h 3282950"/>
                  <a:gd name="connsiteX17" fmla="*/ 1558925 w 3689350"/>
                  <a:gd name="connsiteY17" fmla="*/ 2536825 h 3282950"/>
                  <a:gd name="connsiteX18" fmla="*/ 1562100 w 3689350"/>
                  <a:gd name="connsiteY18" fmla="*/ 2489200 h 3282950"/>
                  <a:gd name="connsiteX19" fmla="*/ 1501775 w 3689350"/>
                  <a:gd name="connsiteY19" fmla="*/ 2492375 h 3282950"/>
                  <a:gd name="connsiteX20" fmla="*/ 1508125 w 3689350"/>
                  <a:gd name="connsiteY20" fmla="*/ 2444750 h 3282950"/>
                  <a:gd name="connsiteX21" fmla="*/ 1473200 w 3689350"/>
                  <a:gd name="connsiteY21" fmla="*/ 2444750 h 3282950"/>
                  <a:gd name="connsiteX22" fmla="*/ 1485900 w 3689350"/>
                  <a:gd name="connsiteY22" fmla="*/ 2400300 h 3282950"/>
                  <a:gd name="connsiteX23" fmla="*/ 1422400 w 3689350"/>
                  <a:gd name="connsiteY23" fmla="*/ 2397125 h 3282950"/>
                  <a:gd name="connsiteX24" fmla="*/ 1428750 w 3689350"/>
                  <a:gd name="connsiteY24" fmla="*/ 2346325 h 3282950"/>
                  <a:gd name="connsiteX25" fmla="*/ 1381125 w 3689350"/>
                  <a:gd name="connsiteY25" fmla="*/ 2349500 h 3282950"/>
                  <a:gd name="connsiteX26" fmla="*/ 1381125 w 3689350"/>
                  <a:gd name="connsiteY26" fmla="*/ 2279650 h 3282950"/>
                  <a:gd name="connsiteX27" fmla="*/ 1339850 w 3689350"/>
                  <a:gd name="connsiteY27" fmla="*/ 2276475 h 3282950"/>
                  <a:gd name="connsiteX28" fmla="*/ 1352550 w 3689350"/>
                  <a:gd name="connsiteY28" fmla="*/ 2212975 h 3282950"/>
                  <a:gd name="connsiteX29" fmla="*/ 1314450 w 3689350"/>
                  <a:gd name="connsiteY29" fmla="*/ 2209800 h 3282950"/>
                  <a:gd name="connsiteX30" fmla="*/ 1320800 w 3689350"/>
                  <a:gd name="connsiteY30" fmla="*/ 2130425 h 3282950"/>
                  <a:gd name="connsiteX31" fmla="*/ 1320800 w 3689350"/>
                  <a:gd name="connsiteY31" fmla="*/ 2130425 h 3282950"/>
                  <a:gd name="connsiteX32" fmla="*/ 733425 w 3689350"/>
                  <a:gd name="connsiteY32" fmla="*/ 2365375 h 3282950"/>
                  <a:gd name="connsiteX33" fmla="*/ 1301750 w 3689350"/>
                  <a:gd name="connsiteY33" fmla="*/ 2124075 h 3282950"/>
                  <a:gd name="connsiteX34" fmla="*/ 1308100 w 3689350"/>
                  <a:gd name="connsiteY34" fmla="*/ 2035175 h 3282950"/>
                  <a:gd name="connsiteX35" fmla="*/ 1238250 w 3689350"/>
                  <a:gd name="connsiteY35" fmla="*/ 2035175 h 3282950"/>
                  <a:gd name="connsiteX36" fmla="*/ 1247775 w 3689350"/>
                  <a:gd name="connsiteY36" fmla="*/ 1958975 h 3282950"/>
                  <a:gd name="connsiteX37" fmla="*/ 1238250 w 3689350"/>
                  <a:gd name="connsiteY37" fmla="*/ 1933575 h 3282950"/>
                  <a:gd name="connsiteX38" fmla="*/ 838200 w 3689350"/>
                  <a:gd name="connsiteY38" fmla="*/ 2003425 h 3282950"/>
                  <a:gd name="connsiteX39" fmla="*/ 1219200 w 3689350"/>
                  <a:gd name="connsiteY39" fmla="*/ 1933575 h 3282950"/>
                  <a:gd name="connsiteX40" fmla="*/ 1225550 w 3689350"/>
                  <a:gd name="connsiteY40" fmla="*/ 1889125 h 3282950"/>
                  <a:gd name="connsiteX41" fmla="*/ 1225550 w 3689350"/>
                  <a:gd name="connsiteY41" fmla="*/ 1860550 h 3282950"/>
                  <a:gd name="connsiteX42" fmla="*/ 584200 w 3689350"/>
                  <a:gd name="connsiteY42" fmla="*/ 1930400 h 3282950"/>
                  <a:gd name="connsiteX43" fmla="*/ 1206500 w 3689350"/>
                  <a:gd name="connsiteY43" fmla="*/ 1863725 h 3282950"/>
                  <a:gd name="connsiteX44" fmla="*/ 1212850 w 3689350"/>
                  <a:gd name="connsiteY44" fmla="*/ 1831975 h 3282950"/>
                  <a:gd name="connsiteX45" fmla="*/ 1184275 w 3689350"/>
                  <a:gd name="connsiteY45" fmla="*/ 1828800 h 3282950"/>
                  <a:gd name="connsiteX46" fmla="*/ 1184275 w 3689350"/>
                  <a:gd name="connsiteY46" fmla="*/ 1774825 h 3282950"/>
                  <a:gd name="connsiteX47" fmla="*/ 1155700 w 3689350"/>
                  <a:gd name="connsiteY47" fmla="*/ 1774825 h 3282950"/>
                  <a:gd name="connsiteX48" fmla="*/ 1158875 w 3689350"/>
                  <a:gd name="connsiteY48" fmla="*/ 1736725 h 3282950"/>
                  <a:gd name="connsiteX49" fmla="*/ 1117600 w 3689350"/>
                  <a:gd name="connsiteY49" fmla="*/ 1733550 h 3282950"/>
                  <a:gd name="connsiteX50" fmla="*/ 1123950 w 3689350"/>
                  <a:gd name="connsiteY50" fmla="*/ 1673225 h 3282950"/>
                  <a:gd name="connsiteX51" fmla="*/ 1123950 w 3689350"/>
                  <a:gd name="connsiteY51" fmla="*/ 1673225 h 3282950"/>
                  <a:gd name="connsiteX52" fmla="*/ 701675 w 3689350"/>
                  <a:gd name="connsiteY52" fmla="*/ 1758950 h 3282950"/>
                  <a:gd name="connsiteX53" fmla="*/ 1095375 w 3689350"/>
                  <a:gd name="connsiteY53" fmla="*/ 1670050 h 3282950"/>
                  <a:gd name="connsiteX54" fmla="*/ 1098550 w 3689350"/>
                  <a:gd name="connsiteY54" fmla="*/ 1593850 h 3282950"/>
                  <a:gd name="connsiteX55" fmla="*/ 1066800 w 3689350"/>
                  <a:gd name="connsiteY55" fmla="*/ 1593850 h 3282950"/>
                  <a:gd name="connsiteX56" fmla="*/ 1028700 w 3689350"/>
                  <a:gd name="connsiteY56" fmla="*/ 1409700 h 3282950"/>
                  <a:gd name="connsiteX57" fmla="*/ 1003300 w 3689350"/>
                  <a:gd name="connsiteY57" fmla="*/ 1292225 h 3282950"/>
                  <a:gd name="connsiteX58" fmla="*/ 1003300 w 3689350"/>
                  <a:gd name="connsiteY58" fmla="*/ 1292225 h 3282950"/>
                  <a:gd name="connsiteX59" fmla="*/ 955675 w 3689350"/>
                  <a:gd name="connsiteY59" fmla="*/ 1266825 h 3282950"/>
                  <a:gd name="connsiteX60" fmla="*/ 923925 w 3689350"/>
                  <a:gd name="connsiteY60" fmla="*/ 1184275 h 3282950"/>
                  <a:gd name="connsiteX61" fmla="*/ 927100 w 3689350"/>
                  <a:gd name="connsiteY61" fmla="*/ 1095375 h 3282950"/>
                  <a:gd name="connsiteX62" fmla="*/ 835025 w 3689350"/>
                  <a:gd name="connsiteY62" fmla="*/ 1095375 h 3282950"/>
                  <a:gd name="connsiteX63" fmla="*/ 844550 w 3689350"/>
                  <a:gd name="connsiteY63" fmla="*/ 1047750 h 3282950"/>
                  <a:gd name="connsiteX64" fmla="*/ 396875 w 3689350"/>
                  <a:gd name="connsiteY64" fmla="*/ 1114425 h 3282950"/>
                  <a:gd name="connsiteX65" fmla="*/ 831850 w 3689350"/>
                  <a:gd name="connsiteY65" fmla="*/ 1047750 h 3282950"/>
                  <a:gd name="connsiteX66" fmla="*/ 835025 w 3689350"/>
                  <a:gd name="connsiteY66" fmla="*/ 958850 h 3282950"/>
                  <a:gd name="connsiteX67" fmla="*/ 447675 w 3689350"/>
                  <a:gd name="connsiteY67" fmla="*/ 1028700 h 3282950"/>
                  <a:gd name="connsiteX68" fmla="*/ 812800 w 3689350"/>
                  <a:gd name="connsiteY68" fmla="*/ 955675 h 3282950"/>
                  <a:gd name="connsiteX69" fmla="*/ 815975 w 3689350"/>
                  <a:gd name="connsiteY69" fmla="*/ 892175 h 3282950"/>
                  <a:gd name="connsiteX70" fmla="*/ 755650 w 3689350"/>
                  <a:gd name="connsiteY70" fmla="*/ 892175 h 3282950"/>
                  <a:gd name="connsiteX71" fmla="*/ 758825 w 3689350"/>
                  <a:gd name="connsiteY71" fmla="*/ 768350 h 3282950"/>
                  <a:gd name="connsiteX72" fmla="*/ 742950 w 3689350"/>
                  <a:gd name="connsiteY72" fmla="*/ 679450 h 3282950"/>
                  <a:gd name="connsiteX73" fmla="*/ 739775 w 3689350"/>
                  <a:gd name="connsiteY73" fmla="*/ 615950 h 3282950"/>
                  <a:gd name="connsiteX74" fmla="*/ 704850 w 3689350"/>
                  <a:gd name="connsiteY74" fmla="*/ 612775 h 3282950"/>
                  <a:gd name="connsiteX75" fmla="*/ 708025 w 3689350"/>
                  <a:gd name="connsiteY75" fmla="*/ 539750 h 3282950"/>
                  <a:gd name="connsiteX76" fmla="*/ 323850 w 3689350"/>
                  <a:gd name="connsiteY76" fmla="*/ 593725 h 3282950"/>
                  <a:gd name="connsiteX77" fmla="*/ 688975 w 3689350"/>
                  <a:gd name="connsiteY77" fmla="*/ 533400 h 3282950"/>
                  <a:gd name="connsiteX78" fmla="*/ 692150 w 3689350"/>
                  <a:gd name="connsiteY78" fmla="*/ 479425 h 3282950"/>
                  <a:gd name="connsiteX79" fmla="*/ 231775 w 3689350"/>
                  <a:gd name="connsiteY79" fmla="*/ 517525 h 3282950"/>
                  <a:gd name="connsiteX80" fmla="*/ 679450 w 3689350"/>
                  <a:gd name="connsiteY80" fmla="*/ 482600 h 3282950"/>
                  <a:gd name="connsiteX81" fmla="*/ 676275 w 3689350"/>
                  <a:gd name="connsiteY81" fmla="*/ 415925 h 3282950"/>
                  <a:gd name="connsiteX82" fmla="*/ 384175 w 3689350"/>
                  <a:gd name="connsiteY82" fmla="*/ 438150 h 3282950"/>
                  <a:gd name="connsiteX83" fmla="*/ 666750 w 3689350"/>
                  <a:gd name="connsiteY83" fmla="*/ 415925 h 3282950"/>
                  <a:gd name="connsiteX84" fmla="*/ 660400 w 3689350"/>
                  <a:gd name="connsiteY84" fmla="*/ 339725 h 3282950"/>
                  <a:gd name="connsiteX85" fmla="*/ 120650 w 3689350"/>
                  <a:gd name="connsiteY85" fmla="*/ 422275 h 3282950"/>
                  <a:gd name="connsiteX86" fmla="*/ 644525 w 3689350"/>
                  <a:gd name="connsiteY86" fmla="*/ 333375 h 3282950"/>
                  <a:gd name="connsiteX87" fmla="*/ 650875 w 3689350"/>
                  <a:gd name="connsiteY87" fmla="*/ 298450 h 3282950"/>
                  <a:gd name="connsiteX88" fmla="*/ 158750 w 3689350"/>
                  <a:gd name="connsiteY88" fmla="*/ 396875 h 3282950"/>
                  <a:gd name="connsiteX89" fmla="*/ 644525 w 3689350"/>
                  <a:gd name="connsiteY89" fmla="*/ 295275 h 3282950"/>
                  <a:gd name="connsiteX90" fmla="*/ 644525 w 3689350"/>
                  <a:gd name="connsiteY90" fmla="*/ 225425 h 3282950"/>
                  <a:gd name="connsiteX91" fmla="*/ 0 w 3689350"/>
                  <a:gd name="connsiteY91" fmla="*/ 307975 h 3282950"/>
                  <a:gd name="connsiteX92" fmla="*/ 625475 w 3689350"/>
                  <a:gd name="connsiteY92" fmla="*/ 225425 h 3282950"/>
                  <a:gd name="connsiteX93" fmla="*/ 628650 w 3689350"/>
                  <a:gd name="connsiteY93" fmla="*/ 161925 h 3282950"/>
                  <a:gd name="connsiteX94" fmla="*/ 619125 w 3689350"/>
                  <a:gd name="connsiteY94" fmla="*/ 161925 h 3282950"/>
                  <a:gd name="connsiteX95" fmla="*/ 619125 w 3689350"/>
                  <a:gd name="connsiteY95" fmla="*/ 133350 h 3282950"/>
                  <a:gd name="connsiteX96" fmla="*/ 609600 w 3689350"/>
                  <a:gd name="connsiteY96" fmla="*/ 136525 h 3282950"/>
                  <a:gd name="connsiteX97" fmla="*/ 612775 w 3689350"/>
                  <a:gd name="connsiteY97" fmla="*/ 104775 h 3282950"/>
                  <a:gd name="connsiteX98" fmla="*/ 603250 w 3689350"/>
                  <a:gd name="connsiteY98" fmla="*/ 104775 h 3282950"/>
                  <a:gd name="connsiteX99" fmla="*/ 609600 w 3689350"/>
                  <a:gd name="connsiteY99" fmla="*/ 76200 h 3282950"/>
                  <a:gd name="connsiteX100" fmla="*/ 590550 w 3689350"/>
                  <a:gd name="connsiteY100" fmla="*/ 73025 h 3282950"/>
                  <a:gd name="connsiteX101" fmla="*/ 593725 w 3689350"/>
                  <a:gd name="connsiteY101" fmla="*/ 38100 h 3282950"/>
                  <a:gd name="connsiteX102" fmla="*/ 587375 w 3689350"/>
                  <a:gd name="connsiteY102" fmla="*/ 31750 h 3282950"/>
                  <a:gd name="connsiteX103" fmla="*/ 587375 w 3689350"/>
                  <a:gd name="connsiteY103" fmla="*/ 0 h 3282950"/>
                  <a:gd name="connsiteX104" fmla="*/ 558800 w 3689350"/>
                  <a:gd name="connsiteY104" fmla="*/ 0 h 3282950"/>
                  <a:gd name="connsiteX0" fmla="*/ 3568700 w 3568700"/>
                  <a:gd name="connsiteY0" fmla="*/ 3282950 h 3282950"/>
                  <a:gd name="connsiteX1" fmla="*/ 2206625 w 3568700"/>
                  <a:gd name="connsiteY1" fmla="*/ 3279775 h 3282950"/>
                  <a:gd name="connsiteX2" fmla="*/ 2203450 w 3568700"/>
                  <a:gd name="connsiteY2" fmla="*/ 3124200 h 3282950"/>
                  <a:gd name="connsiteX3" fmla="*/ 2009775 w 3568700"/>
                  <a:gd name="connsiteY3" fmla="*/ 3127375 h 3282950"/>
                  <a:gd name="connsiteX4" fmla="*/ 2016125 w 3568700"/>
                  <a:gd name="connsiteY4" fmla="*/ 3035300 h 3282950"/>
                  <a:gd name="connsiteX5" fmla="*/ 1895475 w 3568700"/>
                  <a:gd name="connsiteY5" fmla="*/ 3035300 h 3282950"/>
                  <a:gd name="connsiteX6" fmla="*/ 1892300 w 3568700"/>
                  <a:gd name="connsiteY6" fmla="*/ 2870200 h 3282950"/>
                  <a:gd name="connsiteX7" fmla="*/ 1660525 w 3568700"/>
                  <a:gd name="connsiteY7" fmla="*/ 2870200 h 3282950"/>
                  <a:gd name="connsiteX8" fmla="*/ 1660525 w 3568700"/>
                  <a:gd name="connsiteY8" fmla="*/ 2813050 h 3282950"/>
                  <a:gd name="connsiteX9" fmla="*/ 1587500 w 3568700"/>
                  <a:gd name="connsiteY9" fmla="*/ 2816225 h 3282950"/>
                  <a:gd name="connsiteX10" fmla="*/ 1590675 w 3568700"/>
                  <a:gd name="connsiteY10" fmla="*/ 2762250 h 3282950"/>
                  <a:gd name="connsiteX11" fmla="*/ 1558925 w 3568700"/>
                  <a:gd name="connsiteY11" fmla="*/ 2762250 h 3282950"/>
                  <a:gd name="connsiteX12" fmla="*/ 1562100 w 3568700"/>
                  <a:gd name="connsiteY12" fmla="*/ 2644775 h 3282950"/>
                  <a:gd name="connsiteX13" fmla="*/ 1530350 w 3568700"/>
                  <a:gd name="connsiteY13" fmla="*/ 2651125 h 3282950"/>
                  <a:gd name="connsiteX14" fmla="*/ 1533525 w 3568700"/>
                  <a:gd name="connsiteY14" fmla="*/ 2593975 h 3282950"/>
                  <a:gd name="connsiteX15" fmla="*/ 1495425 w 3568700"/>
                  <a:gd name="connsiteY15" fmla="*/ 2597150 h 3282950"/>
                  <a:gd name="connsiteX16" fmla="*/ 1498600 w 3568700"/>
                  <a:gd name="connsiteY16" fmla="*/ 2536825 h 3282950"/>
                  <a:gd name="connsiteX17" fmla="*/ 1438275 w 3568700"/>
                  <a:gd name="connsiteY17" fmla="*/ 2536825 h 3282950"/>
                  <a:gd name="connsiteX18" fmla="*/ 1441450 w 3568700"/>
                  <a:gd name="connsiteY18" fmla="*/ 2489200 h 3282950"/>
                  <a:gd name="connsiteX19" fmla="*/ 1381125 w 3568700"/>
                  <a:gd name="connsiteY19" fmla="*/ 2492375 h 3282950"/>
                  <a:gd name="connsiteX20" fmla="*/ 1387475 w 3568700"/>
                  <a:gd name="connsiteY20" fmla="*/ 2444750 h 3282950"/>
                  <a:gd name="connsiteX21" fmla="*/ 1352550 w 3568700"/>
                  <a:gd name="connsiteY21" fmla="*/ 2444750 h 3282950"/>
                  <a:gd name="connsiteX22" fmla="*/ 1365250 w 3568700"/>
                  <a:gd name="connsiteY22" fmla="*/ 2400300 h 3282950"/>
                  <a:gd name="connsiteX23" fmla="*/ 1301750 w 3568700"/>
                  <a:gd name="connsiteY23" fmla="*/ 2397125 h 3282950"/>
                  <a:gd name="connsiteX24" fmla="*/ 1308100 w 3568700"/>
                  <a:gd name="connsiteY24" fmla="*/ 2346325 h 3282950"/>
                  <a:gd name="connsiteX25" fmla="*/ 1260475 w 3568700"/>
                  <a:gd name="connsiteY25" fmla="*/ 2349500 h 3282950"/>
                  <a:gd name="connsiteX26" fmla="*/ 1260475 w 3568700"/>
                  <a:gd name="connsiteY26" fmla="*/ 2279650 h 3282950"/>
                  <a:gd name="connsiteX27" fmla="*/ 1219200 w 3568700"/>
                  <a:gd name="connsiteY27" fmla="*/ 2276475 h 3282950"/>
                  <a:gd name="connsiteX28" fmla="*/ 1231900 w 3568700"/>
                  <a:gd name="connsiteY28" fmla="*/ 2212975 h 3282950"/>
                  <a:gd name="connsiteX29" fmla="*/ 1193800 w 3568700"/>
                  <a:gd name="connsiteY29" fmla="*/ 2209800 h 3282950"/>
                  <a:gd name="connsiteX30" fmla="*/ 1200150 w 3568700"/>
                  <a:gd name="connsiteY30" fmla="*/ 2130425 h 3282950"/>
                  <a:gd name="connsiteX31" fmla="*/ 1200150 w 3568700"/>
                  <a:gd name="connsiteY31" fmla="*/ 2130425 h 3282950"/>
                  <a:gd name="connsiteX32" fmla="*/ 612775 w 3568700"/>
                  <a:gd name="connsiteY32" fmla="*/ 2365375 h 3282950"/>
                  <a:gd name="connsiteX33" fmla="*/ 1181100 w 3568700"/>
                  <a:gd name="connsiteY33" fmla="*/ 2124075 h 3282950"/>
                  <a:gd name="connsiteX34" fmla="*/ 1187450 w 3568700"/>
                  <a:gd name="connsiteY34" fmla="*/ 2035175 h 3282950"/>
                  <a:gd name="connsiteX35" fmla="*/ 1117600 w 3568700"/>
                  <a:gd name="connsiteY35" fmla="*/ 2035175 h 3282950"/>
                  <a:gd name="connsiteX36" fmla="*/ 1127125 w 3568700"/>
                  <a:gd name="connsiteY36" fmla="*/ 1958975 h 3282950"/>
                  <a:gd name="connsiteX37" fmla="*/ 1117600 w 3568700"/>
                  <a:gd name="connsiteY37" fmla="*/ 1933575 h 3282950"/>
                  <a:gd name="connsiteX38" fmla="*/ 717550 w 3568700"/>
                  <a:gd name="connsiteY38" fmla="*/ 2003425 h 3282950"/>
                  <a:gd name="connsiteX39" fmla="*/ 1098550 w 3568700"/>
                  <a:gd name="connsiteY39" fmla="*/ 1933575 h 3282950"/>
                  <a:gd name="connsiteX40" fmla="*/ 1104900 w 3568700"/>
                  <a:gd name="connsiteY40" fmla="*/ 1889125 h 3282950"/>
                  <a:gd name="connsiteX41" fmla="*/ 1104900 w 3568700"/>
                  <a:gd name="connsiteY41" fmla="*/ 1860550 h 3282950"/>
                  <a:gd name="connsiteX42" fmla="*/ 463550 w 3568700"/>
                  <a:gd name="connsiteY42" fmla="*/ 1930400 h 3282950"/>
                  <a:gd name="connsiteX43" fmla="*/ 1085850 w 3568700"/>
                  <a:gd name="connsiteY43" fmla="*/ 1863725 h 3282950"/>
                  <a:gd name="connsiteX44" fmla="*/ 1092200 w 3568700"/>
                  <a:gd name="connsiteY44" fmla="*/ 1831975 h 3282950"/>
                  <a:gd name="connsiteX45" fmla="*/ 1063625 w 3568700"/>
                  <a:gd name="connsiteY45" fmla="*/ 1828800 h 3282950"/>
                  <a:gd name="connsiteX46" fmla="*/ 1063625 w 3568700"/>
                  <a:gd name="connsiteY46" fmla="*/ 1774825 h 3282950"/>
                  <a:gd name="connsiteX47" fmla="*/ 1035050 w 3568700"/>
                  <a:gd name="connsiteY47" fmla="*/ 1774825 h 3282950"/>
                  <a:gd name="connsiteX48" fmla="*/ 1038225 w 3568700"/>
                  <a:gd name="connsiteY48" fmla="*/ 1736725 h 3282950"/>
                  <a:gd name="connsiteX49" fmla="*/ 996950 w 3568700"/>
                  <a:gd name="connsiteY49" fmla="*/ 1733550 h 3282950"/>
                  <a:gd name="connsiteX50" fmla="*/ 1003300 w 3568700"/>
                  <a:gd name="connsiteY50" fmla="*/ 1673225 h 3282950"/>
                  <a:gd name="connsiteX51" fmla="*/ 1003300 w 3568700"/>
                  <a:gd name="connsiteY51" fmla="*/ 1673225 h 3282950"/>
                  <a:gd name="connsiteX52" fmla="*/ 581025 w 3568700"/>
                  <a:gd name="connsiteY52" fmla="*/ 1758950 h 3282950"/>
                  <a:gd name="connsiteX53" fmla="*/ 974725 w 3568700"/>
                  <a:gd name="connsiteY53" fmla="*/ 1670050 h 3282950"/>
                  <a:gd name="connsiteX54" fmla="*/ 977900 w 3568700"/>
                  <a:gd name="connsiteY54" fmla="*/ 1593850 h 3282950"/>
                  <a:gd name="connsiteX55" fmla="*/ 946150 w 3568700"/>
                  <a:gd name="connsiteY55" fmla="*/ 1593850 h 3282950"/>
                  <a:gd name="connsiteX56" fmla="*/ 908050 w 3568700"/>
                  <a:gd name="connsiteY56" fmla="*/ 1409700 h 3282950"/>
                  <a:gd name="connsiteX57" fmla="*/ 882650 w 3568700"/>
                  <a:gd name="connsiteY57" fmla="*/ 1292225 h 3282950"/>
                  <a:gd name="connsiteX58" fmla="*/ 882650 w 3568700"/>
                  <a:gd name="connsiteY58" fmla="*/ 1292225 h 3282950"/>
                  <a:gd name="connsiteX59" fmla="*/ 835025 w 3568700"/>
                  <a:gd name="connsiteY59" fmla="*/ 1266825 h 3282950"/>
                  <a:gd name="connsiteX60" fmla="*/ 803275 w 3568700"/>
                  <a:gd name="connsiteY60" fmla="*/ 1184275 h 3282950"/>
                  <a:gd name="connsiteX61" fmla="*/ 806450 w 3568700"/>
                  <a:gd name="connsiteY61" fmla="*/ 1095375 h 3282950"/>
                  <a:gd name="connsiteX62" fmla="*/ 714375 w 3568700"/>
                  <a:gd name="connsiteY62" fmla="*/ 1095375 h 3282950"/>
                  <a:gd name="connsiteX63" fmla="*/ 723900 w 3568700"/>
                  <a:gd name="connsiteY63" fmla="*/ 1047750 h 3282950"/>
                  <a:gd name="connsiteX64" fmla="*/ 276225 w 3568700"/>
                  <a:gd name="connsiteY64" fmla="*/ 1114425 h 3282950"/>
                  <a:gd name="connsiteX65" fmla="*/ 711200 w 3568700"/>
                  <a:gd name="connsiteY65" fmla="*/ 1047750 h 3282950"/>
                  <a:gd name="connsiteX66" fmla="*/ 714375 w 3568700"/>
                  <a:gd name="connsiteY66" fmla="*/ 958850 h 3282950"/>
                  <a:gd name="connsiteX67" fmla="*/ 327025 w 3568700"/>
                  <a:gd name="connsiteY67" fmla="*/ 1028700 h 3282950"/>
                  <a:gd name="connsiteX68" fmla="*/ 692150 w 3568700"/>
                  <a:gd name="connsiteY68" fmla="*/ 955675 h 3282950"/>
                  <a:gd name="connsiteX69" fmla="*/ 695325 w 3568700"/>
                  <a:gd name="connsiteY69" fmla="*/ 892175 h 3282950"/>
                  <a:gd name="connsiteX70" fmla="*/ 635000 w 3568700"/>
                  <a:gd name="connsiteY70" fmla="*/ 892175 h 3282950"/>
                  <a:gd name="connsiteX71" fmla="*/ 638175 w 3568700"/>
                  <a:gd name="connsiteY71" fmla="*/ 768350 h 3282950"/>
                  <a:gd name="connsiteX72" fmla="*/ 622300 w 3568700"/>
                  <a:gd name="connsiteY72" fmla="*/ 679450 h 3282950"/>
                  <a:gd name="connsiteX73" fmla="*/ 619125 w 3568700"/>
                  <a:gd name="connsiteY73" fmla="*/ 615950 h 3282950"/>
                  <a:gd name="connsiteX74" fmla="*/ 584200 w 3568700"/>
                  <a:gd name="connsiteY74" fmla="*/ 612775 h 3282950"/>
                  <a:gd name="connsiteX75" fmla="*/ 587375 w 3568700"/>
                  <a:gd name="connsiteY75" fmla="*/ 539750 h 3282950"/>
                  <a:gd name="connsiteX76" fmla="*/ 203200 w 3568700"/>
                  <a:gd name="connsiteY76" fmla="*/ 593725 h 3282950"/>
                  <a:gd name="connsiteX77" fmla="*/ 568325 w 3568700"/>
                  <a:gd name="connsiteY77" fmla="*/ 533400 h 3282950"/>
                  <a:gd name="connsiteX78" fmla="*/ 571500 w 3568700"/>
                  <a:gd name="connsiteY78" fmla="*/ 479425 h 3282950"/>
                  <a:gd name="connsiteX79" fmla="*/ 111125 w 3568700"/>
                  <a:gd name="connsiteY79" fmla="*/ 517525 h 3282950"/>
                  <a:gd name="connsiteX80" fmla="*/ 558800 w 3568700"/>
                  <a:gd name="connsiteY80" fmla="*/ 482600 h 3282950"/>
                  <a:gd name="connsiteX81" fmla="*/ 555625 w 3568700"/>
                  <a:gd name="connsiteY81" fmla="*/ 415925 h 3282950"/>
                  <a:gd name="connsiteX82" fmla="*/ 263525 w 3568700"/>
                  <a:gd name="connsiteY82" fmla="*/ 438150 h 3282950"/>
                  <a:gd name="connsiteX83" fmla="*/ 546100 w 3568700"/>
                  <a:gd name="connsiteY83" fmla="*/ 415925 h 3282950"/>
                  <a:gd name="connsiteX84" fmla="*/ 539750 w 3568700"/>
                  <a:gd name="connsiteY84" fmla="*/ 339725 h 3282950"/>
                  <a:gd name="connsiteX85" fmla="*/ 0 w 3568700"/>
                  <a:gd name="connsiteY85" fmla="*/ 422275 h 3282950"/>
                  <a:gd name="connsiteX86" fmla="*/ 523875 w 3568700"/>
                  <a:gd name="connsiteY86" fmla="*/ 333375 h 3282950"/>
                  <a:gd name="connsiteX87" fmla="*/ 530225 w 3568700"/>
                  <a:gd name="connsiteY87" fmla="*/ 298450 h 3282950"/>
                  <a:gd name="connsiteX88" fmla="*/ 38100 w 3568700"/>
                  <a:gd name="connsiteY88" fmla="*/ 396875 h 3282950"/>
                  <a:gd name="connsiteX89" fmla="*/ 523875 w 3568700"/>
                  <a:gd name="connsiteY89" fmla="*/ 295275 h 3282950"/>
                  <a:gd name="connsiteX90" fmla="*/ 523875 w 3568700"/>
                  <a:gd name="connsiteY90" fmla="*/ 225425 h 3282950"/>
                  <a:gd name="connsiteX91" fmla="*/ 504825 w 3568700"/>
                  <a:gd name="connsiteY91" fmla="*/ 225425 h 3282950"/>
                  <a:gd name="connsiteX92" fmla="*/ 508000 w 3568700"/>
                  <a:gd name="connsiteY92" fmla="*/ 161925 h 3282950"/>
                  <a:gd name="connsiteX93" fmla="*/ 498475 w 3568700"/>
                  <a:gd name="connsiteY93" fmla="*/ 161925 h 3282950"/>
                  <a:gd name="connsiteX94" fmla="*/ 498475 w 3568700"/>
                  <a:gd name="connsiteY94" fmla="*/ 133350 h 3282950"/>
                  <a:gd name="connsiteX95" fmla="*/ 488950 w 3568700"/>
                  <a:gd name="connsiteY95" fmla="*/ 136525 h 3282950"/>
                  <a:gd name="connsiteX96" fmla="*/ 492125 w 3568700"/>
                  <a:gd name="connsiteY96" fmla="*/ 104775 h 3282950"/>
                  <a:gd name="connsiteX97" fmla="*/ 482600 w 3568700"/>
                  <a:gd name="connsiteY97" fmla="*/ 104775 h 3282950"/>
                  <a:gd name="connsiteX98" fmla="*/ 488950 w 3568700"/>
                  <a:gd name="connsiteY98" fmla="*/ 76200 h 3282950"/>
                  <a:gd name="connsiteX99" fmla="*/ 469900 w 3568700"/>
                  <a:gd name="connsiteY99" fmla="*/ 73025 h 3282950"/>
                  <a:gd name="connsiteX100" fmla="*/ 473075 w 3568700"/>
                  <a:gd name="connsiteY100" fmla="*/ 38100 h 3282950"/>
                  <a:gd name="connsiteX101" fmla="*/ 466725 w 3568700"/>
                  <a:gd name="connsiteY101" fmla="*/ 31750 h 3282950"/>
                  <a:gd name="connsiteX102" fmla="*/ 466725 w 3568700"/>
                  <a:gd name="connsiteY102" fmla="*/ 0 h 3282950"/>
                  <a:gd name="connsiteX103" fmla="*/ 438150 w 3568700"/>
                  <a:gd name="connsiteY103" fmla="*/ 0 h 3282950"/>
                  <a:gd name="connsiteX0" fmla="*/ 3568700 w 3568700"/>
                  <a:gd name="connsiteY0" fmla="*/ 3282950 h 3282950"/>
                  <a:gd name="connsiteX1" fmla="*/ 2206625 w 3568700"/>
                  <a:gd name="connsiteY1" fmla="*/ 3279775 h 3282950"/>
                  <a:gd name="connsiteX2" fmla="*/ 2203450 w 3568700"/>
                  <a:gd name="connsiteY2" fmla="*/ 3124200 h 3282950"/>
                  <a:gd name="connsiteX3" fmla="*/ 2009775 w 3568700"/>
                  <a:gd name="connsiteY3" fmla="*/ 3127375 h 3282950"/>
                  <a:gd name="connsiteX4" fmla="*/ 2016125 w 3568700"/>
                  <a:gd name="connsiteY4" fmla="*/ 3035300 h 3282950"/>
                  <a:gd name="connsiteX5" fmla="*/ 1895475 w 3568700"/>
                  <a:gd name="connsiteY5" fmla="*/ 3035300 h 3282950"/>
                  <a:gd name="connsiteX6" fmla="*/ 1892300 w 3568700"/>
                  <a:gd name="connsiteY6" fmla="*/ 2870200 h 3282950"/>
                  <a:gd name="connsiteX7" fmla="*/ 1660525 w 3568700"/>
                  <a:gd name="connsiteY7" fmla="*/ 2870200 h 3282950"/>
                  <a:gd name="connsiteX8" fmla="*/ 1660525 w 3568700"/>
                  <a:gd name="connsiteY8" fmla="*/ 2813050 h 3282950"/>
                  <a:gd name="connsiteX9" fmla="*/ 1587500 w 3568700"/>
                  <a:gd name="connsiteY9" fmla="*/ 2816225 h 3282950"/>
                  <a:gd name="connsiteX10" fmla="*/ 1590675 w 3568700"/>
                  <a:gd name="connsiteY10" fmla="*/ 2762250 h 3282950"/>
                  <a:gd name="connsiteX11" fmla="*/ 1558925 w 3568700"/>
                  <a:gd name="connsiteY11" fmla="*/ 2762250 h 3282950"/>
                  <a:gd name="connsiteX12" fmla="*/ 1562100 w 3568700"/>
                  <a:gd name="connsiteY12" fmla="*/ 2644775 h 3282950"/>
                  <a:gd name="connsiteX13" fmla="*/ 1530350 w 3568700"/>
                  <a:gd name="connsiteY13" fmla="*/ 2651125 h 3282950"/>
                  <a:gd name="connsiteX14" fmla="*/ 1533525 w 3568700"/>
                  <a:gd name="connsiteY14" fmla="*/ 2593975 h 3282950"/>
                  <a:gd name="connsiteX15" fmla="*/ 1495425 w 3568700"/>
                  <a:gd name="connsiteY15" fmla="*/ 2597150 h 3282950"/>
                  <a:gd name="connsiteX16" fmla="*/ 1498600 w 3568700"/>
                  <a:gd name="connsiteY16" fmla="*/ 2536825 h 3282950"/>
                  <a:gd name="connsiteX17" fmla="*/ 1438275 w 3568700"/>
                  <a:gd name="connsiteY17" fmla="*/ 2536825 h 3282950"/>
                  <a:gd name="connsiteX18" fmla="*/ 1441450 w 3568700"/>
                  <a:gd name="connsiteY18" fmla="*/ 2489200 h 3282950"/>
                  <a:gd name="connsiteX19" fmla="*/ 1381125 w 3568700"/>
                  <a:gd name="connsiteY19" fmla="*/ 2492375 h 3282950"/>
                  <a:gd name="connsiteX20" fmla="*/ 1387475 w 3568700"/>
                  <a:gd name="connsiteY20" fmla="*/ 2444750 h 3282950"/>
                  <a:gd name="connsiteX21" fmla="*/ 1352550 w 3568700"/>
                  <a:gd name="connsiteY21" fmla="*/ 2444750 h 3282950"/>
                  <a:gd name="connsiteX22" fmla="*/ 1365250 w 3568700"/>
                  <a:gd name="connsiteY22" fmla="*/ 2400300 h 3282950"/>
                  <a:gd name="connsiteX23" fmla="*/ 1301750 w 3568700"/>
                  <a:gd name="connsiteY23" fmla="*/ 2397125 h 3282950"/>
                  <a:gd name="connsiteX24" fmla="*/ 1308100 w 3568700"/>
                  <a:gd name="connsiteY24" fmla="*/ 2346325 h 3282950"/>
                  <a:gd name="connsiteX25" fmla="*/ 1260475 w 3568700"/>
                  <a:gd name="connsiteY25" fmla="*/ 2349500 h 3282950"/>
                  <a:gd name="connsiteX26" fmla="*/ 1260475 w 3568700"/>
                  <a:gd name="connsiteY26" fmla="*/ 2279650 h 3282950"/>
                  <a:gd name="connsiteX27" fmla="*/ 1219200 w 3568700"/>
                  <a:gd name="connsiteY27" fmla="*/ 2276475 h 3282950"/>
                  <a:gd name="connsiteX28" fmla="*/ 1231900 w 3568700"/>
                  <a:gd name="connsiteY28" fmla="*/ 2212975 h 3282950"/>
                  <a:gd name="connsiteX29" fmla="*/ 1193800 w 3568700"/>
                  <a:gd name="connsiteY29" fmla="*/ 2209800 h 3282950"/>
                  <a:gd name="connsiteX30" fmla="*/ 1200150 w 3568700"/>
                  <a:gd name="connsiteY30" fmla="*/ 2130425 h 3282950"/>
                  <a:gd name="connsiteX31" fmla="*/ 1200150 w 3568700"/>
                  <a:gd name="connsiteY31" fmla="*/ 2130425 h 3282950"/>
                  <a:gd name="connsiteX32" fmla="*/ 612775 w 3568700"/>
                  <a:gd name="connsiteY32" fmla="*/ 2365375 h 3282950"/>
                  <a:gd name="connsiteX33" fmla="*/ 1181100 w 3568700"/>
                  <a:gd name="connsiteY33" fmla="*/ 2124075 h 3282950"/>
                  <a:gd name="connsiteX34" fmla="*/ 1187450 w 3568700"/>
                  <a:gd name="connsiteY34" fmla="*/ 2035175 h 3282950"/>
                  <a:gd name="connsiteX35" fmla="*/ 1117600 w 3568700"/>
                  <a:gd name="connsiteY35" fmla="*/ 2035175 h 3282950"/>
                  <a:gd name="connsiteX36" fmla="*/ 1127125 w 3568700"/>
                  <a:gd name="connsiteY36" fmla="*/ 1958975 h 3282950"/>
                  <a:gd name="connsiteX37" fmla="*/ 1117600 w 3568700"/>
                  <a:gd name="connsiteY37" fmla="*/ 1933575 h 3282950"/>
                  <a:gd name="connsiteX38" fmla="*/ 717550 w 3568700"/>
                  <a:gd name="connsiteY38" fmla="*/ 2003425 h 3282950"/>
                  <a:gd name="connsiteX39" fmla="*/ 1098550 w 3568700"/>
                  <a:gd name="connsiteY39" fmla="*/ 1933575 h 3282950"/>
                  <a:gd name="connsiteX40" fmla="*/ 1104900 w 3568700"/>
                  <a:gd name="connsiteY40" fmla="*/ 1889125 h 3282950"/>
                  <a:gd name="connsiteX41" fmla="*/ 1104900 w 3568700"/>
                  <a:gd name="connsiteY41" fmla="*/ 1860550 h 3282950"/>
                  <a:gd name="connsiteX42" fmla="*/ 463550 w 3568700"/>
                  <a:gd name="connsiteY42" fmla="*/ 1930400 h 3282950"/>
                  <a:gd name="connsiteX43" fmla="*/ 1085850 w 3568700"/>
                  <a:gd name="connsiteY43" fmla="*/ 1863725 h 3282950"/>
                  <a:gd name="connsiteX44" fmla="*/ 1092200 w 3568700"/>
                  <a:gd name="connsiteY44" fmla="*/ 1831975 h 3282950"/>
                  <a:gd name="connsiteX45" fmla="*/ 1063625 w 3568700"/>
                  <a:gd name="connsiteY45" fmla="*/ 1828800 h 3282950"/>
                  <a:gd name="connsiteX46" fmla="*/ 1063625 w 3568700"/>
                  <a:gd name="connsiteY46" fmla="*/ 1774825 h 3282950"/>
                  <a:gd name="connsiteX47" fmla="*/ 1035050 w 3568700"/>
                  <a:gd name="connsiteY47" fmla="*/ 1774825 h 3282950"/>
                  <a:gd name="connsiteX48" fmla="*/ 1038225 w 3568700"/>
                  <a:gd name="connsiteY48" fmla="*/ 1736725 h 3282950"/>
                  <a:gd name="connsiteX49" fmla="*/ 996950 w 3568700"/>
                  <a:gd name="connsiteY49" fmla="*/ 1733550 h 3282950"/>
                  <a:gd name="connsiteX50" fmla="*/ 1003300 w 3568700"/>
                  <a:gd name="connsiteY50" fmla="*/ 1673225 h 3282950"/>
                  <a:gd name="connsiteX51" fmla="*/ 1003300 w 3568700"/>
                  <a:gd name="connsiteY51" fmla="*/ 1673225 h 3282950"/>
                  <a:gd name="connsiteX52" fmla="*/ 581025 w 3568700"/>
                  <a:gd name="connsiteY52" fmla="*/ 1758950 h 3282950"/>
                  <a:gd name="connsiteX53" fmla="*/ 974725 w 3568700"/>
                  <a:gd name="connsiteY53" fmla="*/ 1670050 h 3282950"/>
                  <a:gd name="connsiteX54" fmla="*/ 977900 w 3568700"/>
                  <a:gd name="connsiteY54" fmla="*/ 1593850 h 3282950"/>
                  <a:gd name="connsiteX55" fmla="*/ 946150 w 3568700"/>
                  <a:gd name="connsiteY55" fmla="*/ 1593850 h 3282950"/>
                  <a:gd name="connsiteX56" fmla="*/ 908050 w 3568700"/>
                  <a:gd name="connsiteY56" fmla="*/ 1409700 h 3282950"/>
                  <a:gd name="connsiteX57" fmla="*/ 882650 w 3568700"/>
                  <a:gd name="connsiteY57" fmla="*/ 1292225 h 3282950"/>
                  <a:gd name="connsiteX58" fmla="*/ 882650 w 3568700"/>
                  <a:gd name="connsiteY58" fmla="*/ 1292225 h 3282950"/>
                  <a:gd name="connsiteX59" fmla="*/ 835025 w 3568700"/>
                  <a:gd name="connsiteY59" fmla="*/ 1266825 h 3282950"/>
                  <a:gd name="connsiteX60" fmla="*/ 803275 w 3568700"/>
                  <a:gd name="connsiteY60" fmla="*/ 1184275 h 3282950"/>
                  <a:gd name="connsiteX61" fmla="*/ 806450 w 3568700"/>
                  <a:gd name="connsiteY61" fmla="*/ 1095375 h 3282950"/>
                  <a:gd name="connsiteX62" fmla="*/ 714375 w 3568700"/>
                  <a:gd name="connsiteY62" fmla="*/ 1095375 h 3282950"/>
                  <a:gd name="connsiteX63" fmla="*/ 723900 w 3568700"/>
                  <a:gd name="connsiteY63" fmla="*/ 1047750 h 3282950"/>
                  <a:gd name="connsiteX64" fmla="*/ 276225 w 3568700"/>
                  <a:gd name="connsiteY64" fmla="*/ 1114425 h 3282950"/>
                  <a:gd name="connsiteX65" fmla="*/ 711200 w 3568700"/>
                  <a:gd name="connsiteY65" fmla="*/ 1047750 h 3282950"/>
                  <a:gd name="connsiteX66" fmla="*/ 714375 w 3568700"/>
                  <a:gd name="connsiteY66" fmla="*/ 958850 h 3282950"/>
                  <a:gd name="connsiteX67" fmla="*/ 327025 w 3568700"/>
                  <a:gd name="connsiteY67" fmla="*/ 1028700 h 3282950"/>
                  <a:gd name="connsiteX68" fmla="*/ 692150 w 3568700"/>
                  <a:gd name="connsiteY68" fmla="*/ 955675 h 3282950"/>
                  <a:gd name="connsiteX69" fmla="*/ 695325 w 3568700"/>
                  <a:gd name="connsiteY69" fmla="*/ 892175 h 3282950"/>
                  <a:gd name="connsiteX70" fmla="*/ 635000 w 3568700"/>
                  <a:gd name="connsiteY70" fmla="*/ 892175 h 3282950"/>
                  <a:gd name="connsiteX71" fmla="*/ 638175 w 3568700"/>
                  <a:gd name="connsiteY71" fmla="*/ 768350 h 3282950"/>
                  <a:gd name="connsiteX72" fmla="*/ 622300 w 3568700"/>
                  <a:gd name="connsiteY72" fmla="*/ 679450 h 3282950"/>
                  <a:gd name="connsiteX73" fmla="*/ 619125 w 3568700"/>
                  <a:gd name="connsiteY73" fmla="*/ 615950 h 3282950"/>
                  <a:gd name="connsiteX74" fmla="*/ 584200 w 3568700"/>
                  <a:gd name="connsiteY74" fmla="*/ 612775 h 3282950"/>
                  <a:gd name="connsiteX75" fmla="*/ 587375 w 3568700"/>
                  <a:gd name="connsiteY75" fmla="*/ 539750 h 3282950"/>
                  <a:gd name="connsiteX76" fmla="*/ 203200 w 3568700"/>
                  <a:gd name="connsiteY76" fmla="*/ 593725 h 3282950"/>
                  <a:gd name="connsiteX77" fmla="*/ 568325 w 3568700"/>
                  <a:gd name="connsiteY77" fmla="*/ 533400 h 3282950"/>
                  <a:gd name="connsiteX78" fmla="*/ 571500 w 3568700"/>
                  <a:gd name="connsiteY78" fmla="*/ 479425 h 3282950"/>
                  <a:gd name="connsiteX79" fmla="*/ 111125 w 3568700"/>
                  <a:gd name="connsiteY79" fmla="*/ 517525 h 3282950"/>
                  <a:gd name="connsiteX80" fmla="*/ 558800 w 3568700"/>
                  <a:gd name="connsiteY80" fmla="*/ 482600 h 3282950"/>
                  <a:gd name="connsiteX81" fmla="*/ 555625 w 3568700"/>
                  <a:gd name="connsiteY81" fmla="*/ 415925 h 3282950"/>
                  <a:gd name="connsiteX82" fmla="*/ 263525 w 3568700"/>
                  <a:gd name="connsiteY82" fmla="*/ 438150 h 3282950"/>
                  <a:gd name="connsiteX83" fmla="*/ 546100 w 3568700"/>
                  <a:gd name="connsiteY83" fmla="*/ 415925 h 3282950"/>
                  <a:gd name="connsiteX84" fmla="*/ 539750 w 3568700"/>
                  <a:gd name="connsiteY84" fmla="*/ 339725 h 3282950"/>
                  <a:gd name="connsiteX85" fmla="*/ 0 w 3568700"/>
                  <a:gd name="connsiteY85" fmla="*/ 422275 h 3282950"/>
                  <a:gd name="connsiteX86" fmla="*/ 523875 w 3568700"/>
                  <a:gd name="connsiteY86" fmla="*/ 333375 h 3282950"/>
                  <a:gd name="connsiteX87" fmla="*/ 530225 w 3568700"/>
                  <a:gd name="connsiteY87" fmla="*/ 298450 h 3282950"/>
                  <a:gd name="connsiteX88" fmla="*/ 523875 w 3568700"/>
                  <a:gd name="connsiteY88" fmla="*/ 295275 h 3282950"/>
                  <a:gd name="connsiteX89" fmla="*/ 523875 w 3568700"/>
                  <a:gd name="connsiteY89" fmla="*/ 225425 h 3282950"/>
                  <a:gd name="connsiteX90" fmla="*/ 504825 w 3568700"/>
                  <a:gd name="connsiteY90" fmla="*/ 225425 h 3282950"/>
                  <a:gd name="connsiteX91" fmla="*/ 508000 w 3568700"/>
                  <a:gd name="connsiteY91" fmla="*/ 161925 h 3282950"/>
                  <a:gd name="connsiteX92" fmla="*/ 498475 w 3568700"/>
                  <a:gd name="connsiteY92" fmla="*/ 161925 h 3282950"/>
                  <a:gd name="connsiteX93" fmla="*/ 498475 w 3568700"/>
                  <a:gd name="connsiteY93" fmla="*/ 133350 h 3282950"/>
                  <a:gd name="connsiteX94" fmla="*/ 488950 w 3568700"/>
                  <a:gd name="connsiteY94" fmla="*/ 136525 h 3282950"/>
                  <a:gd name="connsiteX95" fmla="*/ 492125 w 3568700"/>
                  <a:gd name="connsiteY95" fmla="*/ 104775 h 3282950"/>
                  <a:gd name="connsiteX96" fmla="*/ 482600 w 3568700"/>
                  <a:gd name="connsiteY96" fmla="*/ 104775 h 3282950"/>
                  <a:gd name="connsiteX97" fmla="*/ 488950 w 3568700"/>
                  <a:gd name="connsiteY97" fmla="*/ 76200 h 3282950"/>
                  <a:gd name="connsiteX98" fmla="*/ 469900 w 3568700"/>
                  <a:gd name="connsiteY98" fmla="*/ 73025 h 3282950"/>
                  <a:gd name="connsiteX99" fmla="*/ 473075 w 3568700"/>
                  <a:gd name="connsiteY99" fmla="*/ 38100 h 3282950"/>
                  <a:gd name="connsiteX100" fmla="*/ 466725 w 3568700"/>
                  <a:gd name="connsiteY100" fmla="*/ 31750 h 3282950"/>
                  <a:gd name="connsiteX101" fmla="*/ 466725 w 3568700"/>
                  <a:gd name="connsiteY101" fmla="*/ 0 h 3282950"/>
                  <a:gd name="connsiteX102" fmla="*/ 438150 w 3568700"/>
                  <a:gd name="connsiteY102" fmla="*/ 0 h 3282950"/>
                  <a:gd name="connsiteX0" fmla="*/ 3457575 w 3457575"/>
                  <a:gd name="connsiteY0" fmla="*/ 3282950 h 3282950"/>
                  <a:gd name="connsiteX1" fmla="*/ 2095500 w 3457575"/>
                  <a:gd name="connsiteY1" fmla="*/ 3279775 h 3282950"/>
                  <a:gd name="connsiteX2" fmla="*/ 2092325 w 3457575"/>
                  <a:gd name="connsiteY2" fmla="*/ 3124200 h 3282950"/>
                  <a:gd name="connsiteX3" fmla="*/ 1898650 w 3457575"/>
                  <a:gd name="connsiteY3" fmla="*/ 3127375 h 3282950"/>
                  <a:gd name="connsiteX4" fmla="*/ 1905000 w 3457575"/>
                  <a:gd name="connsiteY4" fmla="*/ 3035300 h 3282950"/>
                  <a:gd name="connsiteX5" fmla="*/ 1784350 w 3457575"/>
                  <a:gd name="connsiteY5" fmla="*/ 3035300 h 3282950"/>
                  <a:gd name="connsiteX6" fmla="*/ 1781175 w 3457575"/>
                  <a:gd name="connsiteY6" fmla="*/ 2870200 h 3282950"/>
                  <a:gd name="connsiteX7" fmla="*/ 1549400 w 3457575"/>
                  <a:gd name="connsiteY7" fmla="*/ 2870200 h 3282950"/>
                  <a:gd name="connsiteX8" fmla="*/ 1549400 w 3457575"/>
                  <a:gd name="connsiteY8" fmla="*/ 2813050 h 3282950"/>
                  <a:gd name="connsiteX9" fmla="*/ 1476375 w 3457575"/>
                  <a:gd name="connsiteY9" fmla="*/ 2816225 h 3282950"/>
                  <a:gd name="connsiteX10" fmla="*/ 1479550 w 3457575"/>
                  <a:gd name="connsiteY10" fmla="*/ 2762250 h 3282950"/>
                  <a:gd name="connsiteX11" fmla="*/ 1447800 w 3457575"/>
                  <a:gd name="connsiteY11" fmla="*/ 2762250 h 3282950"/>
                  <a:gd name="connsiteX12" fmla="*/ 1450975 w 3457575"/>
                  <a:gd name="connsiteY12" fmla="*/ 2644775 h 3282950"/>
                  <a:gd name="connsiteX13" fmla="*/ 1419225 w 3457575"/>
                  <a:gd name="connsiteY13" fmla="*/ 2651125 h 3282950"/>
                  <a:gd name="connsiteX14" fmla="*/ 1422400 w 3457575"/>
                  <a:gd name="connsiteY14" fmla="*/ 2593975 h 3282950"/>
                  <a:gd name="connsiteX15" fmla="*/ 1384300 w 3457575"/>
                  <a:gd name="connsiteY15" fmla="*/ 2597150 h 3282950"/>
                  <a:gd name="connsiteX16" fmla="*/ 1387475 w 3457575"/>
                  <a:gd name="connsiteY16" fmla="*/ 2536825 h 3282950"/>
                  <a:gd name="connsiteX17" fmla="*/ 1327150 w 3457575"/>
                  <a:gd name="connsiteY17" fmla="*/ 2536825 h 3282950"/>
                  <a:gd name="connsiteX18" fmla="*/ 1330325 w 3457575"/>
                  <a:gd name="connsiteY18" fmla="*/ 2489200 h 3282950"/>
                  <a:gd name="connsiteX19" fmla="*/ 1270000 w 3457575"/>
                  <a:gd name="connsiteY19" fmla="*/ 2492375 h 3282950"/>
                  <a:gd name="connsiteX20" fmla="*/ 1276350 w 3457575"/>
                  <a:gd name="connsiteY20" fmla="*/ 2444750 h 3282950"/>
                  <a:gd name="connsiteX21" fmla="*/ 1241425 w 3457575"/>
                  <a:gd name="connsiteY21" fmla="*/ 2444750 h 3282950"/>
                  <a:gd name="connsiteX22" fmla="*/ 1254125 w 3457575"/>
                  <a:gd name="connsiteY22" fmla="*/ 2400300 h 3282950"/>
                  <a:gd name="connsiteX23" fmla="*/ 1190625 w 3457575"/>
                  <a:gd name="connsiteY23" fmla="*/ 2397125 h 3282950"/>
                  <a:gd name="connsiteX24" fmla="*/ 1196975 w 3457575"/>
                  <a:gd name="connsiteY24" fmla="*/ 2346325 h 3282950"/>
                  <a:gd name="connsiteX25" fmla="*/ 1149350 w 3457575"/>
                  <a:gd name="connsiteY25" fmla="*/ 2349500 h 3282950"/>
                  <a:gd name="connsiteX26" fmla="*/ 1149350 w 3457575"/>
                  <a:gd name="connsiteY26" fmla="*/ 2279650 h 3282950"/>
                  <a:gd name="connsiteX27" fmla="*/ 1108075 w 3457575"/>
                  <a:gd name="connsiteY27" fmla="*/ 2276475 h 3282950"/>
                  <a:gd name="connsiteX28" fmla="*/ 1120775 w 3457575"/>
                  <a:gd name="connsiteY28" fmla="*/ 2212975 h 3282950"/>
                  <a:gd name="connsiteX29" fmla="*/ 1082675 w 3457575"/>
                  <a:gd name="connsiteY29" fmla="*/ 2209800 h 3282950"/>
                  <a:gd name="connsiteX30" fmla="*/ 1089025 w 3457575"/>
                  <a:gd name="connsiteY30" fmla="*/ 2130425 h 3282950"/>
                  <a:gd name="connsiteX31" fmla="*/ 1089025 w 3457575"/>
                  <a:gd name="connsiteY31" fmla="*/ 2130425 h 3282950"/>
                  <a:gd name="connsiteX32" fmla="*/ 501650 w 3457575"/>
                  <a:gd name="connsiteY32" fmla="*/ 2365375 h 3282950"/>
                  <a:gd name="connsiteX33" fmla="*/ 1069975 w 3457575"/>
                  <a:gd name="connsiteY33" fmla="*/ 2124075 h 3282950"/>
                  <a:gd name="connsiteX34" fmla="*/ 1076325 w 3457575"/>
                  <a:gd name="connsiteY34" fmla="*/ 2035175 h 3282950"/>
                  <a:gd name="connsiteX35" fmla="*/ 1006475 w 3457575"/>
                  <a:gd name="connsiteY35" fmla="*/ 2035175 h 3282950"/>
                  <a:gd name="connsiteX36" fmla="*/ 1016000 w 3457575"/>
                  <a:gd name="connsiteY36" fmla="*/ 1958975 h 3282950"/>
                  <a:gd name="connsiteX37" fmla="*/ 1006475 w 3457575"/>
                  <a:gd name="connsiteY37" fmla="*/ 1933575 h 3282950"/>
                  <a:gd name="connsiteX38" fmla="*/ 606425 w 3457575"/>
                  <a:gd name="connsiteY38" fmla="*/ 2003425 h 3282950"/>
                  <a:gd name="connsiteX39" fmla="*/ 987425 w 3457575"/>
                  <a:gd name="connsiteY39" fmla="*/ 1933575 h 3282950"/>
                  <a:gd name="connsiteX40" fmla="*/ 993775 w 3457575"/>
                  <a:gd name="connsiteY40" fmla="*/ 1889125 h 3282950"/>
                  <a:gd name="connsiteX41" fmla="*/ 993775 w 3457575"/>
                  <a:gd name="connsiteY41" fmla="*/ 1860550 h 3282950"/>
                  <a:gd name="connsiteX42" fmla="*/ 352425 w 3457575"/>
                  <a:gd name="connsiteY42" fmla="*/ 1930400 h 3282950"/>
                  <a:gd name="connsiteX43" fmla="*/ 974725 w 3457575"/>
                  <a:gd name="connsiteY43" fmla="*/ 1863725 h 3282950"/>
                  <a:gd name="connsiteX44" fmla="*/ 981075 w 3457575"/>
                  <a:gd name="connsiteY44" fmla="*/ 1831975 h 3282950"/>
                  <a:gd name="connsiteX45" fmla="*/ 952500 w 3457575"/>
                  <a:gd name="connsiteY45" fmla="*/ 1828800 h 3282950"/>
                  <a:gd name="connsiteX46" fmla="*/ 952500 w 3457575"/>
                  <a:gd name="connsiteY46" fmla="*/ 1774825 h 3282950"/>
                  <a:gd name="connsiteX47" fmla="*/ 923925 w 3457575"/>
                  <a:gd name="connsiteY47" fmla="*/ 1774825 h 3282950"/>
                  <a:gd name="connsiteX48" fmla="*/ 927100 w 3457575"/>
                  <a:gd name="connsiteY48" fmla="*/ 1736725 h 3282950"/>
                  <a:gd name="connsiteX49" fmla="*/ 885825 w 3457575"/>
                  <a:gd name="connsiteY49" fmla="*/ 1733550 h 3282950"/>
                  <a:gd name="connsiteX50" fmla="*/ 892175 w 3457575"/>
                  <a:gd name="connsiteY50" fmla="*/ 1673225 h 3282950"/>
                  <a:gd name="connsiteX51" fmla="*/ 892175 w 3457575"/>
                  <a:gd name="connsiteY51" fmla="*/ 1673225 h 3282950"/>
                  <a:gd name="connsiteX52" fmla="*/ 469900 w 3457575"/>
                  <a:gd name="connsiteY52" fmla="*/ 1758950 h 3282950"/>
                  <a:gd name="connsiteX53" fmla="*/ 863600 w 3457575"/>
                  <a:gd name="connsiteY53" fmla="*/ 1670050 h 3282950"/>
                  <a:gd name="connsiteX54" fmla="*/ 866775 w 3457575"/>
                  <a:gd name="connsiteY54" fmla="*/ 1593850 h 3282950"/>
                  <a:gd name="connsiteX55" fmla="*/ 835025 w 3457575"/>
                  <a:gd name="connsiteY55" fmla="*/ 1593850 h 3282950"/>
                  <a:gd name="connsiteX56" fmla="*/ 796925 w 3457575"/>
                  <a:gd name="connsiteY56" fmla="*/ 1409700 h 3282950"/>
                  <a:gd name="connsiteX57" fmla="*/ 771525 w 3457575"/>
                  <a:gd name="connsiteY57" fmla="*/ 1292225 h 3282950"/>
                  <a:gd name="connsiteX58" fmla="*/ 771525 w 3457575"/>
                  <a:gd name="connsiteY58" fmla="*/ 1292225 h 3282950"/>
                  <a:gd name="connsiteX59" fmla="*/ 723900 w 3457575"/>
                  <a:gd name="connsiteY59" fmla="*/ 1266825 h 3282950"/>
                  <a:gd name="connsiteX60" fmla="*/ 692150 w 3457575"/>
                  <a:gd name="connsiteY60" fmla="*/ 1184275 h 3282950"/>
                  <a:gd name="connsiteX61" fmla="*/ 695325 w 3457575"/>
                  <a:gd name="connsiteY61" fmla="*/ 1095375 h 3282950"/>
                  <a:gd name="connsiteX62" fmla="*/ 603250 w 3457575"/>
                  <a:gd name="connsiteY62" fmla="*/ 1095375 h 3282950"/>
                  <a:gd name="connsiteX63" fmla="*/ 612775 w 3457575"/>
                  <a:gd name="connsiteY63" fmla="*/ 1047750 h 3282950"/>
                  <a:gd name="connsiteX64" fmla="*/ 165100 w 3457575"/>
                  <a:gd name="connsiteY64" fmla="*/ 1114425 h 3282950"/>
                  <a:gd name="connsiteX65" fmla="*/ 600075 w 3457575"/>
                  <a:gd name="connsiteY65" fmla="*/ 1047750 h 3282950"/>
                  <a:gd name="connsiteX66" fmla="*/ 603250 w 3457575"/>
                  <a:gd name="connsiteY66" fmla="*/ 958850 h 3282950"/>
                  <a:gd name="connsiteX67" fmla="*/ 215900 w 3457575"/>
                  <a:gd name="connsiteY67" fmla="*/ 1028700 h 3282950"/>
                  <a:gd name="connsiteX68" fmla="*/ 581025 w 3457575"/>
                  <a:gd name="connsiteY68" fmla="*/ 955675 h 3282950"/>
                  <a:gd name="connsiteX69" fmla="*/ 584200 w 3457575"/>
                  <a:gd name="connsiteY69" fmla="*/ 892175 h 3282950"/>
                  <a:gd name="connsiteX70" fmla="*/ 523875 w 3457575"/>
                  <a:gd name="connsiteY70" fmla="*/ 892175 h 3282950"/>
                  <a:gd name="connsiteX71" fmla="*/ 527050 w 3457575"/>
                  <a:gd name="connsiteY71" fmla="*/ 768350 h 3282950"/>
                  <a:gd name="connsiteX72" fmla="*/ 511175 w 3457575"/>
                  <a:gd name="connsiteY72" fmla="*/ 679450 h 3282950"/>
                  <a:gd name="connsiteX73" fmla="*/ 508000 w 3457575"/>
                  <a:gd name="connsiteY73" fmla="*/ 615950 h 3282950"/>
                  <a:gd name="connsiteX74" fmla="*/ 473075 w 3457575"/>
                  <a:gd name="connsiteY74" fmla="*/ 612775 h 3282950"/>
                  <a:gd name="connsiteX75" fmla="*/ 476250 w 3457575"/>
                  <a:gd name="connsiteY75" fmla="*/ 539750 h 3282950"/>
                  <a:gd name="connsiteX76" fmla="*/ 92075 w 3457575"/>
                  <a:gd name="connsiteY76" fmla="*/ 593725 h 3282950"/>
                  <a:gd name="connsiteX77" fmla="*/ 457200 w 3457575"/>
                  <a:gd name="connsiteY77" fmla="*/ 533400 h 3282950"/>
                  <a:gd name="connsiteX78" fmla="*/ 460375 w 3457575"/>
                  <a:gd name="connsiteY78" fmla="*/ 479425 h 3282950"/>
                  <a:gd name="connsiteX79" fmla="*/ 0 w 3457575"/>
                  <a:gd name="connsiteY79" fmla="*/ 517525 h 3282950"/>
                  <a:gd name="connsiteX80" fmla="*/ 447675 w 3457575"/>
                  <a:gd name="connsiteY80" fmla="*/ 482600 h 3282950"/>
                  <a:gd name="connsiteX81" fmla="*/ 444500 w 3457575"/>
                  <a:gd name="connsiteY81" fmla="*/ 415925 h 3282950"/>
                  <a:gd name="connsiteX82" fmla="*/ 152400 w 3457575"/>
                  <a:gd name="connsiteY82" fmla="*/ 438150 h 3282950"/>
                  <a:gd name="connsiteX83" fmla="*/ 434975 w 3457575"/>
                  <a:gd name="connsiteY83" fmla="*/ 415925 h 3282950"/>
                  <a:gd name="connsiteX84" fmla="*/ 428625 w 3457575"/>
                  <a:gd name="connsiteY84" fmla="*/ 339725 h 3282950"/>
                  <a:gd name="connsiteX85" fmla="*/ 412750 w 3457575"/>
                  <a:gd name="connsiteY85" fmla="*/ 333375 h 3282950"/>
                  <a:gd name="connsiteX86" fmla="*/ 419100 w 3457575"/>
                  <a:gd name="connsiteY86" fmla="*/ 298450 h 3282950"/>
                  <a:gd name="connsiteX87" fmla="*/ 412750 w 3457575"/>
                  <a:gd name="connsiteY87" fmla="*/ 295275 h 3282950"/>
                  <a:gd name="connsiteX88" fmla="*/ 412750 w 3457575"/>
                  <a:gd name="connsiteY88" fmla="*/ 225425 h 3282950"/>
                  <a:gd name="connsiteX89" fmla="*/ 393700 w 3457575"/>
                  <a:gd name="connsiteY89" fmla="*/ 225425 h 3282950"/>
                  <a:gd name="connsiteX90" fmla="*/ 396875 w 3457575"/>
                  <a:gd name="connsiteY90" fmla="*/ 161925 h 3282950"/>
                  <a:gd name="connsiteX91" fmla="*/ 387350 w 3457575"/>
                  <a:gd name="connsiteY91" fmla="*/ 161925 h 3282950"/>
                  <a:gd name="connsiteX92" fmla="*/ 387350 w 3457575"/>
                  <a:gd name="connsiteY92" fmla="*/ 133350 h 3282950"/>
                  <a:gd name="connsiteX93" fmla="*/ 377825 w 3457575"/>
                  <a:gd name="connsiteY93" fmla="*/ 136525 h 3282950"/>
                  <a:gd name="connsiteX94" fmla="*/ 381000 w 3457575"/>
                  <a:gd name="connsiteY94" fmla="*/ 104775 h 3282950"/>
                  <a:gd name="connsiteX95" fmla="*/ 371475 w 3457575"/>
                  <a:gd name="connsiteY95" fmla="*/ 104775 h 3282950"/>
                  <a:gd name="connsiteX96" fmla="*/ 377825 w 3457575"/>
                  <a:gd name="connsiteY96" fmla="*/ 76200 h 3282950"/>
                  <a:gd name="connsiteX97" fmla="*/ 358775 w 3457575"/>
                  <a:gd name="connsiteY97" fmla="*/ 73025 h 3282950"/>
                  <a:gd name="connsiteX98" fmla="*/ 361950 w 3457575"/>
                  <a:gd name="connsiteY98" fmla="*/ 38100 h 3282950"/>
                  <a:gd name="connsiteX99" fmla="*/ 355600 w 3457575"/>
                  <a:gd name="connsiteY99" fmla="*/ 31750 h 3282950"/>
                  <a:gd name="connsiteX100" fmla="*/ 355600 w 3457575"/>
                  <a:gd name="connsiteY100" fmla="*/ 0 h 3282950"/>
                  <a:gd name="connsiteX101" fmla="*/ 327025 w 3457575"/>
                  <a:gd name="connsiteY101" fmla="*/ 0 h 3282950"/>
                  <a:gd name="connsiteX0" fmla="*/ 3457575 w 3457575"/>
                  <a:gd name="connsiteY0" fmla="*/ 3282950 h 3282950"/>
                  <a:gd name="connsiteX1" fmla="*/ 2095500 w 3457575"/>
                  <a:gd name="connsiteY1" fmla="*/ 3279775 h 3282950"/>
                  <a:gd name="connsiteX2" fmla="*/ 2092325 w 3457575"/>
                  <a:gd name="connsiteY2" fmla="*/ 3124200 h 3282950"/>
                  <a:gd name="connsiteX3" fmla="*/ 1898650 w 3457575"/>
                  <a:gd name="connsiteY3" fmla="*/ 3127375 h 3282950"/>
                  <a:gd name="connsiteX4" fmla="*/ 1905000 w 3457575"/>
                  <a:gd name="connsiteY4" fmla="*/ 3035300 h 3282950"/>
                  <a:gd name="connsiteX5" fmla="*/ 1784350 w 3457575"/>
                  <a:gd name="connsiteY5" fmla="*/ 3035300 h 3282950"/>
                  <a:gd name="connsiteX6" fmla="*/ 1781175 w 3457575"/>
                  <a:gd name="connsiteY6" fmla="*/ 2870200 h 3282950"/>
                  <a:gd name="connsiteX7" fmla="*/ 1549400 w 3457575"/>
                  <a:gd name="connsiteY7" fmla="*/ 2870200 h 3282950"/>
                  <a:gd name="connsiteX8" fmla="*/ 1549400 w 3457575"/>
                  <a:gd name="connsiteY8" fmla="*/ 2813050 h 3282950"/>
                  <a:gd name="connsiteX9" fmla="*/ 1476375 w 3457575"/>
                  <a:gd name="connsiteY9" fmla="*/ 2816225 h 3282950"/>
                  <a:gd name="connsiteX10" fmla="*/ 1479550 w 3457575"/>
                  <a:gd name="connsiteY10" fmla="*/ 2762250 h 3282950"/>
                  <a:gd name="connsiteX11" fmla="*/ 1447800 w 3457575"/>
                  <a:gd name="connsiteY11" fmla="*/ 2762250 h 3282950"/>
                  <a:gd name="connsiteX12" fmla="*/ 1450975 w 3457575"/>
                  <a:gd name="connsiteY12" fmla="*/ 2644775 h 3282950"/>
                  <a:gd name="connsiteX13" fmla="*/ 1419225 w 3457575"/>
                  <a:gd name="connsiteY13" fmla="*/ 2651125 h 3282950"/>
                  <a:gd name="connsiteX14" fmla="*/ 1422400 w 3457575"/>
                  <a:gd name="connsiteY14" fmla="*/ 2593975 h 3282950"/>
                  <a:gd name="connsiteX15" fmla="*/ 1384300 w 3457575"/>
                  <a:gd name="connsiteY15" fmla="*/ 2597150 h 3282950"/>
                  <a:gd name="connsiteX16" fmla="*/ 1387475 w 3457575"/>
                  <a:gd name="connsiteY16" fmla="*/ 2536825 h 3282950"/>
                  <a:gd name="connsiteX17" fmla="*/ 1327150 w 3457575"/>
                  <a:gd name="connsiteY17" fmla="*/ 2536825 h 3282950"/>
                  <a:gd name="connsiteX18" fmla="*/ 1330325 w 3457575"/>
                  <a:gd name="connsiteY18" fmla="*/ 2489200 h 3282950"/>
                  <a:gd name="connsiteX19" fmla="*/ 1270000 w 3457575"/>
                  <a:gd name="connsiteY19" fmla="*/ 2492375 h 3282950"/>
                  <a:gd name="connsiteX20" fmla="*/ 1276350 w 3457575"/>
                  <a:gd name="connsiteY20" fmla="*/ 2444750 h 3282950"/>
                  <a:gd name="connsiteX21" fmla="*/ 1241425 w 3457575"/>
                  <a:gd name="connsiteY21" fmla="*/ 2444750 h 3282950"/>
                  <a:gd name="connsiteX22" fmla="*/ 1254125 w 3457575"/>
                  <a:gd name="connsiteY22" fmla="*/ 2400300 h 3282950"/>
                  <a:gd name="connsiteX23" fmla="*/ 1190625 w 3457575"/>
                  <a:gd name="connsiteY23" fmla="*/ 2397125 h 3282950"/>
                  <a:gd name="connsiteX24" fmla="*/ 1196975 w 3457575"/>
                  <a:gd name="connsiteY24" fmla="*/ 2346325 h 3282950"/>
                  <a:gd name="connsiteX25" fmla="*/ 1149350 w 3457575"/>
                  <a:gd name="connsiteY25" fmla="*/ 2349500 h 3282950"/>
                  <a:gd name="connsiteX26" fmla="*/ 1149350 w 3457575"/>
                  <a:gd name="connsiteY26" fmla="*/ 2279650 h 3282950"/>
                  <a:gd name="connsiteX27" fmla="*/ 1108075 w 3457575"/>
                  <a:gd name="connsiteY27" fmla="*/ 2276475 h 3282950"/>
                  <a:gd name="connsiteX28" fmla="*/ 1120775 w 3457575"/>
                  <a:gd name="connsiteY28" fmla="*/ 2212975 h 3282950"/>
                  <a:gd name="connsiteX29" fmla="*/ 1082675 w 3457575"/>
                  <a:gd name="connsiteY29" fmla="*/ 2209800 h 3282950"/>
                  <a:gd name="connsiteX30" fmla="*/ 1089025 w 3457575"/>
                  <a:gd name="connsiteY30" fmla="*/ 2130425 h 3282950"/>
                  <a:gd name="connsiteX31" fmla="*/ 1089025 w 3457575"/>
                  <a:gd name="connsiteY31" fmla="*/ 2130425 h 3282950"/>
                  <a:gd name="connsiteX32" fmla="*/ 501650 w 3457575"/>
                  <a:gd name="connsiteY32" fmla="*/ 2365375 h 3282950"/>
                  <a:gd name="connsiteX33" fmla="*/ 1069975 w 3457575"/>
                  <a:gd name="connsiteY33" fmla="*/ 2124075 h 3282950"/>
                  <a:gd name="connsiteX34" fmla="*/ 1076325 w 3457575"/>
                  <a:gd name="connsiteY34" fmla="*/ 2035175 h 3282950"/>
                  <a:gd name="connsiteX35" fmla="*/ 1006475 w 3457575"/>
                  <a:gd name="connsiteY35" fmla="*/ 2035175 h 3282950"/>
                  <a:gd name="connsiteX36" fmla="*/ 1016000 w 3457575"/>
                  <a:gd name="connsiteY36" fmla="*/ 1958975 h 3282950"/>
                  <a:gd name="connsiteX37" fmla="*/ 1006475 w 3457575"/>
                  <a:gd name="connsiteY37" fmla="*/ 1933575 h 3282950"/>
                  <a:gd name="connsiteX38" fmla="*/ 606425 w 3457575"/>
                  <a:gd name="connsiteY38" fmla="*/ 2003425 h 3282950"/>
                  <a:gd name="connsiteX39" fmla="*/ 987425 w 3457575"/>
                  <a:gd name="connsiteY39" fmla="*/ 1933575 h 3282950"/>
                  <a:gd name="connsiteX40" fmla="*/ 993775 w 3457575"/>
                  <a:gd name="connsiteY40" fmla="*/ 1889125 h 3282950"/>
                  <a:gd name="connsiteX41" fmla="*/ 993775 w 3457575"/>
                  <a:gd name="connsiteY41" fmla="*/ 1860550 h 3282950"/>
                  <a:gd name="connsiteX42" fmla="*/ 352425 w 3457575"/>
                  <a:gd name="connsiteY42" fmla="*/ 1930400 h 3282950"/>
                  <a:gd name="connsiteX43" fmla="*/ 974725 w 3457575"/>
                  <a:gd name="connsiteY43" fmla="*/ 1863725 h 3282950"/>
                  <a:gd name="connsiteX44" fmla="*/ 981075 w 3457575"/>
                  <a:gd name="connsiteY44" fmla="*/ 1831975 h 3282950"/>
                  <a:gd name="connsiteX45" fmla="*/ 952500 w 3457575"/>
                  <a:gd name="connsiteY45" fmla="*/ 1828800 h 3282950"/>
                  <a:gd name="connsiteX46" fmla="*/ 952500 w 3457575"/>
                  <a:gd name="connsiteY46" fmla="*/ 1774825 h 3282950"/>
                  <a:gd name="connsiteX47" fmla="*/ 923925 w 3457575"/>
                  <a:gd name="connsiteY47" fmla="*/ 1774825 h 3282950"/>
                  <a:gd name="connsiteX48" fmla="*/ 927100 w 3457575"/>
                  <a:gd name="connsiteY48" fmla="*/ 1736725 h 3282950"/>
                  <a:gd name="connsiteX49" fmla="*/ 885825 w 3457575"/>
                  <a:gd name="connsiteY49" fmla="*/ 1733550 h 3282950"/>
                  <a:gd name="connsiteX50" fmla="*/ 892175 w 3457575"/>
                  <a:gd name="connsiteY50" fmla="*/ 1673225 h 3282950"/>
                  <a:gd name="connsiteX51" fmla="*/ 892175 w 3457575"/>
                  <a:gd name="connsiteY51" fmla="*/ 1673225 h 3282950"/>
                  <a:gd name="connsiteX52" fmla="*/ 469900 w 3457575"/>
                  <a:gd name="connsiteY52" fmla="*/ 1758950 h 3282950"/>
                  <a:gd name="connsiteX53" fmla="*/ 863600 w 3457575"/>
                  <a:gd name="connsiteY53" fmla="*/ 1670050 h 3282950"/>
                  <a:gd name="connsiteX54" fmla="*/ 866775 w 3457575"/>
                  <a:gd name="connsiteY54" fmla="*/ 1593850 h 3282950"/>
                  <a:gd name="connsiteX55" fmla="*/ 835025 w 3457575"/>
                  <a:gd name="connsiteY55" fmla="*/ 1593850 h 3282950"/>
                  <a:gd name="connsiteX56" fmla="*/ 796925 w 3457575"/>
                  <a:gd name="connsiteY56" fmla="*/ 1409700 h 3282950"/>
                  <a:gd name="connsiteX57" fmla="*/ 771525 w 3457575"/>
                  <a:gd name="connsiteY57" fmla="*/ 1292225 h 3282950"/>
                  <a:gd name="connsiteX58" fmla="*/ 771525 w 3457575"/>
                  <a:gd name="connsiteY58" fmla="*/ 1292225 h 3282950"/>
                  <a:gd name="connsiteX59" fmla="*/ 723900 w 3457575"/>
                  <a:gd name="connsiteY59" fmla="*/ 1266825 h 3282950"/>
                  <a:gd name="connsiteX60" fmla="*/ 692150 w 3457575"/>
                  <a:gd name="connsiteY60" fmla="*/ 1184275 h 3282950"/>
                  <a:gd name="connsiteX61" fmla="*/ 695325 w 3457575"/>
                  <a:gd name="connsiteY61" fmla="*/ 1095375 h 3282950"/>
                  <a:gd name="connsiteX62" fmla="*/ 603250 w 3457575"/>
                  <a:gd name="connsiteY62" fmla="*/ 1095375 h 3282950"/>
                  <a:gd name="connsiteX63" fmla="*/ 612775 w 3457575"/>
                  <a:gd name="connsiteY63" fmla="*/ 1047750 h 3282950"/>
                  <a:gd name="connsiteX64" fmla="*/ 165100 w 3457575"/>
                  <a:gd name="connsiteY64" fmla="*/ 1114425 h 3282950"/>
                  <a:gd name="connsiteX65" fmla="*/ 600075 w 3457575"/>
                  <a:gd name="connsiteY65" fmla="*/ 1047750 h 3282950"/>
                  <a:gd name="connsiteX66" fmla="*/ 603250 w 3457575"/>
                  <a:gd name="connsiteY66" fmla="*/ 958850 h 3282950"/>
                  <a:gd name="connsiteX67" fmla="*/ 215900 w 3457575"/>
                  <a:gd name="connsiteY67" fmla="*/ 1028700 h 3282950"/>
                  <a:gd name="connsiteX68" fmla="*/ 581025 w 3457575"/>
                  <a:gd name="connsiteY68" fmla="*/ 955675 h 3282950"/>
                  <a:gd name="connsiteX69" fmla="*/ 584200 w 3457575"/>
                  <a:gd name="connsiteY69" fmla="*/ 892175 h 3282950"/>
                  <a:gd name="connsiteX70" fmla="*/ 523875 w 3457575"/>
                  <a:gd name="connsiteY70" fmla="*/ 892175 h 3282950"/>
                  <a:gd name="connsiteX71" fmla="*/ 527050 w 3457575"/>
                  <a:gd name="connsiteY71" fmla="*/ 768350 h 3282950"/>
                  <a:gd name="connsiteX72" fmla="*/ 511175 w 3457575"/>
                  <a:gd name="connsiteY72" fmla="*/ 679450 h 3282950"/>
                  <a:gd name="connsiteX73" fmla="*/ 508000 w 3457575"/>
                  <a:gd name="connsiteY73" fmla="*/ 615950 h 3282950"/>
                  <a:gd name="connsiteX74" fmla="*/ 473075 w 3457575"/>
                  <a:gd name="connsiteY74" fmla="*/ 612775 h 3282950"/>
                  <a:gd name="connsiteX75" fmla="*/ 476250 w 3457575"/>
                  <a:gd name="connsiteY75" fmla="*/ 539750 h 3282950"/>
                  <a:gd name="connsiteX76" fmla="*/ 92075 w 3457575"/>
                  <a:gd name="connsiteY76" fmla="*/ 593725 h 3282950"/>
                  <a:gd name="connsiteX77" fmla="*/ 457200 w 3457575"/>
                  <a:gd name="connsiteY77" fmla="*/ 533400 h 3282950"/>
                  <a:gd name="connsiteX78" fmla="*/ 460375 w 3457575"/>
                  <a:gd name="connsiteY78" fmla="*/ 479425 h 3282950"/>
                  <a:gd name="connsiteX79" fmla="*/ 0 w 3457575"/>
                  <a:gd name="connsiteY79" fmla="*/ 517525 h 3282950"/>
                  <a:gd name="connsiteX80" fmla="*/ 447675 w 3457575"/>
                  <a:gd name="connsiteY80" fmla="*/ 482600 h 3282950"/>
                  <a:gd name="connsiteX81" fmla="*/ 444500 w 3457575"/>
                  <a:gd name="connsiteY81" fmla="*/ 415925 h 3282950"/>
                  <a:gd name="connsiteX82" fmla="*/ 434975 w 3457575"/>
                  <a:gd name="connsiteY82" fmla="*/ 415925 h 3282950"/>
                  <a:gd name="connsiteX83" fmla="*/ 428625 w 3457575"/>
                  <a:gd name="connsiteY83" fmla="*/ 339725 h 3282950"/>
                  <a:gd name="connsiteX84" fmla="*/ 412750 w 3457575"/>
                  <a:gd name="connsiteY84" fmla="*/ 333375 h 3282950"/>
                  <a:gd name="connsiteX85" fmla="*/ 419100 w 3457575"/>
                  <a:gd name="connsiteY85" fmla="*/ 298450 h 3282950"/>
                  <a:gd name="connsiteX86" fmla="*/ 412750 w 3457575"/>
                  <a:gd name="connsiteY86" fmla="*/ 295275 h 3282950"/>
                  <a:gd name="connsiteX87" fmla="*/ 412750 w 3457575"/>
                  <a:gd name="connsiteY87" fmla="*/ 225425 h 3282950"/>
                  <a:gd name="connsiteX88" fmla="*/ 393700 w 3457575"/>
                  <a:gd name="connsiteY88" fmla="*/ 225425 h 3282950"/>
                  <a:gd name="connsiteX89" fmla="*/ 396875 w 3457575"/>
                  <a:gd name="connsiteY89" fmla="*/ 161925 h 3282950"/>
                  <a:gd name="connsiteX90" fmla="*/ 387350 w 3457575"/>
                  <a:gd name="connsiteY90" fmla="*/ 161925 h 3282950"/>
                  <a:gd name="connsiteX91" fmla="*/ 387350 w 3457575"/>
                  <a:gd name="connsiteY91" fmla="*/ 133350 h 3282950"/>
                  <a:gd name="connsiteX92" fmla="*/ 377825 w 3457575"/>
                  <a:gd name="connsiteY92" fmla="*/ 136525 h 3282950"/>
                  <a:gd name="connsiteX93" fmla="*/ 381000 w 3457575"/>
                  <a:gd name="connsiteY93" fmla="*/ 104775 h 3282950"/>
                  <a:gd name="connsiteX94" fmla="*/ 371475 w 3457575"/>
                  <a:gd name="connsiteY94" fmla="*/ 104775 h 3282950"/>
                  <a:gd name="connsiteX95" fmla="*/ 377825 w 3457575"/>
                  <a:gd name="connsiteY95" fmla="*/ 76200 h 3282950"/>
                  <a:gd name="connsiteX96" fmla="*/ 358775 w 3457575"/>
                  <a:gd name="connsiteY96" fmla="*/ 73025 h 3282950"/>
                  <a:gd name="connsiteX97" fmla="*/ 361950 w 3457575"/>
                  <a:gd name="connsiteY97" fmla="*/ 38100 h 3282950"/>
                  <a:gd name="connsiteX98" fmla="*/ 355600 w 3457575"/>
                  <a:gd name="connsiteY98" fmla="*/ 31750 h 3282950"/>
                  <a:gd name="connsiteX99" fmla="*/ 355600 w 3457575"/>
                  <a:gd name="connsiteY99" fmla="*/ 0 h 3282950"/>
                  <a:gd name="connsiteX100" fmla="*/ 327025 w 3457575"/>
                  <a:gd name="connsiteY100" fmla="*/ 0 h 3282950"/>
                  <a:gd name="connsiteX0" fmla="*/ 3365500 w 3365500"/>
                  <a:gd name="connsiteY0" fmla="*/ 3282950 h 3282950"/>
                  <a:gd name="connsiteX1" fmla="*/ 2003425 w 3365500"/>
                  <a:gd name="connsiteY1" fmla="*/ 3279775 h 3282950"/>
                  <a:gd name="connsiteX2" fmla="*/ 2000250 w 3365500"/>
                  <a:gd name="connsiteY2" fmla="*/ 3124200 h 3282950"/>
                  <a:gd name="connsiteX3" fmla="*/ 1806575 w 3365500"/>
                  <a:gd name="connsiteY3" fmla="*/ 3127375 h 3282950"/>
                  <a:gd name="connsiteX4" fmla="*/ 1812925 w 3365500"/>
                  <a:gd name="connsiteY4" fmla="*/ 3035300 h 3282950"/>
                  <a:gd name="connsiteX5" fmla="*/ 1692275 w 3365500"/>
                  <a:gd name="connsiteY5" fmla="*/ 3035300 h 3282950"/>
                  <a:gd name="connsiteX6" fmla="*/ 1689100 w 3365500"/>
                  <a:gd name="connsiteY6" fmla="*/ 2870200 h 3282950"/>
                  <a:gd name="connsiteX7" fmla="*/ 1457325 w 3365500"/>
                  <a:gd name="connsiteY7" fmla="*/ 2870200 h 3282950"/>
                  <a:gd name="connsiteX8" fmla="*/ 1457325 w 3365500"/>
                  <a:gd name="connsiteY8" fmla="*/ 2813050 h 3282950"/>
                  <a:gd name="connsiteX9" fmla="*/ 1384300 w 3365500"/>
                  <a:gd name="connsiteY9" fmla="*/ 2816225 h 3282950"/>
                  <a:gd name="connsiteX10" fmla="*/ 1387475 w 3365500"/>
                  <a:gd name="connsiteY10" fmla="*/ 2762250 h 3282950"/>
                  <a:gd name="connsiteX11" fmla="*/ 1355725 w 3365500"/>
                  <a:gd name="connsiteY11" fmla="*/ 2762250 h 3282950"/>
                  <a:gd name="connsiteX12" fmla="*/ 1358900 w 3365500"/>
                  <a:gd name="connsiteY12" fmla="*/ 2644775 h 3282950"/>
                  <a:gd name="connsiteX13" fmla="*/ 1327150 w 3365500"/>
                  <a:gd name="connsiteY13" fmla="*/ 2651125 h 3282950"/>
                  <a:gd name="connsiteX14" fmla="*/ 1330325 w 3365500"/>
                  <a:gd name="connsiteY14" fmla="*/ 2593975 h 3282950"/>
                  <a:gd name="connsiteX15" fmla="*/ 1292225 w 3365500"/>
                  <a:gd name="connsiteY15" fmla="*/ 2597150 h 3282950"/>
                  <a:gd name="connsiteX16" fmla="*/ 1295400 w 3365500"/>
                  <a:gd name="connsiteY16" fmla="*/ 2536825 h 3282950"/>
                  <a:gd name="connsiteX17" fmla="*/ 1235075 w 3365500"/>
                  <a:gd name="connsiteY17" fmla="*/ 2536825 h 3282950"/>
                  <a:gd name="connsiteX18" fmla="*/ 1238250 w 3365500"/>
                  <a:gd name="connsiteY18" fmla="*/ 2489200 h 3282950"/>
                  <a:gd name="connsiteX19" fmla="*/ 1177925 w 3365500"/>
                  <a:gd name="connsiteY19" fmla="*/ 2492375 h 3282950"/>
                  <a:gd name="connsiteX20" fmla="*/ 1184275 w 3365500"/>
                  <a:gd name="connsiteY20" fmla="*/ 2444750 h 3282950"/>
                  <a:gd name="connsiteX21" fmla="*/ 1149350 w 3365500"/>
                  <a:gd name="connsiteY21" fmla="*/ 2444750 h 3282950"/>
                  <a:gd name="connsiteX22" fmla="*/ 1162050 w 3365500"/>
                  <a:gd name="connsiteY22" fmla="*/ 2400300 h 3282950"/>
                  <a:gd name="connsiteX23" fmla="*/ 1098550 w 3365500"/>
                  <a:gd name="connsiteY23" fmla="*/ 2397125 h 3282950"/>
                  <a:gd name="connsiteX24" fmla="*/ 1104900 w 3365500"/>
                  <a:gd name="connsiteY24" fmla="*/ 2346325 h 3282950"/>
                  <a:gd name="connsiteX25" fmla="*/ 1057275 w 3365500"/>
                  <a:gd name="connsiteY25" fmla="*/ 2349500 h 3282950"/>
                  <a:gd name="connsiteX26" fmla="*/ 1057275 w 3365500"/>
                  <a:gd name="connsiteY26" fmla="*/ 2279650 h 3282950"/>
                  <a:gd name="connsiteX27" fmla="*/ 1016000 w 3365500"/>
                  <a:gd name="connsiteY27" fmla="*/ 2276475 h 3282950"/>
                  <a:gd name="connsiteX28" fmla="*/ 1028700 w 3365500"/>
                  <a:gd name="connsiteY28" fmla="*/ 2212975 h 3282950"/>
                  <a:gd name="connsiteX29" fmla="*/ 990600 w 3365500"/>
                  <a:gd name="connsiteY29" fmla="*/ 2209800 h 3282950"/>
                  <a:gd name="connsiteX30" fmla="*/ 996950 w 3365500"/>
                  <a:gd name="connsiteY30" fmla="*/ 2130425 h 3282950"/>
                  <a:gd name="connsiteX31" fmla="*/ 996950 w 3365500"/>
                  <a:gd name="connsiteY31" fmla="*/ 2130425 h 3282950"/>
                  <a:gd name="connsiteX32" fmla="*/ 409575 w 3365500"/>
                  <a:gd name="connsiteY32" fmla="*/ 2365375 h 3282950"/>
                  <a:gd name="connsiteX33" fmla="*/ 977900 w 3365500"/>
                  <a:gd name="connsiteY33" fmla="*/ 2124075 h 3282950"/>
                  <a:gd name="connsiteX34" fmla="*/ 984250 w 3365500"/>
                  <a:gd name="connsiteY34" fmla="*/ 2035175 h 3282950"/>
                  <a:gd name="connsiteX35" fmla="*/ 914400 w 3365500"/>
                  <a:gd name="connsiteY35" fmla="*/ 2035175 h 3282950"/>
                  <a:gd name="connsiteX36" fmla="*/ 923925 w 3365500"/>
                  <a:gd name="connsiteY36" fmla="*/ 1958975 h 3282950"/>
                  <a:gd name="connsiteX37" fmla="*/ 914400 w 3365500"/>
                  <a:gd name="connsiteY37" fmla="*/ 1933575 h 3282950"/>
                  <a:gd name="connsiteX38" fmla="*/ 514350 w 3365500"/>
                  <a:gd name="connsiteY38" fmla="*/ 2003425 h 3282950"/>
                  <a:gd name="connsiteX39" fmla="*/ 895350 w 3365500"/>
                  <a:gd name="connsiteY39" fmla="*/ 1933575 h 3282950"/>
                  <a:gd name="connsiteX40" fmla="*/ 901700 w 3365500"/>
                  <a:gd name="connsiteY40" fmla="*/ 1889125 h 3282950"/>
                  <a:gd name="connsiteX41" fmla="*/ 901700 w 3365500"/>
                  <a:gd name="connsiteY41" fmla="*/ 1860550 h 3282950"/>
                  <a:gd name="connsiteX42" fmla="*/ 260350 w 3365500"/>
                  <a:gd name="connsiteY42" fmla="*/ 1930400 h 3282950"/>
                  <a:gd name="connsiteX43" fmla="*/ 882650 w 3365500"/>
                  <a:gd name="connsiteY43" fmla="*/ 1863725 h 3282950"/>
                  <a:gd name="connsiteX44" fmla="*/ 889000 w 3365500"/>
                  <a:gd name="connsiteY44" fmla="*/ 1831975 h 3282950"/>
                  <a:gd name="connsiteX45" fmla="*/ 860425 w 3365500"/>
                  <a:gd name="connsiteY45" fmla="*/ 1828800 h 3282950"/>
                  <a:gd name="connsiteX46" fmla="*/ 860425 w 3365500"/>
                  <a:gd name="connsiteY46" fmla="*/ 1774825 h 3282950"/>
                  <a:gd name="connsiteX47" fmla="*/ 831850 w 3365500"/>
                  <a:gd name="connsiteY47" fmla="*/ 1774825 h 3282950"/>
                  <a:gd name="connsiteX48" fmla="*/ 835025 w 3365500"/>
                  <a:gd name="connsiteY48" fmla="*/ 1736725 h 3282950"/>
                  <a:gd name="connsiteX49" fmla="*/ 793750 w 3365500"/>
                  <a:gd name="connsiteY49" fmla="*/ 1733550 h 3282950"/>
                  <a:gd name="connsiteX50" fmla="*/ 800100 w 3365500"/>
                  <a:gd name="connsiteY50" fmla="*/ 1673225 h 3282950"/>
                  <a:gd name="connsiteX51" fmla="*/ 800100 w 3365500"/>
                  <a:gd name="connsiteY51" fmla="*/ 1673225 h 3282950"/>
                  <a:gd name="connsiteX52" fmla="*/ 377825 w 3365500"/>
                  <a:gd name="connsiteY52" fmla="*/ 1758950 h 3282950"/>
                  <a:gd name="connsiteX53" fmla="*/ 771525 w 3365500"/>
                  <a:gd name="connsiteY53" fmla="*/ 1670050 h 3282950"/>
                  <a:gd name="connsiteX54" fmla="*/ 774700 w 3365500"/>
                  <a:gd name="connsiteY54" fmla="*/ 1593850 h 3282950"/>
                  <a:gd name="connsiteX55" fmla="*/ 742950 w 3365500"/>
                  <a:gd name="connsiteY55" fmla="*/ 1593850 h 3282950"/>
                  <a:gd name="connsiteX56" fmla="*/ 704850 w 3365500"/>
                  <a:gd name="connsiteY56" fmla="*/ 1409700 h 3282950"/>
                  <a:gd name="connsiteX57" fmla="*/ 679450 w 3365500"/>
                  <a:gd name="connsiteY57" fmla="*/ 1292225 h 3282950"/>
                  <a:gd name="connsiteX58" fmla="*/ 679450 w 3365500"/>
                  <a:gd name="connsiteY58" fmla="*/ 1292225 h 3282950"/>
                  <a:gd name="connsiteX59" fmla="*/ 631825 w 3365500"/>
                  <a:gd name="connsiteY59" fmla="*/ 1266825 h 3282950"/>
                  <a:gd name="connsiteX60" fmla="*/ 600075 w 3365500"/>
                  <a:gd name="connsiteY60" fmla="*/ 1184275 h 3282950"/>
                  <a:gd name="connsiteX61" fmla="*/ 603250 w 3365500"/>
                  <a:gd name="connsiteY61" fmla="*/ 1095375 h 3282950"/>
                  <a:gd name="connsiteX62" fmla="*/ 511175 w 3365500"/>
                  <a:gd name="connsiteY62" fmla="*/ 1095375 h 3282950"/>
                  <a:gd name="connsiteX63" fmla="*/ 520700 w 3365500"/>
                  <a:gd name="connsiteY63" fmla="*/ 1047750 h 3282950"/>
                  <a:gd name="connsiteX64" fmla="*/ 73025 w 3365500"/>
                  <a:gd name="connsiteY64" fmla="*/ 1114425 h 3282950"/>
                  <a:gd name="connsiteX65" fmla="*/ 508000 w 3365500"/>
                  <a:gd name="connsiteY65" fmla="*/ 1047750 h 3282950"/>
                  <a:gd name="connsiteX66" fmla="*/ 511175 w 3365500"/>
                  <a:gd name="connsiteY66" fmla="*/ 958850 h 3282950"/>
                  <a:gd name="connsiteX67" fmla="*/ 123825 w 3365500"/>
                  <a:gd name="connsiteY67" fmla="*/ 1028700 h 3282950"/>
                  <a:gd name="connsiteX68" fmla="*/ 488950 w 3365500"/>
                  <a:gd name="connsiteY68" fmla="*/ 955675 h 3282950"/>
                  <a:gd name="connsiteX69" fmla="*/ 492125 w 3365500"/>
                  <a:gd name="connsiteY69" fmla="*/ 892175 h 3282950"/>
                  <a:gd name="connsiteX70" fmla="*/ 431800 w 3365500"/>
                  <a:gd name="connsiteY70" fmla="*/ 892175 h 3282950"/>
                  <a:gd name="connsiteX71" fmla="*/ 434975 w 3365500"/>
                  <a:gd name="connsiteY71" fmla="*/ 768350 h 3282950"/>
                  <a:gd name="connsiteX72" fmla="*/ 419100 w 3365500"/>
                  <a:gd name="connsiteY72" fmla="*/ 679450 h 3282950"/>
                  <a:gd name="connsiteX73" fmla="*/ 415925 w 3365500"/>
                  <a:gd name="connsiteY73" fmla="*/ 615950 h 3282950"/>
                  <a:gd name="connsiteX74" fmla="*/ 381000 w 3365500"/>
                  <a:gd name="connsiteY74" fmla="*/ 612775 h 3282950"/>
                  <a:gd name="connsiteX75" fmla="*/ 384175 w 3365500"/>
                  <a:gd name="connsiteY75" fmla="*/ 539750 h 3282950"/>
                  <a:gd name="connsiteX76" fmla="*/ 0 w 3365500"/>
                  <a:gd name="connsiteY76" fmla="*/ 593725 h 3282950"/>
                  <a:gd name="connsiteX77" fmla="*/ 365125 w 3365500"/>
                  <a:gd name="connsiteY77" fmla="*/ 533400 h 3282950"/>
                  <a:gd name="connsiteX78" fmla="*/ 368300 w 3365500"/>
                  <a:gd name="connsiteY78" fmla="*/ 479425 h 3282950"/>
                  <a:gd name="connsiteX79" fmla="*/ 355600 w 3365500"/>
                  <a:gd name="connsiteY79" fmla="*/ 482600 h 3282950"/>
                  <a:gd name="connsiteX80" fmla="*/ 352425 w 3365500"/>
                  <a:gd name="connsiteY80" fmla="*/ 415925 h 3282950"/>
                  <a:gd name="connsiteX81" fmla="*/ 342900 w 3365500"/>
                  <a:gd name="connsiteY81" fmla="*/ 415925 h 3282950"/>
                  <a:gd name="connsiteX82" fmla="*/ 336550 w 3365500"/>
                  <a:gd name="connsiteY82" fmla="*/ 339725 h 3282950"/>
                  <a:gd name="connsiteX83" fmla="*/ 320675 w 3365500"/>
                  <a:gd name="connsiteY83" fmla="*/ 333375 h 3282950"/>
                  <a:gd name="connsiteX84" fmla="*/ 327025 w 3365500"/>
                  <a:gd name="connsiteY84" fmla="*/ 298450 h 3282950"/>
                  <a:gd name="connsiteX85" fmla="*/ 320675 w 3365500"/>
                  <a:gd name="connsiteY85" fmla="*/ 295275 h 3282950"/>
                  <a:gd name="connsiteX86" fmla="*/ 320675 w 3365500"/>
                  <a:gd name="connsiteY86" fmla="*/ 225425 h 3282950"/>
                  <a:gd name="connsiteX87" fmla="*/ 301625 w 3365500"/>
                  <a:gd name="connsiteY87" fmla="*/ 225425 h 3282950"/>
                  <a:gd name="connsiteX88" fmla="*/ 304800 w 3365500"/>
                  <a:gd name="connsiteY88" fmla="*/ 161925 h 3282950"/>
                  <a:gd name="connsiteX89" fmla="*/ 295275 w 3365500"/>
                  <a:gd name="connsiteY89" fmla="*/ 161925 h 3282950"/>
                  <a:gd name="connsiteX90" fmla="*/ 295275 w 3365500"/>
                  <a:gd name="connsiteY90" fmla="*/ 133350 h 3282950"/>
                  <a:gd name="connsiteX91" fmla="*/ 285750 w 3365500"/>
                  <a:gd name="connsiteY91" fmla="*/ 136525 h 3282950"/>
                  <a:gd name="connsiteX92" fmla="*/ 288925 w 3365500"/>
                  <a:gd name="connsiteY92" fmla="*/ 104775 h 3282950"/>
                  <a:gd name="connsiteX93" fmla="*/ 279400 w 3365500"/>
                  <a:gd name="connsiteY93" fmla="*/ 104775 h 3282950"/>
                  <a:gd name="connsiteX94" fmla="*/ 285750 w 3365500"/>
                  <a:gd name="connsiteY94" fmla="*/ 76200 h 3282950"/>
                  <a:gd name="connsiteX95" fmla="*/ 266700 w 3365500"/>
                  <a:gd name="connsiteY95" fmla="*/ 73025 h 3282950"/>
                  <a:gd name="connsiteX96" fmla="*/ 269875 w 3365500"/>
                  <a:gd name="connsiteY96" fmla="*/ 38100 h 3282950"/>
                  <a:gd name="connsiteX97" fmla="*/ 263525 w 3365500"/>
                  <a:gd name="connsiteY97" fmla="*/ 31750 h 3282950"/>
                  <a:gd name="connsiteX98" fmla="*/ 263525 w 3365500"/>
                  <a:gd name="connsiteY98" fmla="*/ 0 h 3282950"/>
                  <a:gd name="connsiteX99" fmla="*/ 234950 w 3365500"/>
                  <a:gd name="connsiteY99" fmla="*/ 0 h 3282950"/>
                  <a:gd name="connsiteX0" fmla="*/ 3292475 w 3292475"/>
                  <a:gd name="connsiteY0" fmla="*/ 3282950 h 3282950"/>
                  <a:gd name="connsiteX1" fmla="*/ 1930400 w 3292475"/>
                  <a:gd name="connsiteY1" fmla="*/ 3279775 h 3282950"/>
                  <a:gd name="connsiteX2" fmla="*/ 1927225 w 3292475"/>
                  <a:gd name="connsiteY2" fmla="*/ 3124200 h 3282950"/>
                  <a:gd name="connsiteX3" fmla="*/ 1733550 w 3292475"/>
                  <a:gd name="connsiteY3" fmla="*/ 3127375 h 3282950"/>
                  <a:gd name="connsiteX4" fmla="*/ 1739900 w 3292475"/>
                  <a:gd name="connsiteY4" fmla="*/ 3035300 h 3282950"/>
                  <a:gd name="connsiteX5" fmla="*/ 1619250 w 3292475"/>
                  <a:gd name="connsiteY5" fmla="*/ 3035300 h 3282950"/>
                  <a:gd name="connsiteX6" fmla="*/ 1616075 w 3292475"/>
                  <a:gd name="connsiteY6" fmla="*/ 2870200 h 3282950"/>
                  <a:gd name="connsiteX7" fmla="*/ 1384300 w 3292475"/>
                  <a:gd name="connsiteY7" fmla="*/ 2870200 h 3282950"/>
                  <a:gd name="connsiteX8" fmla="*/ 1384300 w 3292475"/>
                  <a:gd name="connsiteY8" fmla="*/ 2813050 h 3282950"/>
                  <a:gd name="connsiteX9" fmla="*/ 1311275 w 3292475"/>
                  <a:gd name="connsiteY9" fmla="*/ 2816225 h 3282950"/>
                  <a:gd name="connsiteX10" fmla="*/ 1314450 w 3292475"/>
                  <a:gd name="connsiteY10" fmla="*/ 2762250 h 3282950"/>
                  <a:gd name="connsiteX11" fmla="*/ 1282700 w 3292475"/>
                  <a:gd name="connsiteY11" fmla="*/ 2762250 h 3282950"/>
                  <a:gd name="connsiteX12" fmla="*/ 1285875 w 3292475"/>
                  <a:gd name="connsiteY12" fmla="*/ 2644775 h 3282950"/>
                  <a:gd name="connsiteX13" fmla="*/ 1254125 w 3292475"/>
                  <a:gd name="connsiteY13" fmla="*/ 2651125 h 3282950"/>
                  <a:gd name="connsiteX14" fmla="*/ 1257300 w 3292475"/>
                  <a:gd name="connsiteY14" fmla="*/ 2593975 h 3282950"/>
                  <a:gd name="connsiteX15" fmla="*/ 1219200 w 3292475"/>
                  <a:gd name="connsiteY15" fmla="*/ 2597150 h 3282950"/>
                  <a:gd name="connsiteX16" fmla="*/ 1222375 w 3292475"/>
                  <a:gd name="connsiteY16" fmla="*/ 2536825 h 3282950"/>
                  <a:gd name="connsiteX17" fmla="*/ 1162050 w 3292475"/>
                  <a:gd name="connsiteY17" fmla="*/ 2536825 h 3282950"/>
                  <a:gd name="connsiteX18" fmla="*/ 1165225 w 3292475"/>
                  <a:gd name="connsiteY18" fmla="*/ 2489200 h 3282950"/>
                  <a:gd name="connsiteX19" fmla="*/ 1104900 w 3292475"/>
                  <a:gd name="connsiteY19" fmla="*/ 2492375 h 3282950"/>
                  <a:gd name="connsiteX20" fmla="*/ 1111250 w 3292475"/>
                  <a:gd name="connsiteY20" fmla="*/ 2444750 h 3282950"/>
                  <a:gd name="connsiteX21" fmla="*/ 1076325 w 3292475"/>
                  <a:gd name="connsiteY21" fmla="*/ 2444750 h 3282950"/>
                  <a:gd name="connsiteX22" fmla="*/ 1089025 w 3292475"/>
                  <a:gd name="connsiteY22" fmla="*/ 2400300 h 3282950"/>
                  <a:gd name="connsiteX23" fmla="*/ 1025525 w 3292475"/>
                  <a:gd name="connsiteY23" fmla="*/ 2397125 h 3282950"/>
                  <a:gd name="connsiteX24" fmla="*/ 1031875 w 3292475"/>
                  <a:gd name="connsiteY24" fmla="*/ 2346325 h 3282950"/>
                  <a:gd name="connsiteX25" fmla="*/ 984250 w 3292475"/>
                  <a:gd name="connsiteY25" fmla="*/ 2349500 h 3282950"/>
                  <a:gd name="connsiteX26" fmla="*/ 984250 w 3292475"/>
                  <a:gd name="connsiteY26" fmla="*/ 2279650 h 3282950"/>
                  <a:gd name="connsiteX27" fmla="*/ 942975 w 3292475"/>
                  <a:gd name="connsiteY27" fmla="*/ 2276475 h 3282950"/>
                  <a:gd name="connsiteX28" fmla="*/ 955675 w 3292475"/>
                  <a:gd name="connsiteY28" fmla="*/ 2212975 h 3282950"/>
                  <a:gd name="connsiteX29" fmla="*/ 917575 w 3292475"/>
                  <a:gd name="connsiteY29" fmla="*/ 2209800 h 3282950"/>
                  <a:gd name="connsiteX30" fmla="*/ 923925 w 3292475"/>
                  <a:gd name="connsiteY30" fmla="*/ 2130425 h 3282950"/>
                  <a:gd name="connsiteX31" fmla="*/ 923925 w 3292475"/>
                  <a:gd name="connsiteY31" fmla="*/ 2130425 h 3282950"/>
                  <a:gd name="connsiteX32" fmla="*/ 336550 w 3292475"/>
                  <a:gd name="connsiteY32" fmla="*/ 2365375 h 3282950"/>
                  <a:gd name="connsiteX33" fmla="*/ 904875 w 3292475"/>
                  <a:gd name="connsiteY33" fmla="*/ 2124075 h 3282950"/>
                  <a:gd name="connsiteX34" fmla="*/ 911225 w 3292475"/>
                  <a:gd name="connsiteY34" fmla="*/ 2035175 h 3282950"/>
                  <a:gd name="connsiteX35" fmla="*/ 841375 w 3292475"/>
                  <a:gd name="connsiteY35" fmla="*/ 2035175 h 3282950"/>
                  <a:gd name="connsiteX36" fmla="*/ 850900 w 3292475"/>
                  <a:gd name="connsiteY36" fmla="*/ 1958975 h 3282950"/>
                  <a:gd name="connsiteX37" fmla="*/ 841375 w 3292475"/>
                  <a:gd name="connsiteY37" fmla="*/ 1933575 h 3282950"/>
                  <a:gd name="connsiteX38" fmla="*/ 441325 w 3292475"/>
                  <a:gd name="connsiteY38" fmla="*/ 2003425 h 3282950"/>
                  <a:gd name="connsiteX39" fmla="*/ 822325 w 3292475"/>
                  <a:gd name="connsiteY39" fmla="*/ 1933575 h 3282950"/>
                  <a:gd name="connsiteX40" fmla="*/ 828675 w 3292475"/>
                  <a:gd name="connsiteY40" fmla="*/ 1889125 h 3282950"/>
                  <a:gd name="connsiteX41" fmla="*/ 828675 w 3292475"/>
                  <a:gd name="connsiteY41" fmla="*/ 1860550 h 3282950"/>
                  <a:gd name="connsiteX42" fmla="*/ 187325 w 3292475"/>
                  <a:gd name="connsiteY42" fmla="*/ 1930400 h 3282950"/>
                  <a:gd name="connsiteX43" fmla="*/ 809625 w 3292475"/>
                  <a:gd name="connsiteY43" fmla="*/ 1863725 h 3282950"/>
                  <a:gd name="connsiteX44" fmla="*/ 815975 w 3292475"/>
                  <a:gd name="connsiteY44" fmla="*/ 1831975 h 3282950"/>
                  <a:gd name="connsiteX45" fmla="*/ 787400 w 3292475"/>
                  <a:gd name="connsiteY45" fmla="*/ 1828800 h 3282950"/>
                  <a:gd name="connsiteX46" fmla="*/ 787400 w 3292475"/>
                  <a:gd name="connsiteY46" fmla="*/ 1774825 h 3282950"/>
                  <a:gd name="connsiteX47" fmla="*/ 758825 w 3292475"/>
                  <a:gd name="connsiteY47" fmla="*/ 1774825 h 3282950"/>
                  <a:gd name="connsiteX48" fmla="*/ 762000 w 3292475"/>
                  <a:gd name="connsiteY48" fmla="*/ 1736725 h 3282950"/>
                  <a:gd name="connsiteX49" fmla="*/ 720725 w 3292475"/>
                  <a:gd name="connsiteY49" fmla="*/ 1733550 h 3282950"/>
                  <a:gd name="connsiteX50" fmla="*/ 727075 w 3292475"/>
                  <a:gd name="connsiteY50" fmla="*/ 1673225 h 3282950"/>
                  <a:gd name="connsiteX51" fmla="*/ 727075 w 3292475"/>
                  <a:gd name="connsiteY51" fmla="*/ 1673225 h 3282950"/>
                  <a:gd name="connsiteX52" fmla="*/ 304800 w 3292475"/>
                  <a:gd name="connsiteY52" fmla="*/ 1758950 h 3282950"/>
                  <a:gd name="connsiteX53" fmla="*/ 698500 w 3292475"/>
                  <a:gd name="connsiteY53" fmla="*/ 1670050 h 3282950"/>
                  <a:gd name="connsiteX54" fmla="*/ 701675 w 3292475"/>
                  <a:gd name="connsiteY54" fmla="*/ 1593850 h 3282950"/>
                  <a:gd name="connsiteX55" fmla="*/ 669925 w 3292475"/>
                  <a:gd name="connsiteY55" fmla="*/ 1593850 h 3282950"/>
                  <a:gd name="connsiteX56" fmla="*/ 631825 w 3292475"/>
                  <a:gd name="connsiteY56" fmla="*/ 1409700 h 3282950"/>
                  <a:gd name="connsiteX57" fmla="*/ 606425 w 3292475"/>
                  <a:gd name="connsiteY57" fmla="*/ 1292225 h 3282950"/>
                  <a:gd name="connsiteX58" fmla="*/ 606425 w 3292475"/>
                  <a:gd name="connsiteY58" fmla="*/ 1292225 h 3282950"/>
                  <a:gd name="connsiteX59" fmla="*/ 558800 w 3292475"/>
                  <a:gd name="connsiteY59" fmla="*/ 1266825 h 3282950"/>
                  <a:gd name="connsiteX60" fmla="*/ 527050 w 3292475"/>
                  <a:gd name="connsiteY60" fmla="*/ 1184275 h 3282950"/>
                  <a:gd name="connsiteX61" fmla="*/ 530225 w 3292475"/>
                  <a:gd name="connsiteY61" fmla="*/ 1095375 h 3282950"/>
                  <a:gd name="connsiteX62" fmla="*/ 438150 w 3292475"/>
                  <a:gd name="connsiteY62" fmla="*/ 1095375 h 3282950"/>
                  <a:gd name="connsiteX63" fmla="*/ 447675 w 3292475"/>
                  <a:gd name="connsiteY63" fmla="*/ 1047750 h 3282950"/>
                  <a:gd name="connsiteX64" fmla="*/ 0 w 3292475"/>
                  <a:gd name="connsiteY64" fmla="*/ 1114425 h 3282950"/>
                  <a:gd name="connsiteX65" fmla="*/ 434975 w 3292475"/>
                  <a:gd name="connsiteY65" fmla="*/ 1047750 h 3282950"/>
                  <a:gd name="connsiteX66" fmla="*/ 438150 w 3292475"/>
                  <a:gd name="connsiteY66" fmla="*/ 958850 h 3282950"/>
                  <a:gd name="connsiteX67" fmla="*/ 50800 w 3292475"/>
                  <a:gd name="connsiteY67" fmla="*/ 1028700 h 3282950"/>
                  <a:gd name="connsiteX68" fmla="*/ 415925 w 3292475"/>
                  <a:gd name="connsiteY68" fmla="*/ 955675 h 3282950"/>
                  <a:gd name="connsiteX69" fmla="*/ 419100 w 3292475"/>
                  <a:gd name="connsiteY69" fmla="*/ 892175 h 3282950"/>
                  <a:gd name="connsiteX70" fmla="*/ 358775 w 3292475"/>
                  <a:gd name="connsiteY70" fmla="*/ 892175 h 3282950"/>
                  <a:gd name="connsiteX71" fmla="*/ 361950 w 3292475"/>
                  <a:gd name="connsiteY71" fmla="*/ 768350 h 3282950"/>
                  <a:gd name="connsiteX72" fmla="*/ 346075 w 3292475"/>
                  <a:gd name="connsiteY72" fmla="*/ 679450 h 3282950"/>
                  <a:gd name="connsiteX73" fmla="*/ 342900 w 3292475"/>
                  <a:gd name="connsiteY73" fmla="*/ 615950 h 3282950"/>
                  <a:gd name="connsiteX74" fmla="*/ 307975 w 3292475"/>
                  <a:gd name="connsiteY74" fmla="*/ 612775 h 3282950"/>
                  <a:gd name="connsiteX75" fmla="*/ 311150 w 3292475"/>
                  <a:gd name="connsiteY75" fmla="*/ 539750 h 3282950"/>
                  <a:gd name="connsiteX76" fmla="*/ 292100 w 3292475"/>
                  <a:gd name="connsiteY76" fmla="*/ 533400 h 3282950"/>
                  <a:gd name="connsiteX77" fmla="*/ 295275 w 3292475"/>
                  <a:gd name="connsiteY77" fmla="*/ 479425 h 3282950"/>
                  <a:gd name="connsiteX78" fmla="*/ 282575 w 3292475"/>
                  <a:gd name="connsiteY78" fmla="*/ 482600 h 3282950"/>
                  <a:gd name="connsiteX79" fmla="*/ 279400 w 3292475"/>
                  <a:gd name="connsiteY79" fmla="*/ 415925 h 3282950"/>
                  <a:gd name="connsiteX80" fmla="*/ 269875 w 3292475"/>
                  <a:gd name="connsiteY80" fmla="*/ 415925 h 3282950"/>
                  <a:gd name="connsiteX81" fmla="*/ 263525 w 3292475"/>
                  <a:gd name="connsiteY81" fmla="*/ 339725 h 3282950"/>
                  <a:gd name="connsiteX82" fmla="*/ 247650 w 3292475"/>
                  <a:gd name="connsiteY82" fmla="*/ 333375 h 3282950"/>
                  <a:gd name="connsiteX83" fmla="*/ 254000 w 3292475"/>
                  <a:gd name="connsiteY83" fmla="*/ 298450 h 3282950"/>
                  <a:gd name="connsiteX84" fmla="*/ 247650 w 3292475"/>
                  <a:gd name="connsiteY84" fmla="*/ 295275 h 3282950"/>
                  <a:gd name="connsiteX85" fmla="*/ 247650 w 3292475"/>
                  <a:gd name="connsiteY85" fmla="*/ 225425 h 3282950"/>
                  <a:gd name="connsiteX86" fmla="*/ 228600 w 3292475"/>
                  <a:gd name="connsiteY86" fmla="*/ 225425 h 3282950"/>
                  <a:gd name="connsiteX87" fmla="*/ 231775 w 3292475"/>
                  <a:gd name="connsiteY87" fmla="*/ 161925 h 3282950"/>
                  <a:gd name="connsiteX88" fmla="*/ 222250 w 3292475"/>
                  <a:gd name="connsiteY88" fmla="*/ 161925 h 3282950"/>
                  <a:gd name="connsiteX89" fmla="*/ 222250 w 3292475"/>
                  <a:gd name="connsiteY89" fmla="*/ 133350 h 3282950"/>
                  <a:gd name="connsiteX90" fmla="*/ 212725 w 3292475"/>
                  <a:gd name="connsiteY90" fmla="*/ 136525 h 3282950"/>
                  <a:gd name="connsiteX91" fmla="*/ 215900 w 3292475"/>
                  <a:gd name="connsiteY91" fmla="*/ 104775 h 3282950"/>
                  <a:gd name="connsiteX92" fmla="*/ 206375 w 3292475"/>
                  <a:gd name="connsiteY92" fmla="*/ 104775 h 3282950"/>
                  <a:gd name="connsiteX93" fmla="*/ 212725 w 3292475"/>
                  <a:gd name="connsiteY93" fmla="*/ 76200 h 3282950"/>
                  <a:gd name="connsiteX94" fmla="*/ 193675 w 3292475"/>
                  <a:gd name="connsiteY94" fmla="*/ 73025 h 3282950"/>
                  <a:gd name="connsiteX95" fmla="*/ 196850 w 3292475"/>
                  <a:gd name="connsiteY95" fmla="*/ 38100 h 3282950"/>
                  <a:gd name="connsiteX96" fmla="*/ 190500 w 3292475"/>
                  <a:gd name="connsiteY96" fmla="*/ 31750 h 3282950"/>
                  <a:gd name="connsiteX97" fmla="*/ 190500 w 3292475"/>
                  <a:gd name="connsiteY97" fmla="*/ 0 h 3282950"/>
                  <a:gd name="connsiteX98" fmla="*/ 161925 w 3292475"/>
                  <a:gd name="connsiteY98" fmla="*/ 0 h 3282950"/>
                  <a:gd name="connsiteX0" fmla="*/ 3292475 w 3292475"/>
                  <a:gd name="connsiteY0" fmla="*/ 3282950 h 3282950"/>
                  <a:gd name="connsiteX1" fmla="*/ 1930400 w 3292475"/>
                  <a:gd name="connsiteY1" fmla="*/ 3279775 h 3282950"/>
                  <a:gd name="connsiteX2" fmla="*/ 1927225 w 3292475"/>
                  <a:gd name="connsiteY2" fmla="*/ 3124200 h 3282950"/>
                  <a:gd name="connsiteX3" fmla="*/ 1733550 w 3292475"/>
                  <a:gd name="connsiteY3" fmla="*/ 3127375 h 3282950"/>
                  <a:gd name="connsiteX4" fmla="*/ 1739900 w 3292475"/>
                  <a:gd name="connsiteY4" fmla="*/ 3035300 h 3282950"/>
                  <a:gd name="connsiteX5" fmla="*/ 1619250 w 3292475"/>
                  <a:gd name="connsiteY5" fmla="*/ 3035300 h 3282950"/>
                  <a:gd name="connsiteX6" fmla="*/ 1616075 w 3292475"/>
                  <a:gd name="connsiteY6" fmla="*/ 2870200 h 3282950"/>
                  <a:gd name="connsiteX7" fmla="*/ 1384300 w 3292475"/>
                  <a:gd name="connsiteY7" fmla="*/ 2870200 h 3282950"/>
                  <a:gd name="connsiteX8" fmla="*/ 1384300 w 3292475"/>
                  <a:gd name="connsiteY8" fmla="*/ 2813050 h 3282950"/>
                  <a:gd name="connsiteX9" fmla="*/ 1311275 w 3292475"/>
                  <a:gd name="connsiteY9" fmla="*/ 2816225 h 3282950"/>
                  <a:gd name="connsiteX10" fmla="*/ 1314450 w 3292475"/>
                  <a:gd name="connsiteY10" fmla="*/ 2762250 h 3282950"/>
                  <a:gd name="connsiteX11" fmla="*/ 1282700 w 3292475"/>
                  <a:gd name="connsiteY11" fmla="*/ 2762250 h 3282950"/>
                  <a:gd name="connsiteX12" fmla="*/ 1285875 w 3292475"/>
                  <a:gd name="connsiteY12" fmla="*/ 2644775 h 3282950"/>
                  <a:gd name="connsiteX13" fmla="*/ 1254125 w 3292475"/>
                  <a:gd name="connsiteY13" fmla="*/ 2651125 h 3282950"/>
                  <a:gd name="connsiteX14" fmla="*/ 1257300 w 3292475"/>
                  <a:gd name="connsiteY14" fmla="*/ 2593975 h 3282950"/>
                  <a:gd name="connsiteX15" fmla="*/ 1219200 w 3292475"/>
                  <a:gd name="connsiteY15" fmla="*/ 2597150 h 3282950"/>
                  <a:gd name="connsiteX16" fmla="*/ 1222375 w 3292475"/>
                  <a:gd name="connsiteY16" fmla="*/ 2536825 h 3282950"/>
                  <a:gd name="connsiteX17" fmla="*/ 1162050 w 3292475"/>
                  <a:gd name="connsiteY17" fmla="*/ 2536825 h 3282950"/>
                  <a:gd name="connsiteX18" fmla="*/ 1165225 w 3292475"/>
                  <a:gd name="connsiteY18" fmla="*/ 2489200 h 3282950"/>
                  <a:gd name="connsiteX19" fmla="*/ 1104900 w 3292475"/>
                  <a:gd name="connsiteY19" fmla="*/ 2492375 h 3282950"/>
                  <a:gd name="connsiteX20" fmla="*/ 1111250 w 3292475"/>
                  <a:gd name="connsiteY20" fmla="*/ 2444750 h 3282950"/>
                  <a:gd name="connsiteX21" fmla="*/ 1076325 w 3292475"/>
                  <a:gd name="connsiteY21" fmla="*/ 2444750 h 3282950"/>
                  <a:gd name="connsiteX22" fmla="*/ 1089025 w 3292475"/>
                  <a:gd name="connsiteY22" fmla="*/ 2400300 h 3282950"/>
                  <a:gd name="connsiteX23" fmla="*/ 1025525 w 3292475"/>
                  <a:gd name="connsiteY23" fmla="*/ 2397125 h 3282950"/>
                  <a:gd name="connsiteX24" fmla="*/ 1031875 w 3292475"/>
                  <a:gd name="connsiteY24" fmla="*/ 2346325 h 3282950"/>
                  <a:gd name="connsiteX25" fmla="*/ 984250 w 3292475"/>
                  <a:gd name="connsiteY25" fmla="*/ 2349500 h 3282950"/>
                  <a:gd name="connsiteX26" fmla="*/ 984250 w 3292475"/>
                  <a:gd name="connsiteY26" fmla="*/ 2279650 h 3282950"/>
                  <a:gd name="connsiteX27" fmla="*/ 942975 w 3292475"/>
                  <a:gd name="connsiteY27" fmla="*/ 2276475 h 3282950"/>
                  <a:gd name="connsiteX28" fmla="*/ 955675 w 3292475"/>
                  <a:gd name="connsiteY28" fmla="*/ 2212975 h 3282950"/>
                  <a:gd name="connsiteX29" fmla="*/ 917575 w 3292475"/>
                  <a:gd name="connsiteY29" fmla="*/ 2209800 h 3282950"/>
                  <a:gd name="connsiteX30" fmla="*/ 923925 w 3292475"/>
                  <a:gd name="connsiteY30" fmla="*/ 2130425 h 3282950"/>
                  <a:gd name="connsiteX31" fmla="*/ 923925 w 3292475"/>
                  <a:gd name="connsiteY31" fmla="*/ 2130425 h 3282950"/>
                  <a:gd name="connsiteX32" fmla="*/ 336550 w 3292475"/>
                  <a:gd name="connsiteY32" fmla="*/ 2365375 h 3282950"/>
                  <a:gd name="connsiteX33" fmla="*/ 904875 w 3292475"/>
                  <a:gd name="connsiteY33" fmla="*/ 2124075 h 3282950"/>
                  <a:gd name="connsiteX34" fmla="*/ 911225 w 3292475"/>
                  <a:gd name="connsiteY34" fmla="*/ 2035175 h 3282950"/>
                  <a:gd name="connsiteX35" fmla="*/ 841375 w 3292475"/>
                  <a:gd name="connsiteY35" fmla="*/ 2035175 h 3282950"/>
                  <a:gd name="connsiteX36" fmla="*/ 850900 w 3292475"/>
                  <a:gd name="connsiteY36" fmla="*/ 1958975 h 3282950"/>
                  <a:gd name="connsiteX37" fmla="*/ 841375 w 3292475"/>
                  <a:gd name="connsiteY37" fmla="*/ 1933575 h 3282950"/>
                  <a:gd name="connsiteX38" fmla="*/ 441325 w 3292475"/>
                  <a:gd name="connsiteY38" fmla="*/ 2003425 h 3282950"/>
                  <a:gd name="connsiteX39" fmla="*/ 822325 w 3292475"/>
                  <a:gd name="connsiteY39" fmla="*/ 1933575 h 3282950"/>
                  <a:gd name="connsiteX40" fmla="*/ 828675 w 3292475"/>
                  <a:gd name="connsiteY40" fmla="*/ 1889125 h 3282950"/>
                  <a:gd name="connsiteX41" fmla="*/ 828675 w 3292475"/>
                  <a:gd name="connsiteY41" fmla="*/ 1860550 h 3282950"/>
                  <a:gd name="connsiteX42" fmla="*/ 187325 w 3292475"/>
                  <a:gd name="connsiteY42" fmla="*/ 1930400 h 3282950"/>
                  <a:gd name="connsiteX43" fmla="*/ 809625 w 3292475"/>
                  <a:gd name="connsiteY43" fmla="*/ 1863725 h 3282950"/>
                  <a:gd name="connsiteX44" fmla="*/ 815975 w 3292475"/>
                  <a:gd name="connsiteY44" fmla="*/ 1831975 h 3282950"/>
                  <a:gd name="connsiteX45" fmla="*/ 787400 w 3292475"/>
                  <a:gd name="connsiteY45" fmla="*/ 1828800 h 3282950"/>
                  <a:gd name="connsiteX46" fmla="*/ 787400 w 3292475"/>
                  <a:gd name="connsiteY46" fmla="*/ 1774825 h 3282950"/>
                  <a:gd name="connsiteX47" fmla="*/ 758825 w 3292475"/>
                  <a:gd name="connsiteY47" fmla="*/ 1774825 h 3282950"/>
                  <a:gd name="connsiteX48" fmla="*/ 762000 w 3292475"/>
                  <a:gd name="connsiteY48" fmla="*/ 1736725 h 3282950"/>
                  <a:gd name="connsiteX49" fmla="*/ 720725 w 3292475"/>
                  <a:gd name="connsiteY49" fmla="*/ 1733550 h 3282950"/>
                  <a:gd name="connsiteX50" fmla="*/ 727075 w 3292475"/>
                  <a:gd name="connsiteY50" fmla="*/ 1673225 h 3282950"/>
                  <a:gd name="connsiteX51" fmla="*/ 727075 w 3292475"/>
                  <a:gd name="connsiteY51" fmla="*/ 1673225 h 3282950"/>
                  <a:gd name="connsiteX52" fmla="*/ 304800 w 3292475"/>
                  <a:gd name="connsiteY52" fmla="*/ 1758950 h 3282950"/>
                  <a:gd name="connsiteX53" fmla="*/ 698500 w 3292475"/>
                  <a:gd name="connsiteY53" fmla="*/ 1670050 h 3282950"/>
                  <a:gd name="connsiteX54" fmla="*/ 701675 w 3292475"/>
                  <a:gd name="connsiteY54" fmla="*/ 1593850 h 3282950"/>
                  <a:gd name="connsiteX55" fmla="*/ 669925 w 3292475"/>
                  <a:gd name="connsiteY55" fmla="*/ 1593850 h 3282950"/>
                  <a:gd name="connsiteX56" fmla="*/ 631825 w 3292475"/>
                  <a:gd name="connsiteY56" fmla="*/ 1409700 h 3282950"/>
                  <a:gd name="connsiteX57" fmla="*/ 606425 w 3292475"/>
                  <a:gd name="connsiteY57" fmla="*/ 1292225 h 3282950"/>
                  <a:gd name="connsiteX58" fmla="*/ 606425 w 3292475"/>
                  <a:gd name="connsiteY58" fmla="*/ 1292225 h 3282950"/>
                  <a:gd name="connsiteX59" fmla="*/ 558800 w 3292475"/>
                  <a:gd name="connsiteY59" fmla="*/ 1266825 h 3282950"/>
                  <a:gd name="connsiteX60" fmla="*/ 527050 w 3292475"/>
                  <a:gd name="connsiteY60" fmla="*/ 1184275 h 3282950"/>
                  <a:gd name="connsiteX61" fmla="*/ 530225 w 3292475"/>
                  <a:gd name="connsiteY61" fmla="*/ 1095375 h 3282950"/>
                  <a:gd name="connsiteX62" fmla="*/ 438150 w 3292475"/>
                  <a:gd name="connsiteY62" fmla="*/ 1095375 h 3282950"/>
                  <a:gd name="connsiteX63" fmla="*/ 447675 w 3292475"/>
                  <a:gd name="connsiteY63" fmla="*/ 1047750 h 3282950"/>
                  <a:gd name="connsiteX64" fmla="*/ 0 w 3292475"/>
                  <a:gd name="connsiteY64" fmla="*/ 1114425 h 3282950"/>
                  <a:gd name="connsiteX65" fmla="*/ 434975 w 3292475"/>
                  <a:gd name="connsiteY65" fmla="*/ 1047750 h 3282950"/>
                  <a:gd name="connsiteX66" fmla="*/ 438150 w 3292475"/>
                  <a:gd name="connsiteY66" fmla="*/ 958850 h 3282950"/>
                  <a:gd name="connsiteX67" fmla="*/ 415925 w 3292475"/>
                  <a:gd name="connsiteY67" fmla="*/ 955675 h 3282950"/>
                  <a:gd name="connsiteX68" fmla="*/ 419100 w 3292475"/>
                  <a:gd name="connsiteY68" fmla="*/ 892175 h 3282950"/>
                  <a:gd name="connsiteX69" fmla="*/ 358775 w 3292475"/>
                  <a:gd name="connsiteY69" fmla="*/ 892175 h 3282950"/>
                  <a:gd name="connsiteX70" fmla="*/ 361950 w 3292475"/>
                  <a:gd name="connsiteY70" fmla="*/ 768350 h 3282950"/>
                  <a:gd name="connsiteX71" fmla="*/ 346075 w 3292475"/>
                  <a:gd name="connsiteY71" fmla="*/ 679450 h 3282950"/>
                  <a:gd name="connsiteX72" fmla="*/ 342900 w 3292475"/>
                  <a:gd name="connsiteY72" fmla="*/ 615950 h 3282950"/>
                  <a:gd name="connsiteX73" fmla="*/ 307975 w 3292475"/>
                  <a:gd name="connsiteY73" fmla="*/ 612775 h 3282950"/>
                  <a:gd name="connsiteX74" fmla="*/ 311150 w 3292475"/>
                  <a:gd name="connsiteY74" fmla="*/ 539750 h 3282950"/>
                  <a:gd name="connsiteX75" fmla="*/ 292100 w 3292475"/>
                  <a:gd name="connsiteY75" fmla="*/ 533400 h 3282950"/>
                  <a:gd name="connsiteX76" fmla="*/ 295275 w 3292475"/>
                  <a:gd name="connsiteY76" fmla="*/ 479425 h 3282950"/>
                  <a:gd name="connsiteX77" fmla="*/ 282575 w 3292475"/>
                  <a:gd name="connsiteY77" fmla="*/ 482600 h 3282950"/>
                  <a:gd name="connsiteX78" fmla="*/ 279400 w 3292475"/>
                  <a:gd name="connsiteY78" fmla="*/ 415925 h 3282950"/>
                  <a:gd name="connsiteX79" fmla="*/ 269875 w 3292475"/>
                  <a:gd name="connsiteY79" fmla="*/ 415925 h 3282950"/>
                  <a:gd name="connsiteX80" fmla="*/ 263525 w 3292475"/>
                  <a:gd name="connsiteY80" fmla="*/ 339725 h 3282950"/>
                  <a:gd name="connsiteX81" fmla="*/ 247650 w 3292475"/>
                  <a:gd name="connsiteY81" fmla="*/ 333375 h 3282950"/>
                  <a:gd name="connsiteX82" fmla="*/ 254000 w 3292475"/>
                  <a:gd name="connsiteY82" fmla="*/ 298450 h 3282950"/>
                  <a:gd name="connsiteX83" fmla="*/ 247650 w 3292475"/>
                  <a:gd name="connsiteY83" fmla="*/ 295275 h 3282950"/>
                  <a:gd name="connsiteX84" fmla="*/ 247650 w 3292475"/>
                  <a:gd name="connsiteY84" fmla="*/ 225425 h 3282950"/>
                  <a:gd name="connsiteX85" fmla="*/ 228600 w 3292475"/>
                  <a:gd name="connsiteY85" fmla="*/ 225425 h 3282950"/>
                  <a:gd name="connsiteX86" fmla="*/ 231775 w 3292475"/>
                  <a:gd name="connsiteY86" fmla="*/ 161925 h 3282950"/>
                  <a:gd name="connsiteX87" fmla="*/ 222250 w 3292475"/>
                  <a:gd name="connsiteY87" fmla="*/ 161925 h 3282950"/>
                  <a:gd name="connsiteX88" fmla="*/ 222250 w 3292475"/>
                  <a:gd name="connsiteY88" fmla="*/ 133350 h 3282950"/>
                  <a:gd name="connsiteX89" fmla="*/ 212725 w 3292475"/>
                  <a:gd name="connsiteY89" fmla="*/ 136525 h 3282950"/>
                  <a:gd name="connsiteX90" fmla="*/ 215900 w 3292475"/>
                  <a:gd name="connsiteY90" fmla="*/ 104775 h 3282950"/>
                  <a:gd name="connsiteX91" fmla="*/ 206375 w 3292475"/>
                  <a:gd name="connsiteY91" fmla="*/ 104775 h 3282950"/>
                  <a:gd name="connsiteX92" fmla="*/ 212725 w 3292475"/>
                  <a:gd name="connsiteY92" fmla="*/ 76200 h 3282950"/>
                  <a:gd name="connsiteX93" fmla="*/ 193675 w 3292475"/>
                  <a:gd name="connsiteY93" fmla="*/ 73025 h 3282950"/>
                  <a:gd name="connsiteX94" fmla="*/ 196850 w 3292475"/>
                  <a:gd name="connsiteY94" fmla="*/ 38100 h 3282950"/>
                  <a:gd name="connsiteX95" fmla="*/ 190500 w 3292475"/>
                  <a:gd name="connsiteY95" fmla="*/ 31750 h 3282950"/>
                  <a:gd name="connsiteX96" fmla="*/ 190500 w 3292475"/>
                  <a:gd name="connsiteY96" fmla="*/ 0 h 3282950"/>
                  <a:gd name="connsiteX97" fmla="*/ 161925 w 3292475"/>
                  <a:gd name="connsiteY97" fmla="*/ 0 h 3282950"/>
                  <a:gd name="connsiteX0" fmla="*/ 3130550 w 3130550"/>
                  <a:gd name="connsiteY0" fmla="*/ 3282950 h 3282950"/>
                  <a:gd name="connsiteX1" fmla="*/ 1768475 w 3130550"/>
                  <a:gd name="connsiteY1" fmla="*/ 3279775 h 3282950"/>
                  <a:gd name="connsiteX2" fmla="*/ 1765300 w 3130550"/>
                  <a:gd name="connsiteY2" fmla="*/ 3124200 h 3282950"/>
                  <a:gd name="connsiteX3" fmla="*/ 1571625 w 3130550"/>
                  <a:gd name="connsiteY3" fmla="*/ 3127375 h 3282950"/>
                  <a:gd name="connsiteX4" fmla="*/ 1577975 w 3130550"/>
                  <a:gd name="connsiteY4" fmla="*/ 3035300 h 3282950"/>
                  <a:gd name="connsiteX5" fmla="*/ 1457325 w 3130550"/>
                  <a:gd name="connsiteY5" fmla="*/ 3035300 h 3282950"/>
                  <a:gd name="connsiteX6" fmla="*/ 1454150 w 3130550"/>
                  <a:gd name="connsiteY6" fmla="*/ 2870200 h 3282950"/>
                  <a:gd name="connsiteX7" fmla="*/ 1222375 w 3130550"/>
                  <a:gd name="connsiteY7" fmla="*/ 2870200 h 3282950"/>
                  <a:gd name="connsiteX8" fmla="*/ 1222375 w 3130550"/>
                  <a:gd name="connsiteY8" fmla="*/ 2813050 h 3282950"/>
                  <a:gd name="connsiteX9" fmla="*/ 1149350 w 3130550"/>
                  <a:gd name="connsiteY9" fmla="*/ 2816225 h 3282950"/>
                  <a:gd name="connsiteX10" fmla="*/ 1152525 w 3130550"/>
                  <a:gd name="connsiteY10" fmla="*/ 2762250 h 3282950"/>
                  <a:gd name="connsiteX11" fmla="*/ 1120775 w 3130550"/>
                  <a:gd name="connsiteY11" fmla="*/ 2762250 h 3282950"/>
                  <a:gd name="connsiteX12" fmla="*/ 1123950 w 3130550"/>
                  <a:gd name="connsiteY12" fmla="*/ 2644775 h 3282950"/>
                  <a:gd name="connsiteX13" fmla="*/ 1092200 w 3130550"/>
                  <a:gd name="connsiteY13" fmla="*/ 2651125 h 3282950"/>
                  <a:gd name="connsiteX14" fmla="*/ 1095375 w 3130550"/>
                  <a:gd name="connsiteY14" fmla="*/ 2593975 h 3282950"/>
                  <a:gd name="connsiteX15" fmla="*/ 1057275 w 3130550"/>
                  <a:gd name="connsiteY15" fmla="*/ 2597150 h 3282950"/>
                  <a:gd name="connsiteX16" fmla="*/ 1060450 w 3130550"/>
                  <a:gd name="connsiteY16" fmla="*/ 2536825 h 3282950"/>
                  <a:gd name="connsiteX17" fmla="*/ 1000125 w 3130550"/>
                  <a:gd name="connsiteY17" fmla="*/ 2536825 h 3282950"/>
                  <a:gd name="connsiteX18" fmla="*/ 1003300 w 3130550"/>
                  <a:gd name="connsiteY18" fmla="*/ 2489200 h 3282950"/>
                  <a:gd name="connsiteX19" fmla="*/ 942975 w 3130550"/>
                  <a:gd name="connsiteY19" fmla="*/ 2492375 h 3282950"/>
                  <a:gd name="connsiteX20" fmla="*/ 949325 w 3130550"/>
                  <a:gd name="connsiteY20" fmla="*/ 2444750 h 3282950"/>
                  <a:gd name="connsiteX21" fmla="*/ 914400 w 3130550"/>
                  <a:gd name="connsiteY21" fmla="*/ 2444750 h 3282950"/>
                  <a:gd name="connsiteX22" fmla="*/ 927100 w 3130550"/>
                  <a:gd name="connsiteY22" fmla="*/ 2400300 h 3282950"/>
                  <a:gd name="connsiteX23" fmla="*/ 863600 w 3130550"/>
                  <a:gd name="connsiteY23" fmla="*/ 2397125 h 3282950"/>
                  <a:gd name="connsiteX24" fmla="*/ 869950 w 3130550"/>
                  <a:gd name="connsiteY24" fmla="*/ 2346325 h 3282950"/>
                  <a:gd name="connsiteX25" fmla="*/ 822325 w 3130550"/>
                  <a:gd name="connsiteY25" fmla="*/ 2349500 h 3282950"/>
                  <a:gd name="connsiteX26" fmla="*/ 822325 w 3130550"/>
                  <a:gd name="connsiteY26" fmla="*/ 2279650 h 3282950"/>
                  <a:gd name="connsiteX27" fmla="*/ 781050 w 3130550"/>
                  <a:gd name="connsiteY27" fmla="*/ 2276475 h 3282950"/>
                  <a:gd name="connsiteX28" fmla="*/ 793750 w 3130550"/>
                  <a:gd name="connsiteY28" fmla="*/ 2212975 h 3282950"/>
                  <a:gd name="connsiteX29" fmla="*/ 755650 w 3130550"/>
                  <a:gd name="connsiteY29" fmla="*/ 2209800 h 3282950"/>
                  <a:gd name="connsiteX30" fmla="*/ 762000 w 3130550"/>
                  <a:gd name="connsiteY30" fmla="*/ 2130425 h 3282950"/>
                  <a:gd name="connsiteX31" fmla="*/ 762000 w 3130550"/>
                  <a:gd name="connsiteY31" fmla="*/ 2130425 h 3282950"/>
                  <a:gd name="connsiteX32" fmla="*/ 174625 w 3130550"/>
                  <a:gd name="connsiteY32" fmla="*/ 2365375 h 3282950"/>
                  <a:gd name="connsiteX33" fmla="*/ 742950 w 3130550"/>
                  <a:gd name="connsiteY33" fmla="*/ 2124075 h 3282950"/>
                  <a:gd name="connsiteX34" fmla="*/ 749300 w 3130550"/>
                  <a:gd name="connsiteY34" fmla="*/ 2035175 h 3282950"/>
                  <a:gd name="connsiteX35" fmla="*/ 679450 w 3130550"/>
                  <a:gd name="connsiteY35" fmla="*/ 2035175 h 3282950"/>
                  <a:gd name="connsiteX36" fmla="*/ 688975 w 3130550"/>
                  <a:gd name="connsiteY36" fmla="*/ 1958975 h 3282950"/>
                  <a:gd name="connsiteX37" fmla="*/ 679450 w 3130550"/>
                  <a:gd name="connsiteY37" fmla="*/ 1933575 h 3282950"/>
                  <a:gd name="connsiteX38" fmla="*/ 279400 w 3130550"/>
                  <a:gd name="connsiteY38" fmla="*/ 2003425 h 3282950"/>
                  <a:gd name="connsiteX39" fmla="*/ 660400 w 3130550"/>
                  <a:gd name="connsiteY39" fmla="*/ 1933575 h 3282950"/>
                  <a:gd name="connsiteX40" fmla="*/ 666750 w 3130550"/>
                  <a:gd name="connsiteY40" fmla="*/ 1889125 h 3282950"/>
                  <a:gd name="connsiteX41" fmla="*/ 666750 w 3130550"/>
                  <a:gd name="connsiteY41" fmla="*/ 1860550 h 3282950"/>
                  <a:gd name="connsiteX42" fmla="*/ 25400 w 3130550"/>
                  <a:gd name="connsiteY42" fmla="*/ 1930400 h 3282950"/>
                  <a:gd name="connsiteX43" fmla="*/ 647700 w 3130550"/>
                  <a:gd name="connsiteY43" fmla="*/ 1863725 h 3282950"/>
                  <a:gd name="connsiteX44" fmla="*/ 654050 w 3130550"/>
                  <a:gd name="connsiteY44" fmla="*/ 1831975 h 3282950"/>
                  <a:gd name="connsiteX45" fmla="*/ 625475 w 3130550"/>
                  <a:gd name="connsiteY45" fmla="*/ 1828800 h 3282950"/>
                  <a:gd name="connsiteX46" fmla="*/ 625475 w 3130550"/>
                  <a:gd name="connsiteY46" fmla="*/ 1774825 h 3282950"/>
                  <a:gd name="connsiteX47" fmla="*/ 596900 w 3130550"/>
                  <a:gd name="connsiteY47" fmla="*/ 1774825 h 3282950"/>
                  <a:gd name="connsiteX48" fmla="*/ 600075 w 3130550"/>
                  <a:gd name="connsiteY48" fmla="*/ 1736725 h 3282950"/>
                  <a:gd name="connsiteX49" fmla="*/ 558800 w 3130550"/>
                  <a:gd name="connsiteY49" fmla="*/ 1733550 h 3282950"/>
                  <a:gd name="connsiteX50" fmla="*/ 565150 w 3130550"/>
                  <a:gd name="connsiteY50" fmla="*/ 1673225 h 3282950"/>
                  <a:gd name="connsiteX51" fmla="*/ 565150 w 3130550"/>
                  <a:gd name="connsiteY51" fmla="*/ 1673225 h 3282950"/>
                  <a:gd name="connsiteX52" fmla="*/ 142875 w 3130550"/>
                  <a:gd name="connsiteY52" fmla="*/ 1758950 h 3282950"/>
                  <a:gd name="connsiteX53" fmla="*/ 536575 w 3130550"/>
                  <a:gd name="connsiteY53" fmla="*/ 1670050 h 3282950"/>
                  <a:gd name="connsiteX54" fmla="*/ 539750 w 3130550"/>
                  <a:gd name="connsiteY54" fmla="*/ 1593850 h 3282950"/>
                  <a:gd name="connsiteX55" fmla="*/ 508000 w 3130550"/>
                  <a:gd name="connsiteY55" fmla="*/ 1593850 h 3282950"/>
                  <a:gd name="connsiteX56" fmla="*/ 469900 w 3130550"/>
                  <a:gd name="connsiteY56" fmla="*/ 1409700 h 3282950"/>
                  <a:gd name="connsiteX57" fmla="*/ 444500 w 3130550"/>
                  <a:gd name="connsiteY57" fmla="*/ 1292225 h 3282950"/>
                  <a:gd name="connsiteX58" fmla="*/ 444500 w 3130550"/>
                  <a:gd name="connsiteY58" fmla="*/ 1292225 h 3282950"/>
                  <a:gd name="connsiteX59" fmla="*/ 396875 w 3130550"/>
                  <a:gd name="connsiteY59" fmla="*/ 1266825 h 3282950"/>
                  <a:gd name="connsiteX60" fmla="*/ 365125 w 3130550"/>
                  <a:gd name="connsiteY60" fmla="*/ 1184275 h 3282950"/>
                  <a:gd name="connsiteX61" fmla="*/ 368300 w 3130550"/>
                  <a:gd name="connsiteY61" fmla="*/ 1095375 h 3282950"/>
                  <a:gd name="connsiteX62" fmla="*/ 276225 w 3130550"/>
                  <a:gd name="connsiteY62" fmla="*/ 1095375 h 3282950"/>
                  <a:gd name="connsiteX63" fmla="*/ 285750 w 3130550"/>
                  <a:gd name="connsiteY63" fmla="*/ 1047750 h 3282950"/>
                  <a:gd name="connsiteX64" fmla="*/ 273050 w 3130550"/>
                  <a:gd name="connsiteY64" fmla="*/ 1047750 h 3282950"/>
                  <a:gd name="connsiteX65" fmla="*/ 276225 w 3130550"/>
                  <a:gd name="connsiteY65" fmla="*/ 958850 h 3282950"/>
                  <a:gd name="connsiteX66" fmla="*/ 254000 w 3130550"/>
                  <a:gd name="connsiteY66" fmla="*/ 955675 h 3282950"/>
                  <a:gd name="connsiteX67" fmla="*/ 257175 w 3130550"/>
                  <a:gd name="connsiteY67" fmla="*/ 892175 h 3282950"/>
                  <a:gd name="connsiteX68" fmla="*/ 196850 w 3130550"/>
                  <a:gd name="connsiteY68" fmla="*/ 892175 h 3282950"/>
                  <a:gd name="connsiteX69" fmla="*/ 200025 w 3130550"/>
                  <a:gd name="connsiteY69" fmla="*/ 768350 h 3282950"/>
                  <a:gd name="connsiteX70" fmla="*/ 184150 w 3130550"/>
                  <a:gd name="connsiteY70" fmla="*/ 679450 h 3282950"/>
                  <a:gd name="connsiteX71" fmla="*/ 180975 w 3130550"/>
                  <a:gd name="connsiteY71" fmla="*/ 615950 h 3282950"/>
                  <a:gd name="connsiteX72" fmla="*/ 146050 w 3130550"/>
                  <a:gd name="connsiteY72" fmla="*/ 612775 h 3282950"/>
                  <a:gd name="connsiteX73" fmla="*/ 149225 w 3130550"/>
                  <a:gd name="connsiteY73" fmla="*/ 539750 h 3282950"/>
                  <a:gd name="connsiteX74" fmla="*/ 130175 w 3130550"/>
                  <a:gd name="connsiteY74" fmla="*/ 533400 h 3282950"/>
                  <a:gd name="connsiteX75" fmla="*/ 133350 w 3130550"/>
                  <a:gd name="connsiteY75" fmla="*/ 479425 h 3282950"/>
                  <a:gd name="connsiteX76" fmla="*/ 120650 w 3130550"/>
                  <a:gd name="connsiteY76" fmla="*/ 482600 h 3282950"/>
                  <a:gd name="connsiteX77" fmla="*/ 117475 w 3130550"/>
                  <a:gd name="connsiteY77" fmla="*/ 415925 h 3282950"/>
                  <a:gd name="connsiteX78" fmla="*/ 107950 w 3130550"/>
                  <a:gd name="connsiteY78" fmla="*/ 415925 h 3282950"/>
                  <a:gd name="connsiteX79" fmla="*/ 101600 w 3130550"/>
                  <a:gd name="connsiteY79" fmla="*/ 339725 h 3282950"/>
                  <a:gd name="connsiteX80" fmla="*/ 85725 w 3130550"/>
                  <a:gd name="connsiteY80" fmla="*/ 333375 h 3282950"/>
                  <a:gd name="connsiteX81" fmla="*/ 92075 w 3130550"/>
                  <a:gd name="connsiteY81" fmla="*/ 298450 h 3282950"/>
                  <a:gd name="connsiteX82" fmla="*/ 85725 w 3130550"/>
                  <a:gd name="connsiteY82" fmla="*/ 295275 h 3282950"/>
                  <a:gd name="connsiteX83" fmla="*/ 85725 w 3130550"/>
                  <a:gd name="connsiteY83" fmla="*/ 225425 h 3282950"/>
                  <a:gd name="connsiteX84" fmla="*/ 66675 w 3130550"/>
                  <a:gd name="connsiteY84" fmla="*/ 225425 h 3282950"/>
                  <a:gd name="connsiteX85" fmla="*/ 69850 w 3130550"/>
                  <a:gd name="connsiteY85" fmla="*/ 161925 h 3282950"/>
                  <a:gd name="connsiteX86" fmla="*/ 60325 w 3130550"/>
                  <a:gd name="connsiteY86" fmla="*/ 161925 h 3282950"/>
                  <a:gd name="connsiteX87" fmla="*/ 60325 w 3130550"/>
                  <a:gd name="connsiteY87" fmla="*/ 133350 h 3282950"/>
                  <a:gd name="connsiteX88" fmla="*/ 50800 w 3130550"/>
                  <a:gd name="connsiteY88" fmla="*/ 136525 h 3282950"/>
                  <a:gd name="connsiteX89" fmla="*/ 53975 w 3130550"/>
                  <a:gd name="connsiteY89" fmla="*/ 104775 h 3282950"/>
                  <a:gd name="connsiteX90" fmla="*/ 44450 w 3130550"/>
                  <a:gd name="connsiteY90" fmla="*/ 104775 h 3282950"/>
                  <a:gd name="connsiteX91" fmla="*/ 50800 w 3130550"/>
                  <a:gd name="connsiteY91" fmla="*/ 76200 h 3282950"/>
                  <a:gd name="connsiteX92" fmla="*/ 31750 w 3130550"/>
                  <a:gd name="connsiteY92" fmla="*/ 73025 h 3282950"/>
                  <a:gd name="connsiteX93" fmla="*/ 34925 w 3130550"/>
                  <a:gd name="connsiteY93" fmla="*/ 38100 h 3282950"/>
                  <a:gd name="connsiteX94" fmla="*/ 28575 w 3130550"/>
                  <a:gd name="connsiteY94" fmla="*/ 31750 h 3282950"/>
                  <a:gd name="connsiteX95" fmla="*/ 28575 w 3130550"/>
                  <a:gd name="connsiteY95" fmla="*/ 0 h 3282950"/>
                  <a:gd name="connsiteX96" fmla="*/ 0 w 3130550"/>
                  <a:gd name="connsiteY96" fmla="*/ 0 h 3282950"/>
                  <a:gd name="connsiteX0" fmla="*/ 3130550 w 3130550"/>
                  <a:gd name="connsiteY0" fmla="*/ 3282950 h 3282950"/>
                  <a:gd name="connsiteX1" fmla="*/ 1768475 w 3130550"/>
                  <a:gd name="connsiteY1" fmla="*/ 3279775 h 3282950"/>
                  <a:gd name="connsiteX2" fmla="*/ 1765300 w 3130550"/>
                  <a:gd name="connsiteY2" fmla="*/ 3124200 h 3282950"/>
                  <a:gd name="connsiteX3" fmla="*/ 1571625 w 3130550"/>
                  <a:gd name="connsiteY3" fmla="*/ 3127375 h 3282950"/>
                  <a:gd name="connsiteX4" fmla="*/ 1577975 w 3130550"/>
                  <a:gd name="connsiteY4" fmla="*/ 3035300 h 3282950"/>
                  <a:gd name="connsiteX5" fmla="*/ 1457325 w 3130550"/>
                  <a:gd name="connsiteY5" fmla="*/ 3035300 h 3282950"/>
                  <a:gd name="connsiteX6" fmla="*/ 1454150 w 3130550"/>
                  <a:gd name="connsiteY6" fmla="*/ 2870200 h 3282950"/>
                  <a:gd name="connsiteX7" fmla="*/ 1222375 w 3130550"/>
                  <a:gd name="connsiteY7" fmla="*/ 2870200 h 3282950"/>
                  <a:gd name="connsiteX8" fmla="*/ 1222375 w 3130550"/>
                  <a:gd name="connsiteY8" fmla="*/ 2813050 h 3282950"/>
                  <a:gd name="connsiteX9" fmla="*/ 1149350 w 3130550"/>
                  <a:gd name="connsiteY9" fmla="*/ 2816225 h 3282950"/>
                  <a:gd name="connsiteX10" fmla="*/ 1152525 w 3130550"/>
                  <a:gd name="connsiteY10" fmla="*/ 2762250 h 3282950"/>
                  <a:gd name="connsiteX11" fmla="*/ 1120775 w 3130550"/>
                  <a:gd name="connsiteY11" fmla="*/ 2762250 h 3282950"/>
                  <a:gd name="connsiteX12" fmla="*/ 1123950 w 3130550"/>
                  <a:gd name="connsiteY12" fmla="*/ 2644775 h 3282950"/>
                  <a:gd name="connsiteX13" fmla="*/ 1092200 w 3130550"/>
                  <a:gd name="connsiteY13" fmla="*/ 2651125 h 3282950"/>
                  <a:gd name="connsiteX14" fmla="*/ 1095375 w 3130550"/>
                  <a:gd name="connsiteY14" fmla="*/ 2593975 h 3282950"/>
                  <a:gd name="connsiteX15" fmla="*/ 1057275 w 3130550"/>
                  <a:gd name="connsiteY15" fmla="*/ 2597150 h 3282950"/>
                  <a:gd name="connsiteX16" fmla="*/ 1060450 w 3130550"/>
                  <a:gd name="connsiteY16" fmla="*/ 2536825 h 3282950"/>
                  <a:gd name="connsiteX17" fmla="*/ 1000125 w 3130550"/>
                  <a:gd name="connsiteY17" fmla="*/ 2536825 h 3282950"/>
                  <a:gd name="connsiteX18" fmla="*/ 1003300 w 3130550"/>
                  <a:gd name="connsiteY18" fmla="*/ 2489200 h 3282950"/>
                  <a:gd name="connsiteX19" fmla="*/ 942975 w 3130550"/>
                  <a:gd name="connsiteY19" fmla="*/ 2492375 h 3282950"/>
                  <a:gd name="connsiteX20" fmla="*/ 949325 w 3130550"/>
                  <a:gd name="connsiteY20" fmla="*/ 2444750 h 3282950"/>
                  <a:gd name="connsiteX21" fmla="*/ 914400 w 3130550"/>
                  <a:gd name="connsiteY21" fmla="*/ 2444750 h 3282950"/>
                  <a:gd name="connsiteX22" fmla="*/ 927100 w 3130550"/>
                  <a:gd name="connsiteY22" fmla="*/ 2400300 h 3282950"/>
                  <a:gd name="connsiteX23" fmla="*/ 863600 w 3130550"/>
                  <a:gd name="connsiteY23" fmla="*/ 2397125 h 3282950"/>
                  <a:gd name="connsiteX24" fmla="*/ 869950 w 3130550"/>
                  <a:gd name="connsiteY24" fmla="*/ 2346325 h 3282950"/>
                  <a:gd name="connsiteX25" fmla="*/ 822325 w 3130550"/>
                  <a:gd name="connsiteY25" fmla="*/ 2349500 h 3282950"/>
                  <a:gd name="connsiteX26" fmla="*/ 822325 w 3130550"/>
                  <a:gd name="connsiteY26" fmla="*/ 2279650 h 3282950"/>
                  <a:gd name="connsiteX27" fmla="*/ 781050 w 3130550"/>
                  <a:gd name="connsiteY27" fmla="*/ 2276475 h 3282950"/>
                  <a:gd name="connsiteX28" fmla="*/ 793750 w 3130550"/>
                  <a:gd name="connsiteY28" fmla="*/ 2212975 h 3282950"/>
                  <a:gd name="connsiteX29" fmla="*/ 755650 w 3130550"/>
                  <a:gd name="connsiteY29" fmla="*/ 2209800 h 3282950"/>
                  <a:gd name="connsiteX30" fmla="*/ 762000 w 3130550"/>
                  <a:gd name="connsiteY30" fmla="*/ 2130425 h 3282950"/>
                  <a:gd name="connsiteX31" fmla="*/ 762000 w 3130550"/>
                  <a:gd name="connsiteY31" fmla="*/ 2130425 h 3282950"/>
                  <a:gd name="connsiteX32" fmla="*/ 174625 w 3130550"/>
                  <a:gd name="connsiteY32" fmla="*/ 2365375 h 3282950"/>
                  <a:gd name="connsiteX33" fmla="*/ 742950 w 3130550"/>
                  <a:gd name="connsiteY33" fmla="*/ 2124075 h 3282950"/>
                  <a:gd name="connsiteX34" fmla="*/ 749300 w 3130550"/>
                  <a:gd name="connsiteY34" fmla="*/ 2035175 h 3282950"/>
                  <a:gd name="connsiteX35" fmla="*/ 679450 w 3130550"/>
                  <a:gd name="connsiteY35" fmla="*/ 2035175 h 3282950"/>
                  <a:gd name="connsiteX36" fmla="*/ 688975 w 3130550"/>
                  <a:gd name="connsiteY36" fmla="*/ 1958975 h 3282950"/>
                  <a:gd name="connsiteX37" fmla="*/ 679450 w 3130550"/>
                  <a:gd name="connsiteY37" fmla="*/ 1933575 h 3282950"/>
                  <a:gd name="connsiteX38" fmla="*/ 279400 w 3130550"/>
                  <a:gd name="connsiteY38" fmla="*/ 2003425 h 3282950"/>
                  <a:gd name="connsiteX39" fmla="*/ 660400 w 3130550"/>
                  <a:gd name="connsiteY39" fmla="*/ 1933575 h 3282950"/>
                  <a:gd name="connsiteX40" fmla="*/ 666750 w 3130550"/>
                  <a:gd name="connsiteY40" fmla="*/ 1889125 h 3282950"/>
                  <a:gd name="connsiteX41" fmla="*/ 666750 w 3130550"/>
                  <a:gd name="connsiteY41" fmla="*/ 1860550 h 3282950"/>
                  <a:gd name="connsiteX42" fmla="*/ 25400 w 3130550"/>
                  <a:gd name="connsiteY42" fmla="*/ 1930400 h 3282950"/>
                  <a:gd name="connsiteX43" fmla="*/ 647700 w 3130550"/>
                  <a:gd name="connsiteY43" fmla="*/ 1863725 h 3282950"/>
                  <a:gd name="connsiteX44" fmla="*/ 654050 w 3130550"/>
                  <a:gd name="connsiteY44" fmla="*/ 1831975 h 3282950"/>
                  <a:gd name="connsiteX45" fmla="*/ 625475 w 3130550"/>
                  <a:gd name="connsiteY45" fmla="*/ 1828800 h 3282950"/>
                  <a:gd name="connsiteX46" fmla="*/ 625475 w 3130550"/>
                  <a:gd name="connsiteY46" fmla="*/ 1774825 h 3282950"/>
                  <a:gd name="connsiteX47" fmla="*/ 596900 w 3130550"/>
                  <a:gd name="connsiteY47" fmla="*/ 1774825 h 3282950"/>
                  <a:gd name="connsiteX48" fmla="*/ 600075 w 3130550"/>
                  <a:gd name="connsiteY48" fmla="*/ 1736725 h 3282950"/>
                  <a:gd name="connsiteX49" fmla="*/ 558800 w 3130550"/>
                  <a:gd name="connsiteY49" fmla="*/ 1733550 h 3282950"/>
                  <a:gd name="connsiteX50" fmla="*/ 565150 w 3130550"/>
                  <a:gd name="connsiteY50" fmla="*/ 1673225 h 3282950"/>
                  <a:gd name="connsiteX51" fmla="*/ 565150 w 3130550"/>
                  <a:gd name="connsiteY51" fmla="*/ 1673225 h 3282950"/>
                  <a:gd name="connsiteX52" fmla="*/ 536575 w 3130550"/>
                  <a:gd name="connsiteY52" fmla="*/ 1670050 h 3282950"/>
                  <a:gd name="connsiteX53" fmla="*/ 539750 w 3130550"/>
                  <a:gd name="connsiteY53" fmla="*/ 1593850 h 3282950"/>
                  <a:gd name="connsiteX54" fmla="*/ 508000 w 3130550"/>
                  <a:gd name="connsiteY54" fmla="*/ 1593850 h 3282950"/>
                  <a:gd name="connsiteX55" fmla="*/ 469900 w 3130550"/>
                  <a:gd name="connsiteY55" fmla="*/ 1409700 h 3282950"/>
                  <a:gd name="connsiteX56" fmla="*/ 444500 w 3130550"/>
                  <a:gd name="connsiteY56" fmla="*/ 1292225 h 3282950"/>
                  <a:gd name="connsiteX57" fmla="*/ 444500 w 3130550"/>
                  <a:gd name="connsiteY57" fmla="*/ 1292225 h 3282950"/>
                  <a:gd name="connsiteX58" fmla="*/ 396875 w 3130550"/>
                  <a:gd name="connsiteY58" fmla="*/ 1266825 h 3282950"/>
                  <a:gd name="connsiteX59" fmla="*/ 365125 w 3130550"/>
                  <a:gd name="connsiteY59" fmla="*/ 1184275 h 3282950"/>
                  <a:gd name="connsiteX60" fmla="*/ 368300 w 3130550"/>
                  <a:gd name="connsiteY60" fmla="*/ 1095375 h 3282950"/>
                  <a:gd name="connsiteX61" fmla="*/ 276225 w 3130550"/>
                  <a:gd name="connsiteY61" fmla="*/ 1095375 h 3282950"/>
                  <a:gd name="connsiteX62" fmla="*/ 285750 w 3130550"/>
                  <a:gd name="connsiteY62" fmla="*/ 1047750 h 3282950"/>
                  <a:gd name="connsiteX63" fmla="*/ 273050 w 3130550"/>
                  <a:gd name="connsiteY63" fmla="*/ 1047750 h 3282950"/>
                  <a:gd name="connsiteX64" fmla="*/ 276225 w 3130550"/>
                  <a:gd name="connsiteY64" fmla="*/ 958850 h 3282950"/>
                  <a:gd name="connsiteX65" fmla="*/ 254000 w 3130550"/>
                  <a:gd name="connsiteY65" fmla="*/ 955675 h 3282950"/>
                  <a:gd name="connsiteX66" fmla="*/ 257175 w 3130550"/>
                  <a:gd name="connsiteY66" fmla="*/ 892175 h 3282950"/>
                  <a:gd name="connsiteX67" fmla="*/ 196850 w 3130550"/>
                  <a:gd name="connsiteY67" fmla="*/ 892175 h 3282950"/>
                  <a:gd name="connsiteX68" fmla="*/ 200025 w 3130550"/>
                  <a:gd name="connsiteY68" fmla="*/ 768350 h 3282950"/>
                  <a:gd name="connsiteX69" fmla="*/ 184150 w 3130550"/>
                  <a:gd name="connsiteY69" fmla="*/ 679450 h 3282950"/>
                  <a:gd name="connsiteX70" fmla="*/ 180975 w 3130550"/>
                  <a:gd name="connsiteY70" fmla="*/ 615950 h 3282950"/>
                  <a:gd name="connsiteX71" fmla="*/ 146050 w 3130550"/>
                  <a:gd name="connsiteY71" fmla="*/ 612775 h 3282950"/>
                  <a:gd name="connsiteX72" fmla="*/ 149225 w 3130550"/>
                  <a:gd name="connsiteY72" fmla="*/ 539750 h 3282950"/>
                  <a:gd name="connsiteX73" fmla="*/ 130175 w 3130550"/>
                  <a:gd name="connsiteY73" fmla="*/ 533400 h 3282950"/>
                  <a:gd name="connsiteX74" fmla="*/ 133350 w 3130550"/>
                  <a:gd name="connsiteY74" fmla="*/ 479425 h 3282950"/>
                  <a:gd name="connsiteX75" fmla="*/ 120650 w 3130550"/>
                  <a:gd name="connsiteY75" fmla="*/ 482600 h 3282950"/>
                  <a:gd name="connsiteX76" fmla="*/ 117475 w 3130550"/>
                  <a:gd name="connsiteY76" fmla="*/ 415925 h 3282950"/>
                  <a:gd name="connsiteX77" fmla="*/ 107950 w 3130550"/>
                  <a:gd name="connsiteY77" fmla="*/ 415925 h 3282950"/>
                  <a:gd name="connsiteX78" fmla="*/ 101600 w 3130550"/>
                  <a:gd name="connsiteY78" fmla="*/ 339725 h 3282950"/>
                  <a:gd name="connsiteX79" fmla="*/ 85725 w 3130550"/>
                  <a:gd name="connsiteY79" fmla="*/ 333375 h 3282950"/>
                  <a:gd name="connsiteX80" fmla="*/ 92075 w 3130550"/>
                  <a:gd name="connsiteY80" fmla="*/ 298450 h 3282950"/>
                  <a:gd name="connsiteX81" fmla="*/ 85725 w 3130550"/>
                  <a:gd name="connsiteY81" fmla="*/ 295275 h 3282950"/>
                  <a:gd name="connsiteX82" fmla="*/ 85725 w 3130550"/>
                  <a:gd name="connsiteY82" fmla="*/ 225425 h 3282950"/>
                  <a:gd name="connsiteX83" fmla="*/ 66675 w 3130550"/>
                  <a:gd name="connsiteY83" fmla="*/ 225425 h 3282950"/>
                  <a:gd name="connsiteX84" fmla="*/ 69850 w 3130550"/>
                  <a:gd name="connsiteY84" fmla="*/ 161925 h 3282950"/>
                  <a:gd name="connsiteX85" fmla="*/ 60325 w 3130550"/>
                  <a:gd name="connsiteY85" fmla="*/ 161925 h 3282950"/>
                  <a:gd name="connsiteX86" fmla="*/ 60325 w 3130550"/>
                  <a:gd name="connsiteY86" fmla="*/ 133350 h 3282950"/>
                  <a:gd name="connsiteX87" fmla="*/ 50800 w 3130550"/>
                  <a:gd name="connsiteY87" fmla="*/ 136525 h 3282950"/>
                  <a:gd name="connsiteX88" fmla="*/ 53975 w 3130550"/>
                  <a:gd name="connsiteY88" fmla="*/ 104775 h 3282950"/>
                  <a:gd name="connsiteX89" fmla="*/ 44450 w 3130550"/>
                  <a:gd name="connsiteY89" fmla="*/ 104775 h 3282950"/>
                  <a:gd name="connsiteX90" fmla="*/ 50800 w 3130550"/>
                  <a:gd name="connsiteY90" fmla="*/ 76200 h 3282950"/>
                  <a:gd name="connsiteX91" fmla="*/ 31750 w 3130550"/>
                  <a:gd name="connsiteY91" fmla="*/ 73025 h 3282950"/>
                  <a:gd name="connsiteX92" fmla="*/ 34925 w 3130550"/>
                  <a:gd name="connsiteY92" fmla="*/ 38100 h 3282950"/>
                  <a:gd name="connsiteX93" fmla="*/ 28575 w 3130550"/>
                  <a:gd name="connsiteY93" fmla="*/ 31750 h 3282950"/>
                  <a:gd name="connsiteX94" fmla="*/ 28575 w 3130550"/>
                  <a:gd name="connsiteY94" fmla="*/ 0 h 3282950"/>
                  <a:gd name="connsiteX95" fmla="*/ 0 w 3130550"/>
                  <a:gd name="connsiteY95" fmla="*/ 0 h 3282950"/>
                  <a:gd name="connsiteX0" fmla="*/ 3130550 w 3130550"/>
                  <a:gd name="connsiteY0" fmla="*/ 3282950 h 3282950"/>
                  <a:gd name="connsiteX1" fmla="*/ 1768475 w 3130550"/>
                  <a:gd name="connsiteY1" fmla="*/ 3279775 h 3282950"/>
                  <a:gd name="connsiteX2" fmla="*/ 1765300 w 3130550"/>
                  <a:gd name="connsiteY2" fmla="*/ 3124200 h 3282950"/>
                  <a:gd name="connsiteX3" fmla="*/ 1571625 w 3130550"/>
                  <a:gd name="connsiteY3" fmla="*/ 3127375 h 3282950"/>
                  <a:gd name="connsiteX4" fmla="*/ 1577975 w 3130550"/>
                  <a:gd name="connsiteY4" fmla="*/ 3035300 h 3282950"/>
                  <a:gd name="connsiteX5" fmla="*/ 1457325 w 3130550"/>
                  <a:gd name="connsiteY5" fmla="*/ 3035300 h 3282950"/>
                  <a:gd name="connsiteX6" fmla="*/ 1454150 w 3130550"/>
                  <a:gd name="connsiteY6" fmla="*/ 2870200 h 3282950"/>
                  <a:gd name="connsiteX7" fmla="*/ 1222375 w 3130550"/>
                  <a:gd name="connsiteY7" fmla="*/ 2870200 h 3282950"/>
                  <a:gd name="connsiteX8" fmla="*/ 1222375 w 3130550"/>
                  <a:gd name="connsiteY8" fmla="*/ 2813050 h 3282950"/>
                  <a:gd name="connsiteX9" fmla="*/ 1149350 w 3130550"/>
                  <a:gd name="connsiteY9" fmla="*/ 2816225 h 3282950"/>
                  <a:gd name="connsiteX10" fmla="*/ 1152525 w 3130550"/>
                  <a:gd name="connsiteY10" fmla="*/ 2762250 h 3282950"/>
                  <a:gd name="connsiteX11" fmla="*/ 1120775 w 3130550"/>
                  <a:gd name="connsiteY11" fmla="*/ 2762250 h 3282950"/>
                  <a:gd name="connsiteX12" fmla="*/ 1123950 w 3130550"/>
                  <a:gd name="connsiteY12" fmla="*/ 2644775 h 3282950"/>
                  <a:gd name="connsiteX13" fmla="*/ 1092200 w 3130550"/>
                  <a:gd name="connsiteY13" fmla="*/ 2651125 h 3282950"/>
                  <a:gd name="connsiteX14" fmla="*/ 1095375 w 3130550"/>
                  <a:gd name="connsiteY14" fmla="*/ 2593975 h 3282950"/>
                  <a:gd name="connsiteX15" fmla="*/ 1057275 w 3130550"/>
                  <a:gd name="connsiteY15" fmla="*/ 2597150 h 3282950"/>
                  <a:gd name="connsiteX16" fmla="*/ 1060450 w 3130550"/>
                  <a:gd name="connsiteY16" fmla="*/ 2536825 h 3282950"/>
                  <a:gd name="connsiteX17" fmla="*/ 1000125 w 3130550"/>
                  <a:gd name="connsiteY17" fmla="*/ 2536825 h 3282950"/>
                  <a:gd name="connsiteX18" fmla="*/ 1003300 w 3130550"/>
                  <a:gd name="connsiteY18" fmla="*/ 2489200 h 3282950"/>
                  <a:gd name="connsiteX19" fmla="*/ 942975 w 3130550"/>
                  <a:gd name="connsiteY19" fmla="*/ 2492375 h 3282950"/>
                  <a:gd name="connsiteX20" fmla="*/ 949325 w 3130550"/>
                  <a:gd name="connsiteY20" fmla="*/ 2444750 h 3282950"/>
                  <a:gd name="connsiteX21" fmla="*/ 914400 w 3130550"/>
                  <a:gd name="connsiteY21" fmla="*/ 2444750 h 3282950"/>
                  <a:gd name="connsiteX22" fmla="*/ 927100 w 3130550"/>
                  <a:gd name="connsiteY22" fmla="*/ 2400300 h 3282950"/>
                  <a:gd name="connsiteX23" fmla="*/ 863600 w 3130550"/>
                  <a:gd name="connsiteY23" fmla="*/ 2397125 h 3282950"/>
                  <a:gd name="connsiteX24" fmla="*/ 869950 w 3130550"/>
                  <a:gd name="connsiteY24" fmla="*/ 2346325 h 3282950"/>
                  <a:gd name="connsiteX25" fmla="*/ 822325 w 3130550"/>
                  <a:gd name="connsiteY25" fmla="*/ 2349500 h 3282950"/>
                  <a:gd name="connsiteX26" fmla="*/ 822325 w 3130550"/>
                  <a:gd name="connsiteY26" fmla="*/ 2279650 h 3282950"/>
                  <a:gd name="connsiteX27" fmla="*/ 781050 w 3130550"/>
                  <a:gd name="connsiteY27" fmla="*/ 2276475 h 3282950"/>
                  <a:gd name="connsiteX28" fmla="*/ 793750 w 3130550"/>
                  <a:gd name="connsiteY28" fmla="*/ 2212975 h 3282950"/>
                  <a:gd name="connsiteX29" fmla="*/ 755650 w 3130550"/>
                  <a:gd name="connsiteY29" fmla="*/ 2209800 h 3282950"/>
                  <a:gd name="connsiteX30" fmla="*/ 762000 w 3130550"/>
                  <a:gd name="connsiteY30" fmla="*/ 2130425 h 3282950"/>
                  <a:gd name="connsiteX31" fmla="*/ 762000 w 3130550"/>
                  <a:gd name="connsiteY31" fmla="*/ 2130425 h 3282950"/>
                  <a:gd name="connsiteX32" fmla="*/ 174625 w 3130550"/>
                  <a:gd name="connsiteY32" fmla="*/ 2365375 h 3282950"/>
                  <a:gd name="connsiteX33" fmla="*/ 742950 w 3130550"/>
                  <a:gd name="connsiteY33" fmla="*/ 2124075 h 3282950"/>
                  <a:gd name="connsiteX34" fmla="*/ 749300 w 3130550"/>
                  <a:gd name="connsiteY34" fmla="*/ 2035175 h 3282950"/>
                  <a:gd name="connsiteX35" fmla="*/ 679450 w 3130550"/>
                  <a:gd name="connsiteY35" fmla="*/ 2035175 h 3282950"/>
                  <a:gd name="connsiteX36" fmla="*/ 688975 w 3130550"/>
                  <a:gd name="connsiteY36" fmla="*/ 1958975 h 3282950"/>
                  <a:gd name="connsiteX37" fmla="*/ 679450 w 3130550"/>
                  <a:gd name="connsiteY37" fmla="*/ 1933575 h 3282950"/>
                  <a:gd name="connsiteX38" fmla="*/ 279400 w 3130550"/>
                  <a:gd name="connsiteY38" fmla="*/ 2003425 h 3282950"/>
                  <a:gd name="connsiteX39" fmla="*/ 660400 w 3130550"/>
                  <a:gd name="connsiteY39" fmla="*/ 1933575 h 3282950"/>
                  <a:gd name="connsiteX40" fmla="*/ 666750 w 3130550"/>
                  <a:gd name="connsiteY40" fmla="*/ 1889125 h 3282950"/>
                  <a:gd name="connsiteX41" fmla="*/ 666750 w 3130550"/>
                  <a:gd name="connsiteY41" fmla="*/ 1860550 h 3282950"/>
                  <a:gd name="connsiteX42" fmla="*/ 647700 w 3130550"/>
                  <a:gd name="connsiteY42" fmla="*/ 1863725 h 3282950"/>
                  <a:gd name="connsiteX43" fmla="*/ 654050 w 3130550"/>
                  <a:gd name="connsiteY43" fmla="*/ 1831975 h 3282950"/>
                  <a:gd name="connsiteX44" fmla="*/ 625475 w 3130550"/>
                  <a:gd name="connsiteY44" fmla="*/ 1828800 h 3282950"/>
                  <a:gd name="connsiteX45" fmla="*/ 625475 w 3130550"/>
                  <a:gd name="connsiteY45" fmla="*/ 1774825 h 3282950"/>
                  <a:gd name="connsiteX46" fmla="*/ 596900 w 3130550"/>
                  <a:gd name="connsiteY46" fmla="*/ 1774825 h 3282950"/>
                  <a:gd name="connsiteX47" fmla="*/ 600075 w 3130550"/>
                  <a:gd name="connsiteY47" fmla="*/ 1736725 h 3282950"/>
                  <a:gd name="connsiteX48" fmla="*/ 558800 w 3130550"/>
                  <a:gd name="connsiteY48" fmla="*/ 1733550 h 3282950"/>
                  <a:gd name="connsiteX49" fmla="*/ 565150 w 3130550"/>
                  <a:gd name="connsiteY49" fmla="*/ 1673225 h 3282950"/>
                  <a:gd name="connsiteX50" fmla="*/ 565150 w 3130550"/>
                  <a:gd name="connsiteY50" fmla="*/ 1673225 h 3282950"/>
                  <a:gd name="connsiteX51" fmla="*/ 536575 w 3130550"/>
                  <a:gd name="connsiteY51" fmla="*/ 1670050 h 3282950"/>
                  <a:gd name="connsiteX52" fmla="*/ 539750 w 3130550"/>
                  <a:gd name="connsiteY52" fmla="*/ 1593850 h 3282950"/>
                  <a:gd name="connsiteX53" fmla="*/ 508000 w 3130550"/>
                  <a:gd name="connsiteY53" fmla="*/ 1593850 h 3282950"/>
                  <a:gd name="connsiteX54" fmla="*/ 469900 w 3130550"/>
                  <a:gd name="connsiteY54" fmla="*/ 1409700 h 3282950"/>
                  <a:gd name="connsiteX55" fmla="*/ 444500 w 3130550"/>
                  <a:gd name="connsiteY55" fmla="*/ 1292225 h 3282950"/>
                  <a:gd name="connsiteX56" fmla="*/ 444500 w 3130550"/>
                  <a:gd name="connsiteY56" fmla="*/ 1292225 h 3282950"/>
                  <a:gd name="connsiteX57" fmla="*/ 396875 w 3130550"/>
                  <a:gd name="connsiteY57" fmla="*/ 1266825 h 3282950"/>
                  <a:gd name="connsiteX58" fmla="*/ 365125 w 3130550"/>
                  <a:gd name="connsiteY58" fmla="*/ 1184275 h 3282950"/>
                  <a:gd name="connsiteX59" fmla="*/ 368300 w 3130550"/>
                  <a:gd name="connsiteY59" fmla="*/ 1095375 h 3282950"/>
                  <a:gd name="connsiteX60" fmla="*/ 276225 w 3130550"/>
                  <a:gd name="connsiteY60" fmla="*/ 1095375 h 3282950"/>
                  <a:gd name="connsiteX61" fmla="*/ 285750 w 3130550"/>
                  <a:gd name="connsiteY61" fmla="*/ 1047750 h 3282950"/>
                  <a:gd name="connsiteX62" fmla="*/ 273050 w 3130550"/>
                  <a:gd name="connsiteY62" fmla="*/ 1047750 h 3282950"/>
                  <a:gd name="connsiteX63" fmla="*/ 276225 w 3130550"/>
                  <a:gd name="connsiteY63" fmla="*/ 958850 h 3282950"/>
                  <a:gd name="connsiteX64" fmla="*/ 254000 w 3130550"/>
                  <a:gd name="connsiteY64" fmla="*/ 955675 h 3282950"/>
                  <a:gd name="connsiteX65" fmla="*/ 257175 w 3130550"/>
                  <a:gd name="connsiteY65" fmla="*/ 892175 h 3282950"/>
                  <a:gd name="connsiteX66" fmla="*/ 196850 w 3130550"/>
                  <a:gd name="connsiteY66" fmla="*/ 892175 h 3282950"/>
                  <a:gd name="connsiteX67" fmla="*/ 200025 w 3130550"/>
                  <a:gd name="connsiteY67" fmla="*/ 768350 h 3282950"/>
                  <a:gd name="connsiteX68" fmla="*/ 184150 w 3130550"/>
                  <a:gd name="connsiteY68" fmla="*/ 679450 h 3282950"/>
                  <a:gd name="connsiteX69" fmla="*/ 180975 w 3130550"/>
                  <a:gd name="connsiteY69" fmla="*/ 615950 h 3282950"/>
                  <a:gd name="connsiteX70" fmla="*/ 146050 w 3130550"/>
                  <a:gd name="connsiteY70" fmla="*/ 612775 h 3282950"/>
                  <a:gd name="connsiteX71" fmla="*/ 149225 w 3130550"/>
                  <a:gd name="connsiteY71" fmla="*/ 539750 h 3282950"/>
                  <a:gd name="connsiteX72" fmla="*/ 130175 w 3130550"/>
                  <a:gd name="connsiteY72" fmla="*/ 533400 h 3282950"/>
                  <a:gd name="connsiteX73" fmla="*/ 133350 w 3130550"/>
                  <a:gd name="connsiteY73" fmla="*/ 479425 h 3282950"/>
                  <a:gd name="connsiteX74" fmla="*/ 120650 w 3130550"/>
                  <a:gd name="connsiteY74" fmla="*/ 482600 h 3282950"/>
                  <a:gd name="connsiteX75" fmla="*/ 117475 w 3130550"/>
                  <a:gd name="connsiteY75" fmla="*/ 415925 h 3282950"/>
                  <a:gd name="connsiteX76" fmla="*/ 107950 w 3130550"/>
                  <a:gd name="connsiteY76" fmla="*/ 415925 h 3282950"/>
                  <a:gd name="connsiteX77" fmla="*/ 101600 w 3130550"/>
                  <a:gd name="connsiteY77" fmla="*/ 339725 h 3282950"/>
                  <a:gd name="connsiteX78" fmla="*/ 85725 w 3130550"/>
                  <a:gd name="connsiteY78" fmla="*/ 333375 h 3282950"/>
                  <a:gd name="connsiteX79" fmla="*/ 92075 w 3130550"/>
                  <a:gd name="connsiteY79" fmla="*/ 298450 h 3282950"/>
                  <a:gd name="connsiteX80" fmla="*/ 85725 w 3130550"/>
                  <a:gd name="connsiteY80" fmla="*/ 295275 h 3282950"/>
                  <a:gd name="connsiteX81" fmla="*/ 85725 w 3130550"/>
                  <a:gd name="connsiteY81" fmla="*/ 225425 h 3282950"/>
                  <a:gd name="connsiteX82" fmla="*/ 66675 w 3130550"/>
                  <a:gd name="connsiteY82" fmla="*/ 225425 h 3282950"/>
                  <a:gd name="connsiteX83" fmla="*/ 69850 w 3130550"/>
                  <a:gd name="connsiteY83" fmla="*/ 161925 h 3282950"/>
                  <a:gd name="connsiteX84" fmla="*/ 60325 w 3130550"/>
                  <a:gd name="connsiteY84" fmla="*/ 161925 h 3282950"/>
                  <a:gd name="connsiteX85" fmla="*/ 60325 w 3130550"/>
                  <a:gd name="connsiteY85" fmla="*/ 133350 h 3282950"/>
                  <a:gd name="connsiteX86" fmla="*/ 50800 w 3130550"/>
                  <a:gd name="connsiteY86" fmla="*/ 136525 h 3282950"/>
                  <a:gd name="connsiteX87" fmla="*/ 53975 w 3130550"/>
                  <a:gd name="connsiteY87" fmla="*/ 104775 h 3282950"/>
                  <a:gd name="connsiteX88" fmla="*/ 44450 w 3130550"/>
                  <a:gd name="connsiteY88" fmla="*/ 104775 h 3282950"/>
                  <a:gd name="connsiteX89" fmla="*/ 50800 w 3130550"/>
                  <a:gd name="connsiteY89" fmla="*/ 76200 h 3282950"/>
                  <a:gd name="connsiteX90" fmla="*/ 31750 w 3130550"/>
                  <a:gd name="connsiteY90" fmla="*/ 73025 h 3282950"/>
                  <a:gd name="connsiteX91" fmla="*/ 34925 w 3130550"/>
                  <a:gd name="connsiteY91" fmla="*/ 38100 h 3282950"/>
                  <a:gd name="connsiteX92" fmla="*/ 28575 w 3130550"/>
                  <a:gd name="connsiteY92" fmla="*/ 31750 h 3282950"/>
                  <a:gd name="connsiteX93" fmla="*/ 28575 w 3130550"/>
                  <a:gd name="connsiteY93" fmla="*/ 0 h 3282950"/>
                  <a:gd name="connsiteX94" fmla="*/ 0 w 3130550"/>
                  <a:gd name="connsiteY94" fmla="*/ 0 h 3282950"/>
                  <a:gd name="connsiteX0" fmla="*/ 3130550 w 3130550"/>
                  <a:gd name="connsiteY0" fmla="*/ 3282950 h 3282950"/>
                  <a:gd name="connsiteX1" fmla="*/ 1768475 w 3130550"/>
                  <a:gd name="connsiteY1" fmla="*/ 3279775 h 3282950"/>
                  <a:gd name="connsiteX2" fmla="*/ 1765300 w 3130550"/>
                  <a:gd name="connsiteY2" fmla="*/ 3124200 h 3282950"/>
                  <a:gd name="connsiteX3" fmla="*/ 1571625 w 3130550"/>
                  <a:gd name="connsiteY3" fmla="*/ 3127375 h 3282950"/>
                  <a:gd name="connsiteX4" fmla="*/ 1577975 w 3130550"/>
                  <a:gd name="connsiteY4" fmla="*/ 3035300 h 3282950"/>
                  <a:gd name="connsiteX5" fmla="*/ 1457325 w 3130550"/>
                  <a:gd name="connsiteY5" fmla="*/ 3035300 h 3282950"/>
                  <a:gd name="connsiteX6" fmla="*/ 1454150 w 3130550"/>
                  <a:gd name="connsiteY6" fmla="*/ 2870200 h 3282950"/>
                  <a:gd name="connsiteX7" fmla="*/ 1222375 w 3130550"/>
                  <a:gd name="connsiteY7" fmla="*/ 2870200 h 3282950"/>
                  <a:gd name="connsiteX8" fmla="*/ 1222375 w 3130550"/>
                  <a:gd name="connsiteY8" fmla="*/ 2813050 h 3282950"/>
                  <a:gd name="connsiteX9" fmla="*/ 1149350 w 3130550"/>
                  <a:gd name="connsiteY9" fmla="*/ 2816225 h 3282950"/>
                  <a:gd name="connsiteX10" fmla="*/ 1152525 w 3130550"/>
                  <a:gd name="connsiteY10" fmla="*/ 2762250 h 3282950"/>
                  <a:gd name="connsiteX11" fmla="*/ 1120775 w 3130550"/>
                  <a:gd name="connsiteY11" fmla="*/ 2762250 h 3282950"/>
                  <a:gd name="connsiteX12" fmla="*/ 1123950 w 3130550"/>
                  <a:gd name="connsiteY12" fmla="*/ 2644775 h 3282950"/>
                  <a:gd name="connsiteX13" fmla="*/ 1092200 w 3130550"/>
                  <a:gd name="connsiteY13" fmla="*/ 2651125 h 3282950"/>
                  <a:gd name="connsiteX14" fmla="*/ 1095375 w 3130550"/>
                  <a:gd name="connsiteY14" fmla="*/ 2593975 h 3282950"/>
                  <a:gd name="connsiteX15" fmla="*/ 1057275 w 3130550"/>
                  <a:gd name="connsiteY15" fmla="*/ 2597150 h 3282950"/>
                  <a:gd name="connsiteX16" fmla="*/ 1060450 w 3130550"/>
                  <a:gd name="connsiteY16" fmla="*/ 2536825 h 3282950"/>
                  <a:gd name="connsiteX17" fmla="*/ 1000125 w 3130550"/>
                  <a:gd name="connsiteY17" fmla="*/ 2536825 h 3282950"/>
                  <a:gd name="connsiteX18" fmla="*/ 1003300 w 3130550"/>
                  <a:gd name="connsiteY18" fmla="*/ 2489200 h 3282950"/>
                  <a:gd name="connsiteX19" fmla="*/ 942975 w 3130550"/>
                  <a:gd name="connsiteY19" fmla="*/ 2492375 h 3282950"/>
                  <a:gd name="connsiteX20" fmla="*/ 949325 w 3130550"/>
                  <a:gd name="connsiteY20" fmla="*/ 2444750 h 3282950"/>
                  <a:gd name="connsiteX21" fmla="*/ 914400 w 3130550"/>
                  <a:gd name="connsiteY21" fmla="*/ 2444750 h 3282950"/>
                  <a:gd name="connsiteX22" fmla="*/ 927100 w 3130550"/>
                  <a:gd name="connsiteY22" fmla="*/ 2400300 h 3282950"/>
                  <a:gd name="connsiteX23" fmla="*/ 863600 w 3130550"/>
                  <a:gd name="connsiteY23" fmla="*/ 2397125 h 3282950"/>
                  <a:gd name="connsiteX24" fmla="*/ 869950 w 3130550"/>
                  <a:gd name="connsiteY24" fmla="*/ 2346325 h 3282950"/>
                  <a:gd name="connsiteX25" fmla="*/ 822325 w 3130550"/>
                  <a:gd name="connsiteY25" fmla="*/ 2349500 h 3282950"/>
                  <a:gd name="connsiteX26" fmla="*/ 822325 w 3130550"/>
                  <a:gd name="connsiteY26" fmla="*/ 2279650 h 3282950"/>
                  <a:gd name="connsiteX27" fmla="*/ 781050 w 3130550"/>
                  <a:gd name="connsiteY27" fmla="*/ 2276475 h 3282950"/>
                  <a:gd name="connsiteX28" fmla="*/ 793750 w 3130550"/>
                  <a:gd name="connsiteY28" fmla="*/ 2212975 h 3282950"/>
                  <a:gd name="connsiteX29" fmla="*/ 755650 w 3130550"/>
                  <a:gd name="connsiteY29" fmla="*/ 2209800 h 3282950"/>
                  <a:gd name="connsiteX30" fmla="*/ 762000 w 3130550"/>
                  <a:gd name="connsiteY30" fmla="*/ 2130425 h 3282950"/>
                  <a:gd name="connsiteX31" fmla="*/ 762000 w 3130550"/>
                  <a:gd name="connsiteY31" fmla="*/ 2130425 h 3282950"/>
                  <a:gd name="connsiteX32" fmla="*/ 174625 w 3130550"/>
                  <a:gd name="connsiteY32" fmla="*/ 2365375 h 3282950"/>
                  <a:gd name="connsiteX33" fmla="*/ 742950 w 3130550"/>
                  <a:gd name="connsiteY33" fmla="*/ 2124075 h 3282950"/>
                  <a:gd name="connsiteX34" fmla="*/ 749300 w 3130550"/>
                  <a:gd name="connsiteY34" fmla="*/ 2035175 h 3282950"/>
                  <a:gd name="connsiteX35" fmla="*/ 679450 w 3130550"/>
                  <a:gd name="connsiteY35" fmla="*/ 2035175 h 3282950"/>
                  <a:gd name="connsiteX36" fmla="*/ 688975 w 3130550"/>
                  <a:gd name="connsiteY36" fmla="*/ 1958975 h 3282950"/>
                  <a:gd name="connsiteX37" fmla="*/ 679450 w 3130550"/>
                  <a:gd name="connsiteY37" fmla="*/ 1933575 h 3282950"/>
                  <a:gd name="connsiteX38" fmla="*/ 660400 w 3130550"/>
                  <a:gd name="connsiteY38" fmla="*/ 1933575 h 3282950"/>
                  <a:gd name="connsiteX39" fmla="*/ 666750 w 3130550"/>
                  <a:gd name="connsiteY39" fmla="*/ 1889125 h 3282950"/>
                  <a:gd name="connsiteX40" fmla="*/ 666750 w 3130550"/>
                  <a:gd name="connsiteY40" fmla="*/ 1860550 h 3282950"/>
                  <a:gd name="connsiteX41" fmla="*/ 647700 w 3130550"/>
                  <a:gd name="connsiteY41" fmla="*/ 1863725 h 3282950"/>
                  <a:gd name="connsiteX42" fmla="*/ 654050 w 3130550"/>
                  <a:gd name="connsiteY42" fmla="*/ 1831975 h 3282950"/>
                  <a:gd name="connsiteX43" fmla="*/ 625475 w 3130550"/>
                  <a:gd name="connsiteY43" fmla="*/ 1828800 h 3282950"/>
                  <a:gd name="connsiteX44" fmla="*/ 625475 w 3130550"/>
                  <a:gd name="connsiteY44" fmla="*/ 1774825 h 3282950"/>
                  <a:gd name="connsiteX45" fmla="*/ 596900 w 3130550"/>
                  <a:gd name="connsiteY45" fmla="*/ 1774825 h 3282950"/>
                  <a:gd name="connsiteX46" fmla="*/ 600075 w 3130550"/>
                  <a:gd name="connsiteY46" fmla="*/ 1736725 h 3282950"/>
                  <a:gd name="connsiteX47" fmla="*/ 558800 w 3130550"/>
                  <a:gd name="connsiteY47" fmla="*/ 1733550 h 3282950"/>
                  <a:gd name="connsiteX48" fmla="*/ 565150 w 3130550"/>
                  <a:gd name="connsiteY48" fmla="*/ 1673225 h 3282950"/>
                  <a:gd name="connsiteX49" fmla="*/ 565150 w 3130550"/>
                  <a:gd name="connsiteY49" fmla="*/ 1673225 h 3282950"/>
                  <a:gd name="connsiteX50" fmla="*/ 536575 w 3130550"/>
                  <a:gd name="connsiteY50" fmla="*/ 1670050 h 3282950"/>
                  <a:gd name="connsiteX51" fmla="*/ 539750 w 3130550"/>
                  <a:gd name="connsiteY51" fmla="*/ 1593850 h 3282950"/>
                  <a:gd name="connsiteX52" fmla="*/ 508000 w 3130550"/>
                  <a:gd name="connsiteY52" fmla="*/ 1593850 h 3282950"/>
                  <a:gd name="connsiteX53" fmla="*/ 469900 w 3130550"/>
                  <a:gd name="connsiteY53" fmla="*/ 1409700 h 3282950"/>
                  <a:gd name="connsiteX54" fmla="*/ 444500 w 3130550"/>
                  <a:gd name="connsiteY54" fmla="*/ 1292225 h 3282950"/>
                  <a:gd name="connsiteX55" fmla="*/ 444500 w 3130550"/>
                  <a:gd name="connsiteY55" fmla="*/ 1292225 h 3282950"/>
                  <a:gd name="connsiteX56" fmla="*/ 396875 w 3130550"/>
                  <a:gd name="connsiteY56" fmla="*/ 1266825 h 3282950"/>
                  <a:gd name="connsiteX57" fmla="*/ 365125 w 3130550"/>
                  <a:gd name="connsiteY57" fmla="*/ 1184275 h 3282950"/>
                  <a:gd name="connsiteX58" fmla="*/ 368300 w 3130550"/>
                  <a:gd name="connsiteY58" fmla="*/ 1095375 h 3282950"/>
                  <a:gd name="connsiteX59" fmla="*/ 276225 w 3130550"/>
                  <a:gd name="connsiteY59" fmla="*/ 1095375 h 3282950"/>
                  <a:gd name="connsiteX60" fmla="*/ 285750 w 3130550"/>
                  <a:gd name="connsiteY60" fmla="*/ 1047750 h 3282950"/>
                  <a:gd name="connsiteX61" fmla="*/ 273050 w 3130550"/>
                  <a:gd name="connsiteY61" fmla="*/ 1047750 h 3282950"/>
                  <a:gd name="connsiteX62" fmla="*/ 276225 w 3130550"/>
                  <a:gd name="connsiteY62" fmla="*/ 958850 h 3282950"/>
                  <a:gd name="connsiteX63" fmla="*/ 254000 w 3130550"/>
                  <a:gd name="connsiteY63" fmla="*/ 955675 h 3282950"/>
                  <a:gd name="connsiteX64" fmla="*/ 257175 w 3130550"/>
                  <a:gd name="connsiteY64" fmla="*/ 892175 h 3282950"/>
                  <a:gd name="connsiteX65" fmla="*/ 196850 w 3130550"/>
                  <a:gd name="connsiteY65" fmla="*/ 892175 h 3282950"/>
                  <a:gd name="connsiteX66" fmla="*/ 200025 w 3130550"/>
                  <a:gd name="connsiteY66" fmla="*/ 768350 h 3282950"/>
                  <a:gd name="connsiteX67" fmla="*/ 184150 w 3130550"/>
                  <a:gd name="connsiteY67" fmla="*/ 679450 h 3282950"/>
                  <a:gd name="connsiteX68" fmla="*/ 180975 w 3130550"/>
                  <a:gd name="connsiteY68" fmla="*/ 615950 h 3282950"/>
                  <a:gd name="connsiteX69" fmla="*/ 146050 w 3130550"/>
                  <a:gd name="connsiteY69" fmla="*/ 612775 h 3282950"/>
                  <a:gd name="connsiteX70" fmla="*/ 149225 w 3130550"/>
                  <a:gd name="connsiteY70" fmla="*/ 539750 h 3282950"/>
                  <a:gd name="connsiteX71" fmla="*/ 130175 w 3130550"/>
                  <a:gd name="connsiteY71" fmla="*/ 533400 h 3282950"/>
                  <a:gd name="connsiteX72" fmla="*/ 133350 w 3130550"/>
                  <a:gd name="connsiteY72" fmla="*/ 479425 h 3282950"/>
                  <a:gd name="connsiteX73" fmla="*/ 120650 w 3130550"/>
                  <a:gd name="connsiteY73" fmla="*/ 482600 h 3282950"/>
                  <a:gd name="connsiteX74" fmla="*/ 117475 w 3130550"/>
                  <a:gd name="connsiteY74" fmla="*/ 415925 h 3282950"/>
                  <a:gd name="connsiteX75" fmla="*/ 107950 w 3130550"/>
                  <a:gd name="connsiteY75" fmla="*/ 415925 h 3282950"/>
                  <a:gd name="connsiteX76" fmla="*/ 101600 w 3130550"/>
                  <a:gd name="connsiteY76" fmla="*/ 339725 h 3282950"/>
                  <a:gd name="connsiteX77" fmla="*/ 85725 w 3130550"/>
                  <a:gd name="connsiteY77" fmla="*/ 333375 h 3282950"/>
                  <a:gd name="connsiteX78" fmla="*/ 92075 w 3130550"/>
                  <a:gd name="connsiteY78" fmla="*/ 298450 h 3282950"/>
                  <a:gd name="connsiteX79" fmla="*/ 85725 w 3130550"/>
                  <a:gd name="connsiteY79" fmla="*/ 295275 h 3282950"/>
                  <a:gd name="connsiteX80" fmla="*/ 85725 w 3130550"/>
                  <a:gd name="connsiteY80" fmla="*/ 225425 h 3282950"/>
                  <a:gd name="connsiteX81" fmla="*/ 66675 w 3130550"/>
                  <a:gd name="connsiteY81" fmla="*/ 225425 h 3282950"/>
                  <a:gd name="connsiteX82" fmla="*/ 69850 w 3130550"/>
                  <a:gd name="connsiteY82" fmla="*/ 161925 h 3282950"/>
                  <a:gd name="connsiteX83" fmla="*/ 60325 w 3130550"/>
                  <a:gd name="connsiteY83" fmla="*/ 161925 h 3282950"/>
                  <a:gd name="connsiteX84" fmla="*/ 60325 w 3130550"/>
                  <a:gd name="connsiteY84" fmla="*/ 133350 h 3282950"/>
                  <a:gd name="connsiteX85" fmla="*/ 50800 w 3130550"/>
                  <a:gd name="connsiteY85" fmla="*/ 136525 h 3282950"/>
                  <a:gd name="connsiteX86" fmla="*/ 53975 w 3130550"/>
                  <a:gd name="connsiteY86" fmla="*/ 104775 h 3282950"/>
                  <a:gd name="connsiteX87" fmla="*/ 44450 w 3130550"/>
                  <a:gd name="connsiteY87" fmla="*/ 104775 h 3282950"/>
                  <a:gd name="connsiteX88" fmla="*/ 50800 w 3130550"/>
                  <a:gd name="connsiteY88" fmla="*/ 76200 h 3282950"/>
                  <a:gd name="connsiteX89" fmla="*/ 31750 w 3130550"/>
                  <a:gd name="connsiteY89" fmla="*/ 73025 h 3282950"/>
                  <a:gd name="connsiteX90" fmla="*/ 34925 w 3130550"/>
                  <a:gd name="connsiteY90" fmla="*/ 38100 h 3282950"/>
                  <a:gd name="connsiteX91" fmla="*/ 28575 w 3130550"/>
                  <a:gd name="connsiteY91" fmla="*/ 31750 h 3282950"/>
                  <a:gd name="connsiteX92" fmla="*/ 28575 w 3130550"/>
                  <a:gd name="connsiteY92" fmla="*/ 0 h 3282950"/>
                  <a:gd name="connsiteX93" fmla="*/ 0 w 3130550"/>
                  <a:gd name="connsiteY93" fmla="*/ 0 h 3282950"/>
                  <a:gd name="connsiteX0" fmla="*/ 3130550 w 3130550"/>
                  <a:gd name="connsiteY0" fmla="*/ 3282950 h 3282950"/>
                  <a:gd name="connsiteX1" fmla="*/ 1768475 w 3130550"/>
                  <a:gd name="connsiteY1" fmla="*/ 3279775 h 3282950"/>
                  <a:gd name="connsiteX2" fmla="*/ 1765300 w 3130550"/>
                  <a:gd name="connsiteY2" fmla="*/ 3124200 h 3282950"/>
                  <a:gd name="connsiteX3" fmla="*/ 1571625 w 3130550"/>
                  <a:gd name="connsiteY3" fmla="*/ 3127375 h 3282950"/>
                  <a:gd name="connsiteX4" fmla="*/ 1577975 w 3130550"/>
                  <a:gd name="connsiteY4" fmla="*/ 3035300 h 3282950"/>
                  <a:gd name="connsiteX5" fmla="*/ 1457325 w 3130550"/>
                  <a:gd name="connsiteY5" fmla="*/ 3035300 h 3282950"/>
                  <a:gd name="connsiteX6" fmla="*/ 1454150 w 3130550"/>
                  <a:gd name="connsiteY6" fmla="*/ 2870200 h 3282950"/>
                  <a:gd name="connsiteX7" fmla="*/ 1222375 w 3130550"/>
                  <a:gd name="connsiteY7" fmla="*/ 2870200 h 3282950"/>
                  <a:gd name="connsiteX8" fmla="*/ 1222375 w 3130550"/>
                  <a:gd name="connsiteY8" fmla="*/ 2813050 h 3282950"/>
                  <a:gd name="connsiteX9" fmla="*/ 1149350 w 3130550"/>
                  <a:gd name="connsiteY9" fmla="*/ 2816225 h 3282950"/>
                  <a:gd name="connsiteX10" fmla="*/ 1152525 w 3130550"/>
                  <a:gd name="connsiteY10" fmla="*/ 2762250 h 3282950"/>
                  <a:gd name="connsiteX11" fmla="*/ 1120775 w 3130550"/>
                  <a:gd name="connsiteY11" fmla="*/ 2762250 h 3282950"/>
                  <a:gd name="connsiteX12" fmla="*/ 1123950 w 3130550"/>
                  <a:gd name="connsiteY12" fmla="*/ 2644775 h 3282950"/>
                  <a:gd name="connsiteX13" fmla="*/ 1092200 w 3130550"/>
                  <a:gd name="connsiteY13" fmla="*/ 2651125 h 3282950"/>
                  <a:gd name="connsiteX14" fmla="*/ 1095375 w 3130550"/>
                  <a:gd name="connsiteY14" fmla="*/ 2593975 h 3282950"/>
                  <a:gd name="connsiteX15" fmla="*/ 1057275 w 3130550"/>
                  <a:gd name="connsiteY15" fmla="*/ 2597150 h 3282950"/>
                  <a:gd name="connsiteX16" fmla="*/ 1060450 w 3130550"/>
                  <a:gd name="connsiteY16" fmla="*/ 2536825 h 3282950"/>
                  <a:gd name="connsiteX17" fmla="*/ 1000125 w 3130550"/>
                  <a:gd name="connsiteY17" fmla="*/ 2536825 h 3282950"/>
                  <a:gd name="connsiteX18" fmla="*/ 1003300 w 3130550"/>
                  <a:gd name="connsiteY18" fmla="*/ 2489200 h 3282950"/>
                  <a:gd name="connsiteX19" fmla="*/ 942975 w 3130550"/>
                  <a:gd name="connsiteY19" fmla="*/ 2492375 h 3282950"/>
                  <a:gd name="connsiteX20" fmla="*/ 949325 w 3130550"/>
                  <a:gd name="connsiteY20" fmla="*/ 2444750 h 3282950"/>
                  <a:gd name="connsiteX21" fmla="*/ 914400 w 3130550"/>
                  <a:gd name="connsiteY21" fmla="*/ 2444750 h 3282950"/>
                  <a:gd name="connsiteX22" fmla="*/ 927100 w 3130550"/>
                  <a:gd name="connsiteY22" fmla="*/ 2400300 h 3282950"/>
                  <a:gd name="connsiteX23" fmla="*/ 863600 w 3130550"/>
                  <a:gd name="connsiteY23" fmla="*/ 2397125 h 3282950"/>
                  <a:gd name="connsiteX24" fmla="*/ 869950 w 3130550"/>
                  <a:gd name="connsiteY24" fmla="*/ 2346325 h 3282950"/>
                  <a:gd name="connsiteX25" fmla="*/ 822325 w 3130550"/>
                  <a:gd name="connsiteY25" fmla="*/ 2349500 h 3282950"/>
                  <a:gd name="connsiteX26" fmla="*/ 822325 w 3130550"/>
                  <a:gd name="connsiteY26" fmla="*/ 2279650 h 3282950"/>
                  <a:gd name="connsiteX27" fmla="*/ 781050 w 3130550"/>
                  <a:gd name="connsiteY27" fmla="*/ 2276475 h 3282950"/>
                  <a:gd name="connsiteX28" fmla="*/ 793750 w 3130550"/>
                  <a:gd name="connsiteY28" fmla="*/ 2212975 h 3282950"/>
                  <a:gd name="connsiteX29" fmla="*/ 755650 w 3130550"/>
                  <a:gd name="connsiteY29" fmla="*/ 2209800 h 3282950"/>
                  <a:gd name="connsiteX30" fmla="*/ 762000 w 3130550"/>
                  <a:gd name="connsiteY30" fmla="*/ 2130425 h 3282950"/>
                  <a:gd name="connsiteX31" fmla="*/ 762000 w 3130550"/>
                  <a:gd name="connsiteY31" fmla="*/ 2130425 h 3282950"/>
                  <a:gd name="connsiteX32" fmla="*/ 742950 w 3130550"/>
                  <a:gd name="connsiteY32" fmla="*/ 2124075 h 3282950"/>
                  <a:gd name="connsiteX33" fmla="*/ 749300 w 3130550"/>
                  <a:gd name="connsiteY33" fmla="*/ 2035175 h 3282950"/>
                  <a:gd name="connsiteX34" fmla="*/ 679450 w 3130550"/>
                  <a:gd name="connsiteY34" fmla="*/ 2035175 h 3282950"/>
                  <a:gd name="connsiteX35" fmla="*/ 688975 w 3130550"/>
                  <a:gd name="connsiteY35" fmla="*/ 1958975 h 3282950"/>
                  <a:gd name="connsiteX36" fmla="*/ 679450 w 3130550"/>
                  <a:gd name="connsiteY36" fmla="*/ 1933575 h 3282950"/>
                  <a:gd name="connsiteX37" fmla="*/ 660400 w 3130550"/>
                  <a:gd name="connsiteY37" fmla="*/ 1933575 h 3282950"/>
                  <a:gd name="connsiteX38" fmla="*/ 666750 w 3130550"/>
                  <a:gd name="connsiteY38" fmla="*/ 1889125 h 3282950"/>
                  <a:gd name="connsiteX39" fmla="*/ 666750 w 3130550"/>
                  <a:gd name="connsiteY39" fmla="*/ 1860550 h 3282950"/>
                  <a:gd name="connsiteX40" fmla="*/ 647700 w 3130550"/>
                  <a:gd name="connsiteY40" fmla="*/ 1863725 h 3282950"/>
                  <a:gd name="connsiteX41" fmla="*/ 654050 w 3130550"/>
                  <a:gd name="connsiteY41" fmla="*/ 1831975 h 3282950"/>
                  <a:gd name="connsiteX42" fmla="*/ 625475 w 3130550"/>
                  <a:gd name="connsiteY42" fmla="*/ 1828800 h 3282950"/>
                  <a:gd name="connsiteX43" fmla="*/ 625475 w 3130550"/>
                  <a:gd name="connsiteY43" fmla="*/ 1774825 h 3282950"/>
                  <a:gd name="connsiteX44" fmla="*/ 596900 w 3130550"/>
                  <a:gd name="connsiteY44" fmla="*/ 1774825 h 3282950"/>
                  <a:gd name="connsiteX45" fmla="*/ 600075 w 3130550"/>
                  <a:gd name="connsiteY45" fmla="*/ 1736725 h 3282950"/>
                  <a:gd name="connsiteX46" fmla="*/ 558800 w 3130550"/>
                  <a:gd name="connsiteY46" fmla="*/ 1733550 h 3282950"/>
                  <a:gd name="connsiteX47" fmla="*/ 565150 w 3130550"/>
                  <a:gd name="connsiteY47" fmla="*/ 1673225 h 3282950"/>
                  <a:gd name="connsiteX48" fmla="*/ 565150 w 3130550"/>
                  <a:gd name="connsiteY48" fmla="*/ 1673225 h 3282950"/>
                  <a:gd name="connsiteX49" fmla="*/ 536575 w 3130550"/>
                  <a:gd name="connsiteY49" fmla="*/ 1670050 h 3282950"/>
                  <a:gd name="connsiteX50" fmla="*/ 539750 w 3130550"/>
                  <a:gd name="connsiteY50" fmla="*/ 1593850 h 3282950"/>
                  <a:gd name="connsiteX51" fmla="*/ 508000 w 3130550"/>
                  <a:gd name="connsiteY51" fmla="*/ 1593850 h 3282950"/>
                  <a:gd name="connsiteX52" fmla="*/ 469900 w 3130550"/>
                  <a:gd name="connsiteY52" fmla="*/ 1409700 h 3282950"/>
                  <a:gd name="connsiteX53" fmla="*/ 444500 w 3130550"/>
                  <a:gd name="connsiteY53" fmla="*/ 1292225 h 3282950"/>
                  <a:gd name="connsiteX54" fmla="*/ 444500 w 3130550"/>
                  <a:gd name="connsiteY54" fmla="*/ 1292225 h 3282950"/>
                  <a:gd name="connsiteX55" fmla="*/ 396875 w 3130550"/>
                  <a:gd name="connsiteY55" fmla="*/ 1266825 h 3282950"/>
                  <a:gd name="connsiteX56" fmla="*/ 365125 w 3130550"/>
                  <a:gd name="connsiteY56" fmla="*/ 1184275 h 3282950"/>
                  <a:gd name="connsiteX57" fmla="*/ 368300 w 3130550"/>
                  <a:gd name="connsiteY57" fmla="*/ 1095375 h 3282950"/>
                  <a:gd name="connsiteX58" fmla="*/ 276225 w 3130550"/>
                  <a:gd name="connsiteY58" fmla="*/ 1095375 h 3282950"/>
                  <a:gd name="connsiteX59" fmla="*/ 285750 w 3130550"/>
                  <a:gd name="connsiteY59" fmla="*/ 1047750 h 3282950"/>
                  <a:gd name="connsiteX60" fmla="*/ 273050 w 3130550"/>
                  <a:gd name="connsiteY60" fmla="*/ 1047750 h 3282950"/>
                  <a:gd name="connsiteX61" fmla="*/ 276225 w 3130550"/>
                  <a:gd name="connsiteY61" fmla="*/ 958850 h 3282950"/>
                  <a:gd name="connsiteX62" fmla="*/ 254000 w 3130550"/>
                  <a:gd name="connsiteY62" fmla="*/ 955675 h 3282950"/>
                  <a:gd name="connsiteX63" fmla="*/ 257175 w 3130550"/>
                  <a:gd name="connsiteY63" fmla="*/ 892175 h 3282950"/>
                  <a:gd name="connsiteX64" fmla="*/ 196850 w 3130550"/>
                  <a:gd name="connsiteY64" fmla="*/ 892175 h 3282950"/>
                  <a:gd name="connsiteX65" fmla="*/ 200025 w 3130550"/>
                  <a:gd name="connsiteY65" fmla="*/ 768350 h 3282950"/>
                  <a:gd name="connsiteX66" fmla="*/ 184150 w 3130550"/>
                  <a:gd name="connsiteY66" fmla="*/ 679450 h 3282950"/>
                  <a:gd name="connsiteX67" fmla="*/ 180975 w 3130550"/>
                  <a:gd name="connsiteY67" fmla="*/ 615950 h 3282950"/>
                  <a:gd name="connsiteX68" fmla="*/ 146050 w 3130550"/>
                  <a:gd name="connsiteY68" fmla="*/ 612775 h 3282950"/>
                  <a:gd name="connsiteX69" fmla="*/ 149225 w 3130550"/>
                  <a:gd name="connsiteY69" fmla="*/ 539750 h 3282950"/>
                  <a:gd name="connsiteX70" fmla="*/ 130175 w 3130550"/>
                  <a:gd name="connsiteY70" fmla="*/ 533400 h 3282950"/>
                  <a:gd name="connsiteX71" fmla="*/ 133350 w 3130550"/>
                  <a:gd name="connsiteY71" fmla="*/ 479425 h 3282950"/>
                  <a:gd name="connsiteX72" fmla="*/ 120650 w 3130550"/>
                  <a:gd name="connsiteY72" fmla="*/ 482600 h 3282950"/>
                  <a:gd name="connsiteX73" fmla="*/ 117475 w 3130550"/>
                  <a:gd name="connsiteY73" fmla="*/ 415925 h 3282950"/>
                  <a:gd name="connsiteX74" fmla="*/ 107950 w 3130550"/>
                  <a:gd name="connsiteY74" fmla="*/ 415925 h 3282950"/>
                  <a:gd name="connsiteX75" fmla="*/ 101600 w 3130550"/>
                  <a:gd name="connsiteY75" fmla="*/ 339725 h 3282950"/>
                  <a:gd name="connsiteX76" fmla="*/ 85725 w 3130550"/>
                  <a:gd name="connsiteY76" fmla="*/ 333375 h 3282950"/>
                  <a:gd name="connsiteX77" fmla="*/ 92075 w 3130550"/>
                  <a:gd name="connsiteY77" fmla="*/ 298450 h 3282950"/>
                  <a:gd name="connsiteX78" fmla="*/ 85725 w 3130550"/>
                  <a:gd name="connsiteY78" fmla="*/ 295275 h 3282950"/>
                  <a:gd name="connsiteX79" fmla="*/ 85725 w 3130550"/>
                  <a:gd name="connsiteY79" fmla="*/ 225425 h 3282950"/>
                  <a:gd name="connsiteX80" fmla="*/ 66675 w 3130550"/>
                  <a:gd name="connsiteY80" fmla="*/ 225425 h 3282950"/>
                  <a:gd name="connsiteX81" fmla="*/ 69850 w 3130550"/>
                  <a:gd name="connsiteY81" fmla="*/ 161925 h 3282950"/>
                  <a:gd name="connsiteX82" fmla="*/ 60325 w 3130550"/>
                  <a:gd name="connsiteY82" fmla="*/ 161925 h 3282950"/>
                  <a:gd name="connsiteX83" fmla="*/ 60325 w 3130550"/>
                  <a:gd name="connsiteY83" fmla="*/ 133350 h 3282950"/>
                  <a:gd name="connsiteX84" fmla="*/ 50800 w 3130550"/>
                  <a:gd name="connsiteY84" fmla="*/ 136525 h 3282950"/>
                  <a:gd name="connsiteX85" fmla="*/ 53975 w 3130550"/>
                  <a:gd name="connsiteY85" fmla="*/ 104775 h 3282950"/>
                  <a:gd name="connsiteX86" fmla="*/ 44450 w 3130550"/>
                  <a:gd name="connsiteY86" fmla="*/ 104775 h 3282950"/>
                  <a:gd name="connsiteX87" fmla="*/ 50800 w 3130550"/>
                  <a:gd name="connsiteY87" fmla="*/ 76200 h 3282950"/>
                  <a:gd name="connsiteX88" fmla="*/ 31750 w 3130550"/>
                  <a:gd name="connsiteY88" fmla="*/ 73025 h 3282950"/>
                  <a:gd name="connsiteX89" fmla="*/ 34925 w 3130550"/>
                  <a:gd name="connsiteY89" fmla="*/ 38100 h 3282950"/>
                  <a:gd name="connsiteX90" fmla="*/ 28575 w 3130550"/>
                  <a:gd name="connsiteY90" fmla="*/ 31750 h 3282950"/>
                  <a:gd name="connsiteX91" fmla="*/ 28575 w 3130550"/>
                  <a:gd name="connsiteY91" fmla="*/ 0 h 3282950"/>
                  <a:gd name="connsiteX92" fmla="*/ 0 w 3130550"/>
                  <a:gd name="connsiteY92" fmla="*/ 0 h 3282950"/>
                  <a:gd name="connsiteX0" fmla="*/ 3130550 w 3130550"/>
                  <a:gd name="connsiteY0" fmla="*/ 3282950 h 3282950"/>
                  <a:gd name="connsiteX1" fmla="*/ 1768475 w 3130550"/>
                  <a:gd name="connsiteY1" fmla="*/ 3279775 h 3282950"/>
                  <a:gd name="connsiteX2" fmla="*/ 1765300 w 3130550"/>
                  <a:gd name="connsiteY2" fmla="*/ 3124200 h 3282950"/>
                  <a:gd name="connsiteX3" fmla="*/ 1571625 w 3130550"/>
                  <a:gd name="connsiteY3" fmla="*/ 3127375 h 3282950"/>
                  <a:gd name="connsiteX4" fmla="*/ 1577975 w 3130550"/>
                  <a:gd name="connsiteY4" fmla="*/ 3035300 h 3282950"/>
                  <a:gd name="connsiteX5" fmla="*/ 1457325 w 3130550"/>
                  <a:gd name="connsiteY5" fmla="*/ 3035300 h 3282950"/>
                  <a:gd name="connsiteX6" fmla="*/ 1454150 w 3130550"/>
                  <a:gd name="connsiteY6" fmla="*/ 2870200 h 3282950"/>
                  <a:gd name="connsiteX7" fmla="*/ 1222375 w 3130550"/>
                  <a:gd name="connsiteY7" fmla="*/ 2870200 h 3282950"/>
                  <a:gd name="connsiteX8" fmla="*/ 1222375 w 3130550"/>
                  <a:gd name="connsiteY8" fmla="*/ 2813050 h 3282950"/>
                  <a:gd name="connsiteX9" fmla="*/ 1149350 w 3130550"/>
                  <a:gd name="connsiteY9" fmla="*/ 2816225 h 3282950"/>
                  <a:gd name="connsiteX10" fmla="*/ 1152525 w 3130550"/>
                  <a:gd name="connsiteY10" fmla="*/ 2762250 h 3282950"/>
                  <a:gd name="connsiteX11" fmla="*/ 1120775 w 3130550"/>
                  <a:gd name="connsiteY11" fmla="*/ 2762250 h 3282950"/>
                  <a:gd name="connsiteX12" fmla="*/ 1123950 w 3130550"/>
                  <a:gd name="connsiteY12" fmla="*/ 2644775 h 3282950"/>
                  <a:gd name="connsiteX13" fmla="*/ 1092200 w 3130550"/>
                  <a:gd name="connsiteY13" fmla="*/ 2651125 h 3282950"/>
                  <a:gd name="connsiteX14" fmla="*/ 1095375 w 3130550"/>
                  <a:gd name="connsiteY14" fmla="*/ 2593975 h 3282950"/>
                  <a:gd name="connsiteX15" fmla="*/ 1057275 w 3130550"/>
                  <a:gd name="connsiteY15" fmla="*/ 2597150 h 3282950"/>
                  <a:gd name="connsiteX16" fmla="*/ 1060450 w 3130550"/>
                  <a:gd name="connsiteY16" fmla="*/ 2536825 h 3282950"/>
                  <a:gd name="connsiteX17" fmla="*/ 1000125 w 3130550"/>
                  <a:gd name="connsiteY17" fmla="*/ 2536825 h 3282950"/>
                  <a:gd name="connsiteX18" fmla="*/ 1003300 w 3130550"/>
                  <a:gd name="connsiteY18" fmla="*/ 2489200 h 3282950"/>
                  <a:gd name="connsiteX19" fmla="*/ 942975 w 3130550"/>
                  <a:gd name="connsiteY19" fmla="*/ 2492375 h 3282950"/>
                  <a:gd name="connsiteX20" fmla="*/ 949325 w 3130550"/>
                  <a:gd name="connsiteY20" fmla="*/ 2444750 h 3282950"/>
                  <a:gd name="connsiteX21" fmla="*/ 914400 w 3130550"/>
                  <a:gd name="connsiteY21" fmla="*/ 2444750 h 3282950"/>
                  <a:gd name="connsiteX22" fmla="*/ 927100 w 3130550"/>
                  <a:gd name="connsiteY22" fmla="*/ 2400300 h 3282950"/>
                  <a:gd name="connsiteX23" fmla="*/ 863600 w 3130550"/>
                  <a:gd name="connsiteY23" fmla="*/ 2397125 h 3282950"/>
                  <a:gd name="connsiteX24" fmla="*/ 869950 w 3130550"/>
                  <a:gd name="connsiteY24" fmla="*/ 2346325 h 3282950"/>
                  <a:gd name="connsiteX25" fmla="*/ 822325 w 3130550"/>
                  <a:gd name="connsiteY25" fmla="*/ 2349500 h 3282950"/>
                  <a:gd name="connsiteX26" fmla="*/ 822325 w 3130550"/>
                  <a:gd name="connsiteY26" fmla="*/ 2279650 h 3282950"/>
                  <a:gd name="connsiteX27" fmla="*/ 781050 w 3130550"/>
                  <a:gd name="connsiteY27" fmla="*/ 2276475 h 3282950"/>
                  <a:gd name="connsiteX28" fmla="*/ 793750 w 3130550"/>
                  <a:gd name="connsiteY28" fmla="*/ 2212975 h 3282950"/>
                  <a:gd name="connsiteX29" fmla="*/ 755650 w 3130550"/>
                  <a:gd name="connsiteY29" fmla="*/ 2209800 h 3282950"/>
                  <a:gd name="connsiteX30" fmla="*/ 762000 w 3130550"/>
                  <a:gd name="connsiteY30" fmla="*/ 2130425 h 3282950"/>
                  <a:gd name="connsiteX31" fmla="*/ 762000 w 3130550"/>
                  <a:gd name="connsiteY31" fmla="*/ 2130425 h 3282950"/>
                  <a:gd name="connsiteX32" fmla="*/ 742950 w 3130550"/>
                  <a:gd name="connsiteY32" fmla="*/ 2124075 h 3282950"/>
                  <a:gd name="connsiteX33" fmla="*/ 749300 w 3130550"/>
                  <a:gd name="connsiteY33" fmla="*/ 2035175 h 3282950"/>
                  <a:gd name="connsiteX34" fmla="*/ 682625 w 3130550"/>
                  <a:gd name="connsiteY34" fmla="*/ 2028825 h 3282950"/>
                  <a:gd name="connsiteX35" fmla="*/ 688975 w 3130550"/>
                  <a:gd name="connsiteY35" fmla="*/ 1958975 h 3282950"/>
                  <a:gd name="connsiteX36" fmla="*/ 679450 w 3130550"/>
                  <a:gd name="connsiteY36" fmla="*/ 1933575 h 3282950"/>
                  <a:gd name="connsiteX37" fmla="*/ 660400 w 3130550"/>
                  <a:gd name="connsiteY37" fmla="*/ 1933575 h 3282950"/>
                  <a:gd name="connsiteX38" fmla="*/ 666750 w 3130550"/>
                  <a:gd name="connsiteY38" fmla="*/ 1889125 h 3282950"/>
                  <a:gd name="connsiteX39" fmla="*/ 666750 w 3130550"/>
                  <a:gd name="connsiteY39" fmla="*/ 1860550 h 3282950"/>
                  <a:gd name="connsiteX40" fmla="*/ 647700 w 3130550"/>
                  <a:gd name="connsiteY40" fmla="*/ 1863725 h 3282950"/>
                  <a:gd name="connsiteX41" fmla="*/ 654050 w 3130550"/>
                  <a:gd name="connsiteY41" fmla="*/ 1831975 h 3282950"/>
                  <a:gd name="connsiteX42" fmla="*/ 625475 w 3130550"/>
                  <a:gd name="connsiteY42" fmla="*/ 1828800 h 3282950"/>
                  <a:gd name="connsiteX43" fmla="*/ 625475 w 3130550"/>
                  <a:gd name="connsiteY43" fmla="*/ 1774825 h 3282950"/>
                  <a:gd name="connsiteX44" fmla="*/ 596900 w 3130550"/>
                  <a:gd name="connsiteY44" fmla="*/ 1774825 h 3282950"/>
                  <a:gd name="connsiteX45" fmla="*/ 600075 w 3130550"/>
                  <a:gd name="connsiteY45" fmla="*/ 1736725 h 3282950"/>
                  <a:gd name="connsiteX46" fmla="*/ 558800 w 3130550"/>
                  <a:gd name="connsiteY46" fmla="*/ 1733550 h 3282950"/>
                  <a:gd name="connsiteX47" fmla="*/ 565150 w 3130550"/>
                  <a:gd name="connsiteY47" fmla="*/ 1673225 h 3282950"/>
                  <a:gd name="connsiteX48" fmla="*/ 565150 w 3130550"/>
                  <a:gd name="connsiteY48" fmla="*/ 1673225 h 3282950"/>
                  <a:gd name="connsiteX49" fmla="*/ 536575 w 3130550"/>
                  <a:gd name="connsiteY49" fmla="*/ 1670050 h 3282950"/>
                  <a:gd name="connsiteX50" fmla="*/ 539750 w 3130550"/>
                  <a:gd name="connsiteY50" fmla="*/ 1593850 h 3282950"/>
                  <a:gd name="connsiteX51" fmla="*/ 508000 w 3130550"/>
                  <a:gd name="connsiteY51" fmla="*/ 1593850 h 3282950"/>
                  <a:gd name="connsiteX52" fmla="*/ 469900 w 3130550"/>
                  <a:gd name="connsiteY52" fmla="*/ 1409700 h 3282950"/>
                  <a:gd name="connsiteX53" fmla="*/ 444500 w 3130550"/>
                  <a:gd name="connsiteY53" fmla="*/ 1292225 h 3282950"/>
                  <a:gd name="connsiteX54" fmla="*/ 444500 w 3130550"/>
                  <a:gd name="connsiteY54" fmla="*/ 1292225 h 3282950"/>
                  <a:gd name="connsiteX55" fmla="*/ 396875 w 3130550"/>
                  <a:gd name="connsiteY55" fmla="*/ 1266825 h 3282950"/>
                  <a:gd name="connsiteX56" fmla="*/ 365125 w 3130550"/>
                  <a:gd name="connsiteY56" fmla="*/ 1184275 h 3282950"/>
                  <a:gd name="connsiteX57" fmla="*/ 368300 w 3130550"/>
                  <a:gd name="connsiteY57" fmla="*/ 1095375 h 3282950"/>
                  <a:gd name="connsiteX58" fmla="*/ 276225 w 3130550"/>
                  <a:gd name="connsiteY58" fmla="*/ 1095375 h 3282950"/>
                  <a:gd name="connsiteX59" fmla="*/ 285750 w 3130550"/>
                  <a:gd name="connsiteY59" fmla="*/ 1047750 h 3282950"/>
                  <a:gd name="connsiteX60" fmla="*/ 273050 w 3130550"/>
                  <a:gd name="connsiteY60" fmla="*/ 1047750 h 3282950"/>
                  <a:gd name="connsiteX61" fmla="*/ 276225 w 3130550"/>
                  <a:gd name="connsiteY61" fmla="*/ 958850 h 3282950"/>
                  <a:gd name="connsiteX62" fmla="*/ 254000 w 3130550"/>
                  <a:gd name="connsiteY62" fmla="*/ 955675 h 3282950"/>
                  <a:gd name="connsiteX63" fmla="*/ 257175 w 3130550"/>
                  <a:gd name="connsiteY63" fmla="*/ 892175 h 3282950"/>
                  <a:gd name="connsiteX64" fmla="*/ 196850 w 3130550"/>
                  <a:gd name="connsiteY64" fmla="*/ 892175 h 3282950"/>
                  <a:gd name="connsiteX65" fmla="*/ 200025 w 3130550"/>
                  <a:gd name="connsiteY65" fmla="*/ 768350 h 3282950"/>
                  <a:gd name="connsiteX66" fmla="*/ 184150 w 3130550"/>
                  <a:gd name="connsiteY66" fmla="*/ 679450 h 3282950"/>
                  <a:gd name="connsiteX67" fmla="*/ 180975 w 3130550"/>
                  <a:gd name="connsiteY67" fmla="*/ 615950 h 3282950"/>
                  <a:gd name="connsiteX68" fmla="*/ 146050 w 3130550"/>
                  <a:gd name="connsiteY68" fmla="*/ 612775 h 3282950"/>
                  <a:gd name="connsiteX69" fmla="*/ 149225 w 3130550"/>
                  <a:gd name="connsiteY69" fmla="*/ 539750 h 3282950"/>
                  <a:gd name="connsiteX70" fmla="*/ 130175 w 3130550"/>
                  <a:gd name="connsiteY70" fmla="*/ 533400 h 3282950"/>
                  <a:gd name="connsiteX71" fmla="*/ 133350 w 3130550"/>
                  <a:gd name="connsiteY71" fmla="*/ 479425 h 3282950"/>
                  <a:gd name="connsiteX72" fmla="*/ 120650 w 3130550"/>
                  <a:gd name="connsiteY72" fmla="*/ 482600 h 3282950"/>
                  <a:gd name="connsiteX73" fmla="*/ 117475 w 3130550"/>
                  <a:gd name="connsiteY73" fmla="*/ 415925 h 3282950"/>
                  <a:gd name="connsiteX74" fmla="*/ 107950 w 3130550"/>
                  <a:gd name="connsiteY74" fmla="*/ 415925 h 3282950"/>
                  <a:gd name="connsiteX75" fmla="*/ 101600 w 3130550"/>
                  <a:gd name="connsiteY75" fmla="*/ 339725 h 3282950"/>
                  <a:gd name="connsiteX76" fmla="*/ 85725 w 3130550"/>
                  <a:gd name="connsiteY76" fmla="*/ 333375 h 3282950"/>
                  <a:gd name="connsiteX77" fmla="*/ 92075 w 3130550"/>
                  <a:gd name="connsiteY77" fmla="*/ 298450 h 3282950"/>
                  <a:gd name="connsiteX78" fmla="*/ 85725 w 3130550"/>
                  <a:gd name="connsiteY78" fmla="*/ 295275 h 3282950"/>
                  <a:gd name="connsiteX79" fmla="*/ 85725 w 3130550"/>
                  <a:gd name="connsiteY79" fmla="*/ 225425 h 3282950"/>
                  <a:gd name="connsiteX80" fmla="*/ 66675 w 3130550"/>
                  <a:gd name="connsiteY80" fmla="*/ 225425 h 3282950"/>
                  <a:gd name="connsiteX81" fmla="*/ 69850 w 3130550"/>
                  <a:gd name="connsiteY81" fmla="*/ 161925 h 3282950"/>
                  <a:gd name="connsiteX82" fmla="*/ 60325 w 3130550"/>
                  <a:gd name="connsiteY82" fmla="*/ 161925 h 3282950"/>
                  <a:gd name="connsiteX83" fmla="*/ 60325 w 3130550"/>
                  <a:gd name="connsiteY83" fmla="*/ 133350 h 3282950"/>
                  <a:gd name="connsiteX84" fmla="*/ 50800 w 3130550"/>
                  <a:gd name="connsiteY84" fmla="*/ 136525 h 3282950"/>
                  <a:gd name="connsiteX85" fmla="*/ 53975 w 3130550"/>
                  <a:gd name="connsiteY85" fmla="*/ 104775 h 3282950"/>
                  <a:gd name="connsiteX86" fmla="*/ 44450 w 3130550"/>
                  <a:gd name="connsiteY86" fmla="*/ 104775 h 3282950"/>
                  <a:gd name="connsiteX87" fmla="*/ 50800 w 3130550"/>
                  <a:gd name="connsiteY87" fmla="*/ 76200 h 3282950"/>
                  <a:gd name="connsiteX88" fmla="*/ 31750 w 3130550"/>
                  <a:gd name="connsiteY88" fmla="*/ 73025 h 3282950"/>
                  <a:gd name="connsiteX89" fmla="*/ 34925 w 3130550"/>
                  <a:gd name="connsiteY89" fmla="*/ 38100 h 3282950"/>
                  <a:gd name="connsiteX90" fmla="*/ 28575 w 3130550"/>
                  <a:gd name="connsiteY90" fmla="*/ 31750 h 3282950"/>
                  <a:gd name="connsiteX91" fmla="*/ 28575 w 3130550"/>
                  <a:gd name="connsiteY91" fmla="*/ 0 h 3282950"/>
                  <a:gd name="connsiteX92" fmla="*/ 0 w 3130550"/>
                  <a:gd name="connsiteY92" fmla="*/ 0 h 3282950"/>
                  <a:gd name="connsiteX0" fmla="*/ 3130550 w 3130550"/>
                  <a:gd name="connsiteY0" fmla="*/ 3282950 h 3282950"/>
                  <a:gd name="connsiteX1" fmla="*/ 1768475 w 3130550"/>
                  <a:gd name="connsiteY1" fmla="*/ 3279775 h 3282950"/>
                  <a:gd name="connsiteX2" fmla="*/ 1765300 w 3130550"/>
                  <a:gd name="connsiteY2" fmla="*/ 3124200 h 3282950"/>
                  <a:gd name="connsiteX3" fmla="*/ 1571625 w 3130550"/>
                  <a:gd name="connsiteY3" fmla="*/ 3127375 h 3282950"/>
                  <a:gd name="connsiteX4" fmla="*/ 1577975 w 3130550"/>
                  <a:gd name="connsiteY4" fmla="*/ 3035300 h 3282950"/>
                  <a:gd name="connsiteX5" fmla="*/ 1457325 w 3130550"/>
                  <a:gd name="connsiteY5" fmla="*/ 3035300 h 3282950"/>
                  <a:gd name="connsiteX6" fmla="*/ 1454150 w 3130550"/>
                  <a:gd name="connsiteY6" fmla="*/ 2870200 h 3282950"/>
                  <a:gd name="connsiteX7" fmla="*/ 1222375 w 3130550"/>
                  <a:gd name="connsiteY7" fmla="*/ 2870200 h 3282950"/>
                  <a:gd name="connsiteX8" fmla="*/ 1222375 w 3130550"/>
                  <a:gd name="connsiteY8" fmla="*/ 2813050 h 3282950"/>
                  <a:gd name="connsiteX9" fmla="*/ 1149350 w 3130550"/>
                  <a:gd name="connsiteY9" fmla="*/ 2816225 h 3282950"/>
                  <a:gd name="connsiteX10" fmla="*/ 1152525 w 3130550"/>
                  <a:gd name="connsiteY10" fmla="*/ 2762250 h 3282950"/>
                  <a:gd name="connsiteX11" fmla="*/ 1120775 w 3130550"/>
                  <a:gd name="connsiteY11" fmla="*/ 2762250 h 3282950"/>
                  <a:gd name="connsiteX12" fmla="*/ 1123950 w 3130550"/>
                  <a:gd name="connsiteY12" fmla="*/ 2644775 h 3282950"/>
                  <a:gd name="connsiteX13" fmla="*/ 1092200 w 3130550"/>
                  <a:gd name="connsiteY13" fmla="*/ 2651125 h 3282950"/>
                  <a:gd name="connsiteX14" fmla="*/ 1095375 w 3130550"/>
                  <a:gd name="connsiteY14" fmla="*/ 2593975 h 3282950"/>
                  <a:gd name="connsiteX15" fmla="*/ 1057275 w 3130550"/>
                  <a:gd name="connsiteY15" fmla="*/ 2597150 h 3282950"/>
                  <a:gd name="connsiteX16" fmla="*/ 1060450 w 3130550"/>
                  <a:gd name="connsiteY16" fmla="*/ 2536825 h 3282950"/>
                  <a:gd name="connsiteX17" fmla="*/ 1000125 w 3130550"/>
                  <a:gd name="connsiteY17" fmla="*/ 2536825 h 3282950"/>
                  <a:gd name="connsiteX18" fmla="*/ 1003300 w 3130550"/>
                  <a:gd name="connsiteY18" fmla="*/ 2489200 h 3282950"/>
                  <a:gd name="connsiteX19" fmla="*/ 942975 w 3130550"/>
                  <a:gd name="connsiteY19" fmla="*/ 2492375 h 3282950"/>
                  <a:gd name="connsiteX20" fmla="*/ 949325 w 3130550"/>
                  <a:gd name="connsiteY20" fmla="*/ 2444750 h 3282950"/>
                  <a:gd name="connsiteX21" fmla="*/ 914400 w 3130550"/>
                  <a:gd name="connsiteY21" fmla="*/ 2444750 h 3282950"/>
                  <a:gd name="connsiteX22" fmla="*/ 914400 w 3130550"/>
                  <a:gd name="connsiteY22" fmla="*/ 2400300 h 3282950"/>
                  <a:gd name="connsiteX23" fmla="*/ 863600 w 3130550"/>
                  <a:gd name="connsiteY23" fmla="*/ 2397125 h 3282950"/>
                  <a:gd name="connsiteX24" fmla="*/ 869950 w 3130550"/>
                  <a:gd name="connsiteY24" fmla="*/ 2346325 h 3282950"/>
                  <a:gd name="connsiteX25" fmla="*/ 822325 w 3130550"/>
                  <a:gd name="connsiteY25" fmla="*/ 2349500 h 3282950"/>
                  <a:gd name="connsiteX26" fmla="*/ 822325 w 3130550"/>
                  <a:gd name="connsiteY26" fmla="*/ 2279650 h 3282950"/>
                  <a:gd name="connsiteX27" fmla="*/ 781050 w 3130550"/>
                  <a:gd name="connsiteY27" fmla="*/ 2276475 h 3282950"/>
                  <a:gd name="connsiteX28" fmla="*/ 793750 w 3130550"/>
                  <a:gd name="connsiteY28" fmla="*/ 2212975 h 3282950"/>
                  <a:gd name="connsiteX29" fmla="*/ 755650 w 3130550"/>
                  <a:gd name="connsiteY29" fmla="*/ 2209800 h 3282950"/>
                  <a:gd name="connsiteX30" fmla="*/ 762000 w 3130550"/>
                  <a:gd name="connsiteY30" fmla="*/ 2130425 h 3282950"/>
                  <a:gd name="connsiteX31" fmla="*/ 762000 w 3130550"/>
                  <a:gd name="connsiteY31" fmla="*/ 2130425 h 3282950"/>
                  <a:gd name="connsiteX32" fmla="*/ 742950 w 3130550"/>
                  <a:gd name="connsiteY32" fmla="*/ 2124075 h 3282950"/>
                  <a:gd name="connsiteX33" fmla="*/ 749300 w 3130550"/>
                  <a:gd name="connsiteY33" fmla="*/ 2035175 h 3282950"/>
                  <a:gd name="connsiteX34" fmla="*/ 682625 w 3130550"/>
                  <a:gd name="connsiteY34" fmla="*/ 2028825 h 3282950"/>
                  <a:gd name="connsiteX35" fmla="*/ 688975 w 3130550"/>
                  <a:gd name="connsiteY35" fmla="*/ 1958975 h 3282950"/>
                  <a:gd name="connsiteX36" fmla="*/ 679450 w 3130550"/>
                  <a:gd name="connsiteY36" fmla="*/ 1933575 h 3282950"/>
                  <a:gd name="connsiteX37" fmla="*/ 660400 w 3130550"/>
                  <a:gd name="connsiteY37" fmla="*/ 1933575 h 3282950"/>
                  <a:gd name="connsiteX38" fmla="*/ 666750 w 3130550"/>
                  <a:gd name="connsiteY38" fmla="*/ 1889125 h 3282950"/>
                  <a:gd name="connsiteX39" fmla="*/ 666750 w 3130550"/>
                  <a:gd name="connsiteY39" fmla="*/ 1860550 h 3282950"/>
                  <a:gd name="connsiteX40" fmla="*/ 647700 w 3130550"/>
                  <a:gd name="connsiteY40" fmla="*/ 1863725 h 3282950"/>
                  <a:gd name="connsiteX41" fmla="*/ 654050 w 3130550"/>
                  <a:gd name="connsiteY41" fmla="*/ 1831975 h 3282950"/>
                  <a:gd name="connsiteX42" fmla="*/ 625475 w 3130550"/>
                  <a:gd name="connsiteY42" fmla="*/ 1828800 h 3282950"/>
                  <a:gd name="connsiteX43" fmla="*/ 625475 w 3130550"/>
                  <a:gd name="connsiteY43" fmla="*/ 1774825 h 3282950"/>
                  <a:gd name="connsiteX44" fmla="*/ 596900 w 3130550"/>
                  <a:gd name="connsiteY44" fmla="*/ 1774825 h 3282950"/>
                  <a:gd name="connsiteX45" fmla="*/ 600075 w 3130550"/>
                  <a:gd name="connsiteY45" fmla="*/ 1736725 h 3282950"/>
                  <a:gd name="connsiteX46" fmla="*/ 558800 w 3130550"/>
                  <a:gd name="connsiteY46" fmla="*/ 1733550 h 3282950"/>
                  <a:gd name="connsiteX47" fmla="*/ 565150 w 3130550"/>
                  <a:gd name="connsiteY47" fmla="*/ 1673225 h 3282950"/>
                  <a:gd name="connsiteX48" fmla="*/ 565150 w 3130550"/>
                  <a:gd name="connsiteY48" fmla="*/ 1673225 h 3282950"/>
                  <a:gd name="connsiteX49" fmla="*/ 536575 w 3130550"/>
                  <a:gd name="connsiteY49" fmla="*/ 1670050 h 3282950"/>
                  <a:gd name="connsiteX50" fmla="*/ 539750 w 3130550"/>
                  <a:gd name="connsiteY50" fmla="*/ 1593850 h 3282950"/>
                  <a:gd name="connsiteX51" fmla="*/ 508000 w 3130550"/>
                  <a:gd name="connsiteY51" fmla="*/ 1593850 h 3282950"/>
                  <a:gd name="connsiteX52" fmla="*/ 469900 w 3130550"/>
                  <a:gd name="connsiteY52" fmla="*/ 1409700 h 3282950"/>
                  <a:gd name="connsiteX53" fmla="*/ 444500 w 3130550"/>
                  <a:gd name="connsiteY53" fmla="*/ 1292225 h 3282950"/>
                  <a:gd name="connsiteX54" fmla="*/ 444500 w 3130550"/>
                  <a:gd name="connsiteY54" fmla="*/ 1292225 h 3282950"/>
                  <a:gd name="connsiteX55" fmla="*/ 396875 w 3130550"/>
                  <a:gd name="connsiteY55" fmla="*/ 1266825 h 3282950"/>
                  <a:gd name="connsiteX56" fmla="*/ 365125 w 3130550"/>
                  <a:gd name="connsiteY56" fmla="*/ 1184275 h 3282950"/>
                  <a:gd name="connsiteX57" fmla="*/ 368300 w 3130550"/>
                  <a:gd name="connsiteY57" fmla="*/ 1095375 h 3282950"/>
                  <a:gd name="connsiteX58" fmla="*/ 276225 w 3130550"/>
                  <a:gd name="connsiteY58" fmla="*/ 1095375 h 3282950"/>
                  <a:gd name="connsiteX59" fmla="*/ 285750 w 3130550"/>
                  <a:gd name="connsiteY59" fmla="*/ 1047750 h 3282950"/>
                  <a:gd name="connsiteX60" fmla="*/ 273050 w 3130550"/>
                  <a:gd name="connsiteY60" fmla="*/ 1047750 h 3282950"/>
                  <a:gd name="connsiteX61" fmla="*/ 276225 w 3130550"/>
                  <a:gd name="connsiteY61" fmla="*/ 958850 h 3282950"/>
                  <a:gd name="connsiteX62" fmla="*/ 254000 w 3130550"/>
                  <a:gd name="connsiteY62" fmla="*/ 955675 h 3282950"/>
                  <a:gd name="connsiteX63" fmla="*/ 257175 w 3130550"/>
                  <a:gd name="connsiteY63" fmla="*/ 892175 h 3282950"/>
                  <a:gd name="connsiteX64" fmla="*/ 196850 w 3130550"/>
                  <a:gd name="connsiteY64" fmla="*/ 892175 h 3282950"/>
                  <a:gd name="connsiteX65" fmla="*/ 200025 w 3130550"/>
                  <a:gd name="connsiteY65" fmla="*/ 768350 h 3282950"/>
                  <a:gd name="connsiteX66" fmla="*/ 184150 w 3130550"/>
                  <a:gd name="connsiteY66" fmla="*/ 679450 h 3282950"/>
                  <a:gd name="connsiteX67" fmla="*/ 180975 w 3130550"/>
                  <a:gd name="connsiteY67" fmla="*/ 615950 h 3282950"/>
                  <a:gd name="connsiteX68" fmla="*/ 146050 w 3130550"/>
                  <a:gd name="connsiteY68" fmla="*/ 612775 h 3282950"/>
                  <a:gd name="connsiteX69" fmla="*/ 149225 w 3130550"/>
                  <a:gd name="connsiteY69" fmla="*/ 539750 h 3282950"/>
                  <a:gd name="connsiteX70" fmla="*/ 130175 w 3130550"/>
                  <a:gd name="connsiteY70" fmla="*/ 533400 h 3282950"/>
                  <a:gd name="connsiteX71" fmla="*/ 133350 w 3130550"/>
                  <a:gd name="connsiteY71" fmla="*/ 479425 h 3282950"/>
                  <a:gd name="connsiteX72" fmla="*/ 120650 w 3130550"/>
                  <a:gd name="connsiteY72" fmla="*/ 482600 h 3282950"/>
                  <a:gd name="connsiteX73" fmla="*/ 117475 w 3130550"/>
                  <a:gd name="connsiteY73" fmla="*/ 415925 h 3282950"/>
                  <a:gd name="connsiteX74" fmla="*/ 107950 w 3130550"/>
                  <a:gd name="connsiteY74" fmla="*/ 415925 h 3282950"/>
                  <a:gd name="connsiteX75" fmla="*/ 101600 w 3130550"/>
                  <a:gd name="connsiteY75" fmla="*/ 339725 h 3282950"/>
                  <a:gd name="connsiteX76" fmla="*/ 85725 w 3130550"/>
                  <a:gd name="connsiteY76" fmla="*/ 333375 h 3282950"/>
                  <a:gd name="connsiteX77" fmla="*/ 92075 w 3130550"/>
                  <a:gd name="connsiteY77" fmla="*/ 298450 h 3282950"/>
                  <a:gd name="connsiteX78" fmla="*/ 85725 w 3130550"/>
                  <a:gd name="connsiteY78" fmla="*/ 295275 h 3282950"/>
                  <a:gd name="connsiteX79" fmla="*/ 85725 w 3130550"/>
                  <a:gd name="connsiteY79" fmla="*/ 225425 h 3282950"/>
                  <a:gd name="connsiteX80" fmla="*/ 66675 w 3130550"/>
                  <a:gd name="connsiteY80" fmla="*/ 225425 h 3282950"/>
                  <a:gd name="connsiteX81" fmla="*/ 69850 w 3130550"/>
                  <a:gd name="connsiteY81" fmla="*/ 161925 h 3282950"/>
                  <a:gd name="connsiteX82" fmla="*/ 60325 w 3130550"/>
                  <a:gd name="connsiteY82" fmla="*/ 161925 h 3282950"/>
                  <a:gd name="connsiteX83" fmla="*/ 60325 w 3130550"/>
                  <a:gd name="connsiteY83" fmla="*/ 133350 h 3282950"/>
                  <a:gd name="connsiteX84" fmla="*/ 50800 w 3130550"/>
                  <a:gd name="connsiteY84" fmla="*/ 136525 h 3282950"/>
                  <a:gd name="connsiteX85" fmla="*/ 53975 w 3130550"/>
                  <a:gd name="connsiteY85" fmla="*/ 104775 h 3282950"/>
                  <a:gd name="connsiteX86" fmla="*/ 44450 w 3130550"/>
                  <a:gd name="connsiteY86" fmla="*/ 104775 h 3282950"/>
                  <a:gd name="connsiteX87" fmla="*/ 50800 w 3130550"/>
                  <a:gd name="connsiteY87" fmla="*/ 76200 h 3282950"/>
                  <a:gd name="connsiteX88" fmla="*/ 31750 w 3130550"/>
                  <a:gd name="connsiteY88" fmla="*/ 73025 h 3282950"/>
                  <a:gd name="connsiteX89" fmla="*/ 34925 w 3130550"/>
                  <a:gd name="connsiteY89" fmla="*/ 38100 h 3282950"/>
                  <a:gd name="connsiteX90" fmla="*/ 28575 w 3130550"/>
                  <a:gd name="connsiteY90" fmla="*/ 31750 h 3282950"/>
                  <a:gd name="connsiteX91" fmla="*/ 28575 w 3130550"/>
                  <a:gd name="connsiteY91" fmla="*/ 0 h 3282950"/>
                  <a:gd name="connsiteX92" fmla="*/ 0 w 3130550"/>
                  <a:gd name="connsiteY92" fmla="*/ 0 h 3282950"/>
                  <a:gd name="connsiteX0" fmla="*/ 3130550 w 3130550"/>
                  <a:gd name="connsiteY0" fmla="*/ 3282950 h 3282950"/>
                  <a:gd name="connsiteX1" fmla="*/ 1768475 w 3130550"/>
                  <a:gd name="connsiteY1" fmla="*/ 3279775 h 3282950"/>
                  <a:gd name="connsiteX2" fmla="*/ 1765300 w 3130550"/>
                  <a:gd name="connsiteY2" fmla="*/ 3124200 h 3282950"/>
                  <a:gd name="connsiteX3" fmla="*/ 1571625 w 3130550"/>
                  <a:gd name="connsiteY3" fmla="*/ 3127375 h 3282950"/>
                  <a:gd name="connsiteX4" fmla="*/ 1577975 w 3130550"/>
                  <a:gd name="connsiteY4" fmla="*/ 3035300 h 3282950"/>
                  <a:gd name="connsiteX5" fmla="*/ 1457325 w 3130550"/>
                  <a:gd name="connsiteY5" fmla="*/ 3035300 h 3282950"/>
                  <a:gd name="connsiteX6" fmla="*/ 1454150 w 3130550"/>
                  <a:gd name="connsiteY6" fmla="*/ 2870200 h 3282950"/>
                  <a:gd name="connsiteX7" fmla="*/ 1222375 w 3130550"/>
                  <a:gd name="connsiteY7" fmla="*/ 2870200 h 3282950"/>
                  <a:gd name="connsiteX8" fmla="*/ 1222375 w 3130550"/>
                  <a:gd name="connsiteY8" fmla="*/ 2813050 h 3282950"/>
                  <a:gd name="connsiteX9" fmla="*/ 1149350 w 3130550"/>
                  <a:gd name="connsiteY9" fmla="*/ 2816225 h 3282950"/>
                  <a:gd name="connsiteX10" fmla="*/ 1152525 w 3130550"/>
                  <a:gd name="connsiteY10" fmla="*/ 2762250 h 3282950"/>
                  <a:gd name="connsiteX11" fmla="*/ 1120775 w 3130550"/>
                  <a:gd name="connsiteY11" fmla="*/ 2762250 h 3282950"/>
                  <a:gd name="connsiteX12" fmla="*/ 1123950 w 3130550"/>
                  <a:gd name="connsiteY12" fmla="*/ 2644775 h 3282950"/>
                  <a:gd name="connsiteX13" fmla="*/ 1092200 w 3130550"/>
                  <a:gd name="connsiteY13" fmla="*/ 2651125 h 3282950"/>
                  <a:gd name="connsiteX14" fmla="*/ 1095375 w 3130550"/>
                  <a:gd name="connsiteY14" fmla="*/ 2593975 h 3282950"/>
                  <a:gd name="connsiteX15" fmla="*/ 1057275 w 3130550"/>
                  <a:gd name="connsiteY15" fmla="*/ 2597150 h 3282950"/>
                  <a:gd name="connsiteX16" fmla="*/ 1060450 w 3130550"/>
                  <a:gd name="connsiteY16" fmla="*/ 2536825 h 3282950"/>
                  <a:gd name="connsiteX17" fmla="*/ 1000125 w 3130550"/>
                  <a:gd name="connsiteY17" fmla="*/ 2536825 h 3282950"/>
                  <a:gd name="connsiteX18" fmla="*/ 1003300 w 3130550"/>
                  <a:gd name="connsiteY18" fmla="*/ 2489200 h 3282950"/>
                  <a:gd name="connsiteX19" fmla="*/ 942975 w 3130550"/>
                  <a:gd name="connsiteY19" fmla="*/ 2492375 h 3282950"/>
                  <a:gd name="connsiteX20" fmla="*/ 949325 w 3130550"/>
                  <a:gd name="connsiteY20" fmla="*/ 2444750 h 3282950"/>
                  <a:gd name="connsiteX21" fmla="*/ 914400 w 3130550"/>
                  <a:gd name="connsiteY21" fmla="*/ 2444750 h 3282950"/>
                  <a:gd name="connsiteX22" fmla="*/ 914400 w 3130550"/>
                  <a:gd name="connsiteY22" fmla="*/ 2400300 h 3282950"/>
                  <a:gd name="connsiteX23" fmla="*/ 863600 w 3130550"/>
                  <a:gd name="connsiteY23" fmla="*/ 2397125 h 3282950"/>
                  <a:gd name="connsiteX24" fmla="*/ 869950 w 3130550"/>
                  <a:gd name="connsiteY24" fmla="*/ 2346325 h 3282950"/>
                  <a:gd name="connsiteX25" fmla="*/ 822325 w 3130550"/>
                  <a:gd name="connsiteY25" fmla="*/ 2349500 h 3282950"/>
                  <a:gd name="connsiteX26" fmla="*/ 822325 w 3130550"/>
                  <a:gd name="connsiteY26" fmla="*/ 2279650 h 3282950"/>
                  <a:gd name="connsiteX27" fmla="*/ 781050 w 3130550"/>
                  <a:gd name="connsiteY27" fmla="*/ 2276475 h 3282950"/>
                  <a:gd name="connsiteX28" fmla="*/ 793750 w 3130550"/>
                  <a:gd name="connsiteY28" fmla="*/ 2212975 h 3282950"/>
                  <a:gd name="connsiteX29" fmla="*/ 755650 w 3130550"/>
                  <a:gd name="connsiteY29" fmla="*/ 2209800 h 3282950"/>
                  <a:gd name="connsiteX30" fmla="*/ 762000 w 3130550"/>
                  <a:gd name="connsiteY30" fmla="*/ 2130425 h 3282950"/>
                  <a:gd name="connsiteX31" fmla="*/ 762000 w 3130550"/>
                  <a:gd name="connsiteY31" fmla="*/ 2130425 h 3282950"/>
                  <a:gd name="connsiteX32" fmla="*/ 742950 w 3130550"/>
                  <a:gd name="connsiteY32" fmla="*/ 2124075 h 3282950"/>
                  <a:gd name="connsiteX33" fmla="*/ 749300 w 3130550"/>
                  <a:gd name="connsiteY33" fmla="*/ 2035175 h 3282950"/>
                  <a:gd name="connsiteX34" fmla="*/ 682625 w 3130550"/>
                  <a:gd name="connsiteY34" fmla="*/ 2028825 h 3282950"/>
                  <a:gd name="connsiteX35" fmla="*/ 688975 w 3130550"/>
                  <a:gd name="connsiteY35" fmla="*/ 1958975 h 3282950"/>
                  <a:gd name="connsiteX36" fmla="*/ 679450 w 3130550"/>
                  <a:gd name="connsiteY36" fmla="*/ 1933575 h 3282950"/>
                  <a:gd name="connsiteX37" fmla="*/ 660400 w 3130550"/>
                  <a:gd name="connsiteY37" fmla="*/ 1933575 h 3282950"/>
                  <a:gd name="connsiteX38" fmla="*/ 666750 w 3130550"/>
                  <a:gd name="connsiteY38" fmla="*/ 1889125 h 3282950"/>
                  <a:gd name="connsiteX39" fmla="*/ 666750 w 3130550"/>
                  <a:gd name="connsiteY39" fmla="*/ 1860550 h 3282950"/>
                  <a:gd name="connsiteX40" fmla="*/ 647700 w 3130550"/>
                  <a:gd name="connsiteY40" fmla="*/ 1863725 h 3282950"/>
                  <a:gd name="connsiteX41" fmla="*/ 654050 w 3130550"/>
                  <a:gd name="connsiteY41" fmla="*/ 1831975 h 3282950"/>
                  <a:gd name="connsiteX42" fmla="*/ 625475 w 3130550"/>
                  <a:gd name="connsiteY42" fmla="*/ 1828800 h 3282950"/>
                  <a:gd name="connsiteX43" fmla="*/ 625475 w 3130550"/>
                  <a:gd name="connsiteY43" fmla="*/ 1774825 h 3282950"/>
                  <a:gd name="connsiteX44" fmla="*/ 596900 w 3130550"/>
                  <a:gd name="connsiteY44" fmla="*/ 1774825 h 3282950"/>
                  <a:gd name="connsiteX45" fmla="*/ 600075 w 3130550"/>
                  <a:gd name="connsiteY45" fmla="*/ 1736725 h 3282950"/>
                  <a:gd name="connsiteX46" fmla="*/ 558800 w 3130550"/>
                  <a:gd name="connsiteY46" fmla="*/ 1733550 h 3282950"/>
                  <a:gd name="connsiteX47" fmla="*/ 565150 w 3130550"/>
                  <a:gd name="connsiteY47" fmla="*/ 1673225 h 3282950"/>
                  <a:gd name="connsiteX48" fmla="*/ 565150 w 3130550"/>
                  <a:gd name="connsiteY48" fmla="*/ 1673225 h 3282950"/>
                  <a:gd name="connsiteX49" fmla="*/ 536575 w 3130550"/>
                  <a:gd name="connsiteY49" fmla="*/ 1670050 h 3282950"/>
                  <a:gd name="connsiteX50" fmla="*/ 539750 w 3130550"/>
                  <a:gd name="connsiteY50" fmla="*/ 1593850 h 3282950"/>
                  <a:gd name="connsiteX51" fmla="*/ 508000 w 3130550"/>
                  <a:gd name="connsiteY51" fmla="*/ 1593850 h 3282950"/>
                  <a:gd name="connsiteX52" fmla="*/ 469900 w 3130550"/>
                  <a:gd name="connsiteY52" fmla="*/ 1409700 h 3282950"/>
                  <a:gd name="connsiteX53" fmla="*/ 444500 w 3130550"/>
                  <a:gd name="connsiteY53" fmla="*/ 1292225 h 3282950"/>
                  <a:gd name="connsiteX54" fmla="*/ 444500 w 3130550"/>
                  <a:gd name="connsiteY54" fmla="*/ 1292225 h 3282950"/>
                  <a:gd name="connsiteX55" fmla="*/ 396875 w 3130550"/>
                  <a:gd name="connsiteY55" fmla="*/ 1266825 h 3282950"/>
                  <a:gd name="connsiteX56" fmla="*/ 365125 w 3130550"/>
                  <a:gd name="connsiteY56" fmla="*/ 1184275 h 3282950"/>
                  <a:gd name="connsiteX57" fmla="*/ 368300 w 3130550"/>
                  <a:gd name="connsiteY57" fmla="*/ 1095375 h 3282950"/>
                  <a:gd name="connsiteX58" fmla="*/ 276225 w 3130550"/>
                  <a:gd name="connsiteY58" fmla="*/ 1095375 h 3282950"/>
                  <a:gd name="connsiteX59" fmla="*/ 285750 w 3130550"/>
                  <a:gd name="connsiteY59" fmla="*/ 1047750 h 3282950"/>
                  <a:gd name="connsiteX60" fmla="*/ 273050 w 3130550"/>
                  <a:gd name="connsiteY60" fmla="*/ 1047750 h 3282950"/>
                  <a:gd name="connsiteX61" fmla="*/ 276225 w 3130550"/>
                  <a:gd name="connsiteY61" fmla="*/ 958850 h 3282950"/>
                  <a:gd name="connsiteX62" fmla="*/ 254000 w 3130550"/>
                  <a:gd name="connsiteY62" fmla="*/ 955675 h 3282950"/>
                  <a:gd name="connsiteX63" fmla="*/ 257175 w 3130550"/>
                  <a:gd name="connsiteY63" fmla="*/ 892175 h 3282950"/>
                  <a:gd name="connsiteX64" fmla="*/ 196850 w 3130550"/>
                  <a:gd name="connsiteY64" fmla="*/ 892175 h 3282950"/>
                  <a:gd name="connsiteX65" fmla="*/ 200025 w 3130550"/>
                  <a:gd name="connsiteY65" fmla="*/ 768350 h 3282950"/>
                  <a:gd name="connsiteX66" fmla="*/ 184150 w 3130550"/>
                  <a:gd name="connsiteY66" fmla="*/ 679450 h 3282950"/>
                  <a:gd name="connsiteX67" fmla="*/ 180975 w 3130550"/>
                  <a:gd name="connsiteY67" fmla="*/ 615950 h 3282950"/>
                  <a:gd name="connsiteX68" fmla="*/ 146050 w 3130550"/>
                  <a:gd name="connsiteY68" fmla="*/ 612775 h 3282950"/>
                  <a:gd name="connsiteX69" fmla="*/ 149225 w 3130550"/>
                  <a:gd name="connsiteY69" fmla="*/ 539750 h 3282950"/>
                  <a:gd name="connsiteX70" fmla="*/ 130175 w 3130550"/>
                  <a:gd name="connsiteY70" fmla="*/ 533400 h 3282950"/>
                  <a:gd name="connsiteX71" fmla="*/ 133350 w 3130550"/>
                  <a:gd name="connsiteY71" fmla="*/ 479425 h 3282950"/>
                  <a:gd name="connsiteX72" fmla="*/ 120650 w 3130550"/>
                  <a:gd name="connsiteY72" fmla="*/ 482600 h 3282950"/>
                  <a:gd name="connsiteX73" fmla="*/ 117475 w 3130550"/>
                  <a:gd name="connsiteY73" fmla="*/ 415925 h 3282950"/>
                  <a:gd name="connsiteX74" fmla="*/ 107950 w 3130550"/>
                  <a:gd name="connsiteY74" fmla="*/ 415925 h 3282950"/>
                  <a:gd name="connsiteX75" fmla="*/ 101600 w 3130550"/>
                  <a:gd name="connsiteY75" fmla="*/ 339725 h 3282950"/>
                  <a:gd name="connsiteX76" fmla="*/ 85725 w 3130550"/>
                  <a:gd name="connsiteY76" fmla="*/ 333375 h 3282950"/>
                  <a:gd name="connsiteX77" fmla="*/ 92075 w 3130550"/>
                  <a:gd name="connsiteY77" fmla="*/ 298450 h 3282950"/>
                  <a:gd name="connsiteX78" fmla="*/ 85725 w 3130550"/>
                  <a:gd name="connsiteY78" fmla="*/ 295275 h 3282950"/>
                  <a:gd name="connsiteX79" fmla="*/ 85725 w 3130550"/>
                  <a:gd name="connsiteY79" fmla="*/ 225425 h 3282950"/>
                  <a:gd name="connsiteX80" fmla="*/ 66675 w 3130550"/>
                  <a:gd name="connsiteY80" fmla="*/ 225425 h 3282950"/>
                  <a:gd name="connsiteX81" fmla="*/ 69850 w 3130550"/>
                  <a:gd name="connsiteY81" fmla="*/ 161925 h 3282950"/>
                  <a:gd name="connsiteX82" fmla="*/ 60325 w 3130550"/>
                  <a:gd name="connsiteY82" fmla="*/ 161925 h 3282950"/>
                  <a:gd name="connsiteX83" fmla="*/ 60325 w 3130550"/>
                  <a:gd name="connsiteY83" fmla="*/ 133350 h 3282950"/>
                  <a:gd name="connsiteX84" fmla="*/ 50800 w 3130550"/>
                  <a:gd name="connsiteY84" fmla="*/ 136525 h 3282950"/>
                  <a:gd name="connsiteX85" fmla="*/ 53975 w 3130550"/>
                  <a:gd name="connsiteY85" fmla="*/ 104775 h 3282950"/>
                  <a:gd name="connsiteX86" fmla="*/ 44450 w 3130550"/>
                  <a:gd name="connsiteY86" fmla="*/ 104775 h 3282950"/>
                  <a:gd name="connsiteX87" fmla="*/ 50800 w 3130550"/>
                  <a:gd name="connsiteY87" fmla="*/ 76200 h 3282950"/>
                  <a:gd name="connsiteX88" fmla="*/ 31750 w 3130550"/>
                  <a:gd name="connsiteY88" fmla="*/ 73025 h 3282950"/>
                  <a:gd name="connsiteX89" fmla="*/ 34925 w 3130550"/>
                  <a:gd name="connsiteY89" fmla="*/ 38100 h 3282950"/>
                  <a:gd name="connsiteX90" fmla="*/ 28575 w 3130550"/>
                  <a:gd name="connsiteY90" fmla="*/ 31750 h 3282950"/>
                  <a:gd name="connsiteX91" fmla="*/ 28575 w 3130550"/>
                  <a:gd name="connsiteY91" fmla="*/ 0 h 3282950"/>
                  <a:gd name="connsiteX92" fmla="*/ 0 w 3130550"/>
                  <a:gd name="connsiteY92" fmla="*/ 0 h 3282950"/>
                  <a:gd name="connsiteX0" fmla="*/ 3130550 w 3130550"/>
                  <a:gd name="connsiteY0" fmla="*/ 3282950 h 3282950"/>
                  <a:gd name="connsiteX1" fmla="*/ 1768475 w 3130550"/>
                  <a:gd name="connsiteY1" fmla="*/ 3279775 h 3282950"/>
                  <a:gd name="connsiteX2" fmla="*/ 1765300 w 3130550"/>
                  <a:gd name="connsiteY2" fmla="*/ 3124200 h 3282950"/>
                  <a:gd name="connsiteX3" fmla="*/ 1571625 w 3130550"/>
                  <a:gd name="connsiteY3" fmla="*/ 3127375 h 3282950"/>
                  <a:gd name="connsiteX4" fmla="*/ 1577975 w 3130550"/>
                  <a:gd name="connsiteY4" fmla="*/ 3035300 h 3282950"/>
                  <a:gd name="connsiteX5" fmla="*/ 1457325 w 3130550"/>
                  <a:gd name="connsiteY5" fmla="*/ 3035300 h 3282950"/>
                  <a:gd name="connsiteX6" fmla="*/ 1454150 w 3130550"/>
                  <a:gd name="connsiteY6" fmla="*/ 2870200 h 3282950"/>
                  <a:gd name="connsiteX7" fmla="*/ 1222375 w 3130550"/>
                  <a:gd name="connsiteY7" fmla="*/ 2870200 h 3282950"/>
                  <a:gd name="connsiteX8" fmla="*/ 1222375 w 3130550"/>
                  <a:gd name="connsiteY8" fmla="*/ 2813050 h 3282950"/>
                  <a:gd name="connsiteX9" fmla="*/ 1149350 w 3130550"/>
                  <a:gd name="connsiteY9" fmla="*/ 2816225 h 3282950"/>
                  <a:gd name="connsiteX10" fmla="*/ 1152525 w 3130550"/>
                  <a:gd name="connsiteY10" fmla="*/ 2762250 h 3282950"/>
                  <a:gd name="connsiteX11" fmla="*/ 1120775 w 3130550"/>
                  <a:gd name="connsiteY11" fmla="*/ 2762250 h 3282950"/>
                  <a:gd name="connsiteX12" fmla="*/ 1130300 w 3130550"/>
                  <a:gd name="connsiteY12" fmla="*/ 2651125 h 3282950"/>
                  <a:gd name="connsiteX13" fmla="*/ 1092200 w 3130550"/>
                  <a:gd name="connsiteY13" fmla="*/ 2651125 h 3282950"/>
                  <a:gd name="connsiteX14" fmla="*/ 1095375 w 3130550"/>
                  <a:gd name="connsiteY14" fmla="*/ 2593975 h 3282950"/>
                  <a:gd name="connsiteX15" fmla="*/ 1057275 w 3130550"/>
                  <a:gd name="connsiteY15" fmla="*/ 2597150 h 3282950"/>
                  <a:gd name="connsiteX16" fmla="*/ 1060450 w 3130550"/>
                  <a:gd name="connsiteY16" fmla="*/ 2536825 h 3282950"/>
                  <a:gd name="connsiteX17" fmla="*/ 1000125 w 3130550"/>
                  <a:gd name="connsiteY17" fmla="*/ 2536825 h 3282950"/>
                  <a:gd name="connsiteX18" fmla="*/ 1003300 w 3130550"/>
                  <a:gd name="connsiteY18" fmla="*/ 2489200 h 3282950"/>
                  <a:gd name="connsiteX19" fmla="*/ 942975 w 3130550"/>
                  <a:gd name="connsiteY19" fmla="*/ 2492375 h 3282950"/>
                  <a:gd name="connsiteX20" fmla="*/ 949325 w 3130550"/>
                  <a:gd name="connsiteY20" fmla="*/ 2444750 h 3282950"/>
                  <a:gd name="connsiteX21" fmla="*/ 914400 w 3130550"/>
                  <a:gd name="connsiteY21" fmla="*/ 2444750 h 3282950"/>
                  <a:gd name="connsiteX22" fmla="*/ 914400 w 3130550"/>
                  <a:gd name="connsiteY22" fmla="*/ 2400300 h 3282950"/>
                  <a:gd name="connsiteX23" fmla="*/ 863600 w 3130550"/>
                  <a:gd name="connsiteY23" fmla="*/ 2397125 h 3282950"/>
                  <a:gd name="connsiteX24" fmla="*/ 869950 w 3130550"/>
                  <a:gd name="connsiteY24" fmla="*/ 2346325 h 3282950"/>
                  <a:gd name="connsiteX25" fmla="*/ 822325 w 3130550"/>
                  <a:gd name="connsiteY25" fmla="*/ 2349500 h 3282950"/>
                  <a:gd name="connsiteX26" fmla="*/ 822325 w 3130550"/>
                  <a:gd name="connsiteY26" fmla="*/ 2279650 h 3282950"/>
                  <a:gd name="connsiteX27" fmla="*/ 781050 w 3130550"/>
                  <a:gd name="connsiteY27" fmla="*/ 2276475 h 3282950"/>
                  <a:gd name="connsiteX28" fmla="*/ 793750 w 3130550"/>
                  <a:gd name="connsiteY28" fmla="*/ 2212975 h 3282950"/>
                  <a:gd name="connsiteX29" fmla="*/ 755650 w 3130550"/>
                  <a:gd name="connsiteY29" fmla="*/ 2209800 h 3282950"/>
                  <a:gd name="connsiteX30" fmla="*/ 762000 w 3130550"/>
                  <a:gd name="connsiteY30" fmla="*/ 2130425 h 3282950"/>
                  <a:gd name="connsiteX31" fmla="*/ 762000 w 3130550"/>
                  <a:gd name="connsiteY31" fmla="*/ 2130425 h 3282950"/>
                  <a:gd name="connsiteX32" fmla="*/ 742950 w 3130550"/>
                  <a:gd name="connsiteY32" fmla="*/ 2124075 h 3282950"/>
                  <a:gd name="connsiteX33" fmla="*/ 749300 w 3130550"/>
                  <a:gd name="connsiteY33" fmla="*/ 2035175 h 3282950"/>
                  <a:gd name="connsiteX34" fmla="*/ 682625 w 3130550"/>
                  <a:gd name="connsiteY34" fmla="*/ 2028825 h 3282950"/>
                  <a:gd name="connsiteX35" fmla="*/ 688975 w 3130550"/>
                  <a:gd name="connsiteY35" fmla="*/ 1958975 h 3282950"/>
                  <a:gd name="connsiteX36" fmla="*/ 679450 w 3130550"/>
                  <a:gd name="connsiteY36" fmla="*/ 1933575 h 3282950"/>
                  <a:gd name="connsiteX37" fmla="*/ 660400 w 3130550"/>
                  <a:gd name="connsiteY37" fmla="*/ 1933575 h 3282950"/>
                  <a:gd name="connsiteX38" fmla="*/ 666750 w 3130550"/>
                  <a:gd name="connsiteY38" fmla="*/ 1889125 h 3282950"/>
                  <a:gd name="connsiteX39" fmla="*/ 666750 w 3130550"/>
                  <a:gd name="connsiteY39" fmla="*/ 1860550 h 3282950"/>
                  <a:gd name="connsiteX40" fmla="*/ 647700 w 3130550"/>
                  <a:gd name="connsiteY40" fmla="*/ 1863725 h 3282950"/>
                  <a:gd name="connsiteX41" fmla="*/ 654050 w 3130550"/>
                  <a:gd name="connsiteY41" fmla="*/ 1831975 h 3282950"/>
                  <a:gd name="connsiteX42" fmla="*/ 625475 w 3130550"/>
                  <a:gd name="connsiteY42" fmla="*/ 1828800 h 3282950"/>
                  <a:gd name="connsiteX43" fmla="*/ 625475 w 3130550"/>
                  <a:gd name="connsiteY43" fmla="*/ 1774825 h 3282950"/>
                  <a:gd name="connsiteX44" fmla="*/ 596900 w 3130550"/>
                  <a:gd name="connsiteY44" fmla="*/ 1774825 h 3282950"/>
                  <a:gd name="connsiteX45" fmla="*/ 600075 w 3130550"/>
                  <a:gd name="connsiteY45" fmla="*/ 1736725 h 3282950"/>
                  <a:gd name="connsiteX46" fmla="*/ 558800 w 3130550"/>
                  <a:gd name="connsiteY46" fmla="*/ 1733550 h 3282950"/>
                  <a:gd name="connsiteX47" fmla="*/ 565150 w 3130550"/>
                  <a:gd name="connsiteY47" fmla="*/ 1673225 h 3282950"/>
                  <a:gd name="connsiteX48" fmla="*/ 565150 w 3130550"/>
                  <a:gd name="connsiteY48" fmla="*/ 1673225 h 3282950"/>
                  <a:gd name="connsiteX49" fmla="*/ 536575 w 3130550"/>
                  <a:gd name="connsiteY49" fmla="*/ 1670050 h 3282950"/>
                  <a:gd name="connsiteX50" fmla="*/ 539750 w 3130550"/>
                  <a:gd name="connsiteY50" fmla="*/ 1593850 h 3282950"/>
                  <a:gd name="connsiteX51" fmla="*/ 508000 w 3130550"/>
                  <a:gd name="connsiteY51" fmla="*/ 1593850 h 3282950"/>
                  <a:gd name="connsiteX52" fmla="*/ 469900 w 3130550"/>
                  <a:gd name="connsiteY52" fmla="*/ 1409700 h 3282950"/>
                  <a:gd name="connsiteX53" fmla="*/ 444500 w 3130550"/>
                  <a:gd name="connsiteY53" fmla="*/ 1292225 h 3282950"/>
                  <a:gd name="connsiteX54" fmla="*/ 444500 w 3130550"/>
                  <a:gd name="connsiteY54" fmla="*/ 1292225 h 3282950"/>
                  <a:gd name="connsiteX55" fmla="*/ 396875 w 3130550"/>
                  <a:gd name="connsiteY55" fmla="*/ 1266825 h 3282950"/>
                  <a:gd name="connsiteX56" fmla="*/ 365125 w 3130550"/>
                  <a:gd name="connsiteY56" fmla="*/ 1184275 h 3282950"/>
                  <a:gd name="connsiteX57" fmla="*/ 368300 w 3130550"/>
                  <a:gd name="connsiteY57" fmla="*/ 1095375 h 3282950"/>
                  <a:gd name="connsiteX58" fmla="*/ 276225 w 3130550"/>
                  <a:gd name="connsiteY58" fmla="*/ 1095375 h 3282950"/>
                  <a:gd name="connsiteX59" fmla="*/ 285750 w 3130550"/>
                  <a:gd name="connsiteY59" fmla="*/ 1047750 h 3282950"/>
                  <a:gd name="connsiteX60" fmla="*/ 273050 w 3130550"/>
                  <a:gd name="connsiteY60" fmla="*/ 1047750 h 3282950"/>
                  <a:gd name="connsiteX61" fmla="*/ 276225 w 3130550"/>
                  <a:gd name="connsiteY61" fmla="*/ 958850 h 3282950"/>
                  <a:gd name="connsiteX62" fmla="*/ 254000 w 3130550"/>
                  <a:gd name="connsiteY62" fmla="*/ 955675 h 3282950"/>
                  <a:gd name="connsiteX63" fmla="*/ 257175 w 3130550"/>
                  <a:gd name="connsiteY63" fmla="*/ 892175 h 3282950"/>
                  <a:gd name="connsiteX64" fmla="*/ 196850 w 3130550"/>
                  <a:gd name="connsiteY64" fmla="*/ 892175 h 3282950"/>
                  <a:gd name="connsiteX65" fmla="*/ 200025 w 3130550"/>
                  <a:gd name="connsiteY65" fmla="*/ 768350 h 3282950"/>
                  <a:gd name="connsiteX66" fmla="*/ 184150 w 3130550"/>
                  <a:gd name="connsiteY66" fmla="*/ 679450 h 3282950"/>
                  <a:gd name="connsiteX67" fmla="*/ 180975 w 3130550"/>
                  <a:gd name="connsiteY67" fmla="*/ 615950 h 3282950"/>
                  <a:gd name="connsiteX68" fmla="*/ 146050 w 3130550"/>
                  <a:gd name="connsiteY68" fmla="*/ 612775 h 3282950"/>
                  <a:gd name="connsiteX69" fmla="*/ 149225 w 3130550"/>
                  <a:gd name="connsiteY69" fmla="*/ 539750 h 3282950"/>
                  <a:gd name="connsiteX70" fmla="*/ 130175 w 3130550"/>
                  <a:gd name="connsiteY70" fmla="*/ 533400 h 3282950"/>
                  <a:gd name="connsiteX71" fmla="*/ 133350 w 3130550"/>
                  <a:gd name="connsiteY71" fmla="*/ 479425 h 3282950"/>
                  <a:gd name="connsiteX72" fmla="*/ 120650 w 3130550"/>
                  <a:gd name="connsiteY72" fmla="*/ 482600 h 3282950"/>
                  <a:gd name="connsiteX73" fmla="*/ 117475 w 3130550"/>
                  <a:gd name="connsiteY73" fmla="*/ 415925 h 3282950"/>
                  <a:gd name="connsiteX74" fmla="*/ 107950 w 3130550"/>
                  <a:gd name="connsiteY74" fmla="*/ 415925 h 3282950"/>
                  <a:gd name="connsiteX75" fmla="*/ 101600 w 3130550"/>
                  <a:gd name="connsiteY75" fmla="*/ 339725 h 3282950"/>
                  <a:gd name="connsiteX76" fmla="*/ 85725 w 3130550"/>
                  <a:gd name="connsiteY76" fmla="*/ 333375 h 3282950"/>
                  <a:gd name="connsiteX77" fmla="*/ 92075 w 3130550"/>
                  <a:gd name="connsiteY77" fmla="*/ 298450 h 3282950"/>
                  <a:gd name="connsiteX78" fmla="*/ 85725 w 3130550"/>
                  <a:gd name="connsiteY78" fmla="*/ 295275 h 3282950"/>
                  <a:gd name="connsiteX79" fmla="*/ 85725 w 3130550"/>
                  <a:gd name="connsiteY79" fmla="*/ 225425 h 3282950"/>
                  <a:gd name="connsiteX80" fmla="*/ 66675 w 3130550"/>
                  <a:gd name="connsiteY80" fmla="*/ 225425 h 3282950"/>
                  <a:gd name="connsiteX81" fmla="*/ 69850 w 3130550"/>
                  <a:gd name="connsiteY81" fmla="*/ 161925 h 3282950"/>
                  <a:gd name="connsiteX82" fmla="*/ 60325 w 3130550"/>
                  <a:gd name="connsiteY82" fmla="*/ 161925 h 3282950"/>
                  <a:gd name="connsiteX83" fmla="*/ 60325 w 3130550"/>
                  <a:gd name="connsiteY83" fmla="*/ 133350 h 3282950"/>
                  <a:gd name="connsiteX84" fmla="*/ 50800 w 3130550"/>
                  <a:gd name="connsiteY84" fmla="*/ 136525 h 3282950"/>
                  <a:gd name="connsiteX85" fmla="*/ 53975 w 3130550"/>
                  <a:gd name="connsiteY85" fmla="*/ 104775 h 3282950"/>
                  <a:gd name="connsiteX86" fmla="*/ 44450 w 3130550"/>
                  <a:gd name="connsiteY86" fmla="*/ 104775 h 3282950"/>
                  <a:gd name="connsiteX87" fmla="*/ 50800 w 3130550"/>
                  <a:gd name="connsiteY87" fmla="*/ 76200 h 3282950"/>
                  <a:gd name="connsiteX88" fmla="*/ 31750 w 3130550"/>
                  <a:gd name="connsiteY88" fmla="*/ 73025 h 3282950"/>
                  <a:gd name="connsiteX89" fmla="*/ 34925 w 3130550"/>
                  <a:gd name="connsiteY89" fmla="*/ 38100 h 3282950"/>
                  <a:gd name="connsiteX90" fmla="*/ 28575 w 3130550"/>
                  <a:gd name="connsiteY90" fmla="*/ 31750 h 3282950"/>
                  <a:gd name="connsiteX91" fmla="*/ 28575 w 3130550"/>
                  <a:gd name="connsiteY91" fmla="*/ 0 h 3282950"/>
                  <a:gd name="connsiteX92" fmla="*/ 0 w 3130550"/>
                  <a:gd name="connsiteY92" fmla="*/ 0 h 3282950"/>
                  <a:gd name="connsiteX0" fmla="*/ 3130550 w 3130550"/>
                  <a:gd name="connsiteY0" fmla="*/ 3282950 h 3282950"/>
                  <a:gd name="connsiteX1" fmla="*/ 1768475 w 3130550"/>
                  <a:gd name="connsiteY1" fmla="*/ 3279775 h 3282950"/>
                  <a:gd name="connsiteX2" fmla="*/ 1765300 w 3130550"/>
                  <a:gd name="connsiteY2" fmla="*/ 3124200 h 3282950"/>
                  <a:gd name="connsiteX3" fmla="*/ 1571625 w 3130550"/>
                  <a:gd name="connsiteY3" fmla="*/ 3127375 h 3282950"/>
                  <a:gd name="connsiteX4" fmla="*/ 1577975 w 3130550"/>
                  <a:gd name="connsiteY4" fmla="*/ 3035300 h 3282950"/>
                  <a:gd name="connsiteX5" fmla="*/ 1457325 w 3130550"/>
                  <a:gd name="connsiteY5" fmla="*/ 3035300 h 3282950"/>
                  <a:gd name="connsiteX6" fmla="*/ 1454150 w 3130550"/>
                  <a:gd name="connsiteY6" fmla="*/ 2870200 h 3282950"/>
                  <a:gd name="connsiteX7" fmla="*/ 1222375 w 3130550"/>
                  <a:gd name="connsiteY7" fmla="*/ 2870200 h 3282950"/>
                  <a:gd name="connsiteX8" fmla="*/ 1222375 w 3130550"/>
                  <a:gd name="connsiteY8" fmla="*/ 2813050 h 3282950"/>
                  <a:gd name="connsiteX9" fmla="*/ 1149350 w 3130550"/>
                  <a:gd name="connsiteY9" fmla="*/ 2816225 h 3282950"/>
                  <a:gd name="connsiteX10" fmla="*/ 1152525 w 3130550"/>
                  <a:gd name="connsiteY10" fmla="*/ 2762250 h 3282950"/>
                  <a:gd name="connsiteX11" fmla="*/ 1127125 w 3130550"/>
                  <a:gd name="connsiteY11" fmla="*/ 2759075 h 3282950"/>
                  <a:gd name="connsiteX12" fmla="*/ 1130300 w 3130550"/>
                  <a:gd name="connsiteY12" fmla="*/ 2651125 h 3282950"/>
                  <a:gd name="connsiteX13" fmla="*/ 1092200 w 3130550"/>
                  <a:gd name="connsiteY13" fmla="*/ 2651125 h 3282950"/>
                  <a:gd name="connsiteX14" fmla="*/ 1095375 w 3130550"/>
                  <a:gd name="connsiteY14" fmla="*/ 2593975 h 3282950"/>
                  <a:gd name="connsiteX15" fmla="*/ 1057275 w 3130550"/>
                  <a:gd name="connsiteY15" fmla="*/ 2597150 h 3282950"/>
                  <a:gd name="connsiteX16" fmla="*/ 1060450 w 3130550"/>
                  <a:gd name="connsiteY16" fmla="*/ 2536825 h 3282950"/>
                  <a:gd name="connsiteX17" fmla="*/ 1000125 w 3130550"/>
                  <a:gd name="connsiteY17" fmla="*/ 2536825 h 3282950"/>
                  <a:gd name="connsiteX18" fmla="*/ 1003300 w 3130550"/>
                  <a:gd name="connsiteY18" fmla="*/ 2489200 h 3282950"/>
                  <a:gd name="connsiteX19" fmla="*/ 942975 w 3130550"/>
                  <a:gd name="connsiteY19" fmla="*/ 2492375 h 3282950"/>
                  <a:gd name="connsiteX20" fmla="*/ 949325 w 3130550"/>
                  <a:gd name="connsiteY20" fmla="*/ 2444750 h 3282950"/>
                  <a:gd name="connsiteX21" fmla="*/ 914400 w 3130550"/>
                  <a:gd name="connsiteY21" fmla="*/ 2444750 h 3282950"/>
                  <a:gd name="connsiteX22" fmla="*/ 914400 w 3130550"/>
                  <a:gd name="connsiteY22" fmla="*/ 2400300 h 3282950"/>
                  <a:gd name="connsiteX23" fmla="*/ 863600 w 3130550"/>
                  <a:gd name="connsiteY23" fmla="*/ 2397125 h 3282950"/>
                  <a:gd name="connsiteX24" fmla="*/ 869950 w 3130550"/>
                  <a:gd name="connsiteY24" fmla="*/ 2346325 h 3282950"/>
                  <a:gd name="connsiteX25" fmla="*/ 822325 w 3130550"/>
                  <a:gd name="connsiteY25" fmla="*/ 2349500 h 3282950"/>
                  <a:gd name="connsiteX26" fmla="*/ 822325 w 3130550"/>
                  <a:gd name="connsiteY26" fmla="*/ 2279650 h 3282950"/>
                  <a:gd name="connsiteX27" fmla="*/ 781050 w 3130550"/>
                  <a:gd name="connsiteY27" fmla="*/ 2276475 h 3282950"/>
                  <a:gd name="connsiteX28" fmla="*/ 793750 w 3130550"/>
                  <a:gd name="connsiteY28" fmla="*/ 2212975 h 3282950"/>
                  <a:gd name="connsiteX29" fmla="*/ 755650 w 3130550"/>
                  <a:gd name="connsiteY29" fmla="*/ 2209800 h 3282950"/>
                  <a:gd name="connsiteX30" fmla="*/ 762000 w 3130550"/>
                  <a:gd name="connsiteY30" fmla="*/ 2130425 h 3282950"/>
                  <a:gd name="connsiteX31" fmla="*/ 762000 w 3130550"/>
                  <a:gd name="connsiteY31" fmla="*/ 2130425 h 3282950"/>
                  <a:gd name="connsiteX32" fmla="*/ 742950 w 3130550"/>
                  <a:gd name="connsiteY32" fmla="*/ 2124075 h 3282950"/>
                  <a:gd name="connsiteX33" fmla="*/ 749300 w 3130550"/>
                  <a:gd name="connsiteY33" fmla="*/ 2035175 h 3282950"/>
                  <a:gd name="connsiteX34" fmla="*/ 682625 w 3130550"/>
                  <a:gd name="connsiteY34" fmla="*/ 2028825 h 3282950"/>
                  <a:gd name="connsiteX35" fmla="*/ 688975 w 3130550"/>
                  <a:gd name="connsiteY35" fmla="*/ 1958975 h 3282950"/>
                  <a:gd name="connsiteX36" fmla="*/ 679450 w 3130550"/>
                  <a:gd name="connsiteY36" fmla="*/ 1933575 h 3282950"/>
                  <a:gd name="connsiteX37" fmla="*/ 660400 w 3130550"/>
                  <a:gd name="connsiteY37" fmla="*/ 1933575 h 3282950"/>
                  <a:gd name="connsiteX38" fmla="*/ 666750 w 3130550"/>
                  <a:gd name="connsiteY38" fmla="*/ 1889125 h 3282950"/>
                  <a:gd name="connsiteX39" fmla="*/ 666750 w 3130550"/>
                  <a:gd name="connsiteY39" fmla="*/ 1860550 h 3282950"/>
                  <a:gd name="connsiteX40" fmla="*/ 647700 w 3130550"/>
                  <a:gd name="connsiteY40" fmla="*/ 1863725 h 3282950"/>
                  <a:gd name="connsiteX41" fmla="*/ 654050 w 3130550"/>
                  <a:gd name="connsiteY41" fmla="*/ 1831975 h 3282950"/>
                  <a:gd name="connsiteX42" fmla="*/ 625475 w 3130550"/>
                  <a:gd name="connsiteY42" fmla="*/ 1828800 h 3282950"/>
                  <a:gd name="connsiteX43" fmla="*/ 625475 w 3130550"/>
                  <a:gd name="connsiteY43" fmla="*/ 1774825 h 3282950"/>
                  <a:gd name="connsiteX44" fmla="*/ 596900 w 3130550"/>
                  <a:gd name="connsiteY44" fmla="*/ 1774825 h 3282950"/>
                  <a:gd name="connsiteX45" fmla="*/ 600075 w 3130550"/>
                  <a:gd name="connsiteY45" fmla="*/ 1736725 h 3282950"/>
                  <a:gd name="connsiteX46" fmla="*/ 558800 w 3130550"/>
                  <a:gd name="connsiteY46" fmla="*/ 1733550 h 3282950"/>
                  <a:gd name="connsiteX47" fmla="*/ 565150 w 3130550"/>
                  <a:gd name="connsiteY47" fmla="*/ 1673225 h 3282950"/>
                  <a:gd name="connsiteX48" fmla="*/ 565150 w 3130550"/>
                  <a:gd name="connsiteY48" fmla="*/ 1673225 h 3282950"/>
                  <a:gd name="connsiteX49" fmla="*/ 536575 w 3130550"/>
                  <a:gd name="connsiteY49" fmla="*/ 1670050 h 3282950"/>
                  <a:gd name="connsiteX50" fmla="*/ 539750 w 3130550"/>
                  <a:gd name="connsiteY50" fmla="*/ 1593850 h 3282950"/>
                  <a:gd name="connsiteX51" fmla="*/ 508000 w 3130550"/>
                  <a:gd name="connsiteY51" fmla="*/ 1593850 h 3282950"/>
                  <a:gd name="connsiteX52" fmla="*/ 469900 w 3130550"/>
                  <a:gd name="connsiteY52" fmla="*/ 1409700 h 3282950"/>
                  <a:gd name="connsiteX53" fmla="*/ 444500 w 3130550"/>
                  <a:gd name="connsiteY53" fmla="*/ 1292225 h 3282950"/>
                  <a:gd name="connsiteX54" fmla="*/ 444500 w 3130550"/>
                  <a:gd name="connsiteY54" fmla="*/ 1292225 h 3282950"/>
                  <a:gd name="connsiteX55" fmla="*/ 396875 w 3130550"/>
                  <a:gd name="connsiteY55" fmla="*/ 1266825 h 3282950"/>
                  <a:gd name="connsiteX56" fmla="*/ 365125 w 3130550"/>
                  <a:gd name="connsiteY56" fmla="*/ 1184275 h 3282950"/>
                  <a:gd name="connsiteX57" fmla="*/ 368300 w 3130550"/>
                  <a:gd name="connsiteY57" fmla="*/ 1095375 h 3282950"/>
                  <a:gd name="connsiteX58" fmla="*/ 276225 w 3130550"/>
                  <a:gd name="connsiteY58" fmla="*/ 1095375 h 3282950"/>
                  <a:gd name="connsiteX59" fmla="*/ 285750 w 3130550"/>
                  <a:gd name="connsiteY59" fmla="*/ 1047750 h 3282950"/>
                  <a:gd name="connsiteX60" fmla="*/ 273050 w 3130550"/>
                  <a:gd name="connsiteY60" fmla="*/ 1047750 h 3282950"/>
                  <a:gd name="connsiteX61" fmla="*/ 276225 w 3130550"/>
                  <a:gd name="connsiteY61" fmla="*/ 958850 h 3282950"/>
                  <a:gd name="connsiteX62" fmla="*/ 254000 w 3130550"/>
                  <a:gd name="connsiteY62" fmla="*/ 955675 h 3282950"/>
                  <a:gd name="connsiteX63" fmla="*/ 257175 w 3130550"/>
                  <a:gd name="connsiteY63" fmla="*/ 892175 h 3282950"/>
                  <a:gd name="connsiteX64" fmla="*/ 196850 w 3130550"/>
                  <a:gd name="connsiteY64" fmla="*/ 892175 h 3282950"/>
                  <a:gd name="connsiteX65" fmla="*/ 200025 w 3130550"/>
                  <a:gd name="connsiteY65" fmla="*/ 768350 h 3282950"/>
                  <a:gd name="connsiteX66" fmla="*/ 184150 w 3130550"/>
                  <a:gd name="connsiteY66" fmla="*/ 679450 h 3282950"/>
                  <a:gd name="connsiteX67" fmla="*/ 180975 w 3130550"/>
                  <a:gd name="connsiteY67" fmla="*/ 615950 h 3282950"/>
                  <a:gd name="connsiteX68" fmla="*/ 146050 w 3130550"/>
                  <a:gd name="connsiteY68" fmla="*/ 612775 h 3282950"/>
                  <a:gd name="connsiteX69" fmla="*/ 149225 w 3130550"/>
                  <a:gd name="connsiteY69" fmla="*/ 539750 h 3282950"/>
                  <a:gd name="connsiteX70" fmla="*/ 130175 w 3130550"/>
                  <a:gd name="connsiteY70" fmla="*/ 533400 h 3282950"/>
                  <a:gd name="connsiteX71" fmla="*/ 133350 w 3130550"/>
                  <a:gd name="connsiteY71" fmla="*/ 479425 h 3282950"/>
                  <a:gd name="connsiteX72" fmla="*/ 120650 w 3130550"/>
                  <a:gd name="connsiteY72" fmla="*/ 482600 h 3282950"/>
                  <a:gd name="connsiteX73" fmla="*/ 117475 w 3130550"/>
                  <a:gd name="connsiteY73" fmla="*/ 415925 h 3282950"/>
                  <a:gd name="connsiteX74" fmla="*/ 107950 w 3130550"/>
                  <a:gd name="connsiteY74" fmla="*/ 415925 h 3282950"/>
                  <a:gd name="connsiteX75" fmla="*/ 101600 w 3130550"/>
                  <a:gd name="connsiteY75" fmla="*/ 339725 h 3282950"/>
                  <a:gd name="connsiteX76" fmla="*/ 85725 w 3130550"/>
                  <a:gd name="connsiteY76" fmla="*/ 333375 h 3282950"/>
                  <a:gd name="connsiteX77" fmla="*/ 92075 w 3130550"/>
                  <a:gd name="connsiteY77" fmla="*/ 298450 h 3282950"/>
                  <a:gd name="connsiteX78" fmla="*/ 85725 w 3130550"/>
                  <a:gd name="connsiteY78" fmla="*/ 295275 h 3282950"/>
                  <a:gd name="connsiteX79" fmla="*/ 85725 w 3130550"/>
                  <a:gd name="connsiteY79" fmla="*/ 225425 h 3282950"/>
                  <a:gd name="connsiteX80" fmla="*/ 66675 w 3130550"/>
                  <a:gd name="connsiteY80" fmla="*/ 225425 h 3282950"/>
                  <a:gd name="connsiteX81" fmla="*/ 69850 w 3130550"/>
                  <a:gd name="connsiteY81" fmla="*/ 161925 h 3282950"/>
                  <a:gd name="connsiteX82" fmla="*/ 60325 w 3130550"/>
                  <a:gd name="connsiteY82" fmla="*/ 161925 h 3282950"/>
                  <a:gd name="connsiteX83" fmla="*/ 60325 w 3130550"/>
                  <a:gd name="connsiteY83" fmla="*/ 133350 h 3282950"/>
                  <a:gd name="connsiteX84" fmla="*/ 50800 w 3130550"/>
                  <a:gd name="connsiteY84" fmla="*/ 136525 h 3282950"/>
                  <a:gd name="connsiteX85" fmla="*/ 53975 w 3130550"/>
                  <a:gd name="connsiteY85" fmla="*/ 104775 h 3282950"/>
                  <a:gd name="connsiteX86" fmla="*/ 44450 w 3130550"/>
                  <a:gd name="connsiteY86" fmla="*/ 104775 h 3282950"/>
                  <a:gd name="connsiteX87" fmla="*/ 50800 w 3130550"/>
                  <a:gd name="connsiteY87" fmla="*/ 76200 h 3282950"/>
                  <a:gd name="connsiteX88" fmla="*/ 31750 w 3130550"/>
                  <a:gd name="connsiteY88" fmla="*/ 73025 h 3282950"/>
                  <a:gd name="connsiteX89" fmla="*/ 34925 w 3130550"/>
                  <a:gd name="connsiteY89" fmla="*/ 38100 h 3282950"/>
                  <a:gd name="connsiteX90" fmla="*/ 28575 w 3130550"/>
                  <a:gd name="connsiteY90" fmla="*/ 31750 h 3282950"/>
                  <a:gd name="connsiteX91" fmla="*/ 28575 w 3130550"/>
                  <a:gd name="connsiteY91" fmla="*/ 0 h 3282950"/>
                  <a:gd name="connsiteX92" fmla="*/ 0 w 3130550"/>
                  <a:gd name="connsiteY92" fmla="*/ 0 h 3282950"/>
                  <a:gd name="connsiteX0" fmla="*/ 3130550 w 3130550"/>
                  <a:gd name="connsiteY0" fmla="*/ 3282950 h 3282950"/>
                  <a:gd name="connsiteX1" fmla="*/ 1768475 w 3130550"/>
                  <a:gd name="connsiteY1" fmla="*/ 3279775 h 3282950"/>
                  <a:gd name="connsiteX2" fmla="*/ 1765300 w 3130550"/>
                  <a:gd name="connsiteY2" fmla="*/ 3124200 h 3282950"/>
                  <a:gd name="connsiteX3" fmla="*/ 1571625 w 3130550"/>
                  <a:gd name="connsiteY3" fmla="*/ 3127375 h 3282950"/>
                  <a:gd name="connsiteX4" fmla="*/ 1577975 w 3130550"/>
                  <a:gd name="connsiteY4" fmla="*/ 3035300 h 3282950"/>
                  <a:gd name="connsiteX5" fmla="*/ 1457325 w 3130550"/>
                  <a:gd name="connsiteY5" fmla="*/ 3035300 h 3282950"/>
                  <a:gd name="connsiteX6" fmla="*/ 1454150 w 3130550"/>
                  <a:gd name="connsiteY6" fmla="*/ 2870200 h 3282950"/>
                  <a:gd name="connsiteX7" fmla="*/ 1222375 w 3130550"/>
                  <a:gd name="connsiteY7" fmla="*/ 2870200 h 3282950"/>
                  <a:gd name="connsiteX8" fmla="*/ 1222375 w 3130550"/>
                  <a:gd name="connsiteY8" fmla="*/ 2813050 h 3282950"/>
                  <a:gd name="connsiteX9" fmla="*/ 1149350 w 3130550"/>
                  <a:gd name="connsiteY9" fmla="*/ 2816225 h 3282950"/>
                  <a:gd name="connsiteX10" fmla="*/ 1152525 w 3130550"/>
                  <a:gd name="connsiteY10" fmla="*/ 2762250 h 3282950"/>
                  <a:gd name="connsiteX11" fmla="*/ 1127125 w 3130550"/>
                  <a:gd name="connsiteY11" fmla="*/ 2759075 h 3282950"/>
                  <a:gd name="connsiteX12" fmla="*/ 1130300 w 3130550"/>
                  <a:gd name="connsiteY12" fmla="*/ 2651125 h 3282950"/>
                  <a:gd name="connsiteX13" fmla="*/ 1092200 w 3130550"/>
                  <a:gd name="connsiteY13" fmla="*/ 2651125 h 3282950"/>
                  <a:gd name="connsiteX14" fmla="*/ 1095375 w 3130550"/>
                  <a:gd name="connsiteY14" fmla="*/ 2593975 h 3282950"/>
                  <a:gd name="connsiteX15" fmla="*/ 1057275 w 3130550"/>
                  <a:gd name="connsiteY15" fmla="*/ 2597150 h 3282950"/>
                  <a:gd name="connsiteX16" fmla="*/ 1060450 w 3130550"/>
                  <a:gd name="connsiteY16" fmla="*/ 2536825 h 3282950"/>
                  <a:gd name="connsiteX17" fmla="*/ 1000125 w 3130550"/>
                  <a:gd name="connsiteY17" fmla="*/ 2536825 h 3282950"/>
                  <a:gd name="connsiteX18" fmla="*/ 1003300 w 3130550"/>
                  <a:gd name="connsiteY18" fmla="*/ 2489200 h 3282950"/>
                  <a:gd name="connsiteX19" fmla="*/ 942975 w 3130550"/>
                  <a:gd name="connsiteY19" fmla="*/ 2492375 h 3282950"/>
                  <a:gd name="connsiteX20" fmla="*/ 949325 w 3130550"/>
                  <a:gd name="connsiteY20" fmla="*/ 2444750 h 3282950"/>
                  <a:gd name="connsiteX21" fmla="*/ 914400 w 3130550"/>
                  <a:gd name="connsiteY21" fmla="*/ 2444750 h 3282950"/>
                  <a:gd name="connsiteX22" fmla="*/ 914400 w 3130550"/>
                  <a:gd name="connsiteY22" fmla="*/ 2400300 h 3282950"/>
                  <a:gd name="connsiteX23" fmla="*/ 863600 w 3130550"/>
                  <a:gd name="connsiteY23" fmla="*/ 2397125 h 3282950"/>
                  <a:gd name="connsiteX24" fmla="*/ 869950 w 3130550"/>
                  <a:gd name="connsiteY24" fmla="*/ 2346325 h 3282950"/>
                  <a:gd name="connsiteX25" fmla="*/ 822325 w 3130550"/>
                  <a:gd name="connsiteY25" fmla="*/ 2349500 h 3282950"/>
                  <a:gd name="connsiteX26" fmla="*/ 822325 w 3130550"/>
                  <a:gd name="connsiteY26" fmla="*/ 2279650 h 3282950"/>
                  <a:gd name="connsiteX27" fmla="*/ 790575 w 3130550"/>
                  <a:gd name="connsiteY27" fmla="*/ 2273300 h 3282950"/>
                  <a:gd name="connsiteX28" fmla="*/ 793750 w 3130550"/>
                  <a:gd name="connsiteY28" fmla="*/ 2212975 h 3282950"/>
                  <a:gd name="connsiteX29" fmla="*/ 755650 w 3130550"/>
                  <a:gd name="connsiteY29" fmla="*/ 2209800 h 3282950"/>
                  <a:gd name="connsiteX30" fmla="*/ 762000 w 3130550"/>
                  <a:gd name="connsiteY30" fmla="*/ 2130425 h 3282950"/>
                  <a:gd name="connsiteX31" fmla="*/ 762000 w 3130550"/>
                  <a:gd name="connsiteY31" fmla="*/ 2130425 h 3282950"/>
                  <a:gd name="connsiteX32" fmla="*/ 742950 w 3130550"/>
                  <a:gd name="connsiteY32" fmla="*/ 2124075 h 3282950"/>
                  <a:gd name="connsiteX33" fmla="*/ 749300 w 3130550"/>
                  <a:gd name="connsiteY33" fmla="*/ 2035175 h 3282950"/>
                  <a:gd name="connsiteX34" fmla="*/ 682625 w 3130550"/>
                  <a:gd name="connsiteY34" fmla="*/ 2028825 h 3282950"/>
                  <a:gd name="connsiteX35" fmla="*/ 688975 w 3130550"/>
                  <a:gd name="connsiteY35" fmla="*/ 1958975 h 3282950"/>
                  <a:gd name="connsiteX36" fmla="*/ 679450 w 3130550"/>
                  <a:gd name="connsiteY36" fmla="*/ 1933575 h 3282950"/>
                  <a:gd name="connsiteX37" fmla="*/ 660400 w 3130550"/>
                  <a:gd name="connsiteY37" fmla="*/ 1933575 h 3282950"/>
                  <a:gd name="connsiteX38" fmla="*/ 666750 w 3130550"/>
                  <a:gd name="connsiteY38" fmla="*/ 1889125 h 3282950"/>
                  <a:gd name="connsiteX39" fmla="*/ 666750 w 3130550"/>
                  <a:gd name="connsiteY39" fmla="*/ 1860550 h 3282950"/>
                  <a:gd name="connsiteX40" fmla="*/ 647700 w 3130550"/>
                  <a:gd name="connsiteY40" fmla="*/ 1863725 h 3282950"/>
                  <a:gd name="connsiteX41" fmla="*/ 654050 w 3130550"/>
                  <a:gd name="connsiteY41" fmla="*/ 1831975 h 3282950"/>
                  <a:gd name="connsiteX42" fmla="*/ 625475 w 3130550"/>
                  <a:gd name="connsiteY42" fmla="*/ 1828800 h 3282950"/>
                  <a:gd name="connsiteX43" fmla="*/ 625475 w 3130550"/>
                  <a:gd name="connsiteY43" fmla="*/ 1774825 h 3282950"/>
                  <a:gd name="connsiteX44" fmla="*/ 596900 w 3130550"/>
                  <a:gd name="connsiteY44" fmla="*/ 1774825 h 3282950"/>
                  <a:gd name="connsiteX45" fmla="*/ 600075 w 3130550"/>
                  <a:gd name="connsiteY45" fmla="*/ 1736725 h 3282950"/>
                  <a:gd name="connsiteX46" fmla="*/ 558800 w 3130550"/>
                  <a:gd name="connsiteY46" fmla="*/ 1733550 h 3282950"/>
                  <a:gd name="connsiteX47" fmla="*/ 565150 w 3130550"/>
                  <a:gd name="connsiteY47" fmla="*/ 1673225 h 3282950"/>
                  <a:gd name="connsiteX48" fmla="*/ 565150 w 3130550"/>
                  <a:gd name="connsiteY48" fmla="*/ 1673225 h 3282950"/>
                  <a:gd name="connsiteX49" fmla="*/ 536575 w 3130550"/>
                  <a:gd name="connsiteY49" fmla="*/ 1670050 h 3282950"/>
                  <a:gd name="connsiteX50" fmla="*/ 539750 w 3130550"/>
                  <a:gd name="connsiteY50" fmla="*/ 1593850 h 3282950"/>
                  <a:gd name="connsiteX51" fmla="*/ 508000 w 3130550"/>
                  <a:gd name="connsiteY51" fmla="*/ 1593850 h 3282950"/>
                  <a:gd name="connsiteX52" fmla="*/ 469900 w 3130550"/>
                  <a:gd name="connsiteY52" fmla="*/ 1409700 h 3282950"/>
                  <a:gd name="connsiteX53" fmla="*/ 444500 w 3130550"/>
                  <a:gd name="connsiteY53" fmla="*/ 1292225 h 3282950"/>
                  <a:gd name="connsiteX54" fmla="*/ 444500 w 3130550"/>
                  <a:gd name="connsiteY54" fmla="*/ 1292225 h 3282950"/>
                  <a:gd name="connsiteX55" fmla="*/ 396875 w 3130550"/>
                  <a:gd name="connsiteY55" fmla="*/ 1266825 h 3282950"/>
                  <a:gd name="connsiteX56" fmla="*/ 365125 w 3130550"/>
                  <a:gd name="connsiteY56" fmla="*/ 1184275 h 3282950"/>
                  <a:gd name="connsiteX57" fmla="*/ 368300 w 3130550"/>
                  <a:gd name="connsiteY57" fmla="*/ 1095375 h 3282950"/>
                  <a:gd name="connsiteX58" fmla="*/ 276225 w 3130550"/>
                  <a:gd name="connsiteY58" fmla="*/ 1095375 h 3282950"/>
                  <a:gd name="connsiteX59" fmla="*/ 285750 w 3130550"/>
                  <a:gd name="connsiteY59" fmla="*/ 1047750 h 3282950"/>
                  <a:gd name="connsiteX60" fmla="*/ 273050 w 3130550"/>
                  <a:gd name="connsiteY60" fmla="*/ 1047750 h 3282950"/>
                  <a:gd name="connsiteX61" fmla="*/ 276225 w 3130550"/>
                  <a:gd name="connsiteY61" fmla="*/ 958850 h 3282950"/>
                  <a:gd name="connsiteX62" fmla="*/ 254000 w 3130550"/>
                  <a:gd name="connsiteY62" fmla="*/ 955675 h 3282950"/>
                  <a:gd name="connsiteX63" fmla="*/ 257175 w 3130550"/>
                  <a:gd name="connsiteY63" fmla="*/ 892175 h 3282950"/>
                  <a:gd name="connsiteX64" fmla="*/ 196850 w 3130550"/>
                  <a:gd name="connsiteY64" fmla="*/ 892175 h 3282950"/>
                  <a:gd name="connsiteX65" fmla="*/ 200025 w 3130550"/>
                  <a:gd name="connsiteY65" fmla="*/ 768350 h 3282950"/>
                  <a:gd name="connsiteX66" fmla="*/ 184150 w 3130550"/>
                  <a:gd name="connsiteY66" fmla="*/ 679450 h 3282950"/>
                  <a:gd name="connsiteX67" fmla="*/ 180975 w 3130550"/>
                  <a:gd name="connsiteY67" fmla="*/ 615950 h 3282950"/>
                  <a:gd name="connsiteX68" fmla="*/ 146050 w 3130550"/>
                  <a:gd name="connsiteY68" fmla="*/ 612775 h 3282950"/>
                  <a:gd name="connsiteX69" fmla="*/ 149225 w 3130550"/>
                  <a:gd name="connsiteY69" fmla="*/ 539750 h 3282950"/>
                  <a:gd name="connsiteX70" fmla="*/ 130175 w 3130550"/>
                  <a:gd name="connsiteY70" fmla="*/ 533400 h 3282950"/>
                  <a:gd name="connsiteX71" fmla="*/ 133350 w 3130550"/>
                  <a:gd name="connsiteY71" fmla="*/ 479425 h 3282950"/>
                  <a:gd name="connsiteX72" fmla="*/ 120650 w 3130550"/>
                  <a:gd name="connsiteY72" fmla="*/ 482600 h 3282950"/>
                  <a:gd name="connsiteX73" fmla="*/ 117475 w 3130550"/>
                  <a:gd name="connsiteY73" fmla="*/ 415925 h 3282950"/>
                  <a:gd name="connsiteX74" fmla="*/ 107950 w 3130550"/>
                  <a:gd name="connsiteY74" fmla="*/ 415925 h 3282950"/>
                  <a:gd name="connsiteX75" fmla="*/ 101600 w 3130550"/>
                  <a:gd name="connsiteY75" fmla="*/ 339725 h 3282950"/>
                  <a:gd name="connsiteX76" fmla="*/ 85725 w 3130550"/>
                  <a:gd name="connsiteY76" fmla="*/ 333375 h 3282950"/>
                  <a:gd name="connsiteX77" fmla="*/ 92075 w 3130550"/>
                  <a:gd name="connsiteY77" fmla="*/ 298450 h 3282950"/>
                  <a:gd name="connsiteX78" fmla="*/ 85725 w 3130550"/>
                  <a:gd name="connsiteY78" fmla="*/ 295275 h 3282950"/>
                  <a:gd name="connsiteX79" fmla="*/ 85725 w 3130550"/>
                  <a:gd name="connsiteY79" fmla="*/ 225425 h 3282950"/>
                  <a:gd name="connsiteX80" fmla="*/ 66675 w 3130550"/>
                  <a:gd name="connsiteY80" fmla="*/ 225425 h 3282950"/>
                  <a:gd name="connsiteX81" fmla="*/ 69850 w 3130550"/>
                  <a:gd name="connsiteY81" fmla="*/ 161925 h 3282950"/>
                  <a:gd name="connsiteX82" fmla="*/ 60325 w 3130550"/>
                  <a:gd name="connsiteY82" fmla="*/ 161925 h 3282950"/>
                  <a:gd name="connsiteX83" fmla="*/ 60325 w 3130550"/>
                  <a:gd name="connsiteY83" fmla="*/ 133350 h 3282950"/>
                  <a:gd name="connsiteX84" fmla="*/ 50800 w 3130550"/>
                  <a:gd name="connsiteY84" fmla="*/ 136525 h 3282950"/>
                  <a:gd name="connsiteX85" fmla="*/ 53975 w 3130550"/>
                  <a:gd name="connsiteY85" fmla="*/ 104775 h 3282950"/>
                  <a:gd name="connsiteX86" fmla="*/ 44450 w 3130550"/>
                  <a:gd name="connsiteY86" fmla="*/ 104775 h 3282950"/>
                  <a:gd name="connsiteX87" fmla="*/ 50800 w 3130550"/>
                  <a:gd name="connsiteY87" fmla="*/ 76200 h 3282950"/>
                  <a:gd name="connsiteX88" fmla="*/ 31750 w 3130550"/>
                  <a:gd name="connsiteY88" fmla="*/ 73025 h 3282950"/>
                  <a:gd name="connsiteX89" fmla="*/ 34925 w 3130550"/>
                  <a:gd name="connsiteY89" fmla="*/ 38100 h 3282950"/>
                  <a:gd name="connsiteX90" fmla="*/ 28575 w 3130550"/>
                  <a:gd name="connsiteY90" fmla="*/ 31750 h 3282950"/>
                  <a:gd name="connsiteX91" fmla="*/ 28575 w 3130550"/>
                  <a:gd name="connsiteY91" fmla="*/ 0 h 3282950"/>
                  <a:gd name="connsiteX92" fmla="*/ 0 w 3130550"/>
                  <a:gd name="connsiteY92" fmla="*/ 0 h 3282950"/>
                  <a:gd name="connsiteX0" fmla="*/ 3130550 w 3130550"/>
                  <a:gd name="connsiteY0" fmla="*/ 3282950 h 3282950"/>
                  <a:gd name="connsiteX1" fmla="*/ 1768475 w 3130550"/>
                  <a:gd name="connsiteY1" fmla="*/ 3279775 h 3282950"/>
                  <a:gd name="connsiteX2" fmla="*/ 1765300 w 3130550"/>
                  <a:gd name="connsiteY2" fmla="*/ 3124200 h 3282950"/>
                  <a:gd name="connsiteX3" fmla="*/ 1571625 w 3130550"/>
                  <a:gd name="connsiteY3" fmla="*/ 3127375 h 3282950"/>
                  <a:gd name="connsiteX4" fmla="*/ 1577975 w 3130550"/>
                  <a:gd name="connsiteY4" fmla="*/ 3035300 h 3282950"/>
                  <a:gd name="connsiteX5" fmla="*/ 1457325 w 3130550"/>
                  <a:gd name="connsiteY5" fmla="*/ 3035300 h 3282950"/>
                  <a:gd name="connsiteX6" fmla="*/ 1454150 w 3130550"/>
                  <a:gd name="connsiteY6" fmla="*/ 2870200 h 3282950"/>
                  <a:gd name="connsiteX7" fmla="*/ 1222375 w 3130550"/>
                  <a:gd name="connsiteY7" fmla="*/ 2870200 h 3282950"/>
                  <a:gd name="connsiteX8" fmla="*/ 1222375 w 3130550"/>
                  <a:gd name="connsiteY8" fmla="*/ 2813050 h 3282950"/>
                  <a:gd name="connsiteX9" fmla="*/ 1149350 w 3130550"/>
                  <a:gd name="connsiteY9" fmla="*/ 2816225 h 3282950"/>
                  <a:gd name="connsiteX10" fmla="*/ 1152525 w 3130550"/>
                  <a:gd name="connsiteY10" fmla="*/ 2762250 h 3282950"/>
                  <a:gd name="connsiteX11" fmla="*/ 1127125 w 3130550"/>
                  <a:gd name="connsiteY11" fmla="*/ 2759075 h 3282950"/>
                  <a:gd name="connsiteX12" fmla="*/ 1130300 w 3130550"/>
                  <a:gd name="connsiteY12" fmla="*/ 2651125 h 3282950"/>
                  <a:gd name="connsiteX13" fmla="*/ 1092200 w 3130550"/>
                  <a:gd name="connsiteY13" fmla="*/ 2651125 h 3282950"/>
                  <a:gd name="connsiteX14" fmla="*/ 1095375 w 3130550"/>
                  <a:gd name="connsiteY14" fmla="*/ 2593975 h 3282950"/>
                  <a:gd name="connsiteX15" fmla="*/ 1057275 w 3130550"/>
                  <a:gd name="connsiteY15" fmla="*/ 2597150 h 3282950"/>
                  <a:gd name="connsiteX16" fmla="*/ 1060450 w 3130550"/>
                  <a:gd name="connsiteY16" fmla="*/ 2536825 h 3282950"/>
                  <a:gd name="connsiteX17" fmla="*/ 1000125 w 3130550"/>
                  <a:gd name="connsiteY17" fmla="*/ 2536825 h 3282950"/>
                  <a:gd name="connsiteX18" fmla="*/ 1003300 w 3130550"/>
                  <a:gd name="connsiteY18" fmla="*/ 2489200 h 3282950"/>
                  <a:gd name="connsiteX19" fmla="*/ 942975 w 3130550"/>
                  <a:gd name="connsiteY19" fmla="*/ 2492375 h 3282950"/>
                  <a:gd name="connsiteX20" fmla="*/ 949325 w 3130550"/>
                  <a:gd name="connsiteY20" fmla="*/ 2444750 h 3282950"/>
                  <a:gd name="connsiteX21" fmla="*/ 914400 w 3130550"/>
                  <a:gd name="connsiteY21" fmla="*/ 2444750 h 3282950"/>
                  <a:gd name="connsiteX22" fmla="*/ 914400 w 3130550"/>
                  <a:gd name="connsiteY22" fmla="*/ 2400300 h 3282950"/>
                  <a:gd name="connsiteX23" fmla="*/ 863600 w 3130550"/>
                  <a:gd name="connsiteY23" fmla="*/ 2397125 h 3282950"/>
                  <a:gd name="connsiteX24" fmla="*/ 869950 w 3130550"/>
                  <a:gd name="connsiteY24" fmla="*/ 2346325 h 3282950"/>
                  <a:gd name="connsiteX25" fmla="*/ 822325 w 3130550"/>
                  <a:gd name="connsiteY25" fmla="*/ 2349500 h 3282950"/>
                  <a:gd name="connsiteX26" fmla="*/ 822325 w 3130550"/>
                  <a:gd name="connsiteY26" fmla="*/ 2279650 h 3282950"/>
                  <a:gd name="connsiteX27" fmla="*/ 790575 w 3130550"/>
                  <a:gd name="connsiteY27" fmla="*/ 2273300 h 3282950"/>
                  <a:gd name="connsiteX28" fmla="*/ 793750 w 3130550"/>
                  <a:gd name="connsiteY28" fmla="*/ 2212975 h 3282950"/>
                  <a:gd name="connsiteX29" fmla="*/ 755650 w 3130550"/>
                  <a:gd name="connsiteY29" fmla="*/ 2209800 h 3282950"/>
                  <a:gd name="connsiteX30" fmla="*/ 762000 w 3130550"/>
                  <a:gd name="connsiteY30" fmla="*/ 2130425 h 3282950"/>
                  <a:gd name="connsiteX31" fmla="*/ 762000 w 3130550"/>
                  <a:gd name="connsiteY31" fmla="*/ 2130425 h 3282950"/>
                  <a:gd name="connsiteX32" fmla="*/ 742950 w 3130550"/>
                  <a:gd name="connsiteY32" fmla="*/ 2124075 h 3282950"/>
                  <a:gd name="connsiteX33" fmla="*/ 749300 w 3130550"/>
                  <a:gd name="connsiteY33" fmla="*/ 2035175 h 3282950"/>
                  <a:gd name="connsiteX34" fmla="*/ 682625 w 3130550"/>
                  <a:gd name="connsiteY34" fmla="*/ 2028825 h 3282950"/>
                  <a:gd name="connsiteX35" fmla="*/ 685800 w 3130550"/>
                  <a:gd name="connsiteY35" fmla="*/ 1965325 h 3282950"/>
                  <a:gd name="connsiteX36" fmla="*/ 679450 w 3130550"/>
                  <a:gd name="connsiteY36" fmla="*/ 1933575 h 3282950"/>
                  <a:gd name="connsiteX37" fmla="*/ 660400 w 3130550"/>
                  <a:gd name="connsiteY37" fmla="*/ 1933575 h 3282950"/>
                  <a:gd name="connsiteX38" fmla="*/ 666750 w 3130550"/>
                  <a:gd name="connsiteY38" fmla="*/ 1889125 h 3282950"/>
                  <a:gd name="connsiteX39" fmla="*/ 666750 w 3130550"/>
                  <a:gd name="connsiteY39" fmla="*/ 1860550 h 3282950"/>
                  <a:gd name="connsiteX40" fmla="*/ 647700 w 3130550"/>
                  <a:gd name="connsiteY40" fmla="*/ 1863725 h 3282950"/>
                  <a:gd name="connsiteX41" fmla="*/ 654050 w 3130550"/>
                  <a:gd name="connsiteY41" fmla="*/ 1831975 h 3282950"/>
                  <a:gd name="connsiteX42" fmla="*/ 625475 w 3130550"/>
                  <a:gd name="connsiteY42" fmla="*/ 1828800 h 3282950"/>
                  <a:gd name="connsiteX43" fmla="*/ 625475 w 3130550"/>
                  <a:gd name="connsiteY43" fmla="*/ 1774825 h 3282950"/>
                  <a:gd name="connsiteX44" fmla="*/ 596900 w 3130550"/>
                  <a:gd name="connsiteY44" fmla="*/ 1774825 h 3282950"/>
                  <a:gd name="connsiteX45" fmla="*/ 600075 w 3130550"/>
                  <a:gd name="connsiteY45" fmla="*/ 1736725 h 3282950"/>
                  <a:gd name="connsiteX46" fmla="*/ 558800 w 3130550"/>
                  <a:gd name="connsiteY46" fmla="*/ 1733550 h 3282950"/>
                  <a:gd name="connsiteX47" fmla="*/ 565150 w 3130550"/>
                  <a:gd name="connsiteY47" fmla="*/ 1673225 h 3282950"/>
                  <a:gd name="connsiteX48" fmla="*/ 565150 w 3130550"/>
                  <a:gd name="connsiteY48" fmla="*/ 1673225 h 3282950"/>
                  <a:gd name="connsiteX49" fmla="*/ 536575 w 3130550"/>
                  <a:gd name="connsiteY49" fmla="*/ 1670050 h 3282950"/>
                  <a:gd name="connsiteX50" fmla="*/ 539750 w 3130550"/>
                  <a:gd name="connsiteY50" fmla="*/ 1593850 h 3282950"/>
                  <a:gd name="connsiteX51" fmla="*/ 508000 w 3130550"/>
                  <a:gd name="connsiteY51" fmla="*/ 1593850 h 3282950"/>
                  <a:gd name="connsiteX52" fmla="*/ 469900 w 3130550"/>
                  <a:gd name="connsiteY52" fmla="*/ 1409700 h 3282950"/>
                  <a:gd name="connsiteX53" fmla="*/ 444500 w 3130550"/>
                  <a:gd name="connsiteY53" fmla="*/ 1292225 h 3282950"/>
                  <a:gd name="connsiteX54" fmla="*/ 444500 w 3130550"/>
                  <a:gd name="connsiteY54" fmla="*/ 1292225 h 3282950"/>
                  <a:gd name="connsiteX55" fmla="*/ 396875 w 3130550"/>
                  <a:gd name="connsiteY55" fmla="*/ 1266825 h 3282950"/>
                  <a:gd name="connsiteX56" fmla="*/ 365125 w 3130550"/>
                  <a:gd name="connsiteY56" fmla="*/ 1184275 h 3282950"/>
                  <a:gd name="connsiteX57" fmla="*/ 368300 w 3130550"/>
                  <a:gd name="connsiteY57" fmla="*/ 1095375 h 3282950"/>
                  <a:gd name="connsiteX58" fmla="*/ 276225 w 3130550"/>
                  <a:gd name="connsiteY58" fmla="*/ 1095375 h 3282950"/>
                  <a:gd name="connsiteX59" fmla="*/ 285750 w 3130550"/>
                  <a:gd name="connsiteY59" fmla="*/ 1047750 h 3282950"/>
                  <a:gd name="connsiteX60" fmla="*/ 273050 w 3130550"/>
                  <a:gd name="connsiteY60" fmla="*/ 1047750 h 3282950"/>
                  <a:gd name="connsiteX61" fmla="*/ 276225 w 3130550"/>
                  <a:gd name="connsiteY61" fmla="*/ 958850 h 3282950"/>
                  <a:gd name="connsiteX62" fmla="*/ 254000 w 3130550"/>
                  <a:gd name="connsiteY62" fmla="*/ 955675 h 3282950"/>
                  <a:gd name="connsiteX63" fmla="*/ 257175 w 3130550"/>
                  <a:gd name="connsiteY63" fmla="*/ 892175 h 3282950"/>
                  <a:gd name="connsiteX64" fmla="*/ 196850 w 3130550"/>
                  <a:gd name="connsiteY64" fmla="*/ 892175 h 3282950"/>
                  <a:gd name="connsiteX65" fmla="*/ 200025 w 3130550"/>
                  <a:gd name="connsiteY65" fmla="*/ 768350 h 3282950"/>
                  <a:gd name="connsiteX66" fmla="*/ 184150 w 3130550"/>
                  <a:gd name="connsiteY66" fmla="*/ 679450 h 3282950"/>
                  <a:gd name="connsiteX67" fmla="*/ 180975 w 3130550"/>
                  <a:gd name="connsiteY67" fmla="*/ 615950 h 3282950"/>
                  <a:gd name="connsiteX68" fmla="*/ 146050 w 3130550"/>
                  <a:gd name="connsiteY68" fmla="*/ 612775 h 3282950"/>
                  <a:gd name="connsiteX69" fmla="*/ 149225 w 3130550"/>
                  <a:gd name="connsiteY69" fmla="*/ 539750 h 3282950"/>
                  <a:gd name="connsiteX70" fmla="*/ 130175 w 3130550"/>
                  <a:gd name="connsiteY70" fmla="*/ 533400 h 3282950"/>
                  <a:gd name="connsiteX71" fmla="*/ 133350 w 3130550"/>
                  <a:gd name="connsiteY71" fmla="*/ 479425 h 3282950"/>
                  <a:gd name="connsiteX72" fmla="*/ 120650 w 3130550"/>
                  <a:gd name="connsiteY72" fmla="*/ 482600 h 3282950"/>
                  <a:gd name="connsiteX73" fmla="*/ 117475 w 3130550"/>
                  <a:gd name="connsiteY73" fmla="*/ 415925 h 3282950"/>
                  <a:gd name="connsiteX74" fmla="*/ 107950 w 3130550"/>
                  <a:gd name="connsiteY74" fmla="*/ 415925 h 3282950"/>
                  <a:gd name="connsiteX75" fmla="*/ 101600 w 3130550"/>
                  <a:gd name="connsiteY75" fmla="*/ 339725 h 3282950"/>
                  <a:gd name="connsiteX76" fmla="*/ 85725 w 3130550"/>
                  <a:gd name="connsiteY76" fmla="*/ 333375 h 3282950"/>
                  <a:gd name="connsiteX77" fmla="*/ 92075 w 3130550"/>
                  <a:gd name="connsiteY77" fmla="*/ 298450 h 3282950"/>
                  <a:gd name="connsiteX78" fmla="*/ 85725 w 3130550"/>
                  <a:gd name="connsiteY78" fmla="*/ 295275 h 3282950"/>
                  <a:gd name="connsiteX79" fmla="*/ 85725 w 3130550"/>
                  <a:gd name="connsiteY79" fmla="*/ 225425 h 3282950"/>
                  <a:gd name="connsiteX80" fmla="*/ 66675 w 3130550"/>
                  <a:gd name="connsiteY80" fmla="*/ 225425 h 3282950"/>
                  <a:gd name="connsiteX81" fmla="*/ 69850 w 3130550"/>
                  <a:gd name="connsiteY81" fmla="*/ 161925 h 3282950"/>
                  <a:gd name="connsiteX82" fmla="*/ 60325 w 3130550"/>
                  <a:gd name="connsiteY82" fmla="*/ 161925 h 3282950"/>
                  <a:gd name="connsiteX83" fmla="*/ 60325 w 3130550"/>
                  <a:gd name="connsiteY83" fmla="*/ 133350 h 3282950"/>
                  <a:gd name="connsiteX84" fmla="*/ 50800 w 3130550"/>
                  <a:gd name="connsiteY84" fmla="*/ 136525 h 3282950"/>
                  <a:gd name="connsiteX85" fmla="*/ 53975 w 3130550"/>
                  <a:gd name="connsiteY85" fmla="*/ 104775 h 3282950"/>
                  <a:gd name="connsiteX86" fmla="*/ 44450 w 3130550"/>
                  <a:gd name="connsiteY86" fmla="*/ 104775 h 3282950"/>
                  <a:gd name="connsiteX87" fmla="*/ 50800 w 3130550"/>
                  <a:gd name="connsiteY87" fmla="*/ 76200 h 3282950"/>
                  <a:gd name="connsiteX88" fmla="*/ 31750 w 3130550"/>
                  <a:gd name="connsiteY88" fmla="*/ 73025 h 3282950"/>
                  <a:gd name="connsiteX89" fmla="*/ 34925 w 3130550"/>
                  <a:gd name="connsiteY89" fmla="*/ 38100 h 3282950"/>
                  <a:gd name="connsiteX90" fmla="*/ 28575 w 3130550"/>
                  <a:gd name="connsiteY90" fmla="*/ 31750 h 3282950"/>
                  <a:gd name="connsiteX91" fmla="*/ 28575 w 3130550"/>
                  <a:gd name="connsiteY91" fmla="*/ 0 h 3282950"/>
                  <a:gd name="connsiteX92" fmla="*/ 0 w 3130550"/>
                  <a:gd name="connsiteY92" fmla="*/ 0 h 3282950"/>
                  <a:gd name="connsiteX0" fmla="*/ 3130550 w 3130550"/>
                  <a:gd name="connsiteY0" fmla="*/ 3282950 h 3282950"/>
                  <a:gd name="connsiteX1" fmla="*/ 1768475 w 3130550"/>
                  <a:gd name="connsiteY1" fmla="*/ 3279775 h 3282950"/>
                  <a:gd name="connsiteX2" fmla="*/ 1765300 w 3130550"/>
                  <a:gd name="connsiteY2" fmla="*/ 3124200 h 3282950"/>
                  <a:gd name="connsiteX3" fmla="*/ 1571625 w 3130550"/>
                  <a:gd name="connsiteY3" fmla="*/ 3127375 h 3282950"/>
                  <a:gd name="connsiteX4" fmla="*/ 1577975 w 3130550"/>
                  <a:gd name="connsiteY4" fmla="*/ 3035300 h 3282950"/>
                  <a:gd name="connsiteX5" fmla="*/ 1457325 w 3130550"/>
                  <a:gd name="connsiteY5" fmla="*/ 3035300 h 3282950"/>
                  <a:gd name="connsiteX6" fmla="*/ 1454150 w 3130550"/>
                  <a:gd name="connsiteY6" fmla="*/ 2870200 h 3282950"/>
                  <a:gd name="connsiteX7" fmla="*/ 1222375 w 3130550"/>
                  <a:gd name="connsiteY7" fmla="*/ 2870200 h 3282950"/>
                  <a:gd name="connsiteX8" fmla="*/ 1222375 w 3130550"/>
                  <a:gd name="connsiteY8" fmla="*/ 2813050 h 3282950"/>
                  <a:gd name="connsiteX9" fmla="*/ 1149350 w 3130550"/>
                  <a:gd name="connsiteY9" fmla="*/ 2816225 h 3282950"/>
                  <a:gd name="connsiteX10" fmla="*/ 1152525 w 3130550"/>
                  <a:gd name="connsiteY10" fmla="*/ 2762250 h 3282950"/>
                  <a:gd name="connsiteX11" fmla="*/ 1127125 w 3130550"/>
                  <a:gd name="connsiteY11" fmla="*/ 2759075 h 3282950"/>
                  <a:gd name="connsiteX12" fmla="*/ 1130300 w 3130550"/>
                  <a:gd name="connsiteY12" fmla="*/ 2651125 h 3282950"/>
                  <a:gd name="connsiteX13" fmla="*/ 1092200 w 3130550"/>
                  <a:gd name="connsiteY13" fmla="*/ 2651125 h 3282950"/>
                  <a:gd name="connsiteX14" fmla="*/ 1095375 w 3130550"/>
                  <a:gd name="connsiteY14" fmla="*/ 2593975 h 3282950"/>
                  <a:gd name="connsiteX15" fmla="*/ 1057275 w 3130550"/>
                  <a:gd name="connsiteY15" fmla="*/ 2597150 h 3282950"/>
                  <a:gd name="connsiteX16" fmla="*/ 1060450 w 3130550"/>
                  <a:gd name="connsiteY16" fmla="*/ 2536825 h 3282950"/>
                  <a:gd name="connsiteX17" fmla="*/ 1000125 w 3130550"/>
                  <a:gd name="connsiteY17" fmla="*/ 2536825 h 3282950"/>
                  <a:gd name="connsiteX18" fmla="*/ 1003300 w 3130550"/>
                  <a:gd name="connsiteY18" fmla="*/ 2489200 h 3282950"/>
                  <a:gd name="connsiteX19" fmla="*/ 942975 w 3130550"/>
                  <a:gd name="connsiteY19" fmla="*/ 2492375 h 3282950"/>
                  <a:gd name="connsiteX20" fmla="*/ 949325 w 3130550"/>
                  <a:gd name="connsiteY20" fmla="*/ 2444750 h 3282950"/>
                  <a:gd name="connsiteX21" fmla="*/ 914400 w 3130550"/>
                  <a:gd name="connsiteY21" fmla="*/ 2444750 h 3282950"/>
                  <a:gd name="connsiteX22" fmla="*/ 914400 w 3130550"/>
                  <a:gd name="connsiteY22" fmla="*/ 2400300 h 3282950"/>
                  <a:gd name="connsiteX23" fmla="*/ 863600 w 3130550"/>
                  <a:gd name="connsiteY23" fmla="*/ 2397125 h 3282950"/>
                  <a:gd name="connsiteX24" fmla="*/ 869950 w 3130550"/>
                  <a:gd name="connsiteY24" fmla="*/ 2346325 h 3282950"/>
                  <a:gd name="connsiteX25" fmla="*/ 822325 w 3130550"/>
                  <a:gd name="connsiteY25" fmla="*/ 2349500 h 3282950"/>
                  <a:gd name="connsiteX26" fmla="*/ 822325 w 3130550"/>
                  <a:gd name="connsiteY26" fmla="*/ 2279650 h 3282950"/>
                  <a:gd name="connsiteX27" fmla="*/ 790575 w 3130550"/>
                  <a:gd name="connsiteY27" fmla="*/ 2273300 h 3282950"/>
                  <a:gd name="connsiteX28" fmla="*/ 793750 w 3130550"/>
                  <a:gd name="connsiteY28" fmla="*/ 2212975 h 3282950"/>
                  <a:gd name="connsiteX29" fmla="*/ 755650 w 3130550"/>
                  <a:gd name="connsiteY29" fmla="*/ 2209800 h 3282950"/>
                  <a:gd name="connsiteX30" fmla="*/ 762000 w 3130550"/>
                  <a:gd name="connsiteY30" fmla="*/ 2130425 h 3282950"/>
                  <a:gd name="connsiteX31" fmla="*/ 762000 w 3130550"/>
                  <a:gd name="connsiteY31" fmla="*/ 2130425 h 3282950"/>
                  <a:gd name="connsiteX32" fmla="*/ 742950 w 3130550"/>
                  <a:gd name="connsiteY32" fmla="*/ 2124075 h 3282950"/>
                  <a:gd name="connsiteX33" fmla="*/ 749300 w 3130550"/>
                  <a:gd name="connsiteY33" fmla="*/ 2035175 h 3282950"/>
                  <a:gd name="connsiteX34" fmla="*/ 682625 w 3130550"/>
                  <a:gd name="connsiteY34" fmla="*/ 2028825 h 3282950"/>
                  <a:gd name="connsiteX35" fmla="*/ 685800 w 3130550"/>
                  <a:gd name="connsiteY35" fmla="*/ 1965325 h 3282950"/>
                  <a:gd name="connsiteX36" fmla="*/ 679450 w 3130550"/>
                  <a:gd name="connsiteY36" fmla="*/ 1933575 h 3282950"/>
                  <a:gd name="connsiteX37" fmla="*/ 660400 w 3130550"/>
                  <a:gd name="connsiteY37" fmla="*/ 1933575 h 3282950"/>
                  <a:gd name="connsiteX38" fmla="*/ 666750 w 3130550"/>
                  <a:gd name="connsiteY38" fmla="*/ 1889125 h 3282950"/>
                  <a:gd name="connsiteX39" fmla="*/ 666750 w 3130550"/>
                  <a:gd name="connsiteY39" fmla="*/ 1860550 h 3282950"/>
                  <a:gd name="connsiteX40" fmla="*/ 647700 w 3130550"/>
                  <a:gd name="connsiteY40" fmla="*/ 1863725 h 3282950"/>
                  <a:gd name="connsiteX41" fmla="*/ 654050 w 3130550"/>
                  <a:gd name="connsiteY41" fmla="*/ 1831975 h 3282950"/>
                  <a:gd name="connsiteX42" fmla="*/ 625475 w 3130550"/>
                  <a:gd name="connsiteY42" fmla="*/ 1828800 h 3282950"/>
                  <a:gd name="connsiteX43" fmla="*/ 625475 w 3130550"/>
                  <a:gd name="connsiteY43" fmla="*/ 1774825 h 3282950"/>
                  <a:gd name="connsiteX44" fmla="*/ 596900 w 3130550"/>
                  <a:gd name="connsiteY44" fmla="*/ 1774825 h 3282950"/>
                  <a:gd name="connsiteX45" fmla="*/ 600075 w 3130550"/>
                  <a:gd name="connsiteY45" fmla="*/ 1736725 h 3282950"/>
                  <a:gd name="connsiteX46" fmla="*/ 558800 w 3130550"/>
                  <a:gd name="connsiteY46" fmla="*/ 1733550 h 3282950"/>
                  <a:gd name="connsiteX47" fmla="*/ 565150 w 3130550"/>
                  <a:gd name="connsiteY47" fmla="*/ 1673225 h 3282950"/>
                  <a:gd name="connsiteX48" fmla="*/ 565150 w 3130550"/>
                  <a:gd name="connsiteY48" fmla="*/ 1673225 h 3282950"/>
                  <a:gd name="connsiteX49" fmla="*/ 536575 w 3130550"/>
                  <a:gd name="connsiteY49" fmla="*/ 1670050 h 3282950"/>
                  <a:gd name="connsiteX50" fmla="*/ 539750 w 3130550"/>
                  <a:gd name="connsiteY50" fmla="*/ 1593850 h 3282950"/>
                  <a:gd name="connsiteX51" fmla="*/ 508000 w 3130550"/>
                  <a:gd name="connsiteY51" fmla="*/ 1593850 h 3282950"/>
                  <a:gd name="connsiteX52" fmla="*/ 476067 w 3130550"/>
                  <a:gd name="connsiteY52" fmla="*/ 1458539 h 3282950"/>
                  <a:gd name="connsiteX53" fmla="*/ 444500 w 3130550"/>
                  <a:gd name="connsiteY53" fmla="*/ 1292225 h 3282950"/>
                  <a:gd name="connsiteX54" fmla="*/ 444500 w 3130550"/>
                  <a:gd name="connsiteY54" fmla="*/ 1292225 h 3282950"/>
                  <a:gd name="connsiteX55" fmla="*/ 396875 w 3130550"/>
                  <a:gd name="connsiteY55" fmla="*/ 1266825 h 3282950"/>
                  <a:gd name="connsiteX56" fmla="*/ 365125 w 3130550"/>
                  <a:gd name="connsiteY56" fmla="*/ 1184275 h 3282950"/>
                  <a:gd name="connsiteX57" fmla="*/ 368300 w 3130550"/>
                  <a:gd name="connsiteY57" fmla="*/ 1095375 h 3282950"/>
                  <a:gd name="connsiteX58" fmla="*/ 276225 w 3130550"/>
                  <a:gd name="connsiteY58" fmla="*/ 1095375 h 3282950"/>
                  <a:gd name="connsiteX59" fmla="*/ 285750 w 3130550"/>
                  <a:gd name="connsiteY59" fmla="*/ 1047750 h 3282950"/>
                  <a:gd name="connsiteX60" fmla="*/ 273050 w 3130550"/>
                  <a:gd name="connsiteY60" fmla="*/ 1047750 h 3282950"/>
                  <a:gd name="connsiteX61" fmla="*/ 276225 w 3130550"/>
                  <a:gd name="connsiteY61" fmla="*/ 958850 h 3282950"/>
                  <a:gd name="connsiteX62" fmla="*/ 254000 w 3130550"/>
                  <a:gd name="connsiteY62" fmla="*/ 955675 h 3282950"/>
                  <a:gd name="connsiteX63" fmla="*/ 257175 w 3130550"/>
                  <a:gd name="connsiteY63" fmla="*/ 892175 h 3282950"/>
                  <a:gd name="connsiteX64" fmla="*/ 196850 w 3130550"/>
                  <a:gd name="connsiteY64" fmla="*/ 892175 h 3282950"/>
                  <a:gd name="connsiteX65" fmla="*/ 200025 w 3130550"/>
                  <a:gd name="connsiteY65" fmla="*/ 768350 h 3282950"/>
                  <a:gd name="connsiteX66" fmla="*/ 184150 w 3130550"/>
                  <a:gd name="connsiteY66" fmla="*/ 679450 h 3282950"/>
                  <a:gd name="connsiteX67" fmla="*/ 180975 w 3130550"/>
                  <a:gd name="connsiteY67" fmla="*/ 615950 h 3282950"/>
                  <a:gd name="connsiteX68" fmla="*/ 146050 w 3130550"/>
                  <a:gd name="connsiteY68" fmla="*/ 612775 h 3282950"/>
                  <a:gd name="connsiteX69" fmla="*/ 149225 w 3130550"/>
                  <a:gd name="connsiteY69" fmla="*/ 539750 h 3282950"/>
                  <a:gd name="connsiteX70" fmla="*/ 130175 w 3130550"/>
                  <a:gd name="connsiteY70" fmla="*/ 533400 h 3282950"/>
                  <a:gd name="connsiteX71" fmla="*/ 133350 w 3130550"/>
                  <a:gd name="connsiteY71" fmla="*/ 479425 h 3282950"/>
                  <a:gd name="connsiteX72" fmla="*/ 120650 w 3130550"/>
                  <a:gd name="connsiteY72" fmla="*/ 482600 h 3282950"/>
                  <a:gd name="connsiteX73" fmla="*/ 117475 w 3130550"/>
                  <a:gd name="connsiteY73" fmla="*/ 415925 h 3282950"/>
                  <a:gd name="connsiteX74" fmla="*/ 107950 w 3130550"/>
                  <a:gd name="connsiteY74" fmla="*/ 415925 h 3282950"/>
                  <a:gd name="connsiteX75" fmla="*/ 101600 w 3130550"/>
                  <a:gd name="connsiteY75" fmla="*/ 339725 h 3282950"/>
                  <a:gd name="connsiteX76" fmla="*/ 85725 w 3130550"/>
                  <a:gd name="connsiteY76" fmla="*/ 333375 h 3282950"/>
                  <a:gd name="connsiteX77" fmla="*/ 92075 w 3130550"/>
                  <a:gd name="connsiteY77" fmla="*/ 298450 h 3282950"/>
                  <a:gd name="connsiteX78" fmla="*/ 85725 w 3130550"/>
                  <a:gd name="connsiteY78" fmla="*/ 295275 h 3282950"/>
                  <a:gd name="connsiteX79" fmla="*/ 85725 w 3130550"/>
                  <a:gd name="connsiteY79" fmla="*/ 225425 h 3282950"/>
                  <a:gd name="connsiteX80" fmla="*/ 66675 w 3130550"/>
                  <a:gd name="connsiteY80" fmla="*/ 225425 h 3282950"/>
                  <a:gd name="connsiteX81" fmla="*/ 69850 w 3130550"/>
                  <a:gd name="connsiteY81" fmla="*/ 161925 h 3282950"/>
                  <a:gd name="connsiteX82" fmla="*/ 60325 w 3130550"/>
                  <a:gd name="connsiteY82" fmla="*/ 161925 h 3282950"/>
                  <a:gd name="connsiteX83" fmla="*/ 60325 w 3130550"/>
                  <a:gd name="connsiteY83" fmla="*/ 133350 h 3282950"/>
                  <a:gd name="connsiteX84" fmla="*/ 50800 w 3130550"/>
                  <a:gd name="connsiteY84" fmla="*/ 136525 h 3282950"/>
                  <a:gd name="connsiteX85" fmla="*/ 53975 w 3130550"/>
                  <a:gd name="connsiteY85" fmla="*/ 104775 h 3282950"/>
                  <a:gd name="connsiteX86" fmla="*/ 44450 w 3130550"/>
                  <a:gd name="connsiteY86" fmla="*/ 104775 h 3282950"/>
                  <a:gd name="connsiteX87" fmla="*/ 50800 w 3130550"/>
                  <a:gd name="connsiteY87" fmla="*/ 76200 h 3282950"/>
                  <a:gd name="connsiteX88" fmla="*/ 31750 w 3130550"/>
                  <a:gd name="connsiteY88" fmla="*/ 73025 h 3282950"/>
                  <a:gd name="connsiteX89" fmla="*/ 34925 w 3130550"/>
                  <a:gd name="connsiteY89" fmla="*/ 38100 h 3282950"/>
                  <a:gd name="connsiteX90" fmla="*/ 28575 w 3130550"/>
                  <a:gd name="connsiteY90" fmla="*/ 31750 h 3282950"/>
                  <a:gd name="connsiteX91" fmla="*/ 28575 w 3130550"/>
                  <a:gd name="connsiteY91" fmla="*/ 0 h 3282950"/>
                  <a:gd name="connsiteX92" fmla="*/ 0 w 3130550"/>
                  <a:gd name="connsiteY92" fmla="*/ 0 h 3282950"/>
                  <a:gd name="connsiteX0" fmla="*/ 3130550 w 3130550"/>
                  <a:gd name="connsiteY0" fmla="*/ 3282950 h 3282950"/>
                  <a:gd name="connsiteX1" fmla="*/ 1768475 w 3130550"/>
                  <a:gd name="connsiteY1" fmla="*/ 3279775 h 3282950"/>
                  <a:gd name="connsiteX2" fmla="*/ 1765300 w 3130550"/>
                  <a:gd name="connsiteY2" fmla="*/ 3124200 h 3282950"/>
                  <a:gd name="connsiteX3" fmla="*/ 1571625 w 3130550"/>
                  <a:gd name="connsiteY3" fmla="*/ 3127375 h 3282950"/>
                  <a:gd name="connsiteX4" fmla="*/ 1577975 w 3130550"/>
                  <a:gd name="connsiteY4" fmla="*/ 3035300 h 3282950"/>
                  <a:gd name="connsiteX5" fmla="*/ 1457325 w 3130550"/>
                  <a:gd name="connsiteY5" fmla="*/ 3035300 h 3282950"/>
                  <a:gd name="connsiteX6" fmla="*/ 1454150 w 3130550"/>
                  <a:gd name="connsiteY6" fmla="*/ 2870200 h 3282950"/>
                  <a:gd name="connsiteX7" fmla="*/ 1222375 w 3130550"/>
                  <a:gd name="connsiteY7" fmla="*/ 2870200 h 3282950"/>
                  <a:gd name="connsiteX8" fmla="*/ 1222375 w 3130550"/>
                  <a:gd name="connsiteY8" fmla="*/ 2813050 h 3282950"/>
                  <a:gd name="connsiteX9" fmla="*/ 1149350 w 3130550"/>
                  <a:gd name="connsiteY9" fmla="*/ 2816225 h 3282950"/>
                  <a:gd name="connsiteX10" fmla="*/ 1152525 w 3130550"/>
                  <a:gd name="connsiteY10" fmla="*/ 2762250 h 3282950"/>
                  <a:gd name="connsiteX11" fmla="*/ 1127125 w 3130550"/>
                  <a:gd name="connsiteY11" fmla="*/ 2759075 h 3282950"/>
                  <a:gd name="connsiteX12" fmla="*/ 1130300 w 3130550"/>
                  <a:gd name="connsiteY12" fmla="*/ 2651125 h 3282950"/>
                  <a:gd name="connsiteX13" fmla="*/ 1092200 w 3130550"/>
                  <a:gd name="connsiteY13" fmla="*/ 2651125 h 3282950"/>
                  <a:gd name="connsiteX14" fmla="*/ 1095375 w 3130550"/>
                  <a:gd name="connsiteY14" fmla="*/ 2593975 h 3282950"/>
                  <a:gd name="connsiteX15" fmla="*/ 1057275 w 3130550"/>
                  <a:gd name="connsiteY15" fmla="*/ 2597150 h 3282950"/>
                  <a:gd name="connsiteX16" fmla="*/ 1060450 w 3130550"/>
                  <a:gd name="connsiteY16" fmla="*/ 2536825 h 3282950"/>
                  <a:gd name="connsiteX17" fmla="*/ 1000125 w 3130550"/>
                  <a:gd name="connsiteY17" fmla="*/ 2536825 h 3282950"/>
                  <a:gd name="connsiteX18" fmla="*/ 1003300 w 3130550"/>
                  <a:gd name="connsiteY18" fmla="*/ 2489200 h 3282950"/>
                  <a:gd name="connsiteX19" fmla="*/ 942975 w 3130550"/>
                  <a:gd name="connsiteY19" fmla="*/ 2492375 h 3282950"/>
                  <a:gd name="connsiteX20" fmla="*/ 949325 w 3130550"/>
                  <a:gd name="connsiteY20" fmla="*/ 2444750 h 3282950"/>
                  <a:gd name="connsiteX21" fmla="*/ 914400 w 3130550"/>
                  <a:gd name="connsiteY21" fmla="*/ 2444750 h 3282950"/>
                  <a:gd name="connsiteX22" fmla="*/ 914400 w 3130550"/>
                  <a:gd name="connsiteY22" fmla="*/ 2400300 h 3282950"/>
                  <a:gd name="connsiteX23" fmla="*/ 863600 w 3130550"/>
                  <a:gd name="connsiteY23" fmla="*/ 2397125 h 3282950"/>
                  <a:gd name="connsiteX24" fmla="*/ 869950 w 3130550"/>
                  <a:gd name="connsiteY24" fmla="*/ 2346325 h 3282950"/>
                  <a:gd name="connsiteX25" fmla="*/ 822325 w 3130550"/>
                  <a:gd name="connsiteY25" fmla="*/ 2349500 h 3282950"/>
                  <a:gd name="connsiteX26" fmla="*/ 822325 w 3130550"/>
                  <a:gd name="connsiteY26" fmla="*/ 2279650 h 3282950"/>
                  <a:gd name="connsiteX27" fmla="*/ 790575 w 3130550"/>
                  <a:gd name="connsiteY27" fmla="*/ 2273300 h 3282950"/>
                  <a:gd name="connsiteX28" fmla="*/ 793750 w 3130550"/>
                  <a:gd name="connsiteY28" fmla="*/ 2212975 h 3282950"/>
                  <a:gd name="connsiteX29" fmla="*/ 755650 w 3130550"/>
                  <a:gd name="connsiteY29" fmla="*/ 2209800 h 3282950"/>
                  <a:gd name="connsiteX30" fmla="*/ 762000 w 3130550"/>
                  <a:gd name="connsiteY30" fmla="*/ 2130425 h 3282950"/>
                  <a:gd name="connsiteX31" fmla="*/ 762000 w 3130550"/>
                  <a:gd name="connsiteY31" fmla="*/ 2130425 h 3282950"/>
                  <a:gd name="connsiteX32" fmla="*/ 742950 w 3130550"/>
                  <a:gd name="connsiteY32" fmla="*/ 2124075 h 3282950"/>
                  <a:gd name="connsiteX33" fmla="*/ 749300 w 3130550"/>
                  <a:gd name="connsiteY33" fmla="*/ 2035175 h 3282950"/>
                  <a:gd name="connsiteX34" fmla="*/ 682625 w 3130550"/>
                  <a:gd name="connsiteY34" fmla="*/ 2028825 h 3282950"/>
                  <a:gd name="connsiteX35" fmla="*/ 685800 w 3130550"/>
                  <a:gd name="connsiteY35" fmla="*/ 1965325 h 3282950"/>
                  <a:gd name="connsiteX36" fmla="*/ 679450 w 3130550"/>
                  <a:gd name="connsiteY36" fmla="*/ 1933575 h 3282950"/>
                  <a:gd name="connsiteX37" fmla="*/ 660400 w 3130550"/>
                  <a:gd name="connsiteY37" fmla="*/ 1933575 h 3282950"/>
                  <a:gd name="connsiteX38" fmla="*/ 666750 w 3130550"/>
                  <a:gd name="connsiteY38" fmla="*/ 1889125 h 3282950"/>
                  <a:gd name="connsiteX39" fmla="*/ 666750 w 3130550"/>
                  <a:gd name="connsiteY39" fmla="*/ 1860550 h 3282950"/>
                  <a:gd name="connsiteX40" fmla="*/ 647700 w 3130550"/>
                  <a:gd name="connsiteY40" fmla="*/ 1863725 h 3282950"/>
                  <a:gd name="connsiteX41" fmla="*/ 654050 w 3130550"/>
                  <a:gd name="connsiteY41" fmla="*/ 1831975 h 3282950"/>
                  <a:gd name="connsiteX42" fmla="*/ 625475 w 3130550"/>
                  <a:gd name="connsiteY42" fmla="*/ 1828800 h 3282950"/>
                  <a:gd name="connsiteX43" fmla="*/ 625475 w 3130550"/>
                  <a:gd name="connsiteY43" fmla="*/ 1774825 h 3282950"/>
                  <a:gd name="connsiteX44" fmla="*/ 596900 w 3130550"/>
                  <a:gd name="connsiteY44" fmla="*/ 1774825 h 3282950"/>
                  <a:gd name="connsiteX45" fmla="*/ 600075 w 3130550"/>
                  <a:gd name="connsiteY45" fmla="*/ 1736725 h 3282950"/>
                  <a:gd name="connsiteX46" fmla="*/ 558800 w 3130550"/>
                  <a:gd name="connsiteY46" fmla="*/ 1733550 h 3282950"/>
                  <a:gd name="connsiteX47" fmla="*/ 565150 w 3130550"/>
                  <a:gd name="connsiteY47" fmla="*/ 1673225 h 3282950"/>
                  <a:gd name="connsiteX48" fmla="*/ 565150 w 3130550"/>
                  <a:gd name="connsiteY48" fmla="*/ 1673225 h 3282950"/>
                  <a:gd name="connsiteX49" fmla="*/ 536575 w 3130550"/>
                  <a:gd name="connsiteY49" fmla="*/ 1670050 h 3282950"/>
                  <a:gd name="connsiteX50" fmla="*/ 539750 w 3130550"/>
                  <a:gd name="connsiteY50" fmla="*/ 1593850 h 3282950"/>
                  <a:gd name="connsiteX51" fmla="*/ 508000 w 3130550"/>
                  <a:gd name="connsiteY51" fmla="*/ 1593850 h 3282950"/>
                  <a:gd name="connsiteX52" fmla="*/ 469901 w 3130550"/>
                  <a:gd name="connsiteY52" fmla="*/ 1495170 h 3282950"/>
                  <a:gd name="connsiteX53" fmla="*/ 444500 w 3130550"/>
                  <a:gd name="connsiteY53" fmla="*/ 1292225 h 3282950"/>
                  <a:gd name="connsiteX54" fmla="*/ 444500 w 3130550"/>
                  <a:gd name="connsiteY54" fmla="*/ 1292225 h 3282950"/>
                  <a:gd name="connsiteX55" fmla="*/ 396875 w 3130550"/>
                  <a:gd name="connsiteY55" fmla="*/ 1266825 h 3282950"/>
                  <a:gd name="connsiteX56" fmla="*/ 365125 w 3130550"/>
                  <a:gd name="connsiteY56" fmla="*/ 1184275 h 3282950"/>
                  <a:gd name="connsiteX57" fmla="*/ 368300 w 3130550"/>
                  <a:gd name="connsiteY57" fmla="*/ 1095375 h 3282950"/>
                  <a:gd name="connsiteX58" fmla="*/ 276225 w 3130550"/>
                  <a:gd name="connsiteY58" fmla="*/ 1095375 h 3282950"/>
                  <a:gd name="connsiteX59" fmla="*/ 285750 w 3130550"/>
                  <a:gd name="connsiteY59" fmla="*/ 1047750 h 3282950"/>
                  <a:gd name="connsiteX60" fmla="*/ 273050 w 3130550"/>
                  <a:gd name="connsiteY60" fmla="*/ 1047750 h 3282950"/>
                  <a:gd name="connsiteX61" fmla="*/ 276225 w 3130550"/>
                  <a:gd name="connsiteY61" fmla="*/ 958850 h 3282950"/>
                  <a:gd name="connsiteX62" fmla="*/ 254000 w 3130550"/>
                  <a:gd name="connsiteY62" fmla="*/ 955675 h 3282950"/>
                  <a:gd name="connsiteX63" fmla="*/ 257175 w 3130550"/>
                  <a:gd name="connsiteY63" fmla="*/ 892175 h 3282950"/>
                  <a:gd name="connsiteX64" fmla="*/ 196850 w 3130550"/>
                  <a:gd name="connsiteY64" fmla="*/ 892175 h 3282950"/>
                  <a:gd name="connsiteX65" fmla="*/ 200025 w 3130550"/>
                  <a:gd name="connsiteY65" fmla="*/ 768350 h 3282950"/>
                  <a:gd name="connsiteX66" fmla="*/ 184150 w 3130550"/>
                  <a:gd name="connsiteY66" fmla="*/ 679450 h 3282950"/>
                  <a:gd name="connsiteX67" fmla="*/ 180975 w 3130550"/>
                  <a:gd name="connsiteY67" fmla="*/ 615950 h 3282950"/>
                  <a:gd name="connsiteX68" fmla="*/ 146050 w 3130550"/>
                  <a:gd name="connsiteY68" fmla="*/ 612775 h 3282950"/>
                  <a:gd name="connsiteX69" fmla="*/ 149225 w 3130550"/>
                  <a:gd name="connsiteY69" fmla="*/ 539750 h 3282950"/>
                  <a:gd name="connsiteX70" fmla="*/ 130175 w 3130550"/>
                  <a:gd name="connsiteY70" fmla="*/ 533400 h 3282950"/>
                  <a:gd name="connsiteX71" fmla="*/ 133350 w 3130550"/>
                  <a:gd name="connsiteY71" fmla="*/ 479425 h 3282950"/>
                  <a:gd name="connsiteX72" fmla="*/ 120650 w 3130550"/>
                  <a:gd name="connsiteY72" fmla="*/ 482600 h 3282950"/>
                  <a:gd name="connsiteX73" fmla="*/ 117475 w 3130550"/>
                  <a:gd name="connsiteY73" fmla="*/ 415925 h 3282950"/>
                  <a:gd name="connsiteX74" fmla="*/ 107950 w 3130550"/>
                  <a:gd name="connsiteY74" fmla="*/ 415925 h 3282950"/>
                  <a:gd name="connsiteX75" fmla="*/ 101600 w 3130550"/>
                  <a:gd name="connsiteY75" fmla="*/ 339725 h 3282950"/>
                  <a:gd name="connsiteX76" fmla="*/ 85725 w 3130550"/>
                  <a:gd name="connsiteY76" fmla="*/ 333375 h 3282950"/>
                  <a:gd name="connsiteX77" fmla="*/ 92075 w 3130550"/>
                  <a:gd name="connsiteY77" fmla="*/ 298450 h 3282950"/>
                  <a:gd name="connsiteX78" fmla="*/ 85725 w 3130550"/>
                  <a:gd name="connsiteY78" fmla="*/ 295275 h 3282950"/>
                  <a:gd name="connsiteX79" fmla="*/ 85725 w 3130550"/>
                  <a:gd name="connsiteY79" fmla="*/ 225425 h 3282950"/>
                  <a:gd name="connsiteX80" fmla="*/ 66675 w 3130550"/>
                  <a:gd name="connsiteY80" fmla="*/ 225425 h 3282950"/>
                  <a:gd name="connsiteX81" fmla="*/ 69850 w 3130550"/>
                  <a:gd name="connsiteY81" fmla="*/ 161925 h 3282950"/>
                  <a:gd name="connsiteX82" fmla="*/ 60325 w 3130550"/>
                  <a:gd name="connsiteY82" fmla="*/ 161925 h 3282950"/>
                  <a:gd name="connsiteX83" fmla="*/ 60325 w 3130550"/>
                  <a:gd name="connsiteY83" fmla="*/ 133350 h 3282950"/>
                  <a:gd name="connsiteX84" fmla="*/ 50800 w 3130550"/>
                  <a:gd name="connsiteY84" fmla="*/ 136525 h 3282950"/>
                  <a:gd name="connsiteX85" fmla="*/ 53975 w 3130550"/>
                  <a:gd name="connsiteY85" fmla="*/ 104775 h 3282950"/>
                  <a:gd name="connsiteX86" fmla="*/ 44450 w 3130550"/>
                  <a:gd name="connsiteY86" fmla="*/ 104775 h 3282950"/>
                  <a:gd name="connsiteX87" fmla="*/ 50800 w 3130550"/>
                  <a:gd name="connsiteY87" fmla="*/ 76200 h 3282950"/>
                  <a:gd name="connsiteX88" fmla="*/ 31750 w 3130550"/>
                  <a:gd name="connsiteY88" fmla="*/ 73025 h 3282950"/>
                  <a:gd name="connsiteX89" fmla="*/ 34925 w 3130550"/>
                  <a:gd name="connsiteY89" fmla="*/ 38100 h 3282950"/>
                  <a:gd name="connsiteX90" fmla="*/ 28575 w 3130550"/>
                  <a:gd name="connsiteY90" fmla="*/ 31750 h 3282950"/>
                  <a:gd name="connsiteX91" fmla="*/ 28575 w 3130550"/>
                  <a:gd name="connsiteY91" fmla="*/ 0 h 3282950"/>
                  <a:gd name="connsiteX92" fmla="*/ 0 w 3130550"/>
                  <a:gd name="connsiteY92" fmla="*/ 0 h 328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3130550" h="3282950">
                    <a:moveTo>
                      <a:pt x="3130550" y="3282950"/>
                    </a:moveTo>
                    <a:lnTo>
                      <a:pt x="1768475" y="3279775"/>
                    </a:lnTo>
                    <a:cubicBezTo>
                      <a:pt x="1767417" y="3227917"/>
                      <a:pt x="1766358" y="3176058"/>
                      <a:pt x="1765300" y="3124200"/>
                    </a:cubicBezTo>
                    <a:lnTo>
                      <a:pt x="1571625" y="3127375"/>
                    </a:lnTo>
                    <a:lnTo>
                      <a:pt x="1577975" y="3035300"/>
                    </a:lnTo>
                    <a:lnTo>
                      <a:pt x="1457325" y="3035300"/>
                    </a:lnTo>
                    <a:cubicBezTo>
                      <a:pt x="1456267" y="2980267"/>
                      <a:pt x="1455208" y="2925233"/>
                      <a:pt x="1454150" y="2870200"/>
                    </a:cubicBezTo>
                    <a:lnTo>
                      <a:pt x="1222375" y="2870200"/>
                    </a:lnTo>
                    <a:lnTo>
                      <a:pt x="1222375" y="2813050"/>
                    </a:lnTo>
                    <a:lnTo>
                      <a:pt x="1149350" y="2816225"/>
                    </a:lnTo>
                    <a:lnTo>
                      <a:pt x="1152525" y="2762250"/>
                    </a:lnTo>
                    <a:lnTo>
                      <a:pt x="1127125" y="2759075"/>
                    </a:lnTo>
                    <a:cubicBezTo>
                      <a:pt x="1128183" y="2719917"/>
                      <a:pt x="1129242" y="2690283"/>
                      <a:pt x="1130300" y="2651125"/>
                    </a:cubicBezTo>
                    <a:lnTo>
                      <a:pt x="1092200" y="2651125"/>
                    </a:lnTo>
                    <a:lnTo>
                      <a:pt x="1095375" y="2593975"/>
                    </a:lnTo>
                    <a:lnTo>
                      <a:pt x="1057275" y="2597150"/>
                    </a:lnTo>
                    <a:lnTo>
                      <a:pt x="1060450" y="2536825"/>
                    </a:lnTo>
                    <a:lnTo>
                      <a:pt x="1000125" y="2536825"/>
                    </a:lnTo>
                    <a:lnTo>
                      <a:pt x="1003300" y="2489200"/>
                    </a:lnTo>
                    <a:lnTo>
                      <a:pt x="942975" y="2492375"/>
                    </a:lnTo>
                    <a:lnTo>
                      <a:pt x="949325" y="2444750"/>
                    </a:lnTo>
                    <a:lnTo>
                      <a:pt x="914400" y="2444750"/>
                    </a:lnTo>
                    <a:cubicBezTo>
                      <a:pt x="914400" y="2429933"/>
                      <a:pt x="912283" y="2401358"/>
                      <a:pt x="914400" y="2400300"/>
                    </a:cubicBezTo>
                    <a:cubicBezTo>
                      <a:pt x="916517" y="2399242"/>
                      <a:pt x="880533" y="2398183"/>
                      <a:pt x="863600" y="2397125"/>
                    </a:cubicBezTo>
                    <a:lnTo>
                      <a:pt x="869950" y="2346325"/>
                    </a:lnTo>
                    <a:lnTo>
                      <a:pt x="822325" y="2349500"/>
                    </a:lnTo>
                    <a:lnTo>
                      <a:pt x="822325" y="2279650"/>
                    </a:lnTo>
                    <a:lnTo>
                      <a:pt x="790575" y="2273300"/>
                    </a:lnTo>
                    <a:lnTo>
                      <a:pt x="793750" y="2212975"/>
                    </a:lnTo>
                    <a:lnTo>
                      <a:pt x="755650" y="2209800"/>
                    </a:lnTo>
                    <a:lnTo>
                      <a:pt x="762000" y="2130425"/>
                    </a:lnTo>
                    <a:lnTo>
                      <a:pt x="762000" y="2130425"/>
                    </a:lnTo>
                    <a:lnTo>
                      <a:pt x="742950" y="2124075"/>
                    </a:lnTo>
                    <a:lnTo>
                      <a:pt x="749300" y="2035175"/>
                    </a:lnTo>
                    <a:lnTo>
                      <a:pt x="682625" y="2028825"/>
                    </a:lnTo>
                    <a:lnTo>
                      <a:pt x="685800" y="1965325"/>
                    </a:lnTo>
                    <a:lnTo>
                      <a:pt x="679450" y="1933575"/>
                    </a:lnTo>
                    <a:lnTo>
                      <a:pt x="660400" y="1933575"/>
                    </a:lnTo>
                    <a:lnTo>
                      <a:pt x="666750" y="1889125"/>
                    </a:lnTo>
                    <a:lnTo>
                      <a:pt x="666750" y="1860550"/>
                    </a:lnTo>
                    <a:lnTo>
                      <a:pt x="647700" y="1863725"/>
                    </a:lnTo>
                    <a:lnTo>
                      <a:pt x="654050" y="1831975"/>
                    </a:lnTo>
                    <a:lnTo>
                      <a:pt x="625475" y="1828800"/>
                    </a:lnTo>
                    <a:lnTo>
                      <a:pt x="625475" y="1774825"/>
                    </a:lnTo>
                    <a:lnTo>
                      <a:pt x="596900" y="1774825"/>
                    </a:lnTo>
                    <a:lnTo>
                      <a:pt x="600075" y="1736725"/>
                    </a:lnTo>
                    <a:lnTo>
                      <a:pt x="558800" y="1733550"/>
                    </a:lnTo>
                    <a:lnTo>
                      <a:pt x="565150" y="1673225"/>
                    </a:lnTo>
                    <a:lnTo>
                      <a:pt x="565150" y="1673225"/>
                    </a:lnTo>
                    <a:lnTo>
                      <a:pt x="536575" y="1670050"/>
                    </a:lnTo>
                    <a:lnTo>
                      <a:pt x="539750" y="1593850"/>
                    </a:lnTo>
                    <a:lnTo>
                      <a:pt x="508000" y="1593850"/>
                    </a:lnTo>
                    <a:lnTo>
                      <a:pt x="469901" y="1495170"/>
                    </a:lnTo>
                    <a:lnTo>
                      <a:pt x="444500" y="1292225"/>
                    </a:lnTo>
                    <a:lnTo>
                      <a:pt x="444500" y="1292225"/>
                    </a:lnTo>
                    <a:lnTo>
                      <a:pt x="396875" y="1266825"/>
                    </a:lnTo>
                    <a:lnTo>
                      <a:pt x="365125" y="1184275"/>
                    </a:lnTo>
                    <a:lnTo>
                      <a:pt x="368300" y="1095375"/>
                    </a:lnTo>
                    <a:lnTo>
                      <a:pt x="276225" y="1095375"/>
                    </a:lnTo>
                    <a:lnTo>
                      <a:pt x="285750" y="1047750"/>
                    </a:lnTo>
                    <a:lnTo>
                      <a:pt x="273050" y="1047750"/>
                    </a:lnTo>
                    <a:lnTo>
                      <a:pt x="276225" y="958850"/>
                    </a:lnTo>
                    <a:lnTo>
                      <a:pt x="254000" y="955675"/>
                    </a:lnTo>
                    <a:lnTo>
                      <a:pt x="257175" y="892175"/>
                    </a:lnTo>
                    <a:lnTo>
                      <a:pt x="196850" y="892175"/>
                    </a:lnTo>
                    <a:cubicBezTo>
                      <a:pt x="197908" y="850900"/>
                      <a:pt x="198967" y="809625"/>
                      <a:pt x="200025" y="768350"/>
                    </a:cubicBezTo>
                    <a:lnTo>
                      <a:pt x="184150" y="679450"/>
                    </a:lnTo>
                    <a:lnTo>
                      <a:pt x="180975" y="615950"/>
                    </a:lnTo>
                    <a:lnTo>
                      <a:pt x="146050" y="612775"/>
                    </a:lnTo>
                    <a:lnTo>
                      <a:pt x="149225" y="539750"/>
                    </a:lnTo>
                    <a:lnTo>
                      <a:pt x="130175" y="533400"/>
                    </a:lnTo>
                    <a:lnTo>
                      <a:pt x="133350" y="479425"/>
                    </a:lnTo>
                    <a:lnTo>
                      <a:pt x="120650" y="482600"/>
                    </a:lnTo>
                    <a:lnTo>
                      <a:pt x="117475" y="415925"/>
                    </a:lnTo>
                    <a:lnTo>
                      <a:pt x="107950" y="415925"/>
                    </a:lnTo>
                    <a:lnTo>
                      <a:pt x="101600" y="339725"/>
                    </a:lnTo>
                    <a:lnTo>
                      <a:pt x="85725" y="333375"/>
                    </a:lnTo>
                    <a:lnTo>
                      <a:pt x="92075" y="298450"/>
                    </a:lnTo>
                    <a:lnTo>
                      <a:pt x="85725" y="295275"/>
                    </a:lnTo>
                    <a:lnTo>
                      <a:pt x="85725" y="225425"/>
                    </a:lnTo>
                    <a:lnTo>
                      <a:pt x="66675" y="225425"/>
                    </a:lnTo>
                    <a:lnTo>
                      <a:pt x="69850" y="161925"/>
                    </a:lnTo>
                    <a:lnTo>
                      <a:pt x="60325" y="161925"/>
                    </a:lnTo>
                    <a:lnTo>
                      <a:pt x="60325" y="133350"/>
                    </a:lnTo>
                    <a:lnTo>
                      <a:pt x="50800" y="136525"/>
                    </a:lnTo>
                    <a:lnTo>
                      <a:pt x="53975" y="104775"/>
                    </a:lnTo>
                    <a:lnTo>
                      <a:pt x="44450" y="104775"/>
                    </a:lnTo>
                    <a:lnTo>
                      <a:pt x="50800" y="76200"/>
                    </a:lnTo>
                    <a:lnTo>
                      <a:pt x="31750" y="73025"/>
                    </a:lnTo>
                    <a:lnTo>
                      <a:pt x="34925" y="38100"/>
                    </a:lnTo>
                    <a:lnTo>
                      <a:pt x="28575" y="31750"/>
                    </a:lnTo>
                    <a:lnTo>
                      <a:pt x="28575" y="0"/>
                    </a:lnTo>
                    <a:lnTo>
                      <a:pt x="0" y="0"/>
                    </a:lnTo>
                  </a:path>
                </a:pathLst>
              </a:custGeom>
              <a:ln w="25400">
                <a:solidFill>
                  <a:srgbClr val="FDA97D"/>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139" b="1" i="0" u="none" strike="noStrike" kern="1200" cap="none" spc="0" normalizeH="0" baseline="0" noProof="0">
                  <a:ln>
                    <a:noFill/>
                  </a:ln>
                  <a:solidFill>
                    <a:srgbClr val="000000"/>
                  </a:solidFill>
                  <a:effectLst/>
                  <a:uLnTx/>
                  <a:uFillTx/>
                  <a:latin typeface="Trebuchet MS"/>
                  <a:ea typeface="+mn-ea"/>
                  <a:cs typeface="+mn-cs"/>
                </a:endParaRPr>
              </a:p>
            </p:txBody>
          </p:sp>
          <p:grpSp>
            <p:nvGrpSpPr>
              <p:cNvPr id="123" name="Group 122">
                <a:extLst>
                  <a:ext uri="{FF2B5EF4-FFF2-40B4-BE49-F238E27FC236}">
                    <a16:creationId xmlns:a16="http://schemas.microsoft.com/office/drawing/2014/main" id="{F5D84DAC-EE6A-4FC2-AD16-AB9E82896755}"/>
                  </a:ext>
                </a:extLst>
              </p:cNvPr>
              <p:cNvGrpSpPr/>
              <p:nvPr/>
            </p:nvGrpSpPr>
            <p:grpSpPr>
              <a:xfrm>
                <a:off x="1498600" y="1016000"/>
                <a:ext cx="3215250" cy="3358125"/>
                <a:chOff x="1498600" y="1016000"/>
                <a:chExt cx="3215250" cy="3358125"/>
              </a:xfrm>
            </p:grpSpPr>
            <p:grpSp>
              <p:nvGrpSpPr>
                <p:cNvPr id="124" name="Group 123">
                  <a:extLst>
                    <a:ext uri="{FF2B5EF4-FFF2-40B4-BE49-F238E27FC236}">
                      <a16:creationId xmlns:a16="http://schemas.microsoft.com/office/drawing/2014/main" id="{86CEEA95-A116-4461-9AC9-CB43E3374975}"/>
                    </a:ext>
                  </a:extLst>
                </p:cNvPr>
                <p:cNvGrpSpPr/>
                <p:nvPr/>
              </p:nvGrpSpPr>
              <p:grpSpPr>
                <a:xfrm>
                  <a:off x="4641850" y="4302125"/>
                  <a:ext cx="72000" cy="72000"/>
                  <a:chOff x="2619375" y="3260725"/>
                  <a:chExt cx="72000" cy="72000"/>
                </a:xfrm>
              </p:grpSpPr>
              <p:cxnSp>
                <p:nvCxnSpPr>
                  <p:cNvPr id="240" name="Straight Connector 239">
                    <a:extLst>
                      <a:ext uri="{FF2B5EF4-FFF2-40B4-BE49-F238E27FC236}">
                        <a16:creationId xmlns:a16="http://schemas.microsoft.com/office/drawing/2014/main" id="{1EB0C569-AF81-4ABC-8F51-A86F848DED29}"/>
                      </a:ext>
                    </a:extLst>
                  </p:cNvPr>
                  <p:cNvCxnSpPr/>
                  <p:nvPr/>
                </p:nvCxnSpPr>
                <p:spPr>
                  <a:xfrm>
                    <a:off x="2655375" y="3260725"/>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41" name="Straight Connector 240">
                    <a:extLst>
                      <a:ext uri="{FF2B5EF4-FFF2-40B4-BE49-F238E27FC236}">
                        <a16:creationId xmlns:a16="http://schemas.microsoft.com/office/drawing/2014/main" id="{BA27446E-6A9B-4459-A971-7766B58EC95B}"/>
                      </a:ext>
                    </a:extLst>
                  </p:cNvPr>
                  <p:cNvCxnSpPr/>
                  <p:nvPr/>
                </p:nvCxnSpPr>
                <p:spPr>
                  <a:xfrm rot="16200000">
                    <a:off x="2655375" y="3260726"/>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125" name="Group 124">
                  <a:extLst>
                    <a:ext uri="{FF2B5EF4-FFF2-40B4-BE49-F238E27FC236}">
                      <a16:creationId xmlns:a16="http://schemas.microsoft.com/office/drawing/2014/main" id="{19B1E24C-2876-42F6-8D5F-F01B82F93227}"/>
                    </a:ext>
                  </a:extLst>
                </p:cNvPr>
                <p:cNvGrpSpPr/>
                <p:nvPr/>
              </p:nvGrpSpPr>
              <p:grpSpPr>
                <a:xfrm>
                  <a:off x="3085087" y="4142754"/>
                  <a:ext cx="419088" cy="228196"/>
                  <a:chOff x="2272287" y="3104529"/>
                  <a:chExt cx="419088" cy="228196"/>
                </a:xfrm>
              </p:grpSpPr>
              <p:cxnSp>
                <p:nvCxnSpPr>
                  <p:cNvPr id="234" name="Straight Connector 233">
                    <a:extLst>
                      <a:ext uri="{FF2B5EF4-FFF2-40B4-BE49-F238E27FC236}">
                        <a16:creationId xmlns:a16="http://schemas.microsoft.com/office/drawing/2014/main" id="{3F0F5751-4EEF-4190-8D8B-BE761BDEA37C}"/>
                      </a:ext>
                    </a:extLst>
                  </p:cNvPr>
                  <p:cNvCxnSpPr/>
                  <p:nvPr/>
                </p:nvCxnSpPr>
                <p:spPr>
                  <a:xfrm>
                    <a:off x="2655375" y="3260725"/>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35" name="Straight Connector 234">
                    <a:extLst>
                      <a:ext uri="{FF2B5EF4-FFF2-40B4-BE49-F238E27FC236}">
                        <a16:creationId xmlns:a16="http://schemas.microsoft.com/office/drawing/2014/main" id="{E7F5D1B6-898A-4E02-B1D9-FBF2AFEAD30F}"/>
                      </a:ext>
                    </a:extLst>
                  </p:cNvPr>
                  <p:cNvCxnSpPr/>
                  <p:nvPr/>
                </p:nvCxnSpPr>
                <p:spPr>
                  <a:xfrm rot="16200000">
                    <a:off x="2655375" y="3260726"/>
                    <a:ext cx="0" cy="72000"/>
                  </a:xfrm>
                  <a:prstGeom prst="line">
                    <a:avLst/>
                  </a:prstGeom>
                  <a:ln w="12700" cmpd="sng">
                    <a:solidFill>
                      <a:srgbClr val="FDA97D"/>
                    </a:solidFill>
                  </a:ln>
                  <a:effectLst/>
                </p:spPr>
                <p:style>
                  <a:lnRef idx="2">
                    <a:schemeClr val="accent1"/>
                  </a:lnRef>
                  <a:fillRef idx="0">
                    <a:schemeClr val="accent1"/>
                  </a:fillRef>
                  <a:effectRef idx="1">
                    <a:schemeClr val="accent1"/>
                  </a:effectRef>
                  <a:fontRef idx="minor">
                    <a:schemeClr val="tx1"/>
                  </a:fontRef>
                </p:style>
              </p:cxnSp>
              <p:cxnSp>
                <p:nvCxnSpPr>
                  <p:cNvPr id="236" name="Straight Connector 235">
                    <a:extLst>
                      <a:ext uri="{FF2B5EF4-FFF2-40B4-BE49-F238E27FC236}">
                        <a16:creationId xmlns:a16="http://schemas.microsoft.com/office/drawing/2014/main" id="{91EFE93E-70FF-4E8D-9273-D23FDCD7561C}"/>
                      </a:ext>
                    </a:extLst>
                  </p:cNvPr>
                  <p:cNvCxnSpPr/>
                  <p:nvPr/>
                </p:nvCxnSpPr>
                <p:spPr>
                  <a:xfrm>
                    <a:off x="2509444" y="3260725"/>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37" name="Straight Connector 236">
                    <a:extLst>
                      <a:ext uri="{FF2B5EF4-FFF2-40B4-BE49-F238E27FC236}">
                        <a16:creationId xmlns:a16="http://schemas.microsoft.com/office/drawing/2014/main" id="{971A03CC-8436-4D2D-A436-9FF9AB93381B}"/>
                      </a:ext>
                    </a:extLst>
                  </p:cNvPr>
                  <p:cNvCxnSpPr/>
                  <p:nvPr/>
                </p:nvCxnSpPr>
                <p:spPr>
                  <a:xfrm rot="16200000">
                    <a:off x="2509442" y="3260726"/>
                    <a:ext cx="0" cy="72001"/>
                  </a:xfrm>
                  <a:prstGeom prst="line">
                    <a:avLst/>
                  </a:prstGeom>
                  <a:ln w="12700" cmpd="sng">
                    <a:solidFill>
                      <a:srgbClr val="FDA97D"/>
                    </a:solidFill>
                  </a:ln>
                  <a:effectLst/>
                </p:spPr>
                <p:style>
                  <a:lnRef idx="2">
                    <a:schemeClr val="accent1"/>
                  </a:lnRef>
                  <a:fillRef idx="0">
                    <a:schemeClr val="accent1"/>
                  </a:fillRef>
                  <a:effectRef idx="1">
                    <a:schemeClr val="accent1"/>
                  </a:effectRef>
                  <a:fontRef idx="minor">
                    <a:schemeClr val="tx1"/>
                  </a:fontRef>
                </p:style>
              </p:cxnSp>
              <p:cxnSp>
                <p:nvCxnSpPr>
                  <p:cNvPr id="238" name="Straight Connector 237">
                    <a:extLst>
                      <a:ext uri="{FF2B5EF4-FFF2-40B4-BE49-F238E27FC236}">
                        <a16:creationId xmlns:a16="http://schemas.microsoft.com/office/drawing/2014/main" id="{257FD943-CC33-4A14-AA80-84A0B9F3271D}"/>
                      </a:ext>
                    </a:extLst>
                  </p:cNvPr>
                  <p:cNvCxnSpPr/>
                  <p:nvPr/>
                </p:nvCxnSpPr>
                <p:spPr>
                  <a:xfrm>
                    <a:off x="2308293" y="3104529"/>
                    <a:ext cx="0" cy="72001"/>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39" name="Straight Connector 238">
                    <a:extLst>
                      <a:ext uri="{FF2B5EF4-FFF2-40B4-BE49-F238E27FC236}">
                        <a16:creationId xmlns:a16="http://schemas.microsoft.com/office/drawing/2014/main" id="{9FCBFA8A-4D6A-4A71-8729-84D21D7AEFBE}"/>
                      </a:ext>
                    </a:extLst>
                  </p:cNvPr>
                  <p:cNvCxnSpPr/>
                  <p:nvPr/>
                </p:nvCxnSpPr>
                <p:spPr>
                  <a:xfrm rot="16200000">
                    <a:off x="2308288" y="3104528"/>
                    <a:ext cx="0" cy="72001"/>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126" name="Group 125">
                  <a:extLst>
                    <a:ext uri="{FF2B5EF4-FFF2-40B4-BE49-F238E27FC236}">
                      <a16:creationId xmlns:a16="http://schemas.microsoft.com/office/drawing/2014/main" id="{21814755-583B-43B0-8DC4-01ADCF1DCED7}"/>
                    </a:ext>
                  </a:extLst>
                </p:cNvPr>
                <p:cNvGrpSpPr/>
                <p:nvPr/>
              </p:nvGrpSpPr>
              <p:grpSpPr>
                <a:xfrm>
                  <a:off x="3200400" y="4140200"/>
                  <a:ext cx="72000" cy="72000"/>
                  <a:chOff x="2619375" y="3260725"/>
                  <a:chExt cx="72000" cy="72000"/>
                </a:xfrm>
              </p:grpSpPr>
              <p:cxnSp>
                <p:nvCxnSpPr>
                  <p:cNvPr id="232" name="Straight Connector 231">
                    <a:extLst>
                      <a:ext uri="{FF2B5EF4-FFF2-40B4-BE49-F238E27FC236}">
                        <a16:creationId xmlns:a16="http://schemas.microsoft.com/office/drawing/2014/main" id="{155C6EC1-6E2D-45A7-9196-68875EB690FA}"/>
                      </a:ext>
                    </a:extLst>
                  </p:cNvPr>
                  <p:cNvCxnSpPr/>
                  <p:nvPr/>
                </p:nvCxnSpPr>
                <p:spPr>
                  <a:xfrm>
                    <a:off x="2655375" y="3260725"/>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33" name="Straight Connector 232">
                    <a:extLst>
                      <a:ext uri="{FF2B5EF4-FFF2-40B4-BE49-F238E27FC236}">
                        <a16:creationId xmlns:a16="http://schemas.microsoft.com/office/drawing/2014/main" id="{C4B7A53A-E7BA-4527-B3FF-358DBE5871CA}"/>
                      </a:ext>
                    </a:extLst>
                  </p:cNvPr>
                  <p:cNvCxnSpPr/>
                  <p:nvPr/>
                </p:nvCxnSpPr>
                <p:spPr>
                  <a:xfrm rot="16200000">
                    <a:off x="2655375" y="3260726"/>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127" name="Group 126">
                  <a:extLst>
                    <a:ext uri="{FF2B5EF4-FFF2-40B4-BE49-F238E27FC236}">
                      <a16:creationId xmlns:a16="http://schemas.microsoft.com/office/drawing/2014/main" id="{35465B68-0CA3-4754-A279-56A577F1E0DD}"/>
                    </a:ext>
                  </a:extLst>
                </p:cNvPr>
                <p:cNvGrpSpPr/>
                <p:nvPr/>
              </p:nvGrpSpPr>
              <p:grpSpPr>
                <a:xfrm>
                  <a:off x="3181350" y="4140200"/>
                  <a:ext cx="72000" cy="72000"/>
                  <a:chOff x="2619375" y="3260725"/>
                  <a:chExt cx="72000" cy="72000"/>
                </a:xfrm>
              </p:grpSpPr>
              <p:cxnSp>
                <p:nvCxnSpPr>
                  <p:cNvPr id="230" name="Straight Connector 229">
                    <a:extLst>
                      <a:ext uri="{FF2B5EF4-FFF2-40B4-BE49-F238E27FC236}">
                        <a16:creationId xmlns:a16="http://schemas.microsoft.com/office/drawing/2014/main" id="{233CD25B-F85F-41BA-9D7D-89F3E908FE02}"/>
                      </a:ext>
                    </a:extLst>
                  </p:cNvPr>
                  <p:cNvCxnSpPr/>
                  <p:nvPr/>
                </p:nvCxnSpPr>
                <p:spPr>
                  <a:xfrm>
                    <a:off x="2655375" y="3260725"/>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31" name="Straight Connector 230">
                    <a:extLst>
                      <a:ext uri="{FF2B5EF4-FFF2-40B4-BE49-F238E27FC236}">
                        <a16:creationId xmlns:a16="http://schemas.microsoft.com/office/drawing/2014/main" id="{79DF885C-09E0-4594-92B9-140E5E5C957F}"/>
                      </a:ext>
                    </a:extLst>
                  </p:cNvPr>
                  <p:cNvCxnSpPr/>
                  <p:nvPr/>
                </p:nvCxnSpPr>
                <p:spPr>
                  <a:xfrm rot="16200000">
                    <a:off x="2655375" y="3260726"/>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128" name="Group 127">
                  <a:extLst>
                    <a:ext uri="{FF2B5EF4-FFF2-40B4-BE49-F238E27FC236}">
                      <a16:creationId xmlns:a16="http://schemas.microsoft.com/office/drawing/2014/main" id="{A1C0C8D8-8403-4C3C-ACF2-5FA6489C0184}"/>
                    </a:ext>
                  </a:extLst>
                </p:cNvPr>
                <p:cNvGrpSpPr/>
                <p:nvPr/>
              </p:nvGrpSpPr>
              <p:grpSpPr>
                <a:xfrm>
                  <a:off x="3155950" y="4140200"/>
                  <a:ext cx="72000" cy="72000"/>
                  <a:chOff x="2619375" y="3260725"/>
                  <a:chExt cx="72000" cy="72000"/>
                </a:xfrm>
              </p:grpSpPr>
              <p:cxnSp>
                <p:nvCxnSpPr>
                  <p:cNvPr id="228" name="Straight Connector 227">
                    <a:extLst>
                      <a:ext uri="{FF2B5EF4-FFF2-40B4-BE49-F238E27FC236}">
                        <a16:creationId xmlns:a16="http://schemas.microsoft.com/office/drawing/2014/main" id="{75374363-3931-4E49-82B6-FC1764BF6A2D}"/>
                      </a:ext>
                    </a:extLst>
                  </p:cNvPr>
                  <p:cNvCxnSpPr/>
                  <p:nvPr/>
                </p:nvCxnSpPr>
                <p:spPr>
                  <a:xfrm>
                    <a:off x="2655375" y="3260725"/>
                    <a:ext cx="0" cy="72000"/>
                  </a:xfrm>
                  <a:prstGeom prst="line">
                    <a:avLst/>
                  </a:prstGeom>
                  <a:ln w="12700" cmpd="sng">
                    <a:solidFill>
                      <a:srgbClr val="FDA97D"/>
                    </a:solidFill>
                  </a:ln>
                  <a:effectLst/>
                </p:spPr>
                <p:style>
                  <a:lnRef idx="2">
                    <a:schemeClr val="accent1"/>
                  </a:lnRef>
                  <a:fillRef idx="0">
                    <a:schemeClr val="accent1"/>
                  </a:fillRef>
                  <a:effectRef idx="1">
                    <a:schemeClr val="accent1"/>
                  </a:effectRef>
                  <a:fontRef idx="minor">
                    <a:schemeClr val="tx1"/>
                  </a:fontRef>
                </p:style>
              </p:cxnSp>
              <p:cxnSp>
                <p:nvCxnSpPr>
                  <p:cNvPr id="229" name="Straight Connector 228">
                    <a:extLst>
                      <a:ext uri="{FF2B5EF4-FFF2-40B4-BE49-F238E27FC236}">
                        <a16:creationId xmlns:a16="http://schemas.microsoft.com/office/drawing/2014/main" id="{037D5CEF-07AC-4E5C-815F-6783840154BB}"/>
                      </a:ext>
                    </a:extLst>
                  </p:cNvPr>
                  <p:cNvCxnSpPr/>
                  <p:nvPr/>
                </p:nvCxnSpPr>
                <p:spPr>
                  <a:xfrm rot="16200000">
                    <a:off x="2655375" y="3260726"/>
                    <a:ext cx="0" cy="72000"/>
                  </a:xfrm>
                  <a:prstGeom prst="line">
                    <a:avLst/>
                  </a:prstGeom>
                  <a:ln w="12700" cmpd="sng">
                    <a:solidFill>
                      <a:srgbClr val="FDA97D"/>
                    </a:solidFill>
                  </a:ln>
                  <a:effectLst/>
                </p:spPr>
                <p:style>
                  <a:lnRef idx="2">
                    <a:schemeClr val="accent1"/>
                  </a:lnRef>
                  <a:fillRef idx="0">
                    <a:schemeClr val="accent1"/>
                  </a:fillRef>
                  <a:effectRef idx="1">
                    <a:schemeClr val="accent1"/>
                  </a:effectRef>
                  <a:fontRef idx="minor">
                    <a:schemeClr val="tx1"/>
                  </a:fontRef>
                </p:style>
              </p:cxnSp>
            </p:grpSp>
            <p:grpSp>
              <p:nvGrpSpPr>
                <p:cNvPr id="129" name="Group 128">
                  <a:extLst>
                    <a:ext uri="{FF2B5EF4-FFF2-40B4-BE49-F238E27FC236}">
                      <a16:creationId xmlns:a16="http://schemas.microsoft.com/office/drawing/2014/main" id="{E19C3CEC-4121-4C37-AB78-5DE6FF3CF29F}"/>
                    </a:ext>
                  </a:extLst>
                </p:cNvPr>
                <p:cNvGrpSpPr/>
                <p:nvPr/>
              </p:nvGrpSpPr>
              <p:grpSpPr>
                <a:xfrm>
                  <a:off x="3041650" y="4054475"/>
                  <a:ext cx="72000" cy="72000"/>
                  <a:chOff x="2619375" y="3260725"/>
                  <a:chExt cx="72000" cy="72000"/>
                </a:xfrm>
              </p:grpSpPr>
              <p:cxnSp>
                <p:nvCxnSpPr>
                  <p:cNvPr id="226" name="Straight Connector 225">
                    <a:extLst>
                      <a:ext uri="{FF2B5EF4-FFF2-40B4-BE49-F238E27FC236}">
                        <a16:creationId xmlns:a16="http://schemas.microsoft.com/office/drawing/2014/main" id="{EAFFC147-FBE6-498B-BFA1-620A79E7CCC6}"/>
                      </a:ext>
                    </a:extLst>
                  </p:cNvPr>
                  <p:cNvCxnSpPr/>
                  <p:nvPr/>
                </p:nvCxnSpPr>
                <p:spPr>
                  <a:xfrm>
                    <a:off x="2655375" y="3260725"/>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27" name="Straight Connector 226">
                    <a:extLst>
                      <a:ext uri="{FF2B5EF4-FFF2-40B4-BE49-F238E27FC236}">
                        <a16:creationId xmlns:a16="http://schemas.microsoft.com/office/drawing/2014/main" id="{9DD7A97B-7F8F-4D77-87BD-450E79BFC9DD}"/>
                      </a:ext>
                    </a:extLst>
                  </p:cNvPr>
                  <p:cNvCxnSpPr/>
                  <p:nvPr/>
                </p:nvCxnSpPr>
                <p:spPr>
                  <a:xfrm rot="16200000">
                    <a:off x="2655375" y="3260726"/>
                    <a:ext cx="0" cy="72000"/>
                  </a:xfrm>
                  <a:prstGeom prst="line">
                    <a:avLst/>
                  </a:prstGeom>
                  <a:ln w="12700" cmpd="sng">
                    <a:solidFill>
                      <a:srgbClr val="FDA97D"/>
                    </a:solidFill>
                  </a:ln>
                  <a:effectLst/>
                </p:spPr>
                <p:style>
                  <a:lnRef idx="2">
                    <a:schemeClr val="accent1"/>
                  </a:lnRef>
                  <a:fillRef idx="0">
                    <a:schemeClr val="accent1"/>
                  </a:fillRef>
                  <a:effectRef idx="1">
                    <a:schemeClr val="accent1"/>
                  </a:effectRef>
                  <a:fontRef idx="minor">
                    <a:schemeClr val="tx1"/>
                  </a:fontRef>
                </p:style>
              </p:cxnSp>
            </p:grpSp>
            <p:grpSp>
              <p:nvGrpSpPr>
                <p:cNvPr id="130" name="Group 129">
                  <a:extLst>
                    <a:ext uri="{FF2B5EF4-FFF2-40B4-BE49-F238E27FC236}">
                      <a16:creationId xmlns:a16="http://schemas.microsoft.com/office/drawing/2014/main" id="{46ADF9BE-9661-4575-AAF3-FAEA1E88724D}"/>
                    </a:ext>
                  </a:extLst>
                </p:cNvPr>
                <p:cNvGrpSpPr/>
                <p:nvPr/>
              </p:nvGrpSpPr>
              <p:grpSpPr>
                <a:xfrm>
                  <a:off x="2847975" y="3889375"/>
                  <a:ext cx="72000" cy="72000"/>
                  <a:chOff x="2619375" y="3260725"/>
                  <a:chExt cx="72000" cy="72000"/>
                </a:xfrm>
              </p:grpSpPr>
              <p:cxnSp>
                <p:nvCxnSpPr>
                  <p:cNvPr id="224" name="Straight Connector 223">
                    <a:extLst>
                      <a:ext uri="{FF2B5EF4-FFF2-40B4-BE49-F238E27FC236}">
                        <a16:creationId xmlns:a16="http://schemas.microsoft.com/office/drawing/2014/main" id="{6EF08AE0-8EA3-4694-9F5B-BD9E4802ADD8}"/>
                      </a:ext>
                    </a:extLst>
                  </p:cNvPr>
                  <p:cNvCxnSpPr/>
                  <p:nvPr/>
                </p:nvCxnSpPr>
                <p:spPr>
                  <a:xfrm>
                    <a:off x="2655375" y="3260725"/>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25" name="Straight Connector 224">
                    <a:extLst>
                      <a:ext uri="{FF2B5EF4-FFF2-40B4-BE49-F238E27FC236}">
                        <a16:creationId xmlns:a16="http://schemas.microsoft.com/office/drawing/2014/main" id="{F666344A-E7A6-415B-ACA7-F70F0FEDF72F}"/>
                      </a:ext>
                    </a:extLst>
                  </p:cNvPr>
                  <p:cNvCxnSpPr/>
                  <p:nvPr/>
                </p:nvCxnSpPr>
                <p:spPr>
                  <a:xfrm rot="16200000">
                    <a:off x="2655375" y="3260726"/>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131" name="Group 130">
                  <a:extLst>
                    <a:ext uri="{FF2B5EF4-FFF2-40B4-BE49-F238E27FC236}">
                      <a16:creationId xmlns:a16="http://schemas.microsoft.com/office/drawing/2014/main" id="{BD994EA7-2102-4E42-927A-202DEAE3D5BA}"/>
                    </a:ext>
                  </a:extLst>
                </p:cNvPr>
                <p:cNvGrpSpPr/>
                <p:nvPr/>
              </p:nvGrpSpPr>
              <p:grpSpPr>
                <a:xfrm>
                  <a:off x="2800350" y="3889375"/>
                  <a:ext cx="72000" cy="72000"/>
                  <a:chOff x="2619375" y="3260725"/>
                  <a:chExt cx="72000" cy="72000"/>
                </a:xfrm>
              </p:grpSpPr>
              <p:cxnSp>
                <p:nvCxnSpPr>
                  <p:cNvPr id="222" name="Straight Connector 221">
                    <a:extLst>
                      <a:ext uri="{FF2B5EF4-FFF2-40B4-BE49-F238E27FC236}">
                        <a16:creationId xmlns:a16="http://schemas.microsoft.com/office/drawing/2014/main" id="{1A057CB5-2BDF-45B6-AC60-FBF5BCF9ADFA}"/>
                      </a:ext>
                    </a:extLst>
                  </p:cNvPr>
                  <p:cNvCxnSpPr/>
                  <p:nvPr/>
                </p:nvCxnSpPr>
                <p:spPr>
                  <a:xfrm>
                    <a:off x="2655375" y="3260725"/>
                    <a:ext cx="0" cy="72000"/>
                  </a:xfrm>
                  <a:prstGeom prst="line">
                    <a:avLst/>
                  </a:prstGeom>
                  <a:ln w="12700" cmpd="sng">
                    <a:solidFill>
                      <a:srgbClr val="FDA97D"/>
                    </a:solidFill>
                  </a:ln>
                  <a:effectLst/>
                </p:spPr>
                <p:style>
                  <a:lnRef idx="2">
                    <a:schemeClr val="accent1"/>
                  </a:lnRef>
                  <a:fillRef idx="0">
                    <a:schemeClr val="accent1"/>
                  </a:fillRef>
                  <a:effectRef idx="1">
                    <a:schemeClr val="accent1"/>
                  </a:effectRef>
                  <a:fontRef idx="minor">
                    <a:schemeClr val="tx1"/>
                  </a:fontRef>
                </p:style>
              </p:cxnSp>
              <p:cxnSp>
                <p:nvCxnSpPr>
                  <p:cNvPr id="223" name="Straight Connector 222">
                    <a:extLst>
                      <a:ext uri="{FF2B5EF4-FFF2-40B4-BE49-F238E27FC236}">
                        <a16:creationId xmlns:a16="http://schemas.microsoft.com/office/drawing/2014/main" id="{34B92218-6113-4125-9CB4-969DB2C90B7A}"/>
                      </a:ext>
                    </a:extLst>
                  </p:cNvPr>
                  <p:cNvCxnSpPr/>
                  <p:nvPr/>
                </p:nvCxnSpPr>
                <p:spPr>
                  <a:xfrm rot="16200000">
                    <a:off x="2655375" y="3260726"/>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132" name="Group 131">
                  <a:extLst>
                    <a:ext uri="{FF2B5EF4-FFF2-40B4-BE49-F238E27FC236}">
                      <a16:creationId xmlns:a16="http://schemas.microsoft.com/office/drawing/2014/main" id="{B06C2BA2-1DAD-4D23-9B35-72A1DC664526}"/>
                    </a:ext>
                  </a:extLst>
                </p:cNvPr>
                <p:cNvGrpSpPr/>
                <p:nvPr/>
              </p:nvGrpSpPr>
              <p:grpSpPr>
                <a:xfrm>
                  <a:off x="2765425" y="3889375"/>
                  <a:ext cx="72000" cy="72000"/>
                  <a:chOff x="2619375" y="3260725"/>
                  <a:chExt cx="72000" cy="72000"/>
                </a:xfrm>
              </p:grpSpPr>
              <p:cxnSp>
                <p:nvCxnSpPr>
                  <p:cNvPr id="220" name="Straight Connector 219">
                    <a:extLst>
                      <a:ext uri="{FF2B5EF4-FFF2-40B4-BE49-F238E27FC236}">
                        <a16:creationId xmlns:a16="http://schemas.microsoft.com/office/drawing/2014/main" id="{7180117E-9D1C-4E88-938A-09418DEF2570}"/>
                      </a:ext>
                    </a:extLst>
                  </p:cNvPr>
                  <p:cNvCxnSpPr/>
                  <p:nvPr/>
                </p:nvCxnSpPr>
                <p:spPr>
                  <a:xfrm>
                    <a:off x="2655375" y="3260725"/>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21" name="Straight Connector 220">
                    <a:extLst>
                      <a:ext uri="{FF2B5EF4-FFF2-40B4-BE49-F238E27FC236}">
                        <a16:creationId xmlns:a16="http://schemas.microsoft.com/office/drawing/2014/main" id="{67136061-07D8-4629-80FF-33AF8249BDA3}"/>
                      </a:ext>
                    </a:extLst>
                  </p:cNvPr>
                  <p:cNvCxnSpPr/>
                  <p:nvPr/>
                </p:nvCxnSpPr>
                <p:spPr>
                  <a:xfrm rot="16200000">
                    <a:off x="2655375" y="3260726"/>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133" name="Group 132">
                  <a:extLst>
                    <a:ext uri="{FF2B5EF4-FFF2-40B4-BE49-F238E27FC236}">
                      <a16:creationId xmlns:a16="http://schemas.microsoft.com/office/drawing/2014/main" id="{447F3D94-B6A8-4273-AEA7-9036D0728AFC}"/>
                    </a:ext>
                  </a:extLst>
                </p:cNvPr>
                <p:cNvGrpSpPr/>
                <p:nvPr/>
              </p:nvGrpSpPr>
              <p:grpSpPr>
                <a:xfrm>
                  <a:off x="2743200" y="3889375"/>
                  <a:ext cx="72000" cy="72000"/>
                  <a:chOff x="2619375" y="3260725"/>
                  <a:chExt cx="72000" cy="72000"/>
                </a:xfrm>
              </p:grpSpPr>
              <p:cxnSp>
                <p:nvCxnSpPr>
                  <p:cNvPr id="218" name="Straight Connector 217">
                    <a:extLst>
                      <a:ext uri="{FF2B5EF4-FFF2-40B4-BE49-F238E27FC236}">
                        <a16:creationId xmlns:a16="http://schemas.microsoft.com/office/drawing/2014/main" id="{307A656A-BDFC-488F-8400-58497986062C}"/>
                      </a:ext>
                    </a:extLst>
                  </p:cNvPr>
                  <p:cNvCxnSpPr/>
                  <p:nvPr/>
                </p:nvCxnSpPr>
                <p:spPr>
                  <a:xfrm>
                    <a:off x="2655375" y="3260725"/>
                    <a:ext cx="0" cy="72000"/>
                  </a:xfrm>
                  <a:prstGeom prst="line">
                    <a:avLst/>
                  </a:prstGeom>
                  <a:ln w="12700" cmpd="sng">
                    <a:solidFill>
                      <a:srgbClr val="FDA97D"/>
                    </a:solidFill>
                  </a:ln>
                  <a:effectLst/>
                </p:spPr>
                <p:style>
                  <a:lnRef idx="2">
                    <a:schemeClr val="accent1"/>
                  </a:lnRef>
                  <a:fillRef idx="0">
                    <a:schemeClr val="accent1"/>
                  </a:fillRef>
                  <a:effectRef idx="1">
                    <a:schemeClr val="accent1"/>
                  </a:effectRef>
                  <a:fontRef idx="minor">
                    <a:schemeClr val="tx1"/>
                  </a:fontRef>
                </p:style>
              </p:cxnSp>
              <p:cxnSp>
                <p:nvCxnSpPr>
                  <p:cNvPr id="219" name="Straight Connector 218">
                    <a:extLst>
                      <a:ext uri="{FF2B5EF4-FFF2-40B4-BE49-F238E27FC236}">
                        <a16:creationId xmlns:a16="http://schemas.microsoft.com/office/drawing/2014/main" id="{5747AE5A-6EC8-4B42-B2E1-02E2BF853361}"/>
                      </a:ext>
                    </a:extLst>
                  </p:cNvPr>
                  <p:cNvCxnSpPr/>
                  <p:nvPr/>
                </p:nvCxnSpPr>
                <p:spPr>
                  <a:xfrm rot="16200000">
                    <a:off x="2655375" y="3260726"/>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134" name="Group 133">
                  <a:extLst>
                    <a:ext uri="{FF2B5EF4-FFF2-40B4-BE49-F238E27FC236}">
                      <a16:creationId xmlns:a16="http://schemas.microsoft.com/office/drawing/2014/main" id="{D09AA7A2-1699-44D9-B6D6-633682364734}"/>
                    </a:ext>
                  </a:extLst>
                </p:cNvPr>
                <p:cNvGrpSpPr/>
                <p:nvPr/>
              </p:nvGrpSpPr>
              <p:grpSpPr>
                <a:xfrm>
                  <a:off x="2708275" y="3835400"/>
                  <a:ext cx="72000" cy="72000"/>
                  <a:chOff x="2619375" y="3260725"/>
                  <a:chExt cx="72000" cy="72000"/>
                </a:xfrm>
              </p:grpSpPr>
              <p:cxnSp>
                <p:nvCxnSpPr>
                  <p:cNvPr id="216" name="Straight Connector 215">
                    <a:extLst>
                      <a:ext uri="{FF2B5EF4-FFF2-40B4-BE49-F238E27FC236}">
                        <a16:creationId xmlns:a16="http://schemas.microsoft.com/office/drawing/2014/main" id="{2BC02795-2BC3-4687-AEAC-D795D90C0D49}"/>
                      </a:ext>
                    </a:extLst>
                  </p:cNvPr>
                  <p:cNvCxnSpPr/>
                  <p:nvPr/>
                </p:nvCxnSpPr>
                <p:spPr>
                  <a:xfrm>
                    <a:off x="2655375" y="3260725"/>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17" name="Straight Connector 216">
                    <a:extLst>
                      <a:ext uri="{FF2B5EF4-FFF2-40B4-BE49-F238E27FC236}">
                        <a16:creationId xmlns:a16="http://schemas.microsoft.com/office/drawing/2014/main" id="{ED200A81-75C0-424F-804E-BB1CD52FF46B}"/>
                      </a:ext>
                    </a:extLst>
                  </p:cNvPr>
                  <p:cNvCxnSpPr/>
                  <p:nvPr/>
                </p:nvCxnSpPr>
                <p:spPr>
                  <a:xfrm rot="16200000">
                    <a:off x="2655375" y="3260726"/>
                    <a:ext cx="0" cy="72000"/>
                  </a:xfrm>
                  <a:prstGeom prst="line">
                    <a:avLst/>
                  </a:prstGeom>
                  <a:ln w="12700" cmpd="sng">
                    <a:solidFill>
                      <a:srgbClr val="FDA97D"/>
                    </a:solidFill>
                  </a:ln>
                  <a:effectLst/>
                </p:spPr>
                <p:style>
                  <a:lnRef idx="2">
                    <a:schemeClr val="accent1"/>
                  </a:lnRef>
                  <a:fillRef idx="0">
                    <a:schemeClr val="accent1"/>
                  </a:fillRef>
                  <a:effectRef idx="1">
                    <a:schemeClr val="accent1"/>
                  </a:effectRef>
                  <a:fontRef idx="minor">
                    <a:schemeClr val="tx1"/>
                  </a:fontRef>
                </p:style>
              </p:cxnSp>
            </p:grpSp>
            <p:grpSp>
              <p:nvGrpSpPr>
                <p:cNvPr id="135" name="Group 134">
                  <a:extLst>
                    <a:ext uri="{FF2B5EF4-FFF2-40B4-BE49-F238E27FC236}">
                      <a16:creationId xmlns:a16="http://schemas.microsoft.com/office/drawing/2014/main" id="{4337C7D0-9F14-45D7-B413-00C043529A2A}"/>
                    </a:ext>
                  </a:extLst>
                </p:cNvPr>
                <p:cNvGrpSpPr/>
                <p:nvPr/>
              </p:nvGrpSpPr>
              <p:grpSpPr>
                <a:xfrm>
                  <a:off x="2565400" y="3609975"/>
                  <a:ext cx="72000" cy="72000"/>
                  <a:chOff x="2619375" y="3260725"/>
                  <a:chExt cx="72000" cy="72000"/>
                </a:xfrm>
              </p:grpSpPr>
              <p:cxnSp>
                <p:nvCxnSpPr>
                  <p:cNvPr id="214" name="Straight Connector 213">
                    <a:extLst>
                      <a:ext uri="{FF2B5EF4-FFF2-40B4-BE49-F238E27FC236}">
                        <a16:creationId xmlns:a16="http://schemas.microsoft.com/office/drawing/2014/main" id="{1F2331DD-28B5-4913-8BE2-A15ACF7D1524}"/>
                      </a:ext>
                    </a:extLst>
                  </p:cNvPr>
                  <p:cNvCxnSpPr/>
                  <p:nvPr/>
                </p:nvCxnSpPr>
                <p:spPr>
                  <a:xfrm>
                    <a:off x="2655375" y="3260725"/>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15" name="Straight Connector 214">
                    <a:extLst>
                      <a:ext uri="{FF2B5EF4-FFF2-40B4-BE49-F238E27FC236}">
                        <a16:creationId xmlns:a16="http://schemas.microsoft.com/office/drawing/2014/main" id="{D4A1F3B8-04B8-47F6-8C41-79FB25E19E22}"/>
                      </a:ext>
                    </a:extLst>
                  </p:cNvPr>
                  <p:cNvCxnSpPr/>
                  <p:nvPr/>
                </p:nvCxnSpPr>
                <p:spPr>
                  <a:xfrm rot="16200000">
                    <a:off x="2655375" y="3260726"/>
                    <a:ext cx="0" cy="72000"/>
                  </a:xfrm>
                  <a:prstGeom prst="line">
                    <a:avLst/>
                  </a:prstGeom>
                  <a:ln w="12700" cmpd="sng">
                    <a:solidFill>
                      <a:srgbClr val="FDA97D"/>
                    </a:solidFill>
                  </a:ln>
                  <a:effectLst/>
                </p:spPr>
                <p:style>
                  <a:lnRef idx="2">
                    <a:schemeClr val="accent1"/>
                  </a:lnRef>
                  <a:fillRef idx="0">
                    <a:schemeClr val="accent1"/>
                  </a:fillRef>
                  <a:effectRef idx="1">
                    <a:schemeClr val="accent1"/>
                  </a:effectRef>
                  <a:fontRef idx="minor">
                    <a:schemeClr val="tx1"/>
                  </a:fontRef>
                </p:style>
              </p:cxnSp>
            </p:grpSp>
            <p:grpSp>
              <p:nvGrpSpPr>
                <p:cNvPr id="136" name="Group 135">
                  <a:extLst>
                    <a:ext uri="{FF2B5EF4-FFF2-40B4-BE49-F238E27FC236}">
                      <a16:creationId xmlns:a16="http://schemas.microsoft.com/office/drawing/2014/main" id="{90AE0EBA-8084-4E48-BABD-FA09DD211B4C}"/>
                    </a:ext>
                  </a:extLst>
                </p:cNvPr>
                <p:cNvGrpSpPr/>
                <p:nvPr/>
              </p:nvGrpSpPr>
              <p:grpSpPr>
                <a:xfrm>
                  <a:off x="2540000" y="3549650"/>
                  <a:ext cx="72000" cy="72000"/>
                  <a:chOff x="2619375" y="3260725"/>
                  <a:chExt cx="72000" cy="72000"/>
                </a:xfrm>
              </p:grpSpPr>
              <p:cxnSp>
                <p:nvCxnSpPr>
                  <p:cNvPr id="212" name="Straight Connector 211">
                    <a:extLst>
                      <a:ext uri="{FF2B5EF4-FFF2-40B4-BE49-F238E27FC236}">
                        <a16:creationId xmlns:a16="http://schemas.microsoft.com/office/drawing/2014/main" id="{6F30EF5F-C7A1-4783-B3B8-A2B48B77A8BE}"/>
                      </a:ext>
                    </a:extLst>
                  </p:cNvPr>
                  <p:cNvCxnSpPr/>
                  <p:nvPr/>
                </p:nvCxnSpPr>
                <p:spPr>
                  <a:xfrm>
                    <a:off x="2655375" y="3260725"/>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13" name="Straight Connector 212">
                    <a:extLst>
                      <a:ext uri="{FF2B5EF4-FFF2-40B4-BE49-F238E27FC236}">
                        <a16:creationId xmlns:a16="http://schemas.microsoft.com/office/drawing/2014/main" id="{F891B830-BF54-4801-BEEA-39CF169A4A9D}"/>
                      </a:ext>
                    </a:extLst>
                  </p:cNvPr>
                  <p:cNvCxnSpPr/>
                  <p:nvPr/>
                </p:nvCxnSpPr>
                <p:spPr>
                  <a:xfrm rot="16200000">
                    <a:off x="2655375" y="3260726"/>
                    <a:ext cx="0" cy="72000"/>
                  </a:xfrm>
                  <a:prstGeom prst="line">
                    <a:avLst/>
                  </a:prstGeom>
                  <a:ln w="12700" cmpd="sng">
                    <a:solidFill>
                      <a:srgbClr val="FDA97D"/>
                    </a:solidFill>
                  </a:ln>
                  <a:effectLst/>
                </p:spPr>
                <p:style>
                  <a:lnRef idx="2">
                    <a:schemeClr val="accent1"/>
                  </a:lnRef>
                  <a:fillRef idx="0">
                    <a:schemeClr val="accent1"/>
                  </a:fillRef>
                  <a:effectRef idx="1">
                    <a:schemeClr val="accent1"/>
                  </a:effectRef>
                  <a:fontRef idx="minor">
                    <a:schemeClr val="tx1"/>
                  </a:fontRef>
                </p:style>
              </p:cxnSp>
            </p:grpSp>
            <p:grpSp>
              <p:nvGrpSpPr>
                <p:cNvPr id="137" name="Group 136">
                  <a:extLst>
                    <a:ext uri="{FF2B5EF4-FFF2-40B4-BE49-F238E27FC236}">
                      <a16:creationId xmlns:a16="http://schemas.microsoft.com/office/drawing/2014/main" id="{0444570C-D7CB-460B-89C9-3577D8966E25}"/>
                    </a:ext>
                  </a:extLst>
                </p:cNvPr>
                <p:cNvGrpSpPr/>
                <p:nvPr/>
              </p:nvGrpSpPr>
              <p:grpSpPr>
                <a:xfrm>
                  <a:off x="2473325" y="3502025"/>
                  <a:ext cx="72000" cy="72000"/>
                  <a:chOff x="2619375" y="3260725"/>
                  <a:chExt cx="72000" cy="72000"/>
                </a:xfrm>
              </p:grpSpPr>
              <p:cxnSp>
                <p:nvCxnSpPr>
                  <p:cNvPr id="210" name="Straight Connector 209">
                    <a:extLst>
                      <a:ext uri="{FF2B5EF4-FFF2-40B4-BE49-F238E27FC236}">
                        <a16:creationId xmlns:a16="http://schemas.microsoft.com/office/drawing/2014/main" id="{486150B2-DA84-4AF7-B130-733537CC0437}"/>
                      </a:ext>
                    </a:extLst>
                  </p:cNvPr>
                  <p:cNvCxnSpPr/>
                  <p:nvPr/>
                </p:nvCxnSpPr>
                <p:spPr>
                  <a:xfrm>
                    <a:off x="2655375" y="3260725"/>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11" name="Straight Connector 210">
                    <a:extLst>
                      <a:ext uri="{FF2B5EF4-FFF2-40B4-BE49-F238E27FC236}">
                        <a16:creationId xmlns:a16="http://schemas.microsoft.com/office/drawing/2014/main" id="{3EFE1A6C-606D-4DF1-8F83-8C3FB04CBE66}"/>
                      </a:ext>
                    </a:extLst>
                  </p:cNvPr>
                  <p:cNvCxnSpPr/>
                  <p:nvPr/>
                </p:nvCxnSpPr>
                <p:spPr>
                  <a:xfrm rot="16200000">
                    <a:off x="2655375" y="3260726"/>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138" name="Group 137">
                  <a:extLst>
                    <a:ext uri="{FF2B5EF4-FFF2-40B4-BE49-F238E27FC236}">
                      <a16:creationId xmlns:a16="http://schemas.microsoft.com/office/drawing/2014/main" id="{CABE2933-E9DB-4554-B409-79358385C279}"/>
                    </a:ext>
                  </a:extLst>
                </p:cNvPr>
                <p:cNvGrpSpPr/>
                <p:nvPr/>
              </p:nvGrpSpPr>
              <p:grpSpPr>
                <a:xfrm>
                  <a:off x="2501900" y="3502025"/>
                  <a:ext cx="72000" cy="72000"/>
                  <a:chOff x="2619375" y="3260725"/>
                  <a:chExt cx="72000" cy="72000"/>
                </a:xfrm>
              </p:grpSpPr>
              <p:cxnSp>
                <p:nvCxnSpPr>
                  <p:cNvPr id="208" name="Straight Connector 207">
                    <a:extLst>
                      <a:ext uri="{FF2B5EF4-FFF2-40B4-BE49-F238E27FC236}">
                        <a16:creationId xmlns:a16="http://schemas.microsoft.com/office/drawing/2014/main" id="{765A943A-6068-45C9-9F9A-01B6FA16883D}"/>
                      </a:ext>
                    </a:extLst>
                  </p:cNvPr>
                  <p:cNvCxnSpPr/>
                  <p:nvPr/>
                </p:nvCxnSpPr>
                <p:spPr>
                  <a:xfrm>
                    <a:off x="2655375" y="3260725"/>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09" name="Straight Connector 208">
                    <a:extLst>
                      <a:ext uri="{FF2B5EF4-FFF2-40B4-BE49-F238E27FC236}">
                        <a16:creationId xmlns:a16="http://schemas.microsoft.com/office/drawing/2014/main" id="{4ACC39DB-47B9-484C-AF75-FE1E236FBB58}"/>
                      </a:ext>
                    </a:extLst>
                  </p:cNvPr>
                  <p:cNvCxnSpPr/>
                  <p:nvPr/>
                </p:nvCxnSpPr>
                <p:spPr>
                  <a:xfrm rot="16200000">
                    <a:off x="2655375" y="3260726"/>
                    <a:ext cx="0" cy="72000"/>
                  </a:xfrm>
                  <a:prstGeom prst="line">
                    <a:avLst/>
                  </a:prstGeom>
                  <a:ln w="12700" cmpd="sng">
                    <a:solidFill>
                      <a:srgbClr val="FDA97D"/>
                    </a:solidFill>
                  </a:ln>
                  <a:effectLst/>
                </p:spPr>
                <p:style>
                  <a:lnRef idx="2">
                    <a:schemeClr val="accent1"/>
                  </a:lnRef>
                  <a:fillRef idx="0">
                    <a:schemeClr val="accent1"/>
                  </a:fillRef>
                  <a:effectRef idx="1">
                    <a:schemeClr val="accent1"/>
                  </a:effectRef>
                  <a:fontRef idx="minor">
                    <a:schemeClr val="tx1"/>
                  </a:fontRef>
                </p:style>
              </p:cxnSp>
            </p:grpSp>
            <p:grpSp>
              <p:nvGrpSpPr>
                <p:cNvPr id="139" name="Group 138">
                  <a:extLst>
                    <a:ext uri="{FF2B5EF4-FFF2-40B4-BE49-F238E27FC236}">
                      <a16:creationId xmlns:a16="http://schemas.microsoft.com/office/drawing/2014/main" id="{E2808E03-5942-41FC-B4D2-AD0A3BB52517}"/>
                    </a:ext>
                  </a:extLst>
                </p:cNvPr>
                <p:cNvGrpSpPr/>
                <p:nvPr/>
              </p:nvGrpSpPr>
              <p:grpSpPr>
                <a:xfrm>
                  <a:off x="2454275" y="3502025"/>
                  <a:ext cx="72000" cy="72000"/>
                  <a:chOff x="2619375" y="3260725"/>
                  <a:chExt cx="72000" cy="72000"/>
                </a:xfrm>
              </p:grpSpPr>
              <p:cxnSp>
                <p:nvCxnSpPr>
                  <p:cNvPr id="206" name="Straight Connector 205">
                    <a:extLst>
                      <a:ext uri="{FF2B5EF4-FFF2-40B4-BE49-F238E27FC236}">
                        <a16:creationId xmlns:a16="http://schemas.microsoft.com/office/drawing/2014/main" id="{EF21EB83-CA57-428C-9F32-D2E3615356BE}"/>
                      </a:ext>
                    </a:extLst>
                  </p:cNvPr>
                  <p:cNvCxnSpPr/>
                  <p:nvPr/>
                </p:nvCxnSpPr>
                <p:spPr>
                  <a:xfrm>
                    <a:off x="2655375" y="3260725"/>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07" name="Straight Connector 206">
                    <a:extLst>
                      <a:ext uri="{FF2B5EF4-FFF2-40B4-BE49-F238E27FC236}">
                        <a16:creationId xmlns:a16="http://schemas.microsoft.com/office/drawing/2014/main" id="{96E8088A-4459-4F17-863C-B7D1057BA04F}"/>
                      </a:ext>
                    </a:extLst>
                  </p:cNvPr>
                  <p:cNvCxnSpPr/>
                  <p:nvPr/>
                </p:nvCxnSpPr>
                <p:spPr>
                  <a:xfrm rot="16200000">
                    <a:off x="2655375" y="3260726"/>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140" name="Group 139">
                  <a:extLst>
                    <a:ext uri="{FF2B5EF4-FFF2-40B4-BE49-F238E27FC236}">
                      <a16:creationId xmlns:a16="http://schemas.microsoft.com/office/drawing/2014/main" id="{C82F9D78-C1C7-4CCF-A1C3-E1F5E1BCAD45}"/>
                    </a:ext>
                  </a:extLst>
                </p:cNvPr>
                <p:cNvGrpSpPr/>
                <p:nvPr/>
              </p:nvGrpSpPr>
              <p:grpSpPr>
                <a:xfrm>
                  <a:off x="2413000" y="3422650"/>
                  <a:ext cx="72000" cy="72000"/>
                  <a:chOff x="2619375" y="3260725"/>
                  <a:chExt cx="72000" cy="72000"/>
                </a:xfrm>
              </p:grpSpPr>
              <p:cxnSp>
                <p:nvCxnSpPr>
                  <p:cNvPr id="204" name="Straight Connector 203">
                    <a:extLst>
                      <a:ext uri="{FF2B5EF4-FFF2-40B4-BE49-F238E27FC236}">
                        <a16:creationId xmlns:a16="http://schemas.microsoft.com/office/drawing/2014/main" id="{B2C09C05-2868-4D3D-A531-0E0034639B4C}"/>
                      </a:ext>
                    </a:extLst>
                  </p:cNvPr>
                  <p:cNvCxnSpPr/>
                  <p:nvPr/>
                </p:nvCxnSpPr>
                <p:spPr>
                  <a:xfrm>
                    <a:off x="2655375" y="3260725"/>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05" name="Straight Connector 204">
                    <a:extLst>
                      <a:ext uri="{FF2B5EF4-FFF2-40B4-BE49-F238E27FC236}">
                        <a16:creationId xmlns:a16="http://schemas.microsoft.com/office/drawing/2014/main" id="{29F4C181-ED7A-4092-B7DE-7F38FA42920F}"/>
                      </a:ext>
                    </a:extLst>
                  </p:cNvPr>
                  <p:cNvCxnSpPr/>
                  <p:nvPr/>
                </p:nvCxnSpPr>
                <p:spPr>
                  <a:xfrm rot="16200000">
                    <a:off x="2655375" y="3260726"/>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141" name="Group 140">
                  <a:extLst>
                    <a:ext uri="{FF2B5EF4-FFF2-40B4-BE49-F238E27FC236}">
                      <a16:creationId xmlns:a16="http://schemas.microsoft.com/office/drawing/2014/main" id="{E6C1E8FD-E1F0-4453-B1A0-FCFC0D8EF84F}"/>
                    </a:ext>
                  </a:extLst>
                </p:cNvPr>
                <p:cNvGrpSpPr/>
                <p:nvPr/>
              </p:nvGrpSpPr>
              <p:grpSpPr>
                <a:xfrm>
                  <a:off x="2378075" y="3422650"/>
                  <a:ext cx="72000" cy="72000"/>
                  <a:chOff x="2619375" y="3260725"/>
                  <a:chExt cx="72000" cy="72000"/>
                </a:xfrm>
              </p:grpSpPr>
              <p:cxnSp>
                <p:nvCxnSpPr>
                  <p:cNvPr id="202" name="Straight Connector 201">
                    <a:extLst>
                      <a:ext uri="{FF2B5EF4-FFF2-40B4-BE49-F238E27FC236}">
                        <a16:creationId xmlns:a16="http://schemas.microsoft.com/office/drawing/2014/main" id="{3BD52E12-BC9F-4DFF-989B-C1B0BD2BE5E7}"/>
                      </a:ext>
                    </a:extLst>
                  </p:cNvPr>
                  <p:cNvCxnSpPr/>
                  <p:nvPr/>
                </p:nvCxnSpPr>
                <p:spPr>
                  <a:xfrm>
                    <a:off x="2655375" y="3260725"/>
                    <a:ext cx="0" cy="72000"/>
                  </a:xfrm>
                  <a:prstGeom prst="line">
                    <a:avLst/>
                  </a:prstGeom>
                  <a:ln w="12700" cmpd="sng">
                    <a:solidFill>
                      <a:srgbClr val="FDA97D"/>
                    </a:solidFill>
                  </a:ln>
                  <a:effectLst/>
                </p:spPr>
                <p:style>
                  <a:lnRef idx="2">
                    <a:schemeClr val="accent1"/>
                  </a:lnRef>
                  <a:fillRef idx="0">
                    <a:schemeClr val="accent1"/>
                  </a:fillRef>
                  <a:effectRef idx="1">
                    <a:schemeClr val="accent1"/>
                  </a:effectRef>
                  <a:fontRef idx="minor">
                    <a:schemeClr val="tx1"/>
                  </a:fontRef>
                </p:style>
              </p:cxnSp>
              <p:cxnSp>
                <p:nvCxnSpPr>
                  <p:cNvPr id="203" name="Straight Connector 202">
                    <a:extLst>
                      <a:ext uri="{FF2B5EF4-FFF2-40B4-BE49-F238E27FC236}">
                        <a16:creationId xmlns:a16="http://schemas.microsoft.com/office/drawing/2014/main" id="{C6809167-9964-4EC7-A529-864813417B66}"/>
                      </a:ext>
                    </a:extLst>
                  </p:cNvPr>
                  <p:cNvCxnSpPr/>
                  <p:nvPr/>
                </p:nvCxnSpPr>
                <p:spPr>
                  <a:xfrm rot="16200000">
                    <a:off x="2655375" y="3260726"/>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142" name="Group 141">
                  <a:extLst>
                    <a:ext uri="{FF2B5EF4-FFF2-40B4-BE49-F238E27FC236}">
                      <a16:creationId xmlns:a16="http://schemas.microsoft.com/office/drawing/2014/main" id="{4C7AEEEC-E255-46F7-A617-2194B9E110AF}"/>
                    </a:ext>
                  </a:extLst>
                </p:cNvPr>
                <p:cNvGrpSpPr/>
                <p:nvPr/>
              </p:nvGrpSpPr>
              <p:grpSpPr>
                <a:xfrm>
                  <a:off x="2352675" y="3368675"/>
                  <a:ext cx="72000" cy="72000"/>
                  <a:chOff x="2619375" y="3260725"/>
                  <a:chExt cx="72000" cy="72000"/>
                </a:xfrm>
              </p:grpSpPr>
              <p:cxnSp>
                <p:nvCxnSpPr>
                  <p:cNvPr id="200" name="Straight Connector 199">
                    <a:extLst>
                      <a:ext uri="{FF2B5EF4-FFF2-40B4-BE49-F238E27FC236}">
                        <a16:creationId xmlns:a16="http://schemas.microsoft.com/office/drawing/2014/main" id="{D9B6CF62-CDBF-40D3-96EC-D482A08D953F}"/>
                      </a:ext>
                    </a:extLst>
                  </p:cNvPr>
                  <p:cNvCxnSpPr/>
                  <p:nvPr/>
                </p:nvCxnSpPr>
                <p:spPr>
                  <a:xfrm>
                    <a:off x="2655375" y="3260725"/>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01" name="Straight Connector 200">
                    <a:extLst>
                      <a:ext uri="{FF2B5EF4-FFF2-40B4-BE49-F238E27FC236}">
                        <a16:creationId xmlns:a16="http://schemas.microsoft.com/office/drawing/2014/main" id="{3748781E-9D65-41C6-B2EB-4E69389503FF}"/>
                      </a:ext>
                    </a:extLst>
                  </p:cNvPr>
                  <p:cNvCxnSpPr/>
                  <p:nvPr/>
                </p:nvCxnSpPr>
                <p:spPr>
                  <a:xfrm rot="16200000">
                    <a:off x="2655375" y="3260726"/>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143" name="Group 142">
                  <a:extLst>
                    <a:ext uri="{FF2B5EF4-FFF2-40B4-BE49-F238E27FC236}">
                      <a16:creationId xmlns:a16="http://schemas.microsoft.com/office/drawing/2014/main" id="{52B10AB9-1D59-4914-BA12-0D95AA5F0FBD}"/>
                    </a:ext>
                  </a:extLst>
                </p:cNvPr>
                <p:cNvGrpSpPr/>
                <p:nvPr/>
              </p:nvGrpSpPr>
              <p:grpSpPr>
                <a:xfrm>
                  <a:off x="2305050" y="3260725"/>
                  <a:ext cx="72000" cy="72000"/>
                  <a:chOff x="2619375" y="3260725"/>
                  <a:chExt cx="72000" cy="72000"/>
                </a:xfrm>
              </p:grpSpPr>
              <p:cxnSp>
                <p:nvCxnSpPr>
                  <p:cNvPr id="198" name="Straight Connector 197">
                    <a:extLst>
                      <a:ext uri="{FF2B5EF4-FFF2-40B4-BE49-F238E27FC236}">
                        <a16:creationId xmlns:a16="http://schemas.microsoft.com/office/drawing/2014/main" id="{FDD38B29-0849-4E58-98D1-45B44D607A6E}"/>
                      </a:ext>
                    </a:extLst>
                  </p:cNvPr>
                  <p:cNvCxnSpPr/>
                  <p:nvPr/>
                </p:nvCxnSpPr>
                <p:spPr>
                  <a:xfrm>
                    <a:off x="2655375" y="3260725"/>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99" name="Straight Connector 198">
                    <a:extLst>
                      <a:ext uri="{FF2B5EF4-FFF2-40B4-BE49-F238E27FC236}">
                        <a16:creationId xmlns:a16="http://schemas.microsoft.com/office/drawing/2014/main" id="{25E7359B-7D2D-490D-8C11-CA8C6EC6368F}"/>
                      </a:ext>
                    </a:extLst>
                  </p:cNvPr>
                  <p:cNvCxnSpPr/>
                  <p:nvPr/>
                </p:nvCxnSpPr>
                <p:spPr>
                  <a:xfrm rot="16200000">
                    <a:off x="2655375" y="3260726"/>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144" name="Group 143">
                  <a:extLst>
                    <a:ext uri="{FF2B5EF4-FFF2-40B4-BE49-F238E27FC236}">
                      <a16:creationId xmlns:a16="http://schemas.microsoft.com/office/drawing/2014/main" id="{53BD7A7F-0030-4C24-8F5B-50DCE8463288}"/>
                    </a:ext>
                  </a:extLst>
                </p:cNvPr>
                <p:cNvGrpSpPr/>
                <p:nvPr/>
              </p:nvGrpSpPr>
              <p:grpSpPr>
                <a:xfrm>
                  <a:off x="2289175" y="3260725"/>
                  <a:ext cx="72000" cy="72000"/>
                  <a:chOff x="2619375" y="3260725"/>
                  <a:chExt cx="72000" cy="72000"/>
                </a:xfrm>
              </p:grpSpPr>
              <p:cxnSp>
                <p:nvCxnSpPr>
                  <p:cNvPr id="196" name="Straight Connector 195">
                    <a:extLst>
                      <a:ext uri="{FF2B5EF4-FFF2-40B4-BE49-F238E27FC236}">
                        <a16:creationId xmlns:a16="http://schemas.microsoft.com/office/drawing/2014/main" id="{88DFF3FF-07EF-4A59-98E1-2DDED21A429B}"/>
                      </a:ext>
                    </a:extLst>
                  </p:cNvPr>
                  <p:cNvCxnSpPr/>
                  <p:nvPr/>
                </p:nvCxnSpPr>
                <p:spPr>
                  <a:xfrm>
                    <a:off x="2655375" y="3260725"/>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97" name="Straight Connector 196">
                    <a:extLst>
                      <a:ext uri="{FF2B5EF4-FFF2-40B4-BE49-F238E27FC236}">
                        <a16:creationId xmlns:a16="http://schemas.microsoft.com/office/drawing/2014/main" id="{87E46A99-231C-46F8-A9EA-2B8E624DC9D1}"/>
                      </a:ext>
                    </a:extLst>
                  </p:cNvPr>
                  <p:cNvCxnSpPr/>
                  <p:nvPr/>
                </p:nvCxnSpPr>
                <p:spPr>
                  <a:xfrm rot="16200000">
                    <a:off x="2655375" y="3260726"/>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145" name="Group 144">
                  <a:extLst>
                    <a:ext uri="{FF2B5EF4-FFF2-40B4-BE49-F238E27FC236}">
                      <a16:creationId xmlns:a16="http://schemas.microsoft.com/office/drawing/2014/main" id="{7739918E-7585-4F89-8C90-08308759249F}"/>
                    </a:ext>
                  </a:extLst>
                </p:cNvPr>
                <p:cNvGrpSpPr/>
                <p:nvPr/>
              </p:nvGrpSpPr>
              <p:grpSpPr>
                <a:xfrm>
                  <a:off x="2257425" y="3181350"/>
                  <a:ext cx="72000" cy="72000"/>
                  <a:chOff x="2619375" y="3260725"/>
                  <a:chExt cx="72000" cy="72000"/>
                </a:xfrm>
              </p:grpSpPr>
              <p:cxnSp>
                <p:nvCxnSpPr>
                  <p:cNvPr id="194" name="Straight Connector 193">
                    <a:extLst>
                      <a:ext uri="{FF2B5EF4-FFF2-40B4-BE49-F238E27FC236}">
                        <a16:creationId xmlns:a16="http://schemas.microsoft.com/office/drawing/2014/main" id="{F721D988-E913-42D8-925E-672B8D964EA4}"/>
                      </a:ext>
                    </a:extLst>
                  </p:cNvPr>
                  <p:cNvCxnSpPr/>
                  <p:nvPr/>
                </p:nvCxnSpPr>
                <p:spPr>
                  <a:xfrm>
                    <a:off x="2655375" y="3260725"/>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95" name="Straight Connector 194">
                    <a:extLst>
                      <a:ext uri="{FF2B5EF4-FFF2-40B4-BE49-F238E27FC236}">
                        <a16:creationId xmlns:a16="http://schemas.microsoft.com/office/drawing/2014/main" id="{0A75C052-D28A-4EC4-922F-90284DA71C2D}"/>
                      </a:ext>
                    </a:extLst>
                  </p:cNvPr>
                  <p:cNvCxnSpPr/>
                  <p:nvPr/>
                </p:nvCxnSpPr>
                <p:spPr>
                  <a:xfrm rot="16200000">
                    <a:off x="2655375" y="3260726"/>
                    <a:ext cx="0" cy="72000"/>
                  </a:xfrm>
                  <a:prstGeom prst="line">
                    <a:avLst/>
                  </a:prstGeom>
                  <a:ln w="12700" cmpd="sng">
                    <a:solidFill>
                      <a:srgbClr val="FDA97D"/>
                    </a:solidFill>
                  </a:ln>
                  <a:effectLst/>
                </p:spPr>
                <p:style>
                  <a:lnRef idx="2">
                    <a:schemeClr val="accent1"/>
                  </a:lnRef>
                  <a:fillRef idx="0">
                    <a:schemeClr val="accent1"/>
                  </a:fillRef>
                  <a:effectRef idx="1">
                    <a:schemeClr val="accent1"/>
                  </a:effectRef>
                  <a:fontRef idx="minor">
                    <a:schemeClr val="tx1"/>
                  </a:fontRef>
                </p:style>
              </p:cxnSp>
            </p:grpSp>
            <p:grpSp>
              <p:nvGrpSpPr>
                <p:cNvPr id="146" name="Group 145">
                  <a:extLst>
                    <a:ext uri="{FF2B5EF4-FFF2-40B4-BE49-F238E27FC236}">
                      <a16:creationId xmlns:a16="http://schemas.microsoft.com/office/drawing/2014/main" id="{13CC1298-0FD9-468D-A8A3-84A1C5369A50}"/>
                    </a:ext>
                  </a:extLst>
                </p:cNvPr>
                <p:cNvGrpSpPr/>
                <p:nvPr/>
              </p:nvGrpSpPr>
              <p:grpSpPr>
                <a:xfrm>
                  <a:off x="2232025" y="3048000"/>
                  <a:ext cx="72000" cy="72000"/>
                  <a:chOff x="2619375" y="3260725"/>
                  <a:chExt cx="72000" cy="72000"/>
                </a:xfrm>
              </p:grpSpPr>
              <p:cxnSp>
                <p:nvCxnSpPr>
                  <p:cNvPr id="192" name="Straight Connector 191">
                    <a:extLst>
                      <a:ext uri="{FF2B5EF4-FFF2-40B4-BE49-F238E27FC236}">
                        <a16:creationId xmlns:a16="http://schemas.microsoft.com/office/drawing/2014/main" id="{C5C74DD6-1FFE-4687-8656-162CF165120B}"/>
                      </a:ext>
                    </a:extLst>
                  </p:cNvPr>
                  <p:cNvCxnSpPr/>
                  <p:nvPr/>
                </p:nvCxnSpPr>
                <p:spPr>
                  <a:xfrm>
                    <a:off x="2655375" y="3260725"/>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93" name="Straight Connector 192">
                    <a:extLst>
                      <a:ext uri="{FF2B5EF4-FFF2-40B4-BE49-F238E27FC236}">
                        <a16:creationId xmlns:a16="http://schemas.microsoft.com/office/drawing/2014/main" id="{A68B94EB-6F1E-44B9-8E05-80FCBD4B8BCD}"/>
                      </a:ext>
                    </a:extLst>
                  </p:cNvPr>
                  <p:cNvCxnSpPr/>
                  <p:nvPr/>
                </p:nvCxnSpPr>
                <p:spPr>
                  <a:xfrm rot="16200000">
                    <a:off x="2655375" y="3260726"/>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147" name="Group 146">
                  <a:extLst>
                    <a:ext uri="{FF2B5EF4-FFF2-40B4-BE49-F238E27FC236}">
                      <a16:creationId xmlns:a16="http://schemas.microsoft.com/office/drawing/2014/main" id="{D219E573-68D7-4EDA-900B-1B516C456C4A}"/>
                    </a:ext>
                  </a:extLst>
                </p:cNvPr>
                <p:cNvGrpSpPr/>
                <p:nvPr/>
              </p:nvGrpSpPr>
              <p:grpSpPr>
                <a:xfrm>
                  <a:off x="2197100" y="3013075"/>
                  <a:ext cx="72000" cy="72000"/>
                  <a:chOff x="2619375" y="3260725"/>
                  <a:chExt cx="72000" cy="72000"/>
                </a:xfrm>
              </p:grpSpPr>
              <p:cxnSp>
                <p:nvCxnSpPr>
                  <p:cNvPr id="190" name="Straight Connector 189">
                    <a:extLst>
                      <a:ext uri="{FF2B5EF4-FFF2-40B4-BE49-F238E27FC236}">
                        <a16:creationId xmlns:a16="http://schemas.microsoft.com/office/drawing/2014/main" id="{5C8FB057-9C1D-4DCB-978C-22F34E7FCB62}"/>
                      </a:ext>
                    </a:extLst>
                  </p:cNvPr>
                  <p:cNvCxnSpPr/>
                  <p:nvPr/>
                </p:nvCxnSpPr>
                <p:spPr>
                  <a:xfrm>
                    <a:off x="2655375" y="3260725"/>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91" name="Straight Connector 190">
                    <a:extLst>
                      <a:ext uri="{FF2B5EF4-FFF2-40B4-BE49-F238E27FC236}">
                        <a16:creationId xmlns:a16="http://schemas.microsoft.com/office/drawing/2014/main" id="{B77C81A1-2CF6-48A1-B14D-795A7D00316E}"/>
                      </a:ext>
                    </a:extLst>
                  </p:cNvPr>
                  <p:cNvCxnSpPr/>
                  <p:nvPr/>
                </p:nvCxnSpPr>
                <p:spPr>
                  <a:xfrm rot="16200000">
                    <a:off x="2655375" y="3260726"/>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148" name="Group 147">
                  <a:extLst>
                    <a:ext uri="{FF2B5EF4-FFF2-40B4-BE49-F238E27FC236}">
                      <a16:creationId xmlns:a16="http://schemas.microsoft.com/office/drawing/2014/main" id="{4E72E91E-C7BB-440D-83E4-13E963C2276C}"/>
                    </a:ext>
                  </a:extLst>
                </p:cNvPr>
                <p:cNvGrpSpPr/>
                <p:nvPr/>
              </p:nvGrpSpPr>
              <p:grpSpPr>
                <a:xfrm>
                  <a:off x="2181225" y="2981325"/>
                  <a:ext cx="72000" cy="72000"/>
                  <a:chOff x="2619375" y="3260725"/>
                  <a:chExt cx="72000" cy="72000"/>
                </a:xfrm>
              </p:grpSpPr>
              <p:cxnSp>
                <p:nvCxnSpPr>
                  <p:cNvPr id="188" name="Straight Connector 187">
                    <a:extLst>
                      <a:ext uri="{FF2B5EF4-FFF2-40B4-BE49-F238E27FC236}">
                        <a16:creationId xmlns:a16="http://schemas.microsoft.com/office/drawing/2014/main" id="{26F9E6EA-50AB-45E5-88D9-19D17A9424CD}"/>
                      </a:ext>
                    </a:extLst>
                  </p:cNvPr>
                  <p:cNvCxnSpPr/>
                  <p:nvPr/>
                </p:nvCxnSpPr>
                <p:spPr>
                  <a:xfrm>
                    <a:off x="2655375" y="3260725"/>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89" name="Straight Connector 188">
                    <a:extLst>
                      <a:ext uri="{FF2B5EF4-FFF2-40B4-BE49-F238E27FC236}">
                        <a16:creationId xmlns:a16="http://schemas.microsoft.com/office/drawing/2014/main" id="{D7157972-9433-4D61-AD96-3600C52DFA60}"/>
                      </a:ext>
                    </a:extLst>
                  </p:cNvPr>
                  <p:cNvCxnSpPr/>
                  <p:nvPr/>
                </p:nvCxnSpPr>
                <p:spPr>
                  <a:xfrm rot="16200000">
                    <a:off x="2655375" y="3260726"/>
                    <a:ext cx="0" cy="72000"/>
                  </a:xfrm>
                  <a:prstGeom prst="line">
                    <a:avLst/>
                  </a:prstGeom>
                  <a:ln w="12700" cmpd="sng">
                    <a:solidFill>
                      <a:srgbClr val="FDA97D"/>
                    </a:solidFill>
                  </a:ln>
                  <a:effectLst/>
                </p:spPr>
                <p:style>
                  <a:lnRef idx="2">
                    <a:schemeClr val="accent1"/>
                  </a:lnRef>
                  <a:fillRef idx="0">
                    <a:schemeClr val="accent1"/>
                  </a:fillRef>
                  <a:effectRef idx="1">
                    <a:schemeClr val="accent1"/>
                  </a:effectRef>
                  <a:fontRef idx="minor">
                    <a:schemeClr val="tx1"/>
                  </a:fontRef>
                </p:style>
              </p:cxnSp>
            </p:grpSp>
            <p:grpSp>
              <p:nvGrpSpPr>
                <p:cNvPr id="149" name="Group 148">
                  <a:extLst>
                    <a:ext uri="{FF2B5EF4-FFF2-40B4-BE49-F238E27FC236}">
                      <a16:creationId xmlns:a16="http://schemas.microsoft.com/office/drawing/2014/main" id="{05B6ABEB-1289-4BB3-9A58-BD679AB921D0}"/>
                    </a:ext>
                  </a:extLst>
                </p:cNvPr>
                <p:cNvGrpSpPr/>
                <p:nvPr/>
              </p:nvGrpSpPr>
              <p:grpSpPr>
                <a:xfrm>
                  <a:off x="2136775" y="2816225"/>
                  <a:ext cx="72000" cy="72000"/>
                  <a:chOff x="2619375" y="3260725"/>
                  <a:chExt cx="72000" cy="72000"/>
                </a:xfrm>
              </p:grpSpPr>
              <p:cxnSp>
                <p:nvCxnSpPr>
                  <p:cNvPr id="186" name="Straight Connector 185">
                    <a:extLst>
                      <a:ext uri="{FF2B5EF4-FFF2-40B4-BE49-F238E27FC236}">
                        <a16:creationId xmlns:a16="http://schemas.microsoft.com/office/drawing/2014/main" id="{26437A4A-1081-486B-ABD8-0EF1E96FDCCD}"/>
                      </a:ext>
                    </a:extLst>
                  </p:cNvPr>
                  <p:cNvCxnSpPr/>
                  <p:nvPr/>
                </p:nvCxnSpPr>
                <p:spPr>
                  <a:xfrm>
                    <a:off x="2655375" y="3260725"/>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87" name="Straight Connector 186">
                    <a:extLst>
                      <a:ext uri="{FF2B5EF4-FFF2-40B4-BE49-F238E27FC236}">
                        <a16:creationId xmlns:a16="http://schemas.microsoft.com/office/drawing/2014/main" id="{0CAB855A-EADB-46E7-A763-4006783DB0B7}"/>
                      </a:ext>
                    </a:extLst>
                  </p:cNvPr>
                  <p:cNvCxnSpPr/>
                  <p:nvPr/>
                </p:nvCxnSpPr>
                <p:spPr>
                  <a:xfrm rot="16200000">
                    <a:off x="2655375" y="3260726"/>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150" name="Group 149">
                  <a:extLst>
                    <a:ext uri="{FF2B5EF4-FFF2-40B4-BE49-F238E27FC236}">
                      <a16:creationId xmlns:a16="http://schemas.microsoft.com/office/drawing/2014/main" id="{2037997F-9C43-4F42-9DFC-C561DE5E217A}"/>
                    </a:ext>
                  </a:extLst>
                </p:cNvPr>
                <p:cNvGrpSpPr/>
                <p:nvPr/>
              </p:nvGrpSpPr>
              <p:grpSpPr>
                <a:xfrm>
                  <a:off x="2044700" y="2654300"/>
                  <a:ext cx="72000" cy="72000"/>
                  <a:chOff x="2619375" y="3260725"/>
                  <a:chExt cx="72000" cy="72000"/>
                </a:xfrm>
              </p:grpSpPr>
              <p:cxnSp>
                <p:nvCxnSpPr>
                  <p:cNvPr id="184" name="Straight Connector 183">
                    <a:extLst>
                      <a:ext uri="{FF2B5EF4-FFF2-40B4-BE49-F238E27FC236}">
                        <a16:creationId xmlns:a16="http://schemas.microsoft.com/office/drawing/2014/main" id="{9ED9C0A7-BEDC-45C4-A5C1-6B9302766A46}"/>
                      </a:ext>
                    </a:extLst>
                  </p:cNvPr>
                  <p:cNvCxnSpPr/>
                  <p:nvPr/>
                </p:nvCxnSpPr>
                <p:spPr>
                  <a:xfrm>
                    <a:off x="2655375" y="3260725"/>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85" name="Straight Connector 184">
                    <a:extLst>
                      <a:ext uri="{FF2B5EF4-FFF2-40B4-BE49-F238E27FC236}">
                        <a16:creationId xmlns:a16="http://schemas.microsoft.com/office/drawing/2014/main" id="{ACFE4AC3-B910-424F-8BEF-9EF5BBFA70C0}"/>
                      </a:ext>
                    </a:extLst>
                  </p:cNvPr>
                  <p:cNvCxnSpPr/>
                  <p:nvPr/>
                </p:nvCxnSpPr>
                <p:spPr>
                  <a:xfrm rot="16200000">
                    <a:off x="2655375" y="3260726"/>
                    <a:ext cx="0" cy="72000"/>
                  </a:xfrm>
                  <a:prstGeom prst="line">
                    <a:avLst/>
                  </a:prstGeom>
                  <a:ln w="12700" cmpd="sng">
                    <a:solidFill>
                      <a:srgbClr val="FDA97D"/>
                    </a:solidFill>
                  </a:ln>
                  <a:effectLst/>
                </p:spPr>
                <p:style>
                  <a:lnRef idx="2">
                    <a:schemeClr val="accent1"/>
                  </a:lnRef>
                  <a:fillRef idx="0">
                    <a:schemeClr val="accent1"/>
                  </a:fillRef>
                  <a:effectRef idx="1">
                    <a:schemeClr val="accent1"/>
                  </a:effectRef>
                  <a:fontRef idx="minor">
                    <a:schemeClr val="tx1"/>
                  </a:fontRef>
                </p:style>
              </p:cxnSp>
            </p:grpSp>
            <p:grpSp>
              <p:nvGrpSpPr>
                <p:cNvPr id="151" name="Group 150">
                  <a:extLst>
                    <a:ext uri="{FF2B5EF4-FFF2-40B4-BE49-F238E27FC236}">
                      <a16:creationId xmlns:a16="http://schemas.microsoft.com/office/drawing/2014/main" id="{051E984C-E723-4E4E-B75B-64F322816684}"/>
                    </a:ext>
                  </a:extLst>
                </p:cNvPr>
                <p:cNvGrpSpPr/>
                <p:nvPr/>
              </p:nvGrpSpPr>
              <p:grpSpPr>
                <a:xfrm>
                  <a:off x="1933575" y="2282825"/>
                  <a:ext cx="72000" cy="72000"/>
                  <a:chOff x="2619375" y="3260725"/>
                  <a:chExt cx="72000" cy="72000"/>
                </a:xfrm>
              </p:grpSpPr>
              <p:cxnSp>
                <p:nvCxnSpPr>
                  <p:cNvPr id="182" name="Straight Connector 181">
                    <a:extLst>
                      <a:ext uri="{FF2B5EF4-FFF2-40B4-BE49-F238E27FC236}">
                        <a16:creationId xmlns:a16="http://schemas.microsoft.com/office/drawing/2014/main" id="{FC9EED5C-EE4E-4F55-A736-EE7B9D1E7E9E}"/>
                      </a:ext>
                    </a:extLst>
                  </p:cNvPr>
                  <p:cNvCxnSpPr/>
                  <p:nvPr/>
                </p:nvCxnSpPr>
                <p:spPr>
                  <a:xfrm>
                    <a:off x="2655375" y="3260725"/>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83" name="Straight Connector 182">
                    <a:extLst>
                      <a:ext uri="{FF2B5EF4-FFF2-40B4-BE49-F238E27FC236}">
                        <a16:creationId xmlns:a16="http://schemas.microsoft.com/office/drawing/2014/main" id="{441BB35F-F505-4A9A-80C3-56D3C76805BA}"/>
                      </a:ext>
                    </a:extLst>
                  </p:cNvPr>
                  <p:cNvCxnSpPr/>
                  <p:nvPr/>
                </p:nvCxnSpPr>
                <p:spPr>
                  <a:xfrm rot="16200000">
                    <a:off x="2655375" y="3260726"/>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152" name="Group 151">
                  <a:extLst>
                    <a:ext uri="{FF2B5EF4-FFF2-40B4-BE49-F238E27FC236}">
                      <a16:creationId xmlns:a16="http://schemas.microsoft.com/office/drawing/2014/main" id="{ECF45ABF-F632-46BC-AE5A-8123946388B6}"/>
                    </a:ext>
                  </a:extLst>
                </p:cNvPr>
                <p:cNvGrpSpPr/>
                <p:nvPr/>
              </p:nvGrpSpPr>
              <p:grpSpPr>
                <a:xfrm>
                  <a:off x="1898650" y="2254250"/>
                  <a:ext cx="72000" cy="72000"/>
                  <a:chOff x="2619375" y="3260725"/>
                  <a:chExt cx="72000" cy="72000"/>
                </a:xfrm>
              </p:grpSpPr>
              <p:cxnSp>
                <p:nvCxnSpPr>
                  <p:cNvPr id="180" name="Straight Connector 179">
                    <a:extLst>
                      <a:ext uri="{FF2B5EF4-FFF2-40B4-BE49-F238E27FC236}">
                        <a16:creationId xmlns:a16="http://schemas.microsoft.com/office/drawing/2014/main" id="{04CECE04-9800-4630-B386-1FD2874D8D7C}"/>
                      </a:ext>
                    </a:extLst>
                  </p:cNvPr>
                  <p:cNvCxnSpPr/>
                  <p:nvPr/>
                </p:nvCxnSpPr>
                <p:spPr>
                  <a:xfrm>
                    <a:off x="2655375" y="3260725"/>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81" name="Straight Connector 180">
                    <a:extLst>
                      <a:ext uri="{FF2B5EF4-FFF2-40B4-BE49-F238E27FC236}">
                        <a16:creationId xmlns:a16="http://schemas.microsoft.com/office/drawing/2014/main" id="{5C05A993-4743-4E5D-9083-25B0DF81AAEF}"/>
                      </a:ext>
                    </a:extLst>
                  </p:cNvPr>
                  <p:cNvCxnSpPr/>
                  <p:nvPr/>
                </p:nvCxnSpPr>
                <p:spPr>
                  <a:xfrm rot="16200000">
                    <a:off x="2655375" y="3260726"/>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153" name="Group 152">
                  <a:extLst>
                    <a:ext uri="{FF2B5EF4-FFF2-40B4-BE49-F238E27FC236}">
                      <a16:creationId xmlns:a16="http://schemas.microsoft.com/office/drawing/2014/main" id="{53E816EC-9C6A-464A-A1E0-30BC490FEC0A}"/>
                    </a:ext>
                  </a:extLst>
                </p:cNvPr>
                <p:cNvGrpSpPr/>
                <p:nvPr/>
              </p:nvGrpSpPr>
              <p:grpSpPr>
                <a:xfrm>
                  <a:off x="1866900" y="2200275"/>
                  <a:ext cx="72000" cy="72000"/>
                  <a:chOff x="2619375" y="3260725"/>
                  <a:chExt cx="72000" cy="72000"/>
                </a:xfrm>
              </p:grpSpPr>
              <p:cxnSp>
                <p:nvCxnSpPr>
                  <p:cNvPr id="178" name="Straight Connector 177">
                    <a:extLst>
                      <a:ext uri="{FF2B5EF4-FFF2-40B4-BE49-F238E27FC236}">
                        <a16:creationId xmlns:a16="http://schemas.microsoft.com/office/drawing/2014/main" id="{82A69935-244B-46B2-9A39-9BC14414045D}"/>
                      </a:ext>
                    </a:extLst>
                  </p:cNvPr>
                  <p:cNvCxnSpPr/>
                  <p:nvPr/>
                </p:nvCxnSpPr>
                <p:spPr>
                  <a:xfrm>
                    <a:off x="2655375" y="3260725"/>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79" name="Straight Connector 178">
                    <a:extLst>
                      <a:ext uri="{FF2B5EF4-FFF2-40B4-BE49-F238E27FC236}">
                        <a16:creationId xmlns:a16="http://schemas.microsoft.com/office/drawing/2014/main" id="{7012DD99-F88B-4966-8ABE-5038CCCCFA53}"/>
                      </a:ext>
                    </a:extLst>
                  </p:cNvPr>
                  <p:cNvCxnSpPr/>
                  <p:nvPr/>
                </p:nvCxnSpPr>
                <p:spPr>
                  <a:xfrm rot="16200000">
                    <a:off x="2655375" y="3260726"/>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154" name="Group 153">
                  <a:extLst>
                    <a:ext uri="{FF2B5EF4-FFF2-40B4-BE49-F238E27FC236}">
                      <a16:creationId xmlns:a16="http://schemas.microsoft.com/office/drawing/2014/main" id="{5D25B556-D9C7-40A0-8763-E0C5C4E37D68}"/>
                    </a:ext>
                  </a:extLst>
                </p:cNvPr>
                <p:cNvGrpSpPr/>
                <p:nvPr/>
              </p:nvGrpSpPr>
              <p:grpSpPr>
                <a:xfrm>
                  <a:off x="1831975" y="2114550"/>
                  <a:ext cx="72000" cy="72000"/>
                  <a:chOff x="2619375" y="3260725"/>
                  <a:chExt cx="72000" cy="72000"/>
                </a:xfrm>
              </p:grpSpPr>
              <p:cxnSp>
                <p:nvCxnSpPr>
                  <p:cNvPr id="176" name="Straight Connector 175">
                    <a:extLst>
                      <a:ext uri="{FF2B5EF4-FFF2-40B4-BE49-F238E27FC236}">
                        <a16:creationId xmlns:a16="http://schemas.microsoft.com/office/drawing/2014/main" id="{16155E9C-7C0A-4C3F-81BC-3B7D1D6B6A8A}"/>
                      </a:ext>
                    </a:extLst>
                  </p:cNvPr>
                  <p:cNvCxnSpPr/>
                  <p:nvPr/>
                </p:nvCxnSpPr>
                <p:spPr>
                  <a:xfrm>
                    <a:off x="2655375" y="3260725"/>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77" name="Straight Connector 176">
                    <a:extLst>
                      <a:ext uri="{FF2B5EF4-FFF2-40B4-BE49-F238E27FC236}">
                        <a16:creationId xmlns:a16="http://schemas.microsoft.com/office/drawing/2014/main" id="{3AC8F1F5-FA75-4450-B77F-38CEAB3EBE5A}"/>
                      </a:ext>
                    </a:extLst>
                  </p:cNvPr>
                  <p:cNvCxnSpPr/>
                  <p:nvPr/>
                </p:nvCxnSpPr>
                <p:spPr>
                  <a:xfrm rot="16200000">
                    <a:off x="2655375" y="3260726"/>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155" name="Group 154">
                  <a:extLst>
                    <a:ext uri="{FF2B5EF4-FFF2-40B4-BE49-F238E27FC236}">
                      <a16:creationId xmlns:a16="http://schemas.microsoft.com/office/drawing/2014/main" id="{C92972A7-1D06-4C01-8D7D-78B036A85AD6}"/>
                    </a:ext>
                  </a:extLst>
                </p:cNvPr>
                <p:cNvGrpSpPr/>
                <p:nvPr/>
              </p:nvGrpSpPr>
              <p:grpSpPr>
                <a:xfrm>
                  <a:off x="1800225" y="2117725"/>
                  <a:ext cx="72000" cy="72000"/>
                  <a:chOff x="2619375" y="3260725"/>
                  <a:chExt cx="72000" cy="72000"/>
                </a:xfrm>
              </p:grpSpPr>
              <p:cxnSp>
                <p:nvCxnSpPr>
                  <p:cNvPr id="174" name="Straight Connector 173">
                    <a:extLst>
                      <a:ext uri="{FF2B5EF4-FFF2-40B4-BE49-F238E27FC236}">
                        <a16:creationId xmlns:a16="http://schemas.microsoft.com/office/drawing/2014/main" id="{B10C27A4-AE7B-4922-A04D-A012BE22928D}"/>
                      </a:ext>
                    </a:extLst>
                  </p:cNvPr>
                  <p:cNvCxnSpPr/>
                  <p:nvPr/>
                </p:nvCxnSpPr>
                <p:spPr>
                  <a:xfrm>
                    <a:off x="2655375" y="3260725"/>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75" name="Straight Connector 174">
                    <a:extLst>
                      <a:ext uri="{FF2B5EF4-FFF2-40B4-BE49-F238E27FC236}">
                        <a16:creationId xmlns:a16="http://schemas.microsoft.com/office/drawing/2014/main" id="{9C88AF47-BA23-43DE-942B-5BE4D23BFA8A}"/>
                      </a:ext>
                    </a:extLst>
                  </p:cNvPr>
                  <p:cNvCxnSpPr/>
                  <p:nvPr/>
                </p:nvCxnSpPr>
                <p:spPr>
                  <a:xfrm rot="16200000">
                    <a:off x="2655375" y="3260726"/>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156" name="Group 155">
                  <a:extLst>
                    <a:ext uri="{FF2B5EF4-FFF2-40B4-BE49-F238E27FC236}">
                      <a16:creationId xmlns:a16="http://schemas.microsoft.com/office/drawing/2014/main" id="{459C09AA-9092-4EB9-8AE4-B92CF836FBA2}"/>
                    </a:ext>
                  </a:extLst>
                </p:cNvPr>
                <p:cNvGrpSpPr/>
                <p:nvPr/>
              </p:nvGrpSpPr>
              <p:grpSpPr>
                <a:xfrm>
                  <a:off x="1784350" y="2066925"/>
                  <a:ext cx="72000" cy="72000"/>
                  <a:chOff x="2619375" y="3260725"/>
                  <a:chExt cx="72000" cy="72000"/>
                </a:xfrm>
              </p:grpSpPr>
              <p:cxnSp>
                <p:nvCxnSpPr>
                  <p:cNvPr id="172" name="Straight Connector 171">
                    <a:extLst>
                      <a:ext uri="{FF2B5EF4-FFF2-40B4-BE49-F238E27FC236}">
                        <a16:creationId xmlns:a16="http://schemas.microsoft.com/office/drawing/2014/main" id="{F201D119-2439-4B3E-A75E-66D18F84E2EA}"/>
                      </a:ext>
                    </a:extLst>
                  </p:cNvPr>
                  <p:cNvCxnSpPr/>
                  <p:nvPr/>
                </p:nvCxnSpPr>
                <p:spPr>
                  <a:xfrm>
                    <a:off x="2655375" y="3260725"/>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73" name="Straight Connector 172">
                    <a:extLst>
                      <a:ext uri="{FF2B5EF4-FFF2-40B4-BE49-F238E27FC236}">
                        <a16:creationId xmlns:a16="http://schemas.microsoft.com/office/drawing/2014/main" id="{1D7A2FE8-A89A-4B51-8A54-49B16081D4BC}"/>
                      </a:ext>
                    </a:extLst>
                  </p:cNvPr>
                  <p:cNvCxnSpPr/>
                  <p:nvPr/>
                </p:nvCxnSpPr>
                <p:spPr>
                  <a:xfrm rot="16200000">
                    <a:off x="2655375" y="3260726"/>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157" name="Group 156">
                  <a:extLst>
                    <a:ext uri="{FF2B5EF4-FFF2-40B4-BE49-F238E27FC236}">
                      <a16:creationId xmlns:a16="http://schemas.microsoft.com/office/drawing/2014/main" id="{F07A6038-4EB4-4BAB-8119-67BA3D0F8B9E}"/>
                    </a:ext>
                  </a:extLst>
                </p:cNvPr>
                <p:cNvGrpSpPr/>
                <p:nvPr/>
              </p:nvGrpSpPr>
              <p:grpSpPr>
                <a:xfrm>
                  <a:off x="1711325" y="1835150"/>
                  <a:ext cx="72000" cy="72000"/>
                  <a:chOff x="2619375" y="3260725"/>
                  <a:chExt cx="72000" cy="72000"/>
                </a:xfrm>
              </p:grpSpPr>
              <p:cxnSp>
                <p:nvCxnSpPr>
                  <p:cNvPr id="170" name="Straight Connector 169">
                    <a:extLst>
                      <a:ext uri="{FF2B5EF4-FFF2-40B4-BE49-F238E27FC236}">
                        <a16:creationId xmlns:a16="http://schemas.microsoft.com/office/drawing/2014/main" id="{4CBC0671-3882-406E-881D-1427D715B035}"/>
                      </a:ext>
                    </a:extLst>
                  </p:cNvPr>
                  <p:cNvCxnSpPr/>
                  <p:nvPr/>
                </p:nvCxnSpPr>
                <p:spPr>
                  <a:xfrm>
                    <a:off x="2655375" y="3260725"/>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71" name="Straight Connector 170">
                    <a:extLst>
                      <a:ext uri="{FF2B5EF4-FFF2-40B4-BE49-F238E27FC236}">
                        <a16:creationId xmlns:a16="http://schemas.microsoft.com/office/drawing/2014/main" id="{72DBA7BB-BDBF-4C66-862C-CE4149FD923B}"/>
                      </a:ext>
                    </a:extLst>
                  </p:cNvPr>
                  <p:cNvCxnSpPr/>
                  <p:nvPr/>
                </p:nvCxnSpPr>
                <p:spPr>
                  <a:xfrm rot="16200000">
                    <a:off x="2655375" y="3260726"/>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158" name="Group 157">
                  <a:extLst>
                    <a:ext uri="{FF2B5EF4-FFF2-40B4-BE49-F238E27FC236}">
                      <a16:creationId xmlns:a16="http://schemas.microsoft.com/office/drawing/2014/main" id="{1F4E984A-D54B-4C86-B3FE-FE10B06E9940}"/>
                    </a:ext>
                  </a:extLst>
                </p:cNvPr>
                <p:cNvGrpSpPr/>
                <p:nvPr/>
              </p:nvGrpSpPr>
              <p:grpSpPr>
                <a:xfrm>
                  <a:off x="1666875" y="1689100"/>
                  <a:ext cx="72000" cy="72000"/>
                  <a:chOff x="2619375" y="3260725"/>
                  <a:chExt cx="72000" cy="72000"/>
                </a:xfrm>
              </p:grpSpPr>
              <p:cxnSp>
                <p:nvCxnSpPr>
                  <p:cNvPr id="168" name="Straight Connector 167">
                    <a:extLst>
                      <a:ext uri="{FF2B5EF4-FFF2-40B4-BE49-F238E27FC236}">
                        <a16:creationId xmlns:a16="http://schemas.microsoft.com/office/drawing/2014/main" id="{03A10A9F-4451-4D19-84C8-FAC8795F19CA}"/>
                      </a:ext>
                    </a:extLst>
                  </p:cNvPr>
                  <p:cNvCxnSpPr/>
                  <p:nvPr/>
                </p:nvCxnSpPr>
                <p:spPr>
                  <a:xfrm>
                    <a:off x="2655375" y="3260725"/>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69" name="Straight Connector 168">
                    <a:extLst>
                      <a:ext uri="{FF2B5EF4-FFF2-40B4-BE49-F238E27FC236}">
                        <a16:creationId xmlns:a16="http://schemas.microsoft.com/office/drawing/2014/main" id="{7790AAF1-6CF9-4F2F-837F-CC316E44B870}"/>
                      </a:ext>
                    </a:extLst>
                  </p:cNvPr>
                  <p:cNvCxnSpPr/>
                  <p:nvPr/>
                </p:nvCxnSpPr>
                <p:spPr>
                  <a:xfrm rot="16200000">
                    <a:off x="2655375" y="3260726"/>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159" name="Group 158">
                  <a:extLst>
                    <a:ext uri="{FF2B5EF4-FFF2-40B4-BE49-F238E27FC236}">
                      <a16:creationId xmlns:a16="http://schemas.microsoft.com/office/drawing/2014/main" id="{FD62D2EA-F1E7-46C1-8C99-9136E1A0172A}"/>
                    </a:ext>
                  </a:extLst>
                </p:cNvPr>
                <p:cNvGrpSpPr/>
                <p:nvPr/>
              </p:nvGrpSpPr>
              <p:grpSpPr>
                <a:xfrm>
                  <a:off x="1638300" y="1498600"/>
                  <a:ext cx="72000" cy="72000"/>
                  <a:chOff x="2619375" y="3260725"/>
                  <a:chExt cx="72000" cy="72000"/>
                </a:xfrm>
              </p:grpSpPr>
              <p:cxnSp>
                <p:nvCxnSpPr>
                  <p:cNvPr id="166" name="Straight Connector 165">
                    <a:extLst>
                      <a:ext uri="{FF2B5EF4-FFF2-40B4-BE49-F238E27FC236}">
                        <a16:creationId xmlns:a16="http://schemas.microsoft.com/office/drawing/2014/main" id="{75908BEA-99DB-4A26-9566-7710BBC64ADF}"/>
                      </a:ext>
                    </a:extLst>
                  </p:cNvPr>
                  <p:cNvCxnSpPr/>
                  <p:nvPr/>
                </p:nvCxnSpPr>
                <p:spPr>
                  <a:xfrm>
                    <a:off x="2655375" y="3260725"/>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67" name="Straight Connector 166">
                    <a:extLst>
                      <a:ext uri="{FF2B5EF4-FFF2-40B4-BE49-F238E27FC236}">
                        <a16:creationId xmlns:a16="http://schemas.microsoft.com/office/drawing/2014/main" id="{2ACE459D-2F26-44F2-9762-E88AEF8F9062}"/>
                      </a:ext>
                    </a:extLst>
                  </p:cNvPr>
                  <p:cNvCxnSpPr/>
                  <p:nvPr/>
                </p:nvCxnSpPr>
                <p:spPr>
                  <a:xfrm rot="16200000">
                    <a:off x="2655375" y="3260726"/>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160" name="Group 159">
                  <a:extLst>
                    <a:ext uri="{FF2B5EF4-FFF2-40B4-BE49-F238E27FC236}">
                      <a16:creationId xmlns:a16="http://schemas.microsoft.com/office/drawing/2014/main" id="{7A899126-C80C-4257-BA25-D1E9AFE5F980}"/>
                    </a:ext>
                  </a:extLst>
                </p:cNvPr>
                <p:cNvGrpSpPr/>
                <p:nvPr/>
              </p:nvGrpSpPr>
              <p:grpSpPr>
                <a:xfrm>
                  <a:off x="1600200" y="1292225"/>
                  <a:ext cx="72000" cy="72000"/>
                  <a:chOff x="2619375" y="3260725"/>
                  <a:chExt cx="72000" cy="72000"/>
                </a:xfrm>
              </p:grpSpPr>
              <p:cxnSp>
                <p:nvCxnSpPr>
                  <p:cNvPr id="164" name="Straight Connector 163">
                    <a:extLst>
                      <a:ext uri="{FF2B5EF4-FFF2-40B4-BE49-F238E27FC236}">
                        <a16:creationId xmlns:a16="http://schemas.microsoft.com/office/drawing/2014/main" id="{4B155EF1-F64C-4F07-A45A-D16E3F41FBF4}"/>
                      </a:ext>
                    </a:extLst>
                  </p:cNvPr>
                  <p:cNvCxnSpPr/>
                  <p:nvPr/>
                </p:nvCxnSpPr>
                <p:spPr>
                  <a:xfrm>
                    <a:off x="2655375" y="3260725"/>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65" name="Straight Connector 164">
                    <a:extLst>
                      <a:ext uri="{FF2B5EF4-FFF2-40B4-BE49-F238E27FC236}">
                        <a16:creationId xmlns:a16="http://schemas.microsoft.com/office/drawing/2014/main" id="{C45BB60F-A729-45A1-97BA-81CE44260D6F}"/>
                      </a:ext>
                    </a:extLst>
                  </p:cNvPr>
                  <p:cNvCxnSpPr/>
                  <p:nvPr/>
                </p:nvCxnSpPr>
                <p:spPr>
                  <a:xfrm rot="16200000">
                    <a:off x="2655375" y="3260726"/>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161" name="Group 160">
                  <a:extLst>
                    <a:ext uri="{FF2B5EF4-FFF2-40B4-BE49-F238E27FC236}">
                      <a16:creationId xmlns:a16="http://schemas.microsoft.com/office/drawing/2014/main" id="{5A3E2502-9471-4373-873E-D2FAA10894CD}"/>
                    </a:ext>
                  </a:extLst>
                </p:cNvPr>
                <p:cNvGrpSpPr/>
                <p:nvPr/>
              </p:nvGrpSpPr>
              <p:grpSpPr>
                <a:xfrm>
                  <a:off x="1498600" y="1016000"/>
                  <a:ext cx="72000" cy="72000"/>
                  <a:chOff x="2619375" y="3260725"/>
                  <a:chExt cx="72000" cy="72000"/>
                </a:xfrm>
              </p:grpSpPr>
              <p:cxnSp>
                <p:nvCxnSpPr>
                  <p:cNvPr id="162" name="Straight Connector 161">
                    <a:extLst>
                      <a:ext uri="{FF2B5EF4-FFF2-40B4-BE49-F238E27FC236}">
                        <a16:creationId xmlns:a16="http://schemas.microsoft.com/office/drawing/2014/main" id="{C02B54FC-B5C8-4BE0-A4D6-6373F0BD5E97}"/>
                      </a:ext>
                    </a:extLst>
                  </p:cNvPr>
                  <p:cNvCxnSpPr/>
                  <p:nvPr/>
                </p:nvCxnSpPr>
                <p:spPr>
                  <a:xfrm>
                    <a:off x="2655375" y="3260725"/>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63" name="Straight Connector 162">
                    <a:extLst>
                      <a:ext uri="{FF2B5EF4-FFF2-40B4-BE49-F238E27FC236}">
                        <a16:creationId xmlns:a16="http://schemas.microsoft.com/office/drawing/2014/main" id="{28DBEE71-BDA0-4B1F-B55C-2D393793B8F6}"/>
                      </a:ext>
                    </a:extLst>
                  </p:cNvPr>
                  <p:cNvCxnSpPr/>
                  <p:nvPr/>
                </p:nvCxnSpPr>
                <p:spPr>
                  <a:xfrm rot="16200000">
                    <a:off x="2655375" y="3260726"/>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grpSp>
        <p:grpSp>
          <p:nvGrpSpPr>
            <p:cNvPr id="8" name="Group 7">
              <a:extLst>
                <a:ext uri="{FF2B5EF4-FFF2-40B4-BE49-F238E27FC236}">
                  <a16:creationId xmlns:a16="http://schemas.microsoft.com/office/drawing/2014/main" id="{ACE85578-B9F5-43F1-B7F2-4F5937A7E21B}"/>
                </a:ext>
              </a:extLst>
            </p:cNvPr>
            <p:cNvGrpSpPr/>
            <p:nvPr/>
          </p:nvGrpSpPr>
          <p:grpSpPr>
            <a:xfrm>
              <a:off x="7216186" y="1349450"/>
              <a:ext cx="1722918" cy="3809846"/>
              <a:chOff x="1495425" y="1019175"/>
              <a:chExt cx="1616260" cy="3952876"/>
            </a:xfrm>
          </p:grpSpPr>
          <p:sp>
            <p:nvSpPr>
              <p:cNvPr id="69" name="Freeform 77">
                <a:extLst>
                  <a:ext uri="{FF2B5EF4-FFF2-40B4-BE49-F238E27FC236}">
                    <a16:creationId xmlns:a16="http://schemas.microsoft.com/office/drawing/2014/main" id="{327EF1ED-EE53-4923-98FE-2386BA3E3B85}"/>
                  </a:ext>
                </a:extLst>
              </p:cNvPr>
              <p:cNvSpPr/>
              <p:nvPr/>
            </p:nvSpPr>
            <p:spPr>
              <a:xfrm>
                <a:off x="1530535" y="1050923"/>
                <a:ext cx="1581150" cy="3921128"/>
              </a:xfrm>
              <a:custGeom>
                <a:avLst/>
                <a:gdLst>
                  <a:gd name="connsiteX0" fmla="*/ 1778000 w 1781175"/>
                  <a:gd name="connsiteY0" fmla="*/ 3317875 h 3317875"/>
                  <a:gd name="connsiteX1" fmla="*/ 1781175 w 1781175"/>
                  <a:gd name="connsiteY1" fmla="*/ 2952750 h 3317875"/>
                  <a:gd name="connsiteX2" fmla="*/ 1568450 w 1781175"/>
                  <a:gd name="connsiteY2" fmla="*/ 2952750 h 3317875"/>
                  <a:gd name="connsiteX3" fmla="*/ 1571625 w 1781175"/>
                  <a:gd name="connsiteY3" fmla="*/ 2832100 h 3317875"/>
                  <a:gd name="connsiteX4" fmla="*/ 1508125 w 1781175"/>
                  <a:gd name="connsiteY4" fmla="*/ 2832100 h 3317875"/>
                  <a:gd name="connsiteX5" fmla="*/ 1511300 w 1781175"/>
                  <a:gd name="connsiteY5" fmla="*/ 2717800 h 3317875"/>
                  <a:gd name="connsiteX6" fmla="*/ 1292225 w 1781175"/>
                  <a:gd name="connsiteY6" fmla="*/ 2720975 h 3317875"/>
                  <a:gd name="connsiteX7" fmla="*/ 1295400 w 1781175"/>
                  <a:gd name="connsiteY7" fmla="*/ 2625725 h 3317875"/>
                  <a:gd name="connsiteX8" fmla="*/ 1162050 w 1781175"/>
                  <a:gd name="connsiteY8" fmla="*/ 2625725 h 3317875"/>
                  <a:gd name="connsiteX9" fmla="*/ 1162050 w 1781175"/>
                  <a:gd name="connsiteY9" fmla="*/ 2540000 h 3317875"/>
                  <a:gd name="connsiteX10" fmla="*/ 1035050 w 1781175"/>
                  <a:gd name="connsiteY10" fmla="*/ 2536825 h 3317875"/>
                  <a:gd name="connsiteX11" fmla="*/ 1038225 w 1781175"/>
                  <a:gd name="connsiteY11" fmla="*/ 2463800 h 3317875"/>
                  <a:gd name="connsiteX12" fmla="*/ 987425 w 1781175"/>
                  <a:gd name="connsiteY12" fmla="*/ 2463800 h 3317875"/>
                  <a:gd name="connsiteX13" fmla="*/ 990600 w 1781175"/>
                  <a:gd name="connsiteY13" fmla="*/ 2387600 h 3317875"/>
                  <a:gd name="connsiteX14" fmla="*/ 933450 w 1781175"/>
                  <a:gd name="connsiteY14" fmla="*/ 2387600 h 3317875"/>
                  <a:gd name="connsiteX15" fmla="*/ 936625 w 1781175"/>
                  <a:gd name="connsiteY15" fmla="*/ 2305050 h 3317875"/>
                  <a:gd name="connsiteX16" fmla="*/ 892175 w 1781175"/>
                  <a:gd name="connsiteY16" fmla="*/ 2305050 h 3317875"/>
                  <a:gd name="connsiteX17" fmla="*/ 898525 w 1781175"/>
                  <a:gd name="connsiteY17" fmla="*/ 2238375 h 3317875"/>
                  <a:gd name="connsiteX18" fmla="*/ 679450 w 1781175"/>
                  <a:gd name="connsiteY18" fmla="*/ 2263775 h 3317875"/>
                  <a:gd name="connsiteX19" fmla="*/ 885825 w 1781175"/>
                  <a:gd name="connsiteY19" fmla="*/ 2238375 h 3317875"/>
                  <a:gd name="connsiteX20" fmla="*/ 889000 w 1781175"/>
                  <a:gd name="connsiteY20" fmla="*/ 2089150 h 3317875"/>
                  <a:gd name="connsiteX21" fmla="*/ 806450 w 1781175"/>
                  <a:gd name="connsiteY21" fmla="*/ 2085975 h 3317875"/>
                  <a:gd name="connsiteX22" fmla="*/ 812800 w 1781175"/>
                  <a:gd name="connsiteY22" fmla="*/ 2016125 h 3317875"/>
                  <a:gd name="connsiteX23" fmla="*/ 765175 w 1781175"/>
                  <a:gd name="connsiteY23" fmla="*/ 2012950 h 3317875"/>
                  <a:gd name="connsiteX24" fmla="*/ 774700 w 1781175"/>
                  <a:gd name="connsiteY24" fmla="*/ 1876425 h 3317875"/>
                  <a:gd name="connsiteX25" fmla="*/ 746125 w 1781175"/>
                  <a:gd name="connsiteY25" fmla="*/ 1873250 h 3317875"/>
                  <a:gd name="connsiteX26" fmla="*/ 749300 w 1781175"/>
                  <a:gd name="connsiteY26" fmla="*/ 1733550 h 3317875"/>
                  <a:gd name="connsiteX27" fmla="*/ 749300 w 1781175"/>
                  <a:gd name="connsiteY27" fmla="*/ 1733550 h 3317875"/>
                  <a:gd name="connsiteX28" fmla="*/ 749300 w 1781175"/>
                  <a:gd name="connsiteY28" fmla="*/ 1733550 h 3317875"/>
                  <a:gd name="connsiteX29" fmla="*/ 349250 w 1781175"/>
                  <a:gd name="connsiteY29" fmla="*/ 1854200 h 3317875"/>
                  <a:gd name="connsiteX30" fmla="*/ 727075 w 1781175"/>
                  <a:gd name="connsiteY30" fmla="*/ 1736725 h 3317875"/>
                  <a:gd name="connsiteX31" fmla="*/ 730250 w 1781175"/>
                  <a:gd name="connsiteY31" fmla="*/ 1666875 h 3317875"/>
                  <a:gd name="connsiteX32" fmla="*/ 339725 w 1781175"/>
                  <a:gd name="connsiteY32" fmla="*/ 1724025 h 3317875"/>
                  <a:gd name="connsiteX33" fmla="*/ 717550 w 1781175"/>
                  <a:gd name="connsiteY33" fmla="*/ 1666875 h 3317875"/>
                  <a:gd name="connsiteX34" fmla="*/ 717550 w 1781175"/>
                  <a:gd name="connsiteY34" fmla="*/ 1603375 h 3317875"/>
                  <a:gd name="connsiteX35" fmla="*/ 368300 w 1781175"/>
                  <a:gd name="connsiteY35" fmla="*/ 1625600 h 3317875"/>
                  <a:gd name="connsiteX36" fmla="*/ 711200 w 1781175"/>
                  <a:gd name="connsiteY36" fmla="*/ 1600200 h 3317875"/>
                  <a:gd name="connsiteX37" fmla="*/ 711200 w 1781175"/>
                  <a:gd name="connsiteY37" fmla="*/ 1600200 h 3317875"/>
                  <a:gd name="connsiteX38" fmla="*/ 711200 w 1781175"/>
                  <a:gd name="connsiteY38" fmla="*/ 1600200 h 3317875"/>
                  <a:gd name="connsiteX39" fmla="*/ 889000 w 1781175"/>
                  <a:gd name="connsiteY39" fmla="*/ 1571625 h 3317875"/>
                  <a:gd name="connsiteX40" fmla="*/ 714375 w 1781175"/>
                  <a:gd name="connsiteY40" fmla="*/ 1581150 h 3317875"/>
                  <a:gd name="connsiteX41" fmla="*/ 377825 w 1781175"/>
                  <a:gd name="connsiteY41" fmla="*/ 1606550 h 3317875"/>
                  <a:gd name="connsiteX42" fmla="*/ 698500 w 1781175"/>
                  <a:gd name="connsiteY42" fmla="*/ 1581150 h 3317875"/>
                  <a:gd name="connsiteX43" fmla="*/ 701675 w 1781175"/>
                  <a:gd name="connsiteY43" fmla="*/ 1482725 h 3317875"/>
                  <a:gd name="connsiteX44" fmla="*/ 663575 w 1781175"/>
                  <a:gd name="connsiteY44" fmla="*/ 1476375 h 3317875"/>
                  <a:gd name="connsiteX45" fmla="*/ 669925 w 1781175"/>
                  <a:gd name="connsiteY45" fmla="*/ 1406525 h 3317875"/>
                  <a:gd name="connsiteX46" fmla="*/ 609600 w 1781175"/>
                  <a:gd name="connsiteY46" fmla="*/ 1400175 h 3317875"/>
                  <a:gd name="connsiteX47" fmla="*/ 615950 w 1781175"/>
                  <a:gd name="connsiteY47" fmla="*/ 1323975 h 3317875"/>
                  <a:gd name="connsiteX48" fmla="*/ 168275 w 1781175"/>
                  <a:gd name="connsiteY48" fmla="*/ 1400175 h 3317875"/>
                  <a:gd name="connsiteX49" fmla="*/ 600075 w 1781175"/>
                  <a:gd name="connsiteY49" fmla="*/ 1323975 h 3317875"/>
                  <a:gd name="connsiteX50" fmla="*/ 609600 w 1781175"/>
                  <a:gd name="connsiteY50" fmla="*/ 1273175 h 3317875"/>
                  <a:gd name="connsiteX51" fmla="*/ 568325 w 1781175"/>
                  <a:gd name="connsiteY51" fmla="*/ 1273175 h 3317875"/>
                  <a:gd name="connsiteX52" fmla="*/ 574675 w 1781175"/>
                  <a:gd name="connsiteY52" fmla="*/ 1206500 h 3317875"/>
                  <a:gd name="connsiteX53" fmla="*/ 234950 w 1781175"/>
                  <a:gd name="connsiteY53" fmla="*/ 1244600 h 3317875"/>
                  <a:gd name="connsiteX54" fmla="*/ 555625 w 1781175"/>
                  <a:gd name="connsiteY54" fmla="*/ 1206500 h 3317875"/>
                  <a:gd name="connsiteX55" fmla="*/ 555625 w 1781175"/>
                  <a:gd name="connsiteY55" fmla="*/ 1168400 h 3317875"/>
                  <a:gd name="connsiteX56" fmla="*/ 123825 w 1781175"/>
                  <a:gd name="connsiteY56" fmla="*/ 1209675 h 3317875"/>
                  <a:gd name="connsiteX57" fmla="*/ 546100 w 1781175"/>
                  <a:gd name="connsiteY57" fmla="*/ 1165225 h 3317875"/>
                  <a:gd name="connsiteX58" fmla="*/ 546100 w 1781175"/>
                  <a:gd name="connsiteY58" fmla="*/ 1025525 h 3317875"/>
                  <a:gd name="connsiteX59" fmla="*/ 146050 w 1781175"/>
                  <a:gd name="connsiteY59" fmla="*/ 1095375 h 3317875"/>
                  <a:gd name="connsiteX60" fmla="*/ 520700 w 1781175"/>
                  <a:gd name="connsiteY60" fmla="*/ 1016000 h 3317875"/>
                  <a:gd name="connsiteX61" fmla="*/ 530225 w 1781175"/>
                  <a:gd name="connsiteY61" fmla="*/ 844550 h 3317875"/>
                  <a:gd name="connsiteX62" fmla="*/ 41275 w 1781175"/>
                  <a:gd name="connsiteY62" fmla="*/ 911225 h 3317875"/>
                  <a:gd name="connsiteX63" fmla="*/ 514350 w 1781175"/>
                  <a:gd name="connsiteY63" fmla="*/ 847725 h 3317875"/>
                  <a:gd name="connsiteX64" fmla="*/ 517525 w 1781175"/>
                  <a:gd name="connsiteY64" fmla="*/ 714375 h 3317875"/>
                  <a:gd name="connsiteX65" fmla="*/ 460375 w 1781175"/>
                  <a:gd name="connsiteY65" fmla="*/ 711200 h 3317875"/>
                  <a:gd name="connsiteX66" fmla="*/ 469900 w 1781175"/>
                  <a:gd name="connsiteY66" fmla="*/ 530225 h 3317875"/>
                  <a:gd name="connsiteX67" fmla="*/ 441325 w 1781175"/>
                  <a:gd name="connsiteY67" fmla="*/ 523875 h 3317875"/>
                  <a:gd name="connsiteX68" fmla="*/ 444500 w 1781175"/>
                  <a:gd name="connsiteY68" fmla="*/ 447675 h 3317875"/>
                  <a:gd name="connsiteX69" fmla="*/ 88900 w 1781175"/>
                  <a:gd name="connsiteY69" fmla="*/ 539750 h 3317875"/>
                  <a:gd name="connsiteX70" fmla="*/ 431800 w 1781175"/>
                  <a:gd name="connsiteY70" fmla="*/ 450850 h 3317875"/>
                  <a:gd name="connsiteX71" fmla="*/ 441325 w 1781175"/>
                  <a:gd name="connsiteY71" fmla="*/ 269875 h 3317875"/>
                  <a:gd name="connsiteX72" fmla="*/ 0 w 1781175"/>
                  <a:gd name="connsiteY72" fmla="*/ 349250 h 3317875"/>
                  <a:gd name="connsiteX73" fmla="*/ 396875 w 1781175"/>
                  <a:gd name="connsiteY73" fmla="*/ 276225 h 3317875"/>
                  <a:gd name="connsiteX74" fmla="*/ 400050 w 1781175"/>
                  <a:gd name="connsiteY74" fmla="*/ 177800 h 3317875"/>
                  <a:gd name="connsiteX75" fmla="*/ 365125 w 1781175"/>
                  <a:gd name="connsiteY75" fmla="*/ 174625 h 3317875"/>
                  <a:gd name="connsiteX76" fmla="*/ 365125 w 1781175"/>
                  <a:gd name="connsiteY76" fmla="*/ 73025 h 3317875"/>
                  <a:gd name="connsiteX77" fmla="*/ 812800 w 1781175"/>
                  <a:gd name="connsiteY77" fmla="*/ 38100 h 3317875"/>
                  <a:gd name="connsiteX78" fmla="*/ 434975 w 1781175"/>
                  <a:gd name="connsiteY78" fmla="*/ 41275 h 3317875"/>
                  <a:gd name="connsiteX79" fmla="*/ 774700 w 1781175"/>
                  <a:gd name="connsiteY79" fmla="*/ 12700 h 3317875"/>
                  <a:gd name="connsiteX80" fmla="*/ 212725 w 1781175"/>
                  <a:gd name="connsiteY80" fmla="*/ 38100 h 3317875"/>
                  <a:gd name="connsiteX81" fmla="*/ 561975 w 1781175"/>
                  <a:gd name="connsiteY81" fmla="*/ 0 h 3317875"/>
                  <a:gd name="connsiteX82" fmla="*/ 225425 w 1781175"/>
                  <a:gd name="connsiteY82" fmla="*/ 9525 h 3317875"/>
                  <a:gd name="connsiteX83" fmla="*/ 225425 w 1781175"/>
                  <a:gd name="connsiteY83" fmla="*/ 9525 h 3317875"/>
                  <a:gd name="connsiteX0" fmla="*/ 1790700 w 1793875"/>
                  <a:gd name="connsiteY0" fmla="*/ 3930650 h 3930650"/>
                  <a:gd name="connsiteX1" fmla="*/ 1793875 w 1793875"/>
                  <a:gd name="connsiteY1" fmla="*/ 3565525 h 3930650"/>
                  <a:gd name="connsiteX2" fmla="*/ 1581150 w 1793875"/>
                  <a:gd name="connsiteY2" fmla="*/ 3565525 h 3930650"/>
                  <a:gd name="connsiteX3" fmla="*/ 1584325 w 1793875"/>
                  <a:gd name="connsiteY3" fmla="*/ 3444875 h 3930650"/>
                  <a:gd name="connsiteX4" fmla="*/ 1520825 w 1793875"/>
                  <a:gd name="connsiteY4" fmla="*/ 3444875 h 3930650"/>
                  <a:gd name="connsiteX5" fmla="*/ 1524000 w 1793875"/>
                  <a:gd name="connsiteY5" fmla="*/ 3330575 h 3930650"/>
                  <a:gd name="connsiteX6" fmla="*/ 1304925 w 1793875"/>
                  <a:gd name="connsiteY6" fmla="*/ 3333750 h 3930650"/>
                  <a:gd name="connsiteX7" fmla="*/ 1308100 w 1793875"/>
                  <a:gd name="connsiteY7" fmla="*/ 3238500 h 3930650"/>
                  <a:gd name="connsiteX8" fmla="*/ 1174750 w 1793875"/>
                  <a:gd name="connsiteY8" fmla="*/ 3238500 h 3930650"/>
                  <a:gd name="connsiteX9" fmla="*/ 1174750 w 1793875"/>
                  <a:gd name="connsiteY9" fmla="*/ 3152775 h 3930650"/>
                  <a:gd name="connsiteX10" fmla="*/ 1047750 w 1793875"/>
                  <a:gd name="connsiteY10" fmla="*/ 3149600 h 3930650"/>
                  <a:gd name="connsiteX11" fmla="*/ 1050925 w 1793875"/>
                  <a:gd name="connsiteY11" fmla="*/ 3076575 h 3930650"/>
                  <a:gd name="connsiteX12" fmla="*/ 1000125 w 1793875"/>
                  <a:gd name="connsiteY12" fmla="*/ 3076575 h 3930650"/>
                  <a:gd name="connsiteX13" fmla="*/ 1003300 w 1793875"/>
                  <a:gd name="connsiteY13" fmla="*/ 3000375 h 3930650"/>
                  <a:gd name="connsiteX14" fmla="*/ 946150 w 1793875"/>
                  <a:gd name="connsiteY14" fmla="*/ 3000375 h 3930650"/>
                  <a:gd name="connsiteX15" fmla="*/ 949325 w 1793875"/>
                  <a:gd name="connsiteY15" fmla="*/ 2917825 h 3930650"/>
                  <a:gd name="connsiteX16" fmla="*/ 904875 w 1793875"/>
                  <a:gd name="connsiteY16" fmla="*/ 2917825 h 3930650"/>
                  <a:gd name="connsiteX17" fmla="*/ 911225 w 1793875"/>
                  <a:gd name="connsiteY17" fmla="*/ 2851150 h 3930650"/>
                  <a:gd name="connsiteX18" fmla="*/ 692150 w 1793875"/>
                  <a:gd name="connsiteY18" fmla="*/ 2876550 h 3930650"/>
                  <a:gd name="connsiteX19" fmla="*/ 898525 w 1793875"/>
                  <a:gd name="connsiteY19" fmla="*/ 2851150 h 3930650"/>
                  <a:gd name="connsiteX20" fmla="*/ 901700 w 1793875"/>
                  <a:gd name="connsiteY20" fmla="*/ 2701925 h 3930650"/>
                  <a:gd name="connsiteX21" fmla="*/ 819150 w 1793875"/>
                  <a:gd name="connsiteY21" fmla="*/ 2698750 h 3930650"/>
                  <a:gd name="connsiteX22" fmla="*/ 825500 w 1793875"/>
                  <a:gd name="connsiteY22" fmla="*/ 2628900 h 3930650"/>
                  <a:gd name="connsiteX23" fmla="*/ 777875 w 1793875"/>
                  <a:gd name="connsiteY23" fmla="*/ 2625725 h 3930650"/>
                  <a:gd name="connsiteX24" fmla="*/ 787400 w 1793875"/>
                  <a:gd name="connsiteY24" fmla="*/ 2489200 h 3930650"/>
                  <a:gd name="connsiteX25" fmla="*/ 758825 w 1793875"/>
                  <a:gd name="connsiteY25" fmla="*/ 2486025 h 3930650"/>
                  <a:gd name="connsiteX26" fmla="*/ 762000 w 1793875"/>
                  <a:gd name="connsiteY26" fmla="*/ 2346325 h 3930650"/>
                  <a:gd name="connsiteX27" fmla="*/ 762000 w 1793875"/>
                  <a:gd name="connsiteY27" fmla="*/ 2346325 h 3930650"/>
                  <a:gd name="connsiteX28" fmla="*/ 762000 w 1793875"/>
                  <a:gd name="connsiteY28" fmla="*/ 2346325 h 3930650"/>
                  <a:gd name="connsiteX29" fmla="*/ 361950 w 1793875"/>
                  <a:gd name="connsiteY29" fmla="*/ 2466975 h 3930650"/>
                  <a:gd name="connsiteX30" fmla="*/ 739775 w 1793875"/>
                  <a:gd name="connsiteY30" fmla="*/ 2349500 h 3930650"/>
                  <a:gd name="connsiteX31" fmla="*/ 742950 w 1793875"/>
                  <a:gd name="connsiteY31" fmla="*/ 2279650 h 3930650"/>
                  <a:gd name="connsiteX32" fmla="*/ 352425 w 1793875"/>
                  <a:gd name="connsiteY32" fmla="*/ 2336800 h 3930650"/>
                  <a:gd name="connsiteX33" fmla="*/ 730250 w 1793875"/>
                  <a:gd name="connsiteY33" fmla="*/ 2279650 h 3930650"/>
                  <a:gd name="connsiteX34" fmla="*/ 730250 w 1793875"/>
                  <a:gd name="connsiteY34" fmla="*/ 2216150 h 3930650"/>
                  <a:gd name="connsiteX35" fmla="*/ 381000 w 1793875"/>
                  <a:gd name="connsiteY35" fmla="*/ 2238375 h 3930650"/>
                  <a:gd name="connsiteX36" fmla="*/ 723900 w 1793875"/>
                  <a:gd name="connsiteY36" fmla="*/ 2212975 h 3930650"/>
                  <a:gd name="connsiteX37" fmla="*/ 723900 w 1793875"/>
                  <a:gd name="connsiteY37" fmla="*/ 2212975 h 3930650"/>
                  <a:gd name="connsiteX38" fmla="*/ 723900 w 1793875"/>
                  <a:gd name="connsiteY38" fmla="*/ 2212975 h 3930650"/>
                  <a:gd name="connsiteX39" fmla="*/ 901700 w 1793875"/>
                  <a:gd name="connsiteY39" fmla="*/ 2184400 h 3930650"/>
                  <a:gd name="connsiteX40" fmla="*/ 727075 w 1793875"/>
                  <a:gd name="connsiteY40" fmla="*/ 2193925 h 3930650"/>
                  <a:gd name="connsiteX41" fmla="*/ 390525 w 1793875"/>
                  <a:gd name="connsiteY41" fmla="*/ 2219325 h 3930650"/>
                  <a:gd name="connsiteX42" fmla="*/ 711200 w 1793875"/>
                  <a:gd name="connsiteY42" fmla="*/ 2193925 h 3930650"/>
                  <a:gd name="connsiteX43" fmla="*/ 714375 w 1793875"/>
                  <a:gd name="connsiteY43" fmla="*/ 2095500 h 3930650"/>
                  <a:gd name="connsiteX44" fmla="*/ 676275 w 1793875"/>
                  <a:gd name="connsiteY44" fmla="*/ 2089150 h 3930650"/>
                  <a:gd name="connsiteX45" fmla="*/ 682625 w 1793875"/>
                  <a:gd name="connsiteY45" fmla="*/ 2019300 h 3930650"/>
                  <a:gd name="connsiteX46" fmla="*/ 622300 w 1793875"/>
                  <a:gd name="connsiteY46" fmla="*/ 2012950 h 3930650"/>
                  <a:gd name="connsiteX47" fmla="*/ 628650 w 1793875"/>
                  <a:gd name="connsiteY47" fmla="*/ 1936750 h 3930650"/>
                  <a:gd name="connsiteX48" fmla="*/ 180975 w 1793875"/>
                  <a:gd name="connsiteY48" fmla="*/ 2012950 h 3930650"/>
                  <a:gd name="connsiteX49" fmla="*/ 612775 w 1793875"/>
                  <a:gd name="connsiteY49" fmla="*/ 1936750 h 3930650"/>
                  <a:gd name="connsiteX50" fmla="*/ 622300 w 1793875"/>
                  <a:gd name="connsiteY50" fmla="*/ 1885950 h 3930650"/>
                  <a:gd name="connsiteX51" fmla="*/ 581025 w 1793875"/>
                  <a:gd name="connsiteY51" fmla="*/ 1885950 h 3930650"/>
                  <a:gd name="connsiteX52" fmla="*/ 587375 w 1793875"/>
                  <a:gd name="connsiteY52" fmla="*/ 1819275 h 3930650"/>
                  <a:gd name="connsiteX53" fmla="*/ 247650 w 1793875"/>
                  <a:gd name="connsiteY53" fmla="*/ 1857375 h 3930650"/>
                  <a:gd name="connsiteX54" fmla="*/ 568325 w 1793875"/>
                  <a:gd name="connsiteY54" fmla="*/ 1819275 h 3930650"/>
                  <a:gd name="connsiteX55" fmla="*/ 568325 w 1793875"/>
                  <a:gd name="connsiteY55" fmla="*/ 1781175 h 3930650"/>
                  <a:gd name="connsiteX56" fmla="*/ 136525 w 1793875"/>
                  <a:gd name="connsiteY56" fmla="*/ 1822450 h 3930650"/>
                  <a:gd name="connsiteX57" fmla="*/ 558800 w 1793875"/>
                  <a:gd name="connsiteY57" fmla="*/ 1778000 h 3930650"/>
                  <a:gd name="connsiteX58" fmla="*/ 558800 w 1793875"/>
                  <a:gd name="connsiteY58" fmla="*/ 1638300 h 3930650"/>
                  <a:gd name="connsiteX59" fmla="*/ 158750 w 1793875"/>
                  <a:gd name="connsiteY59" fmla="*/ 1708150 h 3930650"/>
                  <a:gd name="connsiteX60" fmla="*/ 533400 w 1793875"/>
                  <a:gd name="connsiteY60" fmla="*/ 1628775 h 3930650"/>
                  <a:gd name="connsiteX61" fmla="*/ 542925 w 1793875"/>
                  <a:gd name="connsiteY61" fmla="*/ 1457325 h 3930650"/>
                  <a:gd name="connsiteX62" fmla="*/ 53975 w 1793875"/>
                  <a:gd name="connsiteY62" fmla="*/ 1524000 h 3930650"/>
                  <a:gd name="connsiteX63" fmla="*/ 527050 w 1793875"/>
                  <a:gd name="connsiteY63" fmla="*/ 1460500 h 3930650"/>
                  <a:gd name="connsiteX64" fmla="*/ 530225 w 1793875"/>
                  <a:gd name="connsiteY64" fmla="*/ 1327150 h 3930650"/>
                  <a:gd name="connsiteX65" fmla="*/ 473075 w 1793875"/>
                  <a:gd name="connsiteY65" fmla="*/ 1323975 h 3930650"/>
                  <a:gd name="connsiteX66" fmla="*/ 482600 w 1793875"/>
                  <a:gd name="connsiteY66" fmla="*/ 1143000 h 3930650"/>
                  <a:gd name="connsiteX67" fmla="*/ 454025 w 1793875"/>
                  <a:gd name="connsiteY67" fmla="*/ 1136650 h 3930650"/>
                  <a:gd name="connsiteX68" fmla="*/ 457200 w 1793875"/>
                  <a:gd name="connsiteY68" fmla="*/ 1060450 h 3930650"/>
                  <a:gd name="connsiteX69" fmla="*/ 101600 w 1793875"/>
                  <a:gd name="connsiteY69" fmla="*/ 1152525 h 3930650"/>
                  <a:gd name="connsiteX70" fmla="*/ 444500 w 1793875"/>
                  <a:gd name="connsiteY70" fmla="*/ 1063625 h 3930650"/>
                  <a:gd name="connsiteX71" fmla="*/ 454025 w 1793875"/>
                  <a:gd name="connsiteY71" fmla="*/ 882650 h 3930650"/>
                  <a:gd name="connsiteX72" fmla="*/ 12700 w 1793875"/>
                  <a:gd name="connsiteY72" fmla="*/ 962025 h 3930650"/>
                  <a:gd name="connsiteX73" fmla="*/ 409575 w 1793875"/>
                  <a:gd name="connsiteY73" fmla="*/ 889000 h 3930650"/>
                  <a:gd name="connsiteX74" fmla="*/ 412750 w 1793875"/>
                  <a:gd name="connsiteY74" fmla="*/ 790575 h 3930650"/>
                  <a:gd name="connsiteX75" fmla="*/ 377825 w 1793875"/>
                  <a:gd name="connsiteY75" fmla="*/ 787400 h 3930650"/>
                  <a:gd name="connsiteX76" fmla="*/ 377825 w 1793875"/>
                  <a:gd name="connsiteY76" fmla="*/ 685800 h 3930650"/>
                  <a:gd name="connsiteX77" fmla="*/ 825500 w 1793875"/>
                  <a:gd name="connsiteY77" fmla="*/ 650875 h 3930650"/>
                  <a:gd name="connsiteX78" fmla="*/ 447675 w 1793875"/>
                  <a:gd name="connsiteY78" fmla="*/ 654050 h 3930650"/>
                  <a:gd name="connsiteX79" fmla="*/ 787400 w 1793875"/>
                  <a:gd name="connsiteY79" fmla="*/ 625475 h 3930650"/>
                  <a:gd name="connsiteX80" fmla="*/ 225425 w 1793875"/>
                  <a:gd name="connsiteY80" fmla="*/ 650875 h 3930650"/>
                  <a:gd name="connsiteX81" fmla="*/ 574675 w 1793875"/>
                  <a:gd name="connsiteY81" fmla="*/ 612775 h 3930650"/>
                  <a:gd name="connsiteX82" fmla="*/ 238125 w 1793875"/>
                  <a:gd name="connsiteY82" fmla="*/ 622300 h 3930650"/>
                  <a:gd name="connsiteX83" fmla="*/ 0 w 1793875"/>
                  <a:gd name="connsiteY83" fmla="*/ 0 h 3930650"/>
                  <a:gd name="connsiteX0" fmla="*/ 1790700 w 1793875"/>
                  <a:gd name="connsiteY0" fmla="*/ 3969920 h 3969920"/>
                  <a:gd name="connsiteX1" fmla="*/ 1793875 w 1793875"/>
                  <a:gd name="connsiteY1" fmla="*/ 3604795 h 3969920"/>
                  <a:gd name="connsiteX2" fmla="*/ 1581150 w 1793875"/>
                  <a:gd name="connsiteY2" fmla="*/ 3604795 h 3969920"/>
                  <a:gd name="connsiteX3" fmla="*/ 1584325 w 1793875"/>
                  <a:gd name="connsiteY3" fmla="*/ 3484145 h 3969920"/>
                  <a:gd name="connsiteX4" fmla="*/ 1520825 w 1793875"/>
                  <a:gd name="connsiteY4" fmla="*/ 3484145 h 3969920"/>
                  <a:gd name="connsiteX5" fmla="*/ 1524000 w 1793875"/>
                  <a:gd name="connsiteY5" fmla="*/ 3369845 h 3969920"/>
                  <a:gd name="connsiteX6" fmla="*/ 1304925 w 1793875"/>
                  <a:gd name="connsiteY6" fmla="*/ 3373020 h 3969920"/>
                  <a:gd name="connsiteX7" fmla="*/ 1308100 w 1793875"/>
                  <a:gd name="connsiteY7" fmla="*/ 3277770 h 3969920"/>
                  <a:gd name="connsiteX8" fmla="*/ 1174750 w 1793875"/>
                  <a:gd name="connsiteY8" fmla="*/ 3277770 h 3969920"/>
                  <a:gd name="connsiteX9" fmla="*/ 1174750 w 1793875"/>
                  <a:gd name="connsiteY9" fmla="*/ 3192045 h 3969920"/>
                  <a:gd name="connsiteX10" fmla="*/ 1047750 w 1793875"/>
                  <a:gd name="connsiteY10" fmla="*/ 3188870 h 3969920"/>
                  <a:gd name="connsiteX11" fmla="*/ 1050925 w 1793875"/>
                  <a:gd name="connsiteY11" fmla="*/ 3115845 h 3969920"/>
                  <a:gd name="connsiteX12" fmla="*/ 1000125 w 1793875"/>
                  <a:gd name="connsiteY12" fmla="*/ 3115845 h 3969920"/>
                  <a:gd name="connsiteX13" fmla="*/ 1003300 w 1793875"/>
                  <a:gd name="connsiteY13" fmla="*/ 3039645 h 3969920"/>
                  <a:gd name="connsiteX14" fmla="*/ 946150 w 1793875"/>
                  <a:gd name="connsiteY14" fmla="*/ 3039645 h 3969920"/>
                  <a:gd name="connsiteX15" fmla="*/ 949325 w 1793875"/>
                  <a:gd name="connsiteY15" fmla="*/ 2957095 h 3969920"/>
                  <a:gd name="connsiteX16" fmla="*/ 904875 w 1793875"/>
                  <a:gd name="connsiteY16" fmla="*/ 2957095 h 3969920"/>
                  <a:gd name="connsiteX17" fmla="*/ 911225 w 1793875"/>
                  <a:gd name="connsiteY17" fmla="*/ 2890420 h 3969920"/>
                  <a:gd name="connsiteX18" fmla="*/ 692150 w 1793875"/>
                  <a:gd name="connsiteY18" fmla="*/ 2915820 h 3969920"/>
                  <a:gd name="connsiteX19" fmla="*/ 898525 w 1793875"/>
                  <a:gd name="connsiteY19" fmla="*/ 2890420 h 3969920"/>
                  <a:gd name="connsiteX20" fmla="*/ 901700 w 1793875"/>
                  <a:gd name="connsiteY20" fmla="*/ 2741195 h 3969920"/>
                  <a:gd name="connsiteX21" fmla="*/ 819150 w 1793875"/>
                  <a:gd name="connsiteY21" fmla="*/ 2738020 h 3969920"/>
                  <a:gd name="connsiteX22" fmla="*/ 825500 w 1793875"/>
                  <a:gd name="connsiteY22" fmla="*/ 2668170 h 3969920"/>
                  <a:gd name="connsiteX23" fmla="*/ 777875 w 1793875"/>
                  <a:gd name="connsiteY23" fmla="*/ 2664995 h 3969920"/>
                  <a:gd name="connsiteX24" fmla="*/ 787400 w 1793875"/>
                  <a:gd name="connsiteY24" fmla="*/ 2528470 h 3969920"/>
                  <a:gd name="connsiteX25" fmla="*/ 758825 w 1793875"/>
                  <a:gd name="connsiteY25" fmla="*/ 2525295 h 3969920"/>
                  <a:gd name="connsiteX26" fmla="*/ 762000 w 1793875"/>
                  <a:gd name="connsiteY26" fmla="*/ 2385595 h 3969920"/>
                  <a:gd name="connsiteX27" fmla="*/ 762000 w 1793875"/>
                  <a:gd name="connsiteY27" fmla="*/ 2385595 h 3969920"/>
                  <a:gd name="connsiteX28" fmla="*/ 762000 w 1793875"/>
                  <a:gd name="connsiteY28" fmla="*/ 2385595 h 3969920"/>
                  <a:gd name="connsiteX29" fmla="*/ 361950 w 1793875"/>
                  <a:gd name="connsiteY29" fmla="*/ 2506245 h 3969920"/>
                  <a:gd name="connsiteX30" fmla="*/ 739775 w 1793875"/>
                  <a:gd name="connsiteY30" fmla="*/ 2388770 h 3969920"/>
                  <a:gd name="connsiteX31" fmla="*/ 742950 w 1793875"/>
                  <a:gd name="connsiteY31" fmla="*/ 2318920 h 3969920"/>
                  <a:gd name="connsiteX32" fmla="*/ 352425 w 1793875"/>
                  <a:gd name="connsiteY32" fmla="*/ 2376070 h 3969920"/>
                  <a:gd name="connsiteX33" fmla="*/ 730250 w 1793875"/>
                  <a:gd name="connsiteY33" fmla="*/ 2318920 h 3969920"/>
                  <a:gd name="connsiteX34" fmla="*/ 730250 w 1793875"/>
                  <a:gd name="connsiteY34" fmla="*/ 2255420 h 3969920"/>
                  <a:gd name="connsiteX35" fmla="*/ 381000 w 1793875"/>
                  <a:gd name="connsiteY35" fmla="*/ 2277645 h 3969920"/>
                  <a:gd name="connsiteX36" fmla="*/ 723900 w 1793875"/>
                  <a:gd name="connsiteY36" fmla="*/ 2252245 h 3969920"/>
                  <a:gd name="connsiteX37" fmla="*/ 723900 w 1793875"/>
                  <a:gd name="connsiteY37" fmla="*/ 2252245 h 3969920"/>
                  <a:gd name="connsiteX38" fmla="*/ 723900 w 1793875"/>
                  <a:gd name="connsiteY38" fmla="*/ 2252245 h 3969920"/>
                  <a:gd name="connsiteX39" fmla="*/ 901700 w 1793875"/>
                  <a:gd name="connsiteY39" fmla="*/ 2223670 h 3969920"/>
                  <a:gd name="connsiteX40" fmla="*/ 727075 w 1793875"/>
                  <a:gd name="connsiteY40" fmla="*/ 2233195 h 3969920"/>
                  <a:gd name="connsiteX41" fmla="*/ 390525 w 1793875"/>
                  <a:gd name="connsiteY41" fmla="*/ 2258595 h 3969920"/>
                  <a:gd name="connsiteX42" fmla="*/ 711200 w 1793875"/>
                  <a:gd name="connsiteY42" fmla="*/ 2233195 h 3969920"/>
                  <a:gd name="connsiteX43" fmla="*/ 714375 w 1793875"/>
                  <a:gd name="connsiteY43" fmla="*/ 2134770 h 3969920"/>
                  <a:gd name="connsiteX44" fmla="*/ 676275 w 1793875"/>
                  <a:gd name="connsiteY44" fmla="*/ 2128420 h 3969920"/>
                  <a:gd name="connsiteX45" fmla="*/ 682625 w 1793875"/>
                  <a:gd name="connsiteY45" fmla="*/ 2058570 h 3969920"/>
                  <a:gd name="connsiteX46" fmla="*/ 622300 w 1793875"/>
                  <a:gd name="connsiteY46" fmla="*/ 2052220 h 3969920"/>
                  <a:gd name="connsiteX47" fmla="*/ 628650 w 1793875"/>
                  <a:gd name="connsiteY47" fmla="*/ 1976020 h 3969920"/>
                  <a:gd name="connsiteX48" fmla="*/ 180975 w 1793875"/>
                  <a:gd name="connsiteY48" fmla="*/ 2052220 h 3969920"/>
                  <a:gd name="connsiteX49" fmla="*/ 612775 w 1793875"/>
                  <a:gd name="connsiteY49" fmla="*/ 1976020 h 3969920"/>
                  <a:gd name="connsiteX50" fmla="*/ 622300 w 1793875"/>
                  <a:gd name="connsiteY50" fmla="*/ 1925220 h 3969920"/>
                  <a:gd name="connsiteX51" fmla="*/ 581025 w 1793875"/>
                  <a:gd name="connsiteY51" fmla="*/ 1925220 h 3969920"/>
                  <a:gd name="connsiteX52" fmla="*/ 587375 w 1793875"/>
                  <a:gd name="connsiteY52" fmla="*/ 1858545 h 3969920"/>
                  <a:gd name="connsiteX53" fmla="*/ 247650 w 1793875"/>
                  <a:gd name="connsiteY53" fmla="*/ 1896645 h 3969920"/>
                  <a:gd name="connsiteX54" fmla="*/ 568325 w 1793875"/>
                  <a:gd name="connsiteY54" fmla="*/ 1858545 h 3969920"/>
                  <a:gd name="connsiteX55" fmla="*/ 568325 w 1793875"/>
                  <a:gd name="connsiteY55" fmla="*/ 1820445 h 3969920"/>
                  <a:gd name="connsiteX56" fmla="*/ 136525 w 1793875"/>
                  <a:gd name="connsiteY56" fmla="*/ 1861720 h 3969920"/>
                  <a:gd name="connsiteX57" fmla="*/ 558800 w 1793875"/>
                  <a:gd name="connsiteY57" fmla="*/ 1817270 h 3969920"/>
                  <a:gd name="connsiteX58" fmla="*/ 558800 w 1793875"/>
                  <a:gd name="connsiteY58" fmla="*/ 1677570 h 3969920"/>
                  <a:gd name="connsiteX59" fmla="*/ 158750 w 1793875"/>
                  <a:gd name="connsiteY59" fmla="*/ 1747420 h 3969920"/>
                  <a:gd name="connsiteX60" fmla="*/ 533400 w 1793875"/>
                  <a:gd name="connsiteY60" fmla="*/ 1668045 h 3969920"/>
                  <a:gd name="connsiteX61" fmla="*/ 542925 w 1793875"/>
                  <a:gd name="connsiteY61" fmla="*/ 1496595 h 3969920"/>
                  <a:gd name="connsiteX62" fmla="*/ 53975 w 1793875"/>
                  <a:gd name="connsiteY62" fmla="*/ 1563270 h 3969920"/>
                  <a:gd name="connsiteX63" fmla="*/ 527050 w 1793875"/>
                  <a:gd name="connsiteY63" fmla="*/ 1499770 h 3969920"/>
                  <a:gd name="connsiteX64" fmla="*/ 530225 w 1793875"/>
                  <a:gd name="connsiteY64" fmla="*/ 1366420 h 3969920"/>
                  <a:gd name="connsiteX65" fmla="*/ 473075 w 1793875"/>
                  <a:gd name="connsiteY65" fmla="*/ 1363245 h 3969920"/>
                  <a:gd name="connsiteX66" fmla="*/ 482600 w 1793875"/>
                  <a:gd name="connsiteY66" fmla="*/ 1182270 h 3969920"/>
                  <a:gd name="connsiteX67" fmla="*/ 454025 w 1793875"/>
                  <a:gd name="connsiteY67" fmla="*/ 1175920 h 3969920"/>
                  <a:gd name="connsiteX68" fmla="*/ 457200 w 1793875"/>
                  <a:gd name="connsiteY68" fmla="*/ 1099720 h 3969920"/>
                  <a:gd name="connsiteX69" fmla="*/ 101600 w 1793875"/>
                  <a:gd name="connsiteY69" fmla="*/ 1191795 h 3969920"/>
                  <a:gd name="connsiteX70" fmla="*/ 444500 w 1793875"/>
                  <a:gd name="connsiteY70" fmla="*/ 1102895 h 3969920"/>
                  <a:gd name="connsiteX71" fmla="*/ 454025 w 1793875"/>
                  <a:gd name="connsiteY71" fmla="*/ 921920 h 3969920"/>
                  <a:gd name="connsiteX72" fmla="*/ 12700 w 1793875"/>
                  <a:gd name="connsiteY72" fmla="*/ 1001295 h 3969920"/>
                  <a:gd name="connsiteX73" fmla="*/ 409575 w 1793875"/>
                  <a:gd name="connsiteY73" fmla="*/ 928270 h 3969920"/>
                  <a:gd name="connsiteX74" fmla="*/ 412750 w 1793875"/>
                  <a:gd name="connsiteY74" fmla="*/ 829845 h 3969920"/>
                  <a:gd name="connsiteX75" fmla="*/ 377825 w 1793875"/>
                  <a:gd name="connsiteY75" fmla="*/ 826670 h 3969920"/>
                  <a:gd name="connsiteX76" fmla="*/ 377825 w 1793875"/>
                  <a:gd name="connsiteY76" fmla="*/ 725070 h 3969920"/>
                  <a:gd name="connsiteX77" fmla="*/ 825500 w 1793875"/>
                  <a:gd name="connsiteY77" fmla="*/ 690145 h 3969920"/>
                  <a:gd name="connsiteX78" fmla="*/ 447675 w 1793875"/>
                  <a:gd name="connsiteY78" fmla="*/ 693320 h 3969920"/>
                  <a:gd name="connsiteX79" fmla="*/ 787400 w 1793875"/>
                  <a:gd name="connsiteY79" fmla="*/ 664745 h 3969920"/>
                  <a:gd name="connsiteX80" fmla="*/ 225425 w 1793875"/>
                  <a:gd name="connsiteY80" fmla="*/ 690145 h 3969920"/>
                  <a:gd name="connsiteX81" fmla="*/ 574675 w 1793875"/>
                  <a:gd name="connsiteY81" fmla="*/ 652045 h 3969920"/>
                  <a:gd name="connsiteX82" fmla="*/ 549275 w 1793875"/>
                  <a:gd name="connsiteY82" fmla="*/ 20220 h 3969920"/>
                  <a:gd name="connsiteX83" fmla="*/ 0 w 1793875"/>
                  <a:gd name="connsiteY83" fmla="*/ 39270 h 3969920"/>
                  <a:gd name="connsiteX0" fmla="*/ 1790700 w 1793875"/>
                  <a:gd name="connsiteY0" fmla="*/ 3952043 h 3952043"/>
                  <a:gd name="connsiteX1" fmla="*/ 1793875 w 1793875"/>
                  <a:gd name="connsiteY1" fmla="*/ 3586918 h 3952043"/>
                  <a:gd name="connsiteX2" fmla="*/ 1581150 w 1793875"/>
                  <a:gd name="connsiteY2" fmla="*/ 3586918 h 3952043"/>
                  <a:gd name="connsiteX3" fmla="*/ 1584325 w 1793875"/>
                  <a:gd name="connsiteY3" fmla="*/ 3466268 h 3952043"/>
                  <a:gd name="connsiteX4" fmla="*/ 1520825 w 1793875"/>
                  <a:gd name="connsiteY4" fmla="*/ 3466268 h 3952043"/>
                  <a:gd name="connsiteX5" fmla="*/ 1524000 w 1793875"/>
                  <a:gd name="connsiteY5" fmla="*/ 3351968 h 3952043"/>
                  <a:gd name="connsiteX6" fmla="*/ 1304925 w 1793875"/>
                  <a:gd name="connsiteY6" fmla="*/ 3355143 h 3952043"/>
                  <a:gd name="connsiteX7" fmla="*/ 1308100 w 1793875"/>
                  <a:gd name="connsiteY7" fmla="*/ 3259893 h 3952043"/>
                  <a:gd name="connsiteX8" fmla="*/ 1174750 w 1793875"/>
                  <a:gd name="connsiteY8" fmla="*/ 3259893 h 3952043"/>
                  <a:gd name="connsiteX9" fmla="*/ 1174750 w 1793875"/>
                  <a:gd name="connsiteY9" fmla="*/ 3174168 h 3952043"/>
                  <a:gd name="connsiteX10" fmla="*/ 1047750 w 1793875"/>
                  <a:gd name="connsiteY10" fmla="*/ 3170993 h 3952043"/>
                  <a:gd name="connsiteX11" fmla="*/ 1050925 w 1793875"/>
                  <a:gd name="connsiteY11" fmla="*/ 3097968 h 3952043"/>
                  <a:gd name="connsiteX12" fmla="*/ 1000125 w 1793875"/>
                  <a:gd name="connsiteY12" fmla="*/ 3097968 h 3952043"/>
                  <a:gd name="connsiteX13" fmla="*/ 1003300 w 1793875"/>
                  <a:gd name="connsiteY13" fmla="*/ 3021768 h 3952043"/>
                  <a:gd name="connsiteX14" fmla="*/ 946150 w 1793875"/>
                  <a:gd name="connsiteY14" fmla="*/ 3021768 h 3952043"/>
                  <a:gd name="connsiteX15" fmla="*/ 949325 w 1793875"/>
                  <a:gd name="connsiteY15" fmla="*/ 2939218 h 3952043"/>
                  <a:gd name="connsiteX16" fmla="*/ 904875 w 1793875"/>
                  <a:gd name="connsiteY16" fmla="*/ 2939218 h 3952043"/>
                  <a:gd name="connsiteX17" fmla="*/ 911225 w 1793875"/>
                  <a:gd name="connsiteY17" fmla="*/ 2872543 h 3952043"/>
                  <a:gd name="connsiteX18" fmla="*/ 692150 w 1793875"/>
                  <a:gd name="connsiteY18" fmla="*/ 2897943 h 3952043"/>
                  <a:gd name="connsiteX19" fmla="*/ 898525 w 1793875"/>
                  <a:gd name="connsiteY19" fmla="*/ 2872543 h 3952043"/>
                  <a:gd name="connsiteX20" fmla="*/ 901700 w 1793875"/>
                  <a:gd name="connsiteY20" fmla="*/ 2723318 h 3952043"/>
                  <a:gd name="connsiteX21" fmla="*/ 819150 w 1793875"/>
                  <a:gd name="connsiteY21" fmla="*/ 2720143 h 3952043"/>
                  <a:gd name="connsiteX22" fmla="*/ 825500 w 1793875"/>
                  <a:gd name="connsiteY22" fmla="*/ 2650293 h 3952043"/>
                  <a:gd name="connsiteX23" fmla="*/ 777875 w 1793875"/>
                  <a:gd name="connsiteY23" fmla="*/ 2647118 h 3952043"/>
                  <a:gd name="connsiteX24" fmla="*/ 787400 w 1793875"/>
                  <a:gd name="connsiteY24" fmla="*/ 2510593 h 3952043"/>
                  <a:gd name="connsiteX25" fmla="*/ 758825 w 1793875"/>
                  <a:gd name="connsiteY25" fmla="*/ 2507418 h 3952043"/>
                  <a:gd name="connsiteX26" fmla="*/ 762000 w 1793875"/>
                  <a:gd name="connsiteY26" fmla="*/ 2367718 h 3952043"/>
                  <a:gd name="connsiteX27" fmla="*/ 762000 w 1793875"/>
                  <a:gd name="connsiteY27" fmla="*/ 2367718 h 3952043"/>
                  <a:gd name="connsiteX28" fmla="*/ 762000 w 1793875"/>
                  <a:gd name="connsiteY28" fmla="*/ 2367718 h 3952043"/>
                  <a:gd name="connsiteX29" fmla="*/ 361950 w 1793875"/>
                  <a:gd name="connsiteY29" fmla="*/ 2488368 h 3952043"/>
                  <a:gd name="connsiteX30" fmla="*/ 739775 w 1793875"/>
                  <a:gd name="connsiteY30" fmla="*/ 2370893 h 3952043"/>
                  <a:gd name="connsiteX31" fmla="*/ 742950 w 1793875"/>
                  <a:gd name="connsiteY31" fmla="*/ 2301043 h 3952043"/>
                  <a:gd name="connsiteX32" fmla="*/ 352425 w 1793875"/>
                  <a:gd name="connsiteY32" fmla="*/ 2358193 h 3952043"/>
                  <a:gd name="connsiteX33" fmla="*/ 730250 w 1793875"/>
                  <a:gd name="connsiteY33" fmla="*/ 2301043 h 3952043"/>
                  <a:gd name="connsiteX34" fmla="*/ 730250 w 1793875"/>
                  <a:gd name="connsiteY34" fmla="*/ 2237543 h 3952043"/>
                  <a:gd name="connsiteX35" fmla="*/ 381000 w 1793875"/>
                  <a:gd name="connsiteY35" fmla="*/ 2259768 h 3952043"/>
                  <a:gd name="connsiteX36" fmla="*/ 723900 w 1793875"/>
                  <a:gd name="connsiteY36" fmla="*/ 2234368 h 3952043"/>
                  <a:gd name="connsiteX37" fmla="*/ 723900 w 1793875"/>
                  <a:gd name="connsiteY37" fmla="*/ 2234368 h 3952043"/>
                  <a:gd name="connsiteX38" fmla="*/ 723900 w 1793875"/>
                  <a:gd name="connsiteY38" fmla="*/ 2234368 h 3952043"/>
                  <a:gd name="connsiteX39" fmla="*/ 901700 w 1793875"/>
                  <a:gd name="connsiteY39" fmla="*/ 2205793 h 3952043"/>
                  <a:gd name="connsiteX40" fmla="*/ 727075 w 1793875"/>
                  <a:gd name="connsiteY40" fmla="*/ 2215318 h 3952043"/>
                  <a:gd name="connsiteX41" fmla="*/ 390525 w 1793875"/>
                  <a:gd name="connsiteY41" fmla="*/ 2240718 h 3952043"/>
                  <a:gd name="connsiteX42" fmla="*/ 711200 w 1793875"/>
                  <a:gd name="connsiteY42" fmla="*/ 2215318 h 3952043"/>
                  <a:gd name="connsiteX43" fmla="*/ 714375 w 1793875"/>
                  <a:gd name="connsiteY43" fmla="*/ 2116893 h 3952043"/>
                  <a:gd name="connsiteX44" fmla="*/ 676275 w 1793875"/>
                  <a:gd name="connsiteY44" fmla="*/ 2110543 h 3952043"/>
                  <a:gd name="connsiteX45" fmla="*/ 682625 w 1793875"/>
                  <a:gd name="connsiteY45" fmla="*/ 2040693 h 3952043"/>
                  <a:gd name="connsiteX46" fmla="*/ 622300 w 1793875"/>
                  <a:gd name="connsiteY46" fmla="*/ 2034343 h 3952043"/>
                  <a:gd name="connsiteX47" fmla="*/ 628650 w 1793875"/>
                  <a:gd name="connsiteY47" fmla="*/ 1958143 h 3952043"/>
                  <a:gd name="connsiteX48" fmla="*/ 180975 w 1793875"/>
                  <a:gd name="connsiteY48" fmla="*/ 2034343 h 3952043"/>
                  <a:gd name="connsiteX49" fmla="*/ 612775 w 1793875"/>
                  <a:gd name="connsiteY49" fmla="*/ 1958143 h 3952043"/>
                  <a:gd name="connsiteX50" fmla="*/ 622300 w 1793875"/>
                  <a:gd name="connsiteY50" fmla="*/ 1907343 h 3952043"/>
                  <a:gd name="connsiteX51" fmla="*/ 581025 w 1793875"/>
                  <a:gd name="connsiteY51" fmla="*/ 1907343 h 3952043"/>
                  <a:gd name="connsiteX52" fmla="*/ 587375 w 1793875"/>
                  <a:gd name="connsiteY52" fmla="*/ 1840668 h 3952043"/>
                  <a:gd name="connsiteX53" fmla="*/ 247650 w 1793875"/>
                  <a:gd name="connsiteY53" fmla="*/ 1878768 h 3952043"/>
                  <a:gd name="connsiteX54" fmla="*/ 568325 w 1793875"/>
                  <a:gd name="connsiteY54" fmla="*/ 1840668 h 3952043"/>
                  <a:gd name="connsiteX55" fmla="*/ 568325 w 1793875"/>
                  <a:gd name="connsiteY55" fmla="*/ 1802568 h 3952043"/>
                  <a:gd name="connsiteX56" fmla="*/ 136525 w 1793875"/>
                  <a:gd name="connsiteY56" fmla="*/ 1843843 h 3952043"/>
                  <a:gd name="connsiteX57" fmla="*/ 558800 w 1793875"/>
                  <a:gd name="connsiteY57" fmla="*/ 1799393 h 3952043"/>
                  <a:gd name="connsiteX58" fmla="*/ 558800 w 1793875"/>
                  <a:gd name="connsiteY58" fmla="*/ 1659693 h 3952043"/>
                  <a:gd name="connsiteX59" fmla="*/ 158750 w 1793875"/>
                  <a:gd name="connsiteY59" fmla="*/ 1729543 h 3952043"/>
                  <a:gd name="connsiteX60" fmla="*/ 533400 w 1793875"/>
                  <a:gd name="connsiteY60" fmla="*/ 1650168 h 3952043"/>
                  <a:gd name="connsiteX61" fmla="*/ 542925 w 1793875"/>
                  <a:gd name="connsiteY61" fmla="*/ 1478718 h 3952043"/>
                  <a:gd name="connsiteX62" fmla="*/ 53975 w 1793875"/>
                  <a:gd name="connsiteY62" fmla="*/ 1545393 h 3952043"/>
                  <a:gd name="connsiteX63" fmla="*/ 527050 w 1793875"/>
                  <a:gd name="connsiteY63" fmla="*/ 1481893 h 3952043"/>
                  <a:gd name="connsiteX64" fmla="*/ 530225 w 1793875"/>
                  <a:gd name="connsiteY64" fmla="*/ 1348543 h 3952043"/>
                  <a:gd name="connsiteX65" fmla="*/ 473075 w 1793875"/>
                  <a:gd name="connsiteY65" fmla="*/ 1345368 h 3952043"/>
                  <a:gd name="connsiteX66" fmla="*/ 482600 w 1793875"/>
                  <a:gd name="connsiteY66" fmla="*/ 1164393 h 3952043"/>
                  <a:gd name="connsiteX67" fmla="*/ 454025 w 1793875"/>
                  <a:gd name="connsiteY67" fmla="*/ 1158043 h 3952043"/>
                  <a:gd name="connsiteX68" fmla="*/ 457200 w 1793875"/>
                  <a:gd name="connsiteY68" fmla="*/ 1081843 h 3952043"/>
                  <a:gd name="connsiteX69" fmla="*/ 101600 w 1793875"/>
                  <a:gd name="connsiteY69" fmla="*/ 1173918 h 3952043"/>
                  <a:gd name="connsiteX70" fmla="*/ 444500 w 1793875"/>
                  <a:gd name="connsiteY70" fmla="*/ 1085018 h 3952043"/>
                  <a:gd name="connsiteX71" fmla="*/ 454025 w 1793875"/>
                  <a:gd name="connsiteY71" fmla="*/ 904043 h 3952043"/>
                  <a:gd name="connsiteX72" fmla="*/ 12700 w 1793875"/>
                  <a:gd name="connsiteY72" fmla="*/ 983418 h 3952043"/>
                  <a:gd name="connsiteX73" fmla="*/ 409575 w 1793875"/>
                  <a:gd name="connsiteY73" fmla="*/ 910393 h 3952043"/>
                  <a:gd name="connsiteX74" fmla="*/ 412750 w 1793875"/>
                  <a:gd name="connsiteY74" fmla="*/ 811968 h 3952043"/>
                  <a:gd name="connsiteX75" fmla="*/ 377825 w 1793875"/>
                  <a:gd name="connsiteY75" fmla="*/ 808793 h 3952043"/>
                  <a:gd name="connsiteX76" fmla="*/ 377825 w 1793875"/>
                  <a:gd name="connsiteY76" fmla="*/ 707193 h 3952043"/>
                  <a:gd name="connsiteX77" fmla="*/ 825500 w 1793875"/>
                  <a:gd name="connsiteY77" fmla="*/ 672268 h 3952043"/>
                  <a:gd name="connsiteX78" fmla="*/ 447675 w 1793875"/>
                  <a:gd name="connsiteY78" fmla="*/ 675443 h 3952043"/>
                  <a:gd name="connsiteX79" fmla="*/ 787400 w 1793875"/>
                  <a:gd name="connsiteY79" fmla="*/ 646868 h 3952043"/>
                  <a:gd name="connsiteX80" fmla="*/ 225425 w 1793875"/>
                  <a:gd name="connsiteY80" fmla="*/ 672268 h 3952043"/>
                  <a:gd name="connsiteX81" fmla="*/ 784225 w 1793875"/>
                  <a:gd name="connsiteY81" fmla="*/ 196018 h 3952043"/>
                  <a:gd name="connsiteX82" fmla="*/ 549275 w 1793875"/>
                  <a:gd name="connsiteY82" fmla="*/ 2343 h 3952043"/>
                  <a:gd name="connsiteX83" fmla="*/ 0 w 1793875"/>
                  <a:gd name="connsiteY83" fmla="*/ 21393 h 3952043"/>
                  <a:gd name="connsiteX0" fmla="*/ 1790700 w 1793875"/>
                  <a:gd name="connsiteY0" fmla="*/ 3952043 h 3952043"/>
                  <a:gd name="connsiteX1" fmla="*/ 1793875 w 1793875"/>
                  <a:gd name="connsiteY1" fmla="*/ 3586918 h 3952043"/>
                  <a:gd name="connsiteX2" fmla="*/ 1581150 w 1793875"/>
                  <a:gd name="connsiteY2" fmla="*/ 3586918 h 3952043"/>
                  <a:gd name="connsiteX3" fmla="*/ 1584325 w 1793875"/>
                  <a:gd name="connsiteY3" fmla="*/ 3466268 h 3952043"/>
                  <a:gd name="connsiteX4" fmla="*/ 1520825 w 1793875"/>
                  <a:gd name="connsiteY4" fmla="*/ 3466268 h 3952043"/>
                  <a:gd name="connsiteX5" fmla="*/ 1524000 w 1793875"/>
                  <a:gd name="connsiteY5" fmla="*/ 3351968 h 3952043"/>
                  <a:gd name="connsiteX6" fmla="*/ 1304925 w 1793875"/>
                  <a:gd name="connsiteY6" fmla="*/ 3355143 h 3952043"/>
                  <a:gd name="connsiteX7" fmla="*/ 1308100 w 1793875"/>
                  <a:gd name="connsiteY7" fmla="*/ 3259893 h 3952043"/>
                  <a:gd name="connsiteX8" fmla="*/ 1174750 w 1793875"/>
                  <a:gd name="connsiteY8" fmla="*/ 3259893 h 3952043"/>
                  <a:gd name="connsiteX9" fmla="*/ 1174750 w 1793875"/>
                  <a:gd name="connsiteY9" fmla="*/ 3174168 h 3952043"/>
                  <a:gd name="connsiteX10" fmla="*/ 1047750 w 1793875"/>
                  <a:gd name="connsiteY10" fmla="*/ 3170993 h 3952043"/>
                  <a:gd name="connsiteX11" fmla="*/ 1050925 w 1793875"/>
                  <a:gd name="connsiteY11" fmla="*/ 3097968 h 3952043"/>
                  <a:gd name="connsiteX12" fmla="*/ 1000125 w 1793875"/>
                  <a:gd name="connsiteY12" fmla="*/ 3097968 h 3952043"/>
                  <a:gd name="connsiteX13" fmla="*/ 1003300 w 1793875"/>
                  <a:gd name="connsiteY13" fmla="*/ 3021768 h 3952043"/>
                  <a:gd name="connsiteX14" fmla="*/ 946150 w 1793875"/>
                  <a:gd name="connsiteY14" fmla="*/ 3021768 h 3952043"/>
                  <a:gd name="connsiteX15" fmla="*/ 949325 w 1793875"/>
                  <a:gd name="connsiteY15" fmla="*/ 2939218 h 3952043"/>
                  <a:gd name="connsiteX16" fmla="*/ 904875 w 1793875"/>
                  <a:gd name="connsiteY16" fmla="*/ 2939218 h 3952043"/>
                  <a:gd name="connsiteX17" fmla="*/ 911225 w 1793875"/>
                  <a:gd name="connsiteY17" fmla="*/ 2872543 h 3952043"/>
                  <a:gd name="connsiteX18" fmla="*/ 692150 w 1793875"/>
                  <a:gd name="connsiteY18" fmla="*/ 2897943 h 3952043"/>
                  <a:gd name="connsiteX19" fmla="*/ 898525 w 1793875"/>
                  <a:gd name="connsiteY19" fmla="*/ 2872543 h 3952043"/>
                  <a:gd name="connsiteX20" fmla="*/ 901700 w 1793875"/>
                  <a:gd name="connsiteY20" fmla="*/ 2723318 h 3952043"/>
                  <a:gd name="connsiteX21" fmla="*/ 819150 w 1793875"/>
                  <a:gd name="connsiteY21" fmla="*/ 2720143 h 3952043"/>
                  <a:gd name="connsiteX22" fmla="*/ 825500 w 1793875"/>
                  <a:gd name="connsiteY22" fmla="*/ 2650293 h 3952043"/>
                  <a:gd name="connsiteX23" fmla="*/ 777875 w 1793875"/>
                  <a:gd name="connsiteY23" fmla="*/ 2647118 h 3952043"/>
                  <a:gd name="connsiteX24" fmla="*/ 787400 w 1793875"/>
                  <a:gd name="connsiteY24" fmla="*/ 2510593 h 3952043"/>
                  <a:gd name="connsiteX25" fmla="*/ 758825 w 1793875"/>
                  <a:gd name="connsiteY25" fmla="*/ 2507418 h 3952043"/>
                  <a:gd name="connsiteX26" fmla="*/ 762000 w 1793875"/>
                  <a:gd name="connsiteY26" fmla="*/ 2367718 h 3952043"/>
                  <a:gd name="connsiteX27" fmla="*/ 762000 w 1793875"/>
                  <a:gd name="connsiteY27" fmla="*/ 2367718 h 3952043"/>
                  <a:gd name="connsiteX28" fmla="*/ 762000 w 1793875"/>
                  <a:gd name="connsiteY28" fmla="*/ 2367718 h 3952043"/>
                  <a:gd name="connsiteX29" fmla="*/ 361950 w 1793875"/>
                  <a:gd name="connsiteY29" fmla="*/ 2488368 h 3952043"/>
                  <a:gd name="connsiteX30" fmla="*/ 739775 w 1793875"/>
                  <a:gd name="connsiteY30" fmla="*/ 2370893 h 3952043"/>
                  <a:gd name="connsiteX31" fmla="*/ 742950 w 1793875"/>
                  <a:gd name="connsiteY31" fmla="*/ 2301043 h 3952043"/>
                  <a:gd name="connsiteX32" fmla="*/ 352425 w 1793875"/>
                  <a:gd name="connsiteY32" fmla="*/ 2358193 h 3952043"/>
                  <a:gd name="connsiteX33" fmla="*/ 730250 w 1793875"/>
                  <a:gd name="connsiteY33" fmla="*/ 2301043 h 3952043"/>
                  <a:gd name="connsiteX34" fmla="*/ 730250 w 1793875"/>
                  <a:gd name="connsiteY34" fmla="*/ 2237543 h 3952043"/>
                  <a:gd name="connsiteX35" fmla="*/ 381000 w 1793875"/>
                  <a:gd name="connsiteY35" fmla="*/ 2259768 h 3952043"/>
                  <a:gd name="connsiteX36" fmla="*/ 723900 w 1793875"/>
                  <a:gd name="connsiteY36" fmla="*/ 2234368 h 3952043"/>
                  <a:gd name="connsiteX37" fmla="*/ 723900 w 1793875"/>
                  <a:gd name="connsiteY37" fmla="*/ 2234368 h 3952043"/>
                  <a:gd name="connsiteX38" fmla="*/ 723900 w 1793875"/>
                  <a:gd name="connsiteY38" fmla="*/ 2234368 h 3952043"/>
                  <a:gd name="connsiteX39" fmla="*/ 901700 w 1793875"/>
                  <a:gd name="connsiteY39" fmla="*/ 2205793 h 3952043"/>
                  <a:gd name="connsiteX40" fmla="*/ 727075 w 1793875"/>
                  <a:gd name="connsiteY40" fmla="*/ 2215318 h 3952043"/>
                  <a:gd name="connsiteX41" fmla="*/ 390525 w 1793875"/>
                  <a:gd name="connsiteY41" fmla="*/ 2240718 h 3952043"/>
                  <a:gd name="connsiteX42" fmla="*/ 711200 w 1793875"/>
                  <a:gd name="connsiteY42" fmla="*/ 2215318 h 3952043"/>
                  <a:gd name="connsiteX43" fmla="*/ 714375 w 1793875"/>
                  <a:gd name="connsiteY43" fmla="*/ 2116893 h 3952043"/>
                  <a:gd name="connsiteX44" fmla="*/ 676275 w 1793875"/>
                  <a:gd name="connsiteY44" fmla="*/ 2110543 h 3952043"/>
                  <a:gd name="connsiteX45" fmla="*/ 682625 w 1793875"/>
                  <a:gd name="connsiteY45" fmla="*/ 2040693 h 3952043"/>
                  <a:gd name="connsiteX46" fmla="*/ 622300 w 1793875"/>
                  <a:gd name="connsiteY46" fmla="*/ 2034343 h 3952043"/>
                  <a:gd name="connsiteX47" fmla="*/ 628650 w 1793875"/>
                  <a:gd name="connsiteY47" fmla="*/ 1958143 h 3952043"/>
                  <a:gd name="connsiteX48" fmla="*/ 180975 w 1793875"/>
                  <a:gd name="connsiteY48" fmla="*/ 2034343 h 3952043"/>
                  <a:gd name="connsiteX49" fmla="*/ 612775 w 1793875"/>
                  <a:gd name="connsiteY49" fmla="*/ 1958143 h 3952043"/>
                  <a:gd name="connsiteX50" fmla="*/ 622300 w 1793875"/>
                  <a:gd name="connsiteY50" fmla="*/ 1907343 h 3952043"/>
                  <a:gd name="connsiteX51" fmla="*/ 581025 w 1793875"/>
                  <a:gd name="connsiteY51" fmla="*/ 1907343 h 3952043"/>
                  <a:gd name="connsiteX52" fmla="*/ 587375 w 1793875"/>
                  <a:gd name="connsiteY52" fmla="*/ 1840668 h 3952043"/>
                  <a:gd name="connsiteX53" fmla="*/ 247650 w 1793875"/>
                  <a:gd name="connsiteY53" fmla="*/ 1878768 h 3952043"/>
                  <a:gd name="connsiteX54" fmla="*/ 568325 w 1793875"/>
                  <a:gd name="connsiteY54" fmla="*/ 1840668 h 3952043"/>
                  <a:gd name="connsiteX55" fmla="*/ 568325 w 1793875"/>
                  <a:gd name="connsiteY55" fmla="*/ 1802568 h 3952043"/>
                  <a:gd name="connsiteX56" fmla="*/ 136525 w 1793875"/>
                  <a:gd name="connsiteY56" fmla="*/ 1843843 h 3952043"/>
                  <a:gd name="connsiteX57" fmla="*/ 558800 w 1793875"/>
                  <a:gd name="connsiteY57" fmla="*/ 1799393 h 3952043"/>
                  <a:gd name="connsiteX58" fmla="*/ 558800 w 1793875"/>
                  <a:gd name="connsiteY58" fmla="*/ 1659693 h 3952043"/>
                  <a:gd name="connsiteX59" fmla="*/ 158750 w 1793875"/>
                  <a:gd name="connsiteY59" fmla="*/ 1729543 h 3952043"/>
                  <a:gd name="connsiteX60" fmla="*/ 533400 w 1793875"/>
                  <a:gd name="connsiteY60" fmla="*/ 1650168 h 3952043"/>
                  <a:gd name="connsiteX61" fmla="*/ 542925 w 1793875"/>
                  <a:gd name="connsiteY61" fmla="*/ 1478718 h 3952043"/>
                  <a:gd name="connsiteX62" fmla="*/ 53975 w 1793875"/>
                  <a:gd name="connsiteY62" fmla="*/ 1545393 h 3952043"/>
                  <a:gd name="connsiteX63" fmla="*/ 527050 w 1793875"/>
                  <a:gd name="connsiteY63" fmla="*/ 1481893 h 3952043"/>
                  <a:gd name="connsiteX64" fmla="*/ 530225 w 1793875"/>
                  <a:gd name="connsiteY64" fmla="*/ 1348543 h 3952043"/>
                  <a:gd name="connsiteX65" fmla="*/ 473075 w 1793875"/>
                  <a:gd name="connsiteY65" fmla="*/ 1345368 h 3952043"/>
                  <a:gd name="connsiteX66" fmla="*/ 482600 w 1793875"/>
                  <a:gd name="connsiteY66" fmla="*/ 1164393 h 3952043"/>
                  <a:gd name="connsiteX67" fmla="*/ 454025 w 1793875"/>
                  <a:gd name="connsiteY67" fmla="*/ 1158043 h 3952043"/>
                  <a:gd name="connsiteX68" fmla="*/ 457200 w 1793875"/>
                  <a:gd name="connsiteY68" fmla="*/ 1081843 h 3952043"/>
                  <a:gd name="connsiteX69" fmla="*/ 101600 w 1793875"/>
                  <a:gd name="connsiteY69" fmla="*/ 1173918 h 3952043"/>
                  <a:gd name="connsiteX70" fmla="*/ 444500 w 1793875"/>
                  <a:gd name="connsiteY70" fmla="*/ 1085018 h 3952043"/>
                  <a:gd name="connsiteX71" fmla="*/ 454025 w 1793875"/>
                  <a:gd name="connsiteY71" fmla="*/ 904043 h 3952043"/>
                  <a:gd name="connsiteX72" fmla="*/ 12700 w 1793875"/>
                  <a:gd name="connsiteY72" fmla="*/ 983418 h 3952043"/>
                  <a:gd name="connsiteX73" fmla="*/ 409575 w 1793875"/>
                  <a:gd name="connsiteY73" fmla="*/ 910393 h 3952043"/>
                  <a:gd name="connsiteX74" fmla="*/ 412750 w 1793875"/>
                  <a:gd name="connsiteY74" fmla="*/ 811968 h 3952043"/>
                  <a:gd name="connsiteX75" fmla="*/ 377825 w 1793875"/>
                  <a:gd name="connsiteY75" fmla="*/ 808793 h 3952043"/>
                  <a:gd name="connsiteX76" fmla="*/ 377825 w 1793875"/>
                  <a:gd name="connsiteY76" fmla="*/ 707193 h 3952043"/>
                  <a:gd name="connsiteX77" fmla="*/ 825500 w 1793875"/>
                  <a:gd name="connsiteY77" fmla="*/ 672268 h 3952043"/>
                  <a:gd name="connsiteX78" fmla="*/ 447675 w 1793875"/>
                  <a:gd name="connsiteY78" fmla="*/ 675443 h 3952043"/>
                  <a:gd name="connsiteX79" fmla="*/ 787400 w 1793875"/>
                  <a:gd name="connsiteY79" fmla="*/ 646868 h 3952043"/>
                  <a:gd name="connsiteX80" fmla="*/ 41275 w 1793875"/>
                  <a:gd name="connsiteY80" fmla="*/ 361118 h 3952043"/>
                  <a:gd name="connsiteX81" fmla="*/ 784225 w 1793875"/>
                  <a:gd name="connsiteY81" fmla="*/ 196018 h 3952043"/>
                  <a:gd name="connsiteX82" fmla="*/ 549275 w 1793875"/>
                  <a:gd name="connsiteY82" fmla="*/ 2343 h 3952043"/>
                  <a:gd name="connsiteX83" fmla="*/ 0 w 1793875"/>
                  <a:gd name="connsiteY83" fmla="*/ 21393 h 3952043"/>
                  <a:gd name="connsiteX0" fmla="*/ 1790700 w 1793875"/>
                  <a:gd name="connsiteY0" fmla="*/ 3952043 h 3952043"/>
                  <a:gd name="connsiteX1" fmla="*/ 1793875 w 1793875"/>
                  <a:gd name="connsiteY1" fmla="*/ 3586918 h 3952043"/>
                  <a:gd name="connsiteX2" fmla="*/ 1581150 w 1793875"/>
                  <a:gd name="connsiteY2" fmla="*/ 3586918 h 3952043"/>
                  <a:gd name="connsiteX3" fmla="*/ 1584325 w 1793875"/>
                  <a:gd name="connsiteY3" fmla="*/ 3466268 h 3952043"/>
                  <a:gd name="connsiteX4" fmla="*/ 1520825 w 1793875"/>
                  <a:gd name="connsiteY4" fmla="*/ 3466268 h 3952043"/>
                  <a:gd name="connsiteX5" fmla="*/ 1524000 w 1793875"/>
                  <a:gd name="connsiteY5" fmla="*/ 3351968 h 3952043"/>
                  <a:gd name="connsiteX6" fmla="*/ 1304925 w 1793875"/>
                  <a:gd name="connsiteY6" fmla="*/ 3355143 h 3952043"/>
                  <a:gd name="connsiteX7" fmla="*/ 1308100 w 1793875"/>
                  <a:gd name="connsiteY7" fmla="*/ 3259893 h 3952043"/>
                  <a:gd name="connsiteX8" fmla="*/ 1174750 w 1793875"/>
                  <a:gd name="connsiteY8" fmla="*/ 3259893 h 3952043"/>
                  <a:gd name="connsiteX9" fmla="*/ 1174750 w 1793875"/>
                  <a:gd name="connsiteY9" fmla="*/ 3174168 h 3952043"/>
                  <a:gd name="connsiteX10" fmla="*/ 1047750 w 1793875"/>
                  <a:gd name="connsiteY10" fmla="*/ 3170993 h 3952043"/>
                  <a:gd name="connsiteX11" fmla="*/ 1050925 w 1793875"/>
                  <a:gd name="connsiteY11" fmla="*/ 3097968 h 3952043"/>
                  <a:gd name="connsiteX12" fmla="*/ 1000125 w 1793875"/>
                  <a:gd name="connsiteY12" fmla="*/ 3097968 h 3952043"/>
                  <a:gd name="connsiteX13" fmla="*/ 1003300 w 1793875"/>
                  <a:gd name="connsiteY13" fmla="*/ 3021768 h 3952043"/>
                  <a:gd name="connsiteX14" fmla="*/ 946150 w 1793875"/>
                  <a:gd name="connsiteY14" fmla="*/ 3021768 h 3952043"/>
                  <a:gd name="connsiteX15" fmla="*/ 949325 w 1793875"/>
                  <a:gd name="connsiteY15" fmla="*/ 2939218 h 3952043"/>
                  <a:gd name="connsiteX16" fmla="*/ 904875 w 1793875"/>
                  <a:gd name="connsiteY16" fmla="*/ 2939218 h 3952043"/>
                  <a:gd name="connsiteX17" fmla="*/ 911225 w 1793875"/>
                  <a:gd name="connsiteY17" fmla="*/ 2872543 h 3952043"/>
                  <a:gd name="connsiteX18" fmla="*/ 692150 w 1793875"/>
                  <a:gd name="connsiteY18" fmla="*/ 2897943 h 3952043"/>
                  <a:gd name="connsiteX19" fmla="*/ 898525 w 1793875"/>
                  <a:gd name="connsiteY19" fmla="*/ 2872543 h 3952043"/>
                  <a:gd name="connsiteX20" fmla="*/ 901700 w 1793875"/>
                  <a:gd name="connsiteY20" fmla="*/ 2723318 h 3952043"/>
                  <a:gd name="connsiteX21" fmla="*/ 819150 w 1793875"/>
                  <a:gd name="connsiteY21" fmla="*/ 2720143 h 3952043"/>
                  <a:gd name="connsiteX22" fmla="*/ 825500 w 1793875"/>
                  <a:gd name="connsiteY22" fmla="*/ 2650293 h 3952043"/>
                  <a:gd name="connsiteX23" fmla="*/ 777875 w 1793875"/>
                  <a:gd name="connsiteY23" fmla="*/ 2647118 h 3952043"/>
                  <a:gd name="connsiteX24" fmla="*/ 787400 w 1793875"/>
                  <a:gd name="connsiteY24" fmla="*/ 2510593 h 3952043"/>
                  <a:gd name="connsiteX25" fmla="*/ 758825 w 1793875"/>
                  <a:gd name="connsiteY25" fmla="*/ 2507418 h 3952043"/>
                  <a:gd name="connsiteX26" fmla="*/ 762000 w 1793875"/>
                  <a:gd name="connsiteY26" fmla="*/ 2367718 h 3952043"/>
                  <a:gd name="connsiteX27" fmla="*/ 762000 w 1793875"/>
                  <a:gd name="connsiteY27" fmla="*/ 2367718 h 3952043"/>
                  <a:gd name="connsiteX28" fmla="*/ 762000 w 1793875"/>
                  <a:gd name="connsiteY28" fmla="*/ 2367718 h 3952043"/>
                  <a:gd name="connsiteX29" fmla="*/ 361950 w 1793875"/>
                  <a:gd name="connsiteY29" fmla="*/ 2488368 h 3952043"/>
                  <a:gd name="connsiteX30" fmla="*/ 739775 w 1793875"/>
                  <a:gd name="connsiteY30" fmla="*/ 2370893 h 3952043"/>
                  <a:gd name="connsiteX31" fmla="*/ 742950 w 1793875"/>
                  <a:gd name="connsiteY31" fmla="*/ 2301043 h 3952043"/>
                  <a:gd name="connsiteX32" fmla="*/ 352425 w 1793875"/>
                  <a:gd name="connsiteY32" fmla="*/ 2358193 h 3952043"/>
                  <a:gd name="connsiteX33" fmla="*/ 730250 w 1793875"/>
                  <a:gd name="connsiteY33" fmla="*/ 2301043 h 3952043"/>
                  <a:gd name="connsiteX34" fmla="*/ 730250 w 1793875"/>
                  <a:gd name="connsiteY34" fmla="*/ 2237543 h 3952043"/>
                  <a:gd name="connsiteX35" fmla="*/ 381000 w 1793875"/>
                  <a:gd name="connsiteY35" fmla="*/ 2259768 h 3952043"/>
                  <a:gd name="connsiteX36" fmla="*/ 723900 w 1793875"/>
                  <a:gd name="connsiteY36" fmla="*/ 2234368 h 3952043"/>
                  <a:gd name="connsiteX37" fmla="*/ 723900 w 1793875"/>
                  <a:gd name="connsiteY37" fmla="*/ 2234368 h 3952043"/>
                  <a:gd name="connsiteX38" fmla="*/ 723900 w 1793875"/>
                  <a:gd name="connsiteY38" fmla="*/ 2234368 h 3952043"/>
                  <a:gd name="connsiteX39" fmla="*/ 901700 w 1793875"/>
                  <a:gd name="connsiteY39" fmla="*/ 2205793 h 3952043"/>
                  <a:gd name="connsiteX40" fmla="*/ 727075 w 1793875"/>
                  <a:gd name="connsiteY40" fmla="*/ 2215318 h 3952043"/>
                  <a:gd name="connsiteX41" fmla="*/ 390525 w 1793875"/>
                  <a:gd name="connsiteY41" fmla="*/ 2240718 h 3952043"/>
                  <a:gd name="connsiteX42" fmla="*/ 711200 w 1793875"/>
                  <a:gd name="connsiteY42" fmla="*/ 2215318 h 3952043"/>
                  <a:gd name="connsiteX43" fmla="*/ 714375 w 1793875"/>
                  <a:gd name="connsiteY43" fmla="*/ 2116893 h 3952043"/>
                  <a:gd name="connsiteX44" fmla="*/ 676275 w 1793875"/>
                  <a:gd name="connsiteY44" fmla="*/ 2110543 h 3952043"/>
                  <a:gd name="connsiteX45" fmla="*/ 682625 w 1793875"/>
                  <a:gd name="connsiteY45" fmla="*/ 2040693 h 3952043"/>
                  <a:gd name="connsiteX46" fmla="*/ 622300 w 1793875"/>
                  <a:gd name="connsiteY46" fmla="*/ 2034343 h 3952043"/>
                  <a:gd name="connsiteX47" fmla="*/ 628650 w 1793875"/>
                  <a:gd name="connsiteY47" fmla="*/ 1958143 h 3952043"/>
                  <a:gd name="connsiteX48" fmla="*/ 180975 w 1793875"/>
                  <a:gd name="connsiteY48" fmla="*/ 2034343 h 3952043"/>
                  <a:gd name="connsiteX49" fmla="*/ 612775 w 1793875"/>
                  <a:gd name="connsiteY49" fmla="*/ 1958143 h 3952043"/>
                  <a:gd name="connsiteX50" fmla="*/ 622300 w 1793875"/>
                  <a:gd name="connsiteY50" fmla="*/ 1907343 h 3952043"/>
                  <a:gd name="connsiteX51" fmla="*/ 581025 w 1793875"/>
                  <a:gd name="connsiteY51" fmla="*/ 1907343 h 3952043"/>
                  <a:gd name="connsiteX52" fmla="*/ 587375 w 1793875"/>
                  <a:gd name="connsiteY52" fmla="*/ 1840668 h 3952043"/>
                  <a:gd name="connsiteX53" fmla="*/ 247650 w 1793875"/>
                  <a:gd name="connsiteY53" fmla="*/ 1878768 h 3952043"/>
                  <a:gd name="connsiteX54" fmla="*/ 568325 w 1793875"/>
                  <a:gd name="connsiteY54" fmla="*/ 1840668 h 3952043"/>
                  <a:gd name="connsiteX55" fmla="*/ 568325 w 1793875"/>
                  <a:gd name="connsiteY55" fmla="*/ 1802568 h 3952043"/>
                  <a:gd name="connsiteX56" fmla="*/ 136525 w 1793875"/>
                  <a:gd name="connsiteY56" fmla="*/ 1843843 h 3952043"/>
                  <a:gd name="connsiteX57" fmla="*/ 558800 w 1793875"/>
                  <a:gd name="connsiteY57" fmla="*/ 1799393 h 3952043"/>
                  <a:gd name="connsiteX58" fmla="*/ 558800 w 1793875"/>
                  <a:gd name="connsiteY58" fmla="*/ 1659693 h 3952043"/>
                  <a:gd name="connsiteX59" fmla="*/ 158750 w 1793875"/>
                  <a:gd name="connsiteY59" fmla="*/ 1729543 h 3952043"/>
                  <a:gd name="connsiteX60" fmla="*/ 533400 w 1793875"/>
                  <a:gd name="connsiteY60" fmla="*/ 1650168 h 3952043"/>
                  <a:gd name="connsiteX61" fmla="*/ 542925 w 1793875"/>
                  <a:gd name="connsiteY61" fmla="*/ 1478718 h 3952043"/>
                  <a:gd name="connsiteX62" fmla="*/ 53975 w 1793875"/>
                  <a:gd name="connsiteY62" fmla="*/ 1545393 h 3952043"/>
                  <a:gd name="connsiteX63" fmla="*/ 527050 w 1793875"/>
                  <a:gd name="connsiteY63" fmla="*/ 1481893 h 3952043"/>
                  <a:gd name="connsiteX64" fmla="*/ 530225 w 1793875"/>
                  <a:gd name="connsiteY64" fmla="*/ 1348543 h 3952043"/>
                  <a:gd name="connsiteX65" fmla="*/ 473075 w 1793875"/>
                  <a:gd name="connsiteY65" fmla="*/ 1345368 h 3952043"/>
                  <a:gd name="connsiteX66" fmla="*/ 482600 w 1793875"/>
                  <a:gd name="connsiteY66" fmla="*/ 1164393 h 3952043"/>
                  <a:gd name="connsiteX67" fmla="*/ 454025 w 1793875"/>
                  <a:gd name="connsiteY67" fmla="*/ 1158043 h 3952043"/>
                  <a:gd name="connsiteX68" fmla="*/ 457200 w 1793875"/>
                  <a:gd name="connsiteY68" fmla="*/ 1081843 h 3952043"/>
                  <a:gd name="connsiteX69" fmla="*/ 101600 w 1793875"/>
                  <a:gd name="connsiteY69" fmla="*/ 1173918 h 3952043"/>
                  <a:gd name="connsiteX70" fmla="*/ 444500 w 1793875"/>
                  <a:gd name="connsiteY70" fmla="*/ 1085018 h 3952043"/>
                  <a:gd name="connsiteX71" fmla="*/ 454025 w 1793875"/>
                  <a:gd name="connsiteY71" fmla="*/ 904043 h 3952043"/>
                  <a:gd name="connsiteX72" fmla="*/ 12700 w 1793875"/>
                  <a:gd name="connsiteY72" fmla="*/ 983418 h 3952043"/>
                  <a:gd name="connsiteX73" fmla="*/ 409575 w 1793875"/>
                  <a:gd name="connsiteY73" fmla="*/ 910393 h 3952043"/>
                  <a:gd name="connsiteX74" fmla="*/ 412750 w 1793875"/>
                  <a:gd name="connsiteY74" fmla="*/ 811968 h 3952043"/>
                  <a:gd name="connsiteX75" fmla="*/ 377825 w 1793875"/>
                  <a:gd name="connsiteY75" fmla="*/ 808793 h 3952043"/>
                  <a:gd name="connsiteX76" fmla="*/ 377825 w 1793875"/>
                  <a:gd name="connsiteY76" fmla="*/ 707193 h 3952043"/>
                  <a:gd name="connsiteX77" fmla="*/ 825500 w 1793875"/>
                  <a:gd name="connsiteY77" fmla="*/ 672268 h 3952043"/>
                  <a:gd name="connsiteX78" fmla="*/ 447675 w 1793875"/>
                  <a:gd name="connsiteY78" fmla="*/ 675443 h 3952043"/>
                  <a:gd name="connsiteX79" fmla="*/ 777875 w 1793875"/>
                  <a:gd name="connsiteY79" fmla="*/ 297618 h 3952043"/>
                  <a:gd name="connsiteX80" fmla="*/ 41275 w 1793875"/>
                  <a:gd name="connsiteY80" fmla="*/ 361118 h 3952043"/>
                  <a:gd name="connsiteX81" fmla="*/ 784225 w 1793875"/>
                  <a:gd name="connsiteY81" fmla="*/ 196018 h 3952043"/>
                  <a:gd name="connsiteX82" fmla="*/ 549275 w 1793875"/>
                  <a:gd name="connsiteY82" fmla="*/ 2343 h 3952043"/>
                  <a:gd name="connsiteX83" fmla="*/ 0 w 1793875"/>
                  <a:gd name="connsiteY83" fmla="*/ 21393 h 3952043"/>
                  <a:gd name="connsiteX0" fmla="*/ 1790700 w 1793875"/>
                  <a:gd name="connsiteY0" fmla="*/ 3952043 h 3952043"/>
                  <a:gd name="connsiteX1" fmla="*/ 1793875 w 1793875"/>
                  <a:gd name="connsiteY1" fmla="*/ 3586918 h 3952043"/>
                  <a:gd name="connsiteX2" fmla="*/ 1581150 w 1793875"/>
                  <a:gd name="connsiteY2" fmla="*/ 3586918 h 3952043"/>
                  <a:gd name="connsiteX3" fmla="*/ 1584325 w 1793875"/>
                  <a:gd name="connsiteY3" fmla="*/ 3466268 h 3952043"/>
                  <a:gd name="connsiteX4" fmla="*/ 1520825 w 1793875"/>
                  <a:gd name="connsiteY4" fmla="*/ 3466268 h 3952043"/>
                  <a:gd name="connsiteX5" fmla="*/ 1524000 w 1793875"/>
                  <a:gd name="connsiteY5" fmla="*/ 3351968 h 3952043"/>
                  <a:gd name="connsiteX6" fmla="*/ 1304925 w 1793875"/>
                  <a:gd name="connsiteY6" fmla="*/ 3355143 h 3952043"/>
                  <a:gd name="connsiteX7" fmla="*/ 1308100 w 1793875"/>
                  <a:gd name="connsiteY7" fmla="*/ 3259893 h 3952043"/>
                  <a:gd name="connsiteX8" fmla="*/ 1174750 w 1793875"/>
                  <a:gd name="connsiteY8" fmla="*/ 3259893 h 3952043"/>
                  <a:gd name="connsiteX9" fmla="*/ 1174750 w 1793875"/>
                  <a:gd name="connsiteY9" fmla="*/ 3174168 h 3952043"/>
                  <a:gd name="connsiteX10" fmla="*/ 1047750 w 1793875"/>
                  <a:gd name="connsiteY10" fmla="*/ 3170993 h 3952043"/>
                  <a:gd name="connsiteX11" fmla="*/ 1050925 w 1793875"/>
                  <a:gd name="connsiteY11" fmla="*/ 3097968 h 3952043"/>
                  <a:gd name="connsiteX12" fmla="*/ 1000125 w 1793875"/>
                  <a:gd name="connsiteY12" fmla="*/ 3097968 h 3952043"/>
                  <a:gd name="connsiteX13" fmla="*/ 1003300 w 1793875"/>
                  <a:gd name="connsiteY13" fmla="*/ 3021768 h 3952043"/>
                  <a:gd name="connsiteX14" fmla="*/ 946150 w 1793875"/>
                  <a:gd name="connsiteY14" fmla="*/ 3021768 h 3952043"/>
                  <a:gd name="connsiteX15" fmla="*/ 949325 w 1793875"/>
                  <a:gd name="connsiteY15" fmla="*/ 2939218 h 3952043"/>
                  <a:gd name="connsiteX16" fmla="*/ 904875 w 1793875"/>
                  <a:gd name="connsiteY16" fmla="*/ 2939218 h 3952043"/>
                  <a:gd name="connsiteX17" fmla="*/ 911225 w 1793875"/>
                  <a:gd name="connsiteY17" fmla="*/ 2872543 h 3952043"/>
                  <a:gd name="connsiteX18" fmla="*/ 692150 w 1793875"/>
                  <a:gd name="connsiteY18" fmla="*/ 2897943 h 3952043"/>
                  <a:gd name="connsiteX19" fmla="*/ 898525 w 1793875"/>
                  <a:gd name="connsiteY19" fmla="*/ 2872543 h 3952043"/>
                  <a:gd name="connsiteX20" fmla="*/ 901700 w 1793875"/>
                  <a:gd name="connsiteY20" fmla="*/ 2723318 h 3952043"/>
                  <a:gd name="connsiteX21" fmla="*/ 819150 w 1793875"/>
                  <a:gd name="connsiteY21" fmla="*/ 2720143 h 3952043"/>
                  <a:gd name="connsiteX22" fmla="*/ 825500 w 1793875"/>
                  <a:gd name="connsiteY22" fmla="*/ 2650293 h 3952043"/>
                  <a:gd name="connsiteX23" fmla="*/ 777875 w 1793875"/>
                  <a:gd name="connsiteY23" fmla="*/ 2647118 h 3952043"/>
                  <a:gd name="connsiteX24" fmla="*/ 787400 w 1793875"/>
                  <a:gd name="connsiteY24" fmla="*/ 2510593 h 3952043"/>
                  <a:gd name="connsiteX25" fmla="*/ 758825 w 1793875"/>
                  <a:gd name="connsiteY25" fmla="*/ 2507418 h 3952043"/>
                  <a:gd name="connsiteX26" fmla="*/ 762000 w 1793875"/>
                  <a:gd name="connsiteY26" fmla="*/ 2367718 h 3952043"/>
                  <a:gd name="connsiteX27" fmla="*/ 762000 w 1793875"/>
                  <a:gd name="connsiteY27" fmla="*/ 2367718 h 3952043"/>
                  <a:gd name="connsiteX28" fmla="*/ 762000 w 1793875"/>
                  <a:gd name="connsiteY28" fmla="*/ 2367718 h 3952043"/>
                  <a:gd name="connsiteX29" fmla="*/ 361950 w 1793875"/>
                  <a:gd name="connsiteY29" fmla="*/ 2488368 h 3952043"/>
                  <a:gd name="connsiteX30" fmla="*/ 739775 w 1793875"/>
                  <a:gd name="connsiteY30" fmla="*/ 2370893 h 3952043"/>
                  <a:gd name="connsiteX31" fmla="*/ 742950 w 1793875"/>
                  <a:gd name="connsiteY31" fmla="*/ 2301043 h 3952043"/>
                  <a:gd name="connsiteX32" fmla="*/ 352425 w 1793875"/>
                  <a:gd name="connsiteY32" fmla="*/ 2358193 h 3952043"/>
                  <a:gd name="connsiteX33" fmla="*/ 730250 w 1793875"/>
                  <a:gd name="connsiteY33" fmla="*/ 2301043 h 3952043"/>
                  <a:gd name="connsiteX34" fmla="*/ 730250 w 1793875"/>
                  <a:gd name="connsiteY34" fmla="*/ 2237543 h 3952043"/>
                  <a:gd name="connsiteX35" fmla="*/ 381000 w 1793875"/>
                  <a:gd name="connsiteY35" fmla="*/ 2259768 h 3952043"/>
                  <a:gd name="connsiteX36" fmla="*/ 723900 w 1793875"/>
                  <a:gd name="connsiteY36" fmla="*/ 2234368 h 3952043"/>
                  <a:gd name="connsiteX37" fmla="*/ 723900 w 1793875"/>
                  <a:gd name="connsiteY37" fmla="*/ 2234368 h 3952043"/>
                  <a:gd name="connsiteX38" fmla="*/ 723900 w 1793875"/>
                  <a:gd name="connsiteY38" fmla="*/ 2234368 h 3952043"/>
                  <a:gd name="connsiteX39" fmla="*/ 901700 w 1793875"/>
                  <a:gd name="connsiteY39" fmla="*/ 2205793 h 3952043"/>
                  <a:gd name="connsiteX40" fmla="*/ 727075 w 1793875"/>
                  <a:gd name="connsiteY40" fmla="*/ 2215318 h 3952043"/>
                  <a:gd name="connsiteX41" fmla="*/ 390525 w 1793875"/>
                  <a:gd name="connsiteY41" fmla="*/ 2240718 h 3952043"/>
                  <a:gd name="connsiteX42" fmla="*/ 711200 w 1793875"/>
                  <a:gd name="connsiteY42" fmla="*/ 2215318 h 3952043"/>
                  <a:gd name="connsiteX43" fmla="*/ 714375 w 1793875"/>
                  <a:gd name="connsiteY43" fmla="*/ 2116893 h 3952043"/>
                  <a:gd name="connsiteX44" fmla="*/ 676275 w 1793875"/>
                  <a:gd name="connsiteY44" fmla="*/ 2110543 h 3952043"/>
                  <a:gd name="connsiteX45" fmla="*/ 682625 w 1793875"/>
                  <a:gd name="connsiteY45" fmla="*/ 2040693 h 3952043"/>
                  <a:gd name="connsiteX46" fmla="*/ 622300 w 1793875"/>
                  <a:gd name="connsiteY46" fmla="*/ 2034343 h 3952043"/>
                  <a:gd name="connsiteX47" fmla="*/ 628650 w 1793875"/>
                  <a:gd name="connsiteY47" fmla="*/ 1958143 h 3952043"/>
                  <a:gd name="connsiteX48" fmla="*/ 180975 w 1793875"/>
                  <a:gd name="connsiteY48" fmla="*/ 2034343 h 3952043"/>
                  <a:gd name="connsiteX49" fmla="*/ 612775 w 1793875"/>
                  <a:gd name="connsiteY49" fmla="*/ 1958143 h 3952043"/>
                  <a:gd name="connsiteX50" fmla="*/ 622300 w 1793875"/>
                  <a:gd name="connsiteY50" fmla="*/ 1907343 h 3952043"/>
                  <a:gd name="connsiteX51" fmla="*/ 581025 w 1793875"/>
                  <a:gd name="connsiteY51" fmla="*/ 1907343 h 3952043"/>
                  <a:gd name="connsiteX52" fmla="*/ 587375 w 1793875"/>
                  <a:gd name="connsiteY52" fmla="*/ 1840668 h 3952043"/>
                  <a:gd name="connsiteX53" fmla="*/ 247650 w 1793875"/>
                  <a:gd name="connsiteY53" fmla="*/ 1878768 h 3952043"/>
                  <a:gd name="connsiteX54" fmla="*/ 568325 w 1793875"/>
                  <a:gd name="connsiteY54" fmla="*/ 1840668 h 3952043"/>
                  <a:gd name="connsiteX55" fmla="*/ 568325 w 1793875"/>
                  <a:gd name="connsiteY55" fmla="*/ 1802568 h 3952043"/>
                  <a:gd name="connsiteX56" fmla="*/ 136525 w 1793875"/>
                  <a:gd name="connsiteY56" fmla="*/ 1843843 h 3952043"/>
                  <a:gd name="connsiteX57" fmla="*/ 558800 w 1793875"/>
                  <a:gd name="connsiteY57" fmla="*/ 1799393 h 3952043"/>
                  <a:gd name="connsiteX58" fmla="*/ 558800 w 1793875"/>
                  <a:gd name="connsiteY58" fmla="*/ 1659693 h 3952043"/>
                  <a:gd name="connsiteX59" fmla="*/ 158750 w 1793875"/>
                  <a:gd name="connsiteY59" fmla="*/ 1729543 h 3952043"/>
                  <a:gd name="connsiteX60" fmla="*/ 533400 w 1793875"/>
                  <a:gd name="connsiteY60" fmla="*/ 1650168 h 3952043"/>
                  <a:gd name="connsiteX61" fmla="*/ 542925 w 1793875"/>
                  <a:gd name="connsiteY61" fmla="*/ 1478718 h 3952043"/>
                  <a:gd name="connsiteX62" fmla="*/ 53975 w 1793875"/>
                  <a:gd name="connsiteY62" fmla="*/ 1545393 h 3952043"/>
                  <a:gd name="connsiteX63" fmla="*/ 527050 w 1793875"/>
                  <a:gd name="connsiteY63" fmla="*/ 1481893 h 3952043"/>
                  <a:gd name="connsiteX64" fmla="*/ 530225 w 1793875"/>
                  <a:gd name="connsiteY64" fmla="*/ 1348543 h 3952043"/>
                  <a:gd name="connsiteX65" fmla="*/ 473075 w 1793875"/>
                  <a:gd name="connsiteY65" fmla="*/ 1345368 h 3952043"/>
                  <a:gd name="connsiteX66" fmla="*/ 482600 w 1793875"/>
                  <a:gd name="connsiteY66" fmla="*/ 1164393 h 3952043"/>
                  <a:gd name="connsiteX67" fmla="*/ 454025 w 1793875"/>
                  <a:gd name="connsiteY67" fmla="*/ 1158043 h 3952043"/>
                  <a:gd name="connsiteX68" fmla="*/ 457200 w 1793875"/>
                  <a:gd name="connsiteY68" fmla="*/ 1081843 h 3952043"/>
                  <a:gd name="connsiteX69" fmla="*/ 101600 w 1793875"/>
                  <a:gd name="connsiteY69" fmla="*/ 1173918 h 3952043"/>
                  <a:gd name="connsiteX70" fmla="*/ 444500 w 1793875"/>
                  <a:gd name="connsiteY70" fmla="*/ 1085018 h 3952043"/>
                  <a:gd name="connsiteX71" fmla="*/ 454025 w 1793875"/>
                  <a:gd name="connsiteY71" fmla="*/ 904043 h 3952043"/>
                  <a:gd name="connsiteX72" fmla="*/ 12700 w 1793875"/>
                  <a:gd name="connsiteY72" fmla="*/ 983418 h 3952043"/>
                  <a:gd name="connsiteX73" fmla="*/ 409575 w 1793875"/>
                  <a:gd name="connsiteY73" fmla="*/ 910393 h 3952043"/>
                  <a:gd name="connsiteX74" fmla="*/ 412750 w 1793875"/>
                  <a:gd name="connsiteY74" fmla="*/ 811968 h 3952043"/>
                  <a:gd name="connsiteX75" fmla="*/ 377825 w 1793875"/>
                  <a:gd name="connsiteY75" fmla="*/ 808793 h 3952043"/>
                  <a:gd name="connsiteX76" fmla="*/ 377825 w 1793875"/>
                  <a:gd name="connsiteY76" fmla="*/ 707193 h 3952043"/>
                  <a:gd name="connsiteX77" fmla="*/ 825500 w 1793875"/>
                  <a:gd name="connsiteY77" fmla="*/ 672268 h 3952043"/>
                  <a:gd name="connsiteX78" fmla="*/ 447675 w 1793875"/>
                  <a:gd name="connsiteY78" fmla="*/ 411918 h 3952043"/>
                  <a:gd name="connsiteX79" fmla="*/ 777875 w 1793875"/>
                  <a:gd name="connsiteY79" fmla="*/ 297618 h 3952043"/>
                  <a:gd name="connsiteX80" fmla="*/ 41275 w 1793875"/>
                  <a:gd name="connsiteY80" fmla="*/ 361118 h 3952043"/>
                  <a:gd name="connsiteX81" fmla="*/ 784225 w 1793875"/>
                  <a:gd name="connsiteY81" fmla="*/ 196018 h 3952043"/>
                  <a:gd name="connsiteX82" fmla="*/ 549275 w 1793875"/>
                  <a:gd name="connsiteY82" fmla="*/ 2343 h 3952043"/>
                  <a:gd name="connsiteX83" fmla="*/ 0 w 1793875"/>
                  <a:gd name="connsiteY83" fmla="*/ 21393 h 3952043"/>
                  <a:gd name="connsiteX0" fmla="*/ 1790700 w 1793875"/>
                  <a:gd name="connsiteY0" fmla="*/ 3952043 h 3952043"/>
                  <a:gd name="connsiteX1" fmla="*/ 1793875 w 1793875"/>
                  <a:gd name="connsiteY1" fmla="*/ 3586918 h 3952043"/>
                  <a:gd name="connsiteX2" fmla="*/ 1581150 w 1793875"/>
                  <a:gd name="connsiteY2" fmla="*/ 3586918 h 3952043"/>
                  <a:gd name="connsiteX3" fmla="*/ 1584325 w 1793875"/>
                  <a:gd name="connsiteY3" fmla="*/ 3466268 h 3952043"/>
                  <a:gd name="connsiteX4" fmla="*/ 1520825 w 1793875"/>
                  <a:gd name="connsiteY4" fmla="*/ 3466268 h 3952043"/>
                  <a:gd name="connsiteX5" fmla="*/ 1524000 w 1793875"/>
                  <a:gd name="connsiteY5" fmla="*/ 3351968 h 3952043"/>
                  <a:gd name="connsiteX6" fmla="*/ 1304925 w 1793875"/>
                  <a:gd name="connsiteY6" fmla="*/ 3355143 h 3952043"/>
                  <a:gd name="connsiteX7" fmla="*/ 1308100 w 1793875"/>
                  <a:gd name="connsiteY7" fmla="*/ 3259893 h 3952043"/>
                  <a:gd name="connsiteX8" fmla="*/ 1174750 w 1793875"/>
                  <a:gd name="connsiteY8" fmla="*/ 3259893 h 3952043"/>
                  <a:gd name="connsiteX9" fmla="*/ 1174750 w 1793875"/>
                  <a:gd name="connsiteY9" fmla="*/ 3174168 h 3952043"/>
                  <a:gd name="connsiteX10" fmla="*/ 1047750 w 1793875"/>
                  <a:gd name="connsiteY10" fmla="*/ 3170993 h 3952043"/>
                  <a:gd name="connsiteX11" fmla="*/ 1050925 w 1793875"/>
                  <a:gd name="connsiteY11" fmla="*/ 3097968 h 3952043"/>
                  <a:gd name="connsiteX12" fmla="*/ 1000125 w 1793875"/>
                  <a:gd name="connsiteY12" fmla="*/ 3097968 h 3952043"/>
                  <a:gd name="connsiteX13" fmla="*/ 1003300 w 1793875"/>
                  <a:gd name="connsiteY13" fmla="*/ 3021768 h 3952043"/>
                  <a:gd name="connsiteX14" fmla="*/ 946150 w 1793875"/>
                  <a:gd name="connsiteY14" fmla="*/ 3021768 h 3952043"/>
                  <a:gd name="connsiteX15" fmla="*/ 949325 w 1793875"/>
                  <a:gd name="connsiteY15" fmla="*/ 2939218 h 3952043"/>
                  <a:gd name="connsiteX16" fmla="*/ 904875 w 1793875"/>
                  <a:gd name="connsiteY16" fmla="*/ 2939218 h 3952043"/>
                  <a:gd name="connsiteX17" fmla="*/ 911225 w 1793875"/>
                  <a:gd name="connsiteY17" fmla="*/ 2872543 h 3952043"/>
                  <a:gd name="connsiteX18" fmla="*/ 692150 w 1793875"/>
                  <a:gd name="connsiteY18" fmla="*/ 2897943 h 3952043"/>
                  <a:gd name="connsiteX19" fmla="*/ 898525 w 1793875"/>
                  <a:gd name="connsiteY19" fmla="*/ 2872543 h 3952043"/>
                  <a:gd name="connsiteX20" fmla="*/ 901700 w 1793875"/>
                  <a:gd name="connsiteY20" fmla="*/ 2723318 h 3952043"/>
                  <a:gd name="connsiteX21" fmla="*/ 819150 w 1793875"/>
                  <a:gd name="connsiteY21" fmla="*/ 2720143 h 3952043"/>
                  <a:gd name="connsiteX22" fmla="*/ 825500 w 1793875"/>
                  <a:gd name="connsiteY22" fmla="*/ 2650293 h 3952043"/>
                  <a:gd name="connsiteX23" fmla="*/ 777875 w 1793875"/>
                  <a:gd name="connsiteY23" fmla="*/ 2647118 h 3952043"/>
                  <a:gd name="connsiteX24" fmla="*/ 787400 w 1793875"/>
                  <a:gd name="connsiteY24" fmla="*/ 2510593 h 3952043"/>
                  <a:gd name="connsiteX25" fmla="*/ 758825 w 1793875"/>
                  <a:gd name="connsiteY25" fmla="*/ 2507418 h 3952043"/>
                  <a:gd name="connsiteX26" fmla="*/ 762000 w 1793875"/>
                  <a:gd name="connsiteY26" fmla="*/ 2367718 h 3952043"/>
                  <a:gd name="connsiteX27" fmla="*/ 762000 w 1793875"/>
                  <a:gd name="connsiteY27" fmla="*/ 2367718 h 3952043"/>
                  <a:gd name="connsiteX28" fmla="*/ 762000 w 1793875"/>
                  <a:gd name="connsiteY28" fmla="*/ 2367718 h 3952043"/>
                  <a:gd name="connsiteX29" fmla="*/ 361950 w 1793875"/>
                  <a:gd name="connsiteY29" fmla="*/ 2488368 h 3952043"/>
                  <a:gd name="connsiteX30" fmla="*/ 739775 w 1793875"/>
                  <a:gd name="connsiteY30" fmla="*/ 2370893 h 3952043"/>
                  <a:gd name="connsiteX31" fmla="*/ 742950 w 1793875"/>
                  <a:gd name="connsiteY31" fmla="*/ 2301043 h 3952043"/>
                  <a:gd name="connsiteX32" fmla="*/ 352425 w 1793875"/>
                  <a:gd name="connsiteY32" fmla="*/ 2358193 h 3952043"/>
                  <a:gd name="connsiteX33" fmla="*/ 730250 w 1793875"/>
                  <a:gd name="connsiteY33" fmla="*/ 2301043 h 3952043"/>
                  <a:gd name="connsiteX34" fmla="*/ 730250 w 1793875"/>
                  <a:gd name="connsiteY34" fmla="*/ 2237543 h 3952043"/>
                  <a:gd name="connsiteX35" fmla="*/ 381000 w 1793875"/>
                  <a:gd name="connsiteY35" fmla="*/ 2259768 h 3952043"/>
                  <a:gd name="connsiteX36" fmla="*/ 723900 w 1793875"/>
                  <a:gd name="connsiteY36" fmla="*/ 2234368 h 3952043"/>
                  <a:gd name="connsiteX37" fmla="*/ 723900 w 1793875"/>
                  <a:gd name="connsiteY37" fmla="*/ 2234368 h 3952043"/>
                  <a:gd name="connsiteX38" fmla="*/ 723900 w 1793875"/>
                  <a:gd name="connsiteY38" fmla="*/ 2234368 h 3952043"/>
                  <a:gd name="connsiteX39" fmla="*/ 901700 w 1793875"/>
                  <a:gd name="connsiteY39" fmla="*/ 2205793 h 3952043"/>
                  <a:gd name="connsiteX40" fmla="*/ 727075 w 1793875"/>
                  <a:gd name="connsiteY40" fmla="*/ 2215318 h 3952043"/>
                  <a:gd name="connsiteX41" fmla="*/ 390525 w 1793875"/>
                  <a:gd name="connsiteY41" fmla="*/ 2240718 h 3952043"/>
                  <a:gd name="connsiteX42" fmla="*/ 711200 w 1793875"/>
                  <a:gd name="connsiteY42" fmla="*/ 2215318 h 3952043"/>
                  <a:gd name="connsiteX43" fmla="*/ 714375 w 1793875"/>
                  <a:gd name="connsiteY43" fmla="*/ 2116893 h 3952043"/>
                  <a:gd name="connsiteX44" fmla="*/ 676275 w 1793875"/>
                  <a:gd name="connsiteY44" fmla="*/ 2110543 h 3952043"/>
                  <a:gd name="connsiteX45" fmla="*/ 682625 w 1793875"/>
                  <a:gd name="connsiteY45" fmla="*/ 2040693 h 3952043"/>
                  <a:gd name="connsiteX46" fmla="*/ 622300 w 1793875"/>
                  <a:gd name="connsiteY46" fmla="*/ 2034343 h 3952043"/>
                  <a:gd name="connsiteX47" fmla="*/ 628650 w 1793875"/>
                  <a:gd name="connsiteY47" fmla="*/ 1958143 h 3952043"/>
                  <a:gd name="connsiteX48" fmla="*/ 180975 w 1793875"/>
                  <a:gd name="connsiteY48" fmla="*/ 2034343 h 3952043"/>
                  <a:gd name="connsiteX49" fmla="*/ 612775 w 1793875"/>
                  <a:gd name="connsiteY49" fmla="*/ 1958143 h 3952043"/>
                  <a:gd name="connsiteX50" fmla="*/ 622300 w 1793875"/>
                  <a:gd name="connsiteY50" fmla="*/ 1907343 h 3952043"/>
                  <a:gd name="connsiteX51" fmla="*/ 581025 w 1793875"/>
                  <a:gd name="connsiteY51" fmla="*/ 1907343 h 3952043"/>
                  <a:gd name="connsiteX52" fmla="*/ 587375 w 1793875"/>
                  <a:gd name="connsiteY52" fmla="*/ 1840668 h 3952043"/>
                  <a:gd name="connsiteX53" fmla="*/ 247650 w 1793875"/>
                  <a:gd name="connsiteY53" fmla="*/ 1878768 h 3952043"/>
                  <a:gd name="connsiteX54" fmla="*/ 568325 w 1793875"/>
                  <a:gd name="connsiteY54" fmla="*/ 1840668 h 3952043"/>
                  <a:gd name="connsiteX55" fmla="*/ 568325 w 1793875"/>
                  <a:gd name="connsiteY55" fmla="*/ 1802568 h 3952043"/>
                  <a:gd name="connsiteX56" fmla="*/ 136525 w 1793875"/>
                  <a:gd name="connsiteY56" fmla="*/ 1843843 h 3952043"/>
                  <a:gd name="connsiteX57" fmla="*/ 558800 w 1793875"/>
                  <a:gd name="connsiteY57" fmla="*/ 1799393 h 3952043"/>
                  <a:gd name="connsiteX58" fmla="*/ 558800 w 1793875"/>
                  <a:gd name="connsiteY58" fmla="*/ 1659693 h 3952043"/>
                  <a:gd name="connsiteX59" fmla="*/ 158750 w 1793875"/>
                  <a:gd name="connsiteY59" fmla="*/ 1729543 h 3952043"/>
                  <a:gd name="connsiteX60" fmla="*/ 533400 w 1793875"/>
                  <a:gd name="connsiteY60" fmla="*/ 1650168 h 3952043"/>
                  <a:gd name="connsiteX61" fmla="*/ 542925 w 1793875"/>
                  <a:gd name="connsiteY61" fmla="*/ 1478718 h 3952043"/>
                  <a:gd name="connsiteX62" fmla="*/ 53975 w 1793875"/>
                  <a:gd name="connsiteY62" fmla="*/ 1545393 h 3952043"/>
                  <a:gd name="connsiteX63" fmla="*/ 527050 w 1793875"/>
                  <a:gd name="connsiteY63" fmla="*/ 1481893 h 3952043"/>
                  <a:gd name="connsiteX64" fmla="*/ 530225 w 1793875"/>
                  <a:gd name="connsiteY64" fmla="*/ 1348543 h 3952043"/>
                  <a:gd name="connsiteX65" fmla="*/ 473075 w 1793875"/>
                  <a:gd name="connsiteY65" fmla="*/ 1345368 h 3952043"/>
                  <a:gd name="connsiteX66" fmla="*/ 482600 w 1793875"/>
                  <a:gd name="connsiteY66" fmla="*/ 1164393 h 3952043"/>
                  <a:gd name="connsiteX67" fmla="*/ 454025 w 1793875"/>
                  <a:gd name="connsiteY67" fmla="*/ 1158043 h 3952043"/>
                  <a:gd name="connsiteX68" fmla="*/ 457200 w 1793875"/>
                  <a:gd name="connsiteY68" fmla="*/ 1081843 h 3952043"/>
                  <a:gd name="connsiteX69" fmla="*/ 101600 w 1793875"/>
                  <a:gd name="connsiteY69" fmla="*/ 1173918 h 3952043"/>
                  <a:gd name="connsiteX70" fmla="*/ 444500 w 1793875"/>
                  <a:gd name="connsiteY70" fmla="*/ 1085018 h 3952043"/>
                  <a:gd name="connsiteX71" fmla="*/ 454025 w 1793875"/>
                  <a:gd name="connsiteY71" fmla="*/ 904043 h 3952043"/>
                  <a:gd name="connsiteX72" fmla="*/ 12700 w 1793875"/>
                  <a:gd name="connsiteY72" fmla="*/ 983418 h 3952043"/>
                  <a:gd name="connsiteX73" fmla="*/ 409575 w 1793875"/>
                  <a:gd name="connsiteY73" fmla="*/ 910393 h 3952043"/>
                  <a:gd name="connsiteX74" fmla="*/ 412750 w 1793875"/>
                  <a:gd name="connsiteY74" fmla="*/ 811968 h 3952043"/>
                  <a:gd name="connsiteX75" fmla="*/ 377825 w 1793875"/>
                  <a:gd name="connsiteY75" fmla="*/ 808793 h 3952043"/>
                  <a:gd name="connsiteX76" fmla="*/ 377825 w 1793875"/>
                  <a:gd name="connsiteY76" fmla="*/ 707193 h 3952043"/>
                  <a:gd name="connsiteX77" fmla="*/ 358775 w 1793875"/>
                  <a:gd name="connsiteY77" fmla="*/ 602418 h 3952043"/>
                  <a:gd name="connsiteX78" fmla="*/ 447675 w 1793875"/>
                  <a:gd name="connsiteY78" fmla="*/ 411918 h 3952043"/>
                  <a:gd name="connsiteX79" fmla="*/ 777875 w 1793875"/>
                  <a:gd name="connsiteY79" fmla="*/ 297618 h 3952043"/>
                  <a:gd name="connsiteX80" fmla="*/ 41275 w 1793875"/>
                  <a:gd name="connsiteY80" fmla="*/ 361118 h 3952043"/>
                  <a:gd name="connsiteX81" fmla="*/ 784225 w 1793875"/>
                  <a:gd name="connsiteY81" fmla="*/ 196018 h 3952043"/>
                  <a:gd name="connsiteX82" fmla="*/ 549275 w 1793875"/>
                  <a:gd name="connsiteY82" fmla="*/ 2343 h 3952043"/>
                  <a:gd name="connsiteX83" fmla="*/ 0 w 1793875"/>
                  <a:gd name="connsiteY83" fmla="*/ 21393 h 3952043"/>
                  <a:gd name="connsiteX0" fmla="*/ 1790700 w 1793875"/>
                  <a:gd name="connsiteY0" fmla="*/ 3952043 h 3952043"/>
                  <a:gd name="connsiteX1" fmla="*/ 1793875 w 1793875"/>
                  <a:gd name="connsiteY1" fmla="*/ 3586918 h 3952043"/>
                  <a:gd name="connsiteX2" fmla="*/ 1581150 w 1793875"/>
                  <a:gd name="connsiteY2" fmla="*/ 3586918 h 3952043"/>
                  <a:gd name="connsiteX3" fmla="*/ 1584325 w 1793875"/>
                  <a:gd name="connsiteY3" fmla="*/ 3466268 h 3952043"/>
                  <a:gd name="connsiteX4" fmla="*/ 1520825 w 1793875"/>
                  <a:gd name="connsiteY4" fmla="*/ 3466268 h 3952043"/>
                  <a:gd name="connsiteX5" fmla="*/ 1524000 w 1793875"/>
                  <a:gd name="connsiteY5" fmla="*/ 3351968 h 3952043"/>
                  <a:gd name="connsiteX6" fmla="*/ 1304925 w 1793875"/>
                  <a:gd name="connsiteY6" fmla="*/ 3355143 h 3952043"/>
                  <a:gd name="connsiteX7" fmla="*/ 1308100 w 1793875"/>
                  <a:gd name="connsiteY7" fmla="*/ 3259893 h 3952043"/>
                  <a:gd name="connsiteX8" fmla="*/ 1174750 w 1793875"/>
                  <a:gd name="connsiteY8" fmla="*/ 3259893 h 3952043"/>
                  <a:gd name="connsiteX9" fmla="*/ 1174750 w 1793875"/>
                  <a:gd name="connsiteY9" fmla="*/ 3174168 h 3952043"/>
                  <a:gd name="connsiteX10" fmla="*/ 1047750 w 1793875"/>
                  <a:gd name="connsiteY10" fmla="*/ 3170993 h 3952043"/>
                  <a:gd name="connsiteX11" fmla="*/ 1050925 w 1793875"/>
                  <a:gd name="connsiteY11" fmla="*/ 3097968 h 3952043"/>
                  <a:gd name="connsiteX12" fmla="*/ 1000125 w 1793875"/>
                  <a:gd name="connsiteY12" fmla="*/ 3097968 h 3952043"/>
                  <a:gd name="connsiteX13" fmla="*/ 1003300 w 1793875"/>
                  <a:gd name="connsiteY13" fmla="*/ 3021768 h 3952043"/>
                  <a:gd name="connsiteX14" fmla="*/ 946150 w 1793875"/>
                  <a:gd name="connsiteY14" fmla="*/ 3021768 h 3952043"/>
                  <a:gd name="connsiteX15" fmla="*/ 949325 w 1793875"/>
                  <a:gd name="connsiteY15" fmla="*/ 2939218 h 3952043"/>
                  <a:gd name="connsiteX16" fmla="*/ 904875 w 1793875"/>
                  <a:gd name="connsiteY16" fmla="*/ 2939218 h 3952043"/>
                  <a:gd name="connsiteX17" fmla="*/ 911225 w 1793875"/>
                  <a:gd name="connsiteY17" fmla="*/ 2872543 h 3952043"/>
                  <a:gd name="connsiteX18" fmla="*/ 692150 w 1793875"/>
                  <a:gd name="connsiteY18" fmla="*/ 2897943 h 3952043"/>
                  <a:gd name="connsiteX19" fmla="*/ 898525 w 1793875"/>
                  <a:gd name="connsiteY19" fmla="*/ 2872543 h 3952043"/>
                  <a:gd name="connsiteX20" fmla="*/ 901700 w 1793875"/>
                  <a:gd name="connsiteY20" fmla="*/ 2723318 h 3952043"/>
                  <a:gd name="connsiteX21" fmla="*/ 819150 w 1793875"/>
                  <a:gd name="connsiteY21" fmla="*/ 2720143 h 3952043"/>
                  <a:gd name="connsiteX22" fmla="*/ 825500 w 1793875"/>
                  <a:gd name="connsiteY22" fmla="*/ 2650293 h 3952043"/>
                  <a:gd name="connsiteX23" fmla="*/ 777875 w 1793875"/>
                  <a:gd name="connsiteY23" fmla="*/ 2647118 h 3952043"/>
                  <a:gd name="connsiteX24" fmla="*/ 787400 w 1793875"/>
                  <a:gd name="connsiteY24" fmla="*/ 2510593 h 3952043"/>
                  <a:gd name="connsiteX25" fmla="*/ 758825 w 1793875"/>
                  <a:gd name="connsiteY25" fmla="*/ 2507418 h 3952043"/>
                  <a:gd name="connsiteX26" fmla="*/ 762000 w 1793875"/>
                  <a:gd name="connsiteY26" fmla="*/ 2367718 h 3952043"/>
                  <a:gd name="connsiteX27" fmla="*/ 762000 w 1793875"/>
                  <a:gd name="connsiteY27" fmla="*/ 2367718 h 3952043"/>
                  <a:gd name="connsiteX28" fmla="*/ 762000 w 1793875"/>
                  <a:gd name="connsiteY28" fmla="*/ 2367718 h 3952043"/>
                  <a:gd name="connsiteX29" fmla="*/ 361950 w 1793875"/>
                  <a:gd name="connsiteY29" fmla="*/ 2488368 h 3952043"/>
                  <a:gd name="connsiteX30" fmla="*/ 739775 w 1793875"/>
                  <a:gd name="connsiteY30" fmla="*/ 2370893 h 3952043"/>
                  <a:gd name="connsiteX31" fmla="*/ 742950 w 1793875"/>
                  <a:gd name="connsiteY31" fmla="*/ 2301043 h 3952043"/>
                  <a:gd name="connsiteX32" fmla="*/ 352425 w 1793875"/>
                  <a:gd name="connsiteY32" fmla="*/ 2358193 h 3952043"/>
                  <a:gd name="connsiteX33" fmla="*/ 730250 w 1793875"/>
                  <a:gd name="connsiteY33" fmla="*/ 2301043 h 3952043"/>
                  <a:gd name="connsiteX34" fmla="*/ 730250 w 1793875"/>
                  <a:gd name="connsiteY34" fmla="*/ 2237543 h 3952043"/>
                  <a:gd name="connsiteX35" fmla="*/ 381000 w 1793875"/>
                  <a:gd name="connsiteY35" fmla="*/ 2259768 h 3952043"/>
                  <a:gd name="connsiteX36" fmla="*/ 723900 w 1793875"/>
                  <a:gd name="connsiteY36" fmla="*/ 2234368 h 3952043"/>
                  <a:gd name="connsiteX37" fmla="*/ 723900 w 1793875"/>
                  <a:gd name="connsiteY37" fmla="*/ 2234368 h 3952043"/>
                  <a:gd name="connsiteX38" fmla="*/ 723900 w 1793875"/>
                  <a:gd name="connsiteY38" fmla="*/ 2234368 h 3952043"/>
                  <a:gd name="connsiteX39" fmla="*/ 901700 w 1793875"/>
                  <a:gd name="connsiteY39" fmla="*/ 2205793 h 3952043"/>
                  <a:gd name="connsiteX40" fmla="*/ 727075 w 1793875"/>
                  <a:gd name="connsiteY40" fmla="*/ 2215318 h 3952043"/>
                  <a:gd name="connsiteX41" fmla="*/ 390525 w 1793875"/>
                  <a:gd name="connsiteY41" fmla="*/ 2240718 h 3952043"/>
                  <a:gd name="connsiteX42" fmla="*/ 711200 w 1793875"/>
                  <a:gd name="connsiteY42" fmla="*/ 2215318 h 3952043"/>
                  <a:gd name="connsiteX43" fmla="*/ 714375 w 1793875"/>
                  <a:gd name="connsiteY43" fmla="*/ 2116893 h 3952043"/>
                  <a:gd name="connsiteX44" fmla="*/ 676275 w 1793875"/>
                  <a:gd name="connsiteY44" fmla="*/ 2110543 h 3952043"/>
                  <a:gd name="connsiteX45" fmla="*/ 682625 w 1793875"/>
                  <a:gd name="connsiteY45" fmla="*/ 2040693 h 3952043"/>
                  <a:gd name="connsiteX46" fmla="*/ 622300 w 1793875"/>
                  <a:gd name="connsiteY46" fmla="*/ 2034343 h 3952043"/>
                  <a:gd name="connsiteX47" fmla="*/ 628650 w 1793875"/>
                  <a:gd name="connsiteY47" fmla="*/ 1958143 h 3952043"/>
                  <a:gd name="connsiteX48" fmla="*/ 180975 w 1793875"/>
                  <a:gd name="connsiteY48" fmla="*/ 2034343 h 3952043"/>
                  <a:gd name="connsiteX49" fmla="*/ 612775 w 1793875"/>
                  <a:gd name="connsiteY49" fmla="*/ 1958143 h 3952043"/>
                  <a:gd name="connsiteX50" fmla="*/ 622300 w 1793875"/>
                  <a:gd name="connsiteY50" fmla="*/ 1907343 h 3952043"/>
                  <a:gd name="connsiteX51" fmla="*/ 581025 w 1793875"/>
                  <a:gd name="connsiteY51" fmla="*/ 1907343 h 3952043"/>
                  <a:gd name="connsiteX52" fmla="*/ 587375 w 1793875"/>
                  <a:gd name="connsiteY52" fmla="*/ 1840668 h 3952043"/>
                  <a:gd name="connsiteX53" fmla="*/ 247650 w 1793875"/>
                  <a:gd name="connsiteY53" fmla="*/ 1878768 h 3952043"/>
                  <a:gd name="connsiteX54" fmla="*/ 568325 w 1793875"/>
                  <a:gd name="connsiteY54" fmla="*/ 1840668 h 3952043"/>
                  <a:gd name="connsiteX55" fmla="*/ 568325 w 1793875"/>
                  <a:gd name="connsiteY55" fmla="*/ 1802568 h 3952043"/>
                  <a:gd name="connsiteX56" fmla="*/ 136525 w 1793875"/>
                  <a:gd name="connsiteY56" fmla="*/ 1843843 h 3952043"/>
                  <a:gd name="connsiteX57" fmla="*/ 558800 w 1793875"/>
                  <a:gd name="connsiteY57" fmla="*/ 1799393 h 3952043"/>
                  <a:gd name="connsiteX58" fmla="*/ 558800 w 1793875"/>
                  <a:gd name="connsiteY58" fmla="*/ 1659693 h 3952043"/>
                  <a:gd name="connsiteX59" fmla="*/ 158750 w 1793875"/>
                  <a:gd name="connsiteY59" fmla="*/ 1729543 h 3952043"/>
                  <a:gd name="connsiteX60" fmla="*/ 533400 w 1793875"/>
                  <a:gd name="connsiteY60" fmla="*/ 1650168 h 3952043"/>
                  <a:gd name="connsiteX61" fmla="*/ 542925 w 1793875"/>
                  <a:gd name="connsiteY61" fmla="*/ 1478718 h 3952043"/>
                  <a:gd name="connsiteX62" fmla="*/ 53975 w 1793875"/>
                  <a:gd name="connsiteY62" fmla="*/ 1545393 h 3952043"/>
                  <a:gd name="connsiteX63" fmla="*/ 527050 w 1793875"/>
                  <a:gd name="connsiteY63" fmla="*/ 1481893 h 3952043"/>
                  <a:gd name="connsiteX64" fmla="*/ 530225 w 1793875"/>
                  <a:gd name="connsiteY64" fmla="*/ 1348543 h 3952043"/>
                  <a:gd name="connsiteX65" fmla="*/ 473075 w 1793875"/>
                  <a:gd name="connsiteY65" fmla="*/ 1345368 h 3952043"/>
                  <a:gd name="connsiteX66" fmla="*/ 482600 w 1793875"/>
                  <a:gd name="connsiteY66" fmla="*/ 1164393 h 3952043"/>
                  <a:gd name="connsiteX67" fmla="*/ 454025 w 1793875"/>
                  <a:gd name="connsiteY67" fmla="*/ 1158043 h 3952043"/>
                  <a:gd name="connsiteX68" fmla="*/ 457200 w 1793875"/>
                  <a:gd name="connsiteY68" fmla="*/ 1081843 h 3952043"/>
                  <a:gd name="connsiteX69" fmla="*/ 101600 w 1793875"/>
                  <a:gd name="connsiteY69" fmla="*/ 1173918 h 3952043"/>
                  <a:gd name="connsiteX70" fmla="*/ 444500 w 1793875"/>
                  <a:gd name="connsiteY70" fmla="*/ 1085018 h 3952043"/>
                  <a:gd name="connsiteX71" fmla="*/ 454025 w 1793875"/>
                  <a:gd name="connsiteY71" fmla="*/ 904043 h 3952043"/>
                  <a:gd name="connsiteX72" fmla="*/ 12700 w 1793875"/>
                  <a:gd name="connsiteY72" fmla="*/ 983418 h 3952043"/>
                  <a:gd name="connsiteX73" fmla="*/ 409575 w 1793875"/>
                  <a:gd name="connsiteY73" fmla="*/ 910393 h 3952043"/>
                  <a:gd name="connsiteX74" fmla="*/ 412750 w 1793875"/>
                  <a:gd name="connsiteY74" fmla="*/ 811968 h 3952043"/>
                  <a:gd name="connsiteX75" fmla="*/ 377825 w 1793875"/>
                  <a:gd name="connsiteY75" fmla="*/ 808793 h 3952043"/>
                  <a:gd name="connsiteX76" fmla="*/ 377825 w 1793875"/>
                  <a:gd name="connsiteY76" fmla="*/ 707193 h 3952043"/>
                  <a:gd name="connsiteX77" fmla="*/ 358775 w 1793875"/>
                  <a:gd name="connsiteY77" fmla="*/ 602418 h 3952043"/>
                  <a:gd name="connsiteX78" fmla="*/ 349250 w 1793875"/>
                  <a:gd name="connsiteY78" fmla="*/ 510343 h 3952043"/>
                  <a:gd name="connsiteX79" fmla="*/ 777875 w 1793875"/>
                  <a:gd name="connsiteY79" fmla="*/ 297618 h 3952043"/>
                  <a:gd name="connsiteX80" fmla="*/ 41275 w 1793875"/>
                  <a:gd name="connsiteY80" fmla="*/ 361118 h 3952043"/>
                  <a:gd name="connsiteX81" fmla="*/ 784225 w 1793875"/>
                  <a:gd name="connsiteY81" fmla="*/ 196018 h 3952043"/>
                  <a:gd name="connsiteX82" fmla="*/ 549275 w 1793875"/>
                  <a:gd name="connsiteY82" fmla="*/ 2343 h 3952043"/>
                  <a:gd name="connsiteX83" fmla="*/ 0 w 1793875"/>
                  <a:gd name="connsiteY83" fmla="*/ 21393 h 3952043"/>
                  <a:gd name="connsiteX0" fmla="*/ 1790700 w 1793875"/>
                  <a:gd name="connsiteY0" fmla="*/ 3952043 h 3952043"/>
                  <a:gd name="connsiteX1" fmla="*/ 1793875 w 1793875"/>
                  <a:gd name="connsiteY1" fmla="*/ 3586918 h 3952043"/>
                  <a:gd name="connsiteX2" fmla="*/ 1581150 w 1793875"/>
                  <a:gd name="connsiteY2" fmla="*/ 3586918 h 3952043"/>
                  <a:gd name="connsiteX3" fmla="*/ 1584325 w 1793875"/>
                  <a:gd name="connsiteY3" fmla="*/ 3466268 h 3952043"/>
                  <a:gd name="connsiteX4" fmla="*/ 1520825 w 1793875"/>
                  <a:gd name="connsiteY4" fmla="*/ 3466268 h 3952043"/>
                  <a:gd name="connsiteX5" fmla="*/ 1524000 w 1793875"/>
                  <a:gd name="connsiteY5" fmla="*/ 3351968 h 3952043"/>
                  <a:gd name="connsiteX6" fmla="*/ 1304925 w 1793875"/>
                  <a:gd name="connsiteY6" fmla="*/ 3355143 h 3952043"/>
                  <a:gd name="connsiteX7" fmla="*/ 1308100 w 1793875"/>
                  <a:gd name="connsiteY7" fmla="*/ 3259893 h 3952043"/>
                  <a:gd name="connsiteX8" fmla="*/ 1174750 w 1793875"/>
                  <a:gd name="connsiteY8" fmla="*/ 3259893 h 3952043"/>
                  <a:gd name="connsiteX9" fmla="*/ 1174750 w 1793875"/>
                  <a:gd name="connsiteY9" fmla="*/ 3174168 h 3952043"/>
                  <a:gd name="connsiteX10" fmla="*/ 1047750 w 1793875"/>
                  <a:gd name="connsiteY10" fmla="*/ 3170993 h 3952043"/>
                  <a:gd name="connsiteX11" fmla="*/ 1050925 w 1793875"/>
                  <a:gd name="connsiteY11" fmla="*/ 3097968 h 3952043"/>
                  <a:gd name="connsiteX12" fmla="*/ 1000125 w 1793875"/>
                  <a:gd name="connsiteY12" fmla="*/ 3097968 h 3952043"/>
                  <a:gd name="connsiteX13" fmla="*/ 1003300 w 1793875"/>
                  <a:gd name="connsiteY13" fmla="*/ 3021768 h 3952043"/>
                  <a:gd name="connsiteX14" fmla="*/ 946150 w 1793875"/>
                  <a:gd name="connsiteY14" fmla="*/ 3021768 h 3952043"/>
                  <a:gd name="connsiteX15" fmla="*/ 949325 w 1793875"/>
                  <a:gd name="connsiteY15" fmla="*/ 2939218 h 3952043"/>
                  <a:gd name="connsiteX16" fmla="*/ 904875 w 1793875"/>
                  <a:gd name="connsiteY16" fmla="*/ 2939218 h 3952043"/>
                  <a:gd name="connsiteX17" fmla="*/ 911225 w 1793875"/>
                  <a:gd name="connsiteY17" fmla="*/ 2872543 h 3952043"/>
                  <a:gd name="connsiteX18" fmla="*/ 692150 w 1793875"/>
                  <a:gd name="connsiteY18" fmla="*/ 2897943 h 3952043"/>
                  <a:gd name="connsiteX19" fmla="*/ 898525 w 1793875"/>
                  <a:gd name="connsiteY19" fmla="*/ 2872543 h 3952043"/>
                  <a:gd name="connsiteX20" fmla="*/ 901700 w 1793875"/>
                  <a:gd name="connsiteY20" fmla="*/ 2723318 h 3952043"/>
                  <a:gd name="connsiteX21" fmla="*/ 819150 w 1793875"/>
                  <a:gd name="connsiteY21" fmla="*/ 2720143 h 3952043"/>
                  <a:gd name="connsiteX22" fmla="*/ 825500 w 1793875"/>
                  <a:gd name="connsiteY22" fmla="*/ 2650293 h 3952043"/>
                  <a:gd name="connsiteX23" fmla="*/ 777875 w 1793875"/>
                  <a:gd name="connsiteY23" fmla="*/ 2647118 h 3952043"/>
                  <a:gd name="connsiteX24" fmla="*/ 787400 w 1793875"/>
                  <a:gd name="connsiteY24" fmla="*/ 2510593 h 3952043"/>
                  <a:gd name="connsiteX25" fmla="*/ 758825 w 1793875"/>
                  <a:gd name="connsiteY25" fmla="*/ 2507418 h 3952043"/>
                  <a:gd name="connsiteX26" fmla="*/ 762000 w 1793875"/>
                  <a:gd name="connsiteY26" fmla="*/ 2367718 h 3952043"/>
                  <a:gd name="connsiteX27" fmla="*/ 762000 w 1793875"/>
                  <a:gd name="connsiteY27" fmla="*/ 2367718 h 3952043"/>
                  <a:gd name="connsiteX28" fmla="*/ 762000 w 1793875"/>
                  <a:gd name="connsiteY28" fmla="*/ 2367718 h 3952043"/>
                  <a:gd name="connsiteX29" fmla="*/ 361950 w 1793875"/>
                  <a:gd name="connsiteY29" fmla="*/ 2488368 h 3952043"/>
                  <a:gd name="connsiteX30" fmla="*/ 739775 w 1793875"/>
                  <a:gd name="connsiteY30" fmla="*/ 2370893 h 3952043"/>
                  <a:gd name="connsiteX31" fmla="*/ 742950 w 1793875"/>
                  <a:gd name="connsiteY31" fmla="*/ 2301043 h 3952043"/>
                  <a:gd name="connsiteX32" fmla="*/ 352425 w 1793875"/>
                  <a:gd name="connsiteY32" fmla="*/ 2358193 h 3952043"/>
                  <a:gd name="connsiteX33" fmla="*/ 730250 w 1793875"/>
                  <a:gd name="connsiteY33" fmla="*/ 2301043 h 3952043"/>
                  <a:gd name="connsiteX34" fmla="*/ 730250 w 1793875"/>
                  <a:gd name="connsiteY34" fmla="*/ 2237543 h 3952043"/>
                  <a:gd name="connsiteX35" fmla="*/ 381000 w 1793875"/>
                  <a:gd name="connsiteY35" fmla="*/ 2259768 h 3952043"/>
                  <a:gd name="connsiteX36" fmla="*/ 723900 w 1793875"/>
                  <a:gd name="connsiteY36" fmla="*/ 2234368 h 3952043"/>
                  <a:gd name="connsiteX37" fmla="*/ 723900 w 1793875"/>
                  <a:gd name="connsiteY37" fmla="*/ 2234368 h 3952043"/>
                  <a:gd name="connsiteX38" fmla="*/ 723900 w 1793875"/>
                  <a:gd name="connsiteY38" fmla="*/ 2234368 h 3952043"/>
                  <a:gd name="connsiteX39" fmla="*/ 901700 w 1793875"/>
                  <a:gd name="connsiteY39" fmla="*/ 2205793 h 3952043"/>
                  <a:gd name="connsiteX40" fmla="*/ 727075 w 1793875"/>
                  <a:gd name="connsiteY40" fmla="*/ 2215318 h 3952043"/>
                  <a:gd name="connsiteX41" fmla="*/ 390525 w 1793875"/>
                  <a:gd name="connsiteY41" fmla="*/ 2240718 h 3952043"/>
                  <a:gd name="connsiteX42" fmla="*/ 711200 w 1793875"/>
                  <a:gd name="connsiteY42" fmla="*/ 2215318 h 3952043"/>
                  <a:gd name="connsiteX43" fmla="*/ 714375 w 1793875"/>
                  <a:gd name="connsiteY43" fmla="*/ 2116893 h 3952043"/>
                  <a:gd name="connsiteX44" fmla="*/ 676275 w 1793875"/>
                  <a:gd name="connsiteY44" fmla="*/ 2110543 h 3952043"/>
                  <a:gd name="connsiteX45" fmla="*/ 682625 w 1793875"/>
                  <a:gd name="connsiteY45" fmla="*/ 2040693 h 3952043"/>
                  <a:gd name="connsiteX46" fmla="*/ 622300 w 1793875"/>
                  <a:gd name="connsiteY46" fmla="*/ 2034343 h 3952043"/>
                  <a:gd name="connsiteX47" fmla="*/ 628650 w 1793875"/>
                  <a:gd name="connsiteY47" fmla="*/ 1958143 h 3952043"/>
                  <a:gd name="connsiteX48" fmla="*/ 180975 w 1793875"/>
                  <a:gd name="connsiteY48" fmla="*/ 2034343 h 3952043"/>
                  <a:gd name="connsiteX49" fmla="*/ 612775 w 1793875"/>
                  <a:gd name="connsiteY49" fmla="*/ 1958143 h 3952043"/>
                  <a:gd name="connsiteX50" fmla="*/ 622300 w 1793875"/>
                  <a:gd name="connsiteY50" fmla="*/ 1907343 h 3952043"/>
                  <a:gd name="connsiteX51" fmla="*/ 581025 w 1793875"/>
                  <a:gd name="connsiteY51" fmla="*/ 1907343 h 3952043"/>
                  <a:gd name="connsiteX52" fmla="*/ 587375 w 1793875"/>
                  <a:gd name="connsiteY52" fmla="*/ 1840668 h 3952043"/>
                  <a:gd name="connsiteX53" fmla="*/ 247650 w 1793875"/>
                  <a:gd name="connsiteY53" fmla="*/ 1878768 h 3952043"/>
                  <a:gd name="connsiteX54" fmla="*/ 568325 w 1793875"/>
                  <a:gd name="connsiteY54" fmla="*/ 1840668 h 3952043"/>
                  <a:gd name="connsiteX55" fmla="*/ 568325 w 1793875"/>
                  <a:gd name="connsiteY55" fmla="*/ 1802568 h 3952043"/>
                  <a:gd name="connsiteX56" fmla="*/ 136525 w 1793875"/>
                  <a:gd name="connsiteY56" fmla="*/ 1843843 h 3952043"/>
                  <a:gd name="connsiteX57" fmla="*/ 558800 w 1793875"/>
                  <a:gd name="connsiteY57" fmla="*/ 1799393 h 3952043"/>
                  <a:gd name="connsiteX58" fmla="*/ 558800 w 1793875"/>
                  <a:gd name="connsiteY58" fmla="*/ 1659693 h 3952043"/>
                  <a:gd name="connsiteX59" fmla="*/ 158750 w 1793875"/>
                  <a:gd name="connsiteY59" fmla="*/ 1729543 h 3952043"/>
                  <a:gd name="connsiteX60" fmla="*/ 533400 w 1793875"/>
                  <a:gd name="connsiteY60" fmla="*/ 1650168 h 3952043"/>
                  <a:gd name="connsiteX61" fmla="*/ 542925 w 1793875"/>
                  <a:gd name="connsiteY61" fmla="*/ 1478718 h 3952043"/>
                  <a:gd name="connsiteX62" fmla="*/ 53975 w 1793875"/>
                  <a:gd name="connsiteY62" fmla="*/ 1545393 h 3952043"/>
                  <a:gd name="connsiteX63" fmla="*/ 527050 w 1793875"/>
                  <a:gd name="connsiteY63" fmla="*/ 1481893 h 3952043"/>
                  <a:gd name="connsiteX64" fmla="*/ 530225 w 1793875"/>
                  <a:gd name="connsiteY64" fmla="*/ 1348543 h 3952043"/>
                  <a:gd name="connsiteX65" fmla="*/ 473075 w 1793875"/>
                  <a:gd name="connsiteY65" fmla="*/ 1345368 h 3952043"/>
                  <a:gd name="connsiteX66" fmla="*/ 482600 w 1793875"/>
                  <a:gd name="connsiteY66" fmla="*/ 1164393 h 3952043"/>
                  <a:gd name="connsiteX67" fmla="*/ 454025 w 1793875"/>
                  <a:gd name="connsiteY67" fmla="*/ 1158043 h 3952043"/>
                  <a:gd name="connsiteX68" fmla="*/ 457200 w 1793875"/>
                  <a:gd name="connsiteY68" fmla="*/ 1081843 h 3952043"/>
                  <a:gd name="connsiteX69" fmla="*/ 101600 w 1793875"/>
                  <a:gd name="connsiteY69" fmla="*/ 1173918 h 3952043"/>
                  <a:gd name="connsiteX70" fmla="*/ 444500 w 1793875"/>
                  <a:gd name="connsiteY70" fmla="*/ 1085018 h 3952043"/>
                  <a:gd name="connsiteX71" fmla="*/ 454025 w 1793875"/>
                  <a:gd name="connsiteY71" fmla="*/ 904043 h 3952043"/>
                  <a:gd name="connsiteX72" fmla="*/ 12700 w 1793875"/>
                  <a:gd name="connsiteY72" fmla="*/ 983418 h 3952043"/>
                  <a:gd name="connsiteX73" fmla="*/ 409575 w 1793875"/>
                  <a:gd name="connsiteY73" fmla="*/ 910393 h 3952043"/>
                  <a:gd name="connsiteX74" fmla="*/ 412750 w 1793875"/>
                  <a:gd name="connsiteY74" fmla="*/ 811968 h 3952043"/>
                  <a:gd name="connsiteX75" fmla="*/ 377825 w 1793875"/>
                  <a:gd name="connsiteY75" fmla="*/ 808793 h 3952043"/>
                  <a:gd name="connsiteX76" fmla="*/ 377825 w 1793875"/>
                  <a:gd name="connsiteY76" fmla="*/ 707193 h 3952043"/>
                  <a:gd name="connsiteX77" fmla="*/ 358775 w 1793875"/>
                  <a:gd name="connsiteY77" fmla="*/ 602418 h 3952043"/>
                  <a:gd name="connsiteX78" fmla="*/ 349250 w 1793875"/>
                  <a:gd name="connsiteY78" fmla="*/ 510343 h 3952043"/>
                  <a:gd name="connsiteX79" fmla="*/ 314325 w 1793875"/>
                  <a:gd name="connsiteY79" fmla="*/ 376993 h 3952043"/>
                  <a:gd name="connsiteX80" fmla="*/ 41275 w 1793875"/>
                  <a:gd name="connsiteY80" fmla="*/ 361118 h 3952043"/>
                  <a:gd name="connsiteX81" fmla="*/ 784225 w 1793875"/>
                  <a:gd name="connsiteY81" fmla="*/ 196018 h 3952043"/>
                  <a:gd name="connsiteX82" fmla="*/ 549275 w 1793875"/>
                  <a:gd name="connsiteY82" fmla="*/ 2343 h 3952043"/>
                  <a:gd name="connsiteX83" fmla="*/ 0 w 1793875"/>
                  <a:gd name="connsiteY83" fmla="*/ 21393 h 3952043"/>
                  <a:gd name="connsiteX0" fmla="*/ 1790700 w 1793875"/>
                  <a:gd name="connsiteY0" fmla="*/ 3952043 h 3952043"/>
                  <a:gd name="connsiteX1" fmla="*/ 1793875 w 1793875"/>
                  <a:gd name="connsiteY1" fmla="*/ 3586918 h 3952043"/>
                  <a:gd name="connsiteX2" fmla="*/ 1581150 w 1793875"/>
                  <a:gd name="connsiteY2" fmla="*/ 3586918 h 3952043"/>
                  <a:gd name="connsiteX3" fmla="*/ 1584325 w 1793875"/>
                  <a:gd name="connsiteY3" fmla="*/ 3466268 h 3952043"/>
                  <a:gd name="connsiteX4" fmla="*/ 1520825 w 1793875"/>
                  <a:gd name="connsiteY4" fmla="*/ 3466268 h 3952043"/>
                  <a:gd name="connsiteX5" fmla="*/ 1524000 w 1793875"/>
                  <a:gd name="connsiteY5" fmla="*/ 3351968 h 3952043"/>
                  <a:gd name="connsiteX6" fmla="*/ 1304925 w 1793875"/>
                  <a:gd name="connsiteY6" fmla="*/ 3355143 h 3952043"/>
                  <a:gd name="connsiteX7" fmla="*/ 1308100 w 1793875"/>
                  <a:gd name="connsiteY7" fmla="*/ 3259893 h 3952043"/>
                  <a:gd name="connsiteX8" fmla="*/ 1174750 w 1793875"/>
                  <a:gd name="connsiteY8" fmla="*/ 3259893 h 3952043"/>
                  <a:gd name="connsiteX9" fmla="*/ 1174750 w 1793875"/>
                  <a:gd name="connsiteY9" fmla="*/ 3174168 h 3952043"/>
                  <a:gd name="connsiteX10" fmla="*/ 1047750 w 1793875"/>
                  <a:gd name="connsiteY10" fmla="*/ 3170993 h 3952043"/>
                  <a:gd name="connsiteX11" fmla="*/ 1050925 w 1793875"/>
                  <a:gd name="connsiteY11" fmla="*/ 3097968 h 3952043"/>
                  <a:gd name="connsiteX12" fmla="*/ 1000125 w 1793875"/>
                  <a:gd name="connsiteY12" fmla="*/ 3097968 h 3952043"/>
                  <a:gd name="connsiteX13" fmla="*/ 1003300 w 1793875"/>
                  <a:gd name="connsiteY13" fmla="*/ 3021768 h 3952043"/>
                  <a:gd name="connsiteX14" fmla="*/ 946150 w 1793875"/>
                  <a:gd name="connsiteY14" fmla="*/ 3021768 h 3952043"/>
                  <a:gd name="connsiteX15" fmla="*/ 949325 w 1793875"/>
                  <a:gd name="connsiteY15" fmla="*/ 2939218 h 3952043"/>
                  <a:gd name="connsiteX16" fmla="*/ 904875 w 1793875"/>
                  <a:gd name="connsiteY16" fmla="*/ 2939218 h 3952043"/>
                  <a:gd name="connsiteX17" fmla="*/ 911225 w 1793875"/>
                  <a:gd name="connsiteY17" fmla="*/ 2872543 h 3952043"/>
                  <a:gd name="connsiteX18" fmla="*/ 692150 w 1793875"/>
                  <a:gd name="connsiteY18" fmla="*/ 2897943 h 3952043"/>
                  <a:gd name="connsiteX19" fmla="*/ 898525 w 1793875"/>
                  <a:gd name="connsiteY19" fmla="*/ 2872543 h 3952043"/>
                  <a:gd name="connsiteX20" fmla="*/ 901700 w 1793875"/>
                  <a:gd name="connsiteY20" fmla="*/ 2723318 h 3952043"/>
                  <a:gd name="connsiteX21" fmla="*/ 819150 w 1793875"/>
                  <a:gd name="connsiteY21" fmla="*/ 2720143 h 3952043"/>
                  <a:gd name="connsiteX22" fmla="*/ 825500 w 1793875"/>
                  <a:gd name="connsiteY22" fmla="*/ 2650293 h 3952043"/>
                  <a:gd name="connsiteX23" fmla="*/ 777875 w 1793875"/>
                  <a:gd name="connsiteY23" fmla="*/ 2647118 h 3952043"/>
                  <a:gd name="connsiteX24" fmla="*/ 787400 w 1793875"/>
                  <a:gd name="connsiteY24" fmla="*/ 2510593 h 3952043"/>
                  <a:gd name="connsiteX25" fmla="*/ 758825 w 1793875"/>
                  <a:gd name="connsiteY25" fmla="*/ 2507418 h 3952043"/>
                  <a:gd name="connsiteX26" fmla="*/ 762000 w 1793875"/>
                  <a:gd name="connsiteY26" fmla="*/ 2367718 h 3952043"/>
                  <a:gd name="connsiteX27" fmla="*/ 762000 w 1793875"/>
                  <a:gd name="connsiteY27" fmla="*/ 2367718 h 3952043"/>
                  <a:gd name="connsiteX28" fmla="*/ 762000 w 1793875"/>
                  <a:gd name="connsiteY28" fmla="*/ 2367718 h 3952043"/>
                  <a:gd name="connsiteX29" fmla="*/ 361950 w 1793875"/>
                  <a:gd name="connsiteY29" fmla="*/ 2488368 h 3952043"/>
                  <a:gd name="connsiteX30" fmla="*/ 739775 w 1793875"/>
                  <a:gd name="connsiteY30" fmla="*/ 2370893 h 3952043"/>
                  <a:gd name="connsiteX31" fmla="*/ 742950 w 1793875"/>
                  <a:gd name="connsiteY31" fmla="*/ 2301043 h 3952043"/>
                  <a:gd name="connsiteX32" fmla="*/ 352425 w 1793875"/>
                  <a:gd name="connsiteY32" fmla="*/ 2358193 h 3952043"/>
                  <a:gd name="connsiteX33" fmla="*/ 730250 w 1793875"/>
                  <a:gd name="connsiteY33" fmla="*/ 2301043 h 3952043"/>
                  <a:gd name="connsiteX34" fmla="*/ 730250 w 1793875"/>
                  <a:gd name="connsiteY34" fmla="*/ 2237543 h 3952043"/>
                  <a:gd name="connsiteX35" fmla="*/ 381000 w 1793875"/>
                  <a:gd name="connsiteY35" fmla="*/ 2259768 h 3952043"/>
                  <a:gd name="connsiteX36" fmla="*/ 723900 w 1793875"/>
                  <a:gd name="connsiteY36" fmla="*/ 2234368 h 3952043"/>
                  <a:gd name="connsiteX37" fmla="*/ 723900 w 1793875"/>
                  <a:gd name="connsiteY37" fmla="*/ 2234368 h 3952043"/>
                  <a:gd name="connsiteX38" fmla="*/ 723900 w 1793875"/>
                  <a:gd name="connsiteY38" fmla="*/ 2234368 h 3952043"/>
                  <a:gd name="connsiteX39" fmla="*/ 901700 w 1793875"/>
                  <a:gd name="connsiteY39" fmla="*/ 2205793 h 3952043"/>
                  <a:gd name="connsiteX40" fmla="*/ 727075 w 1793875"/>
                  <a:gd name="connsiteY40" fmla="*/ 2215318 h 3952043"/>
                  <a:gd name="connsiteX41" fmla="*/ 390525 w 1793875"/>
                  <a:gd name="connsiteY41" fmla="*/ 2240718 h 3952043"/>
                  <a:gd name="connsiteX42" fmla="*/ 711200 w 1793875"/>
                  <a:gd name="connsiteY42" fmla="*/ 2215318 h 3952043"/>
                  <a:gd name="connsiteX43" fmla="*/ 714375 w 1793875"/>
                  <a:gd name="connsiteY43" fmla="*/ 2116893 h 3952043"/>
                  <a:gd name="connsiteX44" fmla="*/ 676275 w 1793875"/>
                  <a:gd name="connsiteY44" fmla="*/ 2110543 h 3952043"/>
                  <a:gd name="connsiteX45" fmla="*/ 682625 w 1793875"/>
                  <a:gd name="connsiteY45" fmla="*/ 2040693 h 3952043"/>
                  <a:gd name="connsiteX46" fmla="*/ 622300 w 1793875"/>
                  <a:gd name="connsiteY46" fmla="*/ 2034343 h 3952043"/>
                  <a:gd name="connsiteX47" fmla="*/ 628650 w 1793875"/>
                  <a:gd name="connsiteY47" fmla="*/ 1958143 h 3952043"/>
                  <a:gd name="connsiteX48" fmla="*/ 180975 w 1793875"/>
                  <a:gd name="connsiteY48" fmla="*/ 2034343 h 3952043"/>
                  <a:gd name="connsiteX49" fmla="*/ 612775 w 1793875"/>
                  <a:gd name="connsiteY49" fmla="*/ 1958143 h 3952043"/>
                  <a:gd name="connsiteX50" fmla="*/ 622300 w 1793875"/>
                  <a:gd name="connsiteY50" fmla="*/ 1907343 h 3952043"/>
                  <a:gd name="connsiteX51" fmla="*/ 581025 w 1793875"/>
                  <a:gd name="connsiteY51" fmla="*/ 1907343 h 3952043"/>
                  <a:gd name="connsiteX52" fmla="*/ 587375 w 1793875"/>
                  <a:gd name="connsiteY52" fmla="*/ 1840668 h 3952043"/>
                  <a:gd name="connsiteX53" fmla="*/ 247650 w 1793875"/>
                  <a:gd name="connsiteY53" fmla="*/ 1878768 h 3952043"/>
                  <a:gd name="connsiteX54" fmla="*/ 568325 w 1793875"/>
                  <a:gd name="connsiteY54" fmla="*/ 1840668 h 3952043"/>
                  <a:gd name="connsiteX55" fmla="*/ 568325 w 1793875"/>
                  <a:gd name="connsiteY55" fmla="*/ 1802568 h 3952043"/>
                  <a:gd name="connsiteX56" fmla="*/ 136525 w 1793875"/>
                  <a:gd name="connsiteY56" fmla="*/ 1843843 h 3952043"/>
                  <a:gd name="connsiteX57" fmla="*/ 558800 w 1793875"/>
                  <a:gd name="connsiteY57" fmla="*/ 1799393 h 3952043"/>
                  <a:gd name="connsiteX58" fmla="*/ 558800 w 1793875"/>
                  <a:gd name="connsiteY58" fmla="*/ 1659693 h 3952043"/>
                  <a:gd name="connsiteX59" fmla="*/ 158750 w 1793875"/>
                  <a:gd name="connsiteY59" fmla="*/ 1729543 h 3952043"/>
                  <a:gd name="connsiteX60" fmla="*/ 533400 w 1793875"/>
                  <a:gd name="connsiteY60" fmla="*/ 1650168 h 3952043"/>
                  <a:gd name="connsiteX61" fmla="*/ 542925 w 1793875"/>
                  <a:gd name="connsiteY61" fmla="*/ 1478718 h 3952043"/>
                  <a:gd name="connsiteX62" fmla="*/ 53975 w 1793875"/>
                  <a:gd name="connsiteY62" fmla="*/ 1545393 h 3952043"/>
                  <a:gd name="connsiteX63" fmla="*/ 527050 w 1793875"/>
                  <a:gd name="connsiteY63" fmla="*/ 1481893 h 3952043"/>
                  <a:gd name="connsiteX64" fmla="*/ 530225 w 1793875"/>
                  <a:gd name="connsiteY64" fmla="*/ 1348543 h 3952043"/>
                  <a:gd name="connsiteX65" fmla="*/ 473075 w 1793875"/>
                  <a:gd name="connsiteY65" fmla="*/ 1345368 h 3952043"/>
                  <a:gd name="connsiteX66" fmla="*/ 482600 w 1793875"/>
                  <a:gd name="connsiteY66" fmla="*/ 1164393 h 3952043"/>
                  <a:gd name="connsiteX67" fmla="*/ 454025 w 1793875"/>
                  <a:gd name="connsiteY67" fmla="*/ 1158043 h 3952043"/>
                  <a:gd name="connsiteX68" fmla="*/ 457200 w 1793875"/>
                  <a:gd name="connsiteY68" fmla="*/ 1081843 h 3952043"/>
                  <a:gd name="connsiteX69" fmla="*/ 101600 w 1793875"/>
                  <a:gd name="connsiteY69" fmla="*/ 1173918 h 3952043"/>
                  <a:gd name="connsiteX70" fmla="*/ 444500 w 1793875"/>
                  <a:gd name="connsiteY70" fmla="*/ 1085018 h 3952043"/>
                  <a:gd name="connsiteX71" fmla="*/ 454025 w 1793875"/>
                  <a:gd name="connsiteY71" fmla="*/ 904043 h 3952043"/>
                  <a:gd name="connsiteX72" fmla="*/ 12700 w 1793875"/>
                  <a:gd name="connsiteY72" fmla="*/ 983418 h 3952043"/>
                  <a:gd name="connsiteX73" fmla="*/ 409575 w 1793875"/>
                  <a:gd name="connsiteY73" fmla="*/ 910393 h 3952043"/>
                  <a:gd name="connsiteX74" fmla="*/ 412750 w 1793875"/>
                  <a:gd name="connsiteY74" fmla="*/ 811968 h 3952043"/>
                  <a:gd name="connsiteX75" fmla="*/ 377825 w 1793875"/>
                  <a:gd name="connsiteY75" fmla="*/ 808793 h 3952043"/>
                  <a:gd name="connsiteX76" fmla="*/ 377825 w 1793875"/>
                  <a:gd name="connsiteY76" fmla="*/ 707193 h 3952043"/>
                  <a:gd name="connsiteX77" fmla="*/ 358775 w 1793875"/>
                  <a:gd name="connsiteY77" fmla="*/ 602418 h 3952043"/>
                  <a:gd name="connsiteX78" fmla="*/ 349250 w 1793875"/>
                  <a:gd name="connsiteY78" fmla="*/ 510343 h 3952043"/>
                  <a:gd name="connsiteX79" fmla="*/ 314325 w 1793875"/>
                  <a:gd name="connsiteY79" fmla="*/ 376993 h 3952043"/>
                  <a:gd name="connsiteX80" fmla="*/ 279400 w 1793875"/>
                  <a:gd name="connsiteY80" fmla="*/ 297618 h 3952043"/>
                  <a:gd name="connsiteX81" fmla="*/ 784225 w 1793875"/>
                  <a:gd name="connsiteY81" fmla="*/ 196018 h 3952043"/>
                  <a:gd name="connsiteX82" fmla="*/ 549275 w 1793875"/>
                  <a:gd name="connsiteY82" fmla="*/ 2343 h 3952043"/>
                  <a:gd name="connsiteX83" fmla="*/ 0 w 1793875"/>
                  <a:gd name="connsiteY83" fmla="*/ 21393 h 3952043"/>
                  <a:gd name="connsiteX0" fmla="*/ 1790700 w 1793875"/>
                  <a:gd name="connsiteY0" fmla="*/ 3952043 h 3952043"/>
                  <a:gd name="connsiteX1" fmla="*/ 1793875 w 1793875"/>
                  <a:gd name="connsiteY1" fmla="*/ 3586918 h 3952043"/>
                  <a:gd name="connsiteX2" fmla="*/ 1581150 w 1793875"/>
                  <a:gd name="connsiteY2" fmla="*/ 3586918 h 3952043"/>
                  <a:gd name="connsiteX3" fmla="*/ 1584325 w 1793875"/>
                  <a:gd name="connsiteY3" fmla="*/ 3466268 h 3952043"/>
                  <a:gd name="connsiteX4" fmla="*/ 1520825 w 1793875"/>
                  <a:gd name="connsiteY4" fmla="*/ 3466268 h 3952043"/>
                  <a:gd name="connsiteX5" fmla="*/ 1524000 w 1793875"/>
                  <a:gd name="connsiteY5" fmla="*/ 3351968 h 3952043"/>
                  <a:gd name="connsiteX6" fmla="*/ 1304925 w 1793875"/>
                  <a:gd name="connsiteY6" fmla="*/ 3355143 h 3952043"/>
                  <a:gd name="connsiteX7" fmla="*/ 1308100 w 1793875"/>
                  <a:gd name="connsiteY7" fmla="*/ 3259893 h 3952043"/>
                  <a:gd name="connsiteX8" fmla="*/ 1174750 w 1793875"/>
                  <a:gd name="connsiteY8" fmla="*/ 3259893 h 3952043"/>
                  <a:gd name="connsiteX9" fmla="*/ 1174750 w 1793875"/>
                  <a:gd name="connsiteY9" fmla="*/ 3174168 h 3952043"/>
                  <a:gd name="connsiteX10" fmla="*/ 1047750 w 1793875"/>
                  <a:gd name="connsiteY10" fmla="*/ 3170993 h 3952043"/>
                  <a:gd name="connsiteX11" fmla="*/ 1050925 w 1793875"/>
                  <a:gd name="connsiteY11" fmla="*/ 3097968 h 3952043"/>
                  <a:gd name="connsiteX12" fmla="*/ 1000125 w 1793875"/>
                  <a:gd name="connsiteY12" fmla="*/ 3097968 h 3952043"/>
                  <a:gd name="connsiteX13" fmla="*/ 1003300 w 1793875"/>
                  <a:gd name="connsiteY13" fmla="*/ 3021768 h 3952043"/>
                  <a:gd name="connsiteX14" fmla="*/ 946150 w 1793875"/>
                  <a:gd name="connsiteY14" fmla="*/ 3021768 h 3952043"/>
                  <a:gd name="connsiteX15" fmla="*/ 949325 w 1793875"/>
                  <a:gd name="connsiteY15" fmla="*/ 2939218 h 3952043"/>
                  <a:gd name="connsiteX16" fmla="*/ 904875 w 1793875"/>
                  <a:gd name="connsiteY16" fmla="*/ 2939218 h 3952043"/>
                  <a:gd name="connsiteX17" fmla="*/ 911225 w 1793875"/>
                  <a:gd name="connsiteY17" fmla="*/ 2872543 h 3952043"/>
                  <a:gd name="connsiteX18" fmla="*/ 692150 w 1793875"/>
                  <a:gd name="connsiteY18" fmla="*/ 2897943 h 3952043"/>
                  <a:gd name="connsiteX19" fmla="*/ 898525 w 1793875"/>
                  <a:gd name="connsiteY19" fmla="*/ 2872543 h 3952043"/>
                  <a:gd name="connsiteX20" fmla="*/ 901700 w 1793875"/>
                  <a:gd name="connsiteY20" fmla="*/ 2723318 h 3952043"/>
                  <a:gd name="connsiteX21" fmla="*/ 819150 w 1793875"/>
                  <a:gd name="connsiteY21" fmla="*/ 2720143 h 3952043"/>
                  <a:gd name="connsiteX22" fmla="*/ 825500 w 1793875"/>
                  <a:gd name="connsiteY22" fmla="*/ 2650293 h 3952043"/>
                  <a:gd name="connsiteX23" fmla="*/ 777875 w 1793875"/>
                  <a:gd name="connsiteY23" fmla="*/ 2647118 h 3952043"/>
                  <a:gd name="connsiteX24" fmla="*/ 787400 w 1793875"/>
                  <a:gd name="connsiteY24" fmla="*/ 2510593 h 3952043"/>
                  <a:gd name="connsiteX25" fmla="*/ 758825 w 1793875"/>
                  <a:gd name="connsiteY25" fmla="*/ 2507418 h 3952043"/>
                  <a:gd name="connsiteX26" fmla="*/ 762000 w 1793875"/>
                  <a:gd name="connsiteY26" fmla="*/ 2367718 h 3952043"/>
                  <a:gd name="connsiteX27" fmla="*/ 762000 w 1793875"/>
                  <a:gd name="connsiteY27" fmla="*/ 2367718 h 3952043"/>
                  <a:gd name="connsiteX28" fmla="*/ 762000 w 1793875"/>
                  <a:gd name="connsiteY28" fmla="*/ 2367718 h 3952043"/>
                  <a:gd name="connsiteX29" fmla="*/ 361950 w 1793875"/>
                  <a:gd name="connsiteY29" fmla="*/ 2488368 h 3952043"/>
                  <a:gd name="connsiteX30" fmla="*/ 739775 w 1793875"/>
                  <a:gd name="connsiteY30" fmla="*/ 2370893 h 3952043"/>
                  <a:gd name="connsiteX31" fmla="*/ 742950 w 1793875"/>
                  <a:gd name="connsiteY31" fmla="*/ 2301043 h 3952043"/>
                  <a:gd name="connsiteX32" fmla="*/ 352425 w 1793875"/>
                  <a:gd name="connsiteY32" fmla="*/ 2358193 h 3952043"/>
                  <a:gd name="connsiteX33" fmla="*/ 730250 w 1793875"/>
                  <a:gd name="connsiteY33" fmla="*/ 2301043 h 3952043"/>
                  <a:gd name="connsiteX34" fmla="*/ 730250 w 1793875"/>
                  <a:gd name="connsiteY34" fmla="*/ 2237543 h 3952043"/>
                  <a:gd name="connsiteX35" fmla="*/ 381000 w 1793875"/>
                  <a:gd name="connsiteY35" fmla="*/ 2259768 h 3952043"/>
                  <a:gd name="connsiteX36" fmla="*/ 723900 w 1793875"/>
                  <a:gd name="connsiteY36" fmla="*/ 2234368 h 3952043"/>
                  <a:gd name="connsiteX37" fmla="*/ 723900 w 1793875"/>
                  <a:gd name="connsiteY37" fmla="*/ 2234368 h 3952043"/>
                  <a:gd name="connsiteX38" fmla="*/ 723900 w 1793875"/>
                  <a:gd name="connsiteY38" fmla="*/ 2234368 h 3952043"/>
                  <a:gd name="connsiteX39" fmla="*/ 901700 w 1793875"/>
                  <a:gd name="connsiteY39" fmla="*/ 2205793 h 3952043"/>
                  <a:gd name="connsiteX40" fmla="*/ 727075 w 1793875"/>
                  <a:gd name="connsiteY40" fmla="*/ 2215318 h 3952043"/>
                  <a:gd name="connsiteX41" fmla="*/ 390525 w 1793875"/>
                  <a:gd name="connsiteY41" fmla="*/ 2240718 h 3952043"/>
                  <a:gd name="connsiteX42" fmla="*/ 711200 w 1793875"/>
                  <a:gd name="connsiteY42" fmla="*/ 2215318 h 3952043"/>
                  <a:gd name="connsiteX43" fmla="*/ 714375 w 1793875"/>
                  <a:gd name="connsiteY43" fmla="*/ 2116893 h 3952043"/>
                  <a:gd name="connsiteX44" fmla="*/ 676275 w 1793875"/>
                  <a:gd name="connsiteY44" fmla="*/ 2110543 h 3952043"/>
                  <a:gd name="connsiteX45" fmla="*/ 682625 w 1793875"/>
                  <a:gd name="connsiteY45" fmla="*/ 2040693 h 3952043"/>
                  <a:gd name="connsiteX46" fmla="*/ 622300 w 1793875"/>
                  <a:gd name="connsiteY46" fmla="*/ 2034343 h 3952043"/>
                  <a:gd name="connsiteX47" fmla="*/ 628650 w 1793875"/>
                  <a:gd name="connsiteY47" fmla="*/ 1958143 h 3952043"/>
                  <a:gd name="connsiteX48" fmla="*/ 180975 w 1793875"/>
                  <a:gd name="connsiteY48" fmla="*/ 2034343 h 3952043"/>
                  <a:gd name="connsiteX49" fmla="*/ 612775 w 1793875"/>
                  <a:gd name="connsiteY49" fmla="*/ 1958143 h 3952043"/>
                  <a:gd name="connsiteX50" fmla="*/ 622300 w 1793875"/>
                  <a:gd name="connsiteY50" fmla="*/ 1907343 h 3952043"/>
                  <a:gd name="connsiteX51" fmla="*/ 581025 w 1793875"/>
                  <a:gd name="connsiteY51" fmla="*/ 1907343 h 3952043"/>
                  <a:gd name="connsiteX52" fmla="*/ 587375 w 1793875"/>
                  <a:gd name="connsiteY52" fmla="*/ 1840668 h 3952043"/>
                  <a:gd name="connsiteX53" fmla="*/ 247650 w 1793875"/>
                  <a:gd name="connsiteY53" fmla="*/ 1878768 h 3952043"/>
                  <a:gd name="connsiteX54" fmla="*/ 568325 w 1793875"/>
                  <a:gd name="connsiteY54" fmla="*/ 1840668 h 3952043"/>
                  <a:gd name="connsiteX55" fmla="*/ 568325 w 1793875"/>
                  <a:gd name="connsiteY55" fmla="*/ 1802568 h 3952043"/>
                  <a:gd name="connsiteX56" fmla="*/ 136525 w 1793875"/>
                  <a:gd name="connsiteY56" fmla="*/ 1843843 h 3952043"/>
                  <a:gd name="connsiteX57" fmla="*/ 558800 w 1793875"/>
                  <a:gd name="connsiteY57" fmla="*/ 1799393 h 3952043"/>
                  <a:gd name="connsiteX58" fmla="*/ 558800 w 1793875"/>
                  <a:gd name="connsiteY58" fmla="*/ 1659693 h 3952043"/>
                  <a:gd name="connsiteX59" fmla="*/ 158750 w 1793875"/>
                  <a:gd name="connsiteY59" fmla="*/ 1729543 h 3952043"/>
                  <a:gd name="connsiteX60" fmla="*/ 533400 w 1793875"/>
                  <a:gd name="connsiteY60" fmla="*/ 1650168 h 3952043"/>
                  <a:gd name="connsiteX61" fmla="*/ 542925 w 1793875"/>
                  <a:gd name="connsiteY61" fmla="*/ 1478718 h 3952043"/>
                  <a:gd name="connsiteX62" fmla="*/ 53975 w 1793875"/>
                  <a:gd name="connsiteY62" fmla="*/ 1545393 h 3952043"/>
                  <a:gd name="connsiteX63" fmla="*/ 527050 w 1793875"/>
                  <a:gd name="connsiteY63" fmla="*/ 1481893 h 3952043"/>
                  <a:gd name="connsiteX64" fmla="*/ 530225 w 1793875"/>
                  <a:gd name="connsiteY64" fmla="*/ 1348543 h 3952043"/>
                  <a:gd name="connsiteX65" fmla="*/ 473075 w 1793875"/>
                  <a:gd name="connsiteY65" fmla="*/ 1345368 h 3952043"/>
                  <a:gd name="connsiteX66" fmla="*/ 482600 w 1793875"/>
                  <a:gd name="connsiteY66" fmla="*/ 1164393 h 3952043"/>
                  <a:gd name="connsiteX67" fmla="*/ 454025 w 1793875"/>
                  <a:gd name="connsiteY67" fmla="*/ 1158043 h 3952043"/>
                  <a:gd name="connsiteX68" fmla="*/ 457200 w 1793875"/>
                  <a:gd name="connsiteY68" fmla="*/ 1081843 h 3952043"/>
                  <a:gd name="connsiteX69" fmla="*/ 101600 w 1793875"/>
                  <a:gd name="connsiteY69" fmla="*/ 1173918 h 3952043"/>
                  <a:gd name="connsiteX70" fmla="*/ 444500 w 1793875"/>
                  <a:gd name="connsiteY70" fmla="*/ 1085018 h 3952043"/>
                  <a:gd name="connsiteX71" fmla="*/ 454025 w 1793875"/>
                  <a:gd name="connsiteY71" fmla="*/ 904043 h 3952043"/>
                  <a:gd name="connsiteX72" fmla="*/ 12700 w 1793875"/>
                  <a:gd name="connsiteY72" fmla="*/ 983418 h 3952043"/>
                  <a:gd name="connsiteX73" fmla="*/ 409575 w 1793875"/>
                  <a:gd name="connsiteY73" fmla="*/ 910393 h 3952043"/>
                  <a:gd name="connsiteX74" fmla="*/ 412750 w 1793875"/>
                  <a:gd name="connsiteY74" fmla="*/ 811968 h 3952043"/>
                  <a:gd name="connsiteX75" fmla="*/ 377825 w 1793875"/>
                  <a:gd name="connsiteY75" fmla="*/ 808793 h 3952043"/>
                  <a:gd name="connsiteX76" fmla="*/ 377825 w 1793875"/>
                  <a:gd name="connsiteY76" fmla="*/ 707193 h 3952043"/>
                  <a:gd name="connsiteX77" fmla="*/ 358775 w 1793875"/>
                  <a:gd name="connsiteY77" fmla="*/ 602418 h 3952043"/>
                  <a:gd name="connsiteX78" fmla="*/ 349250 w 1793875"/>
                  <a:gd name="connsiteY78" fmla="*/ 510343 h 3952043"/>
                  <a:gd name="connsiteX79" fmla="*/ 314325 w 1793875"/>
                  <a:gd name="connsiteY79" fmla="*/ 376993 h 3952043"/>
                  <a:gd name="connsiteX80" fmla="*/ 279400 w 1793875"/>
                  <a:gd name="connsiteY80" fmla="*/ 297618 h 3952043"/>
                  <a:gd name="connsiteX81" fmla="*/ 263525 w 1793875"/>
                  <a:gd name="connsiteY81" fmla="*/ 196018 h 3952043"/>
                  <a:gd name="connsiteX82" fmla="*/ 549275 w 1793875"/>
                  <a:gd name="connsiteY82" fmla="*/ 2343 h 3952043"/>
                  <a:gd name="connsiteX83" fmla="*/ 0 w 1793875"/>
                  <a:gd name="connsiteY83" fmla="*/ 21393 h 3952043"/>
                  <a:gd name="connsiteX0" fmla="*/ 1790700 w 1793875"/>
                  <a:gd name="connsiteY0" fmla="*/ 3930650 h 3930650"/>
                  <a:gd name="connsiteX1" fmla="*/ 1793875 w 1793875"/>
                  <a:gd name="connsiteY1" fmla="*/ 3565525 h 3930650"/>
                  <a:gd name="connsiteX2" fmla="*/ 1581150 w 1793875"/>
                  <a:gd name="connsiteY2" fmla="*/ 3565525 h 3930650"/>
                  <a:gd name="connsiteX3" fmla="*/ 1584325 w 1793875"/>
                  <a:gd name="connsiteY3" fmla="*/ 3444875 h 3930650"/>
                  <a:gd name="connsiteX4" fmla="*/ 1520825 w 1793875"/>
                  <a:gd name="connsiteY4" fmla="*/ 3444875 h 3930650"/>
                  <a:gd name="connsiteX5" fmla="*/ 1524000 w 1793875"/>
                  <a:gd name="connsiteY5" fmla="*/ 3330575 h 3930650"/>
                  <a:gd name="connsiteX6" fmla="*/ 1304925 w 1793875"/>
                  <a:gd name="connsiteY6" fmla="*/ 3333750 h 3930650"/>
                  <a:gd name="connsiteX7" fmla="*/ 1308100 w 1793875"/>
                  <a:gd name="connsiteY7" fmla="*/ 3238500 h 3930650"/>
                  <a:gd name="connsiteX8" fmla="*/ 1174750 w 1793875"/>
                  <a:gd name="connsiteY8" fmla="*/ 3238500 h 3930650"/>
                  <a:gd name="connsiteX9" fmla="*/ 1174750 w 1793875"/>
                  <a:gd name="connsiteY9" fmla="*/ 3152775 h 3930650"/>
                  <a:gd name="connsiteX10" fmla="*/ 1047750 w 1793875"/>
                  <a:gd name="connsiteY10" fmla="*/ 3149600 h 3930650"/>
                  <a:gd name="connsiteX11" fmla="*/ 1050925 w 1793875"/>
                  <a:gd name="connsiteY11" fmla="*/ 3076575 h 3930650"/>
                  <a:gd name="connsiteX12" fmla="*/ 1000125 w 1793875"/>
                  <a:gd name="connsiteY12" fmla="*/ 3076575 h 3930650"/>
                  <a:gd name="connsiteX13" fmla="*/ 1003300 w 1793875"/>
                  <a:gd name="connsiteY13" fmla="*/ 3000375 h 3930650"/>
                  <a:gd name="connsiteX14" fmla="*/ 946150 w 1793875"/>
                  <a:gd name="connsiteY14" fmla="*/ 3000375 h 3930650"/>
                  <a:gd name="connsiteX15" fmla="*/ 949325 w 1793875"/>
                  <a:gd name="connsiteY15" fmla="*/ 2917825 h 3930650"/>
                  <a:gd name="connsiteX16" fmla="*/ 904875 w 1793875"/>
                  <a:gd name="connsiteY16" fmla="*/ 2917825 h 3930650"/>
                  <a:gd name="connsiteX17" fmla="*/ 911225 w 1793875"/>
                  <a:gd name="connsiteY17" fmla="*/ 2851150 h 3930650"/>
                  <a:gd name="connsiteX18" fmla="*/ 692150 w 1793875"/>
                  <a:gd name="connsiteY18" fmla="*/ 2876550 h 3930650"/>
                  <a:gd name="connsiteX19" fmla="*/ 898525 w 1793875"/>
                  <a:gd name="connsiteY19" fmla="*/ 2851150 h 3930650"/>
                  <a:gd name="connsiteX20" fmla="*/ 901700 w 1793875"/>
                  <a:gd name="connsiteY20" fmla="*/ 2701925 h 3930650"/>
                  <a:gd name="connsiteX21" fmla="*/ 819150 w 1793875"/>
                  <a:gd name="connsiteY21" fmla="*/ 2698750 h 3930650"/>
                  <a:gd name="connsiteX22" fmla="*/ 825500 w 1793875"/>
                  <a:gd name="connsiteY22" fmla="*/ 2628900 h 3930650"/>
                  <a:gd name="connsiteX23" fmla="*/ 777875 w 1793875"/>
                  <a:gd name="connsiteY23" fmla="*/ 2625725 h 3930650"/>
                  <a:gd name="connsiteX24" fmla="*/ 787400 w 1793875"/>
                  <a:gd name="connsiteY24" fmla="*/ 2489200 h 3930650"/>
                  <a:gd name="connsiteX25" fmla="*/ 758825 w 1793875"/>
                  <a:gd name="connsiteY25" fmla="*/ 2486025 h 3930650"/>
                  <a:gd name="connsiteX26" fmla="*/ 762000 w 1793875"/>
                  <a:gd name="connsiteY26" fmla="*/ 2346325 h 3930650"/>
                  <a:gd name="connsiteX27" fmla="*/ 762000 w 1793875"/>
                  <a:gd name="connsiteY27" fmla="*/ 2346325 h 3930650"/>
                  <a:gd name="connsiteX28" fmla="*/ 762000 w 1793875"/>
                  <a:gd name="connsiteY28" fmla="*/ 2346325 h 3930650"/>
                  <a:gd name="connsiteX29" fmla="*/ 361950 w 1793875"/>
                  <a:gd name="connsiteY29" fmla="*/ 2466975 h 3930650"/>
                  <a:gd name="connsiteX30" fmla="*/ 739775 w 1793875"/>
                  <a:gd name="connsiteY30" fmla="*/ 2349500 h 3930650"/>
                  <a:gd name="connsiteX31" fmla="*/ 742950 w 1793875"/>
                  <a:gd name="connsiteY31" fmla="*/ 2279650 h 3930650"/>
                  <a:gd name="connsiteX32" fmla="*/ 352425 w 1793875"/>
                  <a:gd name="connsiteY32" fmla="*/ 2336800 h 3930650"/>
                  <a:gd name="connsiteX33" fmla="*/ 730250 w 1793875"/>
                  <a:gd name="connsiteY33" fmla="*/ 2279650 h 3930650"/>
                  <a:gd name="connsiteX34" fmla="*/ 730250 w 1793875"/>
                  <a:gd name="connsiteY34" fmla="*/ 2216150 h 3930650"/>
                  <a:gd name="connsiteX35" fmla="*/ 381000 w 1793875"/>
                  <a:gd name="connsiteY35" fmla="*/ 2238375 h 3930650"/>
                  <a:gd name="connsiteX36" fmla="*/ 723900 w 1793875"/>
                  <a:gd name="connsiteY36" fmla="*/ 2212975 h 3930650"/>
                  <a:gd name="connsiteX37" fmla="*/ 723900 w 1793875"/>
                  <a:gd name="connsiteY37" fmla="*/ 2212975 h 3930650"/>
                  <a:gd name="connsiteX38" fmla="*/ 723900 w 1793875"/>
                  <a:gd name="connsiteY38" fmla="*/ 2212975 h 3930650"/>
                  <a:gd name="connsiteX39" fmla="*/ 901700 w 1793875"/>
                  <a:gd name="connsiteY39" fmla="*/ 2184400 h 3930650"/>
                  <a:gd name="connsiteX40" fmla="*/ 727075 w 1793875"/>
                  <a:gd name="connsiteY40" fmla="*/ 2193925 h 3930650"/>
                  <a:gd name="connsiteX41" fmla="*/ 390525 w 1793875"/>
                  <a:gd name="connsiteY41" fmla="*/ 2219325 h 3930650"/>
                  <a:gd name="connsiteX42" fmla="*/ 711200 w 1793875"/>
                  <a:gd name="connsiteY42" fmla="*/ 2193925 h 3930650"/>
                  <a:gd name="connsiteX43" fmla="*/ 714375 w 1793875"/>
                  <a:gd name="connsiteY43" fmla="*/ 2095500 h 3930650"/>
                  <a:gd name="connsiteX44" fmla="*/ 676275 w 1793875"/>
                  <a:gd name="connsiteY44" fmla="*/ 2089150 h 3930650"/>
                  <a:gd name="connsiteX45" fmla="*/ 682625 w 1793875"/>
                  <a:gd name="connsiteY45" fmla="*/ 2019300 h 3930650"/>
                  <a:gd name="connsiteX46" fmla="*/ 622300 w 1793875"/>
                  <a:gd name="connsiteY46" fmla="*/ 2012950 h 3930650"/>
                  <a:gd name="connsiteX47" fmla="*/ 628650 w 1793875"/>
                  <a:gd name="connsiteY47" fmla="*/ 1936750 h 3930650"/>
                  <a:gd name="connsiteX48" fmla="*/ 180975 w 1793875"/>
                  <a:gd name="connsiteY48" fmla="*/ 2012950 h 3930650"/>
                  <a:gd name="connsiteX49" fmla="*/ 612775 w 1793875"/>
                  <a:gd name="connsiteY49" fmla="*/ 1936750 h 3930650"/>
                  <a:gd name="connsiteX50" fmla="*/ 622300 w 1793875"/>
                  <a:gd name="connsiteY50" fmla="*/ 1885950 h 3930650"/>
                  <a:gd name="connsiteX51" fmla="*/ 581025 w 1793875"/>
                  <a:gd name="connsiteY51" fmla="*/ 1885950 h 3930650"/>
                  <a:gd name="connsiteX52" fmla="*/ 587375 w 1793875"/>
                  <a:gd name="connsiteY52" fmla="*/ 1819275 h 3930650"/>
                  <a:gd name="connsiteX53" fmla="*/ 247650 w 1793875"/>
                  <a:gd name="connsiteY53" fmla="*/ 1857375 h 3930650"/>
                  <a:gd name="connsiteX54" fmla="*/ 568325 w 1793875"/>
                  <a:gd name="connsiteY54" fmla="*/ 1819275 h 3930650"/>
                  <a:gd name="connsiteX55" fmla="*/ 568325 w 1793875"/>
                  <a:gd name="connsiteY55" fmla="*/ 1781175 h 3930650"/>
                  <a:gd name="connsiteX56" fmla="*/ 136525 w 1793875"/>
                  <a:gd name="connsiteY56" fmla="*/ 1822450 h 3930650"/>
                  <a:gd name="connsiteX57" fmla="*/ 558800 w 1793875"/>
                  <a:gd name="connsiteY57" fmla="*/ 1778000 h 3930650"/>
                  <a:gd name="connsiteX58" fmla="*/ 558800 w 1793875"/>
                  <a:gd name="connsiteY58" fmla="*/ 1638300 h 3930650"/>
                  <a:gd name="connsiteX59" fmla="*/ 158750 w 1793875"/>
                  <a:gd name="connsiteY59" fmla="*/ 1708150 h 3930650"/>
                  <a:gd name="connsiteX60" fmla="*/ 533400 w 1793875"/>
                  <a:gd name="connsiteY60" fmla="*/ 1628775 h 3930650"/>
                  <a:gd name="connsiteX61" fmla="*/ 542925 w 1793875"/>
                  <a:gd name="connsiteY61" fmla="*/ 1457325 h 3930650"/>
                  <a:gd name="connsiteX62" fmla="*/ 53975 w 1793875"/>
                  <a:gd name="connsiteY62" fmla="*/ 1524000 h 3930650"/>
                  <a:gd name="connsiteX63" fmla="*/ 527050 w 1793875"/>
                  <a:gd name="connsiteY63" fmla="*/ 1460500 h 3930650"/>
                  <a:gd name="connsiteX64" fmla="*/ 530225 w 1793875"/>
                  <a:gd name="connsiteY64" fmla="*/ 1327150 h 3930650"/>
                  <a:gd name="connsiteX65" fmla="*/ 473075 w 1793875"/>
                  <a:gd name="connsiteY65" fmla="*/ 1323975 h 3930650"/>
                  <a:gd name="connsiteX66" fmla="*/ 482600 w 1793875"/>
                  <a:gd name="connsiteY66" fmla="*/ 1143000 h 3930650"/>
                  <a:gd name="connsiteX67" fmla="*/ 454025 w 1793875"/>
                  <a:gd name="connsiteY67" fmla="*/ 1136650 h 3930650"/>
                  <a:gd name="connsiteX68" fmla="*/ 457200 w 1793875"/>
                  <a:gd name="connsiteY68" fmla="*/ 1060450 h 3930650"/>
                  <a:gd name="connsiteX69" fmla="*/ 101600 w 1793875"/>
                  <a:gd name="connsiteY69" fmla="*/ 1152525 h 3930650"/>
                  <a:gd name="connsiteX70" fmla="*/ 444500 w 1793875"/>
                  <a:gd name="connsiteY70" fmla="*/ 1063625 h 3930650"/>
                  <a:gd name="connsiteX71" fmla="*/ 454025 w 1793875"/>
                  <a:gd name="connsiteY71" fmla="*/ 882650 h 3930650"/>
                  <a:gd name="connsiteX72" fmla="*/ 12700 w 1793875"/>
                  <a:gd name="connsiteY72" fmla="*/ 962025 h 3930650"/>
                  <a:gd name="connsiteX73" fmla="*/ 409575 w 1793875"/>
                  <a:gd name="connsiteY73" fmla="*/ 889000 h 3930650"/>
                  <a:gd name="connsiteX74" fmla="*/ 412750 w 1793875"/>
                  <a:gd name="connsiteY74" fmla="*/ 790575 h 3930650"/>
                  <a:gd name="connsiteX75" fmla="*/ 377825 w 1793875"/>
                  <a:gd name="connsiteY75" fmla="*/ 787400 h 3930650"/>
                  <a:gd name="connsiteX76" fmla="*/ 377825 w 1793875"/>
                  <a:gd name="connsiteY76" fmla="*/ 685800 h 3930650"/>
                  <a:gd name="connsiteX77" fmla="*/ 358775 w 1793875"/>
                  <a:gd name="connsiteY77" fmla="*/ 581025 h 3930650"/>
                  <a:gd name="connsiteX78" fmla="*/ 349250 w 1793875"/>
                  <a:gd name="connsiteY78" fmla="*/ 488950 h 3930650"/>
                  <a:gd name="connsiteX79" fmla="*/ 314325 w 1793875"/>
                  <a:gd name="connsiteY79" fmla="*/ 355600 h 3930650"/>
                  <a:gd name="connsiteX80" fmla="*/ 279400 w 1793875"/>
                  <a:gd name="connsiteY80" fmla="*/ 276225 h 3930650"/>
                  <a:gd name="connsiteX81" fmla="*/ 263525 w 1793875"/>
                  <a:gd name="connsiteY81" fmla="*/ 174625 h 3930650"/>
                  <a:gd name="connsiteX82" fmla="*/ 257175 w 1793875"/>
                  <a:gd name="connsiteY82" fmla="*/ 92075 h 3930650"/>
                  <a:gd name="connsiteX83" fmla="*/ 0 w 1793875"/>
                  <a:gd name="connsiteY83" fmla="*/ 0 h 3930650"/>
                  <a:gd name="connsiteX0" fmla="*/ 1810687 w 1813862"/>
                  <a:gd name="connsiteY0" fmla="*/ 3937470 h 3937470"/>
                  <a:gd name="connsiteX1" fmla="*/ 1813862 w 1813862"/>
                  <a:gd name="connsiteY1" fmla="*/ 3572345 h 3937470"/>
                  <a:gd name="connsiteX2" fmla="*/ 1601137 w 1813862"/>
                  <a:gd name="connsiteY2" fmla="*/ 3572345 h 3937470"/>
                  <a:gd name="connsiteX3" fmla="*/ 1604312 w 1813862"/>
                  <a:gd name="connsiteY3" fmla="*/ 3451695 h 3937470"/>
                  <a:gd name="connsiteX4" fmla="*/ 1540812 w 1813862"/>
                  <a:gd name="connsiteY4" fmla="*/ 3451695 h 3937470"/>
                  <a:gd name="connsiteX5" fmla="*/ 1543987 w 1813862"/>
                  <a:gd name="connsiteY5" fmla="*/ 3337395 h 3937470"/>
                  <a:gd name="connsiteX6" fmla="*/ 1324912 w 1813862"/>
                  <a:gd name="connsiteY6" fmla="*/ 3340570 h 3937470"/>
                  <a:gd name="connsiteX7" fmla="*/ 1328087 w 1813862"/>
                  <a:gd name="connsiteY7" fmla="*/ 3245320 h 3937470"/>
                  <a:gd name="connsiteX8" fmla="*/ 1194737 w 1813862"/>
                  <a:gd name="connsiteY8" fmla="*/ 3245320 h 3937470"/>
                  <a:gd name="connsiteX9" fmla="*/ 1194737 w 1813862"/>
                  <a:gd name="connsiteY9" fmla="*/ 3159595 h 3937470"/>
                  <a:gd name="connsiteX10" fmla="*/ 1067737 w 1813862"/>
                  <a:gd name="connsiteY10" fmla="*/ 3156420 h 3937470"/>
                  <a:gd name="connsiteX11" fmla="*/ 1070912 w 1813862"/>
                  <a:gd name="connsiteY11" fmla="*/ 3083395 h 3937470"/>
                  <a:gd name="connsiteX12" fmla="*/ 1020112 w 1813862"/>
                  <a:gd name="connsiteY12" fmla="*/ 3083395 h 3937470"/>
                  <a:gd name="connsiteX13" fmla="*/ 1023287 w 1813862"/>
                  <a:gd name="connsiteY13" fmla="*/ 3007195 h 3937470"/>
                  <a:gd name="connsiteX14" fmla="*/ 966137 w 1813862"/>
                  <a:gd name="connsiteY14" fmla="*/ 3007195 h 3937470"/>
                  <a:gd name="connsiteX15" fmla="*/ 969312 w 1813862"/>
                  <a:gd name="connsiteY15" fmla="*/ 2924645 h 3937470"/>
                  <a:gd name="connsiteX16" fmla="*/ 924862 w 1813862"/>
                  <a:gd name="connsiteY16" fmla="*/ 2924645 h 3937470"/>
                  <a:gd name="connsiteX17" fmla="*/ 931212 w 1813862"/>
                  <a:gd name="connsiteY17" fmla="*/ 2857970 h 3937470"/>
                  <a:gd name="connsiteX18" fmla="*/ 712137 w 1813862"/>
                  <a:gd name="connsiteY18" fmla="*/ 2883370 h 3937470"/>
                  <a:gd name="connsiteX19" fmla="*/ 918512 w 1813862"/>
                  <a:gd name="connsiteY19" fmla="*/ 2857970 h 3937470"/>
                  <a:gd name="connsiteX20" fmla="*/ 921687 w 1813862"/>
                  <a:gd name="connsiteY20" fmla="*/ 2708745 h 3937470"/>
                  <a:gd name="connsiteX21" fmla="*/ 839137 w 1813862"/>
                  <a:gd name="connsiteY21" fmla="*/ 2705570 h 3937470"/>
                  <a:gd name="connsiteX22" fmla="*/ 845487 w 1813862"/>
                  <a:gd name="connsiteY22" fmla="*/ 2635720 h 3937470"/>
                  <a:gd name="connsiteX23" fmla="*/ 797862 w 1813862"/>
                  <a:gd name="connsiteY23" fmla="*/ 2632545 h 3937470"/>
                  <a:gd name="connsiteX24" fmla="*/ 807387 w 1813862"/>
                  <a:gd name="connsiteY24" fmla="*/ 2496020 h 3937470"/>
                  <a:gd name="connsiteX25" fmla="*/ 778812 w 1813862"/>
                  <a:gd name="connsiteY25" fmla="*/ 2492845 h 3937470"/>
                  <a:gd name="connsiteX26" fmla="*/ 781987 w 1813862"/>
                  <a:gd name="connsiteY26" fmla="*/ 2353145 h 3937470"/>
                  <a:gd name="connsiteX27" fmla="*/ 781987 w 1813862"/>
                  <a:gd name="connsiteY27" fmla="*/ 2353145 h 3937470"/>
                  <a:gd name="connsiteX28" fmla="*/ 781987 w 1813862"/>
                  <a:gd name="connsiteY28" fmla="*/ 2353145 h 3937470"/>
                  <a:gd name="connsiteX29" fmla="*/ 381937 w 1813862"/>
                  <a:gd name="connsiteY29" fmla="*/ 2473795 h 3937470"/>
                  <a:gd name="connsiteX30" fmla="*/ 759762 w 1813862"/>
                  <a:gd name="connsiteY30" fmla="*/ 2356320 h 3937470"/>
                  <a:gd name="connsiteX31" fmla="*/ 762937 w 1813862"/>
                  <a:gd name="connsiteY31" fmla="*/ 2286470 h 3937470"/>
                  <a:gd name="connsiteX32" fmla="*/ 372412 w 1813862"/>
                  <a:gd name="connsiteY32" fmla="*/ 2343620 h 3937470"/>
                  <a:gd name="connsiteX33" fmla="*/ 750237 w 1813862"/>
                  <a:gd name="connsiteY33" fmla="*/ 2286470 h 3937470"/>
                  <a:gd name="connsiteX34" fmla="*/ 750237 w 1813862"/>
                  <a:gd name="connsiteY34" fmla="*/ 2222970 h 3937470"/>
                  <a:gd name="connsiteX35" fmla="*/ 400987 w 1813862"/>
                  <a:gd name="connsiteY35" fmla="*/ 2245195 h 3937470"/>
                  <a:gd name="connsiteX36" fmla="*/ 743887 w 1813862"/>
                  <a:gd name="connsiteY36" fmla="*/ 2219795 h 3937470"/>
                  <a:gd name="connsiteX37" fmla="*/ 743887 w 1813862"/>
                  <a:gd name="connsiteY37" fmla="*/ 2219795 h 3937470"/>
                  <a:gd name="connsiteX38" fmla="*/ 743887 w 1813862"/>
                  <a:gd name="connsiteY38" fmla="*/ 2219795 h 3937470"/>
                  <a:gd name="connsiteX39" fmla="*/ 921687 w 1813862"/>
                  <a:gd name="connsiteY39" fmla="*/ 2191220 h 3937470"/>
                  <a:gd name="connsiteX40" fmla="*/ 747062 w 1813862"/>
                  <a:gd name="connsiteY40" fmla="*/ 2200745 h 3937470"/>
                  <a:gd name="connsiteX41" fmla="*/ 410512 w 1813862"/>
                  <a:gd name="connsiteY41" fmla="*/ 2226145 h 3937470"/>
                  <a:gd name="connsiteX42" fmla="*/ 731187 w 1813862"/>
                  <a:gd name="connsiteY42" fmla="*/ 2200745 h 3937470"/>
                  <a:gd name="connsiteX43" fmla="*/ 734362 w 1813862"/>
                  <a:gd name="connsiteY43" fmla="*/ 2102320 h 3937470"/>
                  <a:gd name="connsiteX44" fmla="*/ 696262 w 1813862"/>
                  <a:gd name="connsiteY44" fmla="*/ 2095970 h 3937470"/>
                  <a:gd name="connsiteX45" fmla="*/ 702612 w 1813862"/>
                  <a:gd name="connsiteY45" fmla="*/ 2026120 h 3937470"/>
                  <a:gd name="connsiteX46" fmla="*/ 642287 w 1813862"/>
                  <a:gd name="connsiteY46" fmla="*/ 2019770 h 3937470"/>
                  <a:gd name="connsiteX47" fmla="*/ 648637 w 1813862"/>
                  <a:gd name="connsiteY47" fmla="*/ 1943570 h 3937470"/>
                  <a:gd name="connsiteX48" fmla="*/ 200962 w 1813862"/>
                  <a:gd name="connsiteY48" fmla="*/ 2019770 h 3937470"/>
                  <a:gd name="connsiteX49" fmla="*/ 632762 w 1813862"/>
                  <a:gd name="connsiteY49" fmla="*/ 1943570 h 3937470"/>
                  <a:gd name="connsiteX50" fmla="*/ 642287 w 1813862"/>
                  <a:gd name="connsiteY50" fmla="*/ 1892770 h 3937470"/>
                  <a:gd name="connsiteX51" fmla="*/ 601012 w 1813862"/>
                  <a:gd name="connsiteY51" fmla="*/ 1892770 h 3937470"/>
                  <a:gd name="connsiteX52" fmla="*/ 607362 w 1813862"/>
                  <a:gd name="connsiteY52" fmla="*/ 1826095 h 3937470"/>
                  <a:gd name="connsiteX53" fmla="*/ 267637 w 1813862"/>
                  <a:gd name="connsiteY53" fmla="*/ 1864195 h 3937470"/>
                  <a:gd name="connsiteX54" fmla="*/ 588312 w 1813862"/>
                  <a:gd name="connsiteY54" fmla="*/ 1826095 h 3937470"/>
                  <a:gd name="connsiteX55" fmla="*/ 588312 w 1813862"/>
                  <a:gd name="connsiteY55" fmla="*/ 1787995 h 3937470"/>
                  <a:gd name="connsiteX56" fmla="*/ 156512 w 1813862"/>
                  <a:gd name="connsiteY56" fmla="*/ 1829270 h 3937470"/>
                  <a:gd name="connsiteX57" fmla="*/ 578787 w 1813862"/>
                  <a:gd name="connsiteY57" fmla="*/ 1784820 h 3937470"/>
                  <a:gd name="connsiteX58" fmla="*/ 578787 w 1813862"/>
                  <a:gd name="connsiteY58" fmla="*/ 1645120 h 3937470"/>
                  <a:gd name="connsiteX59" fmla="*/ 178737 w 1813862"/>
                  <a:gd name="connsiteY59" fmla="*/ 1714970 h 3937470"/>
                  <a:gd name="connsiteX60" fmla="*/ 553387 w 1813862"/>
                  <a:gd name="connsiteY60" fmla="*/ 1635595 h 3937470"/>
                  <a:gd name="connsiteX61" fmla="*/ 562912 w 1813862"/>
                  <a:gd name="connsiteY61" fmla="*/ 1464145 h 3937470"/>
                  <a:gd name="connsiteX62" fmla="*/ 73962 w 1813862"/>
                  <a:gd name="connsiteY62" fmla="*/ 1530820 h 3937470"/>
                  <a:gd name="connsiteX63" fmla="*/ 547037 w 1813862"/>
                  <a:gd name="connsiteY63" fmla="*/ 1467320 h 3937470"/>
                  <a:gd name="connsiteX64" fmla="*/ 550212 w 1813862"/>
                  <a:gd name="connsiteY64" fmla="*/ 1333970 h 3937470"/>
                  <a:gd name="connsiteX65" fmla="*/ 493062 w 1813862"/>
                  <a:gd name="connsiteY65" fmla="*/ 1330795 h 3937470"/>
                  <a:gd name="connsiteX66" fmla="*/ 502587 w 1813862"/>
                  <a:gd name="connsiteY66" fmla="*/ 1149820 h 3937470"/>
                  <a:gd name="connsiteX67" fmla="*/ 474012 w 1813862"/>
                  <a:gd name="connsiteY67" fmla="*/ 1143470 h 3937470"/>
                  <a:gd name="connsiteX68" fmla="*/ 477187 w 1813862"/>
                  <a:gd name="connsiteY68" fmla="*/ 1067270 h 3937470"/>
                  <a:gd name="connsiteX69" fmla="*/ 121587 w 1813862"/>
                  <a:gd name="connsiteY69" fmla="*/ 1159345 h 3937470"/>
                  <a:gd name="connsiteX70" fmla="*/ 464487 w 1813862"/>
                  <a:gd name="connsiteY70" fmla="*/ 1070445 h 3937470"/>
                  <a:gd name="connsiteX71" fmla="*/ 474012 w 1813862"/>
                  <a:gd name="connsiteY71" fmla="*/ 889470 h 3937470"/>
                  <a:gd name="connsiteX72" fmla="*/ 32687 w 1813862"/>
                  <a:gd name="connsiteY72" fmla="*/ 968845 h 3937470"/>
                  <a:gd name="connsiteX73" fmla="*/ 429562 w 1813862"/>
                  <a:gd name="connsiteY73" fmla="*/ 895820 h 3937470"/>
                  <a:gd name="connsiteX74" fmla="*/ 432737 w 1813862"/>
                  <a:gd name="connsiteY74" fmla="*/ 797395 h 3937470"/>
                  <a:gd name="connsiteX75" fmla="*/ 397812 w 1813862"/>
                  <a:gd name="connsiteY75" fmla="*/ 794220 h 3937470"/>
                  <a:gd name="connsiteX76" fmla="*/ 397812 w 1813862"/>
                  <a:gd name="connsiteY76" fmla="*/ 692620 h 3937470"/>
                  <a:gd name="connsiteX77" fmla="*/ 378762 w 1813862"/>
                  <a:gd name="connsiteY77" fmla="*/ 587845 h 3937470"/>
                  <a:gd name="connsiteX78" fmla="*/ 369237 w 1813862"/>
                  <a:gd name="connsiteY78" fmla="*/ 495770 h 3937470"/>
                  <a:gd name="connsiteX79" fmla="*/ 334312 w 1813862"/>
                  <a:gd name="connsiteY79" fmla="*/ 362420 h 3937470"/>
                  <a:gd name="connsiteX80" fmla="*/ 299387 w 1813862"/>
                  <a:gd name="connsiteY80" fmla="*/ 283045 h 3937470"/>
                  <a:gd name="connsiteX81" fmla="*/ 283512 w 1813862"/>
                  <a:gd name="connsiteY81" fmla="*/ 181445 h 3937470"/>
                  <a:gd name="connsiteX82" fmla="*/ 277162 w 1813862"/>
                  <a:gd name="connsiteY82" fmla="*/ 98895 h 3937470"/>
                  <a:gd name="connsiteX83" fmla="*/ 19987 w 1813862"/>
                  <a:gd name="connsiteY83" fmla="*/ 6820 h 3937470"/>
                  <a:gd name="connsiteX84" fmla="*/ 16812 w 1813862"/>
                  <a:gd name="connsiteY84" fmla="*/ 6819 h 3937470"/>
                  <a:gd name="connsiteX0" fmla="*/ 1806481 w 1809656"/>
                  <a:gd name="connsiteY0" fmla="*/ 4000501 h 4000501"/>
                  <a:gd name="connsiteX1" fmla="*/ 1809656 w 1809656"/>
                  <a:gd name="connsiteY1" fmla="*/ 3635376 h 4000501"/>
                  <a:gd name="connsiteX2" fmla="*/ 1596931 w 1809656"/>
                  <a:gd name="connsiteY2" fmla="*/ 3635376 h 4000501"/>
                  <a:gd name="connsiteX3" fmla="*/ 1600106 w 1809656"/>
                  <a:gd name="connsiteY3" fmla="*/ 3514726 h 4000501"/>
                  <a:gd name="connsiteX4" fmla="*/ 1536606 w 1809656"/>
                  <a:gd name="connsiteY4" fmla="*/ 3514726 h 4000501"/>
                  <a:gd name="connsiteX5" fmla="*/ 1539781 w 1809656"/>
                  <a:gd name="connsiteY5" fmla="*/ 3400426 h 4000501"/>
                  <a:gd name="connsiteX6" fmla="*/ 1320706 w 1809656"/>
                  <a:gd name="connsiteY6" fmla="*/ 3403601 h 4000501"/>
                  <a:gd name="connsiteX7" fmla="*/ 1323881 w 1809656"/>
                  <a:gd name="connsiteY7" fmla="*/ 3308351 h 4000501"/>
                  <a:gd name="connsiteX8" fmla="*/ 1190531 w 1809656"/>
                  <a:gd name="connsiteY8" fmla="*/ 3308351 h 4000501"/>
                  <a:gd name="connsiteX9" fmla="*/ 1190531 w 1809656"/>
                  <a:gd name="connsiteY9" fmla="*/ 3222626 h 4000501"/>
                  <a:gd name="connsiteX10" fmla="*/ 1063531 w 1809656"/>
                  <a:gd name="connsiteY10" fmla="*/ 3219451 h 4000501"/>
                  <a:gd name="connsiteX11" fmla="*/ 1066706 w 1809656"/>
                  <a:gd name="connsiteY11" fmla="*/ 3146426 h 4000501"/>
                  <a:gd name="connsiteX12" fmla="*/ 1015906 w 1809656"/>
                  <a:gd name="connsiteY12" fmla="*/ 3146426 h 4000501"/>
                  <a:gd name="connsiteX13" fmla="*/ 1019081 w 1809656"/>
                  <a:gd name="connsiteY13" fmla="*/ 3070226 h 4000501"/>
                  <a:gd name="connsiteX14" fmla="*/ 961931 w 1809656"/>
                  <a:gd name="connsiteY14" fmla="*/ 3070226 h 4000501"/>
                  <a:gd name="connsiteX15" fmla="*/ 965106 w 1809656"/>
                  <a:gd name="connsiteY15" fmla="*/ 2987676 h 4000501"/>
                  <a:gd name="connsiteX16" fmla="*/ 920656 w 1809656"/>
                  <a:gd name="connsiteY16" fmla="*/ 2987676 h 4000501"/>
                  <a:gd name="connsiteX17" fmla="*/ 927006 w 1809656"/>
                  <a:gd name="connsiteY17" fmla="*/ 2921001 h 4000501"/>
                  <a:gd name="connsiteX18" fmla="*/ 707931 w 1809656"/>
                  <a:gd name="connsiteY18" fmla="*/ 2946401 h 4000501"/>
                  <a:gd name="connsiteX19" fmla="*/ 914306 w 1809656"/>
                  <a:gd name="connsiteY19" fmla="*/ 2921001 h 4000501"/>
                  <a:gd name="connsiteX20" fmla="*/ 917481 w 1809656"/>
                  <a:gd name="connsiteY20" fmla="*/ 2771776 h 4000501"/>
                  <a:gd name="connsiteX21" fmla="*/ 834931 w 1809656"/>
                  <a:gd name="connsiteY21" fmla="*/ 2768601 h 4000501"/>
                  <a:gd name="connsiteX22" fmla="*/ 841281 w 1809656"/>
                  <a:gd name="connsiteY22" fmla="*/ 2698751 h 4000501"/>
                  <a:gd name="connsiteX23" fmla="*/ 793656 w 1809656"/>
                  <a:gd name="connsiteY23" fmla="*/ 2695576 h 4000501"/>
                  <a:gd name="connsiteX24" fmla="*/ 803181 w 1809656"/>
                  <a:gd name="connsiteY24" fmla="*/ 2559051 h 4000501"/>
                  <a:gd name="connsiteX25" fmla="*/ 774606 w 1809656"/>
                  <a:gd name="connsiteY25" fmla="*/ 2555876 h 4000501"/>
                  <a:gd name="connsiteX26" fmla="*/ 777781 w 1809656"/>
                  <a:gd name="connsiteY26" fmla="*/ 2416176 h 4000501"/>
                  <a:gd name="connsiteX27" fmla="*/ 777781 w 1809656"/>
                  <a:gd name="connsiteY27" fmla="*/ 2416176 h 4000501"/>
                  <a:gd name="connsiteX28" fmla="*/ 777781 w 1809656"/>
                  <a:gd name="connsiteY28" fmla="*/ 2416176 h 4000501"/>
                  <a:gd name="connsiteX29" fmla="*/ 377731 w 1809656"/>
                  <a:gd name="connsiteY29" fmla="*/ 2536826 h 4000501"/>
                  <a:gd name="connsiteX30" fmla="*/ 755556 w 1809656"/>
                  <a:gd name="connsiteY30" fmla="*/ 2419351 h 4000501"/>
                  <a:gd name="connsiteX31" fmla="*/ 758731 w 1809656"/>
                  <a:gd name="connsiteY31" fmla="*/ 2349501 h 4000501"/>
                  <a:gd name="connsiteX32" fmla="*/ 368206 w 1809656"/>
                  <a:gd name="connsiteY32" fmla="*/ 2406651 h 4000501"/>
                  <a:gd name="connsiteX33" fmla="*/ 746031 w 1809656"/>
                  <a:gd name="connsiteY33" fmla="*/ 2349501 h 4000501"/>
                  <a:gd name="connsiteX34" fmla="*/ 746031 w 1809656"/>
                  <a:gd name="connsiteY34" fmla="*/ 2286001 h 4000501"/>
                  <a:gd name="connsiteX35" fmla="*/ 396781 w 1809656"/>
                  <a:gd name="connsiteY35" fmla="*/ 2308226 h 4000501"/>
                  <a:gd name="connsiteX36" fmla="*/ 739681 w 1809656"/>
                  <a:gd name="connsiteY36" fmla="*/ 2282826 h 4000501"/>
                  <a:gd name="connsiteX37" fmla="*/ 739681 w 1809656"/>
                  <a:gd name="connsiteY37" fmla="*/ 2282826 h 4000501"/>
                  <a:gd name="connsiteX38" fmla="*/ 739681 w 1809656"/>
                  <a:gd name="connsiteY38" fmla="*/ 2282826 h 4000501"/>
                  <a:gd name="connsiteX39" fmla="*/ 917481 w 1809656"/>
                  <a:gd name="connsiteY39" fmla="*/ 2254251 h 4000501"/>
                  <a:gd name="connsiteX40" fmla="*/ 742856 w 1809656"/>
                  <a:gd name="connsiteY40" fmla="*/ 2263776 h 4000501"/>
                  <a:gd name="connsiteX41" fmla="*/ 406306 w 1809656"/>
                  <a:gd name="connsiteY41" fmla="*/ 2289176 h 4000501"/>
                  <a:gd name="connsiteX42" fmla="*/ 726981 w 1809656"/>
                  <a:gd name="connsiteY42" fmla="*/ 2263776 h 4000501"/>
                  <a:gd name="connsiteX43" fmla="*/ 730156 w 1809656"/>
                  <a:gd name="connsiteY43" fmla="*/ 2165351 h 4000501"/>
                  <a:gd name="connsiteX44" fmla="*/ 692056 w 1809656"/>
                  <a:gd name="connsiteY44" fmla="*/ 2159001 h 4000501"/>
                  <a:gd name="connsiteX45" fmla="*/ 698406 w 1809656"/>
                  <a:gd name="connsiteY45" fmla="*/ 2089151 h 4000501"/>
                  <a:gd name="connsiteX46" fmla="*/ 638081 w 1809656"/>
                  <a:gd name="connsiteY46" fmla="*/ 2082801 h 4000501"/>
                  <a:gd name="connsiteX47" fmla="*/ 644431 w 1809656"/>
                  <a:gd name="connsiteY47" fmla="*/ 2006601 h 4000501"/>
                  <a:gd name="connsiteX48" fmla="*/ 196756 w 1809656"/>
                  <a:gd name="connsiteY48" fmla="*/ 2082801 h 4000501"/>
                  <a:gd name="connsiteX49" fmla="*/ 628556 w 1809656"/>
                  <a:gd name="connsiteY49" fmla="*/ 2006601 h 4000501"/>
                  <a:gd name="connsiteX50" fmla="*/ 638081 w 1809656"/>
                  <a:gd name="connsiteY50" fmla="*/ 1955801 h 4000501"/>
                  <a:gd name="connsiteX51" fmla="*/ 596806 w 1809656"/>
                  <a:gd name="connsiteY51" fmla="*/ 1955801 h 4000501"/>
                  <a:gd name="connsiteX52" fmla="*/ 603156 w 1809656"/>
                  <a:gd name="connsiteY52" fmla="*/ 1889126 h 4000501"/>
                  <a:gd name="connsiteX53" fmla="*/ 263431 w 1809656"/>
                  <a:gd name="connsiteY53" fmla="*/ 1927226 h 4000501"/>
                  <a:gd name="connsiteX54" fmla="*/ 584106 w 1809656"/>
                  <a:gd name="connsiteY54" fmla="*/ 1889126 h 4000501"/>
                  <a:gd name="connsiteX55" fmla="*/ 584106 w 1809656"/>
                  <a:gd name="connsiteY55" fmla="*/ 1851026 h 4000501"/>
                  <a:gd name="connsiteX56" fmla="*/ 152306 w 1809656"/>
                  <a:gd name="connsiteY56" fmla="*/ 1892301 h 4000501"/>
                  <a:gd name="connsiteX57" fmla="*/ 574581 w 1809656"/>
                  <a:gd name="connsiteY57" fmla="*/ 1847851 h 4000501"/>
                  <a:gd name="connsiteX58" fmla="*/ 574581 w 1809656"/>
                  <a:gd name="connsiteY58" fmla="*/ 1708151 h 4000501"/>
                  <a:gd name="connsiteX59" fmla="*/ 174531 w 1809656"/>
                  <a:gd name="connsiteY59" fmla="*/ 1778001 h 4000501"/>
                  <a:gd name="connsiteX60" fmla="*/ 549181 w 1809656"/>
                  <a:gd name="connsiteY60" fmla="*/ 1698626 h 4000501"/>
                  <a:gd name="connsiteX61" fmla="*/ 558706 w 1809656"/>
                  <a:gd name="connsiteY61" fmla="*/ 1527176 h 4000501"/>
                  <a:gd name="connsiteX62" fmla="*/ 69756 w 1809656"/>
                  <a:gd name="connsiteY62" fmla="*/ 1593851 h 4000501"/>
                  <a:gd name="connsiteX63" fmla="*/ 542831 w 1809656"/>
                  <a:gd name="connsiteY63" fmla="*/ 1530351 h 4000501"/>
                  <a:gd name="connsiteX64" fmla="*/ 546006 w 1809656"/>
                  <a:gd name="connsiteY64" fmla="*/ 1397001 h 4000501"/>
                  <a:gd name="connsiteX65" fmla="*/ 488856 w 1809656"/>
                  <a:gd name="connsiteY65" fmla="*/ 1393826 h 4000501"/>
                  <a:gd name="connsiteX66" fmla="*/ 498381 w 1809656"/>
                  <a:gd name="connsiteY66" fmla="*/ 1212851 h 4000501"/>
                  <a:gd name="connsiteX67" fmla="*/ 469806 w 1809656"/>
                  <a:gd name="connsiteY67" fmla="*/ 1206501 h 4000501"/>
                  <a:gd name="connsiteX68" fmla="*/ 472981 w 1809656"/>
                  <a:gd name="connsiteY68" fmla="*/ 1130301 h 4000501"/>
                  <a:gd name="connsiteX69" fmla="*/ 117381 w 1809656"/>
                  <a:gd name="connsiteY69" fmla="*/ 1222376 h 4000501"/>
                  <a:gd name="connsiteX70" fmla="*/ 460281 w 1809656"/>
                  <a:gd name="connsiteY70" fmla="*/ 1133476 h 4000501"/>
                  <a:gd name="connsiteX71" fmla="*/ 469806 w 1809656"/>
                  <a:gd name="connsiteY71" fmla="*/ 952501 h 4000501"/>
                  <a:gd name="connsiteX72" fmla="*/ 28481 w 1809656"/>
                  <a:gd name="connsiteY72" fmla="*/ 1031876 h 4000501"/>
                  <a:gd name="connsiteX73" fmla="*/ 425356 w 1809656"/>
                  <a:gd name="connsiteY73" fmla="*/ 958851 h 4000501"/>
                  <a:gd name="connsiteX74" fmla="*/ 428531 w 1809656"/>
                  <a:gd name="connsiteY74" fmla="*/ 860426 h 4000501"/>
                  <a:gd name="connsiteX75" fmla="*/ 393606 w 1809656"/>
                  <a:gd name="connsiteY75" fmla="*/ 857251 h 4000501"/>
                  <a:gd name="connsiteX76" fmla="*/ 393606 w 1809656"/>
                  <a:gd name="connsiteY76" fmla="*/ 755651 h 4000501"/>
                  <a:gd name="connsiteX77" fmla="*/ 374556 w 1809656"/>
                  <a:gd name="connsiteY77" fmla="*/ 650876 h 4000501"/>
                  <a:gd name="connsiteX78" fmla="*/ 365031 w 1809656"/>
                  <a:gd name="connsiteY78" fmla="*/ 558801 h 4000501"/>
                  <a:gd name="connsiteX79" fmla="*/ 330106 w 1809656"/>
                  <a:gd name="connsiteY79" fmla="*/ 425451 h 4000501"/>
                  <a:gd name="connsiteX80" fmla="*/ 295181 w 1809656"/>
                  <a:gd name="connsiteY80" fmla="*/ 346076 h 4000501"/>
                  <a:gd name="connsiteX81" fmla="*/ 279306 w 1809656"/>
                  <a:gd name="connsiteY81" fmla="*/ 244476 h 4000501"/>
                  <a:gd name="connsiteX82" fmla="*/ 272956 w 1809656"/>
                  <a:gd name="connsiteY82" fmla="*/ 161926 h 4000501"/>
                  <a:gd name="connsiteX83" fmla="*/ 15781 w 1809656"/>
                  <a:gd name="connsiteY83" fmla="*/ 69851 h 4000501"/>
                  <a:gd name="connsiteX84" fmla="*/ 31656 w 1809656"/>
                  <a:gd name="connsiteY84" fmla="*/ 0 h 4000501"/>
                  <a:gd name="connsiteX0" fmla="*/ 1778000 w 1781175"/>
                  <a:gd name="connsiteY0" fmla="*/ 4000501 h 4000501"/>
                  <a:gd name="connsiteX1" fmla="*/ 1781175 w 1781175"/>
                  <a:gd name="connsiteY1" fmla="*/ 3635376 h 4000501"/>
                  <a:gd name="connsiteX2" fmla="*/ 1568450 w 1781175"/>
                  <a:gd name="connsiteY2" fmla="*/ 3635376 h 4000501"/>
                  <a:gd name="connsiteX3" fmla="*/ 1571625 w 1781175"/>
                  <a:gd name="connsiteY3" fmla="*/ 3514726 h 4000501"/>
                  <a:gd name="connsiteX4" fmla="*/ 1508125 w 1781175"/>
                  <a:gd name="connsiteY4" fmla="*/ 3514726 h 4000501"/>
                  <a:gd name="connsiteX5" fmla="*/ 1511300 w 1781175"/>
                  <a:gd name="connsiteY5" fmla="*/ 3400426 h 4000501"/>
                  <a:gd name="connsiteX6" fmla="*/ 1292225 w 1781175"/>
                  <a:gd name="connsiteY6" fmla="*/ 3403601 h 4000501"/>
                  <a:gd name="connsiteX7" fmla="*/ 1295400 w 1781175"/>
                  <a:gd name="connsiteY7" fmla="*/ 3308351 h 4000501"/>
                  <a:gd name="connsiteX8" fmla="*/ 1162050 w 1781175"/>
                  <a:gd name="connsiteY8" fmla="*/ 3308351 h 4000501"/>
                  <a:gd name="connsiteX9" fmla="*/ 1162050 w 1781175"/>
                  <a:gd name="connsiteY9" fmla="*/ 3222626 h 4000501"/>
                  <a:gd name="connsiteX10" fmla="*/ 1035050 w 1781175"/>
                  <a:gd name="connsiteY10" fmla="*/ 3219451 h 4000501"/>
                  <a:gd name="connsiteX11" fmla="*/ 1038225 w 1781175"/>
                  <a:gd name="connsiteY11" fmla="*/ 3146426 h 4000501"/>
                  <a:gd name="connsiteX12" fmla="*/ 987425 w 1781175"/>
                  <a:gd name="connsiteY12" fmla="*/ 3146426 h 4000501"/>
                  <a:gd name="connsiteX13" fmla="*/ 990600 w 1781175"/>
                  <a:gd name="connsiteY13" fmla="*/ 3070226 h 4000501"/>
                  <a:gd name="connsiteX14" fmla="*/ 933450 w 1781175"/>
                  <a:gd name="connsiteY14" fmla="*/ 3070226 h 4000501"/>
                  <a:gd name="connsiteX15" fmla="*/ 936625 w 1781175"/>
                  <a:gd name="connsiteY15" fmla="*/ 2987676 h 4000501"/>
                  <a:gd name="connsiteX16" fmla="*/ 892175 w 1781175"/>
                  <a:gd name="connsiteY16" fmla="*/ 2987676 h 4000501"/>
                  <a:gd name="connsiteX17" fmla="*/ 898525 w 1781175"/>
                  <a:gd name="connsiteY17" fmla="*/ 2921001 h 4000501"/>
                  <a:gd name="connsiteX18" fmla="*/ 679450 w 1781175"/>
                  <a:gd name="connsiteY18" fmla="*/ 2946401 h 4000501"/>
                  <a:gd name="connsiteX19" fmla="*/ 885825 w 1781175"/>
                  <a:gd name="connsiteY19" fmla="*/ 2921001 h 4000501"/>
                  <a:gd name="connsiteX20" fmla="*/ 889000 w 1781175"/>
                  <a:gd name="connsiteY20" fmla="*/ 2771776 h 4000501"/>
                  <a:gd name="connsiteX21" fmla="*/ 806450 w 1781175"/>
                  <a:gd name="connsiteY21" fmla="*/ 2768601 h 4000501"/>
                  <a:gd name="connsiteX22" fmla="*/ 812800 w 1781175"/>
                  <a:gd name="connsiteY22" fmla="*/ 2698751 h 4000501"/>
                  <a:gd name="connsiteX23" fmla="*/ 765175 w 1781175"/>
                  <a:gd name="connsiteY23" fmla="*/ 2695576 h 4000501"/>
                  <a:gd name="connsiteX24" fmla="*/ 774700 w 1781175"/>
                  <a:gd name="connsiteY24" fmla="*/ 2559051 h 4000501"/>
                  <a:gd name="connsiteX25" fmla="*/ 746125 w 1781175"/>
                  <a:gd name="connsiteY25" fmla="*/ 2555876 h 4000501"/>
                  <a:gd name="connsiteX26" fmla="*/ 749300 w 1781175"/>
                  <a:gd name="connsiteY26" fmla="*/ 2416176 h 4000501"/>
                  <a:gd name="connsiteX27" fmla="*/ 749300 w 1781175"/>
                  <a:gd name="connsiteY27" fmla="*/ 2416176 h 4000501"/>
                  <a:gd name="connsiteX28" fmla="*/ 749300 w 1781175"/>
                  <a:gd name="connsiteY28" fmla="*/ 2416176 h 4000501"/>
                  <a:gd name="connsiteX29" fmla="*/ 349250 w 1781175"/>
                  <a:gd name="connsiteY29" fmla="*/ 2536826 h 4000501"/>
                  <a:gd name="connsiteX30" fmla="*/ 727075 w 1781175"/>
                  <a:gd name="connsiteY30" fmla="*/ 2419351 h 4000501"/>
                  <a:gd name="connsiteX31" fmla="*/ 730250 w 1781175"/>
                  <a:gd name="connsiteY31" fmla="*/ 2349501 h 4000501"/>
                  <a:gd name="connsiteX32" fmla="*/ 339725 w 1781175"/>
                  <a:gd name="connsiteY32" fmla="*/ 2406651 h 4000501"/>
                  <a:gd name="connsiteX33" fmla="*/ 717550 w 1781175"/>
                  <a:gd name="connsiteY33" fmla="*/ 2349501 h 4000501"/>
                  <a:gd name="connsiteX34" fmla="*/ 717550 w 1781175"/>
                  <a:gd name="connsiteY34" fmla="*/ 2286001 h 4000501"/>
                  <a:gd name="connsiteX35" fmla="*/ 368300 w 1781175"/>
                  <a:gd name="connsiteY35" fmla="*/ 2308226 h 4000501"/>
                  <a:gd name="connsiteX36" fmla="*/ 711200 w 1781175"/>
                  <a:gd name="connsiteY36" fmla="*/ 2282826 h 4000501"/>
                  <a:gd name="connsiteX37" fmla="*/ 711200 w 1781175"/>
                  <a:gd name="connsiteY37" fmla="*/ 2282826 h 4000501"/>
                  <a:gd name="connsiteX38" fmla="*/ 711200 w 1781175"/>
                  <a:gd name="connsiteY38" fmla="*/ 2282826 h 4000501"/>
                  <a:gd name="connsiteX39" fmla="*/ 889000 w 1781175"/>
                  <a:gd name="connsiteY39" fmla="*/ 2254251 h 4000501"/>
                  <a:gd name="connsiteX40" fmla="*/ 714375 w 1781175"/>
                  <a:gd name="connsiteY40" fmla="*/ 2263776 h 4000501"/>
                  <a:gd name="connsiteX41" fmla="*/ 377825 w 1781175"/>
                  <a:gd name="connsiteY41" fmla="*/ 2289176 h 4000501"/>
                  <a:gd name="connsiteX42" fmla="*/ 698500 w 1781175"/>
                  <a:gd name="connsiteY42" fmla="*/ 2263776 h 4000501"/>
                  <a:gd name="connsiteX43" fmla="*/ 701675 w 1781175"/>
                  <a:gd name="connsiteY43" fmla="*/ 2165351 h 4000501"/>
                  <a:gd name="connsiteX44" fmla="*/ 663575 w 1781175"/>
                  <a:gd name="connsiteY44" fmla="*/ 2159001 h 4000501"/>
                  <a:gd name="connsiteX45" fmla="*/ 669925 w 1781175"/>
                  <a:gd name="connsiteY45" fmla="*/ 2089151 h 4000501"/>
                  <a:gd name="connsiteX46" fmla="*/ 609600 w 1781175"/>
                  <a:gd name="connsiteY46" fmla="*/ 2082801 h 4000501"/>
                  <a:gd name="connsiteX47" fmla="*/ 615950 w 1781175"/>
                  <a:gd name="connsiteY47" fmla="*/ 2006601 h 4000501"/>
                  <a:gd name="connsiteX48" fmla="*/ 168275 w 1781175"/>
                  <a:gd name="connsiteY48" fmla="*/ 2082801 h 4000501"/>
                  <a:gd name="connsiteX49" fmla="*/ 600075 w 1781175"/>
                  <a:gd name="connsiteY49" fmla="*/ 2006601 h 4000501"/>
                  <a:gd name="connsiteX50" fmla="*/ 609600 w 1781175"/>
                  <a:gd name="connsiteY50" fmla="*/ 1955801 h 4000501"/>
                  <a:gd name="connsiteX51" fmla="*/ 568325 w 1781175"/>
                  <a:gd name="connsiteY51" fmla="*/ 1955801 h 4000501"/>
                  <a:gd name="connsiteX52" fmla="*/ 574675 w 1781175"/>
                  <a:gd name="connsiteY52" fmla="*/ 1889126 h 4000501"/>
                  <a:gd name="connsiteX53" fmla="*/ 234950 w 1781175"/>
                  <a:gd name="connsiteY53" fmla="*/ 1927226 h 4000501"/>
                  <a:gd name="connsiteX54" fmla="*/ 555625 w 1781175"/>
                  <a:gd name="connsiteY54" fmla="*/ 1889126 h 4000501"/>
                  <a:gd name="connsiteX55" fmla="*/ 555625 w 1781175"/>
                  <a:gd name="connsiteY55" fmla="*/ 1851026 h 4000501"/>
                  <a:gd name="connsiteX56" fmla="*/ 123825 w 1781175"/>
                  <a:gd name="connsiteY56" fmla="*/ 1892301 h 4000501"/>
                  <a:gd name="connsiteX57" fmla="*/ 546100 w 1781175"/>
                  <a:gd name="connsiteY57" fmla="*/ 1847851 h 4000501"/>
                  <a:gd name="connsiteX58" fmla="*/ 546100 w 1781175"/>
                  <a:gd name="connsiteY58" fmla="*/ 1708151 h 4000501"/>
                  <a:gd name="connsiteX59" fmla="*/ 146050 w 1781175"/>
                  <a:gd name="connsiteY59" fmla="*/ 1778001 h 4000501"/>
                  <a:gd name="connsiteX60" fmla="*/ 520700 w 1781175"/>
                  <a:gd name="connsiteY60" fmla="*/ 1698626 h 4000501"/>
                  <a:gd name="connsiteX61" fmla="*/ 530225 w 1781175"/>
                  <a:gd name="connsiteY61" fmla="*/ 1527176 h 4000501"/>
                  <a:gd name="connsiteX62" fmla="*/ 41275 w 1781175"/>
                  <a:gd name="connsiteY62" fmla="*/ 1593851 h 4000501"/>
                  <a:gd name="connsiteX63" fmla="*/ 514350 w 1781175"/>
                  <a:gd name="connsiteY63" fmla="*/ 1530351 h 4000501"/>
                  <a:gd name="connsiteX64" fmla="*/ 517525 w 1781175"/>
                  <a:gd name="connsiteY64" fmla="*/ 1397001 h 4000501"/>
                  <a:gd name="connsiteX65" fmla="*/ 460375 w 1781175"/>
                  <a:gd name="connsiteY65" fmla="*/ 1393826 h 4000501"/>
                  <a:gd name="connsiteX66" fmla="*/ 469900 w 1781175"/>
                  <a:gd name="connsiteY66" fmla="*/ 1212851 h 4000501"/>
                  <a:gd name="connsiteX67" fmla="*/ 441325 w 1781175"/>
                  <a:gd name="connsiteY67" fmla="*/ 1206501 h 4000501"/>
                  <a:gd name="connsiteX68" fmla="*/ 444500 w 1781175"/>
                  <a:gd name="connsiteY68" fmla="*/ 1130301 h 4000501"/>
                  <a:gd name="connsiteX69" fmla="*/ 88900 w 1781175"/>
                  <a:gd name="connsiteY69" fmla="*/ 1222376 h 4000501"/>
                  <a:gd name="connsiteX70" fmla="*/ 431800 w 1781175"/>
                  <a:gd name="connsiteY70" fmla="*/ 1133476 h 4000501"/>
                  <a:gd name="connsiteX71" fmla="*/ 441325 w 1781175"/>
                  <a:gd name="connsiteY71" fmla="*/ 952501 h 4000501"/>
                  <a:gd name="connsiteX72" fmla="*/ 0 w 1781175"/>
                  <a:gd name="connsiteY72" fmla="*/ 1031876 h 4000501"/>
                  <a:gd name="connsiteX73" fmla="*/ 396875 w 1781175"/>
                  <a:gd name="connsiteY73" fmla="*/ 958851 h 4000501"/>
                  <a:gd name="connsiteX74" fmla="*/ 400050 w 1781175"/>
                  <a:gd name="connsiteY74" fmla="*/ 860426 h 4000501"/>
                  <a:gd name="connsiteX75" fmla="*/ 365125 w 1781175"/>
                  <a:gd name="connsiteY75" fmla="*/ 857251 h 4000501"/>
                  <a:gd name="connsiteX76" fmla="*/ 365125 w 1781175"/>
                  <a:gd name="connsiteY76" fmla="*/ 755651 h 4000501"/>
                  <a:gd name="connsiteX77" fmla="*/ 346075 w 1781175"/>
                  <a:gd name="connsiteY77" fmla="*/ 650876 h 4000501"/>
                  <a:gd name="connsiteX78" fmla="*/ 336550 w 1781175"/>
                  <a:gd name="connsiteY78" fmla="*/ 558801 h 4000501"/>
                  <a:gd name="connsiteX79" fmla="*/ 301625 w 1781175"/>
                  <a:gd name="connsiteY79" fmla="*/ 425451 h 4000501"/>
                  <a:gd name="connsiteX80" fmla="*/ 266700 w 1781175"/>
                  <a:gd name="connsiteY80" fmla="*/ 346076 h 4000501"/>
                  <a:gd name="connsiteX81" fmla="*/ 250825 w 1781175"/>
                  <a:gd name="connsiteY81" fmla="*/ 244476 h 4000501"/>
                  <a:gd name="connsiteX82" fmla="*/ 244475 w 1781175"/>
                  <a:gd name="connsiteY82" fmla="*/ 161926 h 4000501"/>
                  <a:gd name="connsiteX83" fmla="*/ 206375 w 1781175"/>
                  <a:gd name="connsiteY83" fmla="*/ 139701 h 4000501"/>
                  <a:gd name="connsiteX84" fmla="*/ 3175 w 1781175"/>
                  <a:gd name="connsiteY84" fmla="*/ 0 h 4000501"/>
                  <a:gd name="connsiteX0" fmla="*/ 1778000 w 1781175"/>
                  <a:gd name="connsiteY0" fmla="*/ 3921126 h 3921126"/>
                  <a:gd name="connsiteX1" fmla="*/ 1781175 w 1781175"/>
                  <a:gd name="connsiteY1" fmla="*/ 3556001 h 3921126"/>
                  <a:gd name="connsiteX2" fmla="*/ 1568450 w 1781175"/>
                  <a:gd name="connsiteY2" fmla="*/ 3556001 h 3921126"/>
                  <a:gd name="connsiteX3" fmla="*/ 1571625 w 1781175"/>
                  <a:gd name="connsiteY3" fmla="*/ 3435351 h 3921126"/>
                  <a:gd name="connsiteX4" fmla="*/ 1508125 w 1781175"/>
                  <a:gd name="connsiteY4" fmla="*/ 3435351 h 3921126"/>
                  <a:gd name="connsiteX5" fmla="*/ 1511300 w 1781175"/>
                  <a:gd name="connsiteY5" fmla="*/ 3321051 h 3921126"/>
                  <a:gd name="connsiteX6" fmla="*/ 1292225 w 1781175"/>
                  <a:gd name="connsiteY6" fmla="*/ 3324226 h 3921126"/>
                  <a:gd name="connsiteX7" fmla="*/ 1295400 w 1781175"/>
                  <a:gd name="connsiteY7" fmla="*/ 3228976 h 3921126"/>
                  <a:gd name="connsiteX8" fmla="*/ 1162050 w 1781175"/>
                  <a:gd name="connsiteY8" fmla="*/ 3228976 h 3921126"/>
                  <a:gd name="connsiteX9" fmla="*/ 1162050 w 1781175"/>
                  <a:gd name="connsiteY9" fmla="*/ 3143251 h 3921126"/>
                  <a:gd name="connsiteX10" fmla="*/ 1035050 w 1781175"/>
                  <a:gd name="connsiteY10" fmla="*/ 3140076 h 3921126"/>
                  <a:gd name="connsiteX11" fmla="*/ 1038225 w 1781175"/>
                  <a:gd name="connsiteY11" fmla="*/ 3067051 h 3921126"/>
                  <a:gd name="connsiteX12" fmla="*/ 987425 w 1781175"/>
                  <a:gd name="connsiteY12" fmla="*/ 3067051 h 3921126"/>
                  <a:gd name="connsiteX13" fmla="*/ 990600 w 1781175"/>
                  <a:gd name="connsiteY13" fmla="*/ 2990851 h 3921126"/>
                  <a:gd name="connsiteX14" fmla="*/ 933450 w 1781175"/>
                  <a:gd name="connsiteY14" fmla="*/ 2990851 h 3921126"/>
                  <a:gd name="connsiteX15" fmla="*/ 936625 w 1781175"/>
                  <a:gd name="connsiteY15" fmla="*/ 2908301 h 3921126"/>
                  <a:gd name="connsiteX16" fmla="*/ 892175 w 1781175"/>
                  <a:gd name="connsiteY16" fmla="*/ 2908301 h 3921126"/>
                  <a:gd name="connsiteX17" fmla="*/ 898525 w 1781175"/>
                  <a:gd name="connsiteY17" fmla="*/ 2841626 h 3921126"/>
                  <a:gd name="connsiteX18" fmla="*/ 679450 w 1781175"/>
                  <a:gd name="connsiteY18" fmla="*/ 2867026 h 3921126"/>
                  <a:gd name="connsiteX19" fmla="*/ 885825 w 1781175"/>
                  <a:gd name="connsiteY19" fmla="*/ 2841626 h 3921126"/>
                  <a:gd name="connsiteX20" fmla="*/ 889000 w 1781175"/>
                  <a:gd name="connsiteY20" fmla="*/ 2692401 h 3921126"/>
                  <a:gd name="connsiteX21" fmla="*/ 806450 w 1781175"/>
                  <a:gd name="connsiteY21" fmla="*/ 2689226 h 3921126"/>
                  <a:gd name="connsiteX22" fmla="*/ 812800 w 1781175"/>
                  <a:gd name="connsiteY22" fmla="*/ 2619376 h 3921126"/>
                  <a:gd name="connsiteX23" fmla="*/ 765175 w 1781175"/>
                  <a:gd name="connsiteY23" fmla="*/ 2616201 h 3921126"/>
                  <a:gd name="connsiteX24" fmla="*/ 774700 w 1781175"/>
                  <a:gd name="connsiteY24" fmla="*/ 2479676 h 3921126"/>
                  <a:gd name="connsiteX25" fmla="*/ 746125 w 1781175"/>
                  <a:gd name="connsiteY25" fmla="*/ 2476501 h 3921126"/>
                  <a:gd name="connsiteX26" fmla="*/ 749300 w 1781175"/>
                  <a:gd name="connsiteY26" fmla="*/ 2336801 h 3921126"/>
                  <a:gd name="connsiteX27" fmla="*/ 749300 w 1781175"/>
                  <a:gd name="connsiteY27" fmla="*/ 2336801 h 3921126"/>
                  <a:gd name="connsiteX28" fmla="*/ 749300 w 1781175"/>
                  <a:gd name="connsiteY28" fmla="*/ 2336801 h 3921126"/>
                  <a:gd name="connsiteX29" fmla="*/ 349250 w 1781175"/>
                  <a:gd name="connsiteY29" fmla="*/ 2457451 h 3921126"/>
                  <a:gd name="connsiteX30" fmla="*/ 727075 w 1781175"/>
                  <a:gd name="connsiteY30" fmla="*/ 2339976 h 3921126"/>
                  <a:gd name="connsiteX31" fmla="*/ 730250 w 1781175"/>
                  <a:gd name="connsiteY31" fmla="*/ 2270126 h 3921126"/>
                  <a:gd name="connsiteX32" fmla="*/ 339725 w 1781175"/>
                  <a:gd name="connsiteY32" fmla="*/ 2327276 h 3921126"/>
                  <a:gd name="connsiteX33" fmla="*/ 717550 w 1781175"/>
                  <a:gd name="connsiteY33" fmla="*/ 2270126 h 3921126"/>
                  <a:gd name="connsiteX34" fmla="*/ 717550 w 1781175"/>
                  <a:gd name="connsiteY34" fmla="*/ 2206626 h 3921126"/>
                  <a:gd name="connsiteX35" fmla="*/ 368300 w 1781175"/>
                  <a:gd name="connsiteY35" fmla="*/ 2228851 h 3921126"/>
                  <a:gd name="connsiteX36" fmla="*/ 711200 w 1781175"/>
                  <a:gd name="connsiteY36" fmla="*/ 2203451 h 3921126"/>
                  <a:gd name="connsiteX37" fmla="*/ 711200 w 1781175"/>
                  <a:gd name="connsiteY37" fmla="*/ 2203451 h 3921126"/>
                  <a:gd name="connsiteX38" fmla="*/ 711200 w 1781175"/>
                  <a:gd name="connsiteY38" fmla="*/ 2203451 h 3921126"/>
                  <a:gd name="connsiteX39" fmla="*/ 889000 w 1781175"/>
                  <a:gd name="connsiteY39" fmla="*/ 2174876 h 3921126"/>
                  <a:gd name="connsiteX40" fmla="*/ 714375 w 1781175"/>
                  <a:gd name="connsiteY40" fmla="*/ 2184401 h 3921126"/>
                  <a:gd name="connsiteX41" fmla="*/ 377825 w 1781175"/>
                  <a:gd name="connsiteY41" fmla="*/ 2209801 h 3921126"/>
                  <a:gd name="connsiteX42" fmla="*/ 698500 w 1781175"/>
                  <a:gd name="connsiteY42" fmla="*/ 2184401 h 3921126"/>
                  <a:gd name="connsiteX43" fmla="*/ 701675 w 1781175"/>
                  <a:gd name="connsiteY43" fmla="*/ 2085976 h 3921126"/>
                  <a:gd name="connsiteX44" fmla="*/ 663575 w 1781175"/>
                  <a:gd name="connsiteY44" fmla="*/ 2079626 h 3921126"/>
                  <a:gd name="connsiteX45" fmla="*/ 669925 w 1781175"/>
                  <a:gd name="connsiteY45" fmla="*/ 2009776 h 3921126"/>
                  <a:gd name="connsiteX46" fmla="*/ 609600 w 1781175"/>
                  <a:gd name="connsiteY46" fmla="*/ 2003426 h 3921126"/>
                  <a:gd name="connsiteX47" fmla="*/ 615950 w 1781175"/>
                  <a:gd name="connsiteY47" fmla="*/ 1927226 h 3921126"/>
                  <a:gd name="connsiteX48" fmla="*/ 168275 w 1781175"/>
                  <a:gd name="connsiteY48" fmla="*/ 2003426 h 3921126"/>
                  <a:gd name="connsiteX49" fmla="*/ 600075 w 1781175"/>
                  <a:gd name="connsiteY49" fmla="*/ 1927226 h 3921126"/>
                  <a:gd name="connsiteX50" fmla="*/ 609600 w 1781175"/>
                  <a:gd name="connsiteY50" fmla="*/ 1876426 h 3921126"/>
                  <a:gd name="connsiteX51" fmla="*/ 568325 w 1781175"/>
                  <a:gd name="connsiteY51" fmla="*/ 1876426 h 3921126"/>
                  <a:gd name="connsiteX52" fmla="*/ 574675 w 1781175"/>
                  <a:gd name="connsiteY52" fmla="*/ 1809751 h 3921126"/>
                  <a:gd name="connsiteX53" fmla="*/ 234950 w 1781175"/>
                  <a:gd name="connsiteY53" fmla="*/ 1847851 h 3921126"/>
                  <a:gd name="connsiteX54" fmla="*/ 555625 w 1781175"/>
                  <a:gd name="connsiteY54" fmla="*/ 1809751 h 3921126"/>
                  <a:gd name="connsiteX55" fmla="*/ 555625 w 1781175"/>
                  <a:gd name="connsiteY55" fmla="*/ 1771651 h 3921126"/>
                  <a:gd name="connsiteX56" fmla="*/ 123825 w 1781175"/>
                  <a:gd name="connsiteY56" fmla="*/ 1812926 h 3921126"/>
                  <a:gd name="connsiteX57" fmla="*/ 546100 w 1781175"/>
                  <a:gd name="connsiteY57" fmla="*/ 1768476 h 3921126"/>
                  <a:gd name="connsiteX58" fmla="*/ 546100 w 1781175"/>
                  <a:gd name="connsiteY58" fmla="*/ 1628776 h 3921126"/>
                  <a:gd name="connsiteX59" fmla="*/ 146050 w 1781175"/>
                  <a:gd name="connsiteY59" fmla="*/ 1698626 h 3921126"/>
                  <a:gd name="connsiteX60" fmla="*/ 520700 w 1781175"/>
                  <a:gd name="connsiteY60" fmla="*/ 1619251 h 3921126"/>
                  <a:gd name="connsiteX61" fmla="*/ 530225 w 1781175"/>
                  <a:gd name="connsiteY61" fmla="*/ 1447801 h 3921126"/>
                  <a:gd name="connsiteX62" fmla="*/ 41275 w 1781175"/>
                  <a:gd name="connsiteY62" fmla="*/ 1514476 h 3921126"/>
                  <a:gd name="connsiteX63" fmla="*/ 514350 w 1781175"/>
                  <a:gd name="connsiteY63" fmla="*/ 1450976 h 3921126"/>
                  <a:gd name="connsiteX64" fmla="*/ 517525 w 1781175"/>
                  <a:gd name="connsiteY64" fmla="*/ 1317626 h 3921126"/>
                  <a:gd name="connsiteX65" fmla="*/ 460375 w 1781175"/>
                  <a:gd name="connsiteY65" fmla="*/ 1314451 h 3921126"/>
                  <a:gd name="connsiteX66" fmla="*/ 469900 w 1781175"/>
                  <a:gd name="connsiteY66" fmla="*/ 1133476 h 3921126"/>
                  <a:gd name="connsiteX67" fmla="*/ 441325 w 1781175"/>
                  <a:gd name="connsiteY67" fmla="*/ 1127126 h 3921126"/>
                  <a:gd name="connsiteX68" fmla="*/ 444500 w 1781175"/>
                  <a:gd name="connsiteY68" fmla="*/ 1050926 h 3921126"/>
                  <a:gd name="connsiteX69" fmla="*/ 88900 w 1781175"/>
                  <a:gd name="connsiteY69" fmla="*/ 1143001 h 3921126"/>
                  <a:gd name="connsiteX70" fmla="*/ 431800 w 1781175"/>
                  <a:gd name="connsiteY70" fmla="*/ 1054101 h 3921126"/>
                  <a:gd name="connsiteX71" fmla="*/ 441325 w 1781175"/>
                  <a:gd name="connsiteY71" fmla="*/ 873126 h 3921126"/>
                  <a:gd name="connsiteX72" fmla="*/ 0 w 1781175"/>
                  <a:gd name="connsiteY72" fmla="*/ 952501 h 3921126"/>
                  <a:gd name="connsiteX73" fmla="*/ 396875 w 1781175"/>
                  <a:gd name="connsiteY73" fmla="*/ 879476 h 3921126"/>
                  <a:gd name="connsiteX74" fmla="*/ 400050 w 1781175"/>
                  <a:gd name="connsiteY74" fmla="*/ 781051 h 3921126"/>
                  <a:gd name="connsiteX75" fmla="*/ 365125 w 1781175"/>
                  <a:gd name="connsiteY75" fmla="*/ 777876 h 3921126"/>
                  <a:gd name="connsiteX76" fmla="*/ 365125 w 1781175"/>
                  <a:gd name="connsiteY76" fmla="*/ 676276 h 3921126"/>
                  <a:gd name="connsiteX77" fmla="*/ 346075 w 1781175"/>
                  <a:gd name="connsiteY77" fmla="*/ 571501 h 3921126"/>
                  <a:gd name="connsiteX78" fmla="*/ 336550 w 1781175"/>
                  <a:gd name="connsiteY78" fmla="*/ 479426 h 3921126"/>
                  <a:gd name="connsiteX79" fmla="*/ 301625 w 1781175"/>
                  <a:gd name="connsiteY79" fmla="*/ 346076 h 3921126"/>
                  <a:gd name="connsiteX80" fmla="*/ 266700 w 1781175"/>
                  <a:gd name="connsiteY80" fmla="*/ 266701 h 3921126"/>
                  <a:gd name="connsiteX81" fmla="*/ 250825 w 1781175"/>
                  <a:gd name="connsiteY81" fmla="*/ 165101 h 3921126"/>
                  <a:gd name="connsiteX82" fmla="*/ 244475 w 1781175"/>
                  <a:gd name="connsiteY82" fmla="*/ 82551 h 3921126"/>
                  <a:gd name="connsiteX83" fmla="*/ 206375 w 1781175"/>
                  <a:gd name="connsiteY83" fmla="*/ 60326 h 3921126"/>
                  <a:gd name="connsiteX84" fmla="*/ 200025 w 1781175"/>
                  <a:gd name="connsiteY84" fmla="*/ 0 h 3921126"/>
                  <a:gd name="connsiteX0" fmla="*/ 1778000 w 1781175"/>
                  <a:gd name="connsiteY0" fmla="*/ 3921126 h 3921126"/>
                  <a:gd name="connsiteX1" fmla="*/ 1781175 w 1781175"/>
                  <a:gd name="connsiteY1" fmla="*/ 3556001 h 3921126"/>
                  <a:gd name="connsiteX2" fmla="*/ 1568450 w 1781175"/>
                  <a:gd name="connsiteY2" fmla="*/ 3556001 h 3921126"/>
                  <a:gd name="connsiteX3" fmla="*/ 1571625 w 1781175"/>
                  <a:gd name="connsiteY3" fmla="*/ 3435351 h 3921126"/>
                  <a:gd name="connsiteX4" fmla="*/ 1508125 w 1781175"/>
                  <a:gd name="connsiteY4" fmla="*/ 3435351 h 3921126"/>
                  <a:gd name="connsiteX5" fmla="*/ 1511300 w 1781175"/>
                  <a:gd name="connsiteY5" fmla="*/ 3321051 h 3921126"/>
                  <a:gd name="connsiteX6" fmla="*/ 1292225 w 1781175"/>
                  <a:gd name="connsiteY6" fmla="*/ 3324226 h 3921126"/>
                  <a:gd name="connsiteX7" fmla="*/ 1295400 w 1781175"/>
                  <a:gd name="connsiteY7" fmla="*/ 3228976 h 3921126"/>
                  <a:gd name="connsiteX8" fmla="*/ 1162050 w 1781175"/>
                  <a:gd name="connsiteY8" fmla="*/ 3228976 h 3921126"/>
                  <a:gd name="connsiteX9" fmla="*/ 1162050 w 1781175"/>
                  <a:gd name="connsiteY9" fmla="*/ 3143251 h 3921126"/>
                  <a:gd name="connsiteX10" fmla="*/ 1035050 w 1781175"/>
                  <a:gd name="connsiteY10" fmla="*/ 3140076 h 3921126"/>
                  <a:gd name="connsiteX11" fmla="*/ 1038225 w 1781175"/>
                  <a:gd name="connsiteY11" fmla="*/ 3067051 h 3921126"/>
                  <a:gd name="connsiteX12" fmla="*/ 987425 w 1781175"/>
                  <a:gd name="connsiteY12" fmla="*/ 3067051 h 3921126"/>
                  <a:gd name="connsiteX13" fmla="*/ 990600 w 1781175"/>
                  <a:gd name="connsiteY13" fmla="*/ 2990851 h 3921126"/>
                  <a:gd name="connsiteX14" fmla="*/ 933450 w 1781175"/>
                  <a:gd name="connsiteY14" fmla="*/ 2990851 h 3921126"/>
                  <a:gd name="connsiteX15" fmla="*/ 936625 w 1781175"/>
                  <a:gd name="connsiteY15" fmla="*/ 2908301 h 3921126"/>
                  <a:gd name="connsiteX16" fmla="*/ 892175 w 1781175"/>
                  <a:gd name="connsiteY16" fmla="*/ 2908301 h 3921126"/>
                  <a:gd name="connsiteX17" fmla="*/ 898525 w 1781175"/>
                  <a:gd name="connsiteY17" fmla="*/ 2841626 h 3921126"/>
                  <a:gd name="connsiteX18" fmla="*/ 679450 w 1781175"/>
                  <a:gd name="connsiteY18" fmla="*/ 2867026 h 3921126"/>
                  <a:gd name="connsiteX19" fmla="*/ 885825 w 1781175"/>
                  <a:gd name="connsiteY19" fmla="*/ 2841626 h 3921126"/>
                  <a:gd name="connsiteX20" fmla="*/ 889000 w 1781175"/>
                  <a:gd name="connsiteY20" fmla="*/ 2692401 h 3921126"/>
                  <a:gd name="connsiteX21" fmla="*/ 806450 w 1781175"/>
                  <a:gd name="connsiteY21" fmla="*/ 2689226 h 3921126"/>
                  <a:gd name="connsiteX22" fmla="*/ 812800 w 1781175"/>
                  <a:gd name="connsiteY22" fmla="*/ 2619376 h 3921126"/>
                  <a:gd name="connsiteX23" fmla="*/ 765175 w 1781175"/>
                  <a:gd name="connsiteY23" fmla="*/ 2616201 h 3921126"/>
                  <a:gd name="connsiteX24" fmla="*/ 774700 w 1781175"/>
                  <a:gd name="connsiteY24" fmla="*/ 2479676 h 3921126"/>
                  <a:gd name="connsiteX25" fmla="*/ 746125 w 1781175"/>
                  <a:gd name="connsiteY25" fmla="*/ 2476501 h 3921126"/>
                  <a:gd name="connsiteX26" fmla="*/ 749300 w 1781175"/>
                  <a:gd name="connsiteY26" fmla="*/ 2336801 h 3921126"/>
                  <a:gd name="connsiteX27" fmla="*/ 749300 w 1781175"/>
                  <a:gd name="connsiteY27" fmla="*/ 2336801 h 3921126"/>
                  <a:gd name="connsiteX28" fmla="*/ 749300 w 1781175"/>
                  <a:gd name="connsiteY28" fmla="*/ 2336801 h 3921126"/>
                  <a:gd name="connsiteX29" fmla="*/ 349250 w 1781175"/>
                  <a:gd name="connsiteY29" fmla="*/ 2457451 h 3921126"/>
                  <a:gd name="connsiteX30" fmla="*/ 727075 w 1781175"/>
                  <a:gd name="connsiteY30" fmla="*/ 2339976 h 3921126"/>
                  <a:gd name="connsiteX31" fmla="*/ 730250 w 1781175"/>
                  <a:gd name="connsiteY31" fmla="*/ 2270126 h 3921126"/>
                  <a:gd name="connsiteX32" fmla="*/ 339725 w 1781175"/>
                  <a:gd name="connsiteY32" fmla="*/ 2327276 h 3921126"/>
                  <a:gd name="connsiteX33" fmla="*/ 717550 w 1781175"/>
                  <a:gd name="connsiteY33" fmla="*/ 2270126 h 3921126"/>
                  <a:gd name="connsiteX34" fmla="*/ 717550 w 1781175"/>
                  <a:gd name="connsiteY34" fmla="*/ 2206626 h 3921126"/>
                  <a:gd name="connsiteX35" fmla="*/ 368300 w 1781175"/>
                  <a:gd name="connsiteY35" fmla="*/ 2228851 h 3921126"/>
                  <a:gd name="connsiteX36" fmla="*/ 711200 w 1781175"/>
                  <a:gd name="connsiteY36" fmla="*/ 2203451 h 3921126"/>
                  <a:gd name="connsiteX37" fmla="*/ 711200 w 1781175"/>
                  <a:gd name="connsiteY37" fmla="*/ 2203451 h 3921126"/>
                  <a:gd name="connsiteX38" fmla="*/ 711200 w 1781175"/>
                  <a:gd name="connsiteY38" fmla="*/ 2203451 h 3921126"/>
                  <a:gd name="connsiteX39" fmla="*/ 889000 w 1781175"/>
                  <a:gd name="connsiteY39" fmla="*/ 2174876 h 3921126"/>
                  <a:gd name="connsiteX40" fmla="*/ 714375 w 1781175"/>
                  <a:gd name="connsiteY40" fmla="*/ 2184401 h 3921126"/>
                  <a:gd name="connsiteX41" fmla="*/ 377825 w 1781175"/>
                  <a:gd name="connsiteY41" fmla="*/ 2209801 h 3921126"/>
                  <a:gd name="connsiteX42" fmla="*/ 698500 w 1781175"/>
                  <a:gd name="connsiteY42" fmla="*/ 2184401 h 3921126"/>
                  <a:gd name="connsiteX43" fmla="*/ 701675 w 1781175"/>
                  <a:gd name="connsiteY43" fmla="*/ 2085976 h 3921126"/>
                  <a:gd name="connsiteX44" fmla="*/ 663575 w 1781175"/>
                  <a:gd name="connsiteY44" fmla="*/ 2079626 h 3921126"/>
                  <a:gd name="connsiteX45" fmla="*/ 669925 w 1781175"/>
                  <a:gd name="connsiteY45" fmla="*/ 2009776 h 3921126"/>
                  <a:gd name="connsiteX46" fmla="*/ 609600 w 1781175"/>
                  <a:gd name="connsiteY46" fmla="*/ 2003426 h 3921126"/>
                  <a:gd name="connsiteX47" fmla="*/ 615950 w 1781175"/>
                  <a:gd name="connsiteY47" fmla="*/ 1927226 h 3921126"/>
                  <a:gd name="connsiteX48" fmla="*/ 168275 w 1781175"/>
                  <a:gd name="connsiteY48" fmla="*/ 2003426 h 3921126"/>
                  <a:gd name="connsiteX49" fmla="*/ 600075 w 1781175"/>
                  <a:gd name="connsiteY49" fmla="*/ 1927226 h 3921126"/>
                  <a:gd name="connsiteX50" fmla="*/ 609600 w 1781175"/>
                  <a:gd name="connsiteY50" fmla="*/ 1876426 h 3921126"/>
                  <a:gd name="connsiteX51" fmla="*/ 568325 w 1781175"/>
                  <a:gd name="connsiteY51" fmla="*/ 1876426 h 3921126"/>
                  <a:gd name="connsiteX52" fmla="*/ 574675 w 1781175"/>
                  <a:gd name="connsiteY52" fmla="*/ 1809751 h 3921126"/>
                  <a:gd name="connsiteX53" fmla="*/ 234950 w 1781175"/>
                  <a:gd name="connsiteY53" fmla="*/ 1847851 h 3921126"/>
                  <a:gd name="connsiteX54" fmla="*/ 555625 w 1781175"/>
                  <a:gd name="connsiteY54" fmla="*/ 1809751 h 3921126"/>
                  <a:gd name="connsiteX55" fmla="*/ 555625 w 1781175"/>
                  <a:gd name="connsiteY55" fmla="*/ 1771651 h 3921126"/>
                  <a:gd name="connsiteX56" fmla="*/ 123825 w 1781175"/>
                  <a:gd name="connsiteY56" fmla="*/ 1812926 h 3921126"/>
                  <a:gd name="connsiteX57" fmla="*/ 546100 w 1781175"/>
                  <a:gd name="connsiteY57" fmla="*/ 1768476 h 3921126"/>
                  <a:gd name="connsiteX58" fmla="*/ 546100 w 1781175"/>
                  <a:gd name="connsiteY58" fmla="*/ 1628776 h 3921126"/>
                  <a:gd name="connsiteX59" fmla="*/ 146050 w 1781175"/>
                  <a:gd name="connsiteY59" fmla="*/ 1698626 h 3921126"/>
                  <a:gd name="connsiteX60" fmla="*/ 520700 w 1781175"/>
                  <a:gd name="connsiteY60" fmla="*/ 1619251 h 3921126"/>
                  <a:gd name="connsiteX61" fmla="*/ 530225 w 1781175"/>
                  <a:gd name="connsiteY61" fmla="*/ 1447801 h 3921126"/>
                  <a:gd name="connsiteX62" fmla="*/ 41275 w 1781175"/>
                  <a:gd name="connsiteY62" fmla="*/ 1514476 h 3921126"/>
                  <a:gd name="connsiteX63" fmla="*/ 514350 w 1781175"/>
                  <a:gd name="connsiteY63" fmla="*/ 1450976 h 3921126"/>
                  <a:gd name="connsiteX64" fmla="*/ 517525 w 1781175"/>
                  <a:gd name="connsiteY64" fmla="*/ 1317626 h 3921126"/>
                  <a:gd name="connsiteX65" fmla="*/ 460375 w 1781175"/>
                  <a:gd name="connsiteY65" fmla="*/ 1314451 h 3921126"/>
                  <a:gd name="connsiteX66" fmla="*/ 469900 w 1781175"/>
                  <a:gd name="connsiteY66" fmla="*/ 1133476 h 3921126"/>
                  <a:gd name="connsiteX67" fmla="*/ 441325 w 1781175"/>
                  <a:gd name="connsiteY67" fmla="*/ 1127126 h 3921126"/>
                  <a:gd name="connsiteX68" fmla="*/ 444500 w 1781175"/>
                  <a:gd name="connsiteY68" fmla="*/ 1050926 h 3921126"/>
                  <a:gd name="connsiteX69" fmla="*/ 88900 w 1781175"/>
                  <a:gd name="connsiteY69" fmla="*/ 1143001 h 3921126"/>
                  <a:gd name="connsiteX70" fmla="*/ 431800 w 1781175"/>
                  <a:gd name="connsiteY70" fmla="*/ 1054101 h 3921126"/>
                  <a:gd name="connsiteX71" fmla="*/ 441325 w 1781175"/>
                  <a:gd name="connsiteY71" fmla="*/ 873126 h 3921126"/>
                  <a:gd name="connsiteX72" fmla="*/ 0 w 1781175"/>
                  <a:gd name="connsiteY72" fmla="*/ 952501 h 3921126"/>
                  <a:gd name="connsiteX73" fmla="*/ 396875 w 1781175"/>
                  <a:gd name="connsiteY73" fmla="*/ 879476 h 3921126"/>
                  <a:gd name="connsiteX74" fmla="*/ 400050 w 1781175"/>
                  <a:gd name="connsiteY74" fmla="*/ 781051 h 3921126"/>
                  <a:gd name="connsiteX75" fmla="*/ 365125 w 1781175"/>
                  <a:gd name="connsiteY75" fmla="*/ 777876 h 3921126"/>
                  <a:gd name="connsiteX76" fmla="*/ 365125 w 1781175"/>
                  <a:gd name="connsiteY76" fmla="*/ 676276 h 3921126"/>
                  <a:gd name="connsiteX77" fmla="*/ 346075 w 1781175"/>
                  <a:gd name="connsiteY77" fmla="*/ 571501 h 3921126"/>
                  <a:gd name="connsiteX78" fmla="*/ 336550 w 1781175"/>
                  <a:gd name="connsiteY78" fmla="*/ 479426 h 3921126"/>
                  <a:gd name="connsiteX79" fmla="*/ 301625 w 1781175"/>
                  <a:gd name="connsiteY79" fmla="*/ 346076 h 3921126"/>
                  <a:gd name="connsiteX80" fmla="*/ 266700 w 1781175"/>
                  <a:gd name="connsiteY80" fmla="*/ 266701 h 3921126"/>
                  <a:gd name="connsiteX81" fmla="*/ 250825 w 1781175"/>
                  <a:gd name="connsiteY81" fmla="*/ 165101 h 3921126"/>
                  <a:gd name="connsiteX82" fmla="*/ 244475 w 1781175"/>
                  <a:gd name="connsiteY82" fmla="*/ 82551 h 3921126"/>
                  <a:gd name="connsiteX83" fmla="*/ 206375 w 1781175"/>
                  <a:gd name="connsiteY83" fmla="*/ 60326 h 3921126"/>
                  <a:gd name="connsiteX84" fmla="*/ 200025 w 1781175"/>
                  <a:gd name="connsiteY84" fmla="*/ 0 h 3921126"/>
                  <a:gd name="connsiteX0" fmla="*/ 1778000 w 1781175"/>
                  <a:gd name="connsiteY0" fmla="*/ 3921126 h 3921126"/>
                  <a:gd name="connsiteX1" fmla="*/ 1781175 w 1781175"/>
                  <a:gd name="connsiteY1" fmla="*/ 3556001 h 3921126"/>
                  <a:gd name="connsiteX2" fmla="*/ 1568450 w 1781175"/>
                  <a:gd name="connsiteY2" fmla="*/ 3556001 h 3921126"/>
                  <a:gd name="connsiteX3" fmla="*/ 1571625 w 1781175"/>
                  <a:gd name="connsiteY3" fmla="*/ 3435351 h 3921126"/>
                  <a:gd name="connsiteX4" fmla="*/ 1508125 w 1781175"/>
                  <a:gd name="connsiteY4" fmla="*/ 3435351 h 3921126"/>
                  <a:gd name="connsiteX5" fmla="*/ 1511300 w 1781175"/>
                  <a:gd name="connsiteY5" fmla="*/ 3321051 h 3921126"/>
                  <a:gd name="connsiteX6" fmla="*/ 1292225 w 1781175"/>
                  <a:gd name="connsiteY6" fmla="*/ 3324226 h 3921126"/>
                  <a:gd name="connsiteX7" fmla="*/ 1295400 w 1781175"/>
                  <a:gd name="connsiteY7" fmla="*/ 3228976 h 3921126"/>
                  <a:gd name="connsiteX8" fmla="*/ 1162050 w 1781175"/>
                  <a:gd name="connsiteY8" fmla="*/ 3228976 h 3921126"/>
                  <a:gd name="connsiteX9" fmla="*/ 1162050 w 1781175"/>
                  <a:gd name="connsiteY9" fmla="*/ 3143251 h 3921126"/>
                  <a:gd name="connsiteX10" fmla="*/ 1035050 w 1781175"/>
                  <a:gd name="connsiteY10" fmla="*/ 3140076 h 3921126"/>
                  <a:gd name="connsiteX11" fmla="*/ 1038225 w 1781175"/>
                  <a:gd name="connsiteY11" fmla="*/ 3067051 h 3921126"/>
                  <a:gd name="connsiteX12" fmla="*/ 987425 w 1781175"/>
                  <a:gd name="connsiteY12" fmla="*/ 3067051 h 3921126"/>
                  <a:gd name="connsiteX13" fmla="*/ 990600 w 1781175"/>
                  <a:gd name="connsiteY13" fmla="*/ 2990851 h 3921126"/>
                  <a:gd name="connsiteX14" fmla="*/ 933450 w 1781175"/>
                  <a:gd name="connsiteY14" fmla="*/ 2990851 h 3921126"/>
                  <a:gd name="connsiteX15" fmla="*/ 936625 w 1781175"/>
                  <a:gd name="connsiteY15" fmla="*/ 2908301 h 3921126"/>
                  <a:gd name="connsiteX16" fmla="*/ 892175 w 1781175"/>
                  <a:gd name="connsiteY16" fmla="*/ 2908301 h 3921126"/>
                  <a:gd name="connsiteX17" fmla="*/ 898525 w 1781175"/>
                  <a:gd name="connsiteY17" fmla="*/ 2841626 h 3921126"/>
                  <a:gd name="connsiteX18" fmla="*/ 679450 w 1781175"/>
                  <a:gd name="connsiteY18" fmla="*/ 2867026 h 3921126"/>
                  <a:gd name="connsiteX19" fmla="*/ 885825 w 1781175"/>
                  <a:gd name="connsiteY19" fmla="*/ 2841626 h 3921126"/>
                  <a:gd name="connsiteX20" fmla="*/ 889000 w 1781175"/>
                  <a:gd name="connsiteY20" fmla="*/ 2692401 h 3921126"/>
                  <a:gd name="connsiteX21" fmla="*/ 806450 w 1781175"/>
                  <a:gd name="connsiteY21" fmla="*/ 2689226 h 3921126"/>
                  <a:gd name="connsiteX22" fmla="*/ 812800 w 1781175"/>
                  <a:gd name="connsiteY22" fmla="*/ 2619376 h 3921126"/>
                  <a:gd name="connsiteX23" fmla="*/ 765175 w 1781175"/>
                  <a:gd name="connsiteY23" fmla="*/ 2616201 h 3921126"/>
                  <a:gd name="connsiteX24" fmla="*/ 774700 w 1781175"/>
                  <a:gd name="connsiteY24" fmla="*/ 2479676 h 3921126"/>
                  <a:gd name="connsiteX25" fmla="*/ 746125 w 1781175"/>
                  <a:gd name="connsiteY25" fmla="*/ 2476501 h 3921126"/>
                  <a:gd name="connsiteX26" fmla="*/ 749300 w 1781175"/>
                  <a:gd name="connsiteY26" fmla="*/ 2336801 h 3921126"/>
                  <a:gd name="connsiteX27" fmla="*/ 749300 w 1781175"/>
                  <a:gd name="connsiteY27" fmla="*/ 2336801 h 3921126"/>
                  <a:gd name="connsiteX28" fmla="*/ 749300 w 1781175"/>
                  <a:gd name="connsiteY28" fmla="*/ 2336801 h 3921126"/>
                  <a:gd name="connsiteX29" fmla="*/ 349250 w 1781175"/>
                  <a:gd name="connsiteY29" fmla="*/ 2457451 h 3921126"/>
                  <a:gd name="connsiteX30" fmla="*/ 727075 w 1781175"/>
                  <a:gd name="connsiteY30" fmla="*/ 2339976 h 3921126"/>
                  <a:gd name="connsiteX31" fmla="*/ 730250 w 1781175"/>
                  <a:gd name="connsiteY31" fmla="*/ 2270126 h 3921126"/>
                  <a:gd name="connsiteX32" fmla="*/ 339725 w 1781175"/>
                  <a:gd name="connsiteY32" fmla="*/ 2327276 h 3921126"/>
                  <a:gd name="connsiteX33" fmla="*/ 717550 w 1781175"/>
                  <a:gd name="connsiteY33" fmla="*/ 2270126 h 3921126"/>
                  <a:gd name="connsiteX34" fmla="*/ 717550 w 1781175"/>
                  <a:gd name="connsiteY34" fmla="*/ 2206626 h 3921126"/>
                  <a:gd name="connsiteX35" fmla="*/ 368300 w 1781175"/>
                  <a:gd name="connsiteY35" fmla="*/ 2228851 h 3921126"/>
                  <a:gd name="connsiteX36" fmla="*/ 711200 w 1781175"/>
                  <a:gd name="connsiteY36" fmla="*/ 2203451 h 3921126"/>
                  <a:gd name="connsiteX37" fmla="*/ 711200 w 1781175"/>
                  <a:gd name="connsiteY37" fmla="*/ 2203451 h 3921126"/>
                  <a:gd name="connsiteX38" fmla="*/ 711200 w 1781175"/>
                  <a:gd name="connsiteY38" fmla="*/ 2203451 h 3921126"/>
                  <a:gd name="connsiteX39" fmla="*/ 889000 w 1781175"/>
                  <a:gd name="connsiteY39" fmla="*/ 2174876 h 3921126"/>
                  <a:gd name="connsiteX40" fmla="*/ 714375 w 1781175"/>
                  <a:gd name="connsiteY40" fmla="*/ 2184401 h 3921126"/>
                  <a:gd name="connsiteX41" fmla="*/ 377825 w 1781175"/>
                  <a:gd name="connsiteY41" fmla="*/ 2209801 h 3921126"/>
                  <a:gd name="connsiteX42" fmla="*/ 698500 w 1781175"/>
                  <a:gd name="connsiteY42" fmla="*/ 2184401 h 3921126"/>
                  <a:gd name="connsiteX43" fmla="*/ 701675 w 1781175"/>
                  <a:gd name="connsiteY43" fmla="*/ 2085976 h 3921126"/>
                  <a:gd name="connsiteX44" fmla="*/ 663575 w 1781175"/>
                  <a:gd name="connsiteY44" fmla="*/ 2079626 h 3921126"/>
                  <a:gd name="connsiteX45" fmla="*/ 669925 w 1781175"/>
                  <a:gd name="connsiteY45" fmla="*/ 2009776 h 3921126"/>
                  <a:gd name="connsiteX46" fmla="*/ 609600 w 1781175"/>
                  <a:gd name="connsiteY46" fmla="*/ 2003426 h 3921126"/>
                  <a:gd name="connsiteX47" fmla="*/ 615950 w 1781175"/>
                  <a:gd name="connsiteY47" fmla="*/ 1927226 h 3921126"/>
                  <a:gd name="connsiteX48" fmla="*/ 168275 w 1781175"/>
                  <a:gd name="connsiteY48" fmla="*/ 2003426 h 3921126"/>
                  <a:gd name="connsiteX49" fmla="*/ 600075 w 1781175"/>
                  <a:gd name="connsiteY49" fmla="*/ 1927226 h 3921126"/>
                  <a:gd name="connsiteX50" fmla="*/ 609600 w 1781175"/>
                  <a:gd name="connsiteY50" fmla="*/ 1876426 h 3921126"/>
                  <a:gd name="connsiteX51" fmla="*/ 568325 w 1781175"/>
                  <a:gd name="connsiteY51" fmla="*/ 1876426 h 3921126"/>
                  <a:gd name="connsiteX52" fmla="*/ 574675 w 1781175"/>
                  <a:gd name="connsiteY52" fmla="*/ 1809751 h 3921126"/>
                  <a:gd name="connsiteX53" fmla="*/ 234950 w 1781175"/>
                  <a:gd name="connsiteY53" fmla="*/ 1847851 h 3921126"/>
                  <a:gd name="connsiteX54" fmla="*/ 555625 w 1781175"/>
                  <a:gd name="connsiteY54" fmla="*/ 1809751 h 3921126"/>
                  <a:gd name="connsiteX55" fmla="*/ 555625 w 1781175"/>
                  <a:gd name="connsiteY55" fmla="*/ 1771651 h 3921126"/>
                  <a:gd name="connsiteX56" fmla="*/ 123825 w 1781175"/>
                  <a:gd name="connsiteY56" fmla="*/ 1812926 h 3921126"/>
                  <a:gd name="connsiteX57" fmla="*/ 546100 w 1781175"/>
                  <a:gd name="connsiteY57" fmla="*/ 1768476 h 3921126"/>
                  <a:gd name="connsiteX58" fmla="*/ 546100 w 1781175"/>
                  <a:gd name="connsiteY58" fmla="*/ 1628776 h 3921126"/>
                  <a:gd name="connsiteX59" fmla="*/ 146050 w 1781175"/>
                  <a:gd name="connsiteY59" fmla="*/ 1698626 h 3921126"/>
                  <a:gd name="connsiteX60" fmla="*/ 520700 w 1781175"/>
                  <a:gd name="connsiteY60" fmla="*/ 1619251 h 3921126"/>
                  <a:gd name="connsiteX61" fmla="*/ 530225 w 1781175"/>
                  <a:gd name="connsiteY61" fmla="*/ 1447801 h 3921126"/>
                  <a:gd name="connsiteX62" fmla="*/ 41275 w 1781175"/>
                  <a:gd name="connsiteY62" fmla="*/ 1514476 h 3921126"/>
                  <a:gd name="connsiteX63" fmla="*/ 514350 w 1781175"/>
                  <a:gd name="connsiteY63" fmla="*/ 1450976 h 3921126"/>
                  <a:gd name="connsiteX64" fmla="*/ 517525 w 1781175"/>
                  <a:gd name="connsiteY64" fmla="*/ 1317626 h 3921126"/>
                  <a:gd name="connsiteX65" fmla="*/ 460375 w 1781175"/>
                  <a:gd name="connsiteY65" fmla="*/ 1314451 h 3921126"/>
                  <a:gd name="connsiteX66" fmla="*/ 469900 w 1781175"/>
                  <a:gd name="connsiteY66" fmla="*/ 1133476 h 3921126"/>
                  <a:gd name="connsiteX67" fmla="*/ 441325 w 1781175"/>
                  <a:gd name="connsiteY67" fmla="*/ 1127126 h 3921126"/>
                  <a:gd name="connsiteX68" fmla="*/ 444500 w 1781175"/>
                  <a:gd name="connsiteY68" fmla="*/ 1050926 h 3921126"/>
                  <a:gd name="connsiteX69" fmla="*/ 88900 w 1781175"/>
                  <a:gd name="connsiteY69" fmla="*/ 1143001 h 3921126"/>
                  <a:gd name="connsiteX70" fmla="*/ 431800 w 1781175"/>
                  <a:gd name="connsiteY70" fmla="*/ 1054101 h 3921126"/>
                  <a:gd name="connsiteX71" fmla="*/ 441325 w 1781175"/>
                  <a:gd name="connsiteY71" fmla="*/ 873126 h 3921126"/>
                  <a:gd name="connsiteX72" fmla="*/ 0 w 1781175"/>
                  <a:gd name="connsiteY72" fmla="*/ 952501 h 3921126"/>
                  <a:gd name="connsiteX73" fmla="*/ 396875 w 1781175"/>
                  <a:gd name="connsiteY73" fmla="*/ 879476 h 3921126"/>
                  <a:gd name="connsiteX74" fmla="*/ 400050 w 1781175"/>
                  <a:gd name="connsiteY74" fmla="*/ 781051 h 3921126"/>
                  <a:gd name="connsiteX75" fmla="*/ 365125 w 1781175"/>
                  <a:gd name="connsiteY75" fmla="*/ 777876 h 3921126"/>
                  <a:gd name="connsiteX76" fmla="*/ 365125 w 1781175"/>
                  <a:gd name="connsiteY76" fmla="*/ 676276 h 3921126"/>
                  <a:gd name="connsiteX77" fmla="*/ 346075 w 1781175"/>
                  <a:gd name="connsiteY77" fmla="*/ 571501 h 3921126"/>
                  <a:gd name="connsiteX78" fmla="*/ 336550 w 1781175"/>
                  <a:gd name="connsiteY78" fmla="*/ 479426 h 3921126"/>
                  <a:gd name="connsiteX79" fmla="*/ 301625 w 1781175"/>
                  <a:gd name="connsiteY79" fmla="*/ 346076 h 3921126"/>
                  <a:gd name="connsiteX80" fmla="*/ 266700 w 1781175"/>
                  <a:gd name="connsiteY80" fmla="*/ 266701 h 3921126"/>
                  <a:gd name="connsiteX81" fmla="*/ 250825 w 1781175"/>
                  <a:gd name="connsiteY81" fmla="*/ 165101 h 3921126"/>
                  <a:gd name="connsiteX82" fmla="*/ 244475 w 1781175"/>
                  <a:gd name="connsiteY82" fmla="*/ 82551 h 3921126"/>
                  <a:gd name="connsiteX83" fmla="*/ 206375 w 1781175"/>
                  <a:gd name="connsiteY83" fmla="*/ 60326 h 3921126"/>
                  <a:gd name="connsiteX84" fmla="*/ 200025 w 1781175"/>
                  <a:gd name="connsiteY84" fmla="*/ 0 h 3921126"/>
                  <a:gd name="connsiteX0" fmla="*/ 1778000 w 1781175"/>
                  <a:gd name="connsiteY0" fmla="*/ 3921126 h 3921126"/>
                  <a:gd name="connsiteX1" fmla="*/ 1781175 w 1781175"/>
                  <a:gd name="connsiteY1" fmla="*/ 3556001 h 3921126"/>
                  <a:gd name="connsiteX2" fmla="*/ 1568450 w 1781175"/>
                  <a:gd name="connsiteY2" fmla="*/ 3556001 h 3921126"/>
                  <a:gd name="connsiteX3" fmla="*/ 1571625 w 1781175"/>
                  <a:gd name="connsiteY3" fmla="*/ 3435351 h 3921126"/>
                  <a:gd name="connsiteX4" fmla="*/ 1508125 w 1781175"/>
                  <a:gd name="connsiteY4" fmla="*/ 3435351 h 3921126"/>
                  <a:gd name="connsiteX5" fmla="*/ 1511300 w 1781175"/>
                  <a:gd name="connsiteY5" fmla="*/ 3321051 h 3921126"/>
                  <a:gd name="connsiteX6" fmla="*/ 1292225 w 1781175"/>
                  <a:gd name="connsiteY6" fmla="*/ 3324226 h 3921126"/>
                  <a:gd name="connsiteX7" fmla="*/ 1295400 w 1781175"/>
                  <a:gd name="connsiteY7" fmla="*/ 3228976 h 3921126"/>
                  <a:gd name="connsiteX8" fmla="*/ 1162050 w 1781175"/>
                  <a:gd name="connsiteY8" fmla="*/ 3228976 h 3921126"/>
                  <a:gd name="connsiteX9" fmla="*/ 1162050 w 1781175"/>
                  <a:gd name="connsiteY9" fmla="*/ 3143251 h 3921126"/>
                  <a:gd name="connsiteX10" fmla="*/ 1035050 w 1781175"/>
                  <a:gd name="connsiteY10" fmla="*/ 3140076 h 3921126"/>
                  <a:gd name="connsiteX11" fmla="*/ 1038225 w 1781175"/>
                  <a:gd name="connsiteY11" fmla="*/ 3067051 h 3921126"/>
                  <a:gd name="connsiteX12" fmla="*/ 987425 w 1781175"/>
                  <a:gd name="connsiteY12" fmla="*/ 3067051 h 3921126"/>
                  <a:gd name="connsiteX13" fmla="*/ 990600 w 1781175"/>
                  <a:gd name="connsiteY13" fmla="*/ 2990851 h 3921126"/>
                  <a:gd name="connsiteX14" fmla="*/ 933450 w 1781175"/>
                  <a:gd name="connsiteY14" fmla="*/ 2990851 h 3921126"/>
                  <a:gd name="connsiteX15" fmla="*/ 936625 w 1781175"/>
                  <a:gd name="connsiteY15" fmla="*/ 2908301 h 3921126"/>
                  <a:gd name="connsiteX16" fmla="*/ 892175 w 1781175"/>
                  <a:gd name="connsiteY16" fmla="*/ 2908301 h 3921126"/>
                  <a:gd name="connsiteX17" fmla="*/ 898525 w 1781175"/>
                  <a:gd name="connsiteY17" fmla="*/ 2841626 h 3921126"/>
                  <a:gd name="connsiteX18" fmla="*/ 679450 w 1781175"/>
                  <a:gd name="connsiteY18" fmla="*/ 2867026 h 3921126"/>
                  <a:gd name="connsiteX19" fmla="*/ 885825 w 1781175"/>
                  <a:gd name="connsiteY19" fmla="*/ 2841626 h 3921126"/>
                  <a:gd name="connsiteX20" fmla="*/ 889000 w 1781175"/>
                  <a:gd name="connsiteY20" fmla="*/ 2692401 h 3921126"/>
                  <a:gd name="connsiteX21" fmla="*/ 806450 w 1781175"/>
                  <a:gd name="connsiteY21" fmla="*/ 2689226 h 3921126"/>
                  <a:gd name="connsiteX22" fmla="*/ 812800 w 1781175"/>
                  <a:gd name="connsiteY22" fmla="*/ 2619376 h 3921126"/>
                  <a:gd name="connsiteX23" fmla="*/ 765175 w 1781175"/>
                  <a:gd name="connsiteY23" fmla="*/ 2616201 h 3921126"/>
                  <a:gd name="connsiteX24" fmla="*/ 774700 w 1781175"/>
                  <a:gd name="connsiteY24" fmla="*/ 2479676 h 3921126"/>
                  <a:gd name="connsiteX25" fmla="*/ 746125 w 1781175"/>
                  <a:gd name="connsiteY25" fmla="*/ 2476501 h 3921126"/>
                  <a:gd name="connsiteX26" fmla="*/ 749300 w 1781175"/>
                  <a:gd name="connsiteY26" fmla="*/ 2336801 h 3921126"/>
                  <a:gd name="connsiteX27" fmla="*/ 749300 w 1781175"/>
                  <a:gd name="connsiteY27" fmla="*/ 2336801 h 3921126"/>
                  <a:gd name="connsiteX28" fmla="*/ 749300 w 1781175"/>
                  <a:gd name="connsiteY28" fmla="*/ 2336801 h 3921126"/>
                  <a:gd name="connsiteX29" fmla="*/ 349250 w 1781175"/>
                  <a:gd name="connsiteY29" fmla="*/ 2457451 h 3921126"/>
                  <a:gd name="connsiteX30" fmla="*/ 727075 w 1781175"/>
                  <a:gd name="connsiteY30" fmla="*/ 2339976 h 3921126"/>
                  <a:gd name="connsiteX31" fmla="*/ 730250 w 1781175"/>
                  <a:gd name="connsiteY31" fmla="*/ 2270126 h 3921126"/>
                  <a:gd name="connsiteX32" fmla="*/ 339725 w 1781175"/>
                  <a:gd name="connsiteY32" fmla="*/ 2327276 h 3921126"/>
                  <a:gd name="connsiteX33" fmla="*/ 717550 w 1781175"/>
                  <a:gd name="connsiteY33" fmla="*/ 2270126 h 3921126"/>
                  <a:gd name="connsiteX34" fmla="*/ 717550 w 1781175"/>
                  <a:gd name="connsiteY34" fmla="*/ 2206626 h 3921126"/>
                  <a:gd name="connsiteX35" fmla="*/ 368300 w 1781175"/>
                  <a:gd name="connsiteY35" fmla="*/ 2228851 h 3921126"/>
                  <a:gd name="connsiteX36" fmla="*/ 711200 w 1781175"/>
                  <a:gd name="connsiteY36" fmla="*/ 2203451 h 3921126"/>
                  <a:gd name="connsiteX37" fmla="*/ 711200 w 1781175"/>
                  <a:gd name="connsiteY37" fmla="*/ 2203451 h 3921126"/>
                  <a:gd name="connsiteX38" fmla="*/ 711200 w 1781175"/>
                  <a:gd name="connsiteY38" fmla="*/ 2203451 h 3921126"/>
                  <a:gd name="connsiteX39" fmla="*/ 889000 w 1781175"/>
                  <a:gd name="connsiteY39" fmla="*/ 2174876 h 3921126"/>
                  <a:gd name="connsiteX40" fmla="*/ 714375 w 1781175"/>
                  <a:gd name="connsiteY40" fmla="*/ 2184401 h 3921126"/>
                  <a:gd name="connsiteX41" fmla="*/ 377825 w 1781175"/>
                  <a:gd name="connsiteY41" fmla="*/ 2209801 h 3921126"/>
                  <a:gd name="connsiteX42" fmla="*/ 698500 w 1781175"/>
                  <a:gd name="connsiteY42" fmla="*/ 2184401 h 3921126"/>
                  <a:gd name="connsiteX43" fmla="*/ 701675 w 1781175"/>
                  <a:gd name="connsiteY43" fmla="*/ 2085976 h 3921126"/>
                  <a:gd name="connsiteX44" fmla="*/ 663575 w 1781175"/>
                  <a:gd name="connsiteY44" fmla="*/ 2079626 h 3921126"/>
                  <a:gd name="connsiteX45" fmla="*/ 669925 w 1781175"/>
                  <a:gd name="connsiteY45" fmla="*/ 2009776 h 3921126"/>
                  <a:gd name="connsiteX46" fmla="*/ 609600 w 1781175"/>
                  <a:gd name="connsiteY46" fmla="*/ 2003426 h 3921126"/>
                  <a:gd name="connsiteX47" fmla="*/ 615950 w 1781175"/>
                  <a:gd name="connsiteY47" fmla="*/ 1927226 h 3921126"/>
                  <a:gd name="connsiteX48" fmla="*/ 168275 w 1781175"/>
                  <a:gd name="connsiteY48" fmla="*/ 2003426 h 3921126"/>
                  <a:gd name="connsiteX49" fmla="*/ 600075 w 1781175"/>
                  <a:gd name="connsiteY49" fmla="*/ 1927226 h 3921126"/>
                  <a:gd name="connsiteX50" fmla="*/ 609600 w 1781175"/>
                  <a:gd name="connsiteY50" fmla="*/ 1876426 h 3921126"/>
                  <a:gd name="connsiteX51" fmla="*/ 568325 w 1781175"/>
                  <a:gd name="connsiteY51" fmla="*/ 1876426 h 3921126"/>
                  <a:gd name="connsiteX52" fmla="*/ 574675 w 1781175"/>
                  <a:gd name="connsiteY52" fmla="*/ 1809751 h 3921126"/>
                  <a:gd name="connsiteX53" fmla="*/ 234950 w 1781175"/>
                  <a:gd name="connsiteY53" fmla="*/ 1847851 h 3921126"/>
                  <a:gd name="connsiteX54" fmla="*/ 555625 w 1781175"/>
                  <a:gd name="connsiteY54" fmla="*/ 1809751 h 3921126"/>
                  <a:gd name="connsiteX55" fmla="*/ 555625 w 1781175"/>
                  <a:gd name="connsiteY55" fmla="*/ 1771651 h 3921126"/>
                  <a:gd name="connsiteX56" fmla="*/ 123825 w 1781175"/>
                  <a:gd name="connsiteY56" fmla="*/ 1812926 h 3921126"/>
                  <a:gd name="connsiteX57" fmla="*/ 546100 w 1781175"/>
                  <a:gd name="connsiteY57" fmla="*/ 1768476 h 3921126"/>
                  <a:gd name="connsiteX58" fmla="*/ 546100 w 1781175"/>
                  <a:gd name="connsiteY58" fmla="*/ 1628776 h 3921126"/>
                  <a:gd name="connsiteX59" fmla="*/ 146050 w 1781175"/>
                  <a:gd name="connsiteY59" fmla="*/ 1698626 h 3921126"/>
                  <a:gd name="connsiteX60" fmla="*/ 520700 w 1781175"/>
                  <a:gd name="connsiteY60" fmla="*/ 1619251 h 3921126"/>
                  <a:gd name="connsiteX61" fmla="*/ 530225 w 1781175"/>
                  <a:gd name="connsiteY61" fmla="*/ 1447801 h 3921126"/>
                  <a:gd name="connsiteX62" fmla="*/ 41275 w 1781175"/>
                  <a:gd name="connsiteY62" fmla="*/ 1514476 h 3921126"/>
                  <a:gd name="connsiteX63" fmla="*/ 514350 w 1781175"/>
                  <a:gd name="connsiteY63" fmla="*/ 1450976 h 3921126"/>
                  <a:gd name="connsiteX64" fmla="*/ 517525 w 1781175"/>
                  <a:gd name="connsiteY64" fmla="*/ 1317626 h 3921126"/>
                  <a:gd name="connsiteX65" fmla="*/ 460375 w 1781175"/>
                  <a:gd name="connsiteY65" fmla="*/ 1314451 h 3921126"/>
                  <a:gd name="connsiteX66" fmla="*/ 469900 w 1781175"/>
                  <a:gd name="connsiteY66" fmla="*/ 1133476 h 3921126"/>
                  <a:gd name="connsiteX67" fmla="*/ 441325 w 1781175"/>
                  <a:gd name="connsiteY67" fmla="*/ 1127126 h 3921126"/>
                  <a:gd name="connsiteX68" fmla="*/ 444500 w 1781175"/>
                  <a:gd name="connsiteY68" fmla="*/ 1050926 h 3921126"/>
                  <a:gd name="connsiteX69" fmla="*/ 88900 w 1781175"/>
                  <a:gd name="connsiteY69" fmla="*/ 1143001 h 3921126"/>
                  <a:gd name="connsiteX70" fmla="*/ 431800 w 1781175"/>
                  <a:gd name="connsiteY70" fmla="*/ 1054101 h 3921126"/>
                  <a:gd name="connsiteX71" fmla="*/ 441325 w 1781175"/>
                  <a:gd name="connsiteY71" fmla="*/ 873126 h 3921126"/>
                  <a:gd name="connsiteX72" fmla="*/ 0 w 1781175"/>
                  <a:gd name="connsiteY72" fmla="*/ 952501 h 3921126"/>
                  <a:gd name="connsiteX73" fmla="*/ 396875 w 1781175"/>
                  <a:gd name="connsiteY73" fmla="*/ 879476 h 3921126"/>
                  <a:gd name="connsiteX74" fmla="*/ 400050 w 1781175"/>
                  <a:gd name="connsiteY74" fmla="*/ 781051 h 3921126"/>
                  <a:gd name="connsiteX75" fmla="*/ 365125 w 1781175"/>
                  <a:gd name="connsiteY75" fmla="*/ 777876 h 3921126"/>
                  <a:gd name="connsiteX76" fmla="*/ 365125 w 1781175"/>
                  <a:gd name="connsiteY76" fmla="*/ 676276 h 3921126"/>
                  <a:gd name="connsiteX77" fmla="*/ 346075 w 1781175"/>
                  <a:gd name="connsiteY77" fmla="*/ 571501 h 3921126"/>
                  <a:gd name="connsiteX78" fmla="*/ 336550 w 1781175"/>
                  <a:gd name="connsiteY78" fmla="*/ 479426 h 3921126"/>
                  <a:gd name="connsiteX79" fmla="*/ 301625 w 1781175"/>
                  <a:gd name="connsiteY79" fmla="*/ 346076 h 3921126"/>
                  <a:gd name="connsiteX80" fmla="*/ 266700 w 1781175"/>
                  <a:gd name="connsiteY80" fmla="*/ 266701 h 3921126"/>
                  <a:gd name="connsiteX81" fmla="*/ 250825 w 1781175"/>
                  <a:gd name="connsiteY81" fmla="*/ 165101 h 3921126"/>
                  <a:gd name="connsiteX82" fmla="*/ 244475 w 1781175"/>
                  <a:gd name="connsiteY82" fmla="*/ 82551 h 3921126"/>
                  <a:gd name="connsiteX83" fmla="*/ 206375 w 1781175"/>
                  <a:gd name="connsiteY83" fmla="*/ 60326 h 3921126"/>
                  <a:gd name="connsiteX84" fmla="*/ 200025 w 1781175"/>
                  <a:gd name="connsiteY84" fmla="*/ 0 h 3921126"/>
                  <a:gd name="connsiteX0" fmla="*/ 1778000 w 1781175"/>
                  <a:gd name="connsiteY0" fmla="*/ 3921126 h 3921126"/>
                  <a:gd name="connsiteX1" fmla="*/ 1781175 w 1781175"/>
                  <a:gd name="connsiteY1" fmla="*/ 3556001 h 3921126"/>
                  <a:gd name="connsiteX2" fmla="*/ 1568450 w 1781175"/>
                  <a:gd name="connsiteY2" fmla="*/ 3556001 h 3921126"/>
                  <a:gd name="connsiteX3" fmla="*/ 1571625 w 1781175"/>
                  <a:gd name="connsiteY3" fmla="*/ 3435351 h 3921126"/>
                  <a:gd name="connsiteX4" fmla="*/ 1508125 w 1781175"/>
                  <a:gd name="connsiteY4" fmla="*/ 3435351 h 3921126"/>
                  <a:gd name="connsiteX5" fmla="*/ 1511300 w 1781175"/>
                  <a:gd name="connsiteY5" fmla="*/ 3321051 h 3921126"/>
                  <a:gd name="connsiteX6" fmla="*/ 1292225 w 1781175"/>
                  <a:gd name="connsiteY6" fmla="*/ 3324226 h 3921126"/>
                  <a:gd name="connsiteX7" fmla="*/ 1295400 w 1781175"/>
                  <a:gd name="connsiteY7" fmla="*/ 3228976 h 3921126"/>
                  <a:gd name="connsiteX8" fmla="*/ 1162050 w 1781175"/>
                  <a:gd name="connsiteY8" fmla="*/ 3228976 h 3921126"/>
                  <a:gd name="connsiteX9" fmla="*/ 1162050 w 1781175"/>
                  <a:gd name="connsiteY9" fmla="*/ 3143251 h 3921126"/>
                  <a:gd name="connsiteX10" fmla="*/ 1035050 w 1781175"/>
                  <a:gd name="connsiteY10" fmla="*/ 3140076 h 3921126"/>
                  <a:gd name="connsiteX11" fmla="*/ 1038225 w 1781175"/>
                  <a:gd name="connsiteY11" fmla="*/ 3067051 h 3921126"/>
                  <a:gd name="connsiteX12" fmla="*/ 987425 w 1781175"/>
                  <a:gd name="connsiteY12" fmla="*/ 3067051 h 3921126"/>
                  <a:gd name="connsiteX13" fmla="*/ 990600 w 1781175"/>
                  <a:gd name="connsiteY13" fmla="*/ 2990851 h 3921126"/>
                  <a:gd name="connsiteX14" fmla="*/ 933450 w 1781175"/>
                  <a:gd name="connsiteY14" fmla="*/ 2990851 h 3921126"/>
                  <a:gd name="connsiteX15" fmla="*/ 936625 w 1781175"/>
                  <a:gd name="connsiteY15" fmla="*/ 2908301 h 3921126"/>
                  <a:gd name="connsiteX16" fmla="*/ 892175 w 1781175"/>
                  <a:gd name="connsiteY16" fmla="*/ 2908301 h 3921126"/>
                  <a:gd name="connsiteX17" fmla="*/ 898525 w 1781175"/>
                  <a:gd name="connsiteY17" fmla="*/ 2841626 h 3921126"/>
                  <a:gd name="connsiteX18" fmla="*/ 679450 w 1781175"/>
                  <a:gd name="connsiteY18" fmla="*/ 2867026 h 3921126"/>
                  <a:gd name="connsiteX19" fmla="*/ 885825 w 1781175"/>
                  <a:gd name="connsiteY19" fmla="*/ 2841626 h 3921126"/>
                  <a:gd name="connsiteX20" fmla="*/ 889000 w 1781175"/>
                  <a:gd name="connsiteY20" fmla="*/ 2692401 h 3921126"/>
                  <a:gd name="connsiteX21" fmla="*/ 806450 w 1781175"/>
                  <a:gd name="connsiteY21" fmla="*/ 2689226 h 3921126"/>
                  <a:gd name="connsiteX22" fmla="*/ 812800 w 1781175"/>
                  <a:gd name="connsiteY22" fmla="*/ 2619376 h 3921126"/>
                  <a:gd name="connsiteX23" fmla="*/ 765175 w 1781175"/>
                  <a:gd name="connsiteY23" fmla="*/ 2616201 h 3921126"/>
                  <a:gd name="connsiteX24" fmla="*/ 774700 w 1781175"/>
                  <a:gd name="connsiteY24" fmla="*/ 2479676 h 3921126"/>
                  <a:gd name="connsiteX25" fmla="*/ 746125 w 1781175"/>
                  <a:gd name="connsiteY25" fmla="*/ 2476501 h 3921126"/>
                  <a:gd name="connsiteX26" fmla="*/ 749300 w 1781175"/>
                  <a:gd name="connsiteY26" fmla="*/ 2336801 h 3921126"/>
                  <a:gd name="connsiteX27" fmla="*/ 749300 w 1781175"/>
                  <a:gd name="connsiteY27" fmla="*/ 2336801 h 3921126"/>
                  <a:gd name="connsiteX28" fmla="*/ 749300 w 1781175"/>
                  <a:gd name="connsiteY28" fmla="*/ 2336801 h 3921126"/>
                  <a:gd name="connsiteX29" fmla="*/ 349250 w 1781175"/>
                  <a:gd name="connsiteY29" fmla="*/ 2457451 h 3921126"/>
                  <a:gd name="connsiteX30" fmla="*/ 727075 w 1781175"/>
                  <a:gd name="connsiteY30" fmla="*/ 2339976 h 3921126"/>
                  <a:gd name="connsiteX31" fmla="*/ 730250 w 1781175"/>
                  <a:gd name="connsiteY31" fmla="*/ 2270126 h 3921126"/>
                  <a:gd name="connsiteX32" fmla="*/ 339725 w 1781175"/>
                  <a:gd name="connsiteY32" fmla="*/ 2327276 h 3921126"/>
                  <a:gd name="connsiteX33" fmla="*/ 717550 w 1781175"/>
                  <a:gd name="connsiteY33" fmla="*/ 2270126 h 3921126"/>
                  <a:gd name="connsiteX34" fmla="*/ 717550 w 1781175"/>
                  <a:gd name="connsiteY34" fmla="*/ 2206626 h 3921126"/>
                  <a:gd name="connsiteX35" fmla="*/ 368300 w 1781175"/>
                  <a:gd name="connsiteY35" fmla="*/ 2228851 h 3921126"/>
                  <a:gd name="connsiteX36" fmla="*/ 711200 w 1781175"/>
                  <a:gd name="connsiteY36" fmla="*/ 2203451 h 3921126"/>
                  <a:gd name="connsiteX37" fmla="*/ 711200 w 1781175"/>
                  <a:gd name="connsiteY37" fmla="*/ 2203451 h 3921126"/>
                  <a:gd name="connsiteX38" fmla="*/ 711200 w 1781175"/>
                  <a:gd name="connsiteY38" fmla="*/ 2203451 h 3921126"/>
                  <a:gd name="connsiteX39" fmla="*/ 889000 w 1781175"/>
                  <a:gd name="connsiteY39" fmla="*/ 2174876 h 3921126"/>
                  <a:gd name="connsiteX40" fmla="*/ 714375 w 1781175"/>
                  <a:gd name="connsiteY40" fmla="*/ 2184401 h 3921126"/>
                  <a:gd name="connsiteX41" fmla="*/ 377825 w 1781175"/>
                  <a:gd name="connsiteY41" fmla="*/ 2209801 h 3921126"/>
                  <a:gd name="connsiteX42" fmla="*/ 698500 w 1781175"/>
                  <a:gd name="connsiteY42" fmla="*/ 2184401 h 3921126"/>
                  <a:gd name="connsiteX43" fmla="*/ 701675 w 1781175"/>
                  <a:gd name="connsiteY43" fmla="*/ 2085976 h 3921126"/>
                  <a:gd name="connsiteX44" fmla="*/ 663575 w 1781175"/>
                  <a:gd name="connsiteY44" fmla="*/ 2079626 h 3921126"/>
                  <a:gd name="connsiteX45" fmla="*/ 669925 w 1781175"/>
                  <a:gd name="connsiteY45" fmla="*/ 2009776 h 3921126"/>
                  <a:gd name="connsiteX46" fmla="*/ 609600 w 1781175"/>
                  <a:gd name="connsiteY46" fmla="*/ 2003426 h 3921126"/>
                  <a:gd name="connsiteX47" fmla="*/ 615950 w 1781175"/>
                  <a:gd name="connsiteY47" fmla="*/ 1927226 h 3921126"/>
                  <a:gd name="connsiteX48" fmla="*/ 168275 w 1781175"/>
                  <a:gd name="connsiteY48" fmla="*/ 2003426 h 3921126"/>
                  <a:gd name="connsiteX49" fmla="*/ 600075 w 1781175"/>
                  <a:gd name="connsiteY49" fmla="*/ 1927226 h 3921126"/>
                  <a:gd name="connsiteX50" fmla="*/ 609600 w 1781175"/>
                  <a:gd name="connsiteY50" fmla="*/ 1876426 h 3921126"/>
                  <a:gd name="connsiteX51" fmla="*/ 568325 w 1781175"/>
                  <a:gd name="connsiteY51" fmla="*/ 1876426 h 3921126"/>
                  <a:gd name="connsiteX52" fmla="*/ 574675 w 1781175"/>
                  <a:gd name="connsiteY52" fmla="*/ 1809751 h 3921126"/>
                  <a:gd name="connsiteX53" fmla="*/ 234950 w 1781175"/>
                  <a:gd name="connsiteY53" fmla="*/ 1847851 h 3921126"/>
                  <a:gd name="connsiteX54" fmla="*/ 555625 w 1781175"/>
                  <a:gd name="connsiteY54" fmla="*/ 1809751 h 3921126"/>
                  <a:gd name="connsiteX55" fmla="*/ 555625 w 1781175"/>
                  <a:gd name="connsiteY55" fmla="*/ 1771651 h 3921126"/>
                  <a:gd name="connsiteX56" fmla="*/ 123825 w 1781175"/>
                  <a:gd name="connsiteY56" fmla="*/ 1812926 h 3921126"/>
                  <a:gd name="connsiteX57" fmla="*/ 546100 w 1781175"/>
                  <a:gd name="connsiteY57" fmla="*/ 1768476 h 3921126"/>
                  <a:gd name="connsiteX58" fmla="*/ 546100 w 1781175"/>
                  <a:gd name="connsiteY58" fmla="*/ 1628776 h 3921126"/>
                  <a:gd name="connsiteX59" fmla="*/ 146050 w 1781175"/>
                  <a:gd name="connsiteY59" fmla="*/ 1698626 h 3921126"/>
                  <a:gd name="connsiteX60" fmla="*/ 520700 w 1781175"/>
                  <a:gd name="connsiteY60" fmla="*/ 1619251 h 3921126"/>
                  <a:gd name="connsiteX61" fmla="*/ 530225 w 1781175"/>
                  <a:gd name="connsiteY61" fmla="*/ 1447801 h 3921126"/>
                  <a:gd name="connsiteX62" fmla="*/ 41275 w 1781175"/>
                  <a:gd name="connsiteY62" fmla="*/ 1514476 h 3921126"/>
                  <a:gd name="connsiteX63" fmla="*/ 514350 w 1781175"/>
                  <a:gd name="connsiteY63" fmla="*/ 1450976 h 3921126"/>
                  <a:gd name="connsiteX64" fmla="*/ 517525 w 1781175"/>
                  <a:gd name="connsiteY64" fmla="*/ 1317626 h 3921126"/>
                  <a:gd name="connsiteX65" fmla="*/ 460375 w 1781175"/>
                  <a:gd name="connsiteY65" fmla="*/ 1314451 h 3921126"/>
                  <a:gd name="connsiteX66" fmla="*/ 469900 w 1781175"/>
                  <a:gd name="connsiteY66" fmla="*/ 1133476 h 3921126"/>
                  <a:gd name="connsiteX67" fmla="*/ 441325 w 1781175"/>
                  <a:gd name="connsiteY67" fmla="*/ 1127126 h 3921126"/>
                  <a:gd name="connsiteX68" fmla="*/ 444500 w 1781175"/>
                  <a:gd name="connsiteY68" fmla="*/ 1050926 h 3921126"/>
                  <a:gd name="connsiteX69" fmla="*/ 88900 w 1781175"/>
                  <a:gd name="connsiteY69" fmla="*/ 1143001 h 3921126"/>
                  <a:gd name="connsiteX70" fmla="*/ 431800 w 1781175"/>
                  <a:gd name="connsiteY70" fmla="*/ 1054101 h 3921126"/>
                  <a:gd name="connsiteX71" fmla="*/ 441325 w 1781175"/>
                  <a:gd name="connsiteY71" fmla="*/ 873126 h 3921126"/>
                  <a:gd name="connsiteX72" fmla="*/ 0 w 1781175"/>
                  <a:gd name="connsiteY72" fmla="*/ 952501 h 3921126"/>
                  <a:gd name="connsiteX73" fmla="*/ 396875 w 1781175"/>
                  <a:gd name="connsiteY73" fmla="*/ 879476 h 3921126"/>
                  <a:gd name="connsiteX74" fmla="*/ 400050 w 1781175"/>
                  <a:gd name="connsiteY74" fmla="*/ 781051 h 3921126"/>
                  <a:gd name="connsiteX75" fmla="*/ 365125 w 1781175"/>
                  <a:gd name="connsiteY75" fmla="*/ 777876 h 3921126"/>
                  <a:gd name="connsiteX76" fmla="*/ 365125 w 1781175"/>
                  <a:gd name="connsiteY76" fmla="*/ 676276 h 3921126"/>
                  <a:gd name="connsiteX77" fmla="*/ 346075 w 1781175"/>
                  <a:gd name="connsiteY77" fmla="*/ 571501 h 3921126"/>
                  <a:gd name="connsiteX78" fmla="*/ 336550 w 1781175"/>
                  <a:gd name="connsiteY78" fmla="*/ 479426 h 3921126"/>
                  <a:gd name="connsiteX79" fmla="*/ 301625 w 1781175"/>
                  <a:gd name="connsiteY79" fmla="*/ 346076 h 3921126"/>
                  <a:gd name="connsiteX80" fmla="*/ 266700 w 1781175"/>
                  <a:gd name="connsiteY80" fmla="*/ 266701 h 3921126"/>
                  <a:gd name="connsiteX81" fmla="*/ 250825 w 1781175"/>
                  <a:gd name="connsiteY81" fmla="*/ 165101 h 3921126"/>
                  <a:gd name="connsiteX82" fmla="*/ 244475 w 1781175"/>
                  <a:gd name="connsiteY82" fmla="*/ 82551 h 3921126"/>
                  <a:gd name="connsiteX83" fmla="*/ 206375 w 1781175"/>
                  <a:gd name="connsiteY83" fmla="*/ 60326 h 3921126"/>
                  <a:gd name="connsiteX84" fmla="*/ 200025 w 1781175"/>
                  <a:gd name="connsiteY84" fmla="*/ 0 h 3921126"/>
                  <a:gd name="connsiteX0" fmla="*/ 1778000 w 1781175"/>
                  <a:gd name="connsiteY0" fmla="*/ 3921126 h 3921126"/>
                  <a:gd name="connsiteX1" fmla="*/ 1781175 w 1781175"/>
                  <a:gd name="connsiteY1" fmla="*/ 3556001 h 3921126"/>
                  <a:gd name="connsiteX2" fmla="*/ 1568450 w 1781175"/>
                  <a:gd name="connsiteY2" fmla="*/ 3556001 h 3921126"/>
                  <a:gd name="connsiteX3" fmla="*/ 1571625 w 1781175"/>
                  <a:gd name="connsiteY3" fmla="*/ 3435351 h 3921126"/>
                  <a:gd name="connsiteX4" fmla="*/ 1508125 w 1781175"/>
                  <a:gd name="connsiteY4" fmla="*/ 3435351 h 3921126"/>
                  <a:gd name="connsiteX5" fmla="*/ 1511300 w 1781175"/>
                  <a:gd name="connsiteY5" fmla="*/ 3321051 h 3921126"/>
                  <a:gd name="connsiteX6" fmla="*/ 1292225 w 1781175"/>
                  <a:gd name="connsiteY6" fmla="*/ 3324226 h 3921126"/>
                  <a:gd name="connsiteX7" fmla="*/ 1295400 w 1781175"/>
                  <a:gd name="connsiteY7" fmla="*/ 3228976 h 3921126"/>
                  <a:gd name="connsiteX8" fmla="*/ 1162050 w 1781175"/>
                  <a:gd name="connsiteY8" fmla="*/ 3228976 h 3921126"/>
                  <a:gd name="connsiteX9" fmla="*/ 1162050 w 1781175"/>
                  <a:gd name="connsiteY9" fmla="*/ 3143251 h 3921126"/>
                  <a:gd name="connsiteX10" fmla="*/ 1035050 w 1781175"/>
                  <a:gd name="connsiteY10" fmla="*/ 3140076 h 3921126"/>
                  <a:gd name="connsiteX11" fmla="*/ 1038225 w 1781175"/>
                  <a:gd name="connsiteY11" fmla="*/ 3067051 h 3921126"/>
                  <a:gd name="connsiteX12" fmla="*/ 987425 w 1781175"/>
                  <a:gd name="connsiteY12" fmla="*/ 3067051 h 3921126"/>
                  <a:gd name="connsiteX13" fmla="*/ 990600 w 1781175"/>
                  <a:gd name="connsiteY13" fmla="*/ 2990851 h 3921126"/>
                  <a:gd name="connsiteX14" fmla="*/ 933450 w 1781175"/>
                  <a:gd name="connsiteY14" fmla="*/ 2990851 h 3921126"/>
                  <a:gd name="connsiteX15" fmla="*/ 936625 w 1781175"/>
                  <a:gd name="connsiteY15" fmla="*/ 2908301 h 3921126"/>
                  <a:gd name="connsiteX16" fmla="*/ 892175 w 1781175"/>
                  <a:gd name="connsiteY16" fmla="*/ 2908301 h 3921126"/>
                  <a:gd name="connsiteX17" fmla="*/ 898525 w 1781175"/>
                  <a:gd name="connsiteY17" fmla="*/ 2841626 h 3921126"/>
                  <a:gd name="connsiteX18" fmla="*/ 679450 w 1781175"/>
                  <a:gd name="connsiteY18" fmla="*/ 2867026 h 3921126"/>
                  <a:gd name="connsiteX19" fmla="*/ 885825 w 1781175"/>
                  <a:gd name="connsiteY19" fmla="*/ 2841626 h 3921126"/>
                  <a:gd name="connsiteX20" fmla="*/ 889000 w 1781175"/>
                  <a:gd name="connsiteY20" fmla="*/ 2692401 h 3921126"/>
                  <a:gd name="connsiteX21" fmla="*/ 806450 w 1781175"/>
                  <a:gd name="connsiteY21" fmla="*/ 2689226 h 3921126"/>
                  <a:gd name="connsiteX22" fmla="*/ 812800 w 1781175"/>
                  <a:gd name="connsiteY22" fmla="*/ 2619376 h 3921126"/>
                  <a:gd name="connsiteX23" fmla="*/ 765175 w 1781175"/>
                  <a:gd name="connsiteY23" fmla="*/ 2616201 h 3921126"/>
                  <a:gd name="connsiteX24" fmla="*/ 774700 w 1781175"/>
                  <a:gd name="connsiteY24" fmla="*/ 2479676 h 3921126"/>
                  <a:gd name="connsiteX25" fmla="*/ 746125 w 1781175"/>
                  <a:gd name="connsiteY25" fmla="*/ 2476501 h 3921126"/>
                  <a:gd name="connsiteX26" fmla="*/ 749300 w 1781175"/>
                  <a:gd name="connsiteY26" fmla="*/ 2336801 h 3921126"/>
                  <a:gd name="connsiteX27" fmla="*/ 749300 w 1781175"/>
                  <a:gd name="connsiteY27" fmla="*/ 2336801 h 3921126"/>
                  <a:gd name="connsiteX28" fmla="*/ 749300 w 1781175"/>
                  <a:gd name="connsiteY28" fmla="*/ 2336801 h 3921126"/>
                  <a:gd name="connsiteX29" fmla="*/ 349250 w 1781175"/>
                  <a:gd name="connsiteY29" fmla="*/ 2457451 h 3921126"/>
                  <a:gd name="connsiteX30" fmla="*/ 727075 w 1781175"/>
                  <a:gd name="connsiteY30" fmla="*/ 2339976 h 3921126"/>
                  <a:gd name="connsiteX31" fmla="*/ 730250 w 1781175"/>
                  <a:gd name="connsiteY31" fmla="*/ 2270126 h 3921126"/>
                  <a:gd name="connsiteX32" fmla="*/ 339725 w 1781175"/>
                  <a:gd name="connsiteY32" fmla="*/ 2327276 h 3921126"/>
                  <a:gd name="connsiteX33" fmla="*/ 717550 w 1781175"/>
                  <a:gd name="connsiteY33" fmla="*/ 2270126 h 3921126"/>
                  <a:gd name="connsiteX34" fmla="*/ 717550 w 1781175"/>
                  <a:gd name="connsiteY34" fmla="*/ 2206626 h 3921126"/>
                  <a:gd name="connsiteX35" fmla="*/ 368300 w 1781175"/>
                  <a:gd name="connsiteY35" fmla="*/ 2228851 h 3921126"/>
                  <a:gd name="connsiteX36" fmla="*/ 711200 w 1781175"/>
                  <a:gd name="connsiteY36" fmla="*/ 2203451 h 3921126"/>
                  <a:gd name="connsiteX37" fmla="*/ 711200 w 1781175"/>
                  <a:gd name="connsiteY37" fmla="*/ 2203451 h 3921126"/>
                  <a:gd name="connsiteX38" fmla="*/ 711200 w 1781175"/>
                  <a:gd name="connsiteY38" fmla="*/ 2203451 h 3921126"/>
                  <a:gd name="connsiteX39" fmla="*/ 889000 w 1781175"/>
                  <a:gd name="connsiteY39" fmla="*/ 2174876 h 3921126"/>
                  <a:gd name="connsiteX40" fmla="*/ 714375 w 1781175"/>
                  <a:gd name="connsiteY40" fmla="*/ 2184401 h 3921126"/>
                  <a:gd name="connsiteX41" fmla="*/ 377825 w 1781175"/>
                  <a:gd name="connsiteY41" fmla="*/ 2209801 h 3921126"/>
                  <a:gd name="connsiteX42" fmla="*/ 698500 w 1781175"/>
                  <a:gd name="connsiteY42" fmla="*/ 2184401 h 3921126"/>
                  <a:gd name="connsiteX43" fmla="*/ 701675 w 1781175"/>
                  <a:gd name="connsiteY43" fmla="*/ 2085976 h 3921126"/>
                  <a:gd name="connsiteX44" fmla="*/ 663575 w 1781175"/>
                  <a:gd name="connsiteY44" fmla="*/ 2079626 h 3921126"/>
                  <a:gd name="connsiteX45" fmla="*/ 669925 w 1781175"/>
                  <a:gd name="connsiteY45" fmla="*/ 2009776 h 3921126"/>
                  <a:gd name="connsiteX46" fmla="*/ 609600 w 1781175"/>
                  <a:gd name="connsiteY46" fmla="*/ 2003426 h 3921126"/>
                  <a:gd name="connsiteX47" fmla="*/ 615950 w 1781175"/>
                  <a:gd name="connsiteY47" fmla="*/ 1927226 h 3921126"/>
                  <a:gd name="connsiteX48" fmla="*/ 168275 w 1781175"/>
                  <a:gd name="connsiteY48" fmla="*/ 2003426 h 3921126"/>
                  <a:gd name="connsiteX49" fmla="*/ 600075 w 1781175"/>
                  <a:gd name="connsiteY49" fmla="*/ 1927226 h 3921126"/>
                  <a:gd name="connsiteX50" fmla="*/ 609600 w 1781175"/>
                  <a:gd name="connsiteY50" fmla="*/ 1876426 h 3921126"/>
                  <a:gd name="connsiteX51" fmla="*/ 568325 w 1781175"/>
                  <a:gd name="connsiteY51" fmla="*/ 1876426 h 3921126"/>
                  <a:gd name="connsiteX52" fmla="*/ 574675 w 1781175"/>
                  <a:gd name="connsiteY52" fmla="*/ 1809751 h 3921126"/>
                  <a:gd name="connsiteX53" fmla="*/ 234950 w 1781175"/>
                  <a:gd name="connsiteY53" fmla="*/ 1847851 h 3921126"/>
                  <a:gd name="connsiteX54" fmla="*/ 555625 w 1781175"/>
                  <a:gd name="connsiteY54" fmla="*/ 1809751 h 3921126"/>
                  <a:gd name="connsiteX55" fmla="*/ 555625 w 1781175"/>
                  <a:gd name="connsiteY55" fmla="*/ 1771651 h 3921126"/>
                  <a:gd name="connsiteX56" fmla="*/ 123825 w 1781175"/>
                  <a:gd name="connsiteY56" fmla="*/ 1812926 h 3921126"/>
                  <a:gd name="connsiteX57" fmla="*/ 546100 w 1781175"/>
                  <a:gd name="connsiteY57" fmla="*/ 1768476 h 3921126"/>
                  <a:gd name="connsiteX58" fmla="*/ 546100 w 1781175"/>
                  <a:gd name="connsiteY58" fmla="*/ 1628776 h 3921126"/>
                  <a:gd name="connsiteX59" fmla="*/ 146050 w 1781175"/>
                  <a:gd name="connsiteY59" fmla="*/ 1698626 h 3921126"/>
                  <a:gd name="connsiteX60" fmla="*/ 520700 w 1781175"/>
                  <a:gd name="connsiteY60" fmla="*/ 1619251 h 3921126"/>
                  <a:gd name="connsiteX61" fmla="*/ 530225 w 1781175"/>
                  <a:gd name="connsiteY61" fmla="*/ 1447801 h 3921126"/>
                  <a:gd name="connsiteX62" fmla="*/ 41275 w 1781175"/>
                  <a:gd name="connsiteY62" fmla="*/ 1514476 h 3921126"/>
                  <a:gd name="connsiteX63" fmla="*/ 514350 w 1781175"/>
                  <a:gd name="connsiteY63" fmla="*/ 1450976 h 3921126"/>
                  <a:gd name="connsiteX64" fmla="*/ 517525 w 1781175"/>
                  <a:gd name="connsiteY64" fmla="*/ 1317626 h 3921126"/>
                  <a:gd name="connsiteX65" fmla="*/ 460375 w 1781175"/>
                  <a:gd name="connsiteY65" fmla="*/ 1314451 h 3921126"/>
                  <a:gd name="connsiteX66" fmla="*/ 469900 w 1781175"/>
                  <a:gd name="connsiteY66" fmla="*/ 1133476 h 3921126"/>
                  <a:gd name="connsiteX67" fmla="*/ 441325 w 1781175"/>
                  <a:gd name="connsiteY67" fmla="*/ 1127126 h 3921126"/>
                  <a:gd name="connsiteX68" fmla="*/ 444500 w 1781175"/>
                  <a:gd name="connsiteY68" fmla="*/ 1050926 h 3921126"/>
                  <a:gd name="connsiteX69" fmla="*/ 88900 w 1781175"/>
                  <a:gd name="connsiteY69" fmla="*/ 1143001 h 3921126"/>
                  <a:gd name="connsiteX70" fmla="*/ 431800 w 1781175"/>
                  <a:gd name="connsiteY70" fmla="*/ 1054101 h 3921126"/>
                  <a:gd name="connsiteX71" fmla="*/ 441325 w 1781175"/>
                  <a:gd name="connsiteY71" fmla="*/ 873126 h 3921126"/>
                  <a:gd name="connsiteX72" fmla="*/ 0 w 1781175"/>
                  <a:gd name="connsiteY72" fmla="*/ 952501 h 3921126"/>
                  <a:gd name="connsiteX73" fmla="*/ 396875 w 1781175"/>
                  <a:gd name="connsiteY73" fmla="*/ 879476 h 3921126"/>
                  <a:gd name="connsiteX74" fmla="*/ 400050 w 1781175"/>
                  <a:gd name="connsiteY74" fmla="*/ 781051 h 3921126"/>
                  <a:gd name="connsiteX75" fmla="*/ 365125 w 1781175"/>
                  <a:gd name="connsiteY75" fmla="*/ 777876 h 3921126"/>
                  <a:gd name="connsiteX76" fmla="*/ 365125 w 1781175"/>
                  <a:gd name="connsiteY76" fmla="*/ 676276 h 3921126"/>
                  <a:gd name="connsiteX77" fmla="*/ 346075 w 1781175"/>
                  <a:gd name="connsiteY77" fmla="*/ 571501 h 3921126"/>
                  <a:gd name="connsiteX78" fmla="*/ 336550 w 1781175"/>
                  <a:gd name="connsiteY78" fmla="*/ 479426 h 3921126"/>
                  <a:gd name="connsiteX79" fmla="*/ 301625 w 1781175"/>
                  <a:gd name="connsiteY79" fmla="*/ 346076 h 3921126"/>
                  <a:gd name="connsiteX80" fmla="*/ 266700 w 1781175"/>
                  <a:gd name="connsiteY80" fmla="*/ 266701 h 3921126"/>
                  <a:gd name="connsiteX81" fmla="*/ 250825 w 1781175"/>
                  <a:gd name="connsiteY81" fmla="*/ 165101 h 3921126"/>
                  <a:gd name="connsiteX82" fmla="*/ 244475 w 1781175"/>
                  <a:gd name="connsiteY82" fmla="*/ 82551 h 3921126"/>
                  <a:gd name="connsiteX83" fmla="*/ 206375 w 1781175"/>
                  <a:gd name="connsiteY83" fmla="*/ 60326 h 3921126"/>
                  <a:gd name="connsiteX84" fmla="*/ 200025 w 1781175"/>
                  <a:gd name="connsiteY84" fmla="*/ 0 h 3921126"/>
                  <a:gd name="connsiteX0" fmla="*/ 1736725 w 1739900"/>
                  <a:gd name="connsiteY0" fmla="*/ 3921126 h 3921126"/>
                  <a:gd name="connsiteX1" fmla="*/ 1739900 w 1739900"/>
                  <a:gd name="connsiteY1" fmla="*/ 3556001 h 3921126"/>
                  <a:gd name="connsiteX2" fmla="*/ 1527175 w 1739900"/>
                  <a:gd name="connsiteY2" fmla="*/ 3556001 h 3921126"/>
                  <a:gd name="connsiteX3" fmla="*/ 1530350 w 1739900"/>
                  <a:gd name="connsiteY3" fmla="*/ 3435351 h 3921126"/>
                  <a:gd name="connsiteX4" fmla="*/ 1466850 w 1739900"/>
                  <a:gd name="connsiteY4" fmla="*/ 3435351 h 3921126"/>
                  <a:gd name="connsiteX5" fmla="*/ 1470025 w 1739900"/>
                  <a:gd name="connsiteY5" fmla="*/ 3321051 h 3921126"/>
                  <a:gd name="connsiteX6" fmla="*/ 1250950 w 1739900"/>
                  <a:gd name="connsiteY6" fmla="*/ 3324226 h 3921126"/>
                  <a:gd name="connsiteX7" fmla="*/ 1254125 w 1739900"/>
                  <a:gd name="connsiteY7" fmla="*/ 3228976 h 3921126"/>
                  <a:gd name="connsiteX8" fmla="*/ 1120775 w 1739900"/>
                  <a:gd name="connsiteY8" fmla="*/ 3228976 h 3921126"/>
                  <a:gd name="connsiteX9" fmla="*/ 1120775 w 1739900"/>
                  <a:gd name="connsiteY9" fmla="*/ 3143251 h 3921126"/>
                  <a:gd name="connsiteX10" fmla="*/ 993775 w 1739900"/>
                  <a:gd name="connsiteY10" fmla="*/ 3140076 h 3921126"/>
                  <a:gd name="connsiteX11" fmla="*/ 996950 w 1739900"/>
                  <a:gd name="connsiteY11" fmla="*/ 3067051 h 3921126"/>
                  <a:gd name="connsiteX12" fmla="*/ 946150 w 1739900"/>
                  <a:gd name="connsiteY12" fmla="*/ 3067051 h 3921126"/>
                  <a:gd name="connsiteX13" fmla="*/ 949325 w 1739900"/>
                  <a:gd name="connsiteY13" fmla="*/ 2990851 h 3921126"/>
                  <a:gd name="connsiteX14" fmla="*/ 892175 w 1739900"/>
                  <a:gd name="connsiteY14" fmla="*/ 2990851 h 3921126"/>
                  <a:gd name="connsiteX15" fmla="*/ 895350 w 1739900"/>
                  <a:gd name="connsiteY15" fmla="*/ 2908301 h 3921126"/>
                  <a:gd name="connsiteX16" fmla="*/ 850900 w 1739900"/>
                  <a:gd name="connsiteY16" fmla="*/ 2908301 h 3921126"/>
                  <a:gd name="connsiteX17" fmla="*/ 857250 w 1739900"/>
                  <a:gd name="connsiteY17" fmla="*/ 2841626 h 3921126"/>
                  <a:gd name="connsiteX18" fmla="*/ 638175 w 1739900"/>
                  <a:gd name="connsiteY18" fmla="*/ 2867026 h 3921126"/>
                  <a:gd name="connsiteX19" fmla="*/ 844550 w 1739900"/>
                  <a:gd name="connsiteY19" fmla="*/ 2841626 h 3921126"/>
                  <a:gd name="connsiteX20" fmla="*/ 847725 w 1739900"/>
                  <a:gd name="connsiteY20" fmla="*/ 2692401 h 3921126"/>
                  <a:gd name="connsiteX21" fmla="*/ 765175 w 1739900"/>
                  <a:gd name="connsiteY21" fmla="*/ 2689226 h 3921126"/>
                  <a:gd name="connsiteX22" fmla="*/ 771525 w 1739900"/>
                  <a:gd name="connsiteY22" fmla="*/ 2619376 h 3921126"/>
                  <a:gd name="connsiteX23" fmla="*/ 723900 w 1739900"/>
                  <a:gd name="connsiteY23" fmla="*/ 2616201 h 3921126"/>
                  <a:gd name="connsiteX24" fmla="*/ 733425 w 1739900"/>
                  <a:gd name="connsiteY24" fmla="*/ 2479676 h 3921126"/>
                  <a:gd name="connsiteX25" fmla="*/ 704850 w 1739900"/>
                  <a:gd name="connsiteY25" fmla="*/ 2476501 h 3921126"/>
                  <a:gd name="connsiteX26" fmla="*/ 708025 w 1739900"/>
                  <a:gd name="connsiteY26" fmla="*/ 2336801 h 3921126"/>
                  <a:gd name="connsiteX27" fmla="*/ 708025 w 1739900"/>
                  <a:gd name="connsiteY27" fmla="*/ 2336801 h 3921126"/>
                  <a:gd name="connsiteX28" fmla="*/ 708025 w 1739900"/>
                  <a:gd name="connsiteY28" fmla="*/ 2336801 h 3921126"/>
                  <a:gd name="connsiteX29" fmla="*/ 307975 w 1739900"/>
                  <a:gd name="connsiteY29" fmla="*/ 2457451 h 3921126"/>
                  <a:gd name="connsiteX30" fmla="*/ 685800 w 1739900"/>
                  <a:gd name="connsiteY30" fmla="*/ 2339976 h 3921126"/>
                  <a:gd name="connsiteX31" fmla="*/ 688975 w 1739900"/>
                  <a:gd name="connsiteY31" fmla="*/ 2270126 h 3921126"/>
                  <a:gd name="connsiteX32" fmla="*/ 298450 w 1739900"/>
                  <a:gd name="connsiteY32" fmla="*/ 2327276 h 3921126"/>
                  <a:gd name="connsiteX33" fmla="*/ 676275 w 1739900"/>
                  <a:gd name="connsiteY33" fmla="*/ 2270126 h 3921126"/>
                  <a:gd name="connsiteX34" fmla="*/ 676275 w 1739900"/>
                  <a:gd name="connsiteY34" fmla="*/ 2206626 h 3921126"/>
                  <a:gd name="connsiteX35" fmla="*/ 327025 w 1739900"/>
                  <a:gd name="connsiteY35" fmla="*/ 2228851 h 3921126"/>
                  <a:gd name="connsiteX36" fmla="*/ 669925 w 1739900"/>
                  <a:gd name="connsiteY36" fmla="*/ 2203451 h 3921126"/>
                  <a:gd name="connsiteX37" fmla="*/ 669925 w 1739900"/>
                  <a:gd name="connsiteY37" fmla="*/ 2203451 h 3921126"/>
                  <a:gd name="connsiteX38" fmla="*/ 669925 w 1739900"/>
                  <a:gd name="connsiteY38" fmla="*/ 2203451 h 3921126"/>
                  <a:gd name="connsiteX39" fmla="*/ 847725 w 1739900"/>
                  <a:gd name="connsiteY39" fmla="*/ 2174876 h 3921126"/>
                  <a:gd name="connsiteX40" fmla="*/ 673100 w 1739900"/>
                  <a:gd name="connsiteY40" fmla="*/ 2184401 h 3921126"/>
                  <a:gd name="connsiteX41" fmla="*/ 336550 w 1739900"/>
                  <a:gd name="connsiteY41" fmla="*/ 2209801 h 3921126"/>
                  <a:gd name="connsiteX42" fmla="*/ 657225 w 1739900"/>
                  <a:gd name="connsiteY42" fmla="*/ 2184401 h 3921126"/>
                  <a:gd name="connsiteX43" fmla="*/ 660400 w 1739900"/>
                  <a:gd name="connsiteY43" fmla="*/ 2085976 h 3921126"/>
                  <a:gd name="connsiteX44" fmla="*/ 622300 w 1739900"/>
                  <a:gd name="connsiteY44" fmla="*/ 2079626 h 3921126"/>
                  <a:gd name="connsiteX45" fmla="*/ 628650 w 1739900"/>
                  <a:gd name="connsiteY45" fmla="*/ 2009776 h 3921126"/>
                  <a:gd name="connsiteX46" fmla="*/ 568325 w 1739900"/>
                  <a:gd name="connsiteY46" fmla="*/ 2003426 h 3921126"/>
                  <a:gd name="connsiteX47" fmla="*/ 574675 w 1739900"/>
                  <a:gd name="connsiteY47" fmla="*/ 1927226 h 3921126"/>
                  <a:gd name="connsiteX48" fmla="*/ 127000 w 1739900"/>
                  <a:gd name="connsiteY48" fmla="*/ 2003426 h 3921126"/>
                  <a:gd name="connsiteX49" fmla="*/ 558800 w 1739900"/>
                  <a:gd name="connsiteY49" fmla="*/ 1927226 h 3921126"/>
                  <a:gd name="connsiteX50" fmla="*/ 568325 w 1739900"/>
                  <a:gd name="connsiteY50" fmla="*/ 1876426 h 3921126"/>
                  <a:gd name="connsiteX51" fmla="*/ 527050 w 1739900"/>
                  <a:gd name="connsiteY51" fmla="*/ 1876426 h 3921126"/>
                  <a:gd name="connsiteX52" fmla="*/ 533400 w 1739900"/>
                  <a:gd name="connsiteY52" fmla="*/ 1809751 h 3921126"/>
                  <a:gd name="connsiteX53" fmla="*/ 193675 w 1739900"/>
                  <a:gd name="connsiteY53" fmla="*/ 1847851 h 3921126"/>
                  <a:gd name="connsiteX54" fmla="*/ 514350 w 1739900"/>
                  <a:gd name="connsiteY54" fmla="*/ 1809751 h 3921126"/>
                  <a:gd name="connsiteX55" fmla="*/ 514350 w 1739900"/>
                  <a:gd name="connsiteY55" fmla="*/ 1771651 h 3921126"/>
                  <a:gd name="connsiteX56" fmla="*/ 82550 w 1739900"/>
                  <a:gd name="connsiteY56" fmla="*/ 1812926 h 3921126"/>
                  <a:gd name="connsiteX57" fmla="*/ 504825 w 1739900"/>
                  <a:gd name="connsiteY57" fmla="*/ 1768476 h 3921126"/>
                  <a:gd name="connsiteX58" fmla="*/ 504825 w 1739900"/>
                  <a:gd name="connsiteY58" fmla="*/ 1628776 h 3921126"/>
                  <a:gd name="connsiteX59" fmla="*/ 104775 w 1739900"/>
                  <a:gd name="connsiteY59" fmla="*/ 1698626 h 3921126"/>
                  <a:gd name="connsiteX60" fmla="*/ 479425 w 1739900"/>
                  <a:gd name="connsiteY60" fmla="*/ 1619251 h 3921126"/>
                  <a:gd name="connsiteX61" fmla="*/ 488950 w 1739900"/>
                  <a:gd name="connsiteY61" fmla="*/ 1447801 h 3921126"/>
                  <a:gd name="connsiteX62" fmla="*/ 0 w 1739900"/>
                  <a:gd name="connsiteY62" fmla="*/ 1514476 h 3921126"/>
                  <a:gd name="connsiteX63" fmla="*/ 473075 w 1739900"/>
                  <a:gd name="connsiteY63" fmla="*/ 1450976 h 3921126"/>
                  <a:gd name="connsiteX64" fmla="*/ 476250 w 1739900"/>
                  <a:gd name="connsiteY64" fmla="*/ 1317626 h 3921126"/>
                  <a:gd name="connsiteX65" fmla="*/ 419100 w 1739900"/>
                  <a:gd name="connsiteY65" fmla="*/ 1314451 h 3921126"/>
                  <a:gd name="connsiteX66" fmla="*/ 428625 w 1739900"/>
                  <a:gd name="connsiteY66" fmla="*/ 1133476 h 3921126"/>
                  <a:gd name="connsiteX67" fmla="*/ 400050 w 1739900"/>
                  <a:gd name="connsiteY67" fmla="*/ 1127126 h 3921126"/>
                  <a:gd name="connsiteX68" fmla="*/ 403225 w 1739900"/>
                  <a:gd name="connsiteY68" fmla="*/ 1050926 h 3921126"/>
                  <a:gd name="connsiteX69" fmla="*/ 47625 w 1739900"/>
                  <a:gd name="connsiteY69" fmla="*/ 1143001 h 3921126"/>
                  <a:gd name="connsiteX70" fmla="*/ 390525 w 1739900"/>
                  <a:gd name="connsiteY70" fmla="*/ 1054101 h 3921126"/>
                  <a:gd name="connsiteX71" fmla="*/ 400050 w 1739900"/>
                  <a:gd name="connsiteY71" fmla="*/ 873126 h 3921126"/>
                  <a:gd name="connsiteX72" fmla="*/ 355600 w 1739900"/>
                  <a:gd name="connsiteY72" fmla="*/ 879476 h 3921126"/>
                  <a:gd name="connsiteX73" fmla="*/ 358775 w 1739900"/>
                  <a:gd name="connsiteY73" fmla="*/ 781051 h 3921126"/>
                  <a:gd name="connsiteX74" fmla="*/ 323850 w 1739900"/>
                  <a:gd name="connsiteY74" fmla="*/ 777876 h 3921126"/>
                  <a:gd name="connsiteX75" fmla="*/ 323850 w 1739900"/>
                  <a:gd name="connsiteY75" fmla="*/ 676276 h 3921126"/>
                  <a:gd name="connsiteX76" fmla="*/ 304800 w 1739900"/>
                  <a:gd name="connsiteY76" fmla="*/ 571501 h 3921126"/>
                  <a:gd name="connsiteX77" fmla="*/ 295275 w 1739900"/>
                  <a:gd name="connsiteY77" fmla="*/ 479426 h 3921126"/>
                  <a:gd name="connsiteX78" fmla="*/ 260350 w 1739900"/>
                  <a:gd name="connsiteY78" fmla="*/ 346076 h 3921126"/>
                  <a:gd name="connsiteX79" fmla="*/ 225425 w 1739900"/>
                  <a:gd name="connsiteY79" fmla="*/ 266701 h 3921126"/>
                  <a:gd name="connsiteX80" fmla="*/ 209550 w 1739900"/>
                  <a:gd name="connsiteY80" fmla="*/ 165101 h 3921126"/>
                  <a:gd name="connsiteX81" fmla="*/ 203200 w 1739900"/>
                  <a:gd name="connsiteY81" fmla="*/ 82551 h 3921126"/>
                  <a:gd name="connsiteX82" fmla="*/ 165100 w 1739900"/>
                  <a:gd name="connsiteY82" fmla="*/ 60326 h 3921126"/>
                  <a:gd name="connsiteX83" fmla="*/ 158750 w 1739900"/>
                  <a:gd name="connsiteY83" fmla="*/ 0 h 3921126"/>
                  <a:gd name="connsiteX0" fmla="*/ 1736725 w 1739900"/>
                  <a:gd name="connsiteY0" fmla="*/ 3921126 h 3921126"/>
                  <a:gd name="connsiteX1" fmla="*/ 1739900 w 1739900"/>
                  <a:gd name="connsiteY1" fmla="*/ 3556001 h 3921126"/>
                  <a:gd name="connsiteX2" fmla="*/ 1527175 w 1739900"/>
                  <a:gd name="connsiteY2" fmla="*/ 3556001 h 3921126"/>
                  <a:gd name="connsiteX3" fmla="*/ 1530350 w 1739900"/>
                  <a:gd name="connsiteY3" fmla="*/ 3435351 h 3921126"/>
                  <a:gd name="connsiteX4" fmla="*/ 1466850 w 1739900"/>
                  <a:gd name="connsiteY4" fmla="*/ 3435351 h 3921126"/>
                  <a:gd name="connsiteX5" fmla="*/ 1470025 w 1739900"/>
                  <a:gd name="connsiteY5" fmla="*/ 3321051 h 3921126"/>
                  <a:gd name="connsiteX6" fmla="*/ 1250950 w 1739900"/>
                  <a:gd name="connsiteY6" fmla="*/ 3324226 h 3921126"/>
                  <a:gd name="connsiteX7" fmla="*/ 1254125 w 1739900"/>
                  <a:gd name="connsiteY7" fmla="*/ 3228976 h 3921126"/>
                  <a:gd name="connsiteX8" fmla="*/ 1120775 w 1739900"/>
                  <a:gd name="connsiteY8" fmla="*/ 3228976 h 3921126"/>
                  <a:gd name="connsiteX9" fmla="*/ 1120775 w 1739900"/>
                  <a:gd name="connsiteY9" fmla="*/ 3143251 h 3921126"/>
                  <a:gd name="connsiteX10" fmla="*/ 993775 w 1739900"/>
                  <a:gd name="connsiteY10" fmla="*/ 3140076 h 3921126"/>
                  <a:gd name="connsiteX11" fmla="*/ 996950 w 1739900"/>
                  <a:gd name="connsiteY11" fmla="*/ 3067051 h 3921126"/>
                  <a:gd name="connsiteX12" fmla="*/ 946150 w 1739900"/>
                  <a:gd name="connsiteY12" fmla="*/ 3067051 h 3921126"/>
                  <a:gd name="connsiteX13" fmla="*/ 949325 w 1739900"/>
                  <a:gd name="connsiteY13" fmla="*/ 2990851 h 3921126"/>
                  <a:gd name="connsiteX14" fmla="*/ 892175 w 1739900"/>
                  <a:gd name="connsiteY14" fmla="*/ 2990851 h 3921126"/>
                  <a:gd name="connsiteX15" fmla="*/ 895350 w 1739900"/>
                  <a:gd name="connsiteY15" fmla="*/ 2908301 h 3921126"/>
                  <a:gd name="connsiteX16" fmla="*/ 850900 w 1739900"/>
                  <a:gd name="connsiteY16" fmla="*/ 2908301 h 3921126"/>
                  <a:gd name="connsiteX17" fmla="*/ 857250 w 1739900"/>
                  <a:gd name="connsiteY17" fmla="*/ 2841626 h 3921126"/>
                  <a:gd name="connsiteX18" fmla="*/ 638175 w 1739900"/>
                  <a:gd name="connsiteY18" fmla="*/ 2867026 h 3921126"/>
                  <a:gd name="connsiteX19" fmla="*/ 844550 w 1739900"/>
                  <a:gd name="connsiteY19" fmla="*/ 2841626 h 3921126"/>
                  <a:gd name="connsiteX20" fmla="*/ 847725 w 1739900"/>
                  <a:gd name="connsiteY20" fmla="*/ 2692401 h 3921126"/>
                  <a:gd name="connsiteX21" fmla="*/ 765175 w 1739900"/>
                  <a:gd name="connsiteY21" fmla="*/ 2689226 h 3921126"/>
                  <a:gd name="connsiteX22" fmla="*/ 771525 w 1739900"/>
                  <a:gd name="connsiteY22" fmla="*/ 2619376 h 3921126"/>
                  <a:gd name="connsiteX23" fmla="*/ 723900 w 1739900"/>
                  <a:gd name="connsiteY23" fmla="*/ 2616201 h 3921126"/>
                  <a:gd name="connsiteX24" fmla="*/ 733425 w 1739900"/>
                  <a:gd name="connsiteY24" fmla="*/ 2479676 h 3921126"/>
                  <a:gd name="connsiteX25" fmla="*/ 704850 w 1739900"/>
                  <a:gd name="connsiteY25" fmla="*/ 2476501 h 3921126"/>
                  <a:gd name="connsiteX26" fmla="*/ 708025 w 1739900"/>
                  <a:gd name="connsiteY26" fmla="*/ 2336801 h 3921126"/>
                  <a:gd name="connsiteX27" fmla="*/ 708025 w 1739900"/>
                  <a:gd name="connsiteY27" fmla="*/ 2336801 h 3921126"/>
                  <a:gd name="connsiteX28" fmla="*/ 708025 w 1739900"/>
                  <a:gd name="connsiteY28" fmla="*/ 2336801 h 3921126"/>
                  <a:gd name="connsiteX29" fmla="*/ 307975 w 1739900"/>
                  <a:gd name="connsiteY29" fmla="*/ 2457451 h 3921126"/>
                  <a:gd name="connsiteX30" fmla="*/ 685800 w 1739900"/>
                  <a:gd name="connsiteY30" fmla="*/ 2339976 h 3921126"/>
                  <a:gd name="connsiteX31" fmla="*/ 688975 w 1739900"/>
                  <a:gd name="connsiteY31" fmla="*/ 2270126 h 3921126"/>
                  <a:gd name="connsiteX32" fmla="*/ 298450 w 1739900"/>
                  <a:gd name="connsiteY32" fmla="*/ 2327276 h 3921126"/>
                  <a:gd name="connsiteX33" fmla="*/ 676275 w 1739900"/>
                  <a:gd name="connsiteY33" fmla="*/ 2270126 h 3921126"/>
                  <a:gd name="connsiteX34" fmla="*/ 676275 w 1739900"/>
                  <a:gd name="connsiteY34" fmla="*/ 2206626 h 3921126"/>
                  <a:gd name="connsiteX35" fmla="*/ 327025 w 1739900"/>
                  <a:gd name="connsiteY35" fmla="*/ 2228851 h 3921126"/>
                  <a:gd name="connsiteX36" fmla="*/ 669925 w 1739900"/>
                  <a:gd name="connsiteY36" fmla="*/ 2203451 h 3921126"/>
                  <a:gd name="connsiteX37" fmla="*/ 669925 w 1739900"/>
                  <a:gd name="connsiteY37" fmla="*/ 2203451 h 3921126"/>
                  <a:gd name="connsiteX38" fmla="*/ 669925 w 1739900"/>
                  <a:gd name="connsiteY38" fmla="*/ 2203451 h 3921126"/>
                  <a:gd name="connsiteX39" fmla="*/ 847725 w 1739900"/>
                  <a:gd name="connsiteY39" fmla="*/ 2174876 h 3921126"/>
                  <a:gd name="connsiteX40" fmla="*/ 673100 w 1739900"/>
                  <a:gd name="connsiteY40" fmla="*/ 2184401 h 3921126"/>
                  <a:gd name="connsiteX41" fmla="*/ 336550 w 1739900"/>
                  <a:gd name="connsiteY41" fmla="*/ 2209801 h 3921126"/>
                  <a:gd name="connsiteX42" fmla="*/ 657225 w 1739900"/>
                  <a:gd name="connsiteY42" fmla="*/ 2184401 h 3921126"/>
                  <a:gd name="connsiteX43" fmla="*/ 660400 w 1739900"/>
                  <a:gd name="connsiteY43" fmla="*/ 2085976 h 3921126"/>
                  <a:gd name="connsiteX44" fmla="*/ 622300 w 1739900"/>
                  <a:gd name="connsiteY44" fmla="*/ 2079626 h 3921126"/>
                  <a:gd name="connsiteX45" fmla="*/ 628650 w 1739900"/>
                  <a:gd name="connsiteY45" fmla="*/ 2009776 h 3921126"/>
                  <a:gd name="connsiteX46" fmla="*/ 568325 w 1739900"/>
                  <a:gd name="connsiteY46" fmla="*/ 2003426 h 3921126"/>
                  <a:gd name="connsiteX47" fmla="*/ 574675 w 1739900"/>
                  <a:gd name="connsiteY47" fmla="*/ 1927226 h 3921126"/>
                  <a:gd name="connsiteX48" fmla="*/ 127000 w 1739900"/>
                  <a:gd name="connsiteY48" fmla="*/ 2003426 h 3921126"/>
                  <a:gd name="connsiteX49" fmla="*/ 558800 w 1739900"/>
                  <a:gd name="connsiteY49" fmla="*/ 1927226 h 3921126"/>
                  <a:gd name="connsiteX50" fmla="*/ 568325 w 1739900"/>
                  <a:gd name="connsiteY50" fmla="*/ 1876426 h 3921126"/>
                  <a:gd name="connsiteX51" fmla="*/ 527050 w 1739900"/>
                  <a:gd name="connsiteY51" fmla="*/ 1876426 h 3921126"/>
                  <a:gd name="connsiteX52" fmla="*/ 533400 w 1739900"/>
                  <a:gd name="connsiteY52" fmla="*/ 1809751 h 3921126"/>
                  <a:gd name="connsiteX53" fmla="*/ 193675 w 1739900"/>
                  <a:gd name="connsiteY53" fmla="*/ 1847851 h 3921126"/>
                  <a:gd name="connsiteX54" fmla="*/ 514350 w 1739900"/>
                  <a:gd name="connsiteY54" fmla="*/ 1809751 h 3921126"/>
                  <a:gd name="connsiteX55" fmla="*/ 514350 w 1739900"/>
                  <a:gd name="connsiteY55" fmla="*/ 1771651 h 3921126"/>
                  <a:gd name="connsiteX56" fmla="*/ 82550 w 1739900"/>
                  <a:gd name="connsiteY56" fmla="*/ 1812926 h 3921126"/>
                  <a:gd name="connsiteX57" fmla="*/ 504825 w 1739900"/>
                  <a:gd name="connsiteY57" fmla="*/ 1768476 h 3921126"/>
                  <a:gd name="connsiteX58" fmla="*/ 504825 w 1739900"/>
                  <a:gd name="connsiteY58" fmla="*/ 1628776 h 3921126"/>
                  <a:gd name="connsiteX59" fmla="*/ 104775 w 1739900"/>
                  <a:gd name="connsiteY59" fmla="*/ 1698626 h 3921126"/>
                  <a:gd name="connsiteX60" fmla="*/ 479425 w 1739900"/>
                  <a:gd name="connsiteY60" fmla="*/ 1619251 h 3921126"/>
                  <a:gd name="connsiteX61" fmla="*/ 488950 w 1739900"/>
                  <a:gd name="connsiteY61" fmla="*/ 1447801 h 3921126"/>
                  <a:gd name="connsiteX62" fmla="*/ 0 w 1739900"/>
                  <a:gd name="connsiteY62" fmla="*/ 1514476 h 3921126"/>
                  <a:gd name="connsiteX63" fmla="*/ 473075 w 1739900"/>
                  <a:gd name="connsiteY63" fmla="*/ 1450976 h 3921126"/>
                  <a:gd name="connsiteX64" fmla="*/ 476250 w 1739900"/>
                  <a:gd name="connsiteY64" fmla="*/ 1317626 h 3921126"/>
                  <a:gd name="connsiteX65" fmla="*/ 419100 w 1739900"/>
                  <a:gd name="connsiteY65" fmla="*/ 1314451 h 3921126"/>
                  <a:gd name="connsiteX66" fmla="*/ 428625 w 1739900"/>
                  <a:gd name="connsiteY66" fmla="*/ 1133476 h 3921126"/>
                  <a:gd name="connsiteX67" fmla="*/ 400050 w 1739900"/>
                  <a:gd name="connsiteY67" fmla="*/ 1127126 h 3921126"/>
                  <a:gd name="connsiteX68" fmla="*/ 403225 w 1739900"/>
                  <a:gd name="connsiteY68" fmla="*/ 1050926 h 3921126"/>
                  <a:gd name="connsiteX69" fmla="*/ 390525 w 1739900"/>
                  <a:gd name="connsiteY69" fmla="*/ 1054101 h 3921126"/>
                  <a:gd name="connsiteX70" fmla="*/ 400050 w 1739900"/>
                  <a:gd name="connsiteY70" fmla="*/ 873126 h 3921126"/>
                  <a:gd name="connsiteX71" fmla="*/ 355600 w 1739900"/>
                  <a:gd name="connsiteY71" fmla="*/ 879476 h 3921126"/>
                  <a:gd name="connsiteX72" fmla="*/ 358775 w 1739900"/>
                  <a:gd name="connsiteY72" fmla="*/ 781051 h 3921126"/>
                  <a:gd name="connsiteX73" fmla="*/ 323850 w 1739900"/>
                  <a:gd name="connsiteY73" fmla="*/ 777876 h 3921126"/>
                  <a:gd name="connsiteX74" fmla="*/ 323850 w 1739900"/>
                  <a:gd name="connsiteY74" fmla="*/ 676276 h 3921126"/>
                  <a:gd name="connsiteX75" fmla="*/ 304800 w 1739900"/>
                  <a:gd name="connsiteY75" fmla="*/ 571501 h 3921126"/>
                  <a:gd name="connsiteX76" fmla="*/ 295275 w 1739900"/>
                  <a:gd name="connsiteY76" fmla="*/ 479426 h 3921126"/>
                  <a:gd name="connsiteX77" fmla="*/ 260350 w 1739900"/>
                  <a:gd name="connsiteY77" fmla="*/ 346076 h 3921126"/>
                  <a:gd name="connsiteX78" fmla="*/ 225425 w 1739900"/>
                  <a:gd name="connsiteY78" fmla="*/ 266701 h 3921126"/>
                  <a:gd name="connsiteX79" fmla="*/ 209550 w 1739900"/>
                  <a:gd name="connsiteY79" fmla="*/ 165101 h 3921126"/>
                  <a:gd name="connsiteX80" fmla="*/ 203200 w 1739900"/>
                  <a:gd name="connsiteY80" fmla="*/ 82551 h 3921126"/>
                  <a:gd name="connsiteX81" fmla="*/ 165100 w 1739900"/>
                  <a:gd name="connsiteY81" fmla="*/ 60326 h 3921126"/>
                  <a:gd name="connsiteX82" fmla="*/ 158750 w 1739900"/>
                  <a:gd name="connsiteY82" fmla="*/ 0 h 3921126"/>
                  <a:gd name="connsiteX0" fmla="*/ 1654175 w 1657350"/>
                  <a:gd name="connsiteY0" fmla="*/ 3921126 h 3921126"/>
                  <a:gd name="connsiteX1" fmla="*/ 1657350 w 1657350"/>
                  <a:gd name="connsiteY1" fmla="*/ 3556001 h 3921126"/>
                  <a:gd name="connsiteX2" fmla="*/ 1444625 w 1657350"/>
                  <a:gd name="connsiteY2" fmla="*/ 3556001 h 3921126"/>
                  <a:gd name="connsiteX3" fmla="*/ 1447800 w 1657350"/>
                  <a:gd name="connsiteY3" fmla="*/ 3435351 h 3921126"/>
                  <a:gd name="connsiteX4" fmla="*/ 1384300 w 1657350"/>
                  <a:gd name="connsiteY4" fmla="*/ 3435351 h 3921126"/>
                  <a:gd name="connsiteX5" fmla="*/ 1387475 w 1657350"/>
                  <a:gd name="connsiteY5" fmla="*/ 3321051 h 3921126"/>
                  <a:gd name="connsiteX6" fmla="*/ 1168400 w 1657350"/>
                  <a:gd name="connsiteY6" fmla="*/ 3324226 h 3921126"/>
                  <a:gd name="connsiteX7" fmla="*/ 1171575 w 1657350"/>
                  <a:gd name="connsiteY7" fmla="*/ 3228976 h 3921126"/>
                  <a:gd name="connsiteX8" fmla="*/ 1038225 w 1657350"/>
                  <a:gd name="connsiteY8" fmla="*/ 3228976 h 3921126"/>
                  <a:gd name="connsiteX9" fmla="*/ 1038225 w 1657350"/>
                  <a:gd name="connsiteY9" fmla="*/ 3143251 h 3921126"/>
                  <a:gd name="connsiteX10" fmla="*/ 911225 w 1657350"/>
                  <a:gd name="connsiteY10" fmla="*/ 3140076 h 3921126"/>
                  <a:gd name="connsiteX11" fmla="*/ 914400 w 1657350"/>
                  <a:gd name="connsiteY11" fmla="*/ 3067051 h 3921126"/>
                  <a:gd name="connsiteX12" fmla="*/ 863600 w 1657350"/>
                  <a:gd name="connsiteY12" fmla="*/ 3067051 h 3921126"/>
                  <a:gd name="connsiteX13" fmla="*/ 866775 w 1657350"/>
                  <a:gd name="connsiteY13" fmla="*/ 2990851 h 3921126"/>
                  <a:gd name="connsiteX14" fmla="*/ 809625 w 1657350"/>
                  <a:gd name="connsiteY14" fmla="*/ 2990851 h 3921126"/>
                  <a:gd name="connsiteX15" fmla="*/ 812800 w 1657350"/>
                  <a:gd name="connsiteY15" fmla="*/ 2908301 h 3921126"/>
                  <a:gd name="connsiteX16" fmla="*/ 768350 w 1657350"/>
                  <a:gd name="connsiteY16" fmla="*/ 2908301 h 3921126"/>
                  <a:gd name="connsiteX17" fmla="*/ 774700 w 1657350"/>
                  <a:gd name="connsiteY17" fmla="*/ 2841626 h 3921126"/>
                  <a:gd name="connsiteX18" fmla="*/ 555625 w 1657350"/>
                  <a:gd name="connsiteY18" fmla="*/ 2867026 h 3921126"/>
                  <a:gd name="connsiteX19" fmla="*/ 762000 w 1657350"/>
                  <a:gd name="connsiteY19" fmla="*/ 2841626 h 3921126"/>
                  <a:gd name="connsiteX20" fmla="*/ 765175 w 1657350"/>
                  <a:gd name="connsiteY20" fmla="*/ 2692401 h 3921126"/>
                  <a:gd name="connsiteX21" fmla="*/ 682625 w 1657350"/>
                  <a:gd name="connsiteY21" fmla="*/ 2689226 h 3921126"/>
                  <a:gd name="connsiteX22" fmla="*/ 688975 w 1657350"/>
                  <a:gd name="connsiteY22" fmla="*/ 2619376 h 3921126"/>
                  <a:gd name="connsiteX23" fmla="*/ 641350 w 1657350"/>
                  <a:gd name="connsiteY23" fmla="*/ 2616201 h 3921126"/>
                  <a:gd name="connsiteX24" fmla="*/ 650875 w 1657350"/>
                  <a:gd name="connsiteY24" fmla="*/ 2479676 h 3921126"/>
                  <a:gd name="connsiteX25" fmla="*/ 622300 w 1657350"/>
                  <a:gd name="connsiteY25" fmla="*/ 2476501 h 3921126"/>
                  <a:gd name="connsiteX26" fmla="*/ 625475 w 1657350"/>
                  <a:gd name="connsiteY26" fmla="*/ 2336801 h 3921126"/>
                  <a:gd name="connsiteX27" fmla="*/ 625475 w 1657350"/>
                  <a:gd name="connsiteY27" fmla="*/ 2336801 h 3921126"/>
                  <a:gd name="connsiteX28" fmla="*/ 625475 w 1657350"/>
                  <a:gd name="connsiteY28" fmla="*/ 2336801 h 3921126"/>
                  <a:gd name="connsiteX29" fmla="*/ 225425 w 1657350"/>
                  <a:gd name="connsiteY29" fmla="*/ 2457451 h 3921126"/>
                  <a:gd name="connsiteX30" fmla="*/ 603250 w 1657350"/>
                  <a:gd name="connsiteY30" fmla="*/ 2339976 h 3921126"/>
                  <a:gd name="connsiteX31" fmla="*/ 606425 w 1657350"/>
                  <a:gd name="connsiteY31" fmla="*/ 2270126 h 3921126"/>
                  <a:gd name="connsiteX32" fmla="*/ 215900 w 1657350"/>
                  <a:gd name="connsiteY32" fmla="*/ 2327276 h 3921126"/>
                  <a:gd name="connsiteX33" fmla="*/ 593725 w 1657350"/>
                  <a:gd name="connsiteY33" fmla="*/ 2270126 h 3921126"/>
                  <a:gd name="connsiteX34" fmla="*/ 593725 w 1657350"/>
                  <a:gd name="connsiteY34" fmla="*/ 2206626 h 3921126"/>
                  <a:gd name="connsiteX35" fmla="*/ 244475 w 1657350"/>
                  <a:gd name="connsiteY35" fmla="*/ 2228851 h 3921126"/>
                  <a:gd name="connsiteX36" fmla="*/ 587375 w 1657350"/>
                  <a:gd name="connsiteY36" fmla="*/ 2203451 h 3921126"/>
                  <a:gd name="connsiteX37" fmla="*/ 587375 w 1657350"/>
                  <a:gd name="connsiteY37" fmla="*/ 2203451 h 3921126"/>
                  <a:gd name="connsiteX38" fmla="*/ 587375 w 1657350"/>
                  <a:gd name="connsiteY38" fmla="*/ 2203451 h 3921126"/>
                  <a:gd name="connsiteX39" fmla="*/ 765175 w 1657350"/>
                  <a:gd name="connsiteY39" fmla="*/ 2174876 h 3921126"/>
                  <a:gd name="connsiteX40" fmla="*/ 590550 w 1657350"/>
                  <a:gd name="connsiteY40" fmla="*/ 2184401 h 3921126"/>
                  <a:gd name="connsiteX41" fmla="*/ 254000 w 1657350"/>
                  <a:gd name="connsiteY41" fmla="*/ 2209801 h 3921126"/>
                  <a:gd name="connsiteX42" fmla="*/ 574675 w 1657350"/>
                  <a:gd name="connsiteY42" fmla="*/ 2184401 h 3921126"/>
                  <a:gd name="connsiteX43" fmla="*/ 577850 w 1657350"/>
                  <a:gd name="connsiteY43" fmla="*/ 2085976 h 3921126"/>
                  <a:gd name="connsiteX44" fmla="*/ 539750 w 1657350"/>
                  <a:gd name="connsiteY44" fmla="*/ 2079626 h 3921126"/>
                  <a:gd name="connsiteX45" fmla="*/ 546100 w 1657350"/>
                  <a:gd name="connsiteY45" fmla="*/ 2009776 h 3921126"/>
                  <a:gd name="connsiteX46" fmla="*/ 485775 w 1657350"/>
                  <a:gd name="connsiteY46" fmla="*/ 2003426 h 3921126"/>
                  <a:gd name="connsiteX47" fmla="*/ 492125 w 1657350"/>
                  <a:gd name="connsiteY47" fmla="*/ 1927226 h 3921126"/>
                  <a:gd name="connsiteX48" fmla="*/ 44450 w 1657350"/>
                  <a:gd name="connsiteY48" fmla="*/ 2003426 h 3921126"/>
                  <a:gd name="connsiteX49" fmla="*/ 476250 w 1657350"/>
                  <a:gd name="connsiteY49" fmla="*/ 1927226 h 3921126"/>
                  <a:gd name="connsiteX50" fmla="*/ 485775 w 1657350"/>
                  <a:gd name="connsiteY50" fmla="*/ 1876426 h 3921126"/>
                  <a:gd name="connsiteX51" fmla="*/ 444500 w 1657350"/>
                  <a:gd name="connsiteY51" fmla="*/ 1876426 h 3921126"/>
                  <a:gd name="connsiteX52" fmla="*/ 450850 w 1657350"/>
                  <a:gd name="connsiteY52" fmla="*/ 1809751 h 3921126"/>
                  <a:gd name="connsiteX53" fmla="*/ 111125 w 1657350"/>
                  <a:gd name="connsiteY53" fmla="*/ 1847851 h 3921126"/>
                  <a:gd name="connsiteX54" fmla="*/ 431800 w 1657350"/>
                  <a:gd name="connsiteY54" fmla="*/ 1809751 h 3921126"/>
                  <a:gd name="connsiteX55" fmla="*/ 431800 w 1657350"/>
                  <a:gd name="connsiteY55" fmla="*/ 1771651 h 3921126"/>
                  <a:gd name="connsiteX56" fmla="*/ 0 w 1657350"/>
                  <a:gd name="connsiteY56" fmla="*/ 1812926 h 3921126"/>
                  <a:gd name="connsiteX57" fmla="*/ 422275 w 1657350"/>
                  <a:gd name="connsiteY57" fmla="*/ 1768476 h 3921126"/>
                  <a:gd name="connsiteX58" fmla="*/ 422275 w 1657350"/>
                  <a:gd name="connsiteY58" fmla="*/ 1628776 h 3921126"/>
                  <a:gd name="connsiteX59" fmla="*/ 22225 w 1657350"/>
                  <a:gd name="connsiteY59" fmla="*/ 1698626 h 3921126"/>
                  <a:gd name="connsiteX60" fmla="*/ 396875 w 1657350"/>
                  <a:gd name="connsiteY60" fmla="*/ 1619251 h 3921126"/>
                  <a:gd name="connsiteX61" fmla="*/ 406400 w 1657350"/>
                  <a:gd name="connsiteY61" fmla="*/ 1447801 h 3921126"/>
                  <a:gd name="connsiteX62" fmla="*/ 390525 w 1657350"/>
                  <a:gd name="connsiteY62" fmla="*/ 1450976 h 3921126"/>
                  <a:gd name="connsiteX63" fmla="*/ 393700 w 1657350"/>
                  <a:gd name="connsiteY63" fmla="*/ 1317626 h 3921126"/>
                  <a:gd name="connsiteX64" fmla="*/ 336550 w 1657350"/>
                  <a:gd name="connsiteY64" fmla="*/ 1314451 h 3921126"/>
                  <a:gd name="connsiteX65" fmla="*/ 346075 w 1657350"/>
                  <a:gd name="connsiteY65" fmla="*/ 1133476 h 3921126"/>
                  <a:gd name="connsiteX66" fmla="*/ 317500 w 1657350"/>
                  <a:gd name="connsiteY66" fmla="*/ 1127126 h 3921126"/>
                  <a:gd name="connsiteX67" fmla="*/ 320675 w 1657350"/>
                  <a:gd name="connsiteY67" fmla="*/ 1050926 h 3921126"/>
                  <a:gd name="connsiteX68" fmla="*/ 307975 w 1657350"/>
                  <a:gd name="connsiteY68" fmla="*/ 1054101 h 3921126"/>
                  <a:gd name="connsiteX69" fmla="*/ 317500 w 1657350"/>
                  <a:gd name="connsiteY69" fmla="*/ 873126 h 3921126"/>
                  <a:gd name="connsiteX70" fmla="*/ 273050 w 1657350"/>
                  <a:gd name="connsiteY70" fmla="*/ 879476 h 3921126"/>
                  <a:gd name="connsiteX71" fmla="*/ 276225 w 1657350"/>
                  <a:gd name="connsiteY71" fmla="*/ 781051 h 3921126"/>
                  <a:gd name="connsiteX72" fmla="*/ 241300 w 1657350"/>
                  <a:gd name="connsiteY72" fmla="*/ 777876 h 3921126"/>
                  <a:gd name="connsiteX73" fmla="*/ 241300 w 1657350"/>
                  <a:gd name="connsiteY73" fmla="*/ 676276 h 3921126"/>
                  <a:gd name="connsiteX74" fmla="*/ 222250 w 1657350"/>
                  <a:gd name="connsiteY74" fmla="*/ 571501 h 3921126"/>
                  <a:gd name="connsiteX75" fmla="*/ 212725 w 1657350"/>
                  <a:gd name="connsiteY75" fmla="*/ 479426 h 3921126"/>
                  <a:gd name="connsiteX76" fmla="*/ 177800 w 1657350"/>
                  <a:gd name="connsiteY76" fmla="*/ 346076 h 3921126"/>
                  <a:gd name="connsiteX77" fmla="*/ 142875 w 1657350"/>
                  <a:gd name="connsiteY77" fmla="*/ 266701 h 3921126"/>
                  <a:gd name="connsiteX78" fmla="*/ 127000 w 1657350"/>
                  <a:gd name="connsiteY78" fmla="*/ 165101 h 3921126"/>
                  <a:gd name="connsiteX79" fmla="*/ 120650 w 1657350"/>
                  <a:gd name="connsiteY79" fmla="*/ 82551 h 3921126"/>
                  <a:gd name="connsiteX80" fmla="*/ 82550 w 1657350"/>
                  <a:gd name="connsiteY80" fmla="*/ 60326 h 3921126"/>
                  <a:gd name="connsiteX81" fmla="*/ 76200 w 1657350"/>
                  <a:gd name="connsiteY81" fmla="*/ 0 h 3921126"/>
                  <a:gd name="connsiteX0" fmla="*/ 1654175 w 1657350"/>
                  <a:gd name="connsiteY0" fmla="*/ 3921126 h 3921126"/>
                  <a:gd name="connsiteX1" fmla="*/ 1657350 w 1657350"/>
                  <a:gd name="connsiteY1" fmla="*/ 3556001 h 3921126"/>
                  <a:gd name="connsiteX2" fmla="*/ 1444625 w 1657350"/>
                  <a:gd name="connsiteY2" fmla="*/ 3556001 h 3921126"/>
                  <a:gd name="connsiteX3" fmla="*/ 1447800 w 1657350"/>
                  <a:gd name="connsiteY3" fmla="*/ 3435351 h 3921126"/>
                  <a:gd name="connsiteX4" fmla="*/ 1384300 w 1657350"/>
                  <a:gd name="connsiteY4" fmla="*/ 3435351 h 3921126"/>
                  <a:gd name="connsiteX5" fmla="*/ 1387475 w 1657350"/>
                  <a:gd name="connsiteY5" fmla="*/ 3321051 h 3921126"/>
                  <a:gd name="connsiteX6" fmla="*/ 1168400 w 1657350"/>
                  <a:gd name="connsiteY6" fmla="*/ 3324226 h 3921126"/>
                  <a:gd name="connsiteX7" fmla="*/ 1171575 w 1657350"/>
                  <a:gd name="connsiteY7" fmla="*/ 3228976 h 3921126"/>
                  <a:gd name="connsiteX8" fmla="*/ 1038225 w 1657350"/>
                  <a:gd name="connsiteY8" fmla="*/ 3228976 h 3921126"/>
                  <a:gd name="connsiteX9" fmla="*/ 1038225 w 1657350"/>
                  <a:gd name="connsiteY9" fmla="*/ 3143251 h 3921126"/>
                  <a:gd name="connsiteX10" fmla="*/ 911225 w 1657350"/>
                  <a:gd name="connsiteY10" fmla="*/ 3140076 h 3921126"/>
                  <a:gd name="connsiteX11" fmla="*/ 914400 w 1657350"/>
                  <a:gd name="connsiteY11" fmla="*/ 3067051 h 3921126"/>
                  <a:gd name="connsiteX12" fmla="*/ 863600 w 1657350"/>
                  <a:gd name="connsiteY12" fmla="*/ 3067051 h 3921126"/>
                  <a:gd name="connsiteX13" fmla="*/ 866775 w 1657350"/>
                  <a:gd name="connsiteY13" fmla="*/ 2990851 h 3921126"/>
                  <a:gd name="connsiteX14" fmla="*/ 809625 w 1657350"/>
                  <a:gd name="connsiteY14" fmla="*/ 2990851 h 3921126"/>
                  <a:gd name="connsiteX15" fmla="*/ 812800 w 1657350"/>
                  <a:gd name="connsiteY15" fmla="*/ 2908301 h 3921126"/>
                  <a:gd name="connsiteX16" fmla="*/ 768350 w 1657350"/>
                  <a:gd name="connsiteY16" fmla="*/ 2908301 h 3921126"/>
                  <a:gd name="connsiteX17" fmla="*/ 774700 w 1657350"/>
                  <a:gd name="connsiteY17" fmla="*/ 2841626 h 3921126"/>
                  <a:gd name="connsiteX18" fmla="*/ 555625 w 1657350"/>
                  <a:gd name="connsiteY18" fmla="*/ 2867026 h 3921126"/>
                  <a:gd name="connsiteX19" fmla="*/ 762000 w 1657350"/>
                  <a:gd name="connsiteY19" fmla="*/ 2841626 h 3921126"/>
                  <a:gd name="connsiteX20" fmla="*/ 765175 w 1657350"/>
                  <a:gd name="connsiteY20" fmla="*/ 2692401 h 3921126"/>
                  <a:gd name="connsiteX21" fmla="*/ 682625 w 1657350"/>
                  <a:gd name="connsiteY21" fmla="*/ 2689226 h 3921126"/>
                  <a:gd name="connsiteX22" fmla="*/ 688975 w 1657350"/>
                  <a:gd name="connsiteY22" fmla="*/ 2619376 h 3921126"/>
                  <a:gd name="connsiteX23" fmla="*/ 641350 w 1657350"/>
                  <a:gd name="connsiteY23" fmla="*/ 2616201 h 3921126"/>
                  <a:gd name="connsiteX24" fmla="*/ 650875 w 1657350"/>
                  <a:gd name="connsiteY24" fmla="*/ 2479676 h 3921126"/>
                  <a:gd name="connsiteX25" fmla="*/ 622300 w 1657350"/>
                  <a:gd name="connsiteY25" fmla="*/ 2476501 h 3921126"/>
                  <a:gd name="connsiteX26" fmla="*/ 625475 w 1657350"/>
                  <a:gd name="connsiteY26" fmla="*/ 2336801 h 3921126"/>
                  <a:gd name="connsiteX27" fmla="*/ 625475 w 1657350"/>
                  <a:gd name="connsiteY27" fmla="*/ 2336801 h 3921126"/>
                  <a:gd name="connsiteX28" fmla="*/ 625475 w 1657350"/>
                  <a:gd name="connsiteY28" fmla="*/ 2336801 h 3921126"/>
                  <a:gd name="connsiteX29" fmla="*/ 225425 w 1657350"/>
                  <a:gd name="connsiteY29" fmla="*/ 2457451 h 3921126"/>
                  <a:gd name="connsiteX30" fmla="*/ 603250 w 1657350"/>
                  <a:gd name="connsiteY30" fmla="*/ 2339976 h 3921126"/>
                  <a:gd name="connsiteX31" fmla="*/ 606425 w 1657350"/>
                  <a:gd name="connsiteY31" fmla="*/ 2270126 h 3921126"/>
                  <a:gd name="connsiteX32" fmla="*/ 215900 w 1657350"/>
                  <a:gd name="connsiteY32" fmla="*/ 2327276 h 3921126"/>
                  <a:gd name="connsiteX33" fmla="*/ 593725 w 1657350"/>
                  <a:gd name="connsiteY33" fmla="*/ 2270126 h 3921126"/>
                  <a:gd name="connsiteX34" fmla="*/ 593725 w 1657350"/>
                  <a:gd name="connsiteY34" fmla="*/ 2206626 h 3921126"/>
                  <a:gd name="connsiteX35" fmla="*/ 244475 w 1657350"/>
                  <a:gd name="connsiteY35" fmla="*/ 2228851 h 3921126"/>
                  <a:gd name="connsiteX36" fmla="*/ 587375 w 1657350"/>
                  <a:gd name="connsiteY36" fmla="*/ 2203451 h 3921126"/>
                  <a:gd name="connsiteX37" fmla="*/ 587375 w 1657350"/>
                  <a:gd name="connsiteY37" fmla="*/ 2203451 h 3921126"/>
                  <a:gd name="connsiteX38" fmla="*/ 587375 w 1657350"/>
                  <a:gd name="connsiteY38" fmla="*/ 2203451 h 3921126"/>
                  <a:gd name="connsiteX39" fmla="*/ 765175 w 1657350"/>
                  <a:gd name="connsiteY39" fmla="*/ 2174876 h 3921126"/>
                  <a:gd name="connsiteX40" fmla="*/ 590550 w 1657350"/>
                  <a:gd name="connsiteY40" fmla="*/ 2184401 h 3921126"/>
                  <a:gd name="connsiteX41" fmla="*/ 254000 w 1657350"/>
                  <a:gd name="connsiteY41" fmla="*/ 2209801 h 3921126"/>
                  <a:gd name="connsiteX42" fmla="*/ 574675 w 1657350"/>
                  <a:gd name="connsiteY42" fmla="*/ 2184401 h 3921126"/>
                  <a:gd name="connsiteX43" fmla="*/ 577850 w 1657350"/>
                  <a:gd name="connsiteY43" fmla="*/ 2085976 h 3921126"/>
                  <a:gd name="connsiteX44" fmla="*/ 539750 w 1657350"/>
                  <a:gd name="connsiteY44" fmla="*/ 2079626 h 3921126"/>
                  <a:gd name="connsiteX45" fmla="*/ 546100 w 1657350"/>
                  <a:gd name="connsiteY45" fmla="*/ 2009776 h 3921126"/>
                  <a:gd name="connsiteX46" fmla="*/ 485775 w 1657350"/>
                  <a:gd name="connsiteY46" fmla="*/ 2003426 h 3921126"/>
                  <a:gd name="connsiteX47" fmla="*/ 492125 w 1657350"/>
                  <a:gd name="connsiteY47" fmla="*/ 1927226 h 3921126"/>
                  <a:gd name="connsiteX48" fmla="*/ 44450 w 1657350"/>
                  <a:gd name="connsiteY48" fmla="*/ 2003426 h 3921126"/>
                  <a:gd name="connsiteX49" fmla="*/ 476250 w 1657350"/>
                  <a:gd name="connsiteY49" fmla="*/ 1927226 h 3921126"/>
                  <a:gd name="connsiteX50" fmla="*/ 485775 w 1657350"/>
                  <a:gd name="connsiteY50" fmla="*/ 1876426 h 3921126"/>
                  <a:gd name="connsiteX51" fmla="*/ 444500 w 1657350"/>
                  <a:gd name="connsiteY51" fmla="*/ 1876426 h 3921126"/>
                  <a:gd name="connsiteX52" fmla="*/ 450850 w 1657350"/>
                  <a:gd name="connsiteY52" fmla="*/ 1809751 h 3921126"/>
                  <a:gd name="connsiteX53" fmla="*/ 111125 w 1657350"/>
                  <a:gd name="connsiteY53" fmla="*/ 1847851 h 3921126"/>
                  <a:gd name="connsiteX54" fmla="*/ 431800 w 1657350"/>
                  <a:gd name="connsiteY54" fmla="*/ 1809751 h 3921126"/>
                  <a:gd name="connsiteX55" fmla="*/ 431800 w 1657350"/>
                  <a:gd name="connsiteY55" fmla="*/ 1771651 h 3921126"/>
                  <a:gd name="connsiteX56" fmla="*/ 0 w 1657350"/>
                  <a:gd name="connsiteY56" fmla="*/ 1812926 h 3921126"/>
                  <a:gd name="connsiteX57" fmla="*/ 422275 w 1657350"/>
                  <a:gd name="connsiteY57" fmla="*/ 1768476 h 3921126"/>
                  <a:gd name="connsiteX58" fmla="*/ 422275 w 1657350"/>
                  <a:gd name="connsiteY58" fmla="*/ 1628776 h 3921126"/>
                  <a:gd name="connsiteX59" fmla="*/ 396875 w 1657350"/>
                  <a:gd name="connsiteY59" fmla="*/ 1619251 h 3921126"/>
                  <a:gd name="connsiteX60" fmla="*/ 406400 w 1657350"/>
                  <a:gd name="connsiteY60" fmla="*/ 1447801 h 3921126"/>
                  <a:gd name="connsiteX61" fmla="*/ 390525 w 1657350"/>
                  <a:gd name="connsiteY61" fmla="*/ 1450976 h 3921126"/>
                  <a:gd name="connsiteX62" fmla="*/ 393700 w 1657350"/>
                  <a:gd name="connsiteY62" fmla="*/ 1317626 h 3921126"/>
                  <a:gd name="connsiteX63" fmla="*/ 336550 w 1657350"/>
                  <a:gd name="connsiteY63" fmla="*/ 1314451 h 3921126"/>
                  <a:gd name="connsiteX64" fmla="*/ 346075 w 1657350"/>
                  <a:gd name="connsiteY64" fmla="*/ 1133476 h 3921126"/>
                  <a:gd name="connsiteX65" fmla="*/ 317500 w 1657350"/>
                  <a:gd name="connsiteY65" fmla="*/ 1127126 h 3921126"/>
                  <a:gd name="connsiteX66" fmla="*/ 320675 w 1657350"/>
                  <a:gd name="connsiteY66" fmla="*/ 1050926 h 3921126"/>
                  <a:gd name="connsiteX67" fmla="*/ 307975 w 1657350"/>
                  <a:gd name="connsiteY67" fmla="*/ 1054101 h 3921126"/>
                  <a:gd name="connsiteX68" fmla="*/ 317500 w 1657350"/>
                  <a:gd name="connsiteY68" fmla="*/ 873126 h 3921126"/>
                  <a:gd name="connsiteX69" fmla="*/ 273050 w 1657350"/>
                  <a:gd name="connsiteY69" fmla="*/ 879476 h 3921126"/>
                  <a:gd name="connsiteX70" fmla="*/ 276225 w 1657350"/>
                  <a:gd name="connsiteY70" fmla="*/ 781051 h 3921126"/>
                  <a:gd name="connsiteX71" fmla="*/ 241300 w 1657350"/>
                  <a:gd name="connsiteY71" fmla="*/ 777876 h 3921126"/>
                  <a:gd name="connsiteX72" fmla="*/ 241300 w 1657350"/>
                  <a:gd name="connsiteY72" fmla="*/ 676276 h 3921126"/>
                  <a:gd name="connsiteX73" fmla="*/ 222250 w 1657350"/>
                  <a:gd name="connsiteY73" fmla="*/ 571501 h 3921126"/>
                  <a:gd name="connsiteX74" fmla="*/ 212725 w 1657350"/>
                  <a:gd name="connsiteY74" fmla="*/ 479426 h 3921126"/>
                  <a:gd name="connsiteX75" fmla="*/ 177800 w 1657350"/>
                  <a:gd name="connsiteY75" fmla="*/ 346076 h 3921126"/>
                  <a:gd name="connsiteX76" fmla="*/ 142875 w 1657350"/>
                  <a:gd name="connsiteY76" fmla="*/ 266701 h 3921126"/>
                  <a:gd name="connsiteX77" fmla="*/ 127000 w 1657350"/>
                  <a:gd name="connsiteY77" fmla="*/ 165101 h 3921126"/>
                  <a:gd name="connsiteX78" fmla="*/ 120650 w 1657350"/>
                  <a:gd name="connsiteY78" fmla="*/ 82551 h 3921126"/>
                  <a:gd name="connsiteX79" fmla="*/ 82550 w 1657350"/>
                  <a:gd name="connsiteY79" fmla="*/ 60326 h 3921126"/>
                  <a:gd name="connsiteX80" fmla="*/ 76200 w 1657350"/>
                  <a:gd name="connsiteY80" fmla="*/ 0 h 3921126"/>
                  <a:gd name="connsiteX0" fmla="*/ 1609725 w 1612900"/>
                  <a:gd name="connsiteY0" fmla="*/ 3921126 h 3921126"/>
                  <a:gd name="connsiteX1" fmla="*/ 1612900 w 1612900"/>
                  <a:gd name="connsiteY1" fmla="*/ 3556001 h 3921126"/>
                  <a:gd name="connsiteX2" fmla="*/ 1400175 w 1612900"/>
                  <a:gd name="connsiteY2" fmla="*/ 3556001 h 3921126"/>
                  <a:gd name="connsiteX3" fmla="*/ 1403350 w 1612900"/>
                  <a:gd name="connsiteY3" fmla="*/ 3435351 h 3921126"/>
                  <a:gd name="connsiteX4" fmla="*/ 1339850 w 1612900"/>
                  <a:gd name="connsiteY4" fmla="*/ 3435351 h 3921126"/>
                  <a:gd name="connsiteX5" fmla="*/ 1343025 w 1612900"/>
                  <a:gd name="connsiteY5" fmla="*/ 3321051 h 3921126"/>
                  <a:gd name="connsiteX6" fmla="*/ 1123950 w 1612900"/>
                  <a:gd name="connsiteY6" fmla="*/ 3324226 h 3921126"/>
                  <a:gd name="connsiteX7" fmla="*/ 1127125 w 1612900"/>
                  <a:gd name="connsiteY7" fmla="*/ 3228976 h 3921126"/>
                  <a:gd name="connsiteX8" fmla="*/ 993775 w 1612900"/>
                  <a:gd name="connsiteY8" fmla="*/ 3228976 h 3921126"/>
                  <a:gd name="connsiteX9" fmla="*/ 993775 w 1612900"/>
                  <a:gd name="connsiteY9" fmla="*/ 3143251 h 3921126"/>
                  <a:gd name="connsiteX10" fmla="*/ 866775 w 1612900"/>
                  <a:gd name="connsiteY10" fmla="*/ 3140076 h 3921126"/>
                  <a:gd name="connsiteX11" fmla="*/ 869950 w 1612900"/>
                  <a:gd name="connsiteY11" fmla="*/ 3067051 h 3921126"/>
                  <a:gd name="connsiteX12" fmla="*/ 819150 w 1612900"/>
                  <a:gd name="connsiteY12" fmla="*/ 3067051 h 3921126"/>
                  <a:gd name="connsiteX13" fmla="*/ 822325 w 1612900"/>
                  <a:gd name="connsiteY13" fmla="*/ 2990851 h 3921126"/>
                  <a:gd name="connsiteX14" fmla="*/ 765175 w 1612900"/>
                  <a:gd name="connsiteY14" fmla="*/ 2990851 h 3921126"/>
                  <a:gd name="connsiteX15" fmla="*/ 768350 w 1612900"/>
                  <a:gd name="connsiteY15" fmla="*/ 2908301 h 3921126"/>
                  <a:gd name="connsiteX16" fmla="*/ 723900 w 1612900"/>
                  <a:gd name="connsiteY16" fmla="*/ 2908301 h 3921126"/>
                  <a:gd name="connsiteX17" fmla="*/ 730250 w 1612900"/>
                  <a:gd name="connsiteY17" fmla="*/ 2841626 h 3921126"/>
                  <a:gd name="connsiteX18" fmla="*/ 511175 w 1612900"/>
                  <a:gd name="connsiteY18" fmla="*/ 2867026 h 3921126"/>
                  <a:gd name="connsiteX19" fmla="*/ 717550 w 1612900"/>
                  <a:gd name="connsiteY19" fmla="*/ 2841626 h 3921126"/>
                  <a:gd name="connsiteX20" fmla="*/ 720725 w 1612900"/>
                  <a:gd name="connsiteY20" fmla="*/ 2692401 h 3921126"/>
                  <a:gd name="connsiteX21" fmla="*/ 638175 w 1612900"/>
                  <a:gd name="connsiteY21" fmla="*/ 2689226 h 3921126"/>
                  <a:gd name="connsiteX22" fmla="*/ 644525 w 1612900"/>
                  <a:gd name="connsiteY22" fmla="*/ 2619376 h 3921126"/>
                  <a:gd name="connsiteX23" fmla="*/ 596900 w 1612900"/>
                  <a:gd name="connsiteY23" fmla="*/ 2616201 h 3921126"/>
                  <a:gd name="connsiteX24" fmla="*/ 606425 w 1612900"/>
                  <a:gd name="connsiteY24" fmla="*/ 2479676 h 3921126"/>
                  <a:gd name="connsiteX25" fmla="*/ 577850 w 1612900"/>
                  <a:gd name="connsiteY25" fmla="*/ 2476501 h 3921126"/>
                  <a:gd name="connsiteX26" fmla="*/ 581025 w 1612900"/>
                  <a:gd name="connsiteY26" fmla="*/ 2336801 h 3921126"/>
                  <a:gd name="connsiteX27" fmla="*/ 581025 w 1612900"/>
                  <a:gd name="connsiteY27" fmla="*/ 2336801 h 3921126"/>
                  <a:gd name="connsiteX28" fmla="*/ 581025 w 1612900"/>
                  <a:gd name="connsiteY28" fmla="*/ 2336801 h 3921126"/>
                  <a:gd name="connsiteX29" fmla="*/ 180975 w 1612900"/>
                  <a:gd name="connsiteY29" fmla="*/ 2457451 h 3921126"/>
                  <a:gd name="connsiteX30" fmla="*/ 558800 w 1612900"/>
                  <a:gd name="connsiteY30" fmla="*/ 2339976 h 3921126"/>
                  <a:gd name="connsiteX31" fmla="*/ 561975 w 1612900"/>
                  <a:gd name="connsiteY31" fmla="*/ 2270126 h 3921126"/>
                  <a:gd name="connsiteX32" fmla="*/ 171450 w 1612900"/>
                  <a:gd name="connsiteY32" fmla="*/ 2327276 h 3921126"/>
                  <a:gd name="connsiteX33" fmla="*/ 549275 w 1612900"/>
                  <a:gd name="connsiteY33" fmla="*/ 2270126 h 3921126"/>
                  <a:gd name="connsiteX34" fmla="*/ 549275 w 1612900"/>
                  <a:gd name="connsiteY34" fmla="*/ 2206626 h 3921126"/>
                  <a:gd name="connsiteX35" fmla="*/ 200025 w 1612900"/>
                  <a:gd name="connsiteY35" fmla="*/ 2228851 h 3921126"/>
                  <a:gd name="connsiteX36" fmla="*/ 542925 w 1612900"/>
                  <a:gd name="connsiteY36" fmla="*/ 2203451 h 3921126"/>
                  <a:gd name="connsiteX37" fmla="*/ 542925 w 1612900"/>
                  <a:gd name="connsiteY37" fmla="*/ 2203451 h 3921126"/>
                  <a:gd name="connsiteX38" fmla="*/ 542925 w 1612900"/>
                  <a:gd name="connsiteY38" fmla="*/ 2203451 h 3921126"/>
                  <a:gd name="connsiteX39" fmla="*/ 720725 w 1612900"/>
                  <a:gd name="connsiteY39" fmla="*/ 2174876 h 3921126"/>
                  <a:gd name="connsiteX40" fmla="*/ 546100 w 1612900"/>
                  <a:gd name="connsiteY40" fmla="*/ 2184401 h 3921126"/>
                  <a:gd name="connsiteX41" fmla="*/ 209550 w 1612900"/>
                  <a:gd name="connsiteY41" fmla="*/ 2209801 h 3921126"/>
                  <a:gd name="connsiteX42" fmla="*/ 530225 w 1612900"/>
                  <a:gd name="connsiteY42" fmla="*/ 2184401 h 3921126"/>
                  <a:gd name="connsiteX43" fmla="*/ 533400 w 1612900"/>
                  <a:gd name="connsiteY43" fmla="*/ 2085976 h 3921126"/>
                  <a:gd name="connsiteX44" fmla="*/ 495300 w 1612900"/>
                  <a:gd name="connsiteY44" fmla="*/ 2079626 h 3921126"/>
                  <a:gd name="connsiteX45" fmla="*/ 501650 w 1612900"/>
                  <a:gd name="connsiteY45" fmla="*/ 2009776 h 3921126"/>
                  <a:gd name="connsiteX46" fmla="*/ 441325 w 1612900"/>
                  <a:gd name="connsiteY46" fmla="*/ 2003426 h 3921126"/>
                  <a:gd name="connsiteX47" fmla="*/ 447675 w 1612900"/>
                  <a:gd name="connsiteY47" fmla="*/ 1927226 h 3921126"/>
                  <a:gd name="connsiteX48" fmla="*/ 0 w 1612900"/>
                  <a:gd name="connsiteY48" fmla="*/ 2003426 h 3921126"/>
                  <a:gd name="connsiteX49" fmla="*/ 431800 w 1612900"/>
                  <a:gd name="connsiteY49" fmla="*/ 1927226 h 3921126"/>
                  <a:gd name="connsiteX50" fmla="*/ 441325 w 1612900"/>
                  <a:gd name="connsiteY50" fmla="*/ 1876426 h 3921126"/>
                  <a:gd name="connsiteX51" fmla="*/ 400050 w 1612900"/>
                  <a:gd name="connsiteY51" fmla="*/ 1876426 h 3921126"/>
                  <a:gd name="connsiteX52" fmla="*/ 406400 w 1612900"/>
                  <a:gd name="connsiteY52" fmla="*/ 1809751 h 3921126"/>
                  <a:gd name="connsiteX53" fmla="*/ 66675 w 1612900"/>
                  <a:gd name="connsiteY53" fmla="*/ 1847851 h 3921126"/>
                  <a:gd name="connsiteX54" fmla="*/ 387350 w 1612900"/>
                  <a:gd name="connsiteY54" fmla="*/ 1809751 h 3921126"/>
                  <a:gd name="connsiteX55" fmla="*/ 387350 w 1612900"/>
                  <a:gd name="connsiteY55" fmla="*/ 1771651 h 3921126"/>
                  <a:gd name="connsiteX56" fmla="*/ 377825 w 1612900"/>
                  <a:gd name="connsiteY56" fmla="*/ 1768476 h 3921126"/>
                  <a:gd name="connsiteX57" fmla="*/ 377825 w 1612900"/>
                  <a:gd name="connsiteY57" fmla="*/ 1628776 h 3921126"/>
                  <a:gd name="connsiteX58" fmla="*/ 352425 w 1612900"/>
                  <a:gd name="connsiteY58" fmla="*/ 1619251 h 3921126"/>
                  <a:gd name="connsiteX59" fmla="*/ 361950 w 1612900"/>
                  <a:gd name="connsiteY59" fmla="*/ 1447801 h 3921126"/>
                  <a:gd name="connsiteX60" fmla="*/ 346075 w 1612900"/>
                  <a:gd name="connsiteY60" fmla="*/ 1450976 h 3921126"/>
                  <a:gd name="connsiteX61" fmla="*/ 349250 w 1612900"/>
                  <a:gd name="connsiteY61" fmla="*/ 1317626 h 3921126"/>
                  <a:gd name="connsiteX62" fmla="*/ 292100 w 1612900"/>
                  <a:gd name="connsiteY62" fmla="*/ 1314451 h 3921126"/>
                  <a:gd name="connsiteX63" fmla="*/ 301625 w 1612900"/>
                  <a:gd name="connsiteY63" fmla="*/ 1133476 h 3921126"/>
                  <a:gd name="connsiteX64" fmla="*/ 273050 w 1612900"/>
                  <a:gd name="connsiteY64" fmla="*/ 1127126 h 3921126"/>
                  <a:gd name="connsiteX65" fmla="*/ 276225 w 1612900"/>
                  <a:gd name="connsiteY65" fmla="*/ 1050926 h 3921126"/>
                  <a:gd name="connsiteX66" fmla="*/ 263525 w 1612900"/>
                  <a:gd name="connsiteY66" fmla="*/ 1054101 h 3921126"/>
                  <a:gd name="connsiteX67" fmla="*/ 273050 w 1612900"/>
                  <a:gd name="connsiteY67" fmla="*/ 873126 h 3921126"/>
                  <a:gd name="connsiteX68" fmla="*/ 228600 w 1612900"/>
                  <a:gd name="connsiteY68" fmla="*/ 879476 h 3921126"/>
                  <a:gd name="connsiteX69" fmla="*/ 231775 w 1612900"/>
                  <a:gd name="connsiteY69" fmla="*/ 781051 h 3921126"/>
                  <a:gd name="connsiteX70" fmla="*/ 196850 w 1612900"/>
                  <a:gd name="connsiteY70" fmla="*/ 777876 h 3921126"/>
                  <a:gd name="connsiteX71" fmla="*/ 196850 w 1612900"/>
                  <a:gd name="connsiteY71" fmla="*/ 676276 h 3921126"/>
                  <a:gd name="connsiteX72" fmla="*/ 177800 w 1612900"/>
                  <a:gd name="connsiteY72" fmla="*/ 571501 h 3921126"/>
                  <a:gd name="connsiteX73" fmla="*/ 168275 w 1612900"/>
                  <a:gd name="connsiteY73" fmla="*/ 479426 h 3921126"/>
                  <a:gd name="connsiteX74" fmla="*/ 133350 w 1612900"/>
                  <a:gd name="connsiteY74" fmla="*/ 346076 h 3921126"/>
                  <a:gd name="connsiteX75" fmla="*/ 98425 w 1612900"/>
                  <a:gd name="connsiteY75" fmla="*/ 266701 h 3921126"/>
                  <a:gd name="connsiteX76" fmla="*/ 82550 w 1612900"/>
                  <a:gd name="connsiteY76" fmla="*/ 165101 h 3921126"/>
                  <a:gd name="connsiteX77" fmla="*/ 76200 w 1612900"/>
                  <a:gd name="connsiteY77" fmla="*/ 82551 h 3921126"/>
                  <a:gd name="connsiteX78" fmla="*/ 38100 w 1612900"/>
                  <a:gd name="connsiteY78" fmla="*/ 60326 h 3921126"/>
                  <a:gd name="connsiteX79" fmla="*/ 31750 w 1612900"/>
                  <a:gd name="connsiteY79" fmla="*/ 0 h 3921126"/>
                  <a:gd name="connsiteX0" fmla="*/ 1609725 w 1612900"/>
                  <a:gd name="connsiteY0" fmla="*/ 3921126 h 3921126"/>
                  <a:gd name="connsiteX1" fmla="*/ 1612900 w 1612900"/>
                  <a:gd name="connsiteY1" fmla="*/ 3556001 h 3921126"/>
                  <a:gd name="connsiteX2" fmla="*/ 1400175 w 1612900"/>
                  <a:gd name="connsiteY2" fmla="*/ 3556001 h 3921126"/>
                  <a:gd name="connsiteX3" fmla="*/ 1403350 w 1612900"/>
                  <a:gd name="connsiteY3" fmla="*/ 3435351 h 3921126"/>
                  <a:gd name="connsiteX4" fmla="*/ 1339850 w 1612900"/>
                  <a:gd name="connsiteY4" fmla="*/ 3435351 h 3921126"/>
                  <a:gd name="connsiteX5" fmla="*/ 1343025 w 1612900"/>
                  <a:gd name="connsiteY5" fmla="*/ 3321051 h 3921126"/>
                  <a:gd name="connsiteX6" fmla="*/ 1123950 w 1612900"/>
                  <a:gd name="connsiteY6" fmla="*/ 3324226 h 3921126"/>
                  <a:gd name="connsiteX7" fmla="*/ 1127125 w 1612900"/>
                  <a:gd name="connsiteY7" fmla="*/ 3228976 h 3921126"/>
                  <a:gd name="connsiteX8" fmla="*/ 993775 w 1612900"/>
                  <a:gd name="connsiteY8" fmla="*/ 3228976 h 3921126"/>
                  <a:gd name="connsiteX9" fmla="*/ 993775 w 1612900"/>
                  <a:gd name="connsiteY9" fmla="*/ 3143251 h 3921126"/>
                  <a:gd name="connsiteX10" fmla="*/ 866775 w 1612900"/>
                  <a:gd name="connsiteY10" fmla="*/ 3140076 h 3921126"/>
                  <a:gd name="connsiteX11" fmla="*/ 869950 w 1612900"/>
                  <a:gd name="connsiteY11" fmla="*/ 3067051 h 3921126"/>
                  <a:gd name="connsiteX12" fmla="*/ 819150 w 1612900"/>
                  <a:gd name="connsiteY12" fmla="*/ 3067051 h 3921126"/>
                  <a:gd name="connsiteX13" fmla="*/ 822325 w 1612900"/>
                  <a:gd name="connsiteY13" fmla="*/ 2990851 h 3921126"/>
                  <a:gd name="connsiteX14" fmla="*/ 765175 w 1612900"/>
                  <a:gd name="connsiteY14" fmla="*/ 2990851 h 3921126"/>
                  <a:gd name="connsiteX15" fmla="*/ 768350 w 1612900"/>
                  <a:gd name="connsiteY15" fmla="*/ 2908301 h 3921126"/>
                  <a:gd name="connsiteX16" fmla="*/ 723900 w 1612900"/>
                  <a:gd name="connsiteY16" fmla="*/ 2908301 h 3921126"/>
                  <a:gd name="connsiteX17" fmla="*/ 730250 w 1612900"/>
                  <a:gd name="connsiteY17" fmla="*/ 2841626 h 3921126"/>
                  <a:gd name="connsiteX18" fmla="*/ 511175 w 1612900"/>
                  <a:gd name="connsiteY18" fmla="*/ 2867026 h 3921126"/>
                  <a:gd name="connsiteX19" fmla="*/ 717550 w 1612900"/>
                  <a:gd name="connsiteY19" fmla="*/ 2841626 h 3921126"/>
                  <a:gd name="connsiteX20" fmla="*/ 720725 w 1612900"/>
                  <a:gd name="connsiteY20" fmla="*/ 2692401 h 3921126"/>
                  <a:gd name="connsiteX21" fmla="*/ 638175 w 1612900"/>
                  <a:gd name="connsiteY21" fmla="*/ 2689226 h 3921126"/>
                  <a:gd name="connsiteX22" fmla="*/ 644525 w 1612900"/>
                  <a:gd name="connsiteY22" fmla="*/ 2619376 h 3921126"/>
                  <a:gd name="connsiteX23" fmla="*/ 596900 w 1612900"/>
                  <a:gd name="connsiteY23" fmla="*/ 2616201 h 3921126"/>
                  <a:gd name="connsiteX24" fmla="*/ 606425 w 1612900"/>
                  <a:gd name="connsiteY24" fmla="*/ 2479676 h 3921126"/>
                  <a:gd name="connsiteX25" fmla="*/ 577850 w 1612900"/>
                  <a:gd name="connsiteY25" fmla="*/ 2476501 h 3921126"/>
                  <a:gd name="connsiteX26" fmla="*/ 581025 w 1612900"/>
                  <a:gd name="connsiteY26" fmla="*/ 2336801 h 3921126"/>
                  <a:gd name="connsiteX27" fmla="*/ 581025 w 1612900"/>
                  <a:gd name="connsiteY27" fmla="*/ 2336801 h 3921126"/>
                  <a:gd name="connsiteX28" fmla="*/ 581025 w 1612900"/>
                  <a:gd name="connsiteY28" fmla="*/ 2336801 h 3921126"/>
                  <a:gd name="connsiteX29" fmla="*/ 180975 w 1612900"/>
                  <a:gd name="connsiteY29" fmla="*/ 2457451 h 3921126"/>
                  <a:gd name="connsiteX30" fmla="*/ 558800 w 1612900"/>
                  <a:gd name="connsiteY30" fmla="*/ 2339976 h 3921126"/>
                  <a:gd name="connsiteX31" fmla="*/ 561975 w 1612900"/>
                  <a:gd name="connsiteY31" fmla="*/ 2270126 h 3921126"/>
                  <a:gd name="connsiteX32" fmla="*/ 171450 w 1612900"/>
                  <a:gd name="connsiteY32" fmla="*/ 2327276 h 3921126"/>
                  <a:gd name="connsiteX33" fmla="*/ 549275 w 1612900"/>
                  <a:gd name="connsiteY33" fmla="*/ 2270126 h 3921126"/>
                  <a:gd name="connsiteX34" fmla="*/ 549275 w 1612900"/>
                  <a:gd name="connsiteY34" fmla="*/ 2206626 h 3921126"/>
                  <a:gd name="connsiteX35" fmla="*/ 200025 w 1612900"/>
                  <a:gd name="connsiteY35" fmla="*/ 2228851 h 3921126"/>
                  <a:gd name="connsiteX36" fmla="*/ 542925 w 1612900"/>
                  <a:gd name="connsiteY36" fmla="*/ 2203451 h 3921126"/>
                  <a:gd name="connsiteX37" fmla="*/ 542925 w 1612900"/>
                  <a:gd name="connsiteY37" fmla="*/ 2203451 h 3921126"/>
                  <a:gd name="connsiteX38" fmla="*/ 542925 w 1612900"/>
                  <a:gd name="connsiteY38" fmla="*/ 2203451 h 3921126"/>
                  <a:gd name="connsiteX39" fmla="*/ 720725 w 1612900"/>
                  <a:gd name="connsiteY39" fmla="*/ 2174876 h 3921126"/>
                  <a:gd name="connsiteX40" fmla="*/ 546100 w 1612900"/>
                  <a:gd name="connsiteY40" fmla="*/ 2184401 h 3921126"/>
                  <a:gd name="connsiteX41" fmla="*/ 209550 w 1612900"/>
                  <a:gd name="connsiteY41" fmla="*/ 2209801 h 3921126"/>
                  <a:gd name="connsiteX42" fmla="*/ 530225 w 1612900"/>
                  <a:gd name="connsiteY42" fmla="*/ 2184401 h 3921126"/>
                  <a:gd name="connsiteX43" fmla="*/ 533400 w 1612900"/>
                  <a:gd name="connsiteY43" fmla="*/ 2085976 h 3921126"/>
                  <a:gd name="connsiteX44" fmla="*/ 495300 w 1612900"/>
                  <a:gd name="connsiteY44" fmla="*/ 2079626 h 3921126"/>
                  <a:gd name="connsiteX45" fmla="*/ 501650 w 1612900"/>
                  <a:gd name="connsiteY45" fmla="*/ 2009776 h 3921126"/>
                  <a:gd name="connsiteX46" fmla="*/ 441325 w 1612900"/>
                  <a:gd name="connsiteY46" fmla="*/ 2003426 h 3921126"/>
                  <a:gd name="connsiteX47" fmla="*/ 447675 w 1612900"/>
                  <a:gd name="connsiteY47" fmla="*/ 1927226 h 3921126"/>
                  <a:gd name="connsiteX48" fmla="*/ 0 w 1612900"/>
                  <a:gd name="connsiteY48" fmla="*/ 2003426 h 3921126"/>
                  <a:gd name="connsiteX49" fmla="*/ 431800 w 1612900"/>
                  <a:gd name="connsiteY49" fmla="*/ 1927226 h 3921126"/>
                  <a:gd name="connsiteX50" fmla="*/ 441325 w 1612900"/>
                  <a:gd name="connsiteY50" fmla="*/ 1876426 h 3921126"/>
                  <a:gd name="connsiteX51" fmla="*/ 400050 w 1612900"/>
                  <a:gd name="connsiteY51" fmla="*/ 1876426 h 3921126"/>
                  <a:gd name="connsiteX52" fmla="*/ 406400 w 1612900"/>
                  <a:gd name="connsiteY52" fmla="*/ 1809751 h 3921126"/>
                  <a:gd name="connsiteX53" fmla="*/ 387350 w 1612900"/>
                  <a:gd name="connsiteY53" fmla="*/ 1809751 h 3921126"/>
                  <a:gd name="connsiteX54" fmla="*/ 387350 w 1612900"/>
                  <a:gd name="connsiteY54" fmla="*/ 1771651 h 3921126"/>
                  <a:gd name="connsiteX55" fmla="*/ 377825 w 1612900"/>
                  <a:gd name="connsiteY55" fmla="*/ 1768476 h 3921126"/>
                  <a:gd name="connsiteX56" fmla="*/ 377825 w 1612900"/>
                  <a:gd name="connsiteY56" fmla="*/ 1628776 h 3921126"/>
                  <a:gd name="connsiteX57" fmla="*/ 352425 w 1612900"/>
                  <a:gd name="connsiteY57" fmla="*/ 1619251 h 3921126"/>
                  <a:gd name="connsiteX58" fmla="*/ 361950 w 1612900"/>
                  <a:gd name="connsiteY58" fmla="*/ 1447801 h 3921126"/>
                  <a:gd name="connsiteX59" fmla="*/ 346075 w 1612900"/>
                  <a:gd name="connsiteY59" fmla="*/ 1450976 h 3921126"/>
                  <a:gd name="connsiteX60" fmla="*/ 349250 w 1612900"/>
                  <a:gd name="connsiteY60" fmla="*/ 1317626 h 3921126"/>
                  <a:gd name="connsiteX61" fmla="*/ 292100 w 1612900"/>
                  <a:gd name="connsiteY61" fmla="*/ 1314451 h 3921126"/>
                  <a:gd name="connsiteX62" fmla="*/ 301625 w 1612900"/>
                  <a:gd name="connsiteY62" fmla="*/ 1133476 h 3921126"/>
                  <a:gd name="connsiteX63" fmla="*/ 273050 w 1612900"/>
                  <a:gd name="connsiteY63" fmla="*/ 1127126 h 3921126"/>
                  <a:gd name="connsiteX64" fmla="*/ 276225 w 1612900"/>
                  <a:gd name="connsiteY64" fmla="*/ 1050926 h 3921126"/>
                  <a:gd name="connsiteX65" fmla="*/ 263525 w 1612900"/>
                  <a:gd name="connsiteY65" fmla="*/ 1054101 h 3921126"/>
                  <a:gd name="connsiteX66" fmla="*/ 273050 w 1612900"/>
                  <a:gd name="connsiteY66" fmla="*/ 873126 h 3921126"/>
                  <a:gd name="connsiteX67" fmla="*/ 228600 w 1612900"/>
                  <a:gd name="connsiteY67" fmla="*/ 879476 h 3921126"/>
                  <a:gd name="connsiteX68" fmla="*/ 231775 w 1612900"/>
                  <a:gd name="connsiteY68" fmla="*/ 781051 h 3921126"/>
                  <a:gd name="connsiteX69" fmla="*/ 196850 w 1612900"/>
                  <a:gd name="connsiteY69" fmla="*/ 777876 h 3921126"/>
                  <a:gd name="connsiteX70" fmla="*/ 196850 w 1612900"/>
                  <a:gd name="connsiteY70" fmla="*/ 676276 h 3921126"/>
                  <a:gd name="connsiteX71" fmla="*/ 177800 w 1612900"/>
                  <a:gd name="connsiteY71" fmla="*/ 571501 h 3921126"/>
                  <a:gd name="connsiteX72" fmla="*/ 168275 w 1612900"/>
                  <a:gd name="connsiteY72" fmla="*/ 479426 h 3921126"/>
                  <a:gd name="connsiteX73" fmla="*/ 133350 w 1612900"/>
                  <a:gd name="connsiteY73" fmla="*/ 346076 h 3921126"/>
                  <a:gd name="connsiteX74" fmla="*/ 98425 w 1612900"/>
                  <a:gd name="connsiteY74" fmla="*/ 266701 h 3921126"/>
                  <a:gd name="connsiteX75" fmla="*/ 82550 w 1612900"/>
                  <a:gd name="connsiteY75" fmla="*/ 165101 h 3921126"/>
                  <a:gd name="connsiteX76" fmla="*/ 76200 w 1612900"/>
                  <a:gd name="connsiteY76" fmla="*/ 82551 h 3921126"/>
                  <a:gd name="connsiteX77" fmla="*/ 38100 w 1612900"/>
                  <a:gd name="connsiteY77" fmla="*/ 60326 h 3921126"/>
                  <a:gd name="connsiteX78" fmla="*/ 31750 w 1612900"/>
                  <a:gd name="connsiteY78" fmla="*/ 0 h 3921126"/>
                  <a:gd name="connsiteX0" fmla="*/ 1577975 w 1581150"/>
                  <a:gd name="connsiteY0" fmla="*/ 3921126 h 3921126"/>
                  <a:gd name="connsiteX1" fmla="*/ 1581150 w 1581150"/>
                  <a:gd name="connsiteY1" fmla="*/ 3556001 h 3921126"/>
                  <a:gd name="connsiteX2" fmla="*/ 1368425 w 1581150"/>
                  <a:gd name="connsiteY2" fmla="*/ 3556001 h 3921126"/>
                  <a:gd name="connsiteX3" fmla="*/ 1371600 w 1581150"/>
                  <a:gd name="connsiteY3" fmla="*/ 3435351 h 3921126"/>
                  <a:gd name="connsiteX4" fmla="*/ 1308100 w 1581150"/>
                  <a:gd name="connsiteY4" fmla="*/ 3435351 h 3921126"/>
                  <a:gd name="connsiteX5" fmla="*/ 1311275 w 1581150"/>
                  <a:gd name="connsiteY5" fmla="*/ 3321051 h 3921126"/>
                  <a:gd name="connsiteX6" fmla="*/ 1092200 w 1581150"/>
                  <a:gd name="connsiteY6" fmla="*/ 3324226 h 3921126"/>
                  <a:gd name="connsiteX7" fmla="*/ 1095375 w 1581150"/>
                  <a:gd name="connsiteY7" fmla="*/ 3228976 h 3921126"/>
                  <a:gd name="connsiteX8" fmla="*/ 962025 w 1581150"/>
                  <a:gd name="connsiteY8" fmla="*/ 3228976 h 3921126"/>
                  <a:gd name="connsiteX9" fmla="*/ 962025 w 1581150"/>
                  <a:gd name="connsiteY9" fmla="*/ 3143251 h 3921126"/>
                  <a:gd name="connsiteX10" fmla="*/ 835025 w 1581150"/>
                  <a:gd name="connsiteY10" fmla="*/ 3140076 h 3921126"/>
                  <a:gd name="connsiteX11" fmla="*/ 838200 w 1581150"/>
                  <a:gd name="connsiteY11" fmla="*/ 3067051 h 3921126"/>
                  <a:gd name="connsiteX12" fmla="*/ 787400 w 1581150"/>
                  <a:gd name="connsiteY12" fmla="*/ 3067051 h 3921126"/>
                  <a:gd name="connsiteX13" fmla="*/ 790575 w 1581150"/>
                  <a:gd name="connsiteY13" fmla="*/ 2990851 h 3921126"/>
                  <a:gd name="connsiteX14" fmla="*/ 733425 w 1581150"/>
                  <a:gd name="connsiteY14" fmla="*/ 2990851 h 3921126"/>
                  <a:gd name="connsiteX15" fmla="*/ 736600 w 1581150"/>
                  <a:gd name="connsiteY15" fmla="*/ 2908301 h 3921126"/>
                  <a:gd name="connsiteX16" fmla="*/ 692150 w 1581150"/>
                  <a:gd name="connsiteY16" fmla="*/ 2908301 h 3921126"/>
                  <a:gd name="connsiteX17" fmla="*/ 698500 w 1581150"/>
                  <a:gd name="connsiteY17" fmla="*/ 2841626 h 3921126"/>
                  <a:gd name="connsiteX18" fmla="*/ 479425 w 1581150"/>
                  <a:gd name="connsiteY18" fmla="*/ 2867026 h 3921126"/>
                  <a:gd name="connsiteX19" fmla="*/ 685800 w 1581150"/>
                  <a:gd name="connsiteY19" fmla="*/ 2841626 h 3921126"/>
                  <a:gd name="connsiteX20" fmla="*/ 688975 w 1581150"/>
                  <a:gd name="connsiteY20" fmla="*/ 2692401 h 3921126"/>
                  <a:gd name="connsiteX21" fmla="*/ 606425 w 1581150"/>
                  <a:gd name="connsiteY21" fmla="*/ 2689226 h 3921126"/>
                  <a:gd name="connsiteX22" fmla="*/ 612775 w 1581150"/>
                  <a:gd name="connsiteY22" fmla="*/ 2619376 h 3921126"/>
                  <a:gd name="connsiteX23" fmla="*/ 565150 w 1581150"/>
                  <a:gd name="connsiteY23" fmla="*/ 2616201 h 3921126"/>
                  <a:gd name="connsiteX24" fmla="*/ 574675 w 1581150"/>
                  <a:gd name="connsiteY24" fmla="*/ 2479676 h 3921126"/>
                  <a:gd name="connsiteX25" fmla="*/ 546100 w 1581150"/>
                  <a:gd name="connsiteY25" fmla="*/ 2476501 h 3921126"/>
                  <a:gd name="connsiteX26" fmla="*/ 549275 w 1581150"/>
                  <a:gd name="connsiteY26" fmla="*/ 2336801 h 3921126"/>
                  <a:gd name="connsiteX27" fmla="*/ 549275 w 1581150"/>
                  <a:gd name="connsiteY27" fmla="*/ 2336801 h 3921126"/>
                  <a:gd name="connsiteX28" fmla="*/ 549275 w 1581150"/>
                  <a:gd name="connsiteY28" fmla="*/ 2336801 h 3921126"/>
                  <a:gd name="connsiteX29" fmla="*/ 149225 w 1581150"/>
                  <a:gd name="connsiteY29" fmla="*/ 2457451 h 3921126"/>
                  <a:gd name="connsiteX30" fmla="*/ 527050 w 1581150"/>
                  <a:gd name="connsiteY30" fmla="*/ 2339976 h 3921126"/>
                  <a:gd name="connsiteX31" fmla="*/ 530225 w 1581150"/>
                  <a:gd name="connsiteY31" fmla="*/ 2270126 h 3921126"/>
                  <a:gd name="connsiteX32" fmla="*/ 139700 w 1581150"/>
                  <a:gd name="connsiteY32" fmla="*/ 2327276 h 3921126"/>
                  <a:gd name="connsiteX33" fmla="*/ 517525 w 1581150"/>
                  <a:gd name="connsiteY33" fmla="*/ 2270126 h 3921126"/>
                  <a:gd name="connsiteX34" fmla="*/ 517525 w 1581150"/>
                  <a:gd name="connsiteY34" fmla="*/ 2206626 h 3921126"/>
                  <a:gd name="connsiteX35" fmla="*/ 168275 w 1581150"/>
                  <a:gd name="connsiteY35" fmla="*/ 2228851 h 3921126"/>
                  <a:gd name="connsiteX36" fmla="*/ 511175 w 1581150"/>
                  <a:gd name="connsiteY36" fmla="*/ 2203451 h 3921126"/>
                  <a:gd name="connsiteX37" fmla="*/ 511175 w 1581150"/>
                  <a:gd name="connsiteY37" fmla="*/ 2203451 h 3921126"/>
                  <a:gd name="connsiteX38" fmla="*/ 511175 w 1581150"/>
                  <a:gd name="connsiteY38" fmla="*/ 2203451 h 3921126"/>
                  <a:gd name="connsiteX39" fmla="*/ 688975 w 1581150"/>
                  <a:gd name="connsiteY39" fmla="*/ 2174876 h 3921126"/>
                  <a:gd name="connsiteX40" fmla="*/ 514350 w 1581150"/>
                  <a:gd name="connsiteY40" fmla="*/ 2184401 h 3921126"/>
                  <a:gd name="connsiteX41" fmla="*/ 177800 w 1581150"/>
                  <a:gd name="connsiteY41" fmla="*/ 2209801 h 3921126"/>
                  <a:gd name="connsiteX42" fmla="*/ 498475 w 1581150"/>
                  <a:gd name="connsiteY42" fmla="*/ 2184401 h 3921126"/>
                  <a:gd name="connsiteX43" fmla="*/ 501650 w 1581150"/>
                  <a:gd name="connsiteY43" fmla="*/ 2085976 h 3921126"/>
                  <a:gd name="connsiteX44" fmla="*/ 463550 w 1581150"/>
                  <a:gd name="connsiteY44" fmla="*/ 2079626 h 3921126"/>
                  <a:gd name="connsiteX45" fmla="*/ 469900 w 1581150"/>
                  <a:gd name="connsiteY45" fmla="*/ 2009776 h 3921126"/>
                  <a:gd name="connsiteX46" fmla="*/ 409575 w 1581150"/>
                  <a:gd name="connsiteY46" fmla="*/ 2003426 h 3921126"/>
                  <a:gd name="connsiteX47" fmla="*/ 415925 w 1581150"/>
                  <a:gd name="connsiteY47" fmla="*/ 1927226 h 3921126"/>
                  <a:gd name="connsiteX48" fmla="*/ 400050 w 1581150"/>
                  <a:gd name="connsiteY48" fmla="*/ 1927226 h 3921126"/>
                  <a:gd name="connsiteX49" fmla="*/ 409575 w 1581150"/>
                  <a:gd name="connsiteY49" fmla="*/ 1876426 h 3921126"/>
                  <a:gd name="connsiteX50" fmla="*/ 368300 w 1581150"/>
                  <a:gd name="connsiteY50" fmla="*/ 1876426 h 3921126"/>
                  <a:gd name="connsiteX51" fmla="*/ 374650 w 1581150"/>
                  <a:gd name="connsiteY51" fmla="*/ 1809751 h 3921126"/>
                  <a:gd name="connsiteX52" fmla="*/ 355600 w 1581150"/>
                  <a:gd name="connsiteY52" fmla="*/ 1809751 h 3921126"/>
                  <a:gd name="connsiteX53" fmla="*/ 355600 w 1581150"/>
                  <a:gd name="connsiteY53" fmla="*/ 1771651 h 3921126"/>
                  <a:gd name="connsiteX54" fmla="*/ 346075 w 1581150"/>
                  <a:gd name="connsiteY54" fmla="*/ 1768476 h 3921126"/>
                  <a:gd name="connsiteX55" fmla="*/ 346075 w 1581150"/>
                  <a:gd name="connsiteY55" fmla="*/ 1628776 h 3921126"/>
                  <a:gd name="connsiteX56" fmla="*/ 320675 w 1581150"/>
                  <a:gd name="connsiteY56" fmla="*/ 1619251 h 3921126"/>
                  <a:gd name="connsiteX57" fmla="*/ 330200 w 1581150"/>
                  <a:gd name="connsiteY57" fmla="*/ 1447801 h 3921126"/>
                  <a:gd name="connsiteX58" fmla="*/ 314325 w 1581150"/>
                  <a:gd name="connsiteY58" fmla="*/ 1450976 h 3921126"/>
                  <a:gd name="connsiteX59" fmla="*/ 317500 w 1581150"/>
                  <a:gd name="connsiteY59" fmla="*/ 1317626 h 3921126"/>
                  <a:gd name="connsiteX60" fmla="*/ 260350 w 1581150"/>
                  <a:gd name="connsiteY60" fmla="*/ 1314451 h 3921126"/>
                  <a:gd name="connsiteX61" fmla="*/ 269875 w 1581150"/>
                  <a:gd name="connsiteY61" fmla="*/ 1133476 h 3921126"/>
                  <a:gd name="connsiteX62" fmla="*/ 241300 w 1581150"/>
                  <a:gd name="connsiteY62" fmla="*/ 1127126 h 3921126"/>
                  <a:gd name="connsiteX63" fmla="*/ 244475 w 1581150"/>
                  <a:gd name="connsiteY63" fmla="*/ 1050926 h 3921126"/>
                  <a:gd name="connsiteX64" fmla="*/ 231775 w 1581150"/>
                  <a:gd name="connsiteY64" fmla="*/ 1054101 h 3921126"/>
                  <a:gd name="connsiteX65" fmla="*/ 241300 w 1581150"/>
                  <a:gd name="connsiteY65" fmla="*/ 873126 h 3921126"/>
                  <a:gd name="connsiteX66" fmla="*/ 196850 w 1581150"/>
                  <a:gd name="connsiteY66" fmla="*/ 879476 h 3921126"/>
                  <a:gd name="connsiteX67" fmla="*/ 200025 w 1581150"/>
                  <a:gd name="connsiteY67" fmla="*/ 781051 h 3921126"/>
                  <a:gd name="connsiteX68" fmla="*/ 165100 w 1581150"/>
                  <a:gd name="connsiteY68" fmla="*/ 777876 h 3921126"/>
                  <a:gd name="connsiteX69" fmla="*/ 165100 w 1581150"/>
                  <a:gd name="connsiteY69" fmla="*/ 676276 h 3921126"/>
                  <a:gd name="connsiteX70" fmla="*/ 146050 w 1581150"/>
                  <a:gd name="connsiteY70" fmla="*/ 571501 h 3921126"/>
                  <a:gd name="connsiteX71" fmla="*/ 136525 w 1581150"/>
                  <a:gd name="connsiteY71" fmla="*/ 479426 h 3921126"/>
                  <a:gd name="connsiteX72" fmla="*/ 101600 w 1581150"/>
                  <a:gd name="connsiteY72" fmla="*/ 346076 h 3921126"/>
                  <a:gd name="connsiteX73" fmla="*/ 66675 w 1581150"/>
                  <a:gd name="connsiteY73" fmla="*/ 266701 h 3921126"/>
                  <a:gd name="connsiteX74" fmla="*/ 50800 w 1581150"/>
                  <a:gd name="connsiteY74" fmla="*/ 165101 h 3921126"/>
                  <a:gd name="connsiteX75" fmla="*/ 44450 w 1581150"/>
                  <a:gd name="connsiteY75" fmla="*/ 82551 h 3921126"/>
                  <a:gd name="connsiteX76" fmla="*/ 6350 w 1581150"/>
                  <a:gd name="connsiteY76" fmla="*/ 60326 h 3921126"/>
                  <a:gd name="connsiteX77" fmla="*/ 0 w 1581150"/>
                  <a:gd name="connsiteY77" fmla="*/ 0 h 3921126"/>
                  <a:gd name="connsiteX0" fmla="*/ 1577975 w 1581150"/>
                  <a:gd name="connsiteY0" fmla="*/ 3921126 h 3921126"/>
                  <a:gd name="connsiteX1" fmla="*/ 1581150 w 1581150"/>
                  <a:gd name="connsiteY1" fmla="*/ 3556001 h 3921126"/>
                  <a:gd name="connsiteX2" fmla="*/ 1368425 w 1581150"/>
                  <a:gd name="connsiteY2" fmla="*/ 3556001 h 3921126"/>
                  <a:gd name="connsiteX3" fmla="*/ 1371600 w 1581150"/>
                  <a:gd name="connsiteY3" fmla="*/ 3435351 h 3921126"/>
                  <a:gd name="connsiteX4" fmla="*/ 1308100 w 1581150"/>
                  <a:gd name="connsiteY4" fmla="*/ 3435351 h 3921126"/>
                  <a:gd name="connsiteX5" fmla="*/ 1311275 w 1581150"/>
                  <a:gd name="connsiteY5" fmla="*/ 3321051 h 3921126"/>
                  <a:gd name="connsiteX6" fmla="*/ 1092200 w 1581150"/>
                  <a:gd name="connsiteY6" fmla="*/ 3324226 h 3921126"/>
                  <a:gd name="connsiteX7" fmla="*/ 1095375 w 1581150"/>
                  <a:gd name="connsiteY7" fmla="*/ 3228976 h 3921126"/>
                  <a:gd name="connsiteX8" fmla="*/ 962025 w 1581150"/>
                  <a:gd name="connsiteY8" fmla="*/ 3228976 h 3921126"/>
                  <a:gd name="connsiteX9" fmla="*/ 962025 w 1581150"/>
                  <a:gd name="connsiteY9" fmla="*/ 3143251 h 3921126"/>
                  <a:gd name="connsiteX10" fmla="*/ 835025 w 1581150"/>
                  <a:gd name="connsiteY10" fmla="*/ 3140076 h 3921126"/>
                  <a:gd name="connsiteX11" fmla="*/ 838200 w 1581150"/>
                  <a:gd name="connsiteY11" fmla="*/ 3067051 h 3921126"/>
                  <a:gd name="connsiteX12" fmla="*/ 787400 w 1581150"/>
                  <a:gd name="connsiteY12" fmla="*/ 3067051 h 3921126"/>
                  <a:gd name="connsiteX13" fmla="*/ 790575 w 1581150"/>
                  <a:gd name="connsiteY13" fmla="*/ 2990851 h 3921126"/>
                  <a:gd name="connsiteX14" fmla="*/ 733425 w 1581150"/>
                  <a:gd name="connsiteY14" fmla="*/ 2990851 h 3921126"/>
                  <a:gd name="connsiteX15" fmla="*/ 736600 w 1581150"/>
                  <a:gd name="connsiteY15" fmla="*/ 2908301 h 3921126"/>
                  <a:gd name="connsiteX16" fmla="*/ 692150 w 1581150"/>
                  <a:gd name="connsiteY16" fmla="*/ 2908301 h 3921126"/>
                  <a:gd name="connsiteX17" fmla="*/ 698500 w 1581150"/>
                  <a:gd name="connsiteY17" fmla="*/ 2841626 h 3921126"/>
                  <a:gd name="connsiteX18" fmla="*/ 479425 w 1581150"/>
                  <a:gd name="connsiteY18" fmla="*/ 2867026 h 3921126"/>
                  <a:gd name="connsiteX19" fmla="*/ 685800 w 1581150"/>
                  <a:gd name="connsiteY19" fmla="*/ 2841626 h 3921126"/>
                  <a:gd name="connsiteX20" fmla="*/ 688975 w 1581150"/>
                  <a:gd name="connsiteY20" fmla="*/ 2692401 h 3921126"/>
                  <a:gd name="connsiteX21" fmla="*/ 606425 w 1581150"/>
                  <a:gd name="connsiteY21" fmla="*/ 2689226 h 3921126"/>
                  <a:gd name="connsiteX22" fmla="*/ 612775 w 1581150"/>
                  <a:gd name="connsiteY22" fmla="*/ 2619376 h 3921126"/>
                  <a:gd name="connsiteX23" fmla="*/ 565150 w 1581150"/>
                  <a:gd name="connsiteY23" fmla="*/ 2616201 h 3921126"/>
                  <a:gd name="connsiteX24" fmla="*/ 574675 w 1581150"/>
                  <a:gd name="connsiteY24" fmla="*/ 2479676 h 3921126"/>
                  <a:gd name="connsiteX25" fmla="*/ 546100 w 1581150"/>
                  <a:gd name="connsiteY25" fmla="*/ 2476501 h 3921126"/>
                  <a:gd name="connsiteX26" fmla="*/ 549275 w 1581150"/>
                  <a:gd name="connsiteY26" fmla="*/ 2336801 h 3921126"/>
                  <a:gd name="connsiteX27" fmla="*/ 549275 w 1581150"/>
                  <a:gd name="connsiteY27" fmla="*/ 2336801 h 3921126"/>
                  <a:gd name="connsiteX28" fmla="*/ 549275 w 1581150"/>
                  <a:gd name="connsiteY28" fmla="*/ 2336801 h 3921126"/>
                  <a:gd name="connsiteX29" fmla="*/ 149225 w 1581150"/>
                  <a:gd name="connsiteY29" fmla="*/ 2457451 h 3921126"/>
                  <a:gd name="connsiteX30" fmla="*/ 527050 w 1581150"/>
                  <a:gd name="connsiteY30" fmla="*/ 2339976 h 3921126"/>
                  <a:gd name="connsiteX31" fmla="*/ 530225 w 1581150"/>
                  <a:gd name="connsiteY31" fmla="*/ 2270126 h 3921126"/>
                  <a:gd name="connsiteX32" fmla="*/ 139700 w 1581150"/>
                  <a:gd name="connsiteY32" fmla="*/ 2327276 h 3921126"/>
                  <a:gd name="connsiteX33" fmla="*/ 517525 w 1581150"/>
                  <a:gd name="connsiteY33" fmla="*/ 2270126 h 3921126"/>
                  <a:gd name="connsiteX34" fmla="*/ 517525 w 1581150"/>
                  <a:gd name="connsiteY34" fmla="*/ 2206626 h 3921126"/>
                  <a:gd name="connsiteX35" fmla="*/ 168275 w 1581150"/>
                  <a:gd name="connsiteY35" fmla="*/ 2228851 h 3921126"/>
                  <a:gd name="connsiteX36" fmla="*/ 511175 w 1581150"/>
                  <a:gd name="connsiteY36" fmla="*/ 2203451 h 3921126"/>
                  <a:gd name="connsiteX37" fmla="*/ 511175 w 1581150"/>
                  <a:gd name="connsiteY37" fmla="*/ 2203451 h 3921126"/>
                  <a:gd name="connsiteX38" fmla="*/ 511175 w 1581150"/>
                  <a:gd name="connsiteY38" fmla="*/ 2203451 h 3921126"/>
                  <a:gd name="connsiteX39" fmla="*/ 688975 w 1581150"/>
                  <a:gd name="connsiteY39" fmla="*/ 2174876 h 3921126"/>
                  <a:gd name="connsiteX40" fmla="*/ 514350 w 1581150"/>
                  <a:gd name="connsiteY40" fmla="*/ 2184401 h 3921126"/>
                  <a:gd name="connsiteX41" fmla="*/ 498475 w 1581150"/>
                  <a:gd name="connsiteY41" fmla="*/ 2184401 h 3921126"/>
                  <a:gd name="connsiteX42" fmla="*/ 501650 w 1581150"/>
                  <a:gd name="connsiteY42" fmla="*/ 2085976 h 3921126"/>
                  <a:gd name="connsiteX43" fmla="*/ 463550 w 1581150"/>
                  <a:gd name="connsiteY43" fmla="*/ 2079626 h 3921126"/>
                  <a:gd name="connsiteX44" fmla="*/ 469900 w 1581150"/>
                  <a:gd name="connsiteY44" fmla="*/ 2009776 h 3921126"/>
                  <a:gd name="connsiteX45" fmla="*/ 409575 w 1581150"/>
                  <a:gd name="connsiteY45" fmla="*/ 2003426 h 3921126"/>
                  <a:gd name="connsiteX46" fmla="*/ 415925 w 1581150"/>
                  <a:gd name="connsiteY46" fmla="*/ 1927226 h 3921126"/>
                  <a:gd name="connsiteX47" fmla="*/ 400050 w 1581150"/>
                  <a:gd name="connsiteY47" fmla="*/ 1927226 h 3921126"/>
                  <a:gd name="connsiteX48" fmla="*/ 409575 w 1581150"/>
                  <a:gd name="connsiteY48" fmla="*/ 1876426 h 3921126"/>
                  <a:gd name="connsiteX49" fmla="*/ 368300 w 1581150"/>
                  <a:gd name="connsiteY49" fmla="*/ 1876426 h 3921126"/>
                  <a:gd name="connsiteX50" fmla="*/ 374650 w 1581150"/>
                  <a:gd name="connsiteY50" fmla="*/ 1809751 h 3921126"/>
                  <a:gd name="connsiteX51" fmla="*/ 355600 w 1581150"/>
                  <a:gd name="connsiteY51" fmla="*/ 1809751 h 3921126"/>
                  <a:gd name="connsiteX52" fmla="*/ 355600 w 1581150"/>
                  <a:gd name="connsiteY52" fmla="*/ 1771651 h 3921126"/>
                  <a:gd name="connsiteX53" fmla="*/ 346075 w 1581150"/>
                  <a:gd name="connsiteY53" fmla="*/ 1768476 h 3921126"/>
                  <a:gd name="connsiteX54" fmla="*/ 346075 w 1581150"/>
                  <a:gd name="connsiteY54" fmla="*/ 1628776 h 3921126"/>
                  <a:gd name="connsiteX55" fmla="*/ 320675 w 1581150"/>
                  <a:gd name="connsiteY55" fmla="*/ 1619251 h 3921126"/>
                  <a:gd name="connsiteX56" fmla="*/ 330200 w 1581150"/>
                  <a:gd name="connsiteY56" fmla="*/ 1447801 h 3921126"/>
                  <a:gd name="connsiteX57" fmla="*/ 314325 w 1581150"/>
                  <a:gd name="connsiteY57" fmla="*/ 1450976 h 3921126"/>
                  <a:gd name="connsiteX58" fmla="*/ 317500 w 1581150"/>
                  <a:gd name="connsiteY58" fmla="*/ 1317626 h 3921126"/>
                  <a:gd name="connsiteX59" fmla="*/ 260350 w 1581150"/>
                  <a:gd name="connsiteY59" fmla="*/ 1314451 h 3921126"/>
                  <a:gd name="connsiteX60" fmla="*/ 269875 w 1581150"/>
                  <a:gd name="connsiteY60" fmla="*/ 1133476 h 3921126"/>
                  <a:gd name="connsiteX61" fmla="*/ 241300 w 1581150"/>
                  <a:gd name="connsiteY61" fmla="*/ 1127126 h 3921126"/>
                  <a:gd name="connsiteX62" fmla="*/ 244475 w 1581150"/>
                  <a:gd name="connsiteY62" fmla="*/ 1050926 h 3921126"/>
                  <a:gd name="connsiteX63" fmla="*/ 231775 w 1581150"/>
                  <a:gd name="connsiteY63" fmla="*/ 1054101 h 3921126"/>
                  <a:gd name="connsiteX64" fmla="*/ 241300 w 1581150"/>
                  <a:gd name="connsiteY64" fmla="*/ 873126 h 3921126"/>
                  <a:gd name="connsiteX65" fmla="*/ 196850 w 1581150"/>
                  <a:gd name="connsiteY65" fmla="*/ 879476 h 3921126"/>
                  <a:gd name="connsiteX66" fmla="*/ 200025 w 1581150"/>
                  <a:gd name="connsiteY66" fmla="*/ 781051 h 3921126"/>
                  <a:gd name="connsiteX67" fmla="*/ 165100 w 1581150"/>
                  <a:gd name="connsiteY67" fmla="*/ 777876 h 3921126"/>
                  <a:gd name="connsiteX68" fmla="*/ 165100 w 1581150"/>
                  <a:gd name="connsiteY68" fmla="*/ 676276 h 3921126"/>
                  <a:gd name="connsiteX69" fmla="*/ 146050 w 1581150"/>
                  <a:gd name="connsiteY69" fmla="*/ 571501 h 3921126"/>
                  <a:gd name="connsiteX70" fmla="*/ 136525 w 1581150"/>
                  <a:gd name="connsiteY70" fmla="*/ 479426 h 3921126"/>
                  <a:gd name="connsiteX71" fmla="*/ 101600 w 1581150"/>
                  <a:gd name="connsiteY71" fmla="*/ 346076 h 3921126"/>
                  <a:gd name="connsiteX72" fmla="*/ 66675 w 1581150"/>
                  <a:gd name="connsiteY72" fmla="*/ 266701 h 3921126"/>
                  <a:gd name="connsiteX73" fmla="*/ 50800 w 1581150"/>
                  <a:gd name="connsiteY73" fmla="*/ 165101 h 3921126"/>
                  <a:gd name="connsiteX74" fmla="*/ 44450 w 1581150"/>
                  <a:gd name="connsiteY74" fmla="*/ 82551 h 3921126"/>
                  <a:gd name="connsiteX75" fmla="*/ 6350 w 1581150"/>
                  <a:gd name="connsiteY75" fmla="*/ 60326 h 3921126"/>
                  <a:gd name="connsiteX76" fmla="*/ 0 w 1581150"/>
                  <a:gd name="connsiteY76" fmla="*/ 0 h 3921126"/>
                  <a:gd name="connsiteX0" fmla="*/ 1577975 w 1581150"/>
                  <a:gd name="connsiteY0" fmla="*/ 3921126 h 3921126"/>
                  <a:gd name="connsiteX1" fmla="*/ 1581150 w 1581150"/>
                  <a:gd name="connsiteY1" fmla="*/ 3556001 h 3921126"/>
                  <a:gd name="connsiteX2" fmla="*/ 1368425 w 1581150"/>
                  <a:gd name="connsiteY2" fmla="*/ 3556001 h 3921126"/>
                  <a:gd name="connsiteX3" fmla="*/ 1371600 w 1581150"/>
                  <a:gd name="connsiteY3" fmla="*/ 3435351 h 3921126"/>
                  <a:gd name="connsiteX4" fmla="*/ 1308100 w 1581150"/>
                  <a:gd name="connsiteY4" fmla="*/ 3435351 h 3921126"/>
                  <a:gd name="connsiteX5" fmla="*/ 1311275 w 1581150"/>
                  <a:gd name="connsiteY5" fmla="*/ 3321051 h 3921126"/>
                  <a:gd name="connsiteX6" fmla="*/ 1092200 w 1581150"/>
                  <a:gd name="connsiteY6" fmla="*/ 3324226 h 3921126"/>
                  <a:gd name="connsiteX7" fmla="*/ 1095375 w 1581150"/>
                  <a:gd name="connsiteY7" fmla="*/ 3228976 h 3921126"/>
                  <a:gd name="connsiteX8" fmla="*/ 962025 w 1581150"/>
                  <a:gd name="connsiteY8" fmla="*/ 3228976 h 3921126"/>
                  <a:gd name="connsiteX9" fmla="*/ 962025 w 1581150"/>
                  <a:gd name="connsiteY9" fmla="*/ 3143251 h 3921126"/>
                  <a:gd name="connsiteX10" fmla="*/ 835025 w 1581150"/>
                  <a:gd name="connsiteY10" fmla="*/ 3140076 h 3921126"/>
                  <a:gd name="connsiteX11" fmla="*/ 838200 w 1581150"/>
                  <a:gd name="connsiteY11" fmla="*/ 3067051 h 3921126"/>
                  <a:gd name="connsiteX12" fmla="*/ 787400 w 1581150"/>
                  <a:gd name="connsiteY12" fmla="*/ 3067051 h 3921126"/>
                  <a:gd name="connsiteX13" fmla="*/ 790575 w 1581150"/>
                  <a:gd name="connsiteY13" fmla="*/ 2990851 h 3921126"/>
                  <a:gd name="connsiteX14" fmla="*/ 733425 w 1581150"/>
                  <a:gd name="connsiteY14" fmla="*/ 2990851 h 3921126"/>
                  <a:gd name="connsiteX15" fmla="*/ 736600 w 1581150"/>
                  <a:gd name="connsiteY15" fmla="*/ 2908301 h 3921126"/>
                  <a:gd name="connsiteX16" fmla="*/ 692150 w 1581150"/>
                  <a:gd name="connsiteY16" fmla="*/ 2908301 h 3921126"/>
                  <a:gd name="connsiteX17" fmla="*/ 698500 w 1581150"/>
                  <a:gd name="connsiteY17" fmla="*/ 2841626 h 3921126"/>
                  <a:gd name="connsiteX18" fmla="*/ 479425 w 1581150"/>
                  <a:gd name="connsiteY18" fmla="*/ 2867026 h 3921126"/>
                  <a:gd name="connsiteX19" fmla="*/ 685800 w 1581150"/>
                  <a:gd name="connsiteY19" fmla="*/ 2841626 h 3921126"/>
                  <a:gd name="connsiteX20" fmla="*/ 688975 w 1581150"/>
                  <a:gd name="connsiteY20" fmla="*/ 2692401 h 3921126"/>
                  <a:gd name="connsiteX21" fmla="*/ 606425 w 1581150"/>
                  <a:gd name="connsiteY21" fmla="*/ 2689226 h 3921126"/>
                  <a:gd name="connsiteX22" fmla="*/ 612775 w 1581150"/>
                  <a:gd name="connsiteY22" fmla="*/ 2619376 h 3921126"/>
                  <a:gd name="connsiteX23" fmla="*/ 565150 w 1581150"/>
                  <a:gd name="connsiteY23" fmla="*/ 2616201 h 3921126"/>
                  <a:gd name="connsiteX24" fmla="*/ 574675 w 1581150"/>
                  <a:gd name="connsiteY24" fmla="*/ 2479676 h 3921126"/>
                  <a:gd name="connsiteX25" fmla="*/ 546100 w 1581150"/>
                  <a:gd name="connsiteY25" fmla="*/ 2476501 h 3921126"/>
                  <a:gd name="connsiteX26" fmla="*/ 549275 w 1581150"/>
                  <a:gd name="connsiteY26" fmla="*/ 2336801 h 3921126"/>
                  <a:gd name="connsiteX27" fmla="*/ 549275 w 1581150"/>
                  <a:gd name="connsiteY27" fmla="*/ 2336801 h 3921126"/>
                  <a:gd name="connsiteX28" fmla="*/ 549275 w 1581150"/>
                  <a:gd name="connsiteY28" fmla="*/ 2336801 h 3921126"/>
                  <a:gd name="connsiteX29" fmla="*/ 149225 w 1581150"/>
                  <a:gd name="connsiteY29" fmla="*/ 2457451 h 3921126"/>
                  <a:gd name="connsiteX30" fmla="*/ 527050 w 1581150"/>
                  <a:gd name="connsiteY30" fmla="*/ 2339976 h 3921126"/>
                  <a:gd name="connsiteX31" fmla="*/ 530225 w 1581150"/>
                  <a:gd name="connsiteY31" fmla="*/ 2270126 h 3921126"/>
                  <a:gd name="connsiteX32" fmla="*/ 139700 w 1581150"/>
                  <a:gd name="connsiteY32" fmla="*/ 2327276 h 3921126"/>
                  <a:gd name="connsiteX33" fmla="*/ 517525 w 1581150"/>
                  <a:gd name="connsiteY33" fmla="*/ 2270126 h 3921126"/>
                  <a:gd name="connsiteX34" fmla="*/ 517525 w 1581150"/>
                  <a:gd name="connsiteY34" fmla="*/ 2206626 h 3921126"/>
                  <a:gd name="connsiteX35" fmla="*/ 168275 w 1581150"/>
                  <a:gd name="connsiteY35" fmla="*/ 2228851 h 3921126"/>
                  <a:gd name="connsiteX36" fmla="*/ 511175 w 1581150"/>
                  <a:gd name="connsiteY36" fmla="*/ 2203451 h 3921126"/>
                  <a:gd name="connsiteX37" fmla="*/ 511175 w 1581150"/>
                  <a:gd name="connsiteY37" fmla="*/ 2203451 h 3921126"/>
                  <a:gd name="connsiteX38" fmla="*/ 511175 w 1581150"/>
                  <a:gd name="connsiteY38" fmla="*/ 2203451 h 3921126"/>
                  <a:gd name="connsiteX39" fmla="*/ 514350 w 1581150"/>
                  <a:gd name="connsiteY39" fmla="*/ 2184401 h 3921126"/>
                  <a:gd name="connsiteX40" fmla="*/ 498475 w 1581150"/>
                  <a:gd name="connsiteY40" fmla="*/ 2184401 h 3921126"/>
                  <a:gd name="connsiteX41" fmla="*/ 501650 w 1581150"/>
                  <a:gd name="connsiteY41" fmla="*/ 2085976 h 3921126"/>
                  <a:gd name="connsiteX42" fmla="*/ 463550 w 1581150"/>
                  <a:gd name="connsiteY42" fmla="*/ 2079626 h 3921126"/>
                  <a:gd name="connsiteX43" fmla="*/ 469900 w 1581150"/>
                  <a:gd name="connsiteY43" fmla="*/ 2009776 h 3921126"/>
                  <a:gd name="connsiteX44" fmla="*/ 409575 w 1581150"/>
                  <a:gd name="connsiteY44" fmla="*/ 2003426 h 3921126"/>
                  <a:gd name="connsiteX45" fmla="*/ 415925 w 1581150"/>
                  <a:gd name="connsiteY45" fmla="*/ 1927226 h 3921126"/>
                  <a:gd name="connsiteX46" fmla="*/ 400050 w 1581150"/>
                  <a:gd name="connsiteY46" fmla="*/ 1927226 h 3921126"/>
                  <a:gd name="connsiteX47" fmla="*/ 409575 w 1581150"/>
                  <a:gd name="connsiteY47" fmla="*/ 1876426 h 3921126"/>
                  <a:gd name="connsiteX48" fmla="*/ 368300 w 1581150"/>
                  <a:gd name="connsiteY48" fmla="*/ 1876426 h 3921126"/>
                  <a:gd name="connsiteX49" fmla="*/ 374650 w 1581150"/>
                  <a:gd name="connsiteY49" fmla="*/ 1809751 h 3921126"/>
                  <a:gd name="connsiteX50" fmla="*/ 355600 w 1581150"/>
                  <a:gd name="connsiteY50" fmla="*/ 1809751 h 3921126"/>
                  <a:gd name="connsiteX51" fmla="*/ 355600 w 1581150"/>
                  <a:gd name="connsiteY51" fmla="*/ 1771651 h 3921126"/>
                  <a:gd name="connsiteX52" fmla="*/ 346075 w 1581150"/>
                  <a:gd name="connsiteY52" fmla="*/ 1768476 h 3921126"/>
                  <a:gd name="connsiteX53" fmla="*/ 346075 w 1581150"/>
                  <a:gd name="connsiteY53" fmla="*/ 1628776 h 3921126"/>
                  <a:gd name="connsiteX54" fmla="*/ 320675 w 1581150"/>
                  <a:gd name="connsiteY54" fmla="*/ 1619251 h 3921126"/>
                  <a:gd name="connsiteX55" fmla="*/ 330200 w 1581150"/>
                  <a:gd name="connsiteY55" fmla="*/ 1447801 h 3921126"/>
                  <a:gd name="connsiteX56" fmla="*/ 314325 w 1581150"/>
                  <a:gd name="connsiteY56" fmla="*/ 1450976 h 3921126"/>
                  <a:gd name="connsiteX57" fmla="*/ 317500 w 1581150"/>
                  <a:gd name="connsiteY57" fmla="*/ 1317626 h 3921126"/>
                  <a:gd name="connsiteX58" fmla="*/ 260350 w 1581150"/>
                  <a:gd name="connsiteY58" fmla="*/ 1314451 h 3921126"/>
                  <a:gd name="connsiteX59" fmla="*/ 269875 w 1581150"/>
                  <a:gd name="connsiteY59" fmla="*/ 1133476 h 3921126"/>
                  <a:gd name="connsiteX60" fmla="*/ 241300 w 1581150"/>
                  <a:gd name="connsiteY60" fmla="*/ 1127126 h 3921126"/>
                  <a:gd name="connsiteX61" fmla="*/ 244475 w 1581150"/>
                  <a:gd name="connsiteY61" fmla="*/ 1050926 h 3921126"/>
                  <a:gd name="connsiteX62" fmla="*/ 231775 w 1581150"/>
                  <a:gd name="connsiteY62" fmla="*/ 1054101 h 3921126"/>
                  <a:gd name="connsiteX63" fmla="*/ 241300 w 1581150"/>
                  <a:gd name="connsiteY63" fmla="*/ 873126 h 3921126"/>
                  <a:gd name="connsiteX64" fmla="*/ 196850 w 1581150"/>
                  <a:gd name="connsiteY64" fmla="*/ 879476 h 3921126"/>
                  <a:gd name="connsiteX65" fmla="*/ 200025 w 1581150"/>
                  <a:gd name="connsiteY65" fmla="*/ 781051 h 3921126"/>
                  <a:gd name="connsiteX66" fmla="*/ 165100 w 1581150"/>
                  <a:gd name="connsiteY66" fmla="*/ 777876 h 3921126"/>
                  <a:gd name="connsiteX67" fmla="*/ 165100 w 1581150"/>
                  <a:gd name="connsiteY67" fmla="*/ 676276 h 3921126"/>
                  <a:gd name="connsiteX68" fmla="*/ 146050 w 1581150"/>
                  <a:gd name="connsiteY68" fmla="*/ 571501 h 3921126"/>
                  <a:gd name="connsiteX69" fmla="*/ 136525 w 1581150"/>
                  <a:gd name="connsiteY69" fmla="*/ 479426 h 3921126"/>
                  <a:gd name="connsiteX70" fmla="*/ 101600 w 1581150"/>
                  <a:gd name="connsiteY70" fmla="*/ 346076 h 3921126"/>
                  <a:gd name="connsiteX71" fmla="*/ 66675 w 1581150"/>
                  <a:gd name="connsiteY71" fmla="*/ 266701 h 3921126"/>
                  <a:gd name="connsiteX72" fmla="*/ 50800 w 1581150"/>
                  <a:gd name="connsiteY72" fmla="*/ 165101 h 3921126"/>
                  <a:gd name="connsiteX73" fmla="*/ 44450 w 1581150"/>
                  <a:gd name="connsiteY73" fmla="*/ 82551 h 3921126"/>
                  <a:gd name="connsiteX74" fmla="*/ 6350 w 1581150"/>
                  <a:gd name="connsiteY74" fmla="*/ 60326 h 3921126"/>
                  <a:gd name="connsiteX75" fmla="*/ 0 w 1581150"/>
                  <a:gd name="connsiteY75" fmla="*/ 0 h 3921126"/>
                  <a:gd name="connsiteX0" fmla="*/ 1577975 w 1581150"/>
                  <a:gd name="connsiteY0" fmla="*/ 3921126 h 3921126"/>
                  <a:gd name="connsiteX1" fmla="*/ 1581150 w 1581150"/>
                  <a:gd name="connsiteY1" fmla="*/ 3556001 h 3921126"/>
                  <a:gd name="connsiteX2" fmla="*/ 1368425 w 1581150"/>
                  <a:gd name="connsiteY2" fmla="*/ 3556001 h 3921126"/>
                  <a:gd name="connsiteX3" fmla="*/ 1371600 w 1581150"/>
                  <a:gd name="connsiteY3" fmla="*/ 3435351 h 3921126"/>
                  <a:gd name="connsiteX4" fmla="*/ 1308100 w 1581150"/>
                  <a:gd name="connsiteY4" fmla="*/ 3435351 h 3921126"/>
                  <a:gd name="connsiteX5" fmla="*/ 1311275 w 1581150"/>
                  <a:gd name="connsiteY5" fmla="*/ 3321051 h 3921126"/>
                  <a:gd name="connsiteX6" fmla="*/ 1092200 w 1581150"/>
                  <a:gd name="connsiteY6" fmla="*/ 3324226 h 3921126"/>
                  <a:gd name="connsiteX7" fmla="*/ 1095375 w 1581150"/>
                  <a:gd name="connsiteY7" fmla="*/ 3228976 h 3921126"/>
                  <a:gd name="connsiteX8" fmla="*/ 962025 w 1581150"/>
                  <a:gd name="connsiteY8" fmla="*/ 3228976 h 3921126"/>
                  <a:gd name="connsiteX9" fmla="*/ 962025 w 1581150"/>
                  <a:gd name="connsiteY9" fmla="*/ 3143251 h 3921126"/>
                  <a:gd name="connsiteX10" fmla="*/ 835025 w 1581150"/>
                  <a:gd name="connsiteY10" fmla="*/ 3140076 h 3921126"/>
                  <a:gd name="connsiteX11" fmla="*/ 838200 w 1581150"/>
                  <a:gd name="connsiteY11" fmla="*/ 3067051 h 3921126"/>
                  <a:gd name="connsiteX12" fmla="*/ 787400 w 1581150"/>
                  <a:gd name="connsiteY12" fmla="*/ 3067051 h 3921126"/>
                  <a:gd name="connsiteX13" fmla="*/ 790575 w 1581150"/>
                  <a:gd name="connsiteY13" fmla="*/ 2990851 h 3921126"/>
                  <a:gd name="connsiteX14" fmla="*/ 733425 w 1581150"/>
                  <a:gd name="connsiteY14" fmla="*/ 2990851 h 3921126"/>
                  <a:gd name="connsiteX15" fmla="*/ 736600 w 1581150"/>
                  <a:gd name="connsiteY15" fmla="*/ 2908301 h 3921126"/>
                  <a:gd name="connsiteX16" fmla="*/ 692150 w 1581150"/>
                  <a:gd name="connsiteY16" fmla="*/ 2908301 h 3921126"/>
                  <a:gd name="connsiteX17" fmla="*/ 698500 w 1581150"/>
                  <a:gd name="connsiteY17" fmla="*/ 2841626 h 3921126"/>
                  <a:gd name="connsiteX18" fmla="*/ 479425 w 1581150"/>
                  <a:gd name="connsiteY18" fmla="*/ 2867026 h 3921126"/>
                  <a:gd name="connsiteX19" fmla="*/ 685800 w 1581150"/>
                  <a:gd name="connsiteY19" fmla="*/ 2841626 h 3921126"/>
                  <a:gd name="connsiteX20" fmla="*/ 688975 w 1581150"/>
                  <a:gd name="connsiteY20" fmla="*/ 2692401 h 3921126"/>
                  <a:gd name="connsiteX21" fmla="*/ 606425 w 1581150"/>
                  <a:gd name="connsiteY21" fmla="*/ 2689226 h 3921126"/>
                  <a:gd name="connsiteX22" fmla="*/ 612775 w 1581150"/>
                  <a:gd name="connsiteY22" fmla="*/ 2619376 h 3921126"/>
                  <a:gd name="connsiteX23" fmla="*/ 565150 w 1581150"/>
                  <a:gd name="connsiteY23" fmla="*/ 2616201 h 3921126"/>
                  <a:gd name="connsiteX24" fmla="*/ 574675 w 1581150"/>
                  <a:gd name="connsiteY24" fmla="*/ 2479676 h 3921126"/>
                  <a:gd name="connsiteX25" fmla="*/ 546100 w 1581150"/>
                  <a:gd name="connsiteY25" fmla="*/ 2476501 h 3921126"/>
                  <a:gd name="connsiteX26" fmla="*/ 549275 w 1581150"/>
                  <a:gd name="connsiteY26" fmla="*/ 2336801 h 3921126"/>
                  <a:gd name="connsiteX27" fmla="*/ 549275 w 1581150"/>
                  <a:gd name="connsiteY27" fmla="*/ 2336801 h 3921126"/>
                  <a:gd name="connsiteX28" fmla="*/ 549275 w 1581150"/>
                  <a:gd name="connsiteY28" fmla="*/ 2336801 h 3921126"/>
                  <a:gd name="connsiteX29" fmla="*/ 149225 w 1581150"/>
                  <a:gd name="connsiteY29" fmla="*/ 2457451 h 3921126"/>
                  <a:gd name="connsiteX30" fmla="*/ 527050 w 1581150"/>
                  <a:gd name="connsiteY30" fmla="*/ 2339976 h 3921126"/>
                  <a:gd name="connsiteX31" fmla="*/ 530225 w 1581150"/>
                  <a:gd name="connsiteY31" fmla="*/ 2270126 h 3921126"/>
                  <a:gd name="connsiteX32" fmla="*/ 139700 w 1581150"/>
                  <a:gd name="connsiteY32" fmla="*/ 2327276 h 3921126"/>
                  <a:gd name="connsiteX33" fmla="*/ 517525 w 1581150"/>
                  <a:gd name="connsiteY33" fmla="*/ 2270126 h 3921126"/>
                  <a:gd name="connsiteX34" fmla="*/ 517525 w 1581150"/>
                  <a:gd name="connsiteY34" fmla="*/ 2206626 h 3921126"/>
                  <a:gd name="connsiteX35" fmla="*/ 511175 w 1581150"/>
                  <a:gd name="connsiteY35" fmla="*/ 2203451 h 3921126"/>
                  <a:gd name="connsiteX36" fmla="*/ 511175 w 1581150"/>
                  <a:gd name="connsiteY36" fmla="*/ 2203451 h 3921126"/>
                  <a:gd name="connsiteX37" fmla="*/ 511175 w 1581150"/>
                  <a:gd name="connsiteY37" fmla="*/ 2203451 h 3921126"/>
                  <a:gd name="connsiteX38" fmla="*/ 514350 w 1581150"/>
                  <a:gd name="connsiteY38" fmla="*/ 2184401 h 3921126"/>
                  <a:gd name="connsiteX39" fmla="*/ 498475 w 1581150"/>
                  <a:gd name="connsiteY39" fmla="*/ 2184401 h 3921126"/>
                  <a:gd name="connsiteX40" fmla="*/ 501650 w 1581150"/>
                  <a:gd name="connsiteY40" fmla="*/ 2085976 h 3921126"/>
                  <a:gd name="connsiteX41" fmla="*/ 463550 w 1581150"/>
                  <a:gd name="connsiteY41" fmla="*/ 2079626 h 3921126"/>
                  <a:gd name="connsiteX42" fmla="*/ 469900 w 1581150"/>
                  <a:gd name="connsiteY42" fmla="*/ 2009776 h 3921126"/>
                  <a:gd name="connsiteX43" fmla="*/ 409575 w 1581150"/>
                  <a:gd name="connsiteY43" fmla="*/ 2003426 h 3921126"/>
                  <a:gd name="connsiteX44" fmla="*/ 415925 w 1581150"/>
                  <a:gd name="connsiteY44" fmla="*/ 1927226 h 3921126"/>
                  <a:gd name="connsiteX45" fmla="*/ 400050 w 1581150"/>
                  <a:gd name="connsiteY45" fmla="*/ 1927226 h 3921126"/>
                  <a:gd name="connsiteX46" fmla="*/ 409575 w 1581150"/>
                  <a:gd name="connsiteY46" fmla="*/ 1876426 h 3921126"/>
                  <a:gd name="connsiteX47" fmla="*/ 368300 w 1581150"/>
                  <a:gd name="connsiteY47" fmla="*/ 1876426 h 3921126"/>
                  <a:gd name="connsiteX48" fmla="*/ 374650 w 1581150"/>
                  <a:gd name="connsiteY48" fmla="*/ 1809751 h 3921126"/>
                  <a:gd name="connsiteX49" fmla="*/ 355600 w 1581150"/>
                  <a:gd name="connsiteY49" fmla="*/ 1809751 h 3921126"/>
                  <a:gd name="connsiteX50" fmla="*/ 355600 w 1581150"/>
                  <a:gd name="connsiteY50" fmla="*/ 1771651 h 3921126"/>
                  <a:gd name="connsiteX51" fmla="*/ 346075 w 1581150"/>
                  <a:gd name="connsiteY51" fmla="*/ 1768476 h 3921126"/>
                  <a:gd name="connsiteX52" fmla="*/ 346075 w 1581150"/>
                  <a:gd name="connsiteY52" fmla="*/ 1628776 h 3921126"/>
                  <a:gd name="connsiteX53" fmla="*/ 320675 w 1581150"/>
                  <a:gd name="connsiteY53" fmla="*/ 1619251 h 3921126"/>
                  <a:gd name="connsiteX54" fmla="*/ 330200 w 1581150"/>
                  <a:gd name="connsiteY54" fmla="*/ 1447801 h 3921126"/>
                  <a:gd name="connsiteX55" fmla="*/ 314325 w 1581150"/>
                  <a:gd name="connsiteY55" fmla="*/ 1450976 h 3921126"/>
                  <a:gd name="connsiteX56" fmla="*/ 317500 w 1581150"/>
                  <a:gd name="connsiteY56" fmla="*/ 1317626 h 3921126"/>
                  <a:gd name="connsiteX57" fmla="*/ 260350 w 1581150"/>
                  <a:gd name="connsiteY57" fmla="*/ 1314451 h 3921126"/>
                  <a:gd name="connsiteX58" fmla="*/ 269875 w 1581150"/>
                  <a:gd name="connsiteY58" fmla="*/ 1133476 h 3921126"/>
                  <a:gd name="connsiteX59" fmla="*/ 241300 w 1581150"/>
                  <a:gd name="connsiteY59" fmla="*/ 1127126 h 3921126"/>
                  <a:gd name="connsiteX60" fmla="*/ 244475 w 1581150"/>
                  <a:gd name="connsiteY60" fmla="*/ 1050926 h 3921126"/>
                  <a:gd name="connsiteX61" fmla="*/ 231775 w 1581150"/>
                  <a:gd name="connsiteY61" fmla="*/ 1054101 h 3921126"/>
                  <a:gd name="connsiteX62" fmla="*/ 241300 w 1581150"/>
                  <a:gd name="connsiteY62" fmla="*/ 873126 h 3921126"/>
                  <a:gd name="connsiteX63" fmla="*/ 196850 w 1581150"/>
                  <a:gd name="connsiteY63" fmla="*/ 879476 h 3921126"/>
                  <a:gd name="connsiteX64" fmla="*/ 200025 w 1581150"/>
                  <a:gd name="connsiteY64" fmla="*/ 781051 h 3921126"/>
                  <a:gd name="connsiteX65" fmla="*/ 165100 w 1581150"/>
                  <a:gd name="connsiteY65" fmla="*/ 777876 h 3921126"/>
                  <a:gd name="connsiteX66" fmla="*/ 165100 w 1581150"/>
                  <a:gd name="connsiteY66" fmla="*/ 676276 h 3921126"/>
                  <a:gd name="connsiteX67" fmla="*/ 146050 w 1581150"/>
                  <a:gd name="connsiteY67" fmla="*/ 571501 h 3921126"/>
                  <a:gd name="connsiteX68" fmla="*/ 136525 w 1581150"/>
                  <a:gd name="connsiteY68" fmla="*/ 479426 h 3921126"/>
                  <a:gd name="connsiteX69" fmla="*/ 101600 w 1581150"/>
                  <a:gd name="connsiteY69" fmla="*/ 346076 h 3921126"/>
                  <a:gd name="connsiteX70" fmla="*/ 66675 w 1581150"/>
                  <a:gd name="connsiteY70" fmla="*/ 266701 h 3921126"/>
                  <a:gd name="connsiteX71" fmla="*/ 50800 w 1581150"/>
                  <a:gd name="connsiteY71" fmla="*/ 165101 h 3921126"/>
                  <a:gd name="connsiteX72" fmla="*/ 44450 w 1581150"/>
                  <a:gd name="connsiteY72" fmla="*/ 82551 h 3921126"/>
                  <a:gd name="connsiteX73" fmla="*/ 6350 w 1581150"/>
                  <a:gd name="connsiteY73" fmla="*/ 60326 h 3921126"/>
                  <a:gd name="connsiteX74" fmla="*/ 0 w 1581150"/>
                  <a:gd name="connsiteY74" fmla="*/ 0 h 3921126"/>
                  <a:gd name="connsiteX0" fmla="*/ 1577975 w 1581150"/>
                  <a:gd name="connsiteY0" fmla="*/ 3921126 h 3921126"/>
                  <a:gd name="connsiteX1" fmla="*/ 1581150 w 1581150"/>
                  <a:gd name="connsiteY1" fmla="*/ 3556001 h 3921126"/>
                  <a:gd name="connsiteX2" fmla="*/ 1368425 w 1581150"/>
                  <a:gd name="connsiteY2" fmla="*/ 3556001 h 3921126"/>
                  <a:gd name="connsiteX3" fmla="*/ 1371600 w 1581150"/>
                  <a:gd name="connsiteY3" fmla="*/ 3435351 h 3921126"/>
                  <a:gd name="connsiteX4" fmla="*/ 1308100 w 1581150"/>
                  <a:gd name="connsiteY4" fmla="*/ 3435351 h 3921126"/>
                  <a:gd name="connsiteX5" fmla="*/ 1311275 w 1581150"/>
                  <a:gd name="connsiteY5" fmla="*/ 3321051 h 3921126"/>
                  <a:gd name="connsiteX6" fmla="*/ 1092200 w 1581150"/>
                  <a:gd name="connsiteY6" fmla="*/ 3324226 h 3921126"/>
                  <a:gd name="connsiteX7" fmla="*/ 1095375 w 1581150"/>
                  <a:gd name="connsiteY7" fmla="*/ 3228976 h 3921126"/>
                  <a:gd name="connsiteX8" fmla="*/ 962025 w 1581150"/>
                  <a:gd name="connsiteY8" fmla="*/ 3228976 h 3921126"/>
                  <a:gd name="connsiteX9" fmla="*/ 962025 w 1581150"/>
                  <a:gd name="connsiteY9" fmla="*/ 3143251 h 3921126"/>
                  <a:gd name="connsiteX10" fmla="*/ 835025 w 1581150"/>
                  <a:gd name="connsiteY10" fmla="*/ 3140076 h 3921126"/>
                  <a:gd name="connsiteX11" fmla="*/ 838200 w 1581150"/>
                  <a:gd name="connsiteY11" fmla="*/ 3067051 h 3921126"/>
                  <a:gd name="connsiteX12" fmla="*/ 787400 w 1581150"/>
                  <a:gd name="connsiteY12" fmla="*/ 3067051 h 3921126"/>
                  <a:gd name="connsiteX13" fmla="*/ 790575 w 1581150"/>
                  <a:gd name="connsiteY13" fmla="*/ 2990851 h 3921126"/>
                  <a:gd name="connsiteX14" fmla="*/ 733425 w 1581150"/>
                  <a:gd name="connsiteY14" fmla="*/ 2990851 h 3921126"/>
                  <a:gd name="connsiteX15" fmla="*/ 736600 w 1581150"/>
                  <a:gd name="connsiteY15" fmla="*/ 2908301 h 3921126"/>
                  <a:gd name="connsiteX16" fmla="*/ 692150 w 1581150"/>
                  <a:gd name="connsiteY16" fmla="*/ 2908301 h 3921126"/>
                  <a:gd name="connsiteX17" fmla="*/ 698500 w 1581150"/>
                  <a:gd name="connsiteY17" fmla="*/ 2841626 h 3921126"/>
                  <a:gd name="connsiteX18" fmla="*/ 479425 w 1581150"/>
                  <a:gd name="connsiteY18" fmla="*/ 2867026 h 3921126"/>
                  <a:gd name="connsiteX19" fmla="*/ 685800 w 1581150"/>
                  <a:gd name="connsiteY19" fmla="*/ 2841626 h 3921126"/>
                  <a:gd name="connsiteX20" fmla="*/ 688975 w 1581150"/>
                  <a:gd name="connsiteY20" fmla="*/ 2692401 h 3921126"/>
                  <a:gd name="connsiteX21" fmla="*/ 606425 w 1581150"/>
                  <a:gd name="connsiteY21" fmla="*/ 2689226 h 3921126"/>
                  <a:gd name="connsiteX22" fmla="*/ 612775 w 1581150"/>
                  <a:gd name="connsiteY22" fmla="*/ 2619376 h 3921126"/>
                  <a:gd name="connsiteX23" fmla="*/ 565150 w 1581150"/>
                  <a:gd name="connsiteY23" fmla="*/ 2616201 h 3921126"/>
                  <a:gd name="connsiteX24" fmla="*/ 574675 w 1581150"/>
                  <a:gd name="connsiteY24" fmla="*/ 2479676 h 3921126"/>
                  <a:gd name="connsiteX25" fmla="*/ 546100 w 1581150"/>
                  <a:gd name="connsiteY25" fmla="*/ 2476501 h 3921126"/>
                  <a:gd name="connsiteX26" fmla="*/ 549275 w 1581150"/>
                  <a:gd name="connsiteY26" fmla="*/ 2336801 h 3921126"/>
                  <a:gd name="connsiteX27" fmla="*/ 549275 w 1581150"/>
                  <a:gd name="connsiteY27" fmla="*/ 2336801 h 3921126"/>
                  <a:gd name="connsiteX28" fmla="*/ 549275 w 1581150"/>
                  <a:gd name="connsiteY28" fmla="*/ 2336801 h 3921126"/>
                  <a:gd name="connsiteX29" fmla="*/ 149225 w 1581150"/>
                  <a:gd name="connsiteY29" fmla="*/ 2457451 h 3921126"/>
                  <a:gd name="connsiteX30" fmla="*/ 527050 w 1581150"/>
                  <a:gd name="connsiteY30" fmla="*/ 2339976 h 3921126"/>
                  <a:gd name="connsiteX31" fmla="*/ 530225 w 1581150"/>
                  <a:gd name="connsiteY31" fmla="*/ 2270126 h 3921126"/>
                  <a:gd name="connsiteX32" fmla="*/ 517525 w 1581150"/>
                  <a:gd name="connsiteY32" fmla="*/ 2270126 h 3921126"/>
                  <a:gd name="connsiteX33" fmla="*/ 517525 w 1581150"/>
                  <a:gd name="connsiteY33" fmla="*/ 2206626 h 3921126"/>
                  <a:gd name="connsiteX34" fmla="*/ 511175 w 1581150"/>
                  <a:gd name="connsiteY34" fmla="*/ 2203451 h 3921126"/>
                  <a:gd name="connsiteX35" fmla="*/ 511175 w 1581150"/>
                  <a:gd name="connsiteY35" fmla="*/ 2203451 h 3921126"/>
                  <a:gd name="connsiteX36" fmla="*/ 511175 w 1581150"/>
                  <a:gd name="connsiteY36" fmla="*/ 2203451 h 3921126"/>
                  <a:gd name="connsiteX37" fmla="*/ 514350 w 1581150"/>
                  <a:gd name="connsiteY37" fmla="*/ 2184401 h 3921126"/>
                  <a:gd name="connsiteX38" fmla="*/ 498475 w 1581150"/>
                  <a:gd name="connsiteY38" fmla="*/ 2184401 h 3921126"/>
                  <a:gd name="connsiteX39" fmla="*/ 501650 w 1581150"/>
                  <a:gd name="connsiteY39" fmla="*/ 2085976 h 3921126"/>
                  <a:gd name="connsiteX40" fmla="*/ 463550 w 1581150"/>
                  <a:gd name="connsiteY40" fmla="*/ 2079626 h 3921126"/>
                  <a:gd name="connsiteX41" fmla="*/ 469900 w 1581150"/>
                  <a:gd name="connsiteY41" fmla="*/ 2009776 h 3921126"/>
                  <a:gd name="connsiteX42" fmla="*/ 409575 w 1581150"/>
                  <a:gd name="connsiteY42" fmla="*/ 2003426 h 3921126"/>
                  <a:gd name="connsiteX43" fmla="*/ 415925 w 1581150"/>
                  <a:gd name="connsiteY43" fmla="*/ 1927226 h 3921126"/>
                  <a:gd name="connsiteX44" fmla="*/ 400050 w 1581150"/>
                  <a:gd name="connsiteY44" fmla="*/ 1927226 h 3921126"/>
                  <a:gd name="connsiteX45" fmla="*/ 409575 w 1581150"/>
                  <a:gd name="connsiteY45" fmla="*/ 1876426 h 3921126"/>
                  <a:gd name="connsiteX46" fmla="*/ 368300 w 1581150"/>
                  <a:gd name="connsiteY46" fmla="*/ 1876426 h 3921126"/>
                  <a:gd name="connsiteX47" fmla="*/ 374650 w 1581150"/>
                  <a:gd name="connsiteY47" fmla="*/ 1809751 h 3921126"/>
                  <a:gd name="connsiteX48" fmla="*/ 355600 w 1581150"/>
                  <a:gd name="connsiteY48" fmla="*/ 1809751 h 3921126"/>
                  <a:gd name="connsiteX49" fmla="*/ 355600 w 1581150"/>
                  <a:gd name="connsiteY49" fmla="*/ 1771651 h 3921126"/>
                  <a:gd name="connsiteX50" fmla="*/ 346075 w 1581150"/>
                  <a:gd name="connsiteY50" fmla="*/ 1768476 h 3921126"/>
                  <a:gd name="connsiteX51" fmla="*/ 346075 w 1581150"/>
                  <a:gd name="connsiteY51" fmla="*/ 1628776 h 3921126"/>
                  <a:gd name="connsiteX52" fmla="*/ 320675 w 1581150"/>
                  <a:gd name="connsiteY52" fmla="*/ 1619251 h 3921126"/>
                  <a:gd name="connsiteX53" fmla="*/ 330200 w 1581150"/>
                  <a:gd name="connsiteY53" fmla="*/ 1447801 h 3921126"/>
                  <a:gd name="connsiteX54" fmla="*/ 314325 w 1581150"/>
                  <a:gd name="connsiteY54" fmla="*/ 1450976 h 3921126"/>
                  <a:gd name="connsiteX55" fmla="*/ 317500 w 1581150"/>
                  <a:gd name="connsiteY55" fmla="*/ 1317626 h 3921126"/>
                  <a:gd name="connsiteX56" fmla="*/ 260350 w 1581150"/>
                  <a:gd name="connsiteY56" fmla="*/ 1314451 h 3921126"/>
                  <a:gd name="connsiteX57" fmla="*/ 269875 w 1581150"/>
                  <a:gd name="connsiteY57" fmla="*/ 1133476 h 3921126"/>
                  <a:gd name="connsiteX58" fmla="*/ 241300 w 1581150"/>
                  <a:gd name="connsiteY58" fmla="*/ 1127126 h 3921126"/>
                  <a:gd name="connsiteX59" fmla="*/ 244475 w 1581150"/>
                  <a:gd name="connsiteY59" fmla="*/ 1050926 h 3921126"/>
                  <a:gd name="connsiteX60" fmla="*/ 231775 w 1581150"/>
                  <a:gd name="connsiteY60" fmla="*/ 1054101 h 3921126"/>
                  <a:gd name="connsiteX61" fmla="*/ 241300 w 1581150"/>
                  <a:gd name="connsiteY61" fmla="*/ 873126 h 3921126"/>
                  <a:gd name="connsiteX62" fmla="*/ 196850 w 1581150"/>
                  <a:gd name="connsiteY62" fmla="*/ 879476 h 3921126"/>
                  <a:gd name="connsiteX63" fmla="*/ 200025 w 1581150"/>
                  <a:gd name="connsiteY63" fmla="*/ 781051 h 3921126"/>
                  <a:gd name="connsiteX64" fmla="*/ 165100 w 1581150"/>
                  <a:gd name="connsiteY64" fmla="*/ 777876 h 3921126"/>
                  <a:gd name="connsiteX65" fmla="*/ 165100 w 1581150"/>
                  <a:gd name="connsiteY65" fmla="*/ 676276 h 3921126"/>
                  <a:gd name="connsiteX66" fmla="*/ 146050 w 1581150"/>
                  <a:gd name="connsiteY66" fmla="*/ 571501 h 3921126"/>
                  <a:gd name="connsiteX67" fmla="*/ 136525 w 1581150"/>
                  <a:gd name="connsiteY67" fmla="*/ 479426 h 3921126"/>
                  <a:gd name="connsiteX68" fmla="*/ 101600 w 1581150"/>
                  <a:gd name="connsiteY68" fmla="*/ 346076 h 3921126"/>
                  <a:gd name="connsiteX69" fmla="*/ 66675 w 1581150"/>
                  <a:gd name="connsiteY69" fmla="*/ 266701 h 3921126"/>
                  <a:gd name="connsiteX70" fmla="*/ 50800 w 1581150"/>
                  <a:gd name="connsiteY70" fmla="*/ 165101 h 3921126"/>
                  <a:gd name="connsiteX71" fmla="*/ 44450 w 1581150"/>
                  <a:gd name="connsiteY71" fmla="*/ 82551 h 3921126"/>
                  <a:gd name="connsiteX72" fmla="*/ 6350 w 1581150"/>
                  <a:gd name="connsiteY72" fmla="*/ 60326 h 3921126"/>
                  <a:gd name="connsiteX73" fmla="*/ 0 w 1581150"/>
                  <a:gd name="connsiteY73" fmla="*/ 0 h 3921126"/>
                  <a:gd name="connsiteX0" fmla="*/ 1577975 w 1581150"/>
                  <a:gd name="connsiteY0" fmla="*/ 3921126 h 3921126"/>
                  <a:gd name="connsiteX1" fmla="*/ 1581150 w 1581150"/>
                  <a:gd name="connsiteY1" fmla="*/ 3556001 h 3921126"/>
                  <a:gd name="connsiteX2" fmla="*/ 1368425 w 1581150"/>
                  <a:gd name="connsiteY2" fmla="*/ 3556001 h 3921126"/>
                  <a:gd name="connsiteX3" fmla="*/ 1371600 w 1581150"/>
                  <a:gd name="connsiteY3" fmla="*/ 3435351 h 3921126"/>
                  <a:gd name="connsiteX4" fmla="*/ 1308100 w 1581150"/>
                  <a:gd name="connsiteY4" fmla="*/ 3435351 h 3921126"/>
                  <a:gd name="connsiteX5" fmla="*/ 1311275 w 1581150"/>
                  <a:gd name="connsiteY5" fmla="*/ 3321051 h 3921126"/>
                  <a:gd name="connsiteX6" fmla="*/ 1092200 w 1581150"/>
                  <a:gd name="connsiteY6" fmla="*/ 3324226 h 3921126"/>
                  <a:gd name="connsiteX7" fmla="*/ 1095375 w 1581150"/>
                  <a:gd name="connsiteY7" fmla="*/ 3228976 h 3921126"/>
                  <a:gd name="connsiteX8" fmla="*/ 962025 w 1581150"/>
                  <a:gd name="connsiteY8" fmla="*/ 3228976 h 3921126"/>
                  <a:gd name="connsiteX9" fmla="*/ 962025 w 1581150"/>
                  <a:gd name="connsiteY9" fmla="*/ 3143251 h 3921126"/>
                  <a:gd name="connsiteX10" fmla="*/ 835025 w 1581150"/>
                  <a:gd name="connsiteY10" fmla="*/ 3140076 h 3921126"/>
                  <a:gd name="connsiteX11" fmla="*/ 838200 w 1581150"/>
                  <a:gd name="connsiteY11" fmla="*/ 3067051 h 3921126"/>
                  <a:gd name="connsiteX12" fmla="*/ 787400 w 1581150"/>
                  <a:gd name="connsiteY12" fmla="*/ 3067051 h 3921126"/>
                  <a:gd name="connsiteX13" fmla="*/ 790575 w 1581150"/>
                  <a:gd name="connsiteY13" fmla="*/ 2990851 h 3921126"/>
                  <a:gd name="connsiteX14" fmla="*/ 733425 w 1581150"/>
                  <a:gd name="connsiteY14" fmla="*/ 2990851 h 3921126"/>
                  <a:gd name="connsiteX15" fmla="*/ 736600 w 1581150"/>
                  <a:gd name="connsiteY15" fmla="*/ 2908301 h 3921126"/>
                  <a:gd name="connsiteX16" fmla="*/ 692150 w 1581150"/>
                  <a:gd name="connsiteY16" fmla="*/ 2908301 h 3921126"/>
                  <a:gd name="connsiteX17" fmla="*/ 698500 w 1581150"/>
                  <a:gd name="connsiteY17" fmla="*/ 2841626 h 3921126"/>
                  <a:gd name="connsiteX18" fmla="*/ 479425 w 1581150"/>
                  <a:gd name="connsiteY18" fmla="*/ 2867026 h 3921126"/>
                  <a:gd name="connsiteX19" fmla="*/ 685800 w 1581150"/>
                  <a:gd name="connsiteY19" fmla="*/ 2841626 h 3921126"/>
                  <a:gd name="connsiteX20" fmla="*/ 688975 w 1581150"/>
                  <a:gd name="connsiteY20" fmla="*/ 2692401 h 3921126"/>
                  <a:gd name="connsiteX21" fmla="*/ 606425 w 1581150"/>
                  <a:gd name="connsiteY21" fmla="*/ 2689226 h 3921126"/>
                  <a:gd name="connsiteX22" fmla="*/ 612775 w 1581150"/>
                  <a:gd name="connsiteY22" fmla="*/ 2619376 h 3921126"/>
                  <a:gd name="connsiteX23" fmla="*/ 565150 w 1581150"/>
                  <a:gd name="connsiteY23" fmla="*/ 2616201 h 3921126"/>
                  <a:gd name="connsiteX24" fmla="*/ 574675 w 1581150"/>
                  <a:gd name="connsiteY24" fmla="*/ 2479676 h 3921126"/>
                  <a:gd name="connsiteX25" fmla="*/ 546100 w 1581150"/>
                  <a:gd name="connsiteY25" fmla="*/ 2476501 h 3921126"/>
                  <a:gd name="connsiteX26" fmla="*/ 549275 w 1581150"/>
                  <a:gd name="connsiteY26" fmla="*/ 2336801 h 3921126"/>
                  <a:gd name="connsiteX27" fmla="*/ 549275 w 1581150"/>
                  <a:gd name="connsiteY27" fmla="*/ 2336801 h 3921126"/>
                  <a:gd name="connsiteX28" fmla="*/ 549275 w 1581150"/>
                  <a:gd name="connsiteY28" fmla="*/ 2336801 h 3921126"/>
                  <a:gd name="connsiteX29" fmla="*/ 527050 w 1581150"/>
                  <a:gd name="connsiteY29" fmla="*/ 2339976 h 3921126"/>
                  <a:gd name="connsiteX30" fmla="*/ 530225 w 1581150"/>
                  <a:gd name="connsiteY30" fmla="*/ 2270126 h 3921126"/>
                  <a:gd name="connsiteX31" fmla="*/ 517525 w 1581150"/>
                  <a:gd name="connsiteY31" fmla="*/ 2270126 h 3921126"/>
                  <a:gd name="connsiteX32" fmla="*/ 517525 w 1581150"/>
                  <a:gd name="connsiteY32" fmla="*/ 2206626 h 3921126"/>
                  <a:gd name="connsiteX33" fmla="*/ 511175 w 1581150"/>
                  <a:gd name="connsiteY33" fmla="*/ 2203451 h 3921126"/>
                  <a:gd name="connsiteX34" fmla="*/ 511175 w 1581150"/>
                  <a:gd name="connsiteY34" fmla="*/ 2203451 h 3921126"/>
                  <a:gd name="connsiteX35" fmla="*/ 511175 w 1581150"/>
                  <a:gd name="connsiteY35" fmla="*/ 2203451 h 3921126"/>
                  <a:gd name="connsiteX36" fmla="*/ 514350 w 1581150"/>
                  <a:gd name="connsiteY36" fmla="*/ 2184401 h 3921126"/>
                  <a:gd name="connsiteX37" fmla="*/ 498475 w 1581150"/>
                  <a:gd name="connsiteY37" fmla="*/ 2184401 h 3921126"/>
                  <a:gd name="connsiteX38" fmla="*/ 501650 w 1581150"/>
                  <a:gd name="connsiteY38" fmla="*/ 2085976 h 3921126"/>
                  <a:gd name="connsiteX39" fmla="*/ 463550 w 1581150"/>
                  <a:gd name="connsiteY39" fmla="*/ 2079626 h 3921126"/>
                  <a:gd name="connsiteX40" fmla="*/ 469900 w 1581150"/>
                  <a:gd name="connsiteY40" fmla="*/ 2009776 h 3921126"/>
                  <a:gd name="connsiteX41" fmla="*/ 409575 w 1581150"/>
                  <a:gd name="connsiteY41" fmla="*/ 2003426 h 3921126"/>
                  <a:gd name="connsiteX42" fmla="*/ 415925 w 1581150"/>
                  <a:gd name="connsiteY42" fmla="*/ 1927226 h 3921126"/>
                  <a:gd name="connsiteX43" fmla="*/ 400050 w 1581150"/>
                  <a:gd name="connsiteY43" fmla="*/ 1927226 h 3921126"/>
                  <a:gd name="connsiteX44" fmla="*/ 409575 w 1581150"/>
                  <a:gd name="connsiteY44" fmla="*/ 1876426 h 3921126"/>
                  <a:gd name="connsiteX45" fmla="*/ 368300 w 1581150"/>
                  <a:gd name="connsiteY45" fmla="*/ 1876426 h 3921126"/>
                  <a:gd name="connsiteX46" fmla="*/ 374650 w 1581150"/>
                  <a:gd name="connsiteY46" fmla="*/ 1809751 h 3921126"/>
                  <a:gd name="connsiteX47" fmla="*/ 355600 w 1581150"/>
                  <a:gd name="connsiteY47" fmla="*/ 1809751 h 3921126"/>
                  <a:gd name="connsiteX48" fmla="*/ 355600 w 1581150"/>
                  <a:gd name="connsiteY48" fmla="*/ 1771651 h 3921126"/>
                  <a:gd name="connsiteX49" fmla="*/ 346075 w 1581150"/>
                  <a:gd name="connsiteY49" fmla="*/ 1768476 h 3921126"/>
                  <a:gd name="connsiteX50" fmla="*/ 346075 w 1581150"/>
                  <a:gd name="connsiteY50" fmla="*/ 1628776 h 3921126"/>
                  <a:gd name="connsiteX51" fmla="*/ 320675 w 1581150"/>
                  <a:gd name="connsiteY51" fmla="*/ 1619251 h 3921126"/>
                  <a:gd name="connsiteX52" fmla="*/ 330200 w 1581150"/>
                  <a:gd name="connsiteY52" fmla="*/ 1447801 h 3921126"/>
                  <a:gd name="connsiteX53" fmla="*/ 314325 w 1581150"/>
                  <a:gd name="connsiteY53" fmla="*/ 1450976 h 3921126"/>
                  <a:gd name="connsiteX54" fmla="*/ 317500 w 1581150"/>
                  <a:gd name="connsiteY54" fmla="*/ 1317626 h 3921126"/>
                  <a:gd name="connsiteX55" fmla="*/ 260350 w 1581150"/>
                  <a:gd name="connsiteY55" fmla="*/ 1314451 h 3921126"/>
                  <a:gd name="connsiteX56" fmla="*/ 269875 w 1581150"/>
                  <a:gd name="connsiteY56" fmla="*/ 1133476 h 3921126"/>
                  <a:gd name="connsiteX57" fmla="*/ 241300 w 1581150"/>
                  <a:gd name="connsiteY57" fmla="*/ 1127126 h 3921126"/>
                  <a:gd name="connsiteX58" fmla="*/ 244475 w 1581150"/>
                  <a:gd name="connsiteY58" fmla="*/ 1050926 h 3921126"/>
                  <a:gd name="connsiteX59" fmla="*/ 231775 w 1581150"/>
                  <a:gd name="connsiteY59" fmla="*/ 1054101 h 3921126"/>
                  <a:gd name="connsiteX60" fmla="*/ 241300 w 1581150"/>
                  <a:gd name="connsiteY60" fmla="*/ 873126 h 3921126"/>
                  <a:gd name="connsiteX61" fmla="*/ 196850 w 1581150"/>
                  <a:gd name="connsiteY61" fmla="*/ 879476 h 3921126"/>
                  <a:gd name="connsiteX62" fmla="*/ 200025 w 1581150"/>
                  <a:gd name="connsiteY62" fmla="*/ 781051 h 3921126"/>
                  <a:gd name="connsiteX63" fmla="*/ 165100 w 1581150"/>
                  <a:gd name="connsiteY63" fmla="*/ 777876 h 3921126"/>
                  <a:gd name="connsiteX64" fmla="*/ 165100 w 1581150"/>
                  <a:gd name="connsiteY64" fmla="*/ 676276 h 3921126"/>
                  <a:gd name="connsiteX65" fmla="*/ 146050 w 1581150"/>
                  <a:gd name="connsiteY65" fmla="*/ 571501 h 3921126"/>
                  <a:gd name="connsiteX66" fmla="*/ 136525 w 1581150"/>
                  <a:gd name="connsiteY66" fmla="*/ 479426 h 3921126"/>
                  <a:gd name="connsiteX67" fmla="*/ 101600 w 1581150"/>
                  <a:gd name="connsiteY67" fmla="*/ 346076 h 3921126"/>
                  <a:gd name="connsiteX68" fmla="*/ 66675 w 1581150"/>
                  <a:gd name="connsiteY68" fmla="*/ 266701 h 3921126"/>
                  <a:gd name="connsiteX69" fmla="*/ 50800 w 1581150"/>
                  <a:gd name="connsiteY69" fmla="*/ 165101 h 3921126"/>
                  <a:gd name="connsiteX70" fmla="*/ 44450 w 1581150"/>
                  <a:gd name="connsiteY70" fmla="*/ 82551 h 3921126"/>
                  <a:gd name="connsiteX71" fmla="*/ 6350 w 1581150"/>
                  <a:gd name="connsiteY71" fmla="*/ 60326 h 3921126"/>
                  <a:gd name="connsiteX72" fmla="*/ 0 w 1581150"/>
                  <a:gd name="connsiteY72" fmla="*/ 0 h 3921126"/>
                  <a:gd name="connsiteX0" fmla="*/ 1577975 w 1581150"/>
                  <a:gd name="connsiteY0" fmla="*/ 3921126 h 3921126"/>
                  <a:gd name="connsiteX1" fmla="*/ 1581150 w 1581150"/>
                  <a:gd name="connsiteY1" fmla="*/ 3556001 h 3921126"/>
                  <a:gd name="connsiteX2" fmla="*/ 1368425 w 1581150"/>
                  <a:gd name="connsiteY2" fmla="*/ 3556001 h 3921126"/>
                  <a:gd name="connsiteX3" fmla="*/ 1371600 w 1581150"/>
                  <a:gd name="connsiteY3" fmla="*/ 3435351 h 3921126"/>
                  <a:gd name="connsiteX4" fmla="*/ 1308100 w 1581150"/>
                  <a:gd name="connsiteY4" fmla="*/ 3435351 h 3921126"/>
                  <a:gd name="connsiteX5" fmla="*/ 1311275 w 1581150"/>
                  <a:gd name="connsiteY5" fmla="*/ 3321051 h 3921126"/>
                  <a:gd name="connsiteX6" fmla="*/ 1092200 w 1581150"/>
                  <a:gd name="connsiteY6" fmla="*/ 3324226 h 3921126"/>
                  <a:gd name="connsiteX7" fmla="*/ 1095375 w 1581150"/>
                  <a:gd name="connsiteY7" fmla="*/ 3228976 h 3921126"/>
                  <a:gd name="connsiteX8" fmla="*/ 962025 w 1581150"/>
                  <a:gd name="connsiteY8" fmla="*/ 3228976 h 3921126"/>
                  <a:gd name="connsiteX9" fmla="*/ 962025 w 1581150"/>
                  <a:gd name="connsiteY9" fmla="*/ 3143251 h 3921126"/>
                  <a:gd name="connsiteX10" fmla="*/ 835025 w 1581150"/>
                  <a:gd name="connsiteY10" fmla="*/ 3140076 h 3921126"/>
                  <a:gd name="connsiteX11" fmla="*/ 838200 w 1581150"/>
                  <a:gd name="connsiteY11" fmla="*/ 3067051 h 3921126"/>
                  <a:gd name="connsiteX12" fmla="*/ 787400 w 1581150"/>
                  <a:gd name="connsiteY12" fmla="*/ 3067051 h 3921126"/>
                  <a:gd name="connsiteX13" fmla="*/ 790575 w 1581150"/>
                  <a:gd name="connsiteY13" fmla="*/ 2990851 h 3921126"/>
                  <a:gd name="connsiteX14" fmla="*/ 733425 w 1581150"/>
                  <a:gd name="connsiteY14" fmla="*/ 2990851 h 3921126"/>
                  <a:gd name="connsiteX15" fmla="*/ 736600 w 1581150"/>
                  <a:gd name="connsiteY15" fmla="*/ 2908301 h 3921126"/>
                  <a:gd name="connsiteX16" fmla="*/ 692150 w 1581150"/>
                  <a:gd name="connsiteY16" fmla="*/ 2908301 h 3921126"/>
                  <a:gd name="connsiteX17" fmla="*/ 698500 w 1581150"/>
                  <a:gd name="connsiteY17" fmla="*/ 2841626 h 3921126"/>
                  <a:gd name="connsiteX18" fmla="*/ 479425 w 1581150"/>
                  <a:gd name="connsiteY18" fmla="*/ 2867026 h 3921126"/>
                  <a:gd name="connsiteX19" fmla="*/ 685800 w 1581150"/>
                  <a:gd name="connsiteY19" fmla="*/ 2841626 h 3921126"/>
                  <a:gd name="connsiteX20" fmla="*/ 688975 w 1581150"/>
                  <a:gd name="connsiteY20" fmla="*/ 2692401 h 3921126"/>
                  <a:gd name="connsiteX21" fmla="*/ 606425 w 1581150"/>
                  <a:gd name="connsiteY21" fmla="*/ 2689226 h 3921126"/>
                  <a:gd name="connsiteX22" fmla="*/ 612775 w 1581150"/>
                  <a:gd name="connsiteY22" fmla="*/ 2619376 h 3921126"/>
                  <a:gd name="connsiteX23" fmla="*/ 565150 w 1581150"/>
                  <a:gd name="connsiteY23" fmla="*/ 2616201 h 3921126"/>
                  <a:gd name="connsiteX24" fmla="*/ 574675 w 1581150"/>
                  <a:gd name="connsiteY24" fmla="*/ 2479676 h 3921126"/>
                  <a:gd name="connsiteX25" fmla="*/ 546100 w 1581150"/>
                  <a:gd name="connsiteY25" fmla="*/ 2476501 h 3921126"/>
                  <a:gd name="connsiteX26" fmla="*/ 549275 w 1581150"/>
                  <a:gd name="connsiteY26" fmla="*/ 2336801 h 3921126"/>
                  <a:gd name="connsiteX27" fmla="*/ 549275 w 1581150"/>
                  <a:gd name="connsiteY27" fmla="*/ 2336801 h 3921126"/>
                  <a:gd name="connsiteX28" fmla="*/ 546100 w 1581150"/>
                  <a:gd name="connsiteY28" fmla="*/ 2346326 h 3921126"/>
                  <a:gd name="connsiteX29" fmla="*/ 527050 w 1581150"/>
                  <a:gd name="connsiteY29" fmla="*/ 2339976 h 3921126"/>
                  <a:gd name="connsiteX30" fmla="*/ 530225 w 1581150"/>
                  <a:gd name="connsiteY30" fmla="*/ 2270126 h 3921126"/>
                  <a:gd name="connsiteX31" fmla="*/ 517525 w 1581150"/>
                  <a:gd name="connsiteY31" fmla="*/ 2270126 h 3921126"/>
                  <a:gd name="connsiteX32" fmla="*/ 517525 w 1581150"/>
                  <a:gd name="connsiteY32" fmla="*/ 2206626 h 3921126"/>
                  <a:gd name="connsiteX33" fmla="*/ 511175 w 1581150"/>
                  <a:gd name="connsiteY33" fmla="*/ 2203451 h 3921126"/>
                  <a:gd name="connsiteX34" fmla="*/ 511175 w 1581150"/>
                  <a:gd name="connsiteY34" fmla="*/ 2203451 h 3921126"/>
                  <a:gd name="connsiteX35" fmla="*/ 511175 w 1581150"/>
                  <a:gd name="connsiteY35" fmla="*/ 2203451 h 3921126"/>
                  <a:gd name="connsiteX36" fmla="*/ 514350 w 1581150"/>
                  <a:gd name="connsiteY36" fmla="*/ 2184401 h 3921126"/>
                  <a:gd name="connsiteX37" fmla="*/ 498475 w 1581150"/>
                  <a:gd name="connsiteY37" fmla="*/ 2184401 h 3921126"/>
                  <a:gd name="connsiteX38" fmla="*/ 501650 w 1581150"/>
                  <a:gd name="connsiteY38" fmla="*/ 2085976 h 3921126"/>
                  <a:gd name="connsiteX39" fmla="*/ 463550 w 1581150"/>
                  <a:gd name="connsiteY39" fmla="*/ 2079626 h 3921126"/>
                  <a:gd name="connsiteX40" fmla="*/ 469900 w 1581150"/>
                  <a:gd name="connsiteY40" fmla="*/ 2009776 h 3921126"/>
                  <a:gd name="connsiteX41" fmla="*/ 409575 w 1581150"/>
                  <a:gd name="connsiteY41" fmla="*/ 2003426 h 3921126"/>
                  <a:gd name="connsiteX42" fmla="*/ 415925 w 1581150"/>
                  <a:gd name="connsiteY42" fmla="*/ 1927226 h 3921126"/>
                  <a:gd name="connsiteX43" fmla="*/ 400050 w 1581150"/>
                  <a:gd name="connsiteY43" fmla="*/ 1927226 h 3921126"/>
                  <a:gd name="connsiteX44" fmla="*/ 409575 w 1581150"/>
                  <a:gd name="connsiteY44" fmla="*/ 1876426 h 3921126"/>
                  <a:gd name="connsiteX45" fmla="*/ 368300 w 1581150"/>
                  <a:gd name="connsiteY45" fmla="*/ 1876426 h 3921126"/>
                  <a:gd name="connsiteX46" fmla="*/ 374650 w 1581150"/>
                  <a:gd name="connsiteY46" fmla="*/ 1809751 h 3921126"/>
                  <a:gd name="connsiteX47" fmla="*/ 355600 w 1581150"/>
                  <a:gd name="connsiteY47" fmla="*/ 1809751 h 3921126"/>
                  <a:gd name="connsiteX48" fmla="*/ 355600 w 1581150"/>
                  <a:gd name="connsiteY48" fmla="*/ 1771651 h 3921126"/>
                  <a:gd name="connsiteX49" fmla="*/ 346075 w 1581150"/>
                  <a:gd name="connsiteY49" fmla="*/ 1768476 h 3921126"/>
                  <a:gd name="connsiteX50" fmla="*/ 346075 w 1581150"/>
                  <a:gd name="connsiteY50" fmla="*/ 1628776 h 3921126"/>
                  <a:gd name="connsiteX51" fmla="*/ 320675 w 1581150"/>
                  <a:gd name="connsiteY51" fmla="*/ 1619251 h 3921126"/>
                  <a:gd name="connsiteX52" fmla="*/ 330200 w 1581150"/>
                  <a:gd name="connsiteY52" fmla="*/ 1447801 h 3921126"/>
                  <a:gd name="connsiteX53" fmla="*/ 314325 w 1581150"/>
                  <a:gd name="connsiteY53" fmla="*/ 1450976 h 3921126"/>
                  <a:gd name="connsiteX54" fmla="*/ 317500 w 1581150"/>
                  <a:gd name="connsiteY54" fmla="*/ 1317626 h 3921126"/>
                  <a:gd name="connsiteX55" fmla="*/ 260350 w 1581150"/>
                  <a:gd name="connsiteY55" fmla="*/ 1314451 h 3921126"/>
                  <a:gd name="connsiteX56" fmla="*/ 269875 w 1581150"/>
                  <a:gd name="connsiteY56" fmla="*/ 1133476 h 3921126"/>
                  <a:gd name="connsiteX57" fmla="*/ 241300 w 1581150"/>
                  <a:gd name="connsiteY57" fmla="*/ 1127126 h 3921126"/>
                  <a:gd name="connsiteX58" fmla="*/ 244475 w 1581150"/>
                  <a:gd name="connsiteY58" fmla="*/ 1050926 h 3921126"/>
                  <a:gd name="connsiteX59" fmla="*/ 231775 w 1581150"/>
                  <a:gd name="connsiteY59" fmla="*/ 1054101 h 3921126"/>
                  <a:gd name="connsiteX60" fmla="*/ 241300 w 1581150"/>
                  <a:gd name="connsiteY60" fmla="*/ 873126 h 3921126"/>
                  <a:gd name="connsiteX61" fmla="*/ 196850 w 1581150"/>
                  <a:gd name="connsiteY61" fmla="*/ 879476 h 3921126"/>
                  <a:gd name="connsiteX62" fmla="*/ 200025 w 1581150"/>
                  <a:gd name="connsiteY62" fmla="*/ 781051 h 3921126"/>
                  <a:gd name="connsiteX63" fmla="*/ 165100 w 1581150"/>
                  <a:gd name="connsiteY63" fmla="*/ 777876 h 3921126"/>
                  <a:gd name="connsiteX64" fmla="*/ 165100 w 1581150"/>
                  <a:gd name="connsiteY64" fmla="*/ 676276 h 3921126"/>
                  <a:gd name="connsiteX65" fmla="*/ 146050 w 1581150"/>
                  <a:gd name="connsiteY65" fmla="*/ 571501 h 3921126"/>
                  <a:gd name="connsiteX66" fmla="*/ 136525 w 1581150"/>
                  <a:gd name="connsiteY66" fmla="*/ 479426 h 3921126"/>
                  <a:gd name="connsiteX67" fmla="*/ 101600 w 1581150"/>
                  <a:gd name="connsiteY67" fmla="*/ 346076 h 3921126"/>
                  <a:gd name="connsiteX68" fmla="*/ 66675 w 1581150"/>
                  <a:gd name="connsiteY68" fmla="*/ 266701 h 3921126"/>
                  <a:gd name="connsiteX69" fmla="*/ 50800 w 1581150"/>
                  <a:gd name="connsiteY69" fmla="*/ 165101 h 3921126"/>
                  <a:gd name="connsiteX70" fmla="*/ 44450 w 1581150"/>
                  <a:gd name="connsiteY70" fmla="*/ 82551 h 3921126"/>
                  <a:gd name="connsiteX71" fmla="*/ 6350 w 1581150"/>
                  <a:gd name="connsiteY71" fmla="*/ 60326 h 3921126"/>
                  <a:gd name="connsiteX72" fmla="*/ 0 w 1581150"/>
                  <a:gd name="connsiteY72" fmla="*/ 0 h 3921126"/>
                  <a:gd name="connsiteX0" fmla="*/ 1577975 w 1581150"/>
                  <a:gd name="connsiteY0" fmla="*/ 3921126 h 3921126"/>
                  <a:gd name="connsiteX1" fmla="*/ 1581150 w 1581150"/>
                  <a:gd name="connsiteY1" fmla="*/ 3556001 h 3921126"/>
                  <a:gd name="connsiteX2" fmla="*/ 1368425 w 1581150"/>
                  <a:gd name="connsiteY2" fmla="*/ 3556001 h 3921126"/>
                  <a:gd name="connsiteX3" fmla="*/ 1371600 w 1581150"/>
                  <a:gd name="connsiteY3" fmla="*/ 3435351 h 3921126"/>
                  <a:gd name="connsiteX4" fmla="*/ 1308100 w 1581150"/>
                  <a:gd name="connsiteY4" fmla="*/ 3435351 h 3921126"/>
                  <a:gd name="connsiteX5" fmla="*/ 1311275 w 1581150"/>
                  <a:gd name="connsiteY5" fmla="*/ 3321051 h 3921126"/>
                  <a:gd name="connsiteX6" fmla="*/ 1092200 w 1581150"/>
                  <a:gd name="connsiteY6" fmla="*/ 3324226 h 3921126"/>
                  <a:gd name="connsiteX7" fmla="*/ 1095375 w 1581150"/>
                  <a:gd name="connsiteY7" fmla="*/ 3228976 h 3921126"/>
                  <a:gd name="connsiteX8" fmla="*/ 962025 w 1581150"/>
                  <a:gd name="connsiteY8" fmla="*/ 3228976 h 3921126"/>
                  <a:gd name="connsiteX9" fmla="*/ 962025 w 1581150"/>
                  <a:gd name="connsiteY9" fmla="*/ 3143251 h 3921126"/>
                  <a:gd name="connsiteX10" fmla="*/ 835025 w 1581150"/>
                  <a:gd name="connsiteY10" fmla="*/ 3140076 h 3921126"/>
                  <a:gd name="connsiteX11" fmla="*/ 838200 w 1581150"/>
                  <a:gd name="connsiteY11" fmla="*/ 3067051 h 3921126"/>
                  <a:gd name="connsiteX12" fmla="*/ 787400 w 1581150"/>
                  <a:gd name="connsiteY12" fmla="*/ 3067051 h 3921126"/>
                  <a:gd name="connsiteX13" fmla="*/ 790575 w 1581150"/>
                  <a:gd name="connsiteY13" fmla="*/ 2990851 h 3921126"/>
                  <a:gd name="connsiteX14" fmla="*/ 733425 w 1581150"/>
                  <a:gd name="connsiteY14" fmla="*/ 2990851 h 3921126"/>
                  <a:gd name="connsiteX15" fmla="*/ 736600 w 1581150"/>
                  <a:gd name="connsiteY15" fmla="*/ 2908301 h 3921126"/>
                  <a:gd name="connsiteX16" fmla="*/ 692150 w 1581150"/>
                  <a:gd name="connsiteY16" fmla="*/ 2908301 h 3921126"/>
                  <a:gd name="connsiteX17" fmla="*/ 698500 w 1581150"/>
                  <a:gd name="connsiteY17" fmla="*/ 2841626 h 3921126"/>
                  <a:gd name="connsiteX18" fmla="*/ 479425 w 1581150"/>
                  <a:gd name="connsiteY18" fmla="*/ 2867026 h 3921126"/>
                  <a:gd name="connsiteX19" fmla="*/ 685800 w 1581150"/>
                  <a:gd name="connsiteY19" fmla="*/ 2841626 h 3921126"/>
                  <a:gd name="connsiteX20" fmla="*/ 688975 w 1581150"/>
                  <a:gd name="connsiteY20" fmla="*/ 2692401 h 3921126"/>
                  <a:gd name="connsiteX21" fmla="*/ 606425 w 1581150"/>
                  <a:gd name="connsiteY21" fmla="*/ 2689226 h 3921126"/>
                  <a:gd name="connsiteX22" fmla="*/ 612775 w 1581150"/>
                  <a:gd name="connsiteY22" fmla="*/ 2619376 h 3921126"/>
                  <a:gd name="connsiteX23" fmla="*/ 565150 w 1581150"/>
                  <a:gd name="connsiteY23" fmla="*/ 2616201 h 3921126"/>
                  <a:gd name="connsiteX24" fmla="*/ 574675 w 1581150"/>
                  <a:gd name="connsiteY24" fmla="*/ 2479676 h 3921126"/>
                  <a:gd name="connsiteX25" fmla="*/ 546100 w 1581150"/>
                  <a:gd name="connsiteY25" fmla="*/ 2476501 h 3921126"/>
                  <a:gd name="connsiteX26" fmla="*/ 549275 w 1581150"/>
                  <a:gd name="connsiteY26" fmla="*/ 2336801 h 3921126"/>
                  <a:gd name="connsiteX27" fmla="*/ 549275 w 1581150"/>
                  <a:gd name="connsiteY27" fmla="*/ 2336801 h 3921126"/>
                  <a:gd name="connsiteX28" fmla="*/ 527050 w 1581150"/>
                  <a:gd name="connsiteY28" fmla="*/ 2339976 h 3921126"/>
                  <a:gd name="connsiteX29" fmla="*/ 530225 w 1581150"/>
                  <a:gd name="connsiteY29" fmla="*/ 2270126 h 3921126"/>
                  <a:gd name="connsiteX30" fmla="*/ 517525 w 1581150"/>
                  <a:gd name="connsiteY30" fmla="*/ 2270126 h 3921126"/>
                  <a:gd name="connsiteX31" fmla="*/ 517525 w 1581150"/>
                  <a:gd name="connsiteY31" fmla="*/ 2206626 h 3921126"/>
                  <a:gd name="connsiteX32" fmla="*/ 511175 w 1581150"/>
                  <a:gd name="connsiteY32" fmla="*/ 2203451 h 3921126"/>
                  <a:gd name="connsiteX33" fmla="*/ 511175 w 1581150"/>
                  <a:gd name="connsiteY33" fmla="*/ 2203451 h 3921126"/>
                  <a:gd name="connsiteX34" fmla="*/ 511175 w 1581150"/>
                  <a:gd name="connsiteY34" fmla="*/ 2203451 h 3921126"/>
                  <a:gd name="connsiteX35" fmla="*/ 514350 w 1581150"/>
                  <a:gd name="connsiteY35" fmla="*/ 2184401 h 3921126"/>
                  <a:gd name="connsiteX36" fmla="*/ 498475 w 1581150"/>
                  <a:gd name="connsiteY36" fmla="*/ 2184401 h 3921126"/>
                  <a:gd name="connsiteX37" fmla="*/ 501650 w 1581150"/>
                  <a:gd name="connsiteY37" fmla="*/ 2085976 h 3921126"/>
                  <a:gd name="connsiteX38" fmla="*/ 463550 w 1581150"/>
                  <a:gd name="connsiteY38" fmla="*/ 2079626 h 3921126"/>
                  <a:gd name="connsiteX39" fmla="*/ 469900 w 1581150"/>
                  <a:gd name="connsiteY39" fmla="*/ 2009776 h 3921126"/>
                  <a:gd name="connsiteX40" fmla="*/ 409575 w 1581150"/>
                  <a:gd name="connsiteY40" fmla="*/ 2003426 h 3921126"/>
                  <a:gd name="connsiteX41" fmla="*/ 415925 w 1581150"/>
                  <a:gd name="connsiteY41" fmla="*/ 1927226 h 3921126"/>
                  <a:gd name="connsiteX42" fmla="*/ 400050 w 1581150"/>
                  <a:gd name="connsiteY42" fmla="*/ 1927226 h 3921126"/>
                  <a:gd name="connsiteX43" fmla="*/ 409575 w 1581150"/>
                  <a:gd name="connsiteY43" fmla="*/ 1876426 h 3921126"/>
                  <a:gd name="connsiteX44" fmla="*/ 368300 w 1581150"/>
                  <a:gd name="connsiteY44" fmla="*/ 1876426 h 3921126"/>
                  <a:gd name="connsiteX45" fmla="*/ 374650 w 1581150"/>
                  <a:gd name="connsiteY45" fmla="*/ 1809751 h 3921126"/>
                  <a:gd name="connsiteX46" fmla="*/ 355600 w 1581150"/>
                  <a:gd name="connsiteY46" fmla="*/ 1809751 h 3921126"/>
                  <a:gd name="connsiteX47" fmla="*/ 355600 w 1581150"/>
                  <a:gd name="connsiteY47" fmla="*/ 1771651 h 3921126"/>
                  <a:gd name="connsiteX48" fmla="*/ 346075 w 1581150"/>
                  <a:gd name="connsiteY48" fmla="*/ 1768476 h 3921126"/>
                  <a:gd name="connsiteX49" fmla="*/ 346075 w 1581150"/>
                  <a:gd name="connsiteY49" fmla="*/ 1628776 h 3921126"/>
                  <a:gd name="connsiteX50" fmla="*/ 320675 w 1581150"/>
                  <a:gd name="connsiteY50" fmla="*/ 1619251 h 3921126"/>
                  <a:gd name="connsiteX51" fmla="*/ 330200 w 1581150"/>
                  <a:gd name="connsiteY51" fmla="*/ 1447801 h 3921126"/>
                  <a:gd name="connsiteX52" fmla="*/ 314325 w 1581150"/>
                  <a:gd name="connsiteY52" fmla="*/ 1450976 h 3921126"/>
                  <a:gd name="connsiteX53" fmla="*/ 317500 w 1581150"/>
                  <a:gd name="connsiteY53" fmla="*/ 1317626 h 3921126"/>
                  <a:gd name="connsiteX54" fmla="*/ 260350 w 1581150"/>
                  <a:gd name="connsiteY54" fmla="*/ 1314451 h 3921126"/>
                  <a:gd name="connsiteX55" fmla="*/ 269875 w 1581150"/>
                  <a:gd name="connsiteY55" fmla="*/ 1133476 h 3921126"/>
                  <a:gd name="connsiteX56" fmla="*/ 241300 w 1581150"/>
                  <a:gd name="connsiteY56" fmla="*/ 1127126 h 3921126"/>
                  <a:gd name="connsiteX57" fmla="*/ 244475 w 1581150"/>
                  <a:gd name="connsiteY57" fmla="*/ 1050926 h 3921126"/>
                  <a:gd name="connsiteX58" fmla="*/ 231775 w 1581150"/>
                  <a:gd name="connsiteY58" fmla="*/ 1054101 h 3921126"/>
                  <a:gd name="connsiteX59" fmla="*/ 241300 w 1581150"/>
                  <a:gd name="connsiteY59" fmla="*/ 873126 h 3921126"/>
                  <a:gd name="connsiteX60" fmla="*/ 196850 w 1581150"/>
                  <a:gd name="connsiteY60" fmla="*/ 879476 h 3921126"/>
                  <a:gd name="connsiteX61" fmla="*/ 200025 w 1581150"/>
                  <a:gd name="connsiteY61" fmla="*/ 781051 h 3921126"/>
                  <a:gd name="connsiteX62" fmla="*/ 165100 w 1581150"/>
                  <a:gd name="connsiteY62" fmla="*/ 777876 h 3921126"/>
                  <a:gd name="connsiteX63" fmla="*/ 165100 w 1581150"/>
                  <a:gd name="connsiteY63" fmla="*/ 676276 h 3921126"/>
                  <a:gd name="connsiteX64" fmla="*/ 146050 w 1581150"/>
                  <a:gd name="connsiteY64" fmla="*/ 571501 h 3921126"/>
                  <a:gd name="connsiteX65" fmla="*/ 136525 w 1581150"/>
                  <a:gd name="connsiteY65" fmla="*/ 479426 h 3921126"/>
                  <a:gd name="connsiteX66" fmla="*/ 101600 w 1581150"/>
                  <a:gd name="connsiteY66" fmla="*/ 346076 h 3921126"/>
                  <a:gd name="connsiteX67" fmla="*/ 66675 w 1581150"/>
                  <a:gd name="connsiteY67" fmla="*/ 266701 h 3921126"/>
                  <a:gd name="connsiteX68" fmla="*/ 50800 w 1581150"/>
                  <a:gd name="connsiteY68" fmla="*/ 165101 h 3921126"/>
                  <a:gd name="connsiteX69" fmla="*/ 44450 w 1581150"/>
                  <a:gd name="connsiteY69" fmla="*/ 82551 h 3921126"/>
                  <a:gd name="connsiteX70" fmla="*/ 6350 w 1581150"/>
                  <a:gd name="connsiteY70" fmla="*/ 60326 h 3921126"/>
                  <a:gd name="connsiteX71" fmla="*/ 0 w 1581150"/>
                  <a:gd name="connsiteY71" fmla="*/ 0 h 3921126"/>
                  <a:gd name="connsiteX0" fmla="*/ 1577975 w 1581150"/>
                  <a:gd name="connsiteY0" fmla="*/ 3921126 h 3921126"/>
                  <a:gd name="connsiteX1" fmla="*/ 1581150 w 1581150"/>
                  <a:gd name="connsiteY1" fmla="*/ 3556001 h 3921126"/>
                  <a:gd name="connsiteX2" fmla="*/ 1368425 w 1581150"/>
                  <a:gd name="connsiteY2" fmla="*/ 3556001 h 3921126"/>
                  <a:gd name="connsiteX3" fmla="*/ 1371600 w 1581150"/>
                  <a:gd name="connsiteY3" fmla="*/ 3435351 h 3921126"/>
                  <a:gd name="connsiteX4" fmla="*/ 1308100 w 1581150"/>
                  <a:gd name="connsiteY4" fmla="*/ 3435351 h 3921126"/>
                  <a:gd name="connsiteX5" fmla="*/ 1311275 w 1581150"/>
                  <a:gd name="connsiteY5" fmla="*/ 3321051 h 3921126"/>
                  <a:gd name="connsiteX6" fmla="*/ 1092200 w 1581150"/>
                  <a:gd name="connsiteY6" fmla="*/ 3324226 h 3921126"/>
                  <a:gd name="connsiteX7" fmla="*/ 1095375 w 1581150"/>
                  <a:gd name="connsiteY7" fmla="*/ 3228976 h 3921126"/>
                  <a:gd name="connsiteX8" fmla="*/ 962025 w 1581150"/>
                  <a:gd name="connsiteY8" fmla="*/ 3228976 h 3921126"/>
                  <a:gd name="connsiteX9" fmla="*/ 962025 w 1581150"/>
                  <a:gd name="connsiteY9" fmla="*/ 3143251 h 3921126"/>
                  <a:gd name="connsiteX10" fmla="*/ 835025 w 1581150"/>
                  <a:gd name="connsiteY10" fmla="*/ 3140076 h 3921126"/>
                  <a:gd name="connsiteX11" fmla="*/ 838200 w 1581150"/>
                  <a:gd name="connsiteY11" fmla="*/ 3067051 h 3921126"/>
                  <a:gd name="connsiteX12" fmla="*/ 787400 w 1581150"/>
                  <a:gd name="connsiteY12" fmla="*/ 3067051 h 3921126"/>
                  <a:gd name="connsiteX13" fmla="*/ 790575 w 1581150"/>
                  <a:gd name="connsiteY13" fmla="*/ 2990851 h 3921126"/>
                  <a:gd name="connsiteX14" fmla="*/ 733425 w 1581150"/>
                  <a:gd name="connsiteY14" fmla="*/ 2990851 h 3921126"/>
                  <a:gd name="connsiteX15" fmla="*/ 736600 w 1581150"/>
                  <a:gd name="connsiteY15" fmla="*/ 2908301 h 3921126"/>
                  <a:gd name="connsiteX16" fmla="*/ 692150 w 1581150"/>
                  <a:gd name="connsiteY16" fmla="*/ 2908301 h 3921126"/>
                  <a:gd name="connsiteX17" fmla="*/ 698500 w 1581150"/>
                  <a:gd name="connsiteY17" fmla="*/ 2841626 h 3921126"/>
                  <a:gd name="connsiteX18" fmla="*/ 479425 w 1581150"/>
                  <a:gd name="connsiteY18" fmla="*/ 2867026 h 3921126"/>
                  <a:gd name="connsiteX19" fmla="*/ 685800 w 1581150"/>
                  <a:gd name="connsiteY19" fmla="*/ 2841626 h 3921126"/>
                  <a:gd name="connsiteX20" fmla="*/ 688975 w 1581150"/>
                  <a:gd name="connsiteY20" fmla="*/ 2692401 h 3921126"/>
                  <a:gd name="connsiteX21" fmla="*/ 606425 w 1581150"/>
                  <a:gd name="connsiteY21" fmla="*/ 2689226 h 3921126"/>
                  <a:gd name="connsiteX22" fmla="*/ 612775 w 1581150"/>
                  <a:gd name="connsiteY22" fmla="*/ 2619376 h 3921126"/>
                  <a:gd name="connsiteX23" fmla="*/ 565150 w 1581150"/>
                  <a:gd name="connsiteY23" fmla="*/ 2616201 h 3921126"/>
                  <a:gd name="connsiteX24" fmla="*/ 574675 w 1581150"/>
                  <a:gd name="connsiteY24" fmla="*/ 2479676 h 3921126"/>
                  <a:gd name="connsiteX25" fmla="*/ 546100 w 1581150"/>
                  <a:gd name="connsiteY25" fmla="*/ 2476501 h 3921126"/>
                  <a:gd name="connsiteX26" fmla="*/ 549275 w 1581150"/>
                  <a:gd name="connsiteY26" fmla="*/ 2336801 h 3921126"/>
                  <a:gd name="connsiteX27" fmla="*/ 527050 w 1581150"/>
                  <a:gd name="connsiteY27" fmla="*/ 2339976 h 3921126"/>
                  <a:gd name="connsiteX28" fmla="*/ 530225 w 1581150"/>
                  <a:gd name="connsiteY28" fmla="*/ 2270126 h 3921126"/>
                  <a:gd name="connsiteX29" fmla="*/ 517525 w 1581150"/>
                  <a:gd name="connsiteY29" fmla="*/ 2270126 h 3921126"/>
                  <a:gd name="connsiteX30" fmla="*/ 517525 w 1581150"/>
                  <a:gd name="connsiteY30" fmla="*/ 2206626 h 3921126"/>
                  <a:gd name="connsiteX31" fmla="*/ 511175 w 1581150"/>
                  <a:gd name="connsiteY31" fmla="*/ 2203451 h 3921126"/>
                  <a:gd name="connsiteX32" fmla="*/ 511175 w 1581150"/>
                  <a:gd name="connsiteY32" fmla="*/ 2203451 h 3921126"/>
                  <a:gd name="connsiteX33" fmla="*/ 511175 w 1581150"/>
                  <a:gd name="connsiteY33" fmla="*/ 2203451 h 3921126"/>
                  <a:gd name="connsiteX34" fmla="*/ 514350 w 1581150"/>
                  <a:gd name="connsiteY34" fmla="*/ 2184401 h 3921126"/>
                  <a:gd name="connsiteX35" fmla="*/ 498475 w 1581150"/>
                  <a:gd name="connsiteY35" fmla="*/ 2184401 h 3921126"/>
                  <a:gd name="connsiteX36" fmla="*/ 501650 w 1581150"/>
                  <a:gd name="connsiteY36" fmla="*/ 2085976 h 3921126"/>
                  <a:gd name="connsiteX37" fmla="*/ 463550 w 1581150"/>
                  <a:gd name="connsiteY37" fmla="*/ 2079626 h 3921126"/>
                  <a:gd name="connsiteX38" fmla="*/ 469900 w 1581150"/>
                  <a:gd name="connsiteY38" fmla="*/ 2009776 h 3921126"/>
                  <a:gd name="connsiteX39" fmla="*/ 409575 w 1581150"/>
                  <a:gd name="connsiteY39" fmla="*/ 2003426 h 3921126"/>
                  <a:gd name="connsiteX40" fmla="*/ 415925 w 1581150"/>
                  <a:gd name="connsiteY40" fmla="*/ 1927226 h 3921126"/>
                  <a:gd name="connsiteX41" fmla="*/ 400050 w 1581150"/>
                  <a:gd name="connsiteY41" fmla="*/ 1927226 h 3921126"/>
                  <a:gd name="connsiteX42" fmla="*/ 409575 w 1581150"/>
                  <a:gd name="connsiteY42" fmla="*/ 1876426 h 3921126"/>
                  <a:gd name="connsiteX43" fmla="*/ 368300 w 1581150"/>
                  <a:gd name="connsiteY43" fmla="*/ 1876426 h 3921126"/>
                  <a:gd name="connsiteX44" fmla="*/ 374650 w 1581150"/>
                  <a:gd name="connsiteY44" fmla="*/ 1809751 h 3921126"/>
                  <a:gd name="connsiteX45" fmla="*/ 355600 w 1581150"/>
                  <a:gd name="connsiteY45" fmla="*/ 1809751 h 3921126"/>
                  <a:gd name="connsiteX46" fmla="*/ 355600 w 1581150"/>
                  <a:gd name="connsiteY46" fmla="*/ 1771651 h 3921126"/>
                  <a:gd name="connsiteX47" fmla="*/ 346075 w 1581150"/>
                  <a:gd name="connsiteY47" fmla="*/ 1768476 h 3921126"/>
                  <a:gd name="connsiteX48" fmla="*/ 346075 w 1581150"/>
                  <a:gd name="connsiteY48" fmla="*/ 1628776 h 3921126"/>
                  <a:gd name="connsiteX49" fmla="*/ 320675 w 1581150"/>
                  <a:gd name="connsiteY49" fmla="*/ 1619251 h 3921126"/>
                  <a:gd name="connsiteX50" fmla="*/ 330200 w 1581150"/>
                  <a:gd name="connsiteY50" fmla="*/ 1447801 h 3921126"/>
                  <a:gd name="connsiteX51" fmla="*/ 314325 w 1581150"/>
                  <a:gd name="connsiteY51" fmla="*/ 1450976 h 3921126"/>
                  <a:gd name="connsiteX52" fmla="*/ 317500 w 1581150"/>
                  <a:gd name="connsiteY52" fmla="*/ 1317626 h 3921126"/>
                  <a:gd name="connsiteX53" fmla="*/ 260350 w 1581150"/>
                  <a:gd name="connsiteY53" fmla="*/ 1314451 h 3921126"/>
                  <a:gd name="connsiteX54" fmla="*/ 269875 w 1581150"/>
                  <a:gd name="connsiteY54" fmla="*/ 1133476 h 3921126"/>
                  <a:gd name="connsiteX55" fmla="*/ 241300 w 1581150"/>
                  <a:gd name="connsiteY55" fmla="*/ 1127126 h 3921126"/>
                  <a:gd name="connsiteX56" fmla="*/ 244475 w 1581150"/>
                  <a:gd name="connsiteY56" fmla="*/ 1050926 h 3921126"/>
                  <a:gd name="connsiteX57" fmla="*/ 231775 w 1581150"/>
                  <a:gd name="connsiteY57" fmla="*/ 1054101 h 3921126"/>
                  <a:gd name="connsiteX58" fmla="*/ 241300 w 1581150"/>
                  <a:gd name="connsiteY58" fmla="*/ 873126 h 3921126"/>
                  <a:gd name="connsiteX59" fmla="*/ 196850 w 1581150"/>
                  <a:gd name="connsiteY59" fmla="*/ 879476 h 3921126"/>
                  <a:gd name="connsiteX60" fmla="*/ 200025 w 1581150"/>
                  <a:gd name="connsiteY60" fmla="*/ 781051 h 3921126"/>
                  <a:gd name="connsiteX61" fmla="*/ 165100 w 1581150"/>
                  <a:gd name="connsiteY61" fmla="*/ 777876 h 3921126"/>
                  <a:gd name="connsiteX62" fmla="*/ 165100 w 1581150"/>
                  <a:gd name="connsiteY62" fmla="*/ 676276 h 3921126"/>
                  <a:gd name="connsiteX63" fmla="*/ 146050 w 1581150"/>
                  <a:gd name="connsiteY63" fmla="*/ 571501 h 3921126"/>
                  <a:gd name="connsiteX64" fmla="*/ 136525 w 1581150"/>
                  <a:gd name="connsiteY64" fmla="*/ 479426 h 3921126"/>
                  <a:gd name="connsiteX65" fmla="*/ 101600 w 1581150"/>
                  <a:gd name="connsiteY65" fmla="*/ 346076 h 3921126"/>
                  <a:gd name="connsiteX66" fmla="*/ 66675 w 1581150"/>
                  <a:gd name="connsiteY66" fmla="*/ 266701 h 3921126"/>
                  <a:gd name="connsiteX67" fmla="*/ 50800 w 1581150"/>
                  <a:gd name="connsiteY67" fmla="*/ 165101 h 3921126"/>
                  <a:gd name="connsiteX68" fmla="*/ 44450 w 1581150"/>
                  <a:gd name="connsiteY68" fmla="*/ 82551 h 3921126"/>
                  <a:gd name="connsiteX69" fmla="*/ 6350 w 1581150"/>
                  <a:gd name="connsiteY69" fmla="*/ 60326 h 3921126"/>
                  <a:gd name="connsiteX70" fmla="*/ 0 w 1581150"/>
                  <a:gd name="connsiteY70" fmla="*/ 0 h 3921126"/>
                  <a:gd name="connsiteX0" fmla="*/ 1577975 w 1581150"/>
                  <a:gd name="connsiteY0" fmla="*/ 3921126 h 3921126"/>
                  <a:gd name="connsiteX1" fmla="*/ 1581150 w 1581150"/>
                  <a:gd name="connsiteY1" fmla="*/ 3556001 h 3921126"/>
                  <a:gd name="connsiteX2" fmla="*/ 1368425 w 1581150"/>
                  <a:gd name="connsiteY2" fmla="*/ 3556001 h 3921126"/>
                  <a:gd name="connsiteX3" fmla="*/ 1371600 w 1581150"/>
                  <a:gd name="connsiteY3" fmla="*/ 3435351 h 3921126"/>
                  <a:gd name="connsiteX4" fmla="*/ 1308100 w 1581150"/>
                  <a:gd name="connsiteY4" fmla="*/ 3435351 h 3921126"/>
                  <a:gd name="connsiteX5" fmla="*/ 1311275 w 1581150"/>
                  <a:gd name="connsiteY5" fmla="*/ 3321051 h 3921126"/>
                  <a:gd name="connsiteX6" fmla="*/ 1092200 w 1581150"/>
                  <a:gd name="connsiteY6" fmla="*/ 3324226 h 3921126"/>
                  <a:gd name="connsiteX7" fmla="*/ 1095375 w 1581150"/>
                  <a:gd name="connsiteY7" fmla="*/ 3228976 h 3921126"/>
                  <a:gd name="connsiteX8" fmla="*/ 962025 w 1581150"/>
                  <a:gd name="connsiteY8" fmla="*/ 3228976 h 3921126"/>
                  <a:gd name="connsiteX9" fmla="*/ 962025 w 1581150"/>
                  <a:gd name="connsiteY9" fmla="*/ 3143251 h 3921126"/>
                  <a:gd name="connsiteX10" fmla="*/ 835025 w 1581150"/>
                  <a:gd name="connsiteY10" fmla="*/ 3140076 h 3921126"/>
                  <a:gd name="connsiteX11" fmla="*/ 838200 w 1581150"/>
                  <a:gd name="connsiteY11" fmla="*/ 3067051 h 3921126"/>
                  <a:gd name="connsiteX12" fmla="*/ 787400 w 1581150"/>
                  <a:gd name="connsiteY12" fmla="*/ 3067051 h 3921126"/>
                  <a:gd name="connsiteX13" fmla="*/ 790575 w 1581150"/>
                  <a:gd name="connsiteY13" fmla="*/ 2990851 h 3921126"/>
                  <a:gd name="connsiteX14" fmla="*/ 733425 w 1581150"/>
                  <a:gd name="connsiteY14" fmla="*/ 2990851 h 3921126"/>
                  <a:gd name="connsiteX15" fmla="*/ 736600 w 1581150"/>
                  <a:gd name="connsiteY15" fmla="*/ 2908301 h 3921126"/>
                  <a:gd name="connsiteX16" fmla="*/ 692150 w 1581150"/>
                  <a:gd name="connsiteY16" fmla="*/ 2908301 h 3921126"/>
                  <a:gd name="connsiteX17" fmla="*/ 698500 w 1581150"/>
                  <a:gd name="connsiteY17" fmla="*/ 2841626 h 3921126"/>
                  <a:gd name="connsiteX18" fmla="*/ 479425 w 1581150"/>
                  <a:gd name="connsiteY18" fmla="*/ 2867026 h 3921126"/>
                  <a:gd name="connsiteX19" fmla="*/ 685800 w 1581150"/>
                  <a:gd name="connsiteY19" fmla="*/ 2841626 h 3921126"/>
                  <a:gd name="connsiteX20" fmla="*/ 688975 w 1581150"/>
                  <a:gd name="connsiteY20" fmla="*/ 2692401 h 3921126"/>
                  <a:gd name="connsiteX21" fmla="*/ 606425 w 1581150"/>
                  <a:gd name="connsiteY21" fmla="*/ 2689226 h 3921126"/>
                  <a:gd name="connsiteX22" fmla="*/ 612775 w 1581150"/>
                  <a:gd name="connsiteY22" fmla="*/ 2619376 h 3921126"/>
                  <a:gd name="connsiteX23" fmla="*/ 565150 w 1581150"/>
                  <a:gd name="connsiteY23" fmla="*/ 2616201 h 3921126"/>
                  <a:gd name="connsiteX24" fmla="*/ 574675 w 1581150"/>
                  <a:gd name="connsiteY24" fmla="*/ 2479676 h 3921126"/>
                  <a:gd name="connsiteX25" fmla="*/ 546100 w 1581150"/>
                  <a:gd name="connsiteY25" fmla="*/ 2476501 h 3921126"/>
                  <a:gd name="connsiteX26" fmla="*/ 549275 w 1581150"/>
                  <a:gd name="connsiteY26" fmla="*/ 2343151 h 3921126"/>
                  <a:gd name="connsiteX27" fmla="*/ 527050 w 1581150"/>
                  <a:gd name="connsiteY27" fmla="*/ 2339976 h 3921126"/>
                  <a:gd name="connsiteX28" fmla="*/ 530225 w 1581150"/>
                  <a:gd name="connsiteY28" fmla="*/ 2270126 h 3921126"/>
                  <a:gd name="connsiteX29" fmla="*/ 517525 w 1581150"/>
                  <a:gd name="connsiteY29" fmla="*/ 2270126 h 3921126"/>
                  <a:gd name="connsiteX30" fmla="*/ 517525 w 1581150"/>
                  <a:gd name="connsiteY30" fmla="*/ 2206626 h 3921126"/>
                  <a:gd name="connsiteX31" fmla="*/ 511175 w 1581150"/>
                  <a:gd name="connsiteY31" fmla="*/ 2203451 h 3921126"/>
                  <a:gd name="connsiteX32" fmla="*/ 511175 w 1581150"/>
                  <a:gd name="connsiteY32" fmla="*/ 2203451 h 3921126"/>
                  <a:gd name="connsiteX33" fmla="*/ 511175 w 1581150"/>
                  <a:gd name="connsiteY33" fmla="*/ 2203451 h 3921126"/>
                  <a:gd name="connsiteX34" fmla="*/ 514350 w 1581150"/>
                  <a:gd name="connsiteY34" fmla="*/ 2184401 h 3921126"/>
                  <a:gd name="connsiteX35" fmla="*/ 498475 w 1581150"/>
                  <a:gd name="connsiteY35" fmla="*/ 2184401 h 3921126"/>
                  <a:gd name="connsiteX36" fmla="*/ 501650 w 1581150"/>
                  <a:gd name="connsiteY36" fmla="*/ 2085976 h 3921126"/>
                  <a:gd name="connsiteX37" fmla="*/ 463550 w 1581150"/>
                  <a:gd name="connsiteY37" fmla="*/ 2079626 h 3921126"/>
                  <a:gd name="connsiteX38" fmla="*/ 469900 w 1581150"/>
                  <a:gd name="connsiteY38" fmla="*/ 2009776 h 3921126"/>
                  <a:gd name="connsiteX39" fmla="*/ 409575 w 1581150"/>
                  <a:gd name="connsiteY39" fmla="*/ 2003426 h 3921126"/>
                  <a:gd name="connsiteX40" fmla="*/ 415925 w 1581150"/>
                  <a:gd name="connsiteY40" fmla="*/ 1927226 h 3921126"/>
                  <a:gd name="connsiteX41" fmla="*/ 400050 w 1581150"/>
                  <a:gd name="connsiteY41" fmla="*/ 1927226 h 3921126"/>
                  <a:gd name="connsiteX42" fmla="*/ 409575 w 1581150"/>
                  <a:gd name="connsiteY42" fmla="*/ 1876426 h 3921126"/>
                  <a:gd name="connsiteX43" fmla="*/ 368300 w 1581150"/>
                  <a:gd name="connsiteY43" fmla="*/ 1876426 h 3921126"/>
                  <a:gd name="connsiteX44" fmla="*/ 374650 w 1581150"/>
                  <a:gd name="connsiteY44" fmla="*/ 1809751 h 3921126"/>
                  <a:gd name="connsiteX45" fmla="*/ 355600 w 1581150"/>
                  <a:gd name="connsiteY45" fmla="*/ 1809751 h 3921126"/>
                  <a:gd name="connsiteX46" fmla="*/ 355600 w 1581150"/>
                  <a:gd name="connsiteY46" fmla="*/ 1771651 h 3921126"/>
                  <a:gd name="connsiteX47" fmla="*/ 346075 w 1581150"/>
                  <a:gd name="connsiteY47" fmla="*/ 1768476 h 3921126"/>
                  <a:gd name="connsiteX48" fmla="*/ 346075 w 1581150"/>
                  <a:gd name="connsiteY48" fmla="*/ 1628776 h 3921126"/>
                  <a:gd name="connsiteX49" fmla="*/ 320675 w 1581150"/>
                  <a:gd name="connsiteY49" fmla="*/ 1619251 h 3921126"/>
                  <a:gd name="connsiteX50" fmla="*/ 330200 w 1581150"/>
                  <a:gd name="connsiteY50" fmla="*/ 1447801 h 3921126"/>
                  <a:gd name="connsiteX51" fmla="*/ 314325 w 1581150"/>
                  <a:gd name="connsiteY51" fmla="*/ 1450976 h 3921126"/>
                  <a:gd name="connsiteX52" fmla="*/ 317500 w 1581150"/>
                  <a:gd name="connsiteY52" fmla="*/ 1317626 h 3921126"/>
                  <a:gd name="connsiteX53" fmla="*/ 260350 w 1581150"/>
                  <a:gd name="connsiteY53" fmla="*/ 1314451 h 3921126"/>
                  <a:gd name="connsiteX54" fmla="*/ 269875 w 1581150"/>
                  <a:gd name="connsiteY54" fmla="*/ 1133476 h 3921126"/>
                  <a:gd name="connsiteX55" fmla="*/ 241300 w 1581150"/>
                  <a:gd name="connsiteY55" fmla="*/ 1127126 h 3921126"/>
                  <a:gd name="connsiteX56" fmla="*/ 244475 w 1581150"/>
                  <a:gd name="connsiteY56" fmla="*/ 1050926 h 3921126"/>
                  <a:gd name="connsiteX57" fmla="*/ 231775 w 1581150"/>
                  <a:gd name="connsiteY57" fmla="*/ 1054101 h 3921126"/>
                  <a:gd name="connsiteX58" fmla="*/ 241300 w 1581150"/>
                  <a:gd name="connsiteY58" fmla="*/ 873126 h 3921126"/>
                  <a:gd name="connsiteX59" fmla="*/ 196850 w 1581150"/>
                  <a:gd name="connsiteY59" fmla="*/ 879476 h 3921126"/>
                  <a:gd name="connsiteX60" fmla="*/ 200025 w 1581150"/>
                  <a:gd name="connsiteY60" fmla="*/ 781051 h 3921126"/>
                  <a:gd name="connsiteX61" fmla="*/ 165100 w 1581150"/>
                  <a:gd name="connsiteY61" fmla="*/ 777876 h 3921126"/>
                  <a:gd name="connsiteX62" fmla="*/ 165100 w 1581150"/>
                  <a:gd name="connsiteY62" fmla="*/ 676276 h 3921126"/>
                  <a:gd name="connsiteX63" fmla="*/ 146050 w 1581150"/>
                  <a:gd name="connsiteY63" fmla="*/ 571501 h 3921126"/>
                  <a:gd name="connsiteX64" fmla="*/ 136525 w 1581150"/>
                  <a:gd name="connsiteY64" fmla="*/ 479426 h 3921126"/>
                  <a:gd name="connsiteX65" fmla="*/ 101600 w 1581150"/>
                  <a:gd name="connsiteY65" fmla="*/ 346076 h 3921126"/>
                  <a:gd name="connsiteX66" fmla="*/ 66675 w 1581150"/>
                  <a:gd name="connsiteY66" fmla="*/ 266701 h 3921126"/>
                  <a:gd name="connsiteX67" fmla="*/ 50800 w 1581150"/>
                  <a:gd name="connsiteY67" fmla="*/ 165101 h 3921126"/>
                  <a:gd name="connsiteX68" fmla="*/ 44450 w 1581150"/>
                  <a:gd name="connsiteY68" fmla="*/ 82551 h 3921126"/>
                  <a:gd name="connsiteX69" fmla="*/ 6350 w 1581150"/>
                  <a:gd name="connsiteY69" fmla="*/ 60326 h 3921126"/>
                  <a:gd name="connsiteX70" fmla="*/ 0 w 1581150"/>
                  <a:gd name="connsiteY70" fmla="*/ 0 h 3921126"/>
                  <a:gd name="connsiteX0" fmla="*/ 1577975 w 1581150"/>
                  <a:gd name="connsiteY0" fmla="*/ 3921126 h 3921126"/>
                  <a:gd name="connsiteX1" fmla="*/ 1581150 w 1581150"/>
                  <a:gd name="connsiteY1" fmla="*/ 3556001 h 3921126"/>
                  <a:gd name="connsiteX2" fmla="*/ 1368425 w 1581150"/>
                  <a:gd name="connsiteY2" fmla="*/ 3556001 h 3921126"/>
                  <a:gd name="connsiteX3" fmla="*/ 1371600 w 1581150"/>
                  <a:gd name="connsiteY3" fmla="*/ 3435351 h 3921126"/>
                  <a:gd name="connsiteX4" fmla="*/ 1308100 w 1581150"/>
                  <a:gd name="connsiteY4" fmla="*/ 3435351 h 3921126"/>
                  <a:gd name="connsiteX5" fmla="*/ 1311275 w 1581150"/>
                  <a:gd name="connsiteY5" fmla="*/ 3321051 h 3921126"/>
                  <a:gd name="connsiteX6" fmla="*/ 1092200 w 1581150"/>
                  <a:gd name="connsiteY6" fmla="*/ 3324226 h 3921126"/>
                  <a:gd name="connsiteX7" fmla="*/ 1095375 w 1581150"/>
                  <a:gd name="connsiteY7" fmla="*/ 3228976 h 3921126"/>
                  <a:gd name="connsiteX8" fmla="*/ 962025 w 1581150"/>
                  <a:gd name="connsiteY8" fmla="*/ 3228976 h 3921126"/>
                  <a:gd name="connsiteX9" fmla="*/ 962025 w 1581150"/>
                  <a:gd name="connsiteY9" fmla="*/ 3143251 h 3921126"/>
                  <a:gd name="connsiteX10" fmla="*/ 835025 w 1581150"/>
                  <a:gd name="connsiteY10" fmla="*/ 3140076 h 3921126"/>
                  <a:gd name="connsiteX11" fmla="*/ 838200 w 1581150"/>
                  <a:gd name="connsiteY11" fmla="*/ 3067051 h 3921126"/>
                  <a:gd name="connsiteX12" fmla="*/ 787400 w 1581150"/>
                  <a:gd name="connsiteY12" fmla="*/ 3067051 h 3921126"/>
                  <a:gd name="connsiteX13" fmla="*/ 790575 w 1581150"/>
                  <a:gd name="connsiteY13" fmla="*/ 2990851 h 3921126"/>
                  <a:gd name="connsiteX14" fmla="*/ 733425 w 1581150"/>
                  <a:gd name="connsiteY14" fmla="*/ 2990851 h 3921126"/>
                  <a:gd name="connsiteX15" fmla="*/ 736600 w 1581150"/>
                  <a:gd name="connsiteY15" fmla="*/ 2908301 h 3921126"/>
                  <a:gd name="connsiteX16" fmla="*/ 692150 w 1581150"/>
                  <a:gd name="connsiteY16" fmla="*/ 2908301 h 3921126"/>
                  <a:gd name="connsiteX17" fmla="*/ 698500 w 1581150"/>
                  <a:gd name="connsiteY17" fmla="*/ 2841626 h 3921126"/>
                  <a:gd name="connsiteX18" fmla="*/ 479425 w 1581150"/>
                  <a:gd name="connsiteY18" fmla="*/ 2867026 h 3921126"/>
                  <a:gd name="connsiteX19" fmla="*/ 685800 w 1581150"/>
                  <a:gd name="connsiteY19" fmla="*/ 2841626 h 3921126"/>
                  <a:gd name="connsiteX20" fmla="*/ 688975 w 1581150"/>
                  <a:gd name="connsiteY20" fmla="*/ 2692401 h 3921126"/>
                  <a:gd name="connsiteX21" fmla="*/ 606425 w 1581150"/>
                  <a:gd name="connsiteY21" fmla="*/ 2689226 h 3921126"/>
                  <a:gd name="connsiteX22" fmla="*/ 612775 w 1581150"/>
                  <a:gd name="connsiteY22" fmla="*/ 2619376 h 3921126"/>
                  <a:gd name="connsiteX23" fmla="*/ 565150 w 1581150"/>
                  <a:gd name="connsiteY23" fmla="*/ 2616201 h 3921126"/>
                  <a:gd name="connsiteX24" fmla="*/ 574675 w 1581150"/>
                  <a:gd name="connsiteY24" fmla="*/ 2479676 h 3921126"/>
                  <a:gd name="connsiteX25" fmla="*/ 546100 w 1581150"/>
                  <a:gd name="connsiteY25" fmla="*/ 2476501 h 3921126"/>
                  <a:gd name="connsiteX26" fmla="*/ 549275 w 1581150"/>
                  <a:gd name="connsiteY26" fmla="*/ 2343151 h 3921126"/>
                  <a:gd name="connsiteX27" fmla="*/ 527050 w 1581150"/>
                  <a:gd name="connsiteY27" fmla="*/ 2339976 h 3921126"/>
                  <a:gd name="connsiteX28" fmla="*/ 530225 w 1581150"/>
                  <a:gd name="connsiteY28" fmla="*/ 2270126 h 3921126"/>
                  <a:gd name="connsiteX29" fmla="*/ 517525 w 1581150"/>
                  <a:gd name="connsiteY29" fmla="*/ 2270126 h 3921126"/>
                  <a:gd name="connsiteX30" fmla="*/ 517525 w 1581150"/>
                  <a:gd name="connsiteY30" fmla="*/ 2206626 h 3921126"/>
                  <a:gd name="connsiteX31" fmla="*/ 511175 w 1581150"/>
                  <a:gd name="connsiteY31" fmla="*/ 2203451 h 3921126"/>
                  <a:gd name="connsiteX32" fmla="*/ 511175 w 1581150"/>
                  <a:gd name="connsiteY32" fmla="*/ 2203451 h 3921126"/>
                  <a:gd name="connsiteX33" fmla="*/ 511175 w 1581150"/>
                  <a:gd name="connsiteY33" fmla="*/ 2203451 h 3921126"/>
                  <a:gd name="connsiteX34" fmla="*/ 514350 w 1581150"/>
                  <a:gd name="connsiteY34" fmla="*/ 2184401 h 3921126"/>
                  <a:gd name="connsiteX35" fmla="*/ 498475 w 1581150"/>
                  <a:gd name="connsiteY35" fmla="*/ 2184401 h 3921126"/>
                  <a:gd name="connsiteX36" fmla="*/ 501650 w 1581150"/>
                  <a:gd name="connsiteY36" fmla="*/ 2085976 h 3921126"/>
                  <a:gd name="connsiteX37" fmla="*/ 463550 w 1581150"/>
                  <a:gd name="connsiteY37" fmla="*/ 2079626 h 3921126"/>
                  <a:gd name="connsiteX38" fmla="*/ 469900 w 1581150"/>
                  <a:gd name="connsiteY38" fmla="*/ 2009776 h 3921126"/>
                  <a:gd name="connsiteX39" fmla="*/ 409575 w 1581150"/>
                  <a:gd name="connsiteY39" fmla="*/ 2003426 h 3921126"/>
                  <a:gd name="connsiteX40" fmla="*/ 415925 w 1581150"/>
                  <a:gd name="connsiteY40" fmla="*/ 1927226 h 3921126"/>
                  <a:gd name="connsiteX41" fmla="*/ 400050 w 1581150"/>
                  <a:gd name="connsiteY41" fmla="*/ 1927226 h 3921126"/>
                  <a:gd name="connsiteX42" fmla="*/ 409575 w 1581150"/>
                  <a:gd name="connsiteY42" fmla="*/ 1876426 h 3921126"/>
                  <a:gd name="connsiteX43" fmla="*/ 368300 w 1581150"/>
                  <a:gd name="connsiteY43" fmla="*/ 1876426 h 3921126"/>
                  <a:gd name="connsiteX44" fmla="*/ 374650 w 1581150"/>
                  <a:gd name="connsiteY44" fmla="*/ 1809751 h 3921126"/>
                  <a:gd name="connsiteX45" fmla="*/ 355600 w 1581150"/>
                  <a:gd name="connsiteY45" fmla="*/ 1809751 h 3921126"/>
                  <a:gd name="connsiteX46" fmla="*/ 355600 w 1581150"/>
                  <a:gd name="connsiteY46" fmla="*/ 1771651 h 3921126"/>
                  <a:gd name="connsiteX47" fmla="*/ 346075 w 1581150"/>
                  <a:gd name="connsiteY47" fmla="*/ 1768476 h 3921126"/>
                  <a:gd name="connsiteX48" fmla="*/ 346075 w 1581150"/>
                  <a:gd name="connsiteY48" fmla="*/ 1628776 h 3921126"/>
                  <a:gd name="connsiteX49" fmla="*/ 320675 w 1581150"/>
                  <a:gd name="connsiteY49" fmla="*/ 1619251 h 3921126"/>
                  <a:gd name="connsiteX50" fmla="*/ 330200 w 1581150"/>
                  <a:gd name="connsiteY50" fmla="*/ 1447801 h 3921126"/>
                  <a:gd name="connsiteX51" fmla="*/ 314325 w 1581150"/>
                  <a:gd name="connsiteY51" fmla="*/ 1450976 h 3921126"/>
                  <a:gd name="connsiteX52" fmla="*/ 317500 w 1581150"/>
                  <a:gd name="connsiteY52" fmla="*/ 1317626 h 3921126"/>
                  <a:gd name="connsiteX53" fmla="*/ 260350 w 1581150"/>
                  <a:gd name="connsiteY53" fmla="*/ 1314451 h 3921126"/>
                  <a:gd name="connsiteX54" fmla="*/ 269875 w 1581150"/>
                  <a:gd name="connsiteY54" fmla="*/ 1133476 h 3921126"/>
                  <a:gd name="connsiteX55" fmla="*/ 241300 w 1581150"/>
                  <a:gd name="connsiteY55" fmla="*/ 1127126 h 3921126"/>
                  <a:gd name="connsiteX56" fmla="*/ 244475 w 1581150"/>
                  <a:gd name="connsiteY56" fmla="*/ 1050926 h 3921126"/>
                  <a:gd name="connsiteX57" fmla="*/ 231775 w 1581150"/>
                  <a:gd name="connsiteY57" fmla="*/ 1054101 h 3921126"/>
                  <a:gd name="connsiteX58" fmla="*/ 241300 w 1581150"/>
                  <a:gd name="connsiteY58" fmla="*/ 873126 h 3921126"/>
                  <a:gd name="connsiteX59" fmla="*/ 196850 w 1581150"/>
                  <a:gd name="connsiteY59" fmla="*/ 879476 h 3921126"/>
                  <a:gd name="connsiteX60" fmla="*/ 200025 w 1581150"/>
                  <a:gd name="connsiteY60" fmla="*/ 781051 h 3921126"/>
                  <a:gd name="connsiteX61" fmla="*/ 165100 w 1581150"/>
                  <a:gd name="connsiteY61" fmla="*/ 777876 h 3921126"/>
                  <a:gd name="connsiteX62" fmla="*/ 165100 w 1581150"/>
                  <a:gd name="connsiteY62" fmla="*/ 676276 h 3921126"/>
                  <a:gd name="connsiteX63" fmla="*/ 146050 w 1581150"/>
                  <a:gd name="connsiteY63" fmla="*/ 571501 h 3921126"/>
                  <a:gd name="connsiteX64" fmla="*/ 136525 w 1581150"/>
                  <a:gd name="connsiteY64" fmla="*/ 479426 h 3921126"/>
                  <a:gd name="connsiteX65" fmla="*/ 101600 w 1581150"/>
                  <a:gd name="connsiteY65" fmla="*/ 346076 h 3921126"/>
                  <a:gd name="connsiteX66" fmla="*/ 66675 w 1581150"/>
                  <a:gd name="connsiteY66" fmla="*/ 266701 h 3921126"/>
                  <a:gd name="connsiteX67" fmla="*/ 50800 w 1581150"/>
                  <a:gd name="connsiteY67" fmla="*/ 165101 h 3921126"/>
                  <a:gd name="connsiteX68" fmla="*/ 44450 w 1581150"/>
                  <a:gd name="connsiteY68" fmla="*/ 82551 h 3921126"/>
                  <a:gd name="connsiteX69" fmla="*/ 6350 w 1581150"/>
                  <a:gd name="connsiteY69" fmla="*/ 60326 h 3921126"/>
                  <a:gd name="connsiteX70" fmla="*/ 0 w 1581150"/>
                  <a:gd name="connsiteY70" fmla="*/ 0 h 3921126"/>
                  <a:gd name="connsiteX0" fmla="*/ 1577975 w 1581150"/>
                  <a:gd name="connsiteY0" fmla="*/ 3921126 h 3921126"/>
                  <a:gd name="connsiteX1" fmla="*/ 1581150 w 1581150"/>
                  <a:gd name="connsiteY1" fmla="*/ 3556001 h 3921126"/>
                  <a:gd name="connsiteX2" fmla="*/ 1368425 w 1581150"/>
                  <a:gd name="connsiteY2" fmla="*/ 3556001 h 3921126"/>
                  <a:gd name="connsiteX3" fmla="*/ 1371600 w 1581150"/>
                  <a:gd name="connsiteY3" fmla="*/ 3435351 h 3921126"/>
                  <a:gd name="connsiteX4" fmla="*/ 1308100 w 1581150"/>
                  <a:gd name="connsiteY4" fmla="*/ 3435351 h 3921126"/>
                  <a:gd name="connsiteX5" fmla="*/ 1311275 w 1581150"/>
                  <a:gd name="connsiteY5" fmla="*/ 3321051 h 3921126"/>
                  <a:gd name="connsiteX6" fmla="*/ 1092200 w 1581150"/>
                  <a:gd name="connsiteY6" fmla="*/ 3324226 h 3921126"/>
                  <a:gd name="connsiteX7" fmla="*/ 1095375 w 1581150"/>
                  <a:gd name="connsiteY7" fmla="*/ 3228976 h 3921126"/>
                  <a:gd name="connsiteX8" fmla="*/ 962025 w 1581150"/>
                  <a:gd name="connsiteY8" fmla="*/ 3228976 h 3921126"/>
                  <a:gd name="connsiteX9" fmla="*/ 962025 w 1581150"/>
                  <a:gd name="connsiteY9" fmla="*/ 3143251 h 3921126"/>
                  <a:gd name="connsiteX10" fmla="*/ 835025 w 1581150"/>
                  <a:gd name="connsiteY10" fmla="*/ 3140076 h 3921126"/>
                  <a:gd name="connsiteX11" fmla="*/ 838200 w 1581150"/>
                  <a:gd name="connsiteY11" fmla="*/ 3067051 h 3921126"/>
                  <a:gd name="connsiteX12" fmla="*/ 787400 w 1581150"/>
                  <a:gd name="connsiteY12" fmla="*/ 3067051 h 3921126"/>
                  <a:gd name="connsiteX13" fmla="*/ 790575 w 1581150"/>
                  <a:gd name="connsiteY13" fmla="*/ 2990851 h 3921126"/>
                  <a:gd name="connsiteX14" fmla="*/ 733425 w 1581150"/>
                  <a:gd name="connsiteY14" fmla="*/ 2990851 h 3921126"/>
                  <a:gd name="connsiteX15" fmla="*/ 736600 w 1581150"/>
                  <a:gd name="connsiteY15" fmla="*/ 2908301 h 3921126"/>
                  <a:gd name="connsiteX16" fmla="*/ 692150 w 1581150"/>
                  <a:gd name="connsiteY16" fmla="*/ 2908301 h 3921126"/>
                  <a:gd name="connsiteX17" fmla="*/ 698500 w 1581150"/>
                  <a:gd name="connsiteY17" fmla="*/ 2841626 h 3921126"/>
                  <a:gd name="connsiteX18" fmla="*/ 685800 w 1581150"/>
                  <a:gd name="connsiteY18" fmla="*/ 2841626 h 3921126"/>
                  <a:gd name="connsiteX19" fmla="*/ 688975 w 1581150"/>
                  <a:gd name="connsiteY19" fmla="*/ 2692401 h 3921126"/>
                  <a:gd name="connsiteX20" fmla="*/ 606425 w 1581150"/>
                  <a:gd name="connsiteY20" fmla="*/ 2689226 h 3921126"/>
                  <a:gd name="connsiteX21" fmla="*/ 612775 w 1581150"/>
                  <a:gd name="connsiteY21" fmla="*/ 2619376 h 3921126"/>
                  <a:gd name="connsiteX22" fmla="*/ 565150 w 1581150"/>
                  <a:gd name="connsiteY22" fmla="*/ 2616201 h 3921126"/>
                  <a:gd name="connsiteX23" fmla="*/ 574675 w 1581150"/>
                  <a:gd name="connsiteY23" fmla="*/ 2479676 h 3921126"/>
                  <a:gd name="connsiteX24" fmla="*/ 546100 w 1581150"/>
                  <a:gd name="connsiteY24" fmla="*/ 2476501 h 3921126"/>
                  <a:gd name="connsiteX25" fmla="*/ 549275 w 1581150"/>
                  <a:gd name="connsiteY25" fmla="*/ 2343151 h 3921126"/>
                  <a:gd name="connsiteX26" fmla="*/ 527050 w 1581150"/>
                  <a:gd name="connsiteY26" fmla="*/ 2339976 h 3921126"/>
                  <a:gd name="connsiteX27" fmla="*/ 530225 w 1581150"/>
                  <a:gd name="connsiteY27" fmla="*/ 2270126 h 3921126"/>
                  <a:gd name="connsiteX28" fmla="*/ 517525 w 1581150"/>
                  <a:gd name="connsiteY28" fmla="*/ 2270126 h 3921126"/>
                  <a:gd name="connsiteX29" fmla="*/ 517525 w 1581150"/>
                  <a:gd name="connsiteY29" fmla="*/ 2206626 h 3921126"/>
                  <a:gd name="connsiteX30" fmla="*/ 511175 w 1581150"/>
                  <a:gd name="connsiteY30" fmla="*/ 2203451 h 3921126"/>
                  <a:gd name="connsiteX31" fmla="*/ 511175 w 1581150"/>
                  <a:gd name="connsiteY31" fmla="*/ 2203451 h 3921126"/>
                  <a:gd name="connsiteX32" fmla="*/ 511175 w 1581150"/>
                  <a:gd name="connsiteY32" fmla="*/ 2203451 h 3921126"/>
                  <a:gd name="connsiteX33" fmla="*/ 514350 w 1581150"/>
                  <a:gd name="connsiteY33" fmla="*/ 2184401 h 3921126"/>
                  <a:gd name="connsiteX34" fmla="*/ 498475 w 1581150"/>
                  <a:gd name="connsiteY34" fmla="*/ 2184401 h 3921126"/>
                  <a:gd name="connsiteX35" fmla="*/ 501650 w 1581150"/>
                  <a:gd name="connsiteY35" fmla="*/ 2085976 h 3921126"/>
                  <a:gd name="connsiteX36" fmla="*/ 463550 w 1581150"/>
                  <a:gd name="connsiteY36" fmla="*/ 2079626 h 3921126"/>
                  <a:gd name="connsiteX37" fmla="*/ 469900 w 1581150"/>
                  <a:gd name="connsiteY37" fmla="*/ 2009776 h 3921126"/>
                  <a:gd name="connsiteX38" fmla="*/ 409575 w 1581150"/>
                  <a:gd name="connsiteY38" fmla="*/ 2003426 h 3921126"/>
                  <a:gd name="connsiteX39" fmla="*/ 415925 w 1581150"/>
                  <a:gd name="connsiteY39" fmla="*/ 1927226 h 3921126"/>
                  <a:gd name="connsiteX40" fmla="*/ 400050 w 1581150"/>
                  <a:gd name="connsiteY40" fmla="*/ 1927226 h 3921126"/>
                  <a:gd name="connsiteX41" fmla="*/ 409575 w 1581150"/>
                  <a:gd name="connsiteY41" fmla="*/ 1876426 h 3921126"/>
                  <a:gd name="connsiteX42" fmla="*/ 368300 w 1581150"/>
                  <a:gd name="connsiteY42" fmla="*/ 1876426 h 3921126"/>
                  <a:gd name="connsiteX43" fmla="*/ 374650 w 1581150"/>
                  <a:gd name="connsiteY43" fmla="*/ 1809751 h 3921126"/>
                  <a:gd name="connsiteX44" fmla="*/ 355600 w 1581150"/>
                  <a:gd name="connsiteY44" fmla="*/ 1809751 h 3921126"/>
                  <a:gd name="connsiteX45" fmla="*/ 355600 w 1581150"/>
                  <a:gd name="connsiteY45" fmla="*/ 1771651 h 3921126"/>
                  <a:gd name="connsiteX46" fmla="*/ 346075 w 1581150"/>
                  <a:gd name="connsiteY46" fmla="*/ 1768476 h 3921126"/>
                  <a:gd name="connsiteX47" fmla="*/ 346075 w 1581150"/>
                  <a:gd name="connsiteY47" fmla="*/ 1628776 h 3921126"/>
                  <a:gd name="connsiteX48" fmla="*/ 320675 w 1581150"/>
                  <a:gd name="connsiteY48" fmla="*/ 1619251 h 3921126"/>
                  <a:gd name="connsiteX49" fmla="*/ 330200 w 1581150"/>
                  <a:gd name="connsiteY49" fmla="*/ 1447801 h 3921126"/>
                  <a:gd name="connsiteX50" fmla="*/ 314325 w 1581150"/>
                  <a:gd name="connsiteY50" fmla="*/ 1450976 h 3921126"/>
                  <a:gd name="connsiteX51" fmla="*/ 317500 w 1581150"/>
                  <a:gd name="connsiteY51" fmla="*/ 1317626 h 3921126"/>
                  <a:gd name="connsiteX52" fmla="*/ 260350 w 1581150"/>
                  <a:gd name="connsiteY52" fmla="*/ 1314451 h 3921126"/>
                  <a:gd name="connsiteX53" fmla="*/ 269875 w 1581150"/>
                  <a:gd name="connsiteY53" fmla="*/ 1133476 h 3921126"/>
                  <a:gd name="connsiteX54" fmla="*/ 241300 w 1581150"/>
                  <a:gd name="connsiteY54" fmla="*/ 1127126 h 3921126"/>
                  <a:gd name="connsiteX55" fmla="*/ 244475 w 1581150"/>
                  <a:gd name="connsiteY55" fmla="*/ 1050926 h 3921126"/>
                  <a:gd name="connsiteX56" fmla="*/ 231775 w 1581150"/>
                  <a:gd name="connsiteY56" fmla="*/ 1054101 h 3921126"/>
                  <a:gd name="connsiteX57" fmla="*/ 241300 w 1581150"/>
                  <a:gd name="connsiteY57" fmla="*/ 873126 h 3921126"/>
                  <a:gd name="connsiteX58" fmla="*/ 196850 w 1581150"/>
                  <a:gd name="connsiteY58" fmla="*/ 879476 h 3921126"/>
                  <a:gd name="connsiteX59" fmla="*/ 200025 w 1581150"/>
                  <a:gd name="connsiteY59" fmla="*/ 781051 h 3921126"/>
                  <a:gd name="connsiteX60" fmla="*/ 165100 w 1581150"/>
                  <a:gd name="connsiteY60" fmla="*/ 777876 h 3921126"/>
                  <a:gd name="connsiteX61" fmla="*/ 165100 w 1581150"/>
                  <a:gd name="connsiteY61" fmla="*/ 676276 h 3921126"/>
                  <a:gd name="connsiteX62" fmla="*/ 146050 w 1581150"/>
                  <a:gd name="connsiteY62" fmla="*/ 571501 h 3921126"/>
                  <a:gd name="connsiteX63" fmla="*/ 136525 w 1581150"/>
                  <a:gd name="connsiteY63" fmla="*/ 479426 h 3921126"/>
                  <a:gd name="connsiteX64" fmla="*/ 101600 w 1581150"/>
                  <a:gd name="connsiteY64" fmla="*/ 346076 h 3921126"/>
                  <a:gd name="connsiteX65" fmla="*/ 66675 w 1581150"/>
                  <a:gd name="connsiteY65" fmla="*/ 266701 h 3921126"/>
                  <a:gd name="connsiteX66" fmla="*/ 50800 w 1581150"/>
                  <a:gd name="connsiteY66" fmla="*/ 165101 h 3921126"/>
                  <a:gd name="connsiteX67" fmla="*/ 44450 w 1581150"/>
                  <a:gd name="connsiteY67" fmla="*/ 82551 h 3921126"/>
                  <a:gd name="connsiteX68" fmla="*/ 6350 w 1581150"/>
                  <a:gd name="connsiteY68" fmla="*/ 60326 h 3921126"/>
                  <a:gd name="connsiteX69" fmla="*/ 0 w 1581150"/>
                  <a:gd name="connsiteY69" fmla="*/ 0 h 3921126"/>
                  <a:gd name="connsiteX0" fmla="*/ 1577975 w 1581150"/>
                  <a:gd name="connsiteY0" fmla="*/ 3921126 h 3921126"/>
                  <a:gd name="connsiteX1" fmla="*/ 1581150 w 1581150"/>
                  <a:gd name="connsiteY1" fmla="*/ 3556001 h 3921126"/>
                  <a:gd name="connsiteX2" fmla="*/ 1368425 w 1581150"/>
                  <a:gd name="connsiteY2" fmla="*/ 3556001 h 3921126"/>
                  <a:gd name="connsiteX3" fmla="*/ 1371600 w 1581150"/>
                  <a:gd name="connsiteY3" fmla="*/ 3435351 h 3921126"/>
                  <a:gd name="connsiteX4" fmla="*/ 1308100 w 1581150"/>
                  <a:gd name="connsiteY4" fmla="*/ 3435351 h 3921126"/>
                  <a:gd name="connsiteX5" fmla="*/ 1311275 w 1581150"/>
                  <a:gd name="connsiteY5" fmla="*/ 3321051 h 3921126"/>
                  <a:gd name="connsiteX6" fmla="*/ 1092200 w 1581150"/>
                  <a:gd name="connsiteY6" fmla="*/ 3324226 h 3921126"/>
                  <a:gd name="connsiteX7" fmla="*/ 1095375 w 1581150"/>
                  <a:gd name="connsiteY7" fmla="*/ 3228976 h 3921126"/>
                  <a:gd name="connsiteX8" fmla="*/ 962025 w 1581150"/>
                  <a:gd name="connsiteY8" fmla="*/ 3228976 h 3921126"/>
                  <a:gd name="connsiteX9" fmla="*/ 962025 w 1581150"/>
                  <a:gd name="connsiteY9" fmla="*/ 3143251 h 3921126"/>
                  <a:gd name="connsiteX10" fmla="*/ 835025 w 1581150"/>
                  <a:gd name="connsiteY10" fmla="*/ 3140076 h 3921126"/>
                  <a:gd name="connsiteX11" fmla="*/ 838200 w 1581150"/>
                  <a:gd name="connsiteY11" fmla="*/ 3067051 h 3921126"/>
                  <a:gd name="connsiteX12" fmla="*/ 787400 w 1581150"/>
                  <a:gd name="connsiteY12" fmla="*/ 3067051 h 3921126"/>
                  <a:gd name="connsiteX13" fmla="*/ 790575 w 1581150"/>
                  <a:gd name="connsiteY13" fmla="*/ 2990851 h 3921126"/>
                  <a:gd name="connsiteX14" fmla="*/ 733425 w 1581150"/>
                  <a:gd name="connsiteY14" fmla="*/ 2990851 h 3921126"/>
                  <a:gd name="connsiteX15" fmla="*/ 736600 w 1581150"/>
                  <a:gd name="connsiteY15" fmla="*/ 2908301 h 3921126"/>
                  <a:gd name="connsiteX16" fmla="*/ 692150 w 1581150"/>
                  <a:gd name="connsiteY16" fmla="*/ 2905126 h 3921126"/>
                  <a:gd name="connsiteX17" fmla="*/ 698500 w 1581150"/>
                  <a:gd name="connsiteY17" fmla="*/ 2841626 h 3921126"/>
                  <a:gd name="connsiteX18" fmla="*/ 685800 w 1581150"/>
                  <a:gd name="connsiteY18" fmla="*/ 2841626 h 3921126"/>
                  <a:gd name="connsiteX19" fmla="*/ 688975 w 1581150"/>
                  <a:gd name="connsiteY19" fmla="*/ 2692401 h 3921126"/>
                  <a:gd name="connsiteX20" fmla="*/ 606425 w 1581150"/>
                  <a:gd name="connsiteY20" fmla="*/ 2689226 h 3921126"/>
                  <a:gd name="connsiteX21" fmla="*/ 612775 w 1581150"/>
                  <a:gd name="connsiteY21" fmla="*/ 2619376 h 3921126"/>
                  <a:gd name="connsiteX22" fmla="*/ 565150 w 1581150"/>
                  <a:gd name="connsiteY22" fmla="*/ 2616201 h 3921126"/>
                  <a:gd name="connsiteX23" fmla="*/ 574675 w 1581150"/>
                  <a:gd name="connsiteY23" fmla="*/ 2479676 h 3921126"/>
                  <a:gd name="connsiteX24" fmla="*/ 546100 w 1581150"/>
                  <a:gd name="connsiteY24" fmla="*/ 2476501 h 3921126"/>
                  <a:gd name="connsiteX25" fmla="*/ 549275 w 1581150"/>
                  <a:gd name="connsiteY25" fmla="*/ 2343151 h 3921126"/>
                  <a:gd name="connsiteX26" fmla="*/ 527050 w 1581150"/>
                  <a:gd name="connsiteY26" fmla="*/ 2339976 h 3921126"/>
                  <a:gd name="connsiteX27" fmla="*/ 530225 w 1581150"/>
                  <a:gd name="connsiteY27" fmla="*/ 2270126 h 3921126"/>
                  <a:gd name="connsiteX28" fmla="*/ 517525 w 1581150"/>
                  <a:gd name="connsiteY28" fmla="*/ 2270126 h 3921126"/>
                  <a:gd name="connsiteX29" fmla="*/ 517525 w 1581150"/>
                  <a:gd name="connsiteY29" fmla="*/ 2206626 h 3921126"/>
                  <a:gd name="connsiteX30" fmla="*/ 511175 w 1581150"/>
                  <a:gd name="connsiteY30" fmla="*/ 2203451 h 3921126"/>
                  <a:gd name="connsiteX31" fmla="*/ 511175 w 1581150"/>
                  <a:gd name="connsiteY31" fmla="*/ 2203451 h 3921126"/>
                  <a:gd name="connsiteX32" fmla="*/ 511175 w 1581150"/>
                  <a:gd name="connsiteY32" fmla="*/ 2203451 h 3921126"/>
                  <a:gd name="connsiteX33" fmla="*/ 514350 w 1581150"/>
                  <a:gd name="connsiteY33" fmla="*/ 2184401 h 3921126"/>
                  <a:gd name="connsiteX34" fmla="*/ 498475 w 1581150"/>
                  <a:gd name="connsiteY34" fmla="*/ 2184401 h 3921126"/>
                  <a:gd name="connsiteX35" fmla="*/ 501650 w 1581150"/>
                  <a:gd name="connsiteY35" fmla="*/ 2085976 h 3921126"/>
                  <a:gd name="connsiteX36" fmla="*/ 463550 w 1581150"/>
                  <a:gd name="connsiteY36" fmla="*/ 2079626 h 3921126"/>
                  <a:gd name="connsiteX37" fmla="*/ 469900 w 1581150"/>
                  <a:gd name="connsiteY37" fmla="*/ 2009776 h 3921126"/>
                  <a:gd name="connsiteX38" fmla="*/ 409575 w 1581150"/>
                  <a:gd name="connsiteY38" fmla="*/ 2003426 h 3921126"/>
                  <a:gd name="connsiteX39" fmla="*/ 415925 w 1581150"/>
                  <a:gd name="connsiteY39" fmla="*/ 1927226 h 3921126"/>
                  <a:gd name="connsiteX40" fmla="*/ 400050 w 1581150"/>
                  <a:gd name="connsiteY40" fmla="*/ 1927226 h 3921126"/>
                  <a:gd name="connsiteX41" fmla="*/ 409575 w 1581150"/>
                  <a:gd name="connsiteY41" fmla="*/ 1876426 h 3921126"/>
                  <a:gd name="connsiteX42" fmla="*/ 368300 w 1581150"/>
                  <a:gd name="connsiteY42" fmla="*/ 1876426 h 3921126"/>
                  <a:gd name="connsiteX43" fmla="*/ 374650 w 1581150"/>
                  <a:gd name="connsiteY43" fmla="*/ 1809751 h 3921126"/>
                  <a:gd name="connsiteX44" fmla="*/ 355600 w 1581150"/>
                  <a:gd name="connsiteY44" fmla="*/ 1809751 h 3921126"/>
                  <a:gd name="connsiteX45" fmla="*/ 355600 w 1581150"/>
                  <a:gd name="connsiteY45" fmla="*/ 1771651 h 3921126"/>
                  <a:gd name="connsiteX46" fmla="*/ 346075 w 1581150"/>
                  <a:gd name="connsiteY46" fmla="*/ 1768476 h 3921126"/>
                  <a:gd name="connsiteX47" fmla="*/ 346075 w 1581150"/>
                  <a:gd name="connsiteY47" fmla="*/ 1628776 h 3921126"/>
                  <a:gd name="connsiteX48" fmla="*/ 320675 w 1581150"/>
                  <a:gd name="connsiteY48" fmla="*/ 1619251 h 3921126"/>
                  <a:gd name="connsiteX49" fmla="*/ 330200 w 1581150"/>
                  <a:gd name="connsiteY49" fmla="*/ 1447801 h 3921126"/>
                  <a:gd name="connsiteX50" fmla="*/ 314325 w 1581150"/>
                  <a:gd name="connsiteY50" fmla="*/ 1450976 h 3921126"/>
                  <a:gd name="connsiteX51" fmla="*/ 317500 w 1581150"/>
                  <a:gd name="connsiteY51" fmla="*/ 1317626 h 3921126"/>
                  <a:gd name="connsiteX52" fmla="*/ 260350 w 1581150"/>
                  <a:gd name="connsiteY52" fmla="*/ 1314451 h 3921126"/>
                  <a:gd name="connsiteX53" fmla="*/ 269875 w 1581150"/>
                  <a:gd name="connsiteY53" fmla="*/ 1133476 h 3921126"/>
                  <a:gd name="connsiteX54" fmla="*/ 241300 w 1581150"/>
                  <a:gd name="connsiteY54" fmla="*/ 1127126 h 3921126"/>
                  <a:gd name="connsiteX55" fmla="*/ 244475 w 1581150"/>
                  <a:gd name="connsiteY55" fmla="*/ 1050926 h 3921126"/>
                  <a:gd name="connsiteX56" fmla="*/ 231775 w 1581150"/>
                  <a:gd name="connsiteY56" fmla="*/ 1054101 h 3921126"/>
                  <a:gd name="connsiteX57" fmla="*/ 241300 w 1581150"/>
                  <a:gd name="connsiteY57" fmla="*/ 873126 h 3921126"/>
                  <a:gd name="connsiteX58" fmla="*/ 196850 w 1581150"/>
                  <a:gd name="connsiteY58" fmla="*/ 879476 h 3921126"/>
                  <a:gd name="connsiteX59" fmla="*/ 200025 w 1581150"/>
                  <a:gd name="connsiteY59" fmla="*/ 781051 h 3921126"/>
                  <a:gd name="connsiteX60" fmla="*/ 165100 w 1581150"/>
                  <a:gd name="connsiteY60" fmla="*/ 777876 h 3921126"/>
                  <a:gd name="connsiteX61" fmla="*/ 165100 w 1581150"/>
                  <a:gd name="connsiteY61" fmla="*/ 676276 h 3921126"/>
                  <a:gd name="connsiteX62" fmla="*/ 146050 w 1581150"/>
                  <a:gd name="connsiteY62" fmla="*/ 571501 h 3921126"/>
                  <a:gd name="connsiteX63" fmla="*/ 136525 w 1581150"/>
                  <a:gd name="connsiteY63" fmla="*/ 479426 h 3921126"/>
                  <a:gd name="connsiteX64" fmla="*/ 101600 w 1581150"/>
                  <a:gd name="connsiteY64" fmla="*/ 346076 h 3921126"/>
                  <a:gd name="connsiteX65" fmla="*/ 66675 w 1581150"/>
                  <a:gd name="connsiteY65" fmla="*/ 266701 h 3921126"/>
                  <a:gd name="connsiteX66" fmla="*/ 50800 w 1581150"/>
                  <a:gd name="connsiteY66" fmla="*/ 165101 h 3921126"/>
                  <a:gd name="connsiteX67" fmla="*/ 44450 w 1581150"/>
                  <a:gd name="connsiteY67" fmla="*/ 82551 h 3921126"/>
                  <a:gd name="connsiteX68" fmla="*/ 6350 w 1581150"/>
                  <a:gd name="connsiteY68" fmla="*/ 60326 h 3921126"/>
                  <a:gd name="connsiteX69" fmla="*/ 0 w 1581150"/>
                  <a:gd name="connsiteY69" fmla="*/ 0 h 3921126"/>
                  <a:gd name="connsiteX0" fmla="*/ 1577975 w 1581150"/>
                  <a:gd name="connsiteY0" fmla="*/ 3921126 h 3921126"/>
                  <a:gd name="connsiteX1" fmla="*/ 1581150 w 1581150"/>
                  <a:gd name="connsiteY1" fmla="*/ 3556001 h 3921126"/>
                  <a:gd name="connsiteX2" fmla="*/ 1368425 w 1581150"/>
                  <a:gd name="connsiteY2" fmla="*/ 3556001 h 3921126"/>
                  <a:gd name="connsiteX3" fmla="*/ 1371600 w 1581150"/>
                  <a:gd name="connsiteY3" fmla="*/ 3435351 h 3921126"/>
                  <a:gd name="connsiteX4" fmla="*/ 1308100 w 1581150"/>
                  <a:gd name="connsiteY4" fmla="*/ 3435351 h 3921126"/>
                  <a:gd name="connsiteX5" fmla="*/ 1311275 w 1581150"/>
                  <a:gd name="connsiteY5" fmla="*/ 3321051 h 3921126"/>
                  <a:gd name="connsiteX6" fmla="*/ 1092200 w 1581150"/>
                  <a:gd name="connsiteY6" fmla="*/ 3324226 h 3921126"/>
                  <a:gd name="connsiteX7" fmla="*/ 1095375 w 1581150"/>
                  <a:gd name="connsiteY7" fmla="*/ 3228976 h 3921126"/>
                  <a:gd name="connsiteX8" fmla="*/ 962025 w 1581150"/>
                  <a:gd name="connsiteY8" fmla="*/ 3228976 h 3921126"/>
                  <a:gd name="connsiteX9" fmla="*/ 962025 w 1581150"/>
                  <a:gd name="connsiteY9" fmla="*/ 3143251 h 3921126"/>
                  <a:gd name="connsiteX10" fmla="*/ 835025 w 1581150"/>
                  <a:gd name="connsiteY10" fmla="*/ 3140076 h 3921126"/>
                  <a:gd name="connsiteX11" fmla="*/ 838200 w 1581150"/>
                  <a:gd name="connsiteY11" fmla="*/ 3067051 h 3921126"/>
                  <a:gd name="connsiteX12" fmla="*/ 787400 w 1581150"/>
                  <a:gd name="connsiteY12" fmla="*/ 3067051 h 3921126"/>
                  <a:gd name="connsiteX13" fmla="*/ 790575 w 1581150"/>
                  <a:gd name="connsiteY13" fmla="*/ 2990851 h 3921126"/>
                  <a:gd name="connsiteX14" fmla="*/ 733425 w 1581150"/>
                  <a:gd name="connsiteY14" fmla="*/ 2990851 h 3921126"/>
                  <a:gd name="connsiteX15" fmla="*/ 736600 w 1581150"/>
                  <a:gd name="connsiteY15" fmla="*/ 2908301 h 3921126"/>
                  <a:gd name="connsiteX16" fmla="*/ 692150 w 1581150"/>
                  <a:gd name="connsiteY16" fmla="*/ 2905126 h 3921126"/>
                  <a:gd name="connsiteX17" fmla="*/ 698500 w 1581150"/>
                  <a:gd name="connsiteY17" fmla="*/ 2841626 h 3921126"/>
                  <a:gd name="connsiteX18" fmla="*/ 685800 w 1581150"/>
                  <a:gd name="connsiteY18" fmla="*/ 2841626 h 3921126"/>
                  <a:gd name="connsiteX19" fmla="*/ 688975 w 1581150"/>
                  <a:gd name="connsiteY19" fmla="*/ 2692401 h 3921126"/>
                  <a:gd name="connsiteX20" fmla="*/ 606425 w 1581150"/>
                  <a:gd name="connsiteY20" fmla="*/ 2689226 h 3921126"/>
                  <a:gd name="connsiteX21" fmla="*/ 612775 w 1581150"/>
                  <a:gd name="connsiteY21" fmla="*/ 2619376 h 3921126"/>
                  <a:gd name="connsiteX22" fmla="*/ 565150 w 1581150"/>
                  <a:gd name="connsiteY22" fmla="*/ 2616201 h 3921126"/>
                  <a:gd name="connsiteX23" fmla="*/ 574675 w 1581150"/>
                  <a:gd name="connsiteY23" fmla="*/ 2479676 h 3921126"/>
                  <a:gd name="connsiteX24" fmla="*/ 546100 w 1581150"/>
                  <a:gd name="connsiteY24" fmla="*/ 2476501 h 3921126"/>
                  <a:gd name="connsiteX25" fmla="*/ 549275 w 1581150"/>
                  <a:gd name="connsiteY25" fmla="*/ 2343151 h 3921126"/>
                  <a:gd name="connsiteX26" fmla="*/ 527050 w 1581150"/>
                  <a:gd name="connsiteY26" fmla="*/ 2339976 h 3921126"/>
                  <a:gd name="connsiteX27" fmla="*/ 530225 w 1581150"/>
                  <a:gd name="connsiteY27" fmla="*/ 2270126 h 3921126"/>
                  <a:gd name="connsiteX28" fmla="*/ 517525 w 1581150"/>
                  <a:gd name="connsiteY28" fmla="*/ 2270126 h 3921126"/>
                  <a:gd name="connsiteX29" fmla="*/ 517525 w 1581150"/>
                  <a:gd name="connsiteY29" fmla="*/ 2206626 h 3921126"/>
                  <a:gd name="connsiteX30" fmla="*/ 511175 w 1581150"/>
                  <a:gd name="connsiteY30" fmla="*/ 2203451 h 3921126"/>
                  <a:gd name="connsiteX31" fmla="*/ 511175 w 1581150"/>
                  <a:gd name="connsiteY31" fmla="*/ 2203451 h 3921126"/>
                  <a:gd name="connsiteX32" fmla="*/ 511175 w 1581150"/>
                  <a:gd name="connsiteY32" fmla="*/ 2203451 h 3921126"/>
                  <a:gd name="connsiteX33" fmla="*/ 514350 w 1581150"/>
                  <a:gd name="connsiteY33" fmla="*/ 2184401 h 3921126"/>
                  <a:gd name="connsiteX34" fmla="*/ 498475 w 1581150"/>
                  <a:gd name="connsiteY34" fmla="*/ 2184401 h 3921126"/>
                  <a:gd name="connsiteX35" fmla="*/ 501650 w 1581150"/>
                  <a:gd name="connsiteY35" fmla="*/ 2085976 h 3921126"/>
                  <a:gd name="connsiteX36" fmla="*/ 463550 w 1581150"/>
                  <a:gd name="connsiteY36" fmla="*/ 2079626 h 3921126"/>
                  <a:gd name="connsiteX37" fmla="*/ 469900 w 1581150"/>
                  <a:gd name="connsiteY37" fmla="*/ 2009776 h 3921126"/>
                  <a:gd name="connsiteX38" fmla="*/ 409575 w 1581150"/>
                  <a:gd name="connsiteY38" fmla="*/ 2003426 h 3921126"/>
                  <a:gd name="connsiteX39" fmla="*/ 415925 w 1581150"/>
                  <a:gd name="connsiteY39" fmla="*/ 1927226 h 3921126"/>
                  <a:gd name="connsiteX40" fmla="*/ 400050 w 1581150"/>
                  <a:gd name="connsiteY40" fmla="*/ 1927226 h 3921126"/>
                  <a:gd name="connsiteX41" fmla="*/ 409575 w 1581150"/>
                  <a:gd name="connsiteY41" fmla="*/ 1876426 h 3921126"/>
                  <a:gd name="connsiteX42" fmla="*/ 368300 w 1581150"/>
                  <a:gd name="connsiteY42" fmla="*/ 1876426 h 3921126"/>
                  <a:gd name="connsiteX43" fmla="*/ 374650 w 1581150"/>
                  <a:gd name="connsiteY43" fmla="*/ 1809751 h 3921126"/>
                  <a:gd name="connsiteX44" fmla="*/ 355600 w 1581150"/>
                  <a:gd name="connsiteY44" fmla="*/ 1809751 h 3921126"/>
                  <a:gd name="connsiteX45" fmla="*/ 355600 w 1581150"/>
                  <a:gd name="connsiteY45" fmla="*/ 1771651 h 3921126"/>
                  <a:gd name="connsiteX46" fmla="*/ 346075 w 1581150"/>
                  <a:gd name="connsiteY46" fmla="*/ 1768476 h 3921126"/>
                  <a:gd name="connsiteX47" fmla="*/ 346075 w 1581150"/>
                  <a:gd name="connsiteY47" fmla="*/ 1628776 h 3921126"/>
                  <a:gd name="connsiteX48" fmla="*/ 320675 w 1581150"/>
                  <a:gd name="connsiteY48" fmla="*/ 1619251 h 3921126"/>
                  <a:gd name="connsiteX49" fmla="*/ 330200 w 1581150"/>
                  <a:gd name="connsiteY49" fmla="*/ 1447801 h 3921126"/>
                  <a:gd name="connsiteX50" fmla="*/ 314325 w 1581150"/>
                  <a:gd name="connsiteY50" fmla="*/ 1450976 h 3921126"/>
                  <a:gd name="connsiteX51" fmla="*/ 317500 w 1581150"/>
                  <a:gd name="connsiteY51" fmla="*/ 1317626 h 3921126"/>
                  <a:gd name="connsiteX52" fmla="*/ 260350 w 1581150"/>
                  <a:gd name="connsiteY52" fmla="*/ 1314451 h 3921126"/>
                  <a:gd name="connsiteX53" fmla="*/ 269875 w 1581150"/>
                  <a:gd name="connsiteY53" fmla="*/ 1133476 h 3921126"/>
                  <a:gd name="connsiteX54" fmla="*/ 241300 w 1581150"/>
                  <a:gd name="connsiteY54" fmla="*/ 1127126 h 3921126"/>
                  <a:gd name="connsiteX55" fmla="*/ 244475 w 1581150"/>
                  <a:gd name="connsiteY55" fmla="*/ 1050926 h 3921126"/>
                  <a:gd name="connsiteX56" fmla="*/ 231775 w 1581150"/>
                  <a:gd name="connsiteY56" fmla="*/ 1054101 h 3921126"/>
                  <a:gd name="connsiteX57" fmla="*/ 241300 w 1581150"/>
                  <a:gd name="connsiteY57" fmla="*/ 873126 h 3921126"/>
                  <a:gd name="connsiteX58" fmla="*/ 196850 w 1581150"/>
                  <a:gd name="connsiteY58" fmla="*/ 879476 h 3921126"/>
                  <a:gd name="connsiteX59" fmla="*/ 200025 w 1581150"/>
                  <a:gd name="connsiteY59" fmla="*/ 781051 h 3921126"/>
                  <a:gd name="connsiteX60" fmla="*/ 165100 w 1581150"/>
                  <a:gd name="connsiteY60" fmla="*/ 777876 h 3921126"/>
                  <a:gd name="connsiteX61" fmla="*/ 165100 w 1581150"/>
                  <a:gd name="connsiteY61" fmla="*/ 676276 h 3921126"/>
                  <a:gd name="connsiteX62" fmla="*/ 146050 w 1581150"/>
                  <a:gd name="connsiteY62" fmla="*/ 571501 h 3921126"/>
                  <a:gd name="connsiteX63" fmla="*/ 136525 w 1581150"/>
                  <a:gd name="connsiteY63" fmla="*/ 479426 h 3921126"/>
                  <a:gd name="connsiteX64" fmla="*/ 101600 w 1581150"/>
                  <a:gd name="connsiteY64" fmla="*/ 346076 h 3921126"/>
                  <a:gd name="connsiteX65" fmla="*/ 66675 w 1581150"/>
                  <a:gd name="connsiteY65" fmla="*/ 266701 h 3921126"/>
                  <a:gd name="connsiteX66" fmla="*/ 50800 w 1581150"/>
                  <a:gd name="connsiteY66" fmla="*/ 165101 h 3921126"/>
                  <a:gd name="connsiteX67" fmla="*/ 44450 w 1581150"/>
                  <a:gd name="connsiteY67" fmla="*/ 82551 h 3921126"/>
                  <a:gd name="connsiteX68" fmla="*/ 6350 w 1581150"/>
                  <a:gd name="connsiteY68" fmla="*/ 60326 h 3921126"/>
                  <a:gd name="connsiteX69" fmla="*/ 0 w 1581150"/>
                  <a:gd name="connsiteY69" fmla="*/ 0 h 3921126"/>
                  <a:gd name="connsiteX0" fmla="*/ 1577975 w 1581150"/>
                  <a:gd name="connsiteY0" fmla="*/ 3921126 h 3921126"/>
                  <a:gd name="connsiteX1" fmla="*/ 1581150 w 1581150"/>
                  <a:gd name="connsiteY1" fmla="*/ 3556001 h 3921126"/>
                  <a:gd name="connsiteX2" fmla="*/ 1368425 w 1581150"/>
                  <a:gd name="connsiteY2" fmla="*/ 3556001 h 3921126"/>
                  <a:gd name="connsiteX3" fmla="*/ 1371600 w 1581150"/>
                  <a:gd name="connsiteY3" fmla="*/ 3435351 h 3921126"/>
                  <a:gd name="connsiteX4" fmla="*/ 1308100 w 1581150"/>
                  <a:gd name="connsiteY4" fmla="*/ 3435351 h 3921126"/>
                  <a:gd name="connsiteX5" fmla="*/ 1311275 w 1581150"/>
                  <a:gd name="connsiteY5" fmla="*/ 3321051 h 3921126"/>
                  <a:gd name="connsiteX6" fmla="*/ 1092200 w 1581150"/>
                  <a:gd name="connsiteY6" fmla="*/ 3324226 h 3921126"/>
                  <a:gd name="connsiteX7" fmla="*/ 1095375 w 1581150"/>
                  <a:gd name="connsiteY7" fmla="*/ 3228976 h 3921126"/>
                  <a:gd name="connsiteX8" fmla="*/ 962025 w 1581150"/>
                  <a:gd name="connsiteY8" fmla="*/ 3228976 h 3921126"/>
                  <a:gd name="connsiteX9" fmla="*/ 962025 w 1581150"/>
                  <a:gd name="connsiteY9" fmla="*/ 3143251 h 3921126"/>
                  <a:gd name="connsiteX10" fmla="*/ 835025 w 1581150"/>
                  <a:gd name="connsiteY10" fmla="*/ 3140076 h 3921126"/>
                  <a:gd name="connsiteX11" fmla="*/ 838200 w 1581150"/>
                  <a:gd name="connsiteY11" fmla="*/ 3067051 h 3921126"/>
                  <a:gd name="connsiteX12" fmla="*/ 787400 w 1581150"/>
                  <a:gd name="connsiteY12" fmla="*/ 3067051 h 3921126"/>
                  <a:gd name="connsiteX13" fmla="*/ 790575 w 1581150"/>
                  <a:gd name="connsiteY13" fmla="*/ 2990851 h 3921126"/>
                  <a:gd name="connsiteX14" fmla="*/ 733425 w 1581150"/>
                  <a:gd name="connsiteY14" fmla="*/ 2990851 h 3921126"/>
                  <a:gd name="connsiteX15" fmla="*/ 736600 w 1581150"/>
                  <a:gd name="connsiteY15" fmla="*/ 2908301 h 3921126"/>
                  <a:gd name="connsiteX16" fmla="*/ 692150 w 1581150"/>
                  <a:gd name="connsiteY16" fmla="*/ 2905126 h 3921126"/>
                  <a:gd name="connsiteX17" fmla="*/ 698500 w 1581150"/>
                  <a:gd name="connsiteY17" fmla="*/ 2841626 h 3921126"/>
                  <a:gd name="connsiteX18" fmla="*/ 685800 w 1581150"/>
                  <a:gd name="connsiteY18" fmla="*/ 2841626 h 3921126"/>
                  <a:gd name="connsiteX19" fmla="*/ 688975 w 1581150"/>
                  <a:gd name="connsiteY19" fmla="*/ 2692401 h 3921126"/>
                  <a:gd name="connsiteX20" fmla="*/ 606425 w 1581150"/>
                  <a:gd name="connsiteY20" fmla="*/ 2689226 h 3921126"/>
                  <a:gd name="connsiteX21" fmla="*/ 612775 w 1581150"/>
                  <a:gd name="connsiteY21" fmla="*/ 2619376 h 3921126"/>
                  <a:gd name="connsiteX22" fmla="*/ 565150 w 1581150"/>
                  <a:gd name="connsiteY22" fmla="*/ 2616201 h 3921126"/>
                  <a:gd name="connsiteX23" fmla="*/ 574675 w 1581150"/>
                  <a:gd name="connsiteY23" fmla="*/ 2479676 h 3921126"/>
                  <a:gd name="connsiteX24" fmla="*/ 546100 w 1581150"/>
                  <a:gd name="connsiteY24" fmla="*/ 2476501 h 3921126"/>
                  <a:gd name="connsiteX25" fmla="*/ 549275 w 1581150"/>
                  <a:gd name="connsiteY25" fmla="*/ 2343151 h 3921126"/>
                  <a:gd name="connsiteX26" fmla="*/ 527050 w 1581150"/>
                  <a:gd name="connsiteY26" fmla="*/ 2339976 h 3921126"/>
                  <a:gd name="connsiteX27" fmla="*/ 530225 w 1581150"/>
                  <a:gd name="connsiteY27" fmla="*/ 2270126 h 3921126"/>
                  <a:gd name="connsiteX28" fmla="*/ 517525 w 1581150"/>
                  <a:gd name="connsiteY28" fmla="*/ 2270126 h 3921126"/>
                  <a:gd name="connsiteX29" fmla="*/ 517525 w 1581150"/>
                  <a:gd name="connsiteY29" fmla="*/ 2206626 h 3921126"/>
                  <a:gd name="connsiteX30" fmla="*/ 511175 w 1581150"/>
                  <a:gd name="connsiteY30" fmla="*/ 2203451 h 3921126"/>
                  <a:gd name="connsiteX31" fmla="*/ 511175 w 1581150"/>
                  <a:gd name="connsiteY31" fmla="*/ 2203451 h 3921126"/>
                  <a:gd name="connsiteX32" fmla="*/ 511175 w 1581150"/>
                  <a:gd name="connsiteY32" fmla="*/ 2203451 h 3921126"/>
                  <a:gd name="connsiteX33" fmla="*/ 514350 w 1581150"/>
                  <a:gd name="connsiteY33" fmla="*/ 2184401 h 3921126"/>
                  <a:gd name="connsiteX34" fmla="*/ 486142 w 1581150"/>
                  <a:gd name="connsiteY34" fmla="*/ 2184402 h 3921126"/>
                  <a:gd name="connsiteX35" fmla="*/ 501650 w 1581150"/>
                  <a:gd name="connsiteY35" fmla="*/ 2085976 h 3921126"/>
                  <a:gd name="connsiteX36" fmla="*/ 463550 w 1581150"/>
                  <a:gd name="connsiteY36" fmla="*/ 2079626 h 3921126"/>
                  <a:gd name="connsiteX37" fmla="*/ 469900 w 1581150"/>
                  <a:gd name="connsiteY37" fmla="*/ 2009776 h 3921126"/>
                  <a:gd name="connsiteX38" fmla="*/ 409575 w 1581150"/>
                  <a:gd name="connsiteY38" fmla="*/ 2003426 h 3921126"/>
                  <a:gd name="connsiteX39" fmla="*/ 415925 w 1581150"/>
                  <a:gd name="connsiteY39" fmla="*/ 1927226 h 3921126"/>
                  <a:gd name="connsiteX40" fmla="*/ 400050 w 1581150"/>
                  <a:gd name="connsiteY40" fmla="*/ 1927226 h 3921126"/>
                  <a:gd name="connsiteX41" fmla="*/ 409575 w 1581150"/>
                  <a:gd name="connsiteY41" fmla="*/ 1876426 h 3921126"/>
                  <a:gd name="connsiteX42" fmla="*/ 368300 w 1581150"/>
                  <a:gd name="connsiteY42" fmla="*/ 1876426 h 3921126"/>
                  <a:gd name="connsiteX43" fmla="*/ 374650 w 1581150"/>
                  <a:gd name="connsiteY43" fmla="*/ 1809751 h 3921126"/>
                  <a:gd name="connsiteX44" fmla="*/ 355600 w 1581150"/>
                  <a:gd name="connsiteY44" fmla="*/ 1809751 h 3921126"/>
                  <a:gd name="connsiteX45" fmla="*/ 355600 w 1581150"/>
                  <a:gd name="connsiteY45" fmla="*/ 1771651 h 3921126"/>
                  <a:gd name="connsiteX46" fmla="*/ 346075 w 1581150"/>
                  <a:gd name="connsiteY46" fmla="*/ 1768476 h 3921126"/>
                  <a:gd name="connsiteX47" fmla="*/ 346075 w 1581150"/>
                  <a:gd name="connsiteY47" fmla="*/ 1628776 h 3921126"/>
                  <a:gd name="connsiteX48" fmla="*/ 320675 w 1581150"/>
                  <a:gd name="connsiteY48" fmla="*/ 1619251 h 3921126"/>
                  <a:gd name="connsiteX49" fmla="*/ 330200 w 1581150"/>
                  <a:gd name="connsiteY49" fmla="*/ 1447801 h 3921126"/>
                  <a:gd name="connsiteX50" fmla="*/ 314325 w 1581150"/>
                  <a:gd name="connsiteY50" fmla="*/ 1450976 h 3921126"/>
                  <a:gd name="connsiteX51" fmla="*/ 317500 w 1581150"/>
                  <a:gd name="connsiteY51" fmla="*/ 1317626 h 3921126"/>
                  <a:gd name="connsiteX52" fmla="*/ 260350 w 1581150"/>
                  <a:gd name="connsiteY52" fmla="*/ 1314451 h 3921126"/>
                  <a:gd name="connsiteX53" fmla="*/ 269875 w 1581150"/>
                  <a:gd name="connsiteY53" fmla="*/ 1133476 h 3921126"/>
                  <a:gd name="connsiteX54" fmla="*/ 241300 w 1581150"/>
                  <a:gd name="connsiteY54" fmla="*/ 1127126 h 3921126"/>
                  <a:gd name="connsiteX55" fmla="*/ 244475 w 1581150"/>
                  <a:gd name="connsiteY55" fmla="*/ 1050926 h 3921126"/>
                  <a:gd name="connsiteX56" fmla="*/ 231775 w 1581150"/>
                  <a:gd name="connsiteY56" fmla="*/ 1054101 h 3921126"/>
                  <a:gd name="connsiteX57" fmla="*/ 241300 w 1581150"/>
                  <a:gd name="connsiteY57" fmla="*/ 873126 h 3921126"/>
                  <a:gd name="connsiteX58" fmla="*/ 196850 w 1581150"/>
                  <a:gd name="connsiteY58" fmla="*/ 879476 h 3921126"/>
                  <a:gd name="connsiteX59" fmla="*/ 200025 w 1581150"/>
                  <a:gd name="connsiteY59" fmla="*/ 781051 h 3921126"/>
                  <a:gd name="connsiteX60" fmla="*/ 165100 w 1581150"/>
                  <a:gd name="connsiteY60" fmla="*/ 777876 h 3921126"/>
                  <a:gd name="connsiteX61" fmla="*/ 165100 w 1581150"/>
                  <a:gd name="connsiteY61" fmla="*/ 676276 h 3921126"/>
                  <a:gd name="connsiteX62" fmla="*/ 146050 w 1581150"/>
                  <a:gd name="connsiteY62" fmla="*/ 571501 h 3921126"/>
                  <a:gd name="connsiteX63" fmla="*/ 136525 w 1581150"/>
                  <a:gd name="connsiteY63" fmla="*/ 479426 h 3921126"/>
                  <a:gd name="connsiteX64" fmla="*/ 101600 w 1581150"/>
                  <a:gd name="connsiteY64" fmla="*/ 346076 h 3921126"/>
                  <a:gd name="connsiteX65" fmla="*/ 66675 w 1581150"/>
                  <a:gd name="connsiteY65" fmla="*/ 266701 h 3921126"/>
                  <a:gd name="connsiteX66" fmla="*/ 50800 w 1581150"/>
                  <a:gd name="connsiteY66" fmla="*/ 165101 h 3921126"/>
                  <a:gd name="connsiteX67" fmla="*/ 44450 w 1581150"/>
                  <a:gd name="connsiteY67" fmla="*/ 82551 h 3921126"/>
                  <a:gd name="connsiteX68" fmla="*/ 6350 w 1581150"/>
                  <a:gd name="connsiteY68" fmla="*/ 60326 h 3921126"/>
                  <a:gd name="connsiteX69" fmla="*/ 0 w 1581150"/>
                  <a:gd name="connsiteY69" fmla="*/ 0 h 3921126"/>
                  <a:gd name="connsiteX0" fmla="*/ 1577975 w 1581150"/>
                  <a:gd name="connsiteY0" fmla="*/ 3921126 h 3921126"/>
                  <a:gd name="connsiteX1" fmla="*/ 1581150 w 1581150"/>
                  <a:gd name="connsiteY1" fmla="*/ 3556001 h 3921126"/>
                  <a:gd name="connsiteX2" fmla="*/ 1368425 w 1581150"/>
                  <a:gd name="connsiteY2" fmla="*/ 3556001 h 3921126"/>
                  <a:gd name="connsiteX3" fmla="*/ 1371600 w 1581150"/>
                  <a:gd name="connsiteY3" fmla="*/ 3435351 h 3921126"/>
                  <a:gd name="connsiteX4" fmla="*/ 1308100 w 1581150"/>
                  <a:gd name="connsiteY4" fmla="*/ 3435351 h 3921126"/>
                  <a:gd name="connsiteX5" fmla="*/ 1311275 w 1581150"/>
                  <a:gd name="connsiteY5" fmla="*/ 3321051 h 3921126"/>
                  <a:gd name="connsiteX6" fmla="*/ 1092200 w 1581150"/>
                  <a:gd name="connsiteY6" fmla="*/ 3324226 h 3921126"/>
                  <a:gd name="connsiteX7" fmla="*/ 1095375 w 1581150"/>
                  <a:gd name="connsiteY7" fmla="*/ 3228976 h 3921126"/>
                  <a:gd name="connsiteX8" fmla="*/ 962025 w 1581150"/>
                  <a:gd name="connsiteY8" fmla="*/ 3228976 h 3921126"/>
                  <a:gd name="connsiteX9" fmla="*/ 962025 w 1581150"/>
                  <a:gd name="connsiteY9" fmla="*/ 3143251 h 3921126"/>
                  <a:gd name="connsiteX10" fmla="*/ 835025 w 1581150"/>
                  <a:gd name="connsiteY10" fmla="*/ 3140076 h 3921126"/>
                  <a:gd name="connsiteX11" fmla="*/ 838200 w 1581150"/>
                  <a:gd name="connsiteY11" fmla="*/ 3067051 h 3921126"/>
                  <a:gd name="connsiteX12" fmla="*/ 787400 w 1581150"/>
                  <a:gd name="connsiteY12" fmla="*/ 3067051 h 3921126"/>
                  <a:gd name="connsiteX13" fmla="*/ 790575 w 1581150"/>
                  <a:gd name="connsiteY13" fmla="*/ 2990851 h 3921126"/>
                  <a:gd name="connsiteX14" fmla="*/ 733425 w 1581150"/>
                  <a:gd name="connsiteY14" fmla="*/ 2990851 h 3921126"/>
                  <a:gd name="connsiteX15" fmla="*/ 736600 w 1581150"/>
                  <a:gd name="connsiteY15" fmla="*/ 2908301 h 3921126"/>
                  <a:gd name="connsiteX16" fmla="*/ 692150 w 1581150"/>
                  <a:gd name="connsiteY16" fmla="*/ 2905126 h 3921126"/>
                  <a:gd name="connsiteX17" fmla="*/ 698500 w 1581150"/>
                  <a:gd name="connsiteY17" fmla="*/ 2841626 h 3921126"/>
                  <a:gd name="connsiteX18" fmla="*/ 685800 w 1581150"/>
                  <a:gd name="connsiteY18" fmla="*/ 2841626 h 3921126"/>
                  <a:gd name="connsiteX19" fmla="*/ 688975 w 1581150"/>
                  <a:gd name="connsiteY19" fmla="*/ 2692401 h 3921126"/>
                  <a:gd name="connsiteX20" fmla="*/ 606425 w 1581150"/>
                  <a:gd name="connsiteY20" fmla="*/ 2689226 h 3921126"/>
                  <a:gd name="connsiteX21" fmla="*/ 612775 w 1581150"/>
                  <a:gd name="connsiteY21" fmla="*/ 2619376 h 3921126"/>
                  <a:gd name="connsiteX22" fmla="*/ 565150 w 1581150"/>
                  <a:gd name="connsiteY22" fmla="*/ 2616201 h 3921126"/>
                  <a:gd name="connsiteX23" fmla="*/ 574675 w 1581150"/>
                  <a:gd name="connsiteY23" fmla="*/ 2479676 h 3921126"/>
                  <a:gd name="connsiteX24" fmla="*/ 546100 w 1581150"/>
                  <a:gd name="connsiteY24" fmla="*/ 2476501 h 3921126"/>
                  <a:gd name="connsiteX25" fmla="*/ 549275 w 1581150"/>
                  <a:gd name="connsiteY25" fmla="*/ 2343151 h 3921126"/>
                  <a:gd name="connsiteX26" fmla="*/ 527050 w 1581150"/>
                  <a:gd name="connsiteY26" fmla="*/ 2339976 h 3921126"/>
                  <a:gd name="connsiteX27" fmla="*/ 530225 w 1581150"/>
                  <a:gd name="connsiteY27" fmla="*/ 2270126 h 3921126"/>
                  <a:gd name="connsiteX28" fmla="*/ 517525 w 1581150"/>
                  <a:gd name="connsiteY28" fmla="*/ 2270126 h 3921126"/>
                  <a:gd name="connsiteX29" fmla="*/ 517525 w 1581150"/>
                  <a:gd name="connsiteY29" fmla="*/ 2206626 h 3921126"/>
                  <a:gd name="connsiteX30" fmla="*/ 511175 w 1581150"/>
                  <a:gd name="connsiteY30" fmla="*/ 2203451 h 3921126"/>
                  <a:gd name="connsiteX31" fmla="*/ 511175 w 1581150"/>
                  <a:gd name="connsiteY31" fmla="*/ 2203451 h 3921126"/>
                  <a:gd name="connsiteX32" fmla="*/ 511175 w 1581150"/>
                  <a:gd name="connsiteY32" fmla="*/ 2203451 h 3921126"/>
                  <a:gd name="connsiteX33" fmla="*/ 514350 w 1581150"/>
                  <a:gd name="connsiteY33" fmla="*/ 2184401 h 3921126"/>
                  <a:gd name="connsiteX34" fmla="*/ 486142 w 1581150"/>
                  <a:gd name="connsiteY34" fmla="*/ 2184402 h 3921126"/>
                  <a:gd name="connsiteX35" fmla="*/ 507818 w 1581150"/>
                  <a:gd name="connsiteY35" fmla="*/ 2067662 h 3921126"/>
                  <a:gd name="connsiteX36" fmla="*/ 463550 w 1581150"/>
                  <a:gd name="connsiteY36" fmla="*/ 2079626 h 3921126"/>
                  <a:gd name="connsiteX37" fmla="*/ 469900 w 1581150"/>
                  <a:gd name="connsiteY37" fmla="*/ 2009776 h 3921126"/>
                  <a:gd name="connsiteX38" fmla="*/ 409575 w 1581150"/>
                  <a:gd name="connsiteY38" fmla="*/ 2003426 h 3921126"/>
                  <a:gd name="connsiteX39" fmla="*/ 415925 w 1581150"/>
                  <a:gd name="connsiteY39" fmla="*/ 1927226 h 3921126"/>
                  <a:gd name="connsiteX40" fmla="*/ 400050 w 1581150"/>
                  <a:gd name="connsiteY40" fmla="*/ 1927226 h 3921126"/>
                  <a:gd name="connsiteX41" fmla="*/ 409575 w 1581150"/>
                  <a:gd name="connsiteY41" fmla="*/ 1876426 h 3921126"/>
                  <a:gd name="connsiteX42" fmla="*/ 368300 w 1581150"/>
                  <a:gd name="connsiteY42" fmla="*/ 1876426 h 3921126"/>
                  <a:gd name="connsiteX43" fmla="*/ 374650 w 1581150"/>
                  <a:gd name="connsiteY43" fmla="*/ 1809751 h 3921126"/>
                  <a:gd name="connsiteX44" fmla="*/ 355600 w 1581150"/>
                  <a:gd name="connsiteY44" fmla="*/ 1809751 h 3921126"/>
                  <a:gd name="connsiteX45" fmla="*/ 355600 w 1581150"/>
                  <a:gd name="connsiteY45" fmla="*/ 1771651 h 3921126"/>
                  <a:gd name="connsiteX46" fmla="*/ 346075 w 1581150"/>
                  <a:gd name="connsiteY46" fmla="*/ 1768476 h 3921126"/>
                  <a:gd name="connsiteX47" fmla="*/ 346075 w 1581150"/>
                  <a:gd name="connsiteY47" fmla="*/ 1628776 h 3921126"/>
                  <a:gd name="connsiteX48" fmla="*/ 320675 w 1581150"/>
                  <a:gd name="connsiteY48" fmla="*/ 1619251 h 3921126"/>
                  <a:gd name="connsiteX49" fmla="*/ 330200 w 1581150"/>
                  <a:gd name="connsiteY49" fmla="*/ 1447801 h 3921126"/>
                  <a:gd name="connsiteX50" fmla="*/ 314325 w 1581150"/>
                  <a:gd name="connsiteY50" fmla="*/ 1450976 h 3921126"/>
                  <a:gd name="connsiteX51" fmla="*/ 317500 w 1581150"/>
                  <a:gd name="connsiteY51" fmla="*/ 1317626 h 3921126"/>
                  <a:gd name="connsiteX52" fmla="*/ 260350 w 1581150"/>
                  <a:gd name="connsiteY52" fmla="*/ 1314451 h 3921126"/>
                  <a:gd name="connsiteX53" fmla="*/ 269875 w 1581150"/>
                  <a:gd name="connsiteY53" fmla="*/ 1133476 h 3921126"/>
                  <a:gd name="connsiteX54" fmla="*/ 241300 w 1581150"/>
                  <a:gd name="connsiteY54" fmla="*/ 1127126 h 3921126"/>
                  <a:gd name="connsiteX55" fmla="*/ 244475 w 1581150"/>
                  <a:gd name="connsiteY55" fmla="*/ 1050926 h 3921126"/>
                  <a:gd name="connsiteX56" fmla="*/ 231775 w 1581150"/>
                  <a:gd name="connsiteY56" fmla="*/ 1054101 h 3921126"/>
                  <a:gd name="connsiteX57" fmla="*/ 241300 w 1581150"/>
                  <a:gd name="connsiteY57" fmla="*/ 873126 h 3921126"/>
                  <a:gd name="connsiteX58" fmla="*/ 196850 w 1581150"/>
                  <a:gd name="connsiteY58" fmla="*/ 879476 h 3921126"/>
                  <a:gd name="connsiteX59" fmla="*/ 200025 w 1581150"/>
                  <a:gd name="connsiteY59" fmla="*/ 781051 h 3921126"/>
                  <a:gd name="connsiteX60" fmla="*/ 165100 w 1581150"/>
                  <a:gd name="connsiteY60" fmla="*/ 777876 h 3921126"/>
                  <a:gd name="connsiteX61" fmla="*/ 165100 w 1581150"/>
                  <a:gd name="connsiteY61" fmla="*/ 676276 h 3921126"/>
                  <a:gd name="connsiteX62" fmla="*/ 146050 w 1581150"/>
                  <a:gd name="connsiteY62" fmla="*/ 571501 h 3921126"/>
                  <a:gd name="connsiteX63" fmla="*/ 136525 w 1581150"/>
                  <a:gd name="connsiteY63" fmla="*/ 479426 h 3921126"/>
                  <a:gd name="connsiteX64" fmla="*/ 101600 w 1581150"/>
                  <a:gd name="connsiteY64" fmla="*/ 346076 h 3921126"/>
                  <a:gd name="connsiteX65" fmla="*/ 66675 w 1581150"/>
                  <a:gd name="connsiteY65" fmla="*/ 266701 h 3921126"/>
                  <a:gd name="connsiteX66" fmla="*/ 50800 w 1581150"/>
                  <a:gd name="connsiteY66" fmla="*/ 165101 h 3921126"/>
                  <a:gd name="connsiteX67" fmla="*/ 44450 w 1581150"/>
                  <a:gd name="connsiteY67" fmla="*/ 82551 h 3921126"/>
                  <a:gd name="connsiteX68" fmla="*/ 6350 w 1581150"/>
                  <a:gd name="connsiteY68" fmla="*/ 60326 h 3921126"/>
                  <a:gd name="connsiteX69" fmla="*/ 0 w 1581150"/>
                  <a:gd name="connsiteY69" fmla="*/ 0 h 3921126"/>
                  <a:gd name="connsiteX0" fmla="*/ 1577975 w 1581150"/>
                  <a:gd name="connsiteY0" fmla="*/ 3921126 h 3921126"/>
                  <a:gd name="connsiteX1" fmla="*/ 1581150 w 1581150"/>
                  <a:gd name="connsiteY1" fmla="*/ 3556001 h 3921126"/>
                  <a:gd name="connsiteX2" fmla="*/ 1368425 w 1581150"/>
                  <a:gd name="connsiteY2" fmla="*/ 3556001 h 3921126"/>
                  <a:gd name="connsiteX3" fmla="*/ 1371600 w 1581150"/>
                  <a:gd name="connsiteY3" fmla="*/ 3435351 h 3921126"/>
                  <a:gd name="connsiteX4" fmla="*/ 1308100 w 1581150"/>
                  <a:gd name="connsiteY4" fmla="*/ 3435351 h 3921126"/>
                  <a:gd name="connsiteX5" fmla="*/ 1311275 w 1581150"/>
                  <a:gd name="connsiteY5" fmla="*/ 3321051 h 3921126"/>
                  <a:gd name="connsiteX6" fmla="*/ 1092200 w 1581150"/>
                  <a:gd name="connsiteY6" fmla="*/ 3324226 h 3921126"/>
                  <a:gd name="connsiteX7" fmla="*/ 1095375 w 1581150"/>
                  <a:gd name="connsiteY7" fmla="*/ 3228976 h 3921126"/>
                  <a:gd name="connsiteX8" fmla="*/ 962025 w 1581150"/>
                  <a:gd name="connsiteY8" fmla="*/ 3228976 h 3921126"/>
                  <a:gd name="connsiteX9" fmla="*/ 962025 w 1581150"/>
                  <a:gd name="connsiteY9" fmla="*/ 3143251 h 3921126"/>
                  <a:gd name="connsiteX10" fmla="*/ 835025 w 1581150"/>
                  <a:gd name="connsiteY10" fmla="*/ 3140076 h 3921126"/>
                  <a:gd name="connsiteX11" fmla="*/ 838200 w 1581150"/>
                  <a:gd name="connsiteY11" fmla="*/ 3067051 h 3921126"/>
                  <a:gd name="connsiteX12" fmla="*/ 787400 w 1581150"/>
                  <a:gd name="connsiteY12" fmla="*/ 3067051 h 3921126"/>
                  <a:gd name="connsiteX13" fmla="*/ 790575 w 1581150"/>
                  <a:gd name="connsiteY13" fmla="*/ 2990851 h 3921126"/>
                  <a:gd name="connsiteX14" fmla="*/ 733425 w 1581150"/>
                  <a:gd name="connsiteY14" fmla="*/ 2990851 h 3921126"/>
                  <a:gd name="connsiteX15" fmla="*/ 736600 w 1581150"/>
                  <a:gd name="connsiteY15" fmla="*/ 2908301 h 3921126"/>
                  <a:gd name="connsiteX16" fmla="*/ 692150 w 1581150"/>
                  <a:gd name="connsiteY16" fmla="*/ 2905126 h 3921126"/>
                  <a:gd name="connsiteX17" fmla="*/ 698500 w 1581150"/>
                  <a:gd name="connsiteY17" fmla="*/ 2841626 h 3921126"/>
                  <a:gd name="connsiteX18" fmla="*/ 685800 w 1581150"/>
                  <a:gd name="connsiteY18" fmla="*/ 2841626 h 3921126"/>
                  <a:gd name="connsiteX19" fmla="*/ 688975 w 1581150"/>
                  <a:gd name="connsiteY19" fmla="*/ 2692401 h 3921126"/>
                  <a:gd name="connsiteX20" fmla="*/ 606425 w 1581150"/>
                  <a:gd name="connsiteY20" fmla="*/ 2689226 h 3921126"/>
                  <a:gd name="connsiteX21" fmla="*/ 612775 w 1581150"/>
                  <a:gd name="connsiteY21" fmla="*/ 2619376 h 3921126"/>
                  <a:gd name="connsiteX22" fmla="*/ 565150 w 1581150"/>
                  <a:gd name="connsiteY22" fmla="*/ 2616201 h 3921126"/>
                  <a:gd name="connsiteX23" fmla="*/ 574675 w 1581150"/>
                  <a:gd name="connsiteY23" fmla="*/ 2479676 h 3921126"/>
                  <a:gd name="connsiteX24" fmla="*/ 546100 w 1581150"/>
                  <a:gd name="connsiteY24" fmla="*/ 2476501 h 3921126"/>
                  <a:gd name="connsiteX25" fmla="*/ 549275 w 1581150"/>
                  <a:gd name="connsiteY25" fmla="*/ 2343151 h 3921126"/>
                  <a:gd name="connsiteX26" fmla="*/ 527050 w 1581150"/>
                  <a:gd name="connsiteY26" fmla="*/ 2339976 h 3921126"/>
                  <a:gd name="connsiteX27" fmla="*/ 530225 w 1581150"/>
                  <a:gd name="connsiteY27" fmla="*/ 2270126 h 3921126"/>
                  <a:gd name="connsiteX28" fmla="*/ 517525 w 1581150"/>
                  <a:gd name="connsiteY28" fmla="*/ 2270126 h 3921126"/>
                  <a:gd name="connsiteX29" fmla="*/ 517525 w 1581150"/>
                  <a:gd name="connsiteY29" fmla="*/ 2206626 h 3921126"/>
                  <a:gd name="connsiteX30" fmla="*/ 511175 w 1581150"/>
                  <a:gd name="connsiteY30" fmla="*/ 2203451 h 3921126"/>
                  <a:gd name="connsiteX31" fmla="*/ 511175 w 1581150"/>
                  <a:gd name="connsiteY31" fmla="*/ 2203451 h 3921126"/>
                  <a:gd name="connsiteX32" fmla="*/ 511175 w 1581150"/>
                  <a:gd name="connsiteY32" fmla="*/ 2203451 h 3921126"/>
                  <a:gd name="connsiteX33" fmla="*/ 514350 w 1581150"/>
                  <a:gd name="connsiteY33" fmla="*/ 2184401 h 3921126"/>
                  <a:gd name="connsiteX34" fmla="*/ 486142 w 1581150"/>
                  <a:gd name="connsiteY34" fmla="*/ 2184402 h 3921126"/>
                  <a:gd name="connsiteX35" fmla="*/ 495485 w 1581150"/>
                  <a:gd name="connsiteY35" fmla="*/ 2085976 h 3921126"/>
                  <a:gd name="connsiteX36" fmla="*/ 463550 w 1581150"/>
                  <a:gd name="connsiteY36" fmla="*/ 2079626 h 3921126"/>
                  <a:gd name="connsiteX37" fmla="*/ 469900 w 1581150"/>
                  <a:gd name="connsiteY37" fmla="*/ 2009776 h 3921126"/>
                  <a:gd name="connsiteX38" fmla="*/ 409575 w 1581150"/>
                  <a:gd name="connsiteY38" fmla="*/ 2003426 h 3921126"/>
                  <a:gd name="connsiteX39" fmla="*/ 415925 w 1581150"/>
                  <a:gd name="connsiteY39" fmla="*/ 1927226 h 3921126"/>
                  <a:gd name="connsiteX40" fmla="*/ 400050 w 1581150"/>
                  <a:gd name="connsiteY40" fmla="*/ 1927226 h 3921126"/>
                  <a:gd name="connsiteX41" fmla="*/ 409575 w 1581150"/>
                  <a:gd name="connsiteY41" fmla="*/ 1876426 h 3921126"/>
                  <a:gd name="connsiteX42" fmla="*/ 368300 w 1581150"/>
                  <a:gd name="connsiteY42" fmla="*/ 1876426 h 3921126"/>
                  <a:gd name="connsiteX43" fmla="*/ 374650 w 1581150"/>
                  <a:gd name="connsiteY43" fmla="*/ 1809751 h 3921126"/>
                  <a:gd name="connsiteX44" fmla="*/ 355600 w 1581150"/>
                  <a:gd name="connsiteY44" fmla="*/ 1809751 h 3921126"/>
                  <a:gd name="connsiteX45" fmla="*/ 355600 w 1581150"/>
                  <a:gd name="connsiteY45" fmla="*/ 1771651 h 3921126"/>
                  <a:gd name="connsiteX46" fmla="*/ 346075 w 1581150"/>
                  <a:gd name="connsiteY46" fmla="*/ 1768476 h 3921126"/>
                  <a:gd name="connsiteX47" fmla="*/ 346075 w 1581150"/>
                  <a:gd name="connsiteY47" fmla="*/ 1628776 h 3921126"/>
                  <a:gd name="connsiteX48" fmla="*/ 320675 w 1581150"/>
                  <a:gd name="connsiteY48" fmla="*/ 1619251 h 3921126"/>
                  <a:gd name="connsiteX49" fmla="*/ 330200 w 1581150"/>
                  <a:gd name="connsiteY49" fmla="*/ 1447801 h 3921126"/>
                  <a:gd name="connsiteX50" fmla="*/ 314325 w 1581150"/>
                  <a:gd name="connsiteY50" fmla="*/ 1450976 h 3921126"/>
                  <a:gd name="connsiteX51" fmla="*/ 317500 w 1581150"/>
                  <a:gd name="connsiteY51" fmla="*/ 1317626 h 3921126"/>
                  <a:gd name="connsiteX52" fmla="*/ 260350 w 1581150"/>
                  <a:gd name="connsiteY52" fmla="*/ 1314451 h 3921126"/>
                  <a:gd name="connsiteX53" fmla="*/ 269875 w 1581150"/>
                  <a:gd name="connsiteY53" fmla="*/ 1133476 h 3921126"/>
                  <a:gd name="connsiteX54" fmla="*/ 241300 w 1581150"/>
                  <a:gd name="connsiteY54" fmla="*/ 1127126 h 3921126"/>
                  <a:gd name="connsiteX55" fmla="*/ 244475 w 1581150"/>
                  <a:gd name="connsiteY55" fmla="*/ 1050926 h 3921126"/>
                  <a:gd name="connsiteX56" fmla="*/ 231775 w 1581150"/>
                  <a:gd name="connsiteY56" fmla="*/ 1054101 h 3921126"/>
                  <a:gd name="connsiteX57" fmla="*/ 241300 w 1581150"/>
                  <a:gd name="connsiteY57" fmla="*/ 873126 h 3921126"/>
                  <a:gd name="connsiteX58" fmla="*/ 196850 w 1581150"/>
                  <a:gd name="connsiteY58" fmla="*/ 879476 h 3921126"/>
                  <a:gd name="connsiteX59" fmla="*/ 200025 w 1581150"/>
                  <a:gd name="connsiteY59" fmla="*/ 781051 h 3921126"/>
                  <a:gd name="connsiteX60" fmla="*/ 165100 w 1581150"/>
                  <a:gd name="connsiteY60" fmla="*/ 777876 h 3921126"/>
                  <a:gd name="connsiteX61" fmla="*/ 165100 w 1581150"/>
                  <a:gd name="connsiteY61" fmla="*/ 676276 h 3921126"/>
                  <a:gd name="connsiteX62" fmla="*/ 146050 w 1581150"/>
                  <a:gd name="connsiteY62" fmla="*/ 571501 h 3921126"/>
                  <a:gd name="connsiteX63" fmla="*/ 136525 w 1581150"/>
                  <a:gd name="connsiteY63" fmla="*/ 479426 h 3921126"/>
                  <a:gd name="connsiteX64" fmla="*/ 101600 w 1581150"/>
                  <a:gd name="connsiteY64" fmla="*/ 346076 h 3921126"/>
                  <a:gd name="connsiteX65" fmla="*/ 66675 w 1581150"/>
                  <a:gd name="connsiteY65" fmla="*/ 266701 h 3921126"/>
                  <a:gd name="connsiteX66" fmla="*/ 50800 w 1581150"/>
                  <a:gd name="connsiteY66" fmla="*/ 165101 h 3921126"/>
                  <a:gd name="connsiteX67" fmla="*/ 44450 w 1581150"/>
                  <a:gd name="connsiteY67" fmla="*/ 82551 h 3921126"/>
                  <a:gd name="connsiteX68" fmla="*/ 6350 w 1581150"/>
                  <a:gd name="connsiteY68" fmla="*/ 60326 h 3921126"/>
                  <a:gd name="connsiteX69" fmla="*/ 0 w 1581150"/>
                  <a:gd name="connsiteY69" fmla="*/ 0 h 3921126"/>
                  <a:gd name="connsiteX0" fmla="*/ 1577975 w 1581150"/>
                  <a:gd name="connsiteY0" fmla="*/ 3921126 h 3921126"/>
                  <a:gd name="connsiteX1" fmla="*/ 1581150 w 1581150"/>
                  <a:gd name="connsiteY1" fmla="*/ 3556001 h 3921126"/>
                  <a:gd name="connsiteX2" fmla="*/ 1368425 w 1581150"/>
                  <a:gd name="connsiteY2" fmla="*/ 3556001 h 3921126"/>
                  <a:gd name="connsiteX3" fmla="*/ 1371600 w 1581150"/>
                  <a:gd name="connsiteY3" fmla="*/ 3435351 h 3921126"/>
                  <a:gd name="connsiteX4" fmla="*/ 1308100 w 1581150"/>
                  <a:gd name="connsiteY4" fmla="*/ 3435351 h 3921126"/>
                  <a:gd name="connsiteX5" fmla="*/ 1311275 w 1581150"/>
                  <a:gd name="connsiteY5" fmla="*/ 3321051 h 3921126"/>
                  <a:gd name="connsiteX6" fmla="*/ 1092200 w 1581150"/>
                  <a:gd name="connsiteY6" fmla="*/ 3324226 h 3921126"/>
                  <a:gd name="connsiteX7" fmla="*/ 1095375 w 1581150"/>
                  <a:gd name="connsiteY7" fmla="*/ 3228976 h 3921126"/>
                  <a:gd name="connsiteX8" fmla="*/ 962025 w 1581150"/>
                  <a:gd name="connsiteY8" fmla="*/ 3228976 h 3921126"/>
                  <a:gd name="connsiteX9" fmla="*/ 962025 w 1581150"/>
                  <a:gd name="connsiteY9" fmla="*/ 3143251 h 3921126"/>
                  <a:gd name="connsiteX10" fmla="*/ 835025 w 1581150"/>
                  <a:gd name="connsiteY10" fmla="*/ 3140076 h 3921126"/>
                  <a:gd name="connsiteX11" fmla="*/ 838200 w 1581150"/>
                  <a:gd name="connsiteY11" fmla="*/ 3067051 h 3921126"/>
                  <a:gd name="connsiteX12" fmla="*/ 787400 w 1581150"/>
                  <a:gd name="connsiteY12" fmla="*/ 3067051 h 3921126"/>
                  <a:gd name="connsiteX13" fmla="*/ 790575 w 1581150"/>
                  <a:gd name="connsiteY13" fmla="*/ 2990851 h 3921126"/>
                  <a:gd name="connsiteX14" fmla="*/ 733425 w 1581150"/>
                  <a:gd name="connsiteY14" fmla="*/ 2990851 h 3921126"/>
                  <a:gd name="connsiteX15" fmla="*/ 736600 w 1581150"/>
                  <a:gd name="connsiteY15" fmla="*/ 2908301 h 3921126"/>
                  <a:gd name="connsiteX16" fmla="*/ 692150 w 1581150"/>
                  <a:gd name="connsiteY16" fmla="*/ 2905126 h 3921126"/>
                  <a:gd name="connsiteX17" fmla="*/ 698500 w 1581150"/>
                  <a:gd name="connsiteY17" fmla="*/ 2841626 h 3921126"/>
                  <a:gd name="connsiteX18" fmla="*/ 685800 w 1581150"/>
                  <a:gd name="connsiteY18" fmla="*/ 2841626 h 3921126"/>
                  <a:gd name="connsiteX19" fmla="*/ 688975 w 1581150"/>
                  <a:gd name="connsiteY19" fmla="*/ 2692401 h 3921126"/>
                  <a:gd name="connsiteX20" fmla="*/ 606425 w 1581150"/>
                  <a:gd name="connsiteY20" fmla="*/ 2689226 h 3921126"/>
                  <a:gd name="connsiteX21" fmla="*/ 612775 w 1581150"/>
                  <a:gd name="connsiteY21" fmla="*/ 2619376 h 3921126"/>
                  <a:gd name="connsiteX22" fmla="*/ 565150 w 1581150"/>
                  <a:gd name="connsiteY22" fmla="*/ 2616201 h 3921126"/>
                  <a:gd name="connsiteX23" fmla="*/ 574675 w 1581150"/>
                  <a:gd name="connsiteY23" fmla="*/ 2479676 h 3921126"/>
                  <a:gd name="connsiteX24" fmla="*/ 546100 w 1581150"/>
                  <a:gd name="connsiteY24" fmla="*/ 2476501 h 3921126"/>
                  <a:gd name="connsiteX25" fmla="*/ 549275 w 1581150"/>
                  <a:gd name="connsiteY25" fmla="*/ 2343151 h 3921126"/>
                  <a:gd name="connsiteX26" fmla="*/ 527050 w 1581150"/>
                  <a:gd name="connsiteY26" fmla="*/ 2339976 h 3921126"/>
                  <a:gd name="connsiteX27" fmla="*/ 530225 w 1581150"/>
                  <a:gd name="connsiteY27" fmla="*/ 2270126 h 3921126"/>
                  <a:gd name="connsiteX28" fmla="*/ 517525 w 1581150"/>
                  <a:gd name="connsiteY28" fmla="*/ 2270126 h 3921126"/>
                  <a:gd name="connsiteX29" fmla="*/ 517525 w 1581150"/>
                  <a:gd name="connsiteY29" fmla="*/ 2206626 h 3921126"/>
                  <a:gd name="connsiteX30" fmla="*/ 511175 w 1581150"/>
                  <a:gd name="connsiteY30" fmla="*/ 2203451 h 3921126"/>
                  <a:gd name="connsiteX31" fmla="*/ 511175 w 1581150"/>
                  <a:gd name="connsiteY31" fmla="*/ 2203451 h 3921126"/>
                  <a:gd name="connsiteX32" fmla="*/ 511175 w 1581150"/>
                  <a:gd name="connsiteY32" fmla="*/ 2203451 h 3921126"/>
                  <a:gd name="connsiteX33" fmla="*/ 514350 w 1581150"/>
                  <a:gd name="connsiteY33" fmla="*/ 2184401 h 3921126"/>
                  <a:gd name="connsiteX34" fmla="*/ 486142 w 1581150"/>
                  <a:gd name="connsiteY34" fmla="*/ 2184402 h 3921126"/>
                  <a:gd name="connsiteX35" fmla="*/ 495485 w 1581150"/>
                  <a:gd name="connsiteY35" fmla="*/ 2085976 h 3921126"/>
                  <a:gd name="connsiteX36" fmla="*/ 463550 w 1581150"/>
                  <a:gd name="connsiteY36" fmla="*/ 2079626 h 3921126"/>
                  <a:gd name="connsiteX37" fmla="*/ 469900 w 1581150"/>
                  <a:gd name="connsiteY37" fmla="*/ 2009776 h 3921126"/>
                  <a:gd name="connsiteX38" fmla="*/ 409575 w 1581150"/>
                  <a:gd name="connsiteY38" fmla="*/ 2003426 h 3921126"/>
                  <a:gd name="connsiteX39" fmla="*/ 415925 w 1581150"/>
                  <a:gd name="connsiteY39" fmla="*/ 1927226 h 3921126"/>
                  <a:gd name="connsiteX40" fmla="*/ 400050 w 1581150"/>
                  <a:gd name="connsiteY40" fmla="*/ 1927226 h 3921126"/>
                  <a:gd name="connsiteX41" fmla="*/ 409575 w 1581150"/>
                  <a:gd name="connsiteY41" fmla="*/ 1876426 h 3921126"/>
                  <a:gd name="connsiteX42" fmla="*/ 368300 w 1581150"/>
                  <a:gd name="connsiteY42" fmla="*/ 1876426 h 3921126"/>
                  <a:gd name="connsiteX43" fmla="*/ 374650 w 1581150"/>
                  <a:gd name="connsiteY43" fmla="*/ 1809751 h 3921126"/>
                  <a:gd name="connsiteX44" fmla="*/ 355600 w 1581150"/>
                  <a:gd name="connsiteY44" fmla="*/ 1809751 h 3921126"/>
                  <a:gd name="connsiteX45" fmla="*/ 355600 w 1581150"/>
                  <a:gd name="connsiteY45" fmla="*/ 1771651 h 3921126"/>
                  <a:gd name="connsiteX46" fmla="*/ 346075 w 1581150"/>
                  <a:gd name="connsiteY46" fmla="*/ 1768476 h 3921126"/>
                  <a:gd name="connsiteX47" fmla="*/ 346075 w 1581150"/>
                  <a:gd name="connsiteY47" fmla="*/ 1628776 h 3921126"/>
                  <a:gd name="connsiteX48" fmla="*/ 320675 w 1581150"/>
                  <a:gd name="connsiteY48" fmla="*/ 1619251 h 3921126"/>
                  <a:gd name="connsiteX49" fmla="*/ 330200 w 1581150"/>
                  <a:gd name="connsiteY49" fmla="*/ 1447801 h 3921126"/>
                  <a:gd name="connsiteX50" fmla="*/ 314325 w 1581150"/>
                  <a:gd name="connsiteY50" fmla="*/ 1450976 h 3921126"/>
                  <a:gd name="connsiteX51" fmla="*/ 317500 w 1581150"/>
                  <a:gd name="connsiteY51" fmla="*/ 1317626 h 3921126"/>
                  <a:gd name="connsiteX52" fmla="*/ 260350 w 1581150"/>
                  <a:gd name="connsiteY52" fmla="*/ 1314451 h 3921126"/>
                  <a:gd name="connsiteX53" fmla="*/ 269875 w 1581150"/>
                  <a:gd name="connsiteY53" fmla="*/ 1133476 h 3921126"/>
                  <a:gd name="connsiteX54" fmla="*/ 241300 w 1581150"/>
                  <a:gd name="connsiteY54" fmla="*/ 1127126 h 3921126"/>
                  <a:gd name="connsiteX55" fmla="*/ 244475 w 1581150"/>
                  <a:gd name="connsiteY55" fmla="*/ 1050926 h 3921126"/>
                  <a:gd name="connsiteX56" fmla="*/ 231775 w 1581150"/>
                  <a:gd name="connsiteY56" fmla="*/ 1054101 h 3921126"/>
                  <a:gd name="connsiteX57" fmla="*/ 241300 w 1581150"/>
                  <a:gd name="connsiteY57" fmla="*/ 873126 h 3921126"/>
                  <a:gd name="connsiteX58" fmla="*/ 196850 w 1581150"/>
                  <a:gd name="connsiteY58" fmla="*/ 879476 h 3921126"/>
                  <a:gd name="connsiteX59" fmla="*/ 200025 w 1581150"/>
                  <a:gd name="connsiteY59" fmla="*/ 781051 h 3921126"/>
                  <a:gd name="connsiteX60" fmla="*/ 165100 w 1581150"/>
                  <a:gd name="connsiteY60" fmla="*/ 777876 h 3921126"/>
                  <a:gd name="connsiteX61" fmla="*/ 165100 w 1581150"/>
                  <a:gd name="connsiteY61" fmla="*/ 676276 h 3921126"/>
                  <a:gd name="connsiteX62" fmla="*/ 146050 w 1581150"/>
                  <a:gd name="connsiteY62" fmla="*/ 571501 h 3921126"/>
                  <a:gd name="connsiteX63" fmla="*/ 136525 w 1581150"/>
                  <a:gd name="connsiteY63" fmla="*/ 479426 h 3921126"/>
                  <a:gd name="connsiteX64" fmla="*/ 101600 w 1581150"/>
                  <a:gd name="connsiteY64" fmla="*/ 346076 h 3921126"/>
                  <a:gd name="connsiteX65" fmla="*/ 66675 w 1581150"/>
                  <a:gd name="connsiteY65" fmla="*/ 266701 h 3921126"/>
                  <a:gd name="connsiteX66" fmla="*/ 50800 w 1581150"/>
                  <a:gd name="connsiteY66" fmla="*/ 165101 h 3921126"/>
                  <a:gd name="connsiteX67" fmla="*/ 44450 w 1581150"/>
                  <a:gd name="connsiteY67" fmla="*/ 82551 h 3921126"/>
                  <a:gd name="connsiteX68" fmla="*/ 6350 w 1581150"/>
                  <a:gd name="connsiteY68" fmla="*/ 60326 h 3921126"/>
                  <a:gd name="connsiteX69" fmla="*/ 0 w 1581150"/>
                  <a:gd name="connsiteY69" fmla="*/ 0 h 3921126"/>
                  <a:gd name="connsiteX0" fmla="*/ 1577975 w 1581150"/>
                  <a:gd name="connsiteY0" fmla="*/ 3921126 h 3921126"/>
                  <a:gd name="connsiteX1" fmla="*/ 1581150 w 1581150"/>
                  <a:gd name="connsiteY1" fmla="*/ 3556001 h 3921126"/>
                  <a:gd name="connsiteX2" fmla="*/ 1368425 w 1581150"/>
                  <a:gd name="connsiteY2" fmla="*/ 3556001 h 3921126"/>
                  <a:gd name="connsiteX3" fmla="*/ 1371600 w 1581150"/>
                  <a:gd name="connsiteY3" fmla="*/ 3435351 h 3921126"/>
                  <a:gd name="connsiteX4" fmla="*/ 1308100 w 1581150"/>
                  <a:gd name="connsiteY4" fmla="*/ 3435351 h 3921126"/>
                  <a:gd name="connsiteX5" fmla="*/ 1311275 w 1581150"/>
                  <a:gd name="connsiteY5" fmla="*/ 3321051 h 3921126"/>
                  <a:gd name="connsiteX6" fmla="*/ 1092200 w 1581150"/>
                  <a:gd name="connsiteY6" fmla="*/ 3324226 h 3921126"/>
                  <a:gd name="connsiteX7" fmla="*/ 1095375 w 1581150"/>
                  <a:gd name="connsiteY7" fmla="*/ 3228976 h 3921126"/>
                  <a:gd name="connsiteX8" fmla="*/ 962025 w 1581150"/>
                  <a:gd name="connsiteY8" fmla="*/ 3228976 h 3921126"/>
                  <a:gd name="connsiteX9" fmla="*/ 962025 w 1581150"/>
                  <a:gd name="connsiteY9" fmla="*/ 3143251 h 3921126"/>
                  <a:gd name="connsiteX10" fmla="*/ 835025 w 1581150"/>
                  <a:gd name="connsiteY10" fmla="*/ 3140076 h 3921126"/>
                  <a:gd name="connsiteX11" fmla="*/ 838200 w 1581150"/>
                  <a:gd name="connsiteY11" fmla="*/ 3067051 h 3921126"/>
                  <a:gd name="connsiteX12" fmla="*/ 787400 w 1581150"/>
                  <a:gd name="connsiteY12" fmla="*/ 3067051 h 3921126"/>
                  <a:gd name="connsiteX13" fmla="*/ 790575 w 1581150"/>
                  <a:gd name="connsiteY13" fmla="*/ 2990851 h 3921126"/>
                  <a:gd name="connsiteX14" fmla="*/ 733425 w 1581150"/>
                  <a:gd name="connsiteY14" fmla="*/ 2990851 h 3921126"/>
                  <a:gd name="connsiteX15" fmla="*/ 736600 w 1581150"/>
                  <a:gd name="connsiteY15" fmla="*/ 2908301 h 3921126"/>
                  <a:gd name="connsiteX16" fmla="*/ 692150 w 1581150"/>
                  <a:gd name="connsiteY16" fmla="*/ 2905126 h 3921126"/>
                  <a:gd name="connsiteX17" fmla="*/ 698500 w 1581150"/>
                  <a:gd name="connsiteY17" fmla="*/ 2841626 h 3921126"/>
                  <a:gd name="connsiteX18" fmla="*/ 685800 w 1581150"/>
                  <a:gd name="connsiteY18" fmla="*/ 2841626 h 3921126"/>
                  <a:gd name="connsiteX19" fmla="*/ 688975 w 1581150"/>
                  <a:gd name="connsiteY19" fmla="*/ 2692401 h 3921126"/>
                  <a:gd name="connsiteX20" fmla="*/ 606425 w 1581150"/>
                  <a:gd name="connsiteY20" fmla="*/ 2689226 h 3921126"/>
                  <a:gd name="connsiteX21" fmla="*/ 612775 w 1581150"/>
                  <a:gd name="connsiteY21" fmla="*/ 2619376 h 3921126"/>
                  <a:gd name="connsiteX22" fmla="*/ 565150 w 1581150"/>
                  <a:gd name="connsiteY22" fmla="*/ 2616201 h 3921126"/>
                  <a:gd name="connsiteX23" fmla="*/ 574675 w 1581150"/>
                  <a:gd name="connsiteY23" fmla="*/ 2479676 h 3921126"/>
                  <a:gd name="connsiteX24" fmla="*/ 546100 w 1581150"/>
                  <a:gd name="connsiteY24" fmla="*/ 2476501 h 3921126"/>
                  <a:gd name="connsiteX25" fmla="*/ 549275 w 1581150"/>
                  <a:gd name="connsiteY25" fmla="*/ 2343151 h 3921126"/>
                  <a:gd name="connsiteX26" fmla="*/ 527050 w 1581150"/>
                  <a:gd name="connsiteY26" fmla="*/ 2339976 h 3921126"/>
                  <a:gd name="connsiteX27" fmla="*/ 530225 w 1581150"/>
                  <a:gd name="connsiteY27" fmla="*/ 2270126 h 3921126"/>
                  <a:gd name="connsiteX28" fmla="*/ 517525 w 1581150"/>
                  <a:gd name="connsiteY28" fmla="*/ 2270126 h 3921126"/>
                  <a:gd name="connsiteX29" fmla="*/ 517525 w 1581150"/>
                  <a:gd name="connsiteY29" fmla="*/ 2206626 h 3921126"/>
                  <a:gd name="connsiteX30" fmla="*/ 511175 w 1581150"/>
                  <a:gd name="connsiteY30" fmla="*/ 2203451 h 3921126"/>
                  <a:gd name="connsiteX31" fmla="*/ 511175 w 1581150"/>
                  <a:gd name="connsiteY31" fmla="*/ 2203451 h 3921126"/>
                  <a:gd name="connsiteX32" fmla="*/ 511175 w 1581150"/>
                  <a:gd name="connsiteY32" fmla="*/ 2203451 h 3921126"/>
                  <a:gd name="connsiteX33" fmla="*/ 514350 w 1581150"/>
                  <a:gd name="connsiteY33" fmla="*/ 2184401 h 3921126"/>
                  <a:gd name="connsiteX34" fmla="*/ 492309 w 1581150"/>
                  <a:gd name="connsiteY34" fmla="*/ 2184402 h 3921126"/>
                  <a:gd name="connsiteX35" fmla="*/ 495485 w 1581150"/>
                  <a:gd name="connsiteY35" fmla="*/ 2085976 h 3921126"/>
                  <a:gd name="connsiteX36" fmla="*/ 463550 w 1581150"/>
                  <a:gd name="connsiteY36" fmla="*/ 2079626 h 3921126"/>
                  <a:gd name="connsiteX37" fmla="*/ 469900 w 1581150"/>
                  <a:gd name="connsiteY37" fmla="*/ 2009776 h 3921126"/>
                  <a:gd name="connsiteX38" fmla="*/ 409575 w 1581150"/>
                  <a:gd name="connsiteY38" fmla="*/ 2003426 h 3921126"/>
                  <a:gd name="connsiteX39" fmla="*/ 415925 w 1581150"/>
                  <a:gd name="connsiteY39" fmla="*/ 1927226 h 3921126"/>
                  <a:gd name="connsiteX40" fmla="*/ 400050 w 1581150"/>
                  <a:gd name="connsiteY40" fmla="*/ 1927226 h 3921126"/>
                  <a:gd name="connsiteX41" fmla="*/ 409575 w 1581150"/>
                  <a:gd name="connsiteY41" fmla="*/ 1876426 h 3921126"/>
                  <a:gd name="connsiteX42" fmla="*/ 368300 w 1581150"/>
                  <a:gd name="connsiteY42" fmla="*/ 1876426 h 3921126"/>
                  <a:gd name="connsiteX43" fmla="*/ 374650 w 1581150"/>
                  <a:gd name="connsiteY43" fmla="*/ 1809751 h 3921126"/>
                  <a:gd name="connsiteX44" fmla="*/ 355600 w 1581150"/>
                  <a:gd name="connsiteY44" fmla="*/ 1809751 h 3921126"/>
                  <a:gd name="connsiteX45" fmla="*/ 355600 w 1581150"/>
                  <a:gd name="connsiteY45" fmla="*/ 1771651 h 3921126"/>
                  <a:gd name="connsiteX46" fmla="*/ 346075 w 1581150"/>
                  <a:gd name="connsiteY46" fmla="*/ 1768476 h 3921126"/>
                  <a:gd name="connsiteX47" fmla="*/ 346075 w 1581150"/>
                  <a:gd name="connsiteY47" fmla="*/ 1628776 h 3921126"/>
                  <a:gd name="connsiteX48" fmla="*/ 320675 w 1581150"/>
                  <a:gd name="connsiteY48" fmla="*/ 1619251 h 3921126"/>
                  <a:gd name="connsiteX49" fmla="*/ 330200 w 1581150"/>
                  <a:gd name="connsiteY49" fmla="*/ 1447801 h 3921126"/>
                  <a:gd name="connsiteX50" fmla="*/ 314325 w 1581150"/>
                  <a:gd name="connsiteY50" fmla="*/ 1450976 h 3921126"/>
                  <a:gd name="connsiteX51" fmla="*/ 317500 w 1581150"/>
                  <a:gd name="connsiteY51" fmla="*/ 1317626 h 3921126"/>
                  <a:gd name="connsiteX52" fmla="*/ 260350 w 1581150"/>
                  <a:gd name="connsiteY52" fmla="*/ 1314451 h 3921126"/>
                  <a:gd name="connsiteX53" fmla="*/ 269875 w 1581150"/>
                  <a:gd name="connsiteY53" fmla="*/ 1133476 h 3921126"/>
                  <a:gd name="connsiteX54" fmla="*/ 241300 w 1581150"/>
                  <a:gd name="connsiteY54" fmla="*/ 1127126 h 3921126"/>
                  <a:gd name="connsiteX55" fmla="*/ 244475 w 1581150"/>
                  <a:gd name="connsiteY55" fmla="*/ 1050926 h 3921126"/>
                  <a:gd name="connsiteX56" fmla="*/ 231775 w 1581150"/>
                  <a:gd name="connsiteY56" fmla="*/ 1054101 h 3921126"/>
                  <a:gd name="connsiteX57" fmla="*/ 241300 w 1581150"/>
                  <a:gd name="connsiteY57" fmla="*/ 873126 h 3921126"/>
                  <a:gd name="connsiteX58" fmla="*/ 196850 w 1581150"/>
                  <a:gd name="connsiteY58" fmla="*/ 879476 h 3921126"/>
                  <a:gd name="connsiteX59" fmla="*/ 200025 w 1581150"/>
                  <a:gd name="connsiteY59" fmla="*/ 781051 h 3921126"/>
                  <a:gd name="connsiteX60" fmla="*/ 165100 w 1581150"/>
                  <a:gd name="connsiteY60" fmla="*/ 777876 h 3921126"/>
                  <a:gd name="connsiteX61" fmla="*/ 165100 w 1581150"/>
                  <a:gd name="connsiteY61" fmla="*/ 676276 h 3921126"/>
                  <a:gd name="connsiteX62" fmla="*/ 146050 w 1581150"/>
                  <a:gd name="connsiteY62" fmla="*/ 571501 h 3921126"/>
                  <a:gd name="connsiteX63" fmla="*/ 136525 w 1581150"/>
                  <a:gd name="connsiteY63" fmla="*/ 479426 h 3921126"/>
                  <a:gd name="connsiteX64" fmla="*/ 101600 w 1581150"/>
                  <a:gd name="connsiteY64" fmla="*/ 346076 h 3921126"/>
                  <a:gd name="connsiteX65" fmla="*/ 66675 w 1581150"/>
                  <a:gd name="connsiteY65" fmla="*/ 266701 h 3921126"/>
                  <a:gd name="connsiteX66" fmla="*/ 50800 w 1581150"/>
                  <a:gd name="connsiteY66" fmla="*/ 165101 h 3921126"/>
                  <a:gd name="connsiteX67" fmla="*/ 44450 w 1581150"/>
                  <a:gd name="connsiteY67" fmla="*/ 82551 h 3921126"/>
                  <a:gd name="connsiteX68" fmla="*/ 6350 w 1581150"/>
                  <a:gd name="connsiteY68" fmla="*/ 60326 h 3921126"/>
                  <a:gd name="connsiteX69" fmla="*/ 0 w 1581150"/>
                  <a:gd name="connsiteY69" fmla="*/ 0 h 3921126"/>
                  <a:gd name="connsiteX0" fmla="*/ 1577975 w 1581150"/>
                  <a:gd name="connsiteY0" fmla="*/ 3921126 h 3921126"/>
                  <a:gd name="connsiteX1" fmla="*/ 1581150 w 1581150"/>
                  <a:gd name="connsiteY1" fmla="*/ 3556001 h 3921126"/>
                  <a:gd name="connsiteX2" fmla="*/ 1368425 w 1581150"/>
                  <a:gd name="connsiteY2" fmla="*/ 3556001 h 3921126"/>
                  <a:gd name="connsiteX3" fmla="*/ 1371600 w 1581150"/>
                  <a:gd name="connsiteY3" fmla="*/ 3435351 h 3921126"/>
                  <a:gd name="connsiteX4" fmla="*/ 1308100 w 1581150"/>
                  <a:gd name="connsiteY4" fmla="*/ 3435351 h 3921126"/>
                  <a:gd name="connsiteX5" fmla="*/ 1311275 w 1581150"/>
                  <a:gd name="connsiteY5" fmla="*/ 3321051 h 3921126"/>
                  <a:gd name="connsiteX6" fmla="*/ 1092200 w 1581150"/>
                  <a:gd name="connsiteY6" fmla="*/ 3324226 h 3921126"/>
                  <a:gd name="connsiteX7" fmla="*/ 1095375 w 1581150"/>
                  <a:gd name="connsiteY7" fmla="*/ 3228976 h 3921126"/>
                  <a:gd name="connsiteX8" fmla="*/ 962025 w 1581150"/>
                  <a:gd name="connsiteY8" fmla="*/ 3228976 h 3921126"/>
                  <a:gd name="connsiteX9" fmla="*/ 962025 w 1581150"/>
                  <a:gd name="connsiteY9" fmla="*/ 3143251 h 3921126"/>
                  <a:gd name="connsiteX10" fmla="*/ 835025 w 1581150"/>
                  <a:gd name="connsiteY10" fmla="*/ 3140076 h 3921126"/>
                  <a:gd name="connsiteX11" fmla="*/ 838200 w 1581150"/>
                  <a:gd name="connsiteY11" fmla="*/ 3067051 h 3921126"/>
                  <a:gd name="connsiteX12" fmla="*/ 787400 w 1581150"/>
                  <a:gd name="connsiteY12" fmla="*/ 3067051 h 3921126"/>
                  <a:gd name="connsiteX13" fmla="*/ 790575 w 1581150"/>
                  <a:gd name="connsiteY13" fmla="*/ 2990851 h 3921126"/>
                  <a:gd name="connsiteX14" fmla="*/ 733425 w 1581150"/>
                  <a:gd name="connsiteY14" fmla="*/ 2990851 h 3921126"/>
                  <a:gd name="connsiteX15" fmla="*/ 736600 w 1581150"/>
                  <a:gd name="connsiteY15" fmla="*/ 2908301 h 3921126"/>
                  <a:gd name="connsiteX16" fmla="*/ 692150 w 1581150"/>
                  <a:gd name="connsiteY16" fmla="*/ 2905126 h 3921126"/>
                  <a:gd name="connsiteX17" fmla="*/ 698500 w 1581150"/>
                  <a:gd name="connsiteY17" fmla="*/ 2841626 h 3921126"/>
                  <a:gd name="connsiteX18" fmla="*/ 685800 w 1581150"/>
                  <a:gd name="connsiteY18" fmla="*/ 2841626 h 3921126"/>
                  <a:gd name="connsiteX19" fmla="*/ 688975 w 1581150"/>
                  <a:gd name="connsiteY19" fmla="*/ 2692401 h 3921126"/>
                  <a:gd name="connsiteX20" fmla="*/ 606425 w 1581150"/>
                  <a:gd name="connsiteY20" fmla="*/ 2689226 h 3921126"/>
                  <a:gd name="connsiteX21" fmla="*/ 612775 w 1581150"/>
                  <a:gd name="connsiteY21" fmla="*/ 2619376 h 3921126"/>
                  <a:gd name="connsiteX22" fmla="*/ 565150 w 1581150"/>
                  <a:gd name="connsiteY22" fmla="*/ 2616201 h 3921126"/>
                  <a:gd name="connsiteX23" fmla="*/ 574675 w 1581150"/>
                  <a:gd name="connsiteY23" fmla="*/ 2479676 h 3921126"/>
                  <a:gd name="connsiteX24" fmla="*/ 546100 w 1581150"/>
                  <a:gd name="connsiteY24" fmla="*/ 2476501 h 3921126"/>
                  <a:gd name="connsiteX25" fmla="*/ 549275 w 1581150"/>
                  <a:gd name="connsiteY25" fmla="*/ 2343151 h 3921126"/>
                  <a:gd name="connsiteX26" fmla="*/ 527050 w 1581150"/>
                  <a:gd name="connsiteY26" fmla="*/ 2339976 h 3921126"/>
                  <a:gd name="connsiteX27" fmla="*/ 530225 w 1581150"/>
                  <a:gd name="connsiteY27" fmla="*/ 2270126 h 3921126"/>
                  <a:gd name="connsiteX28" fmla="*/ 517525 w 1581150"/>
                  <a:gd name="connsiteY28" fmla="*/ 2270126 h 3921126"/>
                  <a:gd name="connsiteX29" fmla="*/ 517525 w 1581150"/>
                  <a:gd name="connsiteY29" fmla="*/ 2206626 h 3921126"/>
                  <a:gd name="connsiteX30" fmla="*/ 511175 w 1581150"/>
                  <a:gd name="connsiteY30" fmla="*/ 2203451 h 3921126"/>
                  <a:gd name="connsiteX31" fmla="*/ 511175 w 1581150"/>
                  <a:gd name="connsiteY31" fmla="*/ 2203451 h 3921126"/>
                  <a:gd name="connsiteX32" fmla="*/ 511175 w 1581150"/>
                  <a:gd name="connsiteY32" fmla="*/ 2203451 h 3921126"/>
                  <a:gd name="connsiteX33" fmla="*/ 514350 w 1581150"/>
                  <a:gd name="connsiteY33" fmla="*/ 2184401 h 3921126"/>
                  <a:gd name="connsiteX34" fmla="*/ 492309 w 1581150"/>
                  <a:gd name="connsiteY34" fmla="*/ 2184402 h 3921126"/>
                  <a:gd name="connsiteX35" fmla="*/ 495485 w 1581150"/>
                  <a:gd name="connsiteY35" fmla="*/ 2085976 h 3921126"/>
                  <a:gd name="connsiteX36" fmla="*/ 463550 w 1581150"/>
                  <a:gd name="connsiteY36" fmla="*/ 2079626 h 3921126"/>
                  <a:gd name="connsiteX37" fmla="*/ 469900 w 1581150"/>
                  <a:gd name="connsiteY37" fmla="*/ 2009776 h 3921126"/>
                  <a:gd name="connsiteX38" fmla="*/ 409575 w 1581150"/>
                  <a:gd name="connsiteY38" fmla="*/ 2003426 h 3921126"/>
                  <a:gd name="connsiteX39" fmla="*/ 415925 w 1581150"/>
                  <a:gd name="connsiteY39" fmla="*/ 1927226 h 3921126"/>
                  <a:gd name="connsiteX40" fmla="*/ 400050 w 1581150"/>
                  <a:gd name="connsiteY40" fmla="*/ 1927226 h 3921126"/>
                  <a:gd name="connsiteX41" fmla="*/ 409575 w 1581150"/>
                  <a:gd name="connsiteY41" fmla="*/ 1876426 h 3921126"/>
                  <a:gd name="connsiteX42" fmla="*/ 368300 w 1581150"/>
                  <a:gd name="connsiteY42" fmla="*/ 1876426 h 3921126"/>
                  <a:gd name="connsiteX43" fmla="*/ 374650 w 1581150"/>
                  <a:gd name="connsiteY43" fmla="*/ 1809751 h 3921126"/>
                  <a:gd name="connsiteX44" fmla="*/ 355600 w 1581150"/>
                  <a:gd name="connsiteY44" fmla="*/ 1809751 h 3921126"/>
                  <a:gd name="connsiteX45" fmla="*/ 355600 w 1581150"/>
                  <a:gd name="connsiteY45" fmla="*/ 1771651 h 3921126"/>
                  <a:gd name="connsiteX46" fmla="*/ 346075 w 1581150"/>
                  <a:gd name="connsiteY46" fmla="*/ 1768476 h 3921126"/>
                  <a:gd name="connsiteX47" fmla="*/ 346075 w 1581150"/>
                  <a:gd name="connsiteY47" fmla="*/ 1628776 h 3921126"/>
                  <a:gd name="connsiteX48" fmla="*/ 320675 w 1581150"/>
                  <a:gd name="connsiteY48" fmla="*/ 1619251 h 3921126"/>
                  <a:gd name="connsiteX49" fmla="*/ 330200 w 1581150"/>
                  <a:gd name="connsiteY49" fmla="*/ 1447801 h 3921126"/>
                  <a:gd name="connsiteX50" fmla="*/ 314325 w 1581150"/>
                  <a:gd name="connsiteY50" fmla="*/ 1450976 h 3921126"/>
                  <a:gd name="connsiteX51" fmla="*/ 317500 w 1581150"/>
                  <a:gd name="connsiteY51" fmla="*/ 1317626 h 3921126"/>
                  <a:gd name="connsiteX52" fmla="*/ 260350 w 1581150"/>
                  <a:gd name="connsiteY52" fmla="*/ 1314451 h 3921126"/>
                  <a:gd name="connsiteX53" fmla="*/ 269875 w 1581150"/>
                  <a:gd name="connsiteY53" fmla="*/ 1133476 h 3921126"/>
                  <a:gd name="connsiteX54" fmla="*/ 241300 w 1581150"/>
                  <a:gd name="connsiteY54" fmla="*/ 1127126 h 3921126"/>
                  <a:gd name="connsiteX55" fmla="*/ 244475 w 1581150"/>
                  <a:gd name="connsiteY55" fmla="*/ 1050926 h 3921126"/>
                  <a:gd name="connsiteX56" fmla="*/ 231775 w 1581150"/>
                  <a:gd name="connsiteY56" fmla="*/ 1054101 h 3921126"/>
                  <a:gd name="connsiteX57" fmla="*/ 241300 w 1581150"/>
                  <a:gd name="connsiteY57" fmla="*/ 873126 h 3921126"/>
                  <a:gd name="connsiteX58" fmla="*/ 196850 w 1581150"/>
                  <a:gd name="connsiteY58" fmla="*/ 879476 h 3921126"/>
                  <a:gd name="connsiteX59" fmla="*/ 200025 w 1581150"/>
                  <a:gd name="connsiteY59" fmla="*/ 781051 h 3921126"/>
                  <a:gd name="connsiteX60" fmla="*/ 165100 w 1581150"/>
                  <a:gd name="connsiteY60" fmla="*/ 777876 h 3921126"/>
                  <a:gd name="connsiteX61" fmla="*/ 165100 w 1581150"/>
                  <a:gd name="connsiteY61" fmla="*/ 676276 h 3921126"/>
                  <a:gd name="connsiteX62" fmla="*/ 146050 w 1581150"/>
                  <a:gd name="connsiteY62" fmla="*/ 571501 h 3921126"/>
                  <a:gd name="connsiteX63" fmla="*/ 136525 w 1581150"/>
                  <a:gd name="connsiteY63" fmla="*/ 479426 h 3921126"/>
                  <a:gd name="connsiteX64" fmla="*/ 101600 w 1581150"/>
                  <a:gd name="connsiteY64" fmla="*/ 346076 h 3921126"/>
                  <a:gd name="connsiteX65" fmla="*/ 66675 w 1581150"/>
                  <a:gd name="connsiteY65" fmla="*/ 266701 h 3921126"/>
                  <a:gd name="connsiteX66" fmla="*/ 50800 w 1581150"/>
                  <a:gd name="connsiteY66" fmla="*/ 165101 h 3921126"/>
                  <a:gd name="connsiteX67" fmla="*/ 44450 w 1581150"/>
                  <a:gd name="connsiteY67" fmla="*/ 82551 h 3921126"/>
                  <a:gd name="connsiteX68" fmla="*/ 6350 w 1581150"/>
                  <a:gd name="connsiteY68" fmla="*/ 60326 h 3921126"/>
                  <a:gd name="connsiteX69" fmla="*/ 0 w 1581150"/>
                  <a:gd name="connsiteY69" fmla="*/ 0 h 3921126"/>
                  <a:gd name="connsiteX0" fmla="*/ 1577975 w 1581150"/>
                  <a:gd name="connsiteY0" fmla="*/ 3921126 h 3921126"/>
                  <a:gd name="connsiteX1" fmla="*/ 1581150 w 1581150"/>
                  <a:gd name="connsiteY1" fmla="*/ 3556001 h 3921126"/>
                  <a:gd name="connsiteX2" fmla="*/ 1368425 w 1581150"/>
                  <a:gd name="connsiteY2" fmla="*/ 3556001 h 3921126"/>
                  <a:gd name="connsiteX3" fmla="*/ 1371600 w 1581150"/>
                  <a:gd name="connsiteY3" fmla="*/ 3435351 h 3921126"/>
                  <a:gd name="connsiteX4" fmla="*/ 1308100 w 1581150"/>
                  <a:gd name="connsiteY4" fmla="*/ 3435351 h 3921126"/>
                  <a:gd name="connsiteX5" fmla="*/ 1311275 w 1581150"/>
                  <a:gd name="connsiteY5" fmla="*/ 3321051 h 3921126"/>
                  <a:gd name="connsiteX6" fmla="*/ 1092200 w 1581150"/>
                  <a:gd name="connsiteY6" fmla="*/ 3324226 h 3921126"/>
                  <a:gd name="connsiteX7" fmla="*/ 1095375 w 1581150"/>
                  <a:gd name="connsiteY7" fmla="*/ 3228976 h 3921126"/>
                  <a:gd name="connsiteX8" fmla="*/ 962025 w 1581150"/>
                  <a:gd name="connsiteY8" fmla="*/ 3228976 h 3921126"/>
                  <a:gd name="connsiteX9" fmla="*/ 962025 w 1581150"/>
                  <a:gd name="connsiteY9" fmla="*/ 3143251 h 3921126"/>
                  <a:gd name="connsiteX10" fmla="*/ 835025 w 1581150"/>
                  <a:gd name="connsiteY10" fmla="*/ 3140076 h 3921126"/>
                  <a:gd name="connsiteX11" fmla="*/ 838200 w 1581150"/>
                  <a:gd name="connsiteY11" fmla="*/ 3067051 h 3921126"/>
                  <a:gd name="connsiteX12" fmla="*/ 787400 w 1581150"/>
                  <a:gd name="connsiteY12" fmla="*/ 3067051 h 3921126"/>
                  <a:gd name="connsiteX13" fmla="*/ 790575 w 1581150"/>
                  <a:gd name="connsiteY13" fmla="*/ 2990851 h 3921126"/>
                  <a:gd name="connsiteX14" fmla="*/ 733425 w 1581150"/>
                  <a:gd name="connsiteY14" fmla="*/ 2990851 h 3921126"/>
                  <a:gd name="connsiteX15" fmla="*/ 736600 w 1581150"/>
                  <a:gd name="connsiteY15" fmla="*/ 2908301 h 3921126"/>
                  <a:gd name="connsiteX16" fmla="*/ 692150 w 1581150"/>
                  <a:gd name="connsiteY16" fmla="*/ 2905126 h 3921126"/>
                  <a:gd name="connsiteX17" fmla="*/ 698500 w 1581150"/>
                  <a:gd name="connsiteY17" fmla="*/ 2841626 h 3921126"/>
                  <a:gd name="connsiteX18" fmla="*/ 685800 w 1581150"/>
                  <a:gd name="connsiteY18" fmla="*/ 2841626 h 3921126"/>
                  <a:gd name="connsiteX19" fmla="*/ 688975 w 1581150"/>
                  <a:gd name="connsiteY19" fmla="*/ 2692401 h 3921126"/>
                  <a:gd name="connsiteX20" fmla="*/ 606425 w 1581150"/>
                  <a:gd name="connsiteY20" fmla="*/ 2689226 h 3921126"/>
                  <a:gd name="connsiteX21" fmla="*/ 612775 w 1581150"/>
                  <a:gd name="connsiteY21" fmla="*/ 2619376 h 3921126"/>
                  <a:gd name="connsiteX22" fmla="*/ 565150 w 1581150"/>
                  <a:gd name="connsiteY22" fmla="*/ 2616201 h 3921126"/>
                  <a:gd name="connsiteX23" fmla="*/ 574675 w 1581150"/>
                  <a:gd name="connsiteY23" fmla="*/ 2479676 h 3921126"/>
                  <a:gd name="connsiteX24" fmla="*/ 546100 w 1581150"/>
                  <a:gd name="connsiteY24" fmla="*/ 2476501 h 3921126"/>
                  <a:gd name="connsiteX25" fmla="*/ 549275 w 1581150"/>
                  <a:gd name="connsiteY25" fmla="*/ 2343151 h 3921126"/>
                  <a:gd name="connsiteX26" fmla="*/ 527050 w 1581150"/>
                  <a:gd name="connsiteY26" fmla="*/ 2339976 h 3921126"/>
                  <a:gd name="connsiteX27" fmla="*/ 530225 w 1581150"/>
                  <a:gd name="connsiteY27" fmla="*/ 2270126 h 3921126"/>
                  <a:gd name="connsiteX28" fmla="*/ 517525 w 1581150"/>
                  <a:gd name="connsiteY28" fmla="*/ 2270126 h 3921126"/>
                  <a:gd name="connsiteX29" fmla="*/ 517525 w 1581150"/>
                  <a:gd name="connsiteY29" fmla="*/ 2206626 h 3921126"/>
                  <a:gd name="connsiteX30" fmla="*/ 511175 w 1581150"/>
                  <a:gd name="connsiteY30" fmla="*/ 2203451 h 3921126"/>
                  <a:gd name="connsiteX31" fmla="*/ 511175 w 1581150"/>
                  <a:gd name="connsiteY31" fmla="*/ 2203451 h 3921126"/>
                  <a:gd name="connsiteX32" fmla="*/ 511175 w 1581150"/>
                  <a:gd name="connsiteY32" fmla="*/ 2203451 h 3921126"/>
                  <a:gd name="connsiteX33" fmla="*/ 514350 w 1581150"/>
                  <a:gd name="connsiteY33" fmla="*/ 2184401 h 3921126"/>
                  <a:gd name="connsiteX34" fmla="*/ 492309 w 1581150"/>
                  <a:gd name="connsiteY34" fmla="*/ 2184402 h 3921126"/>
                  <a:gd name="connsiteX35" fmla="*/ 495485 w 1581150"/>
                  <a:gd name="connsiteY35" fmla="*/ 2085976 h 3921126"/>
                  <a:gd name="connsiteX36" fmla="*/ 463550 w 1581150"/>
                  <a:gd name="connsiteY36" fmla="*/ 2079626 h 3921126"/>
                  <a:gd name="connsiteX37" fmla="*/ 469900 w 1581150"/>
                  <a:gd name="connsiteY37" fmla="*/ 2009776 h 3921126"/>
                  <a:gd name="connsiteX38" fmla="*/ 409575 w 1581150"/>
                  <a:gd name="connsiteY38" fmla="*/ 2003426 h 3921126"/>
                  <a:gd name="connsiteX39" fmla="*/ 415925 w 1581150"/>
                  <a:gd name="connsiteY39" fmla="*/ 1927226 h 3921126"/>
                  <a:gd name="connsiteX40" fmla="*/ 400050 w 1581150"/>
                  <a:gd name="connsiteY40" fmla="*/ 1927226 h 3921126"/>
                  <a:gd name="connsiteX41" fmla="*/ 409575 w 1581150"/>
                  <a:gd name="connsiteY41" fmla="*/ 1876426 h 3921126"/>
                  <a:gd name="connsiteX42" fmla="*/ 368300 w 1581150"/>
                  <a:gd name="connsiteY42" fmla="*/ 1876426 h 3921126"/>
                  <a:gd name="connsiteX43" fmla="*/ 374650 w 1581150"/>
                  <a:gd name="connsiteY43" fmla="*/ 1809751 h 3921126"/>
                  <a:gd name="connsiteX44" fmla="*/ 355600 w 1581150"/>
                  <a:gd name="connsiteY44" fmla="*/ 1809751 h 3921126"/>
                  <a:gd name="connsiteX45" fmla="*/ 355600 w 1581150"/>
                  <a:gd name="connsiteY45" fmla="*/ 1771651 h 3921126"/>
                  <a:gd name="connsiteX46" fmla="*/ 346075 w 1581150"/>
                  <a:gd name="connsiteY46" fmla="*/ 1768476 h 3921126"/>
                  <a:gd name="connsiteX47" fmla="*/ 346075 w 1581150"/>
                  <a:gd name="connsiteY47" fmla="*/ 1628776 h 3921126"/>
                  <a:gd name="connsiteX48" fmla="*/ 320675 w 1581150"/>
                  <a:gd name="connsiteY48" fmla="*/ 1619251 h 3921126"/>
                  <a:gd name="connsiteX49" fmla="*/ 330200 w 1581150"/>
                  <a:gd name="connsiteY49" fmla="*/ 1447801 h 3921126"/>
                  <a:gd name="connsiteX50" fmla="*/ 314325 w 1581150"/>
                  <a:gd name="connsiteY50" fmla="*/ 1450976 h 3921126"/>
                  <a:gd name="connsiteX51" fmla="*/ 317500 w 1581150"/>
                  <a:gd name="connsiteY51" fmla="*/ 1317626 h 3921126"/>
                  <a:gd name="connsiteX52" fmla="*/ 260350 w 1581150"/>
                  <a:gd name="connsiteY52" fmla="*/ 1314451 h 3921126"/>
                  <a:gd name="connsiteX53" fmla="*/ 269875 w 1581150"/>
                  <a:gd name="connsiteY53" fmla="*/ 1133476 h 3921126"/>
                  <a:gd name="connsiteX54" fmla="*/ 241300 w 1581150"/>
                  <a:gd name="connsiteY54" fmla="*/ 1127126 h 3921126"/>
                  <a:gd name="connsiteX55" fmla="*/ 244475 w 1581150"/>
                  <a:gd name="connsiteY55" fmla="*/ 1050926 h 3921126"/>
                  <a:gd name="connsiteX56" fmla="*/ 231775 w 1581150"/>
                  <a:gd name="connsiteY56" fmla="*/ 1054101 h 3921126"/>
                  <a:gd name="connsiteX57" fmla="*/ 241300 w 1581150"/>
                  <a:gd name="connsiteY57" fmla="*/ 873126 h 3921126"/>
                  <a:gd name="connsiteX58" fmla="*/ 196850 w 1581150"/>
                  <a:gd name="connsiteY58" fmla="*/ 879476 h 3921126"/>
                  <a:gd name="connsiteX59" fmla="*/ 200025 w 1581150"/>
                  <a:gd name="connsiteY59" fmla="*/ 781051 h 3921126"/>
                  <a:gd name="connsiteX60" fmla="*/ 165100 w 1581150"/>
                  <a:gd name="connsiteY60" fmla="*/ 777876 h 3921126"/>
                  <a:gd name="connsiteX61" fmla="*/ 165100 w 1581150"/>
                  <a:gd name="connsiteY61" fmla="*/ 676276 h 3921126"/>
                  <a:gd name="connsiteX62" fmla="*/ 146050 w 1581150"/>
                  <a:gd name="connsiteY62" fmla="*/ 571501 h 3921126"/>
                  <a:gd name="connsiteX63" fmla="*/ 136525 w 1581150"/>
                  <a:gd name="connsiteY63" fmla="*/ 479426 h 3921126"/>
                  <a:gd name="connsiteX64" fmla="*/ 101600 w 1581150"/>
                  <a:gd name="connsiteY64" fmla="*/ 346076 h 3921126"/>
                  <a:gd name="connsiteX65" fmla="*/ 66675 w 1581150"/>
                  <a:gd name="connsiteY65" fmla="*/ 266701 h 3921126"/>
                  <a:gd name="connsiteX66" fmla="*/ 50800 w 1581150"/>
                  <a:gd name="connsiteY66" fmla="*/ 165101 h 3921126"/>
                  <a:gd name="connsiteX67" fmla="*/ 44450 w 1581150"/>
                  <a:gd name="connsiteY67" fmla="*/ 82551 h 3921126"/>
                  <a:gd name="connsiteX68" fmla="*/ 26071 w 1581150"/>
                  <a:gd name="connsiteY68" fmla="*/ 68137 h 3921126"/>
                  <a:gd name="connsiteX69" fmla="*/ 0 w 1581150"/>
                  <a:gd name="connsiteY69" fmla="*/ 0 h 392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581150" h="3921126">
                    <a:moveTo>
                      <a:pt x="1577975" y="3921126"/>
                    </a:moveTo>
                    <a:cubicBezTo>
                      <a:pt x="1579033" y="3799418"/>
                      <a:pt x="1580092" y="3677709"/>
                      <a:pt x="1581150" y="3556001"/>
                    </a:cubicBezTo>
                    <a:lnTo>
                      <a:pt x="1368425" y="3556001"/>
                    </a:lnTo>
                    <a:cubicBezTo>
                      <a:pt x="1369483" y="3515784"/>
                      <a:pt x="1370542" y="3475568"/>
                      <a:pt x="1371600" y="3435351"/>
                    </a:cubicBezTo>
                    <a:lnTo>
                      <a:pt x="1308100" y="3435351"/>
                    </a:lnTo>
                    <a:cubicBezTo>
                      <a:pt x="1309158" y="3397251"/>
                      <a:pt x="1310217" y="3359151"/>
                      <a:pt x="1311275" y="3321051"/>
                    </a:cubicBezTo>
                    <a:lnTo>
                      <a:pt x="1092200" y="3324226"/>
                    </a:lnTo>
                    <a:lnTo>
                      <a:pt x="1095375" y="3228976"/>
                    </a:lnTo>
                    <a:lnTo>
                      <a:pt x="962025" y="3228976"/>
                    </a:lnTo>
                    <a:lnTo>
                      <a:pt x="962025" y="3143251"/>
                    </a:lnTo>
                    <a:lnTo>
                      <a:pt x="835025" y="3140076"/>
                    </a:lnTo>
                    <a:lnTo>
                      <a:pt x="838200" y="3067051"/>
                    </a:lnTo>
                    <a:lnTo>
                      <a:pt x="787400" y="3067051"/>
                    </a:lnTo>
                    <a:lnTo>
                      <a:pt x="790575" y="2990851"/>
                    </a:lnTo>
                    <a:lnTo>
                      <a:pt x="733425" y="2990851"/>
                    </a:lnTo>
                    <a:lnTo>
                      <a:pt x="736600" y="2908301"/>
                    </a:lnTo>
                    <a:cubicBezTo>
                      <a:pt x="721783" y="2907243"/>
                      <a:pt x="690033" y="2910418"/>
                      <a:pt x="692150" y="2905126"/>
                    </a:cubicBezTo>
                    <a:cubicBezTo>
                      <a:pt x="694267" y="2899834"/>
                      <a:pt x="696383" y="2862793"/>
                      <a:pt x="698500" y="2841626"/>
                    </a:cubicBezTo>
                    <a:lnTo>
                      <a:pt x="685800" y="2841626"/>
                    </a:lnTo>
                    <a:cubicBezTo>
                      <a:pt x="686858" y="2791884"/>
                      <a:pt x="687917" y="2742143"/>
                      <a:pt x="688975" y="2692401"/>
                    </a:cubicBezTo>
                    <a:lnTo>
                      <a:pt x="606425" y="2689226"/>
                    </a:lnTo>
                    <a:lnTo>
                      <a:pt x="612775" y="2619376"/>
                    </a:lnTo>
                    <a:lnTo>
                      <a:pt x="565150" y="2616201"/>
                    </a:lnTo>
                    <a:lnTo>
                      <a:pt x="574675" y="2479676"/>
                    </a:lnTo>
                    <a:lnTo>
                      <a:pt x="546100" y="2476501"/>
                    </a:lnTo>
                    <a:cubicBezTo>
                      <a:pt x="547158" y="2429934"/>
                      <a:pt x="541867" y="2348443"/>
                      <a:pt x="549275" y="2343151"/>
                    </a:cubicBezTo>
                    <a:lnTo>
                      <a:pt x="527050" y="2339976"/>
                    </a:lnTo>
                    <a:lnTo>
                      <a:pt x="530225" y="2270126"/>
                    </a:lnTo>
                    <a:lnTo>
                      <a:pt x="517525" y="2270126"/>
                    </a:lnTo>
                    <a:lnTo>
                      <a:pt x="517525" y="2206626"/>
                    </a:lnTo>
                    <a:lnTo>
                      <a:pt x="511175" y="2203451"/>
                    </a:lnTo>
                    <a:lnTo>
                      <a:pt x="511175" y="2203451"/>
                    </a:lnTo>
                    <a:lnTo>
                      <a:pt x="511175" y="2203451"/>
                    </a:lnTo>
                    <a:cubicBezTo>
                      <a:pt x="512233" y="2197101"/>
                      <a:pt x="517494" y="2187576"/>
                      <a:pt x="514350" y="2184401"/>
                    </a:cubicBezTo>
                    <a:cubicBezTo>
                      <a:pt x="511206" y="2181226"/>
                      <a:pt x="487140" y="2186685"/>
                      <a:pt x="492309" y="2184402"/>
                    </a:cubicBezTo>
                    <a:cubicBezTo>
                      <a:pt x="497478" y="2182119"/>
                      <a:pt x="500278" y="2103439"/>
                      <a:pt x="495485" y="2085976"/>
                    </a:cubicBezTo>
                    <a:cubicBezTo>
                      <a:pt x="490692" y="2068513"/>
                      <a:pt x="476250" y="2081743"/>
                      <a:pt x="463550" y="2079626"/>
                    </a:cubicBezTo>
                    <a:lnTo>
                      <a:pt x="469900" y="2009776"/>
                    </a:lnTo>
                    <a:lnTo>
                      <a:pt x="409575" y="2003426"/>
                    </a:lnTo>
                    <a:lnTo>
                      <a:pt x="415925" y="1927226"/>
                    </a:lnTo>
                    <a:lnTo>
                      <a:pt x="400050" y="1927226"/>
                    </a:lnTo>
                    <a:lnTo>
                      <a:pt x="409575" y="1876426"/>
                    </a:lnTo>
                    <a:lnTo>
                      <a:pt x="368300" y="1876426"/>
                    </a:lnTo>
                    <a:lnTo>
                      <a:pt x="374650" y="1809751"/>
                    </a:lnTo>
                    <a:lnTo>
                      <a:pt x="355600" y="1809751"/>
                    </a:lnTo>
                    <a:lnTo>
                      <a:pt x="355600" y="1771651"/>
                    </a:lnTo>
                    <a:lnTo>
                      <a:pt x="346075" y="1768476"/>
                    </a:lnTo>
                    <a:lnTo>
                      <a:pt x="346075" y="1628776"/>
                    </a:lnTo>
                    <a:lnTo>
                      <a:pt x="320675" y="1619251"/>
                    </a:lnTo>
                    <a:lnTo>
                      <a:pt x="330200" y="1447801"/>
                    </a:lnTo>
                    <a:lnTo>
                      <a:pt x="314325" y="1450976"/>
                    </a:lnTo>
                    <a:cubicBezTo>
                      <a:pt x="315383" y="1406526"/>
                      <a:pt x="326496" y="1366309"/>
                      <a:pt x="317500" y="1317626"/>
                    </a:cubicBezTo>
                    <a:lnTo>
                      <a:pt x="260350" y="1314451"/>
                    </a:lnTo>
                    <a:lnTo>
                      <a:pt x="269875" y="1133476"/>
                    </a:lnTo>
                    <a:lnTo>
                      <a:pt x="241300" y="1127126"/>
                    </a:lnTo>
                    <a:lnTo>
                      <a:pt x="244475" y="1050926"/>
                    </a:lnTo>
                    <a:lnTo>
                      <a:pt x="231775" y="1054101"/>
                    </a:lnTo>
                    <a:lnTo>
                      <a:pt x="241300" y="873126"/>
                    </a:lnTo>
                    <a:lnTo>
                      <a:pt x="196850" y="879476"/>
                    </a:lnTo>
                    <a:lnTo>
                      <a:pt x="200025" y="781051"/>
                    </a:lnTo>
                    <a:lnTo>
                      <a:pt x="165100" y="777876"/>
                    </a:lnTo>
                    <a:lnTo>
                      <a:pt x="165100" y="676276"/>
                    </a:lnTo>
                    <a:lnTo>
                      <a:pt x="146050" y="571501"/>
                    </a:lnTo>
                    <a:lnTo>
                      <a:pt x="136525" y="479426"/>
                    </a:lnTo>
                    <a:cubicBezTo>
                      <a:pt x="124883" y="434976"/>
                      <a:pt x="103717" y="349251"/>
                      <a:pt x="101600" y="346076"/>
                    </a:cubicBezTo>
                    <a:cubicBezTo>
                      <a:pt x="99483" y="342901"/>
                      <a:pt x="65617" y="270934"/>
                      <a:pt x="66675" y="266701"/>
                    </a:cubicBezTo>
                    <a:cubicBezTo>
                      <a:pt x="67733" y="262468"/>
                      <a:pt x="51858" y="174626"/>
                      <a:pt x="50800" y="165101"/>
                    </a:cubicBezTo>
                    <a:cubicBezTo>
                      <a:pt x="49742" y="155576"/>
                      <a:pt x="48571" y="98712"/>
                      <a:pt x="44450" y="82551"/>
                    </a:cubicBezTo>
                    <a:cubicBezTo>
                      <a:pt x="40329" y="66390"/>
                      <a:pt x="18663" y="64433"/>
                      <a:pt x="26071" y="68137"/>
                    </a:cubicBezTo>
                    <a:cubicBezTo>
                      <a:pt x="33479" y="71841"/>
                      <a:pt x="661" y="0"/>
                      <a:pt x="0" y="0"/>
                    </a:cubicBezTo>
                  </a:path>
                </a:pathLst>
              </a:custGeom>
              <a:ln w="25400">
                <a:solidFill>
                  <a:schemeClr val="accent5">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139" b="1" i="0" u="none" strike="noStrike" kern="1200" cap="none" spc="0" normalizeH="0" baseline="0" noProof="0">
                  <a:ln>
                    <a:noFill/>
                  </a:ln>
                  <a:solidFill>
                    <a:srgbClr val="000000"/>
                  </a:solidFill>
                  <a:effectLst/>
                  <a:uLnTx/>
                  <a:uFillTx/>
                  <a:latin typeface="Trebuchet MS"/>
                  <a:ea typeface="+mn-ea"/>
                  <a:cs typeface="+mn-cs"/>
                </a:endParaRPr>
              </a:p>
            </p:txBody>
          </p:sp>
          <p:grpSp>
            <p:nvGrpSpPr>
              <p:cNvPr id="70" name="Group 69">
                <a:extLst>
                  <a:ext uri="{FF2B5EF4-FFF2-40B4-BE49-F238E27FC236}">
                    <a16:creationId xmlns:a16="http://schemas.microsoft.com/office/drawing/2014/main" id="{14540F90-763F-4121-96CA-EE1CB3645869}"/>
                  </a:ext>
                </a:extLst>
              </p:cNvPr>
              <p:cNvGrpSpPr/>
              <p:nvPr/>
            </p:nvGrpSpPr>
            <p:grpSpPr>
              <a:xfrm>
                <a:off x="1495425" y="1019175"/>
                <a:ext cx="1564250" cy="3624825"/>
                <a:chOff x="1495425" y="1019175"/>
                <a:chExt cx="1564250" cy="3624825"/>
              </a:xfrm>
            </p:grpSpPr>
            <p:grpSp>
              <p:nvGrpSpPr>
                <p:cNvPr id="71" name="Group 70">
                  <a:extLst>
                    <a:ext uri="{FF2B5EF4-FFF2-40B4-BE49-F238E27FC236}">
                      <a16:creationId xmlns:a16="http://schemas.microsoft.com/office/drawing/2014/main" id="{D82CF586-985D-4BA7-86D3-072FD1ECF98B}"/>
                    </a:ext>
                  </a:extLst>
                </p:cNvPr>
                <p:cNvGrpSpPr/>
                <p:nvPr/>
              </p:nvGrpSpPr>
              <p:grpSpPr>
                <a:xfrm>
                  <a:off x="2987675" y="4572000"/>
                  <a:ext cx="72000" cy="72000"/>
                  <a:chOff x="2619375" y="3260725"/>
                  <a:chExt cx="72000" cy="72000"/>
                </a:xfrm>
              </p:grpSpPr>
              <p:cxnSp>
                <p:nvCxnSpPr>
                  <p:cNvPr id="120" name="Straight Connector 119">
                    <a:extLst>
                      <a:ext uri="{FF2B5EF4-FFF2-40B4-BE49-F238E27FC236}">
                        <a16:creationId xmlns:a16="http://schemas.microsoft.com/office/drawing/2014/main" id="{ADBF2492-F764-487F-B302-BFCB0180D90F}"/>
                      </a:ext>
                    </a:extLst>
                  </p:cNvPr>
                  <p:cNvCxnSpPr/>
                  <p:nvPr/>
                </p:nvCxnSpPr>
                <p:spPr>
                  <a:xfrm>
                    <a:off x="2655375" y="3260725"/>
                    <a:ext cx="0" cy="72000"/>
                  </a:xfrm>
                  <a:prstGeom prst="line">
                    <a:avLst/>
                  </a:prstGeom>
                  <a:ln w="12700" cmpd="sng">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21" name="Straight Connector 120">
                    <a:extLst>
                      <a:ext uri="{FF2B5EF4-FFF2-40B4-BE49-F238E27FC236}">
                        <a16:creationId xmlns:a16="http://schemas.microsoft.com/office/drawing/2014/main" id="{D5EF5A35-F110-45B1-9021-8F9AEFD8252F}"/>
                      </a:ext>
                    </a:extLst>
                  </p:cNvPr>
                  <p:cNvCxnSpPr/>
                  <p:nvPr/>
                </p:nvCxnSpPr>
                <p:spPr>
                  <a:xfrm rot="16200000">
                    <a:off x="2655375" y="3260726"/>
                    <a:ext cx="0" cy="72000"/>
                  </a:xfrm>
                  <a:prstGeom prst="line">
                    <a:avLst/>
                  </a:prstGeom>
                  <a:ln w="12700" cmpd="sng">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72" name="Group 71">
                  <a:extLst>
                    <a:ext uri="{FF2B5EF4-FFF2-40B4-BE49-F238E27FC236}">
                      <a16:creationId xmlns:a16="http://schemas.microsoft.com/office/drawing/2014/main" id="{3358CBE7-AB65-4692-B9EA-1F0C36CB5B67}"/>
                    </a:ext>
                  </a:extLst>
                </p:cNvPr>
                <p:cNvGrpSpPr/>
                <p:nvPr/>
              </p:nvGrpSpPr>
              <p:grpSpPr>
                <a:xfrm>
                  <a:off x="2968627" y="4572000"/>
                  <a:ext cx="72000" cy="72000"/>
                  <a:chOff x="2619377" y="3260725"/>
                  <a:chExt cx="72000" cy="72000"/>
                </a:xfrm>
              </p:grpSpPr>
              <p:cxnSp>
                <p:nvCxnSpPr>
                  <p:cNvPr id="118" name="Straight Connector 117">
                    <a:extLst>
                      <a:ext uri="{FF2B5EF4-FFF2-40B4-BE49-F238E27FC236}">
                        <a16:creationId xmlns:a16="http://schemas.microsoft.com/office/drawing/2014/main" id="{57638C66-3188-4E7B-9DB5-77E09328F8F1}"/>
                      </a:ext>
                    </a:extLst>
                  </p:cNvPr>
                  <p:cNvCxnSpPr/>
                  <p:nvPr/>
                </p:nvCxnSpPr>
                <p:spPr>
                  <a:xfrm>
                    <a:off x="2655375" y="3260725"/>
                    <a:ext cx="0" cy="72000"/>
                  </a:xfrm>
                  <a:prstGeom prst="line">
                    <a:avLst/>
                  </a:prstGeom>
                  <a:ln w="12700" cmpd="sng">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19" name="Straight Connector 118">
                    <a:extLst>
                      <a:ext uri="{FF2B5EF4-FFF2-40B4-BE49-F238E27FC236}">
                        <a16:creationId xmlns:a16="http://schemas.microsoft.com/office/drawing/2014/main" id="{C59A0B3E-F5BE-439F-8F6E-BEAA166067D0}"/>
                      </a:ext>
                    </a:extLst>
                  </p:cNvPr>
                  <p:cNvCxnSpPr/>
                  <p:nvPr/>
                </p:nvCxnSpPr>
                <p:spPr>
                  <a:xfrm rot="16200000">
                    <a:off x="2655377" y="3260726"/>
                    <a:ext cx="0" cy="72000"/>
                  </a:xfrm>
                  <a:prstGeom prst="line">
                    <a:avLst/>
                  </a:prstGeom>
                  <a:ln w="12700" cmpd="sng">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73" name="Group 72">
                  <a:extLst>
                    <a:ext uri="{FF2B5EF4-FFF2-40B4-BE49-F238E27FC236}">
                      <a16:creationId xmlns:a16="http://schemas.microsoft.com/office/drawing/2014/main" id="{584F22A3-1D44-482D-AC3D-FDBDE45B6659}"/>
                    </a:ext>
                  </a:extLst>
                </p:cNvPr>
                <p:cNvGrpSpPr/>
                <p:nvPr/>
              </p:nvGrpSpPr>
              <p:grpSpPr>
                <a:xfrm>
                  <a:off x="2679702" y="4337050"/>
                  <a:ext cx="72000" cy="72000"/>
                  <a:chOff x="2619377" y="3260725"/>
                  <a:chExt cx="72000" cy="72000"/>
                </a:xfrm>
              </p:grpSpPr>
              <p:cxnSp>
                <p:nvCxnSpPr>
                  <p:cNvPr id="116" name="Straight Connector 115">
                    <a:extLst>
                      <a:ext uri="{FF2B5EF4-FFF2-40B4-BE49-F238E27FC236}">
                        <a16:creationId xmlns:a16="http://schemas.microsoft.com/office/drawing/2014/main" id="{E32C01C9-6812-4B58-B1F0-DD892FA70061}"/>
                      </a:ext>
                    </a:extLst>
                  </p:cNvPr>
                  <p:cNvCxnSpPr/>
                  <p:nvPr/>
                </p:nvCxnSpPr>
                <p:spPr>
                  <a:xfrm>
                    <a:off x="2655375" y="3260725"/>
                    <a:ext cx="0" cy="72000"/>
                  </a:xfrm>
                  <a:prstGeom prst="line">
                    <a:avLst/>
                  </a:prstGeom>
                  <a:ln w="12700" cmpd="sng">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17" name="Straight Connector 116">
                    <a:extLst>
                      <a:ext uri="{FF2B5EF4-FFF2-40B4-BE49-F238E27FC236}">
                        <a16:creationId xmlns:a16="http://schemas.microsoft.com/office/drawing/2014/main" id="{B404F88C-20E9-4362-BA23-C5F6F2FCB546}"/>
                      </a:ext>
                    </a:extLst>
                  </p:cNvPr>
                  <p:cNvCxnSpPr/>
                  <p:nvPr/>
                </p:nvCxnSpPr>
                <p:spPr>
                  <a:xfrm rot="16200000">
                    <a:off x="2655377" y="3260726"/>
                    <a:ext cx="0" cy="72000"/>
                  </a:xfrm>
                  <a:prstGeom prst="line">
                    <a:avLst/>
                  </a:prstGeom>
                  <a:ln w="12700" cmpd="sng">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74" name="Group 73">
                  <a:extLst>
                    <a:ext uri="{FF2B5EF4-FFF2-40B4-BE49-F238E27FC236}">
                      <a16:creationId xmlns:a16="http://schemas.microsoft.com/office/drawing/2014/main" id="{2A037632-7639-4DFB-87C4-48D847BC090D}"/>
                    </a:ext>
                  </a:extLst>
                </p:cNvPr>
                <p:cNvGrpSpPr/>
                <p:nvPr/>
              </p:nvGrpSpPr>
              <p:grpSpPr>
                <a:xfrm>
                  <a:off x="2419352" y="4159250"/>
                  <a:ext cx="72000" cy="72000"/>
                  <a:chOff x="2619377" y="3260725"/>
                  <a:chExt cx="72000" cy="72000"/>
                </a:xfrm>
              </p:grpSpPr>
              <p:cxnSp>
                <p:nvCxnSpPr>
                  <p:cNvPr id="114" name="Straight Connector 113">
                    <a:extLst>
                      <a:ext uri="{FF2B5EF4-FFF2-40B4-BE49-F238E27FC236}">
                        <a16:creationId xmlns:a16="http://schemas.microsoft.com/office/drawing/2014/main" id="{D2D1EAB6-A6F7-424B-88B8-71642E4E76D0}"/>
                      </a:ext>
                    </a:extLst>
                  </p:cNvPr>
                  <p:cNvCxnSpPr/>
                  <p:nvPr/>
                </p:nvCxnSpPr>
                <p:spPr>
                  <a:xfrm>
                    <a:off x="2655375" y="3260725"/>
                    <a:ext cx="0" cy="72000"/>
                  </a:xfrm>
                  <a:prstGeom prst="line">
                    <a:avLst/>
                  </a:prstGeom>
                  <a:ln w="12700" cmpd="sng">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15" name="Straight Connector 114">
                    <a:extLst>
                      <a:ext uri="{FF2B5EF4-FFF2-40B4-BE49-F238E27FC236}">
                        <a16:creationId xmlns:a16="http://schemas.microsoft.com/office/drawing/2014/main" id="{5F677EE9-2E73-4F8D-8EA1-4ADD72370265}"/>
                      </a:ext>
                    </a:extLst>
                  </p:cNvPr>
                  <p:cNvCxnSpPr/>
                  <p:nvPr/>
                </p:nvCxnSpPr>
                <p:spPr>
                  <a:xfrm rot="16200000">
                    <a:off x="2655377" y="3260726"/>
                    <a:ext cx="0" cy="72000"/>
                  </a:xfrm>
                  <a:prstGeom prst="line">
                    <a:avLst/>
                  </a:prstGeom>
                  <a:ln w="12700" cmpd="sng">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75" name="Group 74">
                  <a:extLst>
                    <a:ext uri="{FF2B5EF4-FFF2-40B4-BE49-F238E27FC236}">
                      <a16:creationId xmlns:a16="http://schemas.microsoft.com/office/drawing/2014/main" id="{4F6A4D71-1B9A-41D9-B699-F1348F5BC88E}"/>
                    </a:ext>
                  </a:extLst>
                </p:cNvPr>
                <p:cNvGrpSpPr/>
                <p:nvPr/>
              </p:nvGrpSpPr>
              <p:grpSpPr>
                <a:xfrm>
                  <a:off x="2197100" y="3921125"/>
                  <a:ext cx="72000" cy="72000"/>
                  <a:chOff x="2619375" y="3260725"/>
                  <a:chExt cx="72000" cy="72000"/>
                </a:xfrm>
              </p:grpSpPr>
              <p:cxnSp>
                <p:nvCxnSpPr>
                  <p:cNvPr id="112" name="Straight Connector 111">
                    <a:extLst>
                      <a:ext uri="{FF2B5EF4-FFF2-40B4-BE49-F238E27FC236}">
                        <a16:creationId xmlns:a16="http://schemas.microsoft.com/office/drawing/2014/main" id="{7DB657C8-638E-47B8-8194-DAF590051269}"/>
                      </a:ext>
                    </a:extLst>
                  </p:cNvPr>
                  <p:cNvCxnSpPr/>
                  <p:nvPr/>
                </p:nvCxnSpPr>
                <p:spPr>
                  <a:xfrm>
                    <a:off x="2655375" y="3260725"/>
                    <a:ext cx="0" cy="72000"/>
                  </a:xfrm>
                  <a:prstGeom prst="line">
                    <a:avLst/>
                  </a:prstGeom>
                  <a:ln w="12700" cmpd="sng">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a:extLst>
                      <a:ext uri="{FF2B5EF4-FFF2-40B4-BE49-F238E27FC236}">
                        <a16:creationId xmlns:a16="http://schemas.microsoft.com/office/drawing/2014/main" id="{04B99205-BD36-413C-B5A4-F43CC1149B4D}"/>
                      </a:ext>
                    </a:extLst>
                  </p:cNvPr>
                  <p:cNvCxnSpPr/>
                  <p:nvPr/>
                </p:nvCxnSpPr>
                <p:spPr>
                  <a:xfrm rot="16200000">
                    <a:off x="2655375" y="3260726"/>
                    <a:ext cx="0" cy="72000"/>
                  </a:xfrm>
                  <a:prstGeom prst="line">
                    <a:avLst/>
                  </a:prstGeom>
                  <a:ln w="12700" cmpd="sng">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76" name="Group 75">
                  <a:extLst>
                    <a:ext uri="{FF2B5EF4-FFF2-40B4-BE49-F238E27FC236}">
                      <a16:creationId xmlns:a16="http://schemas.microsoft.com/office/drawing/2014/main" id="{6B8BCBB4-0C3A-4FA9-B4C0-48BF8F78C9DA}"/>
                    </a:ext>
                  </a:extLst>
                </p:cNvPr>
                <p:cNvGrpSpPr/>
                <p:nvPr/>
              </p:nvGrpSpPr>
              <p:grpSpPr>
                <a:xfrm>
                  <a:off x="2095686" y="3629025"/>
                  <a:ext cx="46415" cy="72000"/>
                  <a:chOff x="2644961" y="3260725"/>
                  <a:chExt cx="46415" cy="72000"/>
                </a:xfrm>
              </p:grpSpPr>
              <p:cxnSp>
                <p:nvCxnSpPr>
                  <p:cNvPr id="110" name="Straight Connector 109">
                    <a:extLst>
                      <a:ext uri="{FF2B5EF4-FFF2-40B4-BE49-F238E27FC236}">
                        <a16:creationId xmlns:a16="http://schemas.microsoft.com/office/drawing/2014/main" id="{F131EF9C-7983-47E9-A548-F2A08DD4E2EC}"/>
                      </a:ext>
                    </a:extLst>
                  </p:cNvPr>
                  <p:cNvCxnSpPr/>
                  <p:nvPr/>
                </p:nvCxnSpPr>
                <p:spPr>
                  <a:xfrm>
                    <a:off x="2655375" y="3260725"/>
                    <a:ext cx="0" cy="72000"/>
                  </a:xfrm>
                  <a:prstGeom prst="line">
                    <a:avLst/>
                  </a:prstGeom>
                  <a:ln w="12700" cmpd="sng">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a:extLst>
                      <a:ext uri="{FF2B5EF4-FFF2-40B4-BE49-F238E27FC236}">
                        <a16:creationId xmlns:a16="http://schemas.microsoft.com/office/drawing/2014/main" id="{D8694714-6166-4673-9B6F-A12FA5E168BF}"/>
                      </a:ext>
                    </a:extLst>
                  </p:cNvPr>
                  <p:cNvCxnSpPr>
                    <a:cxnSpLocks/>
                    <a:stCxn id="69" idx="22"/>
                  </p:cNvCxnSpPr>
                  <p:nvPr/>
                </p:nvCxnSpPr>
                <p:spPr>
                  <a:xfrm flipV="1">
                    <a:off x="2644961" y="3296728"/>
                    <a:ext cx="46415" cy="2098"/>
                  </a:xfrm>
                  <a:prstGeom prst="line">
                    <a:avLst/>
                  </a:prstGeom>
                  <a:ln w="12700" cmpd="sng">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77" name="Group 76">
                  <a:extLst>
                    <a:ext uri="{FF2B5EF4-FFF2-40B4-BE49-F238E27FC236}">
                      <a16:creationId xmlns:a16="http://schemas.microsoft.com/office/drawing/2014/main" id="{1236BB32-EA7B-468B-91A9-DB6706E36D2E}"/>
                    </a:ext>
                  </a:extLst>
                </p:cNvPr>
                <p:cNvGrpSpPr/>
                <p:nvPr/>
              </p:nvGrpSpPr>
              <p:grpSpPr>
                <a:xfrm>
                  <a:off x="2012950" y="3222625"/>
                  <a:ext cx="72000" cy="72000"/>
                  <a:chOff x="2619375" y="3260725"/>
                  <a:chExt cx="72000" cy="72000"/>
                </a:xfrm>
              </p:grpSpPr>
              <p:cxnSp>
                <p:nvCxnSpPr>
                  <p:cNvPr id="108" name="Straight Connector 107">
                    <a:extLst>
                      <a:ext uri="{FF2B5EF4-FFF2-40B4-BE49-F238E27FC236}">
                        <a16:creationId xmlns:a16="http://schemas.microsoft.com/office/drawing/2014/main" id="{8283E226-8CB1-4E4E-8447-BAE266DDFD05}"/>
                      </a:ext>
                    </a:extLst>
                  </p:cNvPr>
                  <p:cNvCxnSpPr/>
                  <p:nvPr/>
                </p:nvCxnSpPr>
                <p:spPr>
                  <a:xfrm>
                    <a:off x="2655375" y="3260725"/>
                    <a:ext cx="0" cy="72000"/>
                  </a:xfrm>
                  <a:prstGeom prst="line">
                    <a:avLst/>
                  </a:prstGeom>
                  <a:ln w="12700" cmpd="sng">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a:extLst>
                      <a:ext uri="{FF2B5EF4-FFF2-40B4-BE49-F238E27FC236}">
                        <a16:creationId xmlns:a16="http://schemas.microsoft.com/office/drawing/2014/main" id="{51C2C30C-9574-4A84-8B99-E120374249D0}"/>
                      </a:ext>
                    </a:extLst>
                  </p:cNvPr>
                  <p:cNvCxnSpPr/>
                  <p:nvPr/>
                </p:nvCxnSpPr>
                <p:spPr>
                  <a:xfrm rot="16200000">
                    <a:off x="2655375" y="3260726"/>
                    <a:ext cx="0" cy="72000"/>
                  </a:xfrm>
                  <a:prstGeom prst="line">
                    <a:avLst/>
                  </a:prstGeom>
                  <a:ln w="12700" cmpd="sng">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78" name="Group 77">
                  <a:extLst>
                    <a:ext uri="{FF2B5EF4-FFF2-40B4-BE49-F238E27FC236}">
                      <a16:creationId xmlns:a16="http://schemas.microsoft.com/office/drawing/2014/main" id="{04748149-D9FF-4B82-BB1D-025D3CB8EC32}"/>
                    </a:ext>
                  </a:extLst>
                </p:cNvPr>
                <p:cNvGrpSpPr/>
                <p:nvPr/>
              </p:nvGrpSpPr>
              <p:grpSpPr>
                <a:xfrm>
                  <a:off x="1901825" y="2889250"/>
                  <a:ext cx="72000" cy="72000"/>
                  <a:chOff x="2619375" y="3260725"/>
                  <a:chExt cx="72000" cy="72000"/>
                </a:xfrm>
              </p:grpSpPr>
              <p:cxnSp>
                <p:nvCxnSpPr>
                  <p:cNvPr id="106" name="Straight Connector 105">
                    <a:extLst>
                      <a:ext uri="{FF2B5EF4-FFF2-40B4-BE49-F238E27FC236}">
                        <a16:creationId xmlns:a16="http://schemas.microsoft.com/office/drawing/2014/main" id="{3DD9615F-3042-4EDD-BF25-ED73F508A12D}"/>
                      </a:ext>
                    </a:extLst>
                  </p:cNvPr>
                  <p:cNvCxnSpPr/>
                  <p:nvPr/>
                </p:nvCxnSpPr>
                <p:spPr>
                  <a:xfrm>
                    <a:off x="2655375" y="3260725"/>
                    <a:ext cx="0" cy="72000"/>
                  </a:xfrm>
                  <a:prstGeom prst="line">
                    <a:avLst/>
                  </a:prstGeom>
                  <a:ln w="12700" cmpd="sng">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07" name="Straight Connector 106">
                    <a:extLst>
                      <a:ext uri="{FF2B5EF4-FFF2-40B4-BE49-F238E27FC236}">
                        <a16:creationId xmlns:a16="http://schemas.microsoft.com/office/drawing/2014/main" id="{57B091EA-BD8E-4D95-B646-8BD5E0E542B3}"/>
                      </a:ext>
                    </a:extLst>
                  </p:cNvPr>
                  <p:cNvCxnSpPr/>
                  <p:nvPr/>
                </p:nvCxnSpPr>
                <p:spPr>
                  <a:xfrm rot="16200000">
                    <a:off x="2655375" y="3260726"/>
                    <a:ext cx="0" cy="72000"/>
                  </a:xfrm>
                  <a:prstGeom prst="line">
                    <a:avLst/>
                  </a:prstGeom>
                  <a:ln w="12700" cmpd="sng">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79" name="Group 78">
                  <a:extLst>
                    <a:ext uri="{FF2B5EF4-FFF2-40B4-BE49-F238E27FC236}">
                      <a16:creationId xmlns:a16="http://schemas.microsoft.com/office/drawing/2014/main" id="{C99D9FCE-0BF3-4CC8-B7BD-494180D43BA6}"/>
                    </a:ext>
                  </a:extLst>
                </p:cNvPr>
                <p:cNvGrpSpPr/>
                <p:nvPr/>
              </p:nvGrpSpPr>
              <p:grpSpPr>
                <a:xfrm>
                  <a:off x="1863725" y="2825750"/>
                  <a:ext cx="72000" cy="72000"/>
                  <a:chOff x="2619375" y="3260725"/>
                  <a:chExt cx="72000" cy="72000"/>
                </a:xfrm>
              </p:grpSpPr>
              <p:cxnSp>
                <p:nvCxnSpPr>
                  <p:cNvPr id="104" name="Straight Connector 103">
                    <a:extLst>
                      <a:ext uri="{FF2B5EF4-FFF2-40B4-BE49-F238E27FC236}">
                        <a16:creationId xmlns:a16="http://schemas.microsoft.com/office/drawing/2014/main" id="{ED12F99C-226E-4349-9209-0F53C262C90A}"/>
                      </a:ext>
                    </a:extLst>
                  </p:cNvPr>
                  <p:cNvCxnSpPr/>
                  <p:nvPr/>
                </p:nvCxnSpPr>
                <p:spPr>
                  <a:xfrm>
                    <a:off x="2655375" y="3260725"/>
                    <a:ext cx="0" cy="72000"/>
                  </a:xfrm>
                  <a:prstGeom prst="line">
                    <a:avLst/>
                  </a:prstGeom>
                  <a:ln w="12700" cmpd="sng">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05" name="Straight Connector 104">
                    <a:extLst>
                      <a:ext uri="{FF2B5EF4-FFF2-40B4-BE49-F238E27FC236}">
                        <a16:creationId xmlns:a16="http://schemas.microsoft.com/office/drawing/2014/main" id="{C4E2366D-F090-464A-82A1-47BD29E4ED16}"/>
                      </a:ext>
                    </a:extLst>
                  </p:cNvPr>
                  <p:cNvCxnSpPr/>
                  <p:nvPr/>
                </p:nvCxnSpPr>
                <p:spPr>
                  <a:xfrm rot="16200000">
                    <a:off x="2655375" y="3260726"/>
                    <a:ext cx="0" cy="72000"/>
                  </a:xfrm>
                  <a:prstGeom prst="line">
                    <a:avLst/>
                  </a:prstGeom>
                  <a:ln w="12700" cmpd="sng">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80" name="Group 79">
                  <a:extLst>
                    <a:ext uri="{FF2B5EF4-FFF2-40B4-BE49-F238E27FC236}">
                      <a16:creationId xmlns:a16="http://schemas.microsoft.com/office/drawing/2014/main" id="{0A569BE0-0862-49F1-AFAA-1E37BC6CEB8B}"/>
                    </a:ext>
                  </a:extLst>
                </p:cNvPr>
                <p:cNvGrpSpPr/>
                <p:nvPr/>
              </p:nvGrpSpPr>
              <p:grpSpPr>
                <a:xfrm>
                  <a:off x="1790700" y="2330450"/>
                  <a:ext cx="72000" cy="72000"/>
                  <a:chOff x="2619375" y="3260725"/>
                  <a:chExt cx="72000" cy="72000"/>
                </a:xfrm>
              </p:grpSpPr>
              <p:cxnSp>
                <p:nvCxnSpPr>
                  <p:cNvPr id="102" name="Straight Connector 101">
                    <a:extLst>
                      <a:ext uri="{FF2B5EF4-FFF2-40B4-BE49-F238E27FC236}">
                        <a16:creationId xmlns:a16="http://schemas.microsoft.com/office/drawing/2014/main" id="{89771513-4863-46C3-AAE0-A56ACA698090}"/>
                      </a:ext>
                    </a:extLst>
                  </p:cNvPr>
                  <p:cNvCxnSpPr/>
                  <p:nvPr/>
                </p:nvCxnSpPr>
                <p:spPr>
                  <a:xfrm>
                    <a:off x="2655375" y="3260725"/>
                    <a:ext cx="0" cy="72000"/>
                  </a:xfrm>
                  <a:prstGeom prst="line">
                    <a:avLst/>
                  </a:prstGeom>
                  <a:ln w="12700" cmpd="sng">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a:extLst>
                      <a:ext uri="{FF2B5EF4-FFF2-40B4-BE49-F238E27FC236}">
                        <a16:creationId xmlns:a16="http://schemas.microsoft.com/office/drawing/2014/main" id="{BF0C1D0E-EA7C-4EA4-8EEA-B1F5CD5C32BD}"/>
                      </a:ext>
                    </a:extLst>
                  </p:cNvPr>
                  <p:cNvCxnSpPr/>
                  <p:nvPr/>
                </p:nvCxnSpPr>
                <p:spPr>
                  <a:xfrm rot="16200000">
                    <a:off x="2655375" y="3260726"/>
                    <a:ext cx="0" cy="72000"/>
                  </a:xfrm>
                  <a:prstGeom prst="line">
                    <a:avLst/>
                  </a:prstGeom>
                  <a:ln w="12700" cmpd="sng">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81" name="Group 80">
                  <a:extLst>
                    <a:ext uri="{FF2B5EF4-FFF2-40B4-BE49-F238E27FC236}">
                      <a16:creationId xmlns:a16="http://schemas.microsoft.com/office/drawing/2014/main" id="{5B5BEC7A-CCDB-4B4B-97AA-BF8FEF039C84}"/>
                    </a:ext>
                  </a:extLst>
                </p:cNvPr>
                <p:cNvGrpSpPr/>
                <p:nvPr/>
              </p:nvGrpSpPr>
              <p:grpSpPr>
                <a:xfrm>
                  <a:off x="1746250" y="2085975"/>
                  <a:ext cx="72000" cy="72000"/>
                  <a:chOff x="2619375" y="3260725"/>
                  <a:chExt cx="72000" cy="72000"/>
                </a:xfrm>
              </p:grpSpPr>
              <p:cxnSp>
                <p:nvCxnSpPr>
                  <p:cNvPr id="100" name="Straight Connector 99">
                    <a:extLst>
                      <a:ext uri="{FF2B5EF4-FFF2-40B4-BE49-F238E27FC236}">
                        <a16:creationId xmlns:a16="http://schemas.microsoft.com/office/drawing/2014/main" id="{7205147F-976E-45A9-9214-049ADFEB35D2}"/>
                      </a:ext>
                    </a:extLst>
                  </p:cNvPr>
                  <p:cNvCxnSpPr/>
                  <p:nvPr/>
                </p:nvCxnSpPr>
                <p:spPr>
                  <a:xfrm>
                    <a:off x="2655375" y="3260725"/>
                    <a:ext cx="0" cy="72000"/>
                  </a:xfrm>
                  <a:prstGeom prst="line">
                    <a:avLst/>
                  </a:prstGeom>
                  <a:ln w="12700" cmpd="sng">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01" name="Straight Connector 100">
                    <a:extLst>
                      <a:ext uri="{FF2B5EF4-FFF2-40B4-BE49-F238E27FC236}">
                        <a16:creationId xmlns:a16="http://schemas.microsoft.com/office/drawing/2014/main" id="{2D35E5CD-A972-4665-B89A-3C6B55191325}"/>
                      </a:ext>
                    </a:extLst>
                  </p:cNvPr>
                  <p:cNvCxnSpPr/>
                  <p:nvPr/>
                </p:nvCxnSpPr>
                <p:spPr>
                  <a:xfrm rot="16200000">
                    <a:off x="2655375" y="3260726"/>
                    <a:ext cx="0" cy="72000"/>
                  </a:xfrm>
                  <a:prstGeom prst="line">
                    <a:avLst/>
                  </a:prstGeom>
                  <a:ln w="12700" cmpd="sng">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82" name="Group 81">
                  <a:extLst>
                    <a:ext uri="{FF2B5EF4-FFF2-40B4-BE49-F238E27FC236}">
                      <a16:creationId xmlns:a16="http://schemas.microsoft.com/office/drawing/2014/main" id="{39D4627B-4B60-414F-ACB9-2C81DCC2033C}"/>
                    </a:ext>
                  </a:extLst>
                </p:cNvPr>
                <p:cNvGrpSpPr/>
                <p:nvPr/>
              </p:nvGrpSpPr>
              <p:grpSpPr>
                <a:xfrm>
                  <a:off x="1733550" y="1908175"/>
                  <a:ext cx="72000" cy="72000"/>
                  <a:chOff x="2619375" y="3260725"/>
                  <a:chExt cx="72000" cy="72000"/>
                </a:xfrm>
              </p:grpSpPr>
              <p:cxnSp>
                <p:nvCxnSpPr>
                  <p:cNvPr id="98" name="Straight Connector 97">
                    <a:extLst>
                      <a:ext uri="{FF2B5EF4-FFF2-40B4-BE49-F238E27FC236}">
                        <a16:creationId xmlns:a16="http://schemas.microsoft.com/office/drawing/2014/main" id="{B3213FAD-ED05-44B3-B5C0-9AEB943C7007}"/>
                      </a:ext>
                    </a:extLst>
                  </p:cNvPr>
                  <p:cNvCxnSpPr/>
                  <p:nvPr/>
                </p:nvCxnSpPr>
                <p:spPr>
                  <a:xfrm>
                    <a:off x="2655375" y="3260725"/>
                    <a:ext cx="0" cy="72000"/>
                  </a:xfrm>
                  <a:prstGeom prst="line">
                    <a:avLst/>
                  </a:prstGeom>
                  <a:ln w="12700" cmpd="sng">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99" name="Straight Connector 98">
                    <a:extLst>
                      <a:ext uri="{FF2B5EF4-FFF2-40B4-BE49-F238E27FC236}">
                        <a16:creationId xmlns:a16="http://schemas.microsoft.com/office/drawing/2014/main" id="{B97827FE-97B5-48B7-A845-97C3A91008F0}"/>
                      </a:ext>
                    </a:extLst>
                  </p:cNvPr>
                  <p:cNvCxnSpPr/>
                  <p:nvPr/>
                </p:nvCxnSpPr>
                <p:spPr>
                  <a:xfrm rot="16200000">
                    <a:off x="2655375" y="3260726"/>
                    <a:ext cx="0" cy="72000"/>
                  </a:xfrm>
                  <a:prstGeom prst="line">
                    <a:avLst/>
                  </a:prstGeom>
                  <a:ln w="12700" cmpd="sng">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83" name="Group 82">
                  <a:extLst>
                    <a:ext uri="{FF2B5EF4-FFF2-40B4-BE49-F238E27FC236}">
                      <a16:creationId xmlns:a16="http://schemas.microsoft.com/office/drawing/2014/main" id="{140C9A80-A256-4F96-A5F3-6A9FB4ABA485}"/>
                    </a:ext>
                  </a:extLst>
                </p:cNvPr>
                <p:cNvGrpSpPr/>
                <p:nvPr/>
              </p:nvGrpSpPr>
              <p:grpSpPr>
                <a:xfrm>
                  <a:off x="1663700" y="1708150"/>
                  <a:ext cx="72000" cy="72000"/>
                  <a:chOff x="2619375" y="3260725"/>
                  <a:chExt cx="72000" cy="72000"/>
                </a:xfrm>
              </p:grpSpPr>
              <p:cxnSp>
                <p:nvCxnSpPr>
                  <p:cNvPr id="96" name="Straight Connector 95">
                    <a:extLst>
                      <a:ext uri="{FF2B5EF4-FFF2-40B4-BE49-F238E27FC236}">
                        <a16:creationId xmlns:a16="http://schemas.microsoft.com/office/drawing/2014/main" id="{C1303057-9761-4775-90FF-ACA01C58805E}"/>
                      </a:ext>
                    </a:extLst>
                  </p:cNvPr>
                  <p:cNvCxnSpPr/>
                  <p:nvPr/>
                </p:nvCxnSpPr>
                <p:spPr>
                  <a:xfrm>
                    <a:off x="2655375" y="3260725"/>
                    <a:ext cx="0" cy="72000"/>
                  </a:xfrm>
                  <a:prstGeom prst="line">
                    <a:avLst/>
                  </a:prstGeom>
                  <a:ln w="12700" cmpd="sng">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97" name="Straight Connector 96">
                    <a:extLst>
                      <a:ext uri="{FF2B5EF4-FFF2-40B4-BE49-F238E27FC236}">
                        <a16:creationId xmlns:a16="http://schemas.microsoft.com/office/drawing/2014/main" id="{81852773-A2D2-45F7-BE89-B5438889B658}"/>
                      </a:ext>
                    </a:extLst>
                  </p:cNvPr>
                  <p:cNvCxnSpPr/>
                  <p:nvPr/>
                </p:nvCxnSpPr>
                <p:spPr>
                  <a:xfrm rot="16200000">
                    <a:off x="2655375" y="3260726"/>
                    <a:ext cx="0" cy="72000"/>
                  </a:xfrm>
                  <a:prstGeom prst="line">
                    <a:avLst/>
                  </a:prstGeom>
                  <a:ln w="12700" cmpd="sng">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84" name="Group 83">
                  <a:extLst>
                    <a:ext uri="{FF2B5EF4-FFF2-40B4-BE49-F238E27FC236}">
                      <a16:creationId xmlns:a16="http://schemas.microsoft.com/office/drawing/2014/main" id="{237353A9-8C02-4662-B1BB-905D1DF52FE7}"/>
                    </a:ext>
                  </a:extLst>
                </p:cNvPr>
                <p:cNvGrpSpPr/>
                <p:nvPr/>
              </p:nvGrpSpPr>
              <p:grpSpPr>
                <a:xfrm>
                  <a:off x="1651000" y="1593850"/>
                  <a:ext cx="72000" cy="72000"/>
                  <a:chOff x="2619375" y="3260725"/>
                  <a:chExt cx="72000" cy="72000"/>
                </a:xfrm>
              </p:grpSpPr>
              <p:cxnSp>
                <p:nvCxnSpPr>
                  <p:cNvPr id="94" name="Straight Connector 93">
                    <a:extLst>
                      <a:ext uri="{FF2B5EF4-FFF2-40B4-BE49-F238E27FC236}">
                        <a16:creationId xmlns:a16="http://schemas.microsoft.com/office/drawing/2014/main" id="{49ACF728-3249-400D-B5B2-97F51A2C652E}"/>
                      </a:ext>
                    </a:extLst>
                  </p:cNvPr>
                  <p:cNvCxnSpPr/>
                  <p:nvPr/>
                </p:nvCxnSpPr>
                <p:spPr>
                  <a:xfrm>
                    <a:off x="2655375" y="3260725"/>
                    <a:ext cx="0" cy="72000"/>
                  </a:xfrm>
                  <a:prstGeom prst="line">
                    <a:avLst/>
                  </a:prstGeom>
                  <a:ln w="12700" cmpd="sng">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95" name="Straight Connector 94">
                    <a:extLst>
                      <a:ext uri="{FF2B5EF4-FFF2-40B4-BE49-F238E27FC236}">
                        <a16:creationId xmlns:a16="http://schemas.microsoft.com/office/drawing/2014/main" id="{667952E9-FBBE-4AE3-9C44-5460AB8FC956}"/>
                      </a:ext>
                    </a:extLst>
                  </p:cNvPr>
                  <p:cNvCxnSpPr/>
                  <p:nvPr/>
                </p:nvCxnSpPr>
                <p:spPr>
                  <a:xfrm rot="16200000">
                    <a:off x="2655375" y="3260726"/>
                    <a:ext cx="0" cy="72000"/>
                  </a:xfrm>
                  <a:prstGeom prst="line">
                    <a:avLst/>
                  </a:prstGeom>
                  <a:ln w="12700" cmpd="sng">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85" name="Group 84">
                  <a:extLst>
                    <a:ext uri="{FF2B5EF4-FFF2-40B4-BE49-F238E27FC236}">
                      <a16:creationId xmlns:a16="http://schemas.microsoft.com/office/drawing/2014/main" id="{E7A78D11-FBE1-4907-A82A-D77D47AB4FD2}"/>
                    </a:ext>
                  </a:extLst>
                </p:cNvPr>
                <p:cNvGrpSpPr/>
                <p:nvPr/>
              </p:nvGrpSpPr>
              <p:grpSpPr>
                <a:xfrm>
                  <a:off x="1638300" y="1492250"/>
                  <a:ext cx="72000" cy="72000"/>
                  <a:chOff x="2619375" y="3260725"/>
                  <a:chExt cx="72000" cy="72000"/>
                </a:xfrm>
              </p:grpSpPr>
              <p:cxnSp>
                <p:nvCxnSpPr>
                  <p:cNvPr id="92" name="Straight Connector 91">
                    <a:extLst>
                      <a:ext uri="{FF2B5EF4-FFF2-40B4-BE49-F238E27FC236}">
                        <a16:creationId xmlns:a16="http://schemas.microsoft.com/office/drawing/2014/main" id="{B42108BB-23CD-41CE-9AE7-515D917A0CF2}"/>
                      </a:ext>
                    </a:extLst>
                  </p:cNvPr>
                  <p:cNvCxnSpPr/>
                  <p:nvPr/>
                </p:nvCxnSpPr>
                <p:spPr>
                  <a:xfrm>
                    <a:off x="2655375" y="3260725"/>
                    <a:ext cx="0" cy="72000"/>
                  </a:xfrm>
                  <a:prstGeom prst="line">
                    <a:avLst/>
                  </a:prstGeom>
                  <a:ln w="12700" cmpd="sng">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93" name="Straight Connector 92">
                    <a:extLst>
                      <a:ext uri="{FF2B5EF4-FFF2-40B4-BE49-F238E27FC236}">
                        <a16:creationId xmlns:a16="http://schemas.microsoft.com/office/drawing/2014/main" id="{5F0F9C2C-8B75-4EA9-8706-4C8D1F86E071}"/>
                      </a:ext>
                    </a:extLst>
                  </p:cNvPr>
                  <p:cNvCxnSpPr/>
                  <p:nvPr/>
                </p:nvCxnSpPr>
                <p:spPr>
                  <a:xfrm rot="16200000">
                    <a:off x="2655375" y="3260726"/>
                    <a:ext cx="0" cy="72000"/>
                  </a:xfrm>
                  <a:prstGeom prst="line">
                    <a:avLst/>
                  </a:prstGeom>
                  <a:ln w="12700" cmpd="sng">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86" name="Group 85">
                  <a:extLst>
                    <a:ext uri="{FF2B5EF4-FFF2-40B4-BE49-F238E27FC236}">
                      <a16:creationId xmlns:a16="http://schemas.microsoft.com/office/drawing/2014/main" id="{25DD2418-3781-4E31-98DC-53125A1E3DC3}"/>
                    </a:ext>
                  </a:extLst>
                </p:cNvPr>
                <p:cNvGrpSpPr/>
                <p:nvPr/>
              </p:nvGrpSpPr>
              <p:grpSpPr>
                <a:xfrm>
                  <a:off x="1581150" y="1292225"/>
                  <a:ext cx="72000" cy="72000"/>
                  <a:chOff x="2619375" y="3260725"/>
                  <a:chExt cx="72000" cy="72000"/>
                </a:xfrm>
              </p:grpSpPr>
              <p:cxnSp>
                <p:nvCxnSpPr>
                  <p:cNvPr id="90" name="Straight Connector 89">
                    <a:extLst>
                      <a:ext uri="{FF2B5EF4-FFF2-40B4-BE49-F238E27FC236}">
                        <a16:creationId xmlns:a16="http://schemas.microsoft.com/office/drawing/2014/main" id="{8BE09A76-4351-458A-AF85-AAF5541E22F8}"/>
                      </a:ext>
                    </a:extLst>
                  </p:cNvPr>
                  <p:cNvCxnSpPr/>
                  <p:nvPr/>
                </p:nvCxnSpPr>
                <p:spPr>
                  <a:xfrm>
                    <a:off x="2655375" y="3260725"/>
                    <a:ext cx="0" cy="72000"/>
                  </a:xfrm>
                  <a:prstGeom prst="line">
                    <a:avLst/>
                  </a:prstGeom>
                  <a:ln w="12700" cmpd="sng">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a:extLst>
                      <a:ext uri="{FF2B5EF4-FFF2-40B4-BE49-F238E27FC236}">
                        <a16:creationId xmlns:a16="http://schemas.microsoft.com/office/drawing/2014/main" id="{D6086D92-F635-44DD-8E69-8D248AA99FC9}"/>
                      </a:ext>
                    </a:extLst>
                  </p:cNvPr>
                  <p:cNvCxnSpPr/>
                  <p:nvPr/>
                </p:nvCxnSpPr>
                <p:spPr>
                  <a:xfrm rot="16200000">
                    <a:off x="2655375" y="3260726"/>
                    <a:ext cx="0" cy="72000"/>
                  </a:xfrm>
                  <a:prstGeom prst="line">
                    <a:avLst/>
                  </a:prstGeom>
                  <a:ln w="12700" cmpd="sng">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87" name="Group 86">
                  <a:extLst>
                    <a:ext uri="{FF2B5EF4-FFF2-40B4-BE49-F238E27FC236}">
                      <a16:creationId xmlns:a16="http://schemas.microsoft.com/office/drawing/2014/main" id="{B7F2B0CA-6A43-485F-ABDB-38331DD0FCE7}"/>
                    </a:ext>
                  </a:extLst>
                </p:cNvPr>
                <p:cNvGrpSpPr/>
                <p:nvPr/>
              </p:nvGrpSpPr>
              <p:grpSpPr>
                <a:xfrm>
                  <a:off x="1495425" y="1019175"/>
                  <a:ext cx="72000" cy="72000"/>
                  <a:chOff x="2619375" y="3260725"/>
                  <a:chExt cx="72000" cy="72000"/>
                </a:xfrm>
              </p:grpSpPr>
              <p:cxnSp>
                <p:nvCxnSpPr>
                  <p:cNvPr id="88" name="Straight Connector 87">
                    <a:extLst>
                      <a:ext uri="{FF2B5EF4-FFF2-40B4-BE49-F238E27FC236}">
                        <a16:creationId xmlns:a16="http://schemas.microsoft.com/office/drawing/2014/main" id="{85666642-527D-4256-845F-CBF944EA5B76}"/>
                      </a:ext>
                    </a:extLst>
                  </p:cNvPr>
                  <p:cNvCxnSpPr/>
                  <p:nvPr/>
                </p:nvCxnSpPr>
                <p:spPr>
                  <a:xfrm>
                    <a:off x="2655375" y="3260725"/>
                    <a:ext cx="0" cy="72000"/>
                  </a:xfrm>
                  <a:prstGeom prst="line">
                    <a:avLst/>
                  </a:prstGeom>
                  <a:ln w="12700" cmpd="sng">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89" name="Straight Connector 88">
                    <a:extLst>
                      <a:ext uri="{FF2B5EF4-FFF2-40B4-BE49-F238E27FC236}">
                        <a16:creationId xmlns:a16="http://schemas.microsoft.com/office/drawing/2014/main" id="{75A803A0-F350-404D-9AAE-209756188450}"/>
                      </a:ext>
                    </a:extLst>
                  </p:cNvPr>
                  <p:cNvCxnSpPr/>
                  <p:nvPr/>
                </p:nvCxnSpPr>
                <p:spPr>
                  <a:xfrm rot="16200000">
                    <a:off x="2655375" y="3260726"/>
                    <a:ext cx="0" cy="72000"/>
                  </a:xfrm>
                  <a:prstGeom prst="line">
                    <a:avLst/>
                  </a:prstGeom>
                  <a:ln w="12700" cmpd="sng">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grpSp>
          </p:grpSp>
        </p:grpSp>
        <p:grpSp>
          <p:nvGrpSpPr>
            <p:cNvPr id="9" name="Group 8">
              <a:extLst>
                <a:ext uri="{FF2B5EF4-FFF2-40B4-BE49-F238E27FC236}">
                  <a16:creationId xmlns:a16="http://schemas.microsoft.com/office/drawing/2014/main" id="{40355205-20BF-4821-A75D-6E6499147B5B}"/>
                </a:ext>
              </a:extLst>
            </p:cNvPr>
            <p:cNvGrpSpPr/>
            <p:nvPr/>
          </p:nvGrpSpPr>
          <p:grpSpPr>
            <a:xfrm>
              <a:off x="7216186" y="1346390"/>
              <a:ext cx="2787752" cy="3249603"/>
              <a:chOff x="1495425" y="1016000"/>
              <a:chExt cx="2615175" cy="3371600"/>
            </a:xfrm>
          </p:grpSpPr>
          <p:sp>
            <p:nvSpPr>
              <p:cNvPr id="10" name="Freeform 18">
                <a:extLst>
                  <a:ext uri="{FF2B5EF4-FFF2-40B4-BE49-F238E27FC236}">
                    <a16:creationId xmlns:a16="http://schemas.microsoft.com/office/drawing/2014/main" id="{4B3B841B-173A-4114-9EA7-5E0DB68123EF}"/>
                  </a:ext>
                </a:extLst>
              </p:cNvPr>
              <p:cNvSpPr/>
              <p:nvPr/>
            </p:nvSpPr>
            <p:spPr>
              <a:xfrm>
                <a:off x="1530350" y="1054100"/>
                <a:ext cx="2549525" cy="3299195"/>
              </a:xfrm>
              <a:custGeom>
                <a:avLst/>
                <a:gdLst>
                  <a:gd name="connsiteX0" fmla="*/ 425450 w 2974975"/>
                  <a:gd name="connsiteY0" fmla="*/ 0 h 3298825"/>
                  <a:gd name="connsiteX1" fmla="*/ 460375 w 2974975"/>
                  <a:gd name="connsiteY1" fmla="*/ 0 h 3298825"/>
                  <a:gd name="connsiteX2" fmla="*/ 463550 w 2974975"/>
                  <a:gd name="connsiteY2" fmla="*/ 69850 h 3298825"/>
                  <a:gd name="connsiteX3" fmla="*/ 463550 w 2974975"/>
                  <a:gd name="connsiteY3" fmla="*/ 69850 h 3298825"/>
                  <a:gd name="connsiteX4" fmla="*/ 0 w 2974975"/>
                  <a:gd name="connsiteY4" fmla="*/ 161925 h 3298825"/>
                  <a:gd name="connsiteX5" fmla="*/ 482600 w 2974975"/>
                  <a:gd name="connsiteY5" fmla="*/ 66675 h 3298825"/>
                  <a:gd name="connsiteX6" fmla="*/ 476250 w 2974975"/>
                  <a:gd name="connsiteY6" fmla="*/ 161925 h 3298825"/>
                  <a:gd name="connsiteX7" fmla="*/ 177800 w 2974975"/>
                  <a:gd name="connsiteY7" fmla="*/ 260350 h 3298825"/>
                  <a:gd name="connsiteX8" fmla="*/ 498475 w 2974975"/>
                  <a:gd name="connsiteY8" fmla="*/ 161925 h 3298825"/>
                  <a:gd name="connsiteX9" fmla="*/ 495300 w 2974975"/>
                  <a:gd name="connsiteY9" fmla="*/ 273050 h 3298825"/>
                  <a:gd name="connsiteX10" fmla="*/ 542925 w 2974975"/>
                  <a:gd name="connsiteY10" fmla="*/ 285750 h 3298825"/>
                  <a:gd name="connsiteX11" fmla="*/ 549275 w 2974975"/>
                  <a:gd name="connsiteY11" fmla="*/ 412750 h 3298825"/>
                  <a:gd name="connsiteX12" fmla="*/ 184150 w 2974975"/>
                  <a:gd name="connsiteY12" fmla="*/ 501650 h 3298825"/>
                  <a:gd name="connsiteX13" fmla="*/ 565150 w 2974975"/>
                  <a:gd name="connsiteY13" fmla="*/ 412750 h 3298825"/>
                  <a:gd name="connsiteX14" fmla="*/ 565150 w 2974975"/>
                  <a:gd name="connsiteY14" fmla="*/ 482600 h 3298825"/>
                  <a:gd name="connsiteX15" fmla="*/ 136525 w 2974975"/>
                  <a:gd name="connsiteY15" fmla="*/ 669925 h 3298825"/>
                  <a:gd name="connsiteX16" fmla="*/ 574675 w 2974975"/>
                  <a:gd name="connsiteY16" fmla="*/ 482600 h 3298825"/>
                  <a:gd name="connsiteX17" fmla="*/ 565150 w 2974975"/>
                  <a:gd name="connsiteY17" fmla="*/ 539750 h 3298825"/>
                  <a:gd name="connsiteX18" fmla="*/ 209550 w 2974975"/>
                  <a:gd name="connsiteY18" fmla="*/ 708025 h 3298825"/>
                  <a:gd name="connsiteX19" fmla="*/ 587375 w 2974975"/>
                  <a:gd name="connsiteY19" fmla="*/ 536575 h 3298825"/>
                  <a:gd name="connsiteX20" fmla="*/ 584200 w 2974975"/>
                  <a:gd name="connsiteY20" fmla="*/ 606425 h 3298825"/>
                  <a:gd name="connsiteX21" fmla="*/ 612775 w 2974975"/>
                  <a:gd name="connsiteY21" fmla="*/ 609600 h 3298825"/>
                  <a:gd name="connsiteX22" fmla="*/ 609600 w 2974975"/>
                  <a:gd name="connsiteY22" fmla="*/ 822325 h 3298825"/>
                  <a:gd name="connsiteX23" fmla="*/ 698500 w 2974975"/>
                  <a:gd name="connsiteY23" fmla="*/ 828675 h 3298825"/>
                  <a:gd name="connsiteX24" fmla="*/ 704850 w 2974975"/>
                  <a:gd name="connsiteY24" fmla="*/ 1044575 h 3298825"/>
                  <a:gd name="connsiteX25" fmla="*/ 142875 w 2974975"/>
                  <a:gd name="connsiteY25" fmla="*/ 1343025 h 3298825"/>
                  <a:gd name="connsiteX26" fmla="*/ 723900 w 2974975"/>
                  <a:gd name="connsiteY26" fmla="*/ 1047750 h 3298825"/>
                  <a:gd name="connsiteX27" fmla="*/ 723900 w 2974975"/>
                  <a:gd name="connsiteY27" fmla="*/ 1123950 h 3298825"/>
                  <a:gd name="connsiteX28" fmla="*/ 796925 w 2974975"/>
                  <a:gd name="connsiteY28" fmla="*/ 1130300 h 3298825"/>
                  <a:gd name="connsiteX29" fmla="*/ 784225 w 2974975"/>
                  <a:gd name="connsiteY29" fmla="*/ 1203325 h 3298825"/>
                  <a:gd name="connsiteX30" fmla="*/ 860425 w 2974975"/>
                  <a:gd name="connsiteY30" fmla="*/ 1203325 h 3298825"/>
                  <a:gd name="connsiteX31" fmla="*/ 857250 w 2974975"/>
                  <a:gd name="connsiteY31" fmla="*/ 1285875 h 3298825"/>
                  <a:gd name="connsiteX32" fmla="*/ 933450 w 2974975"/>
                  <a:gd name="connsiteY32" fmla="*/ 1289050 h 3298825"/>
                  <a:gd name="connsiteX33" fmla="*/ 933450 w 2974975"/>
                  <a:gd name="connsiteY33" fmla="*/ 1368425 h 3298825"/>
                  <a:gd name="connsiteX34" fmla="*/ 974725 w 2974975"/>
                  <a:gd name="connsiteY34" fmla="*/ 1374775 h 3298825"/>
                  <a:gd name="connsiteX35" fmla="*/ 968375 w 2974975"/>
                  <a:gd name="connsiteY35" fmla="*/ 1460500 h 3298825"/>
                  <a:gd name="connsiteX36" fmla="*/ 1082675 w 2974975"/>
                  <a:gd name="connsiteY36" fmla="*/ 1463675 h 3298825"/>
                  <a:gd name="connsiteX37" fmla="*/ 1076325 w 2974975"/>
                  <a:gd name="connsiteY37" fmla="*/ 1546225 h 3298825"/>
                  <a:gd name="connsiteX38" fmla="*/ 269875 w 2974975"/>
                  <a:gd name="connsiteY38" fmla="*/ 1819275 h 3298825"/>
                  <a:gd name="connsiteX39" fmla="*/ 1089025 w 2974975"/>
                  <a:gd name="connsiteY39" fmla="*/ 1546225 h 3298825"/>
                  <a:gd name="connsiteX40" fmla="*/ 1089025 w 2974975"/>
                  <a:gd name="connsiteY40" fmla="*/ 1727200 h 3298825"/>
                  <a:gd name="connsiteX41" fmla="*/ 1171575 w 2974975"/>
                  <a:gd name="connsiteY41" fmla="*/ 1724025 h 3298825"/>
                  <a:gd name="connsiteX42" fmla="*/ 1174750 w 2974975"/>
                  <a:gd name="connsiteY42" fmla="*/ 1816100 h 3298825"/>
                  <a:gd name="connsiteX43" fmla="*/ 1241425 w 2974975"/>
                  <a:gd name="connsiteY43" fmla="*/ 1819275 h 3298825"/>
                  <a:gd name="connsiteX44" fmla="*/ 1244600 w 2974975"/>
                  <a:gd name="connsiteY44" fmla="*/ 1905000 h 3298825"/>
                  <a:gd name="connsiteX45" fmla="*/ 514350 w 2974975"/>
                  <a:gd name="connsiteY45" fmla="*/ 2314575 h 3298825"/>
                  <a:gd name="connsiteX46" fmla="*/ 1260475 w 2974975"/>
                  <a:gd name="connsiteY46" fmla="*/ 1901825 h 3298825"/>
                  <a:gd name="connsiteX47" fmla="*/ 1260475 w 2974975"/>
                  <a:gd name="connsiteY47" fmla="*/ 1993900 h 3298825"/>
                  <a:gd name="connsiteX48" fmla="*/ 1327150 w 2974975"/>
                  <a:gd name="connsiteY48" fmla="*/ 2003425 h 3298825"/>
                  <a:gd name="connsiteX49" fmla="*/ 1327150 w 2974975"/>
                  <a:gd name="connsiteY49" fmla="*/ 2092325 h 3298825"/>
                  <a:gd name="connsiteX50" fmla="*/ 1450975 w 2974975"/>
                  <a:gd name="connsiteY50" fmla="*/ 2092325 h 3298825"/>
                  <a:gd name="connsiteX51" fmla="*/ 1447800 w 2974975"/>
                  <a:gd name="connsiteY51" fmla="*/ 2184400 h 3298825"/>
                  <a:gd name="connsiteX52" fmla="*/ 1076325 w 2974975"/>
                  <a:gd name="connsiteY52" fmla="*/ 2279650 h 3298825"/>
                  <a:gd name="connsiteX53" fmla="*/ 1460500 w 2974975"/>
                  <a:gd name="connsiteY53" fmla="*/ 2184400 h 3298825"/>
                  <a:gd name="connsiteX54" fmla="*/ 1457325 w 2974975"/>
                  <a:gd name="connsiteY54" fmla="*/ 2282825 h 3298825"/>
                  <a:gd name="connsiteX55" fmla="*/ 1600200 w 2974975"/>
                  <a:gd name="connsiteY55" fmla="*/ 2289175 h 3298825"/>
                  <a:gd name="connsiteX56" fmla="*/ 1609725 w 2974975"/>
                  <a:gd name="connsiteY56" fmla="*/ 2387600 h 3298825"/>
                  <a:gd name="connsiteX57" fmla="*/ 1787525 w 2974975"/>
                  <a:gd name="connsiteY57" fmla="*/ 2393950 h 3298825"/>
                  <a:gd name="connsiteX58" fmla="*/ 1787525 w 2974975"/>
                  <a:gd name="connsiteY58" fmla="*/ 2511425 h 3298825"/>
                  <a:gd name="connsiteX59" fmla="*/ 2181225 w 2974975"/>
                  <a:gd name="connsiteY59" fmla="*/ 2511425 h 3298825"/>
                  <a:gd name="connsiteX60" fmla="*/ 2190750 w 2974975"/>
                  <a:gd name="connsiteY60" fmla="*/ 2670175 h 3298825"/>
                  <a:gd name="connsiteX61" fmla="*/ 2619375 w 2974975"/>
                  <a:gd name="connsiteY61" fmla="*/ 2670175 h 3298825"/>
                  <a:gd name="connsiteX62" fmla="*/ 2622550 w 2974975"/>
                  <a:gd name="connsiteY62" fmla="*/ 3292475 h 3298825"/>
                  <a:gd name="connsiteX63" fmla="*/ 2974975 w 2974975"/>
                  <a:gd name="connsiteY63" fmla="*/ 3298825 h 3298825"/>
                  <a:gd name="connsiteX0" fmla="*/ 425450 w 2974975"/>
                  <a:gd name="connsiteY0" fmla="*/ 0 h 3298825"/>
                  <a:gd name="connsiteX1" fmla="*/ 460375 w 2974975"/>
                  <a:gd name="connsiteY1" fmla="*/ 0 h 3298825"/>
                  <a:gd name="connsiteX2" fmla="*/ 463550 w 2974975"/>
                  <a:gd name="connsiteY2" fmla="*/ 69850 h 3298825"/>
                  <a:gd name="connsiteX3" fmla="*/ 463550 w 2974975"/>
                  <a:gd name="connsiteY3" fmla="*/ 69850 h 3298825"/>
                  <a:gd name="connsiteX4" fmla="*/ 0 w 2974975"/>
                  <a:gd name="connsiteY4" fmla="*/ 161925 h 3298825"/>
                  <a:gd name="connsiteX5" fmla="*/ 482600 w 2974975"/>
                  <a:gd name="connsiteY5" fmla="*/ 66675 h 3298825"/>
                  <a:gd name="connsiteX6" fmla="*/ 476250 w 2974975"/>
                  <a:gd name="connsiteY6" fmla="*/ 161925 h 3298825"/>
                  <a:gd name="connsiteX7" fmla="*/ 177800 w 2974975"/>
                  <a:gd name="connsiteY7" fmla="*/ 260350 h 3298825"/>
                  <a:gd name="connsiteX8" fmla="*/ 498475 w 2974975"/>
                  <a:gd name="connsiteY8" fmla="*/ 161925 h 3298825"/>
                  <a:gd name="connsiteX9" fmla="*/ 495300 w 2974975"/>
                  <a:gd name="connsiteY9" fmla="*/ 273050 h 3298825"/>
                  <a:gd name="connsiteX10" fmla="*/ 542925 w 2974975"/>
                  <a:gd name="connsiteY10" fmla="*/ 285750 h 3298825"/>
                  <a:gd name="connsiteX11" fmla="*/ 549275 w 2974975"/>
                  <a:gd name="connsiteY11" fmla="*/ 412750 h 3298825"/>
                  <a:gd name="connsiteX12" fmla="*/ 184150 w 2974975"/>
                  <a:gd name="connsiteY12" fmla="*/ 501650 h 3298825"/>
                  <a:gd name="connsiteX13" fmla="*/ 565150 w 2974975"/>
                  <a:gd name="connsiteY13" fmla="*/ 412750 h 3298825"/>
                  <a:gd name="connsiteX14" fmla="*/ 565150 w 2974975"/>
                  <a:gd name="connsiteY14" fmla="*/ 482600 h 3298825"/>
                  <a:gd name="connsiteX15" fmla="*/ 136525 w 2974975"/>
                  <a:gd name="connsiteY15" fmla="*/ 669925 h 3298825"/>
                  <a:gd name="connsiteX16" fmla="*/ 574675 w 2974975"/>
                  <a:gd name="connsiteY16" fmla="*/ 482600 h 3298825"/>
                  <a:gd name="connsiteX17" fmla="*/ 565150 w 2974975"/>
                  <a:gd name="connsiteY17" fmla="*/ 539750 h 3298825"/>
                  <a:gd name="connsiteX18" fmla="*/ 209550 w 2974975"/>
                  <a:gd name="connsiteY18" fmla="*/ 708025 h 3298825"/>
                  <a:gd name="connsiteX19" fmla="*/ 587375 w 2974975"/>
                  <a:gd name="connsiteY19" fmla="*/ 536575 h 3298825"/>
                  <a:gd name="connsiteX20" fmla="*/ 584200 w 2974975"/>
                  <a:gd name="connsiteY20" fmla="*/ 606425 h 3298825"/>
                  <a:gd name="connsiteX21" fmla="*/ 612775 w 2974975"/>
                  <a:gd name="connsiteY21" fmla="*/ 609600 h 3298825"/>
                  <a:gd name="connsiteX22" fmla="*/ 609600 w 2974975"/>
                  <a:gd name="connsiteY22" fmla="*/ 822325 h 3298825"/>
                  <a:gd name="connsiteX23" fmla="*/ 698500 w 2974975"/>
                  <a:gd name="connsiteY23" fmla="*/ 828675 h 3298825"/>
                  <a:gd name="connsiteX24" fmla="*/ 704850 w 2974975"/>
                  <a:gd name="connsiteY24" fmla="*/ 1044575 h 3298825"/>
                  <a:gd name="connsiteX25" fmla="*/ 142875 w 2974975"/>
                  <a:gd name="connsiteY25" fmla="*/ 1343025 h 3298825"/>
                  <a:gd name="connsiteX26" fmla="*/ 723900 w 2974975"/>
                  <a:gd name="connsiteY26" fmla="*/ 1047750 h 3298825"/>
                  <a:gd name="connsiteX27" fmla="*/ 723900 w 2974975"/>
                  <a:gd name="connsiteY27" fmla="*/ 1123950 h 3298825"/>
                  <a:gd name="connsiteX28" fmla="*/ 796925 w 2974975"/>
                  <a:gd name="connsiteY28" fmla="*/ 1130300 h 3298825"/>
                  <a:gd name="connsiteX29" fmla="*/ 784225 w 2974975"/>
                  <a:gd name="connsiteY29" fmla="*/ 1203325 h 3298825"/>
                  <a:gd name="connsiteX30" fmla="*/ 860425 w 2974975"/>
                  <a:gd name="connsiteY30" fmla="*/ 1203325 h 3298825"/>
                  <a:gd name="connsiteX31" fmla="*/ 857250 w 2974975"/>
                  <a:gd name="connsiteY31" fmla="*/ 1285875 h 3298825"/>
                  <a:gd name="connsiteX32" fmla="*/ 933450 w 2974975"/>
                  <a:gd name="connsiteY32" fmla="*/ 1289050 h 3298825"/>
                  <a:gd name="connsiteX33" fmla="*/ 933450 w 2974975"/>
                  <a:gd name="connsiteY33" fmla="*/ 1368425 h 3298825"/>
                  <a:gd name="connsiteX34" fmla="*/ 974725 w 2974975"/>
                  <a:gd name="connsiteY34" fmla="*/ 1374775 h 3298825"/>
                  <a:gd name="connsiteX35" fmla="*/ 968375 w 2974975"/>
                  <a:gd name="connsiteY35" fmla="*/ 1460500 h 3298825"/>
                  <a:gd name="connsiteX36" fmla="*/ 1082675 w 2974975"/>
                  <a:gd name="connsiteY36" fmla="*/ 1463675 h 3298825"/>
                  <a:gd name="connsiteX37" fmla="*/ 1076325 w 2974975"/>
                  <a:gd name="connsiteY37" fmla="*/ 1546225 h 3298825"/>
                  <a:gd name="connsiteX38" fmla="*/ 269875 w 2974975"/>
                  <a:gd name="connsiteY38" fmla="*/ 1819275 h 3298825"/>
                  <a:gd name="connsiteX39" fmla="*/ 1089025 w 2974975"/>
                  <a:gd name="connsiteY39" fmla="*/ 1546225 h 3298825"/>
                  <a:gd name="connsiteX40" fmla="*/ 1089025 w 2974975"/>
                  <a:gd name="connsiteY40" fmla="*/ 1727200 h 3298825"/>
                  <a:gd name="connsiteX41" fmla="*/ 1171575 w 2974975"/>
                  <a:gd name="connsiteY41" fmla="*/ 1724025 h 3298825"/>
                  <a:gd name="connsiteX42" fmla="*/ 1174750 w 2974975"/>
                  <a:gd name="connsiteY42" fmla="*/ 1816100 h 3298825"/>
                  <a:gd name="connsiteX43" fmla="*/ 1241425 w 2974975"/>
                  <a:gd name="connsiteY43" fmla="*/ 1819275 h 3298825"/>
                  <a:gd name="connsiteX44" fmla="*/ 1244600 w 2974975"/>
                  <a:gd name="connsiteY44" fmla="*/ 1905000 h 3298825"/>
                  <a:gd name="connsiteX45" fmla="*/ 514350 w 2974975"/>
                  <a:gd name="connsiteY45" fmla="*/ 2314575 h 3298825"/>
                  <a:gd name="connsiteX46" fmla="*/ 1260475 w 2974975"/>
                  <a:gd name="connsiteY46" fmla="*/ 1901825 h 3298825"/>
                  <a:gd name="connsiteX47" fmla="*/ 1260475 w 2974975"/>
                  <a:gd name="connsiteY47" fmla="*/ 1993900 h 3298825"/>
                  <a:gd name="connsiteX48" fmla="*/ 1327150 w 2974975"/>
                  <a:gd name="connsiteY48" fmla="*/ 2003425 h 3298825"/>
                  <a:gd name="connsiteX49" fmla="*/ 1327150 w 2974975"/>
                  <a:gd name="connsiteY49" fmla="*/ 2092325 h 3298825"/>
                  <a:gd name="connsiteX50" fmla="*/ 1450975 w 2974975"/>
                  <a:gd name="connsiteY50" fmla="*/ 2092325 h 3298825"/>
                  <a:gd name="connsiteX51" fmla="*/ 1447800 w 2974975"/>
                  <a:gd name="connsiteY51" fmla="*/ 2184400 h 3298825"/>
                  <a:gd name="connsiteX52" fmla="*/ 1460500 w 2974975"/>
                  <a:gd name="connsiteY52" fmla="*/ 2184400 h 3298825"/>
                  <a:gd name="connsiteX53" fmla="*/ 1457325 w 2974975"/>
                  <a:gd name="connsiteY53" fmla="*/ 2282825 h 3298825"/>
                  <a:gd name="connsiteX54" fmla="*/ 1600200 w 2974975"/>
                  <a:gd name="connsiteY54" fmla="*/ 2289175 h 3298825"/>
                  <a:gd name="connsiteX55" fmla="*/ 1609725 w 2974975"/>
                  <a:gd name="connsiteY55" fmla="*/ 2387600 h 3298825"/>
                  <a:gd name="connsiteX56" fmla="*/ 1787525 w 2974975"/>
                  <a:gd name="connsiteY56" fmla="*/ 2393950 h 3298825"/>
                  <a:gd name="connsiteX57" fmla="*/ 1787525 w 2974975"/>
                  <a:gd name="connsiteY57" fmla="*/ 2511425 h 3298825"/>
                  <a:gd name="connsiteX58" fmla="*/ 2181225 w 2974975"/>
                  <a:gd name="connsiteY58" fmla="*/ 2511425 h 3298825"/>
                  <a:gd name="connsiteX59" fmla="*/ 2190750 w 2974975"/>
                  <a:gd name="connsiteY59" fmla="*/ 2670175 h 3298825"/>
                  <a:gd name="connsiteX60" fmla="*/ 2619375 w 2974975"/>
                  <a:gd name="connsiteY60" fmla="*/ 2670175 h 3298825"/>
                  <a:gd name="connsiteX61" fmla="*/ 2622550 w 2974975"/>
                  <a:gd name="connsiteY61" fmla="*/ 3292475 h 3298825"/>
                  <a:gd name="connsiteX62" fmla="*/ 2974975 w 2974975"/>
                  <a:gd name="connsiteY62" fmla="*/ 3298825 h 3298825"/>
                  <a:gd name="connsiteX0" fmla="*/ 425450 w 2974975"/>
                  <a:gd name="connsiteY0" fmla="*/ 0 h 3298825"/>
                  <a:gd name="connsiteX1" fmla="*/ 460375 w 2974975"/>
                  <a:gd name="connsiteY1" fmla="*/ 0 h 3298825"/>
                  <a:gd name="connsiteX2" fmla="*/ 463550 w 2974975"/>
                  <a:gd name="connsiteY2" fmla="*/ 69850 h 3298825"/>
                  <a:gd name="connsiteX3" fmla="*/ 463550 w 2974975"/>
                  <a:gd name="connsiteY3" fmla="*/ 69850 h 3298825"/>
                  <a:gd name="connsiteX4" fmla="*/ 0 w 2974975"/>
                  <a:gd name="connsiteY4" fmla="*/ 161925 h 3298825"/>
                  <a:gd name="connsiteX5" fmla="*/ 482600 w 2974975"/>
                  <a:gd name="connsiteY5" fmla="*/ 66675 h 3298825"/>
                  <a:gd name="connsiteX6" fmla="*/ 476250 w 2974975"/>
                  <a:gd name="connsiteY6" fmla="*/ 161925 h 3298825"/>
                  <a:gd name="connsiteX7" fmla="*/ 177800 w 2974975"/>
                  <a:gd name="connsiteY7" fmla="*/ 260350 h 3298825"/>
                  <a:gd name="connsiteX8" fmla="*/ 498475 w 2974975"/>
                  <a:gd name="connsiteY8" fmla="*/ 161925 h 3298825"/>
                  <a:gd name="connsiteX9" fmla="*/ 495300 w 2974975"/>
                  <a:gd name="connsiteY9" fmla="*/ 273050 h 3298825"/>
                  <a:gd name="connsiteX10" fmla="*/ 542925 w 2974975"/>
                  <a:gd name="connsiteY10" fmla="*/ 285750 h 3298825"/>
                  <a:gd name="connsiteX11" fmla="*/ 549275 w 2974975"/>
                  <a:gd name="connsiteY11" fmla="*/ 412750 h 3298825"/>
                  <a:gd name="connsiteX12" fmla="*/ 184150 w 2974975"/>
                  <a:gd name="connsiteY12" fmla="*/ 501650 h 3298825"/>
                  <a:gd name="connsiteX13" fmla="*/ 565150 w 2974975"/>
                  <a:gd name="connsiteY13" fmla="*/ 412750 h 3298825"/>
                  <a:gd name="connsiteX14" fmla="*/ 565150 w 2974975"/>
                  <a:gd name="connsiteY14" fmla="*/ 482600 h 3298825"/>
                  <a:gd name="connsiteX15" fmla="*/ 136525 w 2974975"/>
                  <a:gd name="connsiteY15" fmla="*/ 669925 h 3298825"/>
                  <a:gd name="connsiteX16" fmla="*/ 574675 w 2974975"/>
                  <a:gd name="connsiteY16" fmla="*/ 482600 h 3298825"/>
                  <a:gd name="connsiteX17" fmla="*/ 565150 w 2974975"/>
                  <a:gd name="connsiteY17" fmla="*/ 539750 h 3298825"/>
                  <a:gd name="connsiteX18" fmla="*/ 209550 w 2974975"/>
                  <a:gd name="connsiteY18" fmla="*/ 708025 h 3298825"/>
                  <a:gd name="connsiteX19" fmla="*/ 587375 w 2974975"/>
                  <a:gd name="connsiteY19" fmla="*/ 536575 h 3298825"/>
                  <a:gd name="connsiteX20" fmla="*/ 584200 w 2974975"/>
                  <a:gd name="connsiteY20" fmla="*/ 606425 h 3298825"/>
                  <a:gd name="connsiteX21" fmla="*/ 612775 w 2974975"/>
                  <a:gd name="connsiteY21" fmla="*/ 609600 h 3298825"/>
                  <a:gd name="connsiteX22" fmla="*/ 609600 w 2974975"/>
                  <a:gd name="connsiteY22" fmla="*/ 822325 h 3298825"/>
                  <a:gd name="connsiteX23" fmla="*/ 698500 w 2974975"/>
                  <a:gd name="connsiteY23" fmla="*/ 828675 h 3298825"/>
                  <a:gd name="connsiteX24" fmla="*/ 704850 w 2974975"/>
                  <a:gd name="connsiteY24" fmla="*/ 1044575 h 3298825"/>
                  <a:gd name="connsiteX25" fmla="*/ 142875 w 2974975"/>
                  <a:gd name="connsiteY25" fmla="*/ 1343025 h 3298825"/>
                  <a:gd name="connsiteX26" fmla="*/ 723900 w 2974975"/>
                  <a:gd name="connsiteY26" fmla="*/ 1047750 h 3298825"/>
                  <a:gd name="connsiteX27" fmla="*/ 723900 w 2974975"/>
                  <a:gd name="connsiteY27" fmla="*/ 1123950 h 3298825"/>
                  <a:gd name="connsiteX28" fmla="*/ 796925 w 2974975"/>
                  <a:gd name="connsiteY28" fmla="*/ 1130300 h 3298825"/>
                  <a:gd name="connsiteX29" fmla="*/ 784225 w 2974975"/>
                  <a:gd name="connsiteY29" fmla="*/ 1203325 h 3298825"/>
                  <a:gd name="connsiteX30" fmla="*/ 860425 w 2974975"/>
                  <a:gd name="connsiteY30" fmla="*/ 1203325 h 3298825"/>
                  <a:gd name="connsiteX31" fmla="*/ 857250 w 2974975"/>
                  <a:gd name="connsiteY31" fmla="*/ 1285875 h 3298825"/>
                  <a:gd name="connsiteX32" fmla="*/ 933450 w 2974975"/>
                  <a:gd name="connsiteY32" fmla="*/ 1289050 h 3298825"/>
                  <a:gd name="connsiteX33" fmla="*/ 933450 w 2974975"/>
                  <a:gd name="connsiteY33" fmla="*/ 1368425 h 3298825"/>
                  <a:gd name="connsiteX34" fmla="*/ 974725 w 2974975"/>
                  <a:gd name="connsiteY34" fmla="*/ 1374775 h 3298825"/>
                  <a:gd name="connsiteX35" fmla="*/ 968375 w 2974975"/>
                  <a:gd name="connsiteY35" fmla="*/ 1460500 h 3298825"/>
                  <a:gd name="connsiteX36" fmla="*/ 1082675 w 2974975"/>
                  <a:gd name="connsiteY36" fmla="*/ 1463675 h 3298825"/>
                  <a:gd name="connsiteX37" fmla="*/ 1076325 w 2974975"/>
                  <a:gd name="connsiteY37" fmla="*/ 1546225 h 3298825"/>
                  <a:gd name="connsiteX38" fmla="*/ 269875 w 2974975"/>
                  <a:gd name="connsiteY38" fmla="*/ 1819275 h 3298825"/>
                  <a:gd name="connsiteX39" fmla="*/ 1089025 w 2974975"/>
                  <a:gd name="connsiteY39" fmla="*/ 1546225 h 3298825"/>
                  <a:gd name="connsiteX40" fmla="*/ 1089025 w 2974975"/>
                  <a:gd name="connsiteY40" fmla="*/ 1727200 h 3298825"/>
                  <a:gd name="connsiteX41" fmla="*/ 1171575 w 2974975"/>
                  <a:gd name="connsiteY41" fmla="*/ 1724025 h 3298825"/>
                  <a:gd name="connsiteX42" fmla="*/ 1174750 w 2974975"/>
                  <a:gd name="connsiteY42" fmla="*/ 1816100 h 3298825"/>
                  <a:gd name="connsiteX43" fmla="*/ 1241425 w 2974975"/>
                  <a:gd name="connsiteY43" fmla="*/ 1819275 h 3298825"/>
                  <a:gd name="connsiteX44" fmla="*/ 1244600 w 2974975"/>
                  <a:gd name="connsiteY44" fmla="*/ 1905000 h 3298825"/>
                  <a:gd name="connsiteX45" fmla="*/ 1260475 w 2974975"/>
                  <a:gd name="connsiteY45" fmla="*/ 1901825 h 3298825"/>
                  <a:gd name="connsiteX46" fmla="*/ 1260475 w 2974975"/>
                  <a:gd name="connsiteY46" fmla="*/ 1993900 h 3298825"/>
                  <a:gd name="connsiteX47" fmla="*/ 1327150 w 2974975"/>
                  <a:gd name="connsiteY47" fmla="*/ 2003425 h 3298825"/>
                  <a:gd name="connsiteX48" fmla="*/ 1327150 w 2974975"/>
                  <a:gd name="connsiteY48" fmla="*/ 2092325 h 3298825"/>
                  <a:gd name="connsiteX49" fmla="*/ 1450975 w 2974975"/>
                  <a:gd name="connsiteY49" fmla="*/ 2092325 h 3298825"/>
                  <a:gd name="connsiteX50" fmla="*/ 1447800 w 2974975"/>
                  <a:gd name="connsiteY50" fmla="*/ 2184400 h 3298825"/>
                  <a:gd name="connsiteX51" fmla="*/ 1460500 w 2974975"/>
                  <a:gd name="connsiteY51" fmla="*/ 2184400 h 3298825"/>
                  <a:gd name="connsiteX52" fmla="*/ 1457325 w 2974975"/>
                  <a:gd name="connsiteY52" fmla="*/ 2282825 h 3298825"/>
                  <a:gd name="connsiteX53" fmla="*/ 1600200 w 2974975"/>
                  <a:gd name="connsiteY53" fmla="*/ 2289175 h 3298825"/>
                  <a:gd name="connsiteX54" fmla="*/ 1609725 w 2974975"/>
                  <a:gd name="connsiteY54" fmla="*/ 2387600 h 3298825"/>
                  <a:gd name="connsiteX55" fmla="*/ 1787525 w 2974975"/>
                  <a:gd name="connsiteY55" fmla="*/ 2393950 h 3298825"/>
                  <a:gd name="connsiteX56" fmla="*/ 1787525 w 2974975"/>
                  <a:gd name="connsiteY56" fmla="*/ 2511425 h 3298825"/>
                  <a:gd name="connsiteX57" fmla="*/ 2181225 w 2974975"/>
                  <a:gd name="connsiteY57" fmla="*/ 2511425 h 3298825"/>
                  <a:gd name="connsiteX58" fmla="*/ 2190750 w 2974975"/>
                  <a:gd name="connsiteY58" fmla="*/ 2670175 h 3298825"/>
                  <a:gd name="connsiteX59" fmla="*/ 2619375 w 2974975"/>
                  <a:gd name="connsiteY59" fmla="*/ 2670175 h 3298825"/>
                  <a:gd name="connsiteX60" fmla="*/ 2622550 w 2974975"/>
                  <a:gd name="connsiteY60" fmla="*/ 3292475 h 3298825"/>
                  <a:gd name="connsiteX61" fmla="*/ 2974975 w 2974975"/>
                  <a:gd name="connsiteY61" fmla="*/ 3298825 h 3298825"/>
                  <a:gd name="connsiteX0" fmla="*/ 425450 w 2974975"/>
                  <a:gd name="connsiteY0" fmla="*/ 0 h 3298825"/>
                  <a:gd name="connsiteX1" fmla="*/ 460375 w 2974975"/>
                  <a:gd name="connsiteY1" fmla="*/ 0 h 3298825"/>
                  <a:gd name="connsiteX2" fmla="*/ 463550 w 2974975"/>
                  <a:gd name="connsiteY2" fmla="*/ 69850 h 3298825"/>
                  <a:gd name="connsiteX3" fmla="*/ 463550 w 2974975"/>
                  <a:gd name="connsiteY3" fmla="*/ 69850 h 3298825"/>
                  <a:gd name="connsiteX4" fmla="*/ 0 w 2974975"/>
                  <a:gd name="connsiteY4" fmla="*/ 161925 h 3298825"/>
                  <a:gd name="connsiteX5" fmla="*/ 482600 w 2974975"/>
                  <a:gd name="connsiteY5" fmla="*/ 66675 h 3298825"/>
                  <a:gd name="connsiteX6" fmla="*/ 476250 w 2974975"/>
                  <a:gd name="connsiteY6" fmla="*/ 161925 h 3298825"/>
                  <a:gd name="connsiteX7" fmla="*/ 177800 w 2974975"/>
                  <a:gd name="connsiteY7" fmla="*/ 260350 h 3298825"/>
                  <a:gd name="connsiteX8" fmla="*/ 498475 w 2974975"/>
                  <a:gd name="connsiteY8" fmla="*/ 161925 h 3298825"/>
                  <a:gd name="connsiteX9" fmla="*/ 495300 w 2974975"/>
                  <a:gd name="connsiteY9" fmla="*/ 273050 h 3298825"/>
                  <a:gd name="connsiteX10" fmla="*/ 542925 w 2974975"/>
                  <a:gd name="connsiteY10" fmla="*/ 285750 h 3298825"/>
                  <a:gd name="connsiteX11" fmla="*/ 549275 w 2974975"/>
                  <a:gd name="connsiteY11" fmla="*/ 412750 h 3298825"/>
                  <a:gd name="connsiteX12" fmla="*/ 184150 w 2974975"/>
                  <a:gd name="connsiteY12" fmla="*/ 501650 h 3298825"/>
                  <a:gd name="connsiteX13" fmla="*/ 565150 w 2974975"/>
                  <a:gd name="connsiteY13" fmla="*/ 412750 h 3298825"/>
                  <a:gd name="connsiteX14" fmla="*/ 565150 w 2974975"/>
                  <a:gd name="connsiteY14" fmla="*/ 482600 h 3298825"/>
                  <a:gd name="connsiteX15" fmla="*/ 136525 w 2974975"/>
                  <a:gd name="connsiteY15" fmla="*/ 669925 h 3298825"/>
                  <a:gd name="connsiteX16" fmla="*/ 574675 w 2974975"/>
                  <a:gd name="connsiteY16" fmla="*/ 482600 h 3298825"/>
                  <a:gd name="connsiteX17" fmla="*/ 565150 w 2974975"/>
                  <a:gd name="connsiteY17" fmla="*/ 539750 h 3298825"/>
                  <a:gd name="connsiteX18" fmla="*/ 209550 w 2974975"/>
                  <a:gd name="connsiteY18" fmla="*/ 708025 h 3298825"/>
                  <a:gd name="connsiteX19" fmla="*/ 587375 w 2974975"/>
                  <a:gd name="connsiteY19" fmla="*/ 536575 h 3298825"/>
                  <a:gd name="connsiteX20" fmla="*/ 584200 w 2974975"/>
                  <a:gd name="connsiteY20" fmla="*/ 606425 h 3298825"/>
                  <a:gd name="connsiteX21" fmla="*/ 612775 w 2974975"/>
                  <a:gd name="connsiteY21" fmla="*/ 609600 h 3298825"/>
                  <a:gd name="connsiteX22" fmla="*/ 609600 w 2974975"/>
                  <a:gd name="connsiteY22" fmla="*/ 822325 h 3298825"/>
                  <a:gd name="connsiteX23" fmla="*/ 698500 w 2974975"/>
                  <a:gd name="connsiteY23" fmla="*/ 828675 h 3298825"/>
                  <a:gd name="connsiteX24" fmla="*/ 704850 w 2974975"/>
                  <a:gd name="connsiteY24" fmla="*/ 1044575 h 3298825"/>
                  <a:gd name="connsiteX25" fmla="*/ 142875 w 2974975"/>
                  <a:gd name="connsiteY25" fmla="*/ 1343025 h 3298825"/>
                  <a:gd name="connsiteX26" fmla="*/ 723900 w 2974975"/>
                  <a:gd name="connsiteY26" fmla="*/ 1047750 h 3298825"/>
                  <a:gd name="connsiteX27" fmla="*/ 723900 w 2974975"/>
                  <a:gd name="connsiteY27" fmla="*/ 1123950 h 3298825"/>
                  <a:gd name="connsiteX28" fmla="*/ 796925 w 2974975"/>
                  <a:gd name="connsiteY28" fmla="*/ 1130300 h 3298825"/>
                  <a:gd name="connsiteX29" fmla="*/ 784225 w 2974975"/>
                  <a:gd name="connsiteY29" fmla="*/ 1203325 h 3298825"/>
                  <a:gd name="connsiteX30" fmla="*/ 860425 w 2974975"/>
                  <a:gd name="connsiteY30" fmla="*/ 1203325 h 3298825"/>
                  <a:gd name="connsiteX31" fmla="*/ 857250 w 2974975"/>
                  <a:gd name="connsiteY31" fmla="*/ 1285875 h 3298825"/>
                  <a:gd name="connsiteX32" fmla="*/ 933450 w 2974975"/>
                  <a:gd name="connsiteY32" fmla="*/ 1289050 h 3298825"/>
                  <a:gd name="connsiteX33" fmla="*/ 933450 w 2974975"/>
                  <a:gd name="connsiteY33" fmla="*/ 1368425 h 3298825"/>
                  <a:gd name="connsiteX34" fmla="*/ 974725 w 2974975"/>
                  <a:gd name="connsiteY34" fmla="*/ 1374775 h 3298825"/>
                  <a:gd name="connsiteX35" fmla="*/ 968375 w 2974975"/>
                  <a:gd name="connsiteY35" fmla="*/ 1460500 h 3298825"/>
                  <a:gd name="connsiteX36" fmla="*/ 1082675 w 2974975"/>
                  <a:gd name="connsiteY36" fmla="*/ 1463675 h 3298825"/>
                  <a:gd name="connsiteX37" fmla="*/ 1076325 w 2974975"/>
                  <a:gd name="connsiteY37" fmla="*/ 1546225 h 3298825"/>
                  <a:gd name="connsiteX38" fmla="*/ 1089025 w 2974975"/>
                  <a:gd name="connsiteY38" fmla="*/ 1546225 h 3298825"/>
                  <a:gd name="connsiteX39" fmla="*/ 1089025 w 2974975"/>
                  <a:gd name="connsiteY39" fmla="*/ 1727200 h 3298825"/>
                  <a:gd name="connsiteX40" fmla="*/ 1171575 w 2974975"/>
                  <a:gd name="connsiteY40" fmla="*/ 1724025 h 3298825"/>
                  <a:gd name="connsiteX41" fmla="*/ 1174750 w 2974975"/>
                  <a:gd name="connsiteY41" fmla="*/ 1816100 h 3298825"/>
                  <a:gd name="connsiteX42" fmla="*/ 1241425 w 2974975"/>
                  <a:gd name="connsiteY42" fmla="*/ 1819275 h 3298825"/>
                  <a:gd name="connsiteX43" fmla="*/ 1244600 w 2974975"/>
                  <a:gd name="connsiteY43" fmla="*/ 1905000 h 3298825"/>
                  <a:gd name="connsiteX44" fmla="*/ 1260475 w 2974975"/>
                  <a:gd name="connsiteY44" fmla="*/ 1901825 h 3298825"/>
                  <a:gd name="connsiteX45" fmla="*/ 1260475 w 2974975"/>
                  <a:gd name="connsiteY45" fmla="*/ 1993900 h 3298825"/>
                  <a:gd name="connsiteX46" fmla="*/ 1327150 w 2974975"/>
                  <a:gd name="connsiteY46" fmla="*/ 2003425 h 3298825"/>
                  <a:gd name="connsiteX47" fmla="*/ 1327150 w 2974975"/>
                  <a:gd name="connsiteY47" fmla="*/ 2092325 h 3298825"/>
                  <a:gd name="connsiteX48" fmla="*/ 1450975 w 2974975"/>
                  <a:gd name="connsiteY48" fmla="*/ 2092325 h 3298825"/>
                  <a:gd name="connsiteX49" fmla="*/ 1447800 w 2974975"/>
                  <a:gd name="connsiteY49" fmla="*/ 2184400 h 3298825"/>
                  <a:gd name="connsiteX50" fmla="*/ 1460500 w 2974975"/>
                  <a:gd name="connsiteY50" fmla="*/ 2184400 h 3298825"/>
                  <a:gd name="connsiteX51" fmla="*/ 1457325 w 2974975"/>
                  <a:gd name="connsiteY51" fmla="*/ 2282825 h 3298825"/>
                  <a:gd name="connsiteX52" fmla="*/ 1600200 w 2974975"/>
                  <a:gd name="connsiteY52" fmla="*/ 2289175 h 3298825"/>
                  <a:gd name="connsiteX53" fmla="*/ 1609725 w 2974975"/>
                  <a:gd name="connsiteY53" fmla="*/ 2387600 h 3298825"/>
                  <a:gd name="connsiteX54" fmla="*/ 1787525 w 2974975"/>
                  <a:gd name="connsiteY54" fmla="*/ 2393950 h 3298825"/>
                  <a:gd name="connsiteX55" fmla="*/ 1787525 w 2974975"/>
                  <a:gd name="connsiteY55" fmla="*/ 2511425 h 3298825"/>
                  <a:gd name="connsiteX56" fmla="*/ 2181225 w 2974975"/>
                  <a:gd name="connsiteY56" fmla="*/ 2511425 h 3298825"/>
                  <a:gd name="connsiteX57" fmla="*/ 2190750 w 2974975"/>
                  <a:gd name="connsiteY57" fmla="*/ 2670175 h 3298825"/>
                  <a:gd name="connsiteX58" fmla="*/ 2619375 w 2974975"/>
                  <a:gd name="connsiteY58" fmla="*/ 2670175 h 3298825"/>
                  <a:gd name="connsiteX59" fmla="*/ 2622550 w 2974975"/>
                  <a:gd name="connsiteY59" fmla="*/ 3292475 h 3298825"/>
                  <a:gd name="connsiteX60" fmla="*/ 2974975 w 2974975"/>
                  <a:gd name="connsiteY60" fmla="*/ 3298825 h 3298825"/>
                  <a:gd name="connsiteX0" fmla="*/ 425450 w 2974975"/>
                  <a:gd name="connsiteY0" fmla="*/ 0 h 3298825"/>
                  <a:gd name="connsiteX1" fmla="*/ 460375 w 2974975"/>
                  <a:gd name="connsiteY1" fmla="*/ 0 h 3298825"/>
                  <a:gd name="connsiteX2" fmla="*/ 463550 w 2974975"/>
                  <a:gd name="connsiteY2" fmla="*/ 69850 h 3298825"/>
                  <a:gd name="connsiteX3" fmla="*/ 463550 w 2974975"/>
                  <a:gd name="connsiteY3" fmla="*/ 69850 h 3298825"/>
                  <a:gd name="connsiteX4" fmla="*/ 0 w 2974975"/>
                  <a:gd name="connsiteY4" fmla="*/ 161925 h 3298825"/>
                  <a:gd name="connsiteX5" fmla="*/ 482600 w 2974975"/>
                  <a:gd name="connsiteY5" fmla="*/ 66675 h 3298825"/>
                  <a:gd name="connsiteX6" fmla="*/ 476250 w 2974975"/>
                  <a:gd name="connsiteY6" fmla="*/ 161925 h 3298825"/>
                  <a:gd name="connsiteX7" fmla="*/ 177800 w 2974975"/>
                  <a:gd name="connsiteY7" fmla="*/ 260350 h 3298825"/>
                  <a:gd name="connsiteX8" fmla="*/ 498475 w 2974975"/>
                  <a:gd name="connsiteY8" fmla="*/ 161925 h 3298825"/>
                  <a:gd name="connsiteX9" fmla="*/ 495300 w 2974975"/>
                  <a:gd name="connsiteY9" fmla="*/ 273050 h 3298825"/>
                  <a:gd name="connsiteX10" fmla="*/ 542925 w 2974975"/>
                  <a:gd name="connsiteY10" fmla="*/ 285750 h 3298825"/>
                  <a:gd name="connsiteX11" fmla="*/ 549275 w 2974975"/>
                  <a:gd name="connsiteY11" fmla="*/ 412750 h 3298825"/>
                  <a:gd name="connsiteX12" fmla="*/ 184150 w 2974975"/>
                  <a:gd name="connsiteY12" fmla="*/ 501650 h 3298825"/>
                  <a:gd name="connsiteX13" fmla="*/ 565150 w 2974975"/>
                  <a:gd name="connsiteY13" fmla="*/ 412750 h 3298825"/>
                  <a:gd name="connsiteX14" fmla="*/ 565150 w 2974975"/>
                  <a:gd name="connsiteY14" fmla="*/ 482600 h 3298825"/>
                  <a:gd name="connsiteX15" fmla="*/ 136525 w 2974975"/>
                  <a:gd name="connsiteY15" fmla="*/ 669925 h 3298825"/>
                  <a:gd name="connsiteX16" fmla="*/ 574675 w 2974975"/>
                  <a:gd name="connsiteY16" fmla="*/ 482600 h 3298825"/>
                  <a:gd name="connsiteX17" fmla="*/ 565150 w 2974975"/>
                  <a:gd name="connsiteY17" fmla="*/ 539750 h 3298825"/>
                  <a:gd name="connsiteX18" fmla="*/ 209550 w 2974975"/>
                  <a:gd name="connsiteY18" fmla="*/ 708025 h 3298825"/>
                  <a:gd name="connsiteX19" fmla="*/ 587375 w 2974975"/>
                  <a:gd name="connsiteY19" fmla="*/ 536575 h 3298825"/>
                  <a:gd name="connsiteX20" fmla="*/ 584200 w 2974975"/>
                  <a:gd name="connsiteY20" fmla="*/ 606425 h 3298825"/>
                  <a:gd name="connsiteX21" fmla="*/ 612775 w 2974975"/>
                  <a:gd name="connsiteY21" fmla="*/ 609600 h 3298825"/>
                  <a:gd name="connsiteX22" fmla="*/ 609600 w 2974975"/>
                  <a:gd name="connsiteY22" fmla="*/ 822325 h 3298825"/>
                  <a:gd name="connsiteX23" fmla="*/ 698500 w 2974975"/>
                  <a:gd name="connsiteY23" fmla="*/ 828675 h 3298825"/>
                  <a:gd name="connsiteX24" fmla="*/ 704850 w 2974975"/>
                  <a:gd name="connsiteY24" fmla="*/ 1044575 h 3298825"/>
                  <a:gd name="connsiteX25" fmla="*/ 723900 w 2974975"/>
                  <a:gd name="connsiteY25" fmla="*/ 1047750 h 3298825"/>
                  <a:gd name="connsiteX26" fmla="*/ 723900 w 2974975"/>
                  <a:gd name="connsiteY26" fmla="*/ 1123950 h 3298825"/>
                  <a:gd name="connsiteX27" fmla="*/ 796925 w 2974975"/>
                  <a:gd name="connsiteY27" fmla="*/ 1130300 h 3298825"/>
                  <a:gd name="connsiteX28" fmla="*/ 784225 w 2974975"/>
                  <a:gd name="connsiteY28" fmla="*/ 1203325 h 3298825"/>
                  <a:gd name="connsiteX29" fmla="*/ 860425 w 2974975"/>
                  <a:gd name="connsiteY29" fmla="*/ 1203325 h 3298825"/>
                  <a:gd name="connsiteX30" fmla="*/ 857250 w 2974975"/>
                  <a:gd name="connsiteY30" fmla="*/ 1285875 h 3298825"/>
                  <a:gd name="connsiteX31" fmla="*/ 933450 w 2974975"/>
                  <a:gd name="connsiteY31" fmla="*/ 1289050 h 3298825"/>
                  <a:gd name="connsiteX32" fmla="*/ 933450 w 2974975"/>
                  <a:gd name="connsiteY32" fmla="*/ 1368425 h 3298825"/>
                  <a:gd name="connsiteX33" fmla="*/ 974725 w 2974975"/>
                  <a:gd name="connsiteY33" fmla="*/ 1374775 h 3298825"/>
                  <a:gd name="connsiteX34" fmla="*/ 968375 w 2974975"/>
                  <a:gd name="connsiteY34" fmla="*/ 1460500 h 3298825"/>
                  <a:gd name="connsiteX35" fmla="*/ 1082675 w 2974975"/>
                  <a:gd name="connsiteY35" fmla="*/ 1463675 h 3298825"/>
                  <a:gd name="connsiteX36" fmla="*/ 1076325 w 2974975"/>
                  <a:gd name="connsiteY36" fmla="*/ 1546225 h 3298825"/>
                  <a:gd name="connsiteX37" fmla="*/ 1089025 w 2974975"/>
                  <a:gd name="connsiteY37" fmla="*/ 1546225 h 3298825"/>
                  <a:gd name="connsiteX38" fmla="*/ 1089025 w 2974975"/>
                  <a:gd name="connsiteY38" fmla="*/ 1727200 h 3298825"/>
                  <a:gd name="connsiteX39" fmla="*/ 1171575 w 2974975"/>
                  <a:gd name="connsiteY39" fmla="*/ 1724025 h 3298825"/>
                  <a:gd name="connsiteX40" fmla="*/ 1174750 w 2974975"/>
                  <a:gd name="connsiteY40" fmla="*/ 1816100 h 3298825"/>
                  <a:gd name="connsiteX41" fmla="*/ 1241425 w 2974975"/>
                  <a:gd name="connsiteY41" fmla="*/ 1819275 h 3298825"/>
                  <a:gd name="connsiteX42" fmla="*/ 1244600 w 2974975"/>
                  <a:gd name="connsiteY42" fmla="*/ 1905000 h 3298825"/>
                  <a:gd name="connsiteX43" fmla="*/ 1260475 w 2974975"/>
                  <a:gd name="connsiteY43" fmla="*/ 1901825 h 3298825"/>
                  <a:gd name="connsiteX44" fmla="*/ 1260475 w 2974975"/>
                  <a:gd name="connsiteY44" fmla="*/ 1993900 h 3298825"/>
                  <a:gd name="connsiteX45" fmla="*/ 1327150 w 2974975"/>
                  <a:gd name="connsiteY45" fmla="*/ 2003425 h 3298825"/>
                  <a:gd name="connsiteX46" fmla="*/ 1327150 w 2974975"/>
                  <a:gd name="connsiteY46" fmla="*/ 2092325 h 3298825"/>
                  <a:gd name="connsiteX47" fmla="*/ 1450975 w 2974975"/>
                  <a:gd name="connsiteY47" fmla="*/ 2092325 h 3298825"/>
                  <a:gd name="connsiteX48" fmla="*/ 1447800 w 2974975"/>
                  <a:gd name="connsiteY48" fmla="*/ 2184400 h 3298825"/>
                  <a:gd name="connsiteX49" fmla="*/ 1460500 w 2974975"/>
                  <a:gd name="connsiteY49" fmla="*/ 2184400 h 3298825"/>
                  <a:gd name="connsiteX50" fmla="*/ 1457325 w 2974975"/>
                  <a:gd name="connsiteY50" fmla="*/ 2282825 h 3298825"/>
                  <a:gd name="connsiteX51" fmla="*/ 1600200 w 2974975"/>
                  <a:gd name="connsiteY51" fmla="*/ 2289175 h 3298825"/>
                  <a:gd name="connsiteX52" fmla="*/ 1609725 w 2974975"/>
                  <a:gd name="connsiteY52" fmla="*/ 2387600 h 3298825"/>
                  <a:gd name="connsiteX53" fmla="*/ 1787525 w 2974975"/>
                  <a:gd name="connsiteY53" fmla="*/ 2393950 h 3298825"/>
                  <a:gd name="connsiteX54" fmla="*/ 1787525 w 2974975"/>
                  <a:gd name="connsiteY54" fmla="*/ 2511425 h 3298825"/>
                  <a:gd name="connsiteX55" fmla="*/ 2181225 w 2974975"/>
                  <a:gd name="connsiteY55" fmla="*/ 2511425 h 3298825"/>
                  <a:gd name="connsiteX56" fmla="*/ 2190750 w 2974975"/>
                  <a:gd name="connsiteY56" fmla="*/ 2670175 h 3298825"/>
                  <a:gd name="connsiteX57" fmla="*/ 2619375 w 2974975"/>
                  <a:gd name="connsiteY57" fmla="*/ 2670175 h 3298825"/>
                  <a:gd name="connsiteX58" fmla="*/ 2622550 w 2974975"/>
                  <a:gd name="connsiteY58" fmla="*/ 3292475 h 3298825"/>
                  <a:gd name="connsiteX59" fmla="*/ 2974975 w 2974975"/>
                  <a:gd name="connsiteY59" fmla="*/ 3298825 h 3298825"/>
                  <a:gd name="connsiteX0" fmla="*/ 425450 w 2974975"/>
                  <a:gd name="connsiteY0" fmla="*/ 0 h 3298825"/>
                  <a:gd name="connsiteX1" fmla="*/ 460375 w 2974975"/>
                  <a:gd name="connsiteY1" fmla="*/ 0 h 3298825"/>
                  <a:gd name="connsiteX2" fmla="*/ 463550 w 2974975"/>
                  <a:gd name="connsiteY2" fmla="*/ 69850 h 3298825"/>
                  <a:gd name="connsiteX3" fmla="*/ 463550 w 2974975"/>
                  <a:gd name="connsiteY3" fmla="*/ 69850 h 3298825"/>
                  <a:gd name="connsiteX4" fmla="*/ 0 w 2974975"/>
                  <a:gd name="connsiteY4" fmla="*/ 161925 h 3298825"/>
                  <a:gd name="connsiteX5" fmla="*/ 482600 w 2974975"/>
                  <a:gd name="connsiteY5" fmla="*/ 66675 h 3298825"/>
                  <a:gd name="connsiteX6" fmla="*/ 476250 w 2974975"/>
                  <a:gd name="connsiteY6" fmla="*/ 161925 h 3298825"/>
                  <a:gd name="connsiteX7" fmla="*/ 177800 w 2974975"/>
                  <a:gd name="connsiteY7" fmla="*/ 260350 h 3298825"/>
                  <a:gd name="connsiteX8" fmla="*/ 498475 w 2974975"/>
                  <a:gd name="connsiteY8" fmla="*/ 161925 h 3298825"/>
                  <a:gd name="connsiteX9" fmla="*/ 495300 w 2974975"/>
                  <a:gd name="connsiteY9" fmla="*/ 273050 h 3298825"/>
                  <a:gd name="connsiteX10" fmla="*/ 542925 w 2974975"/>
                  <a:gd name="connsiteY10" fmla="*/ 285750 h 3298825"/>
                  <a:gd name="connsiteX11" fmla="*/ 549275 w 2974975"/>
                  <a:gd name="connsiteY11" fmla="*/ 412750 h 3298825"/>
                  <a:gd name="connsiteX12" fmla="*/ 184150 w 2974975"/>
                  <a:gd name="connsiteY12" fmla="*/ 501650 h 3298825"/>
                  <a:gd name="connsiteX13" fmla="*/ 565150 w 2974975"/>
                  <a:gd name="connsiteY13" fmla="*/ 412750 h 3298825"/>
                  <a:gd name="connsiteX14" fmla="*/ 565150 w 2974975"/>
                  <a:gd name="connsiteY14" fmla="*/ 482600 h 3298825"/>
                  <a:gd name="connsiteX15" fmla="*/ 136525 w 2974975"/>
                  <a:gd name="connsiteY15" fmla="*/ 669925 h 3298825"/>
                  <a:gd name="connsiteX16" fmla="*/ 574675 w 2974975"/>
                  <a:gd name="connsiteY16" fmla="*/ 482600 h 3298825"/>
                  <a:gd name="connsiteX17" fmla="*/ 565150 w 2974975"/>
                  <a:gd name="connsiteY17" fmla="*/ 539750 h 3298825"/>
                  <a:gd name="connsiteX18" fmla="*/ 587375 w 2974975"/>
                  <a:gd name="connsiteY18" fmla="*/ 536575 h 3298825"/>
                  <a:gd name="connsiteX19" fmla="*/ 584200 w 2974975"/>
                  <a:gd name="connsiteY19" fmla="*/ 606425 h 3298825"/>
                  <a:gd name="connsiteX20" fmla="*/ 612775 w 2974975"/>
                  <a:gd name="connsiteY20" fmla="*/ 609600 h 3298825"/>
                  <a:gd name="connsiteX21" fmla="*/ 609600 w 2974975"/>
                  <a:gd name="connsiteY21" fmla="*/ 822325 h 3298825"/>
                  <a:gd name="connsiteX22" fmla="*/ 698500 w 2974975"/>
                  <a:gd name="connsiteY22" fmla="*/ 828675 h 3298825"/>
                  <a:gd name="connsiteX23" fmla="*/ 704850 w 2974975"/>
                  <a:gd name="connsiteY23" fmla="*/ 1044575 h 3298825"/>
                  <a:gd name="connsiteX24" fmla="*/ 723900 w 2974975"/>
                  <a:gd name="connsiteY24" fmla="*/ 1047750 h 3298825"/>
                  <a:gd name="connsiteX25" fmla="*/ 723900 w 2974975"/>
                  <a:gd name="connsiteY25" fmla="*/ 1123950 h 3298825"/>
                  <a:gd name="connsiteX26" fmla="*/ 796925 w 2974975"/>
                  <a:gd name="connsiteY26" fmla="*/ 1130300 h 3298825"/>
                  <a:gd name="connsiteX27" fmla="*/ 784225 w 2974975"/>
                  <a:gd name="connsiteY27" fmla="*/ 1203325 h 3298825"/>
                  <a:gd name="connsiteX28" fmla="*/ 860425 w 2974975"/>
                  <a:gd name="connsiteY28" fmla="*/ 1203325 h 3298825"/>
                  <a:gd name="connsiteX29" fmla="*/ 857250 w 2974975"/>
                  <a:gd name="connsiteY29" fmla="*/ 1285875 h 3298825"/>
                  <a:gd name="connsiteX30" fmla="*/ 933450 w 2974975"/>
                  <a:gd name="connsiteY30" fmla="*/ 1289050 h 3298825"/>
                  <a:gd name="connsiteX31" fmla="*/ 933450 w 2974975"/>
                  <a:gd name="connsiteY31" fmla="*/ 1368425 h 3298825"/>
                  <a:gd name="connsiteX32" fmla="*/ 974725 w 2974975"/>
                  <a:gd name="connsiteY32" fmla="*/ 1374775 h 3298825"/>
                  <a:gd name="connsiteX33" fmla="*/ 968375 w 2974975"/>
                  <a:gd name="connsiteY33" fmla="*/ 1460500 h 3298825"/>
                  <a:gd name="connsiteX34" fmla="*/ 1082675 w 2974975"/>
                  <a:gd name="connsiteY34" fmla="*/ 1463675 h 3298825"/>
                  <a:gd name="connsiteX35" fmla="*/ 1076325 w 2974975"/>
                  <a:gd name="connsiteY35" fmla="*/ 1546225 h 3298825"/>
                  <a:gd name="connsiteX36" fmla="*/ 1089025 w 2974975"/>
                  <a:gd name="connsiteY36" fmla="*/ 1546225 h 3298825"/>
                  <a:gd name="connsiteX37" fmla="*/ 1089025 w 2974975"/>
                  <a:gd name="connsiteY37" fmla="*/ 1727200 h 3298825"/>
                  <a:gd name="connsiteX38" fmla="*/ 1171575 w 2974975"/>
                  <a:gd name="connsiteY38" fmla="*/ 1724025 h 3298825"/>
                  <a:gd name="connsiteX39" fmla="*/ 1174750 w 2974975"/>
                  <a:gd name="connsiteY39" fmla="*/ 1816100 h 3298825"/>
                  <a:gd name="connsiteX40" fmla="*/ 1241425 w 2974975"/>
                  <a:gd name="connsiteY40" fmla="*/ 1819275 h 3298825"/>
                  <a:gd name="connsiteX41" fmla="*/ 1244600 w 2974975"/>
                  <a:gd name="connsiteY41" fmla="*/ 1905000 h 3298825"/>
                  <a:gd name="connsiteX42" fmla="*/ 1260475 w 2974975"/>
                  <a:gd name="connsiteY42" fmla="*/ 1901825 h 3298825"/>
                  <a:gd name="connsiteX43" fmla="*/ 1260475 w 2974975"/>
                  <a:gd name="connsiteY43" fmla="*/ 1993900 h 3298825"/>
                  <a:gd name="connsiteX44" fmla="*/ 1327150 w 2974975"/>
                  <a:gd name="connsiteY44" fmla="*/ 2003425 h 3298825"/>
                  <a:gd name="connsiteX45" fmla="*/ 1327150 w 2974975"/>
                  <a:gd name="connsiteY45" fmla="*/ 2092325 h 3298825"/>
                  <a:gd name="connsiteX46" fmla="*/ 1450975 w 2974975"/>
                  <a:gd name="connsiteY46" fmla="*/ 2092325 h 3298825"/>
                  <a:gd name="connsiteX47" fmla="*/ 1447800 w 2974975"/>
                  <a:gd name="connsiteY47" fmla="*/ 2184400 h 3298825"/>
                  <a:gd name="connsiteX48" fmla="*/ 1460500 w 2974975"/>
                  <a:gd name="connsiteY48" fmla="*/ 2184400 h 3298825"/>
                  <a:gd name="connsiteX49" fmla="*/ 1457325 w 2974975"/>
                  <a:gd name="connsiteY49" fmla="*/ 2282825 h 3298825"/>
                  <a:gd name="connsiteX50" fmla="*/ 1600200 w 2974975"/>
                  <a:gd name="connsiteY50" fmla="*/ 2289175 h 3298825"/>
                  <a:gd name="connsiteX51" fmla="*/ 1609725 w 2974975"/>
                  <a:gd name="connsiteY51" fmla="*/ 2387600 h 3298825"/>
                  <a:gd name="connsiteX52" fmla="*/ 1787525 w 2974975"/>
                  <a:gd name="connsiteY52" fmla="*/ 2393950 h 3298825"/>
                  <a:gd name="connsiteX53" fmla="*/ 1787525 w 2974975"/>
                  <a:gd name="connsiteY53" fmla="*/ 2511425 h 3298825"/>
                  <a:gd name="connsiteX54" fmla="*/ 2181225 w 2974975"/>
                  <a:gd name="connsiteY54" fmla="*/ 2511425 h 3298825"/>
                  <a:gd name="connsiteX55" fmla="*/ 2190750 w 2974975"/>
                  <a:gd name="connsiteY55" fmla="*/ 2670175 h 3298825"/>
                  <a:gd name="connsiteX56" fmla="*/ 2619375 w 2974975"/>
                  <a:gd name="connsiteY56" fmla="*/ 2670175 h 3298825"/>
                  <a:gd name="connsiteX57" fmla="*/ 2622550 w 2974975"/>
                  <a:gd name="connsiteY57" fmla="*/ 3292475 h 3298825"/>
                  <a:gd name="connsiteX58" fmla="*/ 2974975 w 2974975"/>
                  <a:gd name="connsiteY58" fmla="*/ 3298825 h 3298825"/>
                  <a:gd name="connsiteX0" fmla="*/ 425450 w 2974975"/>
                  <a:gd name="connsiteY0" fmla="*/ 0 h 3298825"/>
                  <a:gd name="connsiteX1" fmla="*/ 460375 w 2974975"/>
                  <a:gd name="connsiteY1" fmla="*/ 0 h 3298825"/>
                  <a:gd name="connsiteX2" fmla="*/ 463550 w 2974975"/>
                  <a:gd name="connsiteY2" fmla="*/ 69850 h 3298825"/>
                  <a:gd name="connsiteX3" fmla="*/ 463550 w 2974975"/>
                  <a:gd name="connsiteY3" fmla="*/ 69850 h 3298825"/>
                  <a:gd name="connsiteX4" fmla="*/ 0 w 2974975"/>
                  <a:gd name="connsiteY4" fmla="*/ 161925 h 3298825"/>
                  <a:gd name="connsiteX5" fmla="*/ 482600 w 2974975"/>
                  <a:gd name="connsiteY5" fmla="*/ 66675 h 3298825"/>
                  <a:gd name="connsiteX6" fmla="*/ 476250 w 2974975"/>
                  <a:gd name="connsiteY6" fmla="*/ 161925 h 3298825"/>
                  <a:gd name="connsiteX7" fmla="*/ 177800 w 2974975"/>
                  <a:gd name="connsiteY7" fmla="*/ 260350 h 3298825"/>
                  <a:gd name="connsiteX8" fmla="*/ 498475 w 2974975"/>
                  <a:gd name="connsiteY8" fmla="*/ 161925 h 3298825"/>
                  <a:gd name="connsiteX9" fmla="*/ 495300 w 2974975"/>
                  <a:gd name="connsiteY9" fmla="*/ 273050 h 3298825"/>
                  <a:gd name="connsiteX10" fmla="*/ 542925 w 2974975"/>
                  <a:gd name="connsiteY10" fmla="*/ 285750 h 3298825"/>
                  <a:gd name="connsiteX11" fmla="*/ 549275 w 2974975"/>
                  <a:gd name="connsiteY11" fmla="*/ 412750 h 3298825"/>
                  <a:gd name="connsiteX12" fmla="*/ 184150 w 2974975"/>
                  <a:gd name="connsiteY12" fmla="*/ 501650 h 3298825"/>
                  <a:gd name="connsiteX13" fmla="*/ 565150 w 2974975"/>
                  <a:gd name="connsiteY13" fmla="*/ 412750 h 3298825"/>
                  <a:gd name="connsiteX14" fmla="*/ 565150 w 2974975"/>
                  <a:gd name="connsiteY14" fmla="*/ 482600 h 3298825"/>
                  <a:gd name="connsiteX15" fmla="*/ 574675 w 2974975"/>
                  <a:gd name="connsiteY15" fmla="*/ 482600 h 3298825"/>
                  <a:gd name="connsiteX16" fmla="*/ 565150 w 2974975"/>
                  <a:gd name="connsiteY16" fmla="*/ 539750 h 3298825"/>
                  <a:gd name="connsiteX17" fmla="*/ 587375 w 2974975"/>
                  <a:gd name="connsiteY17" fmla="*/ 536575 h 3298825"/>
                  <a:gd name="connsiteX18" fmla="*/ 584200 w 2974975"/>
                  <a:gd name="connsiteY18" fmla="*/ 606425 h 3298825"/>
                  <a:gd name="connsiteX19" fmla="*/ 612775 w 2974975"/>
                  <a:gd name="connsiteY19" fmla="*/ 609600 h 3298825"/>
                  <a:gd name="connsiteX20" fmla="*/ 609600 w 2974975"/>
                  <a:gd name="connsiteY20" fmla="*/ 822325 h 3298825"/>
                  <a:gd name="connsiteX21" fmla="*/ 698500 w 2974975"/>
                  <a:gd name="connsiteY21" fmla="*/ 828675 h 3298825"/>
                  <a:gd name="connsiteX22" fmla="*/ 704850 w 2974975"/>
                  <a:gd name="connsiteY22" fmla="*/ 1044575 h 3298825"/>
                  <a:gd name="connsiteX23" fmla="*/ 723900 w 2974975"/>
                  <a:gd name="connsiteY23" fmla="*/ 1047750 h 3298825"/>
                  <a:gd name="connsiteX24" fmla="*/ 723900 w 2974975"/>
                  <a:gd name="connsiteY24" fmla="*/ 1123950 h 3298825"/>
                  <a:gd name="connsiteX25" fmla="*/ 796925 w 2974975"/>
                  <a:gd name="connsiteY25" fmla="*/ 1130300 h 3298825"/>
                  <a:gd name="connsiteX26" fmla="*/ 784225 w 2974975"/>
                  <a:gd name="connsiteY26" fmla="*/ 1203325 h 3298825"/>
                  <a:gd name="connsiteX27" fmla="*/ 860425 w 2974975"/>
                  <a:gd name="connsiteY27" fmla="*/ 1203325 h 3298825"/>
                  <a:gd name="connsiteX28" fmla="*/ 857250 w 2974975"/>
                  <a:gd name="connsiteY28" fmla="*/ 1285875 h 3298825"/>
                  <a:gd name="connsiteX29" fmla="*/ 933450 w 2974975"/>
                  <a:gd name="connsiteY29" fmla="*/ 1289050 h 3298825"/>
                  <a:gd name="connsiteX30" fmla="*/ 933450 w 2974975"/>
                  <a:gd name="connsiteY30" fmla="*/ 1368425 h 3298825"/>
                  <a:gd name="connsiteX31" fmla="*/ 974725 w 2974975"/>
                  <a:gd name="connsiteY31" fmla="*/ 1374775 h 3298825"/>
                  <a:gd name="connsiteX32" fmla="*/ 968375 w 2974975"/>
                  <a:gd name="connsiteY32" fmla="*/ 1460500 h 3298825"/>
                  <a:gd name="connsiteX33" fmla="*/ 1082675 w 2974975"/>
                  <a:gd name="connsiteY33" fmla="*/ 1463675 h 3298825"/>
                  <a:gd name="connsiteX34" fmla="*/ 1076325 w 2974975"/>
                  <a:gd name="connsiteY34" fmla="*/ 1546225 h 3298825"/>
                  <a:gd name="connsiteX35" fmla="*/ 1089025 w 2974975"/>
                  <a:gd name="connsiteY35" fmla="*/ 1546225 h 3298825"/>
                  <a:gd name="connsiteX36" fmla="*/ 1089025 w 2974975"/>
                  <a:gd name="connsiteY36" fmla="*/ 1727200 h 3298825"/>
                  <a:gd name="connsiteX37" fmla="*/ 1171575 w 2974975"/>
                  <a:gd name="connsiteY37" fmla="*/ 1724025 h 3298825"/>
                  <a:gd name="connsiteX38" fmla="*/ 1174750 w 2974975"/>
                  <a:gd name="connsiteY38" fmla="*/ 1816100 h 3298825"/>
                  <a:gd name="connsiteX39" fmla="*/ 1241425 w 2974975"/>
                  <a:gd name="connsiteY39" fmla="*/ 1819275 h 3298825"/>
                  <a:gd name="connsiteX40" fmla="*/ 1244600 w 2974975"/>
                  <a:gd name="connsiteY40" fmla="*/ 1905000 h 3298825"/>
                  <a:gd name="connsiteX41" fmla="*/ 1260475 w 2974975"/>
                  <a:gd name="connsiteY41" fmla="*/ 1901825 h 3298825"/>
                  <a:gd name="connsiteX42" fmla="*/ 1260475 w 2974975"/>
                  <a:gd name="connsiteY42" fmla="*/ 1993900 h 3298825"/>
                  <a:gd name="connsiteX43" fmla="*/ 1327150 w 2974975"/>
                  <a:gd name="connsiteY43" fmla="*/ 2003425 h 3298825"/>
                  <a:gd name="connsiteX44" fmla="*/ 1327150 w 2974975"/>
                  <a:gd name="connsiteY44" fmla="*/ 2092325 h 3298825"/>
                  <a:gd name="connsiteX45" fmla="*/ 1450975 w 2974975"/>
                  <a:gd name="connsiteY45" fmla="*/ 2092325 h 3298825"/>
                  <a:gd name="connsiteX46" fmla="*/ 1447800 w 2974975"/>
                  <a:gd name="connsiteY46" fmla="*/ 2184400 h 3298825"/>
                  <a:gd name="connsiteX47" fmla="*/ 1460500 w 2974975"/>
                  <a:gd name="connsiteY47" fmla="*/ 2184400 h 3298825"/>
                  <a:gd name="connsiteX48" fmla="*/ 1457325 w 2974975"/>
                  <a:gd name="connsiteY48" fmla="*/ 2282825 h 3298825"/>
                  <a:gd name="connsiteX49" fmla="*/ 1600200 w 2974975"/>
                  <a:gd name="connsiteY49" fmla="*/ 2289175 h 3298825"/>
                  <a:gd name="connsiteX50" fmla="*/ 1609725 w 2974975"/>
                  <a:gd name="connsiteY50" fmla="*/ 2387600 h 3298825"/>
                  <a:gd name="connsiteX51" fmla="*/ 1787525 w 2974975"/>
                  <a:gd name="connsiteY51" fmla="*/ 2393950 h 3298825"/>
                  <a:gd name="connsiteX52" fmla="*/ 1787525 w 2974975"/>
                  <a:gd name="connsiteY52" fmla="*/ 2511425 h 3298825"/>
                  <a:gd name="connsiteX53" fmla="*/ 2181225 w 2974975"/>
                  <a:gd name="connsiteY53" fmla="*/ 2511425 h 3298825"/>
                  <a:gd name="connsiteX54" fmla="*/ 2190750 w 2974975"/>
                  <a:gd name="connsiteY54" fmla="*/ 2670175 h 3298825"/>
                  <a:gd name="connsiteX55" fmla="*/ 2619375 w 2974975"/>
                  <a:gd name="connsiteY55" fmla="*/ 2670175 h 3298825"/>
                  <a:gd name="connsiteX56" fmla="*/ 2622550 w 2974975"/>
                  <a:gd name="connsiteY56" fmla="*/ 3292475 h 3298825"/>
                  <a:gd name="connsiteX57" fmla="*/ 2974975 w 2974975"/>
                  <a:gd name="connsiteY57" fmla="*/ 3298825 h 3298825"/>
                  <a:gd name="connsiteX0" fmla="*/ 425450 w 2974975"/>
                  <a:gd name="connsiteY0" fmla="*/ 0 h 3298825"/>
                  <a:gd name="connsiteX1" fmla="*/ 460375 w 2974975"/>
                  <a:gd name="connsiteY1" fmla="*/ 0 h 3298825"/>
                  <a:gd name="connsiteX2" fmla="*/ 463550 w 2974975"/>
                  <a:gd name="connsiteY2" fmla="*/ 69850 h 3298825"/>
                  <a:gd name="connsiteX3" fmla="*/ 463550 w 2974975"/>
                  <a:gd name="connsiteY3" fmla="*/ 69850 h 3298825"/>
                  <a:gd name="connsiteX4" fmla="*/ 0 w 2974975"/>
                  <a:gd name="connsiteY4" fmla="*/ 161925 h 3298825"/>
                  <a:gd name="connsiteX5" fmla="*/ 482600 w 2974975"/>
                  <a:gd name="connsiteY5" fmla="*/ 66675 h 3298825"/>
                  <a:gd name="connsiteX6" fmla="*/ 476250 w 2974975"/>
                  <a:gd name="connsiteY6" fmla="*/ 161925 h 3298825"/>
                  <a:gd name="connsiteX7" fmla="*/ 177800 w 2974975"/>
                  <a:gd name="connsiteY7" fmla="*/ 260350 h 3298825"/>
                  <a:gd name="connsiteX8" fmla="*/ 498475 w 2974975"/>
                  <a:gd name="connsiteY8" fmla="*/ 161925 h 3298825"/>
                  <a:gd name="connsiteX9" fmla="*/ 495300 w 2974975"/>
                  <a:gd name="connsiteY9" fmla="*/ 273050 h 3298825"/>
                  <a:gd name="connsiteX10" fmla="*/ 542925 w 2974975"/>
                  <a:gd name="connsiteY10" fmla="*/ 285750 h 3298825"/>
                  <a:gd name="connsiteX11" fmla="*/ 549275 w 2974975"/>
                  <a:gd name="connsiteY11" fmla="*/ 412750 h 3298825"/>
                  <a:gd name="connsiteX12" fmla="*/ 565150 w 2974975"/>
                  <a:gd name="connsiteY12" fmla="*/ 412750 h 3298825"/>
                  <a:gd name="connsiteX13" fmla="*/ 565150 w 2974975"/>
                  <a:gd name="connsiteY13" fmla="*/ 482600 h 3298825"/>
                  <a:gd name="connsiteX14" fmla="*/ 574675 w 2974975"/>
                  <a:gd name="connsiteY14" fmla="*/ 482600 h 3298825"/>
                  <a:gd name="connsiteX15" fmla="*/ 565150 w 2974975"/>
                  <a:gd name="connsiteY15" fmla="*/ 539750 h 3298825"/>
                  <a:gd name="connsiteX16" fmla="*/ 587375 w 2974975"/>
                  <a:gd name="connsiteY16" fmla="*/ 536575 h 3298825"/>
                  <a:gd name="connsiteX17" fmla="*/ 584200 w 2974975"/>
                  <a:gd name="connsiteY17" fmla="*/ 606425 h 3298825"/>
                  <a:gd name="connsiteX18" fmla="*/ 612775 w 2974975"/>
                  <a:gd name="connsiteY18" fmla="*/ 609600 h 3298825"/>
                  <a:gd name="connsiteX19" fmla="*/ 609600 w 2974975"/>
                  <a:gd name="connsiteY19" fmla="*/ 822325 h 3298825"/>
                  <a:gd name="connsiteX20" fmla="*/ 698500 w 2974975"/>
                  <a:gd name="connsiteY20" fmla="*/ 828675 h 3298825"/>
                  <a:gd name="connsiteX21" fmla="*/ 704850 w 2974975"/>
                  <a:gd name="connsiteY21" fmla="*/ 1044575 h 3298825"/>
                  <a:gd name="connsiteX22" fmla="*/ 723900 w 2974975"/>
                  <a:gd name="connsiteY22" fmla="*/ 1047750 h 3298825"/>
                  <a:gd name="connsiteX23" fmla="*/ 723900 w 2974975"/>
                  <a:gd name="connsiteY23" fmla="*/ 1123950 h 3298825"/>
                  <a:gd name="connsiteX24" fmla="*/ 796925 w 2974975"/>
                  <a:gd name="connsiteY24" fmla="*/ 1130300 h 3298825"/>
                  <a:gd name="connsiteX25" fmla="*/ 784225 w 2974975"/>
                  <a:gd name="connsiteY25" fmla="*/ 1203325 h 3298825"/>
                  <a:gd name="connsiteX26" fmla="*/ 860425 w 2974975"/>
                  <a:gd name="connsiteY26" fmla="*/ 1203325 h 3298825"/>
                  <a:gd name="connsiteX27" fmla="*/ 857250 w 2974975"/>
                  <a:gd name="connsiteY27" fmla="*/ 1285875 h 3298825"/>
                  <a:gd name="connsiteX28" fmla="*/ 933450 w 2974975"/>
                  <a:gd name="connsiteY28" fmla="*/ 1289050 h 3298825"/>
                  <a:gd name="connsiteX29" fmla="*/ 933450 w 2974975"/>
                  <a:gd name="connsiteY29" fmla="*/ 1368425 h 3298825"/>
                  <a:gd name="connsiteX30" fmla="*/ 974725 w 2974975"/>
                  <a:gd name="connsiteY30" fmla="*/ 1374775 h 3298825"/>
                  <a:gd name="connsiteX31" fmla="*/ 968375 w 2974975"/>
                  <a:gd name="connsiteY31" fmla="*/ 1460500 h 3298825"/>
                  <a:gd name="connsiteX32" fmla="*/ 1082675 w 2974975"/>
                  <a:gd name="connsiteY32" fmla="*/ 1463675 h 3298825"/>
                  <a:gd name="connsiteX33" fmla="*/ 1076325 w 2974975"/>
                  <a:gd name="connsiteY33" fmla="*/ 1546225 h 3298825"/>
                  <a:gd name="connsiteX34" fmla="*/ 1089025 w 2974975"/>
                  <a:gd name="connsiteY34" fmla="*/ 1546225 h 3298825"/>
                  <a:gd name="connsiteX35" fmla="*/ 1089025 w 2974975"/>
                  <a:gd name="connsiteY35" fmla="*/ 1727200 h 3298825"/>
                  <a:gd name="connsiteX36" fmla="*/ 1171575 w 2974975"/>
                  <a:gd name="connsiteY36" fmla="*/ 1724025 h 3298825"/>
                  <a:gd name="connsiteX37" fmla="*/ 1174750 w 2974975"/>
                  <a:gd name="connsiteY37" fmla="*/ 1816100 h 3298825"/>
                  <a:gd name="connsiteX38" fmla="*/ 1241425 w 2974975"/>
                  <a:gd name="connsiteY38" fmla="*/ 1819275 h 3298825"/>
                  <a:gd name="connsiteX39" fmla="*/ 1244600 w 2974975"/>
                  <a:gd name="connsiteY39" fmla="*/ 1905000 h 3298825"/>
                  <a:gd name="connsiteX40" fmla="*/ 1260475 w 2974975"/>
                  <a:gd name="connsiteY40" fmla="*/ 1901825 h 3298825"/>
                  <a:gd name="connsiteX41" fmla="*/ 1260475 w 2974975"/>
                  <a:gd name="connsiteY41" fmla="*/ 1993900 h 3298825"/>
                  <a:gd name="connsiteX42" fmla="*/ 1327150 w 2974975"/>
                  <a:gd name="connsiteY42" fmla="*/ 2003425 h 3298825"/>
                  <a:gd name="connsiteX43" fmla="*/ 1327150 w 2974975"/>
                  <a:gd name="connsiteY43" fmla="*/ 2092325 h 3298825"/>
                  <a:gd name="connsiteX44" fmla="*/ 1450975 w 2974975"/>
                  <a:gd name="connsiteY44" fmla="*/ 2092325 h 3298825"/>
                  <a:gd name="connsiteX45" fmla="*/ 1447800 w 2974975"/>
                  <a:gd name="connsiteY45" fmla="*/ 2184400 h 3298825"/>
                  <a:gd name="connsiteX46" fmla="*/ 1460500 w 2974975"/>
                  <a:gd name="connsiteY46" fmla="*/ 2184400 h 3298825"/>
                  <a:gd name="connsiteX47" fmla="*/ 1457325 w 2974975"/>
                  <a:gd name="connsiteY47" fmla="*/ 2282825 h 3298825"/>
                  <a:gd name="connsiteX48" fmla="*/ 1600200 w 2974975"/>
                  <a:gd name="connsiteY48" fmla="*/ 2289175 h 3298825"/>
                  <a:gd name="connsiteX49" fmla="*/ 1609725 w 2974975"/>
                  <a:gd name="connsiteY49" fmla="*/ 2387600 h 3298825"/>
                  <a:gd name="connsiteX50" fmla="*/ 1787525 w 2974975"/>
                  <a:gd name="connsiteY50" fmla="*/ 2393950 h 3298825"/>
                  <a:gd name="connsiteX51" fmla="*/ 1787525 w 2974975"/>
                  <a:gd name="connsiteY51" fmla="*/ 2511425 h 3298825"/>
                  <a:gd name="connsiteX52" fmla="*/ 2181225 w 2974975"/>
                  <a:gd name="connsiteY52" fmla="*/ 2511425 h 3298825"/>
                  <a:gd name="connsiteX53" fmla="*/ 2190750 w 2974975"/>
                  <a:gd name="connsiteY53" fmla="*/ 2670175 h 3298825"/>
                  <a:gd name="connsiteX54" fmla="*/ 2619375 w 2974975"/>
                  <a:gd name="connsiteY54" fmla="*/ 2670175 h 3298825"/>
                  <a:gd name="connsiteX55" fmla="*/ 2622550 w 2974975"/>
                  <a:gd name="connsiteY55" fmla="*/ 3292475 h 3298825"/>
                  <a:gd name="connsiteX56" fmla="*/ 2974975 w 2974975"/>
                  <a:gd name="connsiteY56" fmla="*/ 3298825 h 3298825"/>
                  <a:gd name="connsiteX0" fmla="*/ 425450 w 2974975"/>
                  <a:gd name="connsiteY0" fmla="*/ 0 h 3298825"/>
                  <a:gd name="connsiteX1" fmla="*/ 460375 w 2974975"/>
                  <a:gd name="connsiteY1" fmla="*/ 0 h 3298825"/>
                  <a:gd name="connsiteX2" fmla="*/ 463550 w 2974975"/>
                  <a:gd name="connsiteY2" fmla="*/ 69850 h 3298825"/>
                  <a:gd name="connsiteX3" fmla="*/ 463550 w 2974975"/>
                  <a:gd name="connsiteY3" fmla="*/ 69850 h 3298825"/>
                  <a:gd name="connsiteX4" fmla="*/ 0 w 2974975"/>
                  <a:gd name="connsiteY4" fmla="*/ 161925 h 3298825"/>
                  <a:gd name="connsiteX5" fmla="*/ 482600 w 2974975"/>
                  <a:gd name="connsiteY5" fmla="*/ 66675 h 3298825"/>
                  <a:gd name="connsiteX6" fmla="*/ 476250 w 2974975"/>
                  <a:gd name="connsiteY6" fmla="*/ 161925 h 3298825"/>
                  <a:gd name="connsiteX7" fmla="*/ 498475 w 2974975"/>
                  <a:gd name="connsiteY7" fmla="*/ 161925 h 3298825"/>
                  <a:gd name="connsiteX8" fmla="*/ 495300 w 2974975"/>
                  <a:gd name="connsiteY8" fmla="*/ 273050 h 3298825"/>
                  <a:gd name="connsiteX9" fmla="*/ 542925 w 2974975"/>
                  <a:gd name="connsiteY9" fmla="*/ 285750 h 3298825"/>
                  <a:gd name="connsiteX10" fmla="*/ 549275 w 2974975"/>
                  <a:gd name="connsiteY10" fmla="*/ 412750 h 3298825"/>
                  <a:gd name="connsiteX11" fmla="*/ 565150 w 2974975"/>
                  <a:gd name="connsiteY11" fmla="*/ 412750 h 3298825"/>
                  <a:gd name="connsiteX12" fmla="*/ 565150 w 2974975"/>
                  <a:gd name="connsiteY12" fmla="*/ 482600 h 3298825"/>
                  <a:gd name="connsiteX13" fmla="*/ 574675 w 2974975"/>
                  <a:gd name="connsiteY13" fmla="*/ 482600 h 3298825"/>
                  <a:gd name="connsiteX14" fmla="*/ 565150 w 2974975"/>
                  <a:gd name="connsiteY14" fmla="*/ 539750 h 3298825"/>
                  <a:gd name="connsiteX15" fmla="*/ 587375 w 2974975"/>
                  <a:gd name="connsiteY15" fmla="*/ 536575 h 3298825"/>
                  <a:gd name="connsiteX16" fmla="*/ 584200 w 2974975"/>
                  <a:gd name="connsiteY16" fmla="*/ 606425 h 3298825"/>
                  <a:gd name="connsiteX17" fmla="*/ 612775 w 2974975"/>
                  <a:gd name="connsiteY17" fmla="*/ 609600 h 3298825"/>
                  <a:gd name="connsiteX18" fmla="*/ 609600 w 2974975"/>
                  <a:gd name="connsiteY18" fmla="*/ 822325 h 3298825"/>
                  <a:gd name="connsiteX19" fmla="*/ 698500 w 2974975"/>
                  <a:gd name="connsiteY19" fmla="*/ 828675 h 3298825"/>
                  <a:gd name="connsiteX20" fmla="*/ 704850 w 2974975"/>
                  <a:gd name="connsiteY20" fmla="*/ 1044575 h 3298825"/>
                  <a:gd name="connsiteX21" fmla="*/ 723900 w 2974975"/>
                  <a:gd name="connsiteY21" fmla="*/ 1047750 h 3298825"/>
                  <a:gd name="connsiteX22" fmla="*/ 723900 w 2974975"/>
                  <a:gd name="connsiteY22" fmla="*/ 1123950 h 3298825"/>
                  <a:gd name="connsiteX23" fmla="*/ 796925 w 2974975"/>
                  <a:gd name="connsiteY23" fmla="*/ 1130300 h 3298825"/>
                  <a:gd name="connsiteX24" fmla="*/ 784225 w 2974975"/>
                  <a:gd name="connsiteY24" fmla="*/ 1203325 h 3298825"/>
                  <a:gd name="connsiteX25" fmla="*/ 860425 w 2974975"/>
                  <a:gd name="connsiteY25" fmla="*/ 1203325 h 3298825"/>
                  <a:gd name="connsiteX26" fmla="*/ 857250 w 2974975"/>
                  <a:gd name="connsiteY26" fmla="*/ 1285875 h 3298825"/>
                  <a:gd name="connsiteX27" fmla="*/ 933450 w 2974975"/>
                  <a:gd name="connsiteY27" fmla="*/ 1289050 h 3298825"/>
                  <a:gd name="connsiteX28" fmla="*/ 933450 w 2974975"/>
                  <a:gd name="connsiteY28" fmla="*/ 1368425 h 3298825"/>
                  <a:gd name="connsiteX29" fmla="*/ 974725 w 2974975"/>
                  <a:gd name="connsiteY29" fmla="*/ 1374775 h 3298825"/>
                  <a:gd name="connsiteX30" fmla="*/ 968375 w 2974975"/>
                  <a:gd name="connsiteY30" fmla="*/ 1460500 h 3298825"/>
                  <a:gd name="connsiteX31" fmla="*/ 1082675 w 2974975"/>
                  <a:gd name="connsiteY31" fmla="*/ 1463675 h 3298825"/>
                  <a:gd name="connsiteX32" fmla="*/ 1076325 w 2974975"/>
                  <a:gd name="connsiteY32" fmla="*/ 1546225 h 3298825"/>
                  <a:gd name="connsiteX33" fmla="*/ 1089025 w 2974975"/>
                  <a:gd name="connsiteY33" fmla="*/ 1546225 h 3298825"/>
                  <a:gd name="connsiteX34" fmla="*/ 1089025 w 2974975"/>
                  <a:gd name="connsiteY34" fmla="*/ 1727200 h 3298825"/>
                  <a:gd name="connsiteX35" fmla="*/ 1171575 w 2974975"/>
                  <a:gd name="connsiteY35" fmla="*/ 1724025 h 3298825"/>
                  <a:gd name="connsiteX36" fmla="*/ 1174750 w 2974975"/>
                  <a:gd name="connsiteY36" fmla="*/ 1816100 h 3298825"/>
                  <a:gd name="connsiteX37" fmla="*/ 1241425 w 2974975"/>
                  <a:gd name="connsiteY37" fmla="*/ 1819275 h 3298825"/>
                  <a:gd name="connsiteX38" fmla="*/ 1244600 w 2974975"/>
                  <a:gd name="connsiteY38" fmla="*/ 1905000 h 3298825"/>
                  <a:gd name="connsiteX39" fmla="*/ 1260475 w 2974975"/>
                  <a:gd name="connsiteY39" fmla="*/ 1901825 h 3298825"/>
                  <a:gd name="connsiteX40" fmla="*/ 1260475 w 2974975"/>
                  <a:gd name="connsiteY40" fmla="*/ 1993900 h 3298825"/>
                  <a:gd name="connsiteX41" fmla="*/ 1327150 w 2974975"/>
                  <a:gd name="connsiteY41" fmla="*/ 2003425 h 3298825"/>
                  <a:gd name="connsiteX42" fmla="*/ 1327150 w 2974975"/>
                  <a:gd name="connsiteY42" fmla="*/ 2092325 h 3298825"/>
                  <a:gd name="connsiteX43" fmla="*/ 1450975 w 2974975"/>
                  <a:gd name="connsiteY43" fmla="*/ 2092325 h 3298825"/>
                  <a:gd name="connsiteX44" fmla="*/ 1447800 w 2974975"/>
                  <a:gd name="connsiteY44" fmla="*/ 2184400 h 3298825"/>
                  <a:gd name="connsiteX45" fmla="*/ 1460500 w 2974975"/>
                  <a:gd name="connsiteY45" fmla="*/ 2184400 h 3298825"/>
                  <a:gd name="connsiteX46" fmla="*/ 1457325 w 2974975"/>
                  <a:gd name="connsiteY46" fmla="*/ 2282825 h 3298825"/>
                  <a:gd name="connsiteX47" fmla="*/ 1600200 w 2974975"/>
                  <a:gd name="connsiteY47" fmla="*/ 2289175 h 3298825"/>
                  <a:gd name="connsiteX48" fmla="*/ 1609725 w 2974975"/>
                  <a:gd name="connsiteY48" fmla="*/ 2387600 h 3298825"/>
                  <a:gd name="connsiteX49" fmla="*/ 1787525 w 2974975"/>
                  <a:gd name="connsiteY49" fmla="*/ 2393950 h 3298825"/>
                  <a:gd name="connsiteX50" fmla="*/ 1787525 w 2974975"/>
                  <a:gd name="connsiteY50" fmla="*/ 2511425 h 3298825"/>
                  <a:gd name="connsiteX51" fmla="*/ 2181225 w 2974975"/>
                  <a:gd name="connsiteY51" fmla="*/ 2511425 h 3298825"/>
                  <a:gd name="connsiteX52" fmla="*/ 2190750 w 2974975"/>
                  <a:gd name="connsiteY52" fmla="*/ 2670175 h 3298825"/>
                  <a:gd name="connsiteX53" fmla="*/ 2619375 w 2974975"/>
                  <a:gd name="connsiteY53" fmla="*/ 2670175 h 3298825"/>
                  <a:gd name="connsiteX54" fmla="*/ 2622550 w 2974975"/>
                  <a:gd name="connsiteY54" fmla="*/ 3292475 h 3298825"/>
                  <a:gd name="connsiteX55" fmla="*/ 2974975 w 2974975"/>
                  <a:gd name="connsiteY55" fmla="*/ 3298825 h 3298825"/>
                  <a:gd name="connsiteX0" fmla="*/ 0 w 2549525"/>
                  <a:gd name="connsiteY0" fmla="*/ 0 h 3298825"/>
                  <a:gd name="connsiteX1" fmla="*/ 34925 w 2549525"/>
                  <a:gd name="connsiteY1" fmla="*/ 0 h 3298825"/>
                  <a:gd name="connsiteX2" fmla="*/ 38100 w 2549525"/>
                  <a:gd name="connsiteY2" fmla="*/ 69850 h 3298825"/>
                  <a:gd name="connsiteX3" fmla="*/ 38100 w 2549525"/>
                  <a:gd name="connsiteY3" fmla="*/ 69850 h 3298825"/>
                  <a:gd name="connsiteX4" fmla="*/ 57150 w 2549525"/>
                  <a:gd name="connsiteY4" fmla="*/ 66675 h 3298825"/>
                  <a:gd name="connsiteX5" fmla="*/ 50800 w 2549525"/>
                  <a:gd name="connsiteY5" fmla="*/ 161925 h 3298825"/>
                  <a:gd name="connsiteX6" fmla="*/ 73025 w 2549525"/>
                  <a:gd name="connsiteY6" fmla="*/ 161925 h 3298825"/>
                  <a:gd name="connsiteX7" fmla="*/ 69850 w 2549525"/>
                  <a:gd name="connsiteY7" fmla="*/ 273050 h 3298825"/>
                  <a:gd name="connsiteX8" fmla="*/ 117475 w 2549525"/>
                  <a:gd name="connsiteY8" fmla="*/ 285750 h 3298825"/>
                  <a:gd name="connsiteX9" fmla="*/ 123825 w 2549525"/>
                  <a:gd name="connsiteY9" fmla="*/ 412750 h 3298825"/>
                  <a:gd name="connsiteX10" fmla="*/ 139700 w 2549525"/>
                  <a:gd name="connsiteY10" fmla="*/ 412750 h 3298825"/>
                  <a:gd name="connsiteX11" fmla="*/ 139700 w 2549525"/>
                  <a:gd name="connsiteY11" fmla="*/ 482600 h 3298825"/>
                  <a:gd name="connsiteX12" fmla="*/ 149225 w 2549525"/>
                  <a:gd name="connsiteY12" fmla="*/ 482600 h 3298825"/>
                  <a:gd name="connsiteX13" fmla="*/ 139700 w 2549525"/>
                  <a:gd name="connsiteY13" fmla="*/ 539750 h 3298825"/>
                  <a:gd name="connsiteX14" fmla="*/ 161925 w 2549525"/>
                  <a:gd name="connsiteY14" fmla="*/ 536575 h 3298825"/>
                  <a:gd name="connsiteX15" fmla="*/ 158750 w 2549525"/>
                  <a:gd name="connsiteY15" fmla="*/ 606425 h 3298825"/>
                  <a:gd name="connsiteX16" fmla="*/ 187325 w 2549525"/>
                  <a:gd name="connsiteY16" fmla="*/ 609600 h 3298825"/>
                  <a:gd name="connsiteX17" fmla="*/ 184150 w 2549525"/>
                  <a:gd name="connsiteY17" fmla="*/ 822325 h 3298825"/>
                  <a:gd name="connsiteX18" fmla="*/ 273050 w 2549525"/>
                  <a:gd name="connsiteY18" fmla="*/ 828675 h 3298825"/>
                  <a:gd name="connsiteX19" fmla="*/ 279400 w 2549525"/>
                  <a:gd name="connsiteY19" fmla="*/ 1044575 h 3298825"/>
                  <a:gd name="connsiteX20" fmla="*/ 298450 w 2549525"/>
                  <a:gd name="connsiteY20" fmla="*/ 1047750 h 3298825"/>
                  <a:gd name="connsiteX21" fmla="*/ 298450 w 2549525"/>
                  <a:gd name="connsiteY21" fmla="*/ 1123950 h 3298825"/>
                  <a:gd name="connsiteX22" fmla="*/ 371475 w 2549525"/>
                  <a:gd name="connsiteY22" fmla="*/ 1130300 h 3298825"/>
                  <a:gd name="connsiteX23" fmla="*/ 358775 w 2549525"/>
                  <a:gd name="connsiteY23" fmla="*/ 1203325 h 3298825"/>
                  <a:gd name="connsiteX24" fmla="*/ 434975 w 2549525"/>
                  <a:gd name="connsiteY24" fmla="*/ 1203325 h 3298825"/>
                  <a:gd name="connsiteX25" fmla="*/ 431800 w 2549525"/>
                  <a:gd name="connsiteY25" fmla="*/ 1285875 h 3298825"/>
                  <a:gd name="connsiteX26" fmla="*/ 508000 w 2549525"/>
                  <a:gd name="connsiteY26" fmla="*/ 1289050 h 3298825"/>
                  <a:gd name="connsiteX27" fmla="*/ 508000 w 2549525"/>
                  <a:gd name="connsiteY27" fmla="*/ 1368425 h 3298825"/>
                  <a:gd name="connsiteX28" fmla="*/ 549275 w 2549525"/>
                  <a:gd name="connsiteY28" fmla="*/ 1374775 h 3298825"/>
                  <a:gd name="connsiteX29" fmla="*/ 542925 w 2549525"/>
                  <a:gd name="connsiteY29" fmla="*/ 1460500 h 3298825"/>
                  <a:gd name="connsiteX30" fmla="*/ 657225 w 2549525"/>
                  <a:gd name="connsiteY30" fmla="*/ 1463675 h 3298825"/>
                  <a:gd name="connsiteX31" fmla="*/ 650875 w 2549525"/>
                  <a:gd name="connsiteY31" fmla="*/ 1546225 h 3298825"/>
                  <a:gd name="connsiteX32" fmla="*/ 663575 w 2549525"/>
                  <a:gd name="connsiteY32" fmla="*/ 1546225 h 3298825"/>
                  <a:gd name="connsiteX33" fmla="*/ 663575 w 2549525"/>
                  <a:gd name="connsiteY33" fmla="*/ 1727200 h 3298825"/>
                  <a:gd name="connsiteX34" fmla="*/ 746125 w 2549525"/>
                  <a:gd name="connsiteY34" fmla="*/ 1724025 h 3298825"/>
                  <a:gd name="connsiteX35" fmla="*/ 749300 w 2549525"/>
                  <a:gd name="connsiteY35" fmla="*/ 1816100 h 3298825"/>
                  <a:gd name="connsiteX36" fmla="*/ 815975 w 2549525"/>
                  <a:gd name="connsiteY36" fmla="*/ 1819275 h 3298825"/>
                  <a:gd name="connsiteX37" fmla="*/ 819150 w 2549525"/>
                  <a:gd name="connsiteY37" fmla="*/ 1905000 h 3298825"/>
                  <a:gd name="connsiteX38" fmla="*/ 835025 w 2549525"/>
                  <a:gd name="connsiteY38" fmla="*/ 1901825 h 3298825"/>
                  <a:gd name="connsiteX39" fmla="*/ 835025 w 2549525"/>
                  <a:gd name="connsiteY39" fmla="*/ 1993900 h 3298825"/>
                  <a:gd name="connsiteX40" fmla="*/ 901700 w 2549525"/>
                  <a:gd name="connsiteY40" fmla="*/ 2003425 h 3298825"/>
                  <a:gd name="connsiteX41" fmla="*/ 901700 w 2549525"/>
                  <a:gd name="connsiteY41" fmla="*/ 2092325 h 3298825"/>
                  <a:gd name="connsiteX42" fmla="*/ 1025525 w 2549525"/>
                  <a:gd name="connsiteY42" fmla="*/ 2092325 h 3298825"/>
                  <a:gd name="connsiteX43" fmla="*/ 1022350 w 2549525"/>
                  <a:gd name="connsiteY43" fmla="*/ 2184400 h 3298825"/>
                  <a:gd name="connsiteX44" fmla="*/ 1035050 w 2549525"/>
                  <a:gd name="connsiteY44" fmla="*/ 2184400 h 3298825"/>
                  <a:gd name="connsiteX45" fmla="*/ 1031875 w 2549525"/>
                  <a:gd name="connsiteY45" fmla="*/ 2282825 h 3298825"/>
                  <a:gd name="connsiteX46" fmla="*/ 1174750 w 2549525"/>
                  <a:gd name="connsiteY46" fmla="*/ 2289175 h 3298825"/>
                  <a:gd name="connsiteX47" fmla="*/ 1184275 w 2549525"/>
                  <a:gd name="connsiteY47" fmla="*/ 2387600 h 3298825"/>
                  <a:gd name="connsiteX48" fmla="*/ 1362075 w 2549525"/>
                  <a:gd name="connsiteY48" fmla="*/ 2393950 h 3298825"/>
                  <a:gd name="connsiteX49" fmla="*/ 1362075 w 2549525"/>
                  <a:gd name="connsiteY49" fmla="*/ 2511425 h 3298825"/>
                  <a:gd name="connsiteX50" fmla="*/ 1755775 w 2549525"/>
                  <a:gd name="connsiteY50" fmla="*/ 2511425 h 3298825"/>
                  <a:gd name="connsiteX51" fmla="*/ 1765300 w 2549525"/>
                  <a:gd name="connsiteY51" fmla="*/ 2670175 h 3298825"/>
                  <a:gd name="connsiteX52" fmla="*/ 2193925 w 2549525"/>
                  <a:gd name="connsiteY52" fmla="*/ 2670175 h 3298825"/>
                  <a:gd name="connsiteX53" fmla="*/ 2197100 w 2549525"/>
                  <a:gd name="connsiteY53" fmla="*/ 3292475 h 3298825"/>
                  <a:gd name="connsiteX54" fmla="*/ 2549525 w 2549525"/>
                  <a:gd name="connsiteY54" fmla="*/ 3298825 h 3298825"/>
                  <a:gd name="connsiteX0" fmla="*/ 0 w 2549525"/>
                  <a:gd name="connsiteY0" fmla="*/ 0 h 3298825"/>
                  <a:gd name="connsiteX1" fmla="*/ 34925 w 2549525"/>
                  <a:gd name="connsiteY1" fmla="*/ 0 h 3298825"/>
                  <a:gd name="connsiteX2" fmla="*/ 38100 w 2549525"/>
                  <a:gd name="connsiteY2" fmla="*/ 69850 h 3298825"/>
                  <a:gd name="connsiteX3" fmla="*/ 38100 w 2549525"/>
                  <a:gd name="connsiteY3" fmla="*/ 69850 h 3298825"/>
                  <a:gd name="connsiteX4" fmla="*/ 57150 w 2549525"/>
                  <a:gd name="connsiteY4" fmla="*/ 66675 h 3298825"/>
                  <a:gd name="connsiteX5" fmla="*/ 50800 w 2549525"/>
                  <a:gd name="connsiteY5" fmla="*/ 161925 h 3298825"/>
                  <a:gd name="connsiteX6" fmla="*/ 73025 w 2549525"/>
                  <a:gd name="connsiteY6" fmla="*/ 161925 h 3298825"/>
                  <a:gd name="connsiteX7" fmla="*/ 69850 w 2549525"/>
                  <a:gd name="connsiteY7" fmla="*/ 273050 h 3298825"/>
                  <a:gd name="connsiteX8" fmla="*/ 120650 w 2549525"/>
                  <a:gd name="connsiteY8" fmla="*/ 279400 h 3298825"/>
                  <a:gd name="connsiteX9" fmla="*/ 123825 w 2549525"/>
                  <a:gd name="connsiteY9" fmla="*/ 412750 h 3298825"/>
                  <a:gd name="connsiteX10" fmla="*/ 139700 w 2549525"/>
                  <a:gd name="connsiteY10" fmla="*/ 412750 h 3298825"/>
                  <a:gd name="connsiteX11" fmla="*/ 139700 w 2549525"/>
                  <a:gd name="connsiteY11" fmla="*/ 482600 h 3298825"/>
                  <a:gd name="connsiteX12" fmla="*/ 149225 w 2549525"/>
                  <a:gd name="connsiteY12" fmla="*/ 482600 h 3298825"/>
                  <a:gd name="connsiteX13" fmla="*/ 139700 w 2549525"/>
                  <a:gd name="connsiteY13" fmla="*/ 539750 h 3298825"/>
                  <a:gd name="connsiteX14" fmla="*/ 161925 w 2549525"/>
                  <a:gd name="connsiteY14" fmla="*/ 536575 h 3298825"/>
                  <a:gd name="connsiteX15" fmla="*/ 158750 w 2549525"/>
                  <a:gd name="connsiteY15" fmla="*/ 606425 h 3298825"/>
                  <a:gd name="connsiteX16" fmla="*/ 187325 w 2549525"/>
                  <a:gd name="connsiteY16" fmla="*/ 609600 h 3298825"/>
                  <a:gd name="connsiteX17" fmla="*/ 184150 w 2549525"/>
                  <a:gd name="connsiteY17" fmla="*/ 822325 h 3298825"/>
                  <a:gd name="connsiteX18" fmla="*/ 273050 w 2549525"/>
                  <a:gd name="connsiteY18" fmla="*/ 828675 h 3298825"/>
                  <a:gd name="connsiteX19" fmla="*/ 279400 w 2549525"/>
                  <a:gd name="connsiteY19" fmla="*/ 1044575 h 3298825"/>
                  <a:gd name="connsiteX20" fmla="*/ 298450 w 2549525"/>
                  <a:gd name="connsiteY20" fmla="*/ 1047750 h 3298825"/>
                  <a:gd name="connsiteX21" fmla="*/ 298450 w 2549525"/>
                  <a:gd name="connsiteY21" fmla="*/ 1123950 h 3298825"/>
                  <a:gd name="connsiteX22" fmla="*/ 371475 w 2549525"/>
                  <a:gd name="connsiteY22" fmla="*/ 1130300 h 3298825"/>
                  <a:gd name="connsiteX23" fmla="*/ 358775 w 2549525"/>
                  <a:gd name="connsiteY23" fmla="*/ 1203325 h 3298825"/>
                  <a:gd name="connsiteX24" fmla="*/ 434975 w 2549525"/>
                  <a:gd name="connsiteY24" fmla="*/ 1203325 h 3298825"/>
                  <a:gd name="connsiteX25" fmla="*/ 431800 w 2549525"/>
                  <a:gd name="connsiteY25" fmla="*/ 1285875 h 3298825"/>
                  <a:gd name="connsiteX26" fmla="*/ 508000 w 2549525"/>
                  <a:gd name="connsiteY26" fmla="*/ 1289050 h 3298825"/>
                  <a:gd name="connsiteX27" fmla="*/ 508000 w 2549525"/>
                  <a:gd name="connsiteY27" fmla="*/ 1368425 h 3298825"/>
                  <a:gd name="connsiteX28" fmla="*/ 549275 w 2549525"/>
                  <a:gd name="connsiteY28" fmla="*/ 1374775 h 3298825"/>
                  <a:gd name="connsiteX29" fmla="*/ 542925 w 2549525"/>
                  <a:gd name="connsiteY29" fmla="*/ 1460500 h 3298825"/>
                  <a:gd name="connsiteX30" fmla="*/ 657225 w 2549525"/>
                  <a:gd name="connsiteY30" fmla="*/ 1463675 h 3298825"/>
                  <a:gd name="connsiteX31" fmla="*/ 650875 w 2549525"/>
                  <a:gd name="connsiteY31" fmla="*/ 1546225 h 3298825"/>
                  <a:gd name="connsiteX32" fmla="*/ 663575 w 2549525"/>
                  <a:gd name="connsiteY32" fmla="*/ 1546225 h 3298825"/>
                  <a:gd name="connsiteX33" fmla="*/ 663575 w 2549525"/>
                  <a:gd name="connsiteY33" fmla="*/ 1727200 h 3298825"/>
                  <a:gd name="connsiteX34" fmla="*/ 746125 w 2549525"/>
                  <a:gd name="connsiteY34" fmla="*/ 1724025 h 3298825"/>
                  <a:gd name="connsiteX35" fmla="*/ 749300 w 2549525"/>
                  <a:gd name="connsiteY35" fmla="*/ 1816100 h 3298825"/>
                  <a:gd name="connsiteX36" fmla="*/ 815975 w 2549525"/>
                  <a:gd name="connsiteY36" fmla="*/ 1819275 h 3298825"/>
                  <a:gd name="connsiteX37" fmla="*/ 819150 w 2549525"/>
                  <a:gd name="connsiteY37" fmla="*/ 1905000 h 3298825"/>
                  <a:gd name="connsiteX38" fmla="*/ 835025 w 2549525"/>
                  <a:gd name="connsiteY38" fmla="*/ 1901825 h 3298825"/>
                  <a:gd name="connsiteX39" fmla="*/ 835025 w 2549525"/>
                  <a:gd name="connsiteY39" fmla="*/ 1993900 h 3298825"/>
                  <a:gd name="connsiteX40" fmla="*/ 901700 w 2549525"/>
                  <a:gd name="connsiteY40" fmla="*/ 2003425 h 3298825"/>
                  <a:gd name="connsiteX41" fmla="*/ 901700 w 2549525"/>
                  <a:gd name="connsiteY41" fmla="*/ 2092325 h 3298825"/>
                  <a:gd name="connsiteX42" fmla="*/ 1025525 w 2549525"/>
                  <a:gd name="connsiteY42" fmla="*/ 2092325 h 3298825"/>
                  <a:gd name="connsiteX43" fmla="*/ 1022350 w 2549525"/>
                  <a:gd name="connsiteY43" fmla="*/ 2184400 h 3298825"/>
                  <a:gd name="connsiteX44" fmla="*/ 1035050 w 2549525"/>
                  <a:gd name="connsiteY44" fmla="*/ 2184400 h 3298825"/>
                  <a:gd name="connsiteX45" fmla="*/ 1031875 w 2549525"/>
                  <a:gd name="connsiteY45" fmla="*/ 2282825 h 3298825"/>
                  <a:gd name="connsiteX46" fmla="*/ 1174750 w 2549525"/>
                  <a:gd name="connsiteY46" fmla="*/ 2289175 h 3298825"/>
                  <a:gd name="connsiteX47" fmla="*/ 1184275 w 2549525"/>
                  <a:gd name="connsiteY47" fmla="*/ 2387600 h 3298825"/>
                  <a:gd name="connsiteX48" fmla="*/ 1362075 w 2549525"/>
                  <a:gd name="connsiteY48" fmla="*/ 2393950 h 3298825"/>
                  <a:gd name="connsiteX49" fmla="*/ 1362075 w 2549525"/>
                  <a:gd name="connsiteY49" fmla="*/ 2511425 h 3298825"/>
                  <a:gd name="connsiteX50" fmla="*/ 1755775 w 2549525"/>
                  <a:gd name="connsiteY50" fmla="*/ 2511425 h 3298825"/>
                  <a:gd name="connsiteX51" fmla="*/ 1765300 w 2549525"/>
                  <a:gd name="connsiteY51" fmla="*/ 2670175 h 3298825"/>
                  <a:gd name="connsiteX52" fmla="*/ 2193925 w 2549525"/>
                  <a:gd name="connsiteY52" fmla="*/ 2670175 h 3298825"/>
                  <a:gd name="connsiteX53" fmla="*/ 2197100 w 2549525"/>
                  <a:gd name="connsiteY53" fmla="*/ 3292475 h 3298825"/>
                  <a:gd name="connsiteX54" fmla="*/ 2549525 w 2549525"/>
                  <a:gd name="connsiteY54" fmla="*/ 3298825 h 3298825"/>
                  <a:gd name="connsiteX0" fmla="*/ 0 w 2549525"/>
                  <a:gd name="connsiteY0" fmla="*/ 0 h 3298825"/>
                  <a:gd name="connsiteX1" fmla="*/ 34925 w 2549525"/>
                  <a:gd name="connsiteY1" fmla="*/ 0 h 3298825"/>
                  <a:gd name="connsiteX2" fmla="*/ 38100 w 2549525"/>
                  <a:gd name="connsiteY2" fmla="*/ 69850 h 3298825"/>
                  <a:gd name="connsiteX3" fmla="*/ 38100 w 2549525"/>
                  <a:gd name="connsiteY3" fmla="*/ 69850 h 3298825"/>
                  <a:gd name="connsiteX4" fmla="*/ 57150 w 2549525"/>
                  <a:gd name="connsiteY4" fmla="*/ 66675 h 3298825"/>
                  <a:gd name="connsiteX5" fmla="*/ 50800 w 2549525"/>
                  <a:gd name="connsiteY5" fmla="*/ 161925 h 3298825"/>
                  <a:gd name="connsiteX6" fmla="*/ 73025 w 2549525"/>
                  <a:gd name="connsiteY6" fmla="*/ 161925 h 3298825"/>
                  <a:gd name="connsiteX7" fmla="*/ 69850 w 2549525"/>
                  <a:gd name="connsiteY7" fmla="*/ 273050 h 3298825"/>
                  <a:gd name="connsiteX8" fmla="*/ 120650 w 2549525"/>
                  <a:gd name="connsiteY8" fmla="*/ 269875 h 3298825"/>
                  <a:gd name="connsiteX9" fmla="*/ 123825 w 2549525"/>
                  <a:gd name="connsiteY9" fmla="*/ 412750 h 3298825"/>
                  <a:gd name="connsiteX10" fmla="*/ 139700 w 2549525"/>
                  <a:gd name="connsiteY10" fmla="*/ 412750 h 3298825"/>
                  <a:gd name="connsiteX11" fmla="*/ 139700 w 2549525"/>
                  <a:gd name="connsiteY11" fmla="*/ 482600 h 3298825"/>
                  <a:gd name="connsiteX12" fmla="*/ 149225 w 2549525"/>
                  <a:gd name="connsiteY12" fmla="*/ 482600 h 3298825"/>
                  <a:gd name="connsiteX13" fmla="*/ 139700 w 2549525"/>
                  <a:gd name="connsiteY13" fmla="*/ 539750 h 3298825"/>
                  <a:gd name="connsiteX14" fmla="*/ 161925 w 2549525"/>
                  <a:gd name="connsiteY14" fmla="*/ 536575 h 3298825"/>
                  <a:gd name="connsiteX15" fmla="*/ 158750 w 2549525"/>
                  <a:gd name="connsiteY15" fmla="*/ 606425 h 3298825"/>
                  <a:gd name="connsiteX16" fmla="*/ 187325 w 2549525"/>
                  <a:gd name="connsiteY16" fmla="*/ 609600 h 3298825"/>
                  <a:gd name="connsiteX17" fmla="*/ 184150 w 2549525"/>
                  <a:gd name="connsiteY17" fmla="*/ 822325 h 3298825"/>
                  <a:gd name="connsiteX18" fmla="*/ 273050 w 2549525"/>
                  <a:gd name="connsiteY18" fmla="*/ 828675 h 3298825"/>
                  <a:gd name="connsiteX19" fmla="*/ 279400 w 2549525"/>
                  <a:gd name="connsiteY19" fmla="*/ 1044575 h 3298825"/>
                  <a:gd name="connsiteX20" fmla="*/ 298450 w 2549525"/>
                  <a:gd name="connsiteY20" fmla="*/ 1047750 h 3298825"/>
                  <a:gd name="connsiteX21" fmla="*/ 298450 w 2549525"/>
                  <a:gd name="connsiteY21" fmla="*/ 1123950 h 3298825"/>
                  <a:gd name="connsiteX22" fmla="*/ 371475 w 2549525"/>
                  <a:gd name="connsiteY22" fmla="*/ 1130300 h 3298825"/>
                  <a:gd name="connsiteX23" fmla="*/ 358775 w 2549525"/>
                  <a:gd name="connsiteY23" fmla="*/ 1203325 h 3298825"/>
                  <a:gd name="connsiteX24" fmla="*/ 434975 w 2549525"/>
                  <a:gd name="connsiteY24" fmla="*/ 1203325 h 3298825"/>
                  <a:gd name="connsiteX25" fmla="*/ 431800 w 2549525"/>
                  <a:gd name="connsiteY25" fmla="*/ 1285875 h 3298825"/>
                  <a:gd name="connsiteX26" fmla="*/ 508000 w 2549525"/>
                  <a:gd name="connsiteY26" fmla="*/ 1289050 h 3298825"/>
                  <a:gd name="connsiteX27" fmla="*/ 508000 w 2549525"/>
                  <a:gd name="connsiteY27" fmla="*/ 1368425 h 3298825"/>
                  <a:gd name="connsiteX28" fmla="*/ 549275 w 2549525"/>
                  <a:gd name="connsiteY28" fmla="*/ 1374775 h 3298825"/>
                  <a:gd name="connsiteX29" fmla="*/ 542925 w 2549525"/>
                  <a:gd name="connsiteY29" fmla="*/ 1460500 h 3298825"/>
                  <a:gd name="connsiteX30" fmla="*/ 657225 w 2549525"/>
                  <a:gd name="connsiteY30" fmla="*/ 1463675 h 3298825"/>
                  <a:gd name="connsiteX31" fmla="*/ 650875 w 2549525"/>
                  <a:gd name="connsiteY31" fmla="*/ 1546225 h 3298825"/>
                  <a:gd name="connsiteX32" fmla="*/ 663575 w 2549525"/>
                  <a:gd name="connsiteY32" fmla="*/ 1546225 h 3298825"/>
                  <a:gd name="connsiteX33" fmla="*/ 663575 w 2549525"/>
                  <a:gd name="connsiteY33" fmla="*/ 1727200 h 3298825"/>
                  <a:gd name="connsiteX34" fmla="*/ 746125 w 2549525"/>
                  <a:gd name="connsiteY34" fmla="*/ 1724025 h 3298825"/>
                  <a:gd name="connsiteX35" fmla="*/ 749300 w 2549525"/>
                  <a:gd name="connsiteY35" fmla="*/ 1816100 h 3298825"/>
                  <a:gd name="connsiteX36" fmla="*/ 815975 w 2549525"/>
                  <a:gd name="connsiteY36" fmla="*/ 1819275 h 3298825"/>
                  <a:gd name="connsiteX37" fmla="*/ 819150 w 2549525"/>
                  <a:gd name="connsiteY37" fmla="*/ 1905000 h 3298825"/>
                  <a:gd name="connsiteX38" fmla="*/ 835025 w 2549525"/>
                  <a:gd name="connsiteY38" fmla="*/ 1901825 h 3298825"/>
                  <a:gd name="connsiteX39" fmla="*/ 835025 w 2549525"/>
                  <a:gd name="connsiteY39" fmla="*/ 1993900 h 3298825"/>
                  <a:gd name="connsiteX40" fmla="*/ 901700 w 2549525"/>
                  <a:gd name="connsiteY40" fmla="*/ 2003425 h 3298825"/>
                  <a:gd name="connsiteX41" fmla="*/ 901700 w 2549525"/>
                  <a:gd name="connsiteY41" fmla="*/ 2092325 h 3298825"/>
                  <a:gd name="connsiteX42" fmla="*/ 1025525 w 2549525"/>
                  <a:gd name="connsiteY42" fmla="*/ 2092325 h 3298825"/>
                  <a:gd name="connsiteX43" fmla="*/ 1022350 w 2549525"/>
                  <a:gd name="connsiteY43" fmla="*/ 2184400 h 3298825"/>
                  <a:gd name="connsiteX44" fmla="*/ 1035050 w 2549525"/>
                  <a:gd name="connsiteY44" fmla="*/ 2184400 h 3298825"/>
                  <a:gd name="connsiteX45" fmla="*/ 1031875 w 2549525"/>
                  <a:gd name="connsiteY45" fmla="*/ 2282825 h 3298825"/>
                  <a:gd name="connsiteX46" fmla="*/ 1174750 w 2549525"/>
                  <a:gd name="connsiteY46" fmla="*/ 2289175 h 3298825"/>
                  <a:gd name="connsiteX47" fmla="*/ 1184275 w 2549525"/>
                  <a:gd name="connsiteY47" fmla="*/ 2387600 h 3298825"/>
                  <a:gd name="connsiteX48" fmla="*/ 1362075 w 2549525"/>
                  <a:gd name="connsiteY48" fmla="*/ 2393950 h 3298825"/>
                  <a:gd name="connsiteX49" fmla="*/ 1362075 w 2549525"/>
                  <a:gd name="connsiteY49" fmla="*/ 2511425 h 3298825"/>
                  <a:gd name="connsiteX50" fmla="*/ 1755775 w 2549525"/>
                  <a:gd name="connsiteY50" fmla="*/ 2511425 h 3298825"/>
                  <a:gd name="connsiteX51" fmla="*/ 1765300 w 2549525"/>
                  <a:gd name="connsiteY51" fmla="*/ 2670175 h 3298825"/>
                  <a:gd name="connsiteX52" fmla="*/ 2193925 w 2549525"/>
                  <a:gd name="connsiteY52" fmla="*/ 2670175 h 3298825"/>
                  <a:gd name="connsiteX53" fmla="*/ 2197100 w 2549525"/>
                  <a:gd name="connsiteY53" fmla="*/ 3292475 h 3298825"/>
                  <a:gd name="connsiteX54" fmla="*/ 2549525 w 2549525"/>
                  <a:gd name="connsiteY54" fmla="*/ 3298825 h 3298825"/>
                  <a:gd name="connsiteX0" fmla="*/ 0 w 2549525"/>
                  <a:gd name="connsiteY0" fmla="*/ 0 h 3298825"/>
                  <a:gd name="connsiteX1" fmla="*/ 34925 w 2549525"/>
                  <a:gd name="connsiteY1" fmla="*/ 0 h 3298825"/>
                  <a:gd name="connsiteX2" fmla="*/ 38100 w 2549525"/>
                  <a:gd name="connsiteY2" fmla="*/ 69850 h 3298825"/>
                  <a:gd name="connsiteX3" fmla="*/ 38100 w 2549525"/>
                  <a:gd name="connsiteY3" fmla="*/ 69850 h 3298825"/>
                  <a:gd name="connsiteX4" fmla="*/ 57150 w 2549525"/>
                  <a:gd name="connsiteY4" fmla="*/ 66675 h 3298825"/>
                  <a:gd name="connsiteX5" fmla="*/ 50800 w 2549525"/>
                  <a:gd name="connsiteY5" fmla="*/ 161925 h 3298825"/>
                  <a:gd name="connsiteX6" fmla="*/ 73025 w 2549525"/>
                  <a:gd name="connsiteY6" fmla="*/ 161925 h 3298825"/>
                  <a:gd name="connsiteX7" fmla="*/ 69850 w 2549525"/>
                  <a:gd name="connsiteY7" fmla="*/ 273050 h 3298825"/>
                  <a:gd name="connsiteX8" fmla="*/ 123825 w 2549525"/>
                  <a:gd name="connsiteY8" fmla="*/ 276225 h 3298825"/>
                  <a:gd name="connsiteX9" fmla="*/ 123825 w 2549525"/>
                  <a:gd name="connsiteY9" fmla="*/ 412750 h 3298825"/>
                  <a:gd name="connsiteX10" fmla="*/ 139700 w 2549525"/>
                  <a:gd name="connsiteY10" fmla="*/ 412750 h 3298825"/>
                  <a:gd name="connsiteX11" fmla="*/ 139700 w 2549525"/>
                  <a:gd name="connsiteY11" fmla="*/ 482600 h 3298825"/>
                  <a:gd name="connsiteX12" fmla="*/ 149225 w 2549525"/>
                  <a:gd name="connsiteY12" fmla="*/ 482600 h 3298825"/>
                  <a:gd name="connsiteX13" fmla="*/ 139700 w 2549525"/>
                  <a:gd name="connsiteY13" fmla="*/ 539750 h 3298825"/>
                  <a:gd name="connsiteX14" fmla="*/ 161925 w 2549525"/>
                  <a:gd name="connsiteY14" fmla="*/ 536575 h 3298825"/>
                  <a:gd name="connsiteX15" fmla="*/ 158750 w 2549525"/>
                  <a:gd name="connsiteY15" fmla="*/ 606425 h 3298825"/>
                  <a:gd name="connsiteX16" fmla="*/ 187325 w 2549525"/>
                  <a:gd name="connsiteY16" fmla="*/ 609600 h 3298825"/>
                  <a:gd name="connsiteX17" fmla="*/ 184150 w 2549525"/>
                  <a:gd name="connsiteY17" fmla="*/ 822325 h 3298825"/>
                  <a:gd name="connsiteX18" fmla="*/ 273050 w 2549525"/>
                  <a:gd name="connsiteY18" fmla="*/ 828675 h 3298825"/>
                  <a:gd name="connsiteX19" fmla="*/ 279400 w 2549525"/>
                  <a:gd name="connsiteY19" fmla="*/ 1044575 h 3298825"/>
                  <a:gd name="connsiteX20" fmla="*/ 298450 w 2549525"/>
                  <a:gd name="connsiteY20" fmla="*/ 1047750 h 3298825"/>
                  <a:gd name="connsiteX21" fmla="*/ 298450 w 2549525"/>
                  <a:gd name="connsiteY21" fmla="*/ 1123950 h 3298825"/>
                  <a:gd name="connsiteX22" fmla="*/ 371475 w 2549525"/>
                  <a:gd name="connsiteY22" fmla="*/ 1130300 h 3298825"/>
                  <a:gd name="connsiteX23" fmla="*/ 358775 w 2549525"/>
                  <a:gd name="connsiteY23" fmla="*/ 1203325 h 3298825"/>
                  <a:gd name="connsiteX24" fmla="*/ 434975 w 2549525"/>
                  <a:gd name="connsiteY24" fmla="*/ 1203325 h 3298825"/>
                  <a:gd name="connsiteX25" fmla="*/ 431800 w 2549525"/>
                  <a:gd name="connsiteY25" fmla="*/ 1285875 h 3298825"/>
                  <a:gd name="connsiteX26" fmla="*/ 508000 w 2549525"/>
                  <a:gd name="connsiteY26" fmla="*/ 1289050 h 3298825"/>
                  <a:gd name="connsiteX27" fmla="*/ 508000 w 2549525"/>
                  <a:gd name="connsiteY27" fmla="*/ 1368425 h 3298825"/>
                  <a:gd name="connsiteX28" fmla="*/ 549275 w 2549525"/>
                  <a:gd name="connsiteY28" fmla="*/ 1374775 h 3298825"/>
                  <a:gd name="connsiteX29" fmla="*/ 542925 w 2549525"/>
                  <a:gd name="connsiteY29" fmla="*/ 1460500 h 3298825"/>
                  <a:gd name="connsiteX30" fmla="*/ 657225 w 2549525"/>
                  <a:gd name="connsiteY30" fmla="*/ 1463675 h 3298825"/>
                  <a:gd name="connsiteX31" fmla="*/ 650875 w 2549525"/>
                  <a:gd name="connsiteY31" fmla="*/ 1546225 h 3298825"/>
                  <a:gd name="connsiteX32" fmla="*/ 663575 w 2549525"/>
                  <a:gd name="connsiteY32" fmla="*/ 1546225 h 3298825"/>
                  <a:gd name="connsiteX33" fmla="*/ 663575 w 2549525"/>
                  <a:gd name="connsiteY33" fmla="*/ 1727200 h 3298825"/>
                  <a:gd name="connsiteX34" fmla="*/ 746125 w 2549525"/>
                  <a:gd name="connsiteY34" fmla="*/ 1724025 h 3298825"/>
                  <a:gd name="connsiteX35" fmla="*/ 749300 w 2549525"/>
                  <a:gd name="connsiteY35" fmla="*/ 1816100 h 3298825"/>
                  <a:gd name="connsiteX36" fmla="*/ 815975 w 2549525"/>
                  <a:gd name="connsiteY36" fmla="*/ 1819275 h 3298825"/>
                  <a:gd name="connsiteX37" fmla="*/ 819150 w 2549525"/>
                  <a:gd name="connsiteY37" fmla="*/ 1905000 h 3298825"/>
                  <a:gd name="connsiteX38" fmla="*/ 835025 w 2549525"/>
                  <a:gd name="connsiteY38" fmla="*/ 1901825 h 3298825"/>
                  <a:gd name="connsiteX39" fmla="*/ 835025 w 2549525"/>
                  <a:gd name="connsiteY39" fmla="*/ 1993900 h 3298825"/>
                  <a:gd name="connsiteX40" fmla="*/ 901700 w 2549525"/>
                  <a:gd name="connsiteY40" fmla="*/ 2003425 h 3298825"/>
                  <a:gd name="connsiteX41" fmla="*/ 901700 w 2549525"/>
                  <a:gd name="connsiteY41" fmla="*/ 2092325 h 3298825"/>
                  <a:gd name="connsiteX42" fmla="*/ 1025525 w 2549525"/>
                  <a:gd name="connsiteY42" fmla="*/ 2092325 h 3298825"/>
                  <a:gd name="connsiteX43" fmla="*/ 1022350 w 2549525"/>
                  <a:gd name="connsiteY43" fmla="*/ 2184400 h 3298825"/>
                  <a:gd name="connsiteX44" fmla="*/ 1035050 w 2549525"/>
                  <a:gd name="connsiteY44" fmla="*/ 2184400 h 3298825"/>
                  <a:gd name="connsiteX45" fmla="*/ 1031875 w 2549525"/>
                  <a:gd name="connsiteY45" fmla="*/ 2282825 h 3298825"/>
                  <a:gd name="connsiteX46" fmla="*/ 1174750 w 2549525"/>
                  <a:gd name="connsiteY46" fmla="*/ 2289175 h 3298825"/>
                  <a:gd name="connsiteX47" fmla="*/ 1184275 w 2549525"/>
                  <a:gd name="connsiteY47" fmla="*/ 2387600 h 3298825"/>
                  <a:gd name="connsiteX48" fmla="*/ 1362075 w 2549525"/>
                  <a:gd name="connsiteY48" fmla="*/ 2393950 h 3298825"/>
                  <a:gd name="connsiteX49" fmla="*/ 1362075 w 2549525"/>
                  <a:gd name="connsiteY49" fmla="*/ 2511425 h 3298825"/>
                  <a:gd name="connsiteX50" fmla="*/ 1755775 w 2549525"/>
                  <a:gd name="connsiteY50" fmla="*/ 2511425 h 3298825"/>
                  <a:gd name="connsiteX51" fmla="*/ 1765300 w 2549525"/>
                  <a:gd name="connsiteY51" fmla="*/ 2670175 h 3298825"/>
                  <a:gd name="connsiteX52" fmla="*/ 2193925 w 2549525"/>
                  <a:gd name="connsiteY52" fmla="*/ 2670175 h 3298825"/>
                  <a:gd name="connsiteX53" fmla="*/ 2197100 w 2549525"/>
                  <a:gd name="connsiteY53" fmla="*/ 3292475 h 3298825"/>
                  <a:gd name="connsiteX54" fmla="*/ 2549525 w 2549525"/>
                  <a:gd name="connsiteY54" fmla="*/ 3298825 h 3298825"/>
                  <a:gd name="connsiteX0" fmla="*/ 0 w 2549525"/>
                  <a:gd name="connsiteY0" fmla="*/ 0 h 3298825"/>
                  <a:gd name="connsiteX1" fmla="*/ 34925 w 2549525"/>
                  <a:gd name="connsiteY1" fmla="*/ 0 h 3298825"/>
                  <a:gd name="connsiteX2" fmla="*/ 38100 w 2549525"/>
                  <a:gd name="connsiteY2" fmla="*/ 69850 h 3298825"/>
                  <a:gd name="connsiteX3" fmla="*/ 38100 w 2549525"/>
                  <a:gd name="connsiteY3" fmla="*/ 69850 h 3298825"/>
                  <a:gd name="connsiteX4" fmla="*/ 57150 w 2549525"/>
                  <a:gd name="connsiteY4" fmla="*/ 66675 h 3298825"/>
                  <a:gd name="connsiteX5" fmla="*/ 50800 w 2549525"/>
                  <a:gd name="connsiteY5" fmla="*/ 161925 h 3298825"/>
                  <a:gd name="connsiteX6" fmla="*/ 73025 w 2549525"/>
                  <a:gd name="connsiteY6" fmla="*/ 161925 h 3298825"/>
                  <a:gd name="connsiteX7" fmla="*/ 69850 w 2549525"/>
                  <a:gd name="connsiteY7" fmla="*/ 273050 h 3298825"/>
                  <a:gd name="connsiteX8" fmla="*/ 123825 w 2549525"/>
                  <a:gd name="connsiteY8" fmla="*/ 276225 h 3298825"/>
                  <a:gd name="connsiteX9" fmla="*/ 123825 w 2549525"/>
                  <a:gd name="connsiteY9" fmla="*/ 412750 h 3298825"/>
                  <a:gd name="connsiteX10" fmla="*/ 139700 w 2549525"/>
                  <a:gd name="connsiteY10" fmla="*/ 412750 h 3298825"/>
                  <a:gd name="connsiteX11" fmla="*/ 139700 w 2549525"/>
                  <a:gd name="connsiteY11" fmla="*/ 482600 h 3298825"/>
                  <a:gd name="connsiteX12" fmla="*/ 149225 w 2549525"/>
                  <a:gd name="connsiteY12" fmla="*/ 482600 h 3298825"/>
                  <a:gd name="connsiteX13" fmla="*/ 139700 w 2549525"/>
                  <a:gd name="connsiteY13" fmla="*/ 539750 h 3298825"/>
                  <a:gd name="connsiteX14" fmla="*/ 161925 w 2549525"/>
                  <a:gd name="connsiteY14" fmla="*/ 536575 h 3298825"/>
                  <a:gd name="connsiteX15" fmla="*/ 158750 w 2549525"/>
                  <a:gd name="connsiteY15" fmla="*/ 606425 h 3298825"/>
                  <a:gd name="connsiteX16" fmla="*/ 187325 w 2549525"/>
                  <a:gd name="connsiteY16" fmla="*/ 609600 h 3298825"/>
                  <a:gd name="connsiteX17" fmla="*/ 184150 w 2549525"/>
                  <a:gd name="connsiteY17" fmla="*/ 822325 h 3298825"/>
                  <a:gd name="connsiteX18" fmla="*/ 273050 w 2549525"/>
                  <a:gd name="connsiteY18" fmla="*/ 828675 h 3298825"/>
                  <a:gd name="connsiteX19" fmla="*/ 279400 w 2549525"/>
                  <a:gd name="connsiteY19" fmla="*/ 1044575 h 3298825"/>
                  <a:gd name="connsiteX20" fmla="*/ 298450 w 2549525"/>
                  <a:gd name="connsiteY20" fmla="*/ 1047750 h 3298825"/>
                  <a:gd name="connsiteX21" fmla="*/ 298450 w 2549525"/>
                  <a:gd name="connsiteY21" fmla="*/ 1123950 h 3298825"/>
                  <a:gd name="connsiteX22" fmla="*/ 365125 w 2549525"/>
                  <a:gd name="connsiteY22" fmla="*/ 1130300 h 3298825"/>
                  <a:gd name="connsiteX23" fmla="*/ 358775 w 2549525"/>
                  <a:gd name="connsiteY23" fmla="*/ 1203325 h 3298825"/>
                  <a:gd name="connsiteX24" fmla="*/ 434975 w 2549525"/>
                  <a:gd name="connsiteY24" fmla="*/ 1203325 h 3298825"/>
                  <a:gd name="connsiteX25" fmla="*/ 431800 w 2549525"/>
                  <a:gd name="connsiteY25" fmla="*/ 1285875 h 3298825"/>
                  <a:gd name="connsiteX26" fmla="*/ 508000 w 2549525"/>
                  <a:gd name="connsiteY26" fmla="*/ 1289050 h 3298825"/>
                  <a:gd name="connsiteX27" fmla="*/ 508000 w 2549525"/>
                  <a:gd name="connsiteY27" fmla="*/ 1368425 h 3298825"/>
                  <a:gd name="connsiteX28" fmla="*/ 549275 w 2549525"/>
                  <a:gd name="connsiteY28" fmla="*/ 1374775 h 3298825"/>
                  <a:gd name="connsiteX29" fmla="*/ 542925 w 2549525"/>
                  <a:gd name="connsiteY29" fmla="*/ 1460500 h 3298825"/>
                  <a:gd name="connsiteX30" fmla="*/ 657225 w 2549525"/>
                  <a:gd name="connsiteY30" fmla="*/ 1463675 h 3298825"/>
                  <a:gd name="connsiteX31" fmla="*/ 650875 w 2549525"/>
                  <a:gd name="connsiteY31" fmla="*/ 1546225 h 3298825"/>
                  <a:gd name="connsiteX32" fmla="*/ 663575 w 2549525"/>
                  <a:gd name="connsiteY32" fmla="*/ 1546225 h 3298825"/>
                  <a:gd name="connsiteX33" fmla="*/ 663575 w 2549525"/>
                  <a:gd name="connsiteY33" fmla="*/ 1727200 h 3298825"/>
                  <a:gd name="connsiteX34" fmla="*/ 746125 w 2549525"/>
                  <a:gd name="connsiteY34" fmla="*/ 1724025 h 3298825"/>
                  <a:gd name="connsiteX35" fmla="*/ 749300 w 2549525"/>
                  <a:gd name="connsiteY35" fmla="*/ 1816100 h 3298825"/>
                  <a:gd name="connsiteX36" fmla="*/ 815975 w 2549525"/>
                  <a:gd name="connsiteY36" fmla="*/ 1819275 h 3298825"/>
                  <a:gd name="connsiteX37" fmla="*/ 819150 w 2549525"/>
                  <a:gd name="connsiteY37" fmla="*/ 1905000 h 3298825"/>
                  <a:gd name="connsiteX38" fmla="*/ 835025 w 2549525"/>
                  <a:gd name="connsiteY38" fmla="*/ 1901825 h 3298825"/>
                  <a:gd name="connsiteX39" fmla="*/ 835025 w 2549525"/>
                  <a:gd name="connsiteY39" fmla="*/ 1993900 h 3298825"/>
                  <a:gd name="connsiteX40" fmla="*/ 901700 w 2549525"/>
                  <a:gd name="connsiteY40" fmla="*/ 2003425 h 3298825"/>
                  <a:gd name="connsiteX41" fmla="*/ 901700 w 2549525"/>
                  <a:gd name="connsiteY41" fmla="*/ 2092325 h 3298825"/>
                  <a:gd name="connsiteX42" fmla="*/ 1025525 w 2549525"/>
                  <a:gd name="connsiteY42" fmla="*/ 2092325 h 3298825"/>
                  <a:gd name="connsiteX43" fmla="*/ 1022350 w 2549525"/>
                  <a:gd name="connsiteY43" fmla="*/ 2184400 h 3298825"/>
                  <a:gd name="connsiteX44" fmla="*/ 1035050 w 2549525"/>
                  <a:gd name="connsiteY44" fmla="*/ 2184400 h 3298825"/>
                  <a:gd name="connsiteX45" fmla="*/ 1031875 w 2549525"/>
                  <a:gd name="connsiteY45" fmla="*/ 2282825 h 3298825"/>
                  <a:gd name="connsiteX46" fmla="*/ 1174750 w 2549525"/>
                  <a:gd name="connsiteY46" fmla="*/ 2289175 h 3298825"/>
                  <a:gd name="connsiteX47" fmla="*/ 1184275 w 2549525"/>
                  <a:gd name="connsiteY47" fmla="*/ 2387600 h 3298825"/>
                  <a:gd name="connsiteX48" fmla="*/ 1362075 w 2549525"/>
                  <a:gd name="connsiteY48" fmla="*/ 2393950 h 3298825"/>
                  <a:gd name="connsiteX49" fmla="*/ 1362075 w 2549525"/>
                  <a:gd name="connsiteY49" fmla="*/ 2511425 h 3298825"/>
                  <a:gd name="connsiteX50" fmla="*/ 1755775 w 2549525"/>
                  <a:gd name="connsiteY50" fmla="*/ 2511425 h 3298825"/>
                  <a:gd name="connsiteX51" fmla="*/ 1765300 w 2549525"/>
                  <a:gd name="connsiteY51" fmla="*/ 2670175 h 3298825"/>
                  <a:gd name="connsiteX52" fmla="*/ 2193925 w 2549525"/>
                  <a:gd name="connsiteY52" fmla="*/ 2670175 h 3298825"/>
                  <a:gd name="connsiteX53" fmla="*/ 2197100 w 2549525"/>
                  <a:gd name="connsiteY53" fmla="*/ 3292475 h 3298825"/>
                  <a:gd name="connsiteX54" fmla="*/ 2549525 w 2549525"/>
                  <a:gd name="connsiteY54" fmla="*/ 3298825 h 3298825"/>
                  <a:gd name="connsiteX0" fmla="*/ 0 w 2549525"/>
                  <a:gd name="connsiteY0" fmla="*/ 0 h 3299194"/>
                  <a:gd name="connsiteX1" fmla="*/ 34925 w 2549525"/>
                  <a:gd name="connsiteY1" fmla="*/ 0 h 3299194"/>
                  <a:gd name="connsiteX2" fmla="*/ 38100 w 2549525"/>
                  <a:gd name="connsiteY2" fmla="*/ 69850 h 3299194"/>
                  <a:gd name="connsiteX3" fmla="*/ 38100 w 2549525"/>
                  <a:gd name="connsiteY3" fmla="*/ 69850 h 3299194"/>
                  <a:gd name="connsiteX4" fmla="*/ 57150 w 2549525"/>
                  <a:gd name="connsiteY4" fmla="*/ 66675 h 3299194"/>
                  <a:gd name="connsiteX5" fmla="*/ 50800 w 2549525"/>
                  <a:gd name="connsiteY5" fmla="*/ 161925 h 3299194"/>
                  <a:gd name="connsiteX6" fmla="*/ 73025 w 2549525"/>
                  <a:gd name="connsiteY6" fmla="*/ 161925 h 3299194"/>
                  <a:gd name="connsiteX7" fmla="*/ 69850 w 2549525"/>
                  <a:gd name="connsiteY7" fmla="*/ 273050 h 3299194"/>
                  <a:gd name="connsiteX8" fmla="*/ 123825 w 2549525"/>
                  <a:gd name="connsiteY8" fmla="*/ 276225 h 3299194"/>
                  <a:gd name="connsiteX9" fmla="*/ 123825 w 2549525"/>
                  <a:gd name="connsiteY9" fmla="*/ 412750 h 3299194"/>
                  <a:gd name="connsiteX10" fmla="*/ 139700 w 2549525"/>
                  <a:gd name="connsiteY10" fmla="*/ 412750 h 3299194"/>
                  <a:gd name="connsiteX11" fmla="*/ 139700 w 2549525"/>
                  <a:gd name="connsiteY11" fmla="*/ 482600 h 3299194"/>
                  <a:gd name="connsiteX12" fmla="*/ 149225 w 2549525"/>
                  <a:gd name="connsiteY12" fmla="*/ 482600 h 3299194"/>
                  <a:gd name="connsiteX13" fmla="*/ 139700 w 2549525"/>
                  <a:gd name="connsiteY13" fmla="*/ 539750 h 3299194"/>
                  <a:gd name="connsiteX14" fmla="*/ 161925 w 2549525"/>
                  <a:gd name="connsiteY14" fmla="*/ 536575 h 3299194"/>
                  <a:gd name="connsiteX15" fmla="*/ 158750 w 2549525"/>
                  <a:gd name="connsiteY15" fmla="*/ 606425 h 3299194"/>
                  <a:gd name="connsiteX16" fmla="*/ 187325 w 2549525"/>
                  <a:gd name="connsiteY16" fmla="*/ 609600 h 3299194"/>
                  <a:gd name="connsiteX17" fmla="*/ 184150 w 2549525"/>
                  <a:gd name="connsiteY17" fmla="*/ 822325 h 3299194"/>
                  <a:gd name="connsiteX18" fmla="*/ 273050 w 2549525"/>
                  <a:gd name="connsiteY18" fmla="*/ 828675 h 3299194"/>
                  <a:gd name="connsiteX19" fmla="*/ 279400 w 2549525"/>
                  <a:gd name="connsiteY19" fmla="*/ 1044575 h 3299194"/>
                  <a:gd name="connsiteX20" fmla="*/ 298450 w 2549525"/>
                  <a:gd name="connsiteY20" fmla="*/ 1047750 h 3299194"/>
                  <a:gd name="connsiteX21" fmla="*/ 298450 w 2549525"/>
                  <a:gd name="connsiteY21" fmla="*/ 1123950 h 3299194"/>
                  <a:gd name="connsiteX22" fmla="*/ 365125 w 2549525"/>
                  <a:gd name="connsiteY22" fmla="*/ 1130300 h 3299194"/>
                  <a:gd name="connsiteX23" fmla="*/ 358775 w 2549525"/>
                  <a:gd name="connsiteY23" fmla="*/ 1203325 h 3299194"/>
                  <a:gd name="connsiteX24" fmla="*/ 434975 w 2549525"/>
                  <a:gd name="connsiteY24" fmla="*/ 1203325 h 3299194"/>
                  <a:gd name="connsiteX25" fmla="*/ 431800 w 2549525"/>
                  <a:gd name="connsiteY25" fmla="*/ 1285875 h 3299194"/>
                  <a:gd name="connsiteX26" fmla="*/ 508000 w 2549525"/>
                  <a:gd name="connsiteY26" fmla="*/ 1289050 h 3299194"/>
                  <a:gd name="connsiteX27" fmla="*/ 508000 w 2549525"/>
                  <a:gd name="connsiteY27" fmla="*/ 1368425 h 3299194"/>
                  <a:gd name="connsiteX28" fmla="*/ 549275 w 2549525"/>
                  <a:gd name="connsiteY28" fmla="*/ 1374775 h 3299194"/>
                  <a:gd name="connsiteX29" fmla="*/ 542925 w 2549525"/>
                  <a:gd name="connsiteY29" fmla="*/ 1460500 h 3299194"/>
                  <a:gd name="connsiteX30" fmla="*/ 657225 w 2549525"/>
                  <a:gd name="connsiteY30" fmla="*/ 1463675 h 3299194"/>
                  <a:gd name="connsiteX31" fmla="*/ 650875 w 2549525"/>
                  <a:gd name="connsiteY31" fmla="*/ 1546225 h 3299194"/>
                  <a:gd name="connsiteX32" fmla="*/ 663575 w 2549525"/>
                  <a:gd name="connsiteY32" fmla="*/ 1546225 h 3299194"/>
                  <a:gd name="connsiteX33" fmla="*/ 663575 w 2549525"/>
                  <a:gd name="connsiteY33" fmla="*/ 1727200 h 3299194"/>
                  <a:gd name="connsiteX34" fmla="*/ 746125 w 2549525"/>
                  <a:gd name="connsiteY34" fmla="*/ 1724025 h 3299194"/>
                  <a:gd name="connsiteX35" fmla="*/ 749300 w 2549525"/>
                  <a:gd name="connsiteY35" fmla="*/ 1816100 h 3299194"/>
                  <a:gd name="connsiteX36" fmla="*/ 815975 w 2549525"/>
                  <a:gd name="connsiteY36" fmla="*/ 1819275 h 3299194"/>
                  <a:gd name="connsiteX37" fmla="*/ 819150 w 2549525"/>
                  <a:gd name="connsiteY37" fmla="*/ 1905000 h 3299194"/>
                  <a:gd name="connsiteX38" fmla="*/ 835025 w 2549525"/>
                  <a:gd name="connsiteY38" fmla="*/ 1901825 h 3299194"/>
                  <a:gd name="connsiteX39" fmla="*/ 835025 w 2549525"/>
                  <a:gd name="connsiteY39" fmla="*/ 1993900 h 3299194"/>
                  <a:gd name="connsiteX40" fmla="*/ 901700 w 2549525"/>
                  <a:gd name="connsiteY40" fmla="*/ 2003425 h 3299194"/>
                  <a:gd name="connsiteX41" fmla="*/ 901700 w 2549525"/>
                  <a:gd name="connsiteY41" fmla="*/ 2092325 h 3299194"/>
                  <a:gd name="connsiteX42" fmla="*/ 1025525 w 2549525"/>
                  <a:gd name="connsiteY42" fmla="*/ 2092325 h 3299194"/>
                  <a:gd name="connsiteX43" fmla="*/ 1022350 w 2549525"/>
                  <a:gd name="connsiteY43" fmla="*/ 2184400 h 3299194"/>
                  <a:gd name="connsiteX44" fmla="*/ 1035050 w 2549525"/>
                  <a:gd name="connsiteY44" fmla="*/ 2184400 h 3299194"/>
                  <a:gd name="connsiteX45" fmla="*/ 1031875 w 2549525"/>
                  <a:gd name="connsiteY45" fmla="*/ 2282825 h 3299194"/>
                  <a:gd name="connsiteX46" fmla="*/ 1174750 w 2549525"/>
                  <a:gd name="connsiteY46" fmla="*/ 2289175 h 3299194"/>
                  <a:gd name="connsiteX47" fmla="*/ 1184275 w 2549525"/>
                  <a:gd name="connsiteY47" fmla="*/ 2387600 h 3299194"/>
                  <a:gd name="connsiteX48" fmla="*/ 1362075 w 2549525"/>
                  <a:gd name="connsiteY48" fmla="*/ 2393950 h 3299194"/>
                  <a:gd name="connsiteX49" fmla="*/ 1362075 w 2549525"/>
                  <a:gd name="connsiteY49" fmla="*/ 2511425 h 3299194"/>
                  <a:gd name="connsiteX50" fmla="*/ 1755775 w 2549525"/>
                  <a:gd name="connsiteY50" fmla="*/ 2511425 h 3299194"/>
                  <a:gd name="connsiteX51" fmla="*/ 1765300 w 2549525"/>
                  <a:gd name="connsiteY51" fmla="*/ 2670175 h 3299194"/>
                  <a:gd name="connsiteX52" fmla="*/ 2193925 w 2549525"/>
                  <a:gd name="connsiteY52" fmla="*/ 2670175 h 3299194"/>
                  <a:gd name="connsiteX53" fmla="*/ 2197100 w 2549525"/>
                  <a:gd name="connsiteY53" fmla="*/ 3299194 h 3299194"/>
                  <a:gd name="connsiteX54" fmla="*/ 2549525 w 2549525"/>
                  <a:gd name="connsiteY54" fmla="*/ 3298825 h 3299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549525" h="3299194">
                    <a:moveTo>
                      <a:pt x="0" y="0"/>
                    </a:moveTo>
                    <a:lnTo>
                      <a:pt x="34925" y="0"/>
                    </a:lnTo>
                    <a:lnTo>
                      <a:pt x="38100" y="69850"/>
                    </a:lnTo>
                    <a:lnTo>
                      <a:pt x="38100" y="69850"/>
                    </a:lnTo>
                    <a:lnTo>
                      <a:pt x="57150" y="66675"/>
                    </a:lnTo>
                    <a:lnTo>
                      <a:pt x="50800" y="161925"/>
                    </a:lnTo>
                    <a:lnTo>
                      <a:pt x="73025" y="161925"/>
                    </a:lnTo>
                    <a:cubicBezTo>
                      <a:pt x="71967" y="198967"/>
                      <a:pt x="70908" y="236008"/>
                      <a:pt x="69850" y="273050"/>
                    </a:cubicBezTo>
                    <a:lnTo>
                      <a:pt x="123825" y="276225"/>
                    </a:lnTo>
                    <a:cubicBezTo>
                      <a:pt x="124883" y="320675"/>
                      <a:pt x="122767" y="368300"/>
                      <a:pt x="123825" y="412750"/>
                    </a:cubicBezTo>
                    <a:lnTo>
                      <a:pt x="139700" y="412750"/>
                    </a:lnTo>
                    <a:lnTo>
                      <a:pt x="139700" y="482600"/>
                    </a:lnTo>
                    <a:lnTo>
                      <a:pt x="149225" y="482600"/>
                    </a:lnTo>
                    <a:lnTo>
                      <a:pt x="139700" y="539750"/>
                    </a:lnTo>
                    <a:lnTo>
                      <a:pt x="161925" y="536575"/>
                    </a:lnTo>
                    <a:lnTo>
                      <a:pt x="158750" y="606425"/>
                    </a:lnTo>
                    <a:lnTo>
                      <a:pt x="187325" y="609600"/>
                    </a:lnTo>
                    <a:cubicBezTo>
                      <a:pt x="186267" y="680508"/>
                      <a:pt x="185208" y="751417"/>
                      <a:pt x="184150" y="822325"/>
                    </a:cubicBezTo>
                    <a:lnTo>
                      <a:pt x="273050" y="828675"/>
                    </a:lnTo>
                    <a:lnTo>
                      <a:pt x="279400" y="1044575"/>
                    </a:lnTo>
                    <a:lnTo>
                      <a:pt x="298450" y="1047750"/>
                    </a:lnTo>
                    <a:lnTo>
                      <a:pt x="298450" y="1123950"/>
                    </a:lnTo>
                    <a:lnTo>
                      <a:pt x="365125" y="1130300"/>
                    </a:lnTo>
                    <a:lnTo>
                      <a:pt x="358775" y="1203325"/>
                    </a:lnTo>
                    <a:lnTo>
                      <a:pt x="434975" y="1203325"/>
                    </a:lnTo>
                    <a:lnTo>
                      <a:pt x="431800" y="1285875"/>
                    </a:lnTo>
                    <a:lnTo>
                      <a:pt x="508000" y="1289050"/>
                    </a:lnTo>
                    <a:lnTo>
                      <a:pt x="508000" y="1368425"/>
                    </a:lnTo>
                    <a:lnTo>
                      <a:pt x="549275" y="1374775"/>
                    </a:lnTo>
                    <a:lnTo>
                      <a:pt x="542925" y="1460500"/>
                    </a:lnTo>
                    <a:lnTo>
                      <a:pt x="657225" y="1463675"/>
                    </a:lnTo>
                    <a:lnTo>
                      <a:pt x="650875" y="1546225"/>
                    </a:lnTo>
                    <a:lnTo>
                      <a:pt x="663575" y="1546225"/>
                    </a:lnTo>
                    <a:lnTo>
                      <a:pt x="663575" y="1727200"/>
                    </a:lnTo>
                    <a:lnTo>
                      <a:pt x="746125" y="1724025"/>
                    </a:lnTo>
                    <a:lnTo>
                      <a:pt x="749300" y="1816100"/>
                    </a:lnTo>
                    <a:lnTo>
                      <a:pt x="815975" y="1819275"/>
                    </a:lnTo>
                    <a:lnTo>
                      <a:pt x="819150" y="1905000"/>
                    </a:lnTo>
                    <a:lnTo>
                      <a:pt x="835025" y="1901825"/>
                    </a:lnTo>
                    <a:lnTo>
                      <a:pt x="835025" y="1993900"/>
                    </a:lnTo>
                    <a:lnTo>
                      <a:pt x="901700" y="2003425"/>
                    </a:lnTo>
                    <a:lnTo>
                      <a:pt x="901700" y="2092325"/>
                    </a:lnTo>
                    <a:lnTo>
                      <a:pt x="1025525" y="2092325"/>
                    </a:lnTo>
                    <a:lnTo>
                      <a:pt x="1022350" y="2184400"/>
                    </a:lnTo>
                    <a:lnTo>
                      <a:pt x="1035050" y="2184400"/>
                    </a:lnTo>
                    <a:lnTo>
                      <a:pt x="1031875" y="2282825"/>
                    </a:lnTo>
                    <a:lnTo>
                      <a:pt x="1174750" y="2289175"/>
                    </a:lnTo>
                    <a:lnTo>
                      <a:pt x="1184275" y="2387600"/>
                    </a:lnTo>
                    <a:lnTo>
                      <a:pt x="1362075" y="2393950"/>
                    </a:lnTo>
                    <a:lnTo>
                      <a:pt x="1362075" y="2511425"/>
                    </a:lnTo>
                    <a:lnTo>
                      <a:pt x="1755775" y="2511425"/>
                    </a:lnTo>
                    <a:lnTo>
                      <a:pt x="1765300" y="2670175"/>
                    </a:lnTo>
                    <a:lnTo>
                      <a:pt x="2193925" y="2670175"/>
                    </a:lnTo>
                    <a:cubicBezTo>
                      <a:pt x="2194983" y="2877608"/>
                      <a:pt x="2196042" y="3091761"/>
                      <a:pt x="2197100" y="3299194"/>
                    </a:cubicBezTo>
                    <a:lnTo>
                      <a:pt x="2549525" y="3298825"/>
                    </a:lnTo>
                  </a:path>
                </a:pathLst>
              </a:custGeom>
              <a:ln w="25400">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139" b="1" i="0" u="none" strike="noStrike" kern="1200" cap="none" spc="0" normalizeH="0" baseline="0" noProof="0">
                  <a:ln>
                    <a:noFill/>
                  </a:ln>
                  <a:solidFill>
                    <a:srgbClr val="000000"/>
                  </a:solidFill>
                  <a:effectLst/>
                  <a:uLnTx/>
                  <a:uFillTx/>
                  <a:latin typeface="Trebuchet MS"/>
                  <a:ea typeface="+mn-ea"/>
                  <a:cs typeface="+mn-cs"/>
                </a:endParaRPr>
              </a:p>
            </p:txBody>
          </p:sp>
          <p:grpSp>
            <p:nvGrpSpPr>
              <p:cNvPr id="11" name="Group 10">
                <a:extLst>
                  <a:ext uri="{FF2B5EF4-FFF2-40B4-BE49-F238E27FC236}">
                    <a16:creationId xmlns:a16="http://schemas.microsoft.com/office/drawing/2014/main" id="{210B44E6-762C-4A46-B45B-7F3717150E3E}"/>
                  </a:ext>
                </a:extLst>
              </p:cNvPr>
              <p:cNvGrpSpPr/>
              <p:nvPr/>
            </p:nvGrpSpPr>
            <p:grpSpPr>
              <a:xfrm>
                <a:off x="1495425" y="1016000"/>
                <a:ext cx="2615175" cy="3371600"/>
                <a:chOff x="1495425" y="1016000"/>
                <a:chExt cx="2615175" cy="3371600"/>
              </a:xfrm>
            </p:grpSpPr>
            <p:grpSp>
              <p:nvGrpSpPr>
                <p:cNvPr id="12" name="Group 11">
                  <a:extLst>
                    <a:ext uri="{FF2B5EF4-FFF2-40B4-BE49-F238E27FC236}">
                      <a16:creationId xmlns:a16="http://schemas.microsoft.com/office/drawing/2014/main" id="{C235498D-E551-434F-A721-D847862B5D7C}"/>
                    </a:ext>
                  </a:extLst>
                </p:cNvPr>
                <p:cNvGrpSpPr/>
                <p:nvPr/>
              </p:nvGrpSpPr>
              <p:grpSpPr>
                <a:xfrm>
                  <a:off x="3489230" y="3686950"/>
                  <a:ext cx="72000" cy="72000"/>
                  <a:chOff x="3362230" y="3083700"/>
                  <a:chExt cx="90000" cy="90000"/>
                </a:xfrm>
              </p:grpSpPr>
              <p:cxnSp>
                <p:nvCxnSpPr>
                  <p:cNvPr id="67" name="Straight Connector 66">
                    <a:extLst>
                      <a:ext uri="{FF2B5EF4-FFF2-40B4-BE49-F238E27FC236}">
                        <a16:creationId xmlns:a16="http://schemas.microsoft.com/office/drawing/2014/main" id="{225F97C9-4713-41A5-BD4C-C6D2373519D4}"/>
                      </a:ext>
                    </a:extLst>
                  </p:cNvPr>
                  <p:cNvCxnSpPr/>
                  <p:nvPr/>
                </p:nvCxnSpPr>
                <p:spPr>
                  <a:xfrm>
                    <a:off x="3407230" y="3083700"/>
                    <a:ext cx="0" cy="9000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a:extLst>
                      <a:ext uri="{FF2B5EF4-FFF2-40B4-BE49-F238E27FC236}">
                        <a16:creationId xmlns:a16="http://schemas.microsoft.com/office/drawing/2014/main" id="{7D481651-B581-42F7-9559-577A5ADF6E11}"/>
                      </a:ext>
                    </a:extLst>
                  </p:cNvPr>
                  <p:cNvCxnSpPr/>
                  <p:nvPr/>
                </p:nvCxnSpPr>
                <p:spPr>
                  <a:xfrm rot="16200000">
                    <a:off x="3407230" y="3083701"/>
                    <a:ext cx="0" cy="9000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3" name="Group 12">
                  <a:extLst>
                    <a:ext uri="{FF2B5EF4-FFF2-40B4-BE49-F238E27FC236}">
                      <a16:creationId xmlns:a16="http://schemas.microsoft.com/office/drawing/2014/main" id="{6F015045-F896-46AE-A77B-691167B6E6C8}"/>
                    </a:ext>
                  </a:extLst>
                </p:cNvPr>
                <p:cNvGrpSpPr/>
                <p:nvPr/>
              </p:nvGrpSpPr>
              <p:grpSpPr>
                <a:xfrm>
                  <a:off x="4038600" y="4315600"/>
                  <a:ext cx="72000" cy="72000"/>
                  <a:chOff x="3362230" y="3083700"/>
                  <a:chExt cx="90000" cy="90000"/>
                </a:xfrm>
              </p:grpSpPr>
              <p:cxnSp>
                <p:nvCxnSpPr>
                  <p:cNvPr id="65" name="Straight Connector 64">
                    <a:extLst>
                      <a:ext uri="{FF2B5EF4-FFF2-40B4-BE49-F238E27FC236}">
                        <a16:creationId xmlns:a16="http://schemas.microsoft.com/office/drawing/2014/main" id="{3F737A2D-333F-4367-83F0-5BD8CA8EDF5B}"/>
                      </a:ext>
                    </a:extLst>
                  </p:cNvPr>
                  <p:cNvCxnSpPr/>
                  <p:nvPr/>
                </p:nvCxnSpPr>
                <p:spPr>
                  <a:xfrm>
                    <a:off x="3407230" y="3083700"/>
                    <a:ext cx="0" cy="9000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id="{21CB602E-6EA4-4DEE-A186-ECCD52303FD4}"/>
                      </a:ext>
                    </a:extLst>
                  </p:cNvPr>
                  <p:cNvCxnSpPr/>
                  <p:nvPr/>
                </p:nvCxnSpPr>
                <p:spPr>
                  <a:xfrm rot="16200000">
                    <a:off x="3407230" y="3083701"/>
                    <a:ext cx="0" cy="9000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4" name="Group 13">
                  <a:extLst>
                    <a:ext uri="{FF2B5EF4-FFF2-40B4-BE49-F238E27FC236}">
                      <a16:creationId xmlns:a16="http://schemas.microsoft.com/office/drawing/2014/main" id="{CA8D000F-4578-44A5-A819-7F9220EDB72D}"/>
                    </a:ext>
                  </a:extLst>
                </p:cNvPr>
                <p:cNvGrpSpPr/>
                <p:nvPr/>
              </p:nvGrpSpPr>
              <p:grpSpPr>
                <a:xfrm>
                  <a:off x="3359150" y="3686950"/>
                  <a:ext cx="72000" cy="72000"/>
                  <a:chOff x="3362230" y="3083700"/>
                  <a:chExt cx="90000" cy="90000"/>
                </a:xfrm>
              </p:grpSpPr>
              <p:cxnSp>
                <p:nvCxnSpPr>
                  <p:cNvPr id="63" name="Straight Connector 62">
                    <a:extLst>
                      <a:ext uri="{FF2B5EF4-FFF2-40B4-BE49-F238E27FC236}">
                        <a16:creationId xmlns:a16="http://schemas.microsoft.com/office/drawing/2014/main" id="{3702BD79-38AA-4A60-8CD3-8744E34A7D94}"/>
                      </a:ext>
                    </a:extLst>
                  </p:cNvPr>
                  <p:cNvCxnSpPr/>
                  <p:nvPr/>
                </p:nvCxnSpPr>
                <p:spPr>
                  <a:xfrm>
                    <a:off x="3407230" y="3083700"/>
                    <a:ext cx="0" cy="9000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a:extLst>
                      <a:ext uri="{FF2B5EF4-FFF2-40B4-BE49-F238E27FC236}">
                        <a16:creationId xmlns:a16="http://schemas.microsoft.com/office/drawing/2014/main" id="{89FC1B90-CB0F-42E7-AA39-8AE459A97FBF}"/>
                      </a:ext>
                    </a:extLst>
                  </p:cNvPr>
                  <p:cNvCxnSpPr/>
                  <p:nvPr/>
                </p:nvCxnSpPr>
                <p:spPr>
                  <a:xfrm rot="16200000">
                    <a:off x="3407230" y="3083701"/>
                    <a:ext cx="0" cy="9000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5" name="Group 14">
                  <a:extLst>
                    <a:ext uri="{FF2B5EF4-FFF2-40B4-BE49-F238E27FC236}">
                      <a16:creationId xmlns:a16="http://schemas.microsoft.com/office/drawing/2014/main" id="{B210920A-A377-48DC-87AD-1EAB2E93D272}"/>
                    </a:ext>
                  </a:extLst>
                </p:cNvPr>
                <p:cNvGrpSpPr/>
                <p:nvPr/>
              </p:nvGrpSpPr>
              <p:grpSpPr>
                <a:xfrm>
                  <a:off x="3286125" y="3686950"/>
                  <a:ext cx="72000" cy="72000"/>
                  <a:chOff x="3362230" y="3083700"/>
                  <a:chExt cx="90000" cy="90000"/>
                </a:xfrm>
              </p:grpSpPr>
              <p:cxnSp>
                <p:nvCxnSpPr>
                  <p:cNvPr id="61" name="Straight Connector 60">
                    <a:extLst>
                      <a:ext uri="{FF2B5EF4-FFF2-40B4-BE49-F238E27FC236}">
                        <a16:creationId xmlns:a16="http://schemas.microsoft.com/office/drawing/2014/main" id="{691FB2F3-F3E9-4D1B-B206-77DAA5689C3E}"/>
                      </a:ext>
                    </a:extLst>
                  </p:cNvPr>
                  <p:cNvCxnSpPr/>
                  <p:nvPr/>
                </p:nvCxnSpPr>
                <p:spPr>
                  <a:xfrm>
                    <a:off x="3407230" y="3083700"/>
                    <a:ext cx="0" cy="9000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CB034A9F-4938-4FE1-90B6-F7E84E6A3AB3}"/>
                      </a:ext>
                    </a:extLst>
                  </p:cNvPr>
                  <p:cNvCxnSpPr/>
                  <p:nvPr/>
                </p:nvCxnSpPr>
                <p:spPr>
                  <a:xfrm rot="16200000">
                    <a:off x="3407230" y="3083701"/>
                    <a:ext cx="0" cy="9000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6" name="Group 15">
                  <a:extLst>
                    <a:ext uri="{FF2B5EF4-FFF2-40B4-BE49-F238E27FC236}">
                      <a16:creationId xmlns:a16="http://schemas.microsoft.com/office/drawing/2014/main" id="{B0192CA7-220D-4853-A581-6A6E1B1BD09F}"/>
                    </a:ext>
                  </a:extLst>
                </p:cNvPr>
                <p:cNvGrpSpPr/>
                <p:nvPr/>
              </p:nvGrpSpPr>
              <p:grpSpPr>
                <a:xfrm>
                  <a:off x="3305175" y="3686950"/>
                  <a:ext cx="72000" cy="72000"/>
                  <a:chOff x="3362230" y="3083700"/>
                  <a:chExt cx="90000" cy="90000"/>
                </a:xfrm>
              </p:grpSpPr>
              <p:cxnSp>
                <p:nvCxnSpPr>
                  <p:cNvPr id="59" name="Straight Connector 58">
                    <a:extLst>
                      <a:ext uri="{FF2B5EF4-FFF2-40B4-BE49-F238E27FC236}">
                        <a16:creationId xmlns:a16="http://schemas.microsoft.com/office/drawing/2014/main" id="{E6D22E09-43E0-46CD-9E03-2814D0EE4F17}"/>
                      </a:ext>
                    </a:extLst>
                  </p:cNvPr>
                  <p:cNvCxnSpPr/>
                  <p:nvPr/>
                </p:nvCxnSpPr>
                <p:spPr>
                  <a:xfrm>
                    <a:off x="3407230" y="3083700"/>
                    <a:ext cx="0" cy="9000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id="{6E95EF7C-87EC-43C1-ACB1-577B90F9F007}"/>
                      </a:ext>
                    </a:extLst>
                  </p:cNvPr>
                  <p:cNvCxnSpPr/>
                  <p:nvPr/>
                </p:nvCxnSpPr>
                <p:spPr>
                  <a:xfrm rot="16200000">
                    <a:off x="3407230" y="3083701"/>
                    <a:ext cx="0" cy="9000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7" name="Group 16">
                  <a:extLst>
                    <a:ext uri="{FF2B5EF4-FFF2-40B4-BE49-F238E27FC236}">
                      <a16:creationId xmlns:a16="http://schemas.microsoft.com/office/drawing/2014/main" id="{467E2EB5-A056-4427-AB3C-1F00DADF2993}"/>
                    </a:ext>
                  </a:extLst>
                </p:cNvPr>
                <p:cNvGrpSpPr/>
                <p:nvPr/>
              </p:nvGrpSpPr>
              <p:grpSpPr>
                <a:xfrm>
                  <a:off x="3155950" y="3524250"/>
                  <a:ext cx="72000" cy="72000"/>
                  <a:chOff x="3362230" y="3083700"/>
                  <a:chExt cx="90000" cy="90000"/>
                </a:xfrm>
              </p:grpSpPr>
              <p:cxnSp>
                <p:nvCxnSpPr>
                  <p:cNvPr id="57" name="Straight Connector 56">
                    <a:extLst>
                      <a:ext uri="{FF2B5EF4-FFF2-40B4-BE49-F238E27FC236}">
                        <a16:creationId xmlns:a16="http://schemas.microsoft.com/office/drawing/2014/main" id="{26BCEE2E-886A-424F-B264-391FA05B7158}"/>
                      </a:ext>
                    </a:extLst>
                  </p:cNvPr>
                  <p:cNvCxnSpPr/>
                  <p:nvPr/>
                </p:nvCxnSpPr>
                <p:spPr>
                  <a:xfrm>
                    <a:off x="3407230" y="3083700"/>
                    <a:ext cx="0" cy="9000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FFD9D9B3-CA5B-464D-9FD0-4C2BF25F1D86}"/>
                      </a:ext>
                    </a:extLst>
                  </p:cNvPr>
                  <p:cNvCxnSpPr/>
                  <p:nvPr/>
                </p:nvCxnSpPr>
                <p:spPr>
                  <a:xfrm rot="16200000">
                    <a:off x="3407230" y="3083701"/>
                    <a:ext cx="0" cy="9000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8" name="Group 17">
                  <a:extLst>
                    <a:ext uri="{FF2B5EF4-FFF2-40B4-BE49-F238E27FC236}">
                      <a16:creationId xmlns:a16="http://schemas.microsoft.com/office/drawing/2014/main" id="{E82F532B-A12C-4009-AACB-4D71B69264F4}"/>
                    </a:ext>
                  </a:extLst>
                </p:cNvPr>
                <p:cNvGrpSpPr/>
                <p:nvPr/>
              </p:nvGrpSpPr>
              <p:grpSpPr>
                <a:xfrm>
                  <a:off x="3006725" y="3524250"/>
                  <a:ext cx="72000" cy="72000"/>
                  <a:chOff x="3362230" y="3083700"/>
                  <a:chExt cx="90000" cy="90000"/>
                </a:xfrm>
              </p:grpSpPr>
              <p:cxnSp>
                <p:nvCxnSpPr>
                  <p:cNvPr id="55" name="Straight Connector 54">
                    <a:extLst>
                      <a:ext uri="{FF2B5EF4-FFF2-40B4-BE49-F238E27FC236}">
                        <a16:creationId xmlns:a16="http://schemas.microsoft.com/office/drawing/2014/main" id="{CAFE6A0E-7FD6-4B7C-A912-592F73C326B0}"/>
                      </a:ext>
                    </a:extLst>
                  </p:cNvPr>
                  <p:cNvCxnSpPr/>
                  <p:nvPr/>
                </p:nvCxnSpPr>
                <p:spPr>
                  <a:xfrm>
                    <a:off x="3407230" y="3083700"/>
                    <a:ext cx="0" cy="9000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id="{D68BFB41-BDB4-43A7-B70D-770DA8793FCF}"/>
                      </a:ext>
                    </a:extLst>
                  </p:cNvPr>
                  <p:cNvCxnSpPr/>
                  <p:nvPr/>
                </p:nvCxnSpPr>
                <p:spPr>
                  <a:xfrm rot="16200000">
                    <a:off x="3407230" y="3083701"/>
                    <a:ext cx="0" cy="9000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9" name="Group 18">
                  <a:extLst>
                    <a:ext uri="{FF2B5EF4-FFF2-40B4-BE49-F238E27FC236}">
                      <a16:creationId xmlns:a16="http://schemas.microsoft.com/office/drawing/2014/main" id="{4F2F97CD-B3DC-483E-B77D-C72BF1F0D66A}"/>
                    </a:ext>
                  </a:extLst>
                </p:cNvPr>
                <p:cNvGrpSpPr/>
                <p:nvPr/>
              </p:nvGrpSpPr>
              <p:grpSpPr>
                <a:xfrm>
                  <a:off x="2990850" y="3524250"/>
                  <a:ext cx="72000" cy="72000"/>
                  <a:chOff x="3362230" y="3083700"/>
                  <a:chExt cx="90000" cy="90000"/>
                </a:xfrm>
              </p:grpSpPr>
              <p:cxnSp>
                <p:nvCxnSpPr>
                  <p:cNvPr id="53" name="Straight Connector 52">
                    <a:extLst>
                      <a:ext uri="{FF2B5EF4-FFF2-40B4-BE49-F238E27FC236}">
                        <a16:creationId xmlns:a16="http://schemas.microsoft.com/office/drawing/2014/main" id="{B66227A4-D0B9-499F-81F7-E8B2F7F475EE}"/>
                      </a:ext>
                    </a:extLst>
                  </p:cNvPr>
                  <p:cNvCxnSpPr/>
                  <p:nvPr/>
                </p:nvCxnSpPr>
                <p:spPr>
                  <a:xfrm>
                    <a:off x="3407230" y="3083700"/>
                    <a:ext cx="0" cy="9000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066A998A-0674-4EAA-8B68-8978304427B0}"/>
                      </a:ext>
                    </a:extLst>
                  </p:cNvPr>
                  <p:cNvCxnSpPr/>
                  <p:nvPr/>
                </p:nvCxnSpPr>
                <p:spPr>
                  <a:xfrm rot="16200000">
                    <a:off x="3407230" y="3083701"/>
                    <a:ext cx="0" cy="9000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20" name="Group 19">
                  <a:extLst>
                    <a:ext uri="{FF2B5EF4-FFF2-40B4-BE49-F238E27FC236}">
                      <a16:creationId xmlns:a16="http://schemas.microsoft.com/office/drawing/2014/main" id="{621CF6E0-6633-4FD5-BB35-605964388BE7}"/>
                    </a:ext>
                  </a:extLst>
                </p:cNvPr>
                <p:cNvGrpSpPr/>
                <p:nvPr/>
              </p:nvGrpSpPr>
              <p:grpSpPr>
                <a:xfrm>
                  <a:off x="2965450" y="3524250"/>
                  <a:ext cx="72000" cy="72000"/>
                  <a:chOff x="3362230" y="3083700"/>
                  <a:chExt cx="90000" cy="90000"/>
                </a:xfrm>
              </p:grpSpPr>
              <p:cxnSp>
                <p:nvCxnSpPr>
                  <p:cNvPr id="51" name="Straight Connector 50">
                    <a:extLst>
                      <a:ext uri="{FF2B5EF4-FFF2-40B4-BE49-F238E27FC236}">
                        <a16:creationId xmlns:a16="http://schemas.microsoft.com/office/drawing/2014/main" id="{2EFA8746-36DF-4F96-9E1F-C42EBCC1B2B8}"/>
                      </a:ext>
                    </a:extLst>
                  </p:cNvPr>
                  <p:cNvCxnSpPr/>
                  <p:nvPr/>
                </p:nvCxnSpPr>
                <p:spPr>
                  <a:xfrm>
                    <a:off x="3407230" y="3083700"/>
                    <a:ext cx="0" cy="9000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AFC75013-3AFE-44A0-A987-3A7B0BCE76E2}"/>
                      </a:ext>
                    </a:extLst>
                  </p:cNvPr>
                  <p:cNvCxnSpPr/>
                  <p:nvPr/>
                </p:nvCxnSpPr>
                <p:spPr>
                  <a:xfrm rot="16200000">
                    <a:off x="3407230" y="3083701"/>
                    <a:ext cx="0" cy="9000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21" name="Group 20">
                  <a:extLst>
                    <a:ext uri="{FF2B5EF4-FFF2-40B4-BE49-F238E27FC236}">
                      <a16:creationId xmlns:a16="http://schemas.microsoft.com/office/drawing/2014/main" id="{36B528D1-86E7-483D-B741-D7ECF1155C5D}"/>
                    </a:ext>
                  </a:extLst>
                </p:cNvPr>
                <p:cNvGrpSpPr/>
                <p:nvPr/>
              </p:nvGrpSpPr>
              <p:grpSpPr>
                <a:xfrm>
                  <a:off x="2762250" y="3406775"/>
                  <a:ext cx="72000" cy="72000"/>
                  <a:chOff x="3362230" y="3083700"/>
                  <a:chExt cx="90000" cy="90000"/>
                </a:xfrm>
              </p:grpSpPr>
              <p:cxnSp>
                <p:nvCxnSpPr>
                  <p:cNvPr id="49" name="Straight Connector 48">
                    <a:extLst>
                      <a:ext uri="{FF2B5EF4-FFF2-40B4-BE49-F238E27FC236}">
                        <a16:creationId xmlns:a16="http://schemas.microsoft.com/office/drawing/2014/main" id="{A92B8174-89CE-4A86-8255-3F52748E2B68}"/>
                      </a:ext>
                    </a:extLst>
                  </p:cNvPr>
                  <p:cNvCxnSpPr/>
                  <p:nvPr/>
                </p:nvCxnSpPr>
                <p:spPr>
                  <a:xfrm>
                    <a:off x="3407230" y="3083700"/>
                    <a:ext cx="0" cy="9000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9EFABE0A-D356-4411-8B07-E5E7C0D42E53}"/>
                      </a:ext>
                    </a:extLst>
                  </p:cNvPr>
                  <p:cNvCxnSpPr/>
                  <p:nvPr/>
                </p:nvCxnSpPr>
                <p:spPr>
                  <a:xfrm rot="16200000">
                    <a:off x="3407230" y="3083701"/>
                    <a:ext cx="0" cy="9000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22" name="Group 21">
                  <a:extLst>
                    <a:ext uri="{FF2B5EF4-FFF2-40B4-BE49-F238E27FC236}">
                      <a16:creationId xmlns:a16="http://schemas.microsoft.com/office/drawing/2014/main" id="{D6A7FEC2-9C7F-49FA-A647-5653F8A42DB2}"/>
                    </a:ext>
                  </a:extLst>
                </p:cNvPr>
                <p:cNvGrpSpPr/>
                <p:nvPr/>
              </p:nvGrpSpPr>
              <p:grpSpPr>
                <a:xfrm>
                  <a:off x="2644775" y="3302000"/>
                  <a:ext cx="72000" cy="72000"/>
                  <a:chOff x="3362230" y="3083700"/>
                  <a:chExt cx="90000" cy="90000"/>
                </a:xfrm>
              </p:grpSpPr>
              <p:cxnSp>
                <p:nvCxnSpPr>
                  <p:cNvPr id="47" name="Straight Connector 46">
                    <a:extLst>
                      <a:ext uri="{FF2B5EF4-FFF2-40B4-BE49-F238E27FC236}">
                        <a16:creationId xmlns:a16="http://schemas.microsoft.com/office/drawing/2014/main" id="{3E0E6304-950A-49F3-9751-537D2F3037CE}"/>
                      </a:ext>
                    </a:extLst>
                  </p:cNvPr>
                  <p:cNvCxnSpPr/>
                  <p:nvPr/>
                </p:nvCxnSpPr>
                <p:spPr>
                  <a:xfrm>
                    <a:off x="3407230" y="3083700"/>
                    <a:ext cx="0" cy="9000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CAAD92B0-1A35-413C-9076-509A6380DA10}"/>
                      </a:ext>
                    </a:extLst>
                  </p:cNvPr>
                  <p:cNvCxnSpPr/>
                  <p:nvPr/>
                </p:nvCxnSpPr>
                <p:spPr>
                  <a:xfrm rot="16200000">
                    <a:off x="3407230" y="3083701"/>
                    <a:ext cx="0" cy="9000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23" name="Group 22">
                  <a:extLst>
                    <a:ext uri="{FF2B5EF4-FFF2-40B4-BE49-F238E27FC236}">
                      <a16:creationId xmlns:a16="http://schemas.microsoft.com/office/drawing/2014/main" id="{D8E5C750-868F-4669-BF64-E301F57F5BCB}"/>
                    </a:ext>
                  </a:extLst>
                </p:cNvPr>
                <p:cNvGrpSpPr/>
                <p:nvPr/>
              </p:nvGrpSpPr>
              <p:grpSpPr>
                <a:xfrm>
                  <a:off x="2625725" y="3302000"/>
                  <a:ext cx="72000" cy="72000"/>
                  <a:chOff x="3362230" y="3083700"/>
                  <a:chExt cx="90000" cy="90000"/>
                </a:xfrm>
              </p:grpSpPr>
              <p:cxnSp>
                <p:nvCxnSpPr>
                  <p:cNvPr id="45" name="Straight Connector 44">
                    <a:extLst>
                      <a:ext uri="{FF2B5EF4-FFF2-40B4-BE49-F238E27FC236}">
                        <a16:creationId xmlns:a16="http://schemas.microsoft.com/office/drawing/2014/main" id="{21959946-6561-413B-8391-BE0C2DEAF9CB}"/>
                      </a:ext>
                    </a:extLst>
                  </p:cNvPr>
                  <p:cNvCxnSpPr/>
                  <p:nvPr/>
                </p:nvCxnSpPr>
                <p:spPr>
                  <a:xfrm>
                    <a:off x="3407230" y="3083700"/>
                    <a:ext cx="0" cy="9000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6ABE800E-9D01-4E85-A1D4-39D7C6CB934E}"/>
                      </a:ext>
                    </a:extLst>
                  </p:cNvPr>
                  <p:cNvCxnSpPr/>
                  <p:nvPr/>
                </p:nvCxnSpPr>
                <p:spPr>
                  <a:xfrm rot="16200000">
                    <a:off x="3407230" y="3083701"/>
                    <a:ext cx="0" cy="9000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24" name="Group 23">
                  <a:extLst>
                    <a:ext uri="{FF2B5EF4-FFF2-40B4-BE49-F238E27FC236}">
                      <a16:creationId xmlns:a16="http://schemas.microsoft.com/office/drawing/2014/main" id="{0D3F34A2-6424-49BE-8B32-84C3C744BB09}"/>
                    </a:ext>
                  </a:extLst>
                </p:cNvPr>
                <p:cNvGrpSpPr/>
                <p:nvPr/>
              </p:nvGrpSpPr>
              <p:grpSpPr>
                <a:xfrm>
                  <a:off x="2466975" y="3108325"/>
                  <a:ext cx="72000" cy="72000"/>
                  <a:chOff x="3362230" y="3083700"/>
                  <a:chExt cx="90000" cy="90000"/>
                </a:xfrm>
              </p:grpSpPr>
              <p:cxnSp>
                <p:nvCxnSpPr>
                  <p:cNvPr id="43" name="Straight Connector 42">
                    <a:extLst>
                      <a:ext uri="{FF2B5EF4-FFF2-40B4-BE49-F238E27FC236}">
                        <a16:creationId xmlns:a16="http://schemas.microsoft.com/office/drawing/2014/main" id="{14259E4B-31A9-4D88-B949-AE1148183131}"/>
                      </a:ext>
                    </a:extLst>
                  </p:cNvPr>
                  <p:cNvCxnSpPr/>
                  <p:nvPr/>
                </p:nvCxnSpPr>
                <p:spPr>
                  <a:xfrm>
                    <a:off x="3407230" y="3083700"/>
                    <a:ext cx="0" cy="9000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3AE305AF-760B-4FE7-88EA-E5E050E1F964}"/>
                      </a:ext>
                    </a:extLst>
                  </p:cNvPr>
                  <p:cNvCxnSpPr/>
                  <p:nvPr/>
                </p:nvCxnSpPr>
                <p:spPr>
                  <a:xfrm rot="16200000">
                    <a:off x="3407230" y="3083701"/>
                    <a:ext cx="0" cy="9000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25" name="Group 24">
                  <a:extLst>
                    <a:ext uri="{FF2B5EF4-FFF2-40B4-BE49-F238E27FC236}">
                      <a16:creationId xmlns:a16="http://schemas.microsoft.com/office/drawing/2014/main" id="{DCEAAB62-8015-4864-A0FA-2E01F7CCF0DB}"/>
                    </a:ext>
                  </a:extLst>
                </p:cNvPr>
                <p:cNvGrpSpPr/>
                <p:nvPr/>
              </p:nvGrpSpPr>
              <p:grpSpPr>
                <a:xfrm>
                  <a:off x="2041525" y="2393950"/>
                  <a:ext cx="72000" cy="72000"/>
                  <a:chOff x="3362230" y="3083700"/>
                  <a:chExt cx="90000" cy="90000"/>
                </a:xfrm>
              </p:grpSpPr>
              <p:cxnSp>
                <p:nvCxnSpPr>
                  <p:cNvPr id="41" name="Straight Connector 40">
                    <a:extLst>
                      <a:ext uri="{FF2B5EF4-FFF2-40B4-BE49-F238E27FC236}">
                        <a16:creationId xmlns:a16="http://schemas.microsoft.com/office/drawing/2014/main" id="{223EEEB9-6329-4350-A98B-A57108363A96}"/>
                      </a:ext>
                    </a:extLst>
                  </p:cNvPr>
                  <p:cNvCxnSpPr/>
                  <p:nvPr/>
                </p:nvCxnSpPr>
                <p:spPr>
                  <a:xfrm>
                    <a:off x="3407230" y="3083700"/>
                    <a:ext cx="0" cy="9000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E49F9DAB-DEFE-4D90-AC03-1B50FCFAA379}"/>
                      </a:ext>
                    </a:extLst>
                  </p:cNvPr>
                  <p:cNvCxnSpPr/>
                  <p:nvPr/>
                </p:nvCxnSpPr>
                <p:spPr>
                  <a:xfrm rot="16200000">
                    <a:off x="3407230" y="3083701"/>
                    <a:ext cx="0" cy="9000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26" name="Group 25">
                  <a:extLst>
                    <a:ext uri="{FF2B5EF4-FFF2-40B4-BE49-F238E27FC236}">
                      <a16:creationId xmlns:a16="http://schemas.microsoft.com/office/drawing/2014/main" id="{D42721DB-E4D1-46F7-B0DB-B7F7E5369F25}"/>
                    </a:ext>
                  </a:extLst>
                </p:cNvPr>
                <p:cNvGrpSpPr/>
                <p:nvPr/>
              </p:nvGrpSpPr>
              <p:grpSpPr>
                <a:xfrm>
                  <a:off x="1968500" y="2305050"/>
                  <a:ext cx="72000" cy="72000"/>
                  <a:chOff x="3362230" y="3083700"/>
                  <a:chExt cx="90000" cy="90000"/>
                </a:xfrm>
              </p:grpSpPr>
              <p:cxnSp>
                <p:nvCxnSpPr>
                  <p:cNvPr id="39" name="Straight Connector 38">
                    <a:extLst>
                      <a:ext uri="{FF2B5EF4-FFF2-40B4-BE49-F238E27FC236}">
                        <a16:creationId xmlns:a16="http://schemas.microsoft.com/office/drawing/2014/main" id="{C59780B3-D828-4806-902E-3AF93C0CF190}"/>
                      </a:ext>
                    </a:extLst>
                  </p:cNvPr>
                  <p:cNvCxnSpPr/>
                  <p:nvPr/>
                </p:nvCxnSpPr>
                <p:spPr>
                  <a:xfrm>
                    <a:off x="3407230" y="3083700"/>
                    <a:ext cx="0" cy="9000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9638369F-F2E7-4D63-A993-3FA621F08F08}"/>
                      </a:ext>
                    </a:extLst>
                  </p:cNvPr>
                  <p:cNvCxnSpPr/>
                  <p:nvPr/>
                </p:nvCxnSpPr>
                <p:spPr>
                  <a:xfrm rot="16200000">
                    <a:off x="3407230" y="3083701"/>
                    <a:ext cx="0" cy="9000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27" name="Group 26">
                  <a:extLst>
                    <a:ext uri="{FF2B5EF4-FFF2-40B4-BE49-F238E27FC236}">
                      <a16:creationId xmlns:a16="http://schemas.microsoft.com/office/drawing/2014/main" id="{6DD56C97-5155-4876-A504-AD101733019A}"/>
                    </a:ext>
                  </a:extLst>
                </p:cNvPr>
                <p:cNvGrpSpPr/>
                <p:nvPr/>
              </p:nvGrpSpPr>
              <p:grpSpPr>
                <a:xfrm>
                  <a:off x="1768475" y="1841500"/>
                  <a:ext cx="72000" cy="72000"/>
                  <a:chOff x="3362230" y="3083700"/>
                  <a:chExt cx="90000" cy="90000"/>
                </a:xfrm>
              </p:grpSpPr>
              <p:cxnSp>
                <p:nvCxnSpPr>
                  <p:cNvPr id="37" name="Straight Connector 36">
                    <a:extLst>
                      <a:ext uri="{FF2B5EF4-FFF2-40B4-BE49-F238E27FC236}">
                        <a16:creationId xmlns:a16="http://schemas.microsoft.com/office/drawing/2014/main" id="{CFE5EE43-8CE6-4B53-91D8-91D704DBBEED}"/>
                      </a:ext>
                    </a:extLst>
                  </p:cNvPr>
                  <p:cNvCxnSpPr/>
                  <p:nvPr/>
                </p:nvCxnSpPr>
                <p:spPr>
                  <a:xfrm>
                    <a:off x="3407230" y="3083700"/>
                    <a:ext cx="0" cy="9000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62B1F29D-19BB-48CC-B764-724210F4E6A5}"/>
                      </a:ext>
                    </a:extLst>
                  </p:cNvPr>
                  <p:cNvCxnSpPr/>
                  <p:nvPr/>
                </p:nvCxnSpPr>
                <p:spPr>
                  <a:xfrm rot="16200000">
                    <a:off x="3407230" y="3083701"/>
                    <a:ext cx="0" cy="9000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28" name="Group 27">
                  <a:extLst>
                    <a:ext uri="{FF2B5EF4-FFF2-40B4-BE49-F238E27FC236}">
                      <a16:creationId xmlns:a16="http://schemas.microsoft.com/office/drawing/2014/main" id="{F5E229FC-CB33-436D-A6B8-F8ADD6FACFE9}"/>
                    </a:ext>
                  </a:extLst>
                </p:cNvPr>
                <p:cNvGrpSpPr/>
                <p:nvPr/>
              </p:nvGrpSpPr>
              <p:grpSpPr>
                <a:xfrm>
                  <a:off x="1495425" y="1016000"/>
                  <a:ext cx="72000" cy="72000"/>
                  <a:chOff x="3362230" y="3083700"/>
                  <a:chExt cx="90000" cy="90000"/>
                </a:xfrm>
              </p:grpSpPr>
              <p:cxnSp>
                <p:nvCxnSpPr>
                  <p:cNvPr id="35" name="Straight Connector 34">
                    <a:extLst>
                      <a:ext uri="{FF2B5EF4-FFF2-40B4-BE49-F238E27FC236}">
                        <a16:creationId xmlns:a16="http://schemas.microsoft.com/office/drawing/2014/main" id="{4FA64EF9-2B20-43B4-8A1A-C23A1C547E06}"/>
                      </a:ext>
                    </a:extLst>
                  </p:cNvPr>
                  <p:cNvCxnSpPr/>
                  <p:nvPr/>
                </p:nvCxnSpPr>
                <p:spPr>
                  <a:xfrm>
                    <a:off x="3407230" y="3083700"/>
                    <a:ext cx="0" cy="9000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EF52ED32-2F36-4A9F-8E66-BA311D69F2BA}"/>
                      </a:ext>
                    </a:extLst>
                  </p:cNvPr>
                  <p:cNvCxnSpPr/>
                  <p:nvPr/>
                </p:nvCxnSpPr>
                <p:spPr>
                  <a:xfrm rot="16200000">
                    <a:off x="3407230" y="3083701"/>
                    <a:ext cx="0" cy="9000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29" name="Group 28">
                  <a:extLst>
                    <a:ext uri="{FF2B5EF4-FFF2-40B4-BE49-F238E27FC236}">
                      <a16:creationId xmlns:a16="http://schemas.microsoft.com/office/drawing/2014/main" id="{30EF3853-3E9D-4CC0-B1DA-B9F7FF84CBFD}"/>
                    </a:ext>
                  </a:extLst>
                </p:cNvPr>
                <p:cNvGrpSpPr/>
                <p:nvPr/>
              </p:nvGrpSpPr>
              <p:grpSpPr>
                <a:xfrm>
                  <a:off x="1654175" y="1587500"/>
                  <a:ext cx="72000" cy="72000"/>
                  <a:chOff x="3362230" y="3083700"/>
                  <a:chExt cx="90000" cy="90000"/>
                </a:xfrm>
              </p:grpSpPr>
              <p:cxnSp>
                <p:nvCxnSpPr>
                  <p:cNvPr id="33" name="Straight Connector 32">
                    <a:extLst>
                      <a:ext uri="{FF2B5EF4-FFF2-40B4-BE49-F238E27FC236}">
                        <a16:creationId xmlns:a16="http://schemas.microsoft.com/office/drawing/2014/main" id="{9655B400-32A0-418C-83F6-440AB91ADECC}"/>
                      </a:ext>
                    </a:extLst>
                  </p:cNvPr>
                  <p:cNvCxnSpPr/>
                  <p:nvPr/>
                </p:nvCxnSpPr>
                <p:spPr>
                  <a:xfrm>
                    <a:off x="3407230" y="3083700"/>
                    <a:ext cx="0" cy="9000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D1D4BF53-84F6-4318-A37B-7DBCE34B78BA}"/>
                      </a:ext>
                    </a:extLst>
                  </p:cNvPr>
                  <p:cNvCxnSpPr/>
                  <p:nvPr/>
                </p:nvCxnSpPr>
                <p:spPr>
                  <a:xfrm rot="16200000">
                    <a:off x="3407230" y="3083701"/>
                    <a:ext cx="0" cy="9000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30" name="Group 29">
                  <a:extLst>
                    <a:ext uri="{FF2B5EF4-FFF2-40B4-BE49-F238E27FC236}">
                      <a16:creationId xmlns:a16="http://schemas.microsoft.com/office/drawing/2014/main" id="{3702EAF4-3D2F-4320-AD18-498CAE03BFC3}"/>
                    </a:ext>
                  </a:extLst>
                </p:cNvPr>
                <p:cNvGrpSpPr/>
                <p:nvPr/>
              </p:nvGrpSpPr>
              <p:grpSpPr>
                <a:xfrm>
                  <a:off x="2162175" y="2740025"/>
                  <a:ext cx="72000" cy="72000"/>
                  <a:chOff x="3362230" y="3083700"/>
                  <a:chExt cx="90000" cy="90000"/>
                </a:xfrm>
              </p:grpSpPr>
              <p:cxnSp>
                <p:nvCxnSpPr>
                  <p:cNvPr id="31" name="Straight Connector 30">
                    <a:extLst>
                      <a:ext uri="{FF2B5EF4-FFF2-40B4-BE49-F238E27FC236}">
                        <a16:creationId xmlns:a16="http://schemas.microsoft.com/office/drawing/2014/main" id="{4FA8965B-9253-4905-A382-77A9C3DA1A7E}"/>
                      </a:ext>
                    </a:extLst>
                  </p:cNvPr>
                  <p:cNvCxnSpPr/>
                  <p:nvPr/>
                </p:nvCxnSpPr>
                <p:spPr>
                  <a:xfrm>
                    <a:off x="3407230" y="3083700"/>
                    <a:ext cx="0" cy="9000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DDFFA3C7-55C0-478D-8B66-FCED1220CF3C}"/>
                      </a:ext>
                    </a:extLst>
                  </p:cNvPr>
                  <p:cNvCxnSpPr/>
                  <p:nvPr/>
                </p:nvCxnSpPr>
                <p:spPr>
                  <a:xfrm rot="16200000">
                    <a:off x="3407230" y="3083701"/>
                    <a:ext cx="0" cy="90000"/>
                  </a:xfrm>
                  <a:prstGeom prst="line">
                    <a:avLst/>
                  </a:prstGeom>
                  <a:ln w="12700" cmpd="sng">
                    <a:solidFill>
                      <a:srgbClr val="FDA97D"/>
                    </a:solidFill>
                  </a:ln>
                  <a:effectLst/>
                </p:spPr>
                <p:style>
                  <a:lnRef idx="2">
                    <a:schemeClr val="accent1"/>
                  </a:lnRef>
                  <a:fillRef idx="0">
                    <a:schemeClr val="accent1"/>
                  </a:fillRef>
                  <a:effectRef idx="1">
                    <a:schemeClr val="accent1"/>
                  </a:effectRef>
                  <a:fontRef idx="minor">
                    <a:schemeClr val="tx1"/>
                  </a:fontRef>
                </p:style>
              </p:cxnSp>
            </p:grpSp>
          </p:grpSp>
        </p:grpSp>
      </p:grpSp>
      <p:grpSp>
        <p:nvGrpSpPr>
          <p:cNvPr id="249" name="Group 248">
            <a:extLst>
              <a:ext uri="{FF2B5EF4-FFF2-40B4-BE49-F238E27FC236}">
                <a16:creationId xmlns:a16="http://schemas.microsoft.com/office/drawing/2014/main" id="{610863D8-0A1F-4C19-9055-23FB868C39E1}"/>
              </a:ext>
            </a:extLst>
          </p:cNvPr>
          <p:cNvGrpSpPr/>
          <p:nvPr/>
        </p:nvGrpSpPr>
        <p:grpSpPr>
          <a:xfrm>
            <a:off x="509574" y="1147906"/>
            <a:ext cx="137859" cy="2509887"/>
            <a:chOff x="3558659" y="1672679"/>
            <a:chExt cx="129507" cy="2634012"/>
          </a:xfrm>
        </p:grpSpPr>
        <p:sp>
          <p:nvSpPr>
            <p:cNvPr id="250" name="TextBox 249">
              <a:extLst>
                <a:ext uri="{FF2B5EF4-FFF2-40B4-BE49-F238E27FC236}">
                  <a16:creationId xmlns:a16="http://schemas.microsoft.com/office/drawing/2014/main" id="{D965B753-E6AD-4DD5-B2F6-6EF5F0AF80C6}"/>
                </a:ext>
              </a:extLst>
            </p:cNvPr>
            <p:cNvSpPr txBox="1"/>
            <p:nvPr/>
          </p:nvSpPr>
          <p:spPr>
            <a:xfrm>
              <a:off x="3558659" y="1672679"/>
              <a:ext cx="129507" cy="112377"/>
            </a:xfrm>
            <a:prstGeom prst="rect">
              <a:avLst/>
            </a:prstGeom>
            <a:noFill/>
            <a:ln>
              <a:noFill/>
            </a:ln>
          </p:spPr>
          <p:txBody>
            <a:bodyPr wrap="none" lIns="0" tIns="0" rIns="0" bIns="0" rtlCol="0" anchor="ctr" anchorCtr="1">
              <a:spAutoFit/>
            </a:bodyPr>
            <a:lstStyle/>
            <a:p>
              <a:pPr marL="0" marR="0" lvl="0" indent="0" algn="r" defTabSz="578663" rtl="0" eaLnBrk="1" fontAlgn="auto" latinLnBrk="0" hangingPunct="1">
                <a:lnSpc>
                  <a:spcPct val="100000"/>
                </a:lnSpc>
                <a:spcBef>
                  <a:spcPts val="0"/>
                </a:spcBef>
                <a:spcAft>
                  <a:spcPts val="0"/>
                </a:spcAft>
                <a:buClrTx/>
                <a:buSzTx/>
                <a:buFontTx/>
                <a:buNone/>
                <a:tabLst/>
                <a:defRPr/>
              </a:pPr>
              <a:r>
                <a:rPr kumimoji="0" lang="en-US" sz="696" b="1" i="0" u="none" strike="noStrike" kern="1200" cap="none" spc="0" normalizeH="0" baseline="0" noProof="0">
                  <a:ln>
                    <a:noFill/>
                  </a:ln>
                  <a:solidFill>
                    <a:srgbClr val="595454"/>
                  </a:solidFill>
                  <a:effectLst/>
                  <a:uLnTx/>
                  <a:uFillTx/>
                  <a:latin typeface="Trebuchet MS"/>
                  <a:ea typeface="ＭＳ Ｐゴシック" charset="0"/>
                  <a:cs typeface="+mn-cs"/>
                </a:rPr>
                <a:t>1.0</a:t>
              </a:r>
            </a:p>
          </p:txBody>
        </p:sp>
        <p:sp>
          <p:nvSpPr>
            <p:cNvPr id="251" name="TextBox 250">
              <a:extLst>
                <a:ext uri="{FF2B5EF4-FFF2-40B4-BE49-F238E27FC236}">
                  <a16:creationId xmlns:a16="http://schemas.microsoft.com/office/drawing/2014/main" id="{BC2B5504-4DAC-4CAA-81EC-363F3D9FDC2C}"/>
                </a:ext>
              </a:extLst>
            </p:cNvPr>
            <p:cNvSpPr txBox="1"/>
            <p:nvPr/>
          </p:nvSpPr>
          <p:spPr>
            <a:xfrm>
              <a:off x="3558659" y="2178723"/>
              <a:ext cx="129507" cy="112377"/>
            </a:xfrm>
            <a:prstGeom prst="rect">
              <a:avLst/>
            </a:prstGeom>
            <a:noFill/>
            <a:ln>
              <a:noFill/>
            </a:ln>
          </p:spPr>
          <p:txBody>
            <a:bodyPr wrap="none" lIns="0" tIns="0" rIns="0" bIns="0" rtlCol="0" anchor="ctr" anchorCtr="1">
              <a:spAutoFit/>
            </a:bodyPr>
            <a:lstStyle/>
            <a:p>
              <a:pPr marL="0" marR="0" lvl="0" indent="0" algn="r" defTabSz="578663" rtl="0" eaLnBrk="1" fontAlgn="auto" latinLnBrk="0" hangingPunct="1">
                <a:lnSpc>
                  <a:spcPct val="100000"/>
                </a:lnSpc>
                <a:spcBef>
                  <a:spcPts val="0"/>
                </a:spcBef>
                <a:spcAft>
                  <a:spcPts val="0"/>
                </a:spcAft>
                <a:buClrTx/>
                <a:buSzTx/>
                <a:buFontTx/>
                <a:buNone/>
                <a:tabLst/>
                <a:defRPr/>
              </a:pPr>
              <a:r>
                <a:rPr kumimoji="0" lang="en-US" sz="696" b="1" i="0" u="none" strike="noStrike" kern="1200" cap="none" spc="0" normalizeH="0" baseline="0" noProof="0">
                  <a:ln>
                    <a:noFill/>
                  </a:ln>
                  <a:solidFill>
                    <a:srgbClr val="595454"/>
                  </a:solidFill>
                  <a:effectLst/>
                  <a:uLnTx/>
                  <a:uFillTx/>
                  <a:latin typeface="Trebuchet MS"/>
                  <a:ea typeface="ＭＳ Ｐゴシック" charset="0"/>
                  <a:cs typeface="+mn-cs"/>
                </a:rPr>
                <a:t>0.8</a:t>
              </a:r>
            </a:p>
          </p:txBody>
        </p:sp>
        <p:sp>
          <p:nvSpPr>
            <p:cNvPr id="252" name="TextBox 251">
              <a:extLst>
                <a:ext uri="{FF2B5EF4-FFF2-40B4-BE49-F238E27FC236}">
                  <a16:creationId xmlns:a16="http://schemas.microsoft.com/office/drawing/2014/main" id="{5A19C6EF-FF2D-4C3E-AB55-681D18F2D45C}"/>
                </a:ext>
              </a:extLst>
            </p:cNvPr>
            <p:cNvSpPr txBox="1"/>
            <p:nvPr/>
          </p:nvSpPr>
          <p:spPr>
            <a:xfrm>
              <a:off x="3558659" y="2682233"/>
              <a:ext cx="129507" cy="112377"/>
            </a:xfrm>
            <a:prstGeom prst="rect">
              <a:avLst/>
            </a:prstGeom>
            <a:noFill/>
            <a:ln>
              <a:noFill/>
            </a:ln>
          </p:spPr>
          <p:txBody>
            <a:bodyPr wrap="none" lIns="0" tIns="0" rIns="0" bIns="0" rtlCol="0" anchor="ctr" anchorCtr="1">
              <a:spAutoFit/>
            </a:bodyPr>
            <a:lstStyle/>
            <a:p>
              <a:pPr marL="0" marR="0" lvl="0" indent="0" algn="r" defTabSz="578663" rtl="0" eaLnBrk="1" fontAlgn="auto" latinLnBrk="0" hangingPunct="1">
                <a:lnSpc>
                  <a:spcPct val="100000"/>
                </a:lnSpc>
                <a:spcBef>
                  <a:spcPts val="0"/>
                </a:spcBef>
                <a:spcAft>
                  <a:spcPts val="0"/>
                </a:spcAft>
                <a:buClrTx/>
                <a:buSzTx/>
                <a:buFontTx/>
                <a:buNone/>
                <a:tabLst/>
                <a:defRPr/>
              </a:pPr>
              <a:r>
                <a:rPr kumimoji="0" lang="en-US" sz="696" b="1" i="0" u="none" strike="noStrike" kern="1200" cap="none" spc="0" normalizeH="0" baseline="0" noProof="0">
                  <a:ln>
                    <a:noFill/>
                  </a:ln>
                  <a:solidFill>
                    <a:srgbClr val="595454"/>
                  </a:solidFill>
                  <a:effectLst/>
                  <a:uLnTx/>
                  <a:uFillTx/>
                  <a:latin typeface="Trebuchet MS"/>
                  <a:ea typeface="ＭＳ Ｐゴシック" charset="0"/>
                  <a:cs typeface="+mn-cs"/>
                </a:rPr>
                <a:t>0.6</a:t>
              </a:r>
            </a:p>
          </p:txBody>
        </p:sp>
        <p:sp>
          <p:nvSpPr>
            <p:cNvPr id="253" name="TextBox 252">
              <a:extLst>
                <a:ext uri="{FF2B5EF4-FFF2-40B4-BE49-F238E27FC236}">
                  <a16:creationId xmlns:a16="http://schemas.microsoft.com/office/drawing/2014/main" id="{4B2DAD03-34E7-442B-92B8-135AA2CD00BA}"/>
                </a:ext>
              </a:extLst>
            </p:cNvPr>
            <p:cNvSpPr txBox="1"/>
            <p:nvPr/>
          </p:nvSpPr>
          <p:spPr>
            <a:xfrm>
              <a:off x="3558659" y="3187925"/>
              <a:ext cx="129507" cy="112377"/>
            </a:xfrm>
            <a:prstGeom prst="rect">
              <a:avLst/>
            </a:prstGeom>
            <a:noFill/>
            <a:ln>
              <a:noFill/>
            </a:ln>
          </p:spPr>
          <p:txBody>
            <a:bodyPr wrap="none" lIns="0" tIns="0" rIns="0" bIns="0" rtlCol="0" anchor="ctr" anchorCtr="1">
              <a:spAutoFit/>
            </a:bodyPr>
            <a:lstStyle/>
            <a:p>
              <a:pPr marL="0" marR="0" lvl="0" indent="0" algn="r" defTabSz="578663" rtl="0" eaLnBrk="1" fontAlgn="auto" latinLnBrk="0" hangingPunct="1">
                <a:lnSpc>
                  <a:spcPct val="100000"/>
                </a:lnSpc>
                <a:spcBef>
                  <a:spcPts val="0"/>
                </a:spcBef>
                <a:spcAft>
                  <a:spcPts val="0"/>
                </a:spcAft>
                <a:buClrTx/>
                <a:buSzTx/>
                <a:buFontTx/>
                <a:buNone/>
                <a:tabLst/>
                <a:defRPr/>
              </a:pPr>
              <a:r>
                <a:rPr kumimoji="0" lang="en-US" sz="696" b="1" i="0" u="none" strike="noStrike" kern="1200" cap="none" spc="0" normalizeH="0" baseline="0" noProof="0">
                  <a:ln>
                    <a:noFill/>
                  </a:ln>
                  <a:solidFill>
                    <a:srgbClr val="595454"/>
                  </a:solidFill>
                  <a:effectLst/>
                  <a:uLnTx/>
                  <a:uFillTx/>
                  <a:latin typeface="Trebuchet MS"/>
                  <a:ea typeface="ＭＳ Ｐゴシック" charset="0"/>
                  <a:cs typeface="+mn-cs"/>
                </a:rPr>
                <a:t>0.4</a:t>
              </a:r>
            </a:p>
          </p:txBody>
        </p:sp>
        <p:sp>
          <p:nvSpPr>
            <p:cNvPr id="254" name="TextBox 253">
              <a:extLst>
                <a:ext uri="{FF2B5EF4-FFF2-40B4-BE49-F238E27FC236}">
                  <a16:creationId xmlns:a16="http://schemas.microsoft.com/office/drawing/2014/main" id="{5E89F7C6-DB2B-480B-B275-496A5640B78F}"/>
                </a:ext>
              </a:extLst>
            </p:cNvPr>
            <p:cNvSpPr txBox="1"/>
            <p:nvPr/>
          </p:nvSpPr>
          <p:spPr>
            <a:xfrm>
              <a:off x="3558659" y="3691666"/>
              <a:ext cx="129507" cy="112377"/>
            </a:xfrm>
            <a:prstGeom prst="rect">
              <a:avLst/>
            </a:prstGeom>
            <a:noFill/>
            <a:ln>
              <a:noFill/>
            </a:ln>
          </p:spPr>
          <p:txBody>
            <a:bodyPr wrap="none" lIns="0" tIns="0" rIns="0" bIns="0" rtlCol="0" anchor="ctr" anchorCtr="1">
              <a:spAutoFit/>
            </a:bodyPr>
            <a:lstStyle/>
            <a:p>
              <a:pPr marL="0" marR="0" lvl="0" indent="0" algn="r" defTabSz="578663" rtl="0" eaLnBrk="1" fontAlgn="auto" latinLnBrk="0" hangingPunct="1">
                <a:lnSpc>
                  <a:spcPct val="100000"/>
                </a:lnSpc>
                <a:spcBef>
                  <a:spcPts val="0"/>
                </a:spcBef>
                <a:spcAft>
                  <a:spcPts val="0"/>
                </a:spcAft>
                <a:buClrTx/>
                <a:buSzTx/>
                <a:buFontTx/>
                <a:buNone/>
                <a:tabLst/>
                <a:defRPr/>
              </a:pPr>
              <a:r>
                <a:rPr kumimoji="0" lang="en-US" sz="696" b="1" i="0" u="none" strike="noStrike" kern="1200" cap="none" spc="0" normalizeH="0" baseline="0" noProof="0">
                  <a:ln>
                    <a:noFill/>
                  </a:ln>
                  <a:solidFill>
                    <a:srgbClr val="595454"/>
                  </a:solidFill>
                  <a:effectLst/>
                  <a:uLnTx/>
                  <a:uFillTx/>
                  <a:latin typeface="Trebuchet MS"/>
                  <a:ea typeface="ＭＳ Ｐゴシック" charset="0"/>
                  <a:cs typeface="+mn-cs"/>
                </a:rPr>
                <a:t>0.2</a:t>
              </a:r>
            </a:p>
          </p:txBody>
        </p:sp>
        <p:sp>
          <p:nvSpPr>
            <p:cNvPr id="255" name="TextBox 254">
              <a:extLst>
                <a:ext uri="{FF2B5EF4-FFF2-40B4-BE49-F238E27FC236}">
                  <a16:creationId xmlns:a16="http://schemas.microsoft.com/office/drawing/2014/main" id="{495F5CC1-42E1-4F62-A8D3-7CCB6729F3F4}"/>
                </a:ext>
              </a:extLst>
            </p:cNvPr>
            <p:cNvSpPr txBox="1"/>
            <p:nvPr/>
          </p:nvSpPr>
          <p:spPr>
            <a:xfrm>
              <a:off x="3638471" y="4194314"/>
              <a:ext cx="49695" cy="112377"/>
            </a:xfrm>
            <a:prstGeom prst="rect">
              <a:avLst/>
            </a:prstGeom>
            <a:noFill/>
            <a:ln>
              <a:noFill/>
            </a:ln>
          </p:spPr>
          <p:txBody>
            <a:bodyPr wrap="none" lIns="0" tIns="0" rIns="0" bIns="0" rtlCol="0" anchor="ctr" anchorCtr="1">
              <a:spAutoFit/>
            </a:bodyPr>
            <a:lstStyle/>
            <a:p>
              <a:pPr marL="0" marR="0" lvl="0" indent="0" algn="r" defTabSz="578663" rtl="0" eaLnBrk="1" fontAlgn="auto" latinLnBrk="0" hangingPunct="1">
                <a:lnSpc>
                  <a:spcPct val="100000"/>
                </a:lnSpc>
                <a:spcBef>
                  <a:spcPts val="0"/>
                </a:spcBef>
                <a:spcAft>
                  <a:spcPts val="0"/>
                </a:spcAft>
                <a:buClrTx/>
                <a:buSzTx/>
                <a:buFontTx/>
                <a:buNone/>
                <a:tabLst/>
                <a:defRPr/>
              </a:pPr>
              <a:r>
                <a:rPr kumimoji="0" lang="en-US" sz="696" b="1" i="0" u="none" strike="noStrike" kern="1200" cap="none" spc="0" normalizeH="0" baseline="0" noProof="0">
                  <a:ln>
                    <a:noFill/>
                  </a:ln>
                  <a:solidFill>
                    <a:srgbClr val="595454"/>
                  </a:solidFill>
                  <a:effectLst/>
                  <a:uLnTx/>
                  <a:uFillTx/>
                  <a:latin typeface="Trebuchet MS"/>
                  <a:ea typeface="ＭＳ Ｐゴシック" charset="0"/>
                  <a:cs typeface="+mn-cs"/>
                </a:rPr>
                <a:t>0</a:t>
              </a:r>
            </a:p>
          </p:txBody>
        </p:sp>
      </p:grpSp>
      <p:sp>
        <p:nvSpPr>
          <p:cNvPr id="281" name="TextBox 280">
            <a:extLst>
              <a:ext uri="{FF2B5EF4-FFF2-40B4-BE49-F238E27FC236}">
                <a16:creationId xmlns:a16="http://schemas.microsoft.com/office/drawing/2014/main" id="{F4631286-3EDB-4210-AB1A-791C61E19C72}"/>
              </a:ext>
            </a:extLst>
          </p:cNvPr>
          <p:cNvSpPr txBox="1"/>
          <p:nvPr/>
        </p:nvSpPr>
        <p:spPr>
          <a:xfrm rot="16200000">
            <a:off x="-439237" y="2320984"/>
            <a:ext cx="1555079" cy="136319"/>
          </a:xfrm>
          <a:prstGeom prst="rect">
            <a:avLst/>
          </a:prstGeom>
          <a:noFill/>
          <a:ln>
            <a:noFill/>
          </a:ln>
        </p:spPr>
        <p:txBody>
          <a:bodyPr wrap="square" lIns="0" tIns="0" rIns="0" bIns="0" rtlCol="0">
            <a:spAutoFit/>
          </a:bodyPr>
          <a:lstStyle/>
          <a:p>
            <a:pPr marL="0" marR="0" lvl="0" indent="0" algn="ctr" defTabSz="578663" rtl="0" eaLnBrk="1" fontAlgn="auto" latinLnBrk="0" hangingPunct="1">
              <a:lnSpc>
                <a:spcPct val="100000"/>
              </a:lnSpc>
              <a:spcBef>
                <a:spcPts val="0"/>
              </a:spcBef>
              <a:spcAft>
                <a:spcPts val="0"/>
              </a:spcAft>
              <a:buClrTx/>
              <a:buSzTx/>
              <a:buFontTx/>
              <a:buNone/>
              <a:tabLst/>
              <a:defRPr/>
            </a:pPr>
            <a:r>
              <a:rPr kumimoji="0" lang="en-US" sz="886" b="1" i="0" u="none" strike="noStrike" kern="1200" cap="none" spc="0" normalizeH="0" baseline="0" noProof="0">
                <a:ln>
                  <a:noFill/>
                </a:ln>
                <a:solidFill>
                  <a:srgbClr val="595454"/>
                </a:solidFill>
                <a:effectLst/>
                <a:uLnTx/>
                <a:uFillTx/>
                <a:latin typeface="Trebuchet MS"/>
                <a:ea typeface="ＭＳ Ｐゴシック" charset="0"/>
                <a:cs typeface="+mn-cs"/>
              </a:rPr>
              <a:t>Proportion surviving</a:t>
            </a:r>
          </a:p>
        </p:txBody>
      </p:sp>
      <p:graphicFrame>
        <p:nvGraphicFramePr>
          <p:cNvPr id="282" name="Table 2">
            <a:extLst>
              <a:ext uri="{FF2B5EF4-FFF2-40B4-BE49-F238E27FC236}">
                <a16:creationId xmlns:a16="http://schemas.microsoft.com/office/drawing/2014/main" id="{E84937C4-EA15-413C-BECC-883E65B72D1B}"/>
              </a:ext>
            </a:extLst>
          </p:cNvPr>
          <p:cNvGraphicFramePr>
            <a:graphicFrameLocks noGrp="1"/>
          </p:cNvGraphicFramePr>
          <p:nvPr/>
        </p:nvGraphicFramePr>
        <p:xfrm>
          <a:off x="1285252" y="1147641"/>
          <a:ext cx="2771536" cy="899160"/>
        </p:xfrm>
        <a:graphic>
          <a:graphicData uri="http://schemas.openxmlformats.org/drawingml/2006/table">
            <a:tbl>
              <a:tblPr firstRow="1">
                <a:tableStyleId>{9DCAF9ED-07DC-4A11-8D7F-57B35C25682E}</a:tableStyleId>
              </a:tblPr>
              <a:tblGrid>
                <a:gridCol w="1568231">
                  <a:extLst>
                    <a:ext uri="{9D8B030D-6E8A-4147-A177-3AD203B41FA5}">
                      <a16:colId xmlns:a16="http://schemas.microsoft.com/office/drawing/2014/main" val="1996916143"/>
                    </a:ext>
                  </a:extLst>
                </a:gridCol>
                <a:gridCol w="657893">
                  <a:extLst>
                    <a:ext uri="{9D8B030D-6E8A-4147-A177-3AD203B41FA5}">
                      <a16:colId xmlns:a16="http://schemas.microsoft.com/office/drawing/2014/main" val="1416402290"/>
                    </a:ext>
                  </a:extLst>
                </a:gridCol>
                <a:gridCol w="545412">
                  <a:extLst>
                    <a:ext uri="{9D8B030D-6E8A-4147-A177-3AD203B41FA5}">
                      <a16:colId xmlns:a16="http://schemas.microsoft.com/office/drawing/2014/main" val="1162343538"/>
                    </a:ext>
                  </a:extLst>
                </a:gridCol>
              </a:tblGrid>
              <a:tr h="0">
                <a:tc>
                  <a:txBody>
                    <a:bodyPr/>
                    <a:lstStyle/>
                    <a:p>
                      <a:pPr algn="l"/>
                      <a:endParaRPr lang="en-US" sz="700" b="1" i="0">
                        <a:solidFill>
                          <a:srgbClr val="595454"/>
                        </a:solidFill>
                        <a:latin typeface="+mn-lt"/>
                        <a:cs typeface="Arial" panose="020B0604020202020204" pitchFamily="34" charset="0"/>
                      </a:endParaRPr>
                    </a:p>
                  </a:txBody>
                  <a:tcPr anchor="ctr"/>
                </a:tc>
                <a:tc>
                  <a:txBody>
                    <a:bodyPr/>
                    <a:lstStyle/>
                    <a:p>
                      <a:pPr algn="ctr"/>
                      <a:r>
                        <a:rPr lang="en-US" sz="700">
                          <a:solidFill>
                            <a:srgbClr val="595454"/>
                          </a:solidFill>
                        </a:rPr>
                        <a:t>Median OS, months</a:t>
                      </a:r>
                      <a:endParaRPr lang="en-US" sz="700" b="1" i="0">
                        <a:solidFill>
                          <a:srgbClr val="595454"/>
                        </a:solidFill>
                        <a:latin typeface="+mn-lt"/>
                        <a:cs typeface="Arial" panose="020B0604020202020204" pitchFamily="34" charset="0"/>
                      </a:endParaRPr>
                    </a:p>
                  </a:txBody>
                  <a:tcPr anchor="ctr"/>
                </a:tc>
                <a:tc>
                  <a:txBody>
                    <a:bodyPr/>
                    <a:lstStyle/>
                    <a:p>
                      <a:pPr algn="ctr"/>
                      <a:r>
                        <a:rPr lang="fy-NL" sz="700">
                          <a:solidFill>
                            <a:srgbClr val="595454"/>
                          </a:solidFill>
                        </a:rPr>
                        <a:t>95% CI</a:t>
                      </a:r>
                      <a:endParaRPr lang="en-US" sz="700" b="1" i="0">
                        <a:solidFill>
                          <a:srgbClr val="595454"/>
                        </a:solidFill>
                        <a:latin typeface="+mn-lt"/>
                        <a:cs typeface="Arial" panose="020B0604020202020204" pitchFamily="34" charset="0"/>
                      </a:endParaRPr>
                    </a:p>
                  </a:txBody>
                  <a:tcPr anchor="ctr"/>
                </a:tc>
                <a:extLst>
                  <a:ext uri="{0D108BD9-81ED-4DB2-BD59-A6C34878D82A}">
                    <a16:rowId xmlns:a16="http://schemas.microsoft.com/office/drawing/2014/main" val="312091819"/>
                  </a:ext>
                </a:extLst>
              </a:tr>
              <a:tr h="0">
                <a:tc>
                  <a:txBody>
                    <a:bodyPr/>
                    <a:lstStyle/>
                    <a:p>
                      <a:pPr algn="l"/>
                      <a:r>
                        <a:rPr lang="en-US" sz="700">
                          <a:solidFill>
                            <a:srgbClr val="595454"/>
                          </a:solidFill>
                        </a:rPr>
                        <a:t>Non–triple-refractory MM</a:t>
                      </a:r>
                      <a:endParaRPr lang="en-US" sz="700" b="1" i="0">
                        <a:solidFill>
                          <a:srgbClr val="595454"/>
                        </a:solidFill>
                        <a:latin typeface="+mn-lt"/>
                        <a:cs typeface="Arial" panose="020B0604020202020204" pitchFamily="34" charset="0"/>
                      </a:endParaRPr>
                    </a:p>
                  </a:txBody>
                  <a:tcPr anchor="ctr"/>
                </a:tc>
                <a:tc>
                  <a:txBody>
                    <a:bodyPr/>
                    <a:lstStyle/>
                    <a:p>
                      <a:pPr algn="l">
                        <a:tabLst>
                          <a:tab pos="268288" algn="dec"/>
                        </a:tabLst>
                      </a:pPr>
                      <a:r>
                        <a:rPr lang="en-US" sz="700">
                          <a:solidFill>
                            <a:srgbClr val="595454"/>
                          </a:solidFill>
                        </a:rPr>
                        <a:t>	11.2</a:t>
                      </a:r>
                      <a:endParaRPr lang="en-US" sz="700" b="0" i="0">
                        <a:solidFill>
                          <a:srgbClr val="595454"/>
                        </a:solidFill>
                        <a:latin typeface="+mn-lt"/>
                        <a:cs typeface="Arial" panose="020B0604020202020204" pitchFamily="34" charset="0"/>
                      </a:endParaRPr>
                    </a:p>
                  </a:txBody>
                  <a:tcPr anchor="ctr"/>
                </a:tc>
                <a:tc>
                  <a:txBody>
                    <a:bodyPr/>
                    <a:lstStyle/>
                    <a:p>
                      <a:pPr algn="ctr"/>
                      <a:r>
                        <a:rPr lang="fy-NL" sz="700">
                          <a:solidFill>
                            <a:srgbClr val="595454"/>
                          </a:solidFill>
                        </a:rPr>
                        <a:t>5.4–17.1</a:t>
                      </a:r>
                      <a:endParaRPr lang="en-US" sz="700" b="0" i="0">
                        <a:solidFill>
                          <a:srgbClr val="595454"/>
                        </a:solidFill>
                        <a:latin typeface="+mn-lt"/>
                        <a:cs typeface="Arial" panose="020B0604020202020204" pitchFamily="34" charset="0"/>
                      </a:endParaRPr>
                    </a:p>
                  </a:txBody>
                  <a:tcPr anchor="ctr"/>
                </a:tc>
                <a:extLst>
                  <a:ext uri="{0D108BD9-81ED-4DB2-BD59-A6C34878D82A}">
                    <a16:rowId xmlns:a16="http://schemas.microsoft.com/office/drawing/2014/main" val="3902954698"/>
                  </a:ext>
                </a:extLst>
              </a:tr>
              <a:tr h="0">
                <a:tc>
                  <a:txBody>
                    <a:bodyPr/>
                    <a:lstStyle/>
                    <a:p>
                      <a:pPr algn="l"/>
                      <a:r>
                        <a:rPr lang="en-US" sz="700">
                          <a:solidFill>
                            <a:srgbClr val="595454"/>
                          </a:solidFill>
                        </a:rPr>
                        <a:t>Triple- and quad-refractory MM</a:t>
                      </a:r>
                      <a:endParaRPr lang="en-US" sz="700" b="1" i="0">
                        <a:solidFill>
                          <a:srgbClr val="595454"/>
                        </a:solidFill>
                        <a:latin typeface="+mn-lt"/>
                        <a:cs typeface="Arial" panose="020B0604020202020204" pitchFamily="34" charset="0"/>
                      </a:endParaRPr>
                    </a:p>
                  </a:txBody>
                  <a:tcPr anchor="ctr"/>
                </a:tc>
                <a:tc>
                  <a:txBody>
                    <a:bodyPr/>
                    <a:lstStyle/>
                    <a:p>
                      <a:pPr marL="0" algn="l" defTabSz="685800" rtl="0" eaLnBrk="1" latinLnBrk="0" hangingPunct="1">
                        <a:tabLst>
                          <a:tab pos="268288" algn="dec"/>
                        </a:tabLst>
                      </a:pPr>
                      <a:r>
                        <a:rPr lang="en-US" sz="700" kern="1200">
                          <a:solidFill>
                            <a:srgbClr val="595454"/>
                          </a:solidFill>
                          <a:latin typeface="+mn-lt"/>
                          <a:ea typeface="+mn-ea"/>
                          <a:cs typeface="+mn-cs"/>
                        </a:rPr>
                        <a:t>	9.2</a:t>
                      </a:r>
                    </a:p>
                  </a:txBody>
                  <a:tcPr anchor="ctr"/>
                </a:tc>
                <a:tc>
                  <a:txBody>
                    <a:bodyPr/>
                    <a:lstStyle/>
                    <a:p>
                      <a:pPr algn="ctr"/>
                      <a:r>
                        <a:rPr lang="fy-NL" sz="700">
                          <a:solidFill>
                            <a:srgbClr val="595454"/>
                          </a:solidFill>
                        </a:rPr>
                        <a:t>7.1–11.2</a:t>
                      </a:r>
                      <a:endParaRPr lang="en-US" sz="700" b="0" i="0">
                        <a:solidFill>
                          <a:srgbClr val="595454"/>
                        </a:solidFill>
                        <a:latin typeface="+mn-lt"/>
                        <a:cs typeface="Arial" panose="020B0604020202020204" pitchFamily="34" charset="0"/>
                      </a:endParaRPr>
                    </a:p>
                  </a:txBody>
                  <a:tcPr anchor="ctr"/>
                </a:tc>
                <a:extLst>
                  <a:ext uri="{0D108BD9-81ED-4DB2-BD59-A6C34878D82A}">
                    <a16:rowId xmlns:a16="http://schemas.microsoft.com/office/drawing/2014/main" val="253855616"/>
                  </a:ext>
                </a:extLst>
              </a:tr>
              <a:tr h="180855">
                <a:tc>
                  <a:txBody>
                    <a:bodyPr/>
                    <a:lstStyle/>
                    <a:p>
                      <a:pPr algn="l"/>
                      <a:r>
                        <a:rPr lang="en-US" sz="700">
                          <a:solidFill>
                            <a:srgbClr val="595454"/>
                          </a:solidFill>
                        </a:rPr>
                        <a:t>Penta-refractory MM</a:t>
                      </a:r>
                      <a:endParaRPr lang="en-US" sz="700" b="1" i="0">
                        <a:solidFill>
                          <a:srgbClr val="595454"/>
                        </a:solidFill>
                        <a:latin typeface="+mn-lt"/>
                        <a:cs typeface="Arial" panose="020B0604020202020204" pitchFamily="34" charset="0"/>
                      </a:endParaRPr>
                    </a:p>
                  </a:txBody>
                  <a:tcPr anchor="ctr"/>
                </a:tc>
                <a:tc>
                  <a:txBody>
                    <a:bodyPr/>
                    <a:lstStyle/>
                    <a:p>
                      <a:pPr marL="0" algn="l" defTabSz="685800" rtl="0" eaLnBrk="1" latinLnBrk="0" hangingPunct="1">
                        <a:tabLst>
                          <a:tab pos="268288" algn="dec"/>
                        </a:tabLst>
                      </a:pPr>
                      <a:r>
                        <a:rPr lang="en-US" sz="700" kern="1200">
                          <a:solidFill>
                            <a:srgbClr val="595454"/>
                          </a:solidFill>
                          <a:latin typeface="+mn-lt"/>
                          <a:ea typeface="+mn-ea"/>
                          <a:cs typeface="+mn-cs"/>
                        </a:rPr>
                        <a:t>	5.6</a:t>
                      </a:r>
                    </a:p>
                  </a:txBody>
                  <a:tcPr anchor="ctr"/>
                </a:tc>
                <a:tc>
                  <a:txBody>
                    <a:bodyPr/>
                    <a:lstStyle/>
                    <a:p>
                      <a:pPr algn="ctr"/>
                      <a:r>
                        <a:rPr lang="fy-NL" sz="700">
                          <a:solidFill>
                            <a:srgbClr val="595454"/>
                          </a:solidFill>
                        </a:rPr>
                        <a:t>3.5–7.8</a:t>
                      </a:r>
                      <a:endParaRPr lang="en-US" sz="700" b="0" i="0">
                        <a:solidFill>
                          <a:srgbClr val="595454"/>
                        </a:solidFill>
                        <a:latin typeface="+mn-lt"/>
                        <a:cs typeface="Arial" panose="020B0604020202020204" pitchFamily="34" charset="0"/>
                      </a:endParaRPr>
                    </a:p>
                  </a:txBody>
                  <a:tcPr anchor="ctr"/>
                </a:tc>
                <a:extLst>
                  <a:ext uri="{0D108BD9-81ED-4DB2-BD59-A6C34878D82A}">
                    <a16:rowId xmlns:a16="http://schemas.microsoft.com/office/drawing/2014/main" val="2250479284"/>
                  </a:ext>
                </a:extLst>
              </a:tr>
            </a:tbl>
          </a:graphicData>
        </a:graphic>
      </p:graphicFrame>
      <p:grpSp>
        <p:nvGrpSpPr>
          <p:cNvPr id="292" name="Group 291">
            <a:extLst>
              <a:ext uri="{FF2B5EF4-FFF2-40B4-BE49-F238E27FC236}">
                <a16:creationId xmlns:a16="http://schemas.microsoft.com/office/drawing/2014/main" id="{9D478082-757A-48F7-82D5-456CA9EB0DE5}"/>
              </a:ext>
            </a:extLst>
          </p:cNvPr>
          <p:cNvGrpSpPr/>
          <p:nvPr/>
        </p:nvGrpSpPr>
        <p:grpSpPr>
          <a:xfrm>
            <a:off x="670667" y="1201047"/>
            <a:ext cx="3487325" cy="2598638"/>
            <a:chOff x="794385" y="1110147"/>
            <a:chExt cx="4133126" cy="3079867"/>
          </a:xfrm>
        </p:grpSpPr>
        <p:grpSp>
          <p:nvGrpSpPr>
            <p:cNvPr id="242" name="Group 241">
              <a:extLst>
                <a:ext uri="{FF2B5EF4-FFF2-40B4-BE49-F238E27FC236}">
                  <a16:creationId xmlns:a16="http://schemas.microsoft.com/office/drawing/2014/main" id="{5451ED15-E537-4038-AEA5-1171921BF87A}"/>
                </a:ext>
              </a:extLst>
            </p:cNvPr>
            <p:cNvGrpSpPr/>
            <p:nvPr/>
          </p:nvGrpSpPr>
          <p:grpSpPr>
            <a:xfrm>
              <a:off x="851162" y="4063103"/>
              <a:ext cx="3118320" cy="126911"/>
              <a:chOff x="3792702" y="4343661"/>
              <a:chExt cx="2471684" cy="112378"/>
            </a:xfrm>
          </p:grpSpPr>
          <p:sp>
            <p:nvSpPr>
              <p:cNvPr id="243" name="TextBox 242">
                <a:extLst>
                  <a:ext uri="{FF2B5EF4-FFF2-40B4-BE49-F238E27FC236}">
                    <a16:creationId xmlns:a16="http://schemas.microsoft.com/office/drawing/2014/main" id="{D3D52CC8-64D8-4D90-9A24-E5374DA3C2C6}"/>
                  </a:ext>
                </a:extLst>
              </p:cNvPr>
              <p:cNvSpPr txBox="1"/>
              <p:nvPr/>
            </p:nvSpPr>
            <p:spPr>
              <a:xfrm>
                <a:off x="3792702" y="4343661"/>
                <a:ext cx="49695" cy="112377"/>
              </a:xfrm>
              <a:prstGeom prst="rect">
                <a:avLst/>
              </a:prstGeom>
              <a:noFill/>
              <a:ln>
                <a:noFill/>
              </a:ln>
            </p:spPr>
            <p:txBody>
              <a:bodyPr wrap="none" lIns="0" tIns="0" rIns="0" bIns="0" rtlCol="0" anchor="t" anchorCtr="1">
                <a:spAutoFit/>
              </a:bodyPr>
              <a:lstStyle/>
              <a:p>
                <a:pPr marL="0" marR="0" lvl="0" indent="0" algn="ctr" defTabSz="578663" rtl="0" eaLnBrk="1" fontAlgn="auto" latinLnBrk="0" hangingPunct="1">
                  <a:lnSpc>
                    <a:spcPct val="100000"/>
                  </a:lnSpc>
                  <a:spcBef>
                    <a:spcPts val="0"/>
                  </a:spcBef>
                  <a:spcAft>
                    <a:spcPts val="0"/>
                  </a:spcAft>
                  <a:buClrTx/>
                  <a:buSzTx/>
                  <a:buFontTx/>
                  <a:buNone/>
                  <a:tabLst/>
                  <a:defRPr/>
                </a:pPr>
                <a:r>
                  <a:rPr kumimoji="0" lang="en-US" sz="696" b="1" i="0" u="none" strike="noStrike" kern="1200" cap="none" spc="0" normalizeH="0" baseline="0" noProof="0">
                    <a:ln>
                      <a:noFill/>
                    </a:ln>
                    <a:solidFill>
                      <a:srgbClr val="595454"/>
                    </a:solidFill>
                    <a:effectLst/>
                    <a:uLnTx/>
                    <a:uFillTx/>
                    <a:latin typeface="Trebuchet MS"/>
                    <a:ea typeface="ＭＳ Ｐゴシック" charset="0"/>
                    <a:cs typeface="+mn-cs"/>
                  </a:rPr>
                  <a:t>0</a:t>
                </a:r>
              </a:p>
            </p:txBody>
          </p:sp>
          <p:sp>
            <p:nvSpPr>
              <p:cNvPr id="244" name="TextBox 243">
                <a:extLst>
                  <a:ext uri="{FF2B5EF4-FFF2-40B4-BE49-F238E27FC236}">
                    <a16:creationId xmlns:a16="http://schemas.microsoft.com/office/drawing/2014/main" id="{5C94793E-5D4C-49D9-9E24-5A173C03C4CB}"/>
                  </a:ext>
                </a:extLst>
              </p:cNvPr>
              <p:cNvSpPr txBox="1"/>
              <p:nvPr/>
            </p:nvSpPr>
            <p:spPr>
              <a:xfrm>
                <a:off x="4247284" y="4343661"/>
                <a:ext cx="99388" cy="112378"/>
              </a:xfrm>
              <a:prstGeom prst="rect">
                <a:avLst/>
              </a:prstGeom>
              <a:noFill/>
              <a:ln>
                <a:noFill/>
              </a:ln>
            </p:spPr>
            <p:txBody>
              <a:bodyPr wrap="none" lIns="0" tIns="0" rIns="0" bIns="0" rtlCol="0" anchor="t" anchorCtr="1">
                <a:spAutoFit/>
              </a:bodyPr>
              <a:lstStyle/>
              <a:p>
                <a:pPr marL="0" marR="0" lvl="0" indent="0" algn="ctr" defTabSz="578663" rtl="0" eaLnBrk="1" fontAlgn="auto" latinLnBrk="0" hangingPunct="1">
                  <a:lnSpc>
                    <a:spcPct val="100000"/>
                  </a:lnSpc>
                  <a:spcBef>
                    <a:spcPts val="0"/>
                  </a:spcBef>
                  <a:spcAft>
                    <a:spcPts val="0"/>
                  </a:spcAft>
                  <a:buClrTx/>
                  <a:buSzTx/>
                  <a:buFontTx/>
                  <a:buNone/>
                  <a:tabLst/>
                  <a:defRPr/>
                </a:pPr>
                <a:r>
                  <a:rPr kumimoji="0" lang="en-US" sz="696" b="1" i="0" u="none" strike="noStrike" kern="1200" cap="none" spc="0" normalizeH="0" baseline="0" noProof="0">
                    <a:ln>
                      <a:noFill/>
                    </a:ln>
                    <a:solidFill>
                      <a:srgbClr val="595454"/>
                    </a:solidFill>
                    <a:effectLst/>
                    <a:uLnTx/>
                    <a:uFillTx/>
                    <a:latin typeface="Trebuchet MS"/>
                    <a:ea typeface="ＭＳ Ｐゴシック" charset="0"/>
                    <a:cs typeface="+mn-cs"/>
                  </a:rPr>
                  <a:t>10</a:t>
                </a:r>
              </a:p>
            </p:txBody>
          </p:sp>
          <p:sp>
            <p:nvSpPr>
              <p:cNvPr id="245" name="TextBox 244">
                <a:extLst>
                  <a:ext uri="{FF2B5EF4-FFF2-40B4-BE49-F238E27FC236}">
                    <a16:creationId xmlns:a16="http://schemas.microsoft.com/office/drawing/2014/main" id="{E112003F-121A-4F31-A730-16F0DE8630A0}"/>
                  </a:ext>
                </a:extLst>
              </p:cNvPr>
              <p:cNvSpPr txBox="1"/>
              <p:nvPr/>
            </p:nvSpPr>
            <p:spPr>
              <a:xfrm>
                <a:off x="6164998" y="4343661"/>
                <a:ext cx="99388" cy="112378"/>
              </a:xfrm>
              <a:prstGeom prst="rect">
                <a:avLst/>
              </a:prstGeom>
              <a:noFill/>
              <a:ln>
                <a:noFill/>
              </a:ln>
            </p:spPr>
            <p:txBody>
              <a:bodyPr wrap="none" lIns="0" tIns="0" rIns="0" bIns="0" rtlCol="0" anchor="t" anchorCtr="1">
                <a:spAutoFit/>
              </a:bodyPr>
              <a:lstStyle/>
              <a:p>
                <a:pPr marL="0" marR="0" lvl="0" indent="0" algn="ctr" defTabSz="578663" rtl="0" eaLnBrk="1" fontAlgn="auto" latinLnBrk="0" hangingPunct="1">
                  <a:lnSpc>
                    <a:spcPct val="100000"/>
                  </a:lnSpc>
                  <a:spcBef>
                    <a:spcPts val="0"/>
                  </a:spcBef>
                  <a:spcAft>
                    <a:spcPts val="0"/>
                  </a:spcAft>
                  <a:buClrTx/>
                  <a:buSzTx/>
                  <a:buFontTx/>
                  <a:buNone/>
                  <a:tabLst/>
                  <a:defRPr/>
                </a:pPr>
                <a:r>
                  <a:rPr kumimoji="0" lang="en-US" sz="696" b="1" i="0" u="none" strike="noStrike" kern="1200" cap="none" spc="0" normalizeH="0" baseline="0" noProof="0">
                    <a:ln>
                      <a:noFill/>
                    </a:ln>
                    <a:solidFill>
                      <a:srgbClr val="595454"/>
                    </a:solidFill>
                    <a:effectLst/>
                    <a:uLnTx/>
                    <a:uFillTx/>
                    <a:latin typeface="Trebuchet MS"/>
                    <a:ea typeface="ＭＳ Ｐゴシック" charset="0"/>
                    <a:cs typeface="+mn-cs"/>
                  </a:rPr>
                  <a:t>50</a:t>
                </a:r>
              </a:p>
            </p:txBody>
          </p:sp>
          <p:sp>
            <p:nvSpPr>
              <p:cNvPr id="246" name="TextBox 245">
                <a:extLst>
                  <a:ext uri="{FF2B5EF4-FFF2-40B4-BE49-F238E27FC236}">
                    <a16:creationId xmlns:a16="http://schemas.microsoft.com/office/drawing/2014/main" id="{C0D2AA6B-EF6A-4AF3-AB39-28379D96040A}"/>
                  </a:ext>
                </a:extLst>
              </p:cNvPr>
              <p:cNvSpPr txBox="1"/>
              <p:nvPr/>
            </p:nvSpPr>
            <p:spPr>
              <a:xfrm>
                <a:off x="5685567" y="4343661"/>
                <a:ext cx="99388" cy="112378"/>
              </a:xfrm>
              <a:prstGeom prst="rect">
                <a:avLst/>
              </a:prstGeom>
              <a:noFill/>
              <a:ln>
                <a:noFill/>
              </a:ln>
            </p:spPr>
            <p:txBody>
              <a:bodyPr wrap="none" lIns="0" tIns="0" rIns="0" bIns="0" rtlCol="0" anchor="t" anchorCtr="1">
                <a:spAutoFit/>
              </a:bodyPr>
              <a:lstStyle/>
              <a:p>
                <a:pPr marL="0" marR="0" lvl="0" indent="0" algn="ctr" defTabSz="578663" rtl="0" eaLnBrk="1" fontAlgn="auto" latinLnBrk="0" hangingPunct="1">
                  <a:lnSpc>
                    <a:spcPct val="100000"/>
                  </a:lnSpc>
                  <a:spcBef>
                    <a:spcPts val="0"/>
                  </a:spcBef>
                  <a:spcAft>
                    <a:spcPts val="0"/>
                  </a:spcAft>
                  <a:buClrTx/>
                  <a:buSzTx/>
                  <a:buFontTx/>
                  <a:buNone/>
                  <a:tabLst/>
                  <a:defRPr/>
                </a:pPr>
                <a:r>
                  <a:rPr kumimoji="0" lang="en-US" sz="696" b="1" i="0" u="none" strike="noStrike" kern="1200" cap="none" spc="0" normalizeH="0" baseline="0" noProof="0">
                    <a:ln>
                      <a:noFill/>
                    </a:ln>
                    <a:solidFill>
                      <a:srgbClr val="595454"/>
                    </a:solidFill>
                    <a:effectLst/>
                    <a:uLnTx/>
                    <a:uFillTx/>
                    <a:latin typeface="Trebuchet MS"/>
                    <a:ea typeface="ＭＳ Ｐゴシック" charset="0"/>
                    <a:cs typeface="+mn-cs"/>
                  </a:rPr>
                  <a:t>40</a:t>
                </a:r>
              </a:p>
            </p:txBody>
          </p:sp>
          <p:sp>
            <p:nvSpPr>
              <p:cNvPr id="247" name="TextBox 246">
                <a:extLst>
                  <a:ext uri="{FF2B5EF4-FFF2-40B4-BE49-F238E27FC236}">
                    <a16:creationId xmlns:a16="http://schemas.microsoft.com/office/drawing/2014/main" id="{1D0E11F0-1D4D-49F0-9AE5-A76BECD4522F}"/>
                  </a:ext>
                </a:extLst>
              </p:cNvPr>
              <p:cNvSpPr txBox="1"/>
              <p:nvPr/>
            </p:nvSpPr>
            <p:spPr>
              <a:xfrm>
                <a:off x="4726709" y="4343661"/>
                <a:ext cx="99388" cy="112378"/>
              </a:xfrm>
              <a:prstGeom prst="rect">
                <a:avLst/>
              </a:prstGeom>
              <a:noFill/>
              <a:ln>
                <a:noFill/>
              </a:ln>
            </p:spPr>
            <p:txBody>
              <a:bodyPr wrap="none" lIns="0" tIns="0" rIns="0" bIns="0" rtlCol="0" anchor="t" anchorCtr="1">
                <a:spAutoFit/>
              </a:bodyPr>
              <a:lstStyle/>
              <a:p>
                <a:pPr marL="0" marR="0" lvl="0" indent="0" algn="ctr" defTabSz="578663" rtl="0" eaLnBrk="1" fontAlgn="auto" latinLnBrk="0" hangingPunct="1">
                  <a:lnSpc>
                    <a:spcPct val="100000"/>
                  </a:lnSpc>
                  <a:spcBef>
                    <a:spcPts val="0"/>
                  </a:spcBef>
                  <a:spcAft>
                    <a:spcPts val="0"/>
                  </a:spcAft>
                  <a:buClrTx/>
                  <a:buSzTx/>
                  <a:buFontTx/>
                  <a:buNone/>
                  <a:tabLst/>
                  <a:defRPr/>
                </a:pPr>
                <a:r>
                  <a:rPr kumimoji="0" lang="en-US" sz="696" b="1" i="0" u="none" strike="noStrike" kern="1200" cap="none" spc="0" normalizeH="0" baseline="0" noProof="0">
                    <a:ln>
                      <a:noFill/>
                    </a:ln>
                    <a:solidFill>
                      <a:srgbClr val="595454"/>
                    </a:solidFill>
                    <a:effectLst/>
                    <a:uLnTx/>
                    <a:uFillTx/>
                    <a:latin typeface="Trebuchet MS"/>
                    <a:ea typeface="ＭＳ Ｐゴシック" charset="0"/>
                    <a:cs typeface="+mn-cs"/>
                  </a:rPr>
                  <a:t>20</a:t>
                </a:r>
              </a:p>
            </p:txBody>
          </p:sp>
          <p:sp>
            <p:nvSpPr>
              <p:cNvPr id="248" name="TextBox 247">
                <a:extLst>
                  <a:ext uri="{FF2B5EF4-FFF2-40B4-BE49-F238E27FC236}">
                    <a16:creationId xmlns:a16="http://schemas.microsoft.com/office/drawing/2014/main" id="{267546BB-1A31-4DB0-9CC1-8DD5A7D7F3E7}"/>
                  </a:ext>
                </a:extLst>
              </p:cNvPr>
              <p:cNvSpPr txBox="1"/>
              <p:nvPr/>
            </p:nvSpPr>
            <p:spPr>
              <a:xfrm>
                <a:off x="5206138" y="4343661"/>
                <a:ext cx="99388" cy="112378"/>
              </a:xfrm>
              <a:prstGeom prst="rect">
                <a:avLst/>
              </a:prstGeom>
              <a:noFill/>
              <a:ln>
                <a:noFill/>
              </a:ln>
            </p:spPr>
            <p:txBody>
              <a:bodyPr wrap="none" lIns="0" tIns="0" rIns="0" bIns="0" rtlCol="0" anchor="t" anchorCtr="1">
                <a:spAutoFit/>
              </a:bodyPr>
              <a:lstStyle/>
              <a:p>
                <a:pPr marL="0" marR="0" lvl="0" indent="0" algn="ctr" defTabSz="578663" rtl="0" eaLnBrk="1" fontAlgn="auto" latinLnBrk="0" hangingPunct="1">
                  <a:lnSpc>
                    <a:spcPct val="100000"/>
                  </a:lnSpc>
                  <a:spcBef>
                    <a:spcPts val="0"/>
                  </a:spcBef>
                  <a:spcAft>
                    <a:spcPts val="0"/>
                  </a:spcAft>
                  <a:buClrTx/>
                  <a:buSzTx/>
                  <a:buFontTx/>
                  <a:buNone/>
                  <a:tabLst/>
                  <a:defRPr/>
                </a:pPr>
                <a:r>
                  <a:rPr kumimoji="0" lang="en-US" sz="696" b="1" i="0" u="none" strike="noStrike" kern="1200" cap="none" spc="0" normalizeH="0" baseline="0" noProof="0">
                    <a:ln>
                      <a:noFill/>
                    </a:ln>
                    <a:solidFill>
                      <a:srgbClr val="595454"/>
                    </a:solidFill>
                    <a:effectLst/>
                    <a:uLnTx/>
                    <a:uFillTx/>
                    <a:latin typeface="Trebuchet MS"/>
                    <a:ea typeface="ＭＳ Ｐゴシック" charset="0"/>
                    <a:cs typeface="+mn-cs"/>
                  </a:rPr>
                  <a:t>30</a:t>
                </a:r>
              </a:p>
            </p:txBody>
          </p:sp>
        </p:grpSp>
        <p:grpSp>
          <p:nvGrpSpPr>
            <p:cNvPr id="256" name="Group 255">
              <a:extLst>
                <a:ext uri="{FF2B5EF4-FFF2-40B4-BE49-F238E27FC236}">
                  <a16:creationId xmlns:a16="http://schemas.microsoft.com/office/drawing/2014/main" id="{1876EF5D-09EF-40D0-9C4C-3CE5AFA09E78}"/>
                </a:ext>
              </a:extLst>
            </p:cNvPr>
            <p:cNvGrpSpPr/>
            <p:nvPr/>
          </p:nvGrpSpPr>
          <p:grpSpPr>
            <a:xfrm>
              <a:off x="794385" y="1110147"/>
              <a:ext cx="3112403" cy="2929527"/>
              <a:chOff x="3960542" y="1816098"/>
              <a:chExt cx="2350358" cy="2471389"/>
            </a:xfrm>
          </p:grpSpPr>
          <p:grpSp>
            <p:nvGrpSpPr>
              <p:cNvPr id="257" name="Group 256">
                <a:extLst>
                  <a:ext uri="{FF2B5EF4-FFF2-40B4-BE49-F238E27FC236}">
                    <a16:creationId xmlns:a16="http://schemas.microsoft.com/office/drawing/2014/main" id="{397A5121-782F-4949-8627-DDF9BC863568}"/>
                  </a:ext>
                </a:extLst>
              </p:cNvPr>
              <p:cNvGrpSpPr/>
              <p:nvPr/>
            </p:nvGrpSpPr>
            <p:grpSpPr>
              <a:xfrm>
                <a:off x="4029805" y="1816098"/>
                <a:ext cx="2281095" cy="2402992"/>
                <a:chOff x="3812319" y="1749323"/>
                <a:chExt cx="2394294" cy="2522240"/>
              </a:xfrm>
            </p:grpSpPr>
            <p:cxnSp>
              <p:nvCxnSpPr>
                <p:cNvPr id="272" name="Straight Connector 271">
                  <a:extLst>
                    <a:ext uri="{FF2B5EF4-FFF2-40B4-BE49-F238E27FC236}">
                      <a16:creationId xmlns:a16="http://schemas.microsoft.com/office/drawing/2014/main" id="{65A9D69E-3A8E-41B4-9A77-C19A6E7965FB}"/>
                    </a:ext>
                  </a:extLst>
                </p:cNvPr>
                <p:cNvCxnSpPr/>
                <p:nvPr/>
              </p:nvCxnSpPr>
              <p:spPr>
                <a:xfrm>
                  <a:off x="3812319" y="1749323"/>
                  <a:ext cx="0" cy="2522240"/>
                </a:xfrm>
                <a:prstGeom prst="line">
                  <a:avLst/>
                </a:prstGeom>
                <a:ln w="952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73" name="Straight Connector 272">
                  <a:extLst>
                    <a:ext uri="{FF2B5EF4-FFF2-40B4-BE49-F238E27FC236}">
                      <a16:creationId xmlns:a16="http://schemas.microsoft.com/office/drawing/2014/main" id="{A0C94378-0F38-43A4-9773-6B92BEAAF086}"/>
                    </a:ext>
                  </a:extLst>
                </p:cNvPr>
                <p:cNvCxnSpPr/>
                <p:nvPr/>
              </p:nvCxnSpPr>
              <p:spPr>
                <a:xfrm flipH="1">
                  <a:off x="3812319" y="4271560"/>
                  <a:ext cx="2394294" cy="0"/>
                </a:xfrm>
                <a:prstGeom prst="line">
                  <a:avLst/>
                </a:prstGeom>
                <a:ln w="952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258" name="Group 257">
                <a:extLst>
                  <a:ext uri="{FF2B5EF4-FFF2-40B4-BE49-F238E27FC236}">
                    <a16:creationId xmlns:a16="http://schemas.microsoft.com/office/drawing/2014/main" id="{6F788E3B-22AD-4620-9D26-61AAA0D78D08}"/>
                  </a:ext>
                </a:extLst>
              </p:cNvPr>
              <p:cNvGrpSpPr/>
              <p:nvPr/>
            </p:nvGrpSpPr>
            <p:grpSpPr>
              <a:xfrm>
                <a:off x="3960542" y="1816098"/>
                <a:ext cx="68400" cy="2402992"/>
                <a:chOff x="3960542" y="1816098"/>
                <a:chExt cx="68400" cy="2402992"/>
              </a:xfrm>
            </p:grpSpPr>
            <p:cxnSp>
              <p:nvCxnSpPr>
                <p:cNvPr id="266" name="Straight Connector 265">
                  <a:extLst>
                    <a:ext uri="{FF2B5EF4-FFF2-40B4-BE49-F238E27FC236}">
                      <a16:creationId xmlns:a16="http://schemas.microsoft.com/office/drawing/2014/main" id="{1CE0F955-057F-4039-994F-E9508EA1D52A}"/>
                    </a:ext>
                  </a:extLst>
                </p:cNvPr>
                <p:cNvCxnSpPr/>
                <p:nvPr/>
              </p:nvCxnSpPr>
              <p:spPr>
                <a:xfrm flipH="1">
                  <a:off x="3960542" y="4219090"/>
                  <a:ext cx="68400" cy="0"/>
                </a:xfrm>
                <a:prstGeom prst="line">
                  <a:avLst/>
                </a:prstGeom>
                <a:ln w="952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67" name="Straight Connector 266">
                  <a:extLst>
                    <a:ext uri="{FF2B5EF4-FFF2-40B4-BE49-F238E27FC236}">
                      <a16:creationId xmlns:a16="http://schemas.microsoft.com/office/drawing/2014/main" id="{A057D47A-6486-4594-8082-7418098749C2}"/>
                    </a:ext>
                  </a:extLst>
                </p:cNvPr>
                <p:cNvCxnSpPr/>
                <p:nvPr/>
              </p:nvCxnSpPr>
              <p:spPr>
                <a:xfrm flipH="1">
                  <a:off x="3960542" y="1816098"/>
                  <a:ext cx="68400" cy="0"/>
                </a:xfrm>
                <a:prstGeom prst="line">
                  <a:avLst/>
                </a:prstGeom>
                <a:ln w="952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68" name="Straight Connector 267">
                  <a:extLst>
                    <a:ext uri="{FF2B5EF4-FFF2-40B4-BE49-F238E27FC236}">
                      <a16:creationId xmlns:a16="http://schemas.microsoft.com/office/drawing/2014/main" id="{80C84E2B-0E6F-47D2-B582-CFF242072C7B}"/>
                    </a:ext>
                  </a:extLst>
                </p:cNvPr>
                <p:cNvCxnSpPr/>
                <p:nvPr/>
              </p:nvCxnSpPr>
              <p:spPr>
                <a:xfrm flipH="1">
                  <a:off x="3960542" y="2777295"/>
                  <a:ext cx="68400" cy="0"/>
                </a:xfrm>
                <a:prstGeom prst="line">
                  <a:avLst/>
                </a:prstGeom>
                <a:ln w="952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69" name="Straight Connector 268">
                  <a:extLst>
                    <a:ext uri="{FF2B5EF4-FFF2-40B4-BE49-F238E27FC236}">
                      <a16:creationId xmlns:a16="http://schemas.microsoft.com/office/drawing/2014/main" id="{D4C17C5D-4323-4462-9D8E-B110F3EFE2FA}"/>
                    </a:ext>
                  </a:extLst>
                </p:cNvPr>
                <p:cNvCxnSpPr/>
                <p:nvPr/>
              </p:nvCxnSpPr>
              <p:spPr>
                <a:xfrm flipH="1">
                  <a:off x="3960542" y="3257893"/>
                  <a:ext cx="68400" cy="0"/>
                </a:xfrm>
                <a:prstGeom prst="line">
                  <a:avLst/>
                </a:prstGeom>
                <a:ln w="952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70" name="Straight Connector 269">
                  <a:extLst>
                    <a:ext uri="{FF2B5EF4-FFF2-40B4-BE49-F238E27FC236}">
                      <a16:creationId xmlns:a16="http://schemas.microsoft.com/office/drawing/2014/main" id="{96C65B1F-61D4-421E-890F-DC52085D4B6B}"/>
                    </a:ext>
                  </a:extLst>
                </p:cNvPr>
                <p:cNvCxnSpPr/>
                <p:nvPr/>
              </p:nvCxnSpPr>
              <p:spPr>
                <a:xfrm flipH="1">
                  <a:off x="3960542" y="2296696"/>
                  <a:ext cx="68400" cy="0"/>
                </a:xfrm>
                <a:prstGeom prst="line">
                  <a:avLst/>
                </a:prstGeom>
                <a:ln w="952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71" name="Straight Connector 270">
                  <a:extLst>
                    <a:ext uri="{FF2B5EF4-FFF2-40B4-BE49-F238E27FC236}">
                      <a16:creationId xmlns:a16="http://schemas.microsoft.com/office/drawing/2014/main" id="{017A30D2-0F53-4E3C-8A33-1829F09E7DF4}"/>
                    </a:ext>
                  </a:extLst>
                </p:cNvPr>
                <p:cNvCxnSpPr/>
                <p:nvPr/>
              </p:nvCxnSpPr>
              <p:spPr>
                <a:xfrm flipH="1">
                  <a:off x="3960542" y="3738492"/>
                  <a:ext cx="68400" cy="0"/>
                </a:xfrm>
                <a:prstGeom prst="line">
                  <a:avLst/>
                </a:prstGeom>
                <a:ln w="952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259" name="Group 258">
                <a:extLst>
                  <a:ext uri="{FF2B5EF4-FFF2-40B4-BE49-F238E27FC236}">
                    <a16:creationId xmlns:a16="http://schemas.microsoft.com/office/drawing/2014/main" id="{06ACFFB3-A005-4ED2-ABDB-E3B4128D3900}"/>
                  </a:ext>
                </a:extLst>
              </p:cNvPr>
              <p:cNvGrpSpPr/>
              <p:nvPr/>
            </p:nvGrpSpPr>
            <p:grpSpPr>
              <a:xfrm>
                <a:off x="4029805" y="4219087"/>
                <a:ext cx="2281095" cy="68400"/>
                <a:chOff x="4029805" y="4219087"/>
                <a:chExt cx="2281095" cy="68400"/>
              </a:xfrm>
            </p:grpSpPr>
            <p:cxnSp>
              <p:nvCxnSpPr>
                <p:cNvPr id="260" name="Straight Connector 259">
                  <a:extLst>
                    <a:ext uri="{FF2B5EF4-FFF2-40B4-BE49-F238E27FC236}">
                      <a16:creationId xmlns:a16="http://schemas.microsoft.com/office/drawing/2014/main" id="{6CEB3E80-BC7C-469E-9241-0D13245D8B12}"/>
                    </a:ext>
                  </a:extLst>
                </p:cNvPr>
                <p:cNvCxnSpPr/>
                <p:nvPr/>
              </p:nvCxnSpPr>
              <p:spPr>
                <a:xfrm>
                  <a:off x="4029805" y="4219087"/>
                  <a:ext cx="0" cy="68400"/>
                </a:xfrm>
                <a:prstGeom prst="line">
                  <a:avLst/>
                </a:prstGeom>
                <a:ln w="952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61" name="Straight Connector 260">
                  <a:extLst>
                    <a:ext uri="{FF2B5EF4-FFF2-40B4-BE49-F238E27FC236}">
                      <a16:creationId xmlns:a16="http://schemas.microsoft.com/office/drawing/2014/main" id="{AD2C6756-F9A0-4BB3-9DD8-46066102CCBD}"/>
                    </a:ext>
                  </a:extLst>
                </p:cNvPr>
                <p:cNvCxnSpPr/>
                <p:nvPr/>
              </p:nvCxnSpPr>
              <p:spPr>
                <a:xfrm>
                  <a:off x="6310900" y="4219087"/>
                  <a:ext cx="0" cy="68400"/>
                </a:xfrm>
                <a:prstGeom prst="line">
                  <a:avLst/>
                </a:prstGeom>
                <a:ln w="952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62" name="Straight Connector 261">
                  <a:extLst>
                    <a:ext uri="{FF2B5EF4-FFF2-40B4-BE49-F238E27FC236}">
                      <a16:creationId xmlns:a16="http://schemas.microsoft.com/office/drawing/2014/main" id="{BDE9D380-3291-4B90-9C04-54E88DE801AA}"/>
                    </a:ext>
                  </a:extLst>
                </p:cNvPr>
                <p:cNvCxnSpPr/>
                <p:nvPr/>
              </p:nvCxnSpPr>
              <p:spPr>
                <a:xfrm>
                  <a:off x="5854682" y="4219087"/>
                  <a:ext cx="0" cy="68400"/>
                </a:xfrm>
                <a:prstGeom prst="line">
                  <a:avLst/>
                </a:prstGeom>
                <a:ln w="952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63" name="Straight Connector 262">
                  <a:extLst>
                    <a:ext uri="{FF2B5EF4-FFF2-40B4-BE49-F238E27FC236}">
                      <a16:creationId xmlns:a16="http://schemas.microsoft.com/office/drawing/2014/main" id="{0B97B338-1BD1-4818-9134-BB98DEEE4837}"/>
                    </a:ext>
                  </a:extLst>
                </p:cNvPr>
                <p:cNvCxnSpPr/>
                <p:nvPr/>
              </p:nvCxnSpPr>
              <p:spPr>
                <a:xfrm>
                  <a:off x="5398463" y="4219087"/>
                  <a:ext cx="0" cy="68400"/>
                </a:xfrm>
                <a:prstGeom prst="line">
                  <a:avLst/>
                </a:prstGeom>
                <a:ln w="952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64" name="Straight Connector 263">
                  <a:extLst>
                    <a:ext uri="{FF2B5EF4-FFF2-40B4-BE49-F238E27FC236}">
                      <a16:creationId xmlns:a16="http://schemas.microsoft.com/office/drawing/2014/main" id="{112F76B0-99ED-4F00-B271-E2848FBD190C}"/>
                    </a:ext>
                  </a:extLst>
                </p:cNvPr>
                <p:cNvCxnSpPr/>
                <p:nvPr/>
              </p:nvCxnSpPr>
              <p:spPr>
                <a:xfrm>
                  <a:off x="4942243" y="4219087"/>
                  <a:ext cx="0" cy="68400"/>
                </a:xfrm>
                <a:prstGeom prst="line">
                  <a:avLst/>
                </a:prstGeom>
                <a:ln w="952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65" name="Straight Connector 264">
                  <a:extLst>
                    <a:ext uri="{FF2B5EF4-FFF2-40B4-BE49-F238E27FC236}">
                      <a16:creationId xmlns:a16="http://schemas.microsoft.com/office/drawing/2014/main" id="{5A923FAC-D5FE-4BF4-BE70-32A56F8E839E}"/>
                    </a:ext>
                  </a:extLst>
                </p:cNvPr>
                <p:cNvCxnSpPr/>
                <p:nvPr/>
              </p:nvCxnSpPr>
              <p:spPr>
                <a:xfrm>
                  <a:off x="4486024" y="4219087"/>
                  <a:ext cx="0" cy="68400"/>
                </a:xfrm>
                <a:prstGeom prst="line">
                  <a:avLst/>
                </a:prstGeom>
                <a:ln w="952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278" name="TextBox 277">
              <a:extLst>
                <a:ext uri="{FF2B5EF4-FFF2-40B4-BE49-F238E27FC236}">
                  <a16:creationId xmlns:a16="http://schemas.microsoft.com/office/drawing/2014/main" id="{8A4F3C8B-0C40-4620-89AC-16FF838FBA6E}"/>
                </a:ext>
              </a:extLst>
            </p:cNvPr>
            <p:cNvSpPr txBox="1"/>
            <p:nvPr/>
          </p:nvSpPr>
          <p:spPr>
            <a:xfrm>
              <a:off x="994394" y="3760675"/>
              <a:ext cx="414169" cy="126911"/>
            </a:xfrm>
            <a:prstGeom prst="rect">
              <a:avLst/>
            </a:prstGeom>
            <a:noFill/>
            <a:ln>
              <a:noFill/>
            </a:ln>
          </p:spPr>
          <p:txBody>
            <a:bodyPr wrap="none" lIns="0" tIns="0" rIns="0" bIns="0" rtlCol="0" anchor="t" anchorCtr="1">
              <a:spAutoFit/>
            </a:bodyPr>
            <a:lstStyle/>
            <a:p>
              <a:pPr marL="0" marR="0" lvl="0" indent="0" algn="ctr" defTabSz="578663" rtl="0" eaLnBrk="1" fontAlgn="auto" latinLnBrk="0" hangingPunct="1">
                <a:lnSpc>
                  <a:spcPct val="100000"/>
                </a:lnSpc>
                <a:spcBef>
                  <a:spcPts val="0"/>
                </a:spcBef>
                <a:spcAft>
                  <a:spcPts val="0"/>
                </a:spcAft>
                <a:buClrTx/>
                <a:buSzTx/>
                <a:buFontTx/>
                <a:buNone/>
                <a:tabLst/>
                <a:defRPr/>
              </a:pPr>
              <a:r>
                <a:rPr kumimoji="0" lang="en-US" sz="696" b="1" i="1" u="none" strike="noStrike" kern="1200" cap="none" spc="0" normalizeH="0" baseline="0" noProof="0">
                  <a:ln>
                    <a:noFill/>
                  </a:ln>
                  <a:solidFill>
                    <a:srgbClr val="595454"/>
                  </a:solidFill>
                  <a:effectLst/>
                  <a:uLnTx/>
                  <a:uFillTx/>
                  <a:latin typeface="Trebuchet MS"/>
                  <a:ea typeface="ＭＳ Ｐゴシック" charset="0"/>
                  <a:cs typeface="+mn-cs"/>
                </a:rPr>
                <a:t>P</a:t>
              </a:r>
              <a:r>
                <a:rPr kumimoji="0" lang="en-US" sz="696" b="1" i="0" u="none" strike="noStrike" kern="1200" cap="none" spc="0" normalizeH="0" baseline="0" noProof="0">
                  <a:ln>
                    <a:noFill/>
                  </a:ln>
                  <a:solidFill>
                    <a:srgbClr val="595454"/>
                  </a:solidFill>
                  <a:effectLst/>
                  <a:uLnTx/>
                  <a:uFillTx/>
                  <a:latin typeface="Trebuchet MS"/>
                  <a:ea typeface="ＭＳ Ｐゴシック" charset="0"/>
                  <a:cs typeface="+mn-cs"/>
                </a:rPr>
                <a:t> = .002</a:t>
              </a:r>
            </a:p>
          </p:txBody>
        </p:sp>
        <p:grpSp>
          <p:nvGrpSpPr>
            <p:cNvPr id="290" name="Group 289">
              <a:extLst>
                <a:ext uri="{FF2B5EF4-FFF2-40B4-BE49-F238E27FC236}">
                  <a16:creationId xmlns:a16="http://schemas.microsoft.com/office/drawing/2014/main" id="{509F1023-ECE2-4AB6-AD35-D012A578D509}"/>
                </a:ext>
              </a:extLst>
            </p:cNvPr>
            <p:cNvGrpSpPr/>
            <p:nvPr/>
          </p:nvGrpSpPr>
          <p:grpSpPr>
            <a:xfrm>
              <a:off x="2412539" y="2233049"/>
              <a:ext cx="2514972" cy="576706"/>
              <a:chOff x="2412539" y="2233049"/>
              <a:chExt cx="2514972" cy="576706"/>
            </a:xfrm>
          </p:grpSpPr>
          <p:grpSp>
            <p:nvGrpSpPr>
              <p:cNvPr id="286" name="Group 285">
                <a:extLst>
                  <a:ext uri="{FF2B5EF4-FFF2-40B4-BE49-F238E27FC236}">
                    <a16:creationId xmlns:a16="http://schemas.microsoft.com/office/drawing/2014/main" id="{185F9C55-1270-40F5-9871-3F94A9E3D841}"/>
                  </a:ext>
                </a:extLst>
              </p:cNvPr>
              <p:cNvGrpSpPr/>
              <p:nvPr/>
            </p:nvGrpSpPr>
            <p:grpSpPr>
              <a:xfrm>
                <a:off x="2413192" y="2233049"/>
                <a:ext cx="1979310" cy="126910"/>
                <a:chOff x="2413192" y="2233049"/>
                <a:chExt cx="1979310" cy="126910"/>
              </a:xfrm>
            </p:grpSpPr>
            <p:sp>
              <p:nvSpPr>
                <p:cNvPr id="275" name="TextBox 274">
                  <a:extLst>
                    <a:ext uri="{FF2B5EF4-FFF2-40B4-BE49-F238E27FC236}">
                      <a16:creationId xmlns:a16="http://schemas.microsoft.com/office/drawing/2014/main" id="{AFB9B7D4-4537-4777-9BE1-58CC5E329172}"/>
                    </a:ext>
                  </a:extLst>
                </p:cNvPr>
                <p:cNvSpPr txBox="1"/>
                <p:nvPr/>
              </p:nvSpPr>
              <p:spPr>
                <a:xfrm>
                  <a:off x="2732028" y="2233049"/>
                  <a:ext cx="1660474" cy="126910"/>
                </a:xfrm>
                <a:prstGeom prst="rect">
                  <a:avLst/>
                </a:prstGeom>
                <a:noFill/>
                <a:ln>
                  <a:noFill/>
                </a:ln>
              </p:spPr>
              <p:txBody>
                <a:bodyPr wrap="none" lIns="0" tIns="0" rIns="0" bIns="0" rtlCol="0" anchor="t" anchorCtr="1">
                  <a:spAutoFit/>
                </a:bodyPr>
                <a:lstStyle/>
                <a:p>
                  <a:pPr marL="0" marR="0" lvl="0" indent="0" algn="l" defTabSz="578663" rtl="0" eaLnBrk="1" fontAlgn="auto" latinLnBrk="0" hangingPunct="1">
                    <a:lnSpc>
                      <a:spcPct val="100000"/>
                    </a:lnSpc>
                    <a:spcBef>
                      <a:spcPts val="0"/>
                    </a:spcBef>
                    <a:spcAft>
                      <a:spcPts val="0"/>
                    </a:spcAft>
                    <a:buClrTx/>
                    <a:buSzTx/>
                    <a:buFontTx/>
                    <a:buNone/>
                    <a:tabLst/>
                    <a:defRPr/>
                  </a:pPr>
                  <a:r>
                    <a:rPr kumimoji="0" lang="en-US" sz="696" b="1" i="0" u="none" strike="noStrike" kern="1200" cap="none" spc="0" normalizeH="0" baseline="0" noProof="0">
                      <a:ln>
                        <a:noFill/>
                      </a:ln>
                      <a:solidFill>
                        <a:srgbClr val="595454"/>
                      </a:solidFill>
                      <a:effectLst/>
                      <a:uLnTx/>
                      <a:uFillTx/>
                      <a:latin typeface="Trebuchet MS"/>
                      <a:ea typeface="ＭＳ Ｐゴシック" charset="0"/>
                      <a:cs typeface="+mn-cs"/>
                    </a:rPr>
                    <a:t>Non–triple-refractory MM (n = 57)</a:t>
                  </a:r>
                </a:p>
              </p:txBody>
            </p:sp>
            <p:cxnSp>
              <p:nvCxnSpPr>
                <p:cNvPr id="4" name="Straight Connector 3">
                  <a:extLst>
                    <a:ext uri="{FF2B5EF4-FFF2-40B4-BE49-F238E27FC236}">
                      <a16:creationId xmlns:a16="http://schemas.microsoft.com/office/drawing/2014/main" id="{6F8F47E8-D6C8-4DC8-BF7A-6CA466598AA5}"/>
                    </a:ext>
                  </a:extLst>
                </p:cNvPr>
                <p:cNvCxnSpPr>
                  <a:cxnSpLocks/>
                </p:cNvCxnSpPr>
                <p:nvPr/>
              </p:nvCxnSpPr>
              <p:spPr>
                <a:xfrm>
                  <a:off x="2413192" y="2290756"/>
                  <a:ext cx="270000" cy="0"/>
                </a:xfrm>
                <a:prstGeom prst="line">
                  <a:avLst/>
                </a:prstGeom>
                <a:ln w="19050" cap="sq"/>
              </p:spPr>
              <p:style>
                <a:lnRef idx="1">
                  <a:schemeClr val="accent1"/>
                </a:lnRef>
                <a:fillRef idx="0">
                  <a:schemeClr val="accent1"/>
                </a:fillRef>
                <a:effectRef idx="0">
                  <a:srgbClr val="000000"/>
                </a:effectRef>
                <a:fontRef idx="minor">
                  <a:schemeClr val="lt1"/>
                </a:fontRef>
              </p:style>
            </p:cxnSp>
          </p:grpSp>
          <p:grpSp>
            <p:nvGrpSpPr>
              <p:cNvPr id="284" name="Group 283">
                <a:extLst>
                  <a:ext uri="{FF2B5EF4-FFF2-40B4-BE49-F238E27FC236}">
                    <a16:creationId xmlns:a16="http://schemas.microsoft.com/office/drawing/2014/main" id="{79A0563B-A224-41EE-9FD7-575D174A6BED}"/>
                  </a:ext>
                </a:extLst>
              </p:cNvPr>
              <p:cNvGrpSpPr/>
              <p:nvPr/>
            </p:nvGrpSpPr>
            <p:grpSpPr>
              <a:xfrm>
                <a:off x="2412539" y="2459509"/>
                <a:ext cx="2514972" cy="126910"/>
                <a:chOff x="2412539" y="2459509"/>
                <a:chExt cx="2514972" cy="126910"/>
              </a:xfrm>
            </p:grpSpPr>
            <p:sp>
              <p:nvSpPr>
                <p:cNvPr id="276" name="TextBox 275">
                  <a:extLst>
                    <a:ext uri="{FF2B5EF4-FFF2-40B4-BE49-F238E27FC236}">
                      <a16:creationId xmlns:a16="http://schemas.microsoft.com/office/drawing/2014/main" id="{2301320F-C536-4268-9B5C-ED7FB3573181}"/>
                    </a:ext>
                  </a:extLst>
                </p:cNvPr>
                <p:cNvSpPr txBox="1"/>
                <p:nvPr/>
              </p:nvSpPr>
              <p:spPr>
                <a:xfrm>
                  <a:off x="2581800" y="2459509"/>
                  <a:ext cx="2345711" cy="126910"/>
                </a:xfrm>
                <a:prstGeom prst="rect">
                  <a:avLst/>
                </a:prstGeom>
                <a:noFill/>
                <a:ln>
                  <a:noFill/>
                </a:ln>
              </p:spPr>
              <p:txBody>
                <a:bodyPr wrap="square" lIns="0" tIns="0" rIns="0" bIns="0" rtlCol="0" anchor="t" anchorCtr="1">
                  <a:spAutoFit/>
                </a:bodyPr>
                <a:lstStyle/>
                <a:p>
                  <a:pPr marL="0" marR="0" lvl="0" indent="0" algn="l" defTabSz="578663" rtl="0" eaLnBrk="1" fontAlgn="auto" latinLnBrk="0" hangingPunct="1">
                    <a:lnSpc>
                      <a:spcPct val="100000"/>
                    </a:lnSpc>
                    <a:spcBef>
                      <a:spcPts val="0"/>
                    </a:spcBef>
                    <a:spcAft>
                      <a:spcPts val="0"/>
                    </a:spcAft>
                    <a:buClrTx/>
                    <a:buSzTx/>
                    <a:buFontTx/>
                    <a:buNone/>
                    <a:tabLst/>
                    <a:defRPr/>
                  </a:pPr>
                  <a:r>
                    <a:rPr kumimoji="0" lang="en-US" sz="696" b="1" i="0" u="none" strike="noStrike" kern="1200" cap="none" spc="0" normalizeH="0" baseline="0" noProof="0">
                      <a:ln>
                        <a:noFill/>
                      </a:ln>
                      <a:solidFill>
                        <a:srgbClr val="595454"/>
                      </a:solidFill>
                      <a:effectLst/>
                      <a:uLnTx/>
                      <a:uFillTx/>
                      <a:latin typeface="Trebuchet MS"/>
                      <a:ea typeface="ＭＳ Ｐゴシック" charset="0"/>
                      <a:cs typeface="+mn-cs"/>
                    </a:rPr>
                    <a:t>Triple- and quad-refractory MM (n = 148)</a:t>
                  </a:r>
                </a:p>
              </p:txBody>
            </p:sp>
            <p:cxnSp>
              <p:nvCxnSpPr>
                <p:cNvPr id="287" name="Straight Connector 286">
                  <a:extLst>
                    <a:ext uri="{FF2B5EF4-FFF2-40B4-BE49-F238E27FC236}">
                      <a16:creationId xmlns:a16="http://schemas.microsoft.com/office/drawing/2014/main" id="{F522BCA1-97E8-4D88-B950-685CE8FA66A7}"/>
                    </a:ext>
                  </a:extLst>
                </p:cNvPr>
                <p:cNvCxnSpPr>
                  <a:cxnSpLocks/>
                </p:cNvCxnSpPr>
                <p:nvPr/>
              </p:nvCxnSpPr>
              <p:spPr>
                <a:xfrm>
                  <a:off x="2412539" y="2518403"/>
                  <a:ext cx="270000" cy="0"/>
                </a:xfrm>
                <a:prstGeom prst="line">
                  <a:avLst/>
                </a:prstGeom>
                <a:ln w="19050" cap="sq">
                  <a:solidFill>
                    <a:schemeClr val="accent2">
                      <a:lumMod val="75000"/>
                    </a:schemeClr>
                  </a:solidFill>
                </a:ln>
              </p:spPr>
              <p:style>
                <a:lnRef idx="1">
                  <a:schemeClr val="accent1"/>
                </a:lnRef>
                <a:fillRef idx="0">
                  <a:schemeClr val="accent1"/>
                </a:fillRef>
                <a:effectRef idx="0">
                  <a:srgbClr val="000000"/>
                </a:effectRef>
                <a:fontRef idx="minor">
                  <a:schemeClr val="lt1"/>
                </a:fontRef>
              </p:style>
            </p:cxnSp>
          </p:grpSp>
          <p:grpSp>
            <p:nvGrpSpPr>
              <p:cNvPr id="6" name="Group 5">
                <a:extLst>
                  <a:ext uri="{FF2B5EF4-FFF2-40B4-BE49-F238E27FC236}">
                    <a16:creationId xmlns:a16="http://schemas.microsoft.com/office/drawing/2014/main" id="{C614394B-8DC8-46F3-968A-B323B83B01D2}"/>
                  </a:ext>
                </a:extLst>
              </p:cNvPr>
              <p:cNvGrpSpPr/>
              <p:nvPr/>
            </p:nvGrpSpPr>
            <p:grpSpPr>
              <a:xfrm>
                <a:off x="2413689" y="2682845"/>
                <a:ext cx="1760827" cy="126910"/>
                <a:chOff x="2413689" y="2682845"/>
                <a:chExt cx="1760827" cy="126910"/>
              </a:xfrm>
            </p:grpSpPr>
            <p:sp>
              <p:nvSpPr>
                <p:cNvPr id="277" name="TextBox 276">
                  <a:extLst>
                    <a:ext uri="{FF2B5EF4-FFF2-40B4-BE49-F238E27FC236}">
                      <a16:creationId xmlns:a16="http://schemas.microsoft.com/office/drawing/2014/main" id="{2C117AB2-40A1-41C6-B997-149907DFCBC3}"/>
                    </a:ext>
                  </a:extLst>
                </p:cNvPr>
                <p:cNvSpPr txBox="1"/>
                <p:nvPr/>
              </p:nvSpPr>
              <p:spPr>
                <a:xfrm>
                  <a:off x="2732525" y="2682845"/>
                  <a:ext cx="1441991" cy="126910"/>
                </a:xfrm>
                <a:prstGeom prst="rect">
                  <a:avLst/>
                </a:prstGeom>
                <a:noFill/>
                <a:ln>
                  <a:noFill/>
                </a:ln>
              </p:spPr>
              <p:txBody>
                <a:bodyPr wrap="none" lIns="0" tIns="0" rIns="0" bIns="0" rtlCol="0" anchor="t" anchorCtr="1">
                  <a:spAutoFit/>
                </a:bodyPr>
                <a:lstStyle/>
                <a:p>
                  <a:pPr marL="0" marR="0" lvl="0" indent="0" algn="l" defTabSz="578663" rtl="0" eaLnBrk="1" fontAlgn="auto" latinLnBrk="0" hangingPunct="1">
                    <a:lnSpc>
                      <a:spcPct val="100000"/>
                    </a:lnSpc>
                    <a:spcBef>
                      <a:spcPts val="0"/>
                    </a:spcBef>
                    <a:spcAft>
                      <a:spcPts val="0"/>
                    </a:spcAft>
                    <a:buClrTx/>
                    <a:buSzTx/>
                    <a:buFontTx/>
                    <a:buNone/>
                    <a:tabLst/>
                    <a:defRPr/>
                  </a:pPr>
                  <a:r>
                    <a:rPr kumimoji="0" lang="en-US" sz="696" b="1" i="0" u="none" strike="noStrike" kern="1200" cap="none" spc="0" normalizeH="0" baseline="0" noProof="0">
                      <a:ln>
                        <a:noFill/>
                      </a:ln>
                      <a:solidFill>
                        <a:srgbClr val="595454"/>
                      </a:solidFill>
                      <a:effectLst/>
                      <a:uLnTx/>
                      <a:uFillTx/>
                      <a:latin typeface="Trebuchet MS"/>
                      <a:ea typeface="ＭＳ Ｐゴシック" charset="0"/>
                      <a:cs typeface="+mn-cs"/>
                    </a:rPr>
                    <a:t>Penta-refractory MM (n = 70)</a:t>
                  </a:r>
                </a:p>
              </p:txBody>
            </p:sp>
            <p:cxnSp>
              <p:nvCxnSpPr>
                <p:cNvPr id="288" name="Straight Connector 287">
                  <a:extLst>
                    <a:ext uri="{FF2B5EF4-FFF2-40B4-BE49-F238E27FC236}">
                      <a16:creationId xmlns:a16="http://schemas.microsoft.com/office/drawing/2014/main" id="{09433F82-4554-4A6B-AF93-AE0D762BF19D}"/>
                    </a:ext>
                  </a:extLst>
                </p:cNvPr>
                <p:cNvCxnSpPr>
                  <a:cxnSpLocks/>
                </p:cNvCxnSpPr>
                <p:nvPr/>
              </p:nvCxnSpPr>
              <p:spPr>
                <a:xfrm>
                  <a:off x="2413689" y="2740552"/>
                  <a:ext cx="270000" cy="0"/>
                </a:xfrm>
                <a:prstGeom prst="line">
                  <a:avLst/>
                </a:prstGeom>
                <a:ln w="19050" cap="sq">
                  <a:solidFill>
                    <a:schemeClr val="accent5">
                      <a:lumMod val="75000"/>
                    </a:schemeClr>
                  </a:solidFill>
                </a:ln>
              </p:spPr>
              <p:style>
                <a:lnRef idx="1">
                  <a:schemeClr val="accent1"/>
                </a:lnRef>
                <a:fillRef idx="0">
                  <a:schemeClr val="accent1"/>
                </a:fillRef>
                <a:effectRef idx="0">
                  <a:srgbClr val="000000"/>
                </a:effectRef>
                <a:fontRef idx="minor">
                  <a:schemeClr val="lt1"/>
                </a:fontRef>
              </p:style>
            </p:cxnSp>
          </p:grpSp>
        </p:grpSp>
      </p:grpSp>
      <p:sp>
        <p:nvSpPr>
          <p:cNvPr id="293" name="TextBox 9">
            <a:extLst>
              <a:ext uri="{FF2B5EF4-FFF2-40B4-BE49-F238E27FC236}">
                <a16:creationId xmlns:a16="http://schemas.microsoft.com/office/drawing/2014/main" id="{5A410B81-ED30-DD42-A916-CD582D904D9D}"/>
              </a:ext>
            </a:extLst>
          </p:cNvPr>
          <p:cNvSpPr txBox="1"/>
          <p:nvPr/>
        </p:nvSpPr>
        <p:spPr>
          <a:xfrm>
            <a:off x="5373871" y="893812"/>
            <a:ext cx="1988075" cy="172345"/>
          </a:xfrm>
          <a:prstGeom prst="roundRect">
            <a:avLst/>
          </a:prstGeom>
          <a:noFill/>
          <a:ln>
            <a:noFill/>
          </a:ln>
          <a:effectLst/>
        </p:spPr>
        <p:txBody>
          <a:bodyPr wrap="square" rtlCol="0" anchor="ctr">
            <a:noAutofit/>
          </a:bodyPr>
          <a:lstStyle/>
          <a:p>
            <a:pPr marL="0" marR="0" lvl="0" indent="0" algn="ctr" defTabSz="578663" rtl="0" eaLnBrk="1" fontAlgn="auto" latinLnBrk="0" hangingPunct="1">
              <a:lnSpc>
                <a:spcPct val="100000"/>
              </a:lnSpc>
              <a:spcBef>
                <a:spcPts val="0"/>
              </a:spcBef>
              <a:spcAft>
                <a:spcPts val="0"/>
              </a:spcAft>
              <a:buClrTx/>
              <a:buSzTx/>
              <a:buFontTx/>
              <a:buNone/>
              <a:tabLst/>
              <a:defRPr/>
            </a:pPr>
            <a:r>
              <a:rPr kumimoji="0" lang="en-US" sz="1266" b="1" i="0" u="none" strike="noStrike" kern="0" cap="none" spc="0" normalizeH="0" baseline="0" noProof="0">
                <a:ln>
                  <a:noFill/>
                </a:ln>
                <a:solidFill>
                  <a:srgbClr val="595454"/>
                </a:solidFill>
                <a:effectLst/>
                <a:uLnTx/>
                <a:uFillTx/>
                <a:latin typeface="Trebuchet MS"/>
                <a:ea typeface="ＭＳ Ｐゴシック" charset="0"/>
                <a:cs typeface="Calibri"/>
              </a:rPr>
              <a:t>LocoMMotion study</a:t>
            </a:r>
            <a:r>
              <a:rPr kumimoji="0" lang="en-US" sz="1266" b="1" i="0" u="none" strike="noStrike" kern="0" cap="none" spc="0" normalizeH="0" baseline="30000" noProof="0">
                <a:ln>
                  <a:noFill/>
                </a:ln>
                <a:solidFill>
                  <a:srgbClr val="595454"/>
                </a:solidFill>
                <a:effectLst/>
                <a:uLnTx/>
                <a:uFillTx/>
                <a:latin typeface="Trebuchet MS"/>
                <a:ea typeface="ＭＳ Ｐゴシック" charset="0"/>
                <a:cs typeface="Calibri"/>
              </a:rPr>
              <a:t>2</a:t>
            </a:r>
          </a:p>
        </p:txBody>
      </p:sp>
      <p:sp>
        <p:nvSpPr>
          <p:cNvPr id="295" name="Rectangle: Rounded Corners 29">
            <a:extLst>
              <a:ext uri="{FF2B5EF4-FFF2-40B4-BE49-F238E27FC236}">
                <a16:creationId xmlns:a16="http://schemas.microsoft.com/office/drawing/2014/main" id="{2F5D7E55-C23A-364E-A5EA-31EAC5C4469A}"/>
              </a:ext>
            </a:extLst>
          </p:cNvPr>
          <p:cNvSpPr/>
          <p:nvPr/>
        </p:nvSpPr>
        <p:spPr>
          <a:xfrm>
            <a:off x="4511244" y="1163544"/>
            <a:ext cx="3713331" cy="447778"/>
          </a:xfrm>
          <a:prstGeom prst="roundRect">
            <a:avLst>
              <a:gd name="adj" fmla="val 724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9667" tIns="41801" rIns="69667" bIns="69667" rtlCol="0" anchor="t" anchorCtr="0"/>
          <a:lstStyle/>
          <a:p>
            <a:pPr marL="0" marR="0" lvl="0" indent="0" algn="ctr" defTabSz="88478" rtl="0" eaLnBrk="0" fontAlgn="base" latinLnBrk="0" hangingPunct="0">
              <a:lnSpc>
                <a:spcPct val="100000"/>
              </a:lnSpc>
              <a:spcBef>
                <a:spcPct val="20000"/>
              </a:spcBef>
              <a:spcAft>
                <a:spcPct val="0"/>
              </a:spcAft>
              <a:buClrTx/>
              <a:buSzTx/>
              <a:buFontTx/>
              <a:buNone/>
              <a:tabLst/>
              <a:defRPr/>
            </a:pPr>
            <a:r>
              <a:rPr kumimoji="0" lang="en-US" sz="760" b="1" i="0" u="none" strike="noStrike" kern="1200" cap="none" spc="0" normalizeH="0" baseline="0" noProof="0">
                <a:ln>
                  <a:noFill/>
                </a:ln>
                <a:solidFill>
                  <a:srgbClr val="595454"/>
                </a:solidFill>
                <a:effectLst/>
                <a:uLnTx/>
                <a:uFillTx/>
                <a:latin typeface="Trebuchet MS"/>
                <a:ea typeface="+mn-ea"/>
                <a:cs typeface="Arial" panose="020B0604020202020204" pitchFamily="34" charset="0"/>
              </a:rPr>
              <a:t>LocoMMotion was a prospective, non-interventional study conducted in the USA and 9 European countries to evaluate the efficacy of rescue therapies in patients with RRMM exposed to PIs, IMiDs, and anti-CD38 mAbs</a:t>
            </a:r>
          </a:p>
        </p:txBody>
      </p:sp>
      <p:pic>
        <p:nvPicPr>
          <p:cNvPr id="297" name="Imagen 296">
            <a:extLst>
              <a:ext uri="{FF2B5EF4-FFF2-40B4-BE49-F238E27FC236}">
                <a16:creationId xmlns:a16="http://schemas.microsoft.com/office/drawing/2014/main" id="{8BAF2967-E808-2C4F-9AE1-A4FC1A0101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58055" y="1691569"/>
            <a:ext cx="2457074" cy="1966241"/>
          </a:xfrm>
          <a:prstGeom prst="rect">
            <a:avLst/>
          </a:prstGeom>
          <a:solidFill>
            <a:schemeClr val="bg1"/>
          </a:solidFill>
        </p:spPr>
      </p:pic>
      <p:sp>
        <p:nvSpPr>
          <p:cNvPr id="291" name="TextBox 9">
            <a:extLst>
              <a:ext uri="{FF2B5EF4-FFF2-40B4-BE49-F238E27FC236}">
                <a16:creationId xmlns:a16="http://schemas.microsoft.com/office/drawing/2014/main" id="{1057E81A-4BF7-A94C-BAA1-E77DCDEA7087}"/>
              </a:ext>
            </a:extLst>
          </p:cNvPr>
          <p:cNvSpPr txBox="1"/>
          <p:nvPr/>
        </p:nvSpPr>
        <p:spPr>
          <a:xfrm>
            <a:off x="4517346" y="3773476"/>
            <a:ext cx="3889457" cy="293024"/>
          </a:xfrm>
          <a:prstGeom prst="roundRect">
            <a:avLst/>
          </a:prstGeom>
          <a:noFill/>
          <a:ln>
            <a:noFill/>
          </a:ln>
          <a:effectLst/>
        </p:spPr>
        <p:txBody>
          <a:bodyPr wrap="square" rtlCol="0" anchor="ctr">
            <a:noAutofit/>
          </a:bodyPr>
          <a:lstStyle/>
          <a:p>
            <a:pPr marL="0" marR="0" lvl="0" indent="0" algn="ctr" defTabSz="578663" rtl="0" eaLnBrk="1" fontAlgn="auto" latinLnBrk="0" hangingPunct="1">
              <a:lnSpc>
                <a:spcPct val="100000"/>
              </a:lnSpc>
              <a:spcBef>
                <a:spcPts val="0"/>
              </a:spcBef>
              <a:spcAft>
                <a:spcPts val="0"/>
              </a:spcAft>
              <a:buClrTx/>
              <a:buSzTx/>
              <a:buFontTx/>
              <a:buNone/>
              <a:tabLst/>
              <a:defRPr/>
            </a:pPr>
            <a:r>
              <a:rPr kumimoji="0" lang="en-US" sz="1266" b="1" i="0" u="none" strike="noStrike" kern="0" cap="none" spc="0" normalizeH="0" baseline="0" noProof="0">
                <a:ln>
                  <a:noFill/>
                </a:ln>
                <a:solidFill>
                  <a:srgbClr val="BE2BBB"/>
                </a:solidFill>
                <a:effectLst/>
                <a:uLnTx/>
                <a:uFillTx/>
                <a:latin typeface="Trebuchet MS"/>
                <a:ea typeface="ＭＳ Ｐゴシック" charset="0"/>
                <a:cs typeface="Calibri"/>
              </a:rPr>
              <a:t>ASH21update: </a:t>
            </a:r>
            <a:r>
              <a:rPr kumimoji="0" lang="en-US" sz="1266" b="1" i="0" u="none" strike="noStrike" kern="0" cap="none" spc="0" normalizeH="0" baseline="0" noProof="0">
                <a:ln>
                  <a:noFill/>
                </a:ln>
                <a:solidFill>
                  <a:srgbClr val="595454"/>
                </a:solidFill>
                <a:effectLst/>
                <a:uLnTx/>
                <a:uFillTx/>
                <a:latin typeface="Trebuchet MS"/>
                <a:ea typeface="ＭＳ Ｐゴシック" charset="0"/>
                <a:cs typeface="Calibri"/>
              </a:rPr>
              <a:t>ORR 29.8% with only 1 pt in CR</a:t>
            </a:r>
          </a:p>
          <a:p>
            <a:pPr marL="0" marR="0" lvl="0" indent="0" algn="ctr" defTabSz="578663" rtl="0" eaLnBrk="1" fontAlgn="auto" latinLnBrk="0" hangingPunct="1">
              <a:lnSpc>
                <a:spcPct val="100000"/>
              </a:lnSpc>
              <a:spcBef>
                <a:spcPts val="0"/>
              </a:spcBef>
              <a:spcAft>
                <a:spcPts val="0"/>
              </a:spcAft>
              <a:buClrTx/>
              <a:buSzTx/>
              <a:buFontTx/>
              <a:buNone/>
              <a:tabLst/>
              <a:defRPr/>
            </a:pPr>
            <a:r>
              <a:rPr kumimoji="0" lang="en-US" sz="1266" b="1" i="0" u="none" strike="noStrike" kern="0" cap="none" spc="0" normalizeH="0" baseline="0" noProof="0">
                <a:ln>
                  <a:noFill/>
                </a:ln>
                <a:solidFill>
                  <a:srgbClr val="595454"/>
                </a:solidFill>
                <a:effectLst/>
                <a:uLnTx/>
                <a:uFillTx/>
                <a:latin typeface="Trebuchet MS"/>
                <a:ea typeface="ＭＳ Ｐゴシック" charset="0"/>
                <a:cs typeface="Calibri"/>
              </a:rPr>
              <a:t>Median PFS: 4.6 mo and median OS: 12.4 mo</a:t>
            </a:r>
            <a:endParaRPr kumimoji="0" lang="en-US" sz="1266" b="1" i="0" u="none" strike="noStrike" kern="0" cap="none" spc="0" normalizeH="0" baseline="30000" noProof="0">
              <a:ln>
                <a:noFill/>
              </a:ln>
              <a:solidFill>
                <a:srgbClr val="595454"/>
              </a:solidFill>
              <a:effectLst/>
              <a:uLnTx/>
              <a:uFillTx/>
              <a:latin typeface="Trebuchet MS"/>
              <a:ea typeface="ＭＳ Ｐゴシック" charset="0"/>
              <a:cs typeface="Calibri"/>
            </a:endParaRPr>
          </a:p>
        </p:txBody>
      </p:sp>
      <p:sp>
        <p:nvSpPr>
          <p:cNvPr id="294" name="Text Placeholder 299">
            <a:extLst>
              <a:ext uri="{FF2B5EF4-FFF2-40B4-BE49-F238E27FC236}">
                <a16:creationId xmlns:a16="http://schemas.microsoft.com/office/drawing/2014/main" id="{BA4200E6-3286-41F3-AEDC-8BE14DF85FA9}"/>
              </a:ext>
            </a:extLst>
          </p:cNvPr>
          <p:cNvSpPr txBox="1">
            <a:spLocks/>
          </p:cNvSpPr>
          <p:nvPr/>
        </p:nvSpPr>
        <p:spPr>
          <a:xfrm>
            <a:off x="1206659" y="4825487"/>
            <a:ext cx="7679635" cy="262943"/>
          </a:xfrm>
          <a:prstGeom prst="rect">
            <a:avLst/>
          </a:prstGeom>
        </p:spPr>
        <p:txBody>
          <a:bodyPr vert="horz" wrap="square" lIns="0" tIns="0" rIns="0" bIns="108000" spcCol="301752" rtlCol="0" anchor="b">
            <a:spAutoFit/>
          </a:bodyPr>
          <a:lstStyle>
            <a:lvl1pPr marL="0" indent="0" algn="l" defTabSz="411970" rtl="0" eaLnBrk="1" latinLnBrk="0" hangingPunct="1">
              <a:lnSpc>
                <a:spcPct val="100000"/>
              </a:lnSpc>
              <a:spcBef>
                <a:spcPts val="0"/>
              </a:spcBef>
              <a:buFont typeface="Trebuchet MS" panose="020B0603020202020204" pitchFamily="34" charset="0"/>
              <a:buNone/>
              <a:defRPr sz="633" kern="1200">
                <a:solidFill>
                  <a:schemeClr val="tx1"/>
                </a:solidFill>
                <a:latin typeface="+mn-lt"/>
                <a:ea typeface="+mn-ea"/>
                <a:cs typeface="+mn-cs"/>
              </a:defRPr>
            </a:lvl1pPr>
            <a:lvl2pPr marL="205985" indent="-102992" algn="l" defTabSz="411970" rtl="0" eaLnBrk="1" latinLnBrk="0" hangingPunct="1">
              <a:lnSpc>
                <a:spcPct val="100000"/>
              </a:lnSpc>
              <a:spcBef>
                <a:spcPts val="271"/>
              </a:spcBef>
              <a:buFont typeface="Trebuchet MS" panose="020B0603020202020204" pitchFamily="34" charset="0"/>
              <a:buChar char="—"/>
              <a:defRPr sz="1400" kern="1200">
                <a:solidFill>
                  <a:schemeClr val="tx1"/>
                </a:solidFill>
                <a:latin typeface="+mn-lt"/>
                <a:ea typeface="+mn-ea"/>
                <a:cs typeface="+mn-cs"/>
              </a:defRPr>
            </a:lvl2pPr>
            <a:lvl3pPr marL="308977" indent="-102992" algn="l" defTabSz="411970" rtl="0" eaLnBrk="1" latinLnBrk="0" hangingPunct="1">
              <a:lnSpc>
                <a:spcPct val="100000"/>
              </a:lnSpc>
              <a:spcBef>
                <a:spcPts val="271"/>
              </a:spcBef>
              <a:buFont typeface="Trebuchet MS" panose="020B0603020202020204" pitchFamily="34" charset="0"/>
              <a:buChar char="—"/>
              <a:defRPr sz="1400" kern="1200">
                <a:solidFill>
                  <a:schemeClr val="tx1"/>
                </a:solidFill>
                <a:latin typeface="+mn-lt"/>
                <a:ea typeface="+mn-ea"/>
                <a:cs typeface="+mn-cs"/>
              </a:defRPr>
            </a:lvl3pPr>
            <a:lvl4pPr marL="411970" indent="-102992" algn="l" defTabSz="411970" rtl="0" eaLnBrk="1" latinLnBrk="0" hangingPunct="1">
              <a:lnSpc>
                <a:spcPct val="100000"/>
              </a:lnSpc>
              <a:spcBef>
                <a:spcPts val="271"/>
              </a:spcBef>
              <a:buFont typeface="Trebuchet MS" panose="020B0603020202020204" pitchFamily="34" charset="0"/>
              <a:buChar char="—"/>
              <a:defRPr sz="1400" kern="1200">
                <a:solidFill>
                  <a:schemeClr val="tx1"/>
                </a:solidFill>
                <a:latin typeface="+mn-lt"/>
                <a:ea typeface="+mn-ea"/>
                <a:cs typeface="+mn-cs"/>
              </a:defRPr>
            </a:lvl4pPr>
            <a:lvl5pPr marL="514961" indent="-102992" algn="l" defTabSz="411970" rtl="0" eaLnBrk="1" latinLnBrk="0" hangingPunct="1">
              <a:lnSpc>
                <a:spcPct val="100000"/>
              </a:lnSpc>
              <a:spcBef>
                <a:spcPts val="271"/>
              </a:spcBef>
              <a:buFont typeface="Trebuchet MS" panose="020B0603020202020204" pitchFamily="34" charset="0"/>
              <a:buChar char="—"/>
              <a:defRPr sz="1400" kern="1200">
                <a:solidFill>
                  <a:schemeClr val="tx1"/>
                </a:solidFill>
                <a:latin typeface="+mn-lt"/>
                <a:ea typeface="+mn-ea"/>
                <a:cs typeface="+mn-cs"/>
              </a:defRPr>
            </a:lvl5pPr>
            <a:lvl6pPr marL="617954" indent="-102992" algn="l" defTabSz="411970" rtl="0" eaLnBrk="1" latinLnBrk="0" hangingPunct="1">
              <a:lnSpc>
                <a:spcPct val="100000"/>
              </a:lnSpc>
              <a:spcBef>
                <a:spcPts val="181"/>
              </a:spcBef>
              <a:buFont typeface="Trebuchet MS" panose="020B0603020202020204" pitchFamily="34" charset="0"/>
              <a:buChar char="—"/>
              <a:defRPr sz="902" kern="1200">
                <a:solidFill>
                  <a:schemeClr val="tx1"/>
                </a:solidFill>
                <a:latin typeface="+mn-lt"/>
                <a:ea typeface="+mn-ea"/>
                <a:cs typeface="+mn-cs"/>
              </a:defRPr>
            </a:lvl6pPr>
            <a:lvl7pPr marL="720946" indent="-102992" algn="l" defTabSz="411970" rtl="0" eaLnBrk="1" latinLnBrk="0" hangingPunct="1">
              <a:lnSpc>
                <a:spcPct val="100000"/>
              </a:lnSpc>
              <a:spcBef>
                <a:spcPts val="181"/>
              </a:spcBef>
              <a:buFont typeface="Trebuchet MS" panose="020B0603020202020204" pitchFamily="34" charset="0"/>
              <a:buChar char="—"/>
              <a:defRPr sz="902" kern="1200">
                <a:solidFill>
                  <a:schemeClr val="tx1"/>
                </a:solidFill>
                <a:latin typeface="+mn-lt"/>
                <a:ea typeface="+mn-ea"/>
                <a:cs typeface="+mn-cs"/>
              </a:defRPr>
            </a:lvl7pPr>
            <a:lvl8pPr marL="823939" indent="-102992" algn="l" defTabSz="411970" rtl="0" eaLnBrk="1" latinLnBrk="0" hangingPunct="1">
              <a:lnSpc>
                <a:spcPct val="100000"/>
              </a:lnSpc>
              <a:spcBef>
                <a:spcPts val="181"/>
              </a:spcBef>
              <a:buFont typeface="Trebuchet MS" panose="020B0603020202020204" pitchFamily="34" charset="0"/>
              <a:buChar char="—"/>
              <a:defRPr sz="902" kern="1200">
                <a:solidFill>
                  <a:schemeClr val="tx1"/>
                </a:solidFill>
                <a:latin typeface="+mn-lt"/>
                <a:ea typeface="+mn-ea"/>
                <a:cs typeface="+mn-cs"/>
              </a:defRPr>
            </a:lvl8pPr>
            <a:lvl9pPr marL="926930" indent="-102992" algn="l" defTabSz="411970" rtl="0" eaLnBrk="1" latinLnBrk="0" hangingPunct="1">
              <a:lnSpc>
                <a:spcPct val="100000"/>
              </a:lnSpc>
              <a:spcBef>
                <a:spcPts val="181"/>
              </a:spcBef>
              <a:buFont typeface="Trebuchet MS" panose="020B0603020202020204" pitchFamily="34" charset="0"/>
              <a:buChar char="—"/>
              <a:defRPr sz="902" kern="1200">
                <a:solidFill>
                  <a:schemeClr val="tx1"/>
                </a:solidFill>
                <a:latin typeface="+mn-lt"/>
                <a:ea typeface="+mn-ea"/>
                <a:cs typeface="+mn-cs"/>
              </a:defRPr>
            </a:lvl9pPr>
          </a:lstStyle>
          <a:p>
            <a:pPr marL="0" marR="0" lvl="0" indent="0" algn="r" defTabSz="411970" rtl="0" eaLnBrk="1" fontAlgn="auto" latinLnBrk="0" hangingPunct="1">
              <a:lnSpc>
                <a:spcPct val="100000"/>
              </a:lnSpc>
              <a:spcBef>
                <a:spcPts val="0"/>
              </a:spcBef>
              <a:spcAft>
                <a:spcPts val="0"/>
              </a:spcAft>
              <a:buClrTx/>
              <a:buSzTx/>
              <a:buFont typeface="Trebuchet MS" panose="020B0603020202020204" pitchFamily="34" charset="0"/>
              <a:buNone/>
              <a:tabLst/>
              <a:defRPr/>
            </a:pPr>
            <a:r>
              <a:rPr kumimoji="0" lang="en-US" sz="1000" b="0" i="0" u="none" strike="noStrike" kern="1200" cap="none" spc="0" normalizeH="0" baseline="0" noProof="0">
                <a:ln>
                  <a:noFill/>
                </a:ln>
                <a:solidFill>
                  <a:srgbClr val="595454">
                    <a:lumMod val="50000"/>
                  </a:srgbClr>
                </a:solidFill>
                <a:effectLst/>
                <a:uLnTx/>
                <a:uFillTx/>
                <a:latin typeface="Trebuchet MS"/>
                <a:ea typeface="+mn-ea"/>
                <a:cs typeface="+mn-cs"/>
              </a:rPr>
              <a:t>1. Gandhi UH, et al. </a:t>
            </a:r>
            <a:r>
              <a:rPr kumimoji="0" lang="en-US" sz="1000" b="0" i="1" u="none" strike="noStrike" kern="1200" cap="none" spc="0" normalizeH="0" baseline="0" noProof="0">
                <a:ln>
                  <a:noFill/>
                </a:ln>
                <a:solidFill>
                  <a:srgbClr val="595454">
                    <a:lumMod val="50000"/>
                  </a:srgbClr>
                </a:solidFill>
                <a:effectLst/>
                <a:uLnTx/>
                <a:uFillTx/>
                <a:latin typeface="Trebuchet MS"/>
                <a:ea typeface="+mn-ea"/>
                <a:cs typeface="+mn-cs"/>
              </a:rPr>
              <a:t>Leukemia</a:t>
            </a:r>
            <a:r>
              <a:rPr kumimoji="0" lang="en-US" sz="1000" b="0" i="0" u="none" strike="noStrike" kern="1200" cap="none" spc="0" normalizeH="0" baseline="0" noProof="0">
                <a:ln>
                  <a:noFill/>
                </a:ln>
                <a:solidFill>
                  <a:srgbClr val="595454">
                    <a:lumMod val="50000"/>
                  </a:srgbClr>
                </a:solidFill>
                <a:effectLst/>
                <a:uLnTx/>
                <a:uFillTx/>
                <a:latin typeface="Trebuchet MS"/>
                <a:ea typeface="+mn-ea"/>
                <a:cs typeface="+mn-cs"/>
              </a:rPr>
              <a:t>. 2019;33(9):2266-2275; 2. Mateos MV, et al. ASH 2021. Abstract 3057.</a:t>
            </a:r>
            <a:endParaRPr kumimoji="0" lang="en-US" sz="1000" b="0" i="0" u="none" strike="noStrike" kern="1200" cap="none" spc="0" normalizeH="0" baseline="0" noProof="0">
              <a:ln>
                <a:noFill/>
              </a:ln>
              <a:solidFill>
                <a:srgbClr val="595454">
                  <a:lumMod val="50000"/>
                </a:srgbClr>
              </a:solidFill>
              <a:effectLst/>
              <a:highlight>
                <a:srgbClr val="FFFF00"/>
              </a:highlight>
              <a:uLnTx/>
              <a:uFillTx/>
              <a:latin typeface="Trebuchet MS"/>
              <a:ea typeface="+mn-ea"/>
              <a:cs typeface="+mn-cs"/>
            </a:endParaRPr>
          </a:p>
        </p:txBody>
      </p:sp>
    </p:spTree>
    <p:extLst>
      <p:ext uri="{BB962C8B-B14F-4D97-AF65-F5344CB8AC3E}">
        <p14:creationId xmlns:p14="http://schemas.microsoft.com/office/powerpoint/2010/main" val="52568002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E889960-13D0-704F-A125-EC75198E739A}"/>
              </a:ext>
            </a:extLst>
          </p:cNvPr>
          <p:cNvSpPr>
            <a:spLocks noGrp="1"/>
          </p:cNvSpPr>
          <p:nvPr>
            <p:ph type="title"/>
          </p:nvPr>
        </p:nvSpPr>
        <p:spPr>
          <a:xfrm>
            <a:off x="274320" y="218663"/>
            <a:ext cx="8595360" cy="685800"/>
          </a:xfrm>
        </p:spPr>
        <p:txBody>
          <a:bodyPr anchor="ctr"/>
          <a:lstStyle/>
          <a:p>
            <a:pPr>
              <a:lnSpc>
                <a:spcPct val="100000"/>
              </a:lnSpc>
              <a:spcBef>
                <a:spcPts val="380"/>
              </a:spcBef>
            </a:pPr>
            <a:r>
              <a:rPr lang="en-US" b="0">
                <a:solidFill>
                  <a:srgbClr val="595454"/>
                </a:solidFill>
                <a:ea typeface="+mn-ea"/>
                <a:cs typeface="+mn-cs"/>
              </a:rPr>
              <a:t>		Do you see these results in your clinic with the TCR patients?</a:t>
            </a:r>
            <a:br>
              <a:rPr lang="en-US" b="0">
                <a:solidFill>
                  <a:srgbClr val="595454"/>
                </a:solidFill>
                <a:ea typeface="+mn-ea"/>
                <a:cs typeface="+mn-cs"/>
              </a:rPr>
            </a:br>
            <a:endParaRPr lang="en-US" noProof="0"/>
          </a:p>
        </p:txBody>
      </p:sp>
      <p:sp>
        <p:nvSpPr>
          <p:cNvPr id="3" name="Marcador de contenido 2">
            <a:extLst>
              <a:ext uri="{FF2B5EF4-FFF2-40B4-BE49-F238E27FC236}">
                <a16:creationId xmlns:a16="http://schemas.microsoft.com/office/drawing/2014/main" id="{FECD5CD4-DD8C-1341-A8B7-96112BBD04C7}"/>
              </a:ext>
            </a:extLst>
          </p:cNvPr>
          <p:cNvSpPr>
            <a:spLocks noGrp="1"/>
          </p:cNvSpPr>
          <p:nvPr>
            <p:ph idx="1"/>
          </p:nvPr>
        </p:nvSpPr>
        <p:spPr>
          <a:xfrm>
            <a:off x="547209" y="1128986"/>
            <a:ext cx="8595360" cy="3240000"/>
          </a:xfrm>
        </p:spPr>
        <p:txBody>
          <a:bodyPr/>
          <a:lstStyle/>
          <a:p>
            <a:pPr marL="342900" marR="0" lvl="1" indent="-342900" algn="l" defTabSz="685800" rtl="0" eaLnBrk="1" fontAlgn="base" latinLnBrk="0" hangingPunct="1">
              <a:lnSpc>
                <a:spcPct val="150000"/>
              </a:lnSpc>
              <a:spcBef>
                <a:spcPts val="600"/>
              </a:spcBef>
              <a:spcAft>
                <a:spcPct val="0"/>
              </a:spcAft>
              <a:buClr>
                <a:srgbClr val="4472C4"/>
              </a:buClr>
              <a:buSzTx/>
              <a:buFont typeface="+mj-lt"/>
              <a:buAutoNum type="arabicPeriod"/>
              <a:tabLst/>
              <a:defRPr/>
            </a:pPr>
            <a:r>
              <a:rPr kumimoji="0" lang="en-US" sz="1800" b="0" i="0" u="none" strike="noStrike" kern="1200" cap="none" spc="0" normalizeH="0" baseline="0" noProof="0">
                <a:ln>
                  <a:noFill/>
                </a:ln>
                <a:solidFill>
                  <a:prstClr val="black">
                    <a:lumMod val="85000"/>
                    <a:lumOff val="15000"/>
                  </a:prstClr>
                </a:solidFill>
                <a:effectLst/>
                <a:uLnTx/>
                <a:uFillTx/>
                <a:latin typeface="Arial Nova" panose="020B0504020202020204" pitchFamily="34" charset="0"/>
                <a:ea typeface="ＭＳ Ｐゴシック" charset="0"/>
                <a:cs typeface="+mn-cs"/>
              </a:rPr>
              <a:t>Yes</a:t>
            </a:r>
          </a:p>
          <a:p>
            <a:pPr marL="342900" marR="0" lvl="1" indent="-342900" algn="l" defTabSz="685800" rtl="0" eaLnBrk="1" fontAlgn="base" latinLnBrk="0" hangingPunct="1">
              <a:lnSpc>
                <a:spcPct val="150000"/>
              </a:lnSpc>
              <a:spcBef>
                <a:spcPts val="600"/>
              </a:spcBef>
              <a:spcAft>
                <a:spcPct val="0"/>
              </a:spcAft>
              <a:buClr>
                <a:srgbClr val="4472C4"/>
              </a:buClr>
              <a:buSzTx/>
              <a:buFont typeface="+mj-lt"/>
              <a:buAutoNum type="arabicPeriod"/>
              <a:tabLst/>
              <a:defRPr/>
            </a:pPr>
            <a:r>
              <a:rPr lang="en-US" sz="1800">
                <a:solidFill>
                  <a:prstClr val="black">
                    <a:lumMod val="85000"/>
                    <a:lumOff val="15000"/>
                  </a:prstClr>
                </a:solidFill>
                <a:latin typeface="Arial Nova" panose="020B0504020202020204" pitchFamily="34" charset="0"/>
                <a:ea typeface="ＭＳ Ｐゴシック" charset="0"/>
              </a:rPr>
              <a:t>No</a:t>
            </a:r>
            <a:endParaRPr lang="en-US" sz="2100"/>
          </a:p>
        </p:txBody>
      </p:sp>
      <p:grpSp>
        <p:nvGrpSpPr>
          <p:cNvPr id="9" name="Group 8">
            <a:extLst>
              <a:ext uri="{FF2B5EF4-FFF2-40B4-BE49-F238E27FC236}">
                <a16:creationId xmlns:a16="http://schemas.microsoft.com/office/drawing/2014/main" id="{671B1C7D-4485-4B0E-9652-4DC2ACB8B66D}"/>
              </a:ext>
            </a:extLst>
          </p:cNvPr>
          <p:cNvGrpSpPr/>
          <p:nvPr/>
        </p:nvGrpSpPr>
        <p:grpSpPr>
          <a:xfrm>
            <a:off x="61472" y="60227"/>
            <a:ext cx="720000" cy="720000"/>
            <a:chOff x="8151603" y="218984"/>
            <a:chExt cx="720000" cy="720000"/>
          </a:xfrm>
        </p:grpSpPr>
        <p:sp>
          <p:nvSpPr>
            <p:cNvPr id="10" name="Teardrop 9">
              <a:extLst>
                <a:ext uri="{FF2B5EF4-FFF2-40B4-BE49-F238E27FC236}">
                  <a16:creationId xmlns:a16="http://schemas.microsoft.com/office/drawing/2014/main" id="{86BA6268-2DF1-442E-A867-10250C0D3433}"/>
                </a:ext>
              </a:extLst>
            </p:cNvPr>
            <p:cNvSpPr/>
            <p:nvPr/>
          </p:nvSpPr>
          <p:spPr bwMode="auto">
            <a:xfrm rot="5400000">
              <a:off x="8151603" y="218984"/>
              <a:ext cx="720000" cy="720000"/>
            </a:xfrm>
            <a:prstGeom prst="teardrop">
              <a:avLst/>
            </a:prstGeom>
            <a:solidFill>
              <a:srgbClr val="00AAB8"/>
            </a:solidFill>
            <a:ln w="25400" cap="flat" cmpd="sng" algn="ctr">
              <a:solidFill>
                <a:srgbClr val="00AAB8"/>
              </a:solidFill>
              <a:prstDash val="soli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NL" sz="2800" b="1" i="0" u="none" strike="noStrike" kern="0" cap="none" spc="0" normalizeH="0" baseline="0" noProof="0">
                <a:ln>
                  <a:noFill/>
                </a:ln>
                <a:solidFill>
                  <a:srgbClr val="FFFF00"/>
                </a:solidFill>
                <a:effectLst/>
                <a:uLnTx/>
                <a:uFillTx/>
                <a:latin typeface="Arial" pitchFamily="34" charset="0"/>
                <a:ea typeface="+mn-ea"/>
                <a:cs typeface="+mn-cs"/>
              </a:endParaRPr>
            </a:p>
          </p:txBody>
        </p:sp>
        <p:sp>
          <p:nvSpPr>
            <p:cNvPr id="11" name="TextBox 10">
              <a:extLst>
                <a:ext uri="{FF2B5EF4-FFF2-40B4-BE49-F238E27FC236}">
                  <a16:creationId xmlns:a16="http://schemas.microsoft.com/office/drawing/2014/main" id="{22DE27F7-8F3D-484B-BBC7-9BBAB634FF23}"/>
                </a:ext>
              </a:extLst>
            </p:cNvPr>
            <p:cNvSpPr txBox="1"/>
            <p:nvPr/>
          </p:nvSpPr>
          <p:spPr>
            <a:xfrm>
              <a:off x="8278208" y="255820"/>
              <a:ext cx="466795" cy="646331"/>
            </a:xfrm>
            <a:prstGeom prst="rect">
              <a:avLst/>
            </a:prstGeom>
            <a:noFill/>
            <a:ln>
              <a:no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endParaRPr kumimoji="0" lang="en-NL" sz="360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77336585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7512C6-F9FD-964A-A1D7-279493AE03F3}"/>
              </a:ext>
            </a:extLst>
          </p:cNvPr>
          <p:cNvSpPr>
            <a:spLocks noGrp="1"/>
          </p:cNvSpPr>
          <p:nvPr>
            <p:ph type="title"/>
          </p:nvPr>
        </p:nvSpPr>
        <p:spPr>
          <a:xfrm>
            <a:off x="281694" y="266946"/>
            <a:ext cx="8595360" cy="685800"/>
          </a:xfrm>
        </p:spPr>
        <p:txBody>
          <a:bodyPr/>
          <a:lstStyle/>
          <a:p>
            <a:r>
              <a:rPr lang="en-US" noProof="0">
                <a:solidFill>
                  <a:srgbClr val="595454"/>
                </a:solidFill>
                <a:latin typeface="+mn-lt"/>
              </a:rPr>
              <a:t>BCMA emerges as an optimal new target in MM</a:t>
            </a:r>
          </a:p>
        </p:txBody>
      </p:sp>
      <p:sp>
        <p:nvSpPr>
          <p:cNvPr id="17" name="Text Placeholder 16">
            <a:extLst>
              <a:ext uri="{FF2B5EF4-FFF2-40B4-BE49-F238E27FC236}">
                <a16:creationId xmlns:a16="http://schemas.microsoft.com/office/drawing/2014/main" id="{CD784D0B-1485-4F79-8935-BDCCBA326E25}"/>
              </a:ext>
            </a:extLst>
          </p:cNvPr>
          <p:cNvSpPr>
            <a:spLocks noGrp="1"/>
          </p:cNvSpPr>
          <p:nvPr>
            <p:ph type="body" sz="quarter" idx="13"/>
          </p:nvPr>
        </p:nvSpPr>
        <p:spPr>
          <a:xfrm>
            <a:off x="79513" y="4307016"/>
            <a:ext cx="8912086" cy="478387"/>
          </a:xfrm>
        </p:spPr>
        <p:txBody>
          <a:bodyPr/>
          <a:lstStyle/>
          <a:p>
            <a:r>
              <a:rPr lang="en-US" sz="800" kern="0">
                <a:solidFill>
                  <a:schemeClr val="tx1">
                    <a:lumMod val="50000"/>
                  </a:schemeClr>
                </a:solidFill>
                <a:ea typeface="ＭＳ Ｐゴシック" charset="-128"/>
              </a:rPr>
              <a:t>ADC, antibody–drug conjugate; APRIL, a proliferation inducing ligand; BAFF, B-cell activating factor; BAFF-R, B-cell activating factor receptor; BCMA, B-cell maturation antigen; BM, bone marrow; CAR, chimeric antigen receptor; TACI, transmembrane activator and calcium modulator and cyclophilin ligand interactor; TCE, T cell engager antibody.</a:t>
            </a:r>
            <a:endParaRPr lang="en-US" sz="800" b="1" kern="0">
              <a:solidFill>
                <a:schemeClr val="tx1">
                  <a:lumMod val="50000"/>
                </a:schemeClr>
              </a:solidFill>
              <a:ea typeface="ＭＳ Ｐゴシック" charset="-128"/>
            </a:endParaRPr>
          </a:p>
        </p:txBody>
      </p:sp>
      <p:grpSp>
        <p:nvGrpSpPr>
          <p:cNvPr id="5" name="Group 28">
            <a:extLst>
              <a:ext uri="{FF2B5EF4-FFF2-40B4-BE49-F238E27FC236}">
                <a16:creationId xmlns:a16="http://schemas.microsoft.com/office/drawing/2014/main" id="{542E6F96-000C-E94E-A0C6-AFD705ED7EAA}"/>
              </a:ext>
            </a:extLst>
          </p:cNvPr>
          <p:cNvGrpSpPr/>
          <p:nvPr/>
        </p:nvGrpSpPr>
        <p:grpSpPr>
          <a:xfrm>
            <a:off x="4936542" y="840759"/>
            <a:ext cx="3026701" cy="1886373"/>
            <a:chOff x="726933" y="1516707"/>
            <a:chExt cx="6078582" cy="5191437"/>
          </a:xfrm>
        </p:grpSpPr>
        <p:pic>
          <p:nvPicPr>
            <p:cNvPr id="6" name="9B9CC9FC-2447-46B5-B990-A4C3CADF3023">
              <a:extLst>
                <a:ext uri="{FF2B5EF4-FFF2-40B4-BE49-F238E27FC236}">
                  <a16:creationId xmlns:a16="http://schemas.microsoft.com/office/drawing/2014/main" id="{BF12EB88-C13B-A74A-8F7A-7E900F6933C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26933" y="1516707"/>
              <a:ext cx="6078582" cy="5191437"/>
            </a:xfrm>
            <a:prstGeom prst="rect">
              <a:avLst/>
            </a:prstGeom>
            <a:noFill/>
            <a:ln w="19050">
              <a:solidFill>
                <a:schemeClr val="accent1"/>
              </a:solidFill>
              <a:miter lim="800000"/>
              <a:headEnd/>
              <a:tailEnd/>
            </a:ln>
            <a:effectLst>
              <a:outerShdw blurRad="127000" dist="38100" dir="2700000" algn="tl" rotWithShape="0">
                <a:prstClr val="black">
                  <a:alpha val="14000"/>
                </a:prstClr>
              </a:outerShdw>
            </a:effectLst>
            <a:extLst>
              <a:ext uri="{909E8E84-426E-40DD-AFC4-6F175D3DCCD1}">
                <a14:hiddenFill xmlns:a14="http://schemas.microsoft.com/office/drawing/2010/main">
                  <a:solidFill>
                    <a:srgbClr val="FFFFFF"/>
                  </a:solidFill>
                </a14:hiddenFill>
              </a:ext>
            </a:extLst>
          </p:spPr>
        </p:pic>
        <p:grpSp>
          <p:nvGrpSpPr>
            <p:cNvPr id="7" name="Group 30">
              <a:extLst>
                <a:ext uri="{FF2B5EF4-FFF2-40B4-BE49-F238E27FC236}">
                  <a16:creationId xmlns:a16="http://schemas.microsoft.com/office/drawing/2014/main" id="{EBD4A19B-0073-9244-B9B1-9E4B096E8115}"/>
                </a:ext>
              </a:extLst>
            </p:cNvPr>
            <p:cNvGrpSpPr>
              <a:grpSpLocks noChangeAspect="1"/>
            </p:cNvGrpSpPr>
            <p:nvPr/>
          </p:nvGrpSpPr>
          <p:grpSpPr>
            <a:xfrm>
              <a:off x="2224201" y="3895390"/>
              <a:ext cx="549024" cy="752350"/>
              <a:chOff x="3344176" y="2105735"/>
              <a:chExt cx="972417" cy="1332537"/>
            </a:xfrm>
          </p:grpSpPr>
          <p:sp>
            <p:nvSpPr>
              <p:cNvPr id="14" name="Oval 37">
                <a:extLst>
                  <a:ext uri="{FF2B5EF4-FFF2-40B4-BE49-F238E27FC236}">
                    <a16:creationId xmlns:a16="http://schemas.microsoft.com/office/drawing/2014/main" id="{136CE2EF-21C0-2445-BCBB-E7239E839022}"/>
                  </a:ext>
                </a:extLst>
              </p:cNvPr>
              <p:cNvSpPr>
                <a:spLocks noChangeAspect="1"/>
              </p:cNvSpPr>
              <p:nvPr/>
            </p:nvSpPr>
            <p:spPr>
              <a:xfrm flipH="1">
                <a:off x="3465307" y="2423440"/>
                <a:ext cx="502061" cy="502061"/>
              </a:xfrm>
              <a:prstGeom prst="ellipse">
                <a:avLst/>
              </a:prstGeom>
              <a:solidFill>
                <a:schemeClr val="accent3"/>
              </a:solidFill>
              <a:ln w="571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78649" rtl="0" eaLnBrk="1" fontAlgn="auto" latinLnBrk="0" hangingPunct="1">
                  <a:lnSpc>
                    <a:spcPct val="100000"/>
                  </a:lnSpc>
                  <a:spcBef>
                    <a:spcPts val="0"/>
                  </a:spcBef>
                  <a:spcAft>
                    <a:spcPts val="0"/>
                  </a:spcAft>
                  <a:buClrTx/>
                  <a:buSzTx/>
                  <a:buFontTx/>
                  <a:buNone/>
                  <a:tabLst/>
                  <a:defRPr/>
                </a:pPr>
                <a:endParaRPr kumimoji="0" lang="en-US" sz="823" b="1" i="0" u="none" strike="noStrike" kern="1200" cap="none" spc="0" normalizeH="0" baseline="0" noProof="0">
                  <a:ln>
                    <a:noFill/>
                  </a:ln>
                  <a:solidFill>
                    <a:prstClr val="white"/>
                  </a:solidFill>
                  <a:effectLst/>
                  <a:uLnTx/>
                  <a:uFillTx/>
                  <a:latin typeface="Trebuchet MS"/>
                  <a:ea typeface="+mn-ea"/>
                  <a:cs typeface="+mn-cs"/>
                </a:endParaRPr>
              </a:p>
            </p:txBody>
          </p:sp>
          <p:sp>
            <p:nvSpPr>
              <p:cNvPr id="15" name="Oval 38">
                <a:extLst>
                  <a:ext uri="{FF2B5EF4-FFF2-40B4-BE49-F238E27FC236}">
                    <a16:creationId xmlns:a16="http://schemas.microsoft.com/office/drawing/2014/main" id="{22F79629-7B87-4549-BAC1-32557ABF643A}"/>
                  </a:ext>
                </a:extLst>
              </p:cNvPr>
              <p:cNvSpPr>
                <a:spLocks noChangeAspect="1"/>
              </p:cNvSpPr>
              <p:nvPr/>
            </p:nvSpPr>
            <p:spPr>
              <a:xfrm flipH="1">
                <a:off x="3344176" y="2105735"/>
                <a:ext cx="972417" cy="1332537"/>
              </a:xfrm>
              <a:prstGeom prst="ellipse">
                <a:avLst/>
              </a:prstGeom>
              <a:solidFill>
                <a:schemeClr val="accent5"/>
              </a:solid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78649" rtl="0" eaLnBrk="1" fontAlgn="auto" latinLnBrk="0" hangingPunct="1">
                  <a:lnSpc>
                    <a:spcPct val="100000"/>
                  </a:lnSpc>
                  <a:spcBef>
                    <a:spcPts val="0"/>
                  </a:spcBef>
                  <a:spcAft>
                    <a:spcPts val="0"/>
                  </a:spcAft>
                  <a:buClrTx/>
                  <a:buSzTx/>
                  <a:buFontTx/>
                  <a:buNone/>
                  <a:tabLst/>
                  <a:defRPr/>
                </a:pPr>
                <a:r>
                  <a:rPr kumimoji="0" lang="en-US" sz="823" b="1" i="0" u="none" strike="noStrike" kern="1200" cap="none" spc="0" normalizeH="0" baseline="0" noProof="0">
                    <a:ln>
                      <a:noFill/>
                    </a:ln>
                    <a:solidFill>
                      <a:srgbClr val="FFFFFF"/>
                    </a:solidFill>
                    <a:effectLst/>
                    <a:uLnTx/>
                    <a:uFillTx/>
                    <a:latin typeface="Trebuchet MS"/>
                    <a:ea typeface="+mn-ea"/>
                    <a:cs typeface="+mn-cs"/>
                  </a:rPr>
                  <a:t>1</a:t>
                </a:r>
              </a:p>
            </p:txBody>
          </p:sp>
        </p:grpSp>
        <p:grpSp>
          <p:nvGrpSpPr>
            <p:cNvPr id="8" name="Group 31">
              <a:extLst>
                <a:ext uri="{FF2B5EF4-FFF2-40B4-BE49-F238E27FC236}">
                  <a16:creationId xmlns:a16="http://schemas.microsoft.com/office/drawing/2014/main" id="{C00B3A0C-AB50-EE47-B86B-3F18E9A176FB}"/>
                </a:ext>
              </a:extLst>
            </p:cNvPr>
            <p:cNvGrpSpPr>
              <a:grpSpLocks noChangeAspect="1"/>
            </p:cNvGrpSpPr>
            <p:nvPr/>
          </p:nvGrpSpPr>
          <p:grpSpPr>
            <a:xfrm>
              <a:off x="5847884" y="3490283"/>
              <a:ext cx="549025" cy="752348"/>
              <a:chOff x="4750179" y="1747918"/>
              <a:chExt cx="972418" cy="1332537"/>
            </a:xfrm>
          </p:grpSpPr>
          <p:sp>
            <p:nvSpPr>
              <p:cNvPr id="12" name="Oval 35">
                <a:extLst>
                  <a:ext uri="{FF2B5EF4-FFF2-40B4-BE49-F238E27FC236}">
                    <a16:creationId xmlns:a16="http://schemas.microsoft.com/office/drawing/2014/main" id="{E107E6A2-F422-C047-ACF9-C29B861EA130}"/>
                  </a:ext>
                </a:extLst>
              </p:cNvPr>
              <p:cNvSpPr>
                <a:spLocks noChangeAspect="1"/>
              </p:cNvSpPr>
              <p:nvPr/>
            </p:nvSpPr>
            <p:spPr>
              <a:xfrm flipH="1">
                <a:off x="4838349" y="2423440"/>
                <a:ext cx="502061" cy="502061"/>
              </a:xfrm>
              <a:prstGeom prst="ellipse">
                <a:avLst/>
              </a:prstGeom>
              <a:solidFill>
                <a:schemeClr val="accent3"/>
              </a:solidFill>
              <a:ln w="571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78649" rtl="0" eaLnBrk="1" fontAlgn="auto" latinLnBrk="0" hangingPunct="1">
                  <a:lnSpc>
                    <a:spcPct val="100000"/>
                  </a:lnSpc>
                  <a:spcBef>
                    <a:spcPts val="0"/>
                  </a:spcBef>
                  <a:spcAft>
                    <a:spcPts val="0"/>
                  </a:spcAft>
                  <a:buClrTx/>
                  <a:buSzTx/>
                  <a:buFontTx/>
                  <a:buNone/>
                  <a:tabLst/>
                  <a:defRPr/>
                </a:pPr>
                <a:endParaRPr kumimoji="0" lang="en-US" sz="823" b="1" i="0" u="none" strike="noStrike" kern="1200" cap="none" spc="0" normalizeH="0" baseline="0" noProof="0">
                  <a:ln>
                    <a:noFill/>
                  </a:ln>
                  <a:solidFill>
                    <a:prstClr val="white"/>
                  </a:solidFill>
                  <a:effectLst/>
                  <a:uLnTx/>
                  <a:uFillTx/>
                  <a:latin typeface="Trebuchet MS"/>
                  <a:ea typeface="+mn-ea"/>
                  <a:cs typeface="+mn-cs"/>
                </a:endParaRPr>
              </a:p>
            </p:txBody>
          </p:sp>
          <p:sp>
            <p:nvSpPr>
              <p:cNvPr id="13" name="Oval 36">
                <a:extLst>
                  <a:ext uri="{FF2B5EF4-FFF2-40B4-BE49-F238E27FC236}">
                    <a16:creationId xmlns:a16="http://schemas.microsoft.com/office/drawing/2014/main" id="{2667620E-67DC-5D41-884A-16C78F268949}"/>
                  </a:ext>
                </a:extLst>
              </p:cNvPr>
              <p:cNvSpPr>
                <a:spLocks noChangeAspect="1"/>
              </p:cNvSpPr>
              <p:nvPr/>
            </p:nvSpPr>
            <p:spPr>
              <a:xfrm flipH="1">
                <a:off x="4750179" y="1747918"/>
                <a:ext cx="972418" cy="1332537"/>
              </a:xfrm>
              <a:prstGeom prst="ellipse">
                <a:avLst/>
              </a:prstGeom>
              <a:solidFill>
                <a:schemeClr val="accent4"/>
              </a:solid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78649" rtl="0" eaLnBrk="1" fontAlgn="auto" latinLnBrk="0" hangingPunct="1">
                  <a:lnSpc>
                    <a:spcPct val="100000"/>
                  </a:lnSpc>
                  <a:spcBef>
                    <a:spcPts val="0"/>
                  </a:spcBef>
                  <a:spcAft>
                    <a:spcPts val="0"/>
                  </a:spcAft>
                  <a:buClrTx/>
                  <a:buSzTx/>
                  <a:buFontTx/>
                  <a:buNone/>
                  <a:tabLst/>
                  <a:defRPr/>
                </a:pPr>
                <a:r>
                  <a:rPr kumimoji="0" lang="en-US" sz="823" b="1" i="0" u="none" strike="noStrike" kern="1200" cap="none" spc="0" normalizeH="0" baseline="0" noProof="0">
                    <a:ln>
                      <a:noFill/>
                    </a:ln>
                    <a:solidFill>
                      <a:srgbClr val="FFFFFF"/>
                    </a:solidFill>
                    <a:effectLst/>
                    <a:uLnTx/>
                    <a:uFillTx/>
                    <a:latin typeface="Trebuchet MS"/>
                    <a:ea typeface="+mn-ea"/>
                    <a:cs typeface="+mn-cs"/>
                  </a:rPr>
                  <a:t>2</a:t>
                </a:r>
              </a:p>
            </p:txBody>
          </p:sp>
        </p:grpSp>
        <p:grpSp>
          <p:nvGrpSpPr>
            <p:cNvPr id="9" name="Group 32">
              <a:extLst>
                <a:ext uri="{FF2B5EF4-FFF2-40B4-BE49-F238E27FC236}">
                  <a16:creationId xmlns:a16="http://schemas.microsoft.com/office/drawing/2014/main" id="{1EE0FC89-CC82-EE4D-80BA-41573051A8A1}"/>
                </a:ext>
              </a:extLst>
            </p:cNvPr>
            <p:cNvGrpSpPr>
              <a:grpSpLocks noChangeAspect="1"/>
            </p:cNvGrpSpPr>
            <p:nvPr/>
          </p:nvGrpSpPr>
          <p:grpSpPr>
            <a:xfrm>
              <a:off x="5548008" y="5148636"/>
              <a:ext cx="549025" cy="752348"/>
              <a:chOff x="5876193" y="1717078"/>
              <a:chExt cx="972417" cy="1332535"/>
            </a:xfrm>
          </p:grpSpPr>
          <p:sp>
            <p:nvSpPr>
              <p:cNvPr id="10" name="Oval 33">
                <a:extLst>
                  <a:ext uri="{FF2B5EF4-FFF2-40B4-BE49-F238E27FC236}">
                    <a16:creationId xmlns:a16="http://schemas.microsoft.com/office/drawing/2014/main" id="{D5341F8D-F9D2-844E-8B91-BDA0CFBFDEDC}"/>
                  </a:ext>
                </a:extLst>
              </p:cNvPr>
              <p:cNvSpPr>
                <a:spLocks noChangeAspect="1"/>
              </p:cNvSpPr>
              <p:nvPr/>
            </p:nvSpPr>
            <p:spPr>
              <a:xfrm flipH="1">
                <a:off x="6211391" y="2423440"/>
                <a:ext cx="502061" cy="502061"/>
              </a:xfrm>
              <a:prstGeom prst="ellipse">
                <a:avLst/>
              </a:prstGeom>
              <a:solidFill>
                <a:schemeClr val="accent3"/>
              </a:solidFill>
              <a:ln w="571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78649" rtl="0" eaLnBrk="1" fontAlgn="auto" latinLnBrk="0" hangingPunct="1">
                  <a:lnSpc>
                    <a:spcPct val="100000"/>
                  </a:lnSpc>
                  <a:spcBef>
                    <a:spcPts val="0"/>
                  </a:spcBef>
                  <a:spcAft>
                    <a:spcPts val="0"/>
                  </a:spcAft>
                  <a:buClrTx/>
                  <a:buSzTx/>
                  <a:buFontTx/>
                  <a:buNone/>
                  <a:tabLst/>
                  <a:defRPr/>
                </a:pPr>
                <a:endParaRPr kumimoji="0" lang="en-US" sz="823" b="1" i="0" u="none" strike="noStrike" kern="1200" cap="none" spc="0" normalizeH="0" baseline="0" noProof="0">
                  <a:ln>
                    <a:noFill/>
                  </a:ln>
                  <a:solidFill>
                    <a:prstClr val="white"/>
                  </a:solidFill>
                  <a:effectLst/>
                  <a:uLnTx/>
                  <a:uFillTx/>
                  <a:latin typeface="Trebuchet MS"/>
                  <a:ea typeface="+mn-ea"/>
                  <a:cs typeface="+mn-cs"/>
                </a:endParaRPr>
              </a:p>
            </p:txBody>
          </p:sp>
          <p:sp>
            <p:nvSpPr>
              <p:cNvPr id="11" name="Oval 34">
                <a:extLst>
                  <a:ext uri="{FF2B5EF4-FFF2-40B4-BE49-F238E27FC236}">
                    <a16:creationId xmlns:a16="http://schemas.microsoft.com/office/drawing/2014/main" id="{DF9D6168-9530-754D-8221-F7E7150A3307}"/>
                  </a:ext>
                </a:extLst>
              </p:cNvPr>
              <p:cNvSpPr>
                <a:spLocks noChangeAspect="1"/>
              </p:cNvSpPr>
              <p:nvPr/>
            </p:nvSpPr>
            <p:spPr>
              <a:xfrm flipH="1">
                <a:off x="5876193" y="1717078"/>
                <a:ext cx="972417" cy="1332535"/>
              </a:xfrm>
              <a:prstGeom prst="ellipse">
                <a:avLst/>
              </a:prstGeom>
              <a:solidFill>
                <a:schemeClr val="accent2"/>
              </a:solid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78649" rtl="0" eaLnBrk="1" fontAlgn="auto" latinLnBrk="0" hangingPunct="1">
                  <a:lnSpc>
                    <a:spcPct val="100000"/>
                  </a:lnSpc>
                  <a:spcBef>
                    <a:spcPts val="0"/>
                  </a:spcBef>
                  <a:spcAft>
                    <a:spcPts val="0"/>
                  </a:spcAft>
                  <a:buClrTx/>
                  <a:buSzTx/>
                  <a:buFontTx/>
                  <a:buNone/>
                  <a:tabLst/>
                  <a:defRPr/>
                </a:pPr>
                <a:r>
                  <a:rPr kumimoji="0" lang="en-US" sz="823" b="1" i="0" u="none" strike="noStrike" kern="1200" cap="none" spc="0" normalizeH="0" baseline="0" noProof="0">
                    <a:ln>
                      <a:noFill/>
                    </a:ln>
                    <a:solidFill>
                      <a:srgbClr val="FFFFFF"/>
                    </a:solidFill>
                    <a:effectLst/>
                    <a:uLnTx/>
                    <a:uFillTx/>
                    <a:latin typeface="Trebuchet MS"/>
                    <a:ea typeface="+mn-ea"/>
                    <a:cs typeface="+mn-cs"/>
                  </a:rPr>
                  <a:t>3</a:t>
                </a:r>
              </a:p>
            </p:txBody>
          </p:sp>
        </p:grpSp>
      </p:grpSp>
      <p:grpSp>
        <p:nvGrpSpPr>
          <p:cNvPr id="31" name="Group 3">
            <a:extLst>
              <a:ext uri="{FF2B5EF4-FFF2-40B4-BE49-F238E27FC236}">
                <a16:creationId xmlns:a16="http://schemas.microsoft.com/office/drawing/2014/main" id="{CCF8F0A0-9F17-364B-A2F7-50BE25810986}"/>
              </a:ext>
            </a:extLst>
          </p:cNvPr>
          <p:cNvGrpSpPr/>
          <p:nvPr/>
        </p:nvGrpSpPr>
        <p:grpSpPr>
          <a:xfrm>
            <a:off x="343554" y="898627"/>
            <a:ext cx="3348844" cy="1890740"/>
            <a:chOff x="6563061" y="1183572"/>
            <a:chExt cx="5292000" cy="2987836"/>
          </a:xfrm>
        </p:grpSpPr>
        <p:pic>
          <p:nvPicPr>
            <p:cNvPr id="32" name="Picture 2" descr="B-Cell Maturation Antigen (BCMA), a Target for Multiple Myeloma -  ACROBiosystems">
              <a:extLst>
                <a:ext uri="{FF2B5EF4-FFF2-40B4-BE49-F238E27FC236}">
                  <a16:creationId xmlns:a16="http://schemas.microsoft.com/office/drawing/2014/main" id="{9FAAA500-9548-6D41-98C4-6C375B3E2F6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563061" y="1183572"/>
              <a:ext cx="5292000" cy="298783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B-Cell Maturation Antigen (BCMA), a Target for Multiple Myeloma -  ACROBiosystems">
              <a:extLst>
                <a:ext uri="{FF2B5EF4-FFF2-40B4-BE49-F238E27FC236}">
                  <a16:creationId xmlns:a16="http://schemas.microsoft.com/office/drawing/2014/main" id="{404D1125-D6D2-E144-8660-E3C0CE516521}"/>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736238" y="1241764"/>
              <a:ext cx="1232181" cy="802936"/>
            </a:xfrm>
            <a:prstGeom prst="rect">
              <a:avLst/>
            </a:prstGeom>
            <a:noFill/>
            <a:extLst>
              <a:ext uri="{909E8E84-426E-40DD-AFC4-6F175D3DCCD1}">
                <a14:hiddenFill xmlns:a14="http://schemas.microsoft.com/office/drawing/2010/main">
                  <a:solidFill>
                    <a:srgbClr val="FFFFFF"/>
                  </a:solidFill>
                </a14:hiddenFill>
              </a:ext>
            </a:extLst>
          </p:spPr>
        </p:pic>
      </p:grpSp>
      <p:sp>
        <p:nvSpPr>
          <p:cNvPr id="38" name="TextBox 37">
            <a:extLst>
              <a:ext uri="{FF2B5EF4-FFF2-40B4-BE49-F238E27FC236}">
                <a16:creationId xmlns:a16="http://schemas.microsoft.com/office/drawing/2014/main" id="{20B2C46F-4E3C-47D4-85C5-D6335CC11CA5}"/>
              </a:ext>
            </a:extLst>
          </p:cNvPr>
          <p:cNvSpPr txBox="1"/>
          <p:nvPr/>
        </p:nvSpPr>
        <p:spPr>
          <a:xfrm>
            <a:off x="307145" y="2855282"/>
            <a:ext cx="3684410" cy="1273685"/>
          </a:xfrm>
          <a:prstGeom prst="rect">
            <a:avLst/>
          </a:prstGeom>
          <a:noFill/>
        </p:spPr>
        <p:txBody>
          <a:bodyPr wrap="none" lIns="0" tIns="0" rIns="0" bIns="0" rtlCol="0">
            <a:noAutofit/>
          </a:bodyPr>
          <a:lstStyle/>
          <a:p>
            <a:pPr marL="0" marR="0" lvl="0" indent="0" algn="l" defTabSz="771552" rtl="0" eaLnBrk="0" fontAlgn="base" latinLnBrk="0" hangingPunct="0">
              <a:lnSpc>
                <a:spcPct val="100000"/>
              </a:lnSpc>
              <a:spcBef>
                <a:spcPts val="0"/>
              </a:spcBef>
              <a:spcAft>
                <a:spcPct val="0"/>
              </a:spcAft>
              <a:buClrTx/>
              <a:buSzPct val="100000"/>
              <a:buFontTx/>
              <a:buNone/>
              <a:tabLst/>
              <a:defRPr/>
            </a:pPr>
            <a:r>
              <a:rPr kumimoji="0" lang="en-US" sz="1000" b="1" i="0" u="none" strike="noStrike" kern="1200" cap="none" spc="0" normalizeH="0" baseline="0" noProof="0">
                <a:ln>
                  <a:noFill/>
                </a:ln>
                <a:solidFill>
                  <a:srgbClr val="BE2BBB"/>
                </a:solidFill>
                <a:effectLst/>
                <a:uLnTx/>
                <a:uFillTx/>
                <a:latin typeface="Trebuchet MS"/>
                <a:ea typeface="ＭＳ Ｐゴシック" charset="0"/>
                <a:cs typeface="+mn-cs"/>
              </a:rPr>
              <a:t>BCMA expression in PCs</a:t>
            </a:r>
          </a:p>
          <a:p>
            <a:pPr marL="192887" marR="0" lvl="0" indent="-192887" algn="l" defTabSz="771552" rtl="0" eaLnBrk="0" fontAlgn="base" latinLnBrk="0" hangingPunct="0">
              <a:lnSpc>
                <a:spcPct val="100000"/>
              </a:lnSpc>
              <a:spcBef>
                <a:spcPts val="0"/>
              </a:spcBef>
              <a:spcAft>
                <a:spcPct val="0"/>
              </a:spcAft>
              <a:buClrTx/>
              <a:buSzPct val="100000"/>
              <a:buFont typeface="Trebuchet MS"/>
              <a:buChar char="•"/>
              <a:tabLst/>
              <a:defRPr/>
            </a:pPr>
            <a:r>
              <a:rPr kumimoji="0" lang="en-US" sz="1000" b="0" i="0" u="none" strike="noStrike" kern="1200" cap="none" spc="0" normalizeH="0" baseline="0" noProof="0">
                <a:ln>
                  <a:noFill/>
                </a:ln>
                <a:solidFill>
                  <a:srgbClr val="595454"/>
                </a:solidFill>
                <a:effectLst/>
                <a:uLnTx/>
                <a:uFillTx/>
                <a:latin typeface="Trebuchet MS"/>
                <a:ea typeface="ＭＳ Ｐゴシック" charset="0"/>
                <a:cs typeface="+mn-cs"/>
              </a:rPr>
              <a:t>In normal physical function</a:t>
            </a:r>
          </a:p>
          <a:p>
            <a:pPr marL="192887" marR="0" lvl="0" indent="-192887" algn="l" defTabSz="771552" rtl="0" eaLnBrk="0" fontAlgn="base" latinLnBrk="0" hangingPunct="0">
              <a:lnSpc>
                <a:spcPct val="100000"/>
              </a:lnSpc>
              <a:spcBef>
                <a:spcPts val="0"/>
              </a:spcBef>
              <a:spcAft>
                <a:spcPct val="0"/>
              </a:spcAft>
              <a:buClrTx/>
              <a:buSzPct val="100000"/>
              <a:buFont typeface="Trebuchet MS"/>
              <a:buChar char="•"/>
              <a:tabLst/>
              <a:defRPr/>
            </a:pPr>
            <a:r>
              <a:rPr kumimoji="0" lang="en-US" sz="1000" b="0" i="0" u="none" strike="noStrike" kern="1200" cap="none" spc="0" normalizeH="0" baseline="0" noProof="0">
                <a:ln>
                  <a:noFill/>
                </a:ln>
                <a:solidFill>
                  <a:srgbClr val="595454"/>
                </a:solidFill>
                <a:effectLst/>
                <a:uLnTx/>
                <a:uFillTx/>
                <a:latin typeface="Trebuchet MS"/>
                <a:ea typeface="ＭＳ Ｐゴシック" charset="0"/>
                <a:cs typeface="+mn-cs"/>
              </a:rPr>
              <a:t>Support survival of long-lived PCs</a:t>
            </a:r>
          </a:p>
          <a:p>
            <a:pPr marL="192887" marR="0" lvl="0" indent="-192887" algn="l" defTabSz="771552" rtl="0" eaLnBrk="0" fontAlgn="base" latinLnBrk="0" hangingPunct="0">
              <a:lnSpc>
                <a:spcPct val="100000"/>
              </a:lnSpc>
              <a:spcBef>
                <a:spcPts val="0"/>
              </a:spcBef>
              <a:spcAft>
                <a:spcPct val="0"/>
              </a:spcAft>
              <a:buClrTx/>
              <a:buSzPct val="100000"/>
              <a:buFont typeface="Trebuchet MS"/>
              <a:buChar char="•"/>
              <a:tabLst/>
              <a:defRPr/>
            </a:pPr>
            <a:r>
              <a:rPr kumimoji="0" lang="en-US" sz="1000" b="0" i="0" u="none" strike="noStrike" kern="1200" cap="none" spc="0" normalizeH="0" baseline="0" noProof="0">
                <a:ln>
                  <a:noFill/>
                </a:ln>
                <a:solidFill>
                  <a:srgbClr val="595454"/>
                </a:solidFill>
                <a:effectLst/>
                <a:uLnTx/>
                <a:uFillTx/>
                <a:latin typeface="Trebuchet MS"/>
                <a:ea typeface="ＭＳ Ｐゴシック" charset="0"/>
                <a:cs typeface="+mn-cs"/>
              </a:rPr>
              <a:t>Production of antibodies</a:t>
            </a:r>
          </a:p>
          <a:p>
            <a:pPr marL="192887" marR="0" lvl="0" indent="-192887" algn="l" defTabSz="771552" rtl="0" eaLnBrk="0" fontAlgn="base" latinLnBrk="0" hangingPunct="0">
              <a:lnSpc>
                <a:spcPct val="100000"/>
              </a:lnSpc>
              <a:spcBef>
                <a:spcPts val="0"/>
              </a:spcBef>
              <a:spcAft>
                <a:spcPct val="0"/>
              </a:spcAft>
              <a:buClrTx/>
              <a:buSzPct val="100000"/>
              <a:buFont typeface="Trebuchet MS"/>
              <a:buChar char="•"/>
              <a:tabLst/>
              <a:defRPr/>
            </a:pPr>
            <a:r>
              <a:rPr kumimoji="0" lang="en-US" sz="1000" b="0" i="0" u="none" strike="noStrike" kern="1200" cap="none" spc="0" normalizeH="0" baseline="0" noProof="0">
                <a:ln>
                  <a:noFill/>
                </a:ln>
                <a:solidFill>
                  <a:srgbClr val="595454"/>
                </a:solidFill>
                <a:effectLst/>
                <a:uLnTx/>
                <a:uFillTx/>
                <a:latin typeface="Trebuchet MS"/>
                <a:ea typeface="ＭＳ Ｐゴシック" charset="0"/>
                <a:cs typeface="+mn-cs"/>
              </a:rPr>
              <a:t>Class switch of immunoglobulin</a:t>
            </a:r>
          </a:p>
          <a:p>
            <a:pPr marL="0" marR="0" lvl="0" indent="0" algn="l" defTabSz="771552" rtl="0" eaLnBrk="0" fontAlgn="base" latinLnBrk="0" hangingPunct="0">
              <a:lnSpc>
                <a:spcPct val="100000"/>
              </a:lnSpc>
              <a:spcBef>
                <a:spcPts val="0"/>
              </a:spcBef>
              <a:spcAft>
                <a:spcPct val="0"/>
              </a:spcAft>
              <a:buClrTx/>
              <a:buSzPct val="100000"/>
              <a:buFontTx/>
              <a:buNone/>
              <a:tabLst/>
              <a:defRPr/>
            </a:pPr>
            <a:r>
              <a:rPr kumimoji="0" lang="en-US" sz="1000" b="1" i="0" u="none" strike="noStrike" kern="1200" cap="none" spc="0" normalizeH="0" baseline="0" noProof="0">
                <a:ln>
                  <a:noFill/>
                </a:ln>
                <a:solidFill>
                  <a:srgbClr val="BE2BBB"/>
                </a:solidFill>
                <a:effectLst/>
                <a:uLnTx/>
                <a:uFillTx/>
                <a:latin typeface="Trebuchet MS"/>
                <a:ea typeface="ＭＳ Ｐゴシック" charset="0"/>
                <a:cs typeface="+mn-cs"/>
              </a:rPr>
              <a:t>In MM</a:t>
            </a:r>
          </a:p>
          <a:p>
            <a:pPr marL="192887" marR="0" lvl="0" indent="-192887" algn="l" defTabSz="771552" rtl="0" eaLnBrk="0" fontAlgn="base" latinLnBrk="0" hangingPunct="0">
              <a:lnSpc>
                <a:spcPct val="100000"/>
              </a:lnSpc>
              <a:spcBef>
                <a:spcPts val="0"/>
              </a:spcBef>
              <a:spcAft>
                <a:spcPct val="0"/>
              </a:spcAft>
              <a:buClrTx/>
              <a:buSzPct val="100000"/>
              <a:buFont typeface="Trebuchet MS"/>
              <a:buChar char="•"/>
              <a:tabLst/>
              <a:defRPr/>
            </a:pPr>
            <a:r>
              <a:rPr kumimoji="0" lang="en-US" sz="1000" b="0" i="0" u="none" strike="noStrike" kern="1200" cap="none" spc="0" normalizeH="0" baseline="0" noProof="0">
                <a:ln>
                  <a:noFill/>
                </a:ln>
                <a:solidFill>
                  <a:srgbClr val="595454"/>
                </a:solidFill>
                <a:effectLst/>
                <a:uLnTx/>
                <a:uFillTx/>
                <a:latin typeface="Trebuchet MS"/>
                <a:ea typeface="ＭＳ Ｐゴシック" charset="0"/>
                <a:cs typeface="+mn-cs"/>
              </a:rPr>
              <a:t>Promote proliferation and survival of MM cells</a:t>
            </a:r>
          </a:p>
          <a:p>
            <a:pPr marL="192887" marR="0" lvl="0" indent="-192887" algn="l" defTabSz="771552" rtl="0" eaLnBrk="0" fontAlgn="base" latinLnBrk="0" hangingPunct="0">
              <a:lnSpc>
                <a:spcPct val="100000"/>
              </a:lnSpc>
              <a:spcBef>
                <a:spcPts val="0"/>
              </a:spcBef>
              <a:spcAft>
                <a:spcPct val="0"/>
              </a:spcAft>
              <a:buClrTx/>
              <a:buSzPct val="100000"/>
              <a:buFont typeface="Trebuchet MS"/>
              <a:buChar char="•"/>
              <a:tabLst/>
              <a:defRPr/>
            </a:pPr>
            <a:r>
              <a:rPr kumimoji="0" lang="en-US" sz="1000" b="0" i="0" u="none" strike="noStrike" kern="1200" cap="none" spc="0" normalizeH="0" baseline="0" noProof="0">
                <a:ln>
                  <a:noFill/>
                </a:ln>
                <a:solidFill>
                  <a:srgbClr val="595454"/>
                </a:solidFill>
                <a:effectLst/>
                <a:uLnTx/>
                <a:uFillTx/>
                <a:latin typeface="Trebuchet MS"/>
                <a:ea typeface="ＭＳ Ｐゴシック" charset="0"/>
                <a:cs typeface="+mn-cs"/>
              </a:rPr>
              <a:t>Associated with immunosuppressive BM microenvironment</a:t>
            </a:r>
          </a:p>
        </p:txBody>
      </p:sp>
      <p:grpSp>
        <p:nvGrpSpPr>
          <p:cNvPr id="47" name="Group 46">
            <a:extLst>
              <a:ext uri="{FF2B5EF4-FFF2-40B4-BE49-F238E27FC236}">
                <a16:creationId xmlns:a16="http://schemas.microsoft.com/office/drawing/2014/main" id="{3A3E18CD-6083-476A-B6BE-F45D4A819ED4}"/>
              </a:ext>
            </a:extLst>
          </p:cNvPr>
          <p:cNvGrpSpPr/>
          <p:nvPr/>
        </p:nvGrpSpPr>
        <p:grpSpPr>
          <a:xfrm>
            <a:off x="4936542" y="2929325"/>
            <a:ext cx="348323" cy="1199642"/>
            <a:chOff x="4936133" y="2995542"/>
            <a:chExt cx="412828" cy="1421798"/>
          </a:xfrm>
        </p:grpSpPr>
        <p:grpSp>
          <p:nvGrpSpPr>
            <p:cNvPr id="4" name="Group 3">
              <a:extLst>
                <a:ext uri="{FF2B5EF4-FFF2-40B4-BE49-F238E27FC236}">
                  <a16:creationId xmlns:a16="http://schemas.microsoft.com/office/drawing/2014/main" id="{709593A5-0EA1-487F-AA8E-4C445387A26D}"/>
                </a:ext>
              </a:extLst>
            </p:cNvPr>
            <p:cNvGrpSpPr/>
            <p:nvPr/>
          </p:nvGrpSpPr>
          <p:grpSpPr>
            <a:xfrm>
              <a:off x="4936133" y="3502486"/>
              <a:ext cx="412828" cy="414000"/>
              <a:chOff x="4937068" y="3472444"/>
              <a:chExt cx="412828" cy="414000"/>
            </a:xfrm>
          </p:grpSpPr>
          <p:sp>
            <p:nvSpPr>
              <p:cNvPr id="24" name="Oval 51">
                <a:extLst>
                  <a:ext uri="{FF2B5EF4-FFF2-40B4-BE49-F238E27FC236}">
                    <a16:creationId xmlns:a16="http://schemas.microsoft.com/office/drawing/2014/main" id="{E5A01CDA-E39D-DB41-BECF-049C427EBBE7}"/>
                  </a:ext>
                </a:extLst>
              </p:cNvPr>
              <p:cNvSpPr>
                <a:spLocks/>
              </p:cNvSpPr>
              <p:nvPr/>
            </p:nvSpPr>
            <p:spPr>
              <a:xfrm flipH="1">
                <a:off x="4937068" y="3472444"/>
                <a:ext cx="412828" cy="414000"/>
              </a:xfrm>
              <a:prstGeom prst="ellipse">
                <a:avLst/>
              </a:prstGeom>
              <a:noFill/>
              <a:ln w="571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78649" rtl="0" eaLnBrk="1" fontAlgn="auto" latinLnBrk="0" hangingPunct="1">
                  <a:lnSpc>
                    <a:spcPct val="100000"/>
                  </a:lnSpc>
                  <a:spcBef>
                    <a:spcPts val="0"/>
                  </a:spcBef>
                  <a:spcAft>
                    <a:spcPts val="0"/>
                  </a:spcAft>
                  <a:buClrTx/>
                  <a:buSzTx/>
                  <a:buFontTx/>
                  <a:buNone/>
                  <a:tabLst/>
                  <a:defRPr/>
                </a:pPr>
                <a:endParaRPr kumimoji="0" lang="en-US" sz="886" b="1" i="0" u="none" strike="noStrike" kern="1200" cap="none" spc="0" normalizeH="0" baseline="0" noProof="0">
                  <a:ln>
                    <a:noFill/>
                  </a:ln>
                  <a:solidFill>
                    <a:srgbClr val="0000FF"/>
                  </a:solidFill>
                  <a:effectLst/>
                  <a:uLnTx/>
                  <a:uFillTx/>
                  <a:latin typeface="Trebuchet MS"/>
                  <a:ea typeface="+mn-ea"/>
                  <a:cs typeface="+mn-cs"/>
                </a:endParaRPr>
              </a:p>
            </p:txBody>
          </p:sp>
          <p:sp>
            <p:nvSpPr>
              <p:cNvPr id="25" name="Oval 52">
                <a:extLst>
                  <a:ext uri="{FF2B5EF4-FFF2-40B4-BE49-F238E27FC236}">
                    <a16:creationId xmlns:a16="http://schemas.microsoft.com/office/drawing/2014/main" id="{E479C414-5037-DB49-9966-D3AAFE085250}"/>
                  </a:ext>
                </a:extLst>
              </p:cNvPr>
              <p:cNvSpPr>
                <a:spLocks noChangeAspect="1"/>
              </p:cNvSpPr>
              <p:nvPr/>
            </p:nvSpPr>
            <p:spPr>
              <a:xfrm flipH="1">
                <a:off x="4970917" y="3511242"/>
                <a:ext cx="345131" cy="336404"/>
              </a:xfrm>
              <a:prstGeom prst="ellipse">
                <a:avLst/>
              </a:prstGeom>
              <a:solidFill>
                <a:schemeClr val="accent4"/>
              </a:solid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78649" rtl="0" eaLnBrk="1" fontAlgn="auto" latinLnBrk="0" hangingPunct="1">
                  <a:lnSpc>
                    <a:spcPct val="100000"/>
                  </a:lnSpc>
                  <a:spcBef>
                    <a:spcPts val="0"/>
                  </a:spcBef>
                  <a:spcAft>
                    <a:spcPts val="0"/>
                  </a:spcAft>
                  <a:buClrTx/>
                  <a:buSzTx/>
                  <a:buFontTx/>
                  <a:buNone/>
                  <a:tabLst/>
                  <a:defRPr/>
                </a:pPr>
                <a:r>
                  <a:rPr kumimoji="0" lang="en-US" sz="1139" b="1" i="0" u="none" strike="noStrike" kern="1200" cap="none" spc="0" normalizeH="0" baseline="0" noProof="0">
                    <a:ln>
                      <a:noFill/>
                    </a:ln>
                    <a:solidFill>
                      <a:srgbClr val="FFFFFF"/>
                    </a:solidFill>
                    <a:effectLst/>
                    <a:uLnTx/>
                    <a:uFillTx/>
                    <a:latin typeface="Trebuchet MS"/>
                    <a:ea typeface="+mn-ea"/>
                    <a:cs typeface="+mn-cs"/>
                  </a:rPr>
                  <a:t>2</a:t>
                </a:r>
              </a:p>
            </p:txBody>
          </p:sp>
        </p:grpSp>
        <p:grpSp>
          <p:nvGrpSpPr>
            <p:cNvPr id="3" name="Group 2">
              <a:extLst>
                <a:ext uri="{FF2B5EF4-FFF2-40B4-BE49-F238E27FC236}">
                  <a16:creationId xmlns:a16="http://schemas.microsoft.com/office/drawing/2014/main" id="{9F44D7E5-74C2-4400-9A69-C605D986740B}"/>
                </a:ext>
              </a:extLst>
            </p:cNvPr>
            <p:cNvGrpSpPr/>
            <p:nvPr/>
          </p:nvGrpSpPr>
          <p:grpSpPr>
            <a:xfrm>
              <a:off x="4936133" y="4003340"/>
              <a:ext cx="412828" cy="414000"/>
              <a:chOff x="5356913" y="3990393"/>
              <a:chExt cx="412828" cy="414000"/>
            </a:xfrm>
          </p:grpSpPr>
          <p:sp>
            <p:nvSpPr>
              <p:cNvPr id="39" name="Oval 51">
                <a:extLst>
                  <a:ext uri="{FF2B5EF4-FFF2-40B4-BE49-F238E27FC236}">
                    <a16:creationId xmlns:a16="http://schemas.microsoft.com/office/drawing/2014/main" id="{41ED1B05-33E0-4BA0-9B78-DE93BD60AB21}"/>
                  </a:ext>
                </a:extLst>
              </p:cNvPr>
              <p:cNvSpPr>
                <a:spLocks/>
              </p:cNvSpPr>
              <p:nvPr/>
            </p:nvSpPr>
            <p:spPr>
              <a:xfrm flipH="1">
                <a:off x="5356913" y="3990393"/>
                <a:ext cx="412828" cy="414000"/>
              </a:xfrm>
              <a:prstGeom prst="ellipse">
                <a:avLst/>
              </a:prstGeom>
              <a:noFill/>
              <a:ln w="571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78649" rtl="0" eaLnBrk="1" fontAlgn="auto" latinLnBrk="0" hangingPunct="1">
                  <a:lnSpc>
                    <a:spcPct val="100000"/>
                  </a:lnSpc>
                  <a:spcBef>
                    <a:spcPts val="0"/>
                  </a:spcBef>
                  <a:spcAft>
                    <a:spcPts val="0"/>
                  </a:spcAft>
                  <a:buClrTx/>
                  <a:buSzTx/>
                  <a:buFontTx/>
                  <a:buNone/>
                  <a:tabLst/>
                  <a:defRPr/>
                </a:pPr>
                <a:endParaRPr kumimoji="0" lang="en-US" sz="886" b="1" i="0" u="none" strike="noStrike" kern="1200" cap="none" spc="0" normalizeH="0" baseline="0" noProof="0">
                  <a:ln>
                    <a:noFill/>
                  </a:ln>
                  <a:solidFill>
                    <a:srgbClr val="0000FF"/>
                  </a:solidFill>
                  <a:effectLst/>
                  <a:uLnTx/>
                  <a:uFillTx/>
                  <a:latin typeface="Trebuchet MS"/>
                  <a:ea typeface="+mn-ea"/>
                  <a:cs typeface="+mn-cs"/>
                </a:endParaRPr>
              </a:p>
            </p:txBody>
          </p:sp>
          <p:sp>
            <p:nvSpPr>
              <p:cNvPr id="40" name="Oval 52">
                <a:extLst>
                  <a:ext uri="{FF2B5EF4-FFF2-40B4-BE49-F238E27FC236}">
                    <a16:creationId xmlns:a16="http://schemas.microsoft.com/office/drawing/2014/main" id="{4E694CCA-C275-4EFD-A052-F12C39969456}"/>
                  </a:ext>
                </a:extLst>
              </p:cNvPr>
              <p:cNvSpPr>
                <a:spLocks noChangeAspect="1"/>
              </p:cNvSpPr>
              <p:nvPr/>
            </p:nvSpPr>
            <p:spPr>
              <a:xfrm flipH="1">
                <a:off x="5390761" y="4029191"/>
                <a:ext cx="345131" cy="336404"/>
              </a:xfrm>
              <a:prstGeom prst="ellipse">
                <a:avLst/>
              </a:prstGeom>
              <a:solidFill>
                <a:schemeClr val="accent2"/>
              </a:solid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78649" rtl="0" eaLnBrk="1" fontAlgn="auto" latinLnBrk="0" hangingPunct="1">
                  <a:lnSpc>
                    <a:spcPct val="100000"/>
                  </a:lnSpc>
                  <a:spcBef>
                    <a:spcPts val="0"/>
                  </a:spcBef>
                  <a:spcAft>
                    <a:spcPts val="0"/>
                  </a:spcAft>
                  <a:buClrTx/>
                  <a:buSzTx/>
                  <a:buFontTx/>
                  <a:buNone/>
                  <a:tabLst/>
                  <a:defRPr/>
                </a:pPr>
                <a:r>
                  <a:rPr kumimoji="0" lang="en-US" sz="1139" b="1" i="0" u="none" strike="noStrike" kern="1200" cap="none" spc="0" normalizeH="0" baseline="0" noProof="0">
                    <a:ln>
                      <a:noFill/>
                    </a:ln>
                    <a:solidFill>
                      <a:srgbClr val="FFFFFF"/>
                    </a:solidFill>
                    <a:effectLst/>
                    <a:uLnTx/>
                    <a:uFillTx/>
                    <a:latin typeface="Trebuchet MS"/>
                    <a:ea typeface="+mn-ea"/>
                    <a:cs typeface="+mn-cs"/>
                  </a:rPr>
                  <a:t>3</a:t>
                </a:r>
              </a:p>
            </p:txBody>
          </p:sp>
        </p:grpSp>
        <p:grpSp>
          <p:nvGrpSpPr>
            <p:cNvPr id="34" name="Group 33">
              <a:extLst>
                <a:ext uri="{FF2B5EF4-FFF2-40B4-BE49-F238E27FC236}">
                  <a16:creationId xmlns:a16="http://schemas.microsoft.com/office/drawing/2014/main" id="{C660B3C2-FA4D-43CD-BBD3-7A67158435A5}"/>
                </a:ext>
              </a:extLst>
            </p:cNvPr>
            <p:cNvGrpSpPr/>
            <p:nvPr/>
          </p:nvGrpSpPr>
          <p:grpSpPr>
            <a:xfrm>
              <a:off x="4936133" y="2995542"/>
              <a:ext cx="412828" cy="414000"/>
              <a:chOff x="4937068" y="2985202"/>
              <a:chExt cx="412828" cy="414000"/>
            </a:xfrm>
          </p:grpSpPr>
          <p:sp>
            <p:nvSpPr>
              <p:cNvPr id="42" name="Oval 51">
                <a:extLst>
                  <a:ext uri="{FF2B5EF4-FFF2-40B4-BE49-F238E27FC236}">
                    <a16:creationId xmlns:a16="http://schemas.microsoft.com/office/drawing/2014/main" id="{D04DD129-F198-47B8-8103-5CB2F76ECFD5}"/>
                  </a:ext>
                </a:extLst>
              </p:cNvPr>
              <p:cNvSpPr>
                <a:spLocks/>
              </p:cNvSpPr>
              <p:nvPr/>
            </p:nvSpPr>
            <p:spPr>
              <a:xfrm flipH="1">
                <a:off x="4937068" y="2985202"/>
                <a:ext cx="412828" cy="414000"/>
              </a:xfrm>
              <a:prstGeom prst="ellipse">
                <a:avLst/>
              </a:prstGeom>
              <a:noFill/>
              <a:ln w="571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78649" rtl="0" eaLnBrk="1" fontAlgn="auto" latinLnBrk="0" hangingPunct="1">
                  <a:lnSpc>
                    <a:spcPct val="100000"/>
                  </a:lnSpc>
                  <a:spcBef>
                    <a:spcPts val="0"/>
                  </a:spcBef>
                  <a:spcAft>
                    <a:spcPts val="0"/>
                  </a:spcAft>
                  <a:buClrTx/>
                  <a:buSzTx/>
                  <a:buFontTx/>
                  <a:buNone/>
                  <a:tabLst/>
                  <a:defRPr/>
                </a:pPr>
                <a:endParaRPr kumimoji="0" lang="en-US" sz="886" b="1" i="0" u="none" strike="noStrike" kern="1200" cap="none" spc="0" normalizeH="0" baseline="0" noProof="0">
                  <a:ln>
                    <a:noFill/>
                  </a:ln>
                  <a:solidFill>
                    <a:srgbClr val="0000FF"/>
                  </a:solidFill>
                  <a:effectLst/>
                  <a:uLnTx/>
                  <a:uFillTx/>
                  <a:latin typeface="Trebuchet MS"/>
                  <a:ea typeface="+mn-ea"/>
                  <a:cs typeface="+mn-cs"/>
                </a:endParaRPr>
              </a:p>
            </p:txBody>
          </p:sp>
          <p:sp>
            <p:nvSpPr>
              <p:cNvPr id="43" name="Oval 52">
                <a:extLst>
                  <a:ext uri="{FF2B5EF4-FFF2-40B4-BE49-F238E27FC236}">
                    <a16:creationId xmlns:a16="http://schemas.microsoft.com/office/drawing/2014/main" id="{98743314-CB0A-4DE5-AB91-618EC08AFB4B}"/>
                  </a:ext>
                </a:extLst>
              </p:cNvPr>
              <p:cNvSpPr>
                <a:spLocks noChangeAspect="1"/>
              </p:cNvSpPr>
              <p:nvPr/>
            </p:nvSpPr>
            <p:spPr>
              <a:xfrm flipH="1">
                <a:off x="4970917" y="3024000"/>
                <a:ext cx="345131" cy="336404"/>
              </a:xfrm>
              <a:prstGeom prst="ellipse">
                <a:avLst/>
              </a:prstGeom>
              <a:solidFill>
                <a:schemeClr val="accent5"/>
              </a:solid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78649" rtl="0" eaLnBrk="1" fontAlgn="auto" latinLnBrk="0" hangingPunct="1">
                  <a:lnSpc>
                    <a:spcPct val="100000"/>
                  </a:lnSpc>
                  <a:spcBef>
                    <a:spcPts val="0"/>
                  </a:spcBef>
                  <a:spcAft>
                    <a:spcPts val="0"/>
                  </a:spcAft>
                  <a:buClrTx/>
                  <a:buSzTx/>
                  <a:buFontTx/>
                  <a:buNone/>
                  <a:tabLst/>
                  <a:defRPr/>
                </a:pPr>
                <a:r>
                  <a:rPr kumimoji="0" lang="en-US" sz="1139" b="1" i="0" u="none" strike="noStrike" kern="1200" cap="none" spc="0" normalizeH="0" baseline="0" noProof="0">
                    <a:ln>
                      <a:noFill/>
                    </a:ln>
                    <a:solidFill>
                      <a:srgbClr val="FFFFFF"/>
                    </a:solidFill>
                    <a:effectLst/>
                    <a:uLnTx/>
                    <a:uFillTx/>
                    <a:latin typeface="Trebuchet MS"/>
                    <a:ea typeface="+mn-ea"/>
                    <a:cs typeface="+mn-cs"/>
                  </a:rPr>
                  <a:t>1</a:t>
                </a:r>
              </a:p>
            </p:txBody>
          </p:sp>
        </p:grpSp>
      </p:grpSp>
      <p:sp>
        <p:nvSpPr>
          <p:cNvPr id="36" name="TextBox 55">
            <a:extLst>
              <a:ext uri="{FF2B5EF4-FFF2-40B4-BE49-F238E27FC236}">
                <a16:creationId xmlns:a16="http://schemas.microsoft.com/office/drawing/2014/main" id="{0695DADC-ECB9-5D41-853D-FD9D29F5A6A1}"/>
              </a:ext>
            </a:extLst>
          </p:cNvPr>
          <p:cNvSpPr txBox="1"/>
          <p:nvPr/>
        </p:nvSpPr>
        <p:spPr>
          <a:xfrm>
            <a:off x="4995695" y="2965291"/>
            <a:ext cx="2556107" cy="267637"/>
          </a:xfrm>
          <a:prstGeom prst="rect">
            <a:avLst/>
          </a:prstGeom>
          <a:noFill/>
        </p:spPr>
        <p:txBody>
          <a:bodyPr wrap="square" lIns="113906" rIns="0" rtlCol="0">
            <a:spAutoFit/>
          </a:bodyPr>
          <a:lstStyle>
            <a:defPPr>
              <a:defRPr lang="en-US"/>
            </a:defPPr>
            <a:lvl1pPr algn="ctr" rtl="0" eaLnBrk="0" fontAlgn="base" hangingPunct="0">
              <a:spcBef>
                <a:spcPct val="20000"/>
              </a:spcBef>
              <a:spcAft>
                <a:spcPct val="0"/>
              </a:spcAft>
              <a:defRPr sz="2100" b="1" kern="1200">
                <a:solidFill>
                  <a:schemeClr val="tx1"/>
                </a:solidFill>
                <a:latin typeface="Arial" charset="0"/>
                <a:ea typeface="+mn-ea"/>
                <a:cs typeface="+mn-cs"/>
              </a:defRPr>
            </a:lvl1pPr>
            <a:lvl2pPr marL="342846" algn="ctr" rtl="0" eaLnBrk="0" fontAlgn="base" hangingPunct="0">
              <a:spcBef>
                <a:spcPct val="20000"/>
              </a:spcBef>
              <a:spcAft>
                <a:spcPct val="0"/>
              </a:spcAft>
              <a:defRPr sz="2100" b="1" kern="1200">
                <a:solidFill>
                  <a:schemeClr val="tx1"/>
                </a:solidFill>
                <a:latin typeface="Arial" charset="0"/>
                <a:ea typeface="+mn-ea"/>
                <a:cs typeface="+mn-cs"/>
              </a:defRPr>
            </a:lvl2pPr>
            <a:lvl3pPr marL="685692" algn="ctr" rtl="0" eaLnBrk="0" fontAlgn="base" hangingPunct="0">
              <a:spcBef>
                <a:spcPct val="20000"/>
              </a:spcBef>
              <a:spcAft>
                <a:spcPct val="0"/>
              </a:spcAft>
              <a:defRPr sz="2100" b="1" kern="1200">
                <a:solidFill>
                  <a:schemeClr val="tx1"/>
                </a:solidFill>
                <a:latin typeface="Arial" charset="0"/>
                <a:ea typeface="+mn-ea"/>
                <a:cs typeface="+mn-cs"/>
              </a:defRPr>
            </a:lvl3pPr>
            <a:lvl4pPr marL="1028537" algn="ctr" rtl="0" eaLnBrk="0" fontAlgn="base" hangingPunct="0">
              <a:spcBef>
                <a:spcPct val="20000"/>
              </a:spcBef>
              <a:spcAft>
                <a:spcPct val="0"/>
              </a:spcAft>
              <a:defRPr sz="2100" b="1" kern="1200">
                <a:solidFill>
                  <a:schemeClr val="tx1"/>
                </a:solidFill>
                <a:latin typeface="Arial" charset="0"/>
                <a:ea typeface="+mn-ea"/>
                <a:cs typeface="+mn-cs"/>
              </a:defRPr>
            </a:lvl4pPr>
            <a:lvl5pPr marL="1371380" algn="ctr" rtl="0" eaLnBrk="0" fontAlgn="base" hangingPunct="0">
              <a:spcBef>
                <a:spcPct val="20000"/>
              </a:spcBef>
              <a:spcAft>
                <a:spcPct val="0"/>
              </a:spcAft>
              <a:defRPr sz="2100" b="1" kern="1200">
                <a:solidFill>
                  <a:schemeClr val="tx1"/>
                </a:solidFill>
                <a:latin typeface="Arial" charset="0"/>
                <a:ea typeface="+mn-ea"/>
                <a:cs typeface="+mn-cs"/>
              </a:defRPr>
            </a:lvl5pPr>
            <a:lvl6pPr marL="1714226" algn="l" defTabSz="342846" rtl="0" eaLnBrk="1" latinLnBrk="0" hangingPunct="1">
              <a:defRPr sz="2100" b="1" kern="1200">
                <a:solidFill>
                  <a:schemeClr val="tx1"/>
                </a:solidFill>
                <a:latin typeface="Arial" charset="0"/>
                <a:ea typeface="+mn-ea"/>
                <a:cs typeface="+mn-cs"/>
              </a:defRPr>
            </a:lvl6pPr>
            <a:lvl7pPr marL="2057072" algn="l" defTabSz="342846" rtl="0" eaLnBrk="1" latinLnBrk="0" hangingPunct="1">
              <a:defRPr sz="2100" b="1" kern="1200">
                <a:solidFill>
                  <a:schemeClr val="tx1"/>
                </a:solidFill>
                <a:latin typeface="Arial" charset="0"/>
                <a:ea typeface="+mn-ea"/>
                <a:cs typeface="+mn-cs"/>
              </a:defRPr>
            </a:lvl7pPr>
            <a:lvl8pPr marL="2399916" algn="l" defTabSz="342846" rtl="0" eaLnBrk="1" latinLnBrk="0" hangingPunct="1">
              <a:defRPr sz="2100" b="1" kern="1200">
                <a:solidFill>
                  <a:schemeClr val="tx1"/>
                </a:solidFill>
                <a:latin typeface="Arial" charset="0"/>
                <a:ea typeface="+mn-ea"/>
                <a:cs typeface="+mn-cs"/>
              </a:defRPr>
            </a:lvl8pPr>
            <a:lvl9pPr marL="2742761" algn="l" defTabSz="342846" rtl="0" eaLnBrk="1" latinLnBrk="0" hangingPunct="1">
              <a:defRPr sz="2100" b="1" kern="1200">
                <a:solidFill>
                  <a:schemeClr val="tx1"/>
                </a:solidFill>
                <a:latin typeface="Arial" charset="0"/>
                <a:ea typeface="+mn-ea"/>
                <a:cs typeface="+mn-cs"/>
              </a:defRPr>
            </a:lvl9pPr>
          </a:lstStyle>
          <a:p>
            <a:pPr marL="0" marR="0" lvl="0" indent="0" algn="ctr" defTabSz="578635" rtl="0" eaLnBrk="0" fontAlgn="auto" latinLnBrk="0" hangingPunct="0">
              <a:lnSpc>
                <a:spcPct val="100000"/>
              </a:lnSpc>
              <a:spcBef>
                <a:spcPts val="380"/>
              </a:spcBef>
              <a:spcAft>
                <a:spcPts val="0"/>
              </a:spcAft>
              <a:buClr>
                <a:srgbClr val="8ABCC3"/>
              </a:buClr>
              <a:buSzTx/>
              <a:buFontTx/>
              <a:buNone/>
              <a:tabLst>
                <a:tab pos="964416" algn="l"/>
              </a:tabLst>
              <a:defRPr/>
            </a:pPr>
            <a:r>
              <a:rPr kumimoji="0" lang="en-US" sz="1139" b="1" i="0" u="none" strike="noStrike" kern="1200" cap="none" spc="0" normalizeH="0" baseline="0" noProof="0">
                <a:ln>
                  <a:noFill/>
                </a:ln>
                <a:solidFill>
                  <a:srgbClr val="002060"/>
                </a:solidFill>
                <a:effectLst/>
                <a:uLnTx/>
                <a:uFillTx/>
                <a:latin typeface="Arial" charset="0"/>
                <a:ea typeface="+mn-ea"/>
                <a:cs typeface="+mn-cs"/>
              </a:rPr>
              <a:t>CAR T-cell therapy (CAR T)</a:t>
            </a:r>
          </a:p>
        </p:txBody>
      </p:sp>
      <p:sp>
        <p:nvSpPr>
          <p:cNvPr id="37" name="TextBox 65">
            <a:extLst>
              <a:ext uri="{FF2B5EF4-FFF2-40B4-BE49-F238E27FC236}">
                <a16:creationId xmlns:a16="http://schemas.microsoft.com/office/drawing/2014/main" id="{DB39853E-D62A-9D43-99E8-2EB67BB71D39}"/>
              </a:ext>
            </a:extLst>
          </p:cNvPr>
          <p:cNvSpPr txBox="1"/>
          <p:nvPr/>
        </p:nvSpPr>
        <p:spPr>
          <a:xfrm>
            <a:off x="5377986" y="3379464"/>
            <a:ext cx="2556107" cy="267637"/>
          </a:xfrm>
          <a:prstGeom prst="rect">
            <a:avLst/>
          </a:prstGeom>
          <a:solidFill>
            <a:srgbClr val="A69F9F"/>
          </a:solidFill>
        </p:spPr>
        <p:txBody>
          <a:bodyPr wrap="square" lIns="113906" rIns="0" rtlCol="0">
            <a:spAutoFit/>
          </a:bodyPr>
          <a:lstStyle>
            <a:defPPr>
              <a:defRPr lang="en-US"/>
            </a:defPPr>
            <a:lvl1pPr algn="ctr" rtl="0" eaLnBrk="0" fontAlgn="base" hangingPunct="0">
              <a:spcBef>
                <a:spcPct val="20000"/>
              </a:spcBef>
              <a:spcAft>
                <a:spcPct val="0"/>
              </a:spcAft>
              <a:defRPr sz="2100" b="1" kern="1200">
                <a:solidFill>
                  <a:schemeClr val="tx1"/>
                </a:solidFill>
                <a:latin typeface="Arial" charset="0"/>
                <a:ea typeface="+mn-ea"/>
                <a:cs typeface="+mn-cs"/>
              </a:defRPr>
            </a:lvl1pPr>
            <a:lvl2pPr marL="342846" algn="ctr" rtl="0" eaLnBrk="0" fontAlgn="base" hangingPunct="0">
              <a:spcBef>
                <a:spcPct val="20000"/>
              </a:spcBef>
              <a:spcAft>
                <a:spcPct val="0"/>
              </a:spcAft>
              <a:defRPr sz="2100" b="1" kern="1200">
                <a:solidFill>
                  <a:schemeClr val="tx1"/>
                </a:solidFill>
                <a:latin typeface="Arial" charset="0"/>
                <a:ea typeface="+mn-ea"/>
                <a:cs typeface="+mn-cs"/>
              </a:defRPr>
            </a:lvl2pPr>
            <a:lvl3pPr marL="685692" algn="ctr" rtl="0" eaLnBrk="0" fontAlgn="base" hangingPunct="0">
              <a:spcBef>
                <a:spcPct val="20000"/>
              </a:spcBef>
              <a:spcAft>
                <a:spcPct val="0"/>
              </a:spcAft>
              <a:defRPr sz="2100" b="1" kern="1200">
                <a:solidFill>
                  <a:schemeClr val="tx1"/>
                </a:solidFill>
                <a:latin typeface="Arial" charset="0"/>
                <a:ea typeface="+mn-ea"/>
                <a:cs typeface="+mn-cs"/>
              </a:defRPr>
            </a:lvl3pPr>
            <a:lvl4pPr marL="1028537" algn="ctr" rtl="0" eaLnBrk="0" fontAlgn="base" hangingPunct="0">
              <a:spcBef>
                <a:spcPct val="20000"/>
              </a:spcBef>
              <a:spcAft>
                <a:spcPct val="0"/>
              </a:spcAft>
              <a:defRPr sz="2100" b="1" kern="1200">
                <a:solidFill>
                  <a:schemeClr val="tx1"/>
                </a:solidFill>
                <a:latin typeface="Arial" charset="0"/>
                <a:ea typeface="+mn-ea"/>
                <a:cs typeface="+mn-cs"/>
              </a:defRPr>
            </a:lvl4pPr>
            <a:lvl5pPr marL="1371380" algn="ctr" rtl="0" eaLnBrk="0" fontAlgn="base" hangingPunct="0">
              <a:spcBef>
                <a:spcPct val="20000"/>
              </a:spcBef>
              <a:spcAft>
                <a:spcPct val="0"/>
              </a:spcAft>
              <a:defRPr sz="2100" b="1" kern="1200">
                <a:solidFill>
                  <a:schemeClr val="tx1"/>
                </a:solidFill>
                <a:latin typeface="Arial" charset="0"/>
                <a:ea typeface="+mn-ea"/>
                <a:cs typeface="+mn-cs"/>
              </a:defRPr>
            </a:lvl5pPr>
            <a:lvl6pPr marL="1714226" algn="l" defTabSz="342846" rtl="0" eaLnBrk="1" latinLnBrk="0" hangingPunct="1">
              <a:defRPr sz="2100" b="1" kern="1200">
                <a:solidFill>
                  <a:schemeClr val="tx1"/>
                </a:solidFill>
                <a:latin typeface="Arial" charset="0"/>
                <a:ea typeface="+mn-ea"/>
                <a:cs typeface="+mn-cs"/>
              </a:defRPr>
            </a:lvl6pPr>
            <a:lvl7pPr marL="2057072" algn="l" defTabSz="342846" rtl="0" eaLnBrk="1" latinLnBrk="0" hangingPunct="1">
              <a:defRPr sz="2100" b="1" kern="1200">
                <a:solidFill>
                  <a:schemeClr val="tx1"/>
                </a:solidFill>
                <a:latin typeface="Arial" charset="0"/>
                <a:ea typeface="+mn-ea"/>
                <a:cs typeface="+mn-cs"/>
              </a:defRPr>
            </a:lvl7pPr>
            <a:lvl8pPr marL="2399916" algn="l" defTabSz="342846" rtl="0" eaLnBrk="1" latinLnBrk="0" hangingPunct="1">
              <a:defRPr sz="2100" b="1" kern="1200">
                <a:solidFill>
                  <a:schemeClr val="tx1"/>
                </a:solidFill>
                <a:latin typeface="Arial" charset="0"/>
                <a:ea typeface="+mn-ea"/>
                <a:cs typeface="+mn-cs"/>
              </a:defRPr>
            </a:lvl8pPr>
            <a:lvl9pPr marL="2742761" algn="l" defTabSz="342846" rtl="0" eaLnBrk="1" latinLnBrk="0" hangingPunct="1">
              <a:defRPr sz="2100" b="1" kern="1200">
                <a:solidFill>
                  <a:schemeClr val="tx1"/>
                </a:solidFill>
                <a:latin typeface="Arial" charset="0"/>
                <a:ea typeface="+mn-ea"/>
                <a:cs typeface="+mn-cs"/>
              </a:defRPr>
            </a:lvl9pPr>
          </a:lstStyle>
          <a:p>
            <a:pPr marL="0" marR="0" lvl="0" indent="0" algn="ctr" defTabSz="578635" rtl="0" eaLnBrk="0" fontAlgn="auto" latinLnBrk="0" hangingPunct="0">
              <a:lnSpc>
                <a:spcPct val="100000"/>
              </a:lnSpc>
              <a:spcBef>
                <a:spcPts val="380"/>
              </a:spcBef>
              <a:spcAft>
                <a:spcPts val="0"/>
              </a:spcAft>
              <a:buClr>
                <a:srgbClr val="8ABCC3"/>
              </a:buClr>
              <a:buSzTx/>
              <a:buFontTx/>
              <a:buNone/>
              <a:tabLst>
                <a:tab pos="964416" algn="l"/>
              </a:tabLst>
              <a:defRPr/>
            </a:pPr>
            <a:r>
              <a:rPr kumimoji="0" lang="en-US" sz="1139" b="1" i="0" u="none" strike="noStrike" kern="1200" cap="none" spc="0" normalizeH="0" baseline="0" noProof="0">
                <a:ln>
                  <a:noFill/>
                </a:ln>
                <a:solidFill>
                  <a:srgbClr val="FFFFFF"/>
                </a:solidFill>
                <a:effectLst/>
                <a:uLnTx/>
                <a:uFillTx/>
                <a:latin typeface="Arial" charset="0"/>
                <a:ea typeface="+mn-ea"/>
                <a:cs typeface="+mn-cs"/>
              </a:rPr>
              <a:t>T-cell engager antibody (TCE)</a:t>
            </a:r>
          </a:p>
        </p:txBody>
      </p:sp>
      <p:sp>
        <p:nvSpPr>
          <p:cNvPr id="41" name="TextBox 66">
            <a:extLst>
              <a:ext uri="{FF2B5EF4-FFF2-40B4-BE49-F238E27FC236}">
                <a16:creationId xmlns:a16="http://schemas.microsoft.com/office/drawing/2014/main" id="{2AF423CC-F916-3946-9F76-3FA4D6DB84AC}"/>
              </a:ext>
            </a:extLst>
          </p:cNvPr>
          <p:cNvSpPr txBox="1"/>
          <p:nvPr/>
        </p:nvSpPr>
        <p:spPr>
          <a:xfrm>
            <a:off x="5377986" y="3811891"/>
            <a:ext cx="2614703" cy="267637"/>
          </a:xfrm>
          <a:prstGeom prst="rect">
            <a:avLst/>
          </a:prstGeom>
          <a:solidFill>
            <a:srgbClr val="FFD186"/>
          </a:solidFill>
        </p:spPr>
        <p:txBody>
          <a:bodyPr wrap="square" lIns="113906" rIns="0" rtlCol="0">
            <a:spAutoFit/>
          </a:bodyPr>
          <a:lstStyle>
            <a:defPPr>
              <a:defRPr lang="en-US"/>
            </a:defPPr>
            <a:lvl1pPr algn="ctr" rtl="0" eaLnBrk="0" fontAlgn="base" hangingPunct="0">
              <a:spcBef>
                <a:spcPct val="20000"/>
              </a:spcBef>
              <a:spcAft>
                <a:spcPct val="0"/>
              </a:spcAft>
              <a:defRPr sz="2100" b="1" kern="1200">
                <a:solidFill>
                  <a:schemeClr val="tx1"/>
                </a:solidFill>
                <a:latin typeface="Arial" charset="0"/>
                <a:ea typeface="+mn-ea"/>
                <a:cs typeface="+mn-cs"/>
              </a:defRPr>
            </a:lvl1pPr>
            <a:lvl2pPr marL="342846" algn="ctr" rtl="0" eaLnBrk="0" fontAlgn="base" hangingPunct="0">
              <a:spcBef>
                <a:spcPct val="20000"/>
              </a:spcBef>
              <a:spcAft>
                <a:spcPct val="0"/>
              </a:spcAft>
              <a:defRPr sz="2100" b="1" kern="1200">
                <a:solidFill>
                  <a:schemeClr val="tx1"/>
                </a:solidFill>
                <a:latin typeface="Arial" charset="0"/>
                <a:ea typeface="+mn-ea"/>
                <a:cs typeface="+mn-cs"/>
              </a:defRPr>
            </a:lvl2pPr>
            <a:lvl3pPr marL="685692" algn="ctr" rtl="0" eaLnBrk="0" fontAlgn="base" hangingPunct="0">
              <a:spcBef>
                <a:spcPct val="20000"/>
              </a:spcBef>
              <a:spcAft>
                <a:spcPct val="0"/>
              </a:spcAft>
              <a:defRPr sz="2100" b="1" kern="1200">
                <a:solidFill>
                  <a:schemeClr val="tx1"/>
                </a:solidFill>
                <a:latin typeface="Arial" charset="0"/>
                <a:ea typeface="+mn-ea"/>
                <a:cs typeface="+mn-cs"/>
              </a:defRPr>
            </a:lvl3pPr>
            <a:lvl4pPr marL="1028537" algn="ctr" rtl="0" eaLnBrk="0" fontAlgn="base" hangingPunct="0">
              <a:spcBef>
                <a:spcPct val="20000"/>
              </a:spcBef>
              <a:spcAft>
                <a:spcPct val="0"/>
              </a:spcAft>
              <a:defRPr sz="2100" b="1" kern="1200">
                <a:solidFill>
                  <a:schemeClr val="tx1"/>
                </a:solidFill>
                <a:latin typeface="Arial" charset="0"/>
                <a:ea typeface="+mn-ea"/>
                <a:cs typeface="+mn-cs"/>
              </a:defRPr>
            </a:lvl4pPr>
            <a:lvl5pPr marL="1371380" algn="ctr" rtl="0" eaLnBrk="0" fontAlgn="base" hangingPunct="0">
              <a:spcBef>
                <a:spcPct val="20000"/>
              </a:spcBef>
              <a:spcAft>
                <a:spcPct val="0"/>
              </a:spcAft>
              <a:defRPr sz="2100" b="1" kern="1200">
                <a:solidFill>
                  <a:schemeClr val="tx1"/>
                </a:solidFill>
                <a:latin typeface="Arial" charset="0"/>
                <a:ea typeface="+mn-ea"/>
                <a:cs typeface="+mn-cs"/>
              </a:defRPr>
            </a:lvl5pPr>
            <a:lvl6pPr marL="1714226" algn="l" defTabSz="342846" rtl="0" eaLnBrk="1" latinLnBrk="0" hangingPunct="1">
              <a:defRPr sz="2100" b="1" kern="1200">
                <a:solidFill>
                  <a:schemeClr val="tx1"/>
                </a:solidFill>
                <a:latin typeface="Arial" charset="0"/>
                <a:ea typeface="+mn-ea"/>
                <a:cs typeface="+mn-cs"/>
              </a:defRPr>
            </a:lvl6pPr>
            <a:lvl7pPr marL="2057072" algn="l" defTabSz="342846" rtl="0" eaLnBrk="1" latinLnBrk="0" hangingPunct="1">
              <a:defRPr sz="2100" b="1" kern="1200">
                <a:solidFill>
                  <a:schemeClr val="tx1"/>
                </a:solidFill>
                <a:latin typeface="Arial" charset="0"/>
                <a:ea typeface="+mn-ea"/>
                <a:cs typeface="+mn-cs"/>
              </a:defRPr>
            </a:lvl7pPr>
            <a:lvl8pPr marL="2399916" algn="l" defTabSz="342846" rtl="0" eaLnBrk="1" latinLnBrk="0" hangingPunct="1">
              <a:defRPr sz="2100" b="1" kern="1200">
                <a:solidFill>
                  <a:schemeClr val="tx1"/>
                </a:solidFill>
                <a:latin typeface="Arial" charset="0"/>
                <a:ea typeface="+mn-ea"/>
                <a:cs typeface="+mn-cs"/>
              </a:defRPr>
            </a:lvl8pPr>
            <a:lvl9pPr marL="2742761" algn="l" defTabSz="342846" rtl="0" eaLnBrk="1" latinLnBrk="0" hangingPunct="1">
              <a:defRPr sz="2100" b="1" kern="1200">
                <a:solidFill>
                  <a:schemeClr val="tx1"/>
                </a:solidFill>
                <a:latin typeface="Arial" charset="0"/>
                <a:ea typeface="+mn-ea"/>
                <a:cs typeface="+mn-cs"/>
              </a:defRPr>
            </a:lvl9pPr>
          </a:lstStyle>
          <a:p>
            <a:pPr marL="0" marR="0" lvl="0" indent="0" algn="ctr" defTabSz="578635" rtl="0" eaLnBrk="0" fontAlgn="auto" latinLnBrk="0" hangingPunct="0">
              <a:lnSpc>
                <a:spcPct val="100000"/>
              </a:lnSpc>
              <a:spcBef>
                <a:spcPts val="380"/>
              </a:spcBef>
              <a:spcAft>
                <a:spcPts val="0"/>
              </a:spcAft>
              <a:buClr>
                <a:srgbClr val="8ABCC3"/>
              </a:buClr>
              <a:buSzTx/>
              <a:buFontTx/>
              <a:buNone/>
              <a:tabLst>
                <a:tab pos="964416" algn="l"/>
              </a:tabLst>
              <a:defRPr/>
            </a:pPr>
            <a:r>
              <a:rPr kumimoji="0" lang="en-US" sz="1139" b="1" i="0" u="none" strike="noStrike" kern="1200" cap="none" spc="0" normalizeH="0" baseline="0" noProof="0">
                <a:ln>
                  <a:noFill/>
                </a:ln>
                <a:solidFill>
                  <a:srgbClr val="002060"/>
                </a:solidFill>
                <a:effectLst/>
                <a:uLnTx/>
                <a:uFillTx/>
                <a:latin typeface="Arial" charset="0"/>
                <a:ea typeface="+mn-ea"/>
                <a:cs typeface="+mn-cs"/>
              </a:rPr>
              <a:t>Antibody-drug conjugate (ADC)</a:t>
            </a:r>
          </a:p>
        </p:txBody>
      </p:sp>
      <p:sp>
        <p:nvSpPr>
          <p:cNvPr id="35" name="Text Placeholder 16">
            <a:extLst>
              <a:ext uri="{FF2B5EF4-FFF2-40B4-BE49-F238E27FC236}">
                <a16:creationId xmlns:a16="http://schemas.microsoft.com/office/drawing/2014/main" id="{67C4775C-8AD4-42F7-8924-9BCB78388D50}"/>
              </a:ext>
            </a:extLst>
          </p:cNvPr>
          <p:cNvSpPr txBox="1">
            <a:spLocks/>
          </p:cNvSpPr>
          <p:nvPr/>
        </p:nvSpPr>
        <p:spPr>
          <a:xfrm>
            <a:off x="-22529" y="4817983"/>
            <a:ext cx="8912087" cy="262943"/>
          </a:xfrm>
          <a:prstGeom prst="rect">
            <a:avLst/>
          </a:prstGeom>
        </p:spPr>
        <p:txBody>
          <a:bodyPr vert="horz" wrap="square" lIns="0" tIns="0" rIns="0" bIns="108000" spcCol="301752" rtlCol="0" anchor="b">
            <a:spAutoFit/>
          </a:bodyPr>
          <a:lstStyle>
            <a:lvl1pPr marL="0" indent="0" algn="l" defTabSz="411970" rtl="0" eaLnBrk="1" latinLnBrk="0" hangingPunct="1">
              <a:lnSpc>
                <a:spcPct val="100000"/>
              </a:lnSpc>
              <a:spcBef>
                <a:spcPts val="0"/>
              </a:spcBef>
              <a:buFont typeface="Trebuchet MS" panose="020B0603020202020204" pitchFamily="34" charset="0"/>
              <a:buNone/>
              <a:defRPr sz="633" kern="1200">
                <a:solidFill>
                  <a:schemeClr val="tx1"/>
                </a:solidFill>
                <a:latin typeface="+mn-lt"/>
                <a:ea typeface="+mn-ea"/>
                <a:cs typeface="+mn-cs"/>
              </a:defRPr>
            </a:lvl1pPr>
            <a:lvl2pPr marL="205985" indent="-102992" algn="l" defTabSz="411970" rtl="0" eaLnBrk="1" latinLnBrk="0" hangingPunct="1">
              <a:lnSpc>
                <a:spcPct val="100000"/>
              </a:lnSpc>
              <a:spcBef>
                <a:spcPts val="271"/>
              </a:spcBef>
              <a:buFont typeface="Trebuchet MS" panose="020B0603020202020204" pitchFamily="34" charset="0"/>
              <a:buChar char="—"/>
              <a:defRPr sz="1400" kern="1200">
                <a:solidFill>
                  <a:schemeClr val="tx1"/>
                </a:solidFill>
                <a:latin typeface="+mn-lt"/>
                <a:ea typeface="+mn-ea"/>
                <a:cs typeface="+mn-cs"/>
              </a:defRPr>
            </a:lvl2pPr>
            <a:lvl3pPr marL="308977" indent="-102992" algn="l" defTabSz="411970" rtl="0" eaLnBrk="1" latinLnBrk="0" hangingPunct="1">
              <a:lnSpc>
                <a:spcPct val="100000"/>
              </a:lnSpc>
              <a:spcBef>
                <a:spcPts val="271"/>
              </a:spcBef>
              <a:buFont typeface="Trebuchet MS" panose="020B0603020202020204" pitchFamily="34" charset="0"/>
              <a:buChar char="—"/>
              <a:defRPr sz="1400" kern="1200">
                <a:solidFill>
                  <a:schemeClr val="tx1"/>
                </a:solidFill>
                <a:latin typeface="+mn-lt"/>
                <a:ea typeface="+mn-ea"/>
                <a:cs typeface="+mn-cs"/>
              </a:defRPr>
            </a:lvl3pPr>
            <a:lvl4pPr marL="411970" indent="-102992" algn="l" defTabSz="411970" rtl="0" eaLnBrk="1" latinLnBrk="0" hangingPunct="1">
              <a:lnSpc>
                <a:spcPct val="100000"/>
              </a:lnSpc>
              <a:spcBef>
                <a:spcPts val="271"/>
              </a:spcBef>
              <a:buFont typeface="Trebuchet MS" panose="020B0603020202020204" pitchFamily="34" charset="0"/>
              <a:buChar char="—"/>
              <a:defRPr sz="1400" kern="1200">
                <a:solidFill>
                  <a:schemeClr val="tx1"/>
                </a:solidFill>
                <a:latin typeface="+mn-lt"/>
                <a:ea typeface="+mn-ea"/>
                <a:cs typeface="+mn-cs"/>
              </a:defRPr>
            </a:lvl4pPr>
            <a:lvl5pPr marL="514961" indent="-102992" algn="l" defTabSz="411970" rtl="0" eaLnBrk="1" latinLnBrk="0" hangingPunct="1">
              <a:lnSpc>
                <a:spcPct val="100000"/>
              </a:lnSpc>
              <a:spcBef>
                <a:spcPts val="271"/>
              </a:spcBef>
              <a:buFont typeface="Trebuchet MS" panose="020B0603020202020204" pitchFamily="34" charset="0"/>
              <a:buChar char="—"/>
              <a:defRPr sz="1400" kern="1200">
                <a:solidFill>
                  <a:schemeClr val="tx1"/>
                </a:solidFill>
                <a:latin typeface="+mn-lt"/>
                <a:ea typeface="+mn-ea"/>
                <a:cs typeface="+mn-cs"/>
              </a:defRPr>
            </a:lvl5pPr>
            <a:lvl6pPr marL="617954" indent="-102992" algn="l" defTabSz="411970" rtl="0" eaLnBrk="1" latinLnBrk="0" hangingPunct="1">
              <a:lnSpc>
                <a:spcPct val="100000"/>
              </a:lnSpc>
              <a:spcBef>
                <a:spcPts val="181"/>
              </a:spcBef>
              <a:buFont typeface="Trebuchet MS" panose="020B0603020202020204" pitchFamily="34" charset="0"/>
              <a:buChar char="—"/>
              <a:defRPr sz="902" kern="1200">
                <a:solidFill>
                  <a:schemeClr val="tx1"/>
                </a:solidFill>
                <a:latin typeface="+mn-lt"/>
                <a:ea typeface="+mn-ea"/>
                <a:cs typeface="+mn-cs"/>
              </a:defRPr>
            </a:lvl6pPr>
            <a:lvl7pPr marL="720946" indent="-102992" algn="l" defTabSz="411970" rtl="0" eaLnBrk="1" latinLnBrk="0" hangingPunct="1">
              <a:lnSpc>
                <a:spcPct val="100000"/>
              </a:lnSpc>
              <a:spcBef>
                <a:spcPts val="181"/>
              </a:spcBef>
              <a:buFont typeface="Trebuchet MS" panose="020B0603020202020204" pitchFamily="34" charset="0"/>
              <a:buChar char="—"/>
              <a:defRPr sz="902" kern="1200">
                <a:solidFill>
                  <a:schemeClr val="tx1"/>
                </a:solidFill>
                <a:latin typeface="+mn-lt"/>
                <a:ea typeface="+mn-ea"/>
                <a:cs typeface="+mn-cs"/>
              </a:defRPr>
            </a:lvl7pPr>
            <a:lvl8pPr marL="823939" indent="-102992" algn="l" defTabSz="411970" rtl="0" eaLnBrk="1" latinLnBrk="0" hangingPunct="1">
              <a:lnSpc>
                <a:spcPct val="100000"/>
              </a:lnSpc>
              <a:spcBef>
                <a:spcPts val="181"/>
              </a:spcBef>
              <a:buFont typeface="Trebuchet MS" panose="020B0603020202020204" pitchFamily="34" charset="0"/>
              <a:buChar char="—"/>
              <a:defRPr sz="902" kern="1200">
                <a:solidFill>
                  <a:schemeClr val="tx1"/>
                </a:solidFill>
                <a:latin typeface="+mn-lt"/>
                <a:ea typeface="+mn-ea"/>
                <a:cs typeface="+mn-cs"/>
              </a:defRPr>
            </a:lvl8pPr>
            <a:lvl9pPr marL="926930" indent="-102992" algn="l" defTabSz="411970" rtl="0" eaLnBrk="1" latinLnBrk="0" hangingPunct="1">
              <a:lnSpc>
                <a:spcPct val="100000"/>
              </a:lnSpc>
              <a:spcBef>
                <a:spcPts val="181"/>
              </a:spcBef>
              <a:buFont typeface="Trebuchet MS" panose="020B0603020202020204" pitchFamily="34" charset="0"/>
              <a:buChar char="—"/>
              <a:defRPr sz="902" kern="1200">
                <a:solidFill>
                  <a:schemeClr val="tx1"/>
                </a:solidFill>
                <a:latin typeface="+mn-lt"/>
                <a:ea typeface="+mn-ea"/>
                <a:cs typeface="+mn-cs"/>
              </a:defRPr>
            </a:lvl9pPr>
          </a:lstStyle>
          <a:p>
            <a:pPr marL="0" marR="0" lvl="0" indent="0" algn="r" defTabSz="411970" rtl="0" eaLnBrk="1" fontAlgn="auto" latinLnBrk="0" hangingPunct="1">
              <a:lnSpc>
                <a:spcPct val="100000"/>
              </a:lnSpc>
              <a:spcBef>
                <a:spcPts val="0"/>
              </a:spcBef>
              <a:spcAft>
                <a:spcPts val="0"/>
              </a:spcAft>
              <a:buClrTx/>
              <a:buSzTx/>
              <a:buFont typeface="Trebuchet MS" panose="020B0603020202020204" pitchFamily="34" charset="0"/>
              <a:buNone/>
              <a:tabLst/>
              <a:defRPr/>
            </a:pPr>
            <a:r>
              <a:rPr kumimoji="0" lang="en-US" sz="1000" b="0" i="0" u="none" strike="noStrike" kern="0" cap="none" spc="0" normalizeH="0" baseline="0" noProof="0">
                <a:ln>
                  <a:noFill/>
                </a:ln>
                <a:solidFill>
                  <a:srgbClr val="595454">
                    <a:lumMod val="50000"/>
                  </a:srgbClr>
                </a:solidFill>
                <a:effectLst/>
                <a:uLnTx/>
                <a:uFillTx/>
                <a:latin typeface="Trebuchet MS"/>
                <a:ea typeface="ＭＳ Ｐゴシック" charset="-128"/>
                <a:cs typeface="+mn-cs"/>
              </a:rPr>
              <a:t>Yu B, et al. </a:t>
            </a:r>
            <a:r>
              <a:rPr kumimoji="0" lang="en-US" sz="1000" b="0" i="1" u="none" strike="noStrike" kern="0" cap="none" spc="0" normalizeH="0" baseline="0" noProof="0">
                <a:ln>
                  <a:noFill/>
                </a:ln>
                <a:solidFill>
                  <a:srgbClr val="595454">
                    <a:lumMod val="50000"/>
                  </a:srgbClr>
                </a:solidFill>
                <a:effectLst/>
                <a:uLnTx/>
                <a:uFillTx/>
                <a:latin typeface="Trebuchet MS"/>
                <a:ea typeface="ＭＳ Ｐゴシック" charset="-128"/>
                <a:cs typeface="+mn-cs"/>
              </a:rPr>
              <a:t>J Hematol Oncol</a:t>
            </a:r>
            <a:r>
              <a:rPr kumimoji="0" lang="en-US" sz="1000" b="0" i="0" u="none" strike="noStrike" kern="0" cap="none" spc="0" normalizeH="0" baseline="0" noProof="0">
                <a:ln>
                  <a:noFill/>
                </a:ln>
                <a:solidFill>
                  <a:srgbClr val="595454">
                    <a:lumMod val="50000"/>
                  </a:srgbClr>
                </a:solidFill>
                <a:effectLst/>
                <a:uLnTx/>
                <a:uFillTx/>
                <a:latin typeface="Trebuchet MS"/>
                <a:ea typeface="ＭＳ Ｐゴシック" charset="-128"/>
                <a:cs typeface="+mn-cs"/>
              </a:rPr>
              <a:t>. 2020;13:125.</a:t>
            </a:r>
          </a:p>
        </p:txBody>
      </p:sp>
    </p:spTree>
    <p:extLst>
      <p:ext uri="{BB962C8B-B14F-4D97-AF65-F5344CB8AC3E}">
        <p14:creationId xmlns:p14="http://schemas.microsoft.com/office/powerpoint/2010/main" val="331427377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B2DFFF7-8DD0-9F4B-8A3F-88207E49D92F}"/>
              </a:ext>
            </a:extLst>
          </p:cNvPr>
          <p:cNvSpPr>
            <a:spLocks noGrp="1"/>
          </p:cNvSpPr>
          <p:nvPr>
            <p:ph type="title"/>
          </p:nvPr>
        </p:nvSpPr>
        <p:spPr>
          <a:xfrm>
            <a:off x="260426" y="75477"/>
            <a:ext cx="7522368" cy="659638"/>
          </a:xfrm>
        </p:spPr>
        <p:txBody>
          <a:bodyPr anchor="ctr"/>
          <a:lstStyle/>
          <a:p>
            <a:r>
              <a:rPr lang="en-US" noProof="0">
                <a:solidFill>
                  <a:srgbClr val="595454"/>
                </a:solidFill>
              </a:rPr>
              <a:t>What are bi/trispecific mAbs? </a:t>
            </a:r>
          </a:p>
        </p:txBody>
      </p:sp>
      <p:pic>
        <p:nvPicPr>
          <p:cNvPr id="1026" name="Picture 2" descr="How do bispecific monoclonal antibodies work">
            <a:extLst>
              <a:ext uri="{FF2B5EF4-FFF2-40B4-BE49-F238E27FC236}">
                <a16:creationId xmlns:a16="http://schemas.microsoft.com/office/drawing/2014/main" id="{BC5F5F12-5844-9E42-9C77-176159F1045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6791" y="1347275"/>
            <a:ext cx="3880797" cy="2827159"/>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F4331F43-B942-AC46-879B-23DB63BEE643}"/>
              </a:ext>
            </a:extLst>
          </p:cNvPr>
          <p:cNvSpPr txBox="1"/>
          <p:nvPr/>
        </p:nvSpPr>
        <p:spPr>
          <a:xfrm>
            <a:off x="310103" y="849960"/>
            <a:ext cx="8277308" cy="430887"/>
          </a:xfrm>
          <a:prstGeom prst="rect">
            <a:avLst/>
          </a:prstGeom>
          <a:noFill/>
        </p:spPr>
        <p:txBody>
          <a:bodyPr wrap="square" rtlCol="0">
            <a:spAutoFit/>
          </a:bodyPr>
          <a:lstStyle/>
          <a:p>
            <a:pPr marL="0" marR="0" lvl="0" indent="0" algn="l" defTabSz="76197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Trebuchet MS"/>
                <a:ea typeface="+mn-ea"/>
                <a:cs typeface="+mn-cs"/>
              </a:rPr>
              <a:t>There are more than 100 different bispecific antibody formats produced due to the modular architecture of antibodies. </a:t>
            </a:r>
          </a:p>
          <a:p>
            <a:pPr marL="0" marR="0" lvl="0" indent="0" algn="l" defTabSz="76197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srgbClr val="595454"/>
              </a:solidFill>
              <a:effectLst/>
              <a:uLnTx/>
              <a:uFillTx/>
              <a:latin typeface="Trebuchet MS"/>
              <a:ea typeface="+mn-ea"/>
              <a:cs typeface="+mn-cs"/>
            </a:endParaRPr>
          </a:p>
        </p:txBody>
      </p:sp>
      <p:sp>
        <p:nvSpPr>
          <p:cNvPr id="7" name="CuadroTexto 6">
            <a:extLst>
              <a:ext uri="{FF2B5EF4-FFF2-40B4-BE49-F238E27FC236}">
                <a16:creationId xmlns:a16="http://schemas.microsoft.com/office/drawing/2014/main" id="{5A0BD34A-6721-E34E-9004-0C3823CC70FA}"/>
              </a:ext>
            </a:extLst>
          </p:cNvPr>
          <p:cNvSpPr txBox="1"/>
          <p:nvPr/>
        </p:nvSpPr>
        <p:spPr>
          <a:xfrm>
            <a:off x="4444359" y="1278641"/>
            <a:ext cx="4389538" cy="2308324"/>
          </a:xfrm>
          <a:prstGeom prst="rect">
            <a:avLst/>
          </a:prstGeom>
          <a:noFill/>
        </p:spPr>
        <p:txBody>
          <a:bodyPr wrap="square" rtlCol="0">
            <a:spAutoFit/>
          </a:bodyPr>
          <a:lstStyle/>
          <a:p>
            <a:pPr marL="0" marR="0" lvl="0" indent="0" algn="l" defTabSz="7619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95454"/>
                </a:solidFill>
                <a:effectLst/>
                <a:uLnTx/>
                <a:uFillTx/>
                <a:latin typeface="Trebuchet MS"/>
                <a:ea typeface="+mn-ea"/>
                <a:cs typeface="+mn-cs"/>
              </a:rPr>
              <a:t>Bispecific antibodies (bsAbs) are antibodies containing 2 antigen-binding sites for different epitopes</a:t>
            </a:r>
          </a:p>
          <a:p>
            <a:pPr marL="171450" marR="0" lvl="0" indent="-171450" algn="l" defTabSz="7619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595454"/>
                </a:solidFill>
                <a:effectLst/>
                <a:uLnTx/>
                <a:uFillTx/>
                <a:latin typeface="Trebuchet MS"/>
                <a:ea typeface="+mn-ea"/>
                <a:cs typeface="+mn-cs"/>
              </a:rPr>
              <a:t>One binding specificity will be directed against a specific cell-surface antigen of the target cell </a:t>
            </a:r>
          </a:p>
          <a:p>
            <a:pPr marL="171450" marR="0" lvl="0" indent="-171450" algn="l" defTabSz="7619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595454"/>
                </a:solidFill>
                <a:effectLst/>
                <a:uLnTx/>
                <a:uFillTx/>
                <a:latin typeface="Trebuchet MS"/>
                <a:ea typeface="+mn-ea"/>
                <a:cs typeface="+mn-cs"/>
              </a:rPr>
              <a:t>The other will be directed against a “triggering” molecule on the surface of the effector cell, eg, one of the FcyR or the CD3/T-cell receptor complex</a:t>
            </a:r>
          </a:p>
          <a:p>
            <a:pPr marL="180837" marR="0" lvl="0" indent="-180837" algn="l" defTabSz="761970" rtl="0" eaLnBrk="1" fontAlgn="auto" latinLnBrk="0" hangingPunct="1">
              <a:lnSpc>
                <a:spcPct val="100000"/>
              </a:lnSpc>
              <a:spcBef>
                <a:spcPts val="0"/>
              </a:spcBef>
              <a:spcAft>
                <a:spcPts val="0"/>
              </a:spcAft>
              <a:buClrTx/>
              <a:buSzTx/>
              <a:buFontTx/>
              <a:buChar char="-"/>
              <a:tabLst/>
              <a:defRPr/>
            </a:pPr>
            <a:endParaRPr kumimoji="0" lang="en-US" sz="1200" b="0" i="0" u="none" strike="noStrike" kern="1200" cap="none" spc="0" normalizeH="0" baseline="0" noProof="0">
              <a:ln>
                <a:noFill/>
              </a:ln>
              <a:solidFill>
                <a:srgbClr val="595454"/>
              </a:solidFill>
              <a:effectLst/>
              <a:uLnTx/>
              <a:uFillTx/>
              <a:latin typeface="Trebuchet MS"/>
              <a:ea typeface="+mn-ea"/>
              <a:cs typeface="+mn-cs"/>
            </a:endParaRPr>
          </a:p>
          <a:p>
            <a:pPr marL="0" marR="0" lvl="0" indent="0" algn="l" defTabSz="7619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95454"/>
              </a:solidFill>
              <a:effectLst/>
              <a:uLnTx/>
              <a:uFillTx/>
              <a:latin typeface="Trebuchet MS"/>
              <a:ea typeface="+mn-ea"/>
              <a:cs typeface="+mn-cs"/>
            </a:endParaRPr>
          </a:p>
          <a:p>
            <a:pPr marL="0" marR="0" lvl="0" indent="0" algn="l" defTabSz="7619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95454"/>
                </a:solidFill>
                <a:effectLst/>
                <a:uLnTx/>
                <a:uFillTx/>
                <a:latin typeface="Trebuchet MS"/>
                <a:ea typeface="+mn-ea"/>
                <a:cs typeface="+mn-cs"/>
              </a:rPr>
              <a:t>The bispecific antibody can override the specificity of an effector cell for its natural target and redirect it to kill a target that it would otherwise ignore that is relevant in MM.</a:t>
            </a:r>
          </a:p>
        </p:txBody>
      </p:sp>
      <p:sp>
        <p:nvSpPr>
          <p:cNvPr id="6" name="Text Placeholder 16">
            <a:extLst>
              <a:ext uri="{FF2B5EF4-FFF2-40B4-BE49-F238E27FC236}">
                <a16:creationId xmlns:a16="http://schemas.microsoft.com/office/drawing/2014/main" id="{3A6B2ACD-F3CC-4F43-BAE0-1866A50C48E7}"/>
              </a:ext>
            </a:extLst>
          </p:cNvPr>
          <p:cNvSpPr txBox="1">
            <a:spLocks/>
          </p:cNvSpPr>
          <p:nvPr/>
        </p:nvSpPr>
        <p:spPr>
          <a:xfrm>
            <a:off x="2341539" y="4774194"/>
            <a:ext cx="6635482" cy="345453"/>
          </a:xfrm>
          <a:prstGeom prst="rect">
            <a:avLst/>
          </a:prstGeom>
        </p:spPr>
        <p:txBody>
          <a:bodyPr/>
          <a:lstStyle>
            <a:lvl1pPr marL="228594" indent="-228594" algn="l" defTabSz="914377" rtl="0" eaLnBrk="1" latinLnBrk="0" hangingPunct="1">
              <a:lnSpc>
                <a:spcPct val="100000"/>
              </a:lnSpc>
              <a:spcBef>
                <a:spcPts val="600"/>
              </a:spcBef>
              <a:buFont typeface="Trebuchet MS" panose="020B0603020202020204" pitchFamily="34" charset="0"/>
              <a:buChar char="•"/>
              <a:defRPr sz="2000" kern="1200">
                <a:solidFill>
                  <a:schemeClr val="tx1"/>
                </a:solidFill>
                <a:latin typeface="+mn-lt"/>
                <a:ea typeface="+mn-ea"/>
                <a:cs typeface="+mn-cs"/>
              </a:defRPr>
            </a:lvl1pPr>
            <a:lvl2pPr marL="457189" indent="-228594" algn="l" defTabSz="914377" rtl="0" eaLnBrk="1" latinLnBrk="0" hangingPunct="1">
              <a:lnSpc>
                <a:spcPct val="100000"/>
              </a:lnSpc>
              <a:spcBef>
                <a:spcPts val="600"/>
              </a:spcBef>
              <a:buFont typeface="Trebuchet MS" panose="020B0603020202020204" pitchFamily="34" charset="0"/>
              <a:buChar char="—"/>
              <a:defRPr sz="2000" kern="1200">
                <a:solidFill>
                  <a:schemeClr val="tx1"/>
                </a:solidFill>
                <a:latin typeface="+mn-lt"/>
                <a:ea typeface="+mn-ea"/>
                <a:cs typeface="+mn-cs"/>
              </a:defRPr>
            </a:lvl2pPr>
            <a:lvl3pPr marL="685783" indent="-228594" algn="l" defTabSz="914377" rtl="0" eaLnBrk="1" latinLnBrk="0" hangingPunct="1">
              <a:lnSpc>
                <a:spcPct val="100000"/>
              </a:lnSpc>
              <a:spcBef>
                <a:spcPts val="600"/>
              </a:spcBef>
              <a:buFont typeface="Trebuchet MS" panose="020B0603020202020204" pitchFamily="34" charset="0"/>
              <a:buChar char="—"/>
              <a:defRPr sz="2000" kern="1200">
                <a:solidFill>
                  <a:schemeClr val="tx1"/>
                </a:solidFill>
                <a:latin typeface="+mn-lt"/>
                <a:ea typeface="+mn-ea"/>
                <a:cs typeface="+mn-cs"/>
              </a:defRPr>
            </a:lvl3pPr>
            <a:lvl4pPr marL="914377" indent="-228594" algn="l" defTabSz="914377" rtl="0" eaLnBrk="1" latinLnBrk="0" hangingPunct="1">
              <a:lnSpc>
                <a:spcPct val="100000"/>
              </a:lnSpc>
              <a:spcBef>
                <a:spcPts val="600"/>
              </a:spcBef>
              <a:buFont typeface="Trebuchet MS" panose="020B0603020202020204" pitchFamily="34" charset="0"/>
              <a:buChar char="—"/>
              <a:defRPr sz="2000" kern="1200">
                <a:solidFill>
                  <a:schemeClr val="tx1"/>
                </a:solidFill>
                <a:latin typeface="+mn-lt"/>
                <a:ea typeface="+mn-ea"/>
                <a:cs typeface="+mn-cs"/>
              </a:defRPr>
            </a:lvl4pPr>
            <a:lvl5pPr marL="1142971" indent="-228594" algn="l" defTabSz="914377" rtl="0" eaLnBrk="1" latinLnBrk="0" hangingPunct="1">
              <a:lnSpc>
                <a:spcPct val="100000"/>
              </a:lnSpc>
              <a:spcBef>
                <a:spcPts val="600"/>
              </a:spcBef>
              <a:buFont typeface="Trebuchet MS" panose="020B0603020202020204" pitchFamily="34" charset="0"/>
              <a:buChar char="—"/>
              <a:defRPr sz="2000" kern="1200">
                <a:solidFill>
                  <a:schemeClr val="tx1"/>
                </a:solidFill>
                <a:latin typeface="+mn-lt"/>
                <a:ea typeface="+mn-ea"/>
                <a:cs typeface="+mn-cs"/>
              </a:defRPr>
            </a:lvl5pPr>
            <a:lvl6pPr marL="1371566" indent="-228594" algn="l" defTabSz="914377"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6pPr>
            <a:lvl7pPr marL="1600160" indent="-228594" algn="l" defTabSz="914377"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7pPr>
            <a:lvl8pPr marL="1828754" indent="-228594" algn="l" defTabSz="914377"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8pPr>
            <a:lvl9pPr marL="2057349" indent="-228594" algn="l" defTabSz="914377"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9pPr>
          </a:lstStyle>
          <a:p>
            <a:pPr marL="0" marR="0" lvl="0" indent="0" algn="r" defTabSz="914377" rtl="0" eaLnBrk="1" fontAlgn="auto" latinLnBrk="0" hangingPunct="1">
              <a:lnSpc>
                <a:spcPct val="100000"/>
              </a:lnSpc>
              <a:spcBef>
                <a:spcPts val="600"/>
              </a:spcBef>
              <a:spcAft>
                <a:spcPts val="0"/>
              </a:spcAft>
              <a:buClrTx/>
              <a:buSzTx/>
              <a:buFont typeface="Trebuchet MS" panose="020B0603020202020204" pitchFamily="34" charset="0"/>
              <a:buNone/>
              <a:tabLst/>
              <a:defRPr/>
            </a:pPr>
            <a:r>
              <a:rPr kumimoji="0" lang="en-US" sz="1000" b="0" i="0" u="none" strike="noStrike" kern="1200" cap="none" spc="0" normalizeH="0" baseline="0" noProof="0">
                <a:ln>
                  <a:noFill/>
                </a:ln>
                <a:solidFill>
                  <a:srgbClr val="595454">
                    <a:lumMod val="50000"/>
                  </a:srgbClr>
                </a:solidFill>
                <a:effectLst/>
                <a:uLnTx/>
                <a:uFillTx/>
                <a:latin typeface="Trebuchet MS"/>
                <a:ea typeface="ＭＳ Ｐゴシック" charset="0"/>
                <a:cs typeface="+mn-cs"/>
              </a:rPr>
              <a:t>1. Ross SL, et al. </a:t>
            </a:r>
            <a:r>
              <a:rPr kumimoji="0" lang="en-US" sz="1000" b="0" i="1" u="none" strike="noStrike" kern="1200" cap="none" spc="0" normalizeH="0" baseline="0" noProof="0">
                <a:ln>
                  <a:noFill/>
                </a:ln>
                <a:solidFill>
                  <a:srgbClr val="595454">
                    <a:lumMod val="50000"/>
                  </a:srgbClr>
                </a:solidFill>
                <a:effectLst/>
                <a:uLnTx/>
                <a:uFillTx/>
                <a:latin typeface="Trebuchet MS"/>
                <a:ea typeface="ＭＳ Ｐゴシック" charset="0"/>
                <a:cs typeface="+mn-cs"/>
              </a:rPr>
              <a:t>PLoS One</a:t>
            </a:r>
            <a:r>
              <a:rPr kumimoji="0" lang="en-US" sz="1000" b="0" i="0" u="none" strike="noStrike" kern="1200" cap="none" spc="0" normalizeH="0" baseline="0" noProof="0">
                <a:ln>
                  <a:noFill/>
                </a:ln>
                <a:solidFill>
                  <a:srgbClr val="595454">
                    <a:lumMod val="50000"/>
                  </a:srgbClr>
                </a:solidFill>
                <a:effectLst/>
                <a:uLnTx/>
                <a:uFillTx/>
                <a:latin typeface="Trebuchet MS"/>
                <a:ea typeface="ＭＳ Ｐゴシック" charset="0"/>
                <a:cs typeface="+mn-cs"/>
              </a:rPr>
              <a:t>. 2017;12(8):e0183390; 2. Labrijn AF, et al. </a:t>
            </a:r>
            <a:r>
              <a:rPr kumimoji="0" lang="en-US" sz="1000" b="0" i="1" u="none" strike="noStrike" kern="1200" cap="none" spc="0" normalizeH="0" baseline="0" noProof="0">
                <a:ln>
                  <a:noFill/>
                </a:ln>
                <a:solidFill>
                  <a:srgbClr val="595454">
                    <a:lumMod val="50000"/>
                  </a:srgbClr>
                </a:solidFill>
                <a:effectLst/>
                <a:uLnTx/>
                <a:uFillTx/>
                <a:latin typeface="Trebuchet MS"/>
                <a:ea typeface="ＭＳ Ｐゴシック" charset="0"/>
                <a:cs typeface="+mn-cs"/>
              </a:rPr>
              <a:t>Nat Rev Drug Discov</a:t>
            </a:r>
            <a:r>
              <a:rPr kumimoji="0" lang="en-US" sz="1000" b="0" i="0" u="none" strike="noStrike" kern="1200" cap="none" spc="0" normalizeH="0" baseline="0" noProof="0">
                <a:ln>
                  <a:noFill/>
                </a:ln>
                <a:solidFill>
                  <a:srgbClr val="595454">
                    <a:lumMod val="50000"/>
                  </a:srgbClr>
                </a:solidFill>
                <a:effectLst/>
                <a:uLnTx/>
                <a:uFillTx/>
                <a:latin typeface="Trebuchet MS"/>
                <a:ea typeface="ＭＳ Ｐゴシック" charset="0"/>
                <a:cs typeface="+mn-cs"/>
              </a:rPr>
              <a:t>. 2019;18(8):585-608.</a:t>
            </a:r>
          </a:p>
        </p:txBody>
      </p:sp>
    </p:spTree>
    <p:extLst>
      <p:ext uri="{BB962C8B-B14F-4D97-AF65-F5344CB8AC3E}">
        <p14:creationId xmlns:p14="http://schemas.microsoft.com/office/powerpoint/2010/main" val="255239814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D8AAE8-EF1C-E14B-9B0D-C247CB101E9E}"/>
              </a:ext>
            </a:extLst>
          </p:cNvPr>
          <p:cNvSpPr>
            <a:spLocks noGrp="1"/>
          </p:cNvSpPr>
          <p:nvPr>
            <p:ph type="title"/>
          </p:nvPr>
        </p:nvSpPr>
        <p:spPr>
          <a:xfrm>
            <a:off x="274584" y="262669"/>
            <a:ext cx="7207036" cy="838833"/>
          </a:xfrm>
        </p:spPr>
        <p:txBody>
          <a:bodyPr>
            <a:normAutofit/>
          </a:bodyPr>
          <a:lstStyle/>
          <a:p>
            <a:r>
              <a:rPr lang="en-US" noProof="0">
                <a:solidFill>
                  <a:srgbClr val="595454"/>
                </a:solidFill>
              </a:rPr>
              <a:t>Bispecific monoclonal antibodies in MM</a:t>
            </a:r>
          </a:p>
        </p:txBody>
      </p:sp>
      <p:pic>
        <p:nvPicPr>
          <p:cNvPr id="5" name="Imagen 4">
            <a:extLst>
              <a:ext uri="{FF2B5EF4-FFF2-40B4-BE49-F238E27FC236}">
                <a16:creationId xmlns:a16="http://schemas.microsoft.com/office/drawing/2014/main" id="{F430EDC3-40D9-6B4D-BEBD-CCA7D35E9DEC}"/>
              </a:ext>
            </a:extLst>
          </p:cNvPr>
          <p:cNvPicPr>
            <a:picLocks noChangeAspect="1"/>
          </p:cNvPicPr>
          <p:nvPr/>
        </p:nvPicPr>
        <p:blipFill>
          <a:blip r:embed="rId2"/>
          <a:stretch>
            <a:fillRect/>
          </a:stretch>
        </p:blipFill>
        <p:spPr>
          <a:xfrm>
            <a:off x="954157" y="726349"/>
            <a:ext cx="7123943" cy="2629101"/>
          </a:xfrm>
          <a:prstGeom prst="rect">
            <a:avLst/>
          </a:prstGeom>
        </p:spPr>
      </p:pic>
      <p:sp>
        <p:nvSpPr>
          <p:cNvPr id="6" name="CuadroTexto 5">
            <a:extLst>
              <a:ext uri="{FF2B5EF4-FFF2-40B4-BE49-F238E27FC236}">
                <a16:creationId xmlns:a16="http://schemas.microsoft.com/office/drawing/2014/main" id="{8D5E53DB-D0A0-3841-BF0D-807456A46538}"/>
              </a:ext>
            </a:extLst>
          </p:cNvPr>
          <p:cNvSpPr txBox="1"/>
          <p:nvPr/>
        </p:nvSpPr>
        <p:spPr>
          <a:xfrm>
            <a:off x="954157" y="3542599"/>
            <a:ext cx="3600347" cy="885948"/>
          </a:xfrm>
          <a:prstGeom prst="rect">
            <a:avLst/>
          </a:prstGeom>
          <a:noFill/>
          <a:ln>
            <a:solidFill>
              <a:schemeClr val="accent1"/>
            </a:solidFill>
          </a:ln>
        </p:spPr>
        <p:txBody>
          <a:bodyPr wrap="square" rtlCol="0">
            <a:spAutoFit/>
          </a:bodyPr>
          <a:lstStyle/>
          <a:p>
            <a:pPr marL="217004" marR="0" lvl="0" indent="-217004" algn="l" defTabSz="761970" rtl="0" eaLnBrk="1" fontAlgn="auto" latinLnBrk="0" hangingPunct="1">
              <a:lnSpc>
                <a:spcPct val="100000"/>
              </a:lnSpc>
              <a:spcBef>
                <a:spcPts val="0"/>
              </a:spcBef>
              <a:spcAft>
                <a:spcPts val="0"/>
              </a:spcAft>
              <a:buClrTx/>
              <a:buSzTx/>
              <a:buFontTx/>
              <a:buAutoNum type="arabicPeriod"/>
              <a:tabLst/>
              <a:defRPr/>
            </a:pPr>
            <a:r>
              <a:rPr kumimoji="0" lang="es-ES" sz="1139" b="0" i="0" u="none" strike="noStrike" kern="1200" cap="none" spc="0" normalizeH="0" baseline="0" noProof="0">
                <a:ln>
                  <a:noFill/>
                </a:ln>
                <a:solidFill>
                  <a:srgbClr val="595454"/>
                </a:solidFill>
                <a:effectLst/>
                <a:uLnTx/>
                <a:uFillTx/>
                <a:latin typeface="Trebuchet MS"/>
                <a:ea typeface="+mn-ea"/>
                <a:cs typeface="+mn-cs"/>
              </a:rPr>
              <a:t>BITEs: </a:t>
            </a:r>
            <a:r>
              <a:rPr kumimoji="0" lang="es-ES" sz="1266" b="1" i="0" u="none" strike="noStrike" kern="1200" cap="none" spc="0" normalizeH="0" baseline="0" noProof="0">
                <a:ln>
                  <a:noFill/>
                </a:ln>
                <a:solidFill>
                  <a:srgbClr val="BE2BBB"/>
                </a:solidFill>
                <a:effectLst/>
                <a:uLnTx/>
                <a:uFillTx/>
                <a:latin typeface="Trebuchet MS"/>
                <a:ea typeface="+mn-ea"/>
                <a:cs typeface="+mn-cs"/>
              </a:rPr>
              <a:t>no Fc-mediated effector functions</a:t>
            </a:r>
            <a:r>
              <a:rPr kumimoji="0" lang="es-ES" sz="1139" b="0" i="0" u="none" strike="noStrike" kern="1200" cap="none" spc="0" normalizeH="0" baseline="0" noProof="0">
                <a:ln>
                  <a:noFill/>
                </a:ln>
                <a:solidFill>
                  <a:srgbClr val="BE2BBB"/>
                </a:solidFill>
                <a:effectLst/>
                <a:uLnTx/>
                <a:uFillTx/>
                <a:latin typeface="Trebuchet MS"/>
                <a:ea typeface="+mn-ea"/>
                <a:cs typeface="+mn-cs"/>
              </a:rPr>
              <a:t> </a:t>
            </a:r>
          </a:p>
          <a:p>
            <a:pPr marL="0" marR="0" lvl="0" indent="0" algn="l" defTabSz="761970" rtl="0" eaLnBrk="1" fontAlgn="auto" latinLnBrk="0" hangingPunct="1">
              <a:lnSpc>
                <a:spcPct val="100000"/>
              </a:lnSpc>
              <a:spcBef>
                <a:spcPts val="0"/>
              </a:spcBef>
              <a:spcAft>
                <a:spcPts val="0"/>
              </a:spcAft>
              <a:buClrTx/>
              <a:buSzTx/>
              <a:buFontTx/>
              <a:buNone/>
              <a:tabLst/>
              <a:defRPr/>
            </a:pPr>
            <a:r>
              <a:rPr kumimoji="0" lang="es-ES" sz="1139" b="0" i="0" u="none" strike="noStrike" kern="1200" cap="none" spc="0" normalizeH="0" baseline="0" noProof="0">
                <a:ln>
                  <a:noFill/>
                </a:ln>
                <a:solidFill>
                  <a:srgbClr val="595454"/>
                </a:solidFill>
                <a:effectLst/>
                <a:uLnTx/>
                <a:uFillTx/>
                <a:latin typeface="Trebuchet MS"/>
                <a:ea typeface="+mn-ea"/>
                <a:cs typeface="+mn-cs"/>
              </a:rPr>
              <a:t>Small size that offers better tumor tissue penetration but requires continuous IV infusion. </a:t>
            </a:r>
          </a:p>
          <a:p>
            <a:pPr marL="0" marR="0" lvl="0" indent="0" algn="l" defTabSz="761970" rtl="0" eaLnBrk="1" fontAlgn="auto" latinLnBrk="0" hangingPunct="1">
              <a:lnSpc>
                <a:spcPct val="100000"/>
              </a:lnSpc>
              <a:spcBef>
                <a:spcPts val="0"/>
              </a:spcBef>
              <a:spcAft>
                <a:spcPts val="0"/>
              </a:spcAft>
              <a:buClrTx/>
              <a:buSzTx/>
              <a:buFontTx/>
              <a:buNone/>
              <a:tabLst/>
              <a:defRPr/>
            </a:pPr>
            <a:r>
              <a:rPr kumimoji="0" lang="es-ES" sz="788" b="1" i="0" u="none" strike="noStrike" kern="1200" cap="none" spc="0" normalizeH="0" baseline="0" noProof="0">
                <a:ln>
                  <a:noFill/>
                </a:ln>
                <a:solidFill>
                  <a:srgbClr val="BE2BBB"/>
                </a:solidFill>
                <a:effectLst/>
                <a:uLnTx/>
                <a:uFillTx/>
                <a:latin typeface="Trebuchet MS"/>
                <a:ea typeface="+mn-ea"/>
                <a:cs typeface="+mn-cs"/>
              </a:rPr>
              <a:t>AMG 420</a:t>
            </a:r>
            <a:r>
              <a:rPr kumimoji="0" lang="es-ES" sz="788" b="0" i="0" u="none" strike="noStrike" kern="1200" cap="none" spc="0" normalizeH="0" baseline="0" noProof="0">
                <a:ln>
                  <a:noFill/>
                </a:ln>
                <a:solidFill>
                  <a:srgbClr val="595454"/>
                </a:solidFill>
                <a:effectLst/>
                <a:uLnTx/>
                <a:uFillTx/>
                <a:latin typeface="Trebuchet MS"/>
                <a:ea typeface="+mn-ea"/>
                <a:cs typeface="+mn-cs"/>
              </a:rPr>
              <a:t> was the first BCMA-CD3 mAb evaluated in RRMM patients; promising  efficacy, but the development plan moved to </a:t>
            </a:r>
            <a:r>
              <a:rPr kumimoji="0" lang="es-ES" sz="825" b="0" i="0" u="none" strike="noStrike" kern="1200" cap="none" spc="0" normalizeH="0" baseline="0" noProof="0">
                <a:ln>
                  <a:noFill/>
                </a:ln>
                <a:solidFill>
                  <a:srgbClr val="595454"/>
                </a:solidFill>
                <a:effectLst/>
                <a:uLnTx/>
                <a:uFillTx/>
                <a:latin typeface="Trebuchet MS"/>
                <a:ea typeface="+mn-ea"/>
                <a:cs typeface="+mn-cs"/>
              </a:rPr>
              <a:t>the other format.</a:t>
            </a:r>
          </a:p>
        </p:txBody>
      </p:sp>
      <p:sp>
        <p:nvSpPr>
          <p:cNvPr id="7" name="CuadroTexto 6">
            <a:extLst>
              <a:ext uri="{FF2B5EF4-FFF2-40B4-BE49-F238E27FC236}">
                <a16:creationId xmlns:a16="http://schemas.microsoft.com/office/drawing/2014/main" id="{D2813B15-4529-D54C-960C-2CB394FC5B97}"/>
              </a:ext>
            </a:extLst>
          </p:cNvPr>
          <p:cNvSpPr txBox="1"/>
          <p:nvPr/>
        </p:nvSpPr>
        <p:spPr>
          <a:xfrm>
            <a:off x="4646906" y="3542599"/>
            <a:ext cx="3431194" cy="793551"/>
          </a:xfrm>
          <a:prstGeom prst="rect">
            <a:avLst/>
          </a:prstGeom>
          <a:noFill/>
          <a:ln>
            <a:solidFill>
              <a:schemeClr val="accent1"/>
            </a:solidFill>
          </a:ln>
        </p:spPr>
        <p:txBody>
          <a:bodyPr wrap="square" rtlCol="0">
            <a:spAutoFit/>
          </a:bodyPr>
          <a:lstStyle/>
          <a:p>
            <a:pPr marL="0" marR="0" lvl="0" indent="0" algn="l" defTabSz="761970" rtl="0" eaLnBrk="1" fontAlgn="auto" latinLnBrk="0" hangingPunct="1">
              <a:lnSpc>
                <a:spcPct val="100000"/>
              </a:lnSpc>
              <a:spcBef>
                <a:spcPts val="0"/>
              </a:spcBef>
              <a:spcAft>
                <a:spcPts val="0"/>
              </a:spcAft>
              <a:buClrTx/>
              <a:buSzTx/>
              <a:buFontTx/>
              <a:buNone/>
              <a:tabLst/>
              <a:defRPr/>
            </a:pPr>
            <a:r>
              <a:rPr kumimoji="0" lang="es-ES" sz="1139" b="0" i="0" u="none" strike="noStrike" kern="1200" cap="none" spc="0" normalizeH="0" baseline="0" noProof="0">
                <a:ln>
                  <a:noFill/>
                </a:ln>
                <a:solidFill>
                  <a:srgbClr val="595454"/>
                </a:solidFill>
                <a:effectLst/>
                <a:uLnTx/>
                <a:uFillTx/>
                <a:latin typeface="Trebuchet MS"/>
                <a:ea typeface="+mn-ea"/>
                <a:cs typeface="+mn-cs"/>
              </a:rPr>
              <a:t>2. Bispecific formats with </a:t>
            </a:r>
            <a:r>
              <a:rPr kumimoji="0" lang="es-ES" sz="1139" b="1" i="0" u="none" strike="noStrike" kern="1200" cap="none" spc="0" normalizeH="0" baseline="0" noProof="0">
                <a:ln>
                  <a:noFill/>
                </a:ln>
                <a:solidFill>
                  <a:srgbClr val="BE2BBB"/>
                </a:solidFill>
                <a:effectLst/>
                <a:uLnTx/>
                <a:uFillTx/>
                <a:latin typeface="Trebuchet MS"/>
                <a:ea typeface="+mn-ea"/>
                <a:cs typeface="+mn-cs"/>
              </a:rPr>
              <a:t>Fc regions that retain Fc-mediated effector functions</a:t>
            </a:r>
            <a:r>
              <a:rPr kumimoji="0" lang="es-ES" sz="1139" b="0" i="0" u="none" strike="noStrike" kern="1200" cap="none" spc="0" normalizeH="0" baseline="0" noProof="0">
                <a:ln>
                  <a:noFill/>
                </a:ln>
                <a:solidFill>
                  <a:srgbClr val="BE2BBB"/>
                </a:solidFill>
                <a:effectLst/>
                <a:uLnTx/>
                <a:uFillTx/>
                <a:latin typeface="Trebuchet MS"/>
                <a:ea typeface="+mn-ea"/>
                <a:cs typeface="+mn-cs"/>
              </a:rPr>
              <a:t>, </a:t>
            </a:r>
            <a:r>
              <a:rPr kumimoji="0" lang="es-ES" sz="1139" b="0" i="0" u="none" strike="noStrike" kern="1200" cap="none" spc="0" normalizeH="0" baseline="0" noProof="0">
                <a:ln>
                  <a:noFill/>
                </a:ln>
                <a:solidFill>
                  <a:srgbClr val="595454"/>
                </a:solidFill>
                <a:effectLst/>
                <a:uLnTx/>
                <a:uFillTx/>
                <a:latin typeface="Trebuchet MS"/>
                <a:ea typeface="+mn-ea"/>
                <a:cs typeface="+mn-cs"/>
              </a:rPr>
              <a:t>such as CDC and ADCC, and can be delivered IV or SC and in short infusions.</a:t>
            </a:r>
          </a:p>
        </p:txBody>
      </p:sp>
      <p:sp>
        <p:nvSpPr>
          <p:cNvPr id="8" name="Text Placeholder 16">
            <a:extLst>
              <a:ext uri="{FF2B5EF4-FFF2-40B4-BE49-F238E27FC236}">
                <a16:creationId xmlns:a16="http://schemas.microsoft.com/office/drawing/2014/main" id="{2D9593B7-F0CD-E941-BEC7-7BC93B51BD3E}"/>
              </a:ext>
            </a:extLst>
          </p:cNvPr>
          <p:cNvSpPr txBox="1">
            <a:spLocks/>
          </p:cNvSpPr>
          <p:nvPr/>
        </p:nvSpPr>
        <p:spPr>
          <a:xfrm>
            <a:off x="3382234" y="4779478"/>
            <a:ext cx="5595896" cy="151283"/>
          </a:xfrm>
          <a:prstGeom prst="rect">
            <a:avLst/>
          </a:prstGeom>
        </p:spPr>
        <p:txBody>
          <a:bodyPr/>
          <a:lstStyle>
            <a:lvl1pPr marL="228594" indent="-228594" algn="l" defTabSz="914377" rtl="0" eaLnBrk="1" latinLnBrk="0" hangingPunct="1">
              <a:lnSpc>
                <a:spcPct val="100000"/>
              </a:lnSpc>
              <a:spcBef>
                <a:spcPts val="600"/>
              </a:spcBef>
              <a:buFont typeface="Trebuchet MS" panose="020B0603020202020204" pitchFamily="34" charset="0"/>
              <a:buChar char="•"/>
              <a:defRPr sz="2000" kern="1200">
                <a:solidFill>
                  <a:schemeClr val="tx1"/>
                </a:solidFill>
                <a:latin typeface="+mn-lt"/>
                <a:ea typeface="+mn-ea"/>
                <a:cs typeface="+mn-cs"/>
              </a:defRPr>
            </a:lvl1pPr>
            <a:lvl2pPr marL="457189" indent="-228594" algn="l" defTabSz="914377" rtl="0" eaLnBrk="1" latinLnBrk="0" hangingPunct="1">
              <a:lnSpc>
                <a:spcPct val="100000"/>
              </a:lnSpc>
              <a:spcBef>
                <a:spcPts val="600"/>
              </a:spcBef>
              <a:buFont typeface="Trebuchet MS" panose="020B0603020202020204" pitchFamily="34" charset="0"/>
              <a:buChar char="—"/>
              <a:defRPr sz="2000" kern="1200">
                <a:solidFill>
                  <a:schemeClr val="tx1"/>
                </a:solidFill>
                <a:latin typeface="+mn-lt"/>
                <a:ea typeface="+mn-ea"/>
                <a:cs typeface="+mn-cs"/>
              </a:defRPr>
            </a:lvl2pPr>
            <a:lvl3pPr marL="685783" indent="-228594" algn="l" defTabSz="914377" rtl="0" eaLnBrk="1" latinLnBrk="0" hangingPunct="1">
              <a:lnSpc>
                <a:spcPct val="100000"/>
              </a:lnSpc>
              <a:spcBef>
                <a:spcPts val="600"/>
              </a:spcBef>
              <a:buFont typeface="Trebuchet MS" panose="020B0603020202020204" pitchFamily="34" charset="0"/>
              <a:buChar char="—"/>
              <a:defRPr sz="2000" kern="1200">
                <a:solidFill>
                  <a:schemeClr val="tx1"/>
                </a:solidFill>
                <a:latin typeface="+mn-lt"/>
                <a:ea typeface="+mn-ea"/>
                <a:cs typeface="+mn-cs"/>
              </a:defRPr>
            </a:lvl3pPr>
            <a:lvl4pPr marL="914377" indent="-228594" algn="l" defTabSz="914377" rtl="0" eaLnBrk="1" latinLnBrk="0" hangingPunct="1">
              <a:lnSpc>
                <a:spcPct val="100000"/>
              </a:lnSpc>
              <a:spcBef>
                <a:spcPts val="600"/>
              </a:spcBef>
              <a:buFont typeface="Trebuchet MS" panose="020B0603020202020204" pitchFamily="34" charset="0"/>
              <a:buChar char="—"/>
              <a:defRPr sz="2000" kern="1200">
                <a:solidFill>
                  <a:schemeClr val="tx1"/>
                </a:solidFill>
                <a:latin typeface="+mn-lt"/>
                <a:ea typeface="+mn-ea"/>
                <a:cs typeface="+mn-cs"/>
              </a:defRPr>
            </a:lvl4pPr>
            <a:lvl5pPr marL="1142971" indent="-228594" algn="l" defTabSz="914377" rtl="0" eaLnBrk="1" latinLnBrk="0" hangingPunct="1">
              <a:lnSpc>
                <a:spcPct val="100000"/>
              </a:lnSpc>
              <a:spcBef>
                <a:spcPts val="600"/>
              </a:spcBef>
              <a:buFont typeface="Trebuchet MS" panose="020B0603020202020204" pitchFamily="34" charset="0"/>
              <a:buChar char="—"/>
              <a:defRPr sz="2000" kern="1200">
                <a:solidFill>
                  <a:schemeClr val="tx1"/>
                </a:solidFill>
                <a:latin typeface="+mn-lt"/>
                <a:ea typeface="+mn-ea"/>
                <a:cs typeface="+mn-cs"/>
              </a:defRPr>
            </a:lvl5pPr>
            <a:lvl6pPr marL="1371566" indent="-228594" algn="l" defTabSz="914377"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6pPr>
            <a:lvl7pPr marL="1600160" indent="-228594" algn="l" defTabSz="914377"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7pPr>
            <a:lvl8pPr marL="1828754" indent="-228594" algn="l" defTabSz="914377"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8pPr>
            <a:lvl9pPr marL="2057349" indent="-228594" algn="l" defTabSz="914377"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9pPr>
          </a:lstStyle>
          <a:p>
            <a:pPr marL="0" marR="0" lvl="0" indent="0" algn="r" defTabSz="914377" rtl="0" eaLnBrk="1" fontAlgn="auto" latinLnBrk="0" hangingPunct="1">
              <a:lnSpc>
                <a:spcPct val="100000"/>
              </a:lnSpc>
              <a:spcBef>
                <a:spcPts val="600"/>
              </a:spcBef>
              <a:spcAft>
                <a:spcPts val="0"/>
              </a:spcAft>
              <a:buClrTx/>
              <a:buSzTx/>
              <a:buFont typeface="Trebuchet MS" panose="020B0603020202020204" pitchFamily="34" charset="0"/>
              <a:buNone/>
              <a:tabLst/>
              <a:defRPr/>
            </a:pPr>
            <a:r>
              <a:rPr kumimoji="0" lang="en-US" sz="1000" b="0" i="0" u="none" strike="noStrike" kern="1200" cap="none" spc="0" normalizeH="0" baseline="0" noProof="0">
                <a:ln>
                  <a:noFill/>
                </a:ln>
                <a:solidFill>
                  <a:srgbClr val="595454">
                    <a:lumMod val="50000"/>
                  </a:srgbClr>
                </a:solidFill>
                <a:effectLst/>
                <a:uLnTx/>
                <a:uFillTx/>
                <a:latin typeface="Trebuchet MS"/>
                <a:ea typeface="ＭＳ Ｐゴシック" charset="0"/>
                <a:cs typeface="+mn-cs"/>
              </a:rPr>
              <a:t>Shim H. </a:t>
            </a:r>
            <a:r>
              <a:rPr kumimoji="0" lang="en-US" sz="1000" b="0" i="1" u="none" strike="noStrike" kern="1200" cap="none" spc="0" normalizeH="0" baseline="0" noProof="0">
                <a:ln>
                  <a:noFill/>
                </a:ln>
                <a:solidFill>
                  <a:srgbClr val="595454">
                    <a:lumMod val="50000"/>
                  </a:srgbClr>
                </a:solidFill>
                <a:effectLst/>
                <a:uLnTx/>
                <a:uFillTx/>
                <a:latin typeface="Trebuchet MS"/>
                <a:ea typeface="ＭＳ Ｐゴシック" charset="0"/>
                <a:cs typeface="+mn-cs"/>
              </a:rPr>
              <a:t>Biomolecules</a:t>
            </a:r>
            <a:r>
              <a:rPr kumimoji="0" lang="en-US" sz="1000" b="0" i="0" u="none" strike="noStrike" kern="1200" cap="none" spc="0" normalizeH="0" baseline="0" noProof="0">
                <a:ln>
                  <a:noFill/>
                </a:ln>
                <a:solidFill>
                  <a:srgbClr val="595454">
                    <a:lumMod val="50000"/>
                  </a:srgbClr>
                </a:solidFill>
                <a:effectLst/>
                <a:uLnTx/>
                <a:uFillTx/>
                <a:latin typeface="Trebuchet MS"/>
                <a:ea typeface="ＭＳ Ｐゴシック" charset="0"/>
                <a:cs typeface="+mn-cs"/>
              </a:rPr>
              <a:t>. 2020;10(3):360. </a:t>
            </a:r>
          </a:p>
        </p:txBody>
      </p:sp>
    </p:spTree>
    <p:extLst>
      <p:ext uri="{BB962C8B-B14F-4D97-AF65-F5344CB8AC3E}">
        <p14:creationId xmlns:p14="http://schemas.microsoft.com/office/powerpoint/2010/main" val="22271496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8F1D20B0-E87D-4A5F-8FE2-CE6979B71187}"/>
              </a:ext>
            </a:extLst>
          </p:cNvPr>
          <p:cNvSpPr>
            <a:spLocks noGrp="1"/>
          </p:cNvSpPr>
          <p:nvPr>
            <p:ph idx="1"/>
          </p:nvPr>
        </p:nvSpPr>
        <p:spPr>
          <a:xfrm>
            <a:off x="394466" y="1300269"/>
            <a:ext cx="8229600" cy="2742953"/>
          </a:xfrm>
        </p:spPr>
        <p:txBody>
          <a:bodyPr/>
          <a:lstStyle/>
          <a:p>
            <a:pPr marL="342900" lvl="1" indent="-342900" defTabSz="685800">
              <a:lnSpc>
                <a:spcPct val="90000"/>
              </a:lnSpc>
              <a:spcBef>
                <a:spcPts val="600"/>
              </a:spcBef>
              <a:buClr>
                <a:schemeClr val="accent1"/>
              </a:buClr>
              <a:buFont typeface="+mj-lt"/>
              <a:buAutoNum type="arabicPeriod"/>
            </a:pPr>
            <a:r>
              <a:rPr lang="en-US" sz="1800">
                <a:solidFill>
                  <a:schemeClr val="tx1">
                    <a:lumMod val="85000"/>
                    <a:lumOff val="15000"/>
                  </a:schemeClr>
                </a:solidFill>
                <a:latin typeface="Arial"/>
                <a:ea typeface="+mn-ea"/>
                <a:cs typeface="Arial"/>
              </a:rPr>
              <a:t>I evaluate high-risk cytogenetics according to R-ISS </a:t>
            </a:r>
          </a:p>
          <a:p>
            <a:pPr marL="342900" lvl="1" indent="-342900" defTabSz="685800">
              <a:lnSpc>
                <a:spcPct val="90000"/>
              </a:lnSpc>
              <a:spcBef>
                <a:spcPts val="600"/>
              </a:spcBef>
              <a:buClr>
                <a:schemeClr val="accent1"/>
              </a:buClr>
              <a:buFont typeface="+mj-lt"/>
              <a:buAutoNum type="arabicPeriod"/>
            </a:pPr>
            <a:r>
              <a:rPr lang="en-US" sz="1800">
                <a:solidFill>
                  <a:schemeClr val="tx1">
                    <a:lumMod val="85000"/>
                    <a:lumOff val="15000"/>
                  </a:schemeClr>
                </a:solidFill>
                <a:latin typeface="Arial"/>
                <a:ea typeface="+mn-ea"/>
                <a:cs typeface="Arial"/>
              </a:rPr>
              <a:t>I evaluate high-risk cytogenetics according to R-ISS plus abnormalities of 1q (gain/amplification)</a:t>
            </a:r>
          </a:p>
          <a:p>
            <a:pPr marL="342900" lvl="1" indent="-342900" defTabSz="685800">
              <a:lnSpc>
                <a:spcPct val="90000"/>
              </a:lnSpc>
              <a:spcBef>
                <a:spcPts val="600"/>
              </a:spcBef>
              <a:buClr>
                <a:schemeClr val="accent1"/>
              </a:buClr>
              <a:buFont typeface="+mj-lt"/>
              <a:buAutoNum type="arabicPeriod"/>
            </a:pPr>
            <a:r>
              <a:rPr lang="en-US" sz="1800">
                <a:solidFill>
                  <a:schemeClr val="tx1">
                    <a:lumMod val="85000"/>
                    <a:lumOff val="15000"/>
                  </a:schemeClr>
                </a:solidFill>
                <a:latin typeface="Arial"/>
                <a:ea typeface="+mn-ea"/>
                <a:cs typeface="Arial"/>
              </a:rPr>
              <a:t>I do not have a FISH facility in my center/country for the evaluation of high-risk cytogenetics</a:t>
            </a:r>
          </a:p>
          <a:p>
            <a:pPr marL="342900" lvl="1" indent="-342900" defTabSz="685800">
              <a:lnSpc>
                <a:spcPct val="90000"/>
              </a:lnSpc>
              <a:spcBef>
                <a:spcPts val="600"/>
              </a:spcBef>
              <a:buClr>
                <a:schemeClr val="accent1"/>
              </a:buClr>
              <a:buFont typeface="+mj-lt"/>
              <a:buAutoNum type="arabicPeriod"/>
            </a:pPr>
            <a:r>
              <a:rPr lang="en-US" sz="1800">
                <a:solidFill>
                  <a:schemeClr val="tx1">
                    <a:lumMod val="85000"/>
                    <a:lumOff val="15000"/>
                  </a:schemeClr>
                </a:solidFill>
                <a:latin typeface="Arial"/>
                <a:ea typeface="+mn-ea"/>
                <a:cs typeface="Arial"/>
              </a:rPr>
              <a:t>I do not need any high-risk cytogenetic results; I treat all patients similarly</a:t>
            </a:r>
          </a:p>
          <a:p>
            <a:pPr marL="457200" indent="-457200">
              <a:buFont typeface="+mj-lt"/>
              <a:buAutoNum type="arabicPeriod"/>
            </a:pPr>
            <a:endParaRPr lang="en-US" noProof="0">
              <a:latin typeface="Arial"/>
            </a:endParaRPr>
          </a:p>
        </p:txBody>
      </p:sp>
      <p:grpSp>
        <p:nvGrpSpPr>
          <p:cNvPr id="4" name="Group 3">
            <a:extLst>
              <a:ext uri="{FF2B5EF4-FFF2-40B4-BE49-F238E27FC236}">
                <a16:creationId xmlns:a16="http://schemas.microsoft.com/office/drawing/2014/main" id="{76804E28-314C-4FDB-AD90-E21732116207}"/>
              </a:ext>
            </a:extLst>
          </p:cNvPr>
          <p:cNvGrpSpPr/>
          <p:nvPr/>
        </p:nvGrpSpPr>
        <p:grpSpPr>
          <a:xfrm>
            <a:off x="60948" y="61615"/>
            <a:ext cx="720000" cy="720000"/>
            <a:chOff x="8151603" y="218984"/>
            <a:chExt cx="720000" cy="720000"/>
          </a:xfrm>
        </p:grpSpPr>
        <p:sp>
          <p:nvSpPr>
            <p:cNvPr id="5" name="Teardrop 4">
              <a:extLst>
                <a:ext uri="{FF2B5EF4-FFF2-40B4-BE49-F238E27FC236}">
                  <a16:creationId xmlns:a16="http://schemas.microsoft.com/office/drawing/2014/main" id="{C2E5183A-FCFA-4188-866D-181F857FCCAB}"/>
                </a:ext>
              </a:extLst>
            </p:cNvPr>
            <p:cNvSpPr/>
            <p:nvPr/>
          </p:nvSpPr>
          <p:spPr bwMode="auto">
            <a:xfrm rot="5400000">
              <a:off x="8151603" y="218984"/>
              <a:ext cx="720000" cy="720000"/>
            </a:xfrm>
            <a:prstGeom prst="teardrop">
              <a:avLst/>
            </a:prstGeom>
            <a:solidFill>
              <a:srgbClr val="00AAB8"/>
            </a:solidFill>
            <a:ln>
              <a:solidFill>
                <a:srgbClr val="00AAB8"/>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NL" sz="2800" b="1" i="0" u="none" strike="noStrike" kern="1200" cap="none" spc="0" normalizeH="0" baseline="0" noProof="0">
                <a:ln>
                  <a:noFill/>
                </a:ln>
                <a:solidFill>
                  <a:srgbClr val="FFFF00"/>
                </a:solidFill>
                <a:effectLst/>
                <a:uLnTx/>
                <a:uFillTx/>
                <a:latin typeface="Arial" pitchFamily="34" charset="0"/>
                <a:ea typeface="+mn-ea"/>
                <a:cs typeface="+mn-cs"/>
              </a:endParaRPr>
            </a:p>
          </p:txBody>
        </p:sp>
        <p:sp>
          <p:nvSpPr>
            <p:cNvPr id="6" name="TextBox 5">
              <a:extLst>
                <a:ext uri="{FF2B5EF4-FFF2-40B4-BE49-F238E27FC236}">
                  <a16:creationId xmlns:a16="http://schemas.microsoft.com/office/drawing/2014/main" id="{C4F8F08B-F708-4E7E-9289-FE01E0AC1D1C}"/>
                </a:ext>
              </a:extLst>
            </p:cNvPr>
            <p:cNvSpPr txBox="1"/>
            <p:nvPr/>
          </p:nvSpPr>
          <p:spPr>
            <a:xfrm>
              <a:off x="8278208" y="255820"/>
              <a:ext cx="466795" cy="646331"/>
            </a:xfrm>
            <a:prstGeom prst="rect">
              <a:avLst/>
            </a:prstGeom>
            <a:noFill/>
            <a:ln>
              <a:noFill/>
            </a:ln>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endParaRPr kumimoji="0" lang="en-NL" sz="3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9" name="Τίτλος 1">
            <a:extLst>
              <a:ext uri="{FF2B5EF4-FFF2-40B4-BE49-F238E27FC236}">
                <a16:creationId xmlns:a16="http://schemas.microsoft.com/office/drawing/2014/main" id="{90D264A0-FFA7-41BF-A59D-5551F97EC3BF}"/>
              </a:ext>
            </a:extLst>
          </p:cNvPr>
          <p:cNvSpPr>
            <a:spLocks noGrp="1"/>
          </p:cNvSpPr>
          <p:nvPr>
            <p:ph type="title"/>
          </p:nvPr>
        </p:nvSpPr>
        <p:spPr>
          <a:xfrm>
            <a:off x="869436" y="73740"/>
            <a:ext cx="8364664" cy="1406167"/>
          </a:xfrm>
        </p:spPr>
        <p:txBody>
          <a:bodyPr anchor="t"/>
          <a:lstStyle/>
          <a:p>
            <a:pPr algn="l">
              <a:lnSpc>
                <a:spcPct val="90000"/>
              </a:lnSpc>
            </a:pPr>
            <a:r>
              <a:rPr lang="en-US" sz="2700" noProof="0">
                <a:solidFill>
                  <a:srgbClr val="005A9E"/>
                </a:solidFill>
              </a:rPr>
              <a:t>Question 1: When you treat your patient, which of the following risk parameters do you take into consideration?</a:t>
            </a:r>
          </a:p>
        </p:txBody>
      </p:sp>
    </p:spTree>
    <p:extLst>
      <p:ext uri="{BB962C8B-B14F-4D97-AF65-F5344CB8AC3E}">
        <p14:creationId xmlns:p14="http://schemas.microsoft.com/office/powerpoint/2010/main" val="374159545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D8AAE8-EF1C-E14B-9B0D-C247CB101E9E}"/>
              </a:ext>
            </a:extLst>
          </p:cNvPr>
          <p:cNvSpPr>
            <a:spLocks noGrp="1"/>
          </p:cNvSpPr>
          <p:nvPr>
            <p:ph type="title"/>
          </p:nvPr>
        </p:nvSpPr>
        <p:spPr>
          <a:xfrm>
            <a:off x="274320" y="266946"/>
            <a:ext cx="8595360" cy="685800"/>
          </a:xfrm>
        </p:spPr>
        <p:txBody>
          <a:bodyPr/>
          <a:lstStyle/>
          <a:p>
            <a:r>
              <a:rPr lang="en-US" noProof="0">
                <a:solidFill>
                  <a:srgbClr val="595454"/>
                </a:solidFill>
              </a:rPr>
              <a:t>BCMA-bispecific mAbs: Efficacy</a:t>
            </a:r>
          </a:p>
        </p:txBody>
      </p:sp>
      <p:graphicFrame>
        <p:nvGraphicFramePr>
          <p:cNvPr id="3" name="Tabla 2">
            <a:extLst>
              <a:ext uri="{FF2B5EF4-FFF2-40B4-BE49-F238E27FC236}">
                <a16:creationId xmlns:a16="http://schemas.microsoft.com/office/drawing/2014/main" id="{4642F175-D5A5-9B4A-ADD9-D0F356DDEC9B}"/>
              </a:ext>
            </a:extLst>
          </p:cNvPr>
          <p:cNvGraphicFramePr>
            <a:graphicFrameLocks noGrp="1"/>
          </p:cNvGraphicFramePr>
          <p:nvPr>
            <p:extLst>
              <p:ext uri="{D42A27DB-BD31-4B8C-83A1-F6EECF244321}">
                <p14:modId xmlns:p14="http://schemas.microsoft.com/office/powerpoint/2010/main" val="3814340195"/>
              </p:ext>
            </p:extLst>
          </p:nvPr>
        </p:nvGraphicFramePr>
        <p:xfrm>
          <a:off x="274320" y="691015"/>
          <a:ext cx="8595360" cy="3424428"/>
        </p:xfrm>
        <a:graphic>
          <a:graphicData uri="http://schemas.openxmlformats.org/drawingml/2006/table">
            <a:tbl>
              <a:tblPr firstRow="1" bandRow="1">
                <a:tableStyleId>{912C8C85-51F0-491E-9774-3900AFEF0FD7}</a:tableStyleId>
              </a:tblPr>
              <a:tblGrid>
                <a:gridCol w="1482918">
                  <a:extLst>
                    <a:ext uri="{9D8B030D-6E8A-4147-A177-3AD203B41FA5}">
                      <a16:colId xmlns:a16="http://schemas.microsoft.com/office/drawing/2014/main" val="3381961622"/>
                    </a:ext>
                  </a:extLst>
                </a:gridCol>
                <a:gridCol w="572494">
                  <a:extLst>
                    <a:ext uri="{9D8B030D-6E8A-4147-A177-3AD203B41FA5}">
                      <a16:colId xmlns:a16="http://schemas.microsoft.com/office/drawing/2014/main" val="59994145"/>
                    </a:ext>
                  </a:extLst>
                </a:gridCol>
                <a:gridCol w="747423">
                  <a:extLst>
                    <a:ext uri="{9D8B030D-6E8A-4147-A177-3AD203B41FA5}">
                      <a16:colId xmlns:a16="http://schemas.microsoft.com/office/drawing/2014/main" val="728661676"/>
                    </a:ext>
                  </a:extLst>
                </a:gridCol>
                <a:gridCol w="3605924">
                  <a:extLst>
                    <a:ext uri="{9D8B030D-6E8A-4147-A177-3AD203B41FA5}">
                      <a16:colId xmlns:a16="http://schemas.microsoft.com/office/drawing/2014/main" val="262891958"/>
                    </a:ext>
                  </a:extLst>
                </a:gridCol>
                <a:gridCol w="2186601">
                  <a:extLst>
                    <a:ext uri="{9D8B030D-6E8A-4147-A177-3AD203B41FA5}">
                      <a16:colId xmlns:a16="http://schemas.microsoft.com/office/drawing/2014/main" val="4104993553"/>
                    </a:ext>
                  </a:extLst>
                </a:gridCol>
              </a:tblGrid>
              <a:tr h="0">
                <a:tc>
                  <a:txBody>
                    <a:bodyPr/>
                    <a:lstStyle/>
                    <a:p>
                      <a:r>
                        <a:rPr lang="en-US" sz="1050" noProof="0">
                          <a:solidFill>
                            <a:srgbClr val="595454"/>
                          </a:solidFill>
                        </a:rPr>
                        <a:t>Product</a:t>
                      </a:r>
                    </a:p>
                  </a:txBody>
                  <a:tcPr marT="27432" marB="27432" anchor="ctr">
                    <a:solidFill>
                      <a:srgbClr val="FFECCD"/>
                    </a:solidFill>
                  </a:tcPr>
                </a:tc>
                <a:tc>
                  <a:txBody>
                    <a:bodyPr/>
                    <a:lstStyle/>
                    <a:p>
                      <a:pPr algn="ctr"/>
                      <a:r>
                        <a:rPr lang="en-US" sz="1050" noProof="0">
                          <a:solidFill>
                            <a:srgbClr val="595454"/>
                          </a:solidFill>
                        </a:rPr>
                        <a:t>n</a:t>
                      </a:r>
                    </a:p>
                  </a:txBody>
                  <a:tcPr marT="27432" marB="27432" anchor="ctr">
                    <a:solidFill>
                      <a:srgbClr val="FFECCD"/>
                    </a:solidFill>
                  </a:tcPr>
                </a:tc>
                <a:tc>
                  <a:txBody>
                    <a:bodyPr/>
                    <a:lstStyle/>
                    <a:p>
                      <a:pPr algn="ctr"/>
                      <a:r>
                        <a:rPr lang="en-US" sz="1050" noProof="0">
                          <a:solidFill>
                            <a:srgbClr val="595454"/>
                          </a:solidFill>
                        </a:rPr>
                        <a:t>TCR</a:t>
                      </a:r>
                    </a:p>
                  </a:txBody>
                  <a:tcPr marT="27432" marB="27432" anchor="ctr">
                    <a:solidFill>
                      <a:srgbClr val="FFECCD"/>
                    </a:solidFill>
                  </a:tcPr>
                </a:tc>
                <a:tc>
                  <a:txBody>
                    <a:bodyPr/>
                    <a:lstStyle/>
                    <a:p>
                      <a:r>
                        <a:rPr lang="en-US" sz="1050" noProof="0">
                          <a:solidFill>
                            <a:srgbClr val="595454"/>
                          </a:solidFill>
                        </a:rPr>
                        <a:t>Efficacy at the RP2D</a:t>
                      </a:r>
                    </a:p>
                  </a:txBody>
                  <a:tcPr marT="27432" marB="27432" anchor="ctr">
                    <a:solidFill>
                      <a:srgbClr val="FFECCD"/>
                    </a:solidFill>
                  </a:tcPr>
                </a:tc>
                <a:tc>
                  <a:txBody>
                    <a:bodyPr/>
                    <a:lstStyle/>
                    <a:p>
                      <a:r>
                        <a:rPr lang="en-US" sz="1050" noProof="0">
                          <a:solidFill>
                            <a:srgbClr val="595454"/>
                          </a:solidFill>
                        </a:rPr>
                        <a:t>Schedule of administration</a:t>
                      </a:r>
                    </a:p>
                  </a:txBody>
                  <a:tcPr marT="27432" marB="27432" anchor="ctr">
                    <a:solidFill>
                      <a:srgbClr val="FFECCD"/>
                    </a:solidFill>
                  </a:tcPr>
                </a:tc>
                <a:extLst>
                  <a:ext uri="{0D108BD9-81ED-4DB2-BD59-A6C34878D82A}">
                    <a16:rowId xmlns:a16="http://schemas.microsoft.com/office/drawing/2014/main" val="1337859454"/>
                  </a:ext>
                </a:extLst>
              </a:tr>
              <a:tr h="0">
                <a:tc>
                  <a:txBody>
                    <a:bodyPr/>
                    <a:lstStyle/>
                    <a:p>
                      <a:r>
                        <a:rPr lang="en-US" sz="1050" noProof="0">
                          <a:solidFill>
                            <a:srgbClr val="BE2BBB"/>
                          </a:solidFill>
                        </a:rPr>
                        <a:t>AMG 701</a:t>
                      </a:r>
                      <a:r>
                        <a:rPr lang="en-US" sz="1050" baseline="30000" noProof="0">
                          <a:solidFill>
                            <a:srgbClr val="BE2BBB"/>
                          </a:solidFill>
                        </a:rPr>
                        <a:t>1</a:t>
                      </a:r>
                    </a:p>
                    <a:p>
                      <a:r>
                        <a:rPr lang="en-US" sz="1050" noProof="0">
                          <a:solidFill>
                            <a:srgbClr val="BE2BBB"/>
                          </a:solidFill>
                        </a:rPr>
                        <a:t>Amgen</a:t>
                      </a:r>
                    </a:p>
                  </a:txBody>
                  <a:tcPr marT="27432" marB="27432" anchor="ctr"/>
                </a:tc>
                <a:tc>
                  <a:txBody>
                    <a:bodyPr/>
                    <a:lstStyle/>
                    <a:p>
                      <a:pPr algn="ctr"/>
                      <a:r>
                        <a:rPr lang="en-US" sz="1050" noProof="0"/>
                        <a:t>85</a:t>
                      </a:r>
                    </a:p>
                  </a:txBody>
                  <a:tcPr marT="27432" marB="27432" anchor="ctr"/>
                </a:tc>
                <a:tc>
                  <a:txBody>
                    <a:bodyPr/>
                    <a:lstStyle/>
                    <a:p>
                      <a:pPr algn="ctr"/>
                      <a:r>
                        <a:rPr lang="en-US" sz="1050" noProof="0"/>
                        <a:t>62%</a:t>
                      </a:r>
                    </a:p>
                  </a:txBody>
                  <a:tcPr marT="27432" marB="27432" anchor="ctr"/>
                </a:tc>
                <a:tc>
                  <a:txBody>
                    <a:bodyPr/>
                    <a:lstStyle/>
                    <a:p>
                      <a:r>
                        <a:rPr lang="en-US" sz="1050" noProof="0"/>
                        <a:t>Dose 18 mg(n = 6): </a:t>
                      </a:r>
                      <a:r>
                        <a:rPr lang="en-US" sz="1050" b="1" noProof="0">
                          <a:solidFill>
                            <a:srgbClr val="BE2BBB"/>
                          </a:solidFill>
                        </a:rPr>
                        <a:t>ORR 87% RC: 17%</a:t>
                      </a:r>
                    </a:p>
                  </a:txBody>
                  <a:tcPr marT="27432" marB="27432" anchor="ctr"/>
                </a:tc>
                <a:tc>
                  <a:txBody>
                    <a:bodyPr/>
                    <a:lstStyle/>
                    <a:p>
                      <a:r>
                        <a:rPr lang="en-US" sz="1050" noProof="0"/>
                        <a:t>IV infusion × 1 week</a:t>
                      </a:r>
                    </a:p>
                  </a:txBody>
                  <a:tcPr marT="27432" marB="27432" anchor="ctr"/>
                </a:tc>
                <a:extLst>
                  <a:ext uri="{0D108BD9-81ED-4DB2-BD59-A6C34878D82A}">
                    <a16:rowId xmlns:a16="http://schemas.microsoft.com/office/drawing/2014/main" val="2189541656"/>
                  </a:ext>
                </a:extLst>
              </a:tr>
              <a:tr h="0">
                <a:tc>
                  <a:txBody>
                    <a:bodyPr/>
                    <a:lstStyle/>
                    <a:p>
                      <a:r>
                        <a:rPr lang="en-US" sz="1050" noProof="0">
                          <a:solidFill>
                            <a:srgbClr val="BE2BBB"/>
                          </a:solidFill>
                        </a:rPr>
                        <a:t>CC-93269</a:t>
                      </a:r>
                      <a:r>
                        <a:rPr lang="en-US" sz="1050" baseline="30000" noProof="0">
                          <a:solidFill>
                            <a:srgbClr val="BE2BBB"/>
                          </a:solidFill>
                        </a:rPr>
                        <a:t>2</a:t>
                      </a:r>
                    </a:p>
                    <a:p>
                      <a:r>
                        <a:rPr lang="en-US" sz="1050" noProof="0">
                          <a:solidFill>
                            <a:srgbClr val="BE2BBB"/>
                          </a:solidFill>
                        </a:rPr>
                        <a:t>BMS</a:t>
                      </a:r>
                    </a:p>
                  </a:txBody>
                  <a:tcPr marT="27432" marB="27432" anchor="ctr"/>
                </a:tc>
                <a:tc>
                  <a:txBody>
                    <a:bodyPr/>
                    <a:lstStyle/>
                    <a:p>
                      <a:pPr algn="ctr"/>
                      <a:r>
                        <a:rPr lang="en-US" sz="1050" noProof="0"/>
                        <a:t>30</a:t>
                      </a:r>
                    </a:p>
                  </a:txBody>
                  <a:tcPr marT="27432" marB="27432" anchor="ctr"/>
                </a:tc>
                <a:tc>
                  <a:txBody>
                    <a:bodyPr/>
                    <a:lstStyle/>
                    <a:p>
                      <a:pPr algn="ctr"/>
                      <a:r>
                        <a:rPr lang="en-US" sz="1050" noProof="0"/>
                        <a:t>66.7%</a:t>
                      </a:r>
                    </a:p>
                  </a:txBody>
                  <a:tcPr marT="27432" marB="27432" anchor="ctr"/>
                </a:tc>
                <a:tc>
                  <a:txBody>
                    <a:bodyPr/>
                    <a:lstStyle/>
                    <a:p>
                      <a:r>
                        <a:rPr lang="en-US" sz="1050" noProof="0"/>
                        <a:t>Overall: ORR: 43% RC: 17%</a:t>
                      </a:r>
                    </a:p>
                    <a:p>
                      <a:r>
                        <a:rPr lang="en-US" sz="1050" noProof="0"/>
                        <a:t>MTD: 10 mg (n = 9): </a:t>
                      </a:r>
                      <a:r>
                        <a:rPr lang="en-US" sz="1050" b="1" noProof="0">
                          <a:solidFill>
                            <a:srgbClr val="BE2BBB"/>
                          </a:solidFill>
                        </a:rPr>
                        <a:t>ORR:88% (RC 44%)</a:t>
                      </a:r>
                    </a:p>
                  </a:txBody>
                  <a:tcPr marT="27432" marB="27432" anchor="ctr"/>
                </a:tc>
                <a:tc>
                  <a:txBody>
                    <a:bodyPr/>
                    <a:lstStyle/>
                    <a:p>
                      <a:r>
                        <a:rPr lang="en-US" sz="1050" noProof="0"/>
                        <a:t>Weekly IV × 3 c</a:t>
                      </a:r>
                    </a:p>
                    <a:p>
                      <a:r>
                        <a:rPr lang="en-US" sz="1050" noProof="0"/>
                        <a:t>Every other week ×  3 cycles</a:t>
                      </a:r>
                    </a:p>
                    <a:p>
                      <a:r>
                        <a:rPr lang="en-US" sz="1050" noProof="0"/>
                        <a:t>&gt;7 cycles: Monthly</a:t>
                      </a:r>
                    </a:p>
                    <a:p>
                      <a:r>
                        <a:rPr lang="en-US" sz="1050" noProof="0"/>
                        <a:t>*Now SC formulation</a:t>
                      </a:r>
                    </a:p>
                  </a:txBody>
                  <a:tcPr marT="27432" marB="27432" anchor="ctr"/>
                </a:tc>
                <a:extLst>
                  <a:ext uri="{0D108BD9-81ED-4DB2-BD59-A6C34878D82A}">
                    <a16:rowId xmlns:a16="http://schemas.microsoft.com/office/drawing/2014/main" val="724484085"/>
                  </a:ext>
                </a:extLst>
              </a:tr>
              <a:tr h="0">
                <a:tc>
                  <a:txBody>
                    <a:bodyPr/>
                    <a:lstStyle/>
                    <a:p>
                      <a:r>
                        <a:rPr lang="en-US" sz="1050" noProof="0">
                          <a:solidFill>
                            <a:srgbClr val="BE2BBB"/>
                          </a:solidFill>
                        </a:rPr>
                        <a:t>Teclistamab</a:t>
                      </a:r>
                      <a:r>
                        <a:rPr lang="en-US" sz="1050" baseline="30000" noProof="0">
                          <a:solidFill>
                            <a:srgbClr val="BE2BBB"/>
                          </a:solidFill>
                        </a:rPr>
                        <a:t>3</a:t>
                      </a:r>
                    </a:p>
                    <a:p>
                      <a:r>
                        <a:rPr lang="en-US" sz="1050" noProof="0">
                          <a:solidFill>
                            <a:srgbClr val="BE2BBB"/>
                          </a:solidFill>
                        </a:rPr>
                        <a:t>Janssen</a:t>
                      </a:r>
                    </a:p>
                  </a:txBody>
                  <a:tcPr marT="27432" marB="27432" anchor="ctr"/>
                </a:tc>
                <a:tc>
                  <a:txBody>
                    <a:bodyPr/>
                    <a:lstStyle/>
                    <a:p>
                      <a:pPr algn="ctr"/>
                      <a:r>
                        <a:rPr lang="en-US" sz="1050" noProof="0"/>
                        <a:t>165</a:t>
                      </a:r>
                    </a:p>
                  </a:txBody>
                  <a:tcPr marT="27432" marB="27432" anchor="ctr"/>
                </a:tc>
                <a:tc>
                  <a:txBody>
                    <a:bodyPr/>
                    <a:lstStyle/>
                    <a:p>
                      <a:pPr algn="ctr"/>
                      <a:r>
                        <a:rPr lang="en-US" sz="1050" noProof="0"/>
                        <a:t>77.6%</a:t>
                      </a:r>
                    </a:p>
                  </a:txBody>
                  <a:tcPr marT="27432" marB="27432" anchor="ctr"/>
                </a:tc>
                <a:tc>
                  <a:txBody>
                    <a:bodyPr/>
                    <a:lstStyle/>
                    <a:p>
                      <a:r>
                        <a:rPr lang="en-US" sz="1050" b="1" noProof="0">
                          <a:solidFill>
                            <a:schemeClr val="accent6">
                              <a:lumMod val="75000"/>
                            </a:schemeClr>
                          </a:solidFill>
                        </a:rPr>
                        <a:t>Ensayo MaJestec-1  </a:t>
                      </a:r>
                      <a:r>
                        <a:rPr lang="en-US" sz="1050" noProof="0"/>
                        <a:t>Phase 1 (n = 40) Phase 2: ( n = 125)</a:t>
                      </a:r>
                    </a:p>
                    <a:p>
                      <a:r>
                        <a:rPr lang="en-US" sz="1050" noProof="0"/>
                        <a:t>Dose 1.5 mg/kg SC; </a:t>
                      </a:r>
                      <a:r>
                        <a:rPr lang="en-US" sz="1050" b="1" noProof="0">
                          <a:solidFill>
                            <a:srgbClr val="BE2BBB"/>
                          </a:solidFill>
                        </a:rPr>
                        <a:t>ORR 62% </a:t>
                      </a:r>
                      <a:r>
                        <a:rPr lang="en-US" sz="1050" noProof="0">
                          <a:solidFill>
                            <a:srgbClr val="BE2BBB"/>
                          </a:solidFill>
                        </a:rPr>
                        <a:t>RC/RCs: 28.6%</a:t>
                      </a:r>
                    </a:p>
                  </a:txBody>
                  <a:tcPr marT="27432" marB="27432" anchor="ctr"/>
                </a:tc>
                <a:tc>
                  <a:txBody>
                    <a:bodyPr/>
                    <a:lstStyle/>
                    <a:p>
                      <a:r>
                        <a:rPr lang="en-US" sz="1050" noProof="0"/>
                        <a:t>Weekly and SC</a:t>
                      </a:r>
                      <a:endParaRPr lang="en-US" sz="1050" b="1" noProof="0">
                        <a:solidFill>
                          <a:srgbClr val="C00000"/>
                        </a:solidFill>
                      </a:endParaRPr>
                    </a:p>
                  </a:txBody>
                  <a:tcPr marT="27432" marB="27432" anchor="ctr"/>
                </a:tc>
                <a:extLst>
                  <a:ext uri="{0D108BD9-81ED-4DB2-BD59-A6C34878D82A}">
                    <a16:rowId xmlns:a16="http://schemas.microsoft.com/office/drawing/2014/main" val="378618339"/>
                  </a:ext>
                </a:extLst>
              </a:tr>
              <a:tr h="0">
                <a:tc>
                  <a:txBody>
                    <a:bodyPr/>
                    <a:lstStyle/>
                    <a:p>
                      <a:r>
                        <a:rPr lang="en-US" sz="1050" noProof="0">
                          <a:solidFill>
                            <a:srgbClr val="BE2BBB"/>
                          </a:solidFill>
                        </a:rPr>
                        <a:t>Elranatamab</a:t>
                      </a:r>
                      <a:r>
                        <a:rPr lang="en-US" sz="1050" baseline="30000" noProof="0">
                          <a:solidFill>
                            <a:srgbClr val="BE2BBB"/>
                          </a:solidFill>
                        </a:rPr>
                        <a:t>4</a:t>
                      </a:r>
                    </a:p>
                    <a:p>
                      <a:r>
                        <a:rPr lang="en-US" sz="1050" noProof="0">
                          <a:solidFill>
                            <a:srgbClr val="BE2BBB"/>
                          </a:solidFill>
                        </a:rPr>
                        <a:t>Pfizer</a:t>
                      </a:r>
                    </a:p>
                  </a:txBody>
                  <a:tcPr marT="27432" marB="27432" anchor="ctr"/>
                </a:tc>
                <a:tc>
                  <a:txBody>
                    <a:bodyPr/>
                    <a:lstStyle/>
                    <a:p>
                      <a:pPr algn="ctr"/>
                      <a:r>
                        <a:rPr lang="en-US" sz="1050" noProof="0"/>
                        <a:t>55</a:t>
                      </a:r>
                    </a:p>
                  </a:txBody>
                  <a:tcPr marT="27432" marB="27432" anchor="ctr"/>
                </a:tc>
                <a:tc>
                  <a:txBody>
                    <a:bodyPr/>
                    <a:lstStyle/>
                    <a:p>
                      <a:pPr algn="ctr"/>
                      <a:r>
                        <a:rPr lang="en-US" sz="1050" noProof="0"/>
                        <a:t>90.9%</a:t>
                      </a:r>
                    </a:p>
                  </a:txBody>
                  <a:tcPr marT="27432" marB="27432" anchor="ctr"/>
                </a:tc>
                <a:tc>
                  <a:txBody>
                    <a:bodyPr/>
                    <a:lstStyle/>
                    <a:p>
                      <a:r>
                        <a:rPr lang="en-US" sz="1050" b="1" noProof="0">
                          <a:solidFill>
                            <a:schemeClr val="accent6">
                              <a:lumMod val="75000"/>
                            </a:schemeClr>
                          </a:solidFill>
                        </a:rPr>
                        <a:t>Ensayo MagnetisMM-1  </a:t>
                      </a:r>
                    </a:p>
                    <a:p>
                      <a:r>
                        <a:rPr lang="en-US" sz="1050" noProof="0"/>
                        <a:t>Part 1: ≥215 mcg SC weekly (n = 20)</a:t>
                      </a:r>
                    </a:p>
                    <a:p>
                      <a:r>
                        <a:rPr lang="en-US" sz="1050" noProof="0"/>
                        <a:t>Par 1.1: 1000 µg/kg Q1w or Q2W (n = 20)</a:t>
                      </a:r>
                    </a:p>
                    <a:p>
                      <a:r>
                        <a:rPr lang="en-US" sz="1050" noProof="0"/>
                        <a:t>Part 2.A: 76 mg Q1W</a:t>
                      </a:r>
                    </a:p>
                    <a:p>
                      <a:r>
                        <a:rPr lang="en-US" sz="1050" b="1" noProof="0">
                          <a:solidFill>
                            <a:srgbClr val="BE2BBB"/>
                          </a:solidFill>
                        </a:rPr>
                        <a:t>ORR: 69% RC. 30% </a:t>
                      </a:r>
                      <a:r>
                        <a:rPr lang="en-US" sz="1050" noProof="0"/>
                        <a:t>at the dose of 1000 µg/kg</a:t>
                      </a:r>
                    </a:p>
                    <a:p>
                      <a:r>
                        <a:rPr lang="en-US" sz="1050" noProof="0"/>
                        <a:t>7/10 patients with previous anti-BCMA responded</a:t>
                      </a:r>
                      <a:endParaRPr lang="en-US" sz="1050" b="1" noProof="0">
                        <a:solidFill>
                          <a:srgbClr val="C00000"/>
                        </a:solidFill>
                      </a:endParaRPr>
                    </a:p>
                  </a:txBody>
                  <a:tcPr marT="27432" marB="27432" anchor="ctr"/>
                </a:tc>
                <a:tc>
                  <a:txBody>
                    <a:bodyPr/>
                    <a:lstStyle/>
                    <a:p>
                      <a:r>
                        <a:rPr lang="en-US" sz="1050" noProof="0"/>
                        <a:t>SC weekly</a:t>
                      </a:r>
                    </a:p>
                    <a:p>
                      <a:r>
                        <a:rPr lang="en-US" sz="1050" noProof="0"/>
                        <a:t>SC every other week</a:t>
                      </a:r>
                      <a:endParaRPr lang="en-US" sz="1050" noProof="0">
                        <a:solidFill>
                          <a:srgbClr val="C00000"/>
                        </a:solidFill>
                      </a:endParaRPr>
                    </a:p>
                  </a:txBody>
                  <a:tcPr marT="27432" marB="27432" anchor="ctr"/>
                </a:tc>
                <a:extLst>
                  <a:ext uri="{0D108BD9-81ED-4DB2-BD59-A6C34878D82A}">
                    <a16:rowId xmlns:a16="http://schemas.microsoft.com/office/drawing/2014/main" val="1796596320"/>
                  </a:ext>
                </a:extLst>
              </a:tr>
              <a:tr h="0">
                <a:tc>
                  <a:txBody>
                    <a:bodyPr/>
                    <a:lstStyle/>
                    <a:p>
                      <a:r>
                        <a:rPr lang="en-US" sz="1050" noProof="0">
                          <a:solidFill>
                            <a:srgbClr val="BE2BBB"/>
                          </a:solidFill>
                        </a:rPr>
                        <a:t>REGN5458</a:t>
                      </a:r>
                      <a:r>
                        <a:rPr lang="en-US" sz="1050" baseline="30000" noProof="0">
                          <a:solidFill>
                            <a:srgbClr val="BE2BBB"/>
                          </a:solidFill>
                        </a:rPr>
                        <a:t>5</a:t>
                      </a:r>
                    </a:p>
                    <a:p>
                      <a:r>
                        <a:rPr lang="en-US" sz="1050" noProof="0">
                          <a:solidFill>
                            <a:srgbClr val="BE2BBB"/>
                          </a:solidFill>
                        </a:rPr>
                        <a:t>Regeneron</a:t>
                      </a:r>
                    </a:p>
                  </a:txBody>
                  <a:tcPr marT="27432" marB="27432" anchor="ctr"/>
                </a:tc>
                <a:tc>
                  <a:txBody>
                    <a:bodyPr/>
                    <a:lstStyle/>
                    <a:p>
                      <a:pPr algn="ctr"/>
                      <a:r>
                        <a:rPr lang="en-US" sz="1050" noProof="0"/>
                        <a:t>73</a:t>
                      </a:r>
                    </a:p>
                  </a:txBody>
                  <a:tcPr marT="27432" marB="27432" anchor="ctr"/>
                </a:tc>
                <a:tc>
                  <a:txBody>
                    <a:bodyPr/>
                    <a:lstStyle/>
                    <a:p>
                      <a:pPr algn="ctr"/>
                      <a:r>
                        <a:rPr lang="en-US" sz="1050" noProof="0"/>
                        <a:t>19%</a:t>
                      </a:r>
                    </a:p>
                  </a:txBody>
                  <a:tcPr marT="27432" marB="27432" anchor="ctr"/>
                </a:tc>
                <a:tc>
                  <a:txBody>
                    <a:bodyPr/>
                    <a:lstStyle/>
                    <a:p>
                      <a:r>
                        <a:rPr lang="en-US" sz="1050" noProof="0"/>
                        <a:t>Dose 200–8000 mg ( n= 24); </a:t>
                      </a:r>
                      <a:r>
                        <a:rPr lang="en-US" sz="1050" b="1" noProof="0">
                          <a:solidFill>
                            <a:srgbClr val="BE2BBB"/>
                          </a:solidFill>
                        </a:rPr>
                        <a:t>ORR 75% RC/RCs: 16%</a:t>
                      </a:r>
                    </a:p>
                  </a:txBody>
                  <a:tcPr marT="27432" marB="27432" anchor="ctr"/>
                </a:tc>
                <a:tc>
                  <a:txBody>
                    <a:bodyPr/>
                    <a:lstStyle/>
                    <a:p>
                      <a:r>
                        <a:rPr lang="en-US" sz="1050" noProof="0"/>
                        <a:t>Weekly IV × 16 weeks</a:t>
                      </a:r>
                    </a:p>
                    <a:p>
                      <a:r>
                        <a:rPr lang="en-US" sz="1050" noProof="0"/>
                        <a:t>Every other week later</a:t>
                      </a:r>
                    </a:p>
                  </a:txBody>
                  <a:tcPr marT="27432" marB="27432" anchor="ctr"/>
                </a:tc>
                <a:extLst>
                  <a:ext uri="{0D108BD9-81ED-4DB2-BD59-A6C34878D82A}">
                    <a16:rowId xmlns:a16="http://schemas.microsoft.com/office/drawing/2014/main" val="2216217955"/>
                  </a:ext>
                </a:extLst>
              </a:tr>
              <a:tr h="0">
                <a:tc>
                  <a:txBody>
                    <a:bodyPr/>
                    <a:lstStyle/>
                    <a:p>
                      <a:r>
                        <a:rPr lang="en-US" sz="1050" noProof="0">
                          <a:solidFill>
                            <a:srgbClr val="BE2BBB"/>
                          </a:solidFill>
                        </a:rPr>
                        <a:t>TNB-383B</a:t>
                      </a:r>
                      <a:r>
                        <a:rPr lang="en-US" sz="1050" baseline="30000" noProof="0">
                          <a:solidFill>
                            <a:srgbClr val="BE2BBB"/>
                          </a:solidFill>
                        </a:rPr>
                        <a:t>6</a:t>
                      </a:r>
                    </a:p>
                    <a:p>
                      <a:r>
                        <a:rPr lang="en-US" sz="1050" noProof="0">
                          <a:solidFill>
                            <a:srgbClr val="BE2BBB"/>
                          </a:solidFill>
                        </a:rPr>
                        <a:t>ABBV-383 AbbVie</a:t>
                      </a:r>
                    </a:p>
                  </a:txBody>
                  <a:tcPr marT="27432" marB="27432" anchor="ctr"/>
                </a:tc>
                <a:tc>
                  <a:txBody>
                    <a:bodyPr/>
                    <a:lstStyle/>
                    <a:p>
                      <a:pPr algn="ctr"/>
                      <a:r>
                        <a:rPr lang="en-US" sz="1050" noProof="0"/>
                        <a:t>118</a:t>
                      </a:r>
                    </a:p>
                  </a:txBody>
                  <a:tcPr marT="27432" marB="27432" anchor="ctr"/>
                </a:tc>
                <a:tc>
                  <a:txBody>
                    <a:bodyPr/>
                    <a:lstStyle/>
                    <a:p>
                      <a:pPr algn="ctr"/>
                      <a:r>
                        <a:rPr lang="en-US" sz="1050" noProof="0"/>
                        <a:t>61%</a:t>
                      </a:r>
                    </a:p>
                  </a:txBody>
                  <a:tcPr marT="27432" marB="27432" anchor="ctr"/>
                </a:tc>
                <a:tc>
                  <a:txBody>
                    <a:bodyPr/>
                    <a:lstStyle/>
                    <a:p>
                      <a:r>
                        <a:rPr lang="en-US" sz="1050" noProof="0"/>
                        <a:t>Dose 40–60 mg(n = 60) </a:t>
                      </a:r>
                      <a:r>
                        <a:rPr lang="en-US" sz="1050" b="0" noProof="0"/>
                        <a:t>ORR: 60% RC: </a:t>
                      </a:r>
                      <a:r>
                        <a:rPr lang="en-US" sz="1050" noProof="0"/>
                        <a:t>20%</a:t>
                      </a:r>
                    </a:p>
                    <a:p>
                      <a:r>
                        <a:rPr lang="en-US" sz="1050" noProof="0"/>
                        <a:t>Dose &gt;40 mg: </a:t>
                      </a:r>
                      <a:r>
                        <a:rPr lang="en-US" sz="1050" b="1" noProof="0">
                          <a:solidFill>
                            <a:srgbClr val="BE2BBB"/>
                          </a:solidFill>
                        </a:rPr>
                        <a:t>ORR 81% RC 30% </a:t>
                      </a:r>
                    </a:p>
                  </a:txBody>
                  <a:tcPr marT="27432" marB="27432" anchor="ctr"/>
                </a:tc>
                <a:tc>
                  <a:txBody>
                    <a:bodyPr/>
                    <a:lstStyle/>
                    <a:p>
                      <a:r>
                        <a:rPr lang="en-US" sz="1050" noProof="0"/>
                        <a:t>IV every 3 weeks</a:t>
                      </a:r>
                    </a:p>
                  </a:txBody>
                  <a:tcPr marT="27432" marB="27432" anchor="ctr"/>
                </a:tc>
                <a:extLst>
                  <a:ext uri="{0D108BD9-81ED-4DB2-BD59-A6C34878D82A}">
                    <a16:rowId xmlns:a16="http://schemas.microsoft.com/office/drawing/2014/main" val="764977533"/>
                  </a:ext>
                </a:extLst>
              </a:tr>
            </a:tbl>
          </a:graphicData>
        </a:graphic>
      </p:graphicFrame>
      <p:sp>
        <p:nvSpPr>
          <p:cNvPr id="4" name="CuadroTexto 3">
            <a:extLst>
              <a:ext uri="{FF2B5EF4-FFF2-40B4-BE49-F238E27FC236}">
                <a16:creationId xmlns:a16="http://schemas.microsoft.com/office/drawing/2014/main" id="{FBD9EF39-386B-BB47-BE82-550D3F6677BD}"/>
              </a:ext>
            </a:extLst>
          </p:cNvPr>
          <p:cNvSpPr txBox="1"/>
          <p:nvPr/>
        </p:nvSpPr>
        <p:spPr>
          <a:xfrm>
            <a:off x="274320" y="4228989"/>
            <a:ext cx="8595360" cy="415498"/>
          </a:xfrm>
          <a:prstGeom prst="rect">
            <a:avLst/>
          </a:prstGeom>
          <a:solidFill>
            <a:srgbClr val="FFECCD"/>
          </a:solidFill>
          <a:ln>
            <a:noFill/>
          </a:ln>
        </p:spPr>
        <p:txBody>
          <a:bodyPr wrap="square" rtlCol="0">
            <a:spAutoFit/>
          </a:bodyPr>
          <a:lstStyle/>
          <a:p>
            <a:pPr marL="0" marR="0" lvl="0" indent="0" algn="ctr" defTabSz="761970" rtl="0" eaLnBrk="1" fontAlgn="auto" latinLnBrk="0" hangingPunct="1">
              <a:lnSpc>
                <a:spcPct val="100000"/>
              </a:lnSpc>
              <a:spcBef>
                <a:spcPts val="0"/>
              </a:spcBef>
              <a:spcAft>
                <a:spcPts val="0"/>
              </a:spcAft>
              <a:buClrTx/>
              <a:buSzTx/>
              <a:buFontTx/>
              <a:buNone/>
              <a:tabLst/>
              <a:defRPr/>
            </a:pPr>
            <a:r>
              <a:rPr kumimoji="0" lang="es-ES" sz="1050" b="0" i="0" u="none" strike="noStrike" kern="1200" cap="none" spc="0" normalizeH="0" baseline="0" noProof="0">
                <a:ln>
                  <a:noFill/>
                </a:ln>
                <a:solidFill>
                  <a:srgbClr val="595454"/>
                </a:solidFill>
                <a:effectLst/>
                <a:uLnTx/>
                <a:uFillTx/>
                <a:latin typeface="Trebuchet MS"/>
                <a:ea typeface="+mn-ea"/>
                <a:cs typeface="+mn-cs"/>
              </a:rPr>
              <a:t>Most of BCMA×CD3 bispecifics abs have been evaluated in TCR MM patients.</a:t>
            </a:r>
          </a:p>
          <a:p>
            <a:pPr marL="0" marR="0" lvl="0" indent="0" algn="ctr" defTabSz="761970" rtl="0" eaLnBrk="1" fontAlgn="auto" latinLnBrk="0" hangingPunct="1">
              <a:lnSpc>
                <a:spcPct val="100000"/>
              </a:lnSpc>
              <a:spcBef>
                <a:spcPts val="0"/>
              </a:spcBef>
              <a:spcAft>
                <a:spcPts val="0"/>
              </a:spcAft>
              <a:buClrTx/>
              <a:buSzTx/>
              <a:buFontTx/>
              <a:buNone/>
              <a:tabLst/>
              <a:defRPr/>
            </a:pPr>
            <a:r>
              <a:rPr kumimoji="0" lang="es-ES" sz="1050" b="0" i="0" u="none" strike="noStrike" kern="1200" cap="none" spc="0" normalizeH="0" baseline="0" noProof="0">
                <a:ln>
                  <a:noFill/>
                </a:ln>
                <a:solidFill>
                  <a:srgbClr val="595454"/>
                </a:solidFill>
                <a:effectLst/>
                <a:uLnTx/>
                <a:uFillTx/>
                <a:latin typeface="Trebuchet MS"/>
                <a:ea typeface="+mn-ea"/>
                <a:cs typeface="+mn-cs"/>
              </a:rPr>
              <a:t>ORR ranges 62%–88% and covers the unmet need. Follow-up is short and there are no mature data in PFS, DOR, or OS.</a:t>
            </a:r>
          </a:p>
        </p:txBody>
      </p:sp>
      <p:sp>
        <p:nvSpPr>
          <p:cNvPr id="10" name="TextBox 23">
            <a:extLst>
              <a:ext uri="{FF2B5EF4-FFF2-40B4-BE49-F238E27FC236}">
                <a16:creationId xmlns:a16="http://schemas.microsoft.com/office/drawing/2014/main" id="{ADDC14D2-3C68-C44C-8FB4-8E0DF333B507}"/>
              </a:ext>
            </a:extLst>
          </p:cNvPr>
          <p:cNvSpPr txBox="1"/>
          <p:nvPr/>
        </p:nvSpPr>
        <p:spPr>
          <a:xfrm>
            <a:off x="1839318" y="4789973"/>
            <a:ext cx="7131047" cy="369332"/>
          </a:xfrm>
          <a:prstGeom prst="rect">
            <a:avLst/>
          </a:prstGeom>
          <a:noFill/>
        </p:spPr>
        <p:txBody>
          <a:bodyPr wrap="square" rtlCol="0">
            <a:spAutoFit/>
          </a:bodyPr>
          <a:lstStyle/>
          <a:p>
            <a:pPr marL="0" marR="0" lvl="0" indent="0" algn="r" defTabSz="578678"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a:ln>
                  <a:noFill/>
                </a:ln>
                <a:solidFill>
                  <a:srgbClr val="595454">
                    <a:lumMod val="50000"/>
                  </a:srgbClr>
                </a:solidFill>
                <a:effectLst/>
                <a:uLnTx/>
                <a:uFillTx/>
                <a:latin typeface="Trebuchet MS"/>
                <a:ea typeface="Verdana" panose="020B0604030504040204" pitchFamily="34" charset="0"/>
                <a:cs typeface="+mn-cs"/>
              </a:rPr>
              <a:t>1. Harrison SJ, et al. ASH 2020. Abstract 181; 2. Costa LJ, et al. EHA 2020. Abstract S205; 3. Moreau P, et al. ASH 2021. Abstract 896; </a:t>
            </a:r>
            <a:br>
              <a:rPr kumimoji="0" lang="es-ES" sz="900" b="0" i="0" u="none" strike="noStrike" kern="1200" cap="none" spc="0" normalizeH="0" baseline="0" noProof="0">
                <a:ln>
                  <a:noFill/>
                </a:ln>
                <a:solidFill>
                  <a:srgbClr val="595454">
                    <a:lumMod val="50000"/>
                  </a:srgbClr>
                </a:solidFill>
                <a:effectLst/>
                <a:uLnTx/>
                <a:uFillTx/>
                <a:latin typeface="Trebuchet MS"/>
                <a:ea typeface="Verdana" panose="020B0604030504040204" pitchFamily="34" charset="0"/>
                <a:cs typeface="+mn-cs"/>
              </a:rPr>
            </a:br>
            <a:r>
              <a:rPr kumimoji="0" lang="es-ES" sz="900" b="0" i="0" u="none" strike="noStrike" kern="1200" cap="none" spc="0" normalizeH="0" baseline="0" noProof="0">
                <a:ln>
                  <a:noFill/>
                </a:ln>
                <a:solidFill>
                  <a:srgbClr val="595454">
                    <a:lumMod val="50000"/>
                  </a:srgbClr>
                </a:solidFill>
                <a:effectLst/>
                <a:uLnTx/>
                <a:uFillTx/>
                <a:latin typeface="Trebuchet MS"/>
                <a:ea typeface="Verdana" panose="020B0604030504040204" pitchFamily="34" charset="0"/>
                <a:cs typeface="+mn-cs"/>
              </a:rPr>
              <a:t>4. Sebag M, et al. ASH 2021. Abstract 895; Zonder, ASH 2021. Abstract 160; Kumar SK, et al. ASH 2021. Abstract 900.</a:t>
            </a:r>
          </a:p>
        </p:txBody>
      </p:sp>
    </p:spTree>
    <p:extLst>
      <p:ext uri="{BB962C8B-B14F-4D97-AF65-F5344CB8AC3E}">
        <p14:creationId xmlns:p14="http://schemas.microsoft.com/office/powerpoint/2010/main" val="255494275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a 2">
            <a:extLst>
              <a:ext uri="{FF2B5EF4-FFF2-40B4-BE49-F238E27FC236}">
                <a16:creationId xmlns:a16="http://schemas.microsoft.com/office/drawing/2014/main" id="{0DDEE6F4-FD25-1349-AFE9-926C8D7B5CDA}"/>
              </a:ext>
            </a:extLst>
          </p:cNvPr>
          <p:cNvGraphicFramePr>
            <a:graphicFrameLocks noGrp="1"/>
          </p:cNvGraphicFramePr>
          <p:nvPr>
            <p:extLst>
              <p:ext uri="{D42A27DB-BD31-4B8C-83A1-F6EECF244321}">
                <p14:modId xmlns:p14="http://schemas.microsoft.com/office/powerpoint/2010/main" val="4050190461"/>
              </p:ext>
            </p:extLst>
          </p:nvPr>
        </p:nvGraphicFramePr>
        <p:xfrm>
          <a:off x="278295" y="821103"/>
          <a:ext cx="8587409" cy="2910840"/>
        </p:xfrm>
        <a:graphic>
          <a:graphicData uri="http://schemas.openxmlformats.org/drawingml/2006/table">
            <a:tbl>
              <a:tblPr firstRow="1" bandRow="1">
                <a:tableStyleId>{72833802-FEF1-4C79-8D5D-14CF1EAF98D9}</a:tableStyleId>
              </a:tblPr>
              <a:tblGrid>
                <a:gridCol w="912754">
                  <a:extLst>
                    <a:ext uri="{9D8B030D-6E8A-4147-A177-3AD203B41FA5}">
                      <a16:colId xmlns:a16="http://schemas.microsoft.com/office/drawing/2014/main" val="4124275580"/>
                    </a:ext>
                  </a:extLst>
                </a:gridCol>
                <a:gridCol w="1110128">
                  <a:extLst>
                    <a:ext uri="{9D8B030D-6E8A-4147-A177-3AD203B41FA5}">
                      <a16:colId xmlns:a16="http://schemas.microsoft.com/office/drawing/2014/main" val="2997847738"/>
                    </a:ext>
                  </a:extLst>
                </a:gridCol>
                <a:gridCol w="1100720">
                  <a:extLst>
                    <a:ext uri="{9D8B030D-6E8A-4147-A177-3AD203B41FA5}">
                      <a16:colId xmlns:a16="http://schemas.microsoft.com/office/drawing/2014/main" val="1061518057"/>
                    </a:ext>
                  </a:extLst>
                </a:gridCol>
                <a:gridCol w="1364140">
                  <a:extLst>
                    <a:ext uri="{9D8B030D-6E8A-4147-A177-3AD203B41FA5}">
                      <a16:colId xmlns:a16="http://schemas.microsoft.com/office/drawing/2014/main" val="2589585262"/>
                    </a:ext>
                  </a:extLst>
                </a:gridCol>
                <a:gridCol w="1439403">
                  <a:extLst>
                    <a:ext uri="{9D8B030D-6E8A-4147-A177-3AD203B41FA5}">
                      <a16:colId xmlns:a16="http://schemas.microsoft.com/office/drawing/2014/main" val="3676023146"/>
                    </a:ext>
                  </a:extLst>
                </a:gridCol>
                <a:gridCol w="1175983">
                  <a:extLst>
                    <a:ext uri="{9D8B030D-6E8A-4147-A177-3AD203B41FA5}">
                      <a16:colId xmlns:a16="http://schemas.microsoft.com/office/drawing/2014/main" val="3440131605"/>
                    </a:ext>
                  </a:extLst>
                </a:gridCol>
                <a:gridCol w="1484281">
                  <a:extLst>
                    <a:ext uri="{9D8B030D-6E8A-4147-A177-3AD203B41FA5}">
                      <a16:colId xmlns:a16="http://schemas.microsoft.com/office/drawing/2014/main" val="3676587704"/>
                    </a:ext>
                  </a:extLst>
                </a:gridCol>
              </a:tblGrid>
              <a:tr h="0">
                <a:tc>
                  <a:txBody>
                    <a:bodyPr/>
                    <a:lstStyle/>
                    <a:p>
                      <a:pPr>
                        <a:lnSpc>
                          <a:spcPct val="100000"/>
                        </a:lnSpc>
                        <a:spcBef>
                          <a:spcPts val="0"/>
                        </a:spcBef>
                        <a:spcAft>
                          <a:spcPts val="0"/>
                        </a:spcAft>
                      </a:pPr>
                      <a:endParaRPr lang="es-ES" sz="1100">
                        <a:solidFill>
                          <a:srgbClr val="595454"/>
                        </a:solidFill>
                      </a:endParaRPr>
                    </a:p>
                  </a:txBody>
                  <a:tcPr anchor="ctr">
                    <a:solidFill>
                      <a:srgbClr val="FFECCD"/>
                    </a:solidFill>
                  </a:tcPr>
                </a:tc>
                <a:tc>
                  <a:txBody>
                    <a:bodyPr/>
                    <a:lstStyle/>
                    <a:p>
                      <a:pPr algn="ctr">
                        <a:lnSpc>
                          <a:spcPct val="100000"/>
                        </a:lnSpc>
                        <a:spcBef>
                          <a:spcPts val="0"/>
                        </a:spcBef>
                        <a:spcAft>
                          <a:spcPts val="0"/>
                        </a:spcAft>
                      </a:pPr>
                      <a:r>
                        <a:rPr lang="es-ES" sz="1100">
                          <a:solidFill>
                            <a:srgbClr val="595454"/>
                          </a:solidFill>
                        </a:rPr>
                        <a:t>AMG-701</a:t>
                      </a:r>
                      <a:r>
                        <a:rPr lang="es-ES" sz="1100" baseline="30000">
                          <a:solidFill>
                            <a:srgbClr val="595454"/>
                          </a:solidFill>
                        </a:rPr>
                        <a:t>1</a:t>
                      </a:r>
                    </a:p>
                  </a:txBody>
                  <a:tcPr anchor="ctr">
                    <a:solidFill>
                      <a:srgbClr val="FFECCD"/>
                    </a:solidFill>
                  </a:tcPr>
                </a:tc>
                <a:tc>
                  <a:txBody>
                    <a:bodyPr/>
                    <a:lstStyle/>
                    <a:p>
                      <a:pPr algn="ctr">
                        <a:lnSpc>
                          <a:spcPct val="100000"/>
                        </a:lnSpc>
                        <a:spcBef>
                          <a:spcPts val="0"/>
                        </a:spcBef>
                        <a:spcAft>
                          <a:spcPts val="0"/>
                        </a:spcAft>
                      </a:pPr>
                      <a:r>
                        <a:rPr lang="es-ES" sz="1100">
                          <a:solidFill>
                            <a:srgbClr val="595454"/>
                          </a:solidFill>
                        </a:rPr>
                        <a:t>CC-93269</a:t>
                      </a:r>
                      <a:r>
                        <a:rPr lang="es-ES" sz="1100" b="1" kern="1200" baseline="30000">
                          <a:solidFill>
                            <a:srgbClr val="595454"/>
                          </a:solidFill>
                          <a:latin typeface="+mn-lt"/>
                          <a:ea typeface="+mn-ea"/>
                          <a:cs typeface="+mn-cs"/>
                        </a:rPr>
                        <a:t>2</a:t>
                      </a:r>
                    </a:p>
                  </a:txBody>
                  <a:tcPr anchor="ctr">
                    <a:solidFill>
                      <a:srgbClr val="FFECCD"/>
                    </a:solidFill>
                  </a:tcPr>
                </a:tc>
                <a:tc>
                  <a:txBody>
                    <a:bodyPr/>
                    <a:lstStyle/>
                    <a:p>
                      <a:pPr algn="ctr">
                        <a:lnSpc>
                          <a:spcPct val="100000"/>
                        </a:lnSpc>
                        <a:spcBef>
                          <a:spcPts val="0"/>
                        </a:spcBef>
                        <a:spcAft>
                          <a:spcPts val="0"/>
                        </a:spcAft>
                      </a:pPr>
                      <a:r>
                        <a:rPr lang="es-ES" sz="1100">
                          <a:solidFill>
                            <a:srgbClr val="595454"/>
                          </a:solidFill>
                        </a:rPr>
                        <a:t>Teclistamab</a:t>
                      </a:r>
                      <a:r>
                        <a:rPr lang="es-ES" sz="1100" b="1" kern="1200" baseline="30000">
                          <a:solidFill>
                            <a:srgbClr val="595454"/>
                          </a:solidFill>
                          <a:latin typeface="+mn-lt"/>
                          <a:ea typeface="+mn-ea"/>
                          <a:cs typeface="+mn-cs"/>
                        </a:rPr>
                        <a:t>3</a:t>
                      </a:r>
                    </a:p>
                  </a:txBody>
                  <a:tcPr anchor="ctr">
                    <a:solidFill>
                      <a:srgbClr val="FFECCD"/>
                    </a:solidFill>
                  </a:tcPr>
                </a:tc>
                <a:tc>
                  <a:txBody>
                    <a:bodyPr/>
                    <a:lstStyle/>
                    <a:p>
                      <a:pPr algn="ctr">
                        <a:lnSpc>
                          <a:spcPct val="100000"/>
                        </a:lnSpc>
                        <a:spcBef>
                          <a:spcPts val="0"/>
                        </a:spcBef>
                        <a:spcAft>
                          <a:spcPts val="0"/>
                        </a:spcAft>
                      </a:pPr>
                      <a:r>
                        <a:rPr lang="es-ES" sz="1100">
                          <a:solidFill>
                            <a:srgbClr val="595454"/>
                          </a:solidFill>
                        </a:rPr>
                        <a:t>Elranatamab</a:t>
                      </a:r>
                      <a:r>
                        <a:rPr lang="es-ES" sz="1100" b="1" kern="1200" baseline="30000">
                          <a:solidFill>
                            <a:srgbClr val="595454"/>
                          </a:solidFill>
                          <a:latin typeface="+mn-lt"/>
                          <a:ea typeface="+mn-ea"/>
                          <a:cs typeface="+mn-cs"/>
                        </a:rPr>
                        <a:t>4</a:t>
                      </a:r>
                    </a:p>
                  </a:txBody>
                  <a:tcPr anchor="ctr">
                    <a:solidFill>
                      <a:srgbClr val="FFECCD"/>
                    </a:solidFill>
                  </a:tcPr>
                </a:tc>
                <a:tc>
                  <a:txBody>
                    <a:bodyPr/>
                    <a:lstStyle/>
                    <a:p>
                      <a:pPr algn="ctr">
                        <a:lnSpc>
                          <a:spcPct val="100000"/>
                        </a:lnSpc>
                        <a:spcBef>
                          <a:spcPts val="0"/>
                        </a:spcBef>
                        <a:spcAft>
                          <a:spcPts val="0"/>
                        </a:spcAft>
                      </a:pPr>
                      <a:r>
                        <a:rPr lang="es-ES" sz="1100">
                          <a:solidFill>
                            <a:srgbClr val="595454"/>
                          </a:solidFill>
                        </a:rPr>
                        <a:t>REGN5458</a:t>
                      </a:r>
                      <a:r>
                        <a:rPr lang="es-ES" sz="1100" b="1" kern="1200" baseline="30000">
                          <a:solidFill>
                            <a:srgbClr val="595454"/>
                          </a:solidFill>
                          <a:latin typeface="+mn-lt"/>
                          <a:ea typeface="+mn-ea"/>
                          <a:cs typeface="+mn-cs"/>
                        </a:rPr>
                        <a:t>5</a:t>
                      </a:r>
                    </a:p>
                  </a:txBody>
                  <a:tcPr anchor="ctr">
                    <a:solidFill>
                      <a:srgbClr val="FFECCD"/>
                    </a:solidFill>
                  </a:tcPr>
                </a:tc>
                <a:tc>
                  <a:txBody>
                    <a:bodyPr/>
                    <a:lstStyle/>
                    <a:p>
                      <a:pPr algn="ctr">
                        <a:lnSpc>
                          <a:spcPct val="100000"/>
                        </a:lnSpc>
                        <a:spcBef>
                          <a:spcPts val="0"/>
                        </a:spcBef>
                        <a:spcAft>
                          <a:spcPts val="0"/>
                        </a:spcAft>
                      </a:pPr>
                      <a:r>
                        <a:rPr lang="es-ES" sz="1100">
                          <a:solidFill>
                            <a:srgbClr val="595454"/>
                          </a:solidFill>
                        </a:rPr>
                        <a:t>TNB383B</a:t>
                      </a:r>
                      <a:r>
                        <a:rPr lang="es-ES" sz="1100" b="1" kern="1200" baseline="30000">
                          <a:solidFill>
                            <a:srgbClr val="595454"/>
                          </a:solidFill>
                          <a:latin typeface="+mn-lt"/>
                          <a:ea typeface="+mn-ea"/>
                          <a:cs typeface="+mn-cs"/>
                        </a:rPr>
                        <a:t>6</a:t>
                      </a:r>
                    </a:p>
                  </a:txBody>
                  <a:tcPr anchor="ctr">
                    <a:solidFill>
                      <a:srgbClr val="FFECCD"/>
                    </a:solidFill>
                  </a:tcPr>
                </a:tc>
                <a:extLst>
                  <a:ext uri="{0D108BD9-81ED-4DB2-BD59-A6C34878D82A}">
                    <a16:rowId xmlns:a16="http://schemas.microsoft.com/office/drawing/2014/main" val="3961749882"/>
                  </a:ext>
                </a:extLst>
              </a:tr>
              <a:tr h="323990">
                <a:tc>
                  <a:txBody>
                    <a:bodyPr/>
                    <a:lstStyle/>
                    <a:p>
                      <a:pPr>
                        <a:lnSpc>
                          <a:spcPct val="100000"/>
                        </a:lnSpc>
                        <a:spcBef>
                          <a:spcPts val="0"/>
                        </a:spcBef>
                        <a:spcAft>
                          <a:spcPts val="0"/>
                        </a:spcAft>
                      </a:pPr>
                      <a:r>
                        <a:rPr lang="es-ES" sz="1100"/>
                        <a:t>Inclusion </a:t>
                      </a:r>
                    </a:p>
                    <a:p>
                      <a:pPr>
                        <a:lnSpc>
                          <a:spcPct val="100000"/>
                        </a:lnSpc>
                        <a:spcBef>
                          <a:spcPts val="0"/>
                        </a:spcBef>
                        <a:spcAft>
                          <a:spcPts val="0"/>
                        </a:spcAft>
                      </a:pPr>
                      <a:r>
                        <a:rPr lang="es-ES" sz="1100"/>
                        <a:t>criteria</a:t>
                      </a:r>
                    </a:p>
                  </a:txBody>
                  <a:tcPr anchor="ctr"/>
                </a:tc>
                <a:tc>
                  <a:txBody>
                    <a:bodyPr/>
                    <a:lstStyle/>
                    <a:p>
                      <a:pPr algn="ctr">
                        <a:lnSpc>
                          <a:spcPct val="100000"/>
                        </a:lnSpc>
                        <a:spcBef>
                          <a:spcPts val="0"/>
                        </a:spcBef>
                        <a:spcAft>
                          <a:spcPts val="0"/>
                        </a:spcAft>
                      </a:pPr>
                      <a:r>
                        <a:rPr lang="es-ES" sz="1100"/>
                        <a:t>RRMM ≥3 PL</a:t>
                      </a:r>
                    </a:p>
                    <a:p>
                      <a:pPr algn="ctr">
                        <a:lnSpc>
                          <a:spcPct val="100000"/>
                        </a:lnSpc>
                        <a:spcBef>
                          <a:spcPts val="0"/>
                        </a:spcBef>
                        <a:spcAft>
                          <a:spcPts val="0"/>
                        </a:spcAft>
                      </a:pPr>
                      <a:r>
                        <a:rPr lang="es-ES" sz="1100"/>
                        <a:t>Expos a IMiD, Pis, and anti-CD38</a:t>
                      </a:r>
                    </a:p>
                  </a:txBody>
                  <a:tcPr anchor="ctr"/>
                </a:tc>
                <a:tc>
                  <a:txBody>
                    <a:bodyPr/>
                    <a:lstStyle/>
                    <a:p>
                      <a:pPr algn="ctr">
                        <a:lnSpc>
                          <a:spcPct val="100000"/>
                        </a:lnSpc>
                        <a:spcBef>
                          <a:spcPts val="0"/>
                        </a:spcBef>
                        <a:spcAft>
                          <a:spcPts val="0"/>
                        </a:spcAft>
                      </a:pPr>
                      <a:r>
                        <a:rPr lang="es-ES" sz="1100"/>
                        <a:t>RRMM ≥3 PL </a:t>
                      </a:r>
                    </a:p>
                  </a:txBody>
                  <a:tcPr anchor="ctr"/>
                </a:tc>
                <a:tc>
                  <a:txBody>
                    <a:bodyPr/>
                    <a:lstStyle/>
                    <a:p>
                      <a:pPr algn="ctr">
                        <a:lnSpc>
                          <a:spcPct val="100000"/>
                        </a:lnSpc>
                        <a:spcBef>
                          <a:spcPts val="0"/>
                        </a:spcBef>
                        <a:spcAft>
                          <a:spcPts val="0"/>
                        </a:spcAft>
                      </a:pPr>
                      <a:r>
                        <a:rPr lang="es-ES" sz="1100"/>
                        <a:t>RRMM ≥3 PL</a:t>
                      </a:r>
                    </a:p>
                    <a:p>
                      <a:pPr algn="ctr">
                        <a:lnSpc>
                          <a:spcPct val="100000"/>
                        </a:lnSpc>
                        <a:spcBef>
                          <a:spcPts val="0"/>
                        </a:spcBef>
                        <a:spcAft>
                          <a:spcPts val="0"/>
                        </a:spcAft>
                      </a:pPr>
                      <a:r>
                        <a:rPr lang="es-ES" sz="1100"/>
                        <a:t>Expos a IMiD, Pis, and anti-CD38</a:t>
                      </a:r>
                    </a:p>
                    <a:p>
                      <a:pPr algn="ctr">
                        <a:lnSpc>
                          <a:spcPct val="100000"/>
                        </a:lnSpc>
                        <a:spcBef>
                          <a:spcPts val="0"/>
                        </a:spcBef>
                        <a:spcAft>
                          <a:spcPts val="0"/>
                        </a:spcAft>
                      </a:pPr>
                      <a:endParaRPr lang="es-ES" sz="110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100"/>
                        <a:t>Exposed to IMiD, Pis, and anti-CD38</a:t>
                      </a:r>
                    </a:p>
                    <a:p>
                      <a:pPr algn="ctr">
                        <a:lnSpc>
                          <a:spcPct val="100000"/>
                        </a:lnSpc>
                        <a:spcBef>
                          <a:spcPts val="0"/>
                        </a:spcBef>
                        <a:spcAft>
                          <a:spcPts val="0"/>
                        </a:spcAft>
                      </a:pPr>
                      <a:r>
                        <a:rPr lang="es-ES" sz="1100" b="1">
                          <a:solidFill>
                            <a:srgbClr val="BE2BBB"/>
                          </a:solidFill>
                        </a:rPr>
                        <a:t>Prior BCMA-targeted therapy allowed</a:t>
                      </a:r>
                    </a:p>
                  </a:txBody>
                  <a:tcPr anchor="ctr"/>
                </a:tc>
                <a:tc>
                  <a:txBody>
                    <a:bodyPr/>
                    <a:lstStyle/>
                    <a:p>
                      <a:pPr algn="ctr">
                        <a:lnSpc>
                          <a:spcPct val="100000"/>
                        </a:lnSpc>
                        <a:spcBef>
                          <a:spcPts val="0"/>
                        </a:spcBef>
                        <a:spcAft>
                          <a:spcPts val="0"/>
                        </a:spcAft>
                      </a:pPr>
                      <a:r>
                        <a:rPr lang="es-ES" sz="1100"/>
                        <a:t>RRMM ≥3 PL</a:t>
                      </a:r>
                    </a:p>
                    <a:p>
                      <a:pPr algn="ctr">
                        <a:lnSpc>
                          <a:spcPct val="100000"/>
                        </a:lnSpc>
                        <a:spcBef>
                          <a:spcPts val="0"/>
                        </a:spcBef>
                        <a:spcAft>
                          <a:spcPts val="0"/>
                        </a:spcAft>
                      </a:pPr>
                      <a:r>
                        <a:rPr lang="es-ES" sz="1100"/>
                        <a:t>Expos a IMiD, Pis, and anti CD38</a:t>
                      </a:r>
                    </a:p>
                  </a:txBody>
                  <a:tcPr anchor="ctr"/>
                </a:tc>
                <a:tc>
                  <a:txBody>
                    <a:bodyPr/>
                    <a:lstStyle/>
                    <a:p>
                      <a:pPr algn="ctr">
                        <a:lnSpc>
                          <a:spcPct val="100000"/>
                        </a:lnSpc>
                        <a:spcBef>
                          <a:spcPts val="0"/>
                        </a:spcBef>
                        <a:spcAft>
                          <a:spcPts val="0"/>
                        </a:spcAft>
                      </a:pPr>
                      <a:r>
                        <a:rPr lang="es-ES" sz="1100"/>
                        <a:t>RRMM ≥3 PL</a:t>
                      </a:r>
                    </a:p>
                    <a:p>
                      <a:pPr algn="ctr">
                        <a:lnSpc>
                          <a:spcPct val="100000"/>
                        </a:lnSpc>
                        <a:spcBef>
                          <a:spcPts val="0"/>
                        </a:spcBef>
                        <a:spcAft>
                          <a:spcPts val="0"/>
                        </a:spcAft>
                      </a:pPr>
                      <a:r>
                        <a:rPr lang="es-ES" sz="1100"/>
                        <a:t>Expos a IMiD, Pis, and anti-CD38</a:t>
                      </a:r>
                    </a:p>
                    <a:p>
                      <a:pPr algn="ctr">
                        <a:lnSpc>
                          <a:spcPct val="100000"/>
                        </a:lnSpc>
                        <a:spcBef>
                          <a:spcPts val="0"/>
                        </a:spcBef>
                        <a:spcAft>
                          <a:spcPts val="0"/>
                        </a:spcAft>
                      </a:pPr>
                      <a:r>
                        <a:rPr lang="es-ES" sz="1100" b="1">
                          <a:solidFill>
                            <a:srgbClr val="C00000"/>
                          </a:solidFill>
                        </a:rPr>
                        <a:t>Allo-Trx is allowed</a:t>
                      </a:r>
                    </a:p>
                  </a:txBody>
                  <a:tcPr anchor="ctr"/>
                </a:tc>
                <a:extLst>
                  <a:ext uri="{0D108BD9-81ED-4DB2-BD59-A6C34878D82A}">
                    <a16:rowId xmlns:a16="http://schemas.microsoft.com/office/drawing/2014/main" val="249362371"/>
                  </a:ext>
                </a:extLst>
              </a:tr>
              <a:tr h="234672">
                <a:tc>
                  <a:txBody>
                    <a:bodyPr/>
                    <a:lstStyle/>
                    <a:p>
                      <a:pPr>
                        <a:lnSpc>
                          <a:spcPct val="100000"/>
                        </a:lnSpc>
                        <a:spcBef>
                          <a:spcPts val="0"/>
                        </a:spcBef>
                        <a:spcAft>
                          <a:spcPts val="0"/>
                        </a:spcAft>
                      </a:pPr>
                      <a:r>
                        <a:rPr lang="es-ES" sz="1100"/>
                        <a:t>Prior lines</a:t>
                      </a:r>
                    </a:p>
                  </a:txBody>
                  <a:tcPr anchor="ctr"/>
                </a:tc>
                <a:tc>
                  <a:txBody>
                    <a:bodyPr/>
                    <a:lstStyle/>
                    <a:p>
                      <a:pPr algn="ctr">
                        <a:lnSpc>
                          <a:spcPct val="100000"/>
                        </a:lnSpc>
                        <a:spcBef>
                          <a:spcPts val="0"/>
                        </a:spcBef>
                        <a:spcAft>
                          <a:spcPts val="0"/>
                        </a:spcAft>
                      </a:pPr>
                      <a:r>
                        <a:rPr lang="es-ES" sz="1100"/>
                        <a:t>6 (2-25)</a:t>
                      </a:r>
                    </a:p>
                  </a:txBody>
                  <a:tcPr anchor="ctr"/>
                </a:tc>
                <a:tc>
                  <a:txBody>
                    <a:bodyPr/>
                    <a:lstStyle/>
                    <a:p>
                      <a:pPr algn="ctr">
                        <a:lnSpc>
                          <a:spcPct val="100000"/>
                        </a:lnSpc>
                        <a:spcBef>
                          <a:spcPts val="0"/>
                        </a:spcBef>
                        <a:spcAft>
                          <a:spcPts val="0"/>
                        </a:spcAft>
                      </a:pPr>
                      <a:r>
                        <a:rPr lang="es-ES" sz="1100"/>
                        <a:t>5 (3-13)</a:t>
                      </a:r>
                    </a:p>
                  </a:txBody>
                  <a:tcPr anchor="ctr"/>
                </a:tc>
                <a:tc>
                  <a:txBody>
                    <a:bodyPr/>
                    <a:lstStyle/>
                    <a:p>
                      <a:pPr algn="ctr">
                        <a:lnSpc>
                          <a:spcPct val="100000"/>
                        </a:lnSpc>
                        <a:spcBef>
                          <a:spcPts val="0"/>
                        </a:spcBef>
                        <a:spcAft>
                          <a:spcPts val="0"/>
                        </a:spcAft>
                      </a:pPr>
                      <a:r>
                        <a:rPr lang="es-ES" sz="1100"/>
                        <a:t>6 (4-7) </a:t>
                      </a:r>
                    </a:p>
                  </a:txBody>
                  <a:tcPr anchor="ctr"/>
                </a:tc>
                <a:tc>
                  <a:txBody>
                    <a:bodyPr/>
                    <a:lstStyle/>
                    <a:p>
                      <a:pPr algn="ctr">
                        <a:lnSpc>
                          <a:spcPct val="100000"/>
                        </a:lnSpc>
                        <a:spcBef>
                          <a:spcPts val="0"/>
                        </a:spcBef>
                        <a:spcAft>
                          <a:spcPts val="0"/>
                        </a:spcAft>
                      </a:pPr>
                      <a:r>
                        <a:rPr lang="es-ES" sz="1100"/>
                        <a:t>8(3-15)</a:t>
                      </a:r>
                    </a:p>
                  </a:txBody>
                  <a:tcPr anchor="ctr"/>
                </a:tc>
                <a:tc>
                  <a:txBody>
                    <a:bodyPr/>
                    <a:lstStyle/>
                    <a:p>
                      <a:pPr algn="ctr">
                        <a:lnSpc>
                          <a:spcPct val="100000"/>
                        </a:lnSpc>
                        <a:spcBef>
                          <a:spcPts val="0"/>
                        </a:spcBef>
                        <a:spcAft>
                          <a:spcPts val="0"/>
                        </a:spcAft>
                      </a:pPr>
                      <a:r>
                        <a:rPr lang="es-ES" sz="1100"/>
                        <a:t>5( 2-17) </a:t>
                      </a:r>
                    </a:p>
                  </a:txBody>
                  <a:tcPr anchor="ctr"/>
                </a:tc>
                <a:tc>
                  <a:txBody>
                    <a:bodyPr/>
                    <a:lstStyle/>
                    <a:p>
                      <a:pPr algn="ctr">
                        <a:lnSpc>
                          <a:spcPct val="100000"/>
                        </a:lnSpc>
                        <a:spcBef>
                          <a:spcPts val="0"/>
                        </a:spcBef>
                        <a:spcAft>
                          <a:spcPts val="0"/>
                        </a:spcAft>
                      </a:pPr>
                      <a:r>
                        <a:rPr lang="es-ES" sz="1100"/>
                        <a:t>5( 1-15) </a:t>
                      </a:r>
                    </a:p>
                  </a:txBody>
                  <a:tcPr anchor="ctr"/>
                </a:tc>
                <a:extLst>
                  <a:ext uri="{0D108BD9-81ED-4DB2-BD59-A6C34878D82A}">
                    <a16:rowId xmlns:a16="http://schemas.microsoft.com/office/drawing/2014/main" val="1939287482"/>
                  </a:ext>
                </a:extLst>
              </a:tr>
              <a:tr h="234672">
                <a:tc>
                  <a:txBody>
                    <a:bodyPr/>
                    <a:lstStyle/>
                    <a:p>
                      <a:pPr>
                        <a:lnSpc>
                          <a:spcPct val="100000"/>
                        </a:lnSpc>
                        <a:spcBef>
                          <a:spcPts val="0"/>
                        </a:spcBef>
                        <a:spcAft>
                          <a:spcPts val="0"/>
                        </a:spcAft>
                      </a:pPr>
                      <a:r>
                        <a:rPr lang="es-ES" sz="1100"/>
                        <a:t>Age</a:t>
                      </a:r>
                    </a:p>
                  </a:txBody>
                  <a:tcPr anchor="ctr"/>
                </a:tc>
                <a:tc>
                  <a:txBody>
                    <a:bodyPr/>
                    <a:lstStyle/>
                    <a:p>
                      <a:pPr algn="ctr">
                        <a:lnSpc>
                          <a:spcPct val="100000"/>
                        </a:lnSpc>
                        <a:spcBef>
                          <a:spcPts val="0"/>
                        </a:spcBef>
                        <a:spcAft>
                          <a:spcPts val="0"/>
                        </a:spcAft>
                      </a:pPr>
                      <a:r>
                        <a:rPr lang="es-ES" sz="1100"/>
                        <a:t>64 (34-</a:t>
                      </a:r>
                      <a:r>
                        <a:rPr lang="es-ES" sz="1100" b="1">
                          <a:solidFill>
                            <a:srgbClr val="BE2BBB"/>
                          </a:solidFill>
                        </a:rPr>
                        <a:t>83</a:t>
                      </a:r>
                      <a:r>
                        <a:rPr lang="es-ES" sz="1100"/>
                        <a:t>)</a:t>
                      </a:r>
                    </a:p>
                  </a:txBody>
                  <a:tcPr anchor="ctr"/>
                </a:tc>
                <a:tc>
                  <a:txBody>
                    <a:bodyPr/>
                    <a:lstStyle/>
                    <a:p>
                      <a:pPr algn="ctr">
                        <a:lnSpc>
                          <a:spcPct val="100000"/>
                        </a:lnSpc>
                        <a:spcBef>
                          <a:spcPts val="0"/>
                        </a:spcBef>
                        <a:spcAft>
                          <a:spcPts val="0"/>
                        </a:spcAft>
                      </a:pPr>
                      <a:r>
                        <a:rPr lang="es-ES" sz="1100"/>
                        <a:t>64 (42-</a:t>
                      </a:r>
                      <a:r>
                        <a:rPr lang="es-ES" sz="1100" b="1">
                          <a:solidFill>
                            <a:srgbClr val="BE2BBB"/>
                          </a:solidFill>
                        </a:rPr>
                        <a:t>78</a:t>
                      </a:r>
                      <a:r>
                        <a:rPr lang="es-ES" sz="1100"/>
                        <a:t>)</a:t>
                      </a:r>
                    </a:p>
                  </a:txBody>
                  <a:tcPr anchor="ctr"/>
                </a:tc>
                <a:tc>
                  <a:txBody>
                    <a:bodyPr/>
                    <a:lstStyle/>
                    <a:p>
                      <a:pPr algn="ctr">
                        <a:lnSpc>
                          <a:spcPct val="100000"/>
                        </a:lnSpc>
                        <a:spcBef>
                          <a:spcPts val="0"/>
                        </a:spcBef>
                        <a:spcAft>
                          <a:spcPts val="0"/>
                        </a:spcAft>
                      </a:pPr>
                      <a:r>
                        <a:rPr lang="es-ES" sz="1100"/>
                        <a:t>64 (33-</a:t>
                      </a:r>
                      <a:r>
                        <a:rPr lang="es-ES" sz="1100" b="1">
                          <a:solidFill>
                            <a:srgbClr val="BE2BBB"/>
                          </a:solidFill>
                        </a:rPr>
                        <a:t>84</a:t>
                      </a:r>
                      <a:r>
                        <a:rPr lang="es-ES" sz="1100"/>
                        <a:t>)</a:t>
                      </a:r>
                    </a:p>
                  </a:txBody>
                  <a:tcPr anchor="ctr"/>
                </a:tc>
                <a:tc>
                  <a:txBody>
                    <a:bodyPr/>
                    <a:lstStyle/>
                    <a:p>
                      <a:pPr algn="ctr">
                        <a:lnSpc>
                          <a:spcPct val="100000"/>
                        </a:lnSpc>
                        <a:spcBef>
                          <a:spcPts val="0"/>
                        </a:spcBef>
                        <a:spcAft>
                          <a:spcPts val="0"/>
                        </a:spcAft>
                      </a:pPr>
                      <a:r>
                        <a:rPr lang="es-ES" sz="1100"/>
                        <a:t>63( 43-</a:t>
                      </a:r>
                      <a:r>
                        <a:rPr lang="es-ES" sz="1100" b="1">
                          <a:solidFill>
                            <a:srgbClr val="BE2BBB"/>
                          </a:solidFill>
                        </a:rPr>
                        <a:t>80</a:t>
                      </a:r>
                      <a:r>
                        <a:rPr lang="es-ES" sz="1100"/>
                        <a:t>) </a:t>
                      </a:r>
                    </a:p>
                  </a:txBody>
                  <a:tcPr anchor="ctr"/>
                </a:tc>
                <a:tc>
                  <a:txBody>
                    <a:bodyPr/>
                    <a:lstStyle/>
                    <a:p>
                      <a:pPr algn="ctr">
                        <a:lnSpc>
                          <a:spcPct val="100000"/>
                        </a:lnSpc>
                        <a:spcBef>
                          <a:spcPts val="0"/>
                        </a:spcBef>
                        <a:spcAft>
                          <a:spcPts val="0"/>
                        </a:spcAft>
                      </a:pPr>
                      <a:r>
                        <a:rPr lang="es-ES" sz="1100"/>
                        <a:t>64( 41-</a:t>
                      </a:r>
                      <a:r>
                        <a:rPr lang="es-ES" sz="1100" b="1">
                          <a:solidFill>
                            <a:srgbClr val="BE2BBB"/>
                          </a:solidFill>
                        </a:rPr>
                        <a:t>81</a:t>
                      </a:r>
                      <a:r>
                        <a:rPr lang="es-ES" sz="1100"/>
                        <a:t>) </a:t>
                      </a:r>
                    </a:p>
                  </a:txBody>
                  <a:tcPr anchor="ctr"/>
                </a:tc>
                <a:tc>
                  <a:txBody>
                    <a:bodyPr/>
                    <a:lstStyle/>
                    <a:p>
                      <a:pPr algn="ctr">
                        <a:lnSpc>
                          <a:spcPct val="100000"/>
                        </a:lnSpc>
                        <a:spcBef>
                          <a:spcPts val="0"/>
                        </a:spcBef>
                        <a:spcAft>
                          <a:spcPts val="0"/>
                        </a:spcAft>
                      </a:pPr>
                      <a:r>
                        <a:rPr lang="es-ES" sz="1100"/>
                        <a:t>68 ( 35-</a:t>
                      </a:r>
                      <a:r>
                        <a:rPr lang="es-ES" sz="1100" b="1">
                          <a:solidFill>
                            <a:srgbClr val="BE2BBB"/>
                          </a:solidFill>
                        </a:rPr>
                        <a:t>88</a:t>
                      </a:r>
                      <a:r>
                        <a:rPr lang="es-ES" sz="1100"/>
                        <a:t>)</a:t>
                      </a:r>
                    </a:p>
                  </a:txBody>
                  <a:tcPr anchor="ctr"/>
                </a:tc>
                <a:extLst>
                  <a:ext uri="{0D108BD9-81ED-4DB2-BD59-A6C34878D82A}">
                    <a16:rowId xmlns:a16="http://schemas.microsoft.com/office/drawing/2014/main" val="1849918304"/>
                  </a:ext>
                </a:extLst>
              </a:tr>
              <a:tr h="0">
                <a:tc>
                  <a:txBody>
                    <a:bodyPr/>
                    <a:lstStyle/>
                    <a:p>
                      <a:pPr>
                        <a:lnSpc>
                          <a:spcPct val="100000"/>
                        </a:lnSpc>
                        <a:spcBef>
                          <a:spcPts val="0"/>
                        </a:spcBef>
                        <a:spcAft>
                          <a:spcPts val="0"/>
                        </a:spcAft>
                      </a:pPr>
                      <a:r>
                        <a:rPr lang="es-ES" sz="1100"/>
                        <a:t>ISS 3</a:t>
                      </a:r>
                    </a:p>
                  </a:txBody>
                  <a:tcPr anchor="ctr"/>
                </a:tc>
                <a:tc>
                  <a:txBody>
                    <a:bodyPr/>
                    <a:lstStyle/>
                    <a:p>
                      <a:pPr algn="ctr">
                        <a:lnSpc>
                          <a:spcPct val="100000"/>
                        </a:lnSpc>
                        <a:spcBef>
                          <a:spcPts val="0"/>
                        </a:spcBef>
                        <a:spcAft>
                          <a:spcPts val="0"/>
                        </a:spcAft>
                      </a:pPr>
                      <a:r>
                        <a:rPr lang="es-ES" sz="1100"/>
                        <a:t>26%</a:t>
                      </a:r>
                    </a:p>
                  </a:txBody>
                  <a:tcPr anchor="ctr"/>
                </a:tc>
                <a:tc>
                  <a:txBody>
                    <a:bodyPr/>
                    <a:lstStyle/>
                    <a:p>
                      <a:pPr algn="ctr">
                        <a:lnSpc>
                          <a:spcPct val="100000"/>
                        </a:lnSpc>
                        <a:spcBef>
                          <a:spcPts val="0"/>
                        </a:spcBef>
                        <a:spcAft>
                          <a:spcPts val="0"/>
                        </a:spcAft>
                      </a:pPr>
                      <a:r>
                        <a:rPr lang="es-ES" sz="1100"/>
                        <a:t>30%</a:t>
                      </a:r>
                    </a:p>
                  </a:txBody>
                  <a:tcPr anchor="ctr"/>
                </a:tc>
                <a:tc>
                  <a:txBody>
                    <a:bodyPr/>
                    <a:lstStyle/>
                    <a:p>
                      <a:pPr algn="ctr">
                        <a:lnSpc>
                          <a:spcPct val="100000"/>
                        </a:lnSpc>
                        <a:spcBef>
                          <a:spcPts val="0"/>
                        </a:spcBef>
                        <a:spcAft>
                          <a:spcPts val="0"/>
                        </a:spcAft>
                      </a:pPr>
                      <a:r>
                        <a:rPr lang="es-ES" sz="1100"/>
                        <a:t>12.3%</a:t>
                      </a:r>
                    </a:p>
                  </a:txBody>
                  <a:tcPr anchor="ctr"/>
                </a:tc>
                <a:tc>
                  <a:txBody>
                    <a:bodyPr/>
                    <a:lstStyle/>
                    <a:p>
                      <a:pPr algn="ctr">
                        <a:lnSpc>
                          <a:spcPct val="100000"/>
                        </a:lnSpc>
                        <a:spcBef>
                          <a:spcPts val="0"/>
                        </a:spcBef>
                        <a:spcAft>
                          <a:spcPts val="0"/>
                        </a:spcAft>
                      </a:pPr>
                      <a:r>
                        <a:rPr lang="es-ES" sz="1100"/>
                        <a:t>23.3%</a:t>
                      </a:r>
                    </a:p>
                  </a:txBody>
                  <a:tcPr anchor="ctr"/>
                </a:tc>
                <a:tc>
                  <a:txBody>
                    <a:bodyPr/>
                    <a:lstStyle/>
                    <a:p>
                      <a:pPr algn="ctr">
                        <a:lnSpc>
                          <a:spcPct val="100000"/>
                        </a:lnSpc>
                        <a:spcBef>
                          <a:spcPts val="0"/>
                        </a:spcBef>
                        <a:spcAft>
                          <a:spcPts val="0"/>
                        </a:spcAft>
                      </a:pPr>
                      <a:r>
                        <a:rPr lang="es-ES" sz="1100"/>
                        <a:t>23.5 %</a:t>
                      </a:r>
                    </a:p>
                  </a:txBody>
                  <a:tcPr anchor="ctr"/>
                </a:tc>
                <a:tc>
                  <a:txBody>
                    <a:bodyPr/>
                    <a:lstStyle/>
                    <a:p>
                      <a:pPr algn="ctr">
                        <a:lnSpc>
                          <a:spcPct val="100000"/>
                        </a:lnSpc>
                        <a:spcBef>
                          <a:spcPts val="0"/>
                        </a:spcBef>
                        <a:spcAft>
                          <a:spcPts val="0"/>
                        </a:spcAft>
                      </a:pPr>
                      <a:r>
                        <a:rPr lang="es-ES" sz="1100"/>
                        <a:t>31% ( R-ISS 3) </a:t>
                      </a:r>
                    </a:p>
                  </a:txBody>
                  <a:tcPr anchor="ctr"/>
                </a:tc>
                <a:extLst>
                  <a:ext uri="{0D108BD9-81ED-4DB2-BD59-A6C34878D82A}">
                    <a16:rowId xmlns:a16="http://schemas.microsoft.com/office/drawing/2014/main" val="813157632"/>
                  </a:ext>
                </a:extLst>
              </a:tr>
              <a:tr h="0">
                <a:tc>
                  <a:txBody>
                    <a:bodyPr/>
                    <a:lstStyle/>
                    <a:p>
                      <a:pPr>
                        <a:lnSpc>
                          <a:spcPct val="100000"/>
                        </a:lnSpc>
                        <a:spcBef>
                          <a:spcPts val="0"/>
                        </a:spcBef>
                        <a:spcAft>
                          <a:spcPts val="0"/>
                        </a:spcAft>
                      </a:pPr>
                      <a:r>
                        <a:rPr lang="es-ES" sz="1100"/>
                        <a:t>HRCA </a:t>
                      </a:r>
                    </a:p>
                  </a:txBody>
                  <a:tcPr anchor="ctr"/>
                </a:tc>
                <a:tc>
                  <a:txBody>
                    <a:bodyPr/>
                    <a:lstStyle/>
                    <a:p>
                      <a:pPr algn="ctr">
                        <a:lnSpc>
                          <a:spcPct val="100000"/>
                        </a:lnSpc>
                        <a:spcBef>
                          <a:spcPts val="0"/>
                        </a:spcBef>
                        <a:spcAft>
                          <a:spcPts val="0"/>
                        </a:spcAft>
                      </a:pPr>
                      <a:r>
                        <a:rPr lang="es-ES" sz="1100"/>
                        <a:t>N/A</a:t>
                      </a:r>
                    </a:p>
                  </a:txBody>
                  <a:tcPr anchor="ctr"/>
                </a:tc>
                <a:tc>
                  <a:txBody>
                    <a:bodyPr/>
                    <a:lstStyle/>
                    <a:p>
                      <a:pPr algn="ctr">
                        <a:lnSpc>
                          <a:spcPct val="100000"/>
                        </a:lnSpc>
                        <a:spcBef>
                          <a:spcPts val="0"/>
                        </a:spcBef>
                        <a:spcAft>
                          <a:spcPts val="0"/>
                        </a:spcAft>
                      </a:pPr>
                      <a:r>
                        <a:rPr lang="es-ES" sz="1100"/>
                        <a:t>30%</a:t>
                      </a:r>
                    </a:p>
                  </a:txBody>
                  <a:tcPr anchor="ctr"/>
                </a:tc>
                <a:tc>
                  <a:txBody>
                    <a:bodyPr/>
                    <a:lstStyle/>
                    <a:p>
                      <a:pPr algn="ctr">
                        <a:lnSpc>
                          <a:spcPct val="100000"/>
                        </a:lnSpc>
                        <a:spcBef>
                          <a:spcPts val="0"/>
                        </a:spcBef>
                        <a:spcAft>
                          <a:spcPts val="0"/>
                        </a:spcAft>
                      </a:pPr>
                      <a:r>
                        <a:rPr lang="es-ES" sz="1100"/>
                        <a:t>25.9%</a:t>
                      </a:r>
                    </a:p>
                  </a:txBody>
                  <a:tcPr anchor="ctr"/>
                </a:tc>
                <a:tc>
                  <a:txBody>
                    <a:bodyPr/>
                    <a:lstStyle/>
                    <a:p>
                      <a:pPr algn="ctr">
                        <a:lnSpc>
                          <a:spcPct val="100000"/>
                        </a:lnSpc>
                        <a:spcBef>
                          <a:spcPts val="0"/>
                        </a:spcBef>
                        <a:spcAft>
                          <a:spcPts val="0"/>
                        </a:spcAft>
                      </a:pPr>
                      <a:r>
                        <a:rPr lang="es-ES" sz="1100"/>
                        <a:t>23.3%</a:t>
                      </a:r>
                    </a:p>
                  </a:txBody>
                  <a:tcPr anchor="ctr"/>
                </a:tc>
                <a:tc>
                  <a:txBody>
                    <a:bodyPr/>
                    <a:lstStyle/>
                    <a:p>
                      <a:pPr algn="ctr">
                        <a:lnSpc>
                          <a:spcPct val="100000"/>
                        </a:lnSpc>
                        <a:spcBef>
                          <a:spcPts val="0"/>
                        </a:spcBef>
                        <a:spcAft>
                          <a:spcPts val="0"/>
                        </a:spcAft>
                      </a:pPr>
                      <a:r>
                        <a:rPr lang="es-ES" sz="1100"/>
                        <a:t>18%</a:t>
                      </a:r>
                    </a:p>
                  </a:txBody>
                  <a:tcPr anchor="ctr"/>
                </a:tc>
                <a:tc>
                  <a:txBody>
                    <a:bodyPr/>
                    <a:lstStyle/>
                    <a:p>
                      <a:pPr algn="ctr">
                        <a:lnSpc>
                          <a:spcPct val="100000"/>
                        </a:lnSpc>
                        <a:spcBef>
                          <a:spcPts val="0"/>
                        </a:spcBef>
                        <a:spcAft>
                          <a:spcPts val="0"/>
                        </a:spcAft>
                      </a:pPr>
                      <a:endParaRPr lang="es-ES" sz="1100"/>
                    </a:p>
                  </a:txBody>
                  <a:tcPr anchor="ctr"/>
                </a:tc>
                <a:extLst>
                  <a:ext uri="{0D108BD9-81ED-4DB2-BD59-A6C34878D82A}">
                    <a16:rowId xmlns:a16="http://schemas.microsoft.com/office/drawing/2014/main" val="2118018171"/>
                  </a:ext>
                </a:extLst>
              </a:tr>
              <a:tr h="0">
                <a:tc>
                  <a:txBody>
                    <a:bodyPr/>
                    <a:lstStyle/>
                    <a:p>
                      <a:pPr>
                        <a:lnSpc>
                          <a:spcPct val="100000"/>
                        </a:lnSpc>
                        <a:spcBef>
                          <a:spcPts val="0"/>
                        </a:spcBef>
                        <a:spcAft>
                          <a:spcPts val="0"/>
                        </a:spcAft>
                      </a:pPr>
                      <a:r>
                        <a:rPr lang="es-ES" sz="1100"/>
                        <a:t>EMD</a:t>
                      </a:r>
                    </a:p>
                  </a:txBody>
                  <a:tcPr anchor="ctr"/>
                </a:tc>
                <a:tc>
                  <a:txBody>
                    <a:bodyPr/>
                    <a:lstStyle/>
                    <a:p>
                      <a:pPr algn="ctr">
                        <a:lnSpc>
                          <a:spcPct val="100000"/>
                        </a:lnSpc>
                        <a:spcBef>
                          <a:spcPts val="0"/>
                        </a:spcBef>
                        <a:spcAft>
                          <a:spcPts val="0"/>
                        </a:spcAft>
                      </a:pPr>
                      <a:r>
                        <a:rPr lang="es-ES" sz="1100"/>
                        <a:t>25%</a:t>
                      </a:r>
                    </a:p>
                  </a:txBody>
                  <a:tcPr anchor="ctr"/>
                </a:tc>
                <a:tc>
                  <a:txBody>
                    <a:bodyPr/>
                    <a:lstStyle/>
                    <a:p>
                      <a:pPr algn="ctr">
                        <a:lnSpc>
                          <a:spcPct val="100000"/>
                        </a:lnSpc>
                        <a:spcBef>
                          <a:spcPts val="0"/>
                        </a:spcBef>
                        <a:spcAft>
                          <a:spcPts val="0"/>
                        </a:spcAft>
                      </a:pPr>
                      <a:r>
                        <a:rPr lang="es-ES" sz="1100"/>
                        <a:t>26.7%</a:t>
                      </a:r>
                    </a:p>
                  </a:txBody>
                  <a:tcPr anchor="ctr"/>
                </a:tc>
                <a:tc>
                  <a:txBody>
                    <a:bodyPr/>
                    <a:lstStyle/>
                    <a:p>
                      <a:pPr algn="ctr">
                        <a:lnSpc>
                          <a:spcPct val="100000"/>
                        </a:lnSpc>
                        <a:spcBef>
                          <a:spcPts val="0"/>
                        </a:spcBef>
                        <a:spcAft>
                          <a:spcPts val="0"/>
                        </a:spcAft>
                      </a:pPr>
                      <a:r>
                        <a:rPr lang="es-ES" sz="1100"/>
                        <a:t>17%</a:t>
                      </a:r>
                    </a:p>
                  </a:txBody>
                  <a:tcPr anchor="ctr"/>
                </a:tc>
                <a:tc>
                  <a:txBody>
                    <a:bodyPr/>
                    <a:lstStyle/>
                    <a:p>
                      <a:pPr algn="ctr">
                        <a:lnSpc>
                          <a:spcPct val="100000"/>
                        </a:lnSpc>
                        <a:spcBef>
                          <a:spcPts val="0"/>
                        </a:spcBef>
                        <a:spcAft>
                          <a:spcPts val="0"/>
                        </a:spcAft>
                      </a:pPr>
                      <a:endParaRPr lang="es-ES" sz="1100"/>
                    </a:p>
                  </a:txBody>
                  <a:tcPr anchor="ctr"/>
                </a:tc>
                <a:tc>
                  <a:txBody>
                    <a:bodyPr/>
                    <a:lstStyle/>
                    <a:p>
                      <a:pPr algn="ctr">
                        <a:lnSpc>
                          <a:spcPct val="100000"/>
                        </a:lnSpc>
                        <a:spcBef>
                          <a:spcPts val="0"/>
                        </a:spcBef>
                        <a:spcAft>
                          <a:spcPts val="0"/>
                        </a:spcAft>
                      </a:pPr>
                      <a:endParaRPr lang="es-ES" sz="1100"/>
                    </a:p>
                  </a:txBody>
                  <a:tcPr anchor="ctr"/>
                </a:tc>
                <a:tc>
                  <a:txBody>
                    <a:bodyPr/>
                    <a:lstStyle/>
                    <a:p>
                      <a:pPr algn="ctr">
                        <a:lnSpc>
                          <a:spcPct val="100000"/>
                        </a:lnSpc>
                        <a:spcBef>
                          <a:spcPts val="0"/>
                        </a:spcBef>
                        <a:spcAft>
                          <a:spcPts val="0"/>
                        </a:spcAft>
                      </a:pPr>
                      <a:endParaRPr lang="es-ES" sz="1100"/>
                    </a:p>
                  </a:txBody>
                  <a:tcPr anchor="ctr"/>
                </a:tc>
                <a:extLst>
                  <a:ext uri="{0D108BD9-81ED-4DB2-BD59-A6C34878D82A}">
                    <a16:rowId xmlns:a16="http://schemas.microsoft.com/office/drawing/2014/main" val="33455478"/>
                  </a:ext>
                </a:extLst>
              </a:tr>
              <a:tr h="0">
                <a:tc>
                  <a:txBody>
                    <a:bodyPr/>
                    <a:lstStyle/>
                    <a:p>
                      <a:pPr>
                        <a:lnSpc>
                          <a:spcPct val="100000"/>
                        </a:lnSpc>
                        <a:spcBef>
                          <a:spcPts val="0"/>
                        </a:spcBef>
                        <a:spcAft>
                          <a:spcPts val="0"/>
                        </a:spcAft>
                      </a:pPr>
                      <a:r>
                        <a:rPr lang="es-ES" sz="1100"/>
                        <a:t>TCR</a:t>
                      </a:r>
                    </a:p>
                    <a:p>
                      <a:pPr>
                        <a:lnSpc>
                          <a:spcPct val="100000"/>
                        </a:lnSpc>
                        <a:spcBef>
                          <a:spcPts val="0"/>
                        </a:spcBef>
                        <a:spcAft>
                          <a:spcPts val="0"/>
                        </a:spcAft>
                      </a:pPr>
                      <a:r>
                        <a:rPr lang="es-ES" sz="1100"/>
                        <a:t>PCR</a:t>
                      </a:r>
                    </a:p>
                  </a:txBody>
                  <a:tcPr anchor="ctr"/>
                </a:tc>
                <a:tc>
                  <a:txBody>
                    <a:bodyPr/>
                    <a:lstStyle/>
                    <a:p>
                      <a:pPr algn="ctr">
                        <a:lnSpc>
                          <a:spcPct val="100000"/>
                        </a:lnSpc>
                        <a:spcBef>
                          <a:spcPts val="0"/>
                        </a:spcBef>
                        <a:spcAft>
                          <a:spcPts val="0"/>
                        </a:spcAft>
                      </a:pPr>
                      <a:r>
                        <a:rPr lang="es-ES" sz="1100"/>
                        <a:t>62%</a:t>
                      </a:r>
                    </a:p>
                  </a:txBody>
                  <a:tcPr anchor="ctr"/>
                </a:tc>
                <a:tc>
                  <a:txBody>
                    <a:bodyPr/>
                    <a:lstStyle/>
                    <a:p>
                      <a:pPr algn="ctr">
                        <a:lnSpc>
                          <a:spcPct val="100000"/>
                        </a:lnSpc>
                        <a:spcBef>
                          <a:spcPts val="0"/>
                        </a:spcBef>
                        <a:spcAft>
                          <a:spcPts val="0"/>
                        </a:spcAft>
                      </a:pPr>
                      <a:r>
                        <a:rPr lang="es-ES" sz="1100"/>
                        <a:t>66.7%</a:t>
                      </a:r>
                    </a:p>
                  </a:txBody>
                  <a:tcPr anchor="ctr"/>
                </a:tc>
                <a:tc>
                  <a:txBody>
                    <a:bodyPr/>
                    <a:lstStyle/>
                    <a:p>
                      <a:pPr algn="ctr">
                        <a:lnSpc>
                          <a:spcPct val="100000"/>
                        </a:lnSpc>
                        <a:spcBef>
                          <a:spcPts val="0"/>
                        </a:spcBef>
                        <a:spcAft>
                          <a:spcPts val="0"/>
                        </a:spcAft>
                      </a:pPr>
                      <a:r>
                        <a:rPr lang="es-ES" sz="1100"/>
                        <a:t>77.6%</a:t>
                      </a:r>
                    </a:p>
                    <a:p>
                      <a:pPr algn="ctr">
                        <a:lnSpc>
                          <a:spcPct val="100000"/>
                        </a:lnSpc>
                        <a:spcBef>
                          <a:spcPts val="0"/>
                        </a:spcBef>
                        <a:spcAft>
                          <a:spcPts val="0"/>
                        </a:spcAft>
                      </a:pPr>
                      <a:r>
                        <a:rPr lang="es-ES" sz="1100"/>
                        <a:t>30.3%</a:t>
                      </a:r>
                    </a:p>
                  </a:txBody>
                  <a:tcPr anchor="ctr"/>
                </a:tc>
                <a:tc>
                  <a:txBody>
                    <a:bodyPr/>
                    <a:lstStyle/>
                    <a:p>
                      <a:pPr algn="ctr">
                        <a:lnSpc>
                          <a:spcPct val="100000"/>
                        </a:lnSpc>
                        <a:spcBef>
                          <a:spcPts val="0"/>
                        </a:spcBef>
                        <a:spcAft>
                          <a:spcPts val="0"/>
                        </a:spcAft>
                      </a:pPr>
                      <a:r>
                        <a:rPr lang="es-ES" sz="1100" b="1">
                          <a:solidFill>
                            <a:srgbClr val="BE2BBB"/>
                          </a:solidFill>
                        </a:rPr>
                        <a:t>98%</a:t>
                      </a:r>
                    </a:p>
                  </a:txBody>
                  <a:tcPr anchor="ctr"/>
                </a:tc>
                <a:tc>
                  <a:txBody>
                    <a:bodyPr/>
                    <a:lstStyle/>
                    <a:p>
                      <a:pPr algn="ctr">
                        <a:lnSpc>
                          <a:spcPct val="100000"/>
                        </a:lnSpc>
                        <a:spcBef>
                          <a:spcPts val="0"/>
                        </a:spcBef>
                        <a:spcAft>
                          <a:spcPts val="0"/>
                        </a:spcAft>
                      </a:pPr>
                      <a:r>
                        <a:rPr lang="es-ES" sz="1100"/>
                        <a:t>13.2%</a:t>
                      </a:r>
                    </a:p>
                    <a:p>
                      <a:pPr algn="ctr">
                        <a:lnSpc>
                          <a:spcPct val="100000"/>
                        </a:lnSpc>
                        <a:spcBef>
                          <a:spcPts val="0"/>
                        </a:spcBef>
                        <a:spcAft>
                          <a:spcPts val="0"/>
                        </a:spcAft>
                      </a:pPr>
                      <a:r>
                        <a:rPr lang="es-ES" sz="1100"/>
                        <a:t>51.5 %</a:t>
                      </a:r>
                    </a:p>
                  </a:txBody>
                  <a:tcPr anchor="ctr"/>
                </a:tc>
                <a:tc>
                  <a:txBody>
                    <a:bodyPr/>
                    <a:lstStyle/>
                    <a:p>
                      <a:pPr algn="ctr">
                        <a:lnSpc>
                          <a:spcPct val="100000"/>
                        </a:lnSpc>
                        <a:spcBef>
                          <a:spcPts val="0"/>
                        </a:spcBef>
                        <a:spcAft>
                          <a:spcPts val="0"/>
                        </a:spcAft>
                      </a:pPr>
                      <a:r>
                        <a:rPr lang="es-ES" sz="1100"/>
                        <a:t>61%</a:t>
                      </a:r>
                    </a:p>
                  </a:txBody>
                  <a:tcPr anchor="ctr"/>
                </a:tc>
                <a:extLst>
                  <a:ext uri="{0D108BD9-81ED-4DB2-BD59-A6C34878D82A}">
                    <a16:rowId xmlns:a16="http://schemas.microsoft.com/office/drawing/2014/main" val="3288108518"/>
                  </a:ext>
                </a:extLst>
              </a:tr>
            </a:tbl>
          </a:graphicData>
        </a:graphic>
      </p:graphicFrame>
      <p:sp>
        <p:nvSpPr>
          <p:cNvPr id="8" name="Título 1">
            <a:extLst>
              <a:ext uri="{FF2B5EF4-FFF2-40B4-BE49-F238E27FC236}">
                <a16:creationId xmlns:a16="http://schemas.microsoft.com/office/drawing/2014/main" id="{48B64C53-A946-1F48-9A6A-56EAE0A37FAE}"/>
              </a:ext>
            </a:extLst>
          </p:cNvPr>
          <p:cNvSpPr txBox="1">
            <a:spLocks/>
          </p:cNvSpPr>
          <p:nvPr/>
        </p:nvSpPr>
        <p:spPr>
          <a:xfrm>
            <a:off x="182569" y="221024"/>
            <a:ext cx="6654404" cy="415205"/>
          </a:xfrm>
          <a:prstGeom prst="rect">
            <a:avLst/>
          </a:prstGeom>
        </p:spPr>
        <p:txBody>
          <a:bodyPr/>
          <a:lstStyle>
            <a:lvl1pPr algn="l" defTabSz="771551" rtl="0" eaLnBrk="1" latinLnBrk="0" hangingPunct="1">
              <a:lnSpc>
                <a:spcPct val="90000"/>
              </a:lnSpc>
              <a:spcBef>
                <a:spcPct val="0"/>
              </a:spcBef>
              <a:buNone/>
              <a:defRPr sz="2700" b="1" kern="1200">
                <a:solidFill>
                  <a:schemeClr val="tx1"/>
                </a:solidFill>
                <a:latin typeface="+mj-lt"/>
                <a:ea typeface="+mj-ea"/>
                <a:cs typeface="+mj-cs"/>
              </a:defRPr>
            </a:lvl1pPr>
          </a:lstStyle>
          <a:p>
            <a:pPr marL="0" marR="0" lvl="0" indent="0" algn="l" defTabSz="771551" rtl="0" eaLnBrk="1" fontAlgn="auto" latinLnBrk="0" hangingPunct="1">
              <a:lnSpc>
                <a:spcPct val="90000"/>
              </a:lnSpc>
              <a:spcBef>
                <a:spcPct val="0"/>
              </a:spcBef>
              <a:spcAft>
                <a:spcPts val="0"/>
              </a:spcAft>
              <a:buClrTx/>
              <a:buSzTx/>
              <a:buFontTx/>
              <a:buNone/>
              <a:tabLst/>
              <a:defRPr/>
            </a:pPr>
            <a:r>
              <a:rPr kumimoji="0" lang="es-ES" sz="2025" b="1" i="0" u="none" strike="noStrike" kern="1200" cap="none" spc="0" normalizeH="0" baseline="0" noProof="0">
                <a:ln>
                  <a:noFill/>
                </a:ln>
                <a:solidFill>
                  <a:srgbClr val="595454"/>
                </a:solidFill>
                <a:effectLst/>
                <a:uLnTx/>
                <a:uFillTx/>
                <a:latin typeface="Trebuchet MS"/>
                <a:ea typeface="+mj-ea"/>
                <a:cs typeface="+mj-cs"/>
              </a:rPr>
              <a:t>BCMA-bispecific mAbs: Baseline characteristics</a:t>
            </a:r>
          </a:p>
        </p:txBody>
      </p:sp>
      <p:sp>
        <p:nvSpPr>
          <p:cNvPr id="5" name="TextBox 23">
            <a:extLst>
              <a:ext uri="{FF2B5EF4-FFF2-40B4-BE49-F238E27FC236}">
                <a16:creationId xmlns:a16="http://schemas.microsoft.com/office/drawing/2014/main" id="{CBA1BB2C-933E-42BE-8D84-44151BFC52F9}"/>
              </a:ext>
            </a:extLst>
          </p:cNvPr>
          <p:cNvSpPr txBox="1"/>
          <p:nvPr/>
        </p:nvSpPr>
        <p:spPr>
          <a:xfrm>
            <a:off x="1839320" y="4789973"/>
            <a:ext cx="7131047" cy="369332"/>
          </a:xfrm>
          <a:prstGeom prst="rect">
            <a:avLst/>
          </a:prstGeom>
          <a:noFill/>
        </p:spPr>
        <p:txBody>
          <a:bodyPr wrap="square" rtlCol="0">
            <a:spAutoFit/>
          </a:bodyPr>
          <a:lstStyle/>
          <a:p>
            <a:pPr marL="0" marR="0" lvl="0" indent="0" algn="r" defTabSz="578678"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a:ln>
                  <a:noFill/>
                </a:ln>
                <a:solidFill>
                  <a:srgbClr val="595454">
                    <a:lumMod val="50000"/>
                  </a:srgbClr>
                </a:solidFill>
                <a:effectLst/>
                <a:uLnTx/>
                <a:uFillTx/>
                <a:latin typeface="Trebuchet MS"/>
                <a:ea typeface="Verdana" panose="020B0604030504040204" pitchFamily="34" charset="0"/>
                <a:cs typeface="+mn-cs"/>
              </a:rPr>
              <a:t>1. Harrison SJ, et al. ASH 2020. Abstract 181; 2. Costa LJ, et al. EHA 2020. Abstract S205; 3. Moreau P, et al. ASH 2021. Abstract 896; </a:t>
            </a:r>
            <a:br>
              <a:rPr kumimoji="0" lang="es-ES" sz="900" b="0" i="0" u="none" strike="noStrike" kern="1200" cap="none" spc="0" normalizeH="0" baseline="0" noProof="0">
                <a:ln>
                  <a:noFill/>
                </a:ln>
                <a:solidFill>
                  <a:srgbClr val="595454">
                    <a:lumMod val="50000"/>
                  </a:srgbClr>
                </a:solidFill>
                <a:effectLst/>
                <a:uLnTx/>
                <a:uFillTx/>
                <a:latin typeface="Trebuchet MS"/>
                <a:ea typeface="Verdana" panose="020B0604030504040204" pitchFamily="34" charset="0"/>
                <a:cs typeface="+mn-cs"/>
              </a:rPr>
            </a:br>
            <a:r>
              <a:rPr kumimoji="0" lang="es-ES" sz="900" b="0" i="0" u="none" strike="noStrike" kern="1200" cap="none" spc="0" normalizeH="0" baseline="0" noProof="0">
                <a:ln>
                  <a:noFill/>
                </a:ln>
                <a:solidFill>
                  <a:srgbClr val="595454">
                    <a:lumMod val="50000"/>
                  </a:srgbClr>
                </a:solidFill>
                <a:effectLst/>
                <a:uLnTx/>
                <a:uFillTx/>
                <a:latin typeface="Trebuchet MS"/>
                <a:ea typeface="Verdana" panose="020B0604030504040204" pitchFamily="34" charset="0"/>
                <a:cs typeface="+mn-cs"/>
              </a:rPr>
              <a:t>4. Sebag M, et al. ASH 2021. Abstract 895; Zonder, ASH 2021. Abstract 160; Kumar SK, et al. ASH 2021. Abstract 900.</a:t>
            </a:r>
          </a:p>
        </p:txBody>
      </p:sp>
      <p:sp>
        <p:nvSpPr>
          <p:cNvPr id="6" name="TextBox 5">
            <a:extLst>
              <a:ext uri="{FF2B5EF4-FFF2-40B4-BE49-F238E27FC236}">
                <a16:creationId xmlns:a16="http://schemas.microsoft.com/office/drawing/2014/main" id="{9DEB7065-7589-44F2-8376-305EB32EA59C}"/>
              </a:ext>
            </a:extLst>
          </p:cNvPr>
          <p:cNvSpPr txBox="1"/>
          <p:nvPr/>
        </p:nvSpPr>
        <p:spPr>
          <a:xfrm>
            <a:off x="-7952" y="4510344"/>
            <a:ext cx="8014915" cy="215444"/>
          </a:xfrm>
          <a:prstGeom prst="rect">
            <a:avLst/>
          </a:prstGeom>
          <a:noFill/>
        </p:spPr>
        <p:txBody>
          <a:bodyPr wrap="square" anchor="b">
            <a:spAutoFit/>
          </a:bodyPr>
          <a:lstStyle/>
          <a:p>
            <a:pPr marL="0" marR="0" lvl="0" indent="0" algn="l" defTabSz="76197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595454"/>
                </a:solidFill>
                <a:effectLst/>
                <a:uLnTx/>
                <a:uFillTx/>
                <a:latin typeface="Trebuchet MS"/>
                <a:ea typeface="+mn-ea"/>
                <a:cs typeface="+mn-cs"/>
              </a:rPr>
              <a:t>HRCA, high-risk cytogenetic abnormalities; EMD, extramedullary disease; TCR, triple-class refractory; PCR, penta-class refractory.</a:t>
            </a:r>
          </a:p>
        </p:txBody>
      </p:sp>
    </p:spTree>
    <p:extLst>
      <p:ext uri="{BB962C8B-B14F-4D97-AF65-F5344CB8AC3E}">
        <p14:creationId xmlns:p14="http://schemas.microsoft.com/office/powerpoint/2010/main" val="324809234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a 7">
            <a:extLst>
              <a:ext uri="{FF2B5EF4-FFF2-40B4-BE49-F238E27FC236}">
                <a16:creationId xmlns:a16="http://schemas.microsoft.com/office/drawing/2014/main" id="{6B74B7A2-6724-EB4C-AF6B-45C5D02E3FB2}"/>
              </a:ext>
            </a:extLst>
          </p:cNvPr>
          <p:cNvGraphicFramePr>
            <a:graphicFrameLocks noGrp="1"/>
          </p:cNvGraphicFramePr>
          <p:nvPr/>
        </p:nvGraphicFramePr>
        <p:xfrm>
          <a:off x="278296" y="819774"/>
          <a:ext cx="8587407" cy="3444240"/>
        </p:xfrm>
        <a:graphic>
          <a:graphicData uri="http://schemas.openxmlformats.org/drawingml/2006/table">
            <a:tbl>
              <a:tblPr firstRow="1" bandRow="1">
                <a:tableStyleId>{72833802-FEF1-4C79-8D5D-14CF1EAF98D9}</a:tableStyleId>
              </a:tblPr>
              <a:tblGrid>
                <a:gridCol w="1319916">
                  <a:extLst>
                    <a:ext uri="{9D8B030D-6E8A-4147-A177-3AD203B41FA5}">
                      <a16:colId xmlns:a16="http://schemas.microsoft.com/office/drawing/2014/main" val="4124275580"/>
                    </a:ext>
                  </a:extLst>
                </a:gridCol>
                <a:gridCol w="1133629">
                  <a:extLst>
                    <a:ext uri="{9D8B030D-6E8A-4147-A177-3AD203B41FA5}">
                      <a16:colId xmlns:a16="http://schemas.microsoft.com/office/drawing/2014/main" val="1761994393"/>
                    </a:ext>
                  </a:extLst>
                </a:gridCol>
                <a:gridCol w="1247992">
                  <a:extLst>
                    <a:ext uri="{9D8B030D-6E8A-4147-A177-3AD203B41FA5}">
                      <a16:colId xmlns:a16="http://schemas.microsoft.com/office/drawing/2014/main" val="2838020948"/>
                    </a:ext>
                  </a:extLst>
                </a:gridCol>
                <a:gridCol w="1205551">
                  <a:extLst>
                    <a:ext uri="{9D8B030D-6E8A-4147-A177-3AD203B41FA5}">
                      <a16:colId xmlns:a16="http://schemas.microsoft.com/office/drawing/2014/main" val="2589585262"/>
                    </a:ext>
                  </a:extLst>
                </a:gridCol>
                <a:gridCol w="1226773">
                  <a:extLst>
                    <a:ext uri="{9D8B030D-6E8A-4147-A177-3AD203B41FA5}">
                      <a16:colId xmlns:a16="http://schemas.microsoft.com/office/drawing/2014/main" val="3676023146"/>
                    </a:ext>
                  </a:extLst>
                </a:gridCol>
                <a:gridCol w="1226773">
                  <a:extLst>
                    <a:ext uri="{9D8B030D-6E8A-4147-A177-3AD203B41FA5}">
                      <a16:colId xmlns:a16="http://schemas.microsoft.com/office/drawing/2014/main" val="3440131605"/>
                    </a:ext>
                  </a:extLst>
                </a:gridCol>
                <a:gridCol w="1226773">
                  <a:extLst>
                    <a:ext uri="{9D8B030D-6E8A-4147-A177-3AD203B41FA5}">
                      <a16:colId xmlns:a16="http://schemas.microsoft.com/office/drawing/2014/main" val="3676587704"/>
                    </a:ext>
                  </a:extLst>
                </a:gridCol>
              </a:tblGrid>
              <a:tr h="0">
                <a:tc>
                  <a:txBody>
                    <a:bodyPr/>
                    <a:lstStyle/>
                    <a:p>
                      <a:endParaRPr lang="es-ES" sz="1000">
                        <a:solidFill>
                          <a:srgbClr val="595454"/>
                        </a:solidFill>
                      </a:endParaRPr>
                    </a:p>
                  </a:txBody>
                  <a:tcPr anchor="ctr">
                    <a:solidFill>
                      <a:srgbClr val="FFECCD"/>
                    </a:solidFill>
                  </a:tcPr>
                </a:tc>
                <a:tc>
                  <a:txBody>
                    <a:bodyPr/>
                    <a:lstStyle/>
                    <a:p>
                      <a:pPr algn="ctr"/>
                      <a:r>
                        <a:rPr lang="es-ES" sz="1000">
                          <a:solidFill>
                            <a:srgbClr val="595454"/>
                          </a:solidFill>
                        </a:rPr>
                        <a:t>AMG-701</a:t>
                      </a:r>
                      <a:r>
                        <a:rPr lang="es-ES" sz="1000" baseline="30000">
                          <a:solidFill>
                            <a:srgbClr val="595454"/>
                          </a:solidFill>
                        </a:rPr>
                        <a:t>1</a:t>
                      </a:r>
                    </a:p>
                  </a:txBody>
                  <a:tcPr anchor="ctr">
                    <a:solidFill>
                      <a:srgbClr val="FFECCD"/>
                    </a:solidFill>
                  </a:tcPr>
                </a:tc>
                <a:tc>
                  <a:txBody>
                    <a:bodyPr/>
                    <a:lstStyle/>
                    <a:p>
                      <a:pPr algn="ctr"/>
                      <a:r>
                        <a:rPr lang="es-ES" sz="1000">
                          <a:solidFill>
                            <a:srgbClr val="595454"/>
                          </a:solidFill>
                        </a:rPr>
                        <a:t>CC-93269</a:t>
                      </a:r>
                      <a:r>
                        <a:rPr lang="es-ES" sz="1000" b="1" kern="1200" baseline="30000">
                          <a:solidFill>
                            <a:srgbClr val="595454"/>
                          </a:solidFill>
                          <a:latin typeface="+mn-lt"/>
                          <a:ea typeface="+mn-ea"/>
                          <a:cs typeface="+mn-cs"/>
                        </a:rPr>
                        <a:t>2</a:t>
                      </a:r>
                    </a:p>
                  </a:txBody>
                  <a:tcPr anchor="ctr">
                    <a:solidFill>
                      <a:srgbClr val="FFECCD"/>
                    </a:solidFill>
                  </a:tcPr>
                </a:tc>
                <a:tc>
                  <a:txBody>
                    <a:bodyPr/>
                    <a:lstStyle/>
                    <a:p>
                      <a:pPr algn="ctr"/>
                      <a:r>
                        <a:rPr lang="es-ES" sz="1000">
                          <a:solidFill>
                            <a:srgbClr val="595454"/>
                          </a:solidFill>
                        </a:rPr>
                        <a:t>Teclistamab</a:t>
                      </a:r>
                      <a:r>
                        <a:rPr lang="es-ES" sz="1000" b="1" kern="1200" baseline="30000">
                          <a:solidFill>
                            <a:srgbClr val="595454"/>
                          </a:solidFill>
                          <a:latin typeface="+mn-lt"/>
                          <a:ea typeface="+mn-ea"/>
                          <a:cs typeface="+mn-cs"/>
                        </a:rPr>
                        <a:t>3</a:t>
                      </a:r>
                    </a:p>
                  </a:txBody>
                  <a:tcPr anchor="ctr">
                    <a:solidFill>
                      <a:srgbClr val="FFECCD"/>
                    </a:solidFill>
                  </a:tcPr>
                </a:tc>
                <a:tc>
                  <a:txBody>
                    <a:bodyPr/>
                    <a:lstStyle/>
                    <a:p>
                      <a:pPr algn="ctr"/>
                      <a:r>
                        <a:rPr lang="es-ES" sz="1000">
                          <a:solidFill>
                            <a:srgbClr val="595454"/>
                          </a:solidFill>
                        </a:rPr>
                        <a:t>Elranatamab</a:t>
                      </a:r>
                      <a:r>
                        <a:rPr lang="es-ES" sz="1000" b="1" kern="1200" baseline="30000">
                          <a:solidFill>
                            <a:srgbClr val="595454"/>
                          </a:solidFill>
                          <a:latin typeface="+mn-lt"/>
                          <a:ea typeface="+mn-ea"/>
                          <a:cs typeface="+mn-cs"/>
                        </a:rPr>
                        <a:t>4</a:t>
                      </a:r>
                    </a:p>
                  </a:txBody>
                  <a:tcPr anchor="ctr">
                    <a:solidFill>
                      <a:srgbClr val="FFECCD"/>
                    </a:solidFill>
                  </a:tcPr>
                </a:tc>
                <a:tc>
                  <a:txBody>
                    <a:bodyPr/>
                    <a:lstStyle/>
                    <a:p>
                      <a:pPr algn="ctr"/>
                      <a:r>
                        <a:rPr lang="es-ES" sz="1000">
                          <a:solidFill>
                            <a:srgbClr val="595454"/>
                          </a:solidFill>
                        </a:rPr>
                        <a:t>REGN5458</a:t>
                      </a:r>
                      <a:r>
                        <a:rPr lang="es-ES" sz="1000" b="1" kern="1200" baseline="30000">
                          <a:solidFill>
                            <a:srgbClr val="595454"/>
                          </a:solidFill>
                          <a:latin typeface="+mn-lt"/>
                          <a:ea typeface="+mn-ea"/>
                          <a:cs typeface="+mn-cs"/>
                        </a:rPr>
                        <a:t>5</a:t>
                      </a:r>
                    </a:p>
                  </a:txBody>
                  <a:tcPr anchor="ctr">
                    <a:solidFill>
                      <a:srgbClr val="FFECCD"/>
                    </a:solidFill>
                  </a:tcPr>
                </a:tc>
                <a:tc>
                  <a:txBody>
                    <a:bodyPr/>
                    <a:lstStyle/>
                    <a:p>
                      <a:pPr algn="ctr"/>
                      <a:r>
                        <a:rPr lang="es-ES" sz="1000">
                          <a:solidFill>
                            <a:srgbClr val="595454"/>
                          </a:solidFill>
                        </a:rPr>
                        <a:t>TNB383B</a:t>
                      </a:r>
                      <a:r>
                        <a:rPr lang="es-ES" sz="1000" b="1" kern="1200" baseline="30000">
                          <a:solidFill>
                            <a:srgbClr val="595454"/>
                          </a:solidFill>
                          <a:latin typeface="+mn-lt"/>
                          <a:ea typeface="+mn-ea"/>
                          <a:cs typeface="+mn-cs"/>
                        </a:rPr>
                        <a:t>6</a:t>
                      </a:r>
                    </a:p>
                  </a:txBody>
                  <a:tcPr anchor="ctr">
                    <a:solidFill>
                      <a:srgbClr val="FFECCD"/>
                    </a:solidFill>
                  </a:tcPr>
                </a:tc>
                <a:extLst>
                  <a:ext uri="{0D108BD9-81ED-4DB2-BD59-A6C34878D82A}">
                    <a16:rowId xmlns:a16="http://schemas.microsoft.com/office/drawing/2014/main" val="3961749882"/>
                  </a:ext>
                </a:extLst>
              </a:tr>
              <a:tr h="354401">
                <a:tc>
                  <a:txBody>
                    <a:bodyPr/>
                    <a:lstStyle/>
                    <a:p>
                      <a:r>
                        <a:rPr lang="es-ES" sz="1000"/>
                        <a:t>CRS (G 3-4)</a:t>
                      </a:r>
                    </a:p>
                    <a:p>
                      <a:r>
                        <a:rPr lang="es-ES" sz="1000"/>
                        <a:t>Median onset</a:t>
                      </a:r>
                    </a:p>
                    <a:p>
                      <a:r>
                        <a:rPr lang="es-ES" sz="1000"/>
                        <a:t>Duration</a:t>
                      </a:r>
                    </a:p>
                    <a:p>
                      <a:r>
                        <a:rPr lang="es-ES" sz="1000"/>
                        <a:t>Tocilizumab</a:t>
                      </a:r>
                    </a:p>
                  </a:txBody>
                  <a:tcPr anchor="ctr"/>
                </a:tc>
                <a:tc>
                  <a:txBody>
                    <a:bodyPr/>
                    <a:lstStyle/>
                    <a:p>
                      <a:pPr algn="ctr"/>
                      <a:r>
                        <a:rPr lang="es-ES" sz="1000" b="1">
                          <a:solidFill>
                            <a:srgbClr val="BE2BBB"/>
                          </a:solidFill>
                        </a:rPr>
                        <a:t>64%</a:t>
                      </a:r>
                      <a:r>
                        <a:rPr lang="es-ES" sz="1000"/>
                        <a:t> (9%)</a:t>
                      </a:r>
                    </a:p>
                    <a:p>
                      <a:pPr algn="ctr"/>
                      <a:r>
                        <a:rPr lang="es-ES" sz="1000"/>
                        <a:t>-</a:t>
                      </a:r>
                    </a:p>
                    <a:p>
                      <a:pPr algn="ctr"/>
                      <a:r>
                        <a:rPr lang="es-ES" sz="1000"/>
                        <a:t>-</a:t>
                      </a:r>
                    </a:p>
                    <a:p>
                      <a:pPr algn="ctr"/>
                      <a:r>
                        <a:rPr lang="es-ES" sz="1000"/>
                        <a:t>29%</a:t>
                      </a:r>
                    </a:p>
                  </a:txBody>
                  <a:tcPr anchor="ctr"/>
                </a:tc>
                <a:tc>
                  <a:txBody>
                    <a:bodyPr/>
                    <a:lstStyle/>
                    <a:p>
                      <a:pPr algn="ctr"/>
                      <a:r>
                        <a:rPr lang="es-ES" sz="1000" b="1">
                          <a:solidFill>
                            <a:srgbClr val="BE2BBB"/>
                          </a:solidFill>
                        </a:rPr>
                        <a:t>76.7% </a:t>
                      </a:r>
                      <a:r>
                        <a:rPr lang="es-ES" sz="1000"/>
                        <a:t>(3.3%)</a:t>
                      </a:r>
                    </a:p>
                    <a:p>
                      <a:pPr algn="ctr"/>
                      <a:r>
                        <a:rPr lang="es-ES" sz="1000"/>
                        <a:t>1 (1-9)</a:t>
                      </a:r>
                    </a:p>
                    <a:p>
                      <a:pPr algn="ctr"/>
                      <a:r>
                        <a:rPr lang="es-ES" sz="1000"/>
                        <a:t>2 (1-6)</a:t>
                      </a:r>
                    </a:p>
                    <a:p>
                      <a:pPr algn="ctr"/>
                      <a:r>
                        <a:rPr lang="es-ES" sz="1000"/>
                        <a:t>43%</a:t>
                      </a:r>
                    </a:p>
                  </a:txBody>
                  <a:tcPr anchor="ctr"/>
                </a:tc>
                <a:tc>
                  <a:txBody>
                    <a:bodyPr/>
                    <a:lstStyle/>
                    <a:p>
                      <a:pPr algn="ctr"/>
                      <a:r>
                        <a:rPr lang="es-ES" sz="1000" b="1">
                          <a:solidFill>
                            <a:srgbClr val="BE2BBB"/>
                          </a:solidFill>
                        </a:rPr>
                        <a:t>71.5% </a:t>
                      </a:r>
                      <a:r>
                        <a:rPr lang="es-ES" sz="1000"/>
                        <a:t>(0.6%) </a:t>
                      </a:r>
                    </a:p>
                    <a:p>
                      <a:pPr algn="ctr"/>
                      <a:r>
                        <a:rPr lang="es-ES" sz="1000"/>
                        <a:t>2(1-6)</a:t>
                      </a:r>
                    </a:p>
                    <a:p>
                      <a:pPr algn="ctr"/>
                      <a:r>
                        <a:rPr lang="es-ES" sz="1000"/>
                        <a:t>2(1-9)</a:t>
                      </a:r>
                    </a:p>
                    <a:p>
                      <a:pPr algn="ctr"/>
                      <a:r>
                        <a:rPr lang="es-ES" sz="1000"/>
                        <a:t>36.4%</a:t>
                      </a:r>
                    </a:p>
                  </a:txBody>
                  <a:tcPr anchor="ctr"/>
                </a:tc>
                <a:tc>
                  <a:txBody>
                    <a:bodyPr/>
                    <a:lstStyle/>
                    <a:p>
                      <a:pPr algn="ctr"/>
                      <a:r>
                        <a:rPr lang="es-ES" sz="1000" b="1">
                          <a:solidFill>
                            <a:srgbClr val="BE2BBB"/>
                          </a:solidFill>
                        </a:rPr>
                        <a:t>87.3%</a:t>
                      </a:r>
                      <a:r>
                        <a:rPr lang="es-ES" sz="1000"/>
                        <a:t> (0%)</a:t>
                      </a:r>
                    </a:p>
                    <a:p>
                      <a:pPr algn="ctr"/>
                      <a:r>
                        <a:rPr lang="es-ES" sz="1000"/>
                        <a:t>3</a:t>
                      </a:r>
                    </a:p>
                    <a:p>
                      <a:pPr algn="ctr"/>
                      <a:r>
                        <a:rPr lang="es-ES" sz="1000"/>
                        <a:t>4(1-10)</a:t>
                      </a:r>
                    </a:p>
                    <a:p>
                      <a:pPr algn="ctr"/>
                      <a:r>
                        <a:rPr lang="es-ES" sz="1000"/>
                        <a:t>50%</a:t>
                      </a:r>
                    </a:p>
                  </a:txBody>
                  <a:tcPr anchor="ctr"/>
                </a:tc>
                <a:tc>
                  <a:txBody>
                    <a:bodyPr/>
                    <a:lstStyle/>
                    <a:p>
                      <a:pPr algn="ctr"/>
                      <a:r>
                        <a:rPr lang="es-ES" sz="1000" b="1">
                          <a:solidFill>
                            <a:srgbClr val="BE2BBB"/>
                          </a:solidFill>
                        </a:rPr>
                        <a:t>38%</a:t>
                      </a:r>
                      <a:r>
                        <a:rPr lang="es-ES" sz="1000"/>
                        <a:t> (0%)</a:t>
                      </a:r>
                    </a:p>
                    <a:p>
                      <a:pPr algn="ctr"/>
                      <a:r>
                        <a:rPr lang="es-ES" sz="1000"/>
                        <a:t>10.1(6-47) hours</a:t>
                      </a:r>
                    </a:p>
                    <a:p>
                      <a:pPr algn="ctr"/>
                      <a:r>
                        <a:rPr lang="es-ES" sz="1000"/>
                        <a:t>14 (0-96) hours </a:t>
                      </a:r>
                    </a:p>
                    <a:p>
                      <a:pPr algn="ctr"/>
                      <a:r>
                        <a:rPr lang="es-ES" sz="1000"/>
                        <a:t>43%</a:t>
                      </a:r>
                    </a:p>
                  </a:txBody>
                  <a:tcPr anchor="ctr"/>
                </a:tc>
                <a:tc>
                  <a:txBody>
                    <a:bodyPr/>
                    <a:lstStyle/>
                    <a:p>
                      <a:pPr algn="ctr"/>
                      <a:r>
                        <a:rPr lang="es-ES" sz="1000" b="1">
                          <a:solidFill>
                            <a:srgbClr val="BE2BBB"/>
                          </a:solidFill>
                        </a:rPr>
                        <a:t>69%</a:t>
                      </a:r>
                      <a:r>
                        <a:rPr lang="es-ES" sz="1000"/>
                        <a:t> (4%)</a:t>
                      </a:r>
                    </a:p>
                    <a:p>
                      <a:pPr algn="ctr"/>
                      <a:r>
                        <a:rPr lang="es-ES" sz="1000"/>
                        <a:t>1(1-2)</a:t>
                      </a:r>
                    </a:p>
                    <a:p>
                      <a:pPr algn="ctr"/>
                      <a:r>
                        <a:rPr lang="es-ES" sz="1000"/>
                        <a:t>1(1-8) </a:t>
                      </a:r>
                    </a:p>
                  </a:txBody>
                  <a:tcPr anchor="ctr"/>
                </a:tc>
                <a:extLst>
                  <a:ext uri="{0D108BD9-81ED-4DB2-BD59-A6C34878D82A}">
                    <a16:rowId xmlns:a16="http://schemas.microsoft.com/office/drawing/2014/main" val="1529324916"/>
                  </a:ext>
                </a:extLst>
              </a:tr>
              <a:tr h="471466">
                <a:tc>
                  <a:txBody>
                    <a:bodyPr/>
                    <a:lstStyle/>
                    <a:p>
                      <a:r>
                        <a:rPr lang="es-ES" sz="1000"/>
                        <a:t>NTS</a:t>
                      </a:r>
                    </a:p>
                    <a:p>
                      <a:r>
                        <a:rPr lang="es-ES" sz="1000"/>
                        <a:t>Grade 3-4</a:t>
                      </a:r>
                    </a:p>
                    <a:p>
                      <a:r>
                        <a:rPr lang="es-ES" sz="1000"/>
                        <a:t>ICANs</a:t>
                      </a:r>
                    </a:p>
                    <a:p>
                      <a:r>
                        <a:rPr lang="es-ES" sz="1000"/>
                        <a:t>Median onset</a:t>
                      </a:r>
                    </a:p>
                    <a:p>
                      <a:r>
                        <a:rPr lang="es-ES" sz="1000"/>
                        <a:t>Duration</a:t>
                      </a:r>
                    </a:p>
                    <a:p>
                      <a:r>
                        <a:rPr lang="es-ES" sz="1000"/>
                        <a:t>Treatment required</a:t>
                      </a:r>
                    </a:p>
                  </a:txBody>
                  <a:tcPr anchor="ctr"/>
                </a:tc>
                <a:tc>
                  <a:txBody>
                    <a:bodyPr/>
                    <a:lstStyle/>
                    <a:p>
                      <a:pPr algn="ctr"/>
                      <a:r>
                        <a:rPr lang="es-ES" sz="1000"/>
                        <a:t>Not reported</a:t>
                      </a:r>
                    </a:p>
                  </a:txBody>
                  <a:tcPr anchor="ctr"/>
                </a:tc>
                <a:tc>
                  <a:txBody>
                    <a:bodyPr/>
                    <a:lstStyle/>
                    <a:p>
                      <a:pPr algn="ctr"/>
                      <a:r>
                        <a:rPr lang="es-ES" sz="1000" err="1"/>
                        <a:t>Not</a:t>
                      </a:r>
                      <a:r>
                        <a:rPr lang="es-ES" sz="1000"/>
                        <a:t> reported</a:t>
                      </a:r>
                    </a:p>
                  </a:txBody>
                  <a:tcPr anchor="ctr"/>
                </a:tc>
                <a:tc>
                  <a:txBody>
                    <a:bodyPr/>
                    <a:lstStyle/>
                    <a:p>
                      <a:pPr algn="ctr"/>
                      <a:r>
                        <a:rPr lang="es-ES" sz="1000"/>
                        <a:t>12.7%</a:t>
                      </a:r>
                    </a:p>
                    <a:p>
                      <a:pPr algn="ctr"/>
                      <a:r>
                        <a:rPr lang="es-ES" sz="1000"/>
                        <a:t>9%</a:t>
                      </a:r>
                    </a:p>
                    <a:p>
                      <a:pPr algn="ctr"/>
                      <a:r>
                        <a:rPr lang="es-ES" sz="1000"/>
                        <a:t>3.5%</a:t>
                      </a:r>
                    </a:p>
                    <a:p>
                      <a:pPr algn="ctr"/>
                      <a:r>
                        <a:rPr lang="es-ES" sz="1000"/>
                        <a:t>2.5( 1-7)</a:t>
                      </a:r>
                    </a:p>
                    <a:p>
                      <a:pPr algn="ctr"/>
                      <a:r>
                        <a:rPr lang="es-ES" sz="1000"/>
                        <a:t>3(1-37) </a:t>
                      </a:r>
                    </a:p>
                    <a:p>
                      <a:pPr algn="ctr"/>
                      <a:r>
                        <a:rPr lang="es-ES" sz="1000"/>
                        <a:t>7.3%</a:t>
                      </a:r>
                    </a:p>
                  </a:txBody>
                  <a:tcPr anchor="ctr"/>
                </a:tc>
                <a:tc>
                  <a:txBody>
                    <a:bodyPr/>
                    <a:lstStyle/>
                    <a:p>
                      <a:pPr algn="ctr"/>
                      <a:r>
                        <a:rPr lang="es-ES" sz="1000"/>
                        <a:t>0%</a:t>
                      </a:r>
                    </a:p>
                    <a:p>
                      <a:pPr algn="ctr"/>
                      <a:r>
                        <a:rPr lang="es-ES" sz="1000"/>
                        <a:t>20%</a:t>
                      </a:r>
                    </a:p>
                    <a:p>
                      <a:pPr algn="ctr"/>
                      <a:r>
                        <a:rPr lang="es-ES" sz="1000"/>
                        <a:t>2 days</a:t>
                      </a:r>
                    </a:p>
                    <a:p>
                      <a:pPr algn="ctr"/>
                      <a:r>
                        <a:rPr lang="es-ES" sz="1000"/>
                        <a:t>2.5(1-16)</a:t>
                      </a:r>
                    </a:p>
                  </a:txBody>
                  <a:tcPr anchor="ctr"/>
                </a:tc>
                <a:tc>
                  <a:txBody>
                    <a:bodyPr/>
                    <a:lstStyle/>
                    <a:p>
                      <a:pPr algn="ctr"/>
                      <a:r>
                        <a:rPr lang="es-ES" sz="1000"/>
                        <a:t>0%</a:t>
                      </a:r>
                    </a:p>
                    <a:p>
                      <a:pPr algn="ctr"/>
                      <a:r>
                        <a:rPr lang="es-ES" sz="1000"/>
                        <a:t>4% (g2) </a:t>
                      </a:r>
                    </a:p>
                    <a:p>
                      <a:pPr algn="ctr"/>
                      <a:endParaRPr lang="es-ES" sz="1000"/>
                    </a:p>
                    <a:p>
                      <a:pPr algn="ctr"/>
                      <a:endParaRPr lang="es-ES" sz="1000"/>
                    </a:p>
                  </a:txBody>
                  <a:tcPr anchor="ctr"/>
                </a:tc>
                <a:tc>
                  <a:txBody>
                    <a:bodyPr/>
                    <a:lstStyle/>
                    <a:p>
                      <a:pPr algn="ctr"/>
                      <a:r>
                        <a:rPr lang="es-ES" sz="1000"/>
                        <a:t>0%</a:t>
                      </a:r>
                    </a:p>
                    <a:p>
                      <a:pPr algn="ctr"/>
                      <a:endParaRPr lang="es-ES" sz="1000"/>
                    </a:p>
                    <a:p>
                      <a:pPr algn="ctr"/>
                      <a:endParaRPr lang="es-ES" sz="1000"/>
                    </a:p>
                    <a:p>
                      <a:pPr algn="ctr"/>
                      <a:endParaRPr lang="es-ES" sz="1000"/>
                    </a:p>
                  </a:txBody>
                  <a:tcPr anchor="ctr"/>
                </a:tc>
                <a:extLst>
                  <a:ext uri="{0D108BD9-81ED-4DB2-BD59-A6C34878D82A}">
                    <a16:rowId xmlns:a16="http://schemas.microsoft.com/office/drawing/2014/main" val="249362371"/>
                  </a:ext>
                </a:extLst>
              </a:tr>
              <a:tr h="361919">
                <a:tc>
                  <a:txBody>
                    <a:bodyPr/>
                    <a:lstStyle/>
                    <a:p>
                      <a:r>
                        <a:rPr lang="es-ES" sz="1000"/>
                        <a:t>Cytopenias </a:t>
                      </a:r>
                    </a:p>
                    <a:p>
                      <a:r>
                        <a:rPr lang="es-ES" sz="1000"/>
                        <a:t>Grade 3-4</a:t>
                      </a:r>
                    </a:p>
                    <a:p>
                      <a:r>
                        <a:rPr lang="es-ES" sz="1000"/>
                        <a:t>Neutropenia</a:t>
                      </a:r>
                    </a:p>
                    <a:p>
                      <a:r>
                        <a:rPr lang="es-ES" sz="1000"/>
                        <a:t>Anemia</a:t>
                      </a:r>
                    </a:p>
                    <a:p>
                      <a:r>
                        <a:rPr lang="es-ES" sz="1000"/>
                        <a:t>Thrombopenia</a:t>
                      </a:r>
                    </a:p>
                  </a:txBody>
                  <a:tcPr anchor="ctr"/>
                </a:tc>
                <a:tc>
                  <a:txBody>
                    <a:bodyPr/>
                    <a:lstStyle/>
                    <a:p>
                      <a:pPr algn="ctr"/>
                      <a:endParaRPr lang="es-ES" sz="1000"/>
                    </a:p>
                    <a:p>
                      <a:pPr algn="ctr"/>
                      <a:endParaRPr lang="es-ES" sz="1000"/>
                    </a:p>
                    <a:p>
                      <a:pPr algn="ctr"/>
                      <a:r>
                        <a:rPr lang="es-ES" sz="1000"/>
                        <a:t>25%</a:t>
                      </a:r>
                    </a:p>
                    <a:p>
                      <a:pPr algn="ctr"/>
                      <a:r>
                        <a:rPr lang="es-ES" sz="1000"/>
                        <a:t>42%</a:t>
                      </a:r>
                    </a:p>
                    <a:p>
                      <a:pPr algn="ctr"/>
                      <a:r>
                        <a:rPr lang="es-ES" sz="1000"/>
                        <a:t>21%</a:t>
                      </a:r>
                    </a:p>
                  </a:txBody>
                  <a:tcPr anchor="ctr"/>
                </a:tc>
                <a:tc>
                  <a:txBody>
                    <a:bodyPr/>
                    <a:lstStyle/>
                    <a:p>
                      <a:pPr algn="ctr"/>
                      <a:endParaRPr lang="es-ES" sz="1000"/>
                    </a:p>
                    <a:p>
                      <a:pPr algn="ctr"/>
                      <a:endParaRPr lang="es-ES" sz="1000"/>
                    </a:p>
                    <a:p>
                      <a:pPr algn="ctr"/>
                      <a:r>
                        <a:rPr lang="es-ES" sz="1000"/>
                        <a:t>37%</a:t>
                      </a:r>
                    </a:p>
                    <a:p>
                      <a:pPr algn="ctr"/>
                      <a:r>
                        <a:rPr lang="es-ES" sz="1000"/>
                        <a:t>43%</a:t>
                      </a:r>
                    </a:p>
                    <a:p>
                      <a:pPr algn="ctr"/>
                      <a:r>
                        <a:rPr lang="es-ES" sz="1000"/>
                        <a:t>17%</a:t>
                      </a:r>
                    </a:p>
                  </a:txBody>
                  <a:tcPr anchor="ctr"/>
                </a:tc>
                <a:tc>
                  <a:txBody>
                    <a:bodyPr/>
                    <a:lstStyle/>
                    <a:p>
                      <a:pPr algn="ctr"/>
                      <a:endParaRPr lang="es-ES" sz="1000"/>
                    </a:p>
                    <a:p>
                      <a:pPr algn="ctr"/>
                      <a:endParaRPr lang="es-ES" sz="1000"/>
                    </a:p>
                    <a:p>
                      <a:pPr algn="ctr"/>
                      <a:r>
                        <a:rPr lang="es-ES" sz="1000"/>
                        <a:t>57%</a:t>
                      </a:r>
                    </a:p>
                    <a:p>
                      <a:pPr algn="ctr"/>
                      <a:r>
                        <a:rPr lang="es-ES" sz="1000"/>
                        <a:t>34,5%</a:t>
                      </a:r>
                    </a:p>
                    <a:p>
                      <a:pPr algn="ctr"/>
                      <a:r>
                        <a:rPr lang="es-ES" sz="1000"/>
                        <a:t>21.2%</a:t>
                      </a:r>
                    </a:p>
                  </a:txBody>
                  <a:tcPr anchor="ctr"/>
                </a:tc>
                <a:tc>
                  <a:txBody>
                    <a:bodyPr/>
                    <a:lstStyle/>
                    <a:p>
                      <a:pPr algn="ctr"/>
                      <a:endParaRPr lang="es-ES" sz="1000"/>
                    </a:p>
                    <a:p>
                      <a:pPr algn="ctr"/>
                      <a:endParaRPr lang="es-ES" sz="1000"/>
                    </a:p>
                    <a:p>
                      <a:pPr algn="ctr"/>
                      <a:r>
                        <a:rPr lang="es-ES" sz="1000"/>
                        <a:t>67.3%</a:t>
                      </a:r>
                    </a:p>
                    <a:p>
                      <a:pPr algn="ctr"/>
                      <a:r>
                        <a:rPr lang="es-ES" sz="1000"/>
                        <a:t>47.3%</a:t>
                      </a:r>
                    </a:p>
                    <a:p>
                      <a:pPr algn="ctr"/>
                      <a:r>
                        <a:rPr lang="es-ES" sz="1000"/>
                        <a:t>27.3%</a:t>
                      </a:r>
                    </a:p>
                  </a:txBody>
                  <a:tcPr anchor="ctr"/>
                </a:tc>
                <a:tc>
                  <a:txBody>
                    <a:bodyPr/>
                    <a:lstStyle/>
                    <a:p>
                      <a:pPr algn="ctr"/>
                      <a:endParaRPr lang="es-ES" sz="1000"/>
                    </a:p>
                    <a:p>
                      <a:pPr algn="ctr"/>
                      <a:endParaRPr lang="es-ES" sz="1000"/>
                    </a:p>
                    <a:p>
                      <a:pPr algn="ctr"/>
                      <a:r>
                        <a:rPr lang="es-ES" sz="1000"/>
                        <a:t>22%</a:t>
                      </a:r>
                    </a:p>
                    <a:p>
                      <a:pPr algn="ctr"/>
                      <a:r>
                        <a:rPr lang="es-ES" sz="1000"/>
                        <a:t>23%</a:t>
                      </a:r>
                    </a:p>
                    <a:p>
                      <a:pPr algn="ctr"/>
                      <a:r>
                        <a:rPr lang="es-ES" sz="1000"/>
                        <a:t>13%</a:t>
                      </a:r>
                    </a:p>
                  </a:txBody>
                  <a:tcPr anchor="ctr"/>
                </a:tc>
                <a:tc>
                  <a:txBody>
                    <a:bodyPr/>
                    <a:lstStyle/>
                    <a:p>
                      <a:pPr algn="ctr"/>
                      <a:endParaRPr lang="es-ES" sz="1000"/>
                    </a:p>
                    <a:p>
                      <a:pPr algn="ctr"/>
                      <a:endParaRPr lang="es-ES" sz="1000"/>
                    </a:p>
                    <a:p>
                      <a:pPr algn="ctr"/>
                      <a:r>
                        <a:rPr lang="es-ES" sz="1000"/>
                        <a:t>24%</a:t>
                      </a:r>
                    </a:p>
                    <a:p>
                      <a:pPr algn="ctr"/>
                      <a:r>
                        <a:rPr lang="es-ES" sz="1000"/>
                        <a:t>15%</a:t>
                      </a:r>
                    </a:p>
                    <a:p>
                      <a:pPr algn="ctr"/>
                      <a:r>
                        <a:rPr lang="es-ES" sz="1000"/>
                        <a:t>9%</a:t>
                      </a:r>
                    </a:p>
                  </a:txBody>
                  <a:tcPr anchor="ctr"/>
                </a:tc>
                <a:extLst>
                  <a:ext uri="{0D108BD9-81ED-4DB2-BD59-A6C34878D82A}">
                    <a16:rowId xmlns:a16="http://schemas.microsoft.com/office/drawing/2014/main" val="813157632"/>
                  </a:ext>
                </a:extLst>
              </a:tr>
              <a:tr h="332184">
                <a:tc>
                  <a:txBody>
                    <a:bodyPr/>
                    <a:lstStyle/>
                    <a:p>
                      <a:r>
                        <a:rPr lang="es-ES" sz="1000"/>
                        <a:t>Infections</a:t>
                      </a:r>
                    </a:p>
                    <a:p>
                      <a:r>
                        <a:rPr lang="es-ES" sz="1000"/>
                        <a:t>Grade 3-4</a:t>
                      </a:r>
                    </a:p>
                  </a:txBody>
                  <a:tcPr anchor="ctr"/>
                </a:tc>
                <a:tc>
                  <a:txBody>
                    <a:bodyPr/>
                    <a:lstStyle/>
                    <a:p>
                      <a:pPr algn="ctr"/>
                      <a:endParaRPr lang="es-ES" sz="1000"/>
                    </a:p>
                    <a:p>
                      <a:pPr algn="ctr"/>
                      <a:r>
                        <a:rPr lang="es-ES" sz="1000"/>
                        <a:t>17%</a:t>
                      </a:r>
                    </a:p>
                  </a:txBody>
                  <a:tcPr anchor="ctr"/>
                </a:tc>
                <a:tc>
                  <a:txBody>
                    <a:bodyPr/>
                    <a:lstStyle/>
                    <a:p>
                      <a:pPr algn="ctr"/>
                      <a:endParaRPr lang="es-ES" sz="1000"/>
                    </a:p>
                    <a:p>
                      <a:pPr algn="ctr"/>
                      <a:r>
                        <a:rPr lang="es-ES" sz="1000"/>
                        <a:t>30%</a:t>
                      </a:r>
                    </a:p>
                  </a:txBody>
                  <a:tcPr anchor="ctr"/>
                </a:tc>
                <a:tc>
                  <a:txBody>
                    <a:bodyPr/>
                    <a:lstStyle/>
                    <a:p>
                      <a:pPr algn="ctr"/>
                      <a:r>
                        <a:rPr lang="es-ES" sz="1000"/>
                        <a:t>63% </a:t>
                      </a:r>
                    </a:p>
                    <a:p>
                      <a:pPr algn="ctr"/>
                      <a:r>
                        <a:rPr lang="es-ES" sz="1000"/>
                        <a:t>35%</a:t>
                      </a:r>
                    </a:p>
                  </a:txBody>
                  <a:tcPr anchor="ctr"/>
                </a:tc>
                <a:tc>
                  <a:txBody>
                    <a:bodyPr/>
                    <a:lstStyle/>
                    <a:p>
                      <a:pPr algn="ctr"/>
                      <a:endParaRPr lang="es-ES" sz="1000"/>
                    </a:p>
                  </a:txBody>
                  <a:tcPr anchor="ctr"/>
                </a:tc>
                <a:tc>
                  <a:txBody>
                    <a:bodyPr/>
                    <a:lstStyle/>
                    <a:p>
                      <a:pPr algn="ctr"/>
                      <a:r>
                        <a:rPr lang="es-ES" sz="1000"/>
                        <a:t>5 exitus </a:t>
                      </a:r>
                      <a:r>
                        <a:rPr lang="es-ES" sz="1000" err="1"/>
                        <a:t>infecc</a:t>
                      </a:r>
                      <a:endParaRPr lang="es-ES" sz="1000"/>
                    </a:p>
                  </a:txBody>
                  <a:tcPr anchor="ctr"/>
                </a:tc>
                <a:tc>
                  <a:txBody>
                    <a:bodyPr/>
                    <a:lstStyle/>
                    <a:p>
                      <a:pPr algn="ctr"/>
                      <a:endParaRPr lang="es-ES" sz="1000"/>
                    </a:p>
                    <a:p>
                      <a:pPr algn="ctr"/>
                      <a:r>
                        <a:rPr lang="es-ES" sz="1000"/>
                        <a:t>28%</a:t>
                      </a:r>
                    </a:p>
                  </a:txBody>
                  <a:tcPr anchor="ctr"/>
                </a:tc>
                <a:extLst>
                  <a:ext uri="{0D108BD9-81ED-4DB2-BD59-A6C34878D82A}">
                    <a16:rowId xmlns:a16="http://schemas.microsoft.com/office/drawing/2014/main" val="33455478"/>
                  </a:ext>
                </a:extLst>
              </a:tr>
              <a:tr h="0">
                <a:tc gridSpan="7">
                  <a:txBody>
                    <a:bodyPr/>
                    <a:lstStyle/>
                    <a:p>
                      <a:pPr algn="ctr"/>
                      <a:r>
                        <a:rPr lang="es-ES" sz="1000" err="1"/>
                        <a:t>Hypogammaglobulinemia</a:t>
                      </a:r>
                      <a:r>
                        <a:rPr lang="es-ES" sz="1000"/>
                        <a:t> as </a:t>
                      </a:r>
                      <a:r>
                        <a:rPr lang="es-ES" sz="1000" err="1"/>
                        <a:t>AEs</a:t>
                      </a:r>
                      <a:r>
                        <a:rPr lang="es-ES" sz="1000"/>
                        <a:t> </a:t>
                      </a:r>
                      <a:r>
                        <a:rPr lang="es-ES" sz="1000" err="1"/>
                        <a:t>observed</a:t>
                      </a:r>
                      <a:r>
                        <a:rPr lang="es-ES" sz="1000"/>
                        <a:t> in </a:t>
                      </a:r>
                      <a:r>
                        <a:rPr lang="es-ES" sz="1000" err="1"/>
                        <a:t>most</a:t>
                      </a:r>
                      <a:r>
                        <a:rPr lang="es-ES" sz="1000"/>
                        <a:t> patients treated with BCMA-CD3 </a:t>
                      </a:r>
                      <a:r>
                        <a:rPr lang="es-ES" sz="1000" err="1"/>
                        <a:t>mABs</a:t>
                      </a:r>
                      <a:r>
                        <a:rPr lang="es-ES" sz="1000"/>
                        <a:t> </a:t>
                      </a:r>
                      <a:r>
                        <a:rPr lang="es-ES" sz="1000" err="1"/>
                        <a:t>along</a:t>
                      </a:r>
                      <a:r>
                        <a:rPr lang="es-ES" sz="1000"/>
                        <a:t> the therapy.</a:t>
                      </a:r>
                    </a:p>
                  </a:txBody>
                  <a:tcPr anchor="ctr"/>
                </a:tc>
                <a:tc hMerge="1">
                  <a:txBody>
                    <a:bodyPr/>
                    <a:lstStyle/>
                    <a:p>
                      <a:endParaRPr lang="es-ES" sz="1200"/>
                    </a:p>
                  </a:txBody>
                  <a:tcPr marL="77153" marR="77153" marT="38576" marB="38576"/>
                </a:tc>
                <a:tc hMerge="1">
                  <a:txBody>
                    <a:bodyPr/>
                    <a:lstStyle/>
                    <a:p>
                      <a:endParaRPr lang="es-ES" sz="1200"/>
                    </a:p>
                  </a:txBody>
                  <a:tcPr marL="77153" marR="77153" marT="38576" marB="38576"/>
                </a:tc>
                <a:tc hMerge="1">
                  <a:txBody>
                    <a:bodyPr/>
                    <a:lstStyle/>
                    <a:p>
                      <a:endParaRPr lang="es-ES" sz="1200"/>
                    </a:p>
                  </a:txBody>
                  <a:tcPr marL="77153" marR="77153" marT="38576" marB="38576"/>
                </a:tc>
                <a:tc hMerge="1">
                  <a:txBody>
                    <a:bodyPr/>
                    <a:lstStyle/>
                    <a:p>
                      <a:endParaRPr lang="es-ES" sz="1200"/>
                    </a:p>
                  </a:txBody>
                  <a:tcPr marL="77153" marR="77153" marT="38576" marB="38576"/>
                </a:tc>
                <a:tc hMerge="1">
                  <a:txBody>
                    <a:bodyPr/>
                    <a:lstStyle/>
                    <a:p>
                      <a:endParaRPr lang="es-ES" sz="1200"/>
                    </a:p>
                  </a:txBody>
                  <a:tcPr marL="77153" marR="77153" marT="38576" marB="38576"/>
                </a:tc>
                <a:tc hMerge="1">
                  <a:txBody>
                    <a:bodyPr/>
                    <a:lstStyle/>
                    <a:p>
                      <a:endParaRPr lang="es-ES" sz="1200"/>
                    </a:p>
                  </a:txBody>
                  <a:tcPr marL="77153" marR="77153" marT="38576" marB="38576"/>
                </a:tc>
                <a:extLst>
                  <a:ext uri="{0D108BD9-81ED-4DB2-BD59-A6C34878D82A}">
                    <a16:rowId xmlns:a16="http://schemas.microsoft.com/office/drawing/2014/main" val="2462605958"/>
                  </a:ext>
                </a:extLst>
              </a:tr>
            </a:tbl>
          </a:graphicData>
        </a:graphic>
      </p:graphicFrame>
      <p:sp>
        <p:nvSpPr>
          <p:cNvPr id="9" name="Título 1">
            <a:extLst>
              <a:ext uri="{FF2B5EF4-FFF2-40B4-BE49-F238E27FC236}">
                <a16:creationId xmlns:a16="http://schemas.microsoft.com/office/drawing/2014/main" id="{0952A3B5-3237-344F-87BD-439D14CDA070}"/>
              </a:ext>
            </a:extLst>
          </p:cNvPr>
          <p:cNvSpPr txBox="1">
            <a:spLocks/>
          </p:cNvSpPr>
          <p:nvPr/>
        </p:nvSpPr>
        <p:spPr>
          <a:xfrm>
            <a:off x="182568" y="222428"/>
            <a:ext cx="6654404" cy="415205"/>
          </a:xfrm>
          <a:prstGeom prst="rect">
            <a:avLst/>
          </a:prstGeom>
        </p:spPr>
        <p:txBody>
          <a:bodyPr/>
          <a:lstStyle>
            <a:lvl1pPr algn="l" defTabSz="771551" rtl="0" eaLnBrk="1" latinLnBrk="0" hangingPunct="1">
              <a:lnSpc>
                <a:spcPct val="90000"/>
              </a:lnSpc>
              <a:spcBef>
                <a:spcPct val="0"/>
              </a:spcBef>
              <a:buNone/>
              <a:defRPr sz="2700" b="1" kern="1200">
                <a:solidFill>
                  <a:schemeClr val="tx1"/>
                </a:solidFill>
                <a:latin typeface="+mj-lt"/>
                <a:ea typeface="+mj-ea"/>
                <a:cs typeface="+mj-cs"/>
              </a:defRPr>
            </a:lvl1pPr>
          </a:lstStyle>
          <a:p>
            <a:pPr marL="0" marR="0" lvl="0" indent="0" algn="l" defTabSz="771551" rtl="0" eaLnBrk="1" fontAlgn="auto" latinLnBrk="0" hangingPunct="1">
              <a:lnSpc>
                <a:spcPct val="90000"/>
              </a:lnSpc>
              <a:spcBef>
                <a:spcPct val="0"/>
              </a:spcBef>
              <a:spcAft>
                <a:spcPts val="0"/>
              </a:spcAft>
              <a:buClrTx/>
              <a:buSzTx/>
              <a:buFontTx/>
              <a:buNone/>
              <a:tabLst/>
              <a:defRPr/>
            </a:pPr>
            <a:r>
              <a:rPr kumimoji="0" lang="es-ES" sz="2025" b="1" i="0" u="none" strike="noStrike" kern="1200" cap="none" spc="0" normalizeH="0" baseline="0" noProof="0">
                <a:ln>
                  <a:noFill/>
                </a:ln>
                <a:solidFill>
                  <a:srgbClr val="595454"/>
                </a:solidFill>
                <a:effectLst/>
                <a:uLnTx/>
                <a:uFillTx/>
                <a:latin typeface="Trebuchet MS"/>
                <a:ea typeface="+mj-ea"/>
                <a:cs typeface="+mj-cs"/>
              </a:rPr>
              <a:t>BCMA-bispecific mAbs: Safety profile</a:t>
            </a:r>
          </a:p>
        </p:txBody>
      </p:sp>
      <p:sp>
        <p:nvSpPr>
          <p:cNvPr id="5" name="TextBox 23">
            <a:extLst>
              <a:ext uri="{FF2B5EF4-FFF2-40B4-BE49-F238E27FC236}">
                <a16:creationId xmlns:a16="http://schemas.microsoft.com/office/drawing/2014/main" id="{A55ADD90-4B6F-4099-B5C7-40E0EA6B364E}"/>
              </a:ext>
            </a:extLst>
          </p:cNvPr>
          <p:cNvSpPr txBox="1"/>
          <p:nvPr/>
        </p:nvSpPr>
        <p:spPr>
          <a:xfrm>
            <a:off x="1839314" y="4789973"/>
            <a:ext cx="7131047" cy="369332"/>
          </a:xfrm>
          <a:prstGeom prst="rect">
            <a:avLst/>
          </a:prstGeom>
          <a:noFill/>
        </p:spPr>
        <p:txBody>
          <a:bodyPr wrap="square" rtlCol="0">
            <a:spAutoFit/>
          </a:bodyPr>
          <a:lstStyle/>
          <a:p>
            <a:pPr marL="0" marR="0" lvl="0" indent="0" algn="r" defTabSz="578678"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a:ln>
                  <a:noFill/>
                </a:ln>
                <a:solidFill>
                  <a:srgbClr val="595454">
                    <a:lumMod val="50000"/>
                  </a:srgbClr>
                </a:solidFill>
                <a:effectLst/>
                <a:uLnTx/>
                <a:uFillTx/>
                <a:latin typeface="Trebuchet MS"/>
                <a:ea typeface="Verdana" panose="020B0604030504040204" pitchFamily="34" charset="0"/>
                <a:cs typeface="+mn-cs"/>
              </a:rPr>
              <a:t>1. Harrison SJ, et al. ASH 2020. Abstract 181; 2. Costa LJ, et al. EHA 2020. Abstract S205; 3. Moreau P, et al. ASH 2021. Abstract 896; </a:t>
            </a:r>
            <a:br>
              <a:rPr kumimoji="0" lang="es-ES" sz="900" b="0" i="0" u="none" strike="noStrike" kern="1200" cap="none" spc="0" normalizeH="0" baseline="0" noProof="0">
                <a:ln>
                  <a:noFill/>
                </a:ln>
                <a:solidFill>
                  <a:srgbClr val="595454">
                    <a:lumMod val="50000"/>
                  </a:srgbClr>
                </a:solidFill>
                <a:effectLst/>
                <a:uLnTx/>
                <a:uFillTx/>
                <a:latin typeface="Trebuchet MS"/>
                <a:ea typeface="Verdana" panose="020B0604030504040204" pitchFamily="34" charset="0"/>
                <a:cs typeface="+mn-cs"/>
              </a:rPr>
            </a:br>
            <a:r>
              <a:rPr kumimoji="0" lang="es-ES" sz="900" b="0" i="0" u="none" strike="noStrike" kern="1200" cap="none" spc="0" normalizeH="0" baseline="0" noProof="0">
                <a:ln>
                  <a:noFill/>
                </a:ln>
                <a:solidFill>
                  <a:srgbClr val="595454">
                    <a:lumMod val="50000"/>
                  </a:srgbClr>
                </a:solidFill>
                <a:effectLst/>
                <a:uLnTx/>
                <a:uFillTx/>
                <a:latin typeface="Trebuchet MS"/>
                <a:ea typeface="Verdana" panose="020B0604030504040204" pitchFamily="34" charset="0"/>
                <a:cs typeface="+mn-cs"/>
              </a:rPr>
              <a:t>4. Sebag M, et al. ASH 2021. Abstract 895; Zonder, ASH 2021. Abstract 160; Kumar SK, et al. ASH 2021. Abstract 900.</a:t>
            </a:r>
          </a:p>
        </p:txBody>
      </p:sp>
    </p:spTree>
    <p:extLst>
      <p:ext uri="{BB962C8B-B14F-4D97-AF65-F5344CB8AC3E}">
        <p14:creationId xmlns:p14="http://schemas.microsoft.com/office/powerpoint/2010/main" val="416842796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E9DAFEB1-4148-AE48-8A22-DF737F36146B}"/>
              </a:ext>
            </a:extLst>
          </p:cNvPr>
          <p:cNvSpPr>
            <a:spLocks noGrp="1"/>
          </p:cNvSpPr>
          <p:nvPr>
            <p:ph type="title"/>
          </p:nvPr>
        </p:nvSpPr>
        <p:spPr>
          <a:xfrm>
            <a:off x="274320" y="274320"/>
            <a:ext cx="8595360" cy="685800"/>
          </a:xfrm>
        </p:spPr>
        <p:txBody>
          <a:bodyPr/>
          <a:lstStyle/>
          <a:p>
            <a:r>
              <a:rPr lang="en-US" noProof="0"/>
              <a:t>		Concerning bispecific </a:t>
            </a:r>
            <a:r>
              <a:rPr lang="en-US" noProof="0" err="1"/>
              <a:t>mAbs</a:t>
            </a:r>
            <a:r>
              <a:rPr lang="en-US" noProof="0"/>
              <a:t>, which is true?</a:t>
            </a:r>
          </a:p>
        </p:txBody>
      </p:sp>
      <p:sp>
        <p:nvSpPr>
          <p:cNvPr id="4" name="Marcador de contenido 3">
            <a:extLst>
              <a:ext uri="{FF2B5EF4-FFF2-40B4-BE49-F238E27FC236}">
                <a16:creationId xmlns:a16="http://schemas.microsoft.com/office/drawing/2014/main" id="{BE221365-CC92-BB45-BCFD-DD20A483FDED}"/>
              </a:ext>
            </a:extLst>
          </p:cNvPr>
          <p:cNvSpPr>
            <a:spLocks noGrp="1"/>
          </p:cNvSpPr>
          <p:nvPr>
            <p:ph idx="1"/>
          </p:nvPr>
        </p:nvSpPr>
        <p:spPr>
          <a:xfrm>
            <a:off x="554539" y="1217478"/>
            <a:ext cx="8228126" cy="3240000"/>
          </a:xfrm>
        </p:spPr>
        <p:txBody>
          <a:bodyPr/>
          <a:lstStyle/>
          <a:p>
            <a:pPr marL="342900" lvl="1" indent="-342900" defTabSz="685800" fontAlgn="base">
              <a:spcBef>
                <a:spcPts val="600"/>
              </a:spcBef>
              <a:spcAft>
                <a:spcPct val="0"/>
              </a:spcAft>
              <a:buClr>
                <a:srgbClr val="4472C4"/>
              </a:buClr>
              <a:buFont typeface="+mj-lt"/>
              <a:buAutoNum type="arabicPeriod"/>
              <a:defRPr/>
            </a:pPr>
            <a:r>
              <a:rPr lang="en-US" sz="1800">
                <a:solidFill>
                  <a:prstClr val="black">
                    <a:lumMod val="85000"/>
                    <a:lumOff val="15000"/>
                  </a:prstClr>
                </a:solidFill>
                <a:latin typeface="Arial Nova" panose="020B0504020202020204" pitchFamily="34" charset="0"/>
                <a:ea typeface="ＭＳ Ｐゴシック" charset="0"/>
              </a:rPr>
              <a:t>All of them have shown to be effective in RRMM patients</a:t>
            </a:r>
          </a:p>
          <a:p>
            <a:pPr marL="342900" lvl="1" indent="-342900" defTabSz="685800" fontAlgn="base">
              <a:spcBef>
                <a:spcPts val="600"/>
              </a:spcBef>
              <a:spcAft>
                <a:spcPct val="0"/>
              </a:spcAft>
              <a:buClr>
                <a:srgbClr val="4472C4"/>
              </a:buClr>
              <a:buFont typeface="+mj-lt"/>
              <a:buAutoNum type="arabicPeriod"/>
              <a:defRPr/>
            </a:pPr>
            <a:r>
              <a:rPr lang="en-US" sz="1800">
                <a:solidFill>
                  <a:prstClr val="black">
                    <a:lumMod val="85000"/>
                    <a:lumOff val="15000"/>
                  </a:prstClr>
                </a:solidFill>
                <a:latin typeface="Arial Nova" panose="020B0504020202020204" pitchFamily="34" charset="0"/>
                <a:ea typeface="ＭＳ Ｐゴシック" charset="0"/>
              </a:rPr>
              <a:t>Safety profile is very different and there are some bispecific </a:t>
            </a:r>
            <a:r>
              <a:rPr lang="en-US" sz="1800" err="1">
                <a:solidFill>
                  <a:prstClr val="black">
                    <a:lumMod val="85000"/>
                    <a:lumOff val="15000"/>
                  </a:prstClr>
                </a:solidFill>
                <a:latin typeface="Arial Nova" panose="020B0504020202020204" pitchFamily="34" charset="0"/>
                <a:ea typeface="ＭＳ Ｐゴシック" charset="0"/>
              </a:rPr>
              <a:t>mAbs</a:t>
            </a:r>
            <a:r>
              <a:rPr lang="en-US" sz="1800">
                <a:solidFill>
                  <a:prstClr val="black">
                    <a:lumMod val="85000"/>
                    <a:lumOff val="15000"/>
                  </a:prstClr>
                </a:solidFill>
                <a:latin typeface="Arial Nova" panose="020B0504020202020204" pitchFamily="34" charset="0"/>
                <a:ea typeface="ＭＳ Ｐゴシック" charset="0"/>
              </a:rPr>
              <a:t> that do not induce CRS</a:t>
            </a:r>
          </a:p>
          <a:p>
            <a:pPr marL="342900" lvl="1" indent="-342900" defTabSz="685800" fontAlgn="base">
              <a:spcBef>
                <a:spcPts val="600"/>
              </a:spcBef>
              <a:spcAft>
                <a:spcPct val="0"/>
              </a:spcAft>
              <a:buClr>
                <a:srgbClr val="4472C4"/>
              </a:buClr>
              <a:buFont typeface="+mj-lt"/>
              <a:buAutoNum type="arabicPeriod"/>
              <a:defRPr/>
            </a:pPr>
            <a:r>
              <a:rPr lang="en-US" sz="1800">
                <a:solidFill>
                  <a:prstClr val="black">
                    <a:lumMod val="85000"/>
                    <a:lumOff val="15000"/>
                  </a:prstClr>
                </a:solidFill>
                <a:latin typeface="Arial Nova" panose="020B0504020202020204" pitchFamily="34" charset="0"/>
                <a:ea typeface="ＭＳ Ｐゴシック" charset="0"/>
              </a:rPr>
              <a:t>We don’t have solid data in terms of progression-free survival</a:t>
            </a:r>
          </a:p>
          <a:p>
            <a:pPr marL="342900" lvl="1" indent="-342900" defTabSz="685800" fontAlgn="base">
              <a:spcBef>
                <a:spcPts val="600"/>
              </a:spcBef>
              <a:spcAft>
                <a:spcPct val="0"/>
              </a:spcAft>
              <a:buClr>
                <a:srgbClr val="4472C4"/>
              </a:buClr>
              <a:buFont typeface="+mj-lt"/>
              <a:buAutoNum type="arabicPeriod"/>
              <a:defRPr/>
            </a:pPr>
            <a:r>
              <a:rPr lang="en-US" sz="1800">
                <a:solidFill>
                  <a:prstClr val="black">
                    <a:lumMod val="85000"/>
                    <a:lumOff val="15000"/>
                  </a:prstClr>
                </a:solidFill>
                <a:latin typeface="Arial Nova" panose="020B0504020202020204" pitchFamily="34" charset="0"/>
                <a:ea typeface="ＭＳ Ｐゴシック" charset="0"/>
              </a:rPr>
              <a:t>1 and 3 are true</a:t>
            </a:r>
          </a:p>
        </p:txBody>
      </p:sp>
      <p:grpSp>
        <p:nvGrpSpPr>
          <p:cNvPr id="9" name="Group 8">
            <a:extLst>
              <a:ext uri="{FF2B5EF4-FFF2-40B4-BE49-F238E27FC236}">
                <a16:creationId xmlns:a16="http://schemas.microsoft.com/office/drawing/2014/main" id="{E8C5C829-3790-4B0D-BA5B-5936A8C84745}"/>
              </a:ext>
            </a:extLst>
          </p:cNvPr>
          <p:cNvGrpSpPr/>
          <p:nvPr/>
        </p:nvGrpSpPr>
        <p:grpSpPr>
          <a:xfrm>
            <a:off x="61472" y="60227"/>
            <a:ext cx="720000" cy="720000"/>
            <a:chOff x="8151603" y="218984"/>
            <a:chExt cx="720000" cy="720000"/>
          </a:xfrm>
        </p:grpSpPr>
        <p:sp>
          <p:nvSpPr>
            <p:cNvPr id="10" name="Teardrop 9">
              <a:extLst>
                <a:ext uri="{FF2B5EF4-FFF2-40B4-BE49-F238E27FC236}">
                  <a16:creationId xmlns:a16="http://schemas.microsoft.com/office/drawing/2014/main" id="{7A07BD06-E2C7-4D32-A769-D17336BB8DC0}"/>
                </a:ext>
              </a:extLst>
            </p:cNvPr>
            <p:cNvSpPr/>
            <p:nvPr/>
          </p:nvSpPr>
          <p:spPr bwMode="auto">
            <a:xfrm rot="5400000">
              <a:off x="8151603" y="218984"/>
              <a:ext cx="720000" cy="720000"/>
            </a:xfrm>
            <a:prstGeom prst="teardrop">
              <a:avLst/>
            </a:prstGeom>
            <a:solidFill>
              <a:srgbClr val="00AAB8"/>
            </a:solidFill>
            <a:ln w="25400" cap="flat" cmpd="sng" algn="ctr">
              <a:solidFill>
                <a:srgbClr val="00AAB8"/>
              </a:solidFill>
              <a:prstDash val="soli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NL" sz="2800" b="1" i="0" u="none" strike="noStrike" kern="0" cap="none" spc="0" normalizeH="0" baseline="0" noProof="0">
                <a:ln>
                  <a:noFill/>
                </a:ln>
                <a:solidFill>
                  <a:srgbClr val="FFFF00"/>
                </a:solidFill>
                <a:effectLst/>
                <a:uLnTx/>
                <a:uFillTx/>
                <a:latin typeface="Arial" pitchFamily="34" charset="0"/>
                <a:ea typeface="+mn-ea"/>
                <a:cs typeface="+mn-cs"/>
              </a:endParaRPr>
            </a:p>
          </p:txBody>
        </p:sp>
        <p:sp>
          <p:nvSpPr>
            <p:cNvPr id="11" name="TextBox 10">
              <a:extLst>
                <a:ext uri="{FF2B5EF4-FFF2-40B4-BE49-F238E27FC236}">
                  <a16:creationId xmlns:a16="http://schemas.microsoft.com/office/drawing/2014/main" id="{B9EC395E-249D-4721-BC39-D31DF585C6DD}"/>
                </a:ext>
              </a:extLst>
            </p:cNvPr>
            <p:cNvSpPr txBox="1"/>
            <p:nvPr/>
          </p:nvSpPr>
          <p:spPr>
            <a:xfrm>
              <a:off x="8278208" y="255820"/>
              <a:ext cx="466795" cy="646331"/>
            </a:xfrm>
            <a:prstGeom prst="rect">
              <a:avLst/>
            </a:prstGeom>
            <a:noFill/>
            <a:ln>
              <a:no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endParaRPr kumimoji="0" lang="en-NL" sz="360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349865937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6D78B-2CAB-483C-AFEE-443B76408847}"/>
              </a:ext>
            </a:extLst>
          </p:cNvPr>
          <p:cNvSpPr>
            <a:spLocks noGrp="1"/>
          </p:cNvSpPr>
          <p:nvPr>
            <p:ph type="title"/>
          </p:nvPr>
        </p:nvSpPr>
        <p:spPr>
          <a:xfrm>
            <a:off x="270349" y="267866"/>
            <a:ext cx="8491988" cy="526247"/>
          </a:xfrm>
        </p:spPr>
        <p:txBody>
          <a:bodyPr/>
          <a:lstStyle/>
          <a:p>
            <a:r>
              <a:rPr lang="en-US">
                <a:solidFill>
                  <a:srgbClr val="595454"/>
                </a:solidFill>
              </a:rPr>
              <a:t>AMG 701, an anti-BCMA half-life–extended bispecific T-cell engager, for patients with RRMM: Phase I first-in-human study </a:t>
            </a:r>
          </a:p>
        </p:txBody>
      </p:sp>
      <p:sp>
        <p:nvSpPr>
          <p:cNvPr id="4" name="Text Placeholder 3">
            <a:extLst>
              <a:ext uri="{FF2B5EF4-FFF2-40B4-BE49-F238E27FC236}">
                <a16:creationId xmlns:a16="http://schemas.microsoft.com/office/drawing/2014/main" id="{2CDECFD9-A0C7-4D37-A48B-B942966C66C4}"/>
              </a:ext>
            </a:extLst>
          </p:cNvPr>
          <p:cNvSpPr>
            <a:spLocks noGrp="1"/>
          </p:cNvSpPr>
          <p:nvPr>
            <p:ph type="body" sz="quarter" idx="10"/>
          </p:nvPr>
        </p:nvSpPr>
        <p:spPr>
          <a:xfrm>
            <a:off x="1898291" y="4770847"/>
            <a:ext cx="7072419" cy="201145"/>
          </a:xfrm>
        </p:spPr>
        <p:txBody>
          <a:bodyPr/>
          <a:lstStyle/>
          <a:p>
            <a:pPr algn="r"/>
            <a:r>
              <a:rPr lang="en-US" sz="1000" noProof="0">
                <a:solidFill>
                  <a:schemeClr val="tx1">
                    <a:lumMod val="50000"/>
                  </a:schemeClr>
                </a:solidFill>
              </a:rPr>
              <a:t>Harrison SJ, et al. ASH 2020. Virtual meeting. Abstract 181.</a:t>
            </a:r>
          </a:p>
        </p:txBody>
      </p:sp>
      <p:sp>
        <p:nvSpPr>
          <p:cNvPr id="5" name="TextBox 4">
            <a:extLst>
              <a:ext uri="{FF2B5EF4-FFF2-40B4-BE49-F238E27FC236}">
                <a16:creationId xmlns:a16="http://schemas.microsoft.com/office/drawing/2014/main" id="{9042F3D7-EAB7-4069-A261-9142B11B1ACE}"/>
              </a:ext>
            </a:extLst>
          </p:cNvPr>
          <p:cNvSpPr txBox="1"/>
          <p:nvPr/>
        </p:nvSpPr>
        <p:spPr>
          <a:xfrm>
            <a:off x="711623" y="3105019"/>
            <a:ext cx="4409151" cy="1175997"/>
          </a:xfrm>
          <a:prstGeom prst="rect">
            <a:avLst/>
          </a:prstGeom>
          <a:solidFill>
            <a:srgbClr val="009BD5"/>
          </a:solidFill>
        </p:spPr>
        <p:txBody>
          <a:bodyPr wrap="square" lIns="91440" tIns="91440" rIns="91440" bIns="91440" rtlCol="0" anchor="ctr" anchorCtr="0">
            <a:noAutofit/>
          </a:bodyPr>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180837" marR="0" lvl="0" indent="-180837" algn="l" defTabSz="578678" rtl="0" eaLnBrk="1" fontAlgn="base" latinLnBrk="0" hangingPunct="1">
              <a:lnSpc>
                <a:spcPct val="100000"/>
              </a:lnSpc>
              <a:spcBef>
                <a:spcPts val="380"/>
              </a:spcBef>
              <a:spcAft>
                <a:spcPct val="0"/>
              </a:spcAft>
              <a:buClrTx/>
              <a:buSzTx/>
              <a:buFont typeface="Arial" panose="020B0604020202020204" pitchFamily="34" charset="0"/>
              <a:buChar char="•"/>
              <a:tabLst/>
              <a:defRPr/>
            </a:pPr>
            <a:r>
              <a:rPr kumimoji="0" lang="en-GB" sz="1266" b="0" i="0" u="none" strike="noStrike" kern="1200" cap="none" spc="0" normalizeH="0" baseline="0" noProof="0">
                <a:ln>
                  <a:noFill/>
                </a:ln>
                <a:solidFill>
                  <a:srgbClr val="FFFFFF"/>
                </a:solidFill>
                <a:effectLst/>
                <a:uLnTx/>
                <a:uFillTx/>
                <a:latin typeface="Calibri" panose="020F0502020204030204"/>
                <a:ea typeface="+mn-ea"/>
                <a:cs typeface="Arial" charset="0"/>
              </a:rPr>
              <a:t>First-in-human study of AMG 701, IV</a:t>
            </a:r>
          </a:p>
          <a:p>
            <a:pPr marL="180837" marR="0" lvl="0" indent="-180837" algn="l" defTabSz="761970" rtl="0" eaLnBrk="1" fontAlgn="base" latinLnBrk="0" hangingPunct="1">
              <a:lnSpc>
                <a:spcPct val="100000"/>
              </a:lnSpc>
              <a:spcBef>
                <a:spcPts val="380"/>
              </a:spcBef>
              <a:spcAft>
                <a:spcPct val="0"/>
              </a:spcAft>
              <a:buClrTx/>
              <a:buSzTx/>
              <a:buFont typeface="Arial" panose="020B0604020202020204" pitchFamily="34" charset="0"/>
              <a:buChar char="•"/>
              <a:tabLst/>
              <a:defRPr/>
            </a:pPr>
            <a:r>
              <a:rPr kumimoji="0" lang="en-GB" sz="1266" b="0" i="0" u="none" strike="noStrike" kern="1200" cap="none" spc="0" normalizeH="0" baseline="0" noProof="0">
                <a:ln>
                  <a:noFill/>
                </a:ln>
                <a:solidFill>
                  <a:srgbClr val="FFFFFF"/>
                </a:solidFill>
                <a:effectLst/>
                <a:uLnTx/>
                <a:uFillTx/>
                <a:latin typeface="Calibri" panose="020F0502020204030204"/>
                <a:ea typeface="+mn-ea"/>
                <a:cs typeface="Arial" charset="0"/>
              </a:rPr>
              <a:t>CRS events: grade 1, 27% (n = 23); grade 2, 28% (n = 24); grade 3, 9% (n = 8)</a:t>
            </a:r>
          </a:p>
          <a:p>
            <a:pPr marL="180837" marR="0" lvl="0" indent="-180837" algn="l" defTabSz="761970" rtl="0" eaLnBrk="1" fontAlgn="base" latinLnBrk="0" hangingPunct="1">
              <a:lnSpc>
                <a:spcPct val="100000"/>
              </a:lnSpc>
              <a:spcBef>
                <a:spcPts val="380"/>
              </a:spcBef>
              <a:spcAft>
                <a:spcPct val="0"/>
              </a:spcAft>
              <a:buClrTx/>
              <a:buSzTx/>
              <a:buFont typeface="Arial" panose="020B0604020202020204" pitchFamily="34" charset="0"/>
              <a:buChar char="•"/>
              <a:tabLst/>
              <a:defRPr/>
            </a:pPr>
            <a:r>
              <a:rPr kumimoji="0" lang="en-GB" sz="1266" b="0" i="0" u="none" strike="noStrike" kern="1200" cap="none" spc="0" normalizeH="0" baseline="0" noProof="0">
                <a:ln>
                  <a:noFill/>
                </a:ln>
                <a:solidFill>
                  <a:srgbClr val="FFFFFF"/>
                </a:solidFill>
                <a:effectLst/>
                <a:uLnTx/>
                <a:uFillTx/>
                <a:latin typeface="Calibri" panose="020F0502020204030204"/>
                <a:ea typeface="+mn-ea"/>
                <a:cs typeface="Arial" charset="0"/>
              </a:rPr>
              <a:t>Overall, ORR was 26% in this dose-escalation study; </a:t>
            </a:r>
            <a:r>
              <a:rPr kumimoji="0" lang="en-GB" sz="1266" b="1" i="0" u="none" strike="noStrike" kern="1200" cap="none" spc="0" normalizeH="0" baseline="0" noProof="0">
                <a:ln>
                  <a:noFill/>
                </a:ln>
                <a:solidFill>
                  <a:srgbClr val="FFFFFF"/>
                </a:solidFill>
                <a:effectLst/>
                <a:uLnTx/>
                <a:uFillTx/>
                <a:latin typeface="Calibri" panose="020F0502020204030204"/>
                <a:ea typeface="+mn-ea"/>
                <a:cs typeface="Arial" charset="0"/>
              </a:rPr>
              <a:t>5/6 patients responded at the highest dose</a:t>
            </a:r>
          </a:p>
        </p:txBody>
      </p:sp>
      <p:graphicFrame>
        <p:nvGraphicFramePr>
          <p:cNvPr id="10" name="Table 3">
            <a:extLst>
              <a:ext uri="{FF2B5EF4-FFF2-40B4-BE49-F238E27FC236}">
                <a16:creationId xmlns:a16="http://schemas.microsoft.com/office/drawing/2014/main" id="{2AD93E98-AA64-45D6-A9FD-7137891955D6}"/>
              </a:ext>
            </a:extLst>
          </p:cNvPr>
          <p:cNvGraphicFramePr>
            <a:graphicFrameLocks noGrp="1"/>
          </p:cNvGraphicFramePr>
          <p:nvPr>
            <p:extLst>
              <p:ext uri="{D42A27DB-BD31-4B8C-83A1-F6EECF244321}">
                <p14:modId xmlns:p14="http://schemas.microsoft.com/office/powerpoint/2010/main" val="32634166"/>
              </p:ext>
            </p:extLst>
          </p:nvPr>
        </p:nvGraphicFramePr>
        <p:xfrm>
          <a:off x="5201343" y="1214858"/>
          <a:ext cx="3370163" cy="3084290"/>
        </p:xfrm>
        <a:graphic>
          <a:graphicData uri="http://schemas.openxmlformats.org/drawingml/2006/table">
            <a:tbl>
              <a:tblPr firstRow="1" bandRow="1">
                <a:tableStyleId>{10A1B5D5-9B99-4C35-A422-299274C87663}</a:tableStyleId>
              </a:tblPr>
              <a:tblGrid>
                <a:gridCol w="2454015">
                  <a:extLst>
                    <a:ext uri="{9D8B030D-6E8A-4147-A177-3AD203B41FA5}">
                      <a16:colId xmlns:a16="http://schemas.microsoft.com/office/drawing/2014/main" val="3570272127"/>
                    </a:ext>
                  </a:extLst>
                </a:gridCol>
                <a:gridCol w="916148">
                  <a:extLst>
                    <a:ext uri="{9D8B030D-6E8A-4147-A177-3AD203B41FA5}">
                      <a16:colId xmlns:a16="http://schemas.microsoft.com/office/drawing/2014/main" val="2911654311"/>
                    </a:ext>
                  </a:extLst>
                </a:gridCol>
              </a:tblGrid>
              <a:tr h="0">
                <a:tc>
                  <a:txBody>
                    <a:bodyPr/>
                    <a:lstStyle/>
                    <a:p>
                      <a:pPr>
                        <a:lnSpc>
                          <a:spcPct val="85000"/>
                        </a:lnSpc>
                      </a:pPr>
                      <a:endParaRPr lang="en-US" sz="800">
                        <a:latin typeface="+mn-lt"/>
                        <a:cs typeface="Calibri" panose="020F0502020204030204" pitchFamily="34" charset="0"/>
                      </a:endParaRPr>
                    </a:p>
                  </a:txBody>
                  <a:tcPr marT="36576" marB="36576" anchor="ctr"/>
                </a:tc>
                <a:tc>
                  <a:txBody>
                    <a:bodyPr/>
                    <a:lstStyle/>
                    <a:p>
                      <a:pPr algn="ctr">
                        <a:lnSpc>
                          <a:spcPct val="85000"/>
                        </a:lnSpc>
                      </a:pPr>
                      <a:r>
                        <a:rPr lang="en-US" sz="800">
                          <a:latin typeface="+mn-lt"/>
                        </a:rPr>
                        <a:t>N = 85</a:t>
                      </a:r>
                      <a:endParaRPr lang="en-US" sz="800">
                        <a:solidFill>
                          <a:schemeClr val="bg1"/>
                        </a:solidFill>
                        <a:latin typeface="+mn-lt"/>
                        <a:cs typeface="Calibri" panose="020F0502020204030204" pitchFamily="34" charset="0"/>
                      </a:endParaRPr>
                    </a:p>
                  </a:txBody>
                  <a:tcPr marT="36576" marB="36576" anchor="ctr"/>
                </a:tc>
                <a:extLst>
                  <a:ext uri="{0D108BD9-81ED-4DB2-BD59-A6C34878D82A}">
                    <a16:rowId xmlns:a16="http://schemas.microsoft.com/office/drawing/2014/main" val="2606665529"/>
                  </a:ext>
                </a:extLst>
              </a:tr>
              <a:tr h="0">
                <a:tc>
                  <a:txBody>
                    <a:bodyPr/>
                    <a:lstStyle/>
                    <a:p>
                      <a:pPr marL="0" marR="0" algn="l">
                        <a:lnSpc>
                          <a:spcPct val="100000"/>
                        </a:lnSpc>
                        <a:spcBef>
                          <a:spcPts val="0"/>
                        </a:spcBef>
                        <a:spcAft>
                          <a:spcPts val="0"/>
                        </a:spcAft>
                      </a:pPr>
                      <a:r>
                        <a:rPr lang="en-US" sz="800">
                          <a:effectLst/>
                          <a:latin typeface="+mn-lt"/>
                        </a:rPr>
                        <a:t>Median (range) age, years</a:t>
                      </a:r>
                      <a:endParaRPr lang="en-US" sz="800">
                        <a:solidFill>
                          <a:schemeClr val="tx1"/>
                        </a:solidFill>
                        <a:effectLst/>
                        <a:latin typeface="+mn-lt"/>
                        <a:ea typeface="+mn-ea"/>
                        <a:cs typeface="Calibri" panose="020F0502020204030204" pitchFamily="34" charset="0"/>
                      </a:endParaRPr>
                    </a:p>
                  </a:txBody>
                  <a:tcPr marT="36576" marB="36576" anchor="ctr"/>
                </a:tc>
                <a:tc>
                  <a:txBody>
                    <a:bodyPr/>
                    <a:lstStyle/>
                    <a:p>
                      <a:pPr algn="ctr">
                        <a:lnSpc>
                          <a:spcPct val="100000"/>
                        </a:lnSpc>
                      </a:pPr>
                      <a:r>
                        <a:rPr lang="en-US" sz="800">
                          <a:latin typeface="+mn-lt"/>
                        </a:rPr>
                        <a:t>64 (34–83)</a:t>
                      </a:r>
                      <a:endParaRPr lang="en-US" sz="800" strike="sngStrike" baseline="0">
                        <a:solidFill>
                          <a:schemeClr val="tx1"/>
                        </a:solidFill>
                        <a:latin typeface="+mn-lt"/>
                        <a:cs typeface="Calibri" panose="020F0502020204030204" pitchFamily="34" charset="0"/>
                      </a:endParaRPr>
                    </a:p>
                  </a:txBody>
                  <a:tcPr marT="36576" marB="36576" anchor="ctr"/>
                </a:tc>
                <a:extLst>
                  <a:ext uri="{0D108BD9-81ED-4DB2-BD59-A6C34878D82A}">
                    <a16:rowId xmlns:a16="http://schemas.microsoft.com/office/drawing/2014/main" val="590988299"/>
                  </a:ext>
                </a:extLst>
              </a:tr>
              <a:tr h="0">
                <a:tc>
                  <a:txBody>
                    <a:bodyPr/>
                    <a:lstStyle/>
                    <a:p>
                      <a:pPr marL="0" marR="0" algn="l">
                        <a:lnSpc>
                          <a:spcPct val="100000"/>
                        </a:lnSpc>
                        <a:spcBef>
                          <a:spcPts val="0"/>
                        </a:spcBef>
                        <a:spcAft>
                          <a:spcPts val="0"/>
                        </a:spcAft>
                      </a:pPr>
                      <a:r>
                        <a:rPr lang="en-US" sz="800">
                          <a:effectLst/>
                          <a:latin typeface="+mn-lt"/>
                        </a:rPr>
                        <a:t>Male</a:t>
                      </a:r>
                      <a:endParaRPr lang="en-US" sz="800">
                        <a:effectLst/>
                        <a:latin typeface="+mn-lt"/>
                        <a:ea typeface="+mn-ea"/>
                        <a:cs typeface="Calibri" panose="020F0502020204030204" pitchFamily="34" charset="0"/>
                      </a:endParaRPr>
                    </a:p>
                  </a:txBody>
                  <a:tcPr marT="36576" marB="36576" anchor="ctr"/>
                </a:tc>
                <a:tc>
                  <a:txBody>
                    <a:bodyPr/>
                    <a:lstStyle/>
                    <a:p>
                      <a:pPr algn="ctr">
                        <a:lnSpc>
                          <a:spcPct val="100000"/>
                        </a:lnSpc>
                      </a:pPr>
                      <a:r>
                        <a:rPr lang="en-US" sz="800">
                          <a:latin typeface="+mn-lt"/>
                        </a:rPr>
                        <a:t>52</a:t>
                      </a:r>
                      <a:endParaRPr lang="en-US" sz="800">
                        <a:solidFill>
                          <a:schemeClr val="tx1"/>
                        </a:solidFill>
                        <a:latin typeface="+mn-lt"/>
                        <a:cs typeface="Calibri" panose="020F0502020204030204" pitchFamily="34" charset="0"/>
                      </a:endParaRPr>
                    </a:p>
                  </a:txBody>
                  <a:tcPr marT="36576" marB="36576" anchor="ctr"/>
                </a:tc>
                <a:extLst>
                  <a:ext uri="{0D108BD9-81ED-4DB2-BD59-A6C34878D82A}">
                    <a16:rowId xmlns:a16="http://schemas.microsoft.com/office/drawing/2014/main" val="1010551676"/>
                  </a:ext>
                </a:extLst>
              </a:tr>
              <a:tr h="0">
                <a:tc>
                  <a:txBody>
                    <a:bodyPr/>
                    <a:lstStyle/>
                    <a:p>
                      <a:pPr marL="0" marR="0" algn="l">
                        <a:lnSpc>
                          <a:spcPct val="100000"/>
                        </a:lnSpc>
                        <a:spcBef>
                          <a:spcPts val="0"/>
                        </a:spcBef>
                        <a:spcAft>
                          <a:spcPts val="0"/>
                        </a:spcAft>
                      </a:pPr>
                      <a:r>
                        <a:rPr lang="en-US" sz="800">
                          <a:effectLst/>
                          <a:latin typeface="+mn-lt"/>
                        </a:rPr>
                        <a:t>Median disease duration, years (range)</a:t>
                      </a:r>
                      <a:endParaRPr lang="en-US" sz="800">
                        <a:solidFill>
                          <a:schemeClr val="tx1"/>
                        </a:solidFill>
                        <a:effectLst/>
                        <a:latin typeface="+mn-lt"/>
                        <a:ea typeface="+mn-ea"/>
                        <a:cs typeface="Calibri" panose="020F0502020204030204" pitchFamily="34" charset="0"/>
                      </a:endParaRPr>
                    </a:p>
                  </a:txBody>
                  <a:tcPr marT="36576" marB="36576" anchor="ctr"/>
                </a:tc>
                <a:tc>
                  <a:txBody>
                    <a:bodyPr/>
                    <a:lstStyle/>
                    <a:p>
                      <a:pPr algn="ctr">
                        <a:lnSpc>
                          <a:spcPct val="100000"/>
                        </a:lnSpc>
                      </a:pPr>
                      <a:r>
                        <a:rPr lang="en-US" sz="800">
                          <a:latin typeface="+mn-lt"/>
                        </a:rPr>
                        <a:t>5.6 (0.5–15.1)</a:t>
                      </a:r>
                      <a:endParaRPr lang="en-US" sz="800">
                        <a:solidFill>
                          <a:schemeClr val="tx1"/>
                        </a:solidFill>
                        <a:latin typeface="+mn-lt"/>
                        <a:cs typeface="Calibri" panose="020F0502020204030204" pitchFamily="34" charset="0"/>
                      </a:endParaRPr>
                    </a:p>
                  </a:txBody>
                  <a:tcPr marT="36576" marB="36576" anchor="ctr"/>
                </a:tc>
                <a:extLst>
                  <a:ext uri="{0D108BD9-81ED-4DB2-BD59-A6C34878D82A}">
                    <a16:rowId xmlns:a16="http://schemas.microsoft.com/office/drawing/2014/main" val="1618898929"/>
                  </a:ext>
                </a:extLst>
              </a:tr>
              <a:tr h="290895">
                <a:tc>
                  <a:txBody>
                    <a:bodyPr/>
                    <a:lstStyle/>
                    <a:p>
                      <a:pPr marL="0" marR="0" algn="l">
                        <a:lnSpc>
                          <a:spcPct val="100000"/>
                        </a:lnSpc>
                        <a:spcBef>
                          <a:spcPts val="0"/>
                        </a:spcBef>
                        <a:spcAft>
                          <a:spcPts val="0"/>
                        </a:spcAft>
                      </a:pPr>
                      <a:r>
                        <a:rPr lang="en-US" sz="800">
                          <a:effectLst/>
                          <a:latin typeface="+mn-lt"/>
                        </a:rPr>
                        <a:t>ISS stage</a:t>
                      </a:r>
                    </a:p>
                    <a:p>
                      <a:pPr marL="174625" marR="0" indent="0" algn="l">
                        <a:lnSpc>
                          <a:spcPct val="100000"/>
                        </a:lnSpc>
                        <a:spcBef>
                          <a:spcPts val="0"/>
                        </a:spcBef>
                        <a:spcAft>
                          <a:spcPts val="0"/>
                        </a:spcAft>
                      </a:pPr>
                      <a:r>
                        <a:rPr lang="en-US" sz="800">
                          <a:effectLst/>
                          <a:latin typeface="+mn-lt"/>
                        </a:rPr>
                        <a:t>I</a:t>
                      </a:r>
                    </a:p>
                    <a:p>
                      <a:pPr marL="174625" marR="0" indent="0" algn="l">
                        <a:lnSpc>
                          <a:spcPct val="100000"/>
                        </a:lnSpc>
                        <a:spcBef>
                          <a:spcPts val="0"/>
                        </a:spcBef>
                        <a:spcAft>
                          <a:spcPts val="0"/>
                        </a:spcAft>
                      </a:pPr>
                      <a:r>
                        <a:rPr lang="en-US" sz="800">
                          <a:effectLst/>
                          <a:latin typeface="+mn-lt"/>
                        </a:rPr>
                        <a:t>II</a:t>
                      </a:r>
                    </a:p>
                    <a:p>
                      <a:pPr marL="174625" marR="0" indent="0" algn="l">
                        <a:lnSpc>
                          <a:spcPct val="100000"/>
                        </a:lnSpc>
                        <a:spcBef>
                          <a:spcPts val="0"/>
                        </a:spcBef>
                        <a:spcAft>
                          <a:spcPts val="0"/>
                        </a:spcAft>
                      </a:pPr>
                      <a:r>
                        <a:rPr lang="en-US" sz="800">
                          <a:effectLst/>
                          <a:latin typeface="+mn-lt"/>
                        </a:rPr>
                        <a:t>III</a:t>
                      </a:r>
                    </a:p>
                    <a:p>
                      <a:pPr marL="174625" marR="0" indent="0" algn="l">
                        <a:lnSpc>
                          <a:spcPct val="100000"/>
                        </a:lnSpc>
                        <a:spcBef>
                          <a:spcPts val="0"/>
                        </a:spcBef>
                        <a:spcAft>
                          <a:spcPts val="0"/>
                        </a:spcAft>
                      </a:pPr>
                      <a:r>
                        <a:rPr lang="en-US" sz="800">
                          <a:effectLst/>
                          <a:latin typeface="+mn-lt"/>
                        </a:rPr>
                        <a:t>Unknown</a:t>
                      </a:r>
                      <a:endParaRPr lang="en-US" sz="800">
                        <a:solidFill>
                          <a:schemeClr val="tx1"/>
                        </a:solidFill>
                        <a:effectLst/>
                        <a:latin typeface="+mn-lt"/>
                        <a:ea typeface="+mn-ea"/>
                        <a:cs typeface="Calibri" panose="020F0502020204030204" pitchFamily="34" charset="0"/>
                      </a:endParaRPr>
                    </a:p>
                  </a:txBody>
                  <a:tcPr marT="36576" marB="36576" anchor="ctr"/>
                </a:tc>
                <a:tc>
                  <a:txBody>
                    <a:bodyPr/>
                    <a:lstStyle/>
                    <a:p>
                      <a:pPr algn="ctr">
                        <a:lnSpc>
                          <a:spcPct val="100000"/>
                        </a:lnSpc>
                      </a:pPr>
                      <a:endParaRPr lang="en-US" sz="800">
                        <a:latin typeface="+mn-lt"/>
                      </a:endParaRPr>
                    </a:p>
                    <a:p>
                      <a:pPr algn="ctr">
                        <a:lnSpc>
                          <a:spcPct val="100000"/>
                        </a:lnSpc>
                      </a:pPr>
                      <a:r>
                        <a:rPr lang="en-US" sz="800">
                          <a:latin typeface="+mn-lt"/>
                        </a:rPr>
                        <a:t>21 </a:t>
                      </a:r>
                    </a:p>
                    <a:p>
                      <a:pPr algn="ctr">
                        <a:lnSpc>
                          <a:spcPct val="100000"/>
                        </a:lnSpc>
                      </a:pPr>
                      <a:r>
                        <a:rPr lang="en-US" sz="800">
                          <a:latin typeface="+mn-lt"/>
                        </a:rPr>
                        <a:t>48</a:t>
                      </a:r>
                    </a:p>
                    <a:p>
                      <a:pPr algn="ctr">
                        <a:lnSpc>
                          <a:spcPct val="100000"/>
                        </a:lnSpc>
                      </a:pPr>
                      <a:r>
                        <a:rPr lang="en-US" sz="800">
                          <a:latin typeface="+mn-lt"/>
                        </a:rPr>
                        <a:t>26</a:t>
                      </a:r>
                      <a:endParaRPr lang="en-US" sz="800">
                        <a:effectLst/>
                        <a:latin typeface="+mn-lt"/>
                      </a:endParaRPr>
                    </a:p>
                    <a:p>
                      <a:pPr algn="ctr">
                        <a:lnSpc>
                          <a:spcPct val="100000"/>
                        </a:lnSpc>
                      </a:pPr>
                      <a:r>
                        <a:rPr lang="en-US" sz="800">
                          <a:effectLst/>
                          <a:latin typeface="+mn-lt"/>
                        </a:rPr>
                        <a:t>5</a:t>
                      </a:r>
                      <a:endParaRPr lang="en-US" sz="800">
                        <a:solidFill>
                          <a:schemeClr val="tx1"/>
                        </a:solidFill>
                        <a:latin typeface="+mn-lt"/>
                        <a:cs typeface="Calibri" panose="020F0502020204030204" pitchFamily="34" charset="0"/>
                      </a:endParaRPr>
                    </a:p>
                  </a:txBody>
                  <a:tcPr marT="36576" marB="36576" anchor="ctr"/>
                </a:tc>
                <a:extLst>
                  <a:ext uri="{0D108BD9-81ED-4DB2-BD59-A6C34878D82A}">
                    <a16:rowId xmlns:a16="http://schemas.microsoft.com/office/drawing/2014/main" val="2274321454"/>
                  </a:ext>
                </a:extLst>
              </a:tr>
              <a:tr h="121001">
                <a:tc>
                  <a:txBody>
                    <a:bodyPr/>
                    <a:lstStyle/>
                    <a:p>
                      <a:pPr marL="0" marR="0" algn="l">
                        <a:lnSpc>
                          <a:spcPct val="100000"/>
                        </a:lnSpc>
                        <a:spcBef>
                          <a:spcPts val="0"/>
                        </a:spcBef>
                        <a:spcAft>
                          <a:spcPts val="0"/>
                        </a:spcAft>
                      </a:pPr>
                      <a:r>
                        <a:rPr lang="en-US" sz="800">
                          <a:effectLst/>
                          <a:latin typeface="+mn-lt"/>
                        </a:rPr>
                        <a:t>Extramedullary disease</a:t>
                      </a:r>
                      <a:endParaRPr lang="en-US" sz="800">
                        <a:solidFill>
                          <a:schemeClr val="tx1"/>
                        </a:solidFill>
                        <a:effectLst/>
                        <a:latin typeface="+mn-lt"/>
                        <a:ea typeface="+mn-ea"/>
                        <a:cs typeface="Calibri" panose="020F0502020204030204" pitchFamily="34" charset="0"/>
                      </a:endParaRPr>
                    </a:p>
                  </a:txBody>
                  <a:tcPr marT="36576" marB="36576" anchor="ctr"/>
                </a:tc>
                <a:tc>
                  <a:txBody>
                    <a:bodyPr/>
                    <a:lstStyle/>
                    <a:p>
                      <a:pPr algn="ctr">
                        <a:lnSpc>
                          <a:spcPct val="100000"/>
                        </a:lnSpc>
                      </a:pPr>
                      <a:r>
                        <a:rPr lang="en-US" sz="800">
                          <a:latin typeface="+mn-lt"/>
                        </a:rPr>
                        <a:t>25</a:t>
                      </a:r>
                      <a:endParaRPr lang="en-US" sz="800">
                        <a:solidFill>
                          <a:schemeClr val="tx1"/>
                        </a:solidFill>
                        <a:latin typeface="+mn-lt"/>
                        <a:cs typeface="Calibri" panose="020F0502020204030204" pitchFamily="34" charset="0"/>
                      </a:endParaRPr>
                    </a:p>
                  </a:txBody>
                  <a:tcPr marT="36576" marB="36576" anchor="ctr"/>
                </a:tc>
                <a:extLst>
                  <a:ext uri="{0D108BD9-81ED-4DB2-BD59-A6C34878D82A}">
                    <a16:rowId xmlns:a16="http://schemas.microsoft.com/office/drawing/2014/main" val="3852699022"/>
                  </a:ext>
                </a:extLst>
              </a:tr>
              <a:tr h="121001">
                <a:tc>
                  <a:txBody>
                    <a:bodyPr/>
                    <a:lstStyle/>
                    <a:p>
                      <a:pPr marL="0" marR="0" algn="l">
                        <a:lnSpc>
                          <a:spcPct val="100000"/>
                        </a:lnSpc>
                        <a:spcBef>
                          <a:spcPts val="0"/>
                        </a:spcBef>
                        <a:spcAft>
                          <a:spcPts val="0"/>
                        </a:spcAft>
                      </a:pPr>
                      <a:r>
                        <a:rPr lang="en-US" sz="800">
                          <a:effectLst/>
                          <a:latin typeface="+mn-lt"/>
                        </a:rPr>
                        <a:t>Median (range) bone marrow plasma cells, %</a:t>
                      </a:r>
                      <a:endParaRPr lang="en-US" sz="800">
                        <a:solidFill>
                          <a:schemeClr val="tx1"/>
                        </a:solidFill>
                        <a:effectLst/>
                        <a:latin typeface="+mn-lt"/>
                        <a:ea typeface="+mn-ea"/>
                        <a:cs typeface="Calibri" panose="020F0502020204030204" pitchFamily="34" charset="0"/>
                      </a:endParaRPr>
                    </a:p>
                  </a:txBody>
                  <a:tcPr marT="36576" marB="36576" anchor="ctr"/>
                </a:tc>
                <a:tc>
                  <a:txBody>
                    <a:bodyPr/>
                    <a:lstStyle/>
                    <a:p>
                      <a:pPr algn="ctr">
                        <a:lnSpc>
                          <a:spcPct val="100000"/>
                        </a:lnSpc>
                      </a:pPr>
                      <a:r>
                        <a:rPr lang="en-US" sz="800">
                          <a:latin typeface="+mn-lt"/>
                        </a:rPr>
                        <a:t>10 (0–94)</a:t>
                      </a:r>
                      <a:endParaRPr lang="en-US" sz="800">
                        <a:solidFill>
                          <a:schemeClr val="tx1"/>
                        </a:solidFill>
                        <a:latin typeface="+mn-lt"/>
                        <a:cs typeface="Calibri" panose="020F0502020204030204" pitchFamily="34" charset="0"/>
                      </a:endParaRPr>
                    </a:p>
                  </a:txBody>
                  <a:tcPr marT="36576" marB="36576" anchor="ctr"/>
                </a:tc>
                <a:extLst>
                  <a:ext uri="{0D108BD9-81ED-4DB2-BD59-A6C34878D82A}">
                    <a16:rowId xmlns:a16="http://schemas.microsoft.com/office/drawing/2014/main" val="3644217774"/>
                  </a:ext>
                </a:extLst>
              </a:tr>
              <a:tr h="0">
                <a:tc>
                  <a:txBody>
                    <a:bodyPr/>
                    <a:lstStyle/>
                    <a:p>
                      <a:pPr marL="0" marR="0" algn="l">
                        <a:lnSpc>
                          <a:spcPct val="100000"/>
                        </a:lnSpc>
                        <a:spcBef>
                          <a:spcPts val="0"/>
                        </a:spcBef>
                        <a:spcAft>
                          <a:spcPts val="0"/>
                        </a:spcAft>
                      </a:pPr>
                      <a:r>
                        <a:rPr lang="en-US" sz="800">
                          <a:effectLst/>
                          <a:latin typeface="+mn-lt"/>
                        </a:rPr>
                        <a:t>Median (range)</a:t>
                      </a:r>
                      <a:r>
                        <a:rPr lang="en-US" sz="800" strike="noStrike" baseline="0">
                          <a:effectLst/>
                          <a:latin typeface="+mn-lt"/>
                        </a:rPr>
                        <a:t> prior lines of therapy, %</a:t>
                      </a:r>
                      <a:endParaRPr lang="en-US" sz="800" strike="noStrike" baseline="0">
                        <a:solidFill>
                          <a:schemeClr val="tx1"/>
                        </a:solidFill>
                        <a:effectLst/>
                        <a:latin typeface="+mn-lt"/>
                        <a:ea typeface="Calibri" panose="020F0502020204030204" pitchFamily="34" charset="0"/>
                        <a:cs typeface="Calibri" panose="020F0502020204030204" pitchFamily="34" charset="0"/>
                      </a:endParaRPr>
                    </a:p>
                  </a:txBody>
                  <a:tcPr marT="36576" marB="36576" anchor="ctr"/>
                </a:tc>
                <a:tc>
                  <a:txBody>
                    <a:bodyPr/>
                    <a:lstStyle/>
                    <a:p>
                      <a:pPr algn="ctr">
                        <a:lnSpc>
                          <a:spcPct val="100000"/>
                        </a:lnSpc>
                      </a:pPr>
                      <a:r>
                        <a:rPr lang="en-US" sz="800">
                          <a:latin typeface="+mn-lt"/>
                        </a:rPr>
                        <a:t>6 (2–25)</a:t>
                      </a:r>
                      <a:endParaRPr lang="en-US" sz="800">
                        <a:solidFill>
                          <a:schemeClr val="tx1"/>
                        </a:solidFill>
                        <a:latin typeface="+mn-lt"/>
                        <a:cs typeface="Calibri" panose="020F0502020204030204" pitchFamily="34" charset="0"/>
                      </a:endParaRPr>
                    </a:p>
                  </a:txBody>
                  <a:tcPr marT="36576" marB="36576" anchor="ctr"/>
                </a:tc>
                <a:extLst>
                  <a:ext uri="{0D108BD9-81ED-4DB2-BD59-A6C34878D82A}">
                    <a16:rowId xmlns:a16="http://schemas.microsoft.com/office/drawing/2014/main" val="1212853177"/>
                  </a:ext>
                </a:extLst>
              </a:tr>
              <a:tr h="121001">
                <a:tc>
                  <a:txBody>
                    <a:bodyPr/>
                    <a:lstStyle/>
                    <a:p>
                      <a:pPr marL="0" marR="0" algn="l">
                        <a:lnSpc>
                          <a:spcPct val="100000"/>
                        </a:lnSpc>
                        <a:spcBef>
                          <a:spcPts val="0"/>
                        </a:spcBef>
                        <a:spcAft>
                          <a:spcPts val="0"/>
                        </a:spcAft>
                      </a:pPr>
                      <a:r>
                        <a:rPr lang="en-US" sz="800">
                          <a:effectLst/>
                          <a:latin typeface="+mn-lt"/>
                        </a:rPr>
                        <a:t>Prior stem cell transplant</a:t>
                      </a:r>
                      <a:endParaRPr lang="en-US" sz="800">
                        <a:solidFill>
                          <a:schemeClr val="tx1"/>
                        </a:solidFill>
                        <a:effectLst/>
                        <a:latin typeface="+mn-lt"/>
                        <a:ea typeface="Calibri" panose="020F0502020204030204" pitchFamily="34" charset="0"/>
                        <a:cs typeface="Calibri" panose="020F0502020204030204" pitchFamily="34" charset="0"/>
                      </a:endParaRPr>
                    </a:p>
                  </a:txBody>
                  <a:tcPr marT="36576" marB="36576" anchor="ctr"/>
                </a:tc>
                <a:tc>
                  <a:txBody>
                    <a:bodyPr/>
                    <a:lstStyle/>
                    <a:p>
                      <a:pPr algn="ctr">
                        <a:lnSpc>
                          <a:spcPct val="100000"/>
                        </a:lnSpc>
                      </a:pPr>
                      <a:r>
                        <a:rPr lang="en-US" sz="800">
                          <a:latin typeface="+mn-lt"/>
                        </a:rPr>
                        <a:t>82</a:t>
                      </a:r>
                      <a:endParaRPr lang="en-US" sz="800">
                        <a:solidFill>
                          <a:schemeClr val="tx1"/>
                        </a:solidFill>
                        <a:latin typeface="+mn-lt"/>
                        <a:cs typeface="Calibri" panose="020F0502020204030204" pitchFamily="34" charset="0"/>
                      </a:endParaRPr>
                    </a:p>
                  </a:txBody>
                  <a:tcPr marT="36576" marB="36576" anchor="ctr"/>
                </a:tc>
                <a:extLst>
                  <a:ext uri="{0D108BD9-81ED-4DB2-BD59-A6C34878D82A}">
                    <a16:rowId xmlns:a16="http://schemas.microsoft.com/office/drawing/2014/main" val="2069699722"/>
                  </a:ext>
                </a:extLst>
              </a:tr>
              <a:tr h="0">
                <a:tc>
                  <a:txBody>
                    <a:bodyPr/>
                    <a:lstStyle/>
                    <a:p>
                      <a:pPr marL="174625" indent="0">
                        <a:lnSpc>
                          <a:spcPct val="100000"/>
                        </a:lnSpc>
                      </a:pPr>
                      <a:r>
                        <a:rPr lang="en-US" sz="800">
                          <a:latin typeface="+mn-lt"/>
                        </a:rPr>
                        <a:t>Autologous</a:t>
                      </a:r>
                    </a:p>
                    <a:p>
                      <a:pPr marL="174625" indent="0">
                        <a:lnSpc>
                          <a:spcPct val="100000"/>
                        </a:lnSpc>
                        <a:tabLst>
                          <a:tab pos="174625" algn="l"/>
                        </a:tabLst>
                      </a:pPr>
                      <a:r>
                        <a:rPr lang="en-US" sz="800">
                          <a:latin typeface="+mn-lt"/>
                        </a:rPr>
                        <a:t>Allogenic</a:t>
                      </a:r>
                      <a:endParaRPr lang="en-US" sz="800">
                        <a:solidFill>
                          <a:schemeClr val="tx1"/>
                        </a:solidFill>
                        <a:latin typeface="+mn-lt"/>
                        <a:cs typeface="Calibri" panose="020F0502020204030204" pitchFamily="34" charset="0"/>
                      </a:endParaRPr>
                    </a:p>
                  </a:txBody>
                  <a:tcPr marT="36576" marB="36576" anchor="ctr"/>
                </a:tc>
                <a:tc>
                  <a:txBody>
                    <a:bodyPr/>
                    <a:lstStyle/>
                    <a:p>
                      <a:pPr algn="ctr">
                        <a:lnSpc>
                          <a:spcPct val="100000"/>
                        </a:lnSpc>
                      </a:pPr>
                      <a:r>
                        <a:rPr lang="en-US" sz="800">
                          <a:latin typeface="+mn-lt"/>
                        </a:rPr>
                        <a:t>80</a:t>
                      </a:r>
                    </a:p>
                    <a:p>
                      <a:pPr algn="ctr">
                        <a:lnSpc>
                          <a:spcPct val="100000"/>
                        </a:lnSpc>
                      </a:pPr>
                      <a:r>
                        <a:rPr lang="en-US" sz="800">
                          <a:latin typeface="+mn-lt"/>
                        </a:rPr>
                        <a:t> 11</a:t>
                      </a:r>
                      <a:endParaRPr lang="en-US" sz="800">
                        <a:solidFill>
                          <a:schemeClr val="tx1"/>
                        </a:solidFill>
                        <a:latin typeface="+mn-lt"/>
                        <a:cs typeface="Calibri" panose="020F0502020204030204" pitchFamily="34" charset="0"/>
                      </a:endParaRPr>
                    </a:p>
                  </a:txBody>
                  <a:tcPr marT="36576" marB="36576" anchor="ctr"/>
                </a:tc>
                <a:extLst>
                  <a:ext uri="{0D108BD9-81ED-4DB2-BD59-A6C34878D82A}">
                    <a16:rowId xmlns:a16="http://schemas.microsoft.com/office/drawing/2014/main" val="1734992136"/>
                  </a:ext>
                </a:extLst>
              </a:tr>
              <a:tr h="347186">
                <a:tc>
                  <a:txBody>
                    <a:bodyPr/>
                    <a:lstStyle/>
                    <a:p>
                      <a:pPr>
                        <a:lnSpc>
                          <a:spcPct val="100000"/>
                        </a:lnSpc>
                      </a:pPr>
                      <a:r>
                        <a:rPr lang="en-US" sz="800">
                          <a:latin typeface="+mn-lt"/>
                        </a:rPr>
                        <a:t>Triple-exposed</a:t>
                      </a:r>
                    </a:p>
                    <a:p>
                      <a:pPr marL="174625" indent="0">
                        <a:lnSpc>
                          <a:spcPct val="100000"/>
                        </a:lnSpc>
                      </a:pPr>
                      <a:r>
                        <a:rPr lang="en-US" sz="800">
                          <a:latin typeface="+mn-lt"/>
                        </a:rPr>
                        <a:t>Triple-refractory (PI, IMiD, and anti-CD38 Ab)</a:t>
                      </a:r>
                      <a:endParaRPr lang="en-US" sz="800">
                        <a:solidFill>
                          <a:schemeClr val="tx1"/>
                        </a:solidFill>
                        <a:latin typeface="+mn-lt"/>
                        <a:cs typeface="Calibri" panose="020F0502020204030204" pitchFamily="34" charset="0"/>
                      </a:endParaRPr>
                    </a:p>
                  </a:txBody>
                  <a:tcPr marT="36576" marB="36576" anchor="ctr">
                    <a:lnB w="28575" cap="flat" cmpd="sng" algn="ctr">
                      <a:solidFill>
                        <a:schemeClr val="accent6"/>
                      </a:solidFill>
                      <a:prstDash val="solid"/>
                      <a:round/>
                      <a:headEnd type="none" w="med" len="med"/>
                      <a:tailEnd type="none" w="med" len="med"/>
                    </a:lnB>
                  </a:tcPr>
                </a:tc>
                <a:tc>
                  <a:txBody>
                    <a:bodyPr/>
                    <a:lstStyle/>
                    <a:p>
                      <a:pPr algn="ctr">
                        <a:lnSpc>
                          <a:spcPct val="100000"/>
                        </a:lnSpc>
                      </a:pPr>
                      <a:r>
                        <a:rPr lang="en-US" sz="800">
                          <a:latin typeface="+mn-lt"/>
                        </a:rPr>
                        <a:t>93</a:t>
                      </a:r>
                    </a:p>
                    <a:p>
                      <a:pPr algn="ctr">
                        <a:lnSpc>
                          <a:spcPct val="100000"/>
                        </a:lnSpc>
                      </a:pPr>
                      <a:r>
                        <a:rPr lang="en-US" sz="800">
                          <a:latin typeface="+mn-lt"/>
                        </a:rPr>
                        <a:t> 62</a:t>
                      </a:r>
                      <a:endParaRPr lang="en-US" sz="800">
                        <a:solidFill>
                          <a:schemeClr val="tx1"/>
                        </a:solidFill>
                        <a:latin typeface="+mn-lt"/>
                        <a:cs typeface="Calibri" panose="020F0502020204030204" pitchFamily="34" charset="0"/>
                      </a:endParaRPr>
                    </a:p>
                  </a:txBody>
                  <a:tcPr marT="36576" marB="36576" anchor="ctr">
                    <a:lnB w="28575"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3746898512"/>
                  </a:ext>
                </a:extLst>
              </a:tr>
              <a:tr h="110918">
                <a:tc gridSpan="2">
                  <a:txBody>
                    <a:bodyPr/>
                    <a:lstStyle/>
                    <a:p>
                      <a:pPr marL="0" indent="0">
                        <a:lnSpc>
                          <a:spcPct val="100000"/>
                        </a:lnSpc>
                      </a:pPr>
                      <a:r>
                        <a:rPr lang="en-US" sz="800">
                          <a:latin typeface="+mn-lt"/>
                        </a:rPr>
                        <a:t>Data are percentages unless stated otherwise.</a:t>
                      </a:r>
                      <a:endParaRPr lang="en-US" sz="800">
                        <a:solidFill>
                          <a:schemeClr val="tx1"/>
                        </a:solidFill>
                        <a:latin typeface="+mn-lt"/>
                        <a:cs typeface="Calibri" panose="020F0502020204030204" pitchFamily="34" charset="0"/>
                      </a:endParaRPr>
                    </a:p>
                  </a:txBody>
                  <a:tcPr marT="36576" marB="36576" anchor="ctr">
                    <a:lnT w="28575" cap="flat" cmpd="sng" algn="ctr">
                      <a:solidFill>
                        <a:schemeClr val="accent6"/>
                      </a:solidFill>
                      <a:prstDash val="solid"/>
                      <a:round/>
                      <a:headEnd type="none" w="med" len="med"/>
                      <a:tailEnd type="none" w="med" len="med"/>
                    </a:lnT>
                  </a:tcPr>
                </a:tc>
                <a:tc hMerge="1">
                  <a:txBody>
                    <a:bodyPr/>
                    <a:lstStyle/>
                    <a:p>
                      <a:pPr algn="ctr">
                        <a:lnSpc>
                          <a:spcPct val="100000"/>
                        </a:lnSpc>
                      </a:pPr>
                      <a:endParaRPr lang="en-US" sz="1200">
                        <a:solidFill>
                          <a:schemeClr val="tx1"/>
                        </a:solidFill>
                        <a:latin typeface="Arial" panose="020B0604020202020204" pitchFamily="34" charset="0"/>
                        <a:cs typeface="Arial" panose="020B0604020202020204" pitchFamily="34" charset="0"/>
                      </a:endParaRPr>
                    </a:p>
                  </a:txBody>
                  <a:tcPr marL="72000" marR="72000" marT="0" marB="36000" anchor="ctr"/>
                </a:tc>
                <a:extLst>
                  <a:ext uri="{0D108BD9-81ED-4DB2-BD59-A6C34878D82A}">
                    <a16:rowId xmlns:a16="http://schemas.microsoft.com/office/drawing/2014/main" val="901886671"/>
                  </a:ext>
                </a:extLst>
              </a:tr>
            </a:tbl>
          </a:graphicData>
        </a:graphic>
      </p:graphicFrame>
      <p:cxnSp>
        <p:nvCxnSpPr>
          <p:cNvPr id="46" name="Straight Connector 45">
            <a:extLst>
              <a:ext uri="{FF2B5EF4-FFF2-40B4-BE49-F238E27FC236}">
                <a16:creationId xmlns:a16="http://schemas.microsoft.com/office/drawing/2014/main" id="{600C10D2-4AC2-4A5D-AC6C-CBD0D87B9F46}"/>
              </a:ext>
            </a:extLst>
          </p:cNvPr>
          <p:cNvCxnSpPr>
            <a:cxnSpLocks/>
          </p:cNvCxnSpPr>
          <p:nvPr/>
        </p:nvCxnSpPr>
        <p:spPr>
          <a:xfrm>
            <a:off x="4025461" y="1708682"/>
            <a:ext cx="330814" cy="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4" name="Content Placeholder 4">
            <a:extLst>
              <a:ext uri="{FF2B5EF4-FFF2-40B4-BE49-F238E27FC236}">
                <a16:creationId xmlns:a16="http://schemas.microsoft.com/office/drawing/2014/main" id="{252A71D3-1A4B-4DA2-BD8C-B406D20F92ED}"/>
              </a:ext>
            </a:extLst>
          </p:cNvPr>
          <p:cNvSpPr txBox="1">
            <a:spLocks/>
          </p:cNvSpPr>
          <p:nvPr/>
        </p:nvSpPr>
        <p:spPr bwMode="auto">
          <a:xfrm>
            <a:off x="644056" y="911969"/>
            <a:ext cx="2486958" cy="2903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91440" rIns="91440" bIns="91440" numCol="1" anchor="ctr" anchorCtr="0" compatLnSpc="1">
            <a:prstTxWarp prst="textNoShape">
              <a:avLst/>
            </a:prstTxWarp>
            <a:noAutofit/>
          </a:bodyPr>
          <a:lstStyle>
            <a:lvl1pPr marL="265113" indent="-265113" algn="l" rtl="0" eaLnBrk="0" fontAlgn="base" hangingPunct="0">
              <a:lnSpc>
                <a:spcPct val="100000"/>
              </a:lnSpc>
              <a:spcBef>
                <a:spcPts val="1200"/>
              </a:spcBef>
              <a:spcAft>
                <a:spcPts val="0"/>
              </a:spcAft>
              <a:buClr>
                <a:srgbClr val="E67225"/>
              </a:buClr>
              <a:buFont typeface="Calibri" panose="020F0502020204030204" pitchFamily="34" charset="0"/>
              <a:buChar char="•"/>
              <a:defRPr sz="2400">
                <a:solidFill>
                  <a:srgbClr val="223341"/>
                </a:solidFill>
                <a:latin typeface="+mn-lt"/>
                <a:ea typeface="+mn-ea"/>
                <a:cs typeface="+mn-cs"/>
              </a:defRPr>
            </a:lvl1pPr>
            <a:lvl2pPr marL="625475" indent="-265113" algn="l" rtl="0" eaLnBrk="0" fontAlgn="base" hangingPunct="0">
              <a:lnSpc>
                <a:spcPct val="100000"/>
              </a:lnSpc>
              <a:spcBef>
                <a:spcPts val="600"/>
              </a:spcBef>
              <a:spcAft>
                <a:spcPts val="0"/>
              </a:spcAft>
              <a:buClr>
                <a:srgbClr val="E67225"/>
              </a:buClr>
              <a:buFont typeface="Arial" pitchFamily="34" charset="0"/>
              <a:buChar char="–"/>
              <a:tabLst/>
              <a:defRPr sz="2000">
                <a:solidFill>
                  <a:srgbClr val="223341"/>
                </a:solidFill>
                <a:latin typeface="+mn-lt"/>
                <a:cs typeface="+mn-cs"/>
              </a:defRPr>
            </a:lvl2pPr>
            <a:lvl3pPr marL="898525" indent="-184150" algn="l" rtl="0" eaLnBrk="0" fontAlgn="base" hangingPunct="0">
              <a:lnSpc>
                <a:spcPct val="100000"/>
              </a:lnSpc>
              <a:spcBef>
                <a:spcPts val="300"/>
              </a:spcBef>
              <a:spcAft>
                <a:spcPts val="0"/>
              </a:spcAft>
              <a:buClr>
                <a:srgbClr val="E67225"/>
              </a:buClr>
              <a:buFont typeface="Arial" pitchFamily="34" charset="0"/>
              <a:buChar char="•"/>
              <a:tabLst>
                <a:tab pos="2871788" algn="l"/>
              </a:tabLst>
              <a:defRPr sz="1800">
                <a:solidFill>
                  <a:srgbClr val="223341"/>
                </a:solidFill>
                <a:latin typeface="+mn-lt"/>
                <a:cs typeface="+mn-cs"/>
              </a:defRPr>
            </a:lvl3pPr>
            <a:lvl4pPr marL="1163638" indent="-177800" algn="l" rtl="0" eaLnBrk="0" fontAlgn="base" hangingPunct="0">
              <a:lnSpc>
                <a:spcPct val="100000"/>
              </a:lnSpc>
              <a:spcBef>
                <a:spcPts val="0"/>
              </a:spcBef>
              <a:spcAft>
                <a:spcPts val="0"/>
              </a:spcAft>
              <a:buClr>
                <a:srgbClr val="E67225"/>
              </a:buClr>
              <a:buFont typeface="Arial" charset="0"/>
              <a:buChar char="−"/>
              <a:tabLst>
                <a:tab pos="2871788" algn="l"/>
              </a:tabLst>
              <a:defRPr sz="1600">
                <a:solidFill>
                  <a:srgbClr val="223341"/>
                </a:solidFill>
                <a:latin typeface="+mn-lt"/>
                <a:cs typeface="+mn-cs"/>
              </a:defRPr>
            </a:lvl4pPr>
            <a:lvl5pPr marL="712788" indent="1116013" algn="l" rtl="0" eaLnBrk="0" fontAlgn="base" hangingPunct="0">
              <a:lnSpc>
                <a:spcPct val="90000"/>
              </a:lnSpc>
              <a:spcBef>
                <a:spcPct val="20000"/>
              </a:spcBef>
              <a:spcAft>
                <a:spcPct val="20000"/>
              </a:spcAft>
              <a:buClr>
                <a:srgbClr val="37AEFF"/>
              </a:buClr>
              <a:buFont typeface="Wingdings" pitchFamily="2" charset="2"/>
              <a:defRPr>
                <a:solidFill>
                  <a:schemeClr val="tx1"/>
                </a:solidFill>
                <a:latin typeface="+mn-lt"/>
                <a:cs typeface="+mn-cs"/>
              </a:defRPr>
            </a:lvl5pPr>
            <a:lvl6pPr marL="29162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6pPr>
            <a:lvl7pPr marL="33734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7pPr>
            <a:lvl8pPr marL="38306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8pPr>
            <a:lvl9pPr marL="42878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9pPr>
          </a:lstStyle>
          <a:p>
            <a:pPr marL="0" marR="0" lvl="0" indent="0" algn="l" defTabSz="761970" rtl="0" eaLnBrk="0" fontAlgn="base" latinLnBrk="0" hangingPunct="0">
              <a:lnSpc>
                <a:spcPct val="100000"/>
              </a:lnSpc>
              <a:spcBef>
                <a:spcPts val="1200"/>
              </a:spcBef>
              <a:spcAft>
                <a:spcPts val="0"/>
              </a:spcAft>
              <a:buClr>
                <a:srgbClr val="E67225"/>
              </a:buClr>
              <a:buSzTx/>
              <a:buFont typeface="Calibri" panose="020F0502020204030204" pitchFamily="34" charset="0"/>
              <a:buNone/>
              <a:tabLst/>
              <a:defRPr/>
            </a:pPr>
            <a:r>
              <a:rPr kumimoji="0" lang="en-GB" sz="1266" b="1" i="0" u="none" strike="noStrike" kern="0" cap="none" spc="0" normalizeH="0" baseline="0" noProof="0">
                <a:ln>
                  <a:noFill/>
                </a:ln>
                <a:solidFill>
                  <a:srgbClr val="595454"/>
                </a:solidFill>
                <a:effectLst/>
                <a:uLnTx/>
                <a:uFillTx/>
                <a:latin typeface="Calibri" panose="020F0502020204030204" pitchFamily="34" charset="0"/>
                <a:ea typeface="+mn-ea"/>
                <a:cs typeface="Calibri" panose="020F0502020204030204" pitchFamily="34" charset="0"/>
              </a:rPr>
              <a:t>Study design</a:t>
            </a:r>
          </a:p>
        </p:txBody>
      </p:sp>
      <p:grpSp>
        <p:nvGrpSpPr>
          <p:cNvPr id="25" name="Group 24">
            <a:extLst>
              <a:ext uri="{FF2B5EF4-FFF2-40B4-BE49-F238E27FC236}">
                <a16:creationId xmlns:a16="http://schemas.microsoft.com/office/drawing/2014/main" id="{BC2A7F56-731B-4498-9E44-6F17B89889FC}"/>
              </a:ext>
            </a:extLst>
          </p:cNvPr>
          <p:cNvGrpSpPr/>
          <p:nvPr/>
        </p:nvGrpSpPr>
        <p:grpSpPr>
          <a:xfrm>
            <a:off x="650932" y="1211915"/>
            <a:ext cx="1396409" cy="916841"/>
            <a:chOff x="630044" y="2111451"/>
            <a:chExt cx="2031581" cy="1448835"/>
          </a:xfrm>
        </p:grpSpPr>
        <p:cxnSp>
          <p:nvCxnSpPr>
            <p:cNvPr id="38" name="Straight Connector 37">
              <a:extLst>
                <a:ext uri="{FF2B5EF4-FFF2-40B4-BE49-F238E27FC236}">
                  <a16:creationId xmlns:a16="http://schemas.microsoft.com/office/drawing/2014/main" id="{2F288B43-1036-4FA4-8594-0A81BB54546E}"/>
                </a:ext>
              </a:extLst>
            </p:cNvPr>
            <p:cNvCxnSpPr>
              <a:cxnSpLocks/>
              <a:stCxn id="40" idx="3"/>
            </p:cNvCxnSpPr>
            <p:nvPr/>
          </p:nvCxnSpPr>
          <p:spPr>
            <a:xfrm>
              <a:off x="1494044" y="2896466"/>
              <a:ext cx="1167581" cy="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A5280CFD-CB26-4AF2-9F8A-D852B3DAC4D9}"/>
                </a:ext>
              </a:extLst>
            </p:cNvPr>
            <p:cNvSpPr txBox="1"/>
            <p:nvPr/>
          </p:nvSpPr>
          <p:spPr>
            <a:xfrm>
              <a:off x="1540316" y="2111451"/>
              <a:ext cx="548148" cy="1448835"/>
            </a:xfrm>
            <a:prstGeom prst="roundRect">
              <a:avLst/>
            </a:prstGeom>
            <a:solidFill>
              <a:schemeClr val="accent1">
                <a:lumMod val="20000"/>
                <a:lumOff val="80000"/>
              </a:schemeClr>
            </a:solidFill>
            <a:ln>
              <a:noFill/>
            </a:ln>
          </p:spPr>
          <p:style>
            <a:lnRef idx="1">
              <a:schemeClr val="accent2"/>
            </a:lnRef>
            <a:fillRef idx="2">
              <a:schemeClr val="accent2"/>
            </a:fillRef>
            <a:effectRef idx="1">
              <a:schemeClr val="accent2"/>
            </a:effectRef>
            <a:fontRef idx="minor">
              <a:schemeClr val="dk1"/>
            </a:fontRef>
          </p:style>
          <p:txBody>
            <a:bodyPr vert="vert270" wrap="square" lIns="91440" tIns="91440" rIns="91440" bIns="91440" rtlCol="0" anchor="ctr" anchorCtr="0">
              <a:spAutoFit/>
            </a:bodyPr>
            <a:lstStyle/>
            <a:p>
              <a:pPr marL="0" marR="0" lvl="0" indent="0" algn="ctr" defTabSz="761970" rtl="0" eaLnBrk="1" fontAlgn="auto" latinLnBrk="0" hangingPunct="1">
                <a:lnSpc>
                  <a:spcPct val="100000"/>
                </a:lnSpc>
                <a:spcBef>
                  <a:spcPts val="760"/>
                </a:spcBef>
                <a:spcAft>
                  <a:spcPts val="0"/>
                </a:spcAft>
                <a:buClr>
                  <a:srgbClr val="59FFB9"/>
                </a:buClr>
                <a:buSzTx/>
                <a:buFontTx/>
                <a:buNone/>
                <a:tabLst/>
                <a:defRPr/>
              </a:pPr>
              <a:r>
                <a:rPr kumimoji="0" lang="en-GB" sz="1013" b="0" i="0" u="none" strike="noStrike" kern="1200" cap="none" spc="0" normalizeH="0" baseline="0" noProof="0">
                  <a:ln>
                    <a:noFill/>
                  </a:ln>
                  <a:solidFill>
                    <a:srgbClr val="223341"/>
                  </a:solidFill>
                  <a:effectLst/>
                  <a:uLnTx/>
                  <a:uFillTx/>
                  <a:latin typeface="Trebuchet MS"/>
                  <a:ea typeface="+mn-ea"/>
                  <a:cs typeface="+mn-cs"/>
                </a:rPr>
                <a:t>Screening</a:t>
              </a:r>
            </a:p>
          </p:txBody>
        </p:sp>
        <p:sp>
          <p:nvSpPr>
            <p:cNvPr id="40" name="Rectangle: Rounded Corners 39">
              <a:extLst>
                <a:ext uri="{FF2B5EF4-FFF2-40B4-BE49-F238E27FC236}">
                  <a16:creationId xmlns:a16="http://schemas.microsoft.com/office/drawing/2014/main" id="{5F7B72B5-C4DD-46E7-946B-E2171C3A54E6}"/>
                </a:ext>
              </a:extLst>
            </p:cNvPr>
            <p:cNvSpPr/>
            <p:nvPr/>
          </p:nvSpPr>
          <p:spPr>
            <a:xfrm>
              <a:off x="630044" y="2374466"/>
              <a:ext cx="864000" cy="1044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b" anchorCtr="0"/>
            <a:lstStyle/>
            <a:p>
              <a:pPr marL="0" marR="0" lvl="0" indent="0" algn="ctr" defTabSz="761970" rtl="0" eaLnBrk="1" fontAlgn="auto" latinLnBrk="0" hangingPunct="1">
                <a:lnSpc>
                  <a:spcPct val="100000"/>
                </a:lnSpc>
                <a:spcBef>
                  <a:spcPts val="0"/>
                </a:spcBef>
                <a:spcAft>
                  <a:spcPts val="0"/>
                </a:spcAft>
                <a:buClrTx/>
                <a:buSzTx/>
                <a:buFontTx/>
                <a:buNone/>
                <a:tabLst/>
                <a:defRPr/>
              </a:pPr>
              <a:r>
                <a:rPr kumimoji="0" lang="en-GB" sz="1013" b="0" i="0" u="none" strike="noStrike" kern="1200" cap="none" spc="0" normalizeH="0" baseline="0" noProof="0">
                  <a:ln>
                    <a:noFill/>
                  </a:ln>
                  <a:solidFill>
                    <a:srgbClr val="595454"/>
                  </a:solidFill>
                  <a:effectLst/>
                  <a:uLnTx/>
                  <a:uFillTx/>
                  <a:latin typeface="Trebuchet MS"/>
                  <a:ea typeface="+mn-ea"/>
                  <a:cs typeface="+mn-cs"/>
                </a:rPr>
                <a:t>RRMM</a:t>
              </a:r>
            </a:p>
          </p:txBody>
        </p:sp>
      </p:grpSp>
      <p:grpSp>
        <p:nvGrpSpPr>
          <p:cNvPr id="26" name="Group 25">
            <a:extLst>
              <a:ext uri="{FF2B5EF4-FFF2-40B4-BE49-F238E27FC236}">
                <a16:creationId xmlns:a16="http://schemas.microsoft.com/office/drawing/2014/main" id="{E027AE2D-E7DD-42E3-92E2-28498F9CE6BE}"/>
              </a:ext>
            </a:extLst>
          </p:cNvPr>
          <p:cNvGrpSpPr/>
          <p:nvPr/>
        </p:nvGrpSpPr>
        <p:grpSpPr>
          <a:xfrm>
            <a:off x="1703377" y="1211915"/>
            <a:ext cx="3126752" cy="934291"/>
            <a:chOff x="937400" y="1460485"/>
            <a:chExt cx="4752997" cy="1476410"/>
          </a:xfrm>
        </p:grpSpPr>
        <p:sp>
          <p:nvSpPr>
            <p:cNvPr id="35" name="Rectangle: Rounded Corners 34">
              <a:extLst>
                <a:ext uri="{FF2B5EF4-FFF2-40B4-BE49-F238E27FC236}">
                  <a16:creationId xmlns:a16="http://schemas.microsoft.com/office/drawing/2014/main" id="{32901123-A460-4456-83D2-871F54AEBE35}"/>
                </a:ext>
              </a:extLst>
            </p:cNvPr>
            <p:cNvSpPr/>
            <p:nvPr/>
          </p:nvSpPr>
          <p:spPr>
            <a:xfrm>
              <a:off x="937400" y="1503281"/>
              <a:ext cx="3529817" cy="1406038"/>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marL="91130" marR="0" lvl="0" indent="-91130" algn="l" defTabSz="761970" rtl="0" eaLnBrk="1" fontAlgn="auto" latinLnBrk="0" hangingPunct="1">
                <a:lnSpc>
                  <a:spcPct val="100000"/>
                </a:lnSpc>
                <a:spcBef>
                  <a:spcPts val="0"/>
                </a:spcBef>
                <a:spcAft>
                  <a:spcPts val="0"/>
                </a:spcAft>
                <a:buClrTx/>
                <a:buSzTx/>
                <a:buFontTx/>
                <a:buNone/>
                <a:tabLst/>
                <a:defRPr/>
              </a:pPr>
              <a:r>
                <a:rPr kumimoji="0" lang="en-US" sz="1013"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AMG 701: </a:t>
              </a:r>
              <a:r>
                <a:rPr kumimoji="0" lang="en-US" sz="1013"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weekly IV infusions, step-dosing schedule</a:t>
              </a:r>
            </a:p>
            <a:p>
              <a:pPr marL="91130" marR="0" lvl="0" indent="-91130" algn="l" defTabSz="761970" rtl="0" eaLnBrk="1" fontAlgn="auto" latinLnBrk="0" hangingPunct="1">
                <a:lnSpc>
                  <a:spcPct val="100000"/>
                </a:lnSpc>
                <a:spcBef>
                  <a:spcPts val="0"/>
                </a:spcBef>
                <a:spcAft>
                  <a:spcPts val="0"/>
                </a:spcAft>
                <a:buClrTx/>
                <a:buSzTx/>
                <a:buFontTx/>
                <a:buNone/>
                <a:tabLst/>
                <a:defRPr/>
              </a:pPr>
              <a:r>
                <a:rPr kumimoji="0" lang="en-US" sz="1013"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Dexamethasone:</a:t>
              </a:r>
              <a:r>
                <a:rPr kumimoji="0" lang="en-US" sz="1013"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 8 mg </a:t>
              </a:r>
            </a:p>
            <a:p>
              <a:pPr marL="91130" marR="0" lvl="0" indent="0" algn="l" defTabSz="761970" rtl="0" eaLnBrk="1" fontAlgn="auto" latinLnBrk="0" hangingPunct="1">
                <a:lnSpc>
                  <a:spcPct val="100000"/>
                </a:lnSpc>
                <a:spcBef>
                  <a:spcPts val="0"/>
                </a:spcBef>
                <a:spcAft>
                  <a:spcPts val="0"/>
                </a:spcAft>
                <a:buClrTx/>
                <a:buSzTx/>
                <a:buFontTx/>
                <a:buNone/>
                <a:tabLst/>
                <a:defRPr/>
              </a:pPr>
              <a:r>
                <a:rPr kumimoji="0" lang="en-US" sz="1013"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(cycles 1–2 only)</a:t>
              </a:r>
              <a:r>
                <a:rPr kumimoji="0" lang="en-US" sz="1013" b="0" i="0" u="none" strike="noStrike" kern="1200" cap="none" spc="0" normalizeH="0" baseline="30000" noProof="0">
                  <a:ln>
                    <a:noFill/>
                  </a:ln>
                  <a:solidFill>
                    <a:srgbClr val="FFFFFF"/>
                  </a:solidFill>
                  <a:effectLst/>
                  <a:uLnTx/>
                  <a:uFillTx/>
                  <a:latin typeface="Calibri" panose="020F0502020204030204" pitchFamily="34" charset="0"/>
                  <a:ea typeface="+mn-ea"/>
                  <a:cs typeface="Calibri" panose="020F0502020204030204" pitchFamily="34" charset="0"/>
                </a:rPr>
                <a:t>a</a:t>
              </a:r>
              <a:endParaRPr kumimoji="0" lang="en-US" sz="1013"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a:p>
              <a:pPr marL="91130" marR="0" lvl="0" indent="0" algn="l" defTabSz="761970" rtl="0" eaLnBrk="1" fontAlgn="auto" latinLnBrk="0" hangingPunct="1">
                <a:lnSpc>
                  <a:spcPct val="100000"/>
                </a:lnSpc>
                <a:spcBef>
                  <a:spcPts val="0"/>
                </a:spcBef>
                <a:spcAft>
                  <a:spcPts val="0"/>
                </a:spcAft>
                <a:buClrTx/>
                <a:buSzTx/>
                <a:buFontTx/>
                <a:buNone/>
                <a:tabLst/>
                <a:defRPr/>
              </a:pPr>
              <a:r>
                <a:rPr kumimoji="0" lang="en-US" sz="1013"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28-day cycles</a:t>
              </a:r>
            </a:p>
          </p:txBody>
        </p:sp>
        <p:sp>
          <p:nvSpPr>
            <p:cNvPr id="37" name="Rectangle: Rounded Corners 36">
              <a:extLst>
                <a:ext uri="{FF2B5EF4-FFF2-40B4-BE49-F238E27FC236}">
                  <a16:creationId xmlns:a16="http://schemas.microsoft.com/office/drawing/2014/main" id="{D9EE5E82-0375-4847-A787-1E6949F38096}"/>
                </a:ext>
              </a:extLst>
            </p:cNvPr>
            <p:cNvSpPr/>
            <p:nvPr/>
          </p:nvSpPr>
          <p:spPr>
            <a:xfrm flipV="1">
              <a:off x="4701581" y="1460485"/>
              <a:ext cx="988816" cy="1476410"/>
            </a:xfrm>
            <a:prstGeom prst="roundRect">
              <a:avLst>
                <a:gd name="adj" fmla="val 24364"/>
              </a:avLst>
            </a:prstGeom>
            <a:ln/>
          </p:spPr>
          <p:style>
            <a:lnRef idx="1">
              <a:schemeClr val="accent1"/>
            </a:lnRef>
            <a:fillRef idx="3">
              <a:schemeClr val="accent1"/>
            </a:fillRef>
            <a:effectRef idx="2">
              <a:schemeClr val="accent1"/>
            </a:effectRef>
            <a:fontRef idx="minor">
              <a:schemeClr val="lt1"/>
            </a:fontRef>
          </p:style>
          <p:txBody>
            <a:bodyPr vert="vert" lIns="45720" tIns="91440" rIns="45720" bIns="91440" rtlCol="0" anchor="ctr" anchorCtr="0"/>
            <a:lstStyle/>
            <a:p>
              <a:pPr marL="0" marR="0" lvl="0" indent="0" algn="ctr" defTabSz="76197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PD or </a:t>
              </a:r>
              <a:r>
                <a:rPr kumimoji="0" lang="en-US" sz="1000" b="0" i="0" u="none" strike="noStrike" kern="1200" cap="none" spc="-3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unacceptabl</a:t>
              </a:r>
              <a:r>
                <a:rPr kumimoji="0" lang="en-US" sz="10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e toxicity</a:t>
              </a:r>
            </a:p>
          </p:txBody>
        </p:sp>
      </p:grpSp>
      <p:sp>
        <p:nvSpPr>
          <p:cNvPr id="27" name="TextBox 26">
            <a:extLst>
              <a:ext uri="{FF2B5EF4-FFF2-40B4-BE49-F238E27FC236}">
                <a16:creationId xmlns:a16="http://schemas.microsoft.com/office/drawing/2014/main" id="{EFE288D8-E311-48D9-A65B-C5BBB96281D6}"/>
              </a:ext>
            </a:extLst>
          </p:cNvPr>
          <p:cNvSpPr txBox="1"/>
          <p:nvPr/>
        </p:nvSpPr>
        <p:spPr>
          <a:xfrm>
            <a:off x="689957" y="2276649"/>
            <a:ext cx="1797518" cy="729943"/>
          </a:xfrm>
          <a:prstGeom prst="rect">
            <a:avLst/>
          </a:prstGeom>
          <a:solidFill>
            <a:schemeClr val="accent2">
              <a:lumMod val="20000"/>
              <a:lumOff val="80000"/>
            </a:schemeClr>
          </a:solidFill>
        </p:spPr>
        <p:txBody>
          <a:bodyPr wrap="square" lIns="91440" tIns="91440" rIns="91440" bIns="91440" rtlCol="0" anchor="ctr" anchorCtr="0">
            <a:spAutoFit/>
          </a:bodyPr>
          <a:lstStyle/>
          <a:p>
            <a:pPr marL="0" marR="0" lvl="0" indent="0" algn="l" defTabSz="761970" rtl="0" eaLnBrk="1" fontAlgn="auto" latinLnBrk="0" hangingPunct="1">
              <a:lnSpc>
                <a:spcPct val="100000"/>
              </a:lnSpc>
              <a:spcBef>
                <a:spcPts val="0"/>
              </a:spcBef>
              <a:spcAft>
                <a:spcPts val="0"/>
              </a:spcAft>
              <a:buClr>
                <a:srgbClr val="59FFB9"/>
              </a:buClr>
              <a:buSzTx/>
              <a:buFontTx/>
              <a:buNone/>
              <a:tabLst/>
              <a:defRPr/>
            </a:pPr>
            <a:r>
              <a:rPr kumimoji="0" lang="en-US" sz="886" b="1" i="0" u="none" strike="noStrike" kern="1200" cap="none" spc="0" normalizeH="0" baseline="0" noProof="0">
                <a:ln>
                  <a:noFill/>
                </a:ln>
                <a:solidFill>
                  <a:srgbClr val="223341"/>
                </a:solidFill>
                <a:effectLst/>
                <a:uLnTx/>
                <a:uFillTx/>
                <a:latin typeface="Trebuchet MS"/>
                <a:ea typeface="+mn-ea"/>
                <a:cs typeface="+mn-cs"/>
              </a:rPr>
              <a:t>Key inclusion criteria</a:t>
            </a:r>
          </a:p>
          <a:p>
            <a:pPr marL="0" marR="0" lvl="0" indent="0" algn="l" defTabSz="761970" rtl="0" eaLnBrk="1" fontAlgn="auto" latinLnBrk="0" hangingPunct="1">
              <a:lnSpc>
                <a:spcPct val="100000"/>
              </a:lnSpc>
              <a:spcBef>
                <a:spcPts val="0"/>
              </a:spcBef>
              <a:spcAft>
                <a:spcPts val="0"/>
              </a:spcAft>
              <a:buClr>
                <a:srgbClr val="59FFB9"/>
              </a:buClr>
              <a:buSzTx/>
              <a:buFontTx/>
              <a:buNone/>
              <a:tabLst/>
              <a:defRPr/>
            </a:pPr>
            <a:r>
              <a:rPr kumimoji="0" lang="en-US" sz="886" b="0" i="0" u="none" strike="noStrike" kern="1200" cap="none" spc="0" normalizeH="0" baseline="0" noProof="0">
                <a:ln>
                  <a:noFill/>
                </a:ln>
                <a:solidFill>
                  <a:srgbClr val="223341"/>
                </a:solidFill>
                <a:effectLst/>
                <a:uLnTx/>
                <a:uFillTx/>
                <a:latin typeface="Trebuchet MS"/>
                <a:ea typeface="+mn-ea"/>
                <a:cs typeface="+mn-cs"/>
              </a:rPr>
              <a:t>Relapsed/refractory </a:t>
            </a:r>
            <a:r>
              <a:rPr kumimoji="0" lang="en-GB" sz="886" b="0" i="0" u="none" strike="noStrike" kern="1200" cap="none" spc="0" normalizeH="0" baseline="0" noProof="0">
                <a:ln>
                  <a:noFill/>
                </a:ln>
                <a:solidFill>
                  <a:srgbClr val="223341"/>
                </a:solidFill>
                <a:effectLst/>
                <a:uLnTx/>
                <a:uFillTx/>
                <a:latin typeface="Trebuchet MS"/>
                <a:ea typeface="+mn-ea"/>
                <a:cs typeface="+mn-cs"/>
              </a:rPr>
              <a:t>to ≥3 prior lines, including PI, IMiD, and anti-CD38 mAb</a:t>
            </a:r>
            <a:r>
              <a:rPr kumimoji="0" lang="en-GB" sz="886" b="0" i="0" u="none" strike="noStrike" kern="1200" cap="none" spc="0" normalizeH="0" baseline="30000" noProof="0">
                <a:ln>
                  <a:noFill/>
                </a:ln>
                <a:solidFill>
                  <a:srgbClr val="223341"/>
                </a:solidFill>
                <a:effectLst/>
                <a:uLnTx/>
                <a:uFillTx/>
                <a:latin typeface="Trebuchet MS"/>
                <a:ea typeface="+mn-ea"/>
                <a:cs typeface="+mn-cs"/>
              </a:rPr>
              <a:t>b</a:t>
            </a:r>
          </a:p>
        </p:txBody>
      </p:sp>
      <p:pic>
        <p:nvPicPr>
          <p:cNvPr id="28" name="Graphic 27" descr="Man and woman">
            <a:extLst>
              <a:ext uri="{FF2B5EF4-FFF2-40B4-BE49-F238E27FC236}">
                <a16:creationId xmlns:a16="http://schemas.microsoft.com/office/drawing/2014/main" id="{2F31FA8A-10BB-4CDB-91F4-AA9AB4DDD35B}"/>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0177" y="1477090"/>
            <a:ext cx="305058" cy="289531"/>
          </a:xfrm>
          <a:prstGeom prst="rect">
            <a:avLst/>
          </a:prstGeom>
        </p:spPr>
      </p:pic>
      <p:sp>
        <p:nvSpPr>
          <p:cNvPr id="29" name="TextBox 28">
            <a:extLst>
              <a:ext uri="{FF2B5EF4-FFF2-40B4-BE49-F238E27FC236}">
                <a16:creationId xmlns:a16="http://schemas.microsoft.com/office/drawing/2014/main" id="{4037B10A-2931-4499-B1DB-EF9B012AA2A8}"/>
              </a:ext>
            </a:extLst>
          </p:cNvPr>
          <p:cNvSpPr txBox="1"/>
          <p:nvPr/>
        </p:nvSpPr>
        <p:spPr>
          <a:xfrm>
            <a:off x="-2104" y="4336610"/>
            <a:ext cx="8502048" cy="430887"/>
          </a:xfrm>
          <a:prstGeom prst="rect">
            <a:avLst/>
          </a:prstGeom>
          <a:noFill/>
        </p:spPr>
        <p:txBody>
          <a:bodyPr wrap="square" lIns="91440" tIns="91440" rIns="91440" bIns="91440" anchor="b" anchorCtr="0">
            <a:spAutoFit/>
          </a:bodyPr>
          <a:lstStyle/>
          <a:p>
            <a:pPr marL="0" marR="0" lvl="0" indent="0" algn="l" defTabSz="76197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30000" noProof="0">
                <a:ln>
                  <a:noFill/>
                </a:ln>
                <a:solidFill>
                  <a:srgbClr val="595454">
                    <a:lumMod val="50000"/>
                  </a:srgbClr>
                </a:solidFill>
                <a:effectLst/>
                <a:uLnTx/>
                <a:uFillTx/>
                <a:latin typeface="Trebuchet MS"/>
                <a:ea typeface="+mn-ea"/>
                <a:cs typeface="Calibri" panose="020F0502020204030204" pitchFamily="34" charset="0"/>
              </a:rPr>
              <a:t>a</a:t>
            </a:r>
            <a:r>
              <a:rPr kumimoji="0" lang="en-GB" sz="800" b="0" i="0" u="none" strike="noStrike" kern="1200" cap="none" spc="0" normalizeH="0" baseline="0" noProof="0">
                <a:ln>
                  <a:noFill/>
                </a:ln>
                <a:solidFill>
                  <a:srgbClr val="595454">
                    <a:lumMod val="50000"/>
                  </a:srgbClr>
                </a:solidFill>
                <a:effectLst/>
                <a:uLnTx/>
                <a:uFillTx/>
                <a:latin typeface="Trebuchet MS"/>
                <a:ea typeface="+mn-ea"/>
                <a:cs typeface="Calibri" panose="020F0502020204030204" pitchFamily="34" charset="0"/>
              </a:rPr>
              <a:t>Initially, 8 mg was given before every dose in cycles 1 and 2; for the last few cohorts, dexamethasone was given in cycle 1, with the first dose of cycle 2, and then as needed</a:t>
            </a:r>
            <a:r>
              <a:rPr kumimoji="0" lang="en-US" sz="800" b="0" i="0" u="none" strike="noStrike" kern="1200" cap="none" spc="0" normalizeH="0" baseline="0" noProof="0">
                <a:ln>
                  <a:noFill/>
                </a:ln>
                <a:solidFill>
                  <a:srgbClr val="595454">
                    <a:lumMod val="50000"/>
                  </a:srgbClr>
                </a:solidFill>
                <a:effectLst/>
                <a:uLnTx/>
                <a:uFillTx/>
                <a:latin typeface="Trebuchet MS"/>
                <a:ea typeface="+mn-ea"/>
                <a:cs typeface="Calibri" panose="020F0502020204030204" pitchFamily="34" charset="0"/>
              </a:rPr>
              <a:t>; </a:t>
            </a:r>
            <a:br>
              <a:rPr kumimoji="0" lang="en-US" sz="800" b="0" i="0" u="none" strike="noStrike" kern="1200" cap="none" spc="0" normalizeH="0" baseline="0" noProof="0">
                <a:ln>
                  <a:noFill/>
                </a:ln>
                <a:solidFill>
                  <a:srgbClr val="595454">
                    <a:lumMod val="50000"/>
                  </a:srgbClr>
                </a:solidFill>
                <a:effectLst/>
                <a:uLnTx/>
                <a:uFillTx/>
                <a:latin typeface="Trebuchet MS"/>
                <a:ea typeface="+mn-ea"/>
                <a:cs typeface="Calibri" panose="020F0502020204030204" pitchFamily="34" charset="0"/>
              </a:rPr>
            </a:br>
            <a:r>
              <a:rPr kumimoji="0" lang="en-US" sz="800" b="0" i="0" u="none" strike="noStrike" kern="1200" cap="none" spc="0" normalizeH="0" baseline="30000" noProof="0">
                <a:ln>
                  <a:noFill/>
                </a:ln>
                <a:solidFill>
                  <a:srgbClr val="595454">
                    <a:lumMod val="50000"/>
                  </a:srgbClr>
                </a:solidFill>
                <a:effectLst/>
                <a:uLnTx/>
                <a:uFillTx/>
                <a:latin typeface="Trebuchet MS"/>
                <a:ea typeface="+mn-ea"/>
                <a:cs typeface="Calibri" panose="020F0502020204030204" pitchFamily="34" charset="0"/>
              </a:rPr>
              <a:t>b</a:t>
            </a:r>
            <a:r>
              <a:rPr kumimoji="0" lang="en-GB" sz="800" b="0" i="0" u="none" strike="noStrike" kern="1200" cap="none" spc="0" normalizeH="0" baseline="0" noProof="0">
                <a:ln>
                  <a:noFill/>
                </a:ln>
                <a:solidFill>
                  <a:srgbClr val="595454">
                    <a:lumMod val="50000"/>
                  </a:srgbClr>
                </a:solidFill>
                <a:effectLst/>
                <a:uLnTx/>
                <a:uFillTx/>
                <a:latin typeface="Trebuchet MS"/>
                <a:ea typeface="+mn-ea"/>
                <a:cs typeface="+mn-cs"/>
              </a:rPr>
              <a:t>In earlier protocol versions, anti-CD38 mAb was required where available. The initial requirement was for ≥2 lines.</a:t>
            </a:r>
          </a:p>
        </p:txBody>
      </p:sp>
      <p:sp>
        <p:nvSpPr>
          <p:cNvPr id="7" name="TextBox 6">
            <a:extLst>
              <a:ext uri="{FF2B5EF4-FFF2-40B4-BE49-F238E27FC236}">
                <a16:creationId xmlns:a16="http://schemas.microsoft.com/office/drawing/2014/main" id="{340C8E8A-5374-4C5B-BA35-D9C84460BDE6}"/>
              </a:ext>
            </a:extLst>
          </p:cNvPr>
          <p:cNvSpPr txBox="1"/>
          <p:nvPr/>
        </p:nvSpPr>
        <p:spPr>
          <a:xfrm>
            <a:off x="2603443" y="2287999"/>
            <a:ext cx="2517331" cy="729943"/>
          </a:xfrm>
          <a:prstGeom prst="rect">
            <a:avLst/>
          </a:prstGeom>
          <a:solidFill>
            <a:srgbClr val="C4ECF9"/>
          </a:solidFill>
        </p:spPr>
        <p:txBody>
          <a:bodyPr wrap="square" lIns="91440" tIns="91440" rIns="91440" bIns="91440" rtlCol="0" anchor="ctr" anchorCtr="0">
            <a:spAutoFit/>
          </a:bodyPr>
          <a:lstStyle/>
          <a:p>
            <a:pPr marL="0" marR="0" lvl="0" indent="0" algn="l" defTabSz="761970" rtl="0" eaLnBrk="1" fontAlgn="auto" latinLnBrk="0" hangingPunct="1">
              <a:lnSpc>
                <a:spcPct val="100000"/>
              </a:lnSpc>
              <a:spcBef>
                <a:spcPts val="0"/>
              </a:spcBef>
              <a:spcAft>
                <a:spcPts val="0"/>
              </a:spcAft>
              <a:buClr>
                <a:srgbClr val="59FFB9"/>
              </a:buClr>
              <a:buSzTx/>
              <a:buFontTx/>
              <a:buNone/>
              <a:tabLst/>
              <a:defRPr/>
            </a:pPr>
            <a:r>
              <a:rPr kumimoji="0" lang="en-GB" sz="886" b="1" i="0" u="none" strike="noStrike" kern="1200" cap="none" spc="0" normalizeH="0" baseline="0" noProof="0">
                <a:ln>
                  <a:noFill/>
                </a:ln>
                <a:solidFill>
                  <a:srgbClr val="223341"/>
                </a:solidFill>
                <a:effectLst/>
                <a:uLnTx/>
                <a:uFillTx/>
                <a:latin typeface="Trebuchet MS"/>
                <a:ea typeface="+mn-ea"/>
                <a:cs typeface="+mn-cs"/>
              </a:rPr>
              <a:t>Key exclusion criteria</a:t>
            </a:r>
          </a:p>
          <a:p>
            <a:pPr marL="168591" marR="0" lvl="0" indent="-168591" algn="l" defTabSz="7619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886" b="0" i="0" u="none" strike="noStrike" kern="1200" cap="none" spc="0" normalizeH="0" baseline="0" noProof="0">
                <a:ln>
                  <a:noFill/>
                </a:ln>
                <a:solidFill>
                  <a:srgbClr val="223341"/>
                </a:solidFill>
                <a:effectLst/>
                <a:uLnTx/>
                <a:uFillTx/>
                <a:latin typeface="Trebuchet MS"/>
                <a:ea typeface="+mn-ea"/>
                <a:cs typeface="+mn-cs"/>
              </a:rPr>
              <a:t>Non-secretory disease</a:t>
            </a:r>
          </a:p>
          <a:p>
            <a:pPr marL="168591" marR="0" lvl="0" indent="-168591" algn="l" defTabSz="7619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886" b="0" i="0" u="none" strike="noStrike" kern="1200" cap="none" spc="0" normalizeH="0" baseline="0" noProof="0">
                <a:ln>
                  <a:noFill/>
                </a:ln>
                <a:solidFill>
                  <a:srgbClr val="223341"/>
                </a:solidFill>
                <a:effectLst/>
                <a:uLnTx/>
                <a:uFillTx/>
                <a:latin typeface="Trebuchet MS"/>
                <a:ea typeface="+mn-ea"/>
                <a:cs typeface="+mn-cs"/>
              </a:rPr>
              <a:t>Transplant within 6 months </a:t>
            </a:r>
          </a:p>
          <a:p>
            <a:pPr marL="168591" marR="0" lvl="0" indent="-168591" algn="l" defTabSz="7619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886" b="0" i="0" u="none" strike="noStrike" kern="1200" cap="none" spc="0" normalizeH="0" baseline="0" noProof="0">
                <a:ln>
                  <a:noFill/>
                </a:ln>
                <a:solidFill>
                  <a:srgbClr val="223341"/>
                </a:solidFill>
                <a:effectLst/>
                <a:uLnTx/>
                <a:uFillTx/>
                <a:latin typeface="Trebuchet MS"/>
                <a:ea typeface="+mn-ea"/>
                <a:cs typeface="+mn-cs"/>
              </a:rPr>
              <a:t>Prior treatment with anti-BCMA agent</a:t>
            </a:r>
            <a:endParaRPr kumimoji="0" lang="en-US" sz="886" b="0" i="0" u="none" strike="noStrike" kern="1200" cap="none" spc="0" normalizeH="0" baseline="0" noProof="0">
              <a:ln>
                <a:noFill/>
              </a:ln>
              <a:solidFill>
                <a:srgbClr val="223341"/>
              </a:solidFill>
              <a:effectLst/>
              <a:uLnTx/>
              <a:uFillTx/>
              <a:latin typeface="Trebuchet MS"/>
              <a:ea typeface="+mn-ea"/>
              <a:cs typeface="+mn-cs"/>
            </a:endParaRPr>
          </a:p>
        </p:txBody>
      </p:sp>
      <p:sp>
        <p:nvSpPr>
          <p:cNvPr id="32" name="Content Placeholder 4">
            <a:extLst>
              <a:ext uri="{FF2B5EF4-FFF2-40B4-BE49-F238E27FC236}">
                <a16:creationId xmlns:a16="http://schemas.microsoft.com/office/drawing/2014/main" id="{C7E3FE01-8307-4C8B-8AB0-04E64880C79A}"/>
              </a:ext>
            </a:extLst>
          </p:cNvPr>
          <p:cNvSpPr txBox="1">
            <a:spLocks/>
          </p:cNvSpPr>
          <p:nvPr/>
        </p:nvSpPr>
        <p:spPr bwMode="auto">
          <a:xfrm>
            <a:off x="5201344" y="903179"/>
            <a:ext cx="2226411" cy="2903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91440" rIns="91440" bIns="91440" numCol="1" anchor="ctr" anchorCtr="0" compatLnSpc="1">
            <a:prstTxWarp prst="textNoShape">
              <a:avLst/>
            </a:prstTxWarp>
            <a:noAutofit/>
          </a:bodyPr>
          <a:lstStyle>
            <a:lvl1pPr marL="265113" indent="-265113" algn="l" rtl="0" eaLnBrk="0" fontAlgn="base" hangingPunct="0">
              <a:lnSpc>
                <a:spcPct val="100000"/>
              </a:lnSpc>
              <a:spcBef>
                <a:spcPts val="1200"/>
              </a:spcBef>
              <a:spcAft>
                <a:spcPts val="0"/>
              </a:spcAft>
              <a:buClr>
                <a:srgbClr val="E67225"/>
              </a:buClr>
              <a:buFont typeface="Calibri" panose="020F0502020204030204" pitchFamily="34" charset="0"/>
              <a:buChar char="•"/>
              <a:defRPr sz="2400">
                <a:solidFill>
                  <a:srgbClr val="223341"/>
                </a:solidFill>
                <a:latin typeface="+mn-lt"/>
                <a:ea typeface="+mn-ea"/>
                <a:cs typeface="+mn-cs"/>
              </a:defRPr>
            </a:lvl1pPr>
            <a:lvl2pPr marL="625475" indent="-265113" algn="l" rtl="0" eaLnBrk="0" fontAlgn="base" hangingPunct="0">
              <a:lnSpc>
                <a:spcPct val="100000"/>
              </a:lnSpc>
              <a:spcBef>
                <a:spcPts val="600"/>
              </a:spcBef>
              <a:spcAft>
                <a:spcPts val="0"/>
              </a:spcAft>
              <a:buClr>
                <a:srgbClr val="E67225"/>
              </a:buClr>
              <a:buFont typeface="Arial" pitchFamily="34" charset="0"/>
              <a:buChar char="–"/>
              <a:tabLst/>
              <a:defRPr sz="2000">
                <a:solidFill>
                  <a:srgbClr val="223341"/>
                </a:solidFill>
                <a:latin typeface="+mn-lt"/>
                <a:cs typeface="+mn-cs"/>
              </a:defRPr>
            </a:lvl2pPr>
            <a:lvl3pPr marL="898525" indent="-184150" algn="l" rtl="0" eaLnBrk="0" fontAlgn="base" hangingPunct="0">
              <a:lnSpc>
                <a:spcPct val="100000"/>
              </a:lnSpc>
              <a:spcBef>
                <a:spcPts val="300"/>
              </a:spcBef>
              <a:spcAft>
                <a:spcPts val="0"/>
              </a:spcAft>
              <a:buClr>
                <a:srgbClr val="E67225"/>
              </a:buClr>
              <a:buFont typeface="Arial" pitchFamily="34" charset="0"/>
              <a:buChar char="•"/>
              <a:tabLst>
                <a:tab pos="2871788" algn="l"/>
              </a:tabLst>
              <a:defRPr sz="1800">
                <a:solidFill>
                  <a:srgbClr val="223341"/>
                </a:solidFill>
                <a:latin typeface="+mn-lt"/>
                <a:cs typeface="+mn-cs"/>
              </a:defRPr>
            </a:lvl3pPr>
            <a:lvl4pPr marL="1163638" indent="-177800" algn="l" rtl="0" eaLnBrk="0" fontAlgn="base" hangingPunct="0">
              <a:lnSpc>
                <a:spcPct val="100000"/>
              </a:lnSpc>
              <a:spcBef>
                <a:spcPts val="0"/>
              </a:spcBef>
              <a:spcAft>
                <a:spcPts val="0"/>
              </a:spcAft>
              <a:buClr>
                <a:srgbClr val="E67225"/>
              </a:buClr>
              <a:buFont typeface="Arial" charset="0"/>
              <a:buChar char="−"/>
              <a:tabLst>
                <a:tab pos="2871788" algn="l"/>
              </a:tabLst>
              <a:defRPr sz="1600">
                <a:solidFill>
                  <a:srgbClr val="223341"/>
                </a:solidFill>
                <a:latin typeface="+mn-lt"/>
                <a:cs typeface="+mn-cs"/>
              </a:defRPr>
            </a:lvl4pPr>
            <a:lvl5pPr marL="712788" indent="1116013" algn="l" rtl="0" eaLnBrk="0" fontAlgn="base" hangingPunct="0">
              <a:lnSpc>
                <a:spcPct val="90000"/>
              </a:lnSpc>
              <a:spcBef>
                <a:spcPct val="20000"/>
              </a:spcBef>
              <a:spcAft>
                <a:spcPct val="20000"/>
              </a:spcAft>
              <a:buClr>
                <a:srgbClr val="37AEFF"/>
              </a:buClr>
              <a:buFont typeface="Wingdings" pitchFamily="2" charset="2"/>
              <a:defRPr>
                <a:solidFill>
                  <a:schemeClr val="tx1"/>
                </a:solidFill>
                <a:latin typeface="+mn-lt"/>
                <a:cs typeface="+mn-cs"/>
              </a:defRPr>
            </a:lvl5pPr>
            <a:lvl6pPr marL="29162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6pPr>
            <a:lvl7pPr marL="33734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7pPr>
            <a:lvl8pPr marL="38306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8pPr>
            <a:lvl9pPr marL="42878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9pPr>
          </a:lstStyle>
          <a:p>
            <a:pPr marL="0" marR="0" lvl="0" indent="0" algn="l" defTabSz="761970" rtl="0" eaLnBrk="0" fontAlgn="base" latinLnBrk="0" hangingPunct="0">
              <a:lnSpc>
                <a:spcPct val="100000"/>
              </a:lnSpc>
              <a:spcBef>
                <a:spcPts val="1200"/>
              </a:spcBef>
              <a:spcAft>
                <a:spcPts val="0"/>
              </a:spcAft>
              <a:buClr>
                <a:srgbClr val="E67225"/>
              </a:buClr>
              <a:buSzTx/>
              <a:buFont typeface="Calibri" panose="020F0502020204030204" pitchFamily="34" charset="0"/>
              <a:buNone/>
              <a:tabLst/>
              <a:defRPr/>
            </a:pPr>
            <a:r>
              <a:rPr kumimoji="0" lang="en-GB" sz="1266" b="1" i="0" u="none" strike="noStrike" kern="0" cap="none" spc="0" normalizeH="0" baseline="0" noProof="0">
                <a:ln>
                  <a:noFill/>
                </a:ln>
                <a:solidFill>
                  <a:srgbClr val="595454"/>
                </a:solidFill>
                <a:effectLst/>
                <a:uLnTx/>
                <a:uFillTx/>
                <a:latin typeface="Calibri" panose="020F0502020204030204" pitchFamily="34" charset="0"/>
                <a:ea typeface="+mn-ea"/>
                <a:cs typeface="Calibri" panose="020F0502020204030204" pitchFamily="34" charset="0"/>
              </a:rPr>
              <a:t>Baseline characteristics</a:t>
            </a:r>
          </a:p>
        </p:txBody>
      </p:sp>
    </p:spTree>
    <p:extLst>
      <p:ext uri="{BB962C8B-B14F-4D97-AF65-F5344CB8AC3E}">
        <p14:creationId xmlns:p14="http://schemas.microsoft.com/office/powerpoint/2010/main" val="31578014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1" name="Title 1">
            <a:extLst>
              <a:ext uri="{FF2B5EF4-FFF2-40B4-BE49-F238E27FC236}">
                <a16:creationId xmlns:a16="http://schemas.microsoft.com/office/drawing/2014/main" id="{1E19425C-A55A-49A7-9A88-0C63049EA4B8}"/>
              </a:ext>
            </a:extLst>
          </p:cNvPr>
          <p:cNvSpPr>
            <a:spLocks noGrp="1"/>
          </p:cNvSpPr>
          <p:nvPr>
            <p:ph type="title"/>
          </p:nvPr>
        </p:nvSpPr>
        <p:spPr>
          <a:xfrm>
            <a:off x="270079" y="268006"/>
            <a:ext cx="8500211" cy="526247"/>
          </a:xfrm>
        </p:spPr>
        <p:txBody>
          <a:bodyPr/>
          <a:lstStyle/>
          <a:p>
            <a:r>
              <a:rPr lang="en-US">
                <a:solidFill>
                  <a:srgbClr val="595454"/>
                </a:solidFill>
              </a:rPr>
              <a:t>AMG 701, an anti-BCMA half-life–extended bispecific T-cell engager, for patients with RRMM: Phase I first-in-human study </a:t>
            </a:r>
          </a:p>
        </p:txBody>
      </p:sp>
      <p:sp>
        <p:nvSpPr>
          <p:cNvPr id="4" name="Text Placeholder 3">
            <a:extLst>
              <a:ext uri="{FF2B5EF4-FFF2-40B4-BE49-F238E27FC236}">
                <a16:creationId xmlns:a16="http://schemas.microsoft.com/office/drawing/2014/main" id="{2CDECFD9-A0C7-4D37-A48B-B942966C66C4}"/>
              </a:ext>
            </a:extLst>
          </p:cNvPr>
          <p:cNvSpPr>
            <a:spLocks noGrp="1"/>
          </p:cNvSpPr>
          <p:nvPr>
            <p:ph type="body" sz="quarter" idx="10"/>
          </p:nvPr>
        </p:nvSpPr>
        <p:spPr>
          <a:xfrm>
            <a:off x="79512" y="4510609"/>
            <a:ext cx="8096213" cy="170368"/>
          </a:xfrm>
        </p:spPr>
        <p:txBody>
          <a:bodyPr/>
          <a:lstStyle/>
          <a:p>
            <a:r>
              <a:rPr lang="en-US" sz="800" noProof="0"/>
              <a:t>Data cutoff: 17 September 2020.</a:t>
            </a:r>
          </a:p>
        </p:txBody>
      </p:sp>
      <p:sp>
        <p:nvSpPr>
          <p:cNvPr id="30" name="Title 1">
            <a:extLst>
              <a:ext uri="{FF2B5EF4-FFF2-40B4-BE49-F238E27FC236}">
                <a16:creationId xmlns:a16="http://schemas.microsoft.com/office/drawing/2014/main" id="{C7E6049E-6767-4B8F-A725-AEE3447E6A28}"/>
              </a:ext>
            </a:extLst>
          </p:cNvPr>
          <p:cNvSpPr txBox="1">
            <a:spLocks/>
          </p:cNvSpPr>
          <p:nvPr/>
        </p:nvSpPr>
        <p:spPr bwMode="auto">
          <a:xfrm>
            <a:off x="436331" y="1125289"/>
            <a:ext cx="3831770" cy="3340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rmAutofit/>
          </a:bodyPr>
          <a:lstStyle>
            <a:lvl1pPr algn="l" rtl="0" eaLnBrk="0" fontAlgn="base" hangingPunct="0">
              <a:lnSpc>
                <a:spcPct val="99000"/>
              </a:lnSpc>
              <a:spcBef>
                <a:spcPct val="0"/>
              </a:spcBef>
              <a:spcAft>
                <a:spcPct val="0"/>
              </a:spcAft>
              <a:defRPr sz="3200" b="1">
                <a:solidFill>
                  <a:schemeClr val="accent3"/>
                </a:solidFill>
                <a:latin typeface="+mj-lt"/>
                <a:ea typeface="+mj-ea"/>
                <a:cs typeface="+mj-cs"/>
              </a:defRPr>
            </a:lvl1pPr>
            <a:lvl2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2pPr>
            <a:lvl3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3pPr>
            <a:lvl4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4pPr>
            <a:lvl5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5pPr>
            <a:lvl6pPr marL="457200" algn="l" rtl="0" fontAlgn="base">
              <a:lnSpc>
                <a:spcPct val="90000"/>
              </a:lnSpc>
              <a:spcBef>
                <a:spcPct val="0"/>
              </a:spcBef>
              <a:spcAft>
                <a:spcPct val="0"/>
              </a:spcAft>
              <a:defRPr sz="2800">
                <a:solidFill>
                  <a:srgbClr val="005AB4"/>
                </a:solidFill>
                <a:latin typeface="Arial" pitchFamily="34" charset="0"/>
                <a:cs typeface="Arial" pitchFamily="34" charset="0"/>
              </a:defRPr>
            </a:lvl6pPr>
            <a:lvl7pPr marL="914400" algn="l" rtl="0" fontAlgn="base">
              <a:lnSpc>
                <a:spcPct val="90000"/>
              </a:lnSpc>
              <a:spcBef>
                <a:spcPct val="0"/>
              </a:spcBef>
              <a:spcAft>
                <a:spcPct val="0"/>
              </a:spcAft>
              <a:defRPr sz="2800">
                <a:solidFill>
                  <a:srgbClr val="005AB4"/>
                </a:solidFill>
                <a:latin typeface="Arial" pitchFamily="34" charset="0"/>
                <a:cs typeface="Arial" pitchFamily="34" charset="0"/>
              </a:defRPr>
            </a:lvl7pPr>
            <a:lvl8pPr marL="1371600" algn="l" rtl="0" fontAlgn="base">
              <a:lnSpc>
                <a:spcPct val="90000"/>
              </a:lnSpc>
              <a:spcBef>
                <a:spcPct val="0"/>
              </a:spcBef>
              <a:spcAft>
                <a:spcPct val="0"/>
              </a:spcAft>
              <a:defRPr sz="2800">
                <a:solidFill>
                  <a:srgbClr val="005AB4"/>
                </a:solidFill>
                <a:latin typeface="Arial" pitchFamily="34" charset="0"/>
                <a:cs typeface="Arial" pitchFamily="34" charset="0"/>
              </a:defRPr>
            </a:lvl8pPr>
            <a:lvl9pPr marL="1828800" algn="l" rtl="0" fontAlgn="base">
              <a:lnSpc>
                <a:spcPct val="90000"/>
              </a:lnSpc>
              <a:spcBef>
                <a:spcPct val="0"/>
              </a:spcBef>
              <a:spcAft>
                <a:spcPct val="0"/>
              </a:spcAft>
              <a:defRPr sz="2800">
                <a:solidFill>
                  <a:srgbClr val="005AB4"/>
                </a:solidFill>
                <a:latin typeface="Arial" pitchFamily="34" charset="0"/>
                <a:cs typeface="Arial" pitchFamily="34" charset="0"/>
              </a:defRPr>
            </a:lvl9pPr>
          </a:lstStyle>
          <a:p>
            <a:pPr marL="0" marR="0" lvl="0" indent="0" algn="ctr" defTabSz="761970" rtl="0" eaLnBrk="0" fontAlgn="base" latinLnBrk="0" hangingPunct="0">
              <a:lnSpc>
                <a:spcPct val="99000"/>
              </a:lnSpc>
              <a:spcBef>
                <a:spcPct val="0"/>
              </a:spcBef>
              <a:spcAft>
                <a:spcPct val="0"/>
              </a:spcAft>
              <a:buClrTx/>
              <a:buSzTx/>
              <a:buFontTx/>
              <a:buNone/>
              <a:tabLst/>
              <a:defRPr/>
            </a:pPr>
            <a:r>
              <a:rPr kumimoji="0" lang="en-US" sz="1266" b="1" i="0" u="none" strike="noStrike" kern="0" cap="none" spc="0" normalizeH="0" baseline="0" noProof="0">
                <a:ln>
                  <a:noFill/>
                </a:ln>
                <a:solidFill>
                  <a:srgbClr val="595454"/>
                </a:solidFill>
                <a:effectLst/>
                <a:uLnTx/>
                <a:uFillTx/>
                <a:latin typeface="Trebuchet MS"/>
                <a:ea typeface="+mj-ea"/>
                <a:cs typeface="+mj-cs"/>
              </a:rPr>
              <a:t>Durability of responses ≥PR </a:t>
            </a:r>
          </a:p>
        </p:txBody>
      </p:sp>
      <p:sp>
        <p:nvSpPr>
          <p:cNvPr id="31" name="TextBox 30">
            <a:extLst>
              <a:ext uri="{FF2B5EF4-FFF2-40B4-BE49-F238E27FC236}">
                <a16:creationId xmlns:a16="http://schemas.microsoft.com/office/drawing/2014/main" id="{141F4552-23A2-4D0C-9DEC-92589681F205}"/>
              </a:ext>
            </a:extLst>
          </p:cNvPr>
          <p:cNvSpPr txBox="1"/>
          <p:nvPr/>
        </p:nvSpPr>
        <p:spPr>
          <a:xfrm>
            <a:off x="5102424" y="1342891"/>
            <a:ext cx="3540394" cy="1240693"/>
          </a:xfrm>
          <a:prstGeom prst="roundRect">
            <a:avLst>
              <a:gd name="adj" fmla="val 8275"/>
            </a:avLst>
          </a:prstGeom>
          <a:noFill/>
          <a:ln w="28575">
            <a:solidFill>
              <a:srgbClr val="0070C0"/>
            </a:solidFill>
          </a:ln>
        </p:spPr>
        <p:txBody>
          <a:bodyPr wrap="square" rtlCol="0">
            <a:spAutoFit/>
          </a:bodyPr>
          <a:lstStyle/>
          <a:p>
            <a:pPr marL="0" marR="0" lvl="0" indent="0" algn="l" defTabSz="578678" rtl="0" eaLnBrk="1" fontAlgn="base" latinLnBrk="0" hangingPunct="1">
              <a:lnSpc>
                <a:spcPct val="100000"/>
              </a:lnSpc>
              <a:spcBef>
                <a:spcPct val="0"/>
              </a:spcBef>
              <a:spcAft>
                <a:spcPct val="0"/>
              </a:spcAft>
              <a:buClrTx/>
              <a:buSzTx/>
              <a:buFontTx/>
              <a:buNone/>
              <a:tabLst/>
              <a:defRPr/>
            </a:pPr>
            <a:r>
              <a:rPr kumimoji="0" lang="en-US" sz="1013" b="1" i="0" u="none" strike="noStrike" kern="1200" cap="none" spc="0" normalizeH="0" baseline="0" noProof="0">
                <a:ln>
                  <a:noFill/>
                </a:ln>
                <a:solidFill>
                  <a:srgbClr val="223341"/>
                </a:solidFill>
                <a:effectLst/>
                <a:uLnTx/>
                <a:uFillTx/>
                <a:latin typeface="Trebuchet MS"/>
                <a:ea typeface="+mn-ea"/>
                <a:cs typeface="Arial" panose="020B0604020202020204" pitchFamily="34" charset="0"/>
              </a:rPr>
              <a:t>As of data cutoff</a:t>
            </a:r>
          </a:p>
          <a:p>
            <a:pPr marL="168591" marR="0" lvl="0" indent="-168591" algn="l" defTabSz="578678" rtl="0" eaLnBrk="1" fontAlgn="auto" latinLnBrk="0" hangingPunct="1">
              <a:lnSpc>
                <a:spcPct val="100000"/>
              </a:lnSpc>
              <a:spcBef>
                <a:spcPts val="0"/>
              </a:spcBef>
              <a:spcAft>
                <a:spcPts val="0"/>
              </a:spcAft>
              <a:buClr>
                <a:srgbClr val="595454"/>
              </a:buClr>
              <a:buSzTx/>
              <a:buFont typeface="Arial" panose="020B0604020202020204" pitchFamily="34" charset="0"/>
              <a:buChar char="•"/>
              <a:tabLst/>
              <a:defRPr/>
            </a:pPr>
            <a:r>
              <a:rPr kumimoji="0" lang="en-US" sz="1013" b="1" i="0" u="none" strike="noStrike" kern="1200" cap="none" spc="0" normalizeH="0" baseline="0" noProof="0">
                <a:ln>
                  <a:noFill/>
                </a:ln>
                <a:solidFill>
                  <a:srgbClr val="223341"/>
                </a:solidFill>
                <a:effectLst/>
                <a:uLnTx/>
                <a:uFillTx/>
                <a:latin typeface="Trebuchet MS"/>
                <a:ea typeface="+mn-ea"/>
                <a:cs typeface="+mn-cs"/>
              </a:rPr>
              <a:t>Interim median response duration:</a:t>
            </a:r>
            <a:r>
              <a:rPr kumimoji="0" lang="en-US" sz="1013" b="0" i="0" u="none" strike="noStrike" kern="1200" cap="none" spc="0" normalizeH="0" baseline="0" noProof="0">
                <a:ln>
                  <a:noFill/>
                </a:ln>
                <a:solidFill>
                  <a:srgbClr val="223341"/>
                </a:solidFill>
                <a:effectLst/>
                <a:uLnTx/>
                <a:uFillTx/>
                <a:latin typeface="Trebuchet MS"/>
                <a:ea typeface="+mn-ea"/>
                <a:cs typeface="+mn-cs"/>
              </a:rPr>
              <a:t> </a:t>
            </a:r>
            <a:br>
              <a:rPr kumimoji="0" lang="en-US" sz="1013" b="0" i="0" u="none" strike="noStrike" kern="1200" cap="none" spc="0" normalizeH="0" baseline="0" noProof="0">
                <a:ln>
                  <a:noFill/>
                </a:ln>
                <a:solidFill>
                  <a:srgbClr val="223341"/>
                </a:solidFill>
                <a:effectLst/>
                <a:uLnTx/>
                <a:uFillTx/>
                <a:latin typeface="Trebuchet MS"/>
                <a:ea typeface="+mn-ea"/>
                <a:cs typeface="+mn-cs"/>
              </a:rPr>
            </a:br>
            <a:r>
              <a:rPr kumimoji="0" lang="en-US" sz="1013" b="0" i="0" u="none" strike="noStrike" kern="1200" cap="none" spc="0" normalizeH="0" baseline="0" noProof="0">
                <a:ln>
                  <a:noFill/>
                </a:ln>
                <a:solidFill>
                  <a:srgbClr val="223341"/>
                </a:solidFill>
                <a:effectLst/>
                <a:uLnTx/>
                <a:uFillTx/>
                <a:latin typeface="Trebuchet MS"/>
                <a:ea typeface="+mn-ea"/>
                <a:cs typeface="+mn-cs"/>
              </a:rPr>
              <a:t>5.6 (2.1, 7.8) months; max 26 months</a:t>
            </a:r>
          </a:p>
          <a:p>
            <a:pPr marL="168591" marR="0" lvl="0" indent="-168591" algn="l" defTabSz="578678" rtl="0" eaLnBrk="1" fontAlgn="auto" latinLnBrk="0" hangingPunct="1">
              <a:lnSpc>
                <a:spcPct val="100000"/>
              </a:lnSpc>
              <a:spcBef>
                <a:spcPts val="0"/>
              </a:spcBef>
              <a:spcAft>
                <a:spcPts val="0"/>
              </a:spcAft>
              <a:buClr>
                <a:srgbClr val="595454"/>
              </a:buClr>
              <a:buSzTx/>
              <a:buFont typeface="Arial" panose="020B0604020202020204" pitchFamily="34" charset="0"/>
              <a:buChar char="•"/>
              <a:tabLst/>
              <a:defRPr/>
            </a:pPr>
            <a:r>
              <a:rPr kumimoji="0" lang="en-US" sz="1013" b="1" i="0" u="none" strike="noStrike" kern="1200" cap="none" spc="0" normalizeH="0" baseline="0" noProof="0">
                <a:ln>
                  <a:noFill/>
                </a:ln>
                <a:solidFill>
                  <a:srgbClr val="223341"/>
                </a:solidFill>
                <a:effectLst/>
                <a:uLnTx/>
                <a:uFillTx/>
                <a:latin typeface="Trebuchet MS"/>
                <a:ea typeface="+mn-ea"/>
                <a:cs typeface="+mn-cs"/>
              </a:rPr>
              <a:t>Median follow-up time for responding patients: </a:t>
            </a:r>
            <a:r>
              <a:rPr kumimoji="0" lang="en-US" sz="1013" b="0" i="0" u="none" strike="noStrike" kern="1200" cap="none" spc="0" normalizeH="0" baseline="0" noProof="0">
                <a:ln>
                  <a:noFill/>
                </a:ln>
                <a:solidFill>
                  <a:srgbClr val="223341"/>
                </a:solidFill>
                <a:effectLst/>
                <a:uLnTx/>
                <a:uFillTx/>
                <a:latin typeface="Trebuchet MS"/>
                <a:ea typeface="+mn-ea"/>
                <a:cs typeface="+mn-cs"/>
              </a:rPr>
              <a:t>6.5 (1–27) months </a:t>
            </a:r>
          </a:p>
          <a:p>
            <a:pPr marL="168591" marR="0" lvl="0" indent="-168591" algn="l" defTabSz="761970" rtl="0" eaLnBrk="1" fontAlgn="auto" latinLnBrk="0" hangingPunct="1">
              <a:lnSpc>
                <a:spcPct val="100000"/>
              </a:lnSpc>
              <a:spcBef>
                <a:spcPts val="0"/>
              </a:spcBef>
              <a:spcAft>
                <a:spcPts val="0"/>
              </a:spcAft>
              <a:buClr>
                <a:srgbClr val="595454"/>
              </a:buClr>
              <a:buSzTx/>
              <a:buFont typeface="Arial" panose="020B0604020202020204" pitchFamily="34" charset="0"/>
              <a:buChar char="•"/>
              <a:tabLst/>
              <a:defRPr/>
            </a:pPr>
            <a:r>
              <a:rPr kumimoji="0" lang="en-US" sz="1013" b="1" i="0" u="none" strike="noStrike" kern="1200" cap="none" spc="0" normalizeH="0" baseline="0" noProof="0">
                <a:ln>
                  <a:noFill/>
                </a:ln>
                <a:solidFill>
                  <a:srgbClr val="223341"/>
                </a:solidFill>
                <a:effectLst/>
                <a:uLnTx/>
                <a:uFillTx/>
                <a:latin typeface="Trebuchet MS"/>
                <a:ea typeface="+mn-ea"/>
                <a:cs typeface="+mn-cs"/>
              </a:rPr>
              <a:t>Median DOR </a:t>
            </a:r>
            <a:r>
              <a:rPr kumimoji="0" lang="en-US" sz="1013" b="0" i="0" u="none" strike="noStrike" kern="1200" cap="none" spc="0" normalizeH="0" baseline="0" noProof="0">
                <a:ln>
                  <a:noFill/>
                </a:ln>
                <a:solidFill>
                  <a:srgbClr val="223341"/>
                </a:solidFill>
                <a:effectLst/>
                <a:uLnTx/>
                <a:uFillTx/>
                <a:latin typeface="Trebuchet MS"/>
                <a:ea typeface="+mn-ea"/>
                <a:cs typeface="+mn-cs"/>
              </a:rPr>
              <a:t>has not been reached; responses were ongoing in 17/21 patients when last assessed</a:t>
            </a:r>
          </a:p>
        </p:txBody>
      </p:sp>
      <p:sp>
        <p:nvSpPr>
          <p:cNvPr id="34" name="TextBox 4">
            <a:extLst>
              <a:ext uri="{FF2B5EF4-FFF2-40B4-BE49-F238E27FC236}">
                <a16:creationId xmlns:a16="http://schemas.microsoft.com/office/drawing/2014/main" id="{EEFD7A08-AA3B-4159-B243-31948AA171AB}"/>
              </a:ext>
            </a:extLst>
          </p:cNvPr>
          <p:cNvSpPr txBox="1"/>
          <p:nvPr/>
        </p:nvSpPr>
        <p:spPr>
          <a:xfrm>
            <a:off x="5102424" y="3027835"/>
            <a:ext cx="2830934" cy="979475"/>
          </a:xfrm>
          <a:prstGeom prst="rect">
            <a:avLst/>
          </a:prstGeom>
          <a:solidFill>
            <a:srgbClr val="009BD5"/>
          </a:solidFill>
        </p:spPr>
        <p:txBody>
          <a:bodyPr wrap="square" lIns="91440" tIns="22781" rIns="22781" bIns="22781" rtlCol="0" anchor="ctr">
            <a:noAutofit/>
          </a:bodyPr>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180837" marR="0" lvl="0" indent="-180837" algn="l" defTabSz="578678" rtl="0" eaLnBrk="1" fontAlgn="base" latinLnBrk="0" hangingPunct="1">
              <a:lnSpc>
                <a:spcPct val="100000"/>
              </a:lnSpc>
              <a:spcBef>
                <a:spcPts val="380"/>
              </a:spcBef>
              <a:spcAft>
                <a:spcPct val="0"/>
              </a:spcAft>
              <a:buClrTx/>
              <a:buSzTx/>
              <a:buFont typeface="Arial" panose="020B0604020202020204" pitchFamily="34" charset="0"/>
              <a:buChar char="•"/>
              <a:tabLst/>
              <a:defRPr/>
            </a:pPr>
            <a:r>
              <a:rPr kumimoji="0" lang="en-GB" sz="1266" b="0" i="0" u="none" strike="noStrike" kern="1200" cap="none" spc="0" normalizeH="0" baseline="0" noProof="0">
                <a:ln>
                  <a:noFill/>
                </a:ln>
                <a:solidFill>
                  <a:srgbClr val="FFFFFF"/>
                </a:solidFill>
                <a:effectLst/>
                <a:uLnTx/>
                <a:uFillTx/>
                <a:latin typeface="Calibri" panose="020F0502020204030204"/>
                <a:ea typeface="+mn-ea"/>
                <a:cs typeface="Arial" charset="0"/>
              </a:rPr>
              <a:t>Very preliminary results</a:t>
            </a:r>
          </a:p>
          <a:p>
            <a:pPr marL="180837" marR="0" lvl="0" indent="-180837" algn="l" defTabSz="578678" rtl="0" eaLnBrk="1" fontAlgn="base" latinLnBrk="0" hangingPunct="1">
              <a:lnSpc>
                <a:spcPct val="100000"/>
              </a:lnSpc>
              <a:spcBef>
                <a:spcPts val="380"/>
              </a:spcBef>
              <a:spcAft>
                <a:spcPct val="0"/>
              </a:spcAft>
              <a:buClrTx/>
              <a:buSzTx/>
              <a:buFont typeface="Arial" panose="020B0604020202020204" pitchFamily="34" charset="0"/>
              <a:buChar char="•"/>
              <a:tabLst/>
              <a:defRPr/>
            </a:pPr>
            <a:r>
              <a:rPr kumimoji="0" lang="en-GB" sz="1266" b="0" i="0" u="none" strike="noStrike" kern="1200" cap="none" spc="0" normalizeH="0" baseline="0" noProof="0">
                <a:ln>
                  <a:noFill/>
                </a:ln>
                <a:solidFill>
                  <a:srgbClr val="FFFFFF"/>
                </a:solidFill>
                <a:effectLst/>
                <a:uLnTx/>
                <a:uFillTx/>
                <a:latin typeface="Calibri" panose="020F0502020204030204"/>
                <a:ea typeface="+mn-ea"/>
                <a:cs typeface="Arial" charset="0"/>
              </a:rPr>
              <a:t>No data SQ</a:t>
            </a:r>
          </a:p>
          <a:p>
            <a:pPr marL="180837" marR="0" lvl="0" indent="-180837" algn="l" defTabSz="578678" rtl="0" eaLnBrk="1" fontAlgn="base" latinLnBrk="0" hangingPunct="1">
              <a:lnSpc>
                <a:spcPct val="100000"/>
              </a:lnSpc>
              <a:spcBef>
                <a:spcPts val="380"/>
              </a:spcBef>
              <a:spcAft>
                <a:spcPct val="0"/>
              </a:spcAft>
              <a:buClrTx/>
              <a:buSzTx/>
              <a:buFont typeface="Arial" panose="020B0604020202020204" pitchFamily="34" charset="0"/>
              <a:buChar char="•"/>
              <a:tabLst/>
              <a:defRPr/>
            </a:pPr>
            <a:r>
              <a:rPr kumimoji="0" lang="en-GB" sz="1266" b="0" i="0" u="none" strike="noStrike" kern="1200" cap="none" spc="0" normalizeH="0" baseline="0" noProof="0">
                <a:ln>
                  <a:noFill/>
                </a:ln>
                <a:solidFill>
                  <a:srgbClr val="FFFFFF"/>
                </a:solidFill>
                <a:effectLst/>
                <a:uLnTx/>
                <a:uFillTx/>
                <a:latin typeface="Calibri" panose="020F0502020204030204"/>
                <a:ea typeface="+mn-ea"/>
                <a:cs typeface="Arial" charset="0"/>
              </a:rPr>
              <a:t>Longer follow-up needed</a:t>
            </a:r>
          </a:p>
        </p:txBody>
      </p:sp>
      <p:grpSp>
        <p:nvGrpSpPr>
          <p:cNvPr id="11" name="Group 10">
            <a:extLst>
              <a:ext uri="{FF2B5EF4-FFF2-40B4-BE49-F238E27FC236}">
                <a16:creationId xmlns:a16="http://schemas.microsoft.com/office/drawing/2014/main" id="{9BA91085-3106-45ED-9978-F256474CBDCC}"/>
              </a:ext>
            </a:extLst>
          </p:cNvPr>
          <p:cNvGrpSpPr/>
          <p:nvPr/>
        </p:nvGrpSpPr>
        <p:grpSpPr>
          <a:xfrm>
            <a:off x="465914" y="1384696"/>
            <a:ext cx="3929745" cy="2780288"/>
            <a:chOff x="675397" y="1493100"/>
            <a:chExt cx="6209967" cy="4785590"/>
          </a:xfrm>
        </p:grpSpPr>
        <p:grpSp>
          <p:nvGrpSpPr>
            <p:cNvPr id="12" name="Group 11">
              <a:extLst>
                <a:ext uri="{FF2B5EF4-FFF2-40B4-BE49-F238E27FC236}">
                  <a16:creationId xmlns:a16="http://schemas.microsoft.com/office/drawing/2014/main" id="{950F1D67-10C9-4587-B095-C1D036E5FEB0}"/>
                </a:ext>
              </a:extLst>
            </p:cNvPr>
            <p:cNvGrpSpPr/>
            <p:nvPr/>
          </p:nvGrpSpPr>
          <p:grpSpPr>
            <a:xfrm>
              <a:off x="1684987" y="5431099"/>
              <a:ext cx="452129" cy="180000"/>
              <a:chOff x="1684987" y="5431269"/>
              <a:chExt cx="452129" cy="180000"/>
            </a:xfrm>
          </p:grpSpPr>
          <p:sp>
            <p:nvSpPr>
              <p:cNvPr id="219" name="Rectangle 218">
                <a:extLst>
                  <a:ext uri="{FF2B5EF4-FFF2-40B4-BE49-F238E27FC236}">
                    <a16:creationId xmlns:a16="http://schemas.microsoft.com/office/drawing/2014/main" id="{87329C32-F756-4B7F-BE18-5A4DD8AED2D8}"/>
                  </a:ext>
                </a:extLst>
              </p:cNvPr>
              <p:cNvSpPr/>
              <p:nvPr/>
            </p:nvSpPr>
            <p:spPr>
              <a:xfrm>
                <a:off x="1910492" y="5431269"/>
                <a:ext cx="226624" cy="180000"/>
              </a:xfrm>
              <a:prstGeom prst="rect">
                <a:avLst/>
              </a:prstGeom>
              <a:solidFill>
                <a:srgbClr val="436582"/>
              </a:solidFill>
              <a:ln w="9525" cap="flat">
                <a:solidFill>
                  <a:srgbClr val="000000"/>
                </a:solidFill>
                <a:prstDash val="solid"/>
                <a:miter/>
              </a:ln>
            </p:spPr>
            <p:txBody>
              <a:bodyPr rtlCol="0" anchor="ctr"/>
              <a:lstStyle/>
              <a:p>
                <a:pPr marL="0" marR="0" lvl="0" indent="0" algn="l" defTabSz="761970" rtl="0" eaLnBrk="1" fontAlgn="auto" latinLnBrk="0" hangingPunct="1">
                  <a:lnSpc>
                    <a:spcPct val="100000"/>
                  </a:lnSpc>
                  <a:spcBef>
                    <a:spcPts val="0"/>
                  </a:spcBef>
                  <a:spcAft>
                    <a:spcPts val="0"/>
                  </a:spcAft>
                  <a:buClrTx/>
                  <a:buSzTx/>
                  <a:buFontTx/>
                  <a:buNone/>
                  <a:tabLst/>
                  <a:defRPr/>
                </a:pPr>
                <a:endParaRPr kumimoji="0" lang="en-GB" sz="1139" b="0" i="0" u="none" strike="noStrike" kern="1200" cap="none" spc="0" normalizeH="0" baseline="0" noProof="0">
                  <a:ln>
                    <a:noFill/>
                  </a:ln>
                  <a:solidFill>
                    <a:srgbClr val="595454"/>
                  </a:solidFill>
                  <a:effectLst/>
                  <a:uLnTx/>
                  <a:uFillTx/>
                  <a:latin typeface="Trebuchet MS"/>
                  <a:ea typeface="+mn-ea"/>
                  <a:cs typeface="+mn-cs"/>
                </a:endParaRPr>
              </a:p>
            </p:txBody>
          </p:sp>
          <p:sp>
            <p:nvSpPr>
              <p:cNvPr id="220" name="Rectangle 219">
                <a:extLst>
                  <a:ext uri="{FF2B5EF4-FFF2-40B4-BE49-F238E27FC236}">
                    <a16:creationId xmlns:a16="http://schemas.microsoft.com/office/drawing/2014/main" id="{D9E9E182-2A36-4DC5-B829-DF14B3F8549A}"/>
                  </a:ext>
                </a:extLst>
              </p:cNvPr>
              <p:cNvSpPr/>
              <p:nvPr/>
            </p:nvSpPr>
            <p:spPr>
              <a:xfrm>
                <a:off x="1684987" y="5431269"/>
                <a:ext cx="223671" cy="180000"/>
              </a:xfrm>
              <a:prstGeom prst="rect">
                <a:avLst/>
              </a:prstGeom>
              <a:solidFill>
                <a:srgbClr val="FFFFFF"/>
              </a:solidFill>
              <a:ln w="9525" cap="flat">
                <a:solidFill>
                  <a:srgbClr val="000000"/>
                </a:solidFill>
                <a:prstDash val="solid"/>
                <a:miter/>
              </a:ln>
            </p:spPr>
            <p:txBody>
              <a:bodyPr rtlCol="0" anchor="ctr"/>
              <a:lstStyle/>
              <a:p>
                <a:pPr marL="0" marR="0" lvl="0" indent="0" algn="l" defTabSz="761970" rtl="0" eaLnBrk="1" fontAlgn="auto" latinLnBrk="0" hangingPunct="1">
                  <a:lnSpc>
                    <a:spcPct val="100000"/>
                  </a:lnSpc>
                  <a:spcBef>
                    <a:spcPts val="0"/>
                  </a:spcBef>
                  <a:spcAft>
                    <a:spcPts val="0"/>
                  </a:spcAft>
                  <a:buClrTx/>
                  <a:buSzTx/>
                  <a:buFontTx/>
                  <a:buNone/>
                  <a:tabLst/>
                  <a:defRPr/>
                </a:pPr>
                <a:endParaRPr kumimoji="0" lang="en-GB" sz="1139" b="0" i="0" u="none" strike="noStrike" kern="1200" cap="none" spc="0" normalizeH="0" baseline="0" noProof="0">
                  <a:ln>
                    <a:noFill/>
                  </a:ln>
                  <a:solidFill>
                    <a:srgbClr val="595454"/>
                  </a:solidFill>
                  <a:effectLst/>
                  <a:uLnTx/>
                  <a:uFillTx/>
                  <a:latin typeface="Trebuchet MS"/>
                  <a:ea typeface="+mn-ea"/>
                  <a:cs typeface="+mn-cs"/>
                </a:endParaRPr>
              </a:p>
            </p:txBody>
          </p:sp>
        </p:grpSp>
        <p:grpSp>
          <p:nvGrpSpPr>
            <p:cNvPr id="13" name="Group 12">
              <a:extLst>
                <a:ext uri="{FF2B5EF4-FFF2-40B4-BE49-F238E27FC236}">
                  <a16:creationId xmlns:a16="http://schemas.microsoft.com/office/drawing/2014/main" id="{47655A62-5F3F-45BA-8C0D-69CE2F02A835}"/>
                </a:ext>
              </a:extLst>
            </p:cNvPr>
            <p:cNvGrpSpPr/>
            <p:nvPr/>
          </p:nvGrpSpPr>
          <p:grpSpPr>
            <a:xfrm>
              <a:off x="1684987" y="4821823"/>
              <a:ext cx="625562" cy="180000"/>
              <a:chOff x="1684987" y="4821484"/>
              <a:chExt cx="625562" cy="180000"/>
            </a:xfrm>
          </p:grpSpPr>
          <p:sp>
            <p:nvSpPr>
              <p:cNvPr id="216" name="Rectangle 215">
                <a:extLst>
                  <a:ext uri="{FF2B5EF4-FFF2-40B4-BE49-F238E27FC236}">
                    <a16:creationId xmlns:a16="http://schemas.microsoft.com/office/drawing/2014/main" id="{07FFC5FE-2FD2-4BD5-8069-F6F3A7FD6892}"/>
                  </a:ext>
                </a:extLst>
              </p:cNvPr>
              <p:cNvSpPr/>
              <p:nvPr>
                <p:custDataLst>
                  <p:tags r:id="rId1"/>
                </p:custDataLst>
              </p:nvPr>
            </p:nvSpPr>
            <p:spPr>
              <a:xfrm>
                <a:off x="2220842" y="4821484"/>
                <a:ext cx="89707" cy="180000"/>
              </a:xfrm>
              <a:prstGeom prst="rect">
                <a:avLst/>
              </a:prstGeom>
              <a:solidFill>
                <a:srgbClr val="FF0000"/>
              </a:solidFill>
              <a:ln w="9525" cap="flat">
                <a:solidFill>
                  <a:srgbClr val="000000"/>
                </a:solidFill>
                <a:prstDash val="solid"/>
                <a:miter/>
              </a:ln>
            </p:spPr>
            <p:txBody>
              <a:bodyPr rtlCol="0" anchor="ctr"/>
              <a:lstStyle/>
              <a:p>
                <a:pPr marL="0" marR="0" lvl="0" indent="0" algn="l" defTabSz="761970" rtl="0" eaLnBrk="1" fontAlgn="auto" latinLnBrk="0" hangingPunct="1">
                  <a:lnSpc>
                    <a:spcPct val="100000"/>
                  </a:lnSpc>
                  <a:spcBef>
                    <a:spcPts val="0"/>
                  </a:spcBef>
                  <a:spcAft>
                    <a:spcPts val="0"/>
                  </a:spcAft>
                  <a:buClrTx/>
                  <a:buSzTx/>
                  <a:buFontTx/>
                  <a:buNone/>
                  <a:tabLst/>
                  <a:defRPr/>
                </a:pPr>
                <a:endParaRPr kumimoji="0" lang="en-GB" sz="1139" b="0" i="0" u="none" strike="noStrike" kern="1200" cap="none" spc="0" normalizeH="0" baseline="0" noProof="0">
                  <a:ln>
                    <a:noFill/>
                  </a:ln>
                  <a:solidFill>
                    <a:srgbClr val="595454"/>
                  </a:solidFill>
                  <a:effectLst/>
                  <a:uLnTx/>
                  <a:uFillTx/>
                  <a:latin typeface="Trebuchet MS"/>
                  <a:ea typeface="+mn-ea"/>
                  <a:cs typeface="+mn-cs"/>
                </a:endParaRPr>
              </a:p>
            </p:txBody>
          </p:sp>
          <p:sp>
            <p:nvSpPr>
              <p:cNvPr id="217" name="Rectangle 216">
                <a:extLst>
                  <a:ext uri="{FF2B5EF4-FFF2-40B4-BE49-F238E27FC236}">
                    <a16:creationId xmlns:a16="http://schemas.microsoft.com/office/drawing/2014/main" id="{79B3C1A1-DCAB-4024-8DA5-170B29CB1ECD}"/>
                  </a:ext>
                </a:extLst>
              </p:cNvPr>
              <p:cNvSpPr/>
              <p:nvPr/>
            </p:nvSpPr>
            <p:spPr>
              <a:xfrm>
                <a:off x="1847657" y="4821484"/>
                <a:ext cx="373185" cy="180000"/>
              </a:xfrm>
              <a:prstGeom prst="rect">
                <a:avLst/>
              </a:prstGeom>
              <a:solidFill>
                <a:srgbClr val="436582"/>
              </a:solidFill>
              <a:ln w="9525" cap="flat">
                <a:solidFill>
                  <a:srgbClr val="000000"/>
                </a:solidFill>
                <a:prstDash val="solid"/>
                <a:miter/>
              </a:ln>
            </p:spPr>
            <p:txBody>
              <a:bodyPr rtlCol="0" anchor="ctr"/>
              <a:lstStyle/>
              <a:p>
                <a:pPr marL="0" marR="0" lvl="0" indent="0" algn="l" defTabSz="761970" rtl="0" eaLnBrk="1" fontAlgn="auto" latinLnBrk="0" hangingPunct="1">
                  <a:lnSpc>
                    <a:spcPct val="100000"/>
                  </a:lnSpc>
                  <a:spcBef>
                    <a:spcPts val="0"/>
                  </a:spcBef>
                  <a:spcAft>
                    <a:spcPts val="0"/>
                  </a:spcAft>
                  <a:buClrTx/>
                  <a:buSzTx/>
                  <a:buFontTx/>
                  <a:buNone/>
                  <a:tabLst/>
                  <a:defRPr/>
                </a:pPr>
                <a:endParaRPr kumimoji="0" lang="en-GB" sz="1139" b="0" i="0" u="none" strike="noStrike" kern="1200" cap="none" spc="0" normalizeH="0" baseline="0" noProof="0">
                  <a:ln>
                    <a:noFill/>
                  </a:ln>
                  <a:solidFill>
                    <a:srgbClr val="595454"/>
                  </a:solidFill>
                  <a:effectLst/>
                  <a:uLnTx/>
                  <a:uFillTx/>
                  <a:latin typeface="Trebuchet MS"/>
                  <a:ea typeface="+mn-ea"/>
                  <a:cs typeface="+mn-cs"/>
                </a:endParaRPr>
              </a:p>
            </p:txBody>
          </p:sp>
          <p:sp>
            <p:nvSpPr>
              <p:cNvPr id="218" name="Rectangle 217">
                <a:extLst>
                  <a:ext uri="{FF2B5EF4-FFF2-40B4-BE49-F238E27FC236}">
                    <a16:creationId xmlns:a16="http://schemas.microsoft.com/office/drawing/2014/main" id="{3C107D6D-1537-4C15-BBE2-D91F525D1708}"/>
                  </a:ext>
                </a:extLst>
              </p:cNvPr>
              <p:cNvSpPr/>
              <p:nvPr/>
            </p:nvSpPr>
            <p:spPr>
              <a:xfrm>
                <a:off x="1684987" y="4821484"/>
                <a:ext cx="165061" cy="180000"/>
              </a:xfrm>
              <a:prstGeom prst="rect">
                <a:avLst/>
              </a:prstGeom>
              <a:solidFill>
                <a:srgbClr val="FFFFFF"/>
              </a:solidFill>
              <a:ln w="9525" cap="flat">
                <a:solidFill>
                  <a:srgbClr val="000000"/>
                </a:solidFill>
                <a:prstDash val="solid"/>
                <a:miter/>
              </a:ln>
            </p:spPr>
            <p:txBody>
              <a:bodyPr rtlCol="0" anchor="ctr"/>
              <a:lstStyle/>
              <a:p>
                <a:pPr marL="0" marR="0" lvl="0" indent="0" algn="l" defTabSz="761970" rtl="0" eaLnBrk="1" fontAlgn="auto" latinLnBrk="0" hangingPunct="1">
                  <a:lnSpc>
                    <a:spcPct val="100000"/>
                  </a:lnSpc>
                  <a:spcBef>
                    <a:spcPts val="0"/>
                  </a:spcBef>
                  <a:spcAft>
                    <a:spcPts val="0"/>
                  </a:spcAft>
                  <a:buClrTx/>
                  <a:buSzTx/>
                  <a:buFontTx/>
                  <a:buNone/>
                  <a:tabLst/>
                  <a:defRPr/>
                </a:pPr>
                <a:endParaRPr kumimoji="0" lang="en-GB" sz="1139" b="0" i="0" u="none" strike="noStrike" kern="1200" cap="none" spc="0" normalizeH="0" baseline="0" noProof="0">
                  <a:ln>
                    <a:noFill/>
                  </a:ln>
                  <a:solidFill>
                    <a:srgbClr val="595454"/>
                  </a:solidFill>
                  <a:effectLst/>
                  <a:uLnTx/>
                  <a:uFillTx/>
                  <a:latin typeface="Trebuchet MS"/>
                  <a:ea typeface="+mn-ea"/>
                  <a:cs typeface="+mn-cs"/>
                </a:endParaRPr>
              </a:p>
            </p:txBody>
          </p:sp>
        </p:grpSp>
        <p:grpSp>
          <p:nvGrpSpPr>
            <p:cNvPr id="14" name="Group 13">
              <a:extLst>
                <a:ext uri="{FF2B5EF4-FFF2-40B4-BE49-F238E27FC236}">
                  <a16:creationId xmlns:a16="http://schemas.microsoft.com/office/drawing/2014/main" id="{EF358AB1-1360-43ED-B5BC-42789F570D5D}"/>
                </a:ext>
              </a:extLst>
            </p:cNvPr>
            <p:cNvGrpSpPr/>
            <p:nvPr/>
          </p:nvGrpSpPr>
          <p:grpSpPr>
            <a:xfrm>
              <a:off x="1684987" y="4618731"/>
              <a:ext cx="314576" cy="180000"/>
              <a:chOff x="1684987" y="4618905"/>
              <a:chExt cx="314576" cy="180000"/>
            </a:xfrm>
          </p:grpSpPr>
          <p:sp>
            <p:nvSpPr>
              <p:cNvPr id="213" name="Rectangle 212">
                <a:extLst>
                  <a:ext uri="{FF2B5EF4-FFF2-40B4-BE49-F238E27FC236}">
                    <a16:creationId xmlns:a16="http://schemas.microsoft.com/office/drawing/2014/main" id="{0CAA662F-CB19-4869-96F1-09F2E7D23B26}"/>
                  </a:ext>
                </a:extLst>
              </p:cNvPr>
              <p:cNvSpPr/>
              <p:nvPr/>
            </p:nvSpPr>
            <p:spPr>
              <a:xfrm>
                <a:off x="1912249" y="4618905"/>
                <a:ext cx="87314" cy="180000"/>
              </a:xfrm>
              <a:prstGeom prst="rect">
                <a:avLst/>
              </a:prstGeom>
              <a:solidFill>
                <a:srgbClr val="FF0000"/>
              </a:solidFill>
              <a:ln w="9525" cap="flat">
                <a:solidFill>
                  <a:srgbClr val="000000"/>
                </a:solidFill>
                <a:prstDash val="solid"/>
                <a:miter/>
              </a:ln>
            </p:spPr>
            <p:txBody>
              <a:bodyPr rtlCol="0" anchor="ctr"/>
              <a:lstStyle/>
              <a:p>
                <a:pPr marL="0" marR="0" lvl="0" indent="0" algn="l" defTabSz="761970" rtl="0" eaLnBrk="1" fontAlgn="auto" latinLnBrk="0" hangingPunct="1">
                  <a:lnSpc>
                    <a:spcPct val="100000"/>
                  </a:lnSpc>
                  <a:spcBef>
                    <a:spcPts val="0"/>
                  </a:spcBef>
                  <a:spcAft>
                    <a:spcPts val="0"/>
                  </a:spcAft>
                  <a:buClrTx/>
                  <a:buSzTx/>
                  <a:buFontTx/>
                  <a:buNone/>
                  <a:tabLst/>
                  <a:defRPr/>
                </a:pPr>
                <a:endParaRPr kumimoji="0" lang="en-GB" sz="1139" b="0" i="0" u="none" strike="noStrike" kern="1200" cap="none" spc="0" normalizeH="0" baseline="0" noProof="0">
                  <a:ln>
                    <a:noFill/>
                  </a:ln>
                  <a:solidFill>
                    <a:srgbClr val="595454"/>
                  </a:solidFill>
                  <a:effectLst/>
                  <a:uLnTx/>
                  <a:uFillTx/>
                  <a:latin typeface="Trebuchet MS"/>
                  <a:ea typeface="+mn-ea"/>
                  <a:cs typeface="+mn-cs"/>
                </a:endParaRPr>
              </a:p>
            </p:txBody>
          </p:sp>
          <p:sp>
            <p:nvSpPr>
              <p:cNvPr id="214" name="Rectangle 213">
                <a:extLst>
                  <a:ext uri="{FF2B5EF4-FFF2-40B4-BE49-F238E27FC236}">
                    <a16:creationId xmlns:a16="http://schemas.microsoft.com/office/drawing/2014/main" id="{188156A7-B78B-4F9E-A9AE-1202734B9DFC}"/>
                  </a:ext>
                </a:extLst>
              </p:cNvPr>
              <p:cNvSpPr/>
              <p:nvPr/>
            </p:nvSpPr>
            <p:spPr>
              <a:xfrm>
                <a:off x="1857226" y="4618905"/>
                <a:ext cx="55022" cy="180000"/>
              </a:xfrm>
              <a:prstGeom prst="rect">
                <a:avLst/>
              </a:prstGeom>
              <a:solidFill>
                <a:srgbClr val="4FC7ED"/>
              </a:solidFill>
              <a:ln w="9525" cap="flat">
                <a:solidFill>
                  <a:srgbClr val="000000"/>
                </a:solidFill>
                <a:prstDash val="solid"/>
                <a:miter/>
              </a:ln>
            </p:spPr>
            <p:txBody>
              <a:bodyPr rtlCol="0" anchor="ctr"/>
              <a:lstStyle/>
              <a:p>
                <a:pPr marL="0" marR="0" lvl="0" indent="0" algn="l" defTabSz="761970" rtl="0" eaLnBrk="1" fontAlgn="auto" latinLnBrk="0" hangingPunct="1">
                  <a:lnSpc>
                    <a:spcPct val="100000"/>
                  </a:lnSpc>
                  <a:spcBef>
                    <a:spcPts val="0"/>
                  </a:spcBef>
                  <a:spcAft>
                    <a:spcPts val="0"/>
                  </a:spcAft>
                  <a:buClrTx/>
                  <a:buSzTx/>
                  <a:buFontTx/>
                  <a:buNone/>
                  <a:tabLst/>
                  <a:defRPr/>
                </a:pPr>
                <a:endParaRPr kumimoji="0" lang="en-GB" sz="1139" b="0" i="0" u="none" strike="noStrike" kern="1200" cap="none" spc="0" normalizeH="0" baseline="0" noProof="0">
                  <a:ln>
                    <a:noFill/>
                  </a:ln>
                  <a:solidFill>
                    <a:srgbClr val="595454"/>
                  </a:solidFill>
                  <a:effectLst/>
                  <a:uLnTx/>
                  <a:uFillTx/>
                  <a:latin typeface="Trebuchet MS"/>
                  <a:ea typeface="+mn-ea"/>
                  <a:cs typeface="+mn-cs"/>
                </a:endParaRPr>
              </a:p>
            </p:txBody>
          </p:sp>
          <p:sp>
            <p:nvSpPr>
              <p:cNvPr id="215" name="Rectangle 214">
                <a:extLst>
                  <a:ext uri="{FF2B5EF4-FFF2-40B4-BE49-F238E27FC236}">
                    <a16:creationId xmlns:a16="http://schemas.microsoft.com/office/drawing/2014/main" id="{BF5178B6-C941-41BF-9AEA-DB1DE5571949}"/>
                  </a:ext>
                </a:extLst>
              </p:cNvPr>
              <p:cNvSpPr/>
              <p:nvPr/>
            </p:nvSpPr>
            <p:spPr>
              <a:xfrm>
                <a:off x="1684987" y="4618905"/>
                <a:ext cx="172239" cy="180000"/>
              </a:xfrm>
              <a:prstGeom prst="rect">
                <a:avLst/>
              </a:prstGeom>
              <a:solidFill>
                <a:srgbClr val="FFFFFF"/>
              </a:solidFill>
              <a:ln w="9525" cap="flat">
                <a:solidFill>
                  <a:srgbClr val="000000"/>
                </a:solidFill>
                <a:prstDash val="solid"/>
                <a:miter/>
              </a:ln>
            </p:spPr>
            <p:txBody>
              <a:bodyPr rtlCol="0" anchor="ctr"/>
              <a:lstStyle/>
              <a:p>
                <a:pPr marL="0" marR="0" lvl="0" indent="0" algn="l" defTabSz="761970" rtl="0" eaLnBrk="1" fontAlgn="auto" latinLnBrk="0" hangingPunct="1">
                  <a:lnSpc>
                    <a:spcPct val="100000"/>
                  </a:lnSpc>
                  <a:spcBef>
                    <a:spcPts val="0"/>
                  </a:spcBef>
                  <a:spcAft>
                    <a:spcPts val="0"/>
                  </a:spcAft>
                  <a:buClrTx/>
                  <a:buSzTx/>
                  <a:buFontTx/>
                  <a:buNone/>
                  <a:tabLst/>
                  <a:defRPr/>
                </a:pPr>
                <a:endParaRPr kumimoji="0" lang="en-GB" sz="1139" b="0" i="0" u="none" strike="noStrike" kern="1200" cap="none" spc="0" normalizeH="0" baseline="0" noProof="0">
                  <a:ln>
                    <a:noFill/>
                  </a:ln>
                  <a:solidFill>
                    <a:srgbClr val="595454"/>
                  </a:solidFill>
                  <a:effectLst/>
                  <a:uLnTx/>
                  <a:uFillTx/>
                  <a:latin typeface="Trebuchet MS"/>
                  <a:ea typeface="+mn-ea"/>
                  <a:cs typeface="+mn-cs"/>
                </a:endParaRPr>
              </a:p>
            </p:txBody>
          </p:sp>
        </p:grpSp>
        <p:grpSp>
          <p:nvGrpSpPr>
            <p:cNvPr id="15" name="Group 14">
              <a:extLst>
                <a:ext uri="{FF2B5EF4-FFF2-40B4-BE49-F238E27FC236}">
                  <a16:creationId xmlns:a16="http://schemas.microsoft.com/office/drawing/2014/main" id="{452F4517-29E9-411E-977E-DE2B5ADEC22C}"/>
                </a:ext>
              </a:extLst>
            </p:cNvPr>
            <p:cNvGrpSpPr/>
            <p:nvPr/>
          </p:nvGrpSpPr>
          <p:grpSpPr>
            <a:xfrm>
              <a:off x="1684987" y="4415639"/>
              <a:ext cx="840862" cy="180000"/>
              <a:chOff x="1684987" y="4414279"/>
              <a:chExt cx="840862" cy="180000"/>
            </a:xfrm>
          </p:grpSpPr>
          <p:sp>
            <p:nvSpPr>
              <p:cNvPr id="210" name="Rectangle 209">
                <a:extLst>
                  <a:ext uri="{FF2B5EF4-FFF2-40B4-BE49-F238E27FC236}">
                    <a16:creationId xmlns:a16="http://schemas.microsoft.com/office/drawing/2014/main" id="{3CEDECBA-E618-4EF8-9610-427E20BC95F4}"/>
                  </a:ext>
                </a:extLst>
              </p:cNvPr>
              <p:cNvSpPr/>
              <p:nvPr/>
            </p:nvSpPr>
            <p:spPr>
              <a:xfrm>
                <a:off x="2473221" y="4414279"/>
                <a:ext cx="52628" cy="180000"/>
              </a:xfrm>
              <a:prstGeom prst="rect">
                <a:avLst/>
              </a:prstGeom>
              <a:solidFill>
                <a:srgbClr val="4FC7ED"/>
              </a:solidFill>
              <a:ln w="9525" cap="flat">
                <a:solidFill>
                  <a:srgbClr val="000000"/>
                </a:solidFill>
                <a:prstDash val="solid"/>
                <a:miter/>
              </a:ln>
            </p:spPr>
            <p:txBody>
              <a:bodyPr rtlCol="0" anchor="ctr"/>
              <a:lstStyle/>
              <a:p>
                <a:pPr marL="0" marR="0" lvl="0" indent="0" algn="l" defTabSz="761970" rtl="0" eaLnBrk="1" fontAlgn="auto" latinLnBrk="0" hangingPunct="1">
                  <a:lnSpc>
                    <a:spcPct val="100000"/>
                  </a:lnSpc>
                  <a:spcBef>
                    <a:spcPts val="0"/>
                  </a:spcBef>
                  <a:spcAft>
                    <a:spcPts val="0"/>
                  </a:spcAft>
                  <a:buClrTx/>
                  <a:buSzTx/>
                  <a:buFontTx/>
                  <a:buNone/>
                  <a:tabLst/>
                  <a:defRPr/>
                </a:pPr>
                <a:endParaRPr kumimoji="0" lang="en-GB" sz="1139" b="0" i="0" u="none" strike="noStrike" kern="1200" cap="none" spc="0" normalizeH="0" baseline="0" noProof="0">
                  <a:ln>
                    <a:noFill/>
                  </a:ln>
                  <a:solidFill>
                    <a:srgbClr val="595454"/>
                  </a:solidFill>
                  <a:effectLst/>
                  <a:uLnTx/>
                  <a:uFillTx/>
                  <a:latin typeface="Trebuchet MS"/>
                  <a:ea typeface="+mn-ea"/>
                  <a:cs typeface="+mn-cs"/>
                </a:endParaRPr>
              </a:p>
            </p:txBody>
          </p:sp>
          <p:sp>
            <p:nvSpPr>
              <p:cNvPr id="211" name="Rectangle 210">
                <a:extLst>
                  <a:ext uri="{FF2B5EF4-FFF2-40B4-BE49-F238E27FC236}">
                    <a16:creationId xmlns:a16="http://schemas.microsoft.com/office/drawing/2014/main" id="{1F6F4582-625D-4A3B-8AD4-FEB87681EB27}"/>
                  </a:ext>
                </a:extLst>
              </p:cNvPr>
              <p:cNvSpPr/>
              <p:nvPr/>
            </p:nvSpPr>
            <p:spPr>
              <a:xfrm>
                <a:off x="1847658" y="4414279"/>
                <a:ext cx="625562" cy="180000"/>
              </a:xfrm>
              <a:prstGeom prst="rect">
                <a:avLst/>
              </a:prstGeom>
              <a:solidFill>
                <a:srgbClr val="436582"/>
              </a:solidFill>
              <a:ln w="9525" cap="flat">
                <a:solidFill>
                  <a:srgbClr val="000000"/>
                </a:solidFill>
                <a:prstDash val="solid"/>
                <a:miter/>
              </a:ln>
            </p:spPr>
            <p:txBody>
              <a:bodyPr rtlCol="0" anchor="ctr"/>
              <a:lstStyle/>
              <a:p>
                <a:pPr marL="0" marR="0" lvl="0" indent="0" algn="l" defTabSz="761970" rtl="0" eaLnBrk="1" fontAlgn="auto" latinLnBrk="0" hangingPunct="1">
                  <a:lnSpc>
                    <a:spcPct val="100000"/>
                  </a:lnSpc>
                  <a:spcBef>
                    <a:spcPts val="0"/>
                  </a:spcBef>
                  <a:spcAft>
                    <a:spcPts val="0"/>
                  </a:spcAft>
                  <a:buClrTx/>
                  <a:buSzTx/>
                  <a:buFontTx/>
                  <a:buNone/>
                  <a:tabLst/>
                  <a:defRPr/>
                </a:pPr>
                <a:endParaRPr kumimoji="0" lang="en-GB" sz="1139" b="0" i="0" u="none" strike="noStrike" kern="1200" cap="none" spc="0" normalizeH="0" baseline="0" noProof="0">
                  <a:ln>
                    <a:noFill/>
                  </a:ln>
                  <a:solidFill>
                    <a:srgbClr val="595454"/>
                  </a:solidFill>
                  <a:effectLst/>
                  <a:uLnTx/>
                  <a:uFillTx/>
                  <a:latin typeface="Trebuchet MS"/>
                  <a:ea typeface="+mn-ea"/>
                  <a:cs typeface="+mn-cs"/>
                </a:endParaRPr>
              </a:p>
            </p:txBody>
          </p:sp>
          <p:sp>
            <p:nvSpPr>
              <p:cNvPr id="212" name="Rectangle 211">
                <a:extLst>
                  <a:ext uri="{FF2B5EF4-FFF2-40B4-BE49-F238E27FC236}">
                    <a16:creationId xmlns:a16="http://schemas.microsoft.com/office/drawing/2014/main" id="{0DF06AD7-F829-408D-BB82-606B715CC6F7}"/>
                  </a:ext>
                </a:extLst>
              </p:cNvPr>
              <p:cNvSpPr/>
              <p:nvPr/>
            </p:nvSpPr>
            <p:spPr>
              <a:xfrm>
                <a:off x="1684987" y="4414279"/>
                <a:ext cx="165061" cy="180000"/>
              </a:xfrm>
              <a:prstGeom prst="rect">
                <a:avLst/>
              </a:prstGeom>
              <a:solidFill>
                <a:srgbClr val="FFFFFF"/>
              </a:solidFill>
              <a:ln w="9525" cap="flat">
                <a:solidFill>
                  <a:srgbClr val="000000"/>
                </a:solidFill>
                <a:prstDash val="solid"/>
                <a:miter/>
              </a:ln>
            </p:spPr>
            <p:txBody>
              <a:bodyPr rtlCol="0" anchor="ctr"/>
              <a:lstStyle/>
              <a:p>
                <a:pPr marL="0" marR="0" lvl="0" indent="0" algn="l" defTabSz="761970" rtl="0" eaLnBrk="1" fontAlgn="auto" latinLnBrk="0" hangingPunct="1">
                  <a:lnSpc>
                    <a:spcPct val="100000"/>
                  </a:lnSpc>
                  <a:spcBef>
                    <a:spcPts val="0"/>
                  </a:spcBef>
                  <a:spcAft>
                    <a:spcPts val="0"/>
                  </a:spcAft>
                  <a:buClrTx/>
                  <a:buSzTx/>
                  <a:buFontTx/>
                  <a:buNone/>
                  <a:tabLst/>
                  <a:defRPr/>
                </a:pPr>
                <a:endParaRPr kumimoji="0" lang="en-GB" sz="1139" b="0" i="0" u="none" strike="noStrike" kern="1200" cap="none" spc="0" normalizeH="0" baseline="0" noProof="0">
                  <a:ln>
                    <a:noFill/>
                  </a:ln>
                  <a:solidFill>
                    <a:srgbClr val="595454"/>
                  </a:solidFill>
                  <a:effectLst/>
                  <a:uLnTx/>
                  <a:uFillTx/>
                  <a:latin typeface="Trebuchet MS"/>
                  <a:ea typeface="+mn-ea"/>
                  <a:cs typeface="+mn-cs"/>
                </a:endParaRPr>
              </a:p>
            </p:txBody>
          </p:sp>
        </p:grpSp>
        <p:grpSp>
          <p:nvGrpSpPr>
            <p:cNvPr id="16" name="Group 15">
              <a:extLst>
                <a:ext uri="{FF2B5EF4-FFF2-40B4-BE49-F238E27FC236}">
                  <a16:creationId xmlns:a16="http://schemas.microsoft.com/office/drawing/2014/main" id="{6F1B8BAE-F6E0-4F0C-9919-CA312B3A08E7}"/>
                </a:ext>
              </a:extLst>
            </p:cNvPr>
            <p:cNvGrpSpPr/>
            <p:nvPr/>
          </p:nvGrpSpPr>
          <p:grpSpPr>
            <a:xfrm>
              <a:off x="1684987" y="4212547"/>
              <a:ext cx="824115" cy="180000"/>
              <a:chOff x="1684987" y="4211699"/>
              <a:chExt cx="824115" cy="180000"/>
            </a:xfrm>
          </p:grpSpPr>
          <p:sp>
            <p:nvSpPr>
              <p:cNvPr id="208" name="Rectangle 207">
                <a:extLst>
                  <a:ext uri="{FF2B5EF4-FFF2-40B4-BE49-F238E27FC236}">
                    <a16:creationId xmlns:a16="http://schemas.microsoft.com/office/drawing/2014/main" id="{365E91A0-4D4F-4698-910A-057C59EFC8F5}"/>
                  </a:ext>
                </a:extLst>
              </p:cNvPr>
              <p:cNvSpPr/>
              <p:nvPr/>
            </p:nvSpPr>
            <p:spPr>
              <a:xfrm>
                <a:off x="2016306" y="4211699"/>
                <a:ext cx="492796" cy="180000"/>
              </a:xfrm>
              <a:prstGeom prst="rect">
                <a:avLst/>
              </a:prstGeom>
              <a:solidFill>
                <a:srgbClr val="436582"/>
              </a:solidFill>
              <a:ln w="9525" cap="flat">
                <a:solidFill>
                  <a:srgbClr val="000000"/>
                </a:solidFill>
                <a:prstDash val="solid"/>
                <a:miter/>
              </a:ln>
            </p:spPr>
            <p:txBody>
              <a:bodyPr rtlCol="0" anchor="ctr"/>
              <a:lstStyle/>
              <a:p>
                <a:pPr marL="0" marR="0" lvl="0" indent="0" algn="l" defTabSz="761970" rtl="0" eaLnBrk="1" fontAlgn="auto" latinLnBrk="0" hangingPunct="1">
                  <a:lnSpc>
                    <a:spcPct val="100000"/>
                  </a:lnSpc>
                  <a:spcBef>
                    <a:spcPts val="0"/>
                  </a:spcBef>
                  <a:spcAft>
                    <a:spcPts val="0"/>
                  </a:spcAft>
                  <a:buClrTx/>
                  <a:buSzTx/>
                  <a:buFontTx/>
                  <a:buNone/>
                  <a:tabLst/>
                  <a:defRPr/>
                </a:pPr>
                <a:endParaRPr kumimoji="0" lang="en-GB" sz="1139" b="0" i="0" u="none" strike="noStrike" kern="1200" cap="none" spc="0" normalizeH="0" baseline="0" noProof="0">
                  <a:ln>
                    <a:noFill/>
                  </a:ln>
                  <a:solidFill>
                    <a:srgbClr val="595454"/>
                  </a:solidFill>
                  <a:effectLst/>
                  <a:uLnTx/>
                  <a:uFillTx/>
                  <a:latin typeface="Trebuchet MS"/>
                  <a:ea typeface="+mn-ea"/>
                  <a:cs typeface="+mn-cs"/>
                </a:endParaRPr>
              </a:p>
            </p:txBody>
          </p:sp>
          <p:sp>
            <p:nvSpPr>
              <p:cNvPr id="209" name="Rectangle 208">
                <a:extLst>
                  <a:ext uri="{FF2B5EF4-FFF2-40B4-BE49-F238E27FC236}">
                    <a16:creationId xmlns:a16="http://schemas.microsoft.com/office/drawing/2014/main" id="{3410D919-7D31-40EF-8CBE-C4710EFEF396}"/>
                  </a:ext>
                </a:extLst>
              </p:cNvPr>
              <p:cNvSpPr/>
              <p:nvPr/>
            </p:nvSpPr>
            <p:spPr>
              <a:xfrm>
                <a:off x="1684987" y="4211699"/>
                <a:ext cx="331320" cy="180000"/>
              </a:xfrm>
              <a:prstGeom prst="rect">
                <a:avLst/>
              </a:prstGeom>
              <a:solidFill>
                <a:srgbClr val="FFFFFF"/>
              </a:solidFill>
              <a:ln w="9525" cap="flat">
                <a:solidFill>
                  <a:srgbClr val="000000"/>
                </a:solidFill>
                <a:prstDash val="solid"/>
                <a:miter/>
              </a:ln>
            </p:spPr>
            <p:txBody>
              <a:bodyPr rtlCol="0" anchor="ctr"/>
              <a:lstStyle/>
              <a:p>
                <a:pPr marL="0" marR="0" lvl="0" indent="0" algn="l" defTabSz="761970" rtl="0" eaLnBrk="1" fontAlgn="auto" latinLnBrk="0" hangingPunct="1">
                  <a:lnSpc>
                    <a:spcPct val="100000"/>
                  </a:lnSpc>
                  <a:spcBef>
                    <a:spcPts val="0"/>
                  </a:spcBef>
                  <a:spcAft>
                    <a:spcPts val="0"/>
                  </a:spcAft>
                  <a:buClrTx/>
                  <a:buSzTx/>
                  <a:buFontTx/>
                  <a:buNone/>
                  <a:tabLst/>
                  <a:defRPr/>
                </a:pPr>
                <a:endParaRPr kumimoji="0" lang="en-GB" sz="1139" b="0" i="0" u="none" strike="noStrike" kern="1200" cap="none" spc="0" normalizeH="0" baseline="0" noProof="0">
                  <a:ln>
                    <a:noFill/>
                  </a:ln>
                  <a:solidFill>
                    <a:srgbClr val="595454"/>
                  </a:solidFill>
                  <a:effectLst/>
                  <a:uLnTx/>
                  <a:uFillTx/>
                  <a:latin typeface="Trebuchet MS"/>
                  <a:ea typeface="+mn-ea"/>
                  <a:cs typeface="+mn-cs"/>
                </a:endParaRPr>
              </a:p>
            </p:txBody>
          </p:sp>
        </p:grpSp>
        <p:grpSp>
          <p:nvGrpSpPr>
            <p:cNvPr id="17" name="Group 16">
              <a:extLst>
                <a:ext uri="{FF2B5EF4-FFF2-40B4-BE49-F238E27FC236}">
                  <a16:creationId xmlns:a16="http://schemas.microsoft.com/office/drawing/2014/main" id="{6E15C8B5-E3FB-42C2-9FAE-381069682F5F}"/>
                </a:ext>
              </a:extLst>
            </p:cNvPr>
            <p:cNvGrpSpPr/>
            <p:nvPr/>
          </p:nvGrpSpPr>
          <p:grpSpPr>
            <a:xfrm>
              <a:off x="1684987" y="2587811"/>
              <a:ext cx="1899412" cy="180000"/>
              <a:chOff x="1684987" y="2584924"/>
              <a:chExt cx="1899412" cy="180000"/>
            </a:xfrm>
          </p:grpSpPr>
          <p:sp>
            <p:nvSpPr>
              <p:cNvPr id="205" name="Rectangle 204">
                <a:extLst>
                  <a:ext uri="{FF2B5EF4-FFF2-40B4-BE49-F238E27FC236}">
                    <a16:creationId xmlns:a16="http://schemas.microsoft.com/office/drawing/2014/main" id="{E0EA394E-4675-4929-87CF-7C3503EB881C}"/>
                  </a:ext>
                </a:extLst>
              </p:cNvPr>
              <p:cNvSpPr/>
              <p:nvPr/>
            </p:nvSpPr>
            <p:spPr>
              <a:xfrm>
                <a:off x="3498281" y="2584924"/>
                <a:ext cx="86118" cy="180000"/>
              </a:xfrm>
              <a:prstGeom prst="rect">
                <a:avLst/>
              </a:prstGeom>
              <a:solidFill>
                <a:srgbClr val="FF0000"/>
              </a:solidFill>
              <a:ln w="9525" cap="flat">
                <a:solidFill>
                  <a:srgbClr val="000000"/>
                </a:solidFill>
                <a:prstDash val="solid"/>
                <a:miter/>
              </a:ln>
            </p:spPr>
            <p:txBody>
              <a:bodyPr rtlCol="0" anchor="ctr"/>
              <a:lstStyle/>
              <a:p>
                <a:pPr marL="0" marR="0" lvl="0" indent="0" algn="l" defTabSz="761970" rtl="0" eaLnBrk="1" fontAlgn="auto" latinLnBrk="0" hangingPunct="1">
                  <a:lnSpc>
                    <a:spcPct val="100000"/>
                  </a:lnSpc>
                  <a:spcBef>
                    <a:spcPts val="0"/>
                  </a:spcBef>
                  <a:spcAft>
                    <a:spcPts val="0"/>
                  </a:spcAft>
                  <a:buClrTx/>
                  <a:buSzTx/>
                  <a:buFontTx/>
                  <a:buNone/>
                  <a:tabLst/>
                  <a:defRPr/>
                </a:pPr>
                <a:endParaRPr kumimoji="0" lang="en-GB" sz="1139" b="0" i="0" u="none" strike="noStrike" kern="1200" cap="none" spc="0" normalizeH="0" baseline="0" noProof="0">
                  <a:ln>
                    <a:noFill/>
                  </a:ln>
                  <a:solidFill>
                    <a:srgbClr val="595454"/>
                  </a:solidFill>
                  <a:effectLst/>
                  <a:uLnTx/>
                  <a:uFillTx/>
                  <a:latin typeface="Trebuchet MS"/>
                  <a:ea typeface="+mn-ea"/>
                  <a:cs typeface="+mn-cs"/>
                </a:endParaRPr>
              </a:p>
            </p:txBody>
          </p:sp>
          <p:sp>
            <p:nvSpPr>
              <p:cNvPr id="206" name="Rectangle 205">
                <a:extLst>
                  <a:ext uri="{FF2B5EF4-FFF2-40B4-BE49-F238E27FC236}">
                    <a16:creationId xmlns:a16="http://schemas.microsoft.com/office/drawing/2014/main" id="{60E6AF90-B18B-4416-9CD3-40BA9A68F437}"/>
                  </a:ext>
                </a:extLst>
              </p:cNvPr>
              <p:cNvSpPr/>
              <p:nvPr/>
            </p:nvSpPr>
            <p:spPr>
              <a:xfrm>
                <a:off x="2181516" y="2584924"/>
                <a:ext cx="1316765" cy="180000"/>
              </a:xfrm>
              <a:prstGeom prst="rect">
                <a:avLst/>
              </a:prstGeom>
              <a:solidFill>
                <a:srgbClr val="436582"/>
              </a:solidFill>
              <a:ln w="9525" cap="flat">
                <a:solidFill>
                  <a:srgbClr val="000000"/>
                </a:solidFill>
                <a:prstDash val="solid"/>
                <a:miter/>
              </a:ln>
            </p:spPr>
            <p:txBody>
              <a:bodyPr rtlCol="0" anchor="ctr"/>
              <a:lstStyle/>
              <a:p>
                <a:pPr marL="0" marR="0" lvl="0" indent="0" algn="l" defTabSz="761970" rtl="0" eaLnBrk="1" fontAlgn="auto" latinLnBrk="0" hangingPunct="1">
                  <a:lnSpc>
                    <a:spcPct val="100000"/>
                  </a:lnSpc>
                  <a:spcBef>
                    <a:spcPts val="0"/>
                  </a:spcBef>
                  <a:spcAft>
                    <a:spcPts val="0"/>
                  </a:spcAft>
                  <a:buClrTx/>
                  <a:buSzTx/>
                  <a:buFontTx/>
                  <a:buNone/>
                  <a:tabLst/>
                  <a:defRPr/>
                </a:pPr>
                <a:endParaRPr kumimoji="0" lang="en-GB" sz="1139" b="0" i="0" u="none" strike="noStrike" kern="1200" cap="none" spc="0" normalizeH="0" baseline="0" noProof="0">
                  <a:ln>
                    <a:noFill/>
                  </a:ln>
                  <a:solidFill>
                    <a:srgbClr val="595454"/>
                  </a:solidFill>
                  <a:effectLst/>
                  <a:uLnTx/>
                  <a:uFillTx/>
                  <a:latin typeface="Trebuchet MS"/>
                  <a:ea typeface="+mn-ea"/>
                  <a:cs typeface="+mn-cs"/>
                </a:endParaRPr>
              </a:p>
            </p:txBody>
          </p:sp>
          <p:sp>
            <p:nvSpPr>
              <p:cNvPr id="207" name="Rectangle 206">
                <a:extLst>
                  <a:ext uri="{FF2B5EF4-FFF2-40B4-BE49-F238E27FC236}">
                    <a16:creationId xmlns:a16="http://schemas.microsoft.com/office/drawing/2014/main" id="{2D2FB59E-F2D8-4913-8967-0D5E9869E364}"/>
                  </a:ext>
                </a:extLst>
              </p:cNvPr>
              <p:cNvSpPr/>
              <p:nvPr/>
            </p:nvSpPr>
            <p:spPr>
              <a:xfrm>
                <a:off x="1684987" y="2584924"/>
                <a:ext cx="501167" cy="180000"/>
              </a:xfrm>
              <a:prstGeom prst="rect">
                <a:avLst/>
              </a:prstGeom>
              <a:solidFill>
                <a:srgbClr val="FFFFFF"/>
              </a:solidFill>
              <a:ln w="9525" cap="flat">
                <a:solidFill>
                  <a:srgbClr val="000000"/>
                </a:solidFill>
                <a:prstDash val="solid"/>
                <a:miter/>
              </a:ln>
            </p:spPr>
            <p:txBody>
              <a:bodyPr rtlCol="0" anchor="ctr"/>
              <a:lstStyle/>
              <a:p>
                <a:pPr marL="0" marR="0" lvl="0" indent="0" algn="l" defTabSz="761970" rtl="0" eaLnBrk="1" fontAlgn="auto" latinLnBrk="0" hangingPunct="1">
                  <a:lnSpc>
                    <a:spcPct val="100000"/>
                  </a:lnSpc>
                  <a:spcBef>
                    <a:spcPts val="0"/>
                  </a:spcBef>
                  <a:spcAft>
                    <a:spcPts val="0"/>
                  </a:spcAft>
                  <a:buClrTx/>
                  <a:buSzTx/>
                  <a:buFontTx/>
                  <a:buNone/>
                  <a:tabLst/>
                  <a:defRPr/>
                </a:pPr>
                <a:endParaRPr kumimoji="0" lang="en-GB" sz="1139" b="0" i="0" u="none" strike="noStrike" kern="1200" cap="none" spc="0" normalizeH="0" baseline="0" noProof="0">
                  <a:ln>
                    <a:noFill/>
                  </a:ln>
                  <a:solidFill>
                    <a:srgbClr val="595454"/>
                  </a:solidFill>
                  <a:effectLst/>
                  <a:uLnTx/>
                  <a:uFillTx/>
                  <a:latin typeface="Trebuchet MS"/>
                  <a:ea typeface="+mn-ea"/>
                  <a:cs typeface="+mn-cs"/>
                </a:endParaRPr>
              </a:p>
            </p:txBody>
          </p:sp>
        </p:grpSp>
        <p:grpSp>
          <p:nvGrpSpPr>
            <p:cNvPr id="18" name="Group 17">
              <a:extLst>
                <a:ext uri="{FF2B5EF4-FFF2-40B4-BE49-F238E27FC236}">
                  <a16:creationId xmlns:a16="http://schemas.microsoft.com/office/drawing/2014/main" id="{F2F60AC9-A475-4A27-95F1-379EA3B85EF9}"/>
                </a:ext>
              </a:extLst>
            </p:cNvPr>
            <p:cNvGrpSpPr/>
            <p:nvPr/>
          </p:nvGrpSpPr>
          <p:grpSpPr>
            <a:xfrm>
              <a:off x="1684987" y="2384719"/>
              <a:ext cx="1356382" cy="180000"/>
              <a:chOff x="1684987" y="2380299"/>
              <a:chExt cx="1356382" cy="180000"/>
            </a:xfrm>
          </p:grpSpPr>
          <p:sp>
            <p:nvSpPr>
              <p:cNvPr id="202" name="Rectangle 201">
                <a:extLst>
                  <a:ext uri="{FF2B5EF4-FFF2-40B4-BE49-F238E27FC236}">
                    <a16:creationId xmlns:a16="http://schemas.microsoft.com/office/drawing/2014/main" id="{B4FA1459-EC7D-4EC3-8136-785E0831BD39}"/>
                  </a:ext>
                </a:extLst>
              </p:cNvPr>
              <p:cNvSpPr/>
              <p:nvPr/>
            </p:nvSpPr>
            <p:spPr>
              <a:xfrm>
                <a:off x="2174753" y="2380299"/>
                <a:ext cx="866616" cy="180000"/>
              </a:xfrm>
              <a:prstGeom prst="rect">
                <a:avLst/>
              </a:prstGeom>
              <a:solidFill>
                <a:srgbClr val="298A49"/>
              </a:solidFill>
              <a:ln w="9525" cap="flat">
                <a:solidFill>
                  <a:srgbClr val="000000"/>
                </a:solidFill>
                <a:prstDash val="solid"/>
                <a:miter/>
              </a:ln>
            </p:spPr>
            <p:txBody>
              <a:bodyPr rtlCol="0" anchor="ctr"/>
              <a:lstStyle/>
              <a:p>
                <a:pPr marL="0" marR="0" lvl="0" indent="0" algn="l" defTabSz="761970" rtl="0" eaLnBrk="1" fontAlgn="auto" latinLnBrk="0" hangingPunct="1">
                  <a:lnSpc>
                    <a:spcPct val="100000"/>
                  </a:lnSpc>
                  <a:spcBef>
                    <a:spcPts val="0"/>
                  </a:spcBef>
                  <a:spcAft>
                    <a:spcPts val="0"/>
                  </a:spcAft>
                  <a:buClrTx/>
                  <a:buSzTx/>
                  <a:buFontTx/>
                  <a:buNone/>
                  <a:tabLst/>
                  <a:defRPr/>
                </a:pPr>
                <a:endParaRPr kumimoji="0" lang="en-GB" sz="1139" b="0" i="0" u="none" strike="noStrike" kern="1200" cap="none" spc="0" normalizeH="0" baseline="0" noProof="0">
                  <a:ln>
                    <a:noFill/>
                  </a:ln>
                  <a:solidFill>
                    <a:srgbClr val="595454"/>
                  </a:solidFill>
                  <a:effectLst/>
                  <a:uLnTx/>
                  <a:uFillTx/>
                  <a:latin typeface="Trebuchet MS"/>
                  <a:ea typeface="+mn-ea"/>
                  <a:cs typeface="+mn-cs"/>
                </a:endParaRPr>
              </a:p>
            </p:txBody>
          </p:sp>
          <p:sp>
            <p:nvSpPr>
              <p:cNvPr id="203" name="Rectangle 202">
                <a:extLst>
                  <a:ext uri="{FF2B5EF4-FFF2-40B4-BE49-F238E27FC236}">
                    <a16:creationId xmlns:a16="http://schemas.microsoft.com/office/drawing/2014/main" id="{601B57A5-FDD4-4DF0-A13B-E5922B76FF40}"/>
                  </a:ext>
                </a:extLst>
              </p:cNvPr>
              <p:cNvSpPr/>
              <p:nvPr/>
            </p:nvSpPr>
            <p:spPr>
              <a:xfrm>
                <a:off x="2009131" y="2380299"/>
                <a:ext cx="177023" cy="180000"/>
              </a:xfrm>
              <a:prstGeom prst="rect">
                <a:avLst/>
              </a:prstGeom>
              <a:solidFill>
                <a:srgbClr val="66D289"/>
              </a:solidFill>
              <a:ln w="9525" cap="flat">
                <a:solidFill>
                  <a:srgbClr val="000000"/>
                </a:solidFill>
                <a:prstDash val="solid"/>
                <a:miter/>
              </a:ln>
            </p:spPr>
            <p:txBody>
              <a:bodyPr rtlCol="0" anchor="ctr"/>
              <a:lstStyle/>
              <a:p>
                <a:pPr marL="0" marR="0" lvl="0" indent="0" algn="l" defTabSz="761970" rtl="0" eaLnBrk="1" fontAlgn="auto" latinLnBrk="0" hangingPunct="1">
                  <a:lnSpc>
                    <a:spcPct val="100000"/>
                  </a:lnSpc>
                  <a:spcBef>
                    <a:spcPts val="0"/>
                  </a:spcBef>
                  <a:spcAft>
                    <a:spcPts val="0"/>
                  </a:spcAft>
                  <a:buClrTx/>
                  <a:buSzTx/>
                  <a:buFontTx/>
                  <a:buNone/>
                  <a:tabLst/>
                  <a:defRPr/>
                </a:pPr>
                <a:endParaRPr kumimoji="0" lang="en-GB" sz="1139" b="0" i="0" u="none" strike="noStrike" kern="1200" cap="none" spc="0" normalizeH="0" baseline="0" noProof="0">
                  <a:ln>
                    <a:noFill/>
                  </a:ln>
                  <a:solidFill>
                    <a:srgbClr val="595454"/>
                  </a:solidFill>
                  <a:effectLst/>
                  <a:uLnTx/>
                  <a:uFillTx/>
                  <a:latin typeface="Trebuchet MS"/>
                  <a:ea typeface="+mn-ea"/>
                  <a:cs typeface="+mn-cs"/>
                </a:endParaRPr>
              </a:p>
            </p:txBody>
          </p:sp>
          <p:sp>
            <p:nvSpPr>
              <p:cNvPr id="204" name="Rectangle 203">
                <a:extLst>
                  <a:ext uri="{FF2B5EF4-FFF2-40B4-BE49-F238E27FC236}">
                    <a16:creationId xmlns:a16="http://schemas.microsoft.com/office/drawing/2014/main" id="{6264AAE9-DA9E-46A0-9D59-94A61AEA971B}"/>
                  </a:ext>
                </a:extLst>
              </p:cNvPr>
              <p:cNvSpPr/>
              <p:nvPr/>
            </p:nvSpPr>
            <p:spPr>
              <a:xfrm>
                <a:off x="1684987" y="2380299"/>
                <a:ext cx="331319" cy="180000"/>
              </a:xfrm>
              <a:prstGeom prst="rect">
                <a:avLst/>
              </a:prstGeom>
              <a:solidFill>
                <a:srgbClr val="FFFFFF"/>
              </a:solidFill>
              <a:ln w="9525" cap="flat">
                <a:solidFill>
                  <a:srgbClr val="000000"/>
                </a:solidFill>
                <a:prstDash val="solid"/>
                <a:miter/>
              </a:ln>
            </p:spPr>
            <p:txBody>
              <a:bodyPr rtlCol="0" anchor="ctr"/>
              <a:lstStyle/>
              <a:p>
                <a:pPr marL="0" marR="0" lvl="0" indent="0" algn="l" defTabSz="761970" rtl="0" eaLnBrk="1" fontAlgn="auto" latinLnBrk="0" hangingPunct="1">
                  <a:lnSpc>
                    <a:spcPct val="100000"/>
                  </a:lnSpc>
                  <a:spcBef>
                    <a:spcPts val="0"/>
                  </a:spcBef>
                  <a:spcAft>
                    <a:spcPts val="0"/>
                  </a:spcAft>
                  <a:buClrTx/>
                  <a:buSzTx/>
                  <a:buFontTx/>
                  <a:buNone/>
                  <a:tabLst/>
                  <a:defRPr/>
                </a:pPr>
                <a:endParaRPr kumimoji="0" lang="en-GB" sz="1139" b="0" i="0" u="none" strike="noStrike" kern="1200" cap="none" spc="0" normalizeH="0" baseline="0" noProof="0">
                  <a:ln>
                    <a:noFill/>
                  </a:ln>
                  <a:solidFill>
                    <a:srgbClr val="595454"/>
                  </a:solidFill>
                  <a:effectLst/>
                  <a:uLnTx/>
                  <a:uFillTx/>
                  <a:latin typeface="Trebuchet MS"/>
                  <a:ea typeface="+mn-ea"/>
                  <a:cs typeface="+mn-cs"/>
                </a:endParaRPr>
              </a:p>
            </p:txBody>
          </p:sp>
        </p:grpSp>
        <p:grpSp>
          <p:nvGrpSpPr>
            <p:cNvPr id="19" name="Group 18">
              <a:extLst>
                <a:ext uri="{FF2B5EF4-FFF2-40B4-BE49-F238E27FC236}">
                  <a16:creationId xmlns:a16="http://schemas.microsoft.com/office/drawing/2014/main" id="{38091626-54C1-4CEB-AB0E-2418B21482A2}"/>
                </a:ext>
              </a:extLst>
            </p:cNvPr>
            <p:cNvGrpSpPr/>
            <p:nvPr/>
          </p:nvGrpSpPr>
          <p:grpSpPr>
            <a:xfrm>
              <a:off x="1684987" y="2181627"/>
              <a:ext cx="1192516" cy="180000"/>
              <a:chOff x="1684987" y="2177719"/>
              <a:chExt cx="1192516" cy="180000"/>
            </a:xfrm>
          </p:grpSpPr>
          <p:sp>
            <p:nvSpPr>
              <p:cNvPr id="199" name="Rectangle 198">
                <a:extLst>
                  <a:ext uri="{FF2B5EF4-FFF2-40B4-BE49-F238E27FC236}">
                    <a16:creationId xmlns:a16="http://schemas.microsoft.com/office/drawing/2014/main" id="{CA818796-AFD4-4D32-9EE7-F5554B8492D6}"/>
                  </a:ext>
                </a:extLst>
              </p:cNvPr>
              <p:cNvSpPr/>
              <p:nvPr/>
            </p:nvSpPr>
            <p:spPr>
              <a:xfrm>
                <a:off x="2676559" y="2177719"/>
                <a:ext cx="200944" cy="180000"/>
              </a:xfrm>
              <a:prstGeom prst="rect">
                <a:avLst/>
              </a:prstGeom>
              <a:solidFill>
                <a:srgbClr val="FF0000"/>
              </a:solidFill>
              <a:ln w="9525" cap="flat">
                <a:solidFill>
                  <a:srgbClr val="000000"/>
                </a:solidFill>
                <a:prstDash val="solid"/>
                <a:miter/>
              </a:ln>
            </p:spPr>
            <p:txBody>
              <a:bodyPr rtlCol="0" anchor="ctr"/>
              <a:lstStyle/>
              <a:p>
                <a:pPr marL="0" marR="0" lvl="0" indent="0" algn="l" defTabSz="761970" rtl="0" eaLnBrk="1" fontAlgn="auto" latinLnBrk="0" hangingPunct="1">
                  <a:lnSpc>
                    <a:spcPct val="100000"/>
                  </a:lnSpc>
                  <a:spcBef>
                    <a:spcPts val="0"/>
                  </a:spcBef>
                  <a:spcAft>
                    <a:spcPts val="0"/>
                  </a:spcAft>
                  <a:buClrTx/>
                  <a:buSzTx/>
                  <a:buFontTx/>
                  <a:buNone/>
                  <a:tabLst/>
                  <a:defRPr/>
                </a:pPr>
                <a:endParaRPr kumimoji="0" lang="en-GB" sz="1139" b="0" i="0" u="none" strike="noStrike" kern="1200" cap="none" spc="0" normalizeH="0" baseline="0" noProof="0">
                  <a:ln>
                    <a:noFill/>
                  </a:ln>
                  <a:solidFill>
                    <a:srgbClr val="595454"/>
                  </a:solidFill>
                  <a:effectLst/>
                  <a:uLnTx/>
                  <a:uFillTx/>
                  <a:latin typeface="Trebuchet MS"/>
                  <a:ea typeface="+mn-ea"/>
                  <a:cs typeface="+mn-cs"/>
                </a:endParaRPr>
              </a:p>
            </p:txBody>
          </p:sp>
          <p:sp>
            <p:nvSpPr>
              <p:cNvPr id="200" name="Rectangle 199">
                <a:extLst>
                  <a:ext uri="{FF2B5EF4-FFF2-40B4-BE49-F238E27FC236}">
                    <a16:creationId xmlns:a16="http://schemas.microsoft.com/office/drawing/2014/main" id="{125E9B1E-C932-4F7C-A353-ADE72149E5C0}"/>
                  </a:ext>
                </a:extLst>
              </p:cNvPr>
              <p:cNvSpPr/>
              <p:nvPr/>
            </p:nvSpPr>
            <p:spPr>
              <a:xfrm>
                <a:off x="1995927" y="2177719"/>
                <a:ext cx="680631" cy="180000"/>
              </a:xfrm>
              <a:prstGeom prst="rect">
                <a:avLst/>
              </a:prstGeom>
              <a:solidFill>
                <a:srgbClr val="436582"/>
              </a:solidFill>
              <a:ln w="9525" cap="flat">
                <a:solidFill>
                  <a:srgbClr val="000000"/>
                </a:solidFill>
                <a:prstDash val="solid"/>
                <a:miter/>
              </a:ln>
            </p:spPr>
            <p:txBody>
              <a:bodyPr rtlCol="0" anchor="ctr"/>
              <a:lstStyle/>
              <a:p>
                <a:pPr marL="0" marR="0" lvl="0" indent="0" algn="l" defTabSz="761970" rtl="0" eaLnBrk="1" fontAlgn="auto" latinLnBrk="0" hangingPunct="1">
                  <a:lnSpc>
                    <a:spcPct val="100000"/>
                  </a:lnSpc>
                  <a:spcBef>
                    <a:spcPts val="0"/>
                  </a:spcBef>
                  <a:spcAft>
                    <a:spcPts val="0"/>
                  </a:spcAft>
                  <a:buClrTx/>
                  <a:buSzTx/>
                  <a:buFontTx/>
                  <a:buNone/>
                  <a:tabLst/>
                  <a:defRPr/>
                </a:pPr>
                <a:endParaRPr kumimoji="0" lang="en-GB" sz="1139" b="0" i="0" u="none" strike="noStrike" kern="1200" cap="none" spc="0" normalizeH="0" baseline="0" noProof="0">
                  <a:ln>
                    <a:noFill/>
                  </a:ln>
                  <a:solidFill>
                    <a:srgbClr val="595454"/>
                  </a:solidFill>
                  <a:effectLst/>
                  <a:uLnTx/>
                  <a:uFillTx/>
                  <a:latin typeface="Trebuchet MS"/>
                  <a:ea typeface="+mn-ea"/>
                  <a:cs typeface="+mn-cs"/>
                </a:endParaRPr>
              </a:p>
            </p:txBody>
          </p:sp>
          <p:sp>
            <p:nvSpPr>
              <p:cNvPr id="201" name="Rectangle 200">
                <a:extLst>
                  <a:ext uri="{FF2B5EF4-FFF2-40B4-BE49-F238E27FC236}">
                    <a16:creationId xmlns:a16="http://schemas.microsoft.com/office/drawing/2014/main" id="{F900D3DE-29F5-487E-AB58-92BA92C65FF2}"/>
                  </a:ext>
                </a:extLst>
              </p:cNvPr>
              <p:cNvSpPr/>
              <p:nvPr/>
            </p:nvSpPr>
            <p:spPr>
              <a:xfrm>
                <a:off x="1684987" y="2177719"/>
                <a:ext cx="324144" cy="180000"/>
              </a:xfrm>
              <a:prstGeom prst="rect">
                <a:avLst/>
              </a:prstGeom>
              <a:solidFill>
                <a:srgbClr val="FFFFFF"/>
              </a:solidFill>
              <a:ln w="9525" cap="flat">
                <a:solidFill>
                  <a:srgbClr val="000000"/>
                </a:solidFill>
                <a:prstDash val="solid"/>
                <a:miter/>
              </a:ln>
            </p:spPr>
            <p:txBody>
              <a:bodyPr rtlCol="0" anchor="ctr"/>
              <a:lstStyle/>
              <a:p>
                <a:pPr marL="0" marR="0" lvl="0" indent="0" algn="l" defTabSz="761970" rtl="0" eaLnBrk="1" fontAlgn="auto" latinLnBrk="0" hangingPunct="1">
                  <a:lnSpc>
                    <a:spcPct val="100000"/>
                  </a:lnSpc>
                  <a:spcBef>
                    <a:spcPts val="0"/>
                  </a:spcBef>
                  <a:spcAft>
                    <a:spcPts val="0"/>
                  </a:spcAft>
                  <a:buClrTx/>
                  <a:buSzTx/>
                  <a:buFontTx/>
                  <a:buNone/>
                  <a:tabLst/>
                  <a:defRPr/>
                </a:pPr>
                <a:endParaRPr kumimoji="0" lang="en-GB" sz="1139" b="0" i="0" u="none" strike="noStrike" kern="1200" cap="none" spc="0" normalizeH="0" baseline="0" noProof="0">
                  <a:ln>
                    <a:noFill/>
                  </a:ln>
                  <a:solidFill>
                    <a:srgbClr val="595454"/>
                  </a:solidFill>
                  <a:effectLst/>
                  <a:uLnTx/>
                  <a:uFillTx/>
                  <a:latin typeface="Trebuchet MS"/>
                  <a:ea typeface="+mn-ea"/>
                  <a:cs typeface="+mn-cs"/>
                </a:endParaRPr>
              </a:p>
            </p:txBody>
          </p:sp>
        </p:grpSp>
        <p:sp>
          <p:nvSpPr>
            <p:cNvPr id="20" name="Freeform: Shape 19">
              <a:extLst>
                <a:ext uri="{FF2B5EF4-FFF2-40B4-BE49-F238E27FC236}">
                  <a16:creationId xmlns:a16="http://schemas.microsoft.com/office/drawing/2014/main" id="{5B5E0C1B-C3F6-4B69-98A6-11C60FFCC777}"/>
                </a:ext>
              </a:extLst>
            </p:cNvPr>
            <p:cNvSpPr/>
            <p:nvPr/>
          </p:nvSpPr>
          <p:spPr>
            <a:xfrm>
              <a:off x="1681397" y="1943105"/>
              <a:ext cx="5006583" cy="4318942"/>
            </a:xfrm>
            <a:custGeom>
              <a:avLst/>
              <a:gdLst>
                <a:gd name="connsiteX0" fmla="*/ 0 w 1005407"/>
                <a:gd name="connsiteY0" fmla="*/ 1256758 h 1256758"/>
                <a:gd name="connsiteX1" fmla="*/ 0 w 1005407"/>
                <a:gd name="connsiteY1" fmla="*/ 0 h 1256758"/>
                <a:gd name="connsiteX2" fmla="*/ 1005407 w 1005407"/>
                <a:gd name="connsiteY2" fmla="*/ 0 h 1256758"/>
              </a:gdLst>
              <a:ahLst/>
              <a:cxnLst>
                <a:cxn ang="0">
                  <a:pos x="connsiteX0" y="connsiteY0"/>
                </a:cxn>
                <a:cxn ang="0">
                  <a:pos x="connsiteX1" y="connsiteY1"/>
                </a:cxn>
                <a:cxn ang="0">
                  <a:pos x="connsiteX2" y="connsiteY2"/>
                </a:cxn>
              </a:cxnLst>
              <a:rect l="l" t="t" r="r" b="b"/>
              <a:pathLst>
                <a:path w="1005407" h="1256758">
                  <a:moveTo>
                    <a:pt x="0" y="1256758"/>
                  </a:moveTo>
                  <a:lnTo>
                    <a:pt x="0" y="0"/>
                  </a:lnTo>
                  <a:lnTo>
                    <a:pt x="1005407" y="0"/>
                  </a:lnTo>
                </a:path>
              </a:pathLst>
            </a:cu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61970" rtl="0" eaLnBrk="1" fontAlgn="auto" latinLnBrk="0" hangingPunct="1">
                <a:lnSpc>
                  <a:spcPct val="100000"/>
                </a:lnSpc>
                <a:spcBef>
                  <a:spcPts val="0"/>
                </a:spcBef>
                <a:spcAft>
                  <a:spcPts val="0"/>
                </a:spcAft>
                <a:buClrTx/>
                <a:buSzTx/>
                <a:buFontTx/>
                <a:buNone/>
                <a:tabLst/>
                <a:defRPr/>
              </a:pPr>
              <a:endParaRPr kumimoji="0" lang="en-GB" sz="1139" b="0" i="0" u="none" strike="noStrike" kern="1200" cap="none" spc="0" normalizeH="0" baseline="0" noProof="0">
                <a:ln>
                  <a:noFill/>
                </a:ln>
                <a:solidFill>
                  <a:srgbClr val="FFFFFF"/>
                </a:solidFill>
                <a:effectLst/>
                <a:uLnTx/>
                <a:uFillTx/>
                <a:latin typeface="Trebuchet MS"/>
                <a:ea typeface="+mn-ea"/>
                <a:cs typeface="+mn-cs"/>
              </a:endParaRPr>
            </a:p>
          </p:txBody>
        </p:sp>
        <p:grpSp>
          <p:nvGrpSpPr>
            <p:cNvPr id="21" name="Group 20">
              <a:extLst>
                <a:ext uri="{FF2B5EF4-FFF2-40B4-BE49-F238E27FC236}">
                  <a16:creationId xmlns:a16="http://schemas.microsoft.com/office/drawing/2014/main" id="{E64366A5-0653-4DE0-9B79-0448ADA23CE1}"/>
                </a:ext>
              </a:extLst>
            </p:cNvPr>
            <p:cNvGrpSpPr/>
            <p:nvPr/>
          </p:nvGrpSpPr>
          <p:grpSpPr>
            <a:xfrm>
              <a:off x="1607564" y="2068535"/>
              <a:ext cx="72000" cy="4061844"/>
              <a:chOff x="1603481" y="2068535"/>
              <a:chExt cx="72000" cy="4061844"/>
            </a:xfrm>
          </p:grpSpPr>
          <p:cxnSp>
            <p:nvCxnSpPr>
              <p:cNvPr id="178" name="Straight Connector 177">
                <a:extLst>
                  <a:ext uri="{FF2B5EF4-FFF2-40B4-BE49-F238E27FC236}">
                    <a16:creationId xmlns:a16="http://schemas.microsoft.com/office/drawing/2014/main" id="{8BE2F9B7-A0AF-4788-BB76-B1132870809B}"/>
                  </a:ext>
                </a:extLst>
              </p:cNvPr>
              <p:cNvCxnSpPr/>
              <p:nvPr/>
            </p:nvCxnSpPr>
            <p:spPr>
              <a:xfrm>
                <a:off x="1603481" y="2068535"/>
                <a:ext cx="72000" cy="0"/>
              </a:xfrm>
              <a:prstGeom prst="line">
                <a:avLst/>
              </a:prstGeom>
              <a:ln w="12700">
                <a:solidFill>
                  <a:srgbClr val="000000"/>
                </a:solidFill>
                <a:tailEnd type="none"/>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6CF82EFD-00EC-4342-B95C-BB4475EEDBF3}"/>
                  </a:ext>
                </a:extLst>
              </p:cNvPr>
              <p:cNvCxnSpPr/>
              <p:nvPr/>
            </p:nvCxnSpPr>
            <p:spPr>
              <a:xfrm>
                <a:off x="1603481" y="2271627"/>
                <a:ext cx="72000" cy="0"/>
              </a:xfrm>
              <a:prstGeom prst="line">
                <a:avLst/>
              </a:prstGeom>
              <a:ln w="12700">
                <a:solidFill>
                  <a:srgbClr val="000000"/>
                </a:solidFill>
                <a:tailEnd type="none"/>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D5DCF997-64E7-4385-93A5-4A678D3F1084}"/>
                  </a:ext>
                </a:extLst>
              </p:cNvPr>
              <p:cNvCxnSpPr/>
              <p:nvPr/>
            </p:nvCxnSpPr>
            <p:spPr>
              <a:xfrm>
                <a:off x="1603481" y="2474719"/>
                <a:ext cx="72000" cy="0"/>
              </a:xfrm>
              <a:prstGeom prst="line">
                <a:avLst/>
              </a:prstGeom>
              <a:ln w="12700">
                <a:solidFill>
                  <a:srgbClr val="000000"/>
                </a:solidFill>
                <a:tailEnd type="none"/>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0C04FC00-02B1-4A69-9139-121ADD80F6EB}"/>
                  </a:ext>
                </a:extLst>
              </p:cNvPr>
              <p:cNvCxnSpPr/>
              <p:nvPr/>
            </p:nvCxnSpPr>
            <p:spPr>
              <a:xfrm>
                <a:off x="1603481" y="2677811"/>
                <a:ext cx="72000" cy="0"/>
              </a:xfrm>
              <a:prstGeom prst="line">
                <a:avLst/>
              </a:prstGeom>
              <a:ln w="12700">
                <a:solidFill>
                  <a:srgbClr val="000000"/>
                </a:solidFill>
                <a:tailEnd type="none"/>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125A3C7B-19D4-41AB-93E4-CD670433D87D}"/>
                  </a:ext>
                </a:extLst>
              </p:cNvPr>
              <p:cNvCxnSpPr/>
              <p:nvPr/>
            </p:nvCxnSpPr>
            <p:spPr>
              <a:xfrm>
                <a:off x="1603481" y="2880903"/>
                <a:ext cx="72000" cy="0"/>
              </a:xfrm>
              <a:prstGeom prst="line">
                <a:avLst/>
              </a:prstGeom>
              <a:ln w="12700">
                <a:solidFill>
                  <a:srgbClr val="000000"/>
                </a:solidFill>
                <a:tailEnd type="none"/>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E9EE8200-DD67-411E-9C4F-DA8C34C2180B}"/>
                  </a:ext>
                </a:extLst>
              </p:cNvPr>
              <p:cNvCxnSpPr/>
              <p:nvPr/>
            </p:nvCxnSpPr>
            <p:spPr>
              <a:xfrm>
                <a:off x="1603481" y="3083995"/>
                <a:ext cx="72000" cy="0"/>
              </a:xfrm>
              <a:prstGeom prst="line">
                <a:avLst/>
              </a:prstGeom>
              <a:ln w="12700">
                <a:solidFill>
                  <a:srgbClr val="000000"/>
                </a:solidFill>
                <a:tailEnd type="none"/>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1B647E81-BD5C-4EFE-B50A-506B8E9AD805}"/>
                  </a:ext>
                </a:extLst>
              </p:cNvPr>
              <p:cNvCxnSpPr/>
              <p:nvPr/>
            </p:nvCxnSpPr>
            <p:spPr>
              <a:xfrm>
                <a:off x="1603481" y="3287087"/>
                <a:ext cx="72000" cy="0"/>
              </a:xfrm>
              <a:prstGeom prst="line">
                <a:avLst/>
              </a:prstGeom>
              <a:ln w="12700">
                <a:solidFill>
                  <a:srgbClr val="000000"/>
                </a:solidFill>
                <a:tailEnd type="none"/>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DA98B390-7A36-4BFF-BB66-1AFCCE22006A}"/>
                  </a:ext>
                </a:extLst>
              </p:cNvPr>
              <p:cNvCxnSpPr/>
              <p:nvPr/>
            </p:nvCxnSpPr>
            <p:spPr>
              <a:xfrm>
                <a:off x="1603481" y="3490179"/>
                <a:ext cx="72000" cy="0"/>
              </a:xfrm>
              <a:prstGeom prst="line">
                <a:avLst/>
              </a:prstGeom>
              <a:ln w="12700">
                <a:solidFill>
                  <a:srgbClr val="000000"/>
                </a:solidFill>
                <a:tailEnd type="none"/>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B21B11B2-365B-47BF-8AF4-3BDB2D07BA98}"/>
                  </a:ext>
                </a:extLst>
              </p:cNvPr>
              <p:cNvCxnSpPr/>
              <p:nvPr/>
            </p:nvCxnSpPr>
            <p:spPr>
              <a:xfrm>
                <a:off x="1603481" y="3693271"/>
                <a:ext cx="72000" cy="0"/>
              </a:xfrm>
              <a:prstGeom prst="line">
                <a:avLst/>
              </a:prstGeom>
              <a:ln w="12700">
                <a:solidFill>
                  <a:srgbClr val="000000"/>
                </a:solidFill>
                <a:tailEnd type="none"/>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5FC6CDF5-3D49-438C-98FE-D9A16A614DD8}"/>
                  </a:ext>
                </a:extLst>
              </p:cNvPr>
              <p:cNvCxnSpPr/>
              <p:nvPr/>
            </p:nvCxnSpPr>
            <p:spPr>
              <a:xfrm>
                <a:off x="1603481" y="3896363"/>
                <a:ext cx="72000" cy="0"/>
              </a:xfrm>
              <a:prstGeom prst="line">
                <a:avLst/>
              </a:prstGeom>
              <a:ln w="12700">
                <a:solidFill>
                  <a:srgbClr val="000000"/>
                </a:solidFill>
                <a:tailEnd type="none"/>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B3F10CCC-3704-4021-AA54-E214F57C9124}"/>
                  </a:ext>
                </a:extLst>
              </p:cNvPr>
              <p:cNvCxnSpPr/>
              <p:nvPr/>
            </p:nvCxnSpPr>
            <p:spPr>
              <a:xfrm>
                <a:off x="1603481" y="4099455"/>
                <a:ext cx="72000" cy="0"/>
              </a:xfrm>
              <a:prstGeom prst="line">
                <a:avLst/>
              </a:prstGeom>
              <a:ln w="12700">
                <a:solidFill>
                  <a:srgbClr val="000000"/>
                </a:solidFill>
                <a:tailEnd type="none"/>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227173E6-384E-4730-98BD-74AEE316DABF}"/>
                  </a:ext>
                </a:extLst>
              </p:cNvPr>
              <p:cNvCxnSpPr/>
              <p:nvPr/>
            </p:nvCxnSpPr>
            <p:spPr>
              <a:xfrm>
                <a:off x="1603481" y="4302547"/>
                <a:ext cx="72000" cy="0"/>
              </a:xfrm>
              <a:prstGeom prst="line">
                <a:avLst/>
              </a:prstGeom>
              <a:ln w="12700">
                <a:solidFill>
                  <a:srgbClr val="000000"/>
                </a:solidFill>
                <a:tailEnd type="none"/>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DEC66C65-1677-4D80-98EE-3182725BAA7D}"/>
                  </a:ext>
                </a:extLst>
              </p:cNvPr>
              <p:cNvCxnSpPr/>
              <p:nvPr/>
            </p:nvCxnSpPr>
            <p:spPr>
              <a:xfrm>
                <a:off x="1603481" y="4505639"/>
                <a:ext cx="72000" cy="0"/>
              </a:xfrm>
              <a:prstGeom prst="line">
                <a:avLst/>
              </a:prstGeom>
              <a:ln w="12700">
                <a:solidFill>
                  <a:srgbClr val="000000"/>
                </a:solidFill>
                <a:tailEnd type="none"/>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678E3D46-5281-4E30-A01E-15F09560B6BB}"/>
                  </a:ext>
                </a:extLst>
              </p:cNvPr>
              <p:cNvCxnSpPr/>
              <p:nvPr/>
            </p:nvCxnSpPr>
            <p:spPr>
              <a:xfrm>
                <a:off x="1603481" y="4708731"/>
                <a:ext cx="72000" cy="0"/>
              </a:xfrm>
              <a:prstGeom prst="line">
                <a:avLst/>
              </a:prstGeom>
              <a:ln w="12700">
                <a:solidFill>
                  <a:srgbClr val="000000"/>
                </a:solidFill>
                <a:tailEnd type="none"/>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4A61CAE5-9279-4F8B-9955-53B8C7E25A99}"/>
                  </a:ext>
                </a:extLst>
              </p:cNvPr>
              <p:cNvCxnSpPr/>
              <p:nvPr/>
            </p:nvCxnSpPr>
            <p:spPr>
              <a:xfrm>
                <a:off x="1603481" y="4911823"/>
                <a:ext cx="72000" cy="0"/>
              </a:xfrm>
              <a:prstGeom prst="line">
                <a:avLst/>
              </a:prstGeom>
              <a:ln w="12700">
                <a:solidFill>
                  <a:srgbClr val="000000"/>
                </a:solidFill>
                <a:tailEnd type="none"/>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42645650-8E44-4892-BCCA-787066615976}"/>
                  </a:ext>
                </a:extLst>
              </p:cNvPr>
              <p:cNvCxnSpPr/>
              <p:nvPr/>
            </p:nvCxnSpPr>
            <p:spPr>
              <a:xfrm>
                <a:off x="1603481" y="5114915"/>
                <a:ext cx="72000" cy="0"/>
              </a:xfrm>
              <a:prstGeom prst="line">
                <a:avLst/>
              </a:prstGeom>
              <a:ln w="12700">
                <a:solidFill>
                  <a:srgbClr val="000000"/>
                </a:solidFill>
                <a:tailEnd type="none"/>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F102EE90-84AB-4A97-A514-25DDEBFB293C}"/>
                  </a:ext>
                </a:extLst>
              </p:cNvPr>
              <p:cNvCxnSpPr/>
              <p:nvPr/>
            </p:nvCxnSpPr>
            <p:spPr>
              <a:xfrm>
                <a:off x="1603481" y="5724191"/>
                <a:ext cx="72000" cy="0"/>
              </a:xfrm>
              <a:prstGeom prst="line">
                <a:avLst/>
              </a:prstGeom>
              <a:ln w="12700">
                <a:solidFill>
                  <a:srgbClr val="000000"/>
                </a:solidFill>
                <a:tailEnd type="none"/>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CD7265EF-496B-4821-A57D-6751AA034C7A}"/>
                  </a:ext>
                </a:extLst>
              </p:cNvPr>
              <p:cNvCxnSpPr/>
              <p:nvPr/>
            </p:nvCxnSpPr>
            <p:spPr>
              <a:xfrm>
                <a:off x="1603481" y="5927283"/>
                <a:ext cx="72000" cy="0"/>
              </a:xfrm>
              <a:prstGeom prst="line">
                <a:avLst/>
              </a:prstGeom>
              <a:ln w="12700">
                <a:solidFill>
                  <a:srgbClr val="000000"/>
                </a:solidFill>
                <a:tailEnd type="none"/>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98FD0D7E-0CBA-4C10-99D8-D0014A6AEE99}"/>
                  </a:ext>
                </a:extLst>
              </p:cNvPr>
              <p:cNvCxnSpPr/>
              <p:nvPr/>
            </p:nvCxnSpPr>
            <p:spPr>
              <a:xfrm>
                <a:off x="1603481" y="6130379"/>
                <a:ext cx="72000" cy="0"/>
              </a:xfrm>
              <a:prstGeom prst="line">
                <a:avLst/>
              </a:prstGeom>
              <a:ln w="12700">
                <a:solidFill>
                  <a:srgbClr val="000000"/>
                </a:solidFill>
                <a:tailEnd type="none"/>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D00187D1-5199-4CFC-BB91-9D601EA25E79}"/>
                  </a:ext>
                </a:extLst>
              </p:cNvPr>
              <p:cNvCxnSpPr/>
              <p:nvPr/>
            </p:nvCxnSpPr>
            <p:spPr>
              <a:xfrm>
                <a:off x="1603481" y="5318007"/>
                <a:ext cx="72000" cy="0"/>
              </a:xfrm>
              <a:prstGeom prst="line">
                <a:avLst/>
              </a:prstGeom>
              <a:ln w="12700">
                <a:solidFill>
                  <a:srgbClr val="000000"/>
                </a:solidFill>
                <a:tailEnd type="none"/>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5CEA510C-FD46-4F98-8A5E-ABC9718D70DA}"/>
                  </a:ext>
                </a:extLst>
              </p:cNvPr>
              <p:cNvCxnSpPr/>
              <p:nvPr/>
            </p:nvCxnSpPr>
            <p:spPr>
              <a:xfrm>
                <a:off x="1603481" y="5521099"/>
                <a:ext cx="72000" cy="0"/>
              </a:xfrm>
              <a:prstGeom prst="line">
                <a:avLst/>
              </a:prstGeom>
              <a:ln w="12700">
                <a:solidFill>
                  <a:srgbClr val="000000"/>
                </a:solidFill>
                <a:tailEnd type="none"/>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BC91F0C8-CCDB-4997-9DC8-A4038CB4FEF1}"/>
                </a:ext>
              </a:extLst>
            </p:cNvPr>
            <p:cNvGrpSpPr/>
            <p:nvPr/>
          </p:nvGrpSpPr>
          <p:grpSpPr>
            <a:xfrm>
              <a:off x="1681360" y="1870980"/>
              <a:ext cx="5002445" cy="72000"/>
              <a:chOff x="1681360" y="1890028"/>
              <a:chExt cx="5002445" cy="72000"/>
            </a:xfrm>
          </p:grpSpPr>
          <p:cxnSp>
            <p:nvCxnSpPr>
              <p:cNvPr id="163" name="Straight Connector 162">
                <a:extLst>
                  <a:ext uri="{FF2B5EF4-FFF2-40B4-BE49-F238E27FC236}">
                    <a16:creationId xmlns:a16="http://schemas.microsoft.com/office/drawing/2014/main" id="{B188A54E-CBB1-49AC-83C2-17FE20A13889}"/>
                  </a:ext>
                </a:extLst>
              </p:cNvPr>
              <p:cNvCxnSpPr/>
              <p:nvPr/>
            </p:nvCxnSpPr>
            <p:spPr>
              <a:xfrm>
                <a:off x="1681360" y="1890028"/>
                <a:ext cx="0" cy="72000"/>
              </a:xfrm>
              <a:prstGeom prst="line">
                <a:avLst/>
              </a:prstGeom>
              <a:ln w="12700">
                <a:solidFill>
                  <a:srgbClr val="000000"/>
                </a:solidFill>
                <a:tailEnd type="none"/>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7FA37276-378F-4C28-938A-CF795930E2B4}"/>
                  </a:ext>
                </a:extLst>
              </p:cNvPr>
              <p:cNvCxnSpPr/>
              <p:nvPr/>
            </p:nvCxnSpPr>
            <p:spPr>
              <a:xfrm>
                <a:off x="2038529" y="1890028"/>
                <a:ext cx="0" cy="72000"/>
              </a:xfrm>
              <a:prstGeom prst="line">
                <a:avLst/>
              </a:prstGeom>
              <a:ln w="12700">
                <a:solidFill>
                  <a:srgbClr val="000000"/>
                </a:solidFill>
                <a:tailEnd type="none"/>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A859FC90-07BB-40A0-9382-C468584627BD}"/>
                  </a:ext>
                </a:extLst>
              </p:cNvPr>
              <p:cNvCxnSpPr/>
              <p:nvPr/>
            </p:nvCxnSpPr>
            <p:spPr>
              <a:xfrm>
                <a:off x="2395698" y="1890028"/>
                <a:ext cx="0" cy="72000"/>
              </a:xfrm>
              <a:prstGeom prst="line">
                <a:avLst/>
              </a:prstGeom>
              <a:ln w="12700">
                <a:solidFill>
                  <a:srgbClr val="000000"/>
                </a:solidFill>
                <a:tailEnd type="none"/>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A9252DA8-CD4C-4505-AA40-E4A56914A2F3}"/>
                  </a:ext>
                </a:extLst>
              </p:cNvPr>
              <p:cNvCxnSpPr/>
              <p:nvPr/>
            </p:nvCxnSpPr>
            <p:spPr>
              <a:xfrm>
                <a:off x="2752867" y="1890028"/>
                <a:ext cx="0" cy="72000"/>
              </a:xfrm>
              <a:prstGeom prst="line">
                <a:avLst/>
              </a:prstGeom>
              <a:ln w="12700">
                <a:solidFill>
                  <a:srgbClr val="000000"/>
                </a:solidFill>
                <a:tailEnd type="none"/>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C6B5D00E-DBA5-4C14-B0F5-BD03E7B73EB8}"/>
                  </a:ext>
                </a:extLst>
              </p:cNvPr>
              <p:cNvCxnSpPr/>
              <p:nvPr/>
            </p:nvCxnSpPr>
            <p:spPr>
              <a:xfrm>
                <a:off x="3110036" y="1890028"/>
                <a:ext cx="0" cy="72000"/>
              </a:xfrm>
              <a:prstGeom prst="line">
                <a:avLst/>
              </a:prstGeom>
              <a:ln w="12700">
                <a:solidFill>
                  <a:srgbClr val="000000"/>
                </a:solidFill>
                <a:tailEnd type="none"/>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C32F5253-D3F7-46A9-9A46-255B7138F6A0}"/>
                  </a:ext>
                </a:extLst>
              </p:cNvPr>
              <p:cNvCxnSpPr/>
              <p:nvPr/>
            </p:nvCxnSpPr>
            <p:spPr>
              <a:xfrm>
                <a:off x="3467205" y="1890028"/>
                <a:ext cx="0" cy="72000"/>
              </a:xfrm>
              <a:prstGeom prst="line">
                <a:avLst/>
              </a:prstGeom>
              <a:ln w="12700">
                <a:solidFill>
                  <a:srgbClr val="000000"/>
                </a:solidFill>
                <a:tailEnd type="none"/>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DE40423E-26A7-4A35-8395-C7708A02FF6E}"/>
                  </a:ext>
                </a:extLst>
              </p:cNvPr>
              <p:cNvCxnSpPr/>
              <p:nvPr/>
            </p:nvCxnSpPr>
            <p:spPr>
              <a:xfrm>
                <a:off x="3824374" y="1890028"/>
                <a:ext cx="0" cy="72000"/>
              </a:xfrm>
              <a:prstGeom prst="line">
                <a:avLst/>
              </a:prstGeom>
              <a:ln w="12700">
                <a:solidFill>
                  <a:srgbClr val="000000"/>
                </a:solidFill>
                <a:tailEnd type="none"/>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43500813-F4A5-4BEC-B867-454CD523F3DF}"/>
                  </a:ext>
                </a:extLst>
              </p:cNvPr>
              <p:cNvCxnSpPr/>
              <p:nvPr/>
            </p:nvCxnSpPr>
            <p:spPr>
              <a:xfrm>
                <a:off x="4181543" y="1890028"/>
                <a:ext cx="0" cy="72000"/>
              </a:xfrm>
              <a:prstGeom prst="line">
                <a:avLst/>
              </a:prstGeom>
              <a:ln w="12700">
                <a:solidFill>
                  <a:srgbClr val="000000"/>
                </a:solidFill>
                <a:tailEnd type="none"/>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31971695-BD82-479A-9A97-067DF761260F}"/>
                  </a:ext>
                </a:extLst>
              </p:cNvPr>
              <p:cNvCxnSpPr/>
              <p:nvPr/>
            </p:nvCxnSpPr>
            <p:spPr>
              <a:xfrm>
                <a:off x="4538712" y="1890028"/>
                <a:ext cx="0" cy="72000"/>
              </a:xfrm>
              <a:prstGeom prst="line">
                <a:avLst/>
              </a:prstGeom>
              <a:ln w="12700">
                <a:solidFill>
                  <a:srgbClr val="000000"/>
                </a:solidFill>
                <a:tailEnd type="none"/>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EE87BABB-F63D-419A-9CB4-4335C7EF688F}"/>
                  </a:ext>
                </a:extLst>
              </p:cNvPr>
              <p:cNvCxnSpPr/>
              <p:nvPr/>
            </p:nvCxnSpPr>
            <p:spPr>
              <a:xfrm>
                <a:off x="4895881" y="1890028"/>
                <a:ext cx="0" cy="72000"/>
              </a:xfrm>
              <a:prstGeom prst="line">
                <a:avLst/>
              </a:prstGeom>
              <a:ln w="12700">
                <a:solidFill>
                  <a:srgbClr val="000000"/>
                </a:solidFill>
                <a:tailEnd type="none"/>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65DF8481-EC13-47DC-8969-9C7EDE01C134}"/>
                  </a:ext>
                </a:extLst>
              </p:cNvPr>
              <p:cNvCxnSpPr/>
              <p:nvPr/>
            </p:nvCxnSpPr>
            <p:spPr>
              <a:xfrm>
                <a:off x="5253050" y="1890028"/>
                <a:ext cx="0" cy="72000"/>
              </a:xfrm>
              <a:prstGeom prst="line">
                <a:avLst/>
              </a:prstGeom>
              <a:ln w="12700">
                <a:solidFill>
                  <a:srgbClr val="000000"/>
                </a:solidFill>
                <a:tailEnd type="none"/>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B8FD6E01-B4E1-4AD4-AC4B-959EA959A10F}"/>
                  </a:ext>
                </a:extLst>
              </p:cNvPr>
              <p:cNvCxnSpPr/>
              <p:nvPr/>
            </p:nvCxnSpPr>
            <p:spPr>
              <a:xfrm>
                <a:off x="5610219" y="1890028"/>
                <a:ext cx="0" cy="72000"/>
              </a:xfrm>
              <a:prstGeom prst="line">
                <a:avLst/>
              </a:prstGeom>
              <a:ln w="12700">
                <a:solidFill>
                  <a:srgbClr val="000000"/>
                </a:solidFill>
                <a:tailEnd type="none"/>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364D4839-9F34-4354-9081-D0F86880D228}"/>
                  </a:ext>
                </a:extLst>
              </p:cNvPr>
              <p:cNvCxnSpPr/>
              <p:nvPr/>
            </p:nvCxnSpPr>
            <p:spPr>
              <a:xfrm>
                <a:off x="5967388" y="1890028"/>
                <a:ext cx="0" cy="72000"/>
              </a:xfrm>
              <a:prstGeom prst="line">
                <a:avLst/>
              </a:prstGeom>
              <a:ln w="12700">
                <a:solidFill>
                  <a:srgbClr val="000000"/>
                </a:solidFill>
                <a:tailEnd type="none"/>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DC02FE36-F686-4D18-B5C3-727FC4718A35}"/>
                  </a:ext>
                </a:extLst>
              </p:cNvPr>
              <p:cNvCxnSpPr/>
              <p:nvPr/>
            </p:nvCxnSpPr>
            <p:spPr>
              <a:xfrm>
                <a:off x="6324557" y="1890028"/>
                <a:ext cx="0" cy="72000"/>
              </a:xfrm>
              <a:prstGeom prst="line">
                <a:avLst/>
              </a:prstGeom>
              <a:ln w="12700">
                <a:solidFill>
                  <a:srgbClr val="000000"/>
                </a:solidFill>
                <a:tailEnd type="none"/>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BF4F3CA8-6022-4901-929D-A134B9B0C97E}"/>
                  </a:ext>
                </a:extLst>
              </p:cNvPr>
              <p:cNvCxnSpPr/>
              <p:nvPr/>
            </p:nvCxnSpPr>
            <p:spPr>
              <a:xfrm>
                <a:off x="6683805" y="1890028"/>
                <a:ext cx="0" cy="72000"/>
              </a:xfrm>
              <a:prstGeom prst="line">
                <a:avLst/>
              </a:prstGeom>
              <a:ln w="12700">
                <a:solidFill>
                  <a:srgbClr val="000000"/>
                </a:solidFill>
                <a:tailEnd type="none"/>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A8B563B0-00F7-4698-BD88-8C087872141B}"/>
                </a:ext>
              </a:extLst>
            </p:cNvPr>
            <p:cNvGrpSpPr/>
            <p:nvPr/>
          </p:nvGrpSpPr>
          <p:grpSpPr>
            <a:xfrm>
              <a:off x="1684987" y="6040379"/>
              <a:ext cx="414349" cy="180000"/>
              <a:chOff x="1684987" y="6043100"/>
              <a:chExt cx="414349" cy="180000"/>
            </a:xfrm>
          </p:grpSpPr>
          <p:sp>
            <p:nvSpPr>
              <p:cNvPr id="160" name="Rectangle 159">
                <a:extLst>
                  <a:ext uri="{FF2B5EF4-FFF2-40B4-BE49-F238E27FC236}">
                    <a16:creationId xmlns:a16="http://schemas.microsoft.com/office/drawing/2014/main" id="{D803D653-2EBA-4F21-B1CE-610EEF3B0343}"/>
                  </a:ext>
                </a:extLst>
              </p:cNvPr>
              <p:cNvSpPr/>
              <p:nvPr/>
            </p:nvSpPr>
            <p:spPr>
              <a:xfrm>
                <a:off x="1886858" y="6043100"/>
                <a:ext cx="52900" cy="180000"/>
              </a:xfrm>
              <a:prstGeom prst="rect">
                <a:avLst/>
              </a:prstGeom>
              <a:solidFill>
                <a:srgbClr val="436582"/>
              </a:solidFill>
              <a:ln w="9525" cap="flat">
                <a:solidFill>
                  <a:srgbClr val="000000"/>
                </a:solidFill>
                <a:prstDash val="solid"/>
                <a:miter/>
              </a:ln>
            </p:spPr>
            <p:txBody>
              <a:bodyPr rtlCol="0" anchor="ctr"/>
              <a:lstStyle/>
              <a:p>
                <a:pPr marL="0" marR="0" lvl="0" indent="0" algn="l" defTabSz="761970" rtl="0" eaLnBrk="1" fontAlgn="auto" latinLnBrk="0" hangingPunct="1">
                  <a:lnSpc>
                    <a:spcPct val="100000"/>
                  </a:lnSpc>
                  <a:spcBef>
                    <a:spcPts val="0"/>
                  </a:spcBef>
                  <a:spcAft>
                    <a:spcPts val="0"/>
                  </a:spcAft>
                  <a:buClrTx/>
                  <a:buSzTx/>
                  <a:buFontTx/>
                  <a:buNone/>
                  <a:tabLst/>
                  <a:defRPr/>
                </a:pPr>
                <a:endParaRPr kumimoji="0" lang="en-GB" sz="1139" b="0" i="0" u="none" strike="noStrike" kern="1200" cap="none" spc="0" normalizeH="0" baseline="0" noProof="0">
                  <a:ln>
                    <a:noFill/>
                  </a:ln>
                  <a:solidFill>
                    <a:srgbClr val="595454"/>
                  </a:solidFill>
                  <a:effectLst/>
                  <a:uLnTx/>
                  <a:uFillTx/>
                  <a:latin typeface="Trebuchet MS"/>
                  <a:ea typeface="+mn-ea"/>
                  <a:cs typeface="+mn-cs"/>
                </a:endParaRPr>
              </a:p>
            </p:txBody>
          </p:sp>
          <p:sp>
            <p:nvSpPr>
              <p:cNvPr id="161" name="Rectangle 160">
                <a:extLst>
                  <a:ext uri="{FF2B5EF4-FFF2-40B4-BE49-F238E27FC236}">
                    <a16:creationId xmlns:a16="http://schemas.microsoft.com/office/drawing/2014/main" id="{A8AB6245-0E8A-4E26-813A-068FC1EDE417}"/>
                  </a:ext>
                </a:extLst>
              </p:cNvPr>
              <p:cNvSpPr/>
              <p:nvPr/>
            </p:nvSpPr>
            <p:spPr>
              <a:xfrm>
                <a:off x="1684987" y="6043100"/>
                <a:ext cx="201870" cy="180000"/>
              </a:xfrm>
              <a:prstGeom prst="rect">
                <a:avLst/>
              </a:prstGeom>
              <a:solidFill>
                <a:srgbClr val="FFFFFF"/>
              </a:solidFill>
              <a:ln w="9525" cap="flat">
                <a:solidFill>
                  <a:srgbClr val="000000"/>
                </a:solidFill>
                <a:prstDash val="solid"/>
                <a:miter/>
              </a:ln>
            </p:spPr>
            <p:txBody>
              <a:bodyPr rtlCol="0" anchor="ctr"/>
              <a:lstStyle/>
              <a:p>
                <a:pPr marL="0" marR="0" lvl="0" indent="0" algn="l" defTabSz="761970" rtl="0" eaLnBrk="1" fontAlgn="auto" latinLnBrk="0" hangingPunct="1">
                  <a:lnSpc>
                    <a:spcPct val="100000"/>
                  </a:lnSpc>
                  <a:spcBef>
                    <a:spcPts val="0"/>
                  </a:spcBef>
                  <a:spcAft>
                    <a:spcPts val="0"/>
                  </a:spcAft>
                  <a:buClrTx/>
                  <a:buSzTx/>
                  <a:buFontTx/>
                  <a:buNone/>
                  <a:tabLst/>
                  <a:defRPr/>
                </a:pPr>
                <a:endParaRPr kumimoji="0" lang="en-GB" sz="1139" b="0" i="0" u="none" strike="noStrike" kern="1200" cap="none" spc="0" normalizeH="0" baseline="0" noProof="0">
                  <a:ln>
                    <a:noFill/>
                  </a:ln>
                  <a:solidFill>
                    <a:srgbClr val="595454"/>
                  </a:solidFill>
                  <a:effectLst/>
                  <a:uLnTx/>
                  <a:uFillTx/>
                  <a:latin typeface="Trebuchet MS"/>
                  <a:ea typeface="+mn-ea"/>
                  <a:cs typeface="+mn-cs"/>
                </a:endParaRPr>
              </a:p>
            </p:txBody>
          </p:sp>
          <p:sp>
            <p:nvSpPr>
              <p:cNvPr id="162" name="Arrow: Right 161">
                <a:extLst>
                  <a:ext uri="{FF2B5EF4-FFF2-40B4-BE49-F238E27FC236}">
                    <a16:creationId xmlns:a16="http://schemas.microsoft.com/office/drawing/2014/main" id="{38E817DF-DE71-4E9C-B7BD-B79CA8EA3C45}"/>
                  </a:ext>
                </a:extLst>
              </p:cNvPr>
              <p:cNvSpPr/>
              <p:nvPr/>
            </p:nvSpPr>
            <p:spPr>
              <a:xfrm>
                <a:off x="1943843" y="6064235"/>
                <a:ext cx="155493" cy="137730"/>
              </a:xfrm>
              <a:prstGeom prst="rightArrow">
                <a:avLst>
                  <a:gd name="adj1" fmla="val 50000"/>
                  <a:gd name="adj2" fmla="val 64929"/>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61970" rtl="0" eaLnBrk="1" fontAlgn="auto" latinLnBrk="0" hangingPunct="1">
                  <a:lnSpc>
                    <a:spcPct val="100000"/>
                  </a:lnSpc>
                  <a:spcBef>
                    <a:spcPts val="0"/>
                  </a:spcBef>
                  <a:spcAft>
                    <a:spcPts val="0"/>
                  </a:spcAft>
                  <a:buClrTx/>
                  <a:buSzTx/>
                  <a:buFontTx/>
                  <a:buNone/>
                  <a:tabLst/>
                  <a:defRPr/>
                </a:pPr>
                <a:endParaRPr kumimoji="0" lang="en-GB" sz="1139" b="0" i="0" u="none" strike="noStrike" kern="1200" cap="none" spc="0" normalizeH="0" baseline="0" noProof="0">
                  <a:ln>
                    <a:noFill/>
                  </a:ln>
                  <a:solidFill>
                    <a:srgbClr val="FFFFFF"/>
                  </a:solidFill>
                  <a:effectLst/>
                  <a:uLnTx/>
                  <a:uFillTx/>
                  <a:latin typeface="Trebuchet MS"/>
                  <a:ea typeface="+mn-ea"/>
                  <a:cs typeface="+mn-cs"/>
                </a:endParaRPr>
              </a:p>
            </p:txBody>
          </p:sp>
        </p:grpSp>
        <p:grpSp>
          <p:nvGrpSpPr>
            <p:cNvPr id="24" name="Group 23">
              <a:extLst>
                <a:ext uri="{FF2B5EF4-FFF2-40B4-BE49-F238E27FC236}">
                  <a16:creationId xmlns:a16="http://schemas.microsoft.com/office/drawing/2014/main" id="{E5D01D4E-320D-4347-8CE2-EADE4DD90F52}"/>
                </a:ext>
              </a:extLst>
            </p:cNvPr>
            <p:cNvGrpSpPr/>
            <p:nvPr/>
          </p:nvGrpSpPr>
          <p:grpSpPr>
            <a:xfrm>
              <a:off x="1684986" y="5837283"/>
              <a:ext cx="652023" cy="180000"/>
              <a:chOff x="1684986" y="5838474"/>
              <a:chExt cx="652023" cy="180000"/>
            </a:xfrm>
          </p:grpSpPr>
          <p:sp>
            <p:nvSpPr>
              <p:cNvPr id="157" name="Rectangle 156">
                <a:extLst>
                  <a:ext uri="{FF2B5EF4-FFF2-40B4-BE49-F238E27FC236}">
                    <a16:creationId xmlns:a16="http://schemas.microsoft.com/office/drawing/2014/main" id="{EBE59937-9A5E-4A90-B6C6-4B9FFCCD7F13}"/>
                  </a:ext>
                </a:extLst>
              </p:cNvPr>
              <p:cNvSpPr/>
              <p:nvPr/>
            </p:nvSpPr>
            <p:spPr>
              <a:xfrm>
                <a:off x="2024681" y="5838474"/>
                <a:ext cx="155492" cy="180000"/>
              </a:xfrm>
              <a:prstGeom prst="rect">
                <a:avLst/>
              </a:prstGeom>
              <a:solidFill>
                <a:srgbClr val="66D289"/>
              </a:solidFill>
              <a:ln w="9525" cap="flat">
                <a:solidFill>
                  <a:srgbClr val="000000"/>
                </a:solidFill>
                <a:prstDash val="solid"/>
                <a:miter/>
              </a:ln>
            </p:spPr>
            <p:txBody>
              <a:bodyPr rtlCol="0" anchor="ctr"/>
              <a:lstStyle/>
              <a:p>
                <a:pPr marL="0" marR="0" lvl="0" indent="0" algn="l" defTabSz="761970" rtl="0" eaLnBrk="1" fontAlgn="auto" latinLnBrk="0" hangingPunct="1">
                  <a:lnSpc>
                    <a:spcPct val="100000"/>
                  </a:lnSpc>
                  <a:spcBef>
                    <a:spcPts val="0"/>
                  </a:spcBef>
                  <a:spcAft>
                    <a:spcPts val="0"/>
                  </a:spcAft>
                  <a:buClrTx/>
                  <a:buSzTx/>
                  <a:buFontTx/>
                  <a:buNone/>
                  <a:tabLst/>
                  <a:defRPr/>
                </a:pPr>
                <a:endParaRPr kumimoji="0" lang="en-GB" sz="1139" b="0" i="0" u="none" strike="noStrike" kern="1200" cap="none" spc="0" normalizeH="0" baseline="0" noProof="0">
                  <a:ln>
                    <a:noFill/>
                  </a:ln>
                  <a:solidFill>
                    <a:srgbClr val="595454"/>
                  </a:solidFill>
                  <a:effectLst/>
                  <a:uLnTx/>
                  <a:uFillTx/>
                  <a:latin typeface="Trebuchet MS"/>
                  <a:ea typeface="+mn-ea"/>
                  <a:cs typeface="+mn-cs"/>
                </a:endParaRPr>
              </a:p>
            </p:txBody>
          </p:sp>
          <p:sp>
            <p:nvSpPr>
              <p:cNvPr id="158" name="Rectangle 157">
                <a:extLst>
                  <a:ext uri="{FF2B5EF4-FFF2-40B4-BE49-F238E27FC236}">
                    <a16:creationId xmlns:a16="http://schemas.microsoft.com/office/drawing/2014/main" id="{025FD558-AC4B-4B46-88DA-0D63406C9478}"/>
                  </a:ext>
                </a:extLst>
              </p:cNvPr>
              <p:cNvSpPr/>
              <p:nvPr/>
            </p:nvSpPr>
            <p:spPr>
              <a:xfrm>
                <a:off x="1684986" y="5838474"/>
                <a:ext cx="337859" cy="180000"/>
              </a:xfrm>
              <a:prstGeom prst="rect">
                <a:avLst/>
              </a:prstGeom>
              <a:solidFill>
                <a:srgbClr val="FFFFFF"/>
              </a:solidFill>
              <a:ln w="9525" cap="flat">
                <a:solidFill>
                  <a:srgbClr val="000000"/>
                </a:solidFill>
                <a:prstDash val="solid"/>
                <a:miter/>
              </a:ln>
            </p:spPr>
            <p:txBody>
              <a:bodyPr rtlCol="0" anchor="ctr"/>
              <a:lstStyle/>
              <a:p>
                <a:pPr marL="0" marR="0" lvl="0" indent="0" algn="l" defTabSz="761970" rtl="0" eaLnBrk="1" fontAlgn="auto" latinLnBrk="0" hangingPunct="1">
                  <a:lnSpc>
                    <a:spcPct val="100000"/>
                  </a:lnSpc>
                  <a:spcBef>
                    <a:spcPts val="0"/>
                  </a:spcBef>
                  <a:spcAft>
                    <a:spcPts val="0"/>
                  </a:spcAft>
                  <a:buClrTx/>
                  <a:buSzTx/>
                  <a:buFontTx/>
                  <a:buNone/>
                  <a:tabLst/>
                  <a:defRPr/>
                </a:pPr>
                <a:endParaRPr kumimoji="0" lang="en-GB" sz="1139" b="0" i="0" u="none" strike="noStrike" kern="1200" cap="none" spc="0" normalizeH="0" baseline="0" noProof="0">
                  <a:ln>
                    <a:noFill/>
                  </a:ln>
                  <a:solidFill>
                    <a:srgbClr val="595454"/>
                  </a:solidFill>
                  <a:effectLst/>
                  <a:uLnTx/>
                  <a:uFillTx/>
                  <a:latin typeface="Trebuchet MS"/>
                  <a:ea typeface="+mn-ea"/>
                  <a:cs typeface="+mn-cs"/>
                </a:endParaRPr>
              </a:p>
            </p:txBody>
          </p:sp>
          <p:sp>
            <p:nvSpPr>
              <p:cNvPr id="159" name="Arrow: Right 158">
                <a:extLst>
                  <a:ext uri="{FF2B5EF4-FFF2-40B4-BE49-F238E27FC236}">
                    <a16:creationId xmlns:a16="http://schemas.microsoft.com/office/drawing/2014/main" id="{819D6B2B-1166-420B-BF55-E1F5E622B944}"/>
                  </a:ext>
                </a:extLst>
              </p:cNvPr>
              <p:cNvSpPr/>
              <p:nvPr/>
            </p:nvSpPr>
            <p:spPr>
              <a:xfrm>
                <a:off x="2181516" y="5859609"/>
                <a:ext cx="155493" cy="137730"/>
              </a:xfrm>
              <a:prstGeom prst="rightArrow">
                <a:avLst>
                  <a:gd name="adj1" fmla="val 50000"/>
                  <a:gd name="adj2" fmla="val 64929"/>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61970" rtl="0" eaLnBrk="1" fontAlgn="auto" latinLnBrk="0" hangingPunct="1">
                  <a:lnSpc>
                    <a:spcPct val="100000"/>
                  </a:lnSpc>
                  <a:spcBef>
                    <a:spcPts val="0"/>
                  </a:spcBef>
                  <a:spcAft>
                    <a:spcPts val="0"/>
                  </a:spcAft>
                  <a:buClrTx/>
                  <a:buSzTx/>
                  <a:buFontTx/>
                  <a:buNone/>
                  <a:tabLst/>
                  <a:defRPr/>
                </a:pPr>
                <a:endParaRPr kumimoji="0" lang="en-GB" sz="1139" b="0" i="0" u="none" strike="noStrike" kern="1200" cap="none" spc="0" normalizeH="0" baseline="0" noProof="0">
                  <a:ln>
                    <a:noFill/>
                  </a:ln>
                  <a:solidFill>
                    <a:srgbClr val="FFFFFF"/>
                  </a:solidFill>
                  <a:effectLst/>
                  <a:uLnTx/>
                  <a:uFillTx/>
                  <a:latin typeface="Trebuchet MS"/>
                  <a:ea typeface="+mn-ea"/>
                  <a:cs typeface="+mn-cs"/>
                </a:endParaRPr>
              </a:p>
            </p:txBody>
          </p:sp>
        </p:grpSp>
        <p:grpSp>
          <p:nvGrpSpPr>
            <p:cNvPr id="25" name="Group 24">
              <a:extLst>
                <a:ext uri="{FF2B5EF4-FFF2-40B4-BE49-F238E27FC236}">
                  <a16:creationId xmlns:a16="http://schemas.microsoft.com/office/drawing/2014/main" id="{0913598C-7226-49CC-94E5-1B6D64EE44CF}"/>
                </a:ext>
              </a:extLst>
            </p:cNvPr>
            <p:cNvGrpSpPr/>
            <p:nvPr/>
          </p:nvGrpSpPr>
          <p:grpSpPr>
            <a:xfrm>
              <a:off x="1684987" y="5634191"/>
              <a:ext cx="378064" cy="180000"/>
              <a:chOff x="1684987" y="5635895"/>
              <a:chExt cx="378064" cy="180000"/>
            </a:xfrm>
          </p:grpSpPr>
          <p:sp>
            <p:nvSpPr>
              <p:cNvPr id="154" name="Rectangle 153">
                <a:extLst>
                  <a:ext uri="{FF2B5EF4-FFF2-40B4-BE49-F238E27FC236}">
                    <a16:creationId xmlns:a16="http://schemas.microsoft.com/office/drawing/2014/main" id="{2830E5E2-7593-4518-B141-6D4650D6C361}"/>
                  </a:ext>
                </a:extLst>
              </p:cNvPr>
              <p:cNvSpPr/>
              <p:nvPr/>
            </p:nvSpPr>
            <p:spPr>
              <a:xfrm>
                <a:off x="1847657" y="5635895"/>
                <a:ext cx="56217" cy="180000"/>
              </a:xfrm>
              <a:prstGeom prst="rect">
                <a:avLst/>
              </a:prstGeom>
              <a:solidFill>
                <a:srgbClr val="66D289"/>
              </a:solidFill>
              <a:ln w="9525" cap="flat">
                <a:solidFill>
                  <a:srgbClr val="000000"/>
                </a:solidFill>
                <a:prstDash val="solid"/>
                <a:miter/>
              </a:ln>
            </p:spPr>
            <p:txBody>
              <a:bodyPr rtlCol="0" anchor="ctr"/>
              <a:lstStyle/>
              <a:p>
                <a:pPr marL="0" marR="0" lvl="0" indent="0" algn="l" defTabSz="761970" rtl="0" eaLnBrk="1" fontAlgn="auto" latinLnBrk="0" hangingPunct="1">
                  <a:lnSpc>
                    <a:spcPct val="100000"/>
                  </a:lnSpc>
                  <a:spcBef>
                    <a:spcPts val="0"/>
                  </a:spcBef>
                  <a:spcAft>
                    <a:spcPts val="0"/>
                  </a:spcAft>
                  <a:buClrTx/>
                  <a:buSzTx/>
                  <a:buFontTx/>
                  <a:buNone/>
                  <a:tabLst/>
                  <a:defRPr/>
                </a:pPr>
                <a:endParaRPr kumimoji="0" lang="en-GB" sz="1139" b="0" i="0" u="none" strike="noStrike" kern="1200" cap="none" spc="0" normalizeH="0" baseline="0" noProof="0">
                  <a:ln>
                    <a:noFill/>
                  </a:ln>
                  <a:solidFill>
                    <a:srgbClr val="595454"/>
                  </a:solidFill>
                  <a:effectLst/>
                  <a:uLnTx/>
                  <a:uFillTx/>
                  <a:latin typeface="Trebuchet MS"/>
                  <a:ea typeface="+mn-ea"/>
                  <a:cs typeface="+mn-cs"/>
                </a:endParaRPr>
              </a:p>
            </p:txBody>
          </p:sp>
          <p:sp>
            <p:nvSpPr>
              <p:cNvPr id="155" name="Rectangle 154">
                <a:extLst>
                  <a:ext uri="{FF2B5EF4-FFF2-40B4-BE49-F238E27FC236}">
                    <a16:creationId xmlns:a16="http://schemas.microsoft.com/office/drawing/2014/main" id="{B31A8440-1CFD-4E4D-84DF-1F0C4CE569CC}"/>
                  </a:ext>
                </a:extLst>
              </p:cNvPr>
              <p:cNvSpPr/>
              <p:nvPr/>
            </p:nvSpPr>
            <p:spPr>
              <a:xfrm>
                <a:off x="1684987" y="5635895"/>
                <a:ext cx="164967" cy="180000"/>
              </a:xfrm>
              <a:prstGeom prst="rect">
                <a:avLst/>
              </a:prstGeom>
              <a:solidFill>
                <a:srgbClr val="FFFFFF"/>
              </a:solidFill>
              <a:ln w="9525" cap="flat">
                <a:solidFill>
                  <a:srgbClr val="000000"/>
                </a:solidFill>
                <a:prstDash val="solid"/>
                <a:miter/>
              </a:ln>
            </p:spPr>
            <p:txBody>
              <a:bodyPr rtlCol="0" anchor="ctr"/>
              <a:lstStyle/>
              <a:p>
                <a:pPr marL="0" marR="0" lvl="0" indent="0" algn="l" defTabSz="761970" rtl="0" eaLnBrk="1" fontAlgn="auto" latinLnBrk="0" hangingPunct="1">
                  <a:lnSpc>
                    <a:spcPct val="100000"/>
                  </a:lnSpc>
                  <a:spcBef>
                    <a:spcPts val="0"/>
                  </a:spcBef>
                  <a:spcAft>
                    <a:spcPts val="0"/>
                  </a:spcAft>
                  <a:buClrTx/>
                  <a:buSzTx/>
                  <a:buFontTx/>
                  <a:buNone/>
                  <a:tabLst/>
                  <a:defRPr/>
                </a:pPr>
                <a:endParaRPr kumimoji="0" lang="en-GB" sz="1139" b="0" i="0" u="none" strike="noStrike" kern="1200" cap="none" spc="0" normalizeH="0" baseline="0" noProof="0">
                  <a:ln>
                    <a:noFill/>
                  </a:ln>
                  <a:solidFill>
                    <a:srgbClr val="595454"/>
                  </a:solidFill>
                  <a:effectLst/>
                  <a:uLnTx/>
                  <a:uFillTx/>
                  <a:latin typeface="Trebuchet MS"/>
                  <a:ea typeface="+mn-ea"/>
                  <a:cs typeface="+mn-cs"/>
                </a:endParaRPr>
              </a:p>
            </p:txBody>
          </p:sp>
          <p:sp>
            <p:nvSpPr>
              <p:cNvPr id="156" name="Arrow: Right 155">
                <a:extLst>
                  <a:ext uri="{FF2B5EF4-FFF2-40B4-BE49-F238E27FC236}">
                    <a16:creationId xmlns:a16="http://schemas.microsoft.com/office/drawing/2014/main" id="{5AC5930E-6CE6-47AC-A09D-7D450DA11F24}"/>
                  </a:ext>
                </a:extLst>
              </p:cNvPr>
              <p:cNvSpPr/>
              <p:nvPr/>
            </p:nvSpPr>
            <p:spPr>
              <a:xfrm>
                <a:off x="1907558" y="5657030"/>
                <a:ext cx="155493" cy="137730"/>
              </a:xfrm>
              <a:prstGeom prst="rightArrow">
                <a:avLst>
                  <a:gd name="adj1" fmla="val 50000"/>
                  <a:gd name="adj2" fmla="val 64929"/>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61970" rtl="0" eaLnBrk="1" fontAlgn="auto" latinLnBrk="0" hangingPunct="1">
                  <a:lnSpc>
                    <a:spcPct val="100000"/>
                  </a:lnSpc>
                  <a:spcBef>
                    <a:spcPts val="0"/>
                  </a:spcBef>
                  <a:spcAft>
                    <a:spcPts val="0"/>
                  </a:spcAft>
                  <a:buClrTx/>
                  <a:buSzTx/>
                  <a:buFontTx/>
                  <a:buNone/>
                  <a:tabLst/>
                  <a:defRPr/>
                </a:pPr>
                <a:endParaRPr kumimoji="0" lang="en-GB" sz="1139" b="0" i="0" u="none" strike="noStrike" kern="1200" cap="none" spc="0" normalizeH="0" baseline="0" noProof="0">
                  <a:ln>
                    <a:noFill/>
                  </a:ln>
                  <a:solidFill>
                    <a:srgbClr val="FFFFFF"/>
                  </a:solidFill>
                  <a:effectLst/>
                  <a:uLnTx/>
                  <a:uFillTx/>
                  <a:latin typeface="Trebuchet MS"/>
                  <a:ea typeface="+mn-ea"/>
                  <a:cs typeface="+mn-cs"/>
                </a:endParaRPr>
              </a:p>
            </p:txBody>
          </p:sp>
        </p:grpSp>
        <p:grpSp>
          <p:nvGrpSpPr>
            <p:cNvPr id="26" name="Group 25">
              <a:extLst>
                <a:ext uri="{FF2B5EF4-FFF2-40B4-BE49-F238E27FC236}">
                  <a16:creationId xmlns:a16="http://schemas.microsoft.com/office/drawing/2014/main" id="{EDEEC2DB-D2F9-47CB-B83A-E214A5E2907F}"/>
                </a:ext>
              </a:extLst>
            </p:cNvPr>
            <p:cNvGrpSpPr/>
            <p:nvPr/>
          </p:nvGrpSpPr>
          <p:grpSpPr>
            <a:xfrm>
              <a:off x="1684987" y="5228007"/>
              <a:ext cx="1321493" cy="180000"/>
              <a:chOff x="1684987" y="5228689"/>
              <a:chExt cx="1321493" cy="180000"/>
            </a:xfrm>
          </p:grpSpPr>
          <p:grpSp>
            <p:nvGrpSpPr>
              <p:cNvPr id="150" name="Group 149">
                <a:extLst>
                  <a:ext uri="{FF2B5EF4-FFF2-40B4-BE49-F238E27FC236}">
                    <a16:creationId xmlns:a16="http://schemas.microsoft.com/office/drawing/2014/main" id="{49A73315-2D92-45DB-BCC1-816A8AC90536}"/>
                  </a:ext>
                </a:extLst>
              </p:cNvPr>
              <p:cNvGrpSpPr/>
              <p:nvPr/>
            </p:nvGrpSpPr>
            <p:grpSpPr>
              <a:xfrm>
                <a:off x="1684987" y="5228689"/>
                <a:ext cx="1163810" cy="180000"/>
                <a:chOff x="1684987" y="5228689"/>
                <a:chExt cx="1163810" cy="180000"/>
              </a:xfrm>
            </p:grpSpPr>
            <p:sp>
              <p:nvSpPr>
                <p:cNvPr id="152" name="Rectangle 151">
                  <a:extLst>
                    <a:ext uri="{FF2B5EF4-FFF2-40B4-BE49-F238E27FC236}">
                      <a16:creationId xmlns:a16="http://schemas.microsoft.com/office/drawing/2014/main" id="{6AF53B40-93F8-4A1A-A60D-5052C53D876A}"/>
                    </a:ext>
                  </a:extLst>
                </p:cNvPr>
                <p:cNvSpPr/>
                <p:nvPr/>
              </p:nvSpPr>
              <p:spPr>
                <a:xfrm>
                  <a:off x="2178978" y="5228689"/>
                  <a:ext cx="669819" cy="180000"/>
                </a:xfrm>
                <a:prstGeom prst="rect">
                  <a:avLst/>
                </a:prstGeom>
                <a:solidFill>
                  <a:srgbClr val="436582"/>
                </a:solidFill>
                <a:ln w="9525" cap="flat">
                  <a:solidFill>
                    <a:srgbClr val="000000"/>
                  </a:solidFill>
                  <a:prstDash val="solid"/>
                  <a:miter/>
                </a:ln>
              </p:spPr>
              <p:txBody>
                <a:bodyPr rtlCol="0" anchor="ctr"/>
                <a:lstStyle/>
                <a:p>
                  <a:pPr marL="0" marR="0" lvl="0" indent="0" algn="l" defTabSz="761970" rtl="0" eaLnBrk="1" fontAlgn="auto" latinLnBrk="0" hangingPunct="1">
                    <a:lnSpc>
                      <a:spcPct val="100000"/>
                    </a:lnSpc>
                    <a:spcBef>
                      <a:spcPts val="0"/>
                    </a:spcBef>
                    <a:spcAft>
                      <a:spcPts val="0"/>
                    </a:spcAft>
                    <a:buClrTx/>
                    <a:buSzTx/>
                    <a:buFontTx/>
                    <a:buNone/>
                    <a:tabLst/>
                    <a:defRPr/>
                  </a:pPr>
                  <a:endParaRPr kumimoji="0" lang="en-GB" sz="1139" b="0" i="0" u="none" strike="noStrike" kern="1200" cap="none" spc="0" normalizeH="0" baseline="0" noProof="0">
                    <a:ln>
                      <a:noFill/>
                    </a:ln>
                    <a:solidFill>
                      <a:srgbClr val="595454"/>
                    </a:solidFill>
                    <a:effectLst/>
                    <a:uLnTx/>
                    <a:uFillTx/>
                    <a:latin typeface="Trebuchet MS"/>
                    <a:ea typeface="+mn-ea"/>
                    <a:cs typeface="+mn-cs"/>
                  </a:endParaRPr>
                </a:p>
              </p:txBody>
            </p:sp>
            <p:sp>
              <p:nvSpPr>
                <p:cNvPr id="153" name="Rectangle 152">
                  <a:extLst>
                    <a:ext uri="{FF2B5EF4-FFF2-40B4-BE49-F238E27FC236}">
                      <a16:creationId xmlns:a16="http://schemas.microsoft.com/office/drawing/2014/main" id="{E4C4456E-8798-4C5B-A299-FBE42C710782}"/>
                    </a:ext>
                  </a:extLst>
                </p:cNvPr>
                <p:cNvSpPr/>
                <p:nvPr/>
              </p:nvSpPr>
              <p:spPr>
                <a:xfrm>
                  <a:off x="1684987" y="5228689"/>
                  <a:ext cx="495186" cy="180000"/>
                </a:xfrm>
                <a:prstGeom prst="rect">
                  <a:avLst/>
                </a:prstGeom>
                <a:solidFill>
                  <a:srgbClr val="FFFFFF"/>
                </a:solidFill>
                <a:ln w="9525" cap="flat">
                  <a:solidFill>
                    <a:srgbClr val="000000"/>
                  </a:solidFill>
                  <a:prstDash val="solid"/>
                  <a:miter/>
                </a:ln>
              </p:spPr>
              <p:txBody>
                <a:bodyPr rtlCol="0" anchor="ctr"/>
                <a:lstStyle/>
                <a:p>
                  <a:pPr marL="0" marR="0" lvl="0" indent="0" algn="l" defTabSz="761970" rtl="0" eaLnBrk="1" fontAlgn="auto" latinLnBrk="0" hangingPunct="1">
                    <a:lnSpc>
                      <a:spcPct val="100000"/>
                    </a:lnSpc>
                    <a:spcBef>
                      <a:spcPts val="0"/>
                    </a:spcBef>
                    <a:spcAft>
                      <a:spcPts val="0"/>
                    </a:spcAft>
                    <a:buClrTx/>
                    <a:buSzTx/>
                    <a:buFontTx/>
                    <a:buNone/>
                    <a:tabLst/>
                    <a:defRPr/>
                  </a:pPr>
                  <a:endParaRPr kumimoji="0" lang="en-GB" sz="1139" b="0" i="0" u="none" strike="noStrike" kern="1200" cap="none" spc="0" normalizeH="0" baseline="0" noProof="0">
                    <a:ln>
                      <a:noFill/>
                    </a:ln>
                    <a:solidFill>
                      <a:srgbClr val="595454"/>
                    </a:solidFill>
                    <a:effectLst/>
                    <a:uLnTx/>
                    <a:uFillTx/>
                    <a:latin typeface="Trebuchet MS"/>
                    <a:ea typeface="+mn-ea"/>
                    <a:cs typeface="+mn-cs"/>
                  </a:endParaRPr>
                </a:p>
              </p:txBody>
            </p:sp>
          </p:grpSp>
          <p:sp>
            <p:nvSpPr>
              <p:cNvPr id="151" name="Arrow: Right 150">
                <a:extLst>
                  <a:ext uri="{FF2B5EF4-FFF2-40B4-BE49-F238E27FC236}">
                    <a16:creationId xmlns:a16="http://schemas.microsoft.com/office/drawing/2014/main" id="{CB5765A4-EDEF-4EE3-A40A-9BE7006D1AE2}"/>
                  </a:ext>
                </a:extLst>
              </p:cNvPr>
              <p:cNvSpPr/>
              <p:nvPr/>
            </p:nvSpPr>
            <p:spPr>
              <a:xfrm>
                <a:off x="2850987" y="5255998"/>
                <a:ext cx="155493" cy="137730"/>
              </a:xfrm>
              <a:prstGeom prst="rightArrow">
                <a:avLst>
                  <a:gd name="adj1" fmla="val 50000"/>
                  <a:gd name="adj2" fmla="val 64929"/>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61970" rtl="0" eaLnBrk="1" fontAlgn="auto" latinLnBrk="0" hangingPunct="1">
                  <a:lnSpc>
                    <a:spcPct val="100000"/>
                  </a:lnSpc>
                  <a:spcBef>
                    <a:spcPts val="0"/>
                  </a:spcBef>
                  <a:spcAft>
                    <a:spcPts val="0"/>
                  </a:spcAft>
                  <a:buClrTx/>
                  <a:buSzTx/>
                  <a:buFontTx/>
                  <a:buNone/>
                  <a:tabLst/>
                  <a:defRPr/>
                </a:pPr>
                <a:endParaRPr kumimoji="0" lang="en-GB" sz="1139" b="0" i="0" u="none" strike="noStrike" kern="1200" cap="none" spc="0" normalizeH="0" baseline="0" noProof="0">
                  <a:ln>
                    <a:noFill/>
                  </a:ln>
                  <a:solidFill>
                    <a:srgbClr val="FFFFFF"/>
                  </a:solidFill>
                  <a:effectLst/>
                  <a:uLnTx/>
                  <a:uFillTx/>
                  <a:latin typeface="Trebuchet MS"/>
                  <a:ea typeface="+mn-ea"/>
                  <a:cs typeface="+mn-cs"/>
                </a:endParaRPr>
              </a:p>
            </p:txBody>
          </p:sp>
        </p:grpSp>
        <p:grpSp>
          <p:nvGrpSpPr>
            <p:cNvPr id="27" name="Group 26">
              <a:extLst>
                <a:ext uri="{FF2B5EF4-FFF2-40B4-BE49-F238E27FC236}">
                  <a16:creationId xmlns:a16="http://schemas.microsoft.com/office/drawing/2014/main" id="{C1EE6A04-1E5B-41D6-B65F-E3180955804F}"/>
                </a:ext>
              </a:extLst>
            </p:cNvPr>
            <p:cNvGrpSpPr/>
            <p:nvPr/>
          </p:nvGrpSpPr>
          <p:grpSpPr>
            <a:xfrm>
              <a:off x="1684987" y="5024915"/>
              <a:ext cx="1317865" cy="180000"/>
              <a:chOff x="1684987" y="5026110"/>
              <a:chExt cx="1317865" cy="180000"/>
            </a:xfrm>
          </p:grpSpPr>
          <p:grpSp>
            <p:nvGrpSpPr>
              <p:cNvPr id="146" name="Group 145">
                <a:extLst>
                  <a:ext uri="{FF2B5EF4-FFF2-40B4-BE49-F238E27FC236}">
                    <a16:creationId xmlns:a16="http://schemas.microsoft.com/office/drawing/2014/main" id="{AF17BE75-E947-4676-9A9B-225EABB5B2B8}"/>
                  </a:ext>
                </a:extLst>
              </p:cNvPr>
              <p:cNvGrpSpPr/>
              <p:nvPr/>
            </p:nvGrpSpPr>
            <p:grpSpPr>
              <a:xfrm>
                <a:off x="1684987" y="5026110"/>
                <a:ext cx="1156633" cy="180000"/>
                <a:chOff x="1684987" y="5026110"/>
                <a:chExt cx="1156633" cy="180000"/>
              </a:xfrm>
            </p:grpSpPr>
            <p:sp>
              <p:nvSpPr>
                <p:cNvPr id="148" name="Rectangle 147">
                  <a:extLst>
                    <a:ext uri="{FF2B5EF4-FFF2-40B4-BE49-F238E27FC236}">
                      <a16:creationId xmlns:a16="http://schemas.microsoft.com/office/drawing/2014/main" id="{C1AF81D0-7364-41E3-8ABA-E20D099B5867}"/>
                    </a:ext>
                  </a:extLst>
                </p:cNvPr>
                <p:cNvSpPr/>
                <p:nvPr/>
              </p:nvSpPr>
              <p:spPr>
                <a:xfrm>
                  <a:off x="1847657" y="5026110"/>
                  <a:ext cx="993963" cy="180000"/>
                </a:xfrm>
                <a:prstGeom prst="rect">
                  <a:avLst/>
                </a:prstGeom>
                <a:solidFill>
                  <a:srgbClr val="4FC7ED"/>
                </a:solidFill>
                <a:ln w="9525" cap="flat">
                  <a:solidFill>
                    <a:srgbClr val="000000"/>
                  </a:solidFill>
                  <a:prstDash val="solid"/>
                  <a:miter/>
                </a:ln>
              </p:spPr>
              <p:txBody>
                <a:bodyPr rtlCol="0" anchor="ctr"/>
                <a:lstStyle/>
                <a:p>
                  <a:pPr marL="0" marR="0" lvl="0" indent="0" algn="l" defTabSz="761970" rtl="0" eaLnBrk="1" fontAlgn="auto" latinLnBrk="0" hangingPunct="1">
                    <a:lnSpc>
                      <a:spcPct val="100000"/>
                    </a:lnSpc>
                    <a:spcBef>
                      <a:spcPts val="0"/>
                    </a:spcBef>
                    <a:spcAft>
                      <a:spcPts val="0"/>
                    </a:spcAft>
                    <a:buClrTx/>
                    <a:buSzTx/>
                    <a:buFontTx/>
                    <a:buNone/>
                    <a:tabLst/>
                    <a:defRPr/>
                  </a:pPr>
                  <a:endParaRPr kumimoji="0" lang="en-GB" sz="1139" b="0" i="0" u="none" strike="noStrike" kern="1200" cap="none" spc="0" normalizeH="0" baseline="0" noProof="0">
                    <a:ln>
                      <a:noFill/>
                    </a:ln>
                    <a:solidFill>
                      <a:srgbClr val="595454"/>
                    </a:solidFill>
                    <a:effectLst/>
                    <a:uLnTx/>
                    <a:uFillTx/>
                    <a:latin typeface="Trebuchet MS"/>
                    <a:ea typeface="+mn-ea"/>
                    <a:cs typeface="+mn-cs"/>
                  </a:endParaRPr>
                </a:p>
              </p:txBody>
            </p:sp>
            <p:sp>
              <p:nvSpPr>
                <p:cNvPr id="149" name="Rectangle 148">
                  <a:extLst>
                    <a:ext uri="{FF2B5EF4-FFF2-40B4-BE49-F238E27FC236}">
                      <a16:creationId xmlns:a16="http://schemas.microsoft.com/office/drawing/2014/main" id="{CEF25B6D-2761-49BD-A646-2DF83253933A}"/>
                    </a:ext>
                  </a:extLst>
                </p:cNvPr>
                <p:cNvSpPr/>
                <p:nvPr/>
              </p:nvSpPr>
              <p:spPr>
                <a:xfrm>
                  <a:off x="1684987" y="5026110"/>
                  <a:ext cx="165061" cy="180000"/>
                </a:xfrm>
                <a:prstGeom prst="rect">
                  <a:avLst/>
                </a:prstGeom>
                <a:solidFill>
                  <a:srgbClr val="FFFFFF"/>
                </a:solidFill>
                <a:ln w="9525" cap="flat">
                  <a:solidFill>
                    <a:srgbClr val="000000"/>
                  </a:solidFill>
                  <a:prstDash val="solid"/>
                  <a:miter/>
                </a:ln>
              </p:spPr>
              <p:txBody>
                <a:bodyPr rtlCol="0" anchor="ctr"/>
                <a:lstStyle/>
                <a:p>
                  <a:pPr marL="0" marR="0" lvl="0" indent="0" algn="l" defTabSz="761970" rtl="0" eaLnBrk="1" fontAlgn="auto" latinLnBrk="0" hangingPunct="1">
                    <a:lnSpc>
                      <a:spcPct val="100000"/>
                    </a:lnSpc>
                    <a:spcBef>
                      <a:spcPts val="0"/>
                    </a:spcBef>
                    <a:spcAft>
                      <a:spcPts val="0"/>
                    </a:spcAft>
                    <a:buClrTx/>
                    <a:buSzTx/>
                    <a:buFontTx/>
                    <a:buNone/>
                    <a:tabLst/>
                    <a:defRPr/>
                  </a:pPr>
                  <a:endParaRPr kumimoji="0" lang="en-GB" sz="1139" b="0" i="0" u="none" strike="noStrike" kern="1200" cap="none" spc="0" normalizeH="0" baseline="0" noProof="0">
                    <a:ln>
                      <a:noFill/>
                    </a:ln>
                    <a:solidFill>
                      <a:srgbClr val="595454"/>
                    </a:solidFill>
                    <a:effectLst/>
                    <a:uLnTx/>
                    <a:uFillTx/>
                    <a:latin typeface="Trebuchet MS"/>
                    <a:ea typeface="+mn-ea"/>
                    <a:cs typeface="+mn-cs"/>
                  </a:endParaRPr>
                </a:p>
              </p:txBody>
            </p:sp>
          </p:grpSp>
          <p:sp>
            <p:nvSpPr>
              <p:cNvPr id="147" name="Arrow: Right 146">
                <a:extLst>
                  <a:ext uri="{FF2B5EF4-FFF2-40B4-BE49-F238E27FC236}">
                    <a16:creationId xmlns:a16="http://schemas.microsoft.com/office/drawing/2014/main" id="{160A1E7F-F21C-4212-8D5F-407B81D10513}"/>
                  </a:ext>
                </a:extLst>
              </p:cNvPr>
              <p:cNvSpPr/>
              <p:nvPr/>
            </p:nvSpPr>
            <p:spPr>
              <a:xfrm>
                <a:off x="2847359" y="5053418"/>
                <a:ext cx="155493" cy="137730"/>
              </a:xfrm>
              <a:prstGeom prst="rightArrow">
                <a:avLst>
                  <a:gd name="adj1" fmla="val 50000"/>
                  <a:gd name="adj2" fmla="val 64929"/>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61970" rtl="0" eaLnBrk="1" fontAlgn="auto" latinLnBrk="0" hangingPunct="1">
                  <a:lnSpc>
                    <a:spcPct val="100000"/>
                  </a:lnSpc>
                  <a:spcBef>
                    <a:spcPts val="0"/>
                  </a:spcBef>
                  <a:spcAft>
                    <a:spcPts val="0"/>
                  </a:spcAft>
                  <a:buClrTx/>
                  <a:buSzTx/>
                  <a:buFontTx/>
                  <a:buNone/>
                  <a:tabLst/>
                  <a:defRPr/>
                </a:pPr>
                <a:endParaRPr kumimoji="0" lang="en-GB" sz="1139" b="0" i="0" u="none" strike="noStrike" kern="1200" cap="none" spc="0" normalizeH="0" baseline="0" noProof="0">
                  <a:ln>
                    <a:noFill/>
                  </a:ln>
                  <a:solidFill>
                    <a:srgbClr val="FFFFFF"/>
                  </a:solidFill>
                  <a:effectLst/>
                  <a:uLnTx/>
                  <a:uFillTx/>
                  <a:latin typeface="Trebuchet MS"/>
                  <a:ea typeface="+mn-ea"/>
                  <a:cs typeface="+mn-cs"/>
                </a:endParaRPr>
              </a:p>
            </p:txBody>
          </p:sp>
        </p:grpSp>
        <p:grpSp>
          <p:nvGrpSpPr>
            <p:cNvPr id="28" name="Group 27">
              <a:extLst>
                <a:ext uri="{FF2B5EF4-FFF2-40B4-BE49-F238E27FC236}">
                  <a16:creationId xmlns:a16="http://schemas.microsoft.com/office/drawing/2014/main" id="{F0FC9BAB-5210-4CFF-90FA-4F81880BBC55}"/>
                </a:ext>
              </a:extLst>
            </p:cNvPr>
            <p:cNvGrpSpPr/>
            <p:nvPr/>
          </p:nvGrpSpPr>
          <p:grpSpPr>
            <a:xfrm>
              <a:off x="1684987" y="4009455"/>
              <a:ext cx="1372044" cy="180000"/>
              <a:chOff x="1684987" y="4007074"/>
              <a:chExt cx="1372044" cy="180000"/>
            </a:xfrm>
          </p:grpSpPr>
          <p:sp>
            <p:nvSpPr>
              <p:cNvPr id="141" name="Rectangle 140">
                <a:extLst>
                  <a:ext uri="{FF2B5EF4-FFF2-40B4-BE49-F238E27FC236}">
                    <a16:creationId xmlns:a16="http://schemas.microsoft.com/office/drawing/2014/main" id="{C68217D4-C4A0-475F-8773-5DB48161FEEF}"/>
                  </a:ext>
                </a:extLst>
              </p:cNvPr>
              <p:cNvSpPr/>
              <p:nvPr/>
            </p:nvSpPr>
            <p:spPr>
              <a:xfrm>
                <a:off x="2845209" y="4007074"/>
                <a:ext cx="50235" cy="180000"/>
              </a:xfrm>
              <a:prstGeom prst="rect">
                <a:avLst/>
              </a:prstGeom>
              <a:solidFill>
                <a:srgbClr val="298A49"/>
              </a:solidFill>
              <a:ln w="9525" cap="flat">
                <a:solidFill>
                  <a:srgbClr val="000000"/>
                </a:solidFill>
                <a:prstDash val="solid"/>
                <a:miter/>
              </a:ln>
            </p:spPr>
            <p:txBody>
              <a:bodyPr rtlCol="0" anchor="ctr"/>
              <a:lstStyle/>
              <a:p>
                <a:pPr marL="0" marR="0" lvl="0" indent="0" algn="l" defTabSz="761970" rtl="0" eaLnBrk="1" fontAlgn="auto" latinLnBrk="0" hangingPunct="1">
                  <a:lnSpc>
                    <a:spcPct val="100000"/>
                  </a:lnSpc>
                  <a:spcBef>
                    <a:spcPts val="0"/>
                  </a:spcBef>
                  <a:spcAft>
                    <a:spcPts val="0"/>
                  </a:spcAft>
                  <a:buClrTx/>
                  <a:buSzTx/>
                  <a:buFontTx/>
                  <a:buNone/>
                  <a:tabLst/>
                  <a:defRPr/>
                </a:pPr>
                <a:endParaRPr kumimoji="0" lang="en-GB" sz="1139" b="0" i="0" u="none" strike="noStrike" kern="1200" cap="none" spc="0" normalizeH="0" baseline="0" noProof="0">
                  <a:ln>
                    <a:noFill/>
                  </a:ln>
                  <a:solidFill>
                    <a:srgbClr val="595454"/>
                  </a:solidFill>
                  <a:effectLst/>
                  <a:uLnTx/>
                  <a:uFillTx/>
                  <a:latin typeface="Trebuchet MS"/>
                  <a:ea typeface="+mn-ea"/>
                  <a:cs typeface="+mn-cs"/>
                </a:endParaRPr>
              </a:p>
            </p:txBody>
          </p:sp>
          <p:sp>
            <p:nvSpPr>
              <p:cNvPr id="142" name="Rectangle 141">
                <a:extLst>
                  <a:ext uri="{FF2B5EF4-FFF2-40B4-BE49-F238E27FC236}">
                    <a16:creationId xmlns:a16="http://schemas.microsoft.com/office/drawing/2014/main" id="{BF33BECD-6FA5-43DB-B70A-76CC4493A836}"/>
                  </a:ext>
                </a:extLst>
              </p:cNvPr>
              <p:cNvSpPr/>
              <p:nvPr/>
            </p:nvSpPr>
            <p:spPr>
              <a:xfrm>
                <a:off x="2178978" y="4007074"/>
                <a:ext cx="666231" cy="180000"/>
              </a:xfrm>
              <a:prstGeom prst="rect">
                <a:avLst/>
              </a:prstGeom>
              <a:solidFill>
                <a:srgbClr val="4FC7ED"/>
              </a:solidFill>
              <a:ln w="9525" cap="flat">
                <a:solidFill>
                  <a:srgbClr val="000000"/>
                </a:solidFill>
                <a:prstDash val="solid"/>
                <a:miter/>
              </a:ln>
            </p:spPr>
            <p:txBody>
              <a:bodyPr rtlCol="0" anchor="ctr"/>
              <a:lstStyle/>
              <a:p>
                <a:pPr marL="0" marR="0" lvl="0" indent="0" algn="l" defTabSz="761970" rtl="0" eaLnBrk="1" fontAlgn="auto" latinLnBrk="0" hangingPunct="1">
                  <a:lnSpc>
                    <a:spcPct val="100000"/>
                  </a:lnSpc>
                  <a:spcBef>
                    <a:spcPts val="0"/>
                  </a:spcBef>
                  <a:spcAft>
                    <a:spcPts val="0"/>
                  </a:spcAft>
                  <a:buClrTx/>
                  <a:buSzTx/>
                  <a:buFontTx/>
                  <a:buNone/>
                  <a:tabLst/>
                  <a:defRPr/>
                </a:pPr>
                <a:endParaRPr kumimoji="0" lang="en-GB" sz="1139" b="0" i="0" u="none" strike="noStrike" kern="1200" cap="none" spc="0" normalizeH="0" baseline="0" noProof="0">
                  <a:ln>
                    <a:noFill/>
                  </a:ln>
                  <a:solidFill>
                    <a:srgbClr val="595454"/>
                  </a:solidFill>
                  <a:effectLst/>
                  <a:uLnTx/>
                  <a:uFillTx/>
                  <a:latin typeface="Trebuchet MS"/>
                  <a:ea typeface="+mn-ea"/>
                  <a:cs typeface="+mn-cs"/>
                </a:endParaRPr>
              </a:p>
            </p:txBody>
          </p:sp>
          <p:sp>
            <p:nvSpPr>
              <p:cNvPr id="143" name="Rectangle 142">
                <a:extLst>
                  <a:ext uri="{FF2B5EF4-FFF2-40B4-BE49-F238E27FC236}">
                    <a16:creationId xmlns:a16="http://schemas.microsoft.com/office/drawing/2014/main" id="{1B27F586-30A2-42ED-BC21-28947E452F54}"/>
                  </a:ext>
                </a:extLst>
              </p:cNvPr>
              <p:cNvSpPr/>
              <p:nvPr/>
            </p:nvSpPr>
            <p:spPr>
              <a:xfrm>
                <a:off x="1847657" y="4007074"/>
                <a:ext cx="331321" cy="180000"/>
              </a:xfrm>
              <a:prstGeom prst="rect">
                <a:avLst/>
              </a:prstGeom>
              <a:solidFill>
                <a:srgbClr val="436582"/>
              </a:solidFill>
              <a:ln w="9525" cap="flat">
                <a:solidFill>
                  <a:srgbClr val="000000"/>
                </a:solidFill>
                <a:prstDash val="solid"/>
                <a:miter/>
              </a:ln>
            </p:spPr>
            <p:txBody>
              <a:bodyPr rtlCol="0" anchor="ctr"/>
              <a:lstStyle/>
              <a:p>
                <a:pPr marL="0" marR="0" lvl="0" indent="0" algn="l" defTabSz="761970" rtl="0" eaLnBrk="1" fontAlgn="auto" latinLnBrk="0" hangingPunct="1">
                  <a:lnSpc>
                    <a:spcPct val="100000"/>
                  </a:lnSpc>
                  <a:spcBef>
                    <a:spcPts val="0"/>
                  </a:spcBef>
                  <a:spcAft>
                    <a:spcPts val="0"/>
                  </a:spcAft>
                  <a:buClrTx/>
                  <a:buSzTx/>
                  <a:buFontTx/>
                  <a:buNone/>
                  <a:tabLst/>
                  <a:defRPr/>
                </a:pPr>
                <a:endParaRPr kumimoji="0" lang="en-GB" sz="1139" b="0" i="0" u="none" strike="noStrike" kern="1200" cap="none" spc="0" normalizeH="0" baseline="0" noProof="0">
                  <a:ln>
                    <a:noFill/>
                  </a:ln>
                  <a:solidFill>
                    <a:srgbClr val="595454"/>
                  </a:solidFill>
                  <a:effectLst/>
                  <a:uLnTx/>
                  <a:uFillTx/>
                  <a:latin typeface="Trebuchet MS"/>
                  <a:ea typeface="+mn-ea"/>
                  <a:cs typeface="+mn-cs"/>
                </a:endParaRPr>
              </a:p>
            </p:txBody>
          </p:sp>
          <p:sp>
            <p:nvSpPr>
              <p:cNvPr id="144" name="Rectangle 143">
                <a:extLst>
                  <a:ext uri="{FF2B5EF4-FFF2-40B4-BE49-F238E27FC236}">
                    <a16:creationId xmlns:a16="http://schemas.microsoft.com/office/drawing/2014/main" id="{DD1E0F43-064B-403A-A9FA-116B38D72D67}"/>
                  </a:ext>
                </a:extLst>
              </p:cNvPr>
              <p:cNvSpPr/>
              <p:nvPr/>
            </p:nvSpPr>
            <p:spPr>
              <a:xfrm>
                <a:off x="1684987" y="4007074"/>
                <a:ext cx="165061" cy="180000"/>
              </a:xfrm>
              <a:prstGeom prst="rect">
                <a:avLst/>
              </a:prstGeom>
              <a:solidFill>
                <a:srgbClr val="FFFFFF"/>
              </a:solidFill>
              <a:ln w="9525" cap="flat">
                <a:solidFill>
                  <a:srgbClr val="000000"/>
                </a:solidFill>
                <a:prstDash val="solid"/>
                <a:miter/>
              </a:ln>
            </p:spPr>
            <p:txBody>
              <a:bodyPr rtlCol="0" anchor="ctr"/>
              <a:lstStyle/>
              <a:p>
                <a:pPr marL="0" marR="0" lvl="0" indent="0" algn="l" defTabSz="761970" rtl="0" eaLnBrk="1" fontAlgn="auto" latinLnBrk="0" hangingPunct="1">
                  <a:lnSpc>
                    <a:spcPct val="100000"/>
                  </a:lnSpc>
                  <a:spcBef>
                    <a:spcPts val="0"/>
                  </a:spcBef>
                  <a:spcAft>
                    <a:spcPts val="0"/>
                  </a:spcAft>
                  <a:buClrTx/>
                  <a:buSzTx/>
                  <a:buFontTx/>
                  <a:buNone/>
                  <a:tabLst/>
                  <a:defRPr/>
                </a:pPr>
                <a:endParaRPr kumimoji="0" lang="en-GB" sz="1139" b="0" i="0" u="none" strike="noStrike" kern="1200" cap="none" spc="0" normalizeH="0" baseline="0" noProof="0">
                  <a:ln>
                    <a:noFill/>
                  </a:ln>
                  <a:solidFill>
                    <a:srgbClr val="595454"/>
                  </a:solidFill>
                  <a:effectLst/>
                  <a:uLnTx/>
                  <a:uFillTx/>
                  <a:latin typeface="Trebuchet MS"/>
                  <a:ea typeface="+mn-ea"/>
                  <a:cs typeface="+mn-cs"/>
                </a:endParaRPr>
              </a:p>
            </p:txBody>
          </p:sp>
          <p:sp>
            <p:nvSpPr>
              <p:cNvPr id="145" name="Arrow: Right 144">
                <a:extLst>
                  <a:ext uri="{FF2B5EF4-FFF2-40B4-BE49-F238E27FC236}">
                    <a16:creationId xmlns:a16="http://schemas.microsoft.com/office/drawing/2014/main" id="{F786928B-CF40-4ECF-A22A-D4AA9753867A}"/>
                  </a:ext>
                </a:extLst>
              </p:cNvPr>
              <p:cNvSpPr/>
              <p:nvPr/>
            </p:nvSpPr>
            <p:spPr>
              <a:xfrm>
                <a:off x="2901538" y="4028209"/>
                <a:ext cx="155493" cy="137730"/>
              </a:xfrm>
              <a:prstGeom prst="rightArrow">
                <a:avLst>
                  <a:gd name="adj1" fmla="val 50000"/>
                  <a:gd name="adj2" fmla="val 64929"/>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61970" rtl="0" eaLnBrk="1" fontAlgn="auto" latinLnBrk="0" hangingPunct="1">
                  <a:lnSpc>
                    <a:spcPct val="100000"/>
                  </a:lnSpc>
                  <a:spcBef>
                    <a:spcPts val="0"/>
                  </a:spcBef>
                  <a:spcAft>
                    <a:spcPts val="0"/>
                  </a:spcAft>
                  <a:buClrTx/>
                  <a:buSzTx/>
                  <a:buFontTx/>
                  <a:buNone/>
                  <a:tabLst/>
                  <a:defRPr/>
                </a:pPr>
                <a:endParaRPr kumimoji="0" lang="en-GB" sz="1139" b="0" i="0" u="none" strike="noStrike" kern="1200" cap="none" spc="0" normalizeH="0" baseline="0" noProof="0">
                  <a:ln>
                    <a:noFill/>
                  </a:ln>
                  <a:solidFill>
                    <a:srgbClr val="FFFFFF"/>
                  </a:solidFill>
                  <a:effectLst/>
                  <a:uLnTx/>
                  <a:uFillTx/>
                  <a:latin typeface="Trebuchet MS"/>
                  <a:ea typeface="+mn-ea"/>
                  <a:cs typeface="+mn-cs"/>
                </a:endParaRPr>
              </a:p>
            </p:txBody>
          </p:sp>
        </p:grpSp>
        <p:grpSp>
          <p:nvGrpSpPr>
            <p:cNvPr id="29" name="Group 28">
              <a:extLst>
                <a:ext uri="{FF2B5EF4-FFF2-40B4-BE49-F238E27FC236}">
                  <a16:creationId xmlns:a16="http://schemas.microsoft.com/office/drawing/2014/main" id="{428FCB3C-AA04-4FE7-ACB1-29CD3C6D0951}"/>
                </a:ext>
              </a:extLst>
            </p:cNvPr>
            <p:cNvGrpSpPr/>
            <p:nvPr/>
          </p:nvGrpSpPr>
          <p:grpSpPr>
            <a:xfrm>
              <a:off x="1684987" y="3806363"/>
              <a:ext cx="2299144" cy="180000"/>
              <a:chOff x="1684987" y="3804494"/>
              <a:chExt cx="2299144" cy="180000"/>
            </a:xfrm>
          </p:grpSpPr>
          <p:sp>
            <p:nvSpPr>
              <p:cNvPr id="136" name="Rectangle 135">
                <a:extLst>
                  <a:ext uri="{FF2B5EF4-FFF2-40B4-BE49-F238E27FC236}">
                    <a16:creationId xmlns:a16="http://schemas.microsoft.com/office/drawing/2014/main" id="{9CCEA248-7C44-4567-97A7-C151419A5AEA}"/>
                  </a:ext>
                </a:extLst>
              </p:cNvPr>
              <p:cNvSpPr/>
              <p:nvPr/>
            </p:nvSpPr>
            <p:spPr>
              <a:xfrm>
                <a:off x="2836834" y="3804494"/>
                <a:ext cx="986787" cy="180000"/>
              </a:xfrm>
              <a:prstGeom prst="rect">
                <a:avLst/>
              </a:prstGeom>
              <a:solidFill>
                <a:srgbClr val="298A49"/>
              </a:solidFill>
              <a:ln w="9525" cap="flat">
                <a:solidFill>
                  <a:srgbClr val="000000"/>
                </a:solidFill>
                <a:prstDash val="solid"/>
                <a:miter/>
              </a:ln>
            </p:spPr>
            <p:txBody>
              <a:bodyPr rtlCol="0" anchor="ctr"/>
              <a:lstStyle/>
              <a:p>
                <a:pPr marL="0" marR="0" lvl="0" indent="0" algn="l" defTabSz="761970" rtl="0" eaLnBrk="1" fontAlgn="auto" latinLnBrk="0" hangingPunct="1">
                  <a:lnSpc>
                    <a:spcPct val="100000"/>
                  </a:lnSpc>
                  <a:spcBef>
                    <a:spcPts val="0"/>
                  </a:spcBef>
                  <a:spcAft>
                    <a:spcPts val="0"/>
                  </a:spcAft>
                  <a:buClrTx/>
                  <a:buSzTx/>
                  <a:buFontTx/>
                  <a:buNone/>
                  <a:tabLst/>
                  <a:defRPr/>
                </a:pPr>
                <a:endParaRPr kumimoji="0" lang="en-GB" sz="1139" b="0" i="0" u="none" strike="noStrike" kern="1200" cap="none" spc="0" normalizeH="0" baseline="0" noProof="0">
                  <a:ln>
                    <a:noFill/>
                  </a:ln>
                  <a:solidFill>
                    <a:srgbClr val="595454"/>
                  </a:solidFill>
                  <a:effectLst/>
                  <a:uLnTx/>
                  <a:uFillTx/>
                  <a:latin typeface="Trebuchet MS"/>
                  <a:ea typeface="+mn-ea"/>
                  <a:cs typeface="+mn-cs"/>
                </a:endParaRPr>
              </a:p>
            </p:txBody>
          </p:sp>
          <p:sp>
            <p:nvSpPr>
              <p:cNvPr id="137" name="Rectangle 136">
                <a:extLst>
                  <a:ext uri="{FF2B5EF4-FFF2-40B4-BE49-F238E27FC236}">
                    <a16:creationId xmlns:a16="http://schemas.microsoft.com/office/drawing/2014/main" id="{0978E36E-A708-4009-8167-FF0D1BD07B96}"/>
                  </a:ext>
                </a:extLst>
              </p:cNvPr>
              <p:cNvSpPr/>
              <p:nvPr/>
            </p:nvSpPr>
            <p:spPr>
              <a:xfrm>
                <a:off x="2186153" y="3804494"/>
                <a:ext cx="650681" cy="180000"/>
              </a:xfrm>
              <a:prstGeom prst="rect">
                <a:avLst/>
              </a:prstGeom>
              <a:solidFill>
                <a:srgbClr val="4FC7ED"/>
              </a:solidFill>
              <a:ln w="9525" cap="flat">
                <a:solidFill>
                  <a:srgbClr val="000000"/>
                </a:solidFill>
                <a:prstDash val="solid"/>
                <a:miter/>
              </a:ln>
            </p:spPr>
            <p:txBody>
              <a:bodyPr rtlCol="0" anchor="ctr"/>
              <a:lstStyle/>
              <a:p>
                <a:pPr marL="0" marR="0" lvl="0" indent="0" algn="l" defTabSz="761970" rtl="0" eaLnBrk="1" fontAlgn="auto" latinLnBrk="0" hangingPunct="1">
                  <a:lnSpc>
                    <a:spcPct val="100000"/>
                  </a:lnSpc>
                  <a:spcBef>
                    <a:spcPts val="0"/>
                  </a:spcBef>
                  <a:spcAft>
                    <a:spcPts val="0"/>
                  </a:spcAft>
                  <a:buClrTx/>
                  <a:buSzTx/>
                  <a:buFontTx/>
                  <a:buNone/>
                  <a:tabLst/>
                  <a:defRPr/>
                </a:pPr>
                <a:endParaRPr kumimoji="0" lang="en-GB" sz="1139" b="0" i="0" u="none" strike="noStrike" kern="1200" cap="none" spc="0" normalizeH="0" baseline="0" noProof="0">
                  <a:ln>
                    <a:noFill/>
                  </a:ln>
                  <a:solidFill>
                    <a:srgbClr val="595454"/>
                  </a:solidFill>
                  <a:effectLst/>
                  <a:uLnTx/>
                  <a:uFillTx/>
                  <a:latin typeface="Trebuchet MS"/>
                  <a:ea typeface="+mn-ea"/>
                  <a:cs typeface="+mn-cs"/>
                </a:endParaRPr>
              </a:p>
            </p:txBody>
          </p:sp>
          <p:sp>
            <p:nvSpPr>
              <p:cNvPr id="138" name="Rectangle 137">
                <a:extLst>
                  <a:ext uri="{FF2B5EF4-FFF2-40B4-BE49-F238E27FC236}">
                    <a16:creationId xmlns:a16="http://schemas.microsoft.com/office/drawing/2014/main" id="{9D0C8E6D-9FBD-4C9F-8988-65DF3A953B61}"/>
                  </a:ext>
                </a:extLst>
              </p:cNvPr>
              <p:cNvSpPr/>
              <p:nvPr/>
            </p:nvSpPr>
            <p:spPr>
              <a:xfrm>
                <a:off x="1847658" y="3804494"/>
                <a:ext cx="338496" cy="180000"/>
              </a:xfrm>
              <a:prstGeom prst="rect">
                <a:avLst/>
              </a:prstGeom>
              <a:solidFill>
                <a:srgbClr val="436582"/>
              </a:solidFill>
              <a:ln w="9525" cap="flat">
                <a:solidFill>
                  <a:srgbClr val="000000"/>
                </a:solidFill>
                <a:prstDash val="solid"/>
                <a:miter/>
              </a:ln>
            </p:spPr>
            <p:txBody>
              <a:bodyPr rtlCol="0" anchor="ctr"/>
              <a:lstStyle/>
              <a:p>
                <a:pPr marL="0" marR="0" lvl="0" indent="0" algn="l" defTabSz="761970" rtl="0" eaLnBrk="1" fontAlgn="auto" latinLnBrk="0" hangingPunct="1">
                  <a:lnSpc>
                    <a:spcPct val="100000"/>
                  </a:lnSpc>
                  <a:spcBef>
                    <a:spcPts val="0"/>
                  </a:spcBef>
                  <a:spcAft>
                    <a:spcPts val="0"/>
                  </a:spcAft>
                  <a:buClrTx/>
                  <a:buSzTx/>
                  <a:buFontTx/>
                  <a:buNone/>
                  <a:tabLst/>
                  <a:defRPr/>
                </a:pPr>
                <a:endParaRPr kumimoji="0" lang="en-GB" sz="1139" b="0" i="0" u="none" strike="noStrike" kern="1200" cap="none" spc="0" normalizeH="0" baseline="0" noProof="0">
                  <a:ln>
                    <a:noFill/>
                  </a:ln>
                  <a:solidFill>
                    <a:srgbClr val="595454"/>
                  </a:solidFill>
                  <a:effectLst/>
                  <a:uLnTx/>
                  <a:uFillTx/>
                  <a:latin typeface="Trebuchet MS"/>
                  <a:ea typeface="+mn-ea"/>
                  <a:cs typeface="+mn-cs"/>
                </a:endParaRPr>
              </a:p>
            </p:txBody>
          </p:sp>
          <p:sp>
            <p:nvSpPr>
              <p:cNvPr id="139" name="Rectangle 138">
                <a:extLst>
                  <a:ext uri="{FF2B5EF4-FFF2-40B4-BE49-F238E27FC236}">
                    <a16:creationId xmlns:a16="http://schemas.microsoft.com/office/drawing/2014/main" id="{819073EB-B32A-48D8-9E5F-8E1FF8EC6DE4}"/>
                  </a:ext>
                </a:extLst>
              </p:cNvPr>
              <p:cNvSpPr/>
              <p:nvPr/>
            </p:nvSpPr>
            <p:spPr>
              <a:xfrm>
                <a:off x="1684987" y="3804494"/>
                <a:ext cx="165061" cy="180000"/>
              </a:xfrm>
              <a:prstGeom prst="rect">
                <a:avLst/>
              </a:prstGeom>
              <a:solidFill>
                <a:srgbClr val="FFFFFF"/>
              </a:solidFill>
              <a:ln w="9525" cap="flat">
                <a:solidFill>
                  <a:srgbClr val="000000"/>
                </a:solidFill>
                <a:prstDash val="solid"/>
                <a:miter/>
              </a:ln>
            </p:spPr>
            <p:txBody>
              <a:bodyPr rtlCol="0" anchor="ctr"/>
              <a:lstStyle/>
              <a:p>
                <a:pPr marL="0" marR="0" lvl="0" indent="0" algn="l" defTabSz="761970" rtl="0" eaLnBrk="1" fontAlgn="auto" latinLnBrk="0" hangingPunct="1">
                  <a:lnSpc>
                    <a:spcPct val="100000"/>
                  </a:lnSpc>
                  <a:spcBef>
                    <a:spcPts val="0"/>
                  </a:spcBef>
                  <a:spcAft>
                    <a:spcPts val="0"/>
                  </a:spcAft>
                  <a:buClrTx/>
                  <a:buSzTx/>
                  <a:buFontTx/>
                  <a:buNone/>
                  <a:tabLst/>
                  <a:defRPr/>
                </a:pPr>
                <a:endParaRPr kumimoji="0" lang="en-GB" sz="1139" b="0" i="0" u="none" strike="noStrike" kern="1200" cap="none" spc="0" normalizeH="0" baseline="0" noProof="0">
                  <a:ln>
                    <a:noFill/>
                  </a:ln>
                  <a:solidFill>
                    <a:srgbClr val="595454"/>
                  </a:solidFill>
                  <a:effectLst/>
                  <a:uLnTx/>
                  <a:uFillTx/>
                  <a:latin typeface="Trebuchet MS"/>
                  <a:ea typeface="+mn-ea"/>
                  <a:cs typeface="+mn-cs"/>
                </a:endParaRPr>
              </a:p>
            </p:txBody>
          </p:sp>
          <p:sp>
            <p:nvSpPr>
              <p:cNvPr id="140" name="Arrow: Right 139">
                <a:extLst>
                  <a:ext uri="{FF2B5EF4-FFF2-40B4-BE49-F238E27FC236}">
                    <a16:creationId xmlns:a16="http://schemas.microsoft.com/office/drawing/2014/main" id="{2411ABFC-B56E-45C1-BF41-060FFF626622}"/>
                  </a:ext>
                </a:extLst>
              </p:cNvPr>
              <p:cNvSpPr/>
              <p:nvPr/>
            </p:nvSpPr>
            <p:spPr>
              <a:xfrm>
                <a:off x="3828638" y="3825629"/>
                <a:ext cx="155493" cy="137730"/>
              </a:xfrm>
              <a:prstGeom prst="rightArrow">
                <a:avLst>
                  <a:gd name="adj1" fmla="val 50000"/>
                  <a:gd name="adj2" fmla="val 64929"/>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61970" rtl="0" eaLnBrk="1" fontAlgn="auto" latinLnBrk="0" hangingPunct="1">
                  <a:lnSpc>
                    <a:spcPct val="100000"/>
                  </a:lnSpc>
                  <a:spcBef>
                    <a:spcPts val="0"/>
                  </a:spcBef>
                  <a:spcAft>
                    <a:spcPts val="0"/>
                  </a:spcAft>
                  <a:buClrTx/>
                  <a:buSzTx/>
                  <a:buFontTx/>
                  <a:buNone/>
                  <a:tabLst/>
                  <a:defRPr/>
                </a:pPr>
                <a:endParaRPr kumimoji="0" lang="en-GB" sz="1139" b="0" i="0" u="none" strike="noStrike" kern="1200" cap="none" spc="0" normalizeH="0" baseline="0" noProof="0">
                  <a:ln>
                    <a:noFill/>
                  </a:ln>
                  <a:solidFill>
                    <a:srgbClr val="FFFFFF"/>
                  </a:solidFill>
                  <a:effectLst/>
                  <a:uLnTx/>
                  <a:uFillTx/>
                  <a:latin typeface="Trebuchet MS"/>
                  <a:ea typeface="+mn-ea"/>
                  <a:cs typeface="+mn-cs"/>
                </a:endParaRPr>
              </a:p>
            </p:txBody>
          </p:sp>
        </p:grpSp>
        <p:grpSp>
          <p:nvGrpSpPr>
            <p:cNvPr id="32" name="Group 31">
              <a:extLst>
                <a:ext uri="{FF2B5EF4-FFF2-40B4-BE49-F238E27FC236}">
                  <a16:creationId xmlns:a16="http://schemas.microsoft.com/office/drawing/2014/main" id="{6D82418C-AEBB-43FD-9C9D-E15F9C30B00F}"/>
                </a:ext>
              </a:extLst>
            </p:cNvPr>
            <p:cNvGrpSpPr/>
            <p:nvPr/>
          </p:nvGrpSpPr>
          <p:grpSpPr>
            <a:xfrm>
              <a:off x="1684987" y="3603271"/>
              <a:ext cx="1484530" cy="180000"/>
              <a:chOff x="1684987" y="3601914"/>
              <a:chExt cx="1484530" cy="180000"/>
            </a:xfrm>
          </p:grpSpPr>
          <p:sp>
            <p:nvSpPr>
              <p:cNvPr id="132" name="Rectangle 131">
                <a:extLst>
                  <a:ext uri="{FF2B5EF4-FFF2-40B4-BE49-F238E27FC236}">
                    <a16:creationId xmlns:a16="http://schemas.microsoft.com/office/drawing/2014/main" id="{F3038694-C6DD-4CFC-944E-79DC3825D74F}"/>
                  </a:ext>
                </a:extLst>
              </p:cNvPr>
              <p:cNvSpPr/>
              <p:nvPr/>
            </p:nvSpPr>
            <p:spPr>
              <a:xfrm>
                <a:off x="2182568" y="3601914"/>
                <a:ext cx="828899" cy="180000"/>
              </a:xfrm>
              <a:prstGeom prst="rect">
                <a:avLst/>
              </a:prstGeom>
              <a:solidFill>
                <a:srgbClr val="66D289"/>
              </a:solidFill>
              <a:ln w="9525" cap="flat">
                <a:solidFill>
                  <a:srgbClr val="000000"/>
                </a:solidFill>
                <a:prstDash val="solid"/>
                <a:miter/>
              </a:ln>
            </p:spPr>
            <p:txBody>
              <a:bodyPr rtlCol="0" anchor="ctr"/>
              <a:lstStyle/>
              <a:p>
                <a:pPr marL="0" marR="0" lvl="0" indent="0" algn="l" defTabSz="761970" rtl="0" eaLnBrk="1" fontAlgn="auto" latinLnBrk="0" hangingPunct="1">
                  <a:lnSpc>
                    <a:spcPct val="100000"/>
                  </a:lnSpc>
                  <a:spcBef>
                    <a:spcPts val="0"/>
                  </a:spcBef>
                  <a:spcAft>
                    <a:spcPts val="0"/>
                  </a:spcAft>
                  <a:buClrTx/>
                  <a:buSzTx/>
                  <a:buFontTx/>
                  <a:buNone/>
                  <a:tabLst/>
                  <a:defRPr/>
                </a:pPr>
                <a:endParaRPr kumimoji="0" lang="en-GB" sz="1139" b="0" i="0" u="none" strike="noStrike" kern="1200" cap="none" spc="0" normalizeH="0" baseline="0" noProof="0">
                  <a:ln>
                    <a:noFill/>
                  </a:ln>
                  <a:solidFill>
                    <a:srgbClr val="595454"/>
                  </a:solidFill>
                  <a:effectLst/>
                  <a:uLnTx/>
                  <a:uFillTx/>
                  <a:latin typeface="Trebuchet MS"/>
                  <a:ea typeface="+mn-ea"/>
                  <a:cs typeface="+mn-cs"/>
                </a:endParaRPr>
              </a:p>
            </p:txBody>
          </p:sp>
          <p:sp>
            <p:nvSpPr>
              <p:cNvPr id="133" name="Rectangle 132">
                <a:extLst>
                  <a:ext uri="{FF2B5EF4-FFF2-40B4-BE49-F238E27FC236}">
                    <a16:creationId xmlns:a16="http://schemas.microsoft.com/office/drawing/2014/main" id="{AFB58084-DA08-48E5-8B7D-90BF2FD2A588}"/>
                  </a:ext>
                </a:extLst>
              </p:cNvPr>
              <p:cNvSpPr/>
              <p:nvPr/>
            </p:nvSpPr>
            <p:spPr>
              <a:xfrm>
                <a:off x="1853638" y="3601914"/>
                <a:ext cx="332516" cy="180000"/>
              </a:xfrm>
              <a:prstGeom prst="rect">
                <a:avLst/>
              </a:prstGeom>
              <a:solidFill>
                <a:srgbClr val="4FC7ED"/>
              </a:solidFill>
              <a:ln w="9525" cap="flat">
                <a:solidFill>
                  <a:srgbClr val="000000"/>
                </a:solidFill>
                <a:prstDash val="solid"/>
                <a:miter/>
              </a:ln>
            </p:spPr>
            <p:txBody>
              <a:bodyPr rtlCol="0" anchor="ctr"/>
              <a:lstStyle/>
              <a:p>
                <a:pPr marL="0" marR="0" lvl="0" indent="0" algn="l" defTabSz="761970" rtl="0" eaLnBrk="1" fontAlgn="auto" latinLnBrk="0" hangingPunct="1">
                  <a:lnSpc>
                    <a:spcPct val="100000"/>
                  </a:lnSpc>
                  <a:spcBef>
                    <a:spcPts val="0"/>
                  </a:spcBef>
                  <a:spcAft>
                    <a:spcPts val="0"/>
                  </a:spcAft>
                  <a:buClrTx/>
                  <a:buSzTx/>
                  <a:buFontTx/>
                  <a:buNone/>
                  <a:tabLst/>
                  <a:defRPr/>
                </a:pPr>
                <a:endParaRPr kumimoji="0" lang="en-GB" sz="1139" b="0" i="0" u="none" strike="noStrike" kern="1200" cap="none" spc="0" normalizeH="0" baseline="0" noProof="0">
                  <a:ln>
                    <a:noFill/>
                  </a:ln>
                  <a:solidFill>
                    <a:srgbClr val="595454"/>
                  </a:solidFill>
                  <a:effectLst/>
                  <a:uLnTx/>
                  <a:uFillTx/>
                  <a:latin typeface="Trebuchet MS"/>
                  <a:ea typeface="+mn-ea"/>
                  <a:cs typeface="+mn-cs"/>
                </a:endParaRPr>
              </a:p>
            </p:txBody>
          </p:sp>
          <p:sp>
            <p:nvSpPr>
              <p:cNvPr id="134" name="Rectangle 133">
                <a:extLst>
                  <a:ext uri="{FF2B5EF4-FFF2-40B4-BE49-F238E27FC236}">
                    <a16:creationId xmlns:a16="http://schemas.microsoft.com/office/drawing/2014/main" id="{613A53E4-F8FC-49B3-AB74-6B32F4048964}"/>
                  </a:ext>
                </a:extLst>
              </p:cNvPr>
              <p:cNvSpPr/>
              <p:nvPr/>
            </p:nvSpPr>
            <p:spPr>
              <a:xfrm>
                <a:off x="1684987" y="3601914"/>
                <a:ext cx="165061" cy="180000"/>
              </a:xfrm>
              <a:prstGeom prst="rect">
                <a:avLst/>
              </a:prstGeom>
              <a:solidFill>
                <a:srgbClr val="FFFFFF"/>
              </a:solidFill>
              <a:ln w="9525" cap="flat">
                <a:solidFill>
                  <a:srgbClr val="000000"/>
                </a:solidFill>
                <a:prstDash val="solid"/>
                <a:miter/>
              </a:ln>
            </p:spPr>
            <p:txBody>
              <a:bodyPr rtlCol="0" anchor="ctr"/>
              <a:lstStyle/>
              <a:p>
                <a:pPr marL="0" marR="0" lvl="0" indent="0" algn="l" defTabSz="761970" rtl="0" eaLnBrk="1" fontAlgn="auto" latinLnBrk="0" hangingPunct="1">
                  <a:lnSpc>
                    <a:spcPct val="100000"/>
                  </a:lnSpc>
                  <a:spcBef>
                    <a:spcPts val="0"/>
                  </a:spcBef>
                  <a:spcAft>
                    <a:spcPts val="0"/>
                  </a:spcAft>
                  <a:buClrTx/>
                  <a:buSzTx/>
                  <a:buFontTx/>
                  <a:buNone/>
                  <a:tabLst/>
                  <a:defRPr/>
                </a:pPr>
                <a:endParaRPr kumimoji="0" lang="en-GB" sz="1139" b="0" i="0" u="none" strike="noStrike" kern="1200" cap="none" spc="0" normalizeH="0" baseline="0" noProof="0">
                  <a:ln>
                    <a:noFill/>
                  </a:ln>
                  <a:solidFill>
                    <a:srgbClr val="595454"/>
                  </a:solidFill>
                  <a:effectLst/>
                  <a:uLnTx/>
                  <a:uFillTx/>
                  <a:latin typeface="Trebuchet MS"/>
                  <a:ea typeface="+mn-ea"/>
                  <a:cs typeface="+mn-cs"/>
                </a:endParaRPr>
              </a:p>
            </p:txBody>
          </p:sp>
          <p:sp>
            <p:nvSpPr>
              <p:cNvPr id="135" name="Arrow: Right 134">
                <a:extLst>
                  <a:ext uri="{FF2B5EF4-FFF2-40B4-BE49-F238E27FC236}">
                    <a16:creationId xmlns:a16="http://schemas.microsoft.com/office/drawing/2014/main" id="{4430A6FA-589A-48C4-8F5C-F93D72854EAC}"/>
                  </a:ext>
                </a:extLst>
              </p:cNvPr>
              <p:cNvSpPr/>
              <p:nvPr/>
            </p:nvSpPr>
            <p:spPr>
              <a:xfrm>
                <a:off x="3014024" y="3623049"/>
                <a:ext cx="155493" cy="137730"/>
              </a:xfrm>
              <a:prstGeom prst="rightArrow">
                <a:avLst>
                  <a:gd name="adj1" fmla="val 50000"/>
                  <a:gd name="adj2" fmla="val 64929"/>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61970" rtl="0" eaLnBrk="1" fontAlgn="auto" latinLnBrk="0" hangingPunct="1">
                  <a:lnSpc>
                    <a:spcPct val="100000"/>
                  </a:lnSpc>
                  <a:spcBef>
                    <a:spcPts val="0"/>
                  </a:spcBef>
                  <a:spcAft>
                    <a:spcPts val="0"/>
                  </a:spcAft>
                  <a:buClrTx/>
                  <a:buSzTx/>
                  <a:buFontTx/>
                  <a:buNone/>
                  <a:tabLst/>
                  <a:defRPr/>
                </a:pPr>
                <a:endParaRPr kumimoji="0" lang="en-GB" sz="1139" b="0" i="0" u="none" strike="noStrike" kern="1200" cap="none" spc="0" normalizeH="0" baseline="0" noProof="0">
                  <a:ln>
                    <a:noFill/>
                  </a:ln>
                  <a:solidFill>
                    <a:srgbClr val="FFFFFF"/>
                  </a:solidFill>
                  <a:effectLst/>
                  <a:uLnTx/>
                  <a:uFillTx/>
                  <a:latin typeface="Trebuchet MS"/>
                  <a:ea typeface="+mn-ea"/>
                  <a:cs typeface="+mn-cs"/>
                </a:endParaRPr>
              </a:p>
            </p:txBody>
          </p:sp>
        </p:grpSp>
        <p:grpSp>
          <p:nvGrpSpPr>
            <p:cNvPr id="35" name="Group 34">
              <a:extLst>
                <a:ext uri="{FF2B5EF4-FFF2-40B4-BE49-F238E27FC236}">
                  <a16:creationId xmlns:a16="http://schemas.microsoft.com/office/drawing/2014/main" id="{AED3F351-B5D3-4955-89B9-DD39D1FD14DD}"/>
                </a:ext>
              </a:extLst>
            </p:cNvPr>
            <p:cNvGrpSpPr/>
            <p:nvPr/>
          </p:nvGrpSpPr>
          <p:grpSpPr>
            <a:xfrm>
              <a:off x="1684987" y="3400179"/>
              <a:ext cx="2504159" cy="180000"/>
              <a:chOff x="1684987" y="3397289"/>
              <a:chExt cx="2504159" cy="180000"/>
            </a:xfrm>
          </p:grpSpPr>
          <p:sp>
            <p:nvSpPr>
              <p:cNvPr id="129" name="Rectangle 128">
                <a:extLst>
                  <a:ext uri="{FF2B5EF4-FFF2-40B4-BE49-F238E27FC236}">
                    <a16:creationId xmlns:a16="http://schemas.microsoft.com/office/drawing/2014/main" id="{A3759DA4-E778-491F-8F64-C95796BB21F2}"/>
                  </a:ext>
                </a:extLst>
              </p:cNvPr>
              <p:cNvSpPr/>
              <p:nvPr/>
            </p:nvSpPr>
            <p:spPr>
              <a:xfrm>
                <a:off x="2347630" y="3397289"/>
                <a:ext cx="1686506" cy="180000"/>
              </a:xfrm>
              <a:prstGeom prst="rect">
                <a:avLst/>
              </a:prstGeom>
              <a:solidFill>
                <a:srgbClr val="4FC7ED"/>
              </a:solidFill>
              <a:ln w="9525" cap="flat">
                <a:solidFill>
                  <a:srgbClr val="000000"/>
                </a:solidFill>
                <a:prstDash val="solid"/>
                <a:miter/>
              </a:ln>
            </p:spPr>
            <p:txBody>
              <a:bodyPr rtlCol="0" anchor="ctr"/>
              <a:lstStyle/>
              <a:p>
                <a:pPr marL="0" marR="0" lvl="0" indent="0" algn="l" defTabSz="761970" rtl="0" eaLnBrk="1" fontAlgn="auto" latinLnBrk="0" hangingPunct="1">
                  <a:lnSpc>
                    <a:spcPct val="100000"/>
                  </a:lnSpc>
                  <a:spcBef>
                    <a:spcPts val="0"/>
                  </a:spcBef>
                  <a:spcAft>
                    <a:spcPts val="0"/>
                  </a:spcAft>
                  <a:buClrTx/>
                  <a:buSzTx/>
                  <a:buFontTx/>
                  <a:buNone/>
                  <a:tabLst/>
                  <a:defRPr/>
                </a:pPr>
                <a:endParaRPr kumimoji="0" lang="en-GB" sz="1139" b="0" i="0" u="none" strike="noStrike" kern="1200" cap="none" spc="0" normalizeH="0" baseline="0" noProof="0">
                  <a:ln>
                    <a:noFill/>
                  </a:ln>
                  <a:solidFill>
                    <a:srgbClr val="595454"/>
                  </a:solidFill>
                  <a:effectLst/>
                  <a:uLnTx/>
                  <a:uFillTx/>
                  <a:latin typeface="Trebuchet MS"/>
                  <a:ea typeface="+mn-ea"/>
                  <a:cs typeface="+mn-cs"/>
                </a:endParaRPr>
              </a:p>
            </p:txBody>
          </p:sp>
          <p:sp>
            <p:nvSpPr>
              <p:cNvPr id="130" name="Rectangle 129">
                <a:extLst>
                  <a:ext uri="{FF2B5EF4-FFF2-40B4-BE49-F238E27FC236}">
                    <a16:creationId xmlns:a16="http://schemas.microsoft.com/office/drawing/2014/main" id="{607B15EC-0BDA-4329-A2FF-12969A2ADC46}"/>
                  </a:ext>
                </a:extLst>
              </p:cNvPr>
              <p:cNvSpPr/>
              <p:nvPr/>
            </p:nvSpPr>
            <p:spPr>
              <a:xfrm>
                <a:off x="1684987" y="3397289"/>
                <a:ext cx="659053" cy="180000"/>
              </a:xfrm>
              <a:prstGeom prst="rect">
                <a:avLst/>
              </a:prstGeom>
              <a:solidFill>
                <a:srgbClr val="FFFFFF"/>
              </a:solidFill>
              <a:ln w="9525" cap="flat">
                <a:solidFill>
                  <a:srgbClr val="000000"/>
                </a:solidFill>
                <a:prstDash val="solid"/>
                <a:miter/>
              </a:ln>
            </p:spPr>
            <p:txBody>
              <a:bodyPr rtlCol="0" anchor="ctr"/>
              <a:lstStyle/>
              <a:p>
                <a:pPr marL="0" marR="0" lvl="0" indent="0" algn="l" defTabSz="761970" rtl="0" eaLnBrk="1" fontAlgn="auto" latinLnBrk="0" hangingPunct="1">
                  <a:lnSpc>
                    <a:spcPct val="100000"/>
                  </a:lnSpc>
                  <a:spcBef>
                    <a:spcPts val="0"/>
                  </a:spcBef>
                  <a:spcAft>
                    <a:spcPts val="0"/>
                  </a:spcAft>
                  <a:buClrTx/>
                  <a:buSzTx/>
                  <a:buFontTx/>
                  <a:buNone/>
                  <a:tabLst/>
                  <a:defRPr/>
                </a:pPr>
                <a:endParaRPr kumimoji="0" lang="en-GB" sz="1139" b="0" i="0" u="none" strike="noStrike" kern="1200" cap="none" spc="0" normalizeH="0" baseline="0" noProof="0">
                  <a:ln>
                    <a:noFill/>
                  </a:ln>
                  <a:solidFill>
                    <a:srgbClr val="595454"/>
                  </a:solidFill>
                  <a:effectLst/>
                  <a:uLnTx/>
                  <a:uFillTx/>
                  <a:latin typeface="Trebuchet MS"/>
                  <a:ea typeface="+mn-ea"/>
                  <a:cs typeface="+mn-cs"/>
                </a:endParaRPr>
              </a:p>
            </p:txBody>
          </p:sp>
          <p:sp>
            <p:nvSpPr>
              <p:cNvPr id="131" name="Arrow: Right 130">
                <a:extLst>
                  <a:ext uri="{FF2B5EF4-FFF2-40B4-BE49-F238E27FC236}">
                    <a16:creationId xmlns:a16="http://schemas.microsoft.com/office/drawing/2014/main" id="{3E4D48F1-8E88-4D07-8E6B-131475540238}"/>
                  </a:ext>
                </a:extLst>
              </p:cNvPr>
              <p:cNvSpPr/>
              <p:nvPr/>
            </p:nvSpPr>
            <p:spPr>
              <a:xfrm>
                <a:off x="4033653" y="3418424"/>
                <a:ext cx="155493" cy="137730"/>
              </a:xfrm>
              <a:prstGeom prst="rightArrow">
                <a:avLst>
                  <a:gd name="adj1" fmla="val 50000"/>
                  <a:gd name="adj2" fmla="val 64929"/>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61970" rtl="0" eaLnBrk="1" fontAlgn="auto" latinLnBrk="0" hangingPunct="1">
                  <a:lnSpc>
                    <a:spcPct val="100000"/>
                  </a:lnSpc>
                  <a:spcBef>
                    <a:spcPts val="0"/>
                  </a:spcBef>
                  <a:spcAft>
                    <a:spcPts val="0"/>
                  </a:spcAft>
                  <a:buClrTx/>
                  <a:buSzTx/>
                  <a:buFontTx/>
                  <a:buNone/>
                  <a:tabLst/>
                  <a:defRPr/>
                </a:pPr>
                <a:endParaRPr kumimoji="0" lang="en-GB" sz="1139" b="0" i="0" u="none" strike="noStrike" kern="1200" cap="none" spc="0" normalizeH="0" baseline="0" noProof="0">
                  <a:ln>
                    <a:noFill/>
                  </a:ln>
                  <a:solidFill>
                    <a:srgbClr val="FFFFFF"/>
                  </a:solidFill>
                  <a:effectLst/>
                  <a:uLnTx/>
                  <a:uFillTx/>
                  <a:latin typeface="Trebuchet MS"/>
                  <a:ea typeface="+mn-ea"/>
                  <a:cs typeface="+mn-cs"/>
                </a:endParaRPr>
              </a:p>
            </p:txBody>
          </p:sp>
        </p:grpSp>
        <p:grpSp>
          <p:nvGrpSpPr>
            <p:cNvPr id="36" name="Group 35">
              <a:extLst>
                <a:ext uri="{FF2B5EF4-FFF2-40B4-BE49-F238E27FC236}">
                  <a16:creationId xmlns:a16="http://schemas.microsoft.com/office/drawing/2014/main" id="{6CDEC707-B73C-4C4F-8854-346C3E2BA0C4}"/>
                </a:ext>
              </a:extLst>
            </p:cNvPr>
            <p:cNvGrpSpPr/>
            <p:nvPr/>
          </p:nvGrpSpPr>
          <p:grpSpPr>
            <a:xfrm>
              <a:off x="1684987" y="3197087"/>
              <a:ext cx="1716759" cy="180000"/>
              <a:chOff x="1684987" y="3194709"/>
              <a:chExt cx="1716759" cy="180000"/>
            </a:xfrm>
          </p:grpSpPr>
          <p:sp>
            <p:nvSpPr>
              <p:cNvPr id="124" name="Rectangle 123">
                <a:extLst>
                  <a:ext uri="{FF2B5EF4-FFF2-40B4-BE49-F238E27FC236}">
                    <a16:creationId xmlns:a16="http://schemas.microsoft.com/office/drawing/2014/main" id="{44ACA33F-110C-41EF-AFB9-3F8503030069}"/>
                  </a:ext>
                </a:extLst>
              </p:cNvPr>
              <p:cNvSpPr/>
              <p:nvPr/>
            </p:nvSpPr>
            <p:spPr>
              <a:xfrm>
                <a:off x="2845209" y="3194709"/>
                <a:ext cx="397106" cy="180000"/>
              </a:xfrm>
              <a:prstGeom prst="rect">
                <a:avLst/>
              </a:prstGeom>
              <a:solidFill>
                <a:srgbClr val="298A49"/>
              </a:solidFill>
              <a:ln w="9525" cap="flat">
                <a:solidFill>
                  <a:srgbClr val="000000"/>
                </a:solidFill>
                <a:prstDash val="solid"/>
                <a:miter/>
              </a:ln>
            </p:spPr>
            <p:txBody>
              <a:bodyPr rtlCol="0" anchor="ctr"/>
              <a:lstStyle/>
              <a:p>
                <a:pPr marL="0" marR="0" lvl="0" indent="0" algn="l" defTabSz="761970" rtl="0" eaLnBrk="1" fontAlgn="auto" latinLnBrk="0" hangingPunct="1">
                  <a:lnSpc>
                    <a:spcPct val="100000"/>
                  </a:lnSpc>
                  <a:spcBef>
                    <a:spcPts val="0"/>
                  </a:spcBef>
                  <a:spcAft>
                    <a:spcPts val="0"/>
                  </a:spcAft>
                  <a:buClrTx/>
                  <a:buSzTx/>
                  <a:buFontTx/>
                  <a:buNone/>
                  <a:tabLst/>
                  <a:defRPr/>
                </a:pPr>
                <a:endParaRPr kumimoji="0" lang="en-GB" sz="1139" b="0" i="0" u="none" strike="noStrike" kern="1200" cap="none" spc="0" normalizeH="0" baseline="0" noProof="0">
                  <a:ln>
                    <a:noFill/>
                  </a:ln>
                  <a:solidFill>
                    <a:srgbClr val="595454"/>
                  </a:solidFill>
                  <a:effectLst/>
                  <a:uLnTx/>
                  <a:uFillTx/>
                  <a:latin typeface="Trebuchet MS"/>
                  <a:ea typeface="+mn-ea"/>
                  <a:cs typeface="+mn-cs"/>
                </a:endParaRPr>
              </a:p>
            </p:txBody>
          </p:sp>
          <p:sp>
            <p:nvSpPr>
              <p:cNvPr id="125" name="Rectangle 124">
                <a:extLst>
                  <a:ext uri="{FF2B5EF4-FFF2-40B4-BE49-F238E27FC236}">
                    <a16:creationId xmlns:a16="http://schemas.microsoft.com/office/drawing/2014/main" id="{299CA545-7084-40A0-8042-92F18D792806}"/>
                  </a:ext>
                </a:extLst>
              </p:cNvPr>
              <p:cNvSpPr/>
              <p:nvPr/>
            </p:nvSpPr>
            <p:spPr>
              <a:xfrm>
                <a:off x="2337010" y="3194709"/>
                <a:ext cx="508200" cy="180000"/>
              </a:xfrm>
              <a:prstGeom prst="rect">
                <a:avLst/>
              </a:prstGeom>
              <a:solidFill>
                <a:srgbClr val="4FC7ED"/>
              </a:solidFill>
              <a:ln w="9525" cap="flat">
                <a:solidFill>
                  <a:srgbClr val="000000"/>
                </a:solidFill>
                <a:prstDash val="solid"/>
                <a:miter/>
              </a:ln>
            </p:spPr>
            <p:txBody>
              <a:bodyPr rtlCol="0" anchor="ctr"/>
              <a:lstStyle/>
              <a:p>
                <a:pPr marL="0" marR="0" lvl="0" indent="0" algn="l" defTabSz="761970" rtl="0" eaLnBrk="1" fontAlgn="auto" latinLnBrk="0" hangingPunct="1">
                  <a:lnSpc>
                    <a:spcPct val="100000"/>
                  </a:lnSpc>
                  <a:spcBef>
                    <a:spcPts val="0"/>
                  </a:spcBef>
                  <a:spcAft>
                    <a:spcPts val="0"/>
                  </a:spcAft>
                  <a:buClrTx/>
                  <a:buSzTx/>
                  <a:buFontTx/>
                  <a:buNone/>
                  <a:tabLst/>
                  <a:defRPr/>
                </a:pPr>
                <a:endParaRPr kumimoji="0" lang="en-GB" sz="1139" b="0" i="0" u="none" strike="noStrike" kern="1200" cap="none" spc="0" normalizeH="0" baseline="0" noProof="0">
                  <a:ln>
                    <a:noFill/>
                  </a:ln>
                  <a:solidFill>
                    <a:srgbClr val="595454"/>
                  </a:solidFill>
                  <a:effectLst/>
                  <a:uLnTx/>
                  <a:uFillTx/>
                  <a:latin typeface="Trebuchet MS"/>
                  <a:ea typeface="+mn-ea"/>
                  <a:cs typeface="+mn-cs"/>
                </a:endParaRPr>
              </a:p>
            </p:txBody>
          </p:sp>
          <p:sp>
            <p:nvSpPr>
              <p:cNvPr id="126" name="Rectangle 125">
                <a:extLst>
                  <a:ext uri="{FF2B5EF4-FFF2-40B4-BE49-F238E27FC236}">
                    <a16:creationId xmlns:a16="http://schemas.microsoft.com/office/drawing/2014/main" id="{F10B044B-45E9-4F26-B365-7FEF53E2A1F8}"/>
                  </a:ext>
                </a:extLst>
              </p:cNvPr>
              <p:cNvSpPr/>
              <p:nvPr/>
            </p:nvSpPr>
            <p:spPr>
              <a:xfrm>
                <a:off x="1847657" y="3194709"/>
                <a:ext cx="495187" cy="180000"/>
              </a:xfrm>
              <a:prstGeom prst="rect">
                <a:avLst/>
              </a:prstGeom>
              <a:solidFill>
                <a:srgbClr val="436582"/>
              </a:solidFill>
              <a:ln w="9525" cap="flat">
                <a:solidFill>
                  <a:srgbClr val="000000"/>
                </a:solidFill>
                <a:prstDash val="solid"/>
                <a:miter/>
              </a:ln>
            </p:spPr>
            <p:txBody>
              <a:bodyPr rtlCol="0" anchor="ctr"/>
              <a:lstStyle/>
              <a:p>
                <a:pPr marL="0" marR="0" lvl="0" indent="0" algn="l" defTabSz="761970" rtl="0" eaLnBrk="1" fontAlgn="auto" latinLnBrk="0" hangingPunct="1">
                  <a:lnSpc>
                    <a:spcPct val="100000"/>
                  </a:lnSpc>
                  <a:spcBef>
                    <a:spcPts val="0"/>
                  </a:spcBef>
                  <a:spcAft>
                    <a:spcPts val="0"/>
                  </a:spcAft>
                  <a:buClrTx/>
                  <a:buSzTx/>
                  <a:buFontTx/>
                  <a:buNone/>
                  <a:tabLst/>
                  <a:defRPr/>
                </a:pPr>
                <a:endParaRPr kumimoji="0" lang="en-GB" sz="1139" b="0" i="0" u="none" strike="noStrike" kern="1200" cap="none" spc="0" normalizeH="0" baseline="0" noProof="0">
                  <a:ln>
                    <a:noFill/>
                  </a:ln>
                  <a:solidFill>
                    <a:srgbClr val="595454"/>
                  </a:solidFill>
                  <a:effectLst/>
                  <a:uLnTx/>
                  <a:uFillTx/>
                  <a:latin typeface="Trebuchet MS"/>
                  <a:ea typeface="+mn-ea"/>
                  <a:cs typeface="+mn-cs"/>
                </a:endParaRPr>
              </a:p>
            </p:txBody>
          </p:sp>
          <p:sp>
            <p:nvSpPr>
              <p:cNvPr id="127" name="Rectangle 126">
                <a:extLst>
                  <a:ext uri="{FF2B5EF4-FFF2-40B4-BE49-F238E27FC236}">
                    <a16:creationId xmlns:a16="http://schemas.microsoft.com/office/drawing/2014/main" id="{C9B4CFAB-6AA2-461D-8237-ECDBABF254CA}"/>
                  </a:ext>
                </a:extLst>
              </p:cNvPr>
              <p:cNvSpPr/>
              <p:nvPr/>
            </p:nvSpPr>
            <p:spPr>
              <a:xfrm>
                <a:off x="1684987" y="3194709"/>
                <a:ext cx="165061" cy="180000"/>
              </a:xfrm>
              <a:prstGeom prst="rect">
                <a:avLst/>
              </a:prstGeom>
              <a:solidFill>
                <a:srgbClr val="FFFFFF"/>
              </a:solidFill>
              <a:ln w="9525" cap="flat">
                <a:solidFill>
                  <a:srgbClr val="000000"/>
                </a:solidFill>
                <a:prstDash val="solid"/>
                <a:miter/>
              </a:ln>
            </p:spPr>
            <p:txBody>
              <a:bodyPr rtlCol="0" anchor="ctr"/>
              <a:lstStyle/>
              <a:p>
                <a:pPr marL="0" marR="0" lvl="0" indent="0" algn="l" defTabSz="761970" rtl="0" eaLnBrk="1" fontAlgn="auto" latinLnBrk="0" hangingPunct="1">
                  <a:lnSpc>
                    <a:spcPct val="100000"/>
                  </a:lnSpc>
                  <a:spcBef>
                    <a:spcPts val="0"/>
                  </a:spcBef>
                  <a:spcAft>
                    <a:spcPts val="0"/>
                  </a:spcAft>
                  <a:buClrTx/>
                  <a:buSzTx/>
                  <a:buFontTx/>
                  <a:buNone/>
                  <a:tabLst/>
                  <a:defRPr/>
                </a:pPr>
                <a:endParaRPr kumimoji="0" lang="en-GB" sz="1139" b="0" i="0" u="none" strike="noStrike" kern="1200" cap="none" spc="0" normalizeH="0" baseline="0" noProof="0">
                  <a:ln>
                    <a:noFill/>
                  </a:ln>
                  <a:solidFill>
                    <a:srgbClr val="595454"/>
                  </a:solidFill>
                  <a:effectLst/>
                  <a:uLnTx/>
                  <a:uFillTx/>
                  <a:latin typeface="Trebuchet MS"/>
                  <a:ea typeface="+mn-ea"/>
                  <a:cs typeface="+mn-cs"/>
                </a:endParaRPr>
              </a:p>
            </p:txBody>
          </p:sp>
          <p:sp>
            <p:nvSpPr>
              <p:cNvPr id="128" name="Arrow: Right 127">
                <a:extLst>
                  <a:ext uri="{FF2B5EF4-FFF2-40B4-BE49-F238E27FC236}">
                    <a16:creationId xmlns:a16="http://schemas.microsoft.com/office/drawing/2014/main" id="{AD62D78F-9477-45D9-822F-D1E57B6A6BDE}"/>
                  </a:ext>
                </a:extLst>
              </p:cNvPr>
              <p:cNvSpPr/>
              <p:nvPr/>
            </p:nvSpPr>
            <p:spPr>
              <a:xfrm>
                <a:off x="3246253" y="3215844"/>
                <a:ext cx="155493" cy="137730"/>
              </a:xfrm>
              <a:prstGeom prst="rightArrow">
                <a:avLst>
                  <a:gd name="adj1" fmla="val 50000"/>
                  <a:gd name="adj2" fmla="val 64929"/>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61970" rtl="0" eaLnBrk="1" fontAlgn="auto" latinLnBrk="0" hangingPunct="1">
                  <a:lnSpc>
                    <a:spcPct val="100000"/>
                  </a:lnSpc>
                  <a:spcBef>
                    <a:spcPts val="0"/>
                  </a:spcBef>
                  <a:spcAft>
                    <a:spcPts val="0"/>
                  </a:spcAft>
                  <a:buClrTx/>
                  <a:buSzTx/>
                  <a:buFontTx/>
                  <a:buNone/>
                  <a:tabLst/>
                  <a:defRPr/>
                </a:pPr>
                <a:endParaRPr kumimoji="0" lang="en-GB" sz="1139" b="0" i="0" u="none" strike="noStrike" kern="1200" cap="none" spc="0" normalizeH="0" baseline="0" noProof="0">
                  <a:ln>
                    <a:noFill/>
                  </a:ln>
                  <a:solidFill>
                    <a:srgbClr val="FFFFFF"/>
                  </a:solidFill>
                  <a:effectLst/>
                  <a:uLnTx/>
                  <a:uFillTx/>
                  <a:latin typeface="Trebuchet MS"/>
                  <a:ea typeface="+mn-ea"/>
                  <a:cs typeface="+mn-cs"/>
                </a:endParaRPr>
              </a:p>
            </p:txBody>
          </p:sp>
        </p:grpSp>
        <p:grpSp>
          <p:nvGrpSpPr>
            <p:cNvPr id="37" name="Group 36">
              <a:extLst>
                <a:ext uri="{FF2B5EF4-FFF2-40B4-BE49-F238E27FC236}">
                  <a16:creationId xmlns:a16="http://schemas.microsoft.com/office/drawing/2014/main" id="{555E72F5-83FB-4262-AA6D-4D5F4A08F395}"/>
                </a:ext>
              </a:extLst>
            </p:cNvPr>
            <p:cNvGrpSpPr/>
            <p:nvPr/>
          </p:nvGrpSpPr>
          <p:grpSpPr>
            <a:xfrm>
              <a:off x="1684987" y="2993995"/>
              <a:ext cx="2300959" cy="180000"/>
              <a:chOff x="1684987" y="2990083"/>
              <a:chExt cx="2300959" cy="180000"/>
            </a:xfrm>
          </p:grpSpPr>
          <p:sp>
            <p:nvSpPr>
              <p:cNvPr id="120" name="Rectangle 119">
                <a:extLst>
                  <a:ext uri="{FF2B5EF4-FFF2-40B4-BE49-F238E27FC236}">
                    <a16:creationId xmlns:a16="http://schemas.microsoft.com/office/drawing/2014/main" id="{C19DED51-0B0B-48E2-92C3-1462B9FC8159}"/>
                  </a:ext>
                </a:extLst>
              </p:cNvPr>
              <p:cNvSpPr/>
              <p:nvPr/>
            </p:nvSpPr>
            <p:spPr>
              <a:xfrm>
                <a:off x="2503068" y="2990083"/>
                <a:ext cx="1327730" cy="180000"/>
              </a:xfrm>
              <a:prstGeom prst="rect">
                <a:avLst/>
              </a:prstGeom>
              <a:solidFill>
                <a:srgbClr val="4FC7ED"/>
              </a:solidFill>
              <a:ln w="9525" cap="flat">
                <a:solidFill>
                  <a:srgbClr val="000000"/>
                </a:solidFill>
                <a:prstDash val="solid"/>
                <a:miter/>
              </a:ln>
            </p:spPr>
            <p:txBody>
              <a:bodyPr rtlCol="0" anchor="ctr"/>
              <a:lstStyle/>
              <a:p>
                <a:pPr marL="0" marR="0" lvl="0" indent="0" algn="l" defTabSz="761970" rtl="0" eaLnBrk="1" fontAlgn="auto" latinLnBrk="0" hangingPunct="1">
                  <a:lnSpc>
                    <a:spcPct val="100000"/>
                  </a:lnSpc>
                  <a:spcBef>
                    <a:spcPts val="0"/>
                  </a:spcBef>
                  <a:spcAft>
                    <a:spcPts val="0"/>
                  </a:spcAft>
                  <a:buClrTx/>
                  <a:buSzTx/>
                  <a:buFontTx/>
                  <a:buNone/>
                  <a:tabLst/>
                  <a:defRPr/>
                </a:pPr>
                <a:endParaRPr kumimoji="0" lang="en-GB" sz="1139" b="0" i="0" u="none" strike="noStrike" kern="1200" cap="none" spc="0" normalizeH="0" baseline="0" noProof="0">
                  <a:ln>
                    <a:noFill/>
                  </a:ln>
                  <a:solidFill>
                    <a:srgbClr val="595454"/>
                  </a:solidFill>
                  <a:effectLst/>
                  <a:uLnTx/>
                  <a:uFillTx/>
                  <a:latin typeface="Trebuchet MS"/>
                  <a:ea typeface="+mn-ea"/>
                  <a:cs typeface="+mn-cs"/>
                </a:endParaRPr>
              </a:p>
            </p:txBody>
          </p:sp>
          <p:sp>
            <p:nvSpPr>
              <p:cNvPr id="121" name="Rectangle 120">
                <a:extLst>
                  <a:ext uri="{FF2B5EF4-FFF2-40B4-BE49-F238E27FC236}">
                    <a16:creationId xmlns:a16="http://schemas.microsoft.com/office/drawing/2014/main" id="{E8C6CA73-A470-417F-BCED-C64E8CE64123}"/>
                  </a:ext>
                </a:extLst>
              </p:cNvPr>
              <p:cNvSpPr/>
              <p:nvPr/>
            </p:nvSpPr>
            <p:spPr>
              <a:xfrm>
                <a:off x="2016306" y="2990083"/>
                <a:ext cx="502366" cy="180000"/>
              </a:xfrm>
              <a:prstGeom prst="rect">
                <a:avLst/>
              </a:prstGeom>
              <a:solidFill>
                <a:srgbClr val="436582"/>
              </a:solidFill>
              <a:ln w="9525" cap="flat">
                <a:solidFill>
                  <a:srgbClr val="000000"/>
                </a:solidFill>
                <a:prstDash val="solid"/>
                <a:miter/>
              </a:ln>
            </p:spPr>
            <p:txBody>
              <a:bodyPr rtlCol="0" anchor="ctr"/>
              <a:lstStyle/>
              <a:p>
                <a:pPr marL="0" marR="0" lvl="0" indent="0" algn="l" defTabSz="761970" rtl="0" eaLnBrk="1" fontAlgn="auto" latinLnBrk="0" hangingPunct="1">
                  <a:lnSpc>
                    <a:spcPct val="100000"/>
                  </a:lnSpc>
                  <a:spcBef>
                    <a:spcPts val="0"/>
                  </a:spcBef>
                  <a:spcAft>
                    <a:spcPts val="0"/>
                  </a:spcAft>
                  <a:buClrTx/>
                  <a:buSzTx/>
                  <a:buFontTx/>
                  <a:buNone/>
                  <a:tabLst/>
                  <a:defRPr/>
                </a:pPr>
                <a:endParaRPr kumimoji="0" lang="en-GB" sz="1139" b="0" i="0" u="none" strike="noStrike" kern="1200" cap="none" spc="0" normalizeH="0" baseline="0" noProof="0">
                  <a:ln>
                    <a:noFill/>
                  </a:ln>
                  <a:solidFill>
                    <a:srgbClr val="595454"/>
                  </a:solidFill>
                  <a:effectLst/>
                  <a:uLnTx/>
                  <a:uFillTx/>
                  <a:latin typeface="Trebuchet MS"/>
                  <a:ea typeface="+mn-ea"/>
                  <a:cs typeface="+mn-cs"/>
                </a:endParaRPr>
              </a:p>
            </p:txBody>
          </p:sp>
          <p:sp>
            <p:nvSpPr>
              <p:cNvPr id="122" name="Rectangle 121">
                <a:extLst>
                  <a:ext uri="{FF2B5EF4-FFF2-40B4-BE49-F238E27FC236}">
                    <a16:creationId xmlns:a16="http://schemas.microsoft.com/office/drawing/2014/main" id="{99B63FD8-8B71-4A5A-B313-16ED92200253}"/>
                  </a:ext>
                </a:extLst>
              </p:cNvPr>
              <p:cNvSpPr/>
              <p:nvPr/>
            </p:nvSpPr>
            <p:spPr>
              <a:xfrm>
                <a:off x="1684987" y="2990083"/>
                <a:ext cx="331320" cy="180000"/>
              </a:xfrm>
              <a:prstGeom prst="rect">
                <a:avLst/>
              </a:prstGeom>
              <a:solidFill>
                <a:srgbClr val="FFFFFF"/>
              </a:solidFill>
              <a:ln w="9525" cap="flat">
                <a:solidFill>
                  <a:srgbClr val="000000"/>
                </a:solidFill>
                <a:prstDash val="solid"/>
                <a:miter/>
              </a:ln>
            </p:spPr>
            <p:txBody>
              <a:bodyPr rtlCol="0" anchor="ctr"/>
              <a:lstStyle/>
              <a:p>
                <a:pPr marL="0" marR="0" lvl="0" indent="0" algn="l" defTabSz="761970" rtl="0" eaLnBrk="1" fontAlgn="auto" latinLnBrk="0" hangingPunct="1">
                  <a:lnSpc>
                    <a:spcPct val="100000"/>
                  </a:lnSpc>
                  <a:spcBef>
                    <a:spcPts val="0"/>
                  </a:spcBef>
                  <a:spcAft>
                    <a:spcPts val="0"/>
                  </a:spcAft>
                  <a:buClrTx/>
                  <a:buSzTx/>
                  <a:buFontTx/>
                  <a:buNone/>
                  <a:tabLst/>
                  <a:defRPr/>
                </a:pPr>
                <a:endParaRPr kumimoji="0" lang="en-GB" sz="1139" b="0" i="0" u="none" strike="noStrike" kern="1200" cap="none" spc="0" normalizeH="0" baseline="0" noProof="0">
                  <a:ln>
                    <a:noFill/>
                  </a:ln>
                  <a:solidFill>
                    <a:srgbClr val="595454"/>
                  </a:solidFill>
                  <a:effectLst/>
                  <a:uLnTx/>
                  <a:uFillTx/>
                  <a:latin typeface="Trebuchet MS"/>
                  <a:ea typeface="+mn-ea"/>
                  <a:cs typeface="+mn-cs"/>
                </a:endParaRPr>
              </a:p>
            </p:txBody>
          </p:sp>
          <p:sp>
            <p:nvSpPr>
              <p:cNvPr id="123" name="Arrow: Right 122">
                <a:extLst>
                  <a:ext uri="{FF2B5EF4-FFF2-40B4-BE49-F238E27FC236}">
                    <a16:creationId xmlns:a16="http://schemas.microsoft.com/office/drawing/2014/main" id="{57C76489-8FFB-47D0-ABCC-A2C92508D56A}"/>
                  </a:ext>
                </a:extLst>
              </p:cNvPr>
              <p:cNvSpPr/>
              <p:nvPr/>
            </p:nvSpPr>
            <p:spPr>
              <a:xfrm>
                <a:off x="3830453" y="3011218"/>
                <a:ext cx="155493" cy="137730"/>
              </a:xfrm>
              <a:prstGeom prst="rightArrow">
                <a:avLst>
                  <a:gd name="adj1" fmla="val 50000"/>
                  <a:gd name="adj2" fmla="val 64929"/>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61970" rtl="0" eaLnBrk="1" fontAlgn="auto" latinLnBrk="0" hangingPunct="1">
                  <a:lnSpc>
                    <a:spcPct val="100000"/>
                  </a:lnSpc>
                  <a:spcBef>
                    <a:spcPts val="0"/>
                  </a:spcBef>
                  <a:spcAft>
                    <a:spcPts val="0"/>
                  </a:spcAft>
                  <a:buClrTx/>
                  <a:buSzTx/>
                  <a:buFontTx/>
                  <a:buNone/>
                  <a:tabLst/>
                  <a:defRPr/>
                </a:pPr>
                <a:endParaRPr kumimoji="0" lang="en-GB" sz="1139" b="0" i="0" u="none" strike="noStrike" kern="1200" cap="none" spc="0" normalizeH="0" baseline="0" noProof="0">
                  <a:ln>
                    <a:noFill/>
                  </a:ln>
                  <a:solidFill>
                    <a:srgbClr val="FFFFFF"/>
                  </a:solidFill>
                  <a:effectLst/>
                  <a:uLnTx/>
                  <a:uFillTx/>
                  <a:latin typeface="Trebuchet MS"/>
                  <a:ea typeface="+mn-ea"/>
                  <a:cs typeface="+mn-cs"/>
                </a:endParaRPr>
              </a:p>
            </p:txBody>
          </p:sp>
        </p:grpSp>
        <p:grpSp>
          <p:nvGrpSpPr>
            <p:cNvPr id="38" name="Group 37">
              <a:extLst>
                <a:ext uri="{FF2B5EF4-FFF2-40B4-BE49-F238E27FC236}">
                  <a16:creationId xmlns:a16="http://schemas.microsoft.com/office/drawing/2014/main" id="{3BB6ACA4-D0D9-4455-9B1B-074BDCC84440}"/>
                </a:ext>
              </a:extLst>
            </p:cNvPr>
            <p:cNvGrpSpPr/>
            <p:nvPr/>
          </p:nvGrpSpPr>
          <p:grpSpPr>
            <a:xfrm>
              <a:off x="1684987" y="2790903"/>
              <a:ext cx="2798073" cy="180000"/>
              <a:chOff x="1684987" y="2787504"/>
              <a:chExt cx="2798073" cy="180000"/>
            </a:xfrm>
          </p:grpSpPr>
          <p:sp>
            <p:nvSpPr>
              <p:cNvPr id="116" name="Rectangle 115">
                <a:extLst>
                  <a:ext uri="{FF2B5EF4-FFF2-40B4-BE49-F238E27FC236}">
                    <a16:creationId xmlns:a16="http://schemas.microsoft.com/office/drawing/2014/main" id="{2D541805-14B4-415D-91FB-C2296C475DFC}"/>
                  </a:ext>
                </a:extLst>
              </p:cNvPr>
              <p:cNvSpPr/>
              <p:nvPr/>
            </p:nvSpPr>
            <p:spPr>
              <a:xfrm>
                <a:off x="2681342" y="2787504"/>
                <a:ext cx="1639859" cy="180000"/>
              </a:xfrm>
              <a:prstGeom prst="rect">
                <a:avLst/>
              </a:prstGeom>
              <a:solidFill>
                <a:srgbClr val="4FC7ED"/>
              </a:solidFill>
              <a:ln w="9525" cap="flat">
                <a:solidFill>
                  <a:srgbClr val="000000"/>
                </a:solidFill>
                <a:prstDash val="solid"/>
                <a:miter/>
              </a:ln>
            </p:spPr>
            <p:txBody>
              <a:bodyPr rtlCol="0" anchor="ctr"/>
              <a:lstStyle/>
              <a:p>
                <a:pPr marL="0" marR="0" lvl="0" indent="0" algn="l" defTabSz="761970" rtl="0" eaLnBrk="1" fontAlgn="auto" latinLnBrk="0" hangingPunct="1">
                  <a:lnSpc>
                    <a:spcPct val="100000"/>
                  </a:lnSpc>
                  <a:spcBef>
                    <a:spcPts val="0"/>
                  </a:spcBef>
                  <a:spcAft>
                    <a:spcPts val="0"/>
                  </a:spcAft>
                  <a:buClrTx/>
                  <a:buSzTx/>
                  <a:buFontTx/>
                  <a:buNone/>
                  <a:tabLst/>
                  <a:defRPr/>
                </a:pPr>
                <a:endParaRPr kumimoji="0" lang="en-GB" sz="1139" b="0" i="0" u="none" strike="noStrike" kern="1200" cap="none" spc="0" normalizeH="0" baseline="0" noProof="0">
                  <a:ln>
                    <a:noFill/>
                  </a:ln>
                  <a:solidFill>
                    <a:srgbClr val="595454"/>
                  </a:solidFill>
                  <a:effectLst/>
                  <a:uLnTx/>
                  <a:uFillTx/>
                  <a:latin typeface="Trebuchet MS"/>
                  <a:ea typeface="+mn-ea"/>
                  <a:cs typeface="+mn-cs"/>
                </a:endParaRPr>
              </a:p>
            </p:txBody>
          </p:sp>
          <p:sp>
            <p:nvSpPr>
              <p:cNvPr id="117" name="Rectangle 116">
                <a:extLst>
                  <a:ext uri="{FF2B5EF4-FFF2-40B4-BE49-F238E27FC236}">
                    <a16:creationId xmlns:a16="http://schemas.microsoft.com/office/drawing/2014/main" id="{5F8DFB1F-C265-431F-913F-194CD10A5074}"/>
                  </a:ext>
                </a:extLst>
              </p:cNvPr>
              <p:cNvSpPr/>
              <p:nvPr/>
            </p:nvSpPr>
            <p:spPr>
              <a:xfrm>
                <a:off x="2174753" y="2787504"/>
                <a:ext cx="506590" cy="180000"/>
              </a:xfrm>
              <a:prstGeom prst="rect">
                <a:avLst/>
              </a:prstGeom>
              <a:solidFill>
                <a:srgbClr val="436582"/>
              </a:solidFill>
              <a:ln w="9525" cap="flat">
                <a:solidFill>
                  <a:srgbClr val="000000"/>
                </a:solidFill>
                <a:prstDash val="solid"/>
                <a:miter/>
              </a:ln>
            </p:spPr>
            <p:txBody>
              <a:bodyPr rtlCol="0" anchor="ctr"/>
              <a:lstStyle/>
              <a:p>
                <a:pPr marL="0" marR="0" lvl="0" indent="0" algn="l" defTabSz="761970" rtl="0" eaLnBrk="1" fontAlgn="auto" latinLnBrk="0" hangingPunct="1">
                  <a:lnSpc>
                    <a:spcPct val="100000"/>
                  </a:lnSpc>
                  <a:spcBef>
                    <a:spcPts val="0"/>
                  </a:spcBef>
                  <a:spcAft>
                    <a:spcPts val="0"/>
                  </a:spcAft>
                  <a:buClrTx/>
                  <a:buSzTx/>
                  <a:buFontTx/>
                  <a:buNone/>
                  <a:tabLst/>
                  <a:defRPr/>
                </a:pPr>
                <a:endParaRPr kumimoji="0" lang="en-GB" sz="1139" b="0" i="0" u="none" strike="noStrike" kern="1200" cap="none" spc="0" normalizeH="0" baseline="0" noProof="0">
                  <a:ln>
                    <a:noFill/>
                  </a:ln>
                  <a:solidFill>
                    <a:srgbClr val="595454"/>
                  </a:solidFill>
                  <a:effectLst/>
                  <a:uLnTx/>
                  <a:uFillTx/>
                  <a:latin typeface="Trebuchet MS"/>
                  <a:ea typeface="+mn-ea"/>
                  <a:cs typeface="+mn-cs"/>
                </a:endParaRPr>
              </a:p>
            </p:txBody>
          </p:sp>
          <p:sp>
            <p:nvSpPr>
              <p:cNvPr id="118" name="Rectangle 117">
                <a:extLst>
                  <a:ext uri="{FF2B5EF4-FFF2-40B4-BE49-F238E27FC236}">
                    <a16:creationId xmlns:a16="http://schemas.microsoft.com/office/drawing/2014/main" id="{2243D83B-EE8D-4E34-8F8F-610EBC5A9259}"/>
                  </a:ext>
                </a:extLst>
              </p:cNvPr>
              <p:cNvSpPr/>
              <p:nvPr/>
            </p:nvSpPr>
            <p:spPr>
              <a:xfrm>
                <a:off x="1684987" y="2787504"/>
                <a:ext cx="501167" cy="180000"/>
              </a:xfrm>
              <a:prstGeom prst="rect">
                <a:avLst/>
              </a:prstGeom>
              <a:solidFill>
                <a:srgbClr val="FFFFFF"/>
              </a:solidFill>
              <a:ln w="9525" cap="flat">
                <a:solidFill>
                  <a:srgbClr val="000000"/>
                </a:solidFill>
                <a:prstDash val="solid"/>
                <a:miter/>
              </a:ln>
            </p:spPr>
            <p:txBody>
              <a:bodyPr rtlCol="0" anchor="ctr"/>
              <a:lstStyle/>
              <a:p>
                <a:pPr marL="0" marR="0" lvl="0" indent="0" algn="l" defTabSz="761970" rtl="0" eaLnBrk="1" fontAlgn="auto" latinLnBrk="0" hangingPunct="1">
                  <a:lnSpc>
                    <a:spcPct val="100000"/>
                  </a:lnSpc>
                  <a:spcBef>
                    <a:spcPts val="0"/>
                  </a:spcBef>
                  <a:spcAft>
                    <a:spcPts val="0"/>
                  </a:spcAft>
                  <a:buClrTx/>
                  <a:buSzTx/>
                  <a:buFontTx/>
                  <a:buNone/>
                  <a:tabLst/>
                  <a:defRPr/>
                </a:pPr>
                <a:endParaRPr kumimoji="0" lang="en-GB" sz="1139" b="0" i="0" u="none" strike="noStrike" kern="1200" cap="none" spc="0" normalizeH="0" baseline="0" noProof="0">
                  <a:ln>
                    <a:noFill/>
                  </a:ln>
                  <a:solidFill>
                    <a:srgbClr val="595454"/>
                  </a:solidFill>
                  <a:effectLst/>
                  <a:uLnTx/>
                  <a:uFillTx/>
                  <a:latin typeface="Trebuchet MS"/>
                  <a:ea typeface="+mn-ea"/>
                  <a:cs typeface="+mn-cs"/>
                </a:endParaRPr>
              </a:p>
            </p:txBody>
          </p:sp>
          <p:sp>
            <p:nvSpPr>
              <p:cNvPr id="119" name="Arrow: Right 118">
                <a:extLst>
                  <a:ext uri="{FF2B5EF4-FFF2-40B4-BE49-F238E27FC236}">
                    <a16:creationId xmlns:a16="http://schemas.microsoft.com/office/drawing/2014/main" id="{12B5A456-7B06-4C21-9793-4EEB7057B4BD}"/>
                  </a:ext>
                </a:extLst>
              </p:cNvPr>
              <p:cNvSpPr/>
              <p:nvPr/>
            </p:nvSpPr>
            <p:spPr>
              <a:xfrm>
                <a:off x="4327567" y="2808639"/>
                <a:ext cx="155493" cy="137730"/>
              </a:xfrm>
              <a:prstGeom prst="rightArrow">
                <a:avLst>
                  <a:gd name="adj1" fmla="val 50000"/>
                  <a:gd name="adj2" fmla="val 64929"/>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61970" rtl="0" eaLnBrk="1" fontAlgn="auto" latinLnBrk="0" hangingPunct="1">
                  <a:lnSpc>
                    <a:spcPct val="100000"/>
                  </a:lnSpc>
                  <a:spcBef>
                    <a:spcPts val="0"/>
                  </a:spcBef>
                  <a:spcAft>
                    <a:spcPts val="0"/>
                  </a:spcAft>
                  <a:buClrTx/>
                  <a:buSzTx/>
                  <a:buFontTx/>
                  <a:buNone/>
                  <a:tabLst/>
                  <a:defRPr/>
                </a:pPr>
                <a:endParaRPr kumimoji="0" lang="en-GB" sz="1139" b="0" i="0" u="none" strike="noStrike" kern="1200" cap="none" spc="0" normalizeH="0" baseline="0" noProof="0">
                  <a:ln>
                    <a:noFill/>
                  </a:ln>
                  <a:solidFill>
                    <a:srgbClr val="FFFFFF"/>
                  </a:solidFill>
                  <a:effectLst/>
                  <a:uLnTx/>
                  <a:uFillTx/>
                  <a:latin typeface="Trebuchet MS"/>
                  <a:ea typeface="+mn-ea"/>
                  <a:cs typeface="+mn-cs"/>
                </a:endParaRPr>
              </a:p>
            </p:txBody>
          </p:sp>
        </p:grpSp>
        <p:grpSp>
          <p:nvGrpSpPr>
            <p:cNvPr id="39" name="Group 38">
              <a:extLst>
                <a:ext uri="{FF2B5EF4-FFF2-40B4-BE49-F238E27FC236}">
                  <a16:creationId xmlns:a16="http://schemas.microsoft.com/office/drawing/2014/main" id="{3B6E2EE9-9CA9-46ED-A0A0-593B8ACCA47A}"/>
                </a:ext>
              </a:extLst>
            </p:cNvPr>
            <p:cNvGrpSpPr/>
            <p:nvPr/>
          </p:nvGrpSpPr>
          <p:grpSpPr>
            <a:xfrm>
              <a:off x="1684987" y="1978535"/>
              <a:ext cx="4924416" cy="180000"/>
              <a:chOff x="1684987" y="1973093"/>
              <a:chExt cx="4924416" cy="180000"/>
            </a:xfrm>
          </p:grpSpPr>
          <p:sp>
            <p:nvSpPr>
              <p:cNvPr id="111" name="Rectangle 110">
                <a:extLst>
                  <a:ext uri="{FF2B5EF4-FFF2-40B4-BE49-F238E27FC236}">
                    <a16:creationId xmlns:a16="http://schemas.microsoft.com/office/drawing/2014/main" id="{77A8F6AE-4F16-494B-9BC9-DBDC994857DB}"/>
                  </a:ext>
                </a:extLst>
              </p:cNvPr>
              <p:cNvSpPr/>
              <p:nvPr/>
            </p:nvSpPr>
            <p:spPr>
              <a:xfrm>
                <a:off x="2505515" y="1973093"/>
                <a:ext cx="3945948" cy="180000"/>
              </a:xfrm>
              <a:prstGeom prst="rect">
                <a:avLst/>
              </a:prstGeom>
              <a:solidFill>
                <a:srgbClr val="298A49"/>
              </a:solidFill>
              <a:ln w="9525" cap="flat">
                <a:solidFill>
                  <a:srgbClr val="000000"/>
                </a:solidFill>
                <a:prstDash val="solid"/>
                <a:miter/>
              </a:ln>
            </p:spPr>
            <p:txBody>
              <a:bodyPr rtlCol="0" anchor="ctr"/>
              <a:lstStyle/>
              <a:p>
                <a:pPr marL="0" marR="0" lvl="0" indent="0" algn="l" defTabSz="761970" rtl="0" eaLnBrk="1" fontAlgn="auto" latinLnBrk="0" hangingPunct="1">
                  <a:lnSpc>
                    <a:spcPct val="100000"/>
                  </a:lnSpc>
                  <a:spcBef>
                    <a:spcPts val="0"/>
                  </a:spcBef>
                  <a:spcAft>
                    <a:spcPts val="0"/>
                  </a:spcAft>
                  <a:buClrTx/>
                  <a:buSzTx/>
                  <a:buFontTx/>
                  <a:buNone/>
                  <a:tabLst/>
                  <a:defRPr/>
                </a:pPr>
                <a:endParaRPr kumimoji="0" lang="en-GB" sz="1139" b="0" i="0" u="none" strike="noStrike" kern="1200" cap="none" spc="0" normalizeH="0" baseline="0" noProof="0">
                  <a:ln>
                    <a:noFill/>
                  </a:ln>
                  <a:solidFill>
                    <a:srgbClr val="595454"/>
                  </a:solidFill>
                  <a:effectLst/>
                  <a:uLnTx/>
                  <a:uFillTx/>
                  <a:latin typeface="Trebuchet MS"/>
                  <a:ea typeface="+mn-ea"/>
                  <a:cs typeface="+mn-cs"/>
                </a:endParaRPr>
              </a:p>
            </p:txBody>
          </p:sp>
          <p:sp>
            <p:nvSpPr>
              <p:cNvPr id="112" name="Rectangle 111">
                <a:extLst>
                  <a:ext uri="{FF2B5EF4-FFF2-40B4-BE49-F238E27FC236}">
                    <a16:creationId xmlns:a16="http://schemas.microsoft.com/office/drawing/2014/main" id="{D211DBEE-5541-4EB3-BAE4-87CE1B68A292}"/>
                  </a:ext>
                </a:extLst>
              </p:cNvPr>
              <p:cNvSpPr/>
              <p:nvPr/>
            </p:nvSpPr>
            <p:spPr>
              <a:xfrm>
                <a:off x="2310550" y="1973093"/>
                <a:ext cx="192518" cy="180000"/>
              </a:xfrm>
              <a:prstGeom prst="rect">
                <a:avLst/>
              </a:prstGeom>
              <a:solidFill>
                <a:srgbClr val="66D289"/>
              </a:solidFill>
              <a:ln w="9525" cap="flat">
                <a:solidFill>
                  <a:srgbClr val="000000"/>
                </a:solidFill>
                <a:prstDash val="solid"/>
                <a:miter/>
              </a:ln>
            </p:spPr>
            <p:txBody>
              <a:bodyPr rtlCol="0" anchor="ctr"/>
              <a:lstStyle/>
              <a:p>
                <a:pPr marL="0" marR="0" lvl="0" indent="0" algn="l" defTabSz="761970" rtl="0" eaLnBrk="1" fontAlgn="auto" latinLnBrk="0" hangingPunct="1">
                  <a:lnSpc>
                    <a:spcPct val="100000"/>
                  </a:lnSpc>
                  <a:spcBef>
                    <a:spcPts val="0"/>
                  </a:spcBef>
                  <a:spcAft>
                    <a:spcPts val="0"/>
                  </a:spcAft>
                  <a:buClrTx/>
                  <a:buSzTx/>
                  <a:buFontTx/>
                  <a:buNone/>
                  <a:tabLst/>
                  <a:defRPr/>
                </a:pPr>
                <a:endParaRPr kumimoji="0" lang="en-GB" sz="1139" b="0" i="0" u="none" strike="noStrike" kern="1200" cap="none" spc="0" normalizeH="0" baseline="0" noProof="0">
                  <a:ln>
                    <a:noFill/>
                  </a:ln>
                  <a:solidFill>
                    <a:srgbClr val="595454"/>
                  </a:solidFill>
                  <a:effectLst/>
                  <a:uLnTx/>
                  <a:uFillTx/>
                  <a:latin typeface="Trebuchet MS"/>
                  <a:ea typeface="+mn-ea"/>
                  <a:cs typeface="+mn-cs"/>
                </a:endParaRPr>
              </a:p>
            </p:txBody>
          </p:sp>
          <p:sp>
            <p:nvSpPr>
              <p:cNvPr id="113" name="Rectangle 112">
                <a:extLst>
                  <a:ext uri="{FF2B5EF4-FFF2-40B4-BE49-F238E27FC236}">
                    <a16:creationId xmlns:a16="http://schemas.microsoft.com/office/drawing/2014/main" id="{753ACFA0-8B82-4CD7-BCD1-ECA0319B115E}"/>
                  </a:ext>
                </a:extLst>
              </p:cNvPr>
              <p:cNvSpPr/>
              <p:nvPr/>
            </p:nvSpPr>
            <p:spPr>
              <a:xfrm>
                <a:off x="1834243" y="1973093"/>
                <a:ext cx="509743" cy="180000"/>
              </a:xfrm>
              <a:prstGeom prst="rect">
                <a:avLst/>
              </a:prstGeom>
              <a:solidFill>
                <a:srgbClr val="436582"/>
              </a:solidFill>
              <a:ln w="9525" cap="flat">
                <a:solidFill>
                  <a:srgbClr val="000000"/>
                </a:solidFill>
                <a:prstDash val="solid"/>
                <a:miter/>
              </a:ln>
            </p:spPr>
            <p:txBody>
              <a:bodyPr rtlCol="0" anchor="ctr"/>
              <a:lstStyle/>
              <a:p>
                <a:pPr marL="0" marR="0" lvl="0" indent="0" algn="l" defTabSz="761970" rtl="0" eaLnBrk="1" fontAlgn="auto" latinLnBrk="0" hangingPunct="1">
                  <a:lnSpc>
                    <a:spcPct val="100000"/>
                  </a:lnSpc>
                  <a:spcBef>
                    <a:spcPts val="0"/>
                  </a:spcBef>
                  <a:spcAft>
                    <a:spcPts val="0"/>
                  </a:spcAft>
                  <a:buClrTx/>
                  <a:buSzTx/>
                  <a:buFontTx/>
                  <a:buNone/>
                  <a:tabLst/>
                  <a:defRPr/>
                </a:pPr>
                <a:endParaRPr kumimoji="0" lang="en-GB" sz="1139" b="0" i="0" u="none" strike="noStrike" kern="1200" cap="none" spc="0" normalizeH="0" baseline="0" noProof="0">
                  <a:ln>
                    <a:noFill/>
                  </a:ln>
                  <a:solidFill>
                    <a:srgbClr val="595454"/>
                  </a:solidFill>
                  <a:effectLst/>
                  <a:uLnTx/>
                  <a:uFillTx/>
                  <a:latin typeface="Trebuchet MS"/>
                  <a:ea typeface="+mn-ea"/>
                  <a:cs typeface="+mn-cs"/>
                </a:endParaRPr>
              </a:p>
            </p:txBody>
          </p:sp>
          <p:sp>
            <p:nvSpPr>
              <p:cNvPr id="114" name="Rectangle 113">
                <a:extLst>
                  <a:ext uri="{FF2B5EF4-FFF2-40B4-BE49-F238E27FC236}">
                    <a16:creationId xmlns:a16="http://schemas.microsoft.com/office/drawing/2014/main" id="{5975195E-137F-4925-B0F5-3B6B25E6A141}"/>
                  </a:ext>
                </a:extLst>
              </p:cNvPr>
              <p:cNvSpPr/>
              <p:nvPr/>
            </p:nvSpPr>
            <p:spPr>
              <a:xfrm>
                <a:off x="1684987" y="1973093"/>
                <a:ext cx="164967" cy="180000"/>
              </a:xfrm>
              <a:prstGeom prst="rect">
                <a:avLst/>
              </a:prstGeom>
              <a:solidFill>
                <a:srgbClr val="FFFFFF"/>
              </a:solidFill>
              <a:ln w="9525" cap="flat">
                <a:solidFill>
                  <a:srgbClr val="000000"/>
                </a:solidFill>
                <a:prstDash val="solid"/>
                <a:miter/>
              </a:ln>
            </p:spPr>
            <p:txBody>
              <a:bodyPr rtlCol="0" anchor="ctr"/>
              <a:lstStyle/>
              <a:p>
                <a:pPr marL="0" marR="0" lvl="0" indent="0" algn="l" defTabSz="761970" rtl="0" eaLnBrk="1" fontAlgn="auto" latinLnBrk="0" hangingPunct="1">
                  <a:lnSpc>
                    <a:spcPct val="100000"/>
                  </a:lnSpc>
                  <a:spcBef>
                    <a:spcPts val="0"/>
                  </a:spcBef>
                  <a:spcAft>
                    <a:spcPts val="0"/>
                  </a:spcAft>
                  <a:buClrTx/>
                  <a:buSzTx/>
                  <a:buFontTx/>
                  <a:buNone/>
                  <a:tabLst/>
                  <a:defRPr/>
                </a:pPr>
                <a:endParaRPr kumimoji="0" lang="en-GB" sz="1139" b="0" i="0" u="none" strike="noStrike" kern="1200" cap="none" spc="0" normalizeH="0" baseline="0" noProof="0">
                  <a:ln>
                    <a:noFill/>
                  </a:ln>
                  <a:solidFill>
                    <a:srgbClr val="595454"/>
                  </a:solidFill>
                  <a:effectLst/>
                  <a:uLnTx/>
                  <a:uFillTx/>
                  <a:latin typeface="Trebuchet MS"/>
                  <a:ea typeface="+mn-ea"/>
                  <a:cs typeface="+mn-cs"/>
                </a:endParaRPr>
              </a:p>
            </p:txBody>
          </p:sp>
          <p:sp>
            <p:nvSpPr>
              <p:cNvPr id="115" name="Arrow: Right 114">
                <a:extLst>
                  <a:ext uri="{FF2B5EF4-FFF2-40B4-BE49-F238E27FC236}">
                    <a16:creationId xmlns:a16="http://schemas.microsoft.com/office/drawing/2014/main" id="{2F2A4018-25FD-4458-9748-3DBF167F0052}"/>
                  </a:ext>
                </a:extLst>
              </p:cNvPr>
              <p:cNvSpPr/>
              <p:nvPr/>
            </p:nvSpPr>
            <p:spPr>
              <a:xfrm>
                <a:off x="6453910" y="1994228"/>
                <a:ext cx="155493" cy="137730"/>
              </a:xfrm>
              <a:prstGeom prst="rightArrow">
                <a:avLst>
                  <a:gd name="adj1" fmla="val 50000"/>
                  <a:gd name="adj2" fmla="val 64929"/>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61970" rtl="0" eaLnBrk="1" fontAlgn="auto" latinLnBrk="0" hangingPunct="1">
                  <a:lnSpc>
                    <a:spcPct val="100000"/>
                  </a:lnSpc>
                  <a:spcBef>
                    <a:spcPts val="0"/>
                  </a:spcBef>
                  <a:spcAft>
                    <a:spcPts val="0"/>
                  </a:spcAft>
                  <a:buClrTx/>
                  <a:buSzTx/>
                  <a:buFontTx/>
                  <a:buNone/>
                  <a:tabLst/>
                  <a:defRPr/>
                </a:pPr>
                <a:endParaRPr kumimoji="0" lang="en-GB" sz="1139" b="0" i="0" u="none" strike="noStrike" kern="1200" cap="none" spc="0" normalizeH="0" baseline="0" noProof="0">
                  <a:ln>
                    <a:noFill/>
                  </a:ln>
                  <a:solidFill>
                    <a:srgbClr val="FFFFFF"/>
                  </a:solidFill>
                  <a:effectLst/>
                  <a:uLnTx/>
                  <a:uFillTx/>
                  <a:latin typeface="Trebuchet MS"/>
                  <a:ea typeface="+mn-ea"/>
                  <a:cs typeface="+mn-cs"/>
                </a:endParaRPr>
              </a:p>
            </p:txBody>
          </p:sp>
        </p:grpSp>
        <p:grpSp>
          <p:nvGrpSpPr>
            <p:cNvPr id="40" name="Group 39">
              <a:extLst>
                <a:ext uri="{FF2B5EF4-FFF2-40B4-BE49-F238E27FC236}">
                  <a16:creationId xmlns:a16="http://schemas.microsoft.com/office/drawing/2014/main" id="{FB69320A-8249-4D6B-BFCB-B10C29FC84C4}"/>
                </a:ext>
              </a:extLst>
            </p:cNvPr>
            <p:cNvGrpSpPr/>
            <p:nvPr/>
          </p:nvGrpSpPr>
          <p:grpSpPr>
            <a:xfrm>
              <a:off x="1366678" y="1978535"/>
              <a:ext cx="217852" cy="4258488"/>
              <a:chOff x="1386633" y="1978535"/>
              <a:chExt cx="217852" cy="4258488"/>
            </a:xfrm>
          </p:grpSpPr>
          <p:sp>
            <p:nvSpPr>
              <p:cNvPr id="90" name="TextBox 89">
                <a:extLst>
                  <a:ext uri="{FF2B5EF4-FFF2-40B4-BE49-F238E27FC236}">
                    <a16:creationId xmlns:a16="http://schemas.microsoft.com/office/drawing/2014/main" id="{280D4F63-2874-4960-928A-612949C0EDE1}"/>
                  </a:ext>
                </a:extLst>
              </p:cNvPr>
              <p:cNvSpPr txBox="1"/>
              <p:nvPr/>
            </p:nvSpPr>
            <p:spPr>
              <a:xfrm>
                <a:off x="1523424" y="1978535"/>
                <a:ext cx="81061" cy="201310"/>
              </a:xfrm>
              <a:prstGeom prst="rect">
                <a:avLst/>
              </a:prstGeom>
              <a:noFill/>
            </p:spPr>
            <p:txBody>
              <a:bodyPr wrap="none" lIns="0" tIns="0" rIns="0" bIns="0" rtlCol="0">
                <a:spAutoFit/>
              </a:bodyPr>
              <a:lstStyle/>
              <a:p>
                <a:pPr marL="0" marR="0" lvl="0" indent="0" algn="r" defTabSz="761970" rtl="0" eaLnBrk="1" fontAlgn="auto" latinLnBrk="0" hangingPunct="1">
                  <a:lnSpc>
                    <a:spcPct val="100000"/>
                  </a:lnSpc>
                  <a:spcBef>
                    <a:spcPts val="760"/>
                  </a:spcBef>
                  <a:spcAft>
                    <a:spcPts val="0"/>
                  </a:spcAft>
                  <a:buClr>
                    <a:srgbClr val="59FFB9"/>
                  </a:buClr>
                  <a:buSzTx/>
                  <a:buFontTx/>
                  <a:buNone/>
                  <a:tabLst/>
                  <a:defRPr/>
                </a:pPr>
                <a:r>
                  <a:rPr kumimoji="0" lang="en-GB" sz="760" b="0" i="0" u="none" strike="noStrike" kern="1200" cap="none" spc="0" normalizeH="0" baseline="0" noProof="0">
                    <a:ln>
                      <a:noFill/>
                    </a:ln>
                    <a:solidFill>
                      <a:srgbClr val="223341"/>
                    </a:solidFill>
                    <a:effectLst/>
                    <a:uLnTx/>
                    <a:uFillTx/>
                    <a:latin typeface="Trebuchet MS"/>
                    <a:ea typeface="+mn-ea"/>
                    <a:cs typeface="+mn-cs"/>
                  </a:rPr>
                  <a:t>1</a:t>
                </a:r>
              </a:p>
            </p:txBody>
          </p:sp>
          <p:sp>
            <p:nvSpPr>
              <p:cNvPr id="91" name="TextBox 90">
                <a:extLst>
                  <a:ext uri="{FF2B5EF4-FFF2-40B4-BE49-F238E27FC236}">
                    <a16:creationId xmlns:a16="http://schemas.microsoft.com/office/drawing/2014/main" id="{29735244-E903-4745-8B76-6A877AE500F6}"/>
                  </a:ext>
                </a:extLst>
              </p:cNvPr>
              <p:cNvSpPr txBox="1"/>
              <p:nvPr/>
            </p:nvSpPr>
            <p:spPr>
              <a:xfrm>
                <a:off x="1467695" y="2181394"/>
                <a:ext cx="136790" cy="201310"/>
              </a:xfrm>
              <a:prstGeom prst="rect">
                <a:avLst/>
              </a:prstGeom>
              <a:noFill/>
            </p:spPr>
            <p:txBody>
              <a:bodyPr wrap="none" lIns="0" tIns="0" rIns="0" bIns="0" rtlCol="0">
                <a:spAutoFit/>
              </a:bodyPr>
              <a:lstStyle/>
              <a:p>
                <a:pPr marL="0" marR="0" lvl="0" indent="0" algn="r" defTabSz="761970" rtl="0" eaLnBrk="1" fontAlgn="auto" latinLnBrk="0" hangingPunct="1">
                  <a:lnSpc>
                    <a:spcPct val="100000"/>
                  </a:lnSpc>
                  <a:spcBef>
                    <a:spcPts val="760"/>
                  </a:spcBef>
                  <a:spcAft>
                    <a:spcPts val="0"/>
                  </a:spcAft>
                  <a:buClr>
                    <a:srgbClr val="59FFB9"/>
                  </a:buClr>
                  <a:buSzTx/>
                  <a:buFontTx/>
                  <a:buNone/>
                  <a:tabLst/>
                  <a:defRPr/>
                </a:pPr>
                <a:r>
                  <a:rPr kumimoji="0" lang="en-GB" sz="760" b="0" i="0" u="none" strike="noStrike" kern="1200" cap="none" spc="0" normalizeH="0" baseline="0" noProof="0">
                    <a:ln>
                      <a:noFill/>
                    </a:ln>
                    <a:solidFill>
                      <a:srgbClr val="223341"/>
                    </a:solidFill>
                    <a:effectLst/>
                    <a:uLnTx/>
                    <a:uFillTx/>
                    <a:latin typeface="Trebuchet MS"/>
                    <a:ea typeface="+mn-ea"/>
                    <a:cs typeface="+mn-cs"/>
                  </a:rPr>
                  <a:t>*2</a:t>
                </a:r>
              </a:p>
            </p:txBody>
          </p:sp>
          <p:sp>
            <p:nvSpPr>
              <p:cNvPr id="92" name="TextBox 91">
                <a:extLst>
                  <a:ext uri="{FF2B5EF4-FFF2-40B4-BE49-F238E27FC236}">
                    <a16:creationId xmlns:a16="http://schemas.microsoft.com/office/drawing/2014/main" id="{9AAF6508-566E-4182-9630-572D2B6C5DF9}"/>
                  </a:ext>
                </a:extLst>
              </p:cNvPr>
              <p:cNvSpPr txBox="1"/>
              <p:nvPr/>
            </p:nvSpPr>
            <p:spPr>
              <a:xfrm>
                <a:off x="1467695" y="2384252"/>
                <a:ext cx="136790" cy="201310"/>
              </a:xfrm>
              <a:prstGeom prst="rect">
                <a:avLst/>
              </a:prstGeom>
              <a:noFill/>
            </p:spPr>
            <p:txBody>
              <a:bodyPr wrap="none" lIns="0" tIns="0" rIns="0" bIns="0" rtlCol="0">
                <a:spAutoFit/>
              </a:bodyPr>
              <a:lstStyle/>
              <a:p>
                <a:pPr marL="0" marR="0" lvl="0" indent="0" algn="r" defTabSz="761970" rtl="0" eaLnBrk="1" fontAlgn="auto" latinLnBrk="0" hangingPunct="1">
                  <a:lnSpc>
                    <a:spcPct val="100000"/>
                  </a:lnSpc>
                  <a:spcBef>
                    <a:spcPts val="760"/>
                  </a:spcBef>
                  <a:spcAft>
                    <a:spcPts val="0"/>
                  </a:spcAft>
                  <a:buClr>
                    <a:srgbClr val="59FFB9"/>
                  </a:buClr>
                  <a:buSzTx/>
                  <a:buFontTx/>
                  <a:buNone/>
                  <a:tabLst/>
                  <a:defRPr/>
                </a:pPr>
                <a:r>
                  <a:rPr kumimoji="0" lang="en-GB" sz="760" b="0" i="0" u="none" strike="noStrike" kern="1200" cap="none" spc="0" normalizeH="0" baseline="0" noProof="0">
                    <a:ln>
                      <a:noFill/>
                    </a:ln>
                    <a:solidFill>
                      <a:srgbClr val="223341"/>
                    </a:solidFill>
                    <a:effectLst/>
                    <a:uLnTx/>
                    <a:uFillTx/>
                    <a:latin typeface="Trebuchet MS"/>
                    <a:ea typeface="+mn-ea"/>
                    <a:cs typeface="+mn-cs"/>
                  </a:rPr>
                  <a:t>*3</a:t>
                </a:r>
              </a:p>
            </p:txBody>
          </p:sp>
          <p:sp>
            <p:nvSpPr>
              <p:cNvPr id="93" name="TextBox 92">
                <a:extLst>
                  <a:ext uri="{FF2B5EF4-FFF2-40B4-BE49-F238E27FC236}">
                    <a16:creationId xmlns:a16="http://schemas.microsoft.com/office/drawing/2014/main" id="{6398E633-5449-468A-96E9-CBA49FE5BB0E}"/>
                  </a:ext>
                </a:extLst>
              </p:cNvPr>
              <p:cNvSpPr txBox="1"/>
              <p:nvPr/>
            </p:nvSpPr>
            <p:spPr>
              <a:xfrm>
                <a:off x="1523424" y="2587113"/>
                <a:ext cx="81061" cy="201310"/>
              </a:xfrm>
              <a:prstGeom prst="rect">
                <a:avLst/>
              </a:prstGeom>
              <a:noFill/>
            </p:spPr>
            <p:txBody>
              <a:bodyPr wrap="none" lIns="0" tIns="0" rIns="0" bIns="0" rtlCol="0">
                <a:spAutoFit/>
              </a:bodyPr>
              <a:lstStyle/>
              <a:p>
                <a:pPr marL="0" marR="0" lvl="0" indent="0" algn="r" defTabSz="761970" rtl="0" eaLnBrk="1" fontAlgn="auto" latinLnBrk="0" hangingPunct="1">
                  <a:lnSpc>
                    <a:spcPct val="100000"/>
                  </a:lnSpc>
                  <a:spcBef>
                    <a:spcPts val="760"/>
                  </a:spcBef>
                  <a:spcAft>
                    <a:spcPts val="0"/>
                  </a:spcAft>
                  <a:buClr>
                    <a:srgbClr val="59FFB9"/>
                  </a:buClr>
                  <a:buSzTx/>
                  <a:buFontTx/>
                  <a:buNone/>
                  <a:tabLst/>
                  <a:defRPr/>
                </a:pPr>
                <a:r>
                  <a:rPr kumimoji="0" lang="en-GB" sz="760" b="0" i="0" u="none" strike="noStrike" kern="1200" cap="none" spc="0" normalizeH="0" baseline="0" noProof="0">
                    <a:ln>
                      <a:noFill/>
                    </a:ln>
                    <a:solidFill>
                      <a:srgbClr val="223341"/>
                    </a:solidFill>
                    <a:effectLst/>
                    <a:uLnTx/>
                    <a:uFillTx/>
                    <a:latin typeface="Trebuchet MS"/>
                    <a:ea typeface="+mn-ea"/>
                    <a:cs typeface="+mn-cs"/>
                  </a:rPr>
                  <a:t>4</a:t>
                </a:r>
              </a:p>
            </p:txBody>
          </p:sp>
          <p:sp>
            <p:nvSpPr>
              <p:cNvPr id="94" name="TextBox 93">
                <a:extLst>
                  <a:ext uri="{FF2B5EF4-FFF2-40B4-BE49-F238E27FC236}">
                    <a16:creationId xmlns:a16="http://schemas.microsoft.com/office/drawing/2014/main" id="{53DAFC35-4BBB-4C54-9822-C33B35FC749F}"/>
                  </a:ext>
                </a:extLst>
              </p:cNvPr>
              <p:cNvSpPr txBox="1"/>
              <p:nvPr/>
            </p:nvSpPr>
            <p:spPr>
              <a:xfrm>
                <a:off x="1523424" y="2789972"/>
                <a:ext cx="81061" cy="201310"/>
              </a:xfrm>
              <a:prstGeom prst="rect">
                <a:avLst/>
              </a:prstGeom>
              <a:noFill/>
            </p:spPr>
            <p:txBody>
              <a:bodyPr wrap="none" lIns="0" tIns="0" rIns="0" bIns="0" rtlCol="0">
                <a:spAutoFit/>
              </a:bodyPr>
              <a:lstStyle/>
              <a:p>
                <a:pPr marL="0" marR="0" lvl="0" indent="0" algn="r" defTabSz="761970" rtl="0" eaLnBrk="1" fontAlgn="auto" latinLnBrk="0" hangingPunct="1">
                  <a:lnSpc>
                    <a:spcPct val="100000"/>
                  </a:lnSpc>
                  <a:spcBef>
                    <a:spcPts val="760"/>
                  </a:spcBef>
                  <a:spcAft>
                    <a:spcPts val="0"/>
                  </a:spcAft>
                  <a:buClr>
                    <a:srgbClr val="59FFB9"/>
                  </a:buClr>
                  <a:buSzTx/>
                  <a:buFontTx/>
                  <a:buNone/>
                  <a:tabLst/>
                  <a:defRPr/>
                </a:pPr>
                <a:r>
                  <a:rPr kumimoji="0" lang="en-GB" sz="760" b="0" i="0" u="none" strike="noStrike" kern="1200" cap="none" spc="0" normalizeH="0" baseline="0" noProof="0">
                    <a:ln>
                      <a:noFill/>
                    </a:ln>
                    <a:solidFill>
                      <a:srgbClr val="223341"/>
                    </a:solidFill>
                    <a:effectLst/>
                    <a:uLnTx/>
                    <a:uFillTx/>
                    <a:latin typeface="Trebuchet MS"/>
                    <a:ea typeface="+mn-ea"/>
                    <a:cs typeface="+mn-cs"/>
                  </a:rPr>
                  <a:t>5</a:t>
                </a:r>
              </a:p>
            </p:txBody>
          </p:sp>
          <p:sp>
            <p:nvSpPr>
              <p:cNvPr id="95" name="TextBox 94">
                <a:extLst>
                  <a:ext uri="{FF2B5EF4-FFF2-40B4-BE49-F238E27FC236}">
                    <a16:creationId xmlns:a16="http://schemas.microsoft.com/office/drawing/2014/main" id="{16BBED5D-2BDE-4E8E-8AD4-5819BB4A4165}"/>
                  </a:ext>
                </a:extLst>
              </p:cNvPr>
              <p:cNvSpPr txBox="1"/>
              <p:nvPr/>
            </p:nvSpPr>
            <p:spPr>
              <a:xfrm>
                <a:off x="1467695" y="2992830"/>
                <a:ext cx="136790" cy="201310"/>
              </a:xfrm>
              <a:prstGeom prst="rect">
                <a:avLst/>
              </a:prstGeom>
              <a:noFill/>
            </p:spPr>
            <p:txBody>
              <a:bodyPr wrap="none" lIns="0" tIns="0" rIns="0" bIns="0" rtlCol="0">
                <a:spAutoFit/>
              </a:bodyPr>
              <a:lstStyle/>
              <a:p>
                <a:pPr marL="0" marR="0" lvl="0" indent="0" algn="r" defTabSz="761970" rtl="0" eaLnBrk="1" fontAlgn="auto" latinLnBrk="0" hangingPunct="1">
                  <a:lnSpc>
                    <a:spcPct val="100000"/>
                  </a:lnSpc>
                  <a:spcBef>
                    <a:spcPts val="760"/>
                  </a:spcBef>
                  <a:spcAft>
                    <a:spcPts val="0"/>
                  </a:spcAft>
                  <a:buClr>
                    <a:srgbClr val="59FFB9"/>
                  </a:buClr>
                  <a:buSzTx/>
                  <a:buFontTx/>
                  <a:buNone/>
                  <a:tabLst/>
                  <a:defRPr/>
                </a:pPr>
                <a:r>
                  <a:rPr kumimoji="0" lang="en-GB" sz="760" b="0" i="0" u="none" strike="noStrike" kern="1200" cap="none" spc="0" normalizeH="0" baseline="0" noProof="0">
                    <a:ln>
                      <a:noFill/>
                    </a:ln>
                    <a:solidFill>
                      <a:srgbClr val="223341"/>
                    </a:solidFill>
                    <a:effectLst/>
                    <a:uLnTx/>
                    <a:uFillTx/>
                    <a:latin typeface="Trebuchet MS"/>
                    <a:ea typeface="+mn-ea"/>
                    <a:cs typeface="+mn-cs"/>
                  </a:rPr>
                  <a:t>*6</a:t>
                </a:r>
              </a:p>
            </p:txBody>
          </p:sp>
          <p:sp>
            <p:nvSpPr>
              <p:cNvPr id="96" name="TextBox 95">
                <a:extLst>
                  <a:ext uri="{FF2B5EF4-FFF2-40B4-BE49-F238E27FC236}">
                    <a16:creationId xmlns:a16="http://schemas.microsoft.com/office/drawing/2014/main" id="{FE46E5FE-F9AA-4240-A484-8128279CF07F}"/>
                  </a:ext>
                </a:extLst>
              </p:cNvPr>
              <p:cNvSpPr txBox="1"/>
              <p:nvPr/>
            </p:nvSpPr>
            <p:spPr>
              <a:xfrm>
                <a:off x="1467695" y="3195689"/>
                <a:ext cx="136790" cy="201310"/>
              </a:xfrm>
              <a:prstGeom prst="rect">
                <a:avLst/>
              </a:prstGeom>
              <a:noFill/>
            </p:spPr>
            <p:txBody>
              <a:bodyPr wrap="none" lIns="0" tIns="0" rIns="0" bIns="0" rtlCol="0">
                <a:spAutoFit/>
              </a:bodyPr>
              <a:lstStyle/>
              <a:p>
                <a:pPr marL="0" marR="0" lvl="0" indent="0" algn="r" defTabSz="761970" rtl="0" eaLnBrk="1" fontAlgn="auto" latinLnBrk="0" hangingPunct="1">
                  <a:lnSpc>
                    <a:spcPct val="100000"/>
                  </a:lnSpc>
                  <a:spcBef>
                    <a:spcPts val="760"/>
                  </a:spcBef>
                  <a:spcAft>
                    <a:spcPts val="0"/>
                  </a:spcAft>
                  <a:buClr>
                    <a:srgbClr val="59FFB9"/>
                  </a:buClr>
                  <a:buSzTx/>
                  <a:buFontTx/>
                  <a:buNone/>
                  <a:tabLst/>
                  <a:defRPr/>
                </a:pPr>
                <a:r>
                  <a:rPr kumimoji="0" lang="en-GB" sz="760" b="0" i="0" u="none" strike="noStrike" kern="1200" cap="none" spc="0" normalizeH="0" baseline="0" noProof="0">
                    <a:ln>
                      <a:noFill/>
                    </a:ln>
                    <a:solidFill>
                      <a:srgbClr val="223341"/>
                    </a:solidFill>
                    <a:effectLst/>
                    <a:uLnTx/>
                    <a:uFillTx/>
                    <a:latin typeface="Trebuchet MS"/>
                    <a:ea typeface="+mn-ea"/>
                    <a:cs typeface="+mn-cs"/>
                  </a:rPr>
                  <a:t>*7</a:t>
                </a:r>
              </a:p>
            </p:txBody>
          </p:sp>
          <p:sp>
            <p:nvSpPr>
              <p:cNvPr id="97" name="TextBox 96">
                <a:extLst>
                  <a:ext uri="{FF2B5EF4-FFF2-40B4-BE49-F238E27FC236}">
                    <a16:creationId xmlns:a16="http://schemas.microsoft.com/office/drawing/2014/main" id="{5BD45053-2B59-43FA-B97B-3DFD9D01C29C}"/>
                  </a:ext>
                </a:extLst>
              </p:cNvPr>
              <p:cNvSpPr txBox="1"/>
              <p:nvPr/>
            </p:nvSpPr>
            <p:spPr>
              <a:xfrm>
                <a:off x="1523424" y="3398546"/>
                <a:ext cx="81061" cy="201310"/>
              </a:xfrm>
              <a:prstGeom prst="rect">
                <a:avLst/>
              </a:prstGeom>
              <a:noFill/>
            </p:spPr>
            <p:txBody>
              <a:bodyPr wrap="none" lIns="0" tIns="0" rIns="0" bIns="0" rtlCol="0">
                <a:spAutoFit/>
              </a:bodyPr>
              <a:lstStyle/>
              <a:p>
                <a:pPr marL="0" marR="0" lvl="0" indent="0" algn="r" defTabSz="761970" rtl="0" eaLnBrk="1" fontAlgn="auto" latinLnBrk="0" hangingPunct="1">
                  <a:lnSpc>
                    <a:spcPct val="100000"/>
                  </a:lnSpc>
                  <a:spcBef>
                    <a:spcPts val="760"/>
                  </a:spcBef>
                  <a:spcAft>
                    <a:spcPts val="0"/>
                  </a:spcAft>
                  <a:buClr>
                    <a:srgbClr val="59FFB9"/>
                  </a:buClr>
                  <a:buSzTx/>
                  <a:buFontTx/>
                  <a:buNone/>
                  <a:tabLst/>
                  <a:defRPr/>
                </a:pPr>
                <a:r>
                  <a:rPr kumimoji="0" lang="en-GB" sz="760" b="0" i="0" u="none" strike="noStrike" kern="1200" cap="none" spc="0" normalizeH="0" baseline="0" noProof="0">
                    <a:ln>
                      <a:noFill/>
                    </a:ln>
                    <a:solidFill>
                      <a:srgbClr val="223341"/>
                    </a:solidFill>
                    <a:effectLst/>
                    <a:uLnTx/>
                    <a:uFillTx/>
                    <a:latin typeface="Trebuchet MS"/>
                    <a:ea typeface="+mn-ea"/>
                    <a:cs typeface="+mn-cs"/>
                  </a:rPr>
                  <a:t>8</a:t>
                </a:r>
              </a:p>
            </p:txBody>
          </p:sp>
          <p:sp>
            <p:nvSpPr>
              <p:cNvPr id="98" name="TextBox 97">
                <a:extLst>
                  <a:ext uri="{FF2B5EF4-FFF2-40B4-BE49-F238E27FC236}">
                    <a16:creationId xmlns:a16="http://schemas.microsoft.com/office/drawing/2014/main" id="{80A76060-8DD0-4A61-BF1F-F286E0455949}"/>
                  </a:ext>
                </a:extLst>
              </p:cNvPr>
              <p:cNvSpPr txBox="1"/>
              <p:nvPr/>
            </p:nvSpPr>
            <p:spPr>
              <a:xfrm>
                <a:off x="1467695" y="3601407"/>
                <a:ext cx="136790" cy="201310"/>
              </a:xfrm>
              <a:prstGeom prst="rect">
                <a:avLst/>
              </a:prstGeom>
              <a:noFill/>
            </p:spPr>
            <p:txBody>
              <a:bodyPr wrap="none" lIns="0" tIns="0" rIns="0" bIns="0" rtlCol="0">
                <a:spAutoFit/>
              </a:bodyPr>
              <a:lstStyle/>
              <a:p>
                <a:pPr marL="0" marR="0" lvl="0" indent="0" algn="r" defTabSz="761970" rtl="0" eaLnBrk="1" fontAlgn="auto" latinLnBrk="0" hangingPunct="1">
                  <a:lnSpc>
                    <a:spcPct val="100000"/>
                  </a:lnSpc>
                  <a:spcBef>
                    <a:spcPts val="760"/>
                  </a:spcBef>
                  <a:spcAft>
                    <a:spcPts val="0"/>
                  </a:spcAft>
                  <a:buClr>
                    <a:srgbClr val="59FFB9"/>
                  </a:buClr>
                  <a:buSzTx/>
                  <a:buFontTx/>
                  <a:buNone/>
                  <a:tabLst/>
                  <a:defRPr/>
                </a:pPr>
                <a:r>
                  <a:rPr kumimoji="0" lang="en-GB" sz="760" b="0" i="0" u="none" strike="noStrike" kern="1200" cap="none" spc="0" normalizeH="0" baseline="0" noProof="0">
                    <a:ln>
                      <a:noFill/>
                    </a:ln>
                    <a:solidFill>
                      <a:srgbClr val="223341"/>
                    </a:solidFill>
                    <a:effectLst/>
                    <a:uLnTx/>
                    <a:uFillTx/>
                    <a:latin typeface="Trebuchet MS"/>
                    <a:ea typeface="+mn-ea"/>
                    <a:cs typeface="+mn-cs"/>
                  </a:rPr>
                  <a:t>*9</a:t>
                </a:r>
              </a:p>
            </p:txBody>
          </p:sp>
          <p:sp>
            <p:nvSpPr>
              <p:cNvPr id="99" name="TextBox 98">
                <a:extLst>
                  <a:ext uri="{FF2B5EF4-FFF2-40B4-BE49-F238E27FC236}">
                    <a16:creationId xmlns:a16="http://schemas.microsoft.com/office/drawing/2014/main" id="{90630873-2254-4FDF-BBC2-A455210B15B3}"/>
                  </a:ext>
                </a:extLst>
              </p:cNvPr>
              <p:cNvSpPr txBox="1"/>
              <p:nvPr/>
            </p:nvSpPr>
            <p:spPr>
              <a:xfrm>
                <a:off x="1442364" y="3804265"/>
                <a:ext cx="162121" cy="201310"/>
              </a:xfrm>
              <a:prstGeom prst="rect">
                <a:avLst/>
              </a:prstGeom>
              <a:noFill/>
            </p:spPr>
            <p:txBody>
              <a:bodyPr wrap="none" lIns="0" tIns="0" rIns="0" bIns="0" rtlCol="0">
                <a:spAutoFit/>
              </a:bodyPr>
              <a:lstStyle/>
              <a:p>
                <a:pPr marL="0" marR="0" lvl="0" indent="0" algn="r" defTabSz="761970" rtl="0" eaLnBrk="1" fontAlgn="auto" latinLnBrk="0" hangingPunct="1">
                  <a:lnSpc>
                    <a:spcPct val="100000"/>
                  </a:lnSpc>
                  <a:spcBef>
                    <a:spcPts val="760"/>
                  </a:spcBef>
                  <a:spcAft>
                    <a:spcPts val="0"/>
                  </a:spcAft>
                  <a:buClr>
                    <a:srgbClr val="59FFB9"/>
                  </a:buClr>
                  <a:buSzTx/>
                  <a:buFontTx/>
                  <a:buNone/>
                  <a:tabLst/>
                  <a:defRPr/>
                </a:pPr>
                <a:r>
                  <a:rPr kumimoji="0" lang="en-GB" sz="760" b="0" i="0" u="none" strike="noStrike" kern="1200" cap="none" spc="0" normalizeH="0" baseline="0" noProof="0">
                    <a:ln>
                      <a:noFill/>
                    </a:ln>
                    <a:solidFill>
                      <a:srgbClr val="223341"/>
                    </a:solidFill>
                    <a:effectLst/>
                    <a:uLnTx/>
                    <a:uFillTx/>
                    <a:latin typeface="Trebuchet MS"/>
                    <a:ea typeface="+mn-ea"/>
                    <a:cs typeface="+mn-cs"/>
                  </a:rPr>
                  <a:t>10</a:t>
                </a:r>
              </a:p>
            </p:txBody>
          </p:sp>
          <p:sp>
            <p:nvSpPr>
              <p:cNvPr id="100" name="TextBox 99">
                <a:extLst>
                  <a:ext uri="{FF2B5EF4-FFF2-40B4-BE49-F238E27FC236}">
                    <a16:creationId xmlns:a16="http://schemas.microsoft.com/office/drawing/2014/main" id="{2C160291-DA4C-4A5B-8A65-178A4E88CFBF}"/>
                  </a:ext>
                </a:extLst>
              </p:cNvPr>
              <p:cNvSpPr txBox="1"/>
              <p:nvPr/>
            </p:nvSpPr>
            <p:spPr>
              <a:xfrm>
                <a:off x="1386633" y="4007126"/>
                <a:ext cx="217852" cy="201310"/>
              </a:xfrm>
              <a:prstGeom prst="rect">
                <a:avLst/>
              </a:prstGeom>
              <a:noFill/>
            </p:spPr>
            <p:txBody>
              <a:bodyPr wrap="none" lIns="0" tIns="0" rIns="0" bIns="0" rtlCol="0">
                <a:spAutoFit/>
              </a:bodyPr>
              <a:lstStyle/>
              <a:p>
                <a:pPr marL="0" marR="0" lvl="0" indent="0" algn="r" defTabSz="761970" rtl="0" eaLnBrk="1" fontAlgn="auto" latinLnBrk="0" hangingPunct="1">
                  <a:lnSpc>
                    <a:spcPct val="100000"/>
                  </a:lnSpc>
                  <a:spcBef>
                    <a:spcPts val="760"/>
                  </a:spcBef>
                  <a:spcAft>
                    <a:spcPts val="0"/>
                  </a:spcAft>
                  <a:buClr>
                    <a:srgbClr val="59FFB9"/>
                  </a:buClr>
                  <a:buSzTx/>
                  <a:buFontTx/>
                  <a:buNone/>
                  <a:tabLst/>
                  <a:defRPr/>
                </a:pPr>
                <a:r>
                  <a:rPr kumimoji="0" lang="en-GB" sz="760" b="0" i="0" u="none" strike="noStrike" kern="1200" cap="none" spc="0" normalizeH="0" baseline="0" noProof="0">
                    <a:ln>
                      <a:noFill/>
                    </a:ln>
                    <a:solidFill>
                      <a:srgbClr val="223341"/>
                    </a:solidFill>
                    <a:effectLst/>
                    <a:uLnTx/>
                    <a:uFillTx/>
                    <a:latin typeface="Trebuchet MS"/>
                    <a:ea typeface="+mn-ea"/>
                    <a:cs typeface="+mn-cs"/>
                  </a:rPr>
                  <a:t>*11</a:t>
                </a:r>
              </a:p>
            </p:txBody>
          </p:sp>
          <p:sp>
            <p:nvSpPr>
              <p:cNvPr id="101" name="TextBox 100">
                <a:extLst>
                  <a:ext uri="{FF2B5EF4-FFF2-40B4-BE49-F238E27FC236}">
                    <a16:creationId xmlns:a16="http://schemas.microsoft.com/office/drawing/2014/main" id="{D799209E-62DB-4011-95FA-03A48784A11F}"/>
                  </a:ext>
                </a:extLst>
              </p:cNvPr>
              <p:cNvSpPr txBox="1"/>
              <p:nvPr/>
            </p:nvSpPr>
            <p:spPr>
              <a:xfrm>
                <a:off x="1386633" y="4209985"/>
                <a:ext cx="217852" cy="201310"/>
              </a:xfrm>
              <a:prstGeom prst="rect">
                <a:avLst/>
              </a:prstGeom>
              <a:noFill/>
            </p:spPr>
            <p:txBody>
              <a:bodyPr wrap="none" lIns="0" tIns="0" rIns="0" bIns="0" rtlCol="0">
                <a:spAutoFit/>
              </a:bodyPr>
              <a:lstStyle/>
              <a:p>
                <a:pPr marL="0" marR="0" lvl="0" indent="0" algn="r" defTabSz="761970" rtl="0" eaLnBrk="1" fontAlgn="auto" latinLnBrk="0" hangingPunct="1">
                  <a:lnSpc>
                    <a:spcPct val="100000"/>
                  </a:lnSpc>
                  <a:spcBef>
                    <a:spcPts val="760"/>
                  </a:spcBef>
                  <a:spcAft>
                    <a:spcPts val="0"/>
                  </a:spcAft>
                  <a:buClr>
                    <a:srgbClr val="59FFB9"/>
                  </a:buClr>
                  <a:buSzTx/>
                  <a:buFontTx/>
                  <a:buNone/>
                  <a:tabLst/>
                  <a:defRPr/>
                </a:pPr>
                <a:r>
                  <a:rPr kumimoji="0" lang="en-GB" sz="760" b="0" i="0" u="none" strike="noStrike" kern="1200" cap="none" spc="0" normalizeH="0" baseline="0" noProof="0">
                    <a:ln>
                      <a:noFill/>
                    </a:ln>
                    <a:solidFill>
                      <a:srgbClr val="223341"/>
                    </a:solidFill>
                    <a:effectLst/>
                    <a:uLnTx/>
                    <a:uFillTx/>
                    <a:latin typeface="Trebuchet MS"/>
                    <a:ea typeface="+mn-ea"/>
                    <a:cs typeface="+mn-cs"/>
                  </a:rPr>
                  <a:t>*12</a:t>
                </a:r>
              </a:p>
            </p:txBody>
          </p:sp>
          <p:sp>
            <p:nvSpPr>
              <p:cNvPr id="102" name="TextBox 101">
                <a:extLst>
                  <a:ext uri="{FF2B5EF4-FFF2-40B4-BE49-F238E27FC236}">
                    <a16:creationId xmlns:a16="http://schemas.microsoft.com/office/drawing/2014/main" id="{5FBE8A5B-4836-4CB9-8861-3695374946E5}"/>
                  </a:ext>
                </a:extLst>
              </p:cNvPr>
              <p:cNvSpPr txBox="1"/>
              <p:nvPr/>
            </p:nvSpPr>
            <p:spPr>
              <a:xfrm>
                <a:off x="1386633" y="4412843"/>
                <a:ext cx="217852" cy="201310"/>
              </a:xfrm>
              <a:prstGeom prst="rect">
                <a:avLst/>
              </a:prstGeom>
              <a:noFill/>
            </p:spPr>
            <p:txBody>
              <a:bodyPr wrap="none" lIns="0" tIns="0" rIns="0" bIns="0" rtlCol="0">
                <a:spAutoFit/>
              </a:bodyPr>
              <a:lstStyle/>
              <a:p>
                <a:pPr marL="0" marR="0" lvl="0" indent="0" algn="r" defTabSz="761970" rtl="0" eaLnBrk="1" fontAlgn="auto" latinLnBrk="0" hangingPunct="1">
                  <a:lnSpc>
                    <a:spcPct val="100000"/>
                  </a:lnSpc>
                  <a:spcBef>
                    <a:spcPts val="760"/>
                  </a:spcBef>
                  <a:spcAft>
                    <a:spcPts val="0"/>
                  </a:spcAft>
                  <a:buClr>
                    <a:srgbClr val="59FFB9"/>
                  </a:buClr>
                  <a:buSzTx/>
                  <a:buFontTx/>
                  <a:buNone/>
                  <a:tabLst/>
                  <a:defRPr/>
                </a:pPr>
                <a:r>
                  <a:rPr kumimoji="0" lang="en-GB" sz="760" b="0" i="0" u="none" strike="noStrike" kern="1200" cap="none" spc="0" normalizeH="0" baseline="0" noProof="0">
                    <a:ln>
                      <a:noFill/>
                    </a:ln>
                    <a:solidFill>
                      <a:srgbClr val="223341"/>
                    </a:solidFill>
                    <a:effectLst/>
                    <a:uLnTx/>
                    <a:uFillTx/>
                    <a:latin typeface="Trebuchet MS"/>
                    <a:ea typeface="+mn-ea"/>
                    <a:cs typeface="+mn-cs"/>
                  </a:rPr>
                  <a:t>*13</a:t>
                </a:r>
              </a:p>
            </p:txBody>
          </p:sp>
          <p:sp>
            <p:nvSpPr>
              <p:cNvPr id="103" name="TextBox 102">
                <a:extLst>
                  <a:ext uri="{FF2B5EF4-FFF2-40B4-BE49-F238E27FC236}">
                    <a16:creationId xmlns:a16="http://schemas.microsoft.com/office/drawing/2014/main" id="{C91B9378-8F2A-4B0F-9DB9-736EE8EC9F7B}"/>
                  </a:ext>
                </a:extLst>
              </p:cNvPr>
              <p:cNvSpPr txBox="1"/>
              <p:nvPr/>
            </p:nvSpPr>
            <p:spPr>
              <a:xfrm>
                <a:off x="1386633" y="4615700"/>
                <a:ext cx="217852" cy="201310"/>
              </a:xfrm>
              <a:prstGeom prst="rect">
                <a:avLst/>
              </a:prstGeom>
              <a:noFill/>
            </p:spPr>
            <p:txBody>
              <a:bodyPr wrap="none" lIns="0" tIns="0" rIns="0" bIns="0" rtlCol="0">
                <a:spAutoFit/>
              </a:bodyPr>
              <a:lstStyle/>
              <a:p>
                <a:pPr marL="0" marR="0" lvl="0" indent="0" algn="r" defTabSz="761970" rtl="0" eaLnBrk="1" fontAlgn="auto" latinLnBrk="0" hangingPunct="1">
                  <a:lnSpc>
                    <a:spcPct val="100000"/>
                  </a:lnSpc>
                  <a:spcBef>
                    <a:spcPts val="760"/>
                  </a:spcBef>
                  <a:spcAft>
                    <a:spcPts val="0"/>
                  </a:spcAft>
                  <a:buClr>
                    <a:srgbClr val="59FFB9"/>
                  </a:buClr>
                  <a:buSzTx/>
                  <a:buFontTx/>
                  <a:buNone/>
                  <a:tabLst/>
                  <a:defRPr/>
                </a:pPr>
                <a:r>
                  <a:rPr kumimoji="0" lang="en-GB" sz="760" b="0" i="0" u="none" strike="noStrike" kern="1200" cap="none" spc="0" normalizeH="0" baseline="0" noProof="0">
                    <a:ln>
                      <a:noFill/>
                    </a:ln>
                    <a:solidFill>
                      <a:srgbClr val="223341"/>
                    </a:solidFill>
                    <a:effectLst/>
                    <a:uLnTx/>
                    <a:uFillTx/>
                    <a:latin typeface="Trebuchet MS"/>
                    <a:ea typeface="+mn-ea"/>
                    <a:cs typeface="+mn-cs"/>
                  </a:rPr>
                  <a:t>*14</a:t>
                </a:r>
              </a:p>
            </p:txBody>
          </p:sp>
          <p:sp>
            <p:nvSpPr>
              <p:cNvPr id="104" name="TextBox 103">
                <a:extLst>
                  <a:ext uri="{FF2B5EF4-FFF2-40B4-BE49-F238E27FC236}">
                    <a16:creationId xmlns:a16="http://schemas.microsoft.com/office/drawing/2014/main" id="{0C919480-B849-472A-A925-B741537F28AD}"/>
                  </a:ext>
                </a:extLst>
              </p:cNvPr>
              <p:cNvSpPr txBox="1"/>
              <p:nvPr/>
            </p:nvSpPr>
            <p:spPr>
              <a:xfrm>
                <a:off x="1386633" y="4818561"/>
                <a:ext cx="217852" cy="201310"/>
              </a:xfrm>
              <a:prstGeom prst="rect">
                <a:avLst/>
              </a:prstGeom>
              <a:noFill/>
            </p:spPr>
            <p:txBody>
              <a:bodyPr wrap="none" lIns="0" tIns="0" rIns="0" bIns="0" rtlCol="0">
                <a:spAutoFit/>
              </a:bodyPr>
              <a:lstStyle/>
              <a:p>
                <a:pPr marL="0" marR="0" lvl="0" indent="0" algn="r" defTabSz="761970" rtl="0" eaLnBrk="1" fontAlgn="auto" latinLnBrk="0" hangingPunct="1">
                  <a:lnSpc>
                    <a:spcPct val="100000"/>
                  </a:lnSpc>
                  <a:spcBef>
                    <a:spcPts val="760"/>
                  </a:spcBef>
                  <a:spcAft>
                    <a:spcPts val="0"/>
                  </a:spcAft>
                  <a:buClr>
                    <a:srgbClr val="59FFB9"/>
                  </a:buClr>
                  <a:buSzTx/>
                  <a:buFontTx/>
                  <a:buNone/>
                  <a:tabLst/>
                  <a:defRPr/>
                </a:pPr>
                <a:r>
                  <a:rPr kumimoji="0" lang="en-GB" sz="760" b="0" i="0" u="none" strike="noStrike" kern="1200" cap="none" spc="0" normalizeH="0" baseline="0" noProof="0">
                    <a:ln>
                      <a:noFill/>
                    </a:ln>
                    <a:solidFill>
                      <a:srgbClr val="223341"/>
                    </a:solidFill>
                    <a:effectLst/>
                    <a:uLnTx/>
                    <a:uFillTx/>
                    <a:latin typeface="Trebuchet MS"/>
                    <a:ea typeface="+mn-ea"/>
                    <a:cs typeface="+mn-cs"/>
                  </a:rPr>
                  <a:t>*15</a:t>
                </a:r>
              </a:p>
            </p:txBody>
          </p:sp>
          <p:sp>
            <p:nvSpPr>
              <p:cNvPr id="105" name="TextBox 104">
                <a:extLst>
                  <a:ext uri="{FF2B5EF4-FFF2-40B4-BE49-F238E27FC236}">
                    <a16:creationId xmlns:a16="http://schemas.microsoft.com/office/drawing/2014/main" id="{DF9D79D4-74E1-4563-B283-E4038458CCA6}"/>
                  </a:ext>
                </a:extLst>
              </p:cNvPr>
              <p:cNvSpPr txBox="1"/>
              <p:nvPr/>
            </p:nvSpPr>
            <p:spPr>
              <a:xfrm>
                <a:off x="1442364" y="5021420"/>
                <a:ext cx="162121" cy="201310"/>
              </a:xfrm>
              <a:prstGeom prst="rect">
                <a:avLst/>
              </a:prstGeom>
              <a:noFill/>
            </p:spPr>
            <p:txBody>
              <a:bodyPr wrap="none" lIns="0" tIns="0" rIns="0" bIns="0" rtlCol="0">
                <a:spAutoFit/>
              </a:bodyPr>
              <a:lstStyle/>
              <a:p>
                <a:pPr marL="0" marR="0" lvl="0" indent="0" algn="r" defTabSz="761970" rtl="0" eaLnBrk="1" fontAlgn="auto" latinLnBrk="0" hangingPunct="1">
                  <a:lnSpc>
                    <a:spcPct val="100000"/>
                  </a:lnSpc>
                  <a:spcBef>
                    <a:spcPts val="760"/>
                  </a:spcBef>
                  <a:spcAft>
                    <a:spcPts val="0"/>
                  </a:spcAft>
                  <a:buClr>
                    <a:srgbClr val="59FFB9"/>
                  </a:buClr>
                  <a:buSzTx/>
                  <a:buFontTx/>
                  <a:buNone/>
                  <a:tabLst/>
                  <a:defRPr/>
                </a:pPr>
                <a:r>
                  <a:rPr kumimoji="0" lang="en-GB" sz="760" b="0" i="0" u="none" strike="noStrike" kern="1200" cap="none" spc="0" normalizeH="0" baseline="0" noProof="0">
                    <a:ln>
                      <a:noFill/>
                    </a:ln>
                    <a:solidFill>
                      <a:srgbClr val="223341"/>
                    </a:solidFill>
                    <a:effectLst/>
                    <a:uLnTx/>
                    <a:uFillTx/>
                    <a:latin typeface="Trebuchet MS"/>
                    <a:ea typeface="+mn-ea"/>
                    <a:cs typeface="+mn-cs"/>
                  </a:rPr>
                  <a:t>16</a:t>
                </a:r>
              </a:p>
            </p:txBody>
          </p:sp>
          <p:sp>
            <p:nvSpPr>
              <p:cNvPr id="106" name="TextBox 105">
                <a:extLst>
                  <a:ext uri="{FF2B5EF4-FFF2-40B4-BE49-F238E27FC236}">
                    <a16:creationId xmlns:a16="http://schemas.microsoft.com/office/drawing/2014/main" id="{D2E05CB0-F771-4267-8AB2-2C7B385BB909}"/>
                  </a:ext>
                </a:extLst>
              </p:cNvPr>
              <p:cNvSpPr txBox="1"/>
              <p:nvPr/>
            </p:nvSpPr>
            <p:spPr>
              <a:xfrm>
                <a:off x="1442364" y="5224278"/>
                <a:ext cx="162121" cy="201310"/>
              </a:xfrm>
              <a:prstGeom prst="rect">
                <a:avLst/>
              </a:prstGeom>
              <a:noFill/>
            </p:spPr>
            <p:txBody>
              <a:bodyPr wrap="none" lIns="0" tIns="0" rIns="0" bIns="0" rtlCol="0">
                <a:spAutoFit/>
              </a:bodyPr>
              <a:lstStyle/>
              <a:p>
                <a:pPr marL="0" marR="0" lvl="0" indent="0" algn="r" defTabSz="761970" rtl="0" eaLnBrk="1" fontAlgn="auto" latinLnBrk="0" hangingPunct="1">
                  <a:lnSpc>
                    <a:spcPct val="100000"/>
                  </a:lnSpc>
                  <a:spcBef>
                    <a:spcPts val="760"/>
                  </a:spcBef>
                  <a:spcAft>
                    <a:spcPts val="0"/>
                  </a:spcAft>
                  <a:buClr>
                    <a:srgbClr val="59FFB9"/>
                  </a:buClr>
                  <a:buSzTx/>
                  <a:buFontTx/>
                  <a:buNone/>
                  <a:tabLst/>
                  <a:defRPr/>
                </a:pPr>
                <a:r>
                  <a:rPr kumimoji="0" lang="en-GB" sz="760" b="0" i="0" u="none" strike="noStrike" kern="1200" cap="none" spc="0" normalizeH="0" baseline="0" noProof="0">
                    <a:ln>
                      <a:noFill/>
                    </a:ln>
                    <a:solidFill>
                      <a:srgbClr val="223341"/>
                    </a:solidFill>
                    <a:effectLst/>
                    <a:uLnTx/>
                    <a:uFillTx/>
                    <a:latin typeface="Trebuchet MS"/>
                    <a:ea typeface="+mn-ea"/>
                    <a:cs typeface="+mn-cs"/>
                  </a:rPr>
                  <a:t>17</a:t>
                </a:r>
              </a:p>
            </p:txBody>
          </p:sp>
          <p:sp>
            <p:nvSpPr>
              <p:cNvPr id="107" name="TextBox 106">
                <a:extLst>
                  <a:ext uri="{FF2B5EF4-FFF2-40B4-BE49-F238E27FC236}">
                    <a16:creationId xmlns:a16="http://schemas.microsoft.com/office/drawing/2014/main" id="{9CAD8349-3C90-4B20-AE12-1141DA01BF92}"/>
                  </a:ext>
                </a:extLst>
              </p:cNvPr>
              <p:cNvSpPr txBox="1"/>
              <p:nvPr/>
            </p:nvSpPr>
            <p:spPr>
              <a:xfrm>
                <a:off x="1386633" y="5427139"/>
                <a:ext cx="217852" cy="201310"/>
              </a:xfrm>
              <a:prstGeom prst="rect">
                <a:avLst/>
              </a:prstGeom>
              <a:noFill/>
            </p:spPr>
            <p:txBody>
              <a:bodyPr wrap="none" lIns="0" tIns="0" rIns="0" bIns="0" rtlCol="0">
                <a:spAutoFit/>
              </a:bodyPr>
              <a:lstStyle/>
              <a:p>
                <a:pPr marL="0" marR="0" lvl="0" indent="0" algn="r" defTabSz="761970" rtl="0" eaLnBrk="1" fontAlgn="auto" latinLnBrk="0" hangingPunct="1">
                  <a:lnSpc>
                    <a:spcPct val="100000"/>
                  </a:lnSpc>
                  <a:spcBef>
                    <a:spcPts val="760"/>
                  </a:spcBef>
                  <a:spcAft>
                    <a:spcPts val="0"/>
                  </a:spcAft>
                  <a:buClr>
                    <a:srgbClr val="59FFB9"/>
                  </a:buClr>
                  <a:buSzTx/>
                  <a:buFontTx/>
                  <a:buNone/>
                  <a:tabLst/>
                  <a:defRPr/>
                </a:pPr>
                <a:r>
                  <a:rPr kumimoji="0" lang="en-GB" sz="760" b="0" i="0" u="none" strike="noStrike" kern="1200" cap="none" spc="0" normalizeH="0" baseline="0" noProof="0">
                    <a:ln>
                      <a:noFill/>
                    </a:ln>
                    <a:solidFill>
                      <a:srgbClr val="223341"/>
                    </a:solidFill>
                    <a:effectLst/>
                    <a:uLnTx/>
                    <a:uFillTx/>
                    <a:latin typeface="Trebuchet MS"/>
                    <a:ea typeface="+mn-ea"/>
                    <a:cs typeface="+mn-cs"/>
                  </a:rPr>
                  <a:t>*18</a:t>
                </a:r>
              </a:p>
            </p:txBody>
          </p:sp>
          <p:sp>
            <p:nvSpPr>
              <p:cNvPr id="108" name="TextBox 107">
                <a:extLst>
                  <a:ext uri="{FF2B5EF4-FFF2-40B4-BE49-F238E27FC236}">
                    <a16:creationId xmlns:a16="http://schemas.microsoft.com/office/drawing/2014/main" id="{0F1E2AD1-CE0E-4282-82D4-BB70AB99BC2A}"/>
                  </a:ext>
                </a:extLst>
              </p:cNvPr>
              <p:cNvSpPr txBox="1"/>
              <p:nvPr/>
            </p:nvSpPr>
            <p:spPr>
              <a:xfrm>
                <a:off x="1386633" y="5629996"/>
                <a:ext cx="217852" cy="201310"/>
              </a:xfrm>
              <a:prstGeom prst="rect">
                <a:avLst/>
              </a:prstGeom>
              <a:noFill/>
            </p:spPr>
            <p:txBody>
              <a:bodyPr wrap="none" lIns="0" tIns="0" rIns="0" bIns="0" rtlCol="0">
                <a:spAutoFit/>
              </a:bodyPr>
              <a:lstStyle/>
              <a:p>
                <a:pPr marL="0" marR="0" lvl="0" indent="0" algn="r" defTabSz="761970" rtl="0" eaLnBrk="1" fontAlgn="auto" latinLnBrk="0" hangingPunct="1">
                  <a:lnSpc>
                    <a:spcPct val="100000"/>
                  </a:lnSpc>
                  <a:spcBef>
                    <a:spcPts val="760"/>
                  </a:spcBef>
                  <a:spcAft>
                    <a:spcPts val="0"/>
                  </a:spcAft>
                  <a:buClr>
                    <a:srgbClr val="59FFB9"/>
                  </a:buClr>
                  <a:buSzTx/>
                  <a:buFontTx/>
                  <a:buNone/>
                  <a:tabLst/>
                  <a:defRPr/>
                </a:pPr>
                <a:r>
                  <a:rPr kumimoji="0" lang="en-GB" sz="760" b="0" i="0" u="none" strike="noStrike" kern="1200" cap="none" spc="0" normalizeH="0" baseline="0" noProof="0">
                    <a:ln>
                      <a:noFill/>
                    </a:ln>
                    <a:solidFill>
                      <a:srgbClr val="223341"/>
                    </a:solidFill>
                    <a:effectLst/>
                    <a:uLnTx/>
                    <a:uFillTx/>
                    <a:latin typeface="Trebuchet MS"/>
                    <a:ea typeface="+mn-ea"/>
                    <a:cs typeface="+mn-cs"/>
                  </a:rPr>
                  <a:t>*19</a:t>
                </a:r>
              </a:p>
            </p:txBody>
          </p:sp>
          <p:sp>
            <p:nvSpPr>
              <p:cNvPr id="109" name="TextBox 108">
                <a:extLst>
                  <a:ext uri="{FF2B5EF4-FFF2-40B4-BE49-F238E27FC236}">
                    <a16:creationId xmlns:a16="http://schemas.microsoft.com/office/drawing/2014/main" id="{77AB6A95-CE94-4DF8-90C1-2A05CFF60F8D}"/>
                  </a:ext>
                </a:extLst>
              </p:cNvPr>
              <p:cNvSpPr txBox="1"/>
              <p:nvPr/>
            </p:nvSpPr>
            <p:spPr>
              <a:xfrm>
                <a:off x="1386633" y="5832854"/>
                <a:ext cx="217852" cy="201310"/>
              </a:xfrm>
              <a:prstGeom prst="rect">
                <a:avLst/>
              </a:prstGeom>
              <a:noFill/>
            </p:spPr>
            <p:txBody>
              <a:bodyPr wrap="none" lIns="0" tIns="0" rIns="0" bIns="0" rtlCol="0">
                <a:spAutoFit/>
              </a:bodyPr>
              <a:lstStyle/>
              <a:p>
                <a:pPr marL="0" marR="0" lvl="0" indent="0" algn="r" defTabSz="761970" rtl="0" eaLnBrk="1" fontAlgn="auto" latinLnBrk="0" hangingPunct="1">
                  <a:lnSpc>
                    <a:spcPct val="100000"/>
                  </a:lnSpc>
                  <a:spcBef>
                    <a:spcPts val="760"/>
                  </a:spcBef>
                  <a:spcAft>
                    <a:spcPts val="0"/>
                  </a:spcAft>
                  <a:buClr>
                    <a:srgbClr val="59FFB9"/>
                  </a:buClr>
                  <a:buSzTx/>
                  <a:buFontTx/>
                  <a:buNone/>
                  <a:tabLst/>
                  <a:defRPr/>
                </a:pPr>
                <a:r>
                  <a:rPr kumimoji="0" lang="en-GB" sz="760" b="0" i="0" u="none" strike="noStrike" kern="1200" cap="none" spc="0" normalizeH="0" baseline="0" noProof="0">
                    <a:ln>
                      <a:noFill/>
                    </a:ln>
                    <a:solidFill>
                      <a:srgbClr val="223341"/>
                    </a:solidFill>
                    <a:effectLst/>
                    <a:uLnTx/>
                    <a:uFillTx/>
                    <a:latin typeface="Trebuchet MS"/>
                    <a:ea typeface="+mn-ea"/>
                    <a:cs typeface="+mn-cs"/>
                  </a:rPr>
                  <a:t>*20</a:t>
                </a:r>
              </a:p>
            </p:txBody>
          </p:sp>
          <p:sp>
            <p:nvSpPr>
              <p:cNvPr id="110" name="TextBox 109">
                <a:extLst>
                  <a:ext uri="{FF2B5EF4-FFF2-40B4-BE49-F238E27FC236}">
                    <a16:creationId xmlns:a16="http://schemas.microsoft.com/office/drawing/2014/main" id="{EB2E7EC0-BBD0-45AB-B936-AA3CEFDCA727}"/>
                  </a:ext>
                </a:extLst>
              </p:cNvPr>
              <p:cNvSpPr txBox="1"/>
              <p:nvPr/>
            </p:nvSpPr>
            <p:spPr>
              <a:xfrm>
                <a:off x="1386633" y="6035713"/>
                <a:ext cx="217852" cy="201310"/>
              </a:xfrm>
              <a:prstGeom prst="rect">
                <a:avLst/>
              </a:prstGeom>
              <a:noFill/>
            </p:spPr>
            <p:txBody>
              <a:bodyPr wrap="none" lIns="0" tIns="0" rIns="0" bIns="0" rtlCol="0">
                <a:spAutoFit/>
              </a:bodyPr>
              <a:lstStyle/>
              <a:p>
                <a:pPr marL="0" marR="0" lvl="0" indent="0" algn="r" defTabSz="761970" rtl="0" eaLnBrk="1" fontAlgn="auto" latinLnBrk="0" hangingPunct="1">
                  <a:lnSpc>
                    <a:spcPct val="100000"/>
                  </a:lnSpc>
                  <a:spcBef>
                    <a:spcPts val="760"/>
                  </a:spcBef>
                  <a:spcAft>
                    <a:spcPts val="0"/>
                  </a:spcAft>
                  <a:buClr>
                    <a:srgbClr val="59FFB9"/>
                  </a:buClr>
                  <a:buSzTx/>
                  <a:buFontTx/>
                  <a:buNone/>
                  <a:tabLst/>
                  <a:defRPr/>
                </a:pPr>
                <a:r>
                  <a:rPr kumimoji="0" lang="en-GB" sz="760" b="0" i="0" u="none" strike="noStrike" kern="1200" cap="none" spc="0" normalizeH="0" baseline="0" noProof="0">
                    <a:ln>
                      <a:noFill/>
                    </a:ln>
                    <a:solidFill>
                      <a:srgbClr val="223341"/>
                    </a:solidFill>
                    <a:effectLst/>
                    <a:uLnTx/>
                    <a:uFillTx/>
                    <a:latin typeface="Trebuchet MS"/>
                    <a:ea typeface="+mn-ea"/>
                    <a:cs typeface="+mn-cs"/>
                  </a:rPr>
                  <a:t>*21</a:t>
                </a:r>
              </a:p>
            </p:txBody>
          </p:sp>
        </p:grpSp>
        <p:grpSp>
          <p:nvGrpSpPr>
            <p:cNvPr id="41" name="Group 40">
              <a:extLst>
                <a:ext uri="{FF2B5EF4-FFF2-40B4-BE49-F238E27FC236}">
                  <a16:creationId xmlns:a16="http://schemas.microsoft.com/office/drawing/2014/main" id="{C6264F9C-DA20-418E-A5BD-8705CF95A208}"/>
                </a:ext>
              </a:extLst>
            </p:cNvPr>
            <p:cNvGrpSpPr/>
            <p:nvPr/>
          </p:nvGrpSpPr>
          <p:grpSpPr>
            <a:xfrm>
              <a:off x="675397" y="1943105"/>
              <a:ext cx="648602" cy="4320000"/>
              <a:chOff x="675397" y="1943105"/>
              <a:chExt cx="648602" cy="4320000"/>
            </a:xfrm>
          </p:grpSpPr>
          <p:cxnSp>
            <p:nvCxnSpPr>
              <p:cNvPr id="76" name="Straight Connector 75">
                <a:extLst>
                  <a:ext uri="{FF2B5EF4-FFF2-40B4-BE49-F238E27FC236}">
                    <a16:creationId xmlns:a16="http://schemas.microsoft.com/office/drawing/2014/main" id="{A10A26BE-6126-4D35-9292-4C646AD9796A}"/>
                  </a:ext>
                </a:extLst>
              </p:cNvPr>
              <p:cNvCxnSpPr>
                <a:cxnSpLocks/>
              </p:cNvCxnSpPr>
              <p:nvPr/>
            </p:nvCxnSpPr>
            <p:spPr>
              <a:xfrm>
                <a:off x="1269999" y="1943105"/>
                <a:ext cx="0" cy="4320000"/>
              </a:xfrm>
              <a:prstGeom prst="line">
                <a:avLst/>
              </a:prstGeom>
              <a:ln w="12700">
                <a:solidFill>
                  <a:srgbClr val="000000"/>
                </a:solidFill>
                <a:tailEnd type="none"/>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B35CF1CB-6F82-4642-A4AA-3524FE52E7A0}"/>
                  </a:ext>
                </a:extLst>
              </p:cNvPr>
              <p:cNvCxnSpPr/>
              <p:nvPr/>
            </p:nvCxnSpPr>
            <p:spPr>
              <a:xfrm>
                <a:off x="1215999" y="1943105"/>
                <a:ext cx="108000" cy="0"/>
              </a:xfrm>
              <a:prstGeom prst="line">
                <a:avLst/>
              </a:prstGeom>
              <a:ln w="12700">
                <a:solidFill>
                  <a:srgbClr val="000000"/>
                </a:solidFill>
                <a:tailEnd type="none"/>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04C92A40-E39C-4FE5-8680-85AFD2E16830}"/>
                  </a:ext>
                </a:extLst>
              </p:cNvPr>
              <p:cNvCxnSpPr/>
              <p:nvPr/>
            </p:nvCxnSpPr>
            <p:spPr>
              <a:xfrm>
                <a:off x="1215999" y="2170081"/>
                <a:ext cx="108000" cy="0"/>
              </a:xfrm>
              <a:prstGeom prst="line">
                <a:avLst/>
              </a:prstGeom>
              <a:ln w="12700">
                <a:solidFill>
                  <a:srgbClr val="000000"/>
                </a:solidFill>
                <a:tailEnd type="none"/>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2ED44476-F309-4A1C-B817-B8F5140EF058}"/>
                  </a:ext>
                </a:extLst>
              </p:cNvPr>
              <p:cNvCxnSpPr/>
              <p:nvPr/>
            </p:nvCxnSpPr>
            <p:spPr>
              <a:xfrm>
                <a:off x="1215999" y="2779357"/>
                <a:ext cx="108000" cy="0"/>
              </a:xfrm>
              <a:prstGeom prst="line">
                <a:avLst/>
              </a:prstGeom>
              <a:ln w="12700">
                <a:solidFill>
                  <a:srgbClr val="000000"/>
                </a:solidFill>
                <a:tailEnd type="none"/>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91C47A03-0A13-4AAB-9017-298336E4E276}"/>
                  </a:ext>
                </a:extLst>
              </p:cNvPr>
              <p:cNvCxnSpPr/>
              <p:nvPr/>
            </p:nvCxnSpPr>
            <p:spPr>
              <a:xfrm>
                <a:off x="1215999" y="3185541"/>
                <a:ext cx="108000" cy="0"/>
              </a:xfrm>
              <a:prstGeom prst="line">
                <a:avLst/>
              </a:prstGeom>
              <a:ln w="12700">
                <a:solidFill>
                  <a:srgbClr val="000000"/>
                </a:solidFill>
                <a:tailEnd type="none"/>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1CC481FE-B3BA-4F41-B7D1-533774097679}"/>
                  </a:ext>
                </a:extLst>
              </p:cNvPr>
              <p:cNvCxnSpPr/>
              <p:nvPr/>
            </p:nvCxnSpPr>
            <p:spPr>
              <a:xfrm>
                <a:off x="1215999" y="3997909"/>
                <a:ext cx="108000" cy="0"/>
              </a:xfrm>
              <a:prstGeom prst="line">
                <a:avLst/>
              </a:prstGeom>
              <a:ln w="12700">
                <a:solidFill>
                  <a:srgbClr val="000000"/>
                </a:solidFill>
                <a:tailEnd type="none"/>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48EEC7EC-4735-4909-BE61-AB8F6CEE8F12}"/>
                  </a:ext>
                </a:extLst>
              </p:cNvPr>
              <p:cNvCxnSpPr/>
              <p:nvPr/>
            </p:nvCxnSpPr>
            <p:spPr>
              <a:xfrm>
                <a:off x="1215999" y="5013369"/>
                <a:ext cx="108000" cy="0"/>
              </a:xfrm>
              <a:prstGeom prst="line">
                <a:avLst/>
              </a:prstGeom>
              <a:ln w="12700">
                <a:solidFill>
                  <a:srgbClr val="000000"/>
                </a:solidFill>
                <a:tailEnd type="none"/>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34156A2C-D1F3-4D28-9792-9401942610BF}"/>
                  </a:ext>
                </a:extLst>
              </p:cNvPr>
              <p:cNvCxnSpPr/>
              <p:nvPr/>
            </p:nvCxnSpPr>
            <p:spPr>
              <a:xfrm>
                <a:off x="1215999" y="6263105"/>
                <a:ext cx="108000" cy="0"/>
              </a:xfrm>
              <a:prstGeom prst="line">
                <a:avLst/>
              </a:prstGeom>
              <a:ln w="12700">
                <a:solidFill>
                  <a:srgbClr val="000000"/>
                </a:solidFill>
                <a:tailEnd type="none"/>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32FD04A7-93E1-460E-BE3D-61ACE02BDD0C}"/>
                  </a:ext>
                </a:extLst>
              </p:cNvPr>
              <p:cNvSpPr txBox="1"/>
              <p:nvPr/>
            </p:nvSpPr>
            <p:spPr>
              <a:xfrm>
                <a:off x="731128" y="1964259"/>
                <a:ext cx="468632" cy="201310"/>
              </a:xfrm>
              <a:prstGeom prst="rect">
                <a:avLst/>
              </a:prstGeom>
              <a:noFill/>
            </p:spPr>
            <p:txBody>
              <a:bodyPr wrap="none" lIns="0" tIns="0" rIns="0" bIns="0" rtlCol="0">
                <a:spAutoFit/>
              </a:bodyPr>
              <a:lstStyle/>
              <a:p>
                <a:pPr marL="0" marR="0" lvl="0" indent="0" algn="r" defTabSz="761970" rtl="0" eaLnBrk="1" fontAlgn="auto" latinLnBrk="0" hangingPunct="1">
                  <a:lnSpc>
                    <a:spcPct val="100000"/>
                  </a:lnSpc>
                  <a:spcBef>
                    <a:spcPts val="760"/>
                  </a:spcBef>
                  <a:spcAft>
                    <a:spcPts val="0"/>
                  </a:spcAft>
                  <a:buClr>
                    <a:srgbClr val="59FFB9"/>
                  </a:buClr>
                  <a:buSzTx/>
                  <a:buFontTx/>
                  <a:buNone/>
                  <a:tabLst/>
                  <a:defRPr/>
                </a:pPr>
                <a:r>
                  <a:rPr kumimoji="0" lang="en-GB" sz="760" b="0" i="0" u="none" strike="noStrike" kern="1200" cap="none" spc="0" normalizeH="0" baseline="0" noProof="0">
                    <a:ln>
                      <a:noFill/>
                    </a:ln>
                    <a:solidFill>
                      <a:srgbClr val="223341"/>
                    </a:solidFill>
                    <a:effectLst/>
                    <a:uLnTx/>
                    <a:uFillTx/>
                    <a:latin typeface="Trebuchet MS"/>
                    <a:ea typeface="+mn-ea"/>
                    <a:cs typeface="+mn-cs"/>
                  </a:rPr>
                  <a:t>0.8 mg</a:t>
                </a:r>
              </a:p>
            </p:txBody>
          </p:sp>
          <p:sp>
            <p:nvSpPr>
              <p:cNvPr id="85" name="TextBox 84">
                <a:extLst>
                  <a:ext uri="{FF2B5EF4-FFF2-40B4-BE49-F238E27FC236}">
                    <a16:creationId xmlns:a16="http://schemas.microsoft.com/office/drawing/2014/main" id="{1AF21FBE-E06D-4AEB-B73C-0411329843FD}"/>
                  </a:ext>
                </a:extLst>
              </p:cNvPr>
              <p:cNvSpPr txBox="1"/>
              <p:nvPr/>
            </p:nvSpPr>
            <p:spPr>
              <a:xfrm>
                <a:off x="867917" y="2382385"/>
                <a:ext cx="331843" cy="201310"/>
              </a:xfrm>
              <a:prstGeom prst="rect">
                <a:avLst/>
              </a:prstGeom>
              <a:noFill/>
            </p:spPr>
            <p:txBody>
              <a:bodyPr wrap="none" lIns="0" tIns="0" rIns="0" bIns="0" rtlCol="0">
                <a:spAutoFit/>
              </a:bodyPr>
              <a:lstStyle/>
              <a:p>
                <a:pPr marL="0" marR="0" lvl="0" indent="0" algn="r" defTabSz="761970" rtl="0" eaLnBrk="1" fontAlgn="auto" latinLnBrk="0" hangingPunct="1">
                  <a:lnSpc>
                    <a:spcPct val="100000"/>
                  </a:lnSpc>
                  <a:spcBef>
                    <a:spcPts val="760"/>
                  </a:spcBef>
                  <a:spcAft>
                    <a:spcPts val="0"/>
                  </a:spcAft>
                  <a:buClr>
                    <a:srgbClr val="59FFB9"/>
                  </a:buClr>
                  <a:buSzTx/>
                  <a:buFontTx/>
                  <a:buNone/>
                  <a:tabLst/>
                  <a:defRPr/>
                </a:pPr>
                <a:r>
                  <a:rPr kumimoji="0" lang="en-GB" sz="760" b="0" i="0" u="none" strike="noStrike" kern="1200" cap="none" spc="0" normalizeH="0" baseline="0" noProof="0">
                    <a:ln>
                      <a:noFill/>
                    </a:ln>
                    <a:solidFill>
                      <a:srgbClr val="223341"/>
                    </a:solidFill>
                    <a:effectLst/>
                    <a:uLnTx/>
                    <a:uFillTx/>
                    <a:latin typeface="Trebuchet MS"/>
                    <a:ea typeface="+mn-ea"/>
                    <a:cs typeface="+mn-cs"/>
                  </a:rPr>
                  <a:t>3 mg</a:t>
                </a:r>
              </a:p>
            </p:txBody>
          </p:sp>
          <p:sp>
            <p:nvSpPr>
              <p:cNvPr id="86" name="TextBox 85">
                <a:extLst>
                  <a:ext uri="{FF2B5EF4-FFF2-40B4-BE49-F238E27FC236}">
                    <a16:creationId xmlns:a16="http://schemas.microsoft.com/office/drawing/2014/main" id="{E475D42F-56E4-40E5-B56F-EECEE288EBE4}"/>
                  </a:ext>
                </a:extLst>
              </p:cNvPr>
              <p:cNvSpPr txBox="1"/>
              <p:nvPr/>
            </p:nvSpPr>
            <p:spPr>
              <a:xfrm>
                <a:off x="731128" y="2890116"/>
                <a:ext cx="468632" cy="201310"/>
              </a:xfrm>
              <a:prstGeom prst="rect">
                <a:avLst/>
              </a:prstGeom>
              <a:noFill/>
            </p:spPr>
            <p:txBody>
              <a:bodyPr wrap="none" lIns="0" tIns="0" rIns="0" bIns="0" rtlCol="0">
                <a:spAutoFit/>
              </a:bodyPr>
              <a:lstStyle/>
              <a:p>
                <a:pPr marL="0" marR="0" lvl="0" indent="0" algn="r" defTabSz="761970" rtl="0" eaLnBrk="1" fontAlgn="auto" latinLnBrk="0" hangingPunct="1">
                  <a:lnSpc>
                    <a:spcPct val="100000"/>
                  </a:lnSpc>
                  <a:spcBef>
                    <a:spcPts val="760"/>
                  </a:spcBef>
                  <a:spcAft>
                    <a:spcPts val="0"/>
                  </a:spcAft>
                  <a:buClr>
                    <a:srgbClr val="59FFB9"/>
                  </a:buClr>
                  <a:buSzTx/>
                  <a:buFontTx/>
                  <a:buNone/>
                  <a:tabLst/>
                  <a:defRPr/>
                </a:pPr>
                <a:r>
                  <a:rPr kumimoji="0" lang="en-GB" sz="760" b="0" i="0" u="none" strike="noStrike" kern="1200" cap="none" spc="0" normalizeH="0" baseline="0" noProof="0">
                    <a:ln>
                      <a:noFill/>
                    </a:ln>
                    <a:solidFill>
                      <a:srgbClr val="223341"/>
                    </a:solidFill>
                    <a:effectLst/>
                    <a:uLnTx/>
                    <a:uFillTx/>
                    <a:latin typeface="Trebuchet MS"/>
                    <a:ea typeface="+mn-ea"/>
                    <a:cs typeface="+mn-cs"/>
                  </a:rPr>
                  <a:t>4.5 mg</a:t>
                </a:r>
              </a:p>
            </p:txBody>
          </p:sp>
          <p:sp>
            <p:nvSpPr>
              <p:cNvPr id="87" name="TextBox 86">
                <a:extLst>
                  <a:ext uri="{FF2B5EF4-FFF2-40B4-BE49-F238E27FC236}">
                    <a16:creationId xmlns:a16="http://schemas.microsoft.com/office/drawing/2014/main" id="{1670B435-FEA8-47C2-953C-BAE544EC6474}"/>
                  </a:ext>
                </a:extLst>
              </p:cNvPr>
              <p:cNvSpPr txBox="1"/>
              <p:nvPr/>
            </p:nvSpPr>
            <p:spPr>
              <a:xfrm>
                <a:off x="731128" y="3499391"/>
                <a:ext cx="468632" cy="201310"/>
              </a:xfrm>
              <a:prstGeom prst="rect">
                <a:avLst/>
              </a:prstGeom>
              <a:noFill/>
            </p:spPr>
            <p:txBody>
              <a:bodyPr wrap="none" lIns="0" tIns="0" rIns="0" bIns="0" rtlCol="0">
                <a:spAutoFit/>
              </a:bodyPr>
              <a:lstStyle/>
              <a:p>
                <a:pPr marL="0" marR="0" lvl="0" indent="0" algn="r" defTabSz="761970" rtl="0" eaLnBrk="1" fontAlgn="auto" latinLnBrk="0" hangingPunct="1">
                  <a:lnSpc>
                    <a:spcPct val="100000"/>
                  </a:lnSpc>
                  <a:spcBef>
                    <a:spcPts val="760"/>
                  </a:spcBef>
                  <a:spcAft>
                    <a:spcPts val="0"/>
                  </a:spcAft>
                  <a:buClr>
                    <a:srgbClr val="59FFB9"/>
                  </a:buClr>
                  <a:buSzTx/>
                  <a:buFontTx/>
                  <a:buNone/>
                  <a:tabLst/>
                  <a:defRPr/>
                </a:pPr>
                <a:r>
                  <a:rPr kumimoji="0" lang="en-GB" sz="760" b="0" i="0" u="none" strike="noStrike" kern="1200" cap="none" spc="0" normalizeH="0" baseline="0" noProof="0">
                    <a:ln>
                      <a:noFill/>
                    </a:ln>
                    <a:solidFill>
                      <a:srgbClr val="223341"/>
                    </a:solidFill>
                    <a:effectLst/>
                    <a:uLnTx/>
                    <a:uFillTx/>
                    <a:latin typeface="Trebuchet MS"/>
                    <a:ea typeface="+mn-ea"/>
                    <a:cs typeface="+mn-cs"/>
                  </a:rPr>
                  <a:t>6.5 mg</a:t>
                </a:r>
              </a:p>
            </p:txBody>
          </p:sp>
          <p:sp>
            <p:nvSpPr>
              <p:cNvPr id="88" name="TextBox 87">
                <a:extLst>
                  <a:ext uri="{FF2B5EF4-FFF2-40B4-BE49-F238E27FC236}">
                    <a16:creationId xmlns:a16="http://schemas.microsoft.com/office/drawing/2014/main" id="{CE26FA31-13FE-4BDE-A9AE-B0622FA85245}"/>
                  </a:ext>
                </a:extLst>
              </p:cNvPr>
              <p:cNvSpPr txBox="1"/>
              <p:nvPr/>
            </p:nvSpPr>
            <p:spPr>
              <a:xfrm>
                <a:off x="867917" y="4413306"/>
                <a:ext cx="331843" cy="201310"/>
              </a:xfrm>
              <a:prstGeom prst="rect">
                <a:avLst/>
              </a:prstGeom>
              <a:noFill/>
            </p:spPr>
            <p:txBody>
              <a:bodyPr wrap="none" lIns="0" tIns="0" rIns="0" bIns="0" rtlCol="0">
                <a:spAutoFit/>
              </a:bodyPr>
              <a:lstStyle/>
              <a:p>
                <a:pPr marL="0" marR="0" lvl="0" indent="0" algn="r" defTabSz="761970" rtl="0" eaLnBrk="1" fontAlgn="auto" latinLnBrk="0" hangingPunct="1">
                  <a:lnSpc>
                    <a:spcPct val="100000"/>
                  </a:lnSpc>
                  <a:spcBef>
                    <a:spcPts val="760"/>
                  </a:spcBef>
                  <a:spcAft>
                    <a:spcPts val="0"/>
                  </a:spcAft>
                  <a:buClr>
                    <a:srgbClr val="59FFB9"/>
                  </a:buClr>
                  <a:buSzTx/>
                  <a:buFontTx/>
                  <a:buNone/>
                  <a:tabLst/>
                  <a:defRPr/>
                </a:pPr>
                <a:r>
                  <a:rPr kumimoji="0" lang="en-GB" sz="760" b="0" i="0" u="none" strike="noStrike" kern="1200" cap="none" spc="0" normalizeH="0" baseline="0" noProof="0">
                    <a:ln>
                      <a:noFill/>
                    </a:ln>
                    <a:solidFill>
                      <a:srgbClr val="223341"/>
                    </a:solidFill>
                    <a:effectLst/>
                    <a:uLnTx/>
                    <a:uFillTx/>
                    <a:latin typeface="Trebuchet MS"/>
                    <a:ea typeface="+mn-ea"/>
                    <a:cs typeface="+mn-cs"/>
                  </a:rPr>
                  <a:t>9 mg</a:t>
                </a:r>
              </a:p>
            </p:txBody>
          </p:sp>
          <p:sp>
            <p:nvSpPr>
              <p:cNvPr id="89" name="TextBox 88">
                <a:extLst>
                  <a:ext uri="{FF2B5EF4-FFF2-40B4-BE49-F238E27FC236}">
                    <a16:creationId xmlns:a16="http://schemas.microsoft.com/office/drawing/2014/main" id="{786FE628-0CC4-4C96-B624-C515409AE5BA}"/>
                  </a:ext>
                </a:extLst>
              </p:cNvPr>
              <p:cNvSpPr txBox="1"/>
              <p:nvPr/>
            </p:nvSpPr>
            <p:spPr>
              <a:xfrm>
                <a:off x="675397" y="5545904"/>
                <a:ext cx="524361" cy="201310"/>
              </a:xfrm>
              <a:prstGeom prst="rect">
                <a:avLst/>
              </a:prstGeom>
              <a:noFill/>
            </p:spPr>
            <p:txBody>
              <a:bodyPr wrap="none" lIns="0" tIns="0" rIns="0" bIns="0" rtlCol="0">
                <a:spAutoFit/>
              </a:bodyPr>
              <a:lstStyle/>
              <a:p>
                <a:pPr marL="0" marR="0" lvl="0" indent="0" algn="r" defTabSz="761970" rtl="0" eaLnBrk="1" fontAlgn="auto" latinLnBrk="0" hangingPunct="1">
                  <a:lnSpc>
                    <a:spcPct val="100000"/>
                  </a:lnSpc>
                  <a:spcBef>
                    <a:spcPts val="760"/>
                  </a:spcBef>
                  <a:spcAft>
                    <a:spcPts val="0"/>
                  </a:spcAft>
                  <a:buClr>
                    <a:srgbClr val="59FFB9"/>
                  </a:buClr>
                  <a:buSzTx/>
                  <a:buFontTx/>
                  <a:buNone/>
                  <a:tabLst/>
                  <a:defRPr/>
                </a:pPr>
                <a:r>
                  <a:rPr kumimoji="0" lang="en-GB" sz="760" b="0" i="0" u="none" strike="noStrike" kern="1200" cap="none" spc="0" normalizeH="0" baseline="0" noProof="0">
                    <a:ln>
                      <a:noFill/>
                    </a:ln>
                    <a:solidFill>
                      <a:srgbClr val="223341"/>
                    </a:solidFill>
                    <a:effectLst/>
                    <a:uLnTx/>
                    <a:uFillTx/>
                    <a:latin typeface="Trebuchet MS"/>
                    <a:ea typeface="+mn-ea"/>
                    <a:cs typeface="+mn-cs"/>
                  </a:rPr>
                  <a:t>12 mg**</a:t>
                </a:r>
              </a:p>
            </p:txBody>
          </p:sp>
        </p:grpSp>
        <p:grpSp>
          <p:nvGrpSpPr>
            <p:cNvPr id="42" name="Group 41">
              <a:extLst>
                <a:ext uri="{FF2B5EF4-FFF2-40B4-BE49-F238E27FC236}">
                  <a16:creationId xmlns:a16="http://schemas.microsoft.com/office/drawing/2014/main" id="{8F3B656F-509C-4006-9951-6B64ABAB000D}"/>
                </a:ext>
              </a:extLst>
            </p:cNvPr>
            <p:cNvGrpSpPr/>
            <p:nvPr/>
          </p:nvGrpSpPr>
          <p:grpSpPr>
            <a:xfrm>
              <a:off x="1642662" y="1493100"/>
              <a:ext cx="5116519" cy="357580"/>
              <a:chOff x="1642662" y="1493100"/>
              <a:chExt cx="5116519" cy="357580"/>
            </a:xfrm>
          </p:grpSpPr>
          <p:sp>
            <p:nvSpPr>
              <p:cNvPr id="60" name="TextBox 59">
                <a:extLst>
                  <a:ext uri="{FF2B5EF4-FFF2-40B4-BE49-F238E27FC236}">
                    <a16:creationId xmlns:a16="http://schemas.microsoft.com/office/drawing/2014/main" id="{353DD0FA-CDC8-4EFA-BA0C-D9E47DD1D6C6}"/>
                  </a:ext>
                </a:extLst>
              </p:cNvPr>
              <p:cNvSpPr txBox="1"/>
              <p:nvPr/>
            </p:nvSpPr>
            <p:spPr>
              <a:xfrm>
                <a:off x="1642662" y="1649369"/>
                <a:ext cx="81060" cy="201309"/>
              </a:xfrm>
              <a:prstGeom prst="rect">
                <a:avLst/>
              </a:prstGeom>
              <a:noFill/>
            </p:spPr>
            <p:txBody>
              <a:bodyPr wrap="none" lIns="0" tIns="0" rIns="0" bIns="0" rtlCol="0">
                <a:spAutoFit/>
              </a:bodyPr>
              <a:lstStyle/>
              <a:p>
                <a:pPr marL="0" marR="0" lvl="0" indent="0" algn="ctr" defTabSz="761970" rtl="0" eaLnBrk="1" fontAlgn="auto" latinLnBrk="0" hangingPunct="1">
                  <a:lnSpc>
                    <a:spcPct val="100000"/>
                  </a:lnSpc>
                  <a:spcBef>
                    <a:spcPts val="760"/>
                  </a:spcBef>
                  <a:spcAft>
                    <a:spcPts val="0"/>
                  </a:spcAft>
                  <a:buClr>
                    <a:srgbClr val="59FFB9"/>
                  </a:buClr>
                  <a:buSzTx/>
                  <a:buFontTx/>
                  <a:buNone/>
                  <a:tabLst/>
                  <a:defRPr/>
                </a:pPr>
                <a:r>
                  <a:rPr kumimoji="0" lang="en-GB" sz="760" b="0" i="0" u="none" strike="noStrike" kern="1200" cap="none" spc="0" normalizeH="0" baseline="0" noProof="0">
                    <a:ln>
                      <a:noFill/>
                    </a:ln>
                    <a:solidFill>
                      <a:srgbClr val="223341"/>
                    </a:solidFill>
                    <a:effectLst/>
                    <a:uLnTx/>
                    <a:uFillTx/>
                    <a:latin typeface="Trebuchet MS"/>
                    <a:ea typeface="+mn-ea"/>
                    <a:cs typeface="+mn-cs"/>
                  </a:rPr>
                  <a:t>0</a:t>
                </a:r>
              </a:p>
            </p:txBody>
          </p:sp>
          <p:sp>
            <p:nvSpPr>
              <p:cNvPr id="61" name="TextBox 60">
                <a:extLst>
                  <a:ext uri="{FF2B5EF4-FFF2-40B4-BE49-F238E27FC236}">
                    <a16:creationId xmlns:a16="http://schemas.microsoft.com/office/drawing/2014/main" id="{B0315D02-B2DE-445B-B0F8-BE70433BA6D4}"/>
                  </a:ext>
                </a:extLst>
              </p:cNvPr>
              <p:cNvSpPr txBox="1"/>
              <p:nvPr/>
            </p:nvSpPr>
            <p:spPr>
              <a:xfrm>
                <a:off x="1999442" y="1649370"/>
                <a:ext cx="81060" cy="201310"/>
              </a:xfrm>
              <a:prstGeom prst="rect">
                <a:avLst/>
              </a:prstGeom>
              <a:noFill/>
            </p:spPr>
            <p:txBody>
              <a:bodyPr wrap="none" lIns="0" tIns="0" rIns="0" bIns="0" rtlCol="0">
                <a:spAutoFit/>
              </a:bodyPr>
              <a:lstStyle/>
              <a:p>
                <a:pPr marL="0" marR="0" lvl="0" indent="0" algn="ctr" defTabSz="761970" rtl="0" eaLnBrk="1" fontAlgn="auto" latinLnBrk="0" hangingPunct="1">
                  <a:lnSpc>
                    <a:spcPct val="100000"/>
                  </a:lnSpc>
                  <a:spcBef>
                    <a:spcPts val="760"/>
                  </a:spcBef>
                  <a:spcAft>
                    <a:spcPts val="0"/>
                  </a:spcAft>
                  <a:buClr>
                    <a:srgbClr val="59FFB9"/>
                  </a:buClr>
                  <a:buSzTx/>
                  <a:buFontTx/>
                  <a:buNone/>
                  <a:tabLst/>
                  <a:defRPr/>
                </a:pPr>
                <a:r>
                  <a:rPr kumimoji="0" lang="en-GB" sz="760" b="0" i="0" u="none" strike="noStrike" kern="1200" cap="none" spc="0" normalizeH="0" baseline="0" noProof="0">
                    <a:ln>
                      <a:noFill/>
                    </a:ln>
                    <a:solidFill>
                      <a:srgbClr val="223341"/>
                    </a:solidFill>
                    <a:effectLst/>
                    <a:uLnTx/>
                    <a:uFillTx/>
                    <a:latin typeface="Trebuchet MS"/>
                    <a:ea typeface="+mn-ea"/>
                    <a:cs typeface="+mn-cs"/>
                  </a:rPr>
                  <a:t>2</a:t>
                </a:r>
              </a:p>
            </p:txBody>
          </p:sp>
          <p:sp>
            <p:nvSpPr>
              <p:cNvPr id="62" name="TextBox 61">
                <a:extLst>
                  <a:ext uri="{FF2B5EF4-FFF2-40B4-BE49-F238E27FC236}">
                    <a16:creationId xmlns:a16="http://schemas.microsoft.com/office/drawing/2014/main" id="{7F69B648-B1FF-4E45-B1C3-E74632B19AE0}"/>
                  </a:ext>
                </a:extLst>
              </p:cNvPr>
              <p:cNvSpPr txBox="1"/>
              <p:nvPr/>
            </p:nvSpPr>
            <p:spPr>
              <a:xfrm>
                <a:off x="2356222" y="1649369"/>
                <a:ext cx="81060" cy="201309"/>
              </a:xfrm>
              <a:prstGeom prst="rect">
                <a:avLst/>
              </a:prstGeom>
              <a:noFill/>
            </p:spPr>
            <p:txBody>
              <a:bodyPr wrap="none" lIns="0" tIns="0" rIns="0" bIns="0" rtlCol="0">
                <a:spAutoFit/>
              </a:bodyPr>
              <a:lstStyle/>
              <a:p>
                <a:pPr marL="0" marR="0" lvl="0" indent="0" algn="ctr" defTabSz="761970" rtl="0" eaLnBrk="1" fontAlgn="auto" latinLnBrk="0" hangingPunct="1">
                  <a:lnSpc>
                    <a:spcPct val="100000"/>
                  </a:lnSpc>
                  <a:spcBef>
                    <a:spcPts val="760"/>
                  </a:spcBef>
                  <a:spcAft>
                    <a:spcPts val="0"/>
                  </a:spcAft>
                  <a:buClr>
                    <a:srgbClr val="59FFB9"/>
                  </a:buClr>
                  <a:buSzTx/>
                  <a:buFontTx/>
                  <a:buNone/>
                  <a:tabLst/>
                  <a:defRPr/>
                </a:pPr>
                <a:r>
                  <a:rPr kumimoji="0" lang="en-GB" sz="760" b="0" i="0" u="none" strike="noStrike" kern="1200" cap="none" spc="0" normalizeH="0" baseline="0" noProof="0">
                    <a:ln>
                      <a:noFill/>
                    </a:ln>
                    <a:solidFill>
                      <a:srgbClr val="223341"/>
                    </a:solidFill>
                    <a:effectLst/>
                    <a:uLnTx/>
                    <a:uFillTx/>
                    <a:latin typeface="Trebuchet MS"/>
                    <a:ea typeface="+mn-ea"/>
                    <a:cs typeface="+mn-cs"/>
                  </a:rPr>
                  <a:t>4</a:t>
                </a:r>
              </a:p>
            </p:txBody>
          </p:sp>
          <p:sp>
            <p:nvSpPr>
              <p:cNvPr id="63" name="TextBox 62">
                <a:extLst>
                  <a:ext uri="{FF2B5EF4-FFF2-40B4-BE49-F238E27FC236}">
                    <a16:creationId xmlns:a16="http://schemas.microsoft.com/office/drawing/2014/main" id="{FC24D703-CBF5-47B7-9295-78763087D95D}"/>
                  </a:ext>
                </a:extLst>
              </p:cNvPr>
              <p:cNvSpPr txBox="1"/>
              <p:nvPr/>
            </p:nvSpPr>
            <p:spPr>
              <a:xfrm>
                <a:off x="2713001" y="1649369"/>
                <a:ext cx="81060" cy="201309"/>
              </a:xfrm>
              <a:prstGeom prst="rect">
                <a:avLst/>
              </a:prstGeom>
              <a:noFill/>
            </p:spPr>
            <p:txBody>
              <a:bodyPr wrap="none" lIns="0" tIns="0" rIns="0" bIns="0" rtlCol="0">
                <a:spAutoFit/>
              </a:bodyPr>
              <a:lstStyle/>
              <a:p>
                <a:pPr marL="0" marR="0" lvl="0" indent="0" algn="ctr" defTabSz="761970" rtl="0" eaLnBrk="1" fontAlgn="auto" latinLnBrk="0" hangingPunct="1">
                  <a:lnSpc>
                    <a:spcPct val="100000"/>
                  </a:lnSpc>
                  <a:spcBef>
                    <a:spcPts val="760"/>
                  </a:spcBef>
                  <a:spcAft>
                    <a:spcPts val="0"/>
                  </a:spcAft>
                  <a:buClr>
                    <a:srgbClr val="59FFB9"/>
                  </a:buClr>
                  <a:buSzTx/>
                  <a:buFontTx/>
                  <a:buNone/>
                  <a:tabLst/>
                  <a:defRPr/>
                </a:pPr>
                <a:r>
                  <a:rPr kumimoji="0" lang="en-GB" sz="760" b="0" i="0" u="none" strike="noStrike" kern="1200" cap="none" spc="0" normalizeH="0" baseline="0" noProof="0">
                    <a:ln>
                      <a:noFill/>
                    </a:ln>
                    <a:solidFill>
                      <a:srgbClr val="223341"/>
                    </a:solidFill>
                    <a:effectLst/>
                    <a:uLnTx/>
                    <a:uFillTx/>
                    <a:latin typeface="Trebuchet MS"/>
                    <a:ea typeface="+mn-ea"/>
                    <a:cs typeface="+mn-cs"/>
                  </a:rPr>
                  <a:t>6</a:t>
                </a:r>
              </a:p>
            </p:txBody>
          </p:sp>
          <p:sp>
            <p:nvSpPr>
              <p:cNvPr id="64" name="TextBox 63">
                <a:extLst>
                  <a:ext uri="{FF2B5EF4-FFF2-40B4-BE49-F238E27FC236}">
                    <a16:creationId xmlns:a16="http://schemas.microsoft.com/office/drawing/2014/main" id="{6AF29F61-7867-4402-919B-03DBB8F5BFD9}"/>
                  </a:ext>
                </a:extLst>
              </p:cNvPr>
              <p:cNvSpPr txBox="1"/>
              <p:nvPr/>
            </p:nvSpPr>
            <p:spPr>
              <a:xfrm>
                <a:off x="3069781" y="1649369"/>
                <a:ext cx="81060" cy="201309"/>
              </a:xfrm>
              <a:prstGeom prst="rect">
                <a:avLst/>
              </a:prstGeom>
              <a:noFill/>
            </p:spPr>
            <p:txBody>
              <a:bodyPr wrap="none" lIns="0" tIns="0" rIns="0" bIns="0" rtlCol="0">
                <a:spAutoFit/>
              </a:bodyPr>
              <a:lstStyle/>
              <a:p>
                <a:pPr marL="0" marR="0" lvl="0" indent="0" algn="ctr" defTabSz="761970" rtl="0" eaLnBrk="1" fontAlgn="auto" latinLnBrk="0" hangingPunct="1">
                  <a:lnSpc>
                    <a:spcPct val="100000"/>
                  </a:lnSpc>
                  <a:spcBef>
                    <a:spcPts val="760"/>
                  </a:spcBef>
                  <a:spcAft>
                    <a:spcPts val="0"/>
                  </a:spcAft>
                  <a:buClr>
                    <a:srgbClr val="59FFB9"/>
                  </a:buClr>
                  <a:buSzTx/>
                  <a:buFontTx/>
                  <a:buNone/>
                  <a:tabLst/>
                  <a:defRPr/>
                </a:pPr>
                <a:r>
                  <a:rPr kumimoji="0" lang="en-GB" sz="760" b="0" i="0" u="none" strike="noStrike" kern="1200" cap="none" spc="0" normalizeH="0" baseline="0" noProof="0">
                    <a:ln>
                      <a:noFill/>
                    </a:ln>
                    <a:solidFill>
                      <a:srgbClr val="223341"/>
                    </a:solidFill>
                    <a:effectLst/>
                    <a:uLnTx/>
                    <a:uFillTx/>
                    <a:latin typeface="Trebuchet MS"/>
                    <a:ea typeface="+mn-ea"/>
                    <a:cs typeface="+mn-cs"/>
                  </a:rPr>
                  <a:t>8</a:t>
                </a:r>
              </a:p>
            </p:txBody>
          </p:sp>
          <p:sp>
            <p:nvSpPr>
              <p:cNvPr id="65" name="TextBox 64">
                <a:extLst>
                  <a:ext uri="{FF2B5EF4-FFF2-40B4-BE49-F238E27FC236}">
                    <a16:creationId xmlns:a16="http://schemas.microsoft.com/office/drawing/2014/main" id="{C031E9E8-1CDA-46AA-B9FF-18CE046A60C9}"/>
                  </a:ext>
                </a:extLst>
              </p:cNvPr>
              <p:cNvSpPr txBox="1"/>
              <p:nvPr/>
            </p:nvSpPr>
            <p:spPr>
              <a:xfrm>
                <a:off x="3386034" y="1649369"/>
                <a:ext cx="162121" cy="201309"/>
              </a:xfrm>
              <a:prstGeom prst="rect">
                <a:avLst/>
              </a:prstGeom>
              <a:noFill/>
            </p:spPr>
            <p:txBody>
              <a:bodyPr wrap="none" lIns="0" tIns="0" rIns="0" bIns="0" rtlCol="0">
                <a:spAutoFit/>
              </a:bodyPr>
              <a:lstStyle/>
              <a:p>
                <a:pPr marL="0" marR="0" lvl="0" indent="0" algn="ctr" defTabSz="761970" rtl="0" eaLnBrk="1" fontAlgn="auto" latinLnBrk="0" hangingPunct="1">
                  <a:lnSpc>
                    <a:spcPct val="100000"/>
                  </a:lnSpc>
                  <a:spcBef>
                    <a:spcPts val="760"/>
                  </a:spcBef>
                  <a:spcAft>
                    <a:spcPts val="0"/>
                  </a:spcAft>
                  <a:buClr>
                    <a:srgbClr val="59FFB9"/>
                  </a:buClr>
                  <a:buSzTx/>
                  <a:buFontTx/>
                  <a:buNone/>
                  <a:tabLst/>
                  <a:defRPr/>
                </a:pPr>
                <a:r>
                  <a:rPr kumimoji="0" lang="en-GB" sz="760" b="0" i="0" u="none" strike="noStrike" kern="1200" cap="none" spc="0" normalizeH="0" baseline="0" noProof="0">
                    <a:ln>
                      <a:noFill/>
                    </a:ln>
                    <a:solidFill>
                      <a:srgbClr val="223341"/>
                    </a:solidFill>
                    <a:effectLst/>
                    <a:uLnTx/>
                    <a:uFillTx/>
                    <a:latin typeface="Trebuchet MS"/>
                    <a:ea typeface="+mn-ea"/>
                    <a:cs typeface="+mn-cs"/>
                  </a:rPr>
                  <a:t>10</a:t>
                </a:r>
              </a:p>
            </p:txBody>
          </p:sp>
          <p:sp>
            <p:nvSpPr>
              <p:cNvPr id="66" name="TextBox 65">
                <a:extLst>
                  <a:ext uri="{FF2B5EF4-FFF2-40B4-BE49-F238E27FC236}">
                    <a16:creationId xmlns:a16="http://schemas.microsoft.com/office/drawing/2014/main" id="{9897F077-7DFA-41D5-8212-DB7599615702}"/>
                  </a:ext>
                </a:extLst>
              </p:cNvPr>
              <p:cNvSpPr txBox="1"/>
              <p:nvPr/>
            </p:nvSpPr>
            <p:spPr>
              <a:xfrm>
                <a:off x="3742814" y="1649369"/>
                <a:ext cx="162121" cy="201309"/>
              </a:xfrm>
              <a:prstGeom prst="rect">
                <a:avLst/>
              </a:prstGeom>
              <a:noFill/>
            </p:spPr>
            <p:txBody>
              <a:bodyPr wrap="none" lIns="0" tIns="0" rIns="0" bIns="0" rtlCol="0">
                <a:spAutoFit/>
              </a:bodyPr>
              <a:lstStyle/>
              <a:p>
                <a:pPr marL="0" marR="0" lvl="0" indent="0" algn="ctr" defTabSz="761970" rtl="0" eaLnBrk="1" fontAlgn="auto" latinLnBrk="0" hangingPunct="1">
                  <a:lnSpc>
                    <a:spcPct val="100000"/>
                  </a:lnSpc>
                  <a:spcBef>
                    <a:spcPts val="760"/>
                  </a:spcBef>
                  <a:spcAft>
                    <a:spcPts val="0"/>
                  </a:spcAft>
                  <a:buClr>
                    <a:srgbClr val="59FFB9"/>
                  </a:buClr>
                  <a:buSzTx/>
                  <a:buFontTx/>
                  <a:buNone/>
                  <a:tabLst/>
                  <a:defRPr/>
                </a:pPr>
                <a:r>
                  <a:rPr kumimoji="0" lang="en-GB" sz="760" b="0" i="0" u="none" strike="noStrike" kern="1200" cap="none" spc="0" normalizeH="0" baseline="0" noProof="0">
                    <a:ln>
                      <a:noFill/>
                    </a:ln>
                    <a:solidFill>
                      <a:srgbClr val="223341"/>
                    </a:solidFill>
                    <a:effectLst/>
                    <a:uLnTx/>
                    <a:uFillTx/>
                    <a:latin typeface="Trebuchet MS"/>
                    <a:ea typeface="+mn-ea"/>
                    <a:cs typeface="+mn-cs"/>
                  </a:rPr>
                  <a:t>12</a:t>
                </a:r>
              </a:p>
            </p:txBody>
          </p:sp>
          <p:sp>
            <p:nvSpPr>
              <p:cNvPr id="67" name="TextBox 66">
                <a:extLst>
                  <a:ext uri="{FF2B5EF4-FFF2-40B4-BE49-F238E27FC236}">
                    <a16:creationId xmlns:a16="http://schemas.microsoft.com/office/drawing/2014/main" id="{7A008951-C4C4-4D77-ABF8-D2425CE97BE6}"/>
                  </a:ext>
                </a:extLst>
              </p:cNvPr>
              <p:cNvSpPr txBox="1"/>
              <p:nvPr/>
            </p:nvSpPr>
            <p:spPr>
              <a:xfrm>
                <a:off x="4099595" y="1649369"/>
                <a:ext cx="162121" cy="201309"/>
              </a:xfrm>
              <a:prstGeom prst="rect">
                <a:avLst/>
              </a:prstGeom>
              <a:noFill/>
            </p:spPr>
            <p:txBody>
              <a:bodyPr wrap="none" lIns="0" tIns="0" rIns="0" bIns="0" rtlCol="0">
                <a:spAutoFit/>
              </a:bodyPr>
              <a:lstStyle/>
              <a:p>
                <a:pPr marL="0" marR="0" lvl="0" indent="0" algn="ctr" defTabSz="761970" rtl="0" eaLnBrk="1" fontAlgn="auto" latinLnBrk="0" hangingPunct="1">
                  <a:lnSpc>
                    <a:spcPct val="100000"/>
                  </a:lnSpc>
                  <a:spcBef>
                    <a:spcPts val="760"/>
                  </a:spcBef>
                  <a:spcAft>
                    <a:spcPts val="0"/>
                  </a:spcAft>
                  <a:buClr>
                    <a:srgbClr val="59FFB9"/>
                  </a:buClr>
                  <a:buSzTx/>
                  <a:buFontTx/>
                  <a:buNone/>
                  <a:tabLst/>
                  <a:defRPr/>
                </a:pPr>
                <a:r>
                  <a:rPr kumimoji="0" lang="en-GB" sz="760" b="0" i="0" u="none" strike="noStrike" kern="1200" cap="none" spc="0" normalizeH="0" baseline="0" noProof="0">
                    <a:ln>
                      <a:noFill/>
                    </a:ln>
                    <a:solidFill>
                      <a:srgbClr val="223341"/>
                    </a:solidFill>
                    <a:effectLst/>
                    <a:uLnTx/>
                    <a:uFillTx/>
                    <a:latin typeface="Trebuchet MS"/>
                    <a:ea typeface="+mn-ea"/>
                    <a:cs typeface="+mn-cs"/>
                  </a:rPr>
                  <a:t>14</a:t>
                </a:r>
              </a:p>
            </p:txBody>
          </p:sp>
          <p:sp>
            <p:nvSpPr>
              <p:cNvPr id="68" name="TextBox 67">
                <a:extLst>
                  <a:ext uri="{FF2B5EF4-FFF2-40B4-BE49-F238E27FC236}">
                    <a16:creationId xmlns:a16="http://schemas.microsoft.com/office/drawing/2014/main" id="{00D79E76-312A-4805-90D0-432684522B9A}"/>
                  </a:ext>
                </a:extLst>
              </p:cNvPr>
              <p:cNvSpPr txBox="1"/>
              <p:nvPr/>
            </p:nvSpPr>
            <p:spPr>
              <a:xfrm>
                <a:off x="4456373" y="1649369"/>
                <a:ext cx="162121" cy="201309"/>
              </a:xfrm>
              <a:prstGeom prst="rect">
                <a:avLst/>
              </a:prstGeom>
              <a:noFill/>
            </p:spPr>
            <p:txBody>
              <a:bodyPr wrap="none" lIns="0" tIns="0" rIns="0" bIns="0" rtlCol="0">
                <a:spAutoFit/>
              </a:bodyPr>
              <a:lstStyle/>
              <a:p>
                <a:pPr marL="0" marR="0" lvl="0" indent="0" algn="ctr" defTabSz="761970" rtl="0" eaLnBrk="1" fontAlgn="auto" latinLnBrk="0" hangingPunct="1">
                  <a:lnSpc>
                    <a:spcPct val="100000"/>
                  </a:lnSpc>
                  <a:spcBef>
                    <a:spcPts val="760"/>
                  </a:spcBef>
                  <a:spcAft>
                    <a:spcPts val="0"/>
                  </a:spcAft>
                  <a:buClr>
                    <a:srgbClr val="59FFB9"/>
                  </a:buClr>
                  <a:buSzTx/>
                  <a:buFontTx/>
                  <a:buNone/>
                  <a:tabLst/>
                  <a:defRPr/>
                </a:pPr>
                <a:r>
                  <a:rPr kumimoji="0" lang="en-GB" sz="760" b="0" i="0" u="none" strike="noStrike" kern="1200" cap="none" spc="0" normalizeH="0" baseline="0" noProof="0">
                    <a:ln>
                      <a:noFill/>
                    </a:ln>
                    <a:solidFill>
                      <a:srgbClr val="223341"/>
                    </a:solidFill>
                    <a:effectLst/>
                    <a:uLnTx/>
                    <a:uFillTx/>
                    <a:latin typeface="Trebuchet MS"/>
                    <a:ea typeface="+mn-ea"/>
                    <a:cs typeface="+mn-cs"/>
                  </a:rPr>
                  <a:t>16</a:t>
                </a:r>
              </a:p>
            </p:txBody>
          </p:sp>
          <p:sp>
            <p:nvSpPr>
              <p:cNvPr id="69" name="TextBox 68">
                <a:extLst>
                  <a:ext uri="{FF2B5EF4-FFF2-40B4-BE49-F238E27FC236}">
                    <a16:creationId xmlns:a16="http://schemas.microsoft.com/office/drawing/2014/main" id="{3478C21B-7066-4607-92BE-6F9D83C036A8}"/>
                  </a:ext>
                </a:extLst>
              </p:cNvPr>
              <p:cNvSpPr txBox="1"/>
              <p:nvPr/>
            </p:nvSpPr>
            <p:spPr>
              <a:xfrm>
                <a:off x="4813153" y="1649369"/>
                <a:ext cx="162121" cy="201309"/>
              </a:xfrm>
              <a:prstGeom prst="rect">
                <a:avLst/>
              </a:prstGeom>
              <a:noFill/>
            </p:spPr>
            <p:txBody>
              <a:bodyPr wrap="none" lIns="0" tIns="0" rIns="0" bIns="0" rtlCol="0">
                <a:spAutoFit/>
              </a:bodyPr>
              <a:lstStyle/>
              <a:p>
                <a:pPr marL="0" marR="0" lvl="0" indent="0" algn="ctr" defTabSz="761970" rtl="0" eaLnBrk="1" fontAlgn="auto" latinLnBrk="0" hangingPunct="1">
                  <a:lnSpc>
                    <a:spcPct val="100000"/>
                  </a:lnSpc>
                  <a:spcBef>
                    <a:spcPts val="760"/>
                  </a:spcBef>
                  <a:spcAft>
                    <a:spcPts val="0"/>
                  </a:spcAft>
                  <a:buClr>
                    <a:srgbClr val="59FFB9"/>
                  </a:buClr>
                  <a:buSzTx/>
                  <a:buFontTx/>
                  <a:buNone/>
                  <a:tabLst/>
                  <a:defRPr/>
                </a:pPr>
                <a:r>
                  <a:rPr kumimoji="0" lang="en-GB" sz="760" b="0" i="0" u="none" strike="noStrike" kern="1200" cap="none" spc="0" normalizeH="0" baseline="0" noProof="0">
                    <a:ln>
                      <a:noFill/>
                    </a:ln>
                    <a:solidFill>
                      <a:srgbClr val="223341"/>
                    </a:solidFill>
                    <a:effectLst/>
                    <a:uLnTx/>
                    <a:uFillTx/>
                    <a:latin typeface="Trebuchet MS"/>
                    <a:ea typeface="+mn-ea"/>
                    <a:cs typeface="+mn-cs"/>
                  </a:rPr>
                  <a:t>18</a:t>
                </a:r>
              </a:p>
            </p:txBody>
          </p:sp>
          <p:sp>
            <p:nvSpPr>
              <p:cNvPr id="70" name="TextBox 69">
                <a:extLst>
                  <a:ext uri="{FF2B5EF4-FFF2-40B4-BE49-F238E27FC236}">
                    <a16:creationId xmlns:a16="http://schemas.microsoft.com/office/drawing/2014/main" id="{9C42DF1F-A7DF-404B-8718-B94AF17E978C}"/>
                  </a:ext>
                </a:extLst>
              </p:cNvPr>
              <p:cNvSpPr txBox="1"/>
              <p:nvPr/>
            </p:nvSpPr>
            <p:spPr>
              <a:xfrm>
                <a:off x="5169933" y="1649369"/>
                <a:ext cx="162121" cy="201309"/>
              </a:xfrm>
              <a:prstGeom prst="rect">
                <a:avLst/>
              </a:prstGeom>
              <a:noFill/>
            </p:spPr>
            <p:txBody>
              <a:bodyPr wrap="none" lIns="0" tIns="0" rIns="0" bIns="0" rtlCol="0">
                <a:spAutoFit/>
              </a:bodyPr>
              <a:lstStyle/>
              <a:p>
                <a:pPr marL="0" marR="0" lvl="0" indent="0" algn="ctr" defTabSz="761970" rtl="0" eaLnBrk="1" fontAlgn="auto" latinLnBrk="0" hangingPunct="1">
                  <a:lnSpc>
                    <a:spcPct val="100000"/>
                  </a:lnSpc>
                  <a:spcBef>
                    <a:spcPts val="760"/>
                  </a:spcBef>
                  <a:spcAft>
                    <a:spcPts val="0"/>
                  </a:spcAft>
                  <a:buClr>
                    <a:srgbClr val="59FFB9"/>
                  </a:buClr>
                  <a:buSzTx/>
                  <a:buFontTx/>
                  <a:buNone/>
                  <a:tabLst/>
                  <a:defRPr/>
                </a:pPr>
                <a:r>
                  <a:rPr kumimoji="0" lang="en-GB" sz="760" b="0" i="0" u="none" strike="noStrike" kern="1200" cap="none" spc="0" normalizeH="0" baseline="0" noProof="0">
                    <a:ln>
                      <a:noFill/>
                    </a:ln>
                    <a:solidFill>
                      <a:srgbClr val="223341"/>
                    </a:solidFill>
                    <a:effectLst/>
                    <a:uLnTx/>
                    <a:uFillTx/>
                    <a:latin typeface="Trebuchet MS"/>
                    <a:ea typeface="+mn-ea"/>
                    <a:cs typeface="+mn-cs"/>
                  </a:rPr>
                  <a:t>20</a:t>
                </a:r>
              </a:p>
            </p:txBody>
          </p:sp>
          <p:sp>
            <p:nvSpPr>
              <p:cNvPr id="71" name="TextBox 70">
                <a:extLst>
                  <a:ext uri="{FF2B5EF4-FFF2-40B4-BE49-F238E27FC236}">
                    <a16:creationId xmlns:a16="http://schemas.microsoft.com/office/drawing/2014/main" id="{8D825637-AAC6-45DC-8D15-6C9FE00220AD}"/>
                  </a:ext>
                </a:extLst>
              </p:cNvPr>
              <p:cNvSpPr txBox="1"/>
              <p:nvPr/>
            </p:nvSpPr>
            <p:spPr>
              <a:xfrm>
                <a:off x="5526714" y="1649369"/>
                <a:ext cx="162121" cy="201309"/>
              </a:xfrm>
              <a:prstGeom prst="rect">
                <a:avLst/>
              </a:prstGeom>
              <a:noFill/>
            </p:spPr>
            <p:txBody>
              <a:bodyPr wrap="none" lIns="0" tIns="0" rIns="0" bIns="0" rtlCol="0">
                <a:spAutoFit/>
              </a:bodyPr>
              <a:lstStyle/>
              <a:p>
                <a:pPr marL="0" marR="0" lvl="0" indent="0" algn="ctr" defTabSz="761970" rtl="0" eaLnBrk="1" fontAlgn="auto" latinLnBrk="0" hangingPunct="1">
                  <a:lnSpc>
                    <a:spcPct val="100000"/>
                  </a:lnSpc>
                  <a:spcBef>
                    <a:spcPts val="760"/>
                  </a:spcBef>
                  <a:spcAft>
                    <a:spcPts val="0"/>
                  </a:spcAft>
                  <a:buClr>
                    <a:srgbClr val="59FFB9"/>
                  </a:buClr>
                  <a:buSzTx/>
                  <a:buFontTx/>
                  <a:buNone/>
                  <a:tabLst/>
                  <a:defRPr/>
                </a:pPr>
                <a:r>
                  <a:rPr kumimoji="0" lang="en-GB" sz="760" b="0" i="0" u="none" strike="noStrike" kern="1200" cap="none" spc="0" normalizeH="0" baseline="0" noProof="0">
                    <a:ln>
                      <a:noFill/>
                    </a:ln>
                    <a:solidFill>
                      <a:srgbClr val="223341"/>
                    </a:solidFill>
                    <a:effectLst/>
                    <a:uLnTx/>
                    <a:uFillTx/>
                    <a:latin typeface="Trebuchet MS"/>
                    <a:ea typeface="+mn-ea"/>
                    <a:cs typeface="+mn-cs"/>
                  </a:rPr>
                  <a:t>22</a:t>
                </a:r>
              </a:p>
            </p:txBody>
          </p:sp>
          <p:sp>
            <p:nvSpPr>
              <p:cNvPr id="72" name="TextBox 71">
                <a:extLst>
                  <a:ext uri="{FF2B5EF4-FFF2-40B4-BE49-F238E27FC236}">
                    <a16:creationId xmlns:a16="http://schemas.microsoft.com/office/drawing/2014/main" id="{DC9CE044-5BB0-465F-85CB-1A014BD36123}"/>
                  </a:ext>
                </a:extLst>
              </p:cNvPr>
              <p:cNvSpPr txBox="1"/>
              <p:nvPr/>
            </p:nvSpPr>
            <p:spPr>
              <a:xfrm>
                <a:off x="5883492" y="1649369"/>
                <a:ext cx="162121" cy="201309"/>
              </a:xfrm>
              <a:prstGeom prst="rect">
                <a:avLst/>
              </a:prstGeom>
              <a:noFill/>
            </p:spPr>
            <p:txBody>
              <a:bodyPr wrap="none" lIns="0" tIns="0" rIns="0" bIns="0" rtlCol="0">
                <a:spAutoFit/>
              </a:bodyPr>
              <a:lstStyle/>
              <a:p>
                <a:pPr marL="0" marR="0" lvl="0" indent="0" algn="ctr" defTabSz="761970" rtl="0" eaLnBrk="1" fontAlgn="auto" latinLnBrk="0" hangingPunct="1">
                  <a:lnSpc>
                    <a:spcPct val="100000"/>
                  </a:lnSpc>
                  <a:spcBef>
                    <a:spcPts val="760"/>
                  </a:spcBef>
                  <a:spcAft>
                    <a:spcPts val="0"/>
                  </a:spcAft>
                  <a:buClr>
                    <a:srgbClr val="59FFB9"/>
                  </a:buClr>
                  <a:buSzTx/>
                  <a:buFontTx/>
                  <a:buNone/>
                  <a:tabLst/>
                  <a:defRPr/>
                </a:pPr>
                <a:r>
                  <a:rPr kumimoji="0" lang="en-GB" sz="760" b="0" i="0" u="none" strike="noStrike" kern="1200" cap="none" spc="0" normalizeH="0" baseline="0" noProof="0">
                    <a:ln>
                      <a:noFill/>
                    </a:ln>
                    <a:solidFill>
                      <a:srgbClr val="223341"/>
                    </a:solidFill>
                    <a:effectLst/>
                    <a:uLnTx/>
                    <a:uFillTx/>
                    <a:latin typeface="Trebuchet MS"/>
                    <a:ea typeface="+mn-ea"/>
                    <a:cs typeface="+mn-cs"/>
                  </a:rPr>
                  <a:t>24</a:t>
                </a:r>
              </a:p>
            </p:txBody>
          </p:sp>
          <p:sp>
            <p:nvSpPr>
              <p:cNvPr id="73" name="TextBox 72">
                <a:extLst>
                  <a:ext uri="{FF2B5EF4-FFF2-40B4-BE49-F238E27FC236}">
                    <a16:creationId xmlns:a16="http://schemas.microsoft.com/office/drawing/2014/main" id="{05504C18-8D67-498C-A813-678FBB9B1122}"/>
                  </a:ext>
                </a:extLst>
              </p:cNvPr>
              <p:cNvSpPr txBox="1"/>
              <p:nvPr/>
            </p:nvSpPr>
            <p:spPr>
              <a:xfrm>
                <a:off x="6240272" y="1649369"/>
                <a:ext cx="162121" cy="201309"/>
              </a:xfrm>
              <a:prstGeom prst="rect">
                <a:avLst/>
              </a:prstGeom>
              <a:noFill/>
            </p:spPr>
            <p:txBody>
              <a:bodyPr wrap="none" lIns="0" tIns="0" rIns="0" bIns="0" rtlCol="0">
                <a:spAutoFit/>
              </a:bodyPr>
              <a:lstStyle/>
              <a:p>
                <a:pPr marL="0" marR="0" lvl="0" indent="0" algn="ctr" defTabSz="761970" rtl="0" eaLnBrk="1" fontAlgn="auto" latinLnBrk="0" hangingPunct="1">
                  <a:lnSpc>
                    <a:spcPct val="100000"/>
                  </a:lnSpc>
                  <a:spcBef>
                    <a:spcPts val="760"/>
                  </a:spcBef>
                  <a:spcAft>
                    <a:spcPts val="0"/>
                  </a:spcAft>
                  <a:buClr>
                    <a:srgbClr val="59FFB9"/>
                  </a:buClr>
                  <a:buSzTx/>
                  <a:buFontTx/>
                  <a:buNone/>
                  <a:tabLst/>
                  <a:defRPr/>
                </a:pPr>
                <a:r>
                  <a:rPr kumimoji="0" lang="en-GB" sz="760" b="0" i="0" u="none" strike="noStrike" kern="1200" cap="none" spc="0" normalizeH="0" baseline="0" noProof="0">
                    <a:ln>
                      <a:noFill/>
                    </a:ln>
                    <a:solidFill>
                      <a:srgbClr val="223341"/>
                    </a:solidFill>
                    <a:effectLst/>
                    <a:uLnTx/>
                    <a:uFillTx/>
                    <a:latin typeface="Trebuchet MS"/>
                    <a:ea typeface="+mn-ea"/>
                    <a:cs typeface="+mn-cs"/>
                  </a:rPr>
                  <a:t>26</a:t>
                </a:r>
              </a:p>
            </p:txBody>
          </p:sp>
          <p:sp>
            <p:nvSpPr>
              <p:cNvPr id="74" name="TextBox 73">
                <a:extLst>
                  <a:ext uri="{FF2B5EF4-FFF2-40B4-BE49-F238E27FC236}">
                    <a16:creationId xmlns:a16="http://schemas.microsoft.com/office/drawing/2014/main" id="{D4328B4E-61FA-48BC-84C0-CFAFB1DB1EAE}"/>
                  </a:ext>
                </a:extLst>
              </p:cNvPr>
              <p:cNvSpPr txBox="1"/>
              <p:nvPr/>
            </p:nvSpPr>
            <p:spPr>
              <a:xfrm>
                <a:off x="6597060" y="1649369"/>
                <a:ext cx="162121" cy="201309"/>
              </a:xfrm>
              <a:prstGeom prst="rect">
                <a:avLst/>
              </a:prstGeom>
              <a:noFill/>
            </p:spPr>
            <p:txBody>
              <a:bodyPr wrap="none" lIns="0" tIns="0" rIns="0" bIns="0" rtlCol="0">
                <a:spAutoFit/>
              </a:bodyPr>
              <a:lstStyle/>
              <a:p>
                <a:pPr marL="0" marR="0" lvl="0" indent="0" algn="ctr" defTabSz="761970" rtl="0" eaLnBrk="1" fontAlgn="auto" latinLnBrk="0" hangingPunct="1">
                  <a:lnSpc>
                    <a:spcPct val="100000"/>
                  </a:lnSpc>
                  <a:spcBef>
                    <a:spcPts val="760"/>
                  </a:spcBef>
                  <a:spcAft>
                    <a:spcPts val="0"/>
                  </a:spcAft>
                  <a:buClr>
                    <a:srgbClr val="59FFB9"/>
                  </a:buClr>
                  <a:buSzTx/>
                  <a:buFontTx/>
                  <a:buNone/>
                  <a:tabLst/>
                  <a:defRPr/>
                </a:pPr>
                <a:r>
                  <a:rPr kumimoji="0" lang="en-GB" sz="760" b="0" i="0" u="none" strike="noStrike" kern="1200" cap="none" spc="0" normalizeH="0" baseline="0" noProof="0">
                    <a:ln>
                      <a:noFill/>
                    </a:ln>
                    <a:solidFill>
                      <a:srgbClr val="223341"/>
                    </a:solidFill>
                    <a:effectLst/>
                    <a:uLnTx/>
                    <a:uFillTx/>
                    <a:latin typeface="Trebuchet MS"/>
                    <a:ea typeface="+mn-ea"/>
                    <a:cs typeface="+mn-cs"/>
                  </a:rPr>
                  <a:t>28</a:t>
                </a:r>
              </a:p>
            </p:txBody>
          </p:sp>
          <p:sp>
            <p:nvSpPr>
              <p:cNvPr id="75" name="TextBox 74">
                <a:extLst>
                  <a:ext uri="{FF2B5EF4-FFF2-40B4-BE49-F238E27FC236}">
                    <a16:creationId xmlns:a16="http://schemas.microsoft.com/office/drawing/2014/main" id="{12FC5035-578A-43CF-A374-B966F2955571}"/>
                  </a:ext>
                </a:extLst>
              </p:cNvPr>
              <p:cNvSpPr txBox="1"/>
              <p:nvPr/>
            </p:nvSpPr>
            <p:spPr>
              <a:xfrm>
                <a:off x="3948953" y="1493100"/>
                <a:ext cx="463390" cy="201309"/>
              </a:xfrm>
              <a:prstGeom prst="rect">
                <a:avLst/>
              </a:prstGeom>
              <a:noFill/>
            </p:spPr>
            <p:txBody>
              <a:bodyPr wrap="square" lIns="0" tIns="0" rIns="0" bIns="0" rtlCol="0">
                <a:spAutoFit/>
              </a:bodyPr>
              <a:lstStyle/>
              <a:p>
                <a:pPr marL="0" marR="0" lvl="0" indent="0" algn="ctr" defTabSz="761970" rtl="0" eaLnBrk="1" fontAlgn="auto" latinLnBrk="0" hangingPunct="1">
                  <a:lnSpc>
                    <a:spcPct val="100000"/>
                  </a:lnSpc>
                  <a:spcBef>
                    <a:spcPts val="760"/>
                  </a:spcBef>
                  <a:spcAft>
                    <a:spcPts val="0"/>
                  </a:spcAft>
                  <a:buClr>
                    <a:srgbClr val="59FFB9"/>
                  </a:buClr>
                  <a:buSzTx/>
                  <a:buFontTx/>
                  <a:buNone/>
                  <a:tabLst/>
                  <a:defRPr/>
                </a:pPr>
                <a:r>
                  <a:rPr kumimoji="0" lang="en-GB" sz="760" b="0" i="0" u="none" strike="noStrike" kern="1200" cap="none" spc="0" normalizeH="0" baseline="0" noProof="0">
                    <a:ln>
                      <a:noFill/>
                    </a:ln>
                    <a:solidFill>
                      <a:srgbClr val="223341"/>
                    </a:solidFill>
                    <a:effectLst/>
                    <a:uLnTx/>
                    <a:uFillTx/>
                    <a:latin typeface="Trebuchet MS"/>
                    <a:ea typeface="+mn-ea"/>
                    <a:cs typeface="+mn-cs"/>
                  </a:rPr>
                  <a:t>Month</a:t>
                </a:r>
              </a:p>
            </p:txBody>
          </p:sp>
        </p:grpSp>
        <p:grpSp>
          <p:nvGrpSpPr>
            <p:cNvPr id="43" name="Group 42">
              <a:extLst>
                <a:ext uri="{FF2B5EF4-FFF2-40B4-BE49-F238E27FC236}">
                  <a16:creationId xmlns:a16="http://schemas.microsoft.com/office/drawing/2014/main" id="{DBD8AA8D-8A2A-47F0-8799-4364F40F1ABE}"/>
                </a:ext>
              </a:extLst>
            </p:cNvPr>
            <p:cNvGrpSpPr/>
            <p:nvPr/>
          </p:nvGrpSpPr>
          <p:grpSpPr>
            <a:xfrm>
              <a:off x="4667528" y="4800843"/>
              <a:ext cx="2217836" cy="1477847"/>
              <a:chOff x="4966256" y="4656305"/>
              <a:chExt cx="2217836" cy="1477847"/>
            </a:xfrm>
          </p:grpSpPr>
          <p:sp>
            <p:nvSpPr>
              <p:cNvPr id="44" name="Rectangle 43">
                <a:extLst>
                  <a:ext uri="{FF2B5EF4-FFF2-40B4-BE49-F238E27FC236}">
                    <a16:creationId xmlns:a16="http://schemas.microsoft.com/office/drawing/2014/main" id="{85B13870-F1EB-4A82-B453-DF3A5382CEFF}"/>
                  </a:ext>
                </a:extLst>
              </p:cNvPr>
              <p:cNvSpPr/>
              <p:nvPr/>
            </p:nvSpPr>
            <p:spPr>
              <a:xfrm>
                <a:off x="4981804" y="4686440"/>
                <a:ext cx="124396" cy="124396"/>
              </a:xfrm>
              <a:prstGeom prst="rect">
                <a:avLst/>
              </a:prstGeom>
              <a:solidFill>
                <a:srgbClr val="436582"/>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61970" rtl="0" eaLnBrk="1" fontAlgn="auto" latinLnBrk="0" hangingPunct="1">
                  <a:lnSpc>
                    <a:spcPct val="100000"/>
                  </a:lnSpc>
                  <a:spcBef>
                    <a:spcPts val="0"/>
                  </a:spcBef>
                  <a:spcAft>
                    <a:spcPts val="0"/>
                  </a:spcAft>
                  <a:buClrTx/>
                  <a:buSzTx/>
                  <a:buFontTx/>
                  <a:buNone/>
                  <a:tabLst/>
                  <a:defRPr/>
                </a:pPr>
                <a:endParaRPr kumimoji="0" lang="en-GB" sz="1139" b="0" i="0" u="none" strike="noStrike" kern="1200" cap="none" spc="0" normalizeH="0" baseline="0" noProof="0">
                  <a:ln>
                    <a:noFill/>
                  </a:ln>
                  <a:solidFill>
                    <a:srgbClr val="FFFFFF"/>
                  </a:solidFill>
                  <a:effectLst/>
                  <a:uLnTx/>
                  <a:uFillTx/>
                  <a:latin typeface="Trebuchet MS"/>
                  <a:ea typeface="+mn-ea"/>
                  <a:cs typeface="+mn-cs"/>
                </a:endParaRPr>
              </a:p>
            </p:txBody>
          </p:sp>
          <p:sp>
            <p:nvSpPr>
              <p:cNvPr id="45" name="TextBox 44">
                <a:extLst>
                  <a:ext uri="{FF2B5EF4-FFF2-40B4-BE49-F238E27FC236}">
                    <a16:creationId xmlns:a16="http://schemas.microsoft.com/office/drawing/2014/main" id="{A2BEB04E-D534-4F03-BF81-00FCE3FA947C}"/>
                  </a:ext>
                </a:extLst>
              </p:cNvPr>
              <p:cNvSpPr txBox="1"/>
              <p:nvPr/>
            </p:nvSpPr>
            <p:spPr>
              <a:xfrm>
                <a:off x="5195577" y="4656305"/>
                <a:ext cx="174788" cy="201309"/>
              </a:xfrm>
              <a:prstGeom prst="rect">
                <a:avLst/>
              </a:prstGeom>
              <a:noFill/>
            </p:spPr>
            <p:txBody>
              <a:bodyPr wrap="none" lIns="0" tIns="0" rIns="0" bIns="0" rtlCol="0">
                <a:spAutoFit/>
              </a:bodyPr>
              <a:lstStyle/>
              <a:p>
                <a:pPr marL="0" marR="0" lvl="0" indent="0" algn="l" defTabSz="761970" rtl="0" eaLnBrk="1" fontAlgn="auto" latinLnBrk="0" hangingPunct="1">
                  <a:lnSpc>
                    <a:spcPct val="100000"/>
                  </a:lnSpc>
                  <a:spcBef>
                    <a:spcPts val="760"/>
                  </a:spcBef>
                  <a:spcAft>
                    <a:spcPts val="0"/>
                  </a:spcAft>
                  <a:buClr>
                    <a:srgbClr val="59FFB9"/>
                  </a:buClr>
                  <a:buSzTx/>
                  <a:buFontTx/>
                  <a:buNone/>
                  <a:tabLst/>
                  <a:defRPr/>
                </a:pPr>
                <a:r>
                  <a:rPr kumimoji="0" lang="en-GB" sz="760" b="0" i="0" u="none" strike="noStrike" kern="1200" cap="none" spc="0" normalizeH="0" baseline="0" noProof="0">
                    <a:ln>
                      <a:noFill/>
                    </a:ln>
                    <a:solidFill>
                      <a:srgbClr val="223341"/>
                    </a:solidFill>
                    <a:effectLst/>
                    <a:uLnTx/>
                    <a:uFillTx/>
                    <a:latin typeface="Trebuchet MS"/>
                    <a:ea typeface="+mn-ea"/>
                    <a:cs typeface="+mn-cs"/>
                  </a:rPr>
                  <a:t>PR</a:t>
                </a:r>
              </a:p>
            </p:txBody>
          </p:sp>
          <p:sp>
            <p:nvSpPr>
              <p:cNvPr id="46" name="Rectangle 45">
                <a:extLst>
                  <a:ext uri="{FF2B5EF4-FFF2-40B4-BE49-F238E27FC236}">
                    <a16:creationId xmlns:a16="http://schemas.microsoft.com/office/drawing/2014/main" id="{E8021F52-B388-4746-843A-05D164B7DFC3}"/>
                  </a:ext>
                </a:extLst>
              </p:cNvPr>
              <p:cNvSpPr/>
              <p:nvPr/>
            </p:nvSpPr>
            <p:spPr>
              <a:xfrm>
                <a:off x="4981804" y="4864240"/>
                <a:ext cx="124396" cy="124396"/>
              </a:xfrm>
              <a:prstGeom prst="rect">
                <a:avLst/>
              </a:prstGeom>
              <a:solidFill>
                <a:srgbClr val="4FC7ED"/>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61970" rtl="0" eaLnBrk="1" fontAlgn="auto" latinLnBrk="0" hangingPunct="1">
                  <a:lnSpc>
                    <a:spcPct val="100000"/>
                  </a:lnSpc>
                  <a:spcBef>
                    <a:spcPts val="0"/>
                  </a:spcBef>
                  <a:spcAft>
                    <a:spcPts val="0"/>
                  </a:spcAft>
                  <a:buClrTx/>
                  <a:buSzTx/>
                  <a:buFontTx/>
                  <a:buNone/>
                  <a:tabLst/>
                  <a:defRPr/>
                </a:pPr>
                <a:endParaRPr kumimoji="0" lang="en-GB" sz="1139" b="0" i="0" u="none" strike="noStrike" kern="1200" cap="none" spc="0" normalizeH="0" baseline="0" noProof="0">
                  <a:ln>
                    <a:noFill/>
                  </a:ln>
                  <a:solidFill>
                    <a:srgbClr val="FFFFFF"/>
                  </a:solidFill>
                  <a:effectLst/>
                  <a:uLnTx/>
                  <a:uFillTx/>
                  <a:latin typeface="Trebuchet MS"/>
                  <a:ea typeface="+mn-ea"/>
                  <a:cs typeface="+mn-cs"/>
                </a:endParaRPr>
              </a:p>
            </p:txBody>
          </p:sp>
          <p:sp>
            <p:nvSpPr>
              <p:cNvPr id="47" name="TextBox 46">
                <a:extLst>
                  <a:ext uri="{FF2B5EF4-FFF2-40B4-BE49-F238E27FC236}">
                    <a16:creationId xmlns:a16="http://schemas.microsoft.com/office/drawing/2014/main" id="{04BB9392-8C4D-4B52-A78E-7EFE6DA7E130}"/>
                  </a:ext>
                </a:extLst>
              </p:cNvPr>
              <p:cNvSpPr txBox="1"/>
              <p:nvPr/>
            </p:nvSpPr>
            <p:spPr>
              <a:xfrm>
                <a:off x="5195577" y="4834106"/>
                <a:ext cx="369838" cy="201309"/>
              </a:xfrm>
              <a:prstGeom prst="rect">
                <a:avLst/>
              </a:prstGeom>
              <a:noFill/>
            </p:spPr>
            <p:txBody>
              <a:bodyPr wrap="none" lIns="0" tIns="0" rIns="0" bIns="0" rtlCol="0">
                <a:spAutoFit/>
              </a:bodyPr>
              <a:lstStyle/>
              <a:p>
                <a:pPr marL="0" marR="0" lvl="0" indent="0" algn="l" defTabSz="761970" rtl="0" eaLnBrk="1" fontAlgn="auto" latinLnBrk="0" hangingPunct="1">
                  <a:lnSpc>
                    <a:spcPct val="100000"/>
                  </a:lnSpc>
                  <a:spcBef>
                    <a:spcPts val="760"/>
                  </a:spcBef>
                  <a:spcAft>
                    <a:spcPts val="0"/>
                  </a:spcAft>
                  <a:buClr>
                    <a:srgbClr val="59FFB9"/>
                  </a:buClr>
                  <a:buSzTx/>
                  <a:buFontTx/>
                  <a:buNone/>
                  <a:tabLst/>
                  <a:defRPr/>
                </a:pPr>
                <a:r>
                  <a:rPr kumimoji="0" lang="en-GB" sz="760" b="0" i="0" u="none" strike="noStrike" kern="1200" cap="none" spc="0" normalizeH="0" baseline="0" noProof="0">
                    <a:ln>
                      <a:noFill/>
                    </a:ln>
                    <a:solidFill>
                      <a:srgbClr val="223341"/>
                    </a:solidFill>
                    <a:effectLst/>
                    <a:uLnTx/>
                    <a:uFillTx/>
                    <a:latin typeface="Trebuchet MS"/>
                    <a:ea typeface="+mn-ea"/>
                    <a:cs typeface="+mn-cs"/>
                  </a:rPr>
                  <a:t>VGPR</a:t>
                </a:r>
              </a:p>
            </p:txBody>
          </p:sp>
          <p:sp>
            <p:nvSpPr>
              <p:cNvPr id="48" name="Rectangle 47">
                <a:extLst>
                  <a:ext uri="{FF2B5EF4-FFF2-40B4-BE49-F238E27FC236}">
                    <a16:creationId xmlns:a16="http://schemas.microsoft.com/office/drawing/2014/main" id="{C5F1DC55-1B97-4538-9395-C85B07FE59A8}"/>
                  </a:ext>
                </a:extLst>
              </p:cNvPr>
              <p:cNvSpPr/>
              <p:nvPr/>
            </p:nvSpPr>
            <p:spPr>
              <a:xfrm>
                <a:off x="4981804" y="5042040"/>
                <a:ext cx="124396" cy="124396"/>
              </a:xfrm>
              <a:prstGeom prst="rect">
                <a:avLst/>
              </a:prstGeom>
              <a:solidFill>
                <a:srgbClr val="66D289"/>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61970" rtl="0" eaLnBrk="1" fontAlgn="auto" latinLnBrk="0" hangingPunct="1">
                  <a:lnSpc>
                    <a:spcPct val="100000"/>
                  </a:lnSpc>
                  <a:spcBef>
                    <a:spcPts val="0"/>
                  </a:spcBef>
                  <a:spcAft>
                    <a:spcPts val="0"/>
                  </a:spcAft>
                  <a:buClrTx/>
                  <a:buSzTx/>
                  <a:buFontTx/>
                  <a:buNone/>
                  <a:tabLst/>
                  <a:defRPr/>
                </a:pPr>
                <a:endParaRPr kumimoji="0" lang="en-GB" sz="1139" b="0" i="0" u="none" strike="noStrike" kern="1200" cap="none" spc="0" normalizeH="0" baseline="0" noProof="0">
                  <a:ln>
                    <a:noFill/>
                  </a:ln>
                  <a:solidFill>
                    <a:srgbClr val="FFFFFF"/>
                  </a:solidFill>
                  <a:effectLst/>
                  <a:uLnTx/>
                  <a:uFillTx/>
                  <a:latin typeface="Trebuchet MS"/>
                  <a:ea typeface="+mn-ea"/>
                  <a:cs typeface="+mn-cs"/>
                </a:endParaRPr>
              </a:p>
            </p:txBody>
          </p:sp>
          <p:sp>
            <p:nvSpPr>
              <p:cNvPr id="49" name="TextBox 48">
                <a:extLst>
                  <a:ext uri="{FF2B5EF4-FFF2-40B4-BE49-F238E27FC236}">
                    <a16:creationId xmlns:a16="http://schemas.microsoft.com/office/drawing/2014/main" id="{7C88971D-25B0-4B10-A4D4-8A70F2F162B2}"/>
                  </a:ext>
                </a:extLst>
              </p:cNvPr>
              <p:cNvSpPr txBox="1"/>
              <p:nvPr/>
            </p:nvSpPr>
            <p:spPr>
              <a:xfrm>
                <a:off x="5195577" y="5011904"/>
                <a:ext cx="179854" cy="201309"/>
              </a:xfrm>
              <a:prstGeom prst="rect">
                <a:avLst/>
              </a:prstGeom>
              <a:noFill/>
            </p:spPr>
            <p:txBody>
              <a:bodyPr wrap="none" lIns="0" tIns="0" rIns="0" bIns="0" rtlCol="0">
                <a:spAutoFit/>
              </a:bodyPr>
              <a:lstStyle/>
              <a:p>
                <a:pPr marL="0" marR="0" lvl="0" indent="0" algn="l" defTabSz="761970" rtl="0" eaLnBrk="1" fontAlgn="auto" latinLnBrk="0" hangingPunct="1">
                  <a:lnSpc>
                    <a:spcPct val="100000"/>
                  </a:lnSpc>
                  <a:spcBef>
                    <a:spcPts val="760"/>
                  </a:spcBef>
                  <a:spcAft>
                    <a:spcPts val="0"/>
                  </a:spcAft>
                  <a:buClr>
                    <a:srgbClr val="59FFB9"/>
                  </a:buClr>
                  <a:buSzTx/>
                  <a:buFontTx/>
                  <a:buNone/>
                  <a:tabLst/>
                  <a:defRPr/>
                </a:pPr>
                <a:r>
                  <a:rPr kumimoji="0" lang="en-GB" sz="760" b="0" i="0" u="none" strike="noStrike" kern="1200" cap="none" spc="0" normalizeH="0" baseline="0" noProof="0">
                    <a:ln>
                      <a:noFill/>
                    </a:ln>
                    <a:solidFill>
                      <a:srgbClr val="223341"/>
                    </a:solidFill>
                    <a:effectLst/>
                    <a:uLnTx/>
                    <a:uFillTx/>
                    <a:latin typeface="Trebuchet MS"/>
                    <a:ea typeface="+mn-ea"/>
                    <a:cs typeface="+mn-cs"/>
                  </a:rPr>
                  <a:t>CR</a:t>
                </a:r>
              </a:p>
            </p:txBody>
          </p:sp>
          <p:sp>
            <p:nvSpPr>
              <p:cNvPr id="50" name="Rectangle 49">
                <a:extLst>
                  <a:ext uri="{FF2B5EF4-FFF2-40B4-BE49-F238E27FC236}">
                    <a16:creationId xmlns:a16="http://schemas.microsoft.com/office/drawing/2014/main" id="{7A2E157C-8D30-4742-8E2C-AABF1527E0E4}"/>
                  </a:ext>
                </a:extLst>
              </p:cNvPr>
              <p:cNvSpPr/>
              <p:nvPr/>
            </p:nvSpPr>
            <p:spPr>
              <a:xfrm>
                <a:off x="4981804" y="5219840"/>
                <a:ext cx="124396" cy="124396"/>
              </a:xfrm>
              <a:prstGeom prst="rect">
                <a:avLst/>
              </a:prstGeom>
              <a:solidFill>
                <a:srgbClr val="298A49"/>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61970" rtl="0" eaLnBrk="1" fontAlgn="auto" latinLnBrk="0" hangingPunct="1">
                  <a:lnSpc>
                    <a:spcPct val="100000"/>
                  </a:lnSpc>
                  <a:spcBef>
                    <a:spcPts val="0"/>
                  </a:spcBef>
                  <a:spcAft>
                    <a:spcPts val="0"/>
                  </a:spcAft>
                  <a:buClrTx/>
                  <a:buSzTx/>
                  <a:buFontTx/>
                  <a:buNone/>
                  <a:tabLst/>
                  <a:defRPr/>
                </a:pPr>
                <a:endParaRPr kumimoji="0" lang="en-GB" sz="1139" b="0" i="0" u="none" strike="noStrike" kern="1200" cap="none" spc="0" normalizeH="0" baseline="0" noProof="0">
                  <a:ln>
                    <a:noFill/>
                  </a:ln>
                  <a:solidFill>
                    <a:srgbClr val="FFFFFF"/>
                  </a:solidFill>
                  <a:effectLst/>
                  <a:uLnTx/>
                  <a:uFillTx/>
                  <a:latin typeface="Trebuchet MS"/>
                  <a:ea typeface="+mn-ea"/>
                  <a:cs typeface="+mn-cs"/>
                </a:endParaRPr>
              </a:p>
            </p:txBody>
          </p:sp>
          <p:sp>
            <p:nvSpPr>
              <p:cNvPr id="51" name="TextBox 50">
                <a:extLst>
                  <a:ext uri="{FF2B5EF4-FFF2-40B4-BE49-F238E27FC236}">
                    <a16:creationId xmlns:a16="http://schemas.microsoft.com/office/drawing/2014/main" id="{26D16E72-1EE6-42B8-B7D8-70BC93F5CC2A}"/>
                  </a:ext>
                </a:extLst>
              </p:cNvPr>
              <p:cNvSpPr txBox="1"/>
              <p:nvPr/>
            </p:nvSpPr>
            <p:spPr>
              <a:xfrm>
                <a:off x="5195577" y="5189707"/>
                <a:ext cx="243181" cy="201309"/>
              </a:xfrm>
              <a:prstGeom prst="rect">
                <a:avLst/>
              </a:prstGeom>
              <a:noFill/>
            </p:spPr>
            <p:txBody>
              <a:bodyPr wrap="none" lIns="0" tIns="0" rIns="0" bIns="0" rtlCol="0">
                <a:spAutoFit/>
              </a:bodyPr>
              <a:lstStyle/>
              <a:p>
                <a:pPr marL="0" marR="0" lvl="0" indent="0" algn="l" defTabSz="761970" rtl="0" eaLnBrk="1" fontAlgn="auto" latinLnBrk="0" hangingPunct="1">
                  <a:lnSpc>
                    <a:spcPct val="100000"/>
                  </a:lnSpc>
                  <a:spcBef>
                    <a:spcPts val="760"/>
                  </a:spcBef>
                  <a:spcAft>
                    <a:spcPts val="0"/>
                  </a:spcAft>
                  <a:buClr>
                    <a:srgbClr val="59FFB9"/>
                  </a:buClr>
                  <a:buSzTx/>
                  <a:buFontTx/>
                  <a:buNone/>
                  <a:tabLst/>
                  <a:defRPr/>
                </a:pPr>
                <a:r>
                  <a:rPr kumimoji="0" lang="en-GB" sz="760" b="0" i="0" u="none" strike="noStrike" kern="1200" cap="none" spc="0" normalizeH="0" baseline="0" noProof="0">
                    <a:ln>
                      <a:noFill/>
                    </a:ln>
                    <a:solidFill>
                      <a:srgbClr val="223341"/>
                    </a:solidFill>
                    <a:effectLst/>
                    <a:uLnTx/>
                    <a:uFillTx/>
                    <a:latin typeface="Trebuchet MS"/>
                    <a:ea typeface="+mn-ea"/>
                    <a:cs typeface="+mn-cs"/>
                  </a:rPr>
                  <a:t>sCR</a:t>
                </a:r>
              </a:p>
            </p:txBody>
          </p:sp>
          <p:sp>
            <p:nvSpPr>
              <p:cNvPr id="52" name="Rectangle 51">
                <a:extLst>
                  <a:ext uri="{FF2B5EF4-FFF2-40B4-BE49-F238E27FC236}">
                    <a16:creationId xmlns:a16="http://schemas.microsoft.com/office/drawing/2014/main" id="{738C6567-24C5-49F8-8E07-EA53F77734AF}"/>
                  </a:ext>
                </a:extLst>
              </p:cNvPr>
              <p:cNvSpPr/>
              <p:nvPr/>
            </p:nvSpPr>
            <p:spPr>
              <a:xfrm>
                <a:off x="4981804" y="5397640"/>
                <a:ext cx="124396" cy="124396"/>
              </a:xfrm>
              <a:prstGeom prst="rect">
                <a:avLst/>
              </a:prstGeom>
              <a:solidFill>
                <a:srgbClr val="FF0000"/>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61970" rtl="0" eaLnBrk="1" fontAlgn="auto" latinLnBrk="0" hangingPunct="1">
                  <a:lnSpc>
                    <a:spcPct val="100000"/>
                  </a:lnSpc>
                  <a:spcBef>
                    <a:spcPts val="0"/>
                  </a:spcBef>
                  <a:spcAft>
                    <a:spcPts val="0"/>
                  </a:spcAft>
                  <a:buClrTx/>
                  <a:buSzTx/>
                  <a:buFontTx/>
                  <a:buNone/>
                  <a:tabLst/>
                  <a:defRPr/>
                </a:pPr>
                <a:endParaRPr kumimoji="0" lang="en-GB" sz="1139" b="0" i="0" u="none" strike="noStrike" kern="1200" cap="none" spc="0" normalizeH="0" baseline="0" noProof="0">
                  <a:ln>
                    <a:noFill/>
                  </a:ln>
                  <a:solidFill>
                    <a:srgbClr val="FFFFFF"/>
                  </a:solidFill>
                  <a:effectLst/>
                  <a:uLnTx/>
                  <a:uFillTx/>
                  <a:latin typeface="Trebuchet MS"/>
                  <a:ea typeface="+mn-ea"/>
                  <a:cs typeface="+mn-cs"/>
                </a:endParaRPr>
              </a:p>
            </p:txBody>
          </p:sp>
          <p:sp>
            <p:nvSpPr>
              <p:cNvPr id="53" name="TextBox 52">
                <a:extLst>
                  <a:ext uri="{FF2B5EF4-FFF2-40B4-BE49-F238E27FC236}">
                    <a16:creationId xmlns:a16="http://schemas.microsoft.com/office/drawing/2014/main" id="{59DF8BB4-5EA9-4AFA-A09D-0C8A330BF288}"/>
                  </a:ext>
                </a:extLst>
              </p:cNvPr>
              <p:cNvSpPr txBox="1"/>
              <p:nvPr/>
            </p:nvSpPr>
            <p:spPr>
              <a:xfrm>
                <a:off x="5195577" y="5367504"/>
                <a:ext cx="179854" cy="201309"/>
              </a:xfrm>
              <a:prstGeom prst="rect">
                <a:avLst/>
              </a:prstGeom>
              <a:noFill/>
            </p:spPr>
            <p:txBody>
              <a:bodyPr wrap="none" lIns="0" tIns="0" rIns="0" bIns="0" rtlCol="0">
                <a:spAutoFit/>
              </a:bodyPr>
              <a:lstStyle/>
              <a:p>
                <a:pPr marL="0" marR="0" lvl="0" indent="0" algn="l" defTabSz="761970" rtl="0" eaLnBrk="1" fontAlgn="auto" latinLnBrk="0" hangingPunct="1">
                  <a:lnSpc>
                    <a:spcPct val="100000"/>
                  </a:lnSpc>
                  <a:spcBef>
                    <a:spcPts val="760"/>
                  </a:spcBef>
                  <a:spcAft>
                    <a:spcPts val="0"/>
                  </a:spcAft>
                  <a:buClr>
                    <a:srgbClr val="59FFB9"/>
                  </a:buClr>
                  <a:buSzTx/>
                  <a:buFontTx/>
                  <a:buNone/>
                  <a:tabLst/>
                  <a:defRPr/>
                </a:pPr>
                <a:r>
                  <a:rPr kumimoji="0" lang="en-GB" sz="760" b="0" i="0" u="none" strike="noStrike" kern="1200" cap="none" spc="0" normalizeH="0" baseline="0" noProof="0">
                    <a:ln>
                      <a:noFill/>
                    </a:ln>
                    <a:solidFill>
                      <a:srgbClr val="223341"/>
                    </a:solidFill>
                    <a:effectLst/>
                    <a:uLnTx/>
                    <a:uFillTx/>
                    <a:latin typeface="Trebuchet MS"/>
                    <a:ea typeface="+mn-ea"/>
                    <a:cs typeface="+mn-cs"/>
                  </a:rPr>
                  <a:t>PD</a:t>
                </a:r>
              </a:p>
            </p:txBody>
          </p:sp>
          <p:sp>
            <p:nvSpPr>
              <p:cNvPr id="54" name="TextBox 53">
                <a:extLst>
                  <a:ext uri="{FF2B5EF4-FFF2-40B4-BE49-F238E27FC236}">
                    <a16:creationId xmlns:a16="http://schemas.microsoft.com/office/drawing/2014/main" id="{75A492A0-710B-436E-A1E0-AACD23720C0A}"/>
                  </a:ext>
                </a:extLst>
              </p:cNvPr>
              <p:cNvSpPr txBox="1"/>
              <p:nvPr/>
            </p:nvSpPr>
            <p:spPr>
              <a:xfrm>
                <a:off x="5195577" y="5545304"/>
                <a:ext cx="1309634" cy="201309"/>
              </a:xfrm>
              <a:prstGeom prst="rect">
                <a:avLst/>
              </a:prstGeom>
              <a:noFill/>
            </p:spPr>
            <p:txBody>
              <a:bodyPr wrap="none" lIns="0" tIns="0" rIns="0" bIns="0" rtlCol="0">
                <a:spAutoFit/>
              </a:bodyPr>
              <a:lstStyle/>
              <a:p>
                <a:pPr marL="0" marR="0" lvl="0" indent="0" algn="l" defTabSz="761970" rtl="0" eaLnBrk="1" fontAlgn="auto" latinLnBrk="0" hangingPunct="1">
                  <a:lnSpc>
                    <a:spcPct val="100000"/>
                  </a:lnSpc>
                  <a:spcBef>
                    <a:spcPts val="760"/>
                  </a:spcBef>
                  <a:spcAft>
                    <a:spcPts val="0"/>
                  </a:spcAft>
                  <a:buClr>
                    <a:srgbClr val="59FFB9"/>
                  </a:buClr>
                  <a:buSzTx/>
                  <a:buFontTx/>
                  <a:buNone/>
                  <a:tabLst/>
                  <a:defRPr/>
                </a:pPr>
                <a:r>
                  <a:rPr kumimoji="0" lang="en-GB" sz="760" b="0" i="0" u="none" strike="noStrike" kern="1200" cap="none" spc="0" normalizeH="0" baseline="0" noProof="0">
                    <a:ln>
                      <a:noFill/>
                    </a:ln>
                    <a:solidFill>
                      <a:srgbClr val="223341"/>
                    </a:solidFill>
                    <a:effectLst/>
                    <a:uLnTx/>
                    <a:uFillTx/>
                    <a:latin typeface="Trebuchet MS"/>
                    <a:ea typeface="+mn-ea"/>
                    <a:cs typeface="+mn-cs"/>
                  </a:rPr>
                  <a:t>Treatment ongoing</a:t>
                </a:r>
              </a:p>
            </p:txBody>
          </p:sp>
          <p:sp>
            <p:nvSpPr>
              <p:cNvPr id="55" name="TextBox 54">
                <a:extLst>
                  <a:ext uri="{FF2B5EF4-FFF2-40B4-BE49-F238E27FC236}">
                    <a16:creationId xmlns:a16="http://schemas.microsoft.com/office/drawing/2014/main" id="{155CF857-E66C-4DDC-8C17-2736BE901A8B}"/>
                  </a:ext>
                </a:extLst>
              </p:cNvPr>
              <p:cNvSpPr txBox="1"/>
              <p:nvPr/>
            </p:nvSpPr>
            <p:spPr>
              <a:xfrm>
                <a:off x="5195577" y="5723105"/>
                <a:ext cx="1205774" cy="201309"/>
              </a:xfrm>
              <a:prstGeom prst="rect">
                <a:avLst/>
              </a:prstGeom>
              <a:noFill/>
            </p:spPr>
            <p:txBody>
              <a:bodyPr wrap="none" lIns="0" tIns="0" rIns="0" bIns="0" rtlCol="0">
                <a:spAutoFit/>
              </a:bodyPr>
              <a:lstStyle/>
              <a:p>
                <a:pPr marL="0" marR="0" lvl="0" indent="0" algn="l" defTabSz="761970" rtl="0" eaLnBrk="1" fontAlgn="auto" latinLnBrk="0" hangingPunct="1">
                  <a:lnSpc>
                    <a:spcPct val="100000"/>
                  </a:lnSpc>
                  <a:spcBef>
                    <a:spcPts val="760"/>
                  </a:spcBef>
                  <a:spcAft>
                    <a:spcPts val="0"/>
                  </a:spcAft>
                  <a:buClr>
                    <a:srgbClr val="59FFB9"/>
                  </a:buClr>
                  <a:buSzTx/>
                  <a:buFontTx/>
                  <a:buNone/>
                  <a:tabLst/>
                  <a:defRPr/>
                </a:pPr>
                <a:r>
                  <a:rPr kumimoji="0" lang="en-GB" sz="760" b="0" i="0" u="none" strike="noStrike" kern="1200" cap="none" spc="0" normalizeH="0" baseline="0" noProof="0">
                    <a:ln>
                      <a:noFill/>
                    </a:ln>
                    <a:solidFill>
                      <a:srgbClr val="223341"/>
                    </a:solidFill>
                    <a:effectLst/>
                    <a:uLnTx/>
                    <a:uFillTx/>
                    <a:latin typeface="Trebuchet MS"/>
                    <a:ea typeface="+mn-ea"/>
                    <a:cs typeface="+mn-cs"/>
                  </a:rPr>
                  <a:t>Earlier escalation</a:t>
                </a:r>
              </a:p>
            </p:txBody>
          </p:sp>
          <p:sp>
            <p:nvSpPr>
              <p:cNvPr id="56" name="TextBox 55">
                <a:extLst>
                  <a:ext uri="{FF2B5EF4-FFF2-40B4-BE49-F238E27FC236}">
                    <a16:creationId xmlns:a16="http://schemas.microsoft.com/office/drawing/2014/main" id="{F18A3631-F563-4531-BE2D-E499451F1EC7}"/>
                  </a:ext>
                </a:extLst>
              </p:cNvPr>
              <p:cNvSpPr txBox="1"/>
              <p:nvPr/>
            </p:nvSpPr>
            <p:spPr>
              <a:xfrm>
                <a:off x="5195577" y="5900905"/>
                <a:ext cx="1988515" cy="201309"/>
              </a:xfrm>
              <a:prstGeom prst="rect">
                <a:avLst/>
              </a:prstGeom>
              <a:noFill/>
            </p:spPr>
            <p:txBody>
              <a:bodyPr wrap="none" lIns="0" tIns="0" rIns="0" bIns="0" rtlCol="0">
                <a:spAutoFit/>
              </a:bodyPr>
              <a:lstStyle/>
              <a:p>
                <a:pPr marL="0" marR="0" lvl="0" indent="0" algn="l" defTabSz="761970" rtl="0" eaLnBrk="1" fontAlgn="auto" latinLnBrk="0" hangingPunct="1">
                  <a:lnSpc>
                    <a:spcPct val="100000"/>
                  </a:lnSpc>
                  <a:spcBef>
                    <a:spcPts val="760"/>
                  </a:spcBef>
                  <a:spcAft>
                    <a:spcPts val="0"/>
                  </a:spcAft>
                  <a:buClr>
                    <a:srgbClr val="59FFB9"/>
                  </a:buClr>
                  <a:buSzTx/>
                  <a:buFontTx/>
                  <a:buNone/>
                  <a:tabLst/>
                  <a:defRPr/>
                </a:pPr>
                <a:r>
                  <a:rPr kumimoji="0" lang="en-GB" sz="760" b="0" i="0" u="none" strike="noStrike" kern="1200" cap="none" spc="0" normalizeH="0" baseline="0" noProof="0">
                    <a:ln>
                      <a:noFill/>
                    </a:ln>
                    <a:solidFill>
                      <a:srgbClr val="223341"/>
                    </a:solidFill>
                    <a:effectLst/>
                    <a:uLnTx/>
                    <a:uFillTx/>
                    <a:latin typeface="Trebuchet MS"/>
                    <a:ea typeface="+mn-ea"/>
                    <a:cs typeface="+mn-cs"/>
                  </a:rPr>
                  <a:t>Cohort enrolling, not mature</a:t>
                </a:r>
              </a:p>
            </p:txBody>
          </p:sp>
          <p:sp>
            <p:nvSpPr>
              <p:cNvPr id="57" name="TextBox 56">
                <a:extLst>
                  <a:ext uri="{FF2B5EF4-FFF2-40B4-BE49-F238E27FC236}">
                    <a16:creationId xmlns:a16="http://schemas.microsoft.com/office/drawing/2014/main" id="{48A93B3A-9604-483E-B7A2-3C151979206B}"/>
                  </a:ext>
                </a:extLst>
              </p:cNvPr>
              <p:cNvSpPr txBox="1"/>
              <p:nvPr/>
            </p:nvSpPr>
            <p:spPr>
              <a:xfrm>
                <a:off x="5026746" y="5769557"/>
                <a:ext cx="55729" cy="201310"/>
              </a:xfrm>
              <a:prstGeom prst="rect">
                <a:avLst/>
              </a:prstGeom>
              <a:noFill/>
            </p:spPr>
            <p:txBody>
              <a:bodyPr wrap="none" lIns="0" tIns="0" rIns="0" bIns="0" rtlCol="0">
                <a:spAutoFit/>
              </a:bodyPr>
              <a:lstStyle/>
              <a:p>
                <a:pPr marL="0" marR="0" lvl="0" indent="0" algn="r" defTabSz="761970" rtl="0" eaLnBrk="1" fontAlgn="auto" latinLnBrk="0" hangingPunct="1">
                  <a:lnSpc>
                    <a:spcPct val="100000"/>
                  </a:lnSpc>
                  <a:spcBef>
                    <a:spcPts val="760"/>
                  </a:spcBef>
                  <a:spcAft>
                    <a:spcPts val="0"/>
                  </a:spcAft>
                  <a:buClr>
                    <a:srgbClr val="59FFB9"/>
                  </a:buClr>
                  <a:buSzTx/>
                  <a:buFontTx/>
                  <a:buNone/>
                  <a:tabLst/>
                  <a:defRPr/>
                </a:pPr>
                <a:r>
                  <a:rPr kumimoji="0" lang="en-GB" sz="760" b="0" i="0" u="none" strike="noStrike" kern="1200" cap="none" spc="0" normalizeH="0" baseline="0" noProof="0">
                    <a:ln>
                      <a:noFill/>
                    </a:ln>
                    <a:solidFill>
                      <a:srgbClr val="223341"/>
                    </a:solidFill>
                    <a:effectLst/>
                    <a:uLnTx/>
                    <a:uFillTx/>
                    <a:latin typeface="Trebuchet MS"/>
                    <a:ea typeface="+mn-ea"/>
                    <a:cs typeface="+mn-cs"/>
                  </a:rPr>
                  <a:t>*</a:t>
                </a:r>
              </a:p>
            </p:txBody>
          </p:sp>
          <p:sp>
            <p:nvSpPr>
              <p:cNvPr id="58" name="TextBox 57">
                <a:extLst>
                  <a:ext uri="{FF2B5EF4-FFF2-40B4-BE49-F238E27FC236}">
                    <a16:creationId xmlns:a16="http://schemas.microsoft.com/office/drawing/2014/main" id="{A4672635-CC5F-452A-A9D7-FAE41D138C0F}"/>
                  </a:ext>
                </a:extLst>
              </p:cNvPr>
              <p:cNvSpPr txBox="1"/>
              <p:nvPr/>
            </p:nvSpPr>
            <p:spPr>
              <a:xfrm>
                <a:off x="5009487" y="5932842"/>
                <a:ext cx="111460" cy="201310"/>
              </a:xfrm>
              <a:prstGeom prst="rect">
                <a:avLst/>
              </a:prstGeom>
              <a:noFill/>
            </p:spPr>
            <p:txBody>
              <a:bodyPr wrap="none" lIns="0" tIns="0" rIns="0" bIns="0" rtlCol="0">
                <a:spAutoFit/>
              </a:bodyPr>
              <a:lstStyle/>
              <a:p>
                <a:pPr marL="0" marR="0" lvl="0" indent="0" algn="r" defTabSz="761970" rtl="0" eaLnBrk="1" fontAlgn="auto" latinLnBrk="0" hangingPunct="1">
                  <a:lnSpc>
                    <a:spcPct val="100000"/>
                  </a:lnSpc>
                  <a:spcBef>
                    <a:spcPts val="760"/>
                  </a:spcBef>
                  <a:spcAft>
                    <a:spcPts val="0"/>
                  </a:spcAft>
                  <a:buClr>
                    <a:srgbClr val="59FFB9"/>
                  </a:buClr>
                  <a:buSzTx/>
                  <a:buFontTx/>
                  <a:buNone/>
                  <a:tabLst/>
                  <a:defRPr/>
                </a:pPr>
                <a:r>
                  <a:rPr kumimoji="0" lang="en-GB" sz="760" b="0" i="0" u="none" strike="noStrike" kern="1200" cap="none" spc="0" normalizeH="0" baseline="0" noProof="0">
                    <a:ln>
                      <a:noFill/>
                    </a:ln>
                    <a:solidFill>
                      <a:srgbClr val="223341"/>
                    </a:solidFill>
                    <a:effectLst/>
                    <a:uLnTx/>
                    <a:uFillTx/>
                    <a:latin typeface="Trebuchet MS"/>
                    <a:ea typeface="+mn-ea"/>
                    <a:cs typeface="+mn-cs"/>
                  </a:rPr>
                  <a:t>**</a:t>
                </a:r>
              </a:p>
            </p:txBody>
          </p:sp>
          <p:sp>
            <p:nvSpPr>
              <p:cNvPr id="59" name="Arrow: Right 58">
                <a:extLst>
                  <a:ext uri="{FF2B5EF4-FFF2-40B4-BE49-F238E27FC236}">
                    <a16:creationId xmlns:a16="http://schemas.microsoft.com/office/drawing/2014/main" id="{5B927110-124A-4A95-A7C9-12662BA68244}"/>
                  </a:ext>
                </a:extLst>
              </p:cNvPr>
              <p:cNvSpPr/>
              <p:nvPr/>
            </p:nvSpPr>
            <p:spPr>
              <a:xfrm>
                <a:off x="4966256" y="5568773"/>
                <a:ext cx="155493" cy="137730"/>
              </a:xfrm>
              <a:prstGeom prst="rightArrow">
                <a:avLst>
                  <a:gd name="adj1" fmla="val 50000"/>
                  <a:gd name="adj2" fmla="val 64929"/>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61970" rtl="0" eaLnBrk="1" fontAlgn="auto" latinLnBrk="0" hangingPunct="1">
                  <a:lnSpc>
                    <a:spcPct val="100000"/>
                  </a:lnSpc>
                  <a:spcBef>
                    <a:spcPts val="0"/>
                  </a:spcBef>
                  <a:spcAft>
                    <a:spcPts val="0"/>
                  </a:spcAft>
                  <a:buClrTx/>
                  <a:buSzTx/>
                  <a:buFontTx/>
                  <a:buNone/>
                  <a:tabLst/>
                  <a:defRPr/>
                </a:pPr>
                <a:endParaRPr kumimoji="0" lang="en-GB" sz="1139" b="0" i="0" u="none" strike="noStrike" kern="1200" cap="none" spc="0" normalizeH="0" baseline="0" noProof="0">
                  <a:ln>
                    <a:noFill/>
                  </a:ln>
                  <a:solidFill>
                    <a:srgbClr val="FFFFFF"/>
                  </a:solidFill>
                  <a:effectLst/>
                  <a:uLnTx/>
                  <a:uFillTx/>
                  <a:latin typeface="Trebuchet MS"/>
                  <a:ea typeface="+mn-ea"/>
                  <a:cs typeface="+mn-cs"/>
                </a:endParaRPr>
              </a:p>
            </p:txBody>
          </p:sp>
        </p:grpSp>
      </p:grpSp>
      <p:sp>
        <p:nvSpPr>
          <p:cNvPr id="222" name="Text Placeholder 3">
            <a:extLst>
              <a:ext uri="{FF2B5EF4-FFF2-40B4-BE49-F238E27FC236}">
                <a16:creationId xmlns:a16="http://schemas.microsoft.com/office/drawing/2014/main" id="{57A18B51-A19A-42E6-A138-05189CAA55AA}"/>
              </a:ext>
            </a:extLst>
          </p:cNvPr>
          <p:cNvSpPr txBox="1">
            <a:spLocks/>
          </p:cNvSpPr>
          <p:nvPr/>
        </p:nvSpPr>
        <p:spPr>
          <a:xfrm>
            <a:off x="1898291" y="4770847"/>
            <a:ext cx="7072419" cy="201145"/>
          </a:xfrm>
          <a:prstGeom prst="rect">
            <a:avLst/>
          </a:prstGeom>
        </p:spPr>
        <p:txBody>
          <a:bodyPr vert="horz" wrap="square" lIns="0" tIns="46800" rIns="90000" bIns="0" spcCol="301752" rtlCol="0" anchor="b">
            <a:spAutoFit/>
          </a:bodyPr>
          <a:lstStyle>
            <a:lvl1pPr marL="0" indent="0" algn="l" defTabSz="411970" rtl="0" eaLnBrk="1" latinLnBrk="0" hangingPunct="1">
              <a:lnSpc>
                <a:spcPct val="100000"/>
              </a:lnSpc>
              <a:spcBef>
                <a:spcPts val="271"/>
              </a:spcBef>
              <a:buFontTx/>
              <a:buNone/>
              <a:defRPr sz="541" kern="1200">
                <a:solidFill>
                  <a:schemeClr val="tx1"/>
                </a:solidFill>
                <a:latin typeface="+mn-lt"/>
                <a:ea typeface="+mn-ea"/>
                <a:cs typeface="+mn-cs"/>
              </a:defRPr>
            </a:lvl1pPr>
            <a:lvl2pPr marL="82256" indent="0" algn="l" defTabSz="411970" rtl="0" eaLnBrk="1" latinLnBrk="0" hangingPunct="1">
              <a:lnSpc>
                <a:spcPct val="100000"/>
              </a:lnSpc>
              <a:spcBef>
                <a:spcPts val="271"/>
              </a:spcBef>
              <a:buFontTx/>
              <a:buNone/>
              <a:defRPr sz="631" kern="1200">
                <a:solidFill>
                  <a:schemeClr val="tx1"/>
                </a:solidFill>
                <a:latin typeface="+mn-lt"/>
                <a:ea typeface="+mn-ea"/>
                <a:cs typeface="+mn-cs"/>
              </a:defRPr>
            </a:lvl2pPr>
            <a:lvl3pPr marL="160935" indent="0" algn="l" defTabSz="411970" rtl="0" eaLnBrk="1" latinLnBrk="0" hangingPunct="1">
              <a:lnSpc>
                <a:spcPct val="100000"/>
              </a:lnSpc>
              <a:spcBef>
                <a:spcPts val="271"/>
              </a:spcBef>
              <a:buFontTx/>
              <a:buNone/>
              <a:defRPr sz="631" kern="1200">
                <a:solidFill>
                  <a:schemeClr val="tx1"/>
                </a:solidFill>
                <a:latin typeface="+mn-lt"/>
                <a:ea typeface="+mn-ea"/>
                <a:cs typeface="+mn-cs"/>
              </a:defRPr>
            </a:lvl3pPr>
            <a:lvl4pPr marL="241761" indent="0" algn="l" defTabSz="411970" rtl="0" eaLnBrk="1" latinLnBrk="0" hangingPunct="1">
              <a:lnSpc>
                <a:spcPct val="100000"/>
              </a:lnSpc>
              <a:spcBef>
                <a:spcPts val="271"/>
              </a:spcBef>
              <a:buFontTx/>
              <a:buNone/>
              <a:defRPr sz="631" kern="1200">
                <a:solidFill>
                  <a:schemeClr val="tx1"/>
                </a:solidFill>
                <a:latin typeface="+mn-lt"/>
                <a:ea typeface="+mn-ea"/>
                <a:cs typeface="+mn-cs"/>
              </a:defRPr>
            </a:lvl4pPr>
            <a:lvl5pPr marL="321155" indent="0" algn="l" defTabSz="411970" rtl="0" eaLnBrk="1" latinLnBrk="0" hangingPunct="1">
              <a:lnSpc>
                <a:spcPct val="100000"/>
              </a:lnSpc>
              <a:spcBef>
                <a:spcPts val="271"/>
              </a:spcBef>
              <a:buFontTx/>
              <a:buNone/>
              <a:defRPr sz="631" kern="1200">
                <a:solidFill>
                  <a:schemeClr val="tx1"/>
                </a:solidFill>
                <a:latin typeface="+mn-lt"/>
                <a:ea typeface="+mn-ea"/>
                <a:cs typeface="+mn-cs"/>
              </a:defRPr>
            </a:lvl5pPr>
            <a:lvl6pPr marL="617954" indent="-102992" algn="l" defTabSz="411970" rtl="0" eaLnBrk="1" latinLnBrk="0" hangingPunct="1">
              <a:lnSpc>
                <a:spcPct val="100000"/>
              </a:lnSpc>
              <a:spcBef>
                <a:spcPts val="181"/>
              </a:spcBef>
              <a:buFont typeface="Trebuchet MS" panose="020B0603020202020204" pitchFamily="34" charset="0"/>
              <a:buChar char="—"/>
              <a:defRPr sz="902" kern="1200">
                <a:solidFill>
                  <a:schemeClr val="tx1"/>
                </a:solidFill>
                <a:latin typeface="+mn-lt"/>
                <a:ea typeface="+mn-ea"/>
                <a:cs typeface="+mn-cs"/>
              </a:defRPr>
            </a:lvl6pPr>
            <a:lvl7pPr marL="720946" indent="-102992" algn="l" defTabSz="411970" rtl="0" eaLnBrk="1" latinLnBrk="0" hangingPunct="1">
              <a:lnSpc>
                <a:spcPct val="100000"/>
              </a:lnSpc>
              <a:spcBef>
                <a:spcPts val="181"/>
              </a:spcBef>
              <a:buFont typeface="Trebuchet MS" panose="020B0603020202020204" pitchFamily="34" charset="0"/>
              <a:buChar char="—"/>
              <a:defRPr sz="902" kern="1200">
                <a:solidFill>
                  <a:schemeClr val="tx1"/>
                </a:solidFill>
                <a:latin typeface="+mn-lt"/>
                <a:ea typeface="+mn-ea"/>
                <a:cs typeface="+mn-cs"/>
              </a:defRPr>
            </a:lvl7pPr>
            <a:lvl8pPr marL="823939" indent="-102992" algn="l" defTabSz="411970" rtl="0" eaLnBrk="1" latinLnBrk="0" hangingPunct="1">
              <a:lnSpc>
                <a:spcPct val="100000"/>
              </a:lnSpc>
              <a:spcBef>
                <a:spcPts val="181"/>
              </a:spcBef>
              <a:buFont typeface="Trebuchet MS" panose="020B0603020202020204" pitchFamily="34" charset="0"/>
              <a:buChar char="—"/>
              <a:defRPr sz="902" kern="1200">
                <a:solidFill>
                  <a:schemeClr val="tx1"/>
                </a:solidFill>
                <a:latin typeface="+mn-lt"/>
                <a:ea typeface="+mn-ea"/>
                <a:cs typeface="+mn-cs"/>
              </a:defRPr>
            </a:lvl8pPr>
            <a:lvl9pPr marL="926930" indent="-102992" algn="l" defTabSz="411970" rtl="0" eaLnBrk="1" latinLnBrk="0" hangingPunct="1">
              <a:lnSpc>
                <a:spcPct val="100000"/>
              </a:lnSpc>
              <a:spcBef>
                <a:spcPts val="181"/>
              </a:spcBef>
              <a:buFont typeface="Trebuchet MS" panose="020B0603020202020204" pitchFamily="34" charset="0"/>
              <a:buChar char="—"/>
              <a:defRPr sz="902" kern="1200">
                <a:solidFill>
                  <a:schemeClr val="tx1"/>
                </a:solidFill>
                <a:latin typeface="+mn-lt"/>
                <a:ea typeface="+mn-ea"/>
                <a:cs typeface="+mn-cs"/>
              </a:defRPr>
            </a:lvl9pPr>
          </a:lstStyle>
          <a:p>
            <a:pPr marL="0" marR="0" lvl="0" indent="0" algn="r" defTabSz="411970" rtl="0" eaLnBrk="1" fontAlgn="auto" latinLnBrk="0" hangingPunct="1">
              <a:lnSpc>
                <a:spcPct val="100000"/>
              </a:lnSpc>
              <a:spcBef>
                <a:spcPts val="271"/>
              </a:spcBef>
              <a:spcAft>
                <a:spcPts val="0"/>
              </a:spcAft>
              <a:buClrTx/>
              <a:buSzTx/>
              <a:buFontTx/>
              <a:buNone/>
              <a:tabLst/>
              <a:defRPr/>
            </a:pPr>
            <a:r>
              <a:rPr kumimoji="0" lang="en-US" sz="1000" b="0" i="0" u="none" strike="noStrike" kern="1200" cap="none" spc="0" normalizeH="0" baseline="0" noProof="0">
                <a:ln>
                  <a:noFill/>
                </a:ln>
                <a:solidFill>
                  <a:srgbClr val="595454">
                    <a:lumMod val="50000"/>
                  </a:srgbClr>
                </a:solidFill>
                <a:effectLst/>
                <a:uLnTx/>
                <a:uFillTx/>
                <a:latin typeface="Trebuchet MS"/>
                <a:ea typeface="+mn-ea"/>
                <a:cs typeface="+mn-cs"/>
              </a:rPr>
              <a:t>Harrison SJ, et al. ASH 2020. Virtual meeting. Abstract 181.</a:t>
            </a:r>
          </a:p>
        </p:txBody>
      </p:sp>
    </p:spTree>
    <p:extLst>
      <p:ext uri="{BB962C8B-B14F-4D97-AF65-F5344CB8AC3E}">
        <p14:creationId xmlns:p14="http://schemas.microsoft.com/office/powerpoint/2010/main" val="384000476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D5A4F319-66EE-49B0-B958-DD5AB72A3C79}"/>
              </a:ext>
            </a:extLst>
          </p:cNvPr>
          <p:cNvSpPr txBox="1"/>
          <p:nvPr/>
        </p:nvSpPr>
        <p:spPr>
          <a:xfrm>
            <a:off x="79511" y="4053331"/>
            <a:ext cx="8853514" cy="615553"/>
          </a:xfrm>
          <a:prstGeom prst="rect">
            <a:avLst/>
          </a:prstGeom>
          <a:noFill/>
        </p:spPr>
        <p:txBody>
          <a:bodyPr wrap="square" lIns="0" tIns="0" rIns="0" bIns="0" rtlCol="0" anchor="b" anchorCtr="0">
            <a:spAutoFit/>
          </a:bodyPr>
          <a:lstStyle/>
          <a:p>
            <a:pPr marL="0" marR="0" lvl="0" indent="0" algn="l" defTabSz="578649"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595454">
                    <a:lumMod val="50000"/>
                  </a:srgbClr>
                </a:solidFill>
                <a:effectLst/>
                <a:uLnTx/>
                <a:uFillTx/>
                <a:latin typeface="Trebuchet MS"/>
                <a:ea typeface="+mn-ea"/>
                <a:cs typeface="+mn-cs"/>
              </a:rPr>
              <a:t>*Adverse events of any grade occurring in ≥30% of patients.</a:t>
            </a:r>
            <a:r>
              <a:rPr kumimoji="0" lang="en-US" sz="800" b="0" i="0" u="none" strike="noStrike" kern="1200" cap="none" spc="0" normalizeH="0" baseline="30000" noProof="0">
                <a:ln>
                  <a:noFill/>
                </a:ln>
                <a:solidFill>
                  <a:srgbClr val="595454">
                    <a:lumMod val="50000"/>
                  </a:srgbClr>
                </a:solidFill>
                <a:effectLst/>
                <a:uLnTx/>
                <a:uFillTx/>
                <a:latin typeface="Trebuchet MS"/>
                <a:ea typeface="+mn-ea"/>
                <a:cs typeface="+mn-cs"/>
              </a:rPr>
              <a:t>2,4</a:t>
            </a:r>
            <a:r>
              <a:rPr kumimoji="0" lang="en-US" sz="800" b="0" i="0" u="none" strike="noStrike" kern="1200" cap="none" spc="0" normalizeH="0" baseline="0" noProof="0">
                <a:ln>
                  <a:noFill/>
                </a:ln>
                <a:solidFill>
                  <a:srgbClr val="595454">
                    <a:lumMod val="50000"/>
                  </a:srgbClr>
                </a:solidFill>
                <a:effectLst/>
                <a:uLnTx/>
                <a:uFillTx/>
                <a:latin typeface="Trebuchet MS"/>
                <a:ea typeface="+mn-ea"/>
                <a:cs typeface="+mn-cs"/>
              </a:rPr>
              <a:t> </a:t>
            </a:r>
            <a:r>
              <a:rPr kumimoji="0" lang="en-US" sz="800" b="0" i="0" u="none" strike="noStrike" kern="1200" cap="none" spc="0" normalizeH="0" baseline="30000" noProof="0">
                <a:ln>
                  <a:noFill/>
                </a:ln>
                <a:solidFill>
                  <a:srgbClr val="595454">
                    <a:lumMod val="50000"/>
                  </a:srgbClr>
                </a:solidFill>
                <a:effectLst/>
                <a:uLnTx/>
                <a:uFillTx/>
                <a:latin typeface="Trebuchet MS"/>
                <a:ea typeface="+mn-ea"/>
                <a:cs typeface="+mn-cs"/>
              </a:rPr>
              <a:t>†</a:t>
            </a:r>
            <a:r>
              <a:rPr kumimoji="0" lang="en-US" sz="800" b="0" i="0" u="none" strike="noStrike" kern="1200" cap="none" spc="0" normalizeH="0" baseline="0" noProof="0">
                <a:ln>
                  <a:noFill/>
                </a:ln>
                <a:solidFill>
                  <a:srgbClr val="595454">
                    <a:lumMod val="50000"/>
                  </a:srgbClr>
                </a:solidFill>
                <a:effectLst/>
                <a:uLnTx/>
                <a:uFillTx/>
                <a:latin typeface="Trebuchet MS"/>
                <a:ea typeface="+mn-ea"/>
                <a:cs typeface="+mn-cs"/>
              </a:rPr>
              <a:t>Best response in response-evaluable patients.</a:t>
            </a:r>
            <a:r>
              <a:rPr kumimoji="0" lang="en-US" sz="800" b="0" i="0" u="none" strike="noStrike" kern="1200" cap="none" spc="0" normalizeH="0" baseline="30000" noProof="0">
                <a:ln>
                  <a:noFill/>
                </a:ln>
                <a:solidFill>
                  <a:srgbClr val="595454">
                    <a:lumMod val="50000"/>
                  </a:srgbClr>
                </a:solidFill>
                <a:effectLst/>
                <a:uLnTx/>
                <a:uFillTx/>
                <a:latin typeface="Trebuchet MS"/>
                <a:ea typeface="+mn-ea"/>
                <a:cs typeface="+mn-cs"/>
              </a:rPr>
              <a:t>2</a:t>
            </a:r>
            <a:r>
              <a:rPr kumimoji="0" lang="en-US" sz="800" b="0" i="0" u="none" strike="noStrike" kern="1200" cap="none" spc="0" normalizeH="0" baseline="0" noProof="0">
                <a:ln>
                  <a:noFill/>
                </a:ln>
                <a:solidFill>
                  <a:srgbClr val="595454">
                    <a:lumMod val="50000"/>
                  </a:srgbClr>
                </a:solidFill>
                <a:effectLst/>
                <a:uLnTx/>
                <a:uFillTx/>
                <a:latin typeface="Trebuchet MS"/>
                <a:ea typeface="+mn-ea"/>
                <a:cs typeface="+mn-cs"/>
              </a:rPr>
              <a:t> </a:t>
            </a:r>
            <a:r>
              <a:rPr kumimoji="0" lang="en-US" sz="800" b="0" i="0" u="none" strike="noStrike" kern="1200" cap="none" spc="0" normalizeH="0" baseline="30000" noProof="0">
                <a:ln>
                  <a:noFill/>
                </a:ln>
                <a:solidFill>
                  <a:srgbClr val="595454">
                    <a:lumMod val="50000"/>
                  </a:srgbClr>
                </a:solidFill>
                <a:effectLst/>
                <a:uLnTx/>
                <a:uFillTx/>
                <a:latin typeface="Trebuchet MS"/>
                <a:ea typeface="+mn-ea"/>
                <a:cs typeface="+mn-cs"/>
              </a:rPr>
              <a:t>‡</a:t>
            </a:r>
            <a:r>
              <a:rPr kumimoji="0" lang="en-US" sz="800" b="0" i="0" u="none" strike="noStrike" kern="1200" cap="none" spc="0" normalizeH="0" baseline="0" noProof="0">
                <a:ln>
                  <a:noFill/>
                </a:ln>
                <a:solidFill>
                  <a:srgbClr val="595454">
                    <a:lumMod val="50000"/>
                  </a:srgbClr>
                </a:solidFill>
                <a:effectLst/>
                <a:uLnTx/>
                <a:uFillTx/>
                <a:latin typeface="Trebuchet MS"/>
                <a:ea typeface="+mn-ea"/>
                <a:cs typeface="+mn-cs"/>
              </a:rPr>
              <a:t>PI-refractory, n (%): 23 (76.7); immunomodulatory agent refractory, n (%): 24 (80.0).</a:t>
            </a:r>
            <a:r>
              <a:rPr kumimoji="0" lang="en-US" sz="800" b="0" i="0" u="none" strike="noStrike" kern="1200" cap="none" spc="0" normalizeH="0" baseline="30000" noProof="0">
                <a:ln>
                  <a:noFill/>
                </a:ln>
                <a:solidFill>
                  <a:srgbClr val="595454">
                    <a:lumMod val="50000"/>
                  </a:srgbClr>
                </a:solidFill>
                <a:effectLst/>
                <a:uLnTx/>
                <a:uFillTx/>
                <a:latin typeface="Trebuchet MS"/>
                <a:ea typeface="+mn-ea"/>
                <a:cs typeface="+mn-cs"/>
              </a:rPr>
              <a:t>4 §</a:t>
            </a:r>
            <a:r>
              <a:rPr kumimoji="0" lang="en-US" sz="800" b="0" i="0" u="none" strike="noStrike" kern="1200" cap="none" spc="0" normalizeH="0" baseline="0" noProof="0">
                <a:ln>
                  <a:noFill/>
                </a:ln>
                <a:solidFill>
                  <a:srgbClr val="595454">
                    <a:lumMod val="50000"/>
                  </a:srgbClr>
                </a:solidFill>
                <a:effectLst/>
                <a:uLnTx/>
                <a:uFillTx/>
                <a:latin typeface="Trebuchet MS"/>
                <a:ea typeface="+mn-ea"/>
                <a:cs typeface="+mn-cs"/>
              </a:rPr>
              <a:t>Grade 5 TEAEs were reported in 4 patients, including CRS, sudden cardiac death, sepsis, and general physical health deterioration (n=1 each).</a:t>
            </a:r>
            <a:r>
              <a:rPr kumimoji="0" lang="en-US" sz="800" b="0" i="0" u="none" strike="noStrike" kern="1200" cap="none" spc="0" normalizeH="0" baseline="30000" noProof="0">
                <a:ln>
                  <a:noFill/>
                </a:ln>
                <a:solidFill>
                  <a:srgbClr val="595454">
                    <a:lumMod val="50000"/>
                  </a:srgbClr>
                </a:solidFill>
                <a:effectLst/>
                <a:uLnTx/>
                <a:uFillTx/>
                <a:latin typeface="Trebuchet MS"/>
                <a:ea typeface="+mn-ea"/>
                <a:cs typeface="+mn-cs"/>
              </a:rPr>
              <a:t>4 </a:t>
            </a:r>
            <a:endParaRPr kumimoji="0" lang="en-US" sz="800" b="0" i="0" u="none" strike="noStrike" kern="1200" cap="none" spc="0" normalizeH="0" baseline="0" noProof="0">
              <a:ln>
                <a:noFill/>
              </a:ln>
              <a:solidFill>
                <a:srgbClr val="595454">
                  <a:lumMod val="50000"/>
                </a:srgbClr>
              </a:solidFill>
              <a:effectLst/>
              <a:uLnTx/>
              <a:uFillTx/>
              <a:latin typeface="Trebuchet MS"/>
              <a:ea typeface="+mn-ea"/>
              <a:cs typeface="+mn-cs"/>
            </a:endParaRPr>
          </a:p>
          <a:p>
            <a:pPr marL="0" marR="0" lvl="0" indent="0" algn="l" defTabSz="578649"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595454">
                    <a:lumMod val="50000"/>
                  </a:srgbClr>
                </a:solidFill>
                <a:effectLst/>
                <a:uLnTx/>
                <a:uFillTx/>
                <a:latin typeface="Trebuchet MS"/>
                <a:ea typeface="+mn-ea"/>
                <a:cs typeface="+mn-cs"/>
              </a:rPr>
              <a:t>Ab, antibody; BCMA, B-cell maturation antigen; CD, cluster of differentiation; CR, complete response; CRS, cytokine release syndrome; mDOR, median duration of response; mPFS, median progression-free survival; NR, not reported; ORR overall response rate; PI, proteasome inhibitor; PR, partial response; sCR, stringent complete response; TEAE, treatment-emergent adverse event; VGPR, very good partial response.</a:t>
            </a:r>
          </a:p>
        </p:txBody>
      </p:sp>
      <p:graphicFrame>
        <p:nvGraphicFramePr>
          <p:cNvPr id="28" name="Table 3">
            <a:extLst>
              <a:ext uri="{FF2B5EF4-FFF2-40B4-BE49-F238E27FC236}">
                <a16:creationId xmlns:a16="http://schemas.microsoft.com/office/drawing/2014/main" id="{032C75D8-0A51-4C79-8849-AD3AAD677C3D}"/>
              </a:ext>
            </a:extLst>
          </p:cNvPr>
          <p:cNvGraphicFramePr>
            <a:graphicFrameLocks noGrp="1"/>
          </p:cNvGraphicFramePr>
          <p:nvPr/>
        </p:nvGraphicFramePr>
        <p:xfrm>
          <a:off x="5383033" y="1197990"/>
          <a:ext cx="3553647" cy="721627"/>
        </p:xfrm>
        <a:graphic>
          <a:graphicData uri="http://schemas.openxmlformats.org/drawingml/2006/table">
            <a:tbl>
              <a:tblPr>
                <a:tableStyleId>{5C22544A-7EE6-4342-B048-85BDC9FD1C3A}</a:tableStyleId>
              </a:tblPr>
              <a:tblGrid>
                <a:gridCol w="2374110">
                  <a:extLst>
                    <a:ext uri="{9D8B030D-6E8A-4147-A177-3AD203B41FA5}">
                      <a16:colId xmlns:a16="http://schemas.microsoft.com/office/drawing/2014/main" val="1990366899"/>
                    </a:ext>
                  </a:extLst>
                </a:gridCol>
                <a:gridCol w="1179537">
                  <a:extLst>
                    <a:ext uri="{9D8B030D-6E8A-4147-A177-3AD203B41FA5}">
                      <a16:colId xmlns:a16="http://schemas.microsoft.com/office/drawing/2014/main" val="2974167685"/>
                    </a:ext>
                  </a:extLst>
                </a:gridCol>
              </a:tblGrid>
              <a:tr h="171399">
                <a:tc gridSpan="2">
                  <a:txBody>
                    <a:bodyPr/>
                    <a:lstStyle/>
                    <a:p>
                      <a:pPr marL="0" marR="0" lvl="0" indent="0" algn="ctr" defTabSz="914400" rtl="0" eaLnBrk="1" fontAlgn="base" latinLnBrk="0" hangingPunct="1">
                        <a:lnSpc>
                          <a:spcPct val="80000"/>
                        </a:lnSpc>
                        <a:spcBef>
                          <a:spcPts val="0"/>
                        </a:spcBef>
                        <a:spcAft>
                          <a:spcPct val="0"/>
                        </a:spcAft>
                        <a:buClr>
                          <a:srgbClr val="E91735"/>
                        </a:buClr>
                        <a:buSzTx/>
                        <a:buFont typeface="Wingdings" pitchFamily="2" charset="2"/>
                        <a:buNone/>
                        <a:tabLst/>
                      </a:pPr>
                      <a:endParaRPr kumimoji="0" lang="en-US" sz="1000" u="none" strike="noStrike" cap="none" normalizeH="0" baseline="0">
                        <a:ln>
                          <a:noFill/>
                        </a:ln>
                        <a:solidFill>
                          <a:schemeClr val="tx1"/>
                        </a:solidFill>
                        <a:effectLst/>
                        <a:latin typeface="+mn-lt"/>
                      </a:endParaRPr>
                    </a:p>
                  </a:txBody>
                  <a:tcPr marT="18288" marB="18288"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hMerge="1">
                  <a:txBody>
                    <a:bodyPr/>
                    <a:lstStyle/>
                    <a:p>
                      <a:endParaRPr lang="en-US"/>
                    </a:p>
                  </a:txBody>
                  <a:tcPr/>
                </a:tc>
                <a:extLst>
                  <a:ext uri="{0D108BD9-81ED-4DB2-BD59-A6C34878D82A}">
                    <a16:rowId xmlns:a16="http://schemas.microsoft.com/office/drawing/2014/main" val="1601502353"/>
                  </a:ext>
                </a:extLst>
              </a:tr>
              <a:tr h="141002">
                <a:tc gridSpan="2">
                  <a:txBody>
                    <a:bodyPr/>
                    <a:lstStyle/>
                    <a:p>
                      <a:pPr marL="0" marR="0" lvl="0" indent="0" algn="l" defTabSz="914400" rtl="0" eaLnBrk="1" fontAlgn="base" latinLnBrk="0" hangingPunct="1">
                        <a:lnSpc>
                          <a:spcPct val="80000"/>
                        </a:lnSpc>
                        <a:spcBef>
                          <a:spcPts val="0"/>
                        </a:spcBef>
                        <a:spcAft>
                          <a:spcPct val="0"/>
                        </a:spcAft>
                        <a:buClr>
                          <a:srgbClr val="E91735"/>
                        </a:buClr>
                        <a:buSzTx/>
                        <a:buFont typeface="Wingdings" pitchFamily="2" charset="2"/>
                        <a:buNone/>
                        <a:tabLst/>
                      </a:pPr>
                      <a:r>
                        <a:rPr kumimoji="0" lang="en-US" sz="800" b="1" u="none" strike="noStrike" cap="none" normalizeH="0" baseline="0">
                          <a:ln>
                            <a:noFill/>
                          </a:ln>
                          <a:solidFill>
                            <a:schemeClr val="tx1"/>
                          </a:solidFill>
                          <a:effectLst/>
                          <a:latin typeface="+mn-lt"/>
                        </a:rPr>
                        <a:t>Median age, years: </a:t>
                      </a:r>
                      <a:r>
                        <a:rPr kumimoji="0" lang="en-US" sz="800" u="none" strike="noStrike" cap="none" normalizeH="0" baseline="0">
                          <a:ln>
                            <a:noFill/>
                          </a:ln>
                          <a:solidFill>
                            <a:schemeClr val="tx1"/>
                          </a:solidFill>
                          <a:effectLst/>
                          <a:latin typeface="+mn-lt"/>
                        </a:rPr>
                        <a:t>64 (range 42-78)</a:t>
                      </a:r>
                    </a:p>
                  </a:txBody>
                  <a:tcPr marT="18288" marB="18288"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268506335"/>
                  </a:ext>
                </a:extLst>
              </a:tr>
              <a:tr h="0">
                <a:tc gridSpan="2">
                  <a:txBody>
                    <a:bodyPr/>
                    <a:lstStyle/>
                    <a:p>
                      <a:pPr marL="0" marR="0" lvl="0" indent="0" algn="l" defTabSz="914400" rtl="0" eaLnBrk="1" fontAlgn="base" latinLnBrk="0" hangingPunct="1">
                        <a:lnSpc>
                          <a:spcPct val="80000"/>
                        </a:lnSpc>
                        <a:spcBef>
                          <a:spcPts val="0"/>
                        </a:spcBef>
                        <a:spcAft>
                          <a:spcPct val="0"/>
                        </a:spcAft>
                        <a:buClr>
                          <a:srgbClr val="E91735"/>
                        </a:buClr>
                        <a:buSzTx/>
                        <a:buFont typeface="Wingdings" pitchFamily="2" charset="2"/>
                        <a:buNone/>
                        <a:tabLst/>
                      </a:pPr>
                      <a:r>
                        <a:rPr kumimoji="0" lang="en-US" sz="800" b="1" i="0" u="none" strike="noStrike" cap="none" normalizeH="0" baseline="0">
                          <a:ln>
                            <a:noFill/>
                          </a:ln>
                          <a:solidFill>
                            <a:schemeClr val="tx1"/>
                          </a:solidFill>
                          <a:effectLst/>
                          <a:latin typeface="+mn-lt"/>
                        </a:rPr>
                        <a:t>Median prior lines of therapy</a:t>
                      </a:r>
                      <a:r>
                        <a:rPr kumimoji="0" lang="en-US" sz="800" b="1" i="0" u="none" strike="noStrike" cap="none" normalizeH="0" baseline="0">
                          <a:ln>
                            <a:noFill/>
                          </a:ln>
                          <a:solidFill>
                            <a:schemeClr val="accent2"/>
                          </a:solidFill>
                          <a:effectLst/>
                          <a:latin typeface="+mn-lt"/>
                        </a:rPr>
                        <a:t>: </a:t>
                      </a:r>
                      <a:r>
                        <a:rPr kumimoji="0" lang="en-US" sz="800" b="0" i="0" u="none" strike="noStrike" cap="none" normalizeH="0" baseline="0">
                          <a:ln>
                            <a:noFill/>
                          </a:ln>
                          <a:solidFill>
                            <a:schemeClr val="tx1"/>
                          </a:solidFill>
                          <a:effectLst/>
                          <a:latin typeface="+mn-lt"/>
                        </a:rPr>
                        <a:t>5 (range 3-13)</a:t>
                      </a:r>
                    </a:p>
                  </a:txBody>
                  <a:tcPr marT="18288" marB="18288"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3883438478"/>
                  </a:ext>
                </a:extLst>
              </a:tr>
              <a:tr h="0">
                <a:tc>
                  <a:txBody>
                    <a:bodyPr/>
                    <a:lstStyle/>
                    <a:p>
                      <a:pPr marL="0" marR="0" lvl="0" indent="0" algn="ctr" defTabSz="914400" rtl="0" eaLnBrk="1" fontAlgn="base" latinLnBrk="0" hangingPunct="1">
                        <a:lnSpc>
                          <a:spcPct val="80000"/>
                        </a:lnSpc>
                        <a:spcBef>
                          <a:spcPts val="0"/>
                        </a:spcBef>
                        <a:spcAft>
                          <a:spcPct val="0"/>
                        </a:spcAft>
                        <a:buClr>
                          <a:srgbClr val="E91735"/>
                        </a:buClr>
                        <a:buSzTx/>
                        <a:buFont typeface="Wingdings" pitchFamily="2" charset="2"/>
                        <a:buNone/>
                        <a:tabLst/>
                      </a:pPr>
                      <a:r>
                        <a:rPr kumimoji="0" lang="en-US" sz="800" b="0" i="0" u="none" strike="noStrike" cap="none" normalizeH="0" baseline="0">
                          <a:ln>
                            <a:noFill/>
                          </a:ln>
                          <a:solidFill>
                            <a:schemeClr val="tx1"/>
                          </a:solidFill>
                          <a:effectLst/>
                          <a:latin typeface="+mn-lt"/>
                        </a:rPr>
                        <a:t>Anti-CD38 Ab–refractory, n (%)</a:t>
                      </a:r>
                      <a:r>
                        <a:rPr kumimoji="0" lang="en-US" sz="800" b="0" i="0" u="none" strike="noStrike" cap="none" normalizeH="0" baseline="30000">
                          <a:ln>
                            <a:noFill/>
                          </a:ln>
                          <a:solidFill>
                            <a:schemeClr val="tx1"/>
                          </a:solidFill>
                          <a:effectLst/>
                          <a:latin typeface="+mn-lt"/>
                        </a:rPr>
                        <a:t>‡</a:t>
                      </a:r>
                      <a:endParaRPr kumimoji="0" lang="en-US" sz="800" b="0" i="0" u="none" strike="noStrike" cap="none" normalizeH="0" baseline="0">
                        <a:ln>
                          <a:noFill/>
                        </a:ln>
                        <a:solidFill>
                          <a:schemeClr val="tx1"/>
                        </a:solidFill>
                        <a:effectLst/>
                        <a:latin typeface="+mn-lt"/>
                      </a:endParaRPr>
                    </a:p>
                  </a:txBody>
                  <a:tcPr marT="18288" marB="18288"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80000"/>
                        </a:lnSpc>
                        <a:spcBef>
                          <a:spcPts val="0"/>
                        </a:spcBef>
                        <a:spcAft>
                          <a:spcPct val="0"/>
                        </a:spcAft>
                        <a:buClr>
                          <a:srgbClr val="E91735"/>
                        </a:buClr>
                        <a:buSzTx/>
                        <a:buFont typeface="Wingdings" pitchFamily="2" charset="2"/>
                        <a:buNone/>
                        <a:tabLst/>
                      </a:pPr>
                      <a:r>
                        <a:rPr kumimoji="0" lang="en-US" sz="800" b="0" i="0" u="none" strike="noStrike" cap="none" normalizeH="0" baseline="0">
                          <a:ln>
                            <a:noFill/>
                          </a:ln>
                          <a:solidFill>
                            <a:schemeClr val="tx1"/>
                          </a:solidFill>
                          <a:effectLst/>
                          <a:latin typeface="+mn-lt"/>
                        </a:rPr>
                        <a:t>24 (80.0)</a:t>
                      </a:r>
                    </a:p>
                  </a:txBody>
                  <a:tcPr marT="18288" marB="18288"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3749918"/>
                  </a:ext>
                </a:extLst>
              </a:tr>
              <a:tr h="141002">
                <a:tc>
                  <a:txBody>
                    <a:bodyPr/>
                    <a:lstStyle/>
                    <a:p>
                      <a:pPr marL="0" marR="0" lvl="0" indent="0" algn="ctr" defTabSz="914400" rtl="0" eaLnBrk="1" fontAlgn="base" latinLnBrk="0" hangingPunct="1">
                        <a:lnSpc>
                          <a:spcPct val="80000"/>
                        </a:lnSpc>
                        <a:spcBef>
                          <a:spcPts val="0"/>
                        </a:spcBef>
                        <a:spcAft>
                          <a:spcPct val="0"/>
                        </a:spcAft>
                        <a:buClr>
                          <a:srgbClr val="E91735"/>
                        </a:buClr>
                        <a:buSzTx/>
                        <a:buFont typeface="Wingdings" pitchFamily="2" charset="2"/>
                        <a:buNone/>
                        <a:tabLst/>
                      </a:pPr>
                      <a:r>
                        <a:rPr kumimoji="0" lang="en-US" sz="800" b="0" i="0" u="none" strike="noStrike" cap="none" normalizeH="0" baseline="0">
                          <a:ln>
                            <a:noFill/>
                          </a:ln>
                          <a:solidFill>
                            <a:schemeClr val="tx1"/>
                          </a:solidFill>
                          <a:effectLst/>
                          <a:latin typeface="+mn-lt"/>
                        </a:rPr>
                        <a:t>Triple-refractory, n (%)</a:t>
                      </a:r>
                    </a:p>
                  </a:txBody>
                  <a:tcPr marT="18288" marB="18288"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80000"/>
                        </a:lnSpc>
                        <a:spcBef>
                          <a:spcPts val="0"/>
                        </a:spcBef>
                        <a:spcAft>
                          <a:spcPct val="0"/>
                        </a:spcAft>
                        <a:buClr>
                          <a:srgbClr val="E91735"/>
                        </a:buClr>
                        <a:buSzTx/>
                        <a:buFont typeface="Wingdings" pitchFamily="2" charset="2"/>
                        <a:buNone/>
                        <a:tabLst/>
                      </a:pPr>
                      <a:r>
                        <a:rPr kumimoji="0" lang="en-US" sz="800" b="0" i="0" u="none" strike="noStrike" cap="none" normalizeH="0" baseline="0">
                          <a:ln>
                            <a:noFill/>
                          </a:ln>
                          <a:solidFill>
                            <a:schemeClr val="tx1"/>
                          </a:solidFill>
                          <a:effectLst/>
                          <a:latin typeface="+mn-lt"/>
                        </a:rPr>
                        <a:t>20 (66.7)</a:t>
                      </a:r>
                    </a:p>
                  </a:txBody>
                  <a:tcPr marT="18288" marB="18288"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98871267"/>
                  </a:ext>
                </a:extLst>
              </a:tr>
            </a:tbl>
          </a:graphicData>
        </a:graphic>
      </p:graphicFrame>
      <p:graphicFrame>
        <p:nvGraphicFramePr>
          <p:cNvPr id="30" name="Table 29">
            <a:extLst>
              <a:ext uri="{FF2B5EF4-FFF2-40B4-BE49-F238E27FC236}">
                <a16:creationId xmlns:a16="http://schemas.microsoft.com/office/drawing/2014/main" id="{72C8D096-E03A-4E89-B4E5-989E3B0A5014}"/>
              </a:ext>
            </a:extLst>
          </p:cNvPr>
          <p:cNvGraphicFramePr>
            <a:graphicFrameLocks noGrp="1"/>
          </p:cNvGraphicFramePr>
          <p:nvPr/>
        </p:nvGraphicFramePr>
        <p:xfrm>
          <a:off x="5382447" y="3002944"/>
          <a:ext cx="3550578" cy="963168"/>
        </p:xfrm>
        <a:graphic>
          <a:graphicData uri="http://schemas.openxmlformats.org/drawingml/2006/table">
            <a:tbl>
              <a:tblPr>
                <a:tableStyleId>{5C22544A-7EE6-4342-B048-85BDC9FD1C3A}</a:tableStyleId>
              </a:tblPr>
              <a:tblGrid>
                <a:gridCol w="978049">
                  <a:extLst>
                    <a:ext uri="{9D8B030D-6E8A-4147-A177-3AD203B41FA5}">
                      <a16:colId xmlns:a16="http://schemas.microsoft.com/office/drawing/2014/main" val="1990366899"/>
                    </a:ext>
                  </a:extLst>
                </a:gridCol>
                <a:gridCol w="1237322">
                  <a:extLst>
                    <a:ext uri="{9D8B030D-6E8A-4147-A177-3AD203B41FA5}">
                      <a16:colId xmlns:a16="http://schemas.microsoft.com/office/drawing/2014/main" val="273531797"/>
                    </a:ext>
                  </a:extLst>
                </a:gridCol>
                <a:gridCol w="1335207">
                  <a:extLst>
                    <a:ext uri="{9D8B030D-6E8A-4147-A177-3AD203B41FA5}">
                      <a16:colId xmlns:a16="http://schemas.microsoft.com/office/drawing/2014/main" val="3360976381"/>
                    </a:ext>
                  </a:extLst>
                </a:gridCol>
              </a:tblGrid>
              <a:tr h="0">
                <a:tc>
                  <a:txBody>
                    <a:bodyPr/>
                    <a:lstStyle/>
                    <a:p>
                      <a:pPr marL="0" marR="0" lvl="0" indent="0" algn="l" defTabSz="914400" rtl="0" eaLnBrk="1" fontAlgn="base" latinLnBrk="0" hangingPunct="1">
                        <a:lnSpc>
                          <a:spcPct val="100000"/>
                        </a:lnSpc>
                        <a:spcBef>
                          <a:spcPts val="0"/>
                        </a:spcBef>
                        <a:spcAft>
                          <a:spcPct val="0"/>
                        </a:spcAft>
                        <a:buClr>
                          <a:srgbClr val="E91735"/>
                        </a:buClr>
                        <a:buSzTx/>
                        <a:buFont typeface="Wingdings" pitchFamily="2" charset="2"/>
                        <a:buNone/>
                        <a:tabLst/>
                      </a:pPr>
                      <a:endParaRPr kumimoji="0" lang="en-US" sz="1000" u="none" strike="noStrike" cap="none" normalizeH="0" baseline="0">
                        <a:ln>
                          <a:noFill/>
                        </a:ln>
                        <a:solidFill>
                          <a:schemeClr val="tx1"/>
                        </a:solidFill>
                        <a:effectLst/>
                        <a:latin typeface="+mn-lt"/>
                      </a:endParaRPr>
                    </a:p>
                  </a:txBody>
                  <a:tcPr marT="18288" marB="18288"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marL="0" marR="0" lvl="0" indent="0" algn="ctr" defTabSz="914400" rtl="0" eaLnBrk="1" fontAlgn="base" latinLnBrk="0" hangingPunct="1">
                        <a:lnSpc>
                          <a:spcPct val="80000"/>
                        </a:lnSpc>
                        <a:spcBef>
                          <a:spcPts val="0"/>
                        </a:spcBef>
                        <a:spcAft>
                          <a:spcPct val="0"/>
                        </a:spcAft>
                        <a:buClr>
                          <a:srgbClr val="E91735"/>
                        </a:buClr>
                        <a:buSzTx/>
                        <a:buFont typeface="Wingdings" pitchFamily="2" charset="2"/>
                        <a:buNone/>
                        <a:tabLst/>
                      </a:pPr>
                      <a:r>
                        <a:rPr kumimoji="0" lang="en-US" sz="700" u="none" strike="noStrike" cap="none" normalizeH="0" baseline="0">
                          <a:ln>
                            <a:noFill/>
                          </a:ln>
                          <a:solidFill>
                            <a:srgbClr val="BE2BBB"/>
                          </a:solidFill>
                          <a:effectLst/>
                          <a:latin typeface="+mn-lt"/>
                        </a:rPr>
                        <a:t>6 mg and 3 mg→6 mg</a:t>
                      </a:r>
                      <a:br>
                        <a:rPr kumimoji="0" lang="en-US" sz="700" u="none" strike="noStrike" cap="none" normalizeH="0" baseline="0">
                          <a:ln>
                            <a:noFill/>
                          </a:ln>
                          <a:solidFill>
                            <a:srgbClr val="BE2BBB"/>
                          </a:solidFill>
                          <a:effectLst/>
                          <a:latin typeface="+mn-lt"/>
                        </a:rPr>
                      </a:br>
                      <a:r>
                        <a:rPr kumimoji="0" lang="en-US" sz="700" u="none" strike="noStrike" cap="none" normalizeH="0" baseline="0">
                          <a:ln>
                            <a:noFill/>
                          </a:ln>
                          <a:solidFill>
                            <a:srgbClr val="BE2BBB"/>
                          </a:solidFill>
                          <a:effectLst/>
                          <a:latin typeface="+mn-lt"/>
                        </a:rPr>
                        <a:t>(n = 14)</a:t>
                      </a:r>
                    </a:p>
                  </a:txBody>
                  <a:tcPr marT="18288" marB="18288"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marL="0" marR="0" lvl="0" indent="0" algn="ctr" defTabSz="914400" rtl="0" eaLnBrk="1" fontAlgn="base" latinLnBrk="0" hangingPunct="1">
                        <a:lnSpc>
                          <a:spcPct val="80000"/>
                        </a:lnSpc>
                        <a:spcBef>
                          <a:spcPts val="0"/>
                        </a:spcBef>
                        <a:spcAft>
                          <a:spcPct val="0"/>
                        </a:spcAft>
                        <a:buClr>
                          <a:srgbClr val="E91735"/>
                        </a:buClr>
                        <a:buSzTx/>
                        <a:buFont typeface="Wingdings" pitchFamily="2" charset="2"/>
                        <a:buNone/>
                        <a:tabLst/>
                        <a:defRPr/>
                      </a:pPr>
                      <a:r>
                        <a:rPr kumimoji="0" lang="en-US" sz="700" b="0" i="0" u="none" strike="noStrike" kern="1200" cap="none" spc="0" normalizeH="0" baseline="0" noProof="0">
                          <a:ln>
                            <a:noFill/>
                          </a:ln>
                          <a:solidFill>
                            <a:srgbClr val="BE2BBB"/>
                          </a:solidFill>
                          <a:effectLst/>
                          <a:uLnTx/>
                          <a:uFillTx/>
                          <a:latin typeface="+mn-lt"/>
                          <a:ea typeface="+mn-ea"/>
                          <a:cs typeface="+mn-cs"/>
                        </a:rPr>
                        <a:t>10 mg and 6 mg→10 mg</a:t>
                      </a:r>
                      <a:br>
                        <a:rPr kumimoji="0" lang="en-US" sz="700" b="0" i="0" u="none" strike="noStrike" kern="1200" cap="none" spc="0" normalizeH="0" baseline="0" noProof="0">
                          <a:ln>
                            <a:noFill/>
                          </a:ln>
                          <a:solidFill>
                            <a:srgbClr val="BE2BBB"/>
                          </a:solidFill>
                          <a:effectLst/>
                          <a:uLnTx/>
                          <a:uFillTx/>
                          <a:latin typeface="+mn-lt"/>
                          <a:ea typeface="+mn-ea"/>
                          <a:cs typeface="+mn-cs"/>
                        </a:rPr>
                      </a:br>
                      <a:r>
                        <a:rPr kumimoji="0" lang="en-US" sz="700" b="0" i="0" u="none" strike="noStrike" kern="1200" cap="none" spc="0" normalizeH="0" baseline="0" noProof="0">
                          <a:ln>
                            <a:noFill/>
                          </a:ln>
                          <a:solidFill>
                            <a:srgbClr val="BE2BBB"/>
                          </a:solidFill>
                          <a:effectLst/>
                          <a:uLnTx/>
                          <a:uFillTx/>
                          <a:latin typeface="+mn-lt"/>
                          <a:ea typeface="+mn-ea"/>
                          <a:cs typeface="+mn-cs"/>
                        </a:rPr>
                        <a:t>(n = 9) </a:t>
                      </a:r>
                    </a:p>
                  </a:txBody>
                  <a:tcPr marT="18288" marB="18288"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4008972558"/>
                  </a:ext>
                </a:extLst>
              </a:tr>
              <a:tr h="0">
                <a:tc>
                  <a:txBody>
                    <a:bodyPr/>
                    <a:lstStyle/>
                    <a:p>
                      <a:pPr marL="0" marR="0" lvl="0" indent="0" algn="l" defTabSz="914400" rtl="0" eaLnBrk="1" fontAlgn="base" latinLnBrk="0" hangingPunct="1">
                        <a:lnSpc>
                          <a:spcPct val="100000"/>
                        </a:lnSpc>
                        <a:spcBef>
                          <a:spcPts val="0"/>
                        </a:spcBef>
                        <a:spcAft>
                          <a:spcPct val="0"/>
                        </a:spcAft>
                        <a:buClr>
                          <a:srgbClr val="E91735"/>
                        </a:buClr>
                        <a:buSzTx/>
                        <a:buFont typeface="Wingdings" pitchFamily="2" charset="2"/>
                        <a:buNone/>
                        <a:tabLst/>
                      </a:pPr>
                      <a:r>
                        <a:rPr kumimoji="0" lang="en-US" sz="1000" u="none" strike="noStrike" cap="none" normalizeH="0" baseline="0">
                          <a:ln>
                            <a:noFill/>
                          </a:ln>
                          <a:solidFill>
                            <a:schemeClr val="tx1"/>
                          </a:solidFill>
                          <a:effectLst/>
                          <a:latin typeface="+mn-lt"/>
                        </a:rPr>
                        <a:t>ORR</a:t>
                      </a:r>
                    </a:p>
                  </a:txBody>
                  <a:tcPr marT="18288" marB="18288"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ts val="0"/>
                        </a:spcBef>
                        <a:spcAft>
                          <a:spcPct val="0"/>
                        </a:spcAft>
                        <a:buClr>
                          <a:srgbClr val="E91735"/>
                        </a:buClr>
                        <a:buSzTx/>
                        <a:buFont typeface="Wingdings" pitchFamily="2" charset="2"/>
                        <a:buNone/>
                        <a:tabLst/>
                      </a:pPr>
                      <a:r>
                        <a:rPr kumimoji="0" lang="en-US" sz="1000" u="none" strike="noStrike" cap="none" normalizeH="0" baseline="0">
                          <a:ln>
                            <a:noFill/>
                          </a:ln>
                          <a:solidFill>
                            <a:schemeClr val="tx1"/>
                          </a:solidFill>
                          <a:effectLst/>
                          <a:latin typeface="+mn-lt"/>
                        </a:rPr>
                        <a:t>35.7%</a:t>
                      </a:r>
                    </a:p>
                  </a:txBody>
                  <a:tcPr marT="18288" marB="18288"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ts val="0"/>
                        </a:spcBef>
                        <a:spcAft>
                          <a:spcPct val="0"/>
                        </a:spcAft>
                        <a:buClr>
                          <a:srgbClr val="E91735"/>
                        </a:buClr>
                        <a:buSzTx/>
                        <a:buFont typeface="Wingdings" pitchFamily="2" charset="2"/>
                        <a:buNone/>
                        <a:tabLst/>
                      </a:pPr>
                      <a:r>
                        <a:rPr kumimoji="0" lang="en-US" sz="1000" u="none" strike="noStrike" cap="none" normalizeH="0" baseline="0">
                          <a:ln>
                            <a:noFill/>
                          </a:ln>
                          <a:solidFill>
                            <a:schemeClr val="tx1"/>
                          </a:solidFill>
                          <a:effectLst/>
                          <a:latin typeface="+mn-lt"/>
                        </a:rPr>
                        <a:t>88.9%</a:t>
                      </a:r>
                    </a:p>
                  </a:txBody>
                  <a:tcPr marT="18288" marB="18288"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ECCD"/>
                    </a:solidFill>
                  </a:tcPr>
                </a:tc>
                <a:extLst>
                  <a:ext uri="{0D108BD9-81ED-4DB2-BD59-A6C34878D82A}">
                    <a16:rowId xmlns:a16="http://schemas.microsoft.com/office/drawing/2014/main" val="1591683330"/>
                  </a:ext>
                </a:extLst>
              </a:tr>
              <a:tr h="0">
                <a:tc>
                  <a:txBody>
                    <a:bodyPr/>
                    <a:lstStyle/>
                    <a:p>
                      <a:pPr marL="0" marR="0" lvl="0" indent="0" algn="l" defTabSz="914400" rtl="0" eaLnBrk="1" fontAlgn="base" latinLnBrk="0" hangingPunct="1">
                        <a:lnSpc>
                          <a:spcPct val="100000"/>
                        </a:lnSpc>
                        <a:spcBef>
                          <a:spcPts val="0"/>
                        </a:spcBef>
                        <a:spcAft>
                          <a:spcPct val="0"/>
                        </a:spcAft>
                        <a:buClr>
                          <a:srgbClr val="E91735"/>
                        </a:buClr>
                        <a:buSzTx/>
                        <a:buFont typeface="Wingdings" pitchFamily="2" charset="2"/>
                        <a:buNone/>
                        <a:tabLst/>
                      </a:pPr>
                      <a:r>
                        <a:rPr kumimoji="0" lang="en-US" sz="1000" b="0" i="0" u="none" strike="noStrike" cap="none" normalizeH="0" baseline="0">
                          <a:ln>
                            <a:noFill/>
                          </a:ln>
                          <a:solidFill>
                            <a:schemeClr val="tx1"/>
                          </a:solidFill>
                          <a:effectLst/>
                          <a:latin typeface="+mn-lt"/>
                        </a:rPr>
                        <a:t>sCR/CR</a:t>
                      </a:r>
                    </a:p>
                  </a:txBody>
                  <a:tcPr marT="18288" marB="18288"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ts val="0"/>
                        </a:spcBef>
                        <a:spcAft>
                          <a:spcPct val="0"/>
                        </a:spcAft>
                        <a:buClr>
                          <a:srgbClr val="E91735"/>
                        </a:buClr>
                        <a:buSzTx/>
                        <a:buFont typeface="Wingdings" pitchFamily="2" charset="2"/>
                        <a:buNone/>
                        <a:tabLst/>
                      </a:pPr>
                      <a:r>
                        <a:rPr kumimoji="0" lang="en-US" sz="1000" b="0" i="0" u="none" strike="noStrike" cap="none" normalizeH="0" baseline="0">
                          <a:ln>
                            <a:noFill/>
                          </a:ln>
                          <a:solidFill>
                            <a:schemeClr val="tx1"/>
                          </a:solidFill>
                          <a:effectLst/>
                          <a:latin typeface="+mn-lt"/>
                        </a:rPr>
                        <a:t>7.1%</a:t>
                      </a:r>
                    </a:p>
                  </a:txBody>
                  <a:tcPr marT="18288" marB="18288"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ts val="0"/>
                        </a:spcBef>
                        <a:spcAft>
                          <a:spcPct val="0"/>
                        </a:spcAft>
                        <a:buClr>
                          <a:srgbClr val="E91735"/>
                        </a:buClr>
                        <a:buSzTx/>
                        <a:buFont typeface="Wingdings" pitchFamily="2" charset="2"/>
                        <a:buNone/>
                        <a:tabLst/>
                      </a:pPr>
                      <a:r>
                        <a:rPr kumimoji="0" lang="en-US" sz="1000" b="0" i="0" u="none" strike="noStrike" cap="none" normalizeH="0" baseline="0">
                          <a:ln>
                            <a:noFill/>
                          </a:ln>
                          <a:solidFill>
                            <a:schemeClr val="tx1"/>
                          </a:solidFill>
                          <a:effectLst/>
                          <a:latin typeface="+mn-lt"/>
                        </a:rPr>
                        <a:t>44.4%</a:t>
                      </a:r>
                    </a:p>
                  </a:txBody>
                  <a:tcPr marT="18288" marB="18288"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ECCD"/>
                    </a:solidFill>
                  </a:tcPr>
                </a:tc>
                <a:extLst>
                  <a:ext uri="{0D108BD9-81ED-4DB2-BD59-A6C34878D82A}">
                    <a16:rowId xmlns:a16="http://schemas.microsoft.com/office/drawing/2014/main" val="3471845424"/>
                  </a:ext>
                </a:extLst>
              </a:tr>
              <a:tr h="171737">
                <a:tc>
                  <a:txBody>
                    <a:bodyPr/>
                    <a:lstStyle/>
                    <a:p>
                      <a:pPr marL="0" marR="0" lvl="0" indent="0" algn="l" defTabSz="914400" rtl="0" eaLnBrk="1" fontAlgn="base" latinLnBrk="0" hangingPunct="1">
                        <a:lnSpc>
                          <a:spcPct val="100000"/>
                        </a:lnSpc>
                        <a:spcBef>
                          <a:spcPts val="0"/>
                        </a:spcBef>
                        <a:spcAft>
                          <a:spcPct val="0"/>
                        </a:spcAft>
                        <a:buClr>
                          <a:srgbClr val="E91735"/>
                        </a:buClr>
                        <a:buSzTx/>
                        <a:buFont typeface="Wingdings" pitchFamily="2" charset="2"/>
                        <a:buNone/>
                        <a:tabLst/>
                      </a:pPr>
                      <a:r>
                        <a:rPr kumimoji="0" lang="en-US" sz="1000" b="0" i="0" u="none" strike="noStrike" cap="none" normalizeH="0" baseline="0">
                          <a:ln>
                            <a:noFill/>
                          </a:ln>
                          <a:solidFill>
                            <a:schemeClr val="tx1"/>
                          </a:solidFill>
                          <a:effectLst/>
                          <a:latin typeface="+mn-lt"/>
                        </a:rPr>
                        <a:t>VGPR</a:t>
                      </a:r>
                    </a:p>
                  </a:txBody>
                  <a:tcPr marT="18288" marB="18288"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ts val="0"/>
                        </a:spcBef>
                        <a:spcAft>
                          <a:spcPct val="0"/>
                        </a:spcAft>
                        <a:buClr>
                          <a:srgbClr val="E91735"/>
                        </a:buClr>
                        <a:buSzTx/>
                        <a:buFont typeface="Wingdings" pitchFamily="2" charset="2"/>
                        <a:buNone/>
                        <a:tabLst/>
                      </a:pPr>
                      <a:r>
                        <a:rPr kumimoji="0" lang="en-US" sz="1000" b="0" i="0" u="none" strike="noStrike" cap="none" normalizeH="0" baseline="0">
                          <a:ln>
                            <a:noFill/>
                          </a:ln>
                          <a:solidFill>
                            <a:schemeClr val="tx1"/>
                          </a:solidFill>
                          <a:effectLst/>
                          <a:latin typeface="+mn-lt"/>
                        </a:rPr>
                        <a:t>7.1%</a:t>
                      </a:r>
                    </a:p>
                  </a:txBody>
                  <a:tcPr marT="18288" marB="18288"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ts val="0"/>
                        </a:spcBef>
                        <a:spcAft>
                          <a:spcPct val="0"/>
                        </a:spcAft>
                        <a:buClr>
                          <a:srgbClr val="E91735"/>
                        </a:buClr>
                        <a:buSzTx/>
                        <a:buFont typeface="Wingdings" pitchFamily="2" charset="2"/>
                        <a:buNone/>
                        <a:tabLst/>
                      </a:pPr>
                      <a:r>
                        <a:rPr kumimoji="0" lang="en-US" sz="1000" b="0" i="0" u="none" strike="noStrike" cap="none" normalizeH="0" baseline="0">
                          <a:ln>
                            <a:noFill/>
                          </a:ln>
                          <a:solidFill>
                            <a:schemeClr val="tx1"/>
                          </a:solidFill>
                          <a:effectLst/>
                          <a:latin typeface="+mn-lt"/>
                        </a:rPr>
                        <a:t>33.3%</a:t>
                      </a:r>
                    </a:p>
                  </a:txBody>
                  <a:tcPr marT="18288" marB="18288"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ECCD"/>
                    </a:solidFill>
                  </a:tcPr>
                </a:tc>
                <a:extLst>
                  <a:ext uri="{0D108BD9-81ED-4DB2-BD59-A6C34878D82A}">
                    <a16:rowId xmlns:a16="http://schemas.microsoft.com/office/drawing/2014/main" val="1310966306"/>
                  </a:ext>
                </a:extLst>
              </a:tr>
              <a:tr h="171737">
                <a:tc>
                  <a:txBody>
                    <a:bodyPr/>
                    <a:lstStyle/>
                    <a:p>
                      <a:pPr marL="0" marR="0" lvl="0" indent="0" algn="l" defTabSz="914400" rtl="0" eaLnBrk="1" fontAlgn="base" latinLnBrk="0" hangingPunct="1">
                        <a:lnSpc>
                          <a:spcPct val="100000"/>
                        </a:lnSpc>
                        <a:spcBef>
                          <a:spcPts val="0"/>
                        </a:spcBef>
                        <a:spcAft>
                          <a:spcPct val="0"/>
                        </a:spcAft>
                        <a:buClr>
                          <a:srgbClr val="E91735"/>
                        </a:buClr>
                        <a:buSzTx/>
                        <a:buFont typeface="Wingdings" pitchFamily="2" charset="2"/>
                        <a:buNone/>
                        <a:tabLst/>
                      </a:pPr>
                      <a:r>
                        <a:rPr kumimoji="0" lang="en-US" sz="1000" b="0" i="0" u="none" strike="noStrike" cap="none" normalizeH="0" baseline="0">
                          <a:ln>
                            <a:noFill/>
                          </a:ln>
                          <a:solidFill>
                            <a:schemeClr val="tx1"/>
                          </a:solidFill>
                          <a:effectLst/>
                          <a:latin typeface="+mn-lt"/>
                        </a:rPr>
                        <a:t>PR</a:t>
                      </a:r>
                    </a:p>
                  </a:txBody>
                  <a:tcPr marT="18288" marB="18288"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ts val="0"/>
                        </a:spcBef>
                        <a:spcAft>
                          <a:spcPct val="0"/>
                        </a:spcAft>
                        <a:buClr>
                          <a:srgbClr val="E91735"/>
                        </a:buClr>
                        <a:buSzTx/>
                        <a:buFont typeface="Wingdings" pitchFamily="2" charset="2"/>
                        <a:buNone/>
                        <a:tabLst/>
                      </a:pPr>
                      <a:r>
                        <a:rPr kumimoji="0" lang="en-US" sz="1000" b="0" i="0" u="none" strike="noStrike" cap="none" normalizeH="0" baseline="0">
                          <a:ln>
                            <a:noFill/>
                          </a:ln>
                          <a:solidFill>
                            <a:schemeClr val="tx1"/>
                          </a:solidFill>
                          <a:effectLst/>
                          <a:latin typeface="+mn-lt"/>
                        </a:rPr>
                        <a:t>21.4%</a:t>
                      </a:r>
                    </a:p>
                  </a:txBody>
                  <a:tcPr marT="18288" marB="18288"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ts val="0"/>
                        </a:spcBef>
                        <a:spcAft>
                          <a:spcPct val="0"/>
                        </a:spcAft>
                        <a:buClr>
                          <a:srgbClr val="E91735"/>
                        </a:buClr>
                        <a:buSzTx/>
                        <a:buFont typeface="Wingdings" pitchFamily="2" charset="2"/>
                        <a:buNone/>
                        <a:tabLst/>
                      </a:pPr>
                      <a:r>
                        <a:rPr kumimoji="0" lang="en-US" sz="1000" b="0" i="0" u="none" strike="noStrike" cap="none" normalizeH="0" baseline="0">
                          <a:ln>
                            <a:noFill/>
                          </a:ln>
                          <a:solidFill>
                            <a:schemeClr val="tx1"/>
                          </a:solidFill>
                          <a:effectLst/>
                          <a:latin typeface="+mn-lt"/>
                        </a:rPr>
                        <a:t>11.1%</a:t>
                      </a:r>
                    </a:p>
                  </a:txBody>
                  <a:tcPr marT="18288" marB="18288"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ECCD"/>
                    </a:solidFill>
                  </a:tcPr>
                </a:tc>
                <a:extLst>
                  <a:ext uri="{0D108BD9-81ED-4DB2-BD59-A6C34878D82A}">
                    <a16:rowId xmlns:a16="http://schemas.microsoft.com/office/drawing/2014/main" val="983040688"/>
                  </a:ext>
                </a:extLst>
              </a:tr>
            </a:tbl>
          </a:graphicData>
        </a:graphic>
      </p:graphicFrame>
      <p:sp>
        <p:nvSpPr>
          <p:cNvPr id="43" name="Rectangle 42">
            <a:extLst>
              <a:ext uri="{FF2B5EF4-FFF2-40B4-BE49-F238E27FC236}">
                <a16:creationId xmlns:a16="http://schemas.microsoft.com/office/drawing/2014/main" id="{BFACCE3E-6BF2-48C8-B555-43C1F829686C}"/>
              </a:ext>
            </a:extLst>
          </p:cNvPr>
          <p:cNvSpPr/>
          <p:nvPr/>
        </p:nvSpPr>
        <p:spPr>
          <a:xfrm>
            <a:off x="5145309" y="1289091"/>
            <a:ext cx="177182" cy="26555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78649" rtl="0" eaLnBrk="1" fontAlgn="auto" latinLnBrk="0" hangingPunct="1">
              <a:lnSpc>
                <a:spcPct val="100000"/>
              </a:lnSpc>
              <a:spcBef>
                <a:spcPts val="0"/>
              </a:spcBef>
              <a:spcAft>
                <a:spcPts val="0"/>
              </a:spcAft>
              <a:buClrTx/>
              <a:buSzTx/>
              <a:buFontTx/>
              <a:buNone/>
              <a:tabLst/>
              <a:defRPr/>
            </a:pPr>
            <a:endParaRPr kumimoji="0" lang="en-US" sz="1139" b="0" i="0" u="none" strike="noStrike" kern="1200" cap="none" spc="0" normalizeH="0" baseline="0" noProof="0">
              <a:ln>
                <a:noFill/>
              </a:ln>
              <a:solidFill>
                <a:srgbClr val="FFFFFF"/>
              </a:solidFill>
              <a:effectLst/>
              <a:uLnTx/>
              <a:uFillTx/>
              <a:latin typeface="Arial"/>
              <a:ea typeface="+mn-ea"/>
              <a:cs typeface="+mn-cs"/>
            </a:endParaRPr>
          </a:p>
        </p:txBody>
      </p:sp>
      <p:grpSp>
        <p:nvGrpSpPr>
          <p:cNvPr id="58" name="Group 57">
            <a:extLst>
              <a:ext uri="{FF2B5EF4-FFF2-40B4-BE49-F238E27FC236}">
                <a16:creationId xmlns:a16="http://schemas.microsoft.com/office/drawing/2014/main" id="{21A1F363-C08C-41AE-9CF2-EE0E5F9FBF93}"/>
              </a:ext>
            </a:extLst>
          </p:cNvPr>
          <p:cNvGrpSpPr/>
          <p:nvPr/>
        </p:nvGrpSpPr>
        <p:grpSpPr>
          <a:xfrm>
            <a:off x="3865521" y="640667"/>
            <a:ext cx="4462078" cy="447960"/>
            <a:chOff x="3048886" y="1045746"/>
            <a:chExt cx="4350763" cy="707886"/>
          </a:xfrm>
        </p:grpSpPr>
        <p:sp>
          <p:nvSpPr>
            <p:cNvPr id="59" name="TextBox 58">
              <a:extLst>
                <a:ext uri="{FF2B5EF4-FFF2-40B4-BE49-F238E27FC236}">
                  <a16:creationId xmlns:a16="http://schemas.microsoft.com/office/drawing/2014/main" id="{06873F6D-7A9E-4D24-B238-C6BC13EEDC16}"/>
                </a:ext>
              </a:extLst>
            </p:cNvPr>
            <p:cNvSpPr txBox="1"/>
            <p:nvPr/>
          </p:nvSpPr>
          <p:spPr>
            <a:xfrm>
              <a:off x="3048886" y="1045746"/>
              <a:ext cx="4100809" cy="707886"/>
            </a:xfrm>
            <a:prstGeom prst="roundRect">
              <a:avLst/>
            </a:prstGeom>
            <a:gradFill>
              <a:gsLst>
                <a:gs pos="0">
                  <a:schemeClr val="accent2"/>
                </a:gs>
                <a:gs pos="100000">
                  <a:schemeClr val="accent2">
                    <a:lumMod val="40000"/>
                    <a:lumOff val="60000"/>
                  </a:schemeClr>
                </a:gs>
              </a:gsLst>
              <a:lin ang="5400000" scaled="1"/>
            </a:gradFill>
          </p:spPr>
          <p:txBody>
            <a:bodyPr wrap="square" rtlCol="0">
              <a:noAutofit/>
            </a:bodyPr>
            <a:lstStyle/>
            <a:p>
              <a:pPr marL="0" marR="0" lvl="0" indent="0" algn="ctr" defTabSz="578649" rtl="0" eaLnBrk="1" fontAlgn="auto" latinLnBrk="0" hangingPunct="1">
                <a:lnSpc>
                  <a:spcPct val="100000"/>
                </a:lnSpc>
                <a:spcBef>
                  <a:spcPts val="0"/>
                </a:spcBef>
                <a:spcAft>
                  <a:spcPts val="0"/>
                </a:spcAft>
                <a:buClrTx/>
                <a:buSzTx/>
                <a:buFontTx/>
                <a:buNone/>
                <a:tabLst/>
                <a:defRPr/>
              </a:pPr>
              <a:endParaRPr kumimoji="0" lang="en-US" sz="1519" b="0" i="0" u="none" strike="noStrike" kern="1200" cap="none" spc="0" normalizeH="0" baseline="0" noProof="0">
                <a:ln>
                  <a:noFill/>
                </a:ln>
                <a:solidFill>
                  <a:srgbClr val="595454"/>
                </a:solidFill>
                <a:effectLst/>
                <a:uLnTx/>
                <a:uFillTx/>
                <a:latin typeface="Arial"/>
                <a:ea typeface="+mn-ea"/>
                <a:cs typeface="+mn-cs"/>
              </a:endParaRPr>
            </a:p>
          </p:txBody>
        </p:sp>
        <p:sp>
          <p:nvSpPr>
            <p:cNvPr id="60" name="TextBox 59">
              <a:extLst>
                <a:ext uri="{FF2B5EF4-FFF2-40B4-BE49-F238E27FC236}">
                  <a16:creationId xmlns:a16="http://schemas.microsoft.com/office/drawing/2014/main" id="{0FAE4F5D-AEC1-491B-9FD6-CF85276DD0E8}"/>
                </a:ext>
              </a:extLst>
            </p:cNvPr>
            <p:cNvSpPr txBox="1"/>
            <p:nvPr/>
          </p:nvSpPr>
          <p:spPr>
            <a:xfrm>
              <a:off x="3069774" y="1063694"/>
              <a:ext cx="1767191" cy="662174"/>
            </a:xfrm>
            <a:prstGeom prst="roundRect">
              <a:avLst/>
            </a:prstGeom>
            <a:solidFill>
              <a:schemeClr val="bg1"/>
            </a:solidFill>
            <a:ln>
              <a:solidFill>
                <a:schemeClr val="accent2"/>
              </a:solidFill>
            </a:ln>
            <a:effectLst>
              <a:innerShdw blurRad="50800">
                <a:schemeClr val="accent2"/>
              </a:innerShdw>
            </a:effectLst>
          </p:spPr>
          <p:txBody>
            <a:bodyPr wrap="square" anchor="ctr">
              <a:noAutofit/>
            </a:bodyPr>
            <a:lstStyle/>
            <a:p>
              <a:pPr marL="0" marR="0" lvl="0" indent="0" algn="ctr" defTabSz="578649" rtl="0" eaLnBrk="1" fontAlgn="auto" latinLnBrk="0" hangingPunct="1">
                <a:lnSpc>
                  <a:spcPct val="80000"/>
                </a:lnSpc>
                <a:spcBef>
                  <a:spcPts val="0"/>
                </a:spcBef>
                <a:spcAft>
                  <a:spcPts val="0"/>
                </a:spcAft>
                <a:buClrTx/>
                <a:buSzTx/>
                <a:buFontTx/>
                <a:buNone/>
                <a:tabLst/>
                <a:defRPr/>
              </a:pPr>
              <a:r>
                <a:rPr kumimoji="0" lang="en-US" sz="886" b="1" i="0" u="none" strike="noStrike" kern="1200" cap="none" spc="0" normalizeH="0" baseline="0" noProof="0">
                  <a:ln>
                    <a:noFill/>
                  </a:ln>
                  <a:solidFill>
                    <a:srgbClr val="595454"/>
                  </a:solidFill>
                  <a:effectLst/>
                  <a:uLnTx/>
                  <a:uFillTx/>
                  <a:latin typeface="Arial"/>
                  <a:ea typeface="+mn-ea"/>
                  <a:cs typeface="+mn-cs"/>
                </a:rPr>
                <a:t>CC-93269</a:t>
              </a:r>
              <a:r>
                <a:rPr kumimoji="0" lang="en-US" sz="886" b="1" i="0" u="none" strike="noStrike" kern="1200" cap="none" spc="0" normalizeH="0" baseline="30000" noProof="0">
                  <a:ln>
                    <a:noFill/>
                  </a:ln>
                  <a:solidFill>
                    <a:srgbClr val="595454"/>
                  </a:solidFill>
                  <a:effectLst/>
                  <a:uLnTx/>
                  <a:uFillTx/>
                  <a:latin typeface="Arial"/>
                  <a:ea typeface="+mn-ea"/>
                  <a:cs typeface="+mn-cs"/>
                </a:rPr>
                <a:t>3,4</a:t>
              </a:r>
              <a:br>
                <a:rPr kumimoji="0" lang="en-US" sz="886" b="1" i="0" u="none" strike="noStrike" kern="1200" cap="none" spc="0" normalizeH="0" baseline="0" noProof="0">
                  <a:ln>
                    <a:noFill/>
                  </a:ln>
                  <a:solidFill>
                    <a:srgbClr val="595454"/>
                  </a:solidFill>
                  <a:effectLst/>
                  <a:uLnTx/>
                  <a:uFillTx/>
                  <a:latin typeface="Arial"/>
                  <a:ea typeface="+mn-ea"/>
                  <a:cs typeface="+mn-cs"/>
                </a:rPr>
              </a:br>
              <a:r>
                <a:rPr kumimoji="0" lang="en-US" sz="886" b="1" i="0" u="none" strike="noStrike" kern="1200" cap="none" spc="0" normalizeH="0" baseline="0" noProof="0">
                  <a:ln>
                    <a:noFill/>
                  </a:ln>
                  <a:solidFill>
                    <a:srgbClr val="595454"/>
                  </a:solidFill>
                  <a:effectLst/>
                  <a:uLnTx/>
                  <a:uFillTx/>
                  <a:latin typeface="Arial"/>
                  <a:ea typeface="+mn-ea"/>
                  <a:cs typeface="+mn-cs"/>
                </a:rPr>
                <a:t>(BCMA “2+1”</a:t>
              </a:r>
              <a:br>
                <a:rPr kumimoji="0" lang="en-US" sz="886" b="1" i="0" u="none" strike="noStrike" kern="1200" cap="none" spc="0" normalizeH="0" baseline="0" noProof="0">
                  <a:ln>
                    <a:noFill/>
                  </a:ln>
                  <a:solidFill>
                    <a:srgbClr val="595454"/>
                  </a:solidFill>
                  <a:effectLst/>
                  <a:uLnTx/>
                  <a:uFillTx/>
                  <a:latin typeface="Arial"/>
                  <a:ea typeface="+mn-ea"/>
                  <a:cs typeface="+mn-cs"/>
                </a:rPr>
              </a:br>
              <a:r>
                <a:rPr kumimoji="0" lang="en-US" sz="886" b="1" i="0" u="none" strike="noStrike" kern="1200" cap="none" spc="0" normalizeH="0" baseline="0" noProof="0">
                  <a:ln>
                    <a:noFill/>
                  </a:ln>
                  <a:solidFill>
                    <a:srgbClr val="595454"/>
                  </a:solidFill>
                  <a:effectLst/>
                  <a:uLnTx/>
                  <a:uFillTx/>
                  <a:latin typeface="Arial"/>
                  <a:ea typeface="+mn-ea"/>
                  <a:cs typeface="+mn-cs"/>
                </a:rPr>
                <a:t>× CD3ɛ) </a:t>
              </a:r>
              <a:endParaRPr kumimoji="0" lang="en-US" sz="1139" b="0" i="0" u="none" strike="noStrike" kern="1200" cap="none" spc="0" normalizeH="0" baseline="0" noProof="0">
                <a:ln>
                  <a:noFill/>
                </a:ln>
                <a:solidFill>
                  <a:srgbClr val="595454"/>
                </a:solidFill>
                <a:effectLst/>
                <a:uLnTx/>
                <a:uFillTx/>
                <a:latin typeface="Arial"/>
                <a:ea typeface="+mn-ea"/>
                <a:cs typeface="+mn-cs"/>
              </a:endParaRPr>
            </a:p>
          </p:txBody>
        </p:sp>
        <p:sp>
          <p:nvSpPr>
            <p:cNvPr id="61" name="TextBox 60">
              <a:extLst>
                <a:ext uri="{FF2B5EF4-FFF2-40B4-BE49-F238E27FC236}">
                  <a16:creationId xmlns:a16="http://schemas.microsoft.com/office/drawing/2014/main" id="{1B940DDC-9B4A-406C-88F1-50E13298BF73}"/>
                </a:ext>
              </a:extLst>
            </p:cNvPr>
            <p:cNvSpPr txBox="1"/>
            <p:nvPr/>
          </p:nvSpPr>
          <p:spPr>
            <a:xfrm>
              <a:off x="4654375" y="1045746"/>
              <a:ext cx="2745274" cy="638553"/>
            </a:xfrm>
            <a:prstGeom prst="rect">
              <a:avLst/>
            </a:prstGeom>
            <a:noFill/>
          </p:spPr>
          <p:txBody>
            <a:bodyPr wrap="square">
              <a:spAutoFit/>
            </a:bodyPr>
            <a:lstStyle/>
            <a:p>
              <a:pPr marL="0" marR="0" lvl="0" indent="0" algn="ctr" defTabSz="578649" rtl="0" eaLnBrk="1" fontAlgn="auto" latinLnBrk="0" hangingPunct="1">
                <a:lnSpc>
                  <a:spcPct val="100000"/>
                </a:lnSpc>
                <a:spcBef>
                  <a:spcPts val="0"/>
                </a:spcBef>
                <a:spcAft>
                  <a:spcPts val="0"/>
                </a:spcAft>
                <a:buClrTx/>
                <a:buSzTx/>
                <a:buFontTx/>
                <a:buNone/>
                <a:tabLst/>
                <a:defRPr/>
              </a:pPr>
              <a:r>
                <a:rPr kumimoji="0" lang="en-US" sz="1266" b="1" i="0" u="none" strike="noStrike" kern="1200" cap="none" spc="0" normalizeH="0" baseline="0" noProof="0">
                  <a:ln>
                    <a:noFill/>
                  </a:ln>
                  <a:solidFill>
                    <a:srgbClr val="595454"/>
                  </a:solidFill>
                  <a:effectLst/>
                  <a:uLnTx/>
                  <a:uFillTx/>
                  <a:latin typeface="Arial"/>
                  <a:ea typeface="+mn-ea"/>
                  <a:cs typeface="+mn-cs"/>
                </a:rPr>
                <a:t>Phase I</a:t>
              </a:r>
              <a:br>
                <a:rPr kumimoji="0" lang="en-US" sz="1519" b="1" i="0" u="none" strike="noStrike" kern="1200" cap="none" spc="0" normalizeH="0" baseline="0" noProof="0">
                  <a:ln>
                    <a:noFill/>
                  </a:ln>
                  <a:solidFill>
                    <a:srgbClr val="595454"/>
                  </a:solidFill>
                  <a:effectLst/>
                  <a:uLnTx/>
                  <a:uFillTx/>
                  <a:latin typeface="Arial"/>
                  <a:ea typeface="+mn-ea"/>
                  <a:cs typeface="+mn-cs"/>
                </a:rPr>
              </a:br>
              <a:r>
                <a:rPr kumimoji="0" lang="en-US" sz="760" b="0" i="0" u="none" strike="noStrike" kern="1200" cap="none" spc="0" normalizeH="0" baseline="0" noProof="0">
                  <a:ln>
                    <a:noFill/>
                  </a:ln>
                  <a:solidFill>
                    <a:srgbClr val="595454"/>
                  </a:solidFill>
                  <a:effectLst/>
                  <a:uLnTx/>
                  <a:uFillTx/>
                  <a:latin typeface="Arial"/>
                  <a:ea typeface="+mn-ea"/>
                  <a:cs typeface="+mn-cs"/>
                </a:rPr>
                <a:t>(Estimated enrollment N = 115)</a:t>
              </a:r>
              <a:endParaRPr kumimoji="0" lang="en-US" sz="1519" b="0" i="0" u="none" strike="noStrike" kern="1200" cap="none" spc="0" normalizeH="0" baseline="0" noProof="0">
                <a:ln>
                  <a:noFill/>
                </a:ln>
                <a:solidFill>
                  <a:srgbClr val="595454"/>
                </a:solidFill>
                <a:effectLst/>
                <a:uLnTx/>
                <a:uFillTx/>
                <a:latin typeface="Arial"/>
                <a:ea typeface="+mn-ea"/>
                <a:cs typeface="+mn-cs"/>
              </a:endParaRPr>
            </a:p>
          </p:txBody>
        </p:sp>
      </p:grpSp>
      <p:sp>
        <p:nvSpPr>
          <p:cNvPr id="68" name="TextBox 67">
            <a:extLst>
              <a:ext uri="{FF2B5EF4-FFF2-40B4-BE49-F238E27FC236}">
                <a16:creationId xmlns:a16="http://schemas.microsoft.com/office/drawing/2014/main" id="{50EF0D05-DDB0-4A77-AD16-4152FF90C196}"/>
              </a:ext>
            </a:extLst>
          </p:cNvPr>
          <p:cNvSpPr txBox="1"/>
          <p:nvPr/>
        </p:nvSpPr>
        <p:spPr>
          <a:xfrm>
            <a:off x="572462" y="3029601"/>
            <a:ext cx="2616349" cy="97399"/>
          </a:xfrm>
          <a:prstGeom prst="rect">
            <a:avLst/>
          </a:prstGeom>
          <a:noFill/>
        </p:spPr>
        <p:txBody>
          <a:bodyPr wrap="square" lIns="0" tIns="0" rIns="0" bIns="0">
            <a:spAutoFit/>
          </a:bodyPr>
          <a:lstStyle/>
          <a:p>
            <a:pPr marL="0" marR="0" lvl="0" indent="0" algn="l" defTabSz="578649" rtl="0" eaLnBrk="1" fontAlgn="auto" latinLnBrk="0" hangingPunct="1">
              <a:lnSpc>
                <a:spcPct val="100000"/>
              </a:lnSpc>
              <a:spcBef>
                <a:spcPts val="0"/>
              </a:spcBef>
              <a:spcAft>
                <a:spcPts val="0"/>
              </a:spcAft>
              <a:buClrTx/>
              <a:buSzTx/>
              <a:buFontTx/>
              <a:buNone/>
              <a:tabLst/>
              <a:defRPr/>
            </a:pPr>
            <a:r>
              <a:rPr kumimoji="0" lang="en-US" sz="633" b="1" i="1" u="none" strike="noStrike" kern="1200" cap="none" spc="0" normalizeH="0" baseline="0" noProof="0">
                <a:ln>
                  <a:noFill/>
                </a:ln>
                <a:solidFill>
                  <a:srgbClr val="F36633"/>
                </a:solidFill>
                <a:effectLst/>
                <a:uLnTx/>
                <a:uFillTx/>
                <a:latin typeface="Arial"/>
                <a:ea typeface="+mn-ea"/>
                <a:cs typeface="+mn-cs"/>
              </a:rPr>
              <a:t>Data as of October 28, 2019.</a:t>
            </a:r>
          </a:p>
        </p:txBody>
      </p:sp>
      <p:graphicFrame>
        <p:nvGraphicFramePr>
          <p:cNvPr id="22" name="Table 21">
            <a:extLst>
              <a:ext uri="{FF2B5EF4-FFF2-40B4-BE49-F238E27FC236}">
                <a16:creationId xmlns:a16="http://schemas.microsoft.com/office/drawing/2014/main" id="{812EDB4F-C7D4-42F4-AF96-74B069CBE876}"/>
              </a:ext>
            </a:extLst>
          </p:cNvPr>
          <p:cNvGraphicFramePr>
            <a:graphicFrameLocks noGrp="1"/>
          </p:cNvGraphicFramePr>
          <p:nvPr/>
        </p:nvGraphicFramePr>
        <p:xfrm>
          <a:off x="5383034" y="1998084"/>
          <a:ext cx="3553647" cy="950976"/>
        </p:xfrm>
        <a:graphic>
          <a:graphicData uri="http://schemas.openxmlformats.org/drawingml/2006/table">
            <a:tbl>
              <a:tblPr>
                <a:tableStyleId>{5C22544A-7EE6-4342-B048-85BDC9FD1C3A}</a:tableStyleId>
              </a:tblPr>
              <a:tblGrid>
                <a:gridCol w="1297364">
                  <a:extLst>
                    <a:ext uri="{9D8B030D-6E8A-4147-A177-3AD203B41FA5}">
                      <a16:colId xmlns:a16="http://schemas.microsoft.com/office/drawing/2014/main" val="1990366899"/>
                    </a:ext>
                  </a:extLst>
                </a:gridCol>
                <a:gridCol w="1099281">
                  <a:extLst>
                    <a:ext uri="{9D8B030D-6E8A-4147-A177-3AD203B41FA5}">
                      <a16:colId xmlns:a16="http://schemas.microsoft.com/office/drawing/2014/main" val="1874393559"/>
                    </a:ext>
                  </a:extLst>
                </a:gridCol>
                <a:gridCol w="1157002">
                  <a:extLst>
                    <a:ext uri="{9D8B030D-6E8A-4147-A177-3AD203B41FA5}">
                      <a16:colId xmlns:a16="http://schemas.microsoft.com/office/drawing/2014/main" val="2063261979"/>
                    </a:ext>
                  </a:extLst>
                </a:gridCol>
              </a:tblGrid>
              <a:tr h="0">
                <a:tc>
                  <a:txBody>
                    <a:bodyPr/>
                    <a:lstStyle/>
                    <a:p>
                      <a:pPr marL="0" marR="0" lvl="0" indent="0" algn="l" defTabSz="914400" rtl="0" eaLnBrk="1" fontAlgn="base" latinLnBrk="0" hangingPunct="1">
                        <a:lnSpc>
                          <a:spcPct val="100000"/>
                        </a:lnSpc>
                        <a:spcBef>
                          <a:spcPts val="0"/>
                        </a:spcBef>
                        <a:spcAft>
                          <a:spcPct val="0"/>
                        </a:spcAft>
                        <a:buClr>
                          <a:srgbClr val="E91735"/>
                        </a:buClr>
                        <a:buSzTx/>
                        <a:buFont typeface="Wingdings" pitchFamily="2" charset="2"/>
                        <a:buNone/>
                        <a:tabLst/>
                      </a:pPr>
                      <a:r>
                        <a:rPr kumimoji="0" lang="en-US" sz="800" b="0" u="none" strike="noStrike" kern="1200" cap="none" normalizeH="0" baseline="0">
                          <a:ln>
                            <a:noFill/>
                          </a:ln>
                          <a:solidFill>
                            <a:srgbClr val="BE2BBB"/>
                          </a:solidFill>
                          <a:effectLst/>
                          <a:latin typeface="+mn-lt"/>
                          <a:ea typeface="+mn-ea"/>
                          <a:cs typeface="+mn-cs"/>
                        </a:rPr>
                        <a:t>Adverse event*</a:t>
                      </a:r>
                    </a:p>
                  </a:txBody>
                  <a:tcPr marT="18288" marB="18288"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marL="0" marR="0" lvl="0" indent="0" algn="ctr" defTabSz="914400" rtl="0" eaLnBrk="1" fontAlgn="base" latinLnBrk="0" hangingPunct="1">
                        <a:lnSpc>
                          <a:spcPct val="100000"/>
                        </a:lnSpc>
                        <a:spcBef>
                          <a:spcPts val="0"/>
                        </a:spcBef>
                        <a:spcAft>
                          <a:spcPct val="0"/>
                        </a:spcAft>
                        <a:buClr>
                          <a:srgbClr val="E91735"/>
                        </a:buClr>
                        <a:buSzTx/>
                        <a:buFont typeface="Wingdings" pitchFamily="2" charset="2"/>
                        <a:buNone/>
                        <a:tabLst/>
                      </a:pPr>
                      <a:r>
                        <a:rPr kumimoji="0" lang="en-US" sz="800" b="0" u="none" strike="noStrike" kern="1200" cap="none" normalizeH="0" baseline="0">
                          <a:ln>
                            <a:noFill/>
                          </a:ln>
                          <a:solidFill>
                            <a:srgbClr val="BE2BBB"/>
                          </a:solidFill>
                          <a:effectLst/>
                          <a:latin typeface="+mn-lt"/>
                          <a:ea typeface="+mn-ea"/>
                          <a:cs typeface="+mn-cs"/>
                        </a:rPr>
                        <a:t>Any grade, n (%)</a:t>
                      </a:r>
                    </a:p>
                  </a:txBody>
                  <a:tcPr marT="18288" marB="18288"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marL="0" marR="0" lvl="0" indent="0" algn="ctr" defTabSz="914400" rtl="0" eaLnBrk="1" fontAlgn="base" latinLnBrk="0" hangingPunct="1">
                        <a:lnSpc>
                          <a:spcPct val="100000"/>
                        </a:lnSpc>
                        <a:spcBef>
                          <a:spcPts val="0"/>
                        </a:spcBef>
                        <a:spcAft>
                          <a:spcPct val="0"/>
                        </a:spcAft>
                        <a:buClr>
                          <a:srgbClr val="E91735"/>
                        </a:buClr>
                        <a:buSzTx/>
                        <a:buFont typeface="Wingdings" pitchFamily="2" charset="2"/>
                        <a:buNone/>
                        <a:tabLst/>
                      </a:pPr>
                      <a:r>
                        <a:rPr kumimoji="0" lang="en-US" sz="800" b="0" u="none" strike="noStrike" kern="1200" cap="none" normalizeH="0" baseline="0">
                          <a:ln>
                            <a:noFill/>
                          </a:ln>
                          <a:solidFill>
                            <a:srgbClr val="BE2BBB"/>
                          </a:solidFill>
                          <a:effectLst/>
                          <a:latin typeface="+mn-lt"/>
                          <a:ea typeface="+mn-ea"/>
                          <a:cs typeface="+mn-cs"/>
                        </a:rPr>
                        <a:t>Grade ≥3,</a:t>
                      </a:r>
                      <a:r>
                        <a:rPr kumimoji="0" lang="en-US" sz="800" b="0" u="none" strike="noStrike" kern="1200" cap="none" normalizeH="0" baseline="30000">
                          <a:ln>
                            <a:noFill/>
                          </a:ln>
                          <a:solidFill>
                            <a:srgbClr val="BE2BBB"/>
                          </a:solidFill>
                          <a:effectLst/>
                          <a:latin typeface="+mn-lt"/>
                          <a:ea typeface="+mn-ea"/>
                          <a:cs typeface="+mn-cs"/>
                        </a:rPr>
                        <a:t>§</a:t>
                      </a:r>
                      <a:r>
                        <a:rPr kumimoji="0" lang="en-US" sz="800" b="0" u="none" strike="noStrike" kern="1200" cap="none" normalizeH="0" baseline="0">
                          <a:ln>
                            <a:noFill/>
                          </a:ln>
                          <a:solidFill>
                            <a:srgbClr val="BE2BBB"/>
                          </a:solidFill>
                          <a:effectLst/>
                          <a:latin typeface="+mn-lt"/>
                          <a:ea typeface="+mn-ea"/>
                          <a:cs typeface="+mn-cs"/>
                        </a:rPr>
                        <a:t> n (%)</a:t>
                      </a:r>
                    </a:p>
                  </a:txBody>
                  <a:tcPr marT="18288" marB="1828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625084500"/>
                  </a:ext>
                </a:extLst>
              </a:tr>
              <a:tr h="0">
                <a:tc>
                  <a:txBody>
                    <a:bodyPr/>
                    <a:lstStyle/>
                    <a:p>
                      <a:pPr marL="0" marR="0" lvl="0" indent="0" algn="l" defTabSz="914400" rtl="0" eaLnBrk="1" fontAlgn="base" latinLnBrk="0" hangingPunct="1">
                        <a:lnSpc>
                          <a:spcPct val="100000"/>
                        </a:lnSpc>
                        <a:spcBef>
                          <a:spcPts val="0"/>
                        </a:spcBef>
                        <a:spcAft>
                          <a:spcPct val="0"/>
                        </a:spcAft>
                        <a:buClr>
                          <a:srgbClr val="E91735"/>
                        </a:buClr>
                        <a:buSzTx/>
                        <a:buFont typeface="Wingdings" pitchFamily="2" charset="2"/>
                        <a:buNone/>
                        <a:tabLst/>
                      </a:pPr>
                      <a:r>
                        <a:rPr kumimoji="0" lang="en-US" sz="800" b="0" u="none" strike="noStrike" cap="none" normalizeH="0" baseline="0">
                          <a:ln>
                            <a:noFill/>
                          </a:ln>
                          <a:solidFill>
                            <a:schemeClr val="tx1"/>
                          </a:solidFill>
                          <a:effectLst/>
                          <a:latin typeface="+mn-lt"/>
                        </a:rPr>
                        <a:t>CRS</a:t>
                      </a:r>
                    </a:p>
                  </a:txBody>
                  <a:tcPr marT="18288" marB="18288"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ts val="0"/>
                        </a:spcBef>
                        <a:spcAft>
                          <a:spcPct val="0"/>
                        </a:spcAft>
                        <a:buClr>
                          <a:srgbClr val="E91735"/>
                        </a:buClr>
                        <a:buSzTx/>
                        <a:buFont typeface="Wingdings" pitchFamily="2" charset="2"/>
                        <a:buNone/>
                        <a:tabLst/>
                      </a:pPr>
                      <a:r>
                        <a:rPr kumimoji="0" lang="en-US" sz="800" b="0" u="none" strike="noStrike" kern="1200" cap="none" normalizeH="0" baseline="0">
                          <a:ln>
                            <a:noFill/>
                          </a:ln>
                          <a:solidFill>
                            <a:schemeClr val="tx1"/>
                          </a:solidFill>
                          <a:effectLst/>
                          <a:latin typeface="+mn-lt"/>
                          <a:ea typeface="+mn-ea"/>
                          <a:cs typeface="+mn-cs"/>
                        </a:rPr>
                        <a:t>23 (76.7)</a:t>
                      </a:r>
                    </a:p>
                  </a:txBody>
                  <a:tcPr marT="18288" marB="1828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ts val="0"/>
                        </a:spcBef>
                        <a:spcAft>
                          <a:spcPct val="0"/>
                        </a:spcAft>
                        <a:buClr>
                          <a:srgbClr val="E91735"/>
                        </a:buClr>
                        <a:buSzTx/>
                        <a:buFont typeface="Wingdings" pitchFamily="2" charset="2"/>
                        <a:buNone/>
                        <a:tabLst/>
                      </a:pPr>
                      <a:r>
                        <a:rPr kumimoji="0" lang="en-US" sz="800" b="0" u="none" strike="noStrike" kern="1200" cap="none" normalizeH="0" baseline="0">
                          <a:ln>
                            <a:noFill/>
                          </a:ln>
                          <a:solidFill>
                            <a:schemeClr val="tx1"/>
                          </a:solidFill>
                          <a:effectLst/>
                          <a:latin typeface="+mn-lt"/>
                          <a:ea typeface="+mn-ea"/>
                          <a:cs typeface="+mn-cs"/>
                        </a:rPr>
                        <a:t>1 (3.3)</a:t>
                      </a:r>
                    </a:p>
                  </a:txBody>
                  <a:tcPr marT="18288" marB="1828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7327866"/>
                  </a:ext>
                </a:extLst>
              </a:tr>
              <a:tr h="0">
                <a:tc>
                  <a:txBody>
                    <a:bodyPr/>
                    <a:lstStyle/>
                    <a:p>
                      <a:pPr marL="0" marR="0" lvl="0" indent="0" algn="l" defTabSz="914400" rtl="0" eaLnBrk="1" fontAlgn="base" latinLnBrk="0" hangingPunct="1">
                        <a:lnSpc>
                          <a:spcPct val="100000"/>
                        </a:lnSpc>
                        <a:spcBef>
                          <a:spcPts val="0"/>
                        </a:spcBef>
                        <a:spcAft>
                          <a:spcPct val="0"/>
                        </a:spcAft>
                        <a:buClr>
                          <a:srgbClr val="E91735"/>
                        </a:buClr>
                        <a:buSzTx/>
                        <a:buFont typeface="Wingdings" pitchFamily="2" charset="2"/>
                        <a:buNone/>
                        <a:tabLst/>
                      </a:pPr>
                      <a:r>
                        <a:rPr kumimoji="0" lang="en-US" sz="800" b="0" i="0" u="none" strike="noStrike" cap="none" normalizeH="0" baseline="0">
                          <a:ln>
                            <a:noFill/>
                          </a:ln>
                          <a:solidFill>
                            <a:schemeClr val="tx1"/>
                          </a:solidFill>
                          <a:effectLst/>
                          <a:latin typeface="+mn-lt"/>
                        </a:rPr>
                        <a:t>Infections/infestations</a:t>
                      </a:r>
                    </a:p>
                  </a:txBody>
                  <a:tcPr marT="18288" marB="18288"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ts val="0"/>
                        </a:spcBef>
                        <a:spcAft>
                          <a:spcPct val="0"/>
                        </a:spcAft>
                        <a:buClr>
                          <a:srgbClr val="E91735"/>
                        </a:buClr>
                        <a:buSzTx/>
                        <a:buFont typeface="Wingdings" pitchFamily="2" charset="2"/>
                        <a:buNone/>
                        <a:tabLst/>
                      </a:pPr>
                      <a:r>
                        <a:rPr kumimoji="0" lang="en-US" sz="800" b="0" u="none" strike="noStrike" kern="1200" cap="none" normalizeH="0" baseline="0">
                          <a:ln>
                            <a:noFill/>
                          </a:ln>
                          <a:solidFill>
                            <a:schemeClr val="tx1"/>
                          </a:solidFill>
                          <a:effectLst/>
                          <a:latin typeface="+mn-lt"/>
                          <a:ea typeface="+mn-ea"/>
                          <a:cs typeface="+mn-cs"/>
                        </a:rPr>
                        <a:t>17 (56.7)</a:t>
                      </a:r>
                    </a:p>
                  </a:txBody>
                  <a:tcPr marT="18288" marB="1828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ts val="0"/>
                        </a:spcBef>
                        <a:spcAft>
                          <a:spcPct val="0"/>
                        </a:spcAft>
                        <a:buClr>
                          <a:srgbClr val="E91735"/>
                        </a:buClr>
                        <a:buSzTx/>
                        <a:buFont typeface="Wingdings" pitchFamily="2" charset="2"/>
                        <a:buNone/>
                        <a:tabLst/>
                      </a:pPr>
                      <a:r>
                        <a:rPr kumimoji="0" lang="en-US" sz="800" b="0" u="none" strike="noStrike" kern="1200" cap="none" normalizeH="0" baseline="0">
                          <a:ln>
                            <a:noFill/>
                          </a:ln>
                          <a:solidFill>
                            <a:schemeClr val="tx1"/>
                          </a:solidFill>
                          <a:effectLst/>
                          <a:latin typeface="+mn-lt"/>
                          <a:ea typeface="+mn-ea"/>
                          <a:cs typeface="+mn-cs"/>
                        </a:rPr>
                        <a:t>9 (30.0)</a:t>
                      </a:r>
                    </a:p>
                  </a:txBody>
                  <a:tcPr marT="18288" marB="1828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2188400"/>
                  </a:ext>
                </a:extLst>
              </a:tr>
              <a:tr h="138875">
                <a:tc>
                  <a:txBody>
                    <a:bodyPr/>
                    <a:lstStyle/>
                    <a:p>
                      <a:pPr marL="0" marR="0" lvl="0" indent="0" algn="l" defTabSz="914400" rtl="0" eaLnBrk="1" fontAlgn="base" latinLnBrk="0" hangingPunct="1">
                        <a:lnSpc>
                          <a:spcPct val="100000"/>
                        </a:lnSpc>
                        <a:spcBef>
                          <a:spcPts val="0"/>
                        </a:spcBef>
                        <a:spcAft>
                          <a:spcPct val="0"/>
                        </a:spcAft>
                        <a:buClr>
                          <a:srgbClr val="E91735"/>
                        </a:buClr>
                        <a:buSzTx/>
                        <a:buFont typeface="Wingdings" pitchFamily="2" charset="2"/>
                        <a:buNone/>
                        <a:tabLst/>
                      </a:pPr>
                      <a:r>
                        <a:rPr kumimoji="0" lang="en-US" sz="800" b="0" i="0" u="none" strike="noStrike" cap="none" normalizeH="0" baseline="0">
                          <a:ln>
                            <a:noFill/>
                          </a:ln>
                          <a:solidFill>
                            <a:schemeClr val="tx1"/>
                          </a:solidFill>
                          <a:effectLst/>
                          <a:latin typeface="+mn-lt"/>
                        </a:rPr>
                        <a:t>Neutropenia</a:t>
                      </a:r>
                    </a:p>
                  </a:txBody>
                  <a:tcPr marT="18288" marB="18288"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ts val="0"/>
                        </a:spcBef>
                        <a:spcAft>
                          <a:spcPct val="0"/>
                        </a:spcAft>
                        <a:buClr>
                          <a:srgbClr val="E91735"/>
                        </a:buClr>
                        <a:buSzTx/>
                        <a:buFont typeface="Wingdings" pitchFamily="2" charset="2"/>
                        <a:buNone/>
                        <a:tabLst/>
                      </a:pPr>
                      <a:r>
                        <a:rPr kumimoji="0" lang="en-US" sz="800" b="0" u="none" strike="noStrike" kern="1200" cap="none" normalizeH="0" baseline="0">
                          <a:ln>
                            <a:noFill/>
                          </a:ln>
                          <a:solidFill>
                            <a:schemeClr val="tx1"/>
                          </a:solidFill>
                          <a:effectLst/>
                          <a:latin typeface="+mn-lt"/>
                          <a:ea typeface="+mn-ea"/>
                          <a:cs typeface="+mn-cs"/>
                        </a:rPr>
                        <a:t>14 (46.7)</a:t>
                      </a:r>
                    </a:p>
                  </a:txBody>
                  <a:tcPr marT="18288" marB="1828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ts val="0"/>
                        </a:spcBef>
                        <a:spcAft>
                          <a:spcPct val="0"/>
                        </a:spcAft>
                        <a:buClr>
                          <a:srgbClr val="E91735"/>
                        </a:buClr>
                        <a:buSzTx/>
                        <a:buFont typeface="Wingdings" pitchFamily="2" charset="2"/>
                        <a:buNone/>
                        <a:tabLst/>
                      </a:pPr>
                      <a:r>
                        <a:rPr kumimoji="0" lang="en-US" sz="800" b="0" u="none" strike="noStrike" kern="1200" cap="none" normalizeH="0" baseline="0">
                          <a:ln>
                            <a:noFill/>
                          </a:ln>
                          <a:solidFill>
                            <a:schemeClr val="tx1"/>
                          </a:solidFill>
                          <a:effectLst/>
                          <a:latin typeface="+mn-lt"/>
                          <a:ea typeface="+mn-ea"/>
                          <a:cs typeface="+mn-cs"/>
                        </a:rPr>
                        <a:t>13 (43.3)</a:t>
                      </a:r>
                    </a:p>
                  </a:txBody>
                  <a:tcPr marT="18288" marB="1828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94089941"/>
                  </a:ext>
                </a:extLst>
              </a:tr>
              <a:tr h="138875">
                <a:tc>
                  <a:txBody>
                    <a:bodyPr/>
                    <a:lstStyle/>
                    <a:p>
                      <a:pPr marL="0" marR="0" lvl="0" indent="0" algn="l" defTabSz="914400" rtl="0" eaLnBrk="1" fontAlgn="base" latinLnBrk="0" hangingPunct="1">
                        <a:lnSpc>
                          <a:spcPct val="100000"/>
                        </a:lnSpc>
                        <a:spcBef>
                          <a:spcPts val="0"/>
                        </a:spcBef>
                        <a:spcAft>
                          <a:spcPct val="0"/>
                        </a:spcAft>
                        <a:buClr>
                          <a:srgbClr val="E91735"/>
                        </a:buClr>
                        <a:buSzTx/>
                        <a:buFont typeface="Wingdings" pitchFamily="2" charset="2"/>
                        <a:buNone/>
                        <a:tabLst/>
                      </a:pPr>
                      <a:r>
                        <a:rPr kumimoji="0" lang="en-US" sz="800" b="0" i="0" u="none" strike="noStrike" cap="none" normalizeH="0" baseline="0">
                          <a:ln>
                            <a:noFill/>
                          </a:ln>
                          <a:solidFill>
                            <a:schemeClr val="tx1"/>
                          </a:solidFill>
                          <a:effectLst/>
                          <a:latin typeface="+mn-lt"/>
                        </a:rPr>
                        <a:t>Anemia</a:t>
                      </a:r>
                    </a:p>
                  </a:txBody>
                  <a:tcPr marT="18288" marB="18288"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ts val="0"/>
                        </a:spcBef>
                        <a:spcAft>
                          <a:spcPct val="0"/>
                        </a:spcAft>
                        <a:buClr>
                          <a:srgbClr val="E91735"/>
                        </a:buClr>
                        <a:buSzTx/>
                        <a:buFont typeface="Wingdings" pitchFamily="2" charset="2"/>
                        <a:buNone/>
                        <a:tabLst/>
                      </a:pPr>
                      <a:r>
                        <a:rPr kumimoji="0" lang="en-US" sz="800" b="0" u="none" strike="noStrike" kern="1200" cap="none" normalizeH="0" baseline="0">
                          <a:ln>
                            <a:noFill/>
                          </a:ln>
                          <a:solidFill>
                            <a:schemeClr val="tx1"/>
                          </a:solidFill>
                          <a:effectLst/>
                          <a:latin typeface="+mn-lt"/>
                          <a:ea typeface="+mn-ea"/>
                          <a:cs typeface="+mn-cs"/>
                        </a:rPr>
                        <a:t>13 (43.3)</a:t>
                      </a:r>
                    </a:p>
                  </a:txBody>
                  <a:tcPr marT="18288" marB="1828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ts val="0"/>
                        </a:spcBef>
                        <a:spcAft>
                          <a:spcPct val="0"/>
                        </a:spcAft>
                        <a:buClr>
                          <a:srgbClr val="E91735"/>
                        </a:buClr>
                        <a:buSzTx/>
                        <a:buFont typeface="Wingdings" pitchFamily="2" charset="2"/>
                        <a:buNone/>
                        <a:tabLst/>
                      </a:pPr>
                      <a:r>
                        <a:rPr kumimoji="0" lang="en-US" sz="800" b="0" u="none" strike="noStrike" kern="1200" cap="none" normalizeH="0" baseline="0">
                          <a:ln>
                            <a:noFill/>
                          </a:ln>
                          <a:solidFill>
                            <a:schemeClr val="tx1"/>
                          </a:solidFill>
                          <a:effectLst/>
                          <a:latin typeface="+mn-lt"/>
                          <a:ea typeface="+mn-ea"/>
                          <a:cs typeface="+mn-cs"/>
                        </a:rPr>
                        <a:t>11 (36.7)</a:t>
                      </a:r>
                    </a:p>
                  </a:txBody>
                  <a:tcPr marT="18288" marB="1828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8893753"/>
                  </a:ext>
                </a:extLst>
              </a:tr>
              <a:tr h="138875">
                <a:tc>
                  <a:txBody>
                    <a:bodyPr/>
                    <a:lstStyle/>
                    <a:p>
                      <a:pPr marL="0" marR="0" lvl="0" indent="0" algn="l" defTabSz="914400" rtl="0" eaLnBrk="1" fontAlgn="base" latinLnBrk="0" hangingPunct="1">
                        <a:lnSpc>
                          <a:spcPct val="100000"/>
                        </a:lnSpc>
                        <a:spcBef>
                          <a:spcPts val="0"/>
                        </a:spcBef>
                        <a:spcAft>
                          <a:spcPct val="0"/>
                        </a:spcAft>
                        <a:buClr>
                          <a:srgbClr val="E91735"/>
                        </a:buClr>
                        <a:buSzTx/>
                        <a:buFont typeface="Wingdings" pitchFamily="2" charset="2"/>
                        <a:buNone/>
                        <a:tabLst/>
                      </a:pPr>
                      <a:r>
                        <a:rPr kumimoji="0" lang="en-US" sz="800" b="0" u="none" strike="noStrike" cap="none" normalizeH="0" baseline="0">
                          <a:ln>
                            <a:noFill/>
                          </a:ln>
                          <a:solidFill>
                            <a:schemeClr val="tx1"/>
                          </a:solidFill>
                          <a:effectLst/>
                          <a:latin typeface="+mn-lt"/>
                        </a:rPr>
                        <a:t>Thrombocytopenia</a:t>
                      </a:r>
                    </a:p>
                  </a:txBody>
                  <a:tcPr marT="18288" marB="18288"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ts val="0"/>
                        </a:spcBef>
                        <a:spcAft>
                          <a:spcPct val="0"/>
                        </a:spcAft>
                        <a:buClr>
                          <a:srgbClr val="E91735"/>
                        </a:buClr>
                        <a:buSzTx/>
                        <a:buFont typeface="Wingdings" pitchFamily="2" charset="2"/>
                        <a:buNone/>
                        <a:tabLst/>
                      </a:pPr>
                      <a:r>
                        <a:rPr kumimoji="0" lang="en-US" sz="800" b="0" u="none" strike="noStrike" kern="1200" cap="none" normalizeH="0" baseline="0">
                          <a:ln>
                            <a:noFill/>
                          </a:ln>
                          <a:solidFill>
                            <a:schemeClr val="tx1"/>
                          </a:solidFill>
                          <a:effectLst/>
                          <a:latin typeface="+mn-lt"/>
                          <a:ea typeface="+mn-ea"/>
                          <a:cs typeface="+mn-cs"/>
                        </a:rPr>
                        <a:t>9 (30.0)</a:t>
                      </a:r>
                    </a:p>
                  </a:txBody>
                  <a:tcPr marT="18288" marB="1828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ts val="0"/>
                        </a:spcBef>
                        <a:spcAft>
                          <a:spcPct val="0"/>
                        </a:spcAft>
                        <a:buClr>
                          <a:srgbClr val="E91735"/>
                        </a:buClr>
                        <a:buSzTx/>
                        <a:buFont typeface="Wingdings" pitchFamily="2" charset="2"/>
                        <a:buNone/>
                        <a:tabLst/>
                      </a:pPr>
                      <a:r>
                        <a:rPr kumimoji="0" lang="en-US" sz="800" b="0" u="none" strike="noStrike" kern="1200" cap="none" normalizeH="0" baseline="0">
                          <a:ln>
                            <a:noFill/>
                          </a:ln>
                          <a:solidFill>
                            <a:schemeClr val="tx1"/>
                          </a:solidFill>
                          <a:effectLst/>
                          <a:latin typeface="+mn-lt"/>
                          <a:ea typeface="+mn-ea"/>
                          <a:cs typeface="+mn-cs"/>
                        </a:rPr>
                        <a:t>5 (16.7)</a:t>
                      </a:r>
                    </a:p>
                  </a:txBody>
                  <a:tcPr marT="18288" marB="1828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86381927"/>
                  </a:ext>
                </a:extLst>
              </a:tr>
            </a:tbl>
          </a:graphicData>
        </a:graphic>
      </p:graphicFrame>
      <p:sp>
        <p:nvSpPr>
          <p:cNvPr id="25" name="TextBox 24">
            <a:extLst>
              <a:ext uri="{FF2B5EF4-FFF2-40B4-BE49-F238E27FC236}">
                <a16:creationId xmlns:a16="http://schemas.microsoft.com/office/drawing/2014/main" id="{E7371609-873E-41FC-A8D7-0E28C87BC850}"/>
              </a:ext>
            </a:extLst>
          </p:cNvPr>
          <p:cNvSpPr txBox="1"/>
          <p:nvPr/>
        </p:nvSpPr>
        <p:spPr>
          <a:xfrm>
            <a:off x="2621704" y="1358646"/>
            <a:ext cx="421910" cy="209288"/>
          </a:xfrm>
          <a:prstGeom prst="rect">
            <a:avLst/>
          </a:prstGeom>
          <a:noFill/>
        </p:spPr>
        <p:txBody>
          <a:bodyPr wrap="none" rtlCol="0">
            <a:spAutoFit/>
          </a:bodyPr>
          <a:lstStyle/>
          <a:p>
            <a:pPr marL="0" marR="0" lvl="0" indent="0" algn="l" defTabSz="578649" rtl="0" eaLnBrk="1" fontAlgn="auto" latinLnBrk="0" hangingPunct="1">
              <a:lnSpc>
                <a:spcPct val="100000"/>
              </a:lnSpc>
              <a:spcBef>
                <a:spcPts val="0"/>
              </a:spcBef>
              <a:spcAft>
                <a:spcPts val="0"/>
              </a:spcAft>
              <a:buClrTx/>
              <a:buSzTx/>
              <a:buFontTx/>
              <a:buNone/>
              <a:tabLst/>
              <a:defRPr/>
            </a:pPr>
            <a:r>
              <a:rPr kumimoji="0" lang="en-US" sz="760" b="0" i="0" u="none" strike="noStrike" kern="1200" cap="none" spc="0" normalizeH="0" baseline="0" noProof="0">
                <a:ln>
                  <a:noFill/>
                </a:ln>
                <a:solidFill>
                  <a:srgbClr val="FFFFFF"/>
                </a:solidFill>
                <a:effectLst/>
                <a:uLnTx/>
                <a:uFillTx/>
                <a:latin typeface="Arial"/>
                <a:ea typeface="+mn-ea"/>
                <a:cs typeface="+mn-cs"/>
              </a:rPr>
              <a:t>N=78</a:t>
            </a:r>
          </a:p>
        </p:txBody>
      </p:sp>
      <p:sp>
        <p:nvSpPr>
          <p:cNvPr id="26" name="TextBox 25">
            <a:extLst>
              <a:ext uri="{FF2B5EF4-FFF2-40B4-BE49-F238E27FC236}">
                <a16:creationId xmlns:a16="http://schemas.microsoft.com/office/drawing/2014/main" id="{00E0D8B0-FCC4-41C8-A630-53F88630FADF}"/>
              </a:ext>
            </a:extLst>
          </p:cNvPr>
          <p:cNvSpPr txBox="1"/>
          <p:nvPr/>
        </p:nvSpPr>
        <p:spPr>
          <a:xfrm>
            <a:off x="5386101" y="1175799"/>
            <a:ext cx="476412" cy="209288"/>
          </a:xfrm>
          <a:prstGeom prst="rect">
            <a:avLst/>
          </a:prstGeom>
          <a:noFill/>
        </p:spPr>
        <p:txBody>
          <a:bodyPr wrap="none" rtlCol="0">
            <a:spAutoFit/>
          </a:bodyPr>
          <a:lstStyle/>
          <a:p>
            <a:pPr marL="0" marR="0" lvl="0" indent="0" algn="l" defTabSz="578649" rtl="0" eaLnBrk="1" fontAlgn="auto" latinLnBrk="0" hangingPunct="1">
              <a:lnSpc>
                <a:spcPct val="100000"/>
              </a:lnSpc>
              <a:spcBef>
                <a:spcPts val="0"/>
              </a:spcBef>
              <a:spcAft>
                <a:spcPts val="0"/>
              </a:spcAft>
              <a:buClrTx/>
              <a:buSzTx/>
              <a:buFontTx/>
              <a:buNone/>
              <a:tabLst/>
              <a:defRPr/>
            </a:pPr>
            <a:r>
              <a:rPr kumimoji="0" lang="en-US" sz="760" b="0" i="0" u="none" strike="noStrike" kern="1200" cap="none" spc="0" normalizeH="0" baseline="0" noProof="0">
                <a:ln>
                  <a:noFill/>
                </a:ln>
                <a:solidFill>
                  <a:srgbClr val="BE2BBB"/>
                </a:solidFill>
                <a:effectLst/>
                <a:uLnTx/>
                <a:uFillTx/>
                <a:latin typeface="Arial"/>
                <a:ea typeface="+mn-ea"/>
                <a:cs typeface="+mn-cs"/>
              </a:rPr>
              <a:t>N = 30</a:t>
            </a:r>
          </a:p>
        </p:txBody>
      </p:sp>
      <p:sp>
        <p:nvSpPr>
          <p:cNvPr id="35" name="Title 3">
            <a:extLst>
              <a:ext uri="{FF2B5EF4-FFF2-40B4-BE49-F238E27FC236}">
                <a16:creationId xmlns:a16="http://schemas.microsoft.com/office/drawing/2014/main" id="{5EFA9505-B311-4013-8E63-9179D0FF2F31}"/>
              </a:ext>
            </a:extLst>
          </p:cNvPr>
          <p:cNvSpPr>
            <a:spLocks noGrp="1"/>
          </p:cNvSpPr>
          <p:nvPr>
            <p:ph type="title"/>
          </p:nvPr>
        </p:nvSpPr>
        <p:spPr>
          <a:xfrm>
            <a:off x="281694" y="266946"/>
            <a:ext cx="8595360" cy="685800"/>
          </a:xfrm>
        </p:spPr>
        <p:txBody>
          <a:bodyPr/>
          <a:lstStyle/>
          <a:p>
            <a:r>
              <a:rPr lang="en-US"/>
              <a:t>BCMA-targeted bispecific T-cell engager therapies: CC-93269</a:t>
            </a:r>
          </a:p>
        </p:txBody>
      </p:sp>
      <p:pic>
        <p:nvPicPr>
          <p:cNvPr id="2" name="Imagen 1">
            <a:extLst>
              <a:ext uri="{FF2B5EF4-FFF2-40B4-BE49-F238E27FC236}">
                <a16:creationId xmlns:a16="http://schemas.microsoft.com/office/drawing/2014/main" id="{F0763751-5A54-154A-8E84-FD1B0A7DB2EC}"/>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384500" y="767816"/>
            <a:ext cx="3244117" cy="2111424"/>
          </a:xfrm>
          <a:prstGeom prst="rect">
            <a:avLst/>
          </a:prstGeom>
        </p:spPr>
      </p:pic>
      <p:sp>
        <p:nvSpPr>
          <p:cNvPr id="4" name="TextBox 18">
            <a:extLst>
              <a:ext uri="{FF2B5EF4-FFF2-40B4-BE49-F238E27FC236}">
                <a16:creationId xmlns:a16="http://schemas.microsoft.com/office/drawing/2014/main" id="{F40BF496-A040-4C94-93AA-05D59B3B102A}"/>
              </a:ext>
            </a:extLst>
          </p:cNvPr>
          <p:cNvSpPr txBox="1"/>
          <p:nvPr/>
        </p:nvSpPr>
        <p:spPr>
          <a:xfrm>
            <a:off x="3868869" y="1143985"/>
            <a:ext cx="1387970" cy="824585"/>
          </a:xfrm>
          <a:prstGeom prst="roundRect">
            <a:avLst/>
          </a:prstGeom>
          <a:gradFill flip="none" rotWithShape="1">
            <a:gsLst>
              <a:gs pos="0">
                <a:schemeClr val="accent2"/>
              </a:gs>
              <a:gs pos="100000">
                <a:schemeClr val="accent2">
                  <a:lumMod val="40000"/>
                  <a:lumOff val="60000"/>
                </a:schemeClr>
              </a:gs>
            </a:gsLst>
            <a:lin ang="5400000" scaled="1"/>
            <a:tileRect/>
          </a:gradFill>
        </p:spPr>
        <p:txBody>
          <a:bodyPr wrap="square" rtlCol="0" anchor="ctr">
            <a:noAutofit/>
          </a:bodyPr>
          <a:lstStyle/>
          <a:p>
            <a:pPr marL="0" marR="0" lvl="0" indent="0" algn="ctr" defTabSz="578649" rtl="0" eaLnBrk="1" fontAlgn="auto" latinLnBrk="0" hangingPunct="1">
              <a:lnSpc>
                <a:spcPct val="100000"/>
              </a:lnSpc>
              <a:spcBef>
                <a:spcPts val="0"/>
              </a:spcBef>
              <a:spcAft>
                <a:spcPts val="0"/>
              </a:spcAft>
              <a:buClrTx/>
              <a:buSzTx/>
              <a:buFontTx/>
              <a:buNone/>
              <a:tabLst/>
              <a:defRPr/>
            </a:pPr>
            <a:r>
              <a:rPr kumimoji="0" lang="en-US" sz="1139" b="0" i="0" u="none" strike="noStrike" kern="1200" cap="none" spc="0" normalizeH="0" baseline="0" noProof="0">
                <a:ln>
                  <a:noFill/>
                </a:ln>
                <a:solidFill>
                  <a:srgbClr val="BE2BBB"/>
                </a:solidFill>
                <a:effectLst/>
                <a:uLnTx/>
                <a:uFillTx/>
                <a:latin typeface="Arial"/>
                <a:ea typeface="+mn-ea"/>
                <a:cs typeface="+mn-cs"/>
              </a:rPr>
              <a:t>Patient characteristics</a:t>
            </a:r>
          </a:p>
        </p:txBody>
      </p:sp>
      <p:sp>
        <p:nvSpPr>
          <p:cNvPr id="5" name="TextBox 19">
            <a:extLst>
              <a:ext uri="{FF2B5EF4-FFF2-40B4-BE49-F238E27FC236}">
                <a16:creationId xmlns:a16="http://schemas.microsoft.com/office/drawing/2014/main" id="{C6FBE31E-C362-4F02-A2D9-76DABA03226B}"/>
              </a:ext>
            </a:extLst>
          </p:cNvPr>
          <p:cNvSpPr txBox="1"/>
          <p:nvPr/>
        </p:nvSpPr>
        <p:spPr>
          <a:xfrm>
            <a:off x="3868869" y="3070719"/>
            <a:ext cx="1387970" cy="834318"/>
          </a:xfrm>
          <a:prstGeom prst="roundRect">
            <a:avLst/>
          </a:prstGeom>
          <a:gradFill flip="none" rotWithShape="1">
            <a:gsLst>
              <a:gs pos="0">
                <a:schemeClr val="accent2"/>
              </a:gs>
              <a:gs pos="100000">
                <a:schemeClr val="accent2">
                  <a:lumMod val="40000"/>
                  <a:lumOff val="60000"/>
                </a:schemeClr>
              </a:gs>
            </a:gsLst>
            <a:lin ang="5400000" scaled="1"/>
            <a:tileRect/>
          </a:gradFill>
        </p:spPr>
        <p:txBody>
          <a:bodyPr wrap="square" rtlCol="0" anchor="ctr">
            <a:noAutofit/>
          </a:bodyPr>
          <a:lstStyle/>
          <a:p>
            <a:pPr marL="0" marR="0" lvl="0" indent="0" algn="ctr" defTabSz="578649" rtl="0" eaLnBrk="1" fontAlgn="auto" latinLnBrk="0" hangingPunct="1">
              <a:lnSpc>
                <a:spcPct val="100000"/>
              </a:lnSpc>
              <a:spcBef>
                <a:spcPts val="0"/>
              </a:spcBef>
              <a:spcAft>
                <a:spcPts val="0"/>
              </a:spcAft>
              <a:buClrTx/>
              <a:buSzTx/>
              <a:buFontTx/>
              <a:buNone/>
              <a:tabLst/>
              <a:defRPr/>
            </a:pPr>
            <a:r>
              <a:rPr kumimoji="0" lang="en-US" sz="1139" b="0" i="0" u="none" strike="noStrike" kern="1200" cap="none" spc="0" normalizeH="0" baseline="0" noProof="0">
                <a:ln>
                  <a:noFill/>
                </a:ln>
                <a:solidFill>
                  <a:srgbClr val="BE2BBB"/>
                </a:solidFill>
                <a:effectLst/>
                <a:uLnTx/>
                <a:uFillTx/>
                <a:latin typeface="Arial"/>
                <a:ea typeface="+mn-ea"/>
                <a:cs typeface="+mn-cs"/>
              </a:rPr>
              <a:t>Efficacy</a:t>
            </a:r>
            <a:br>
              <a:rPr kumimoji="0" lang="en-US" sz="1139" b="0" i="0" u="none" strike="noStrike" kern="1200" cap="none" spc="0" normalizeH="0" baseline="0" noProof="0">
                <a:ln>
                  <a:noFill/>
                </a:ln>
                <a:solidFill>
                  <a:srgbClr val="BE2BBB"/>
                </a:solidFill>
                <a:effectLst/>
                <a:uLnTx/>
                <a:uFillTx/>
                <a:latin typeface="Arial"/>
                <a:ea typeface="+mn-ea"/>
                <a:cs typeface="+mn-cs"/>
              </a:rPr>
            </a:br>
            <a:r>
              <a:rPr kumimoji="0" lang="en-US" sz="1139" b="0" i="0" u="none" strike="noStrike" kern="1200" cap="none" spc="0" normalizeH="0" baseline="0" noProof="0">
                <a:ln>
                  <a:noFill/>
                </a:ln>
                <a:solidFill>
                  <a:srgbClr val="BE2BBB"/>
                </a:solidFill>
                <a:effectLst/>
                <a:uLnTx/>
                <a:uFillTx/>
                <a:latin typeface="Arial"/>
                <a:ea typeface="+mn-ea"/>
                <a:cs typeface="+mn-cs"/>
              </a:rPr>
              <a:t>outcomes</a:t>
            </a:r>
          </a:p>
        </p:txBody>
      </p:sp>
      <p:sp>
        <p:nvSpPr>
          <p:cNvPr id="6" name="TextBox 23">
            <a:extLst>
              <a:ext uri="{FF2B5EF4-FFF2-40B4-BE49-F238E27FC236}">
                <a16:creationId xmlns:a16="http://schemas.microsoft.com/office/drawing/2014/main" id="{9010A477-83D3-4948-B282-66CC5D157D42}"/>
              </a:ext>
            </a:extLst>
          </p:cNvPr>
          <p:cNvSpPr txBox="1"/>
          <p:nvPr/>
        </p:nvSpPr>
        <p:spPr>
          <a:xfrm>
            <a:off x="3865520" y="2047781"/>
            <a:ext cx="1387970" cy="833247"/>
          </a:xfrm>
          <a:prstGeom prst="roundRect">
            <a:avLst/>
          </a:prstGeom>
          <a:gradFill flip="none" rotWithShape="1">
            <a:gsLst>
              <a:gs pos="0">
                <a:schemeClr val="accent2"/>
              </a:gs>
              <a:gs pos="100000">
                <a:schemeClr val="accent2">
                  <a:lumMod val="40000"/>
                  <a:lumOff val="60000"/>
                </a:schemeClr>
              </a:gs>
            </a:gsLst>
            <a:lin ang="5400000" scaled="1"/>
            <a:tileRect/>
          </a:gradFill>
        </p:spPr>
        <p:txBody>
          <a:bodyPr wrap="square" rtlCol="0" anchor="ctr">
            <a:noAutofit/>
          </a:bodyPr>
          <a:lstStyle/>
          <a:p>
            <a:pPr marL="0" marR="0" lvl="0" indent="0" algn="ctr" defTabSz="578649" rtl="0" eaLnBrk="1" fontAlgn="auto" latinLnBrk="0" hangingPunct="1">
              <a:lnSpc>
                <a:spcPct val="100000"/>
              </a:lnSpc>
              <a:spcBef>
                <a:spcPts val="0"/>
              </a:spcBef>
              <a:spcAft>
                <a:spcPts val="0"/>
              </a:spcAft>
              <a:buClrTx/>
              <a:buSzTx/>
              <a:buFontTx/>
              <a:buNone/>
              <a:tabLst/>
              <a:defRPr/>
            </a:pPr>
            <a:r>
              <a:rPr kumimoji="0" lang="en-US" sz="1139" b="0" i="0" u="none" strike="noStrike" kern="1200" cap="none" spc="0" normalizeH="0" baseline="0" noProof="0">
                <a:ln>
                  <a:noFill/>
                </a:ln>
                <a:solidFill>
                  <a:srgbClr val="BE2BBB"/>
                </a:solidFill>
                <a:effectLst/>
                <a:uLnTx/>
                <a:uFillTx/>
                <a:latin typeface="Arial"/>
                <a:ea typeface="+mn-ea"/>
                <a:cs typeface="+mn-cs"/>
              </a:rPr>
              <a:t>Safety </a:t>
            </a:r>
            <a:br>
              <a:rPr kumimoji="0" lang="en-US" sz="1139" b="0" i="0" u="none" strike="noStrike" kern="1200" cap="none" spc="0" normalizeH="0" baseline="0" noProof="0">
                <a:ln>
                  <a:noFill/>
                </a:ln>
                <a:solidFill>
                  <a:srgbClr val="BE2BBB"/>
                </a:solidFill>
                <a:effectLst/>
                <a:uLnTx/>
                <a:uFillTx/>
                <a:latin typeface="Arial"/>
                <a:ea typeface="+mn-ea"/>
                <a:cs typeface="+mn-cs"/>
              </a:rPr>
            </a:br>
            <a:r>
              <a:rPr kumimoji="0" lang="en-US" sz="1139" b="0" i="0" u="none" strike="noStrike" kern="1200" cap="none" spc="0" normalizeH="0" baseline="0" noProof="0">
                <a:ln>
                  <a:noFill/>
                </a:ln>
                <a:solidFill>
                  <a:srgbClr val="BE2BBB"/>
                </a:solidFill>
                <a:effectLst/>
                <a:uLnTx/>
                <a:uFillTx/>
                <a:latin typeface="Arial"/>
                <a:ea typeface="+mn-ea"/>
                <a:cs typeface="+mn-cs"/>
              </a:rPr>
              <a:t>profile</a:t>
            </a:r>
          </a:p>
        </p:txBody>
      </p:sp>
      <p:sp>
        <p:nvSpPr>
          <p:cNvPr id="29" name="TextBox 60">
            <a:extLst>
              <a:ext uri="{FF2B5EF4-FFF2-40B4-BE49-F238E27FC236}">
                <a16:creationId xmlns:a16="http://schemas.microsoft.com/office/drawing/2014/main" id="{AFFDF211-88C2-AF4C-988C-89A329B67784}"/>
              </a:ext>
            </a:extLst>
          </p:cNvPr>
          <p:cNvSpPr txBox="1"/>
          <p:nvPr/>
        </p:nvSpPr>
        <p:spPr>
          <a:xfrm>
            <a:off x="200257" y="3445522"/>
            <a:ext cx="3497100" cy="430887"/>
          </a:xfrm>
          <a:prstGeom prst="rect">
            <a:avLst/>
          </a:prstGeom>
          <a:solidFill>
            <a:srgbClr val="FFECCD"/>
          </a:solidFill>
        </p:spPr>
        <p:txBody>
          <a:bodyPr wrap="square">
            <a:spAutoFit/>
          </a:bodyPr>
          <a:lstStyle/>
          <a:p>
            <a:pPr marL="0" marR="0" lvl="0" indent="0" algn="ctr" defTabSz="578649"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595454"/>
                </a:solidFill>
                <a:effectLst/>
                <a:uLnTx/>
                <a:uFillTx/>
                <a:latin typeface="Arial"/>
                <a:ea typeface="+mn-ea"/>
                <a:cs typeface="+mn-cs"/>
              </a:rPr>
              <a:t>It is now in an expansion phase with SC administration</a:t>
            </a:r>
            <a:endParaRPr kumimoji="0" lang="en-US" sz="1200" b="0" i="0" u="none" strike="noStrike" kern="1200" cap="none" spc="0" normalizeH="0" baseline="0" noProof="0">
              <a:ln>
                <a:noFill/>
              </a:ln>
              <a:solidFill>
                <a:srgbClr val="595454"/>
              </a:solidFill>
              <a:effectLst/>
              <a:uLnTx/>
              <a:uFillTx/>
              <a:latin typeface="Arial"/>
              <a:ea typeface="+mn-ea"/>
              <a:cs typeface="+mn-cs"/>
            </a:endParaRPr>
          </a:p>
        </p:txBody>
      </p:sp>
      <p:sp>
        <p:nvSpPr>
          <p:cNvPr id="36" name="TextBox 35">
            <a:extLst>
              <a:ext uri="{FF2B5EF4-FFF2-40B4-BE49-F238E27FC236}">
                <a16:creationId xmlns:a16="http://schemas.microsoft.com/office/drawing/2014/main" id="{F2A86453-70E2-429A-9474-F71482915383}"/>
              </a:ext>
            </a:extLst>
          </p:cNvPr>
          <p:cNvSpPr txBox="1"/>
          <p:nvPr/>
        </p:nvSpPr>
        <p:spPr>
          <a:xfrm>
            <a:off x="2043485" y="4815591"/>
            <a:ext cx="6836800" cy="307777"/>
          </a:xfrm>
          <a:prstGeom prst="rect">
            <a:avLst/>
          </a:prstGeom>
          <a:noFill/>
        </p:spPr>
        <p:txBody>
          <a:bodyPr wrap="square" lIns="0" tIns="0" rIns="0" bIns="0" rtlCol="0" anchor="b" anchorCtr="0">
            <a:spAutoFit/>
          </a:bodyPr>
          <a:lstStyle/>
          <a:p>
            <a:pPr marL="0" marR="0" lvl="0" indent="0" algn="r" defTabSz="578649"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20" normalizeH="0" baseline="0" noProof="0">
                <a:ln>
                  <a:noFill/>
                </a:ln>
                <a:solidFill>
                  <a:srgbClr val="595454">
                    <a:lumMod val="50000"/>
                  </a:srgbClr>
                </a:solidFill>
                <a:effectLst/>
                <a:uLnTx/>
                <a:uFillTx/>
                <a:latin typeface="Trebuchet MS"/>
                <a:ea typeface="+mn-ea"/>
                <a:cs typeface="+mn-cs"/>
              </a:rPr>
              <a:t>1. clinicaltrials.gov/ct2/show/NCT03145181. Accessed September 23, 2020; 2. Usmani SZ, et al. ASCO 2020. </a:t>
            </a:r>
            <a:r>
              <a:rPr kumimoji="0" lang="en-US" sz="1000" b="0" i="0" u="none" strike="noStrike" kern="1200" cap="none" spc="0" normalizeH="0" baseline="0" noProof="0">
                <a:ln>
                  <a:noFill/>
                </a:ln>
                <a:solidFill>
                  <a:srgbClr val="595454">
                    <a:lumMod val="50000"/>
                  </a:srgbClr>
                </a:solidFill>
                <a:effectLst/>
                <a:uLnTx/>
                <a:uFillTx/>
                <a:latin typeface="Trebuchet MS"/>
                <a:ea typeface="+mn-ea"/>
                <a:cs typeface="+mn-cs"/>
              </a:rPr>
              <a:t>Abstract 100; 3. clinicaltrials.gov/ct2/show/NCT03486067. Accessed September 23, 2020; 4. Costa LJ et al. ASH 2019. Abstract 143.</a:t>
            </a:r>
          </a:p>
        </p:txBody>
      </p:sp>
    </p:spTree>
    <p:custDataLst>
      <p:tags r:id="rId1"/>
    </p:custDataLst>
    <p:extLst>
      <p:ext uri="{BB962C8B-B14F-4D97-AF65-F5344CB8AC3E}">
        <p14:creationId xmlns:p14="http://schemas.microsoft.com/office/powerpoint/2010/main" val="65103051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81" name="Rectangle: Rounded Corners 1280">
            <a:extLst>
              <a:ext uri="{FF2B5EF4-FFF2-40B4-BE49-F238E27FC236}">
                <a16:creationId xmlns:a16="http://schemas.microsoft.com/office/drawing/2014/main" id="{8BECCCDD-2A29-4747-A497-46D831788D22}"/>
              </a:ext>
            </a:extLst>
          </p:cNvPr>
          <p:cNvSpPr/>
          <p:nvPr/>
        </p:nvSpPr>
        <p:spPr>
          <a:xfrm>
            <a:off x="762727" y="1418349"/>
            <a:ext cx="3067073" cy="2652032"/>
          </a:xfrm>
          <a:prstGeom prst="roundRect">
            <a:avLst>
              <a:gd name="adj" fmla="val 5269"/>
            </a:avLst>
          </a:prstGeom>
          <a:solidFill>
            <a:schemeClr val="bg1"/>
          </a:solidFill>
          <a:ln w="28575" cap="flat" cmpd="sng" algn="ctr">
            <a:solidFill>
              <a:srgbClr val="9F3710"/>
            </a:solidFill>
            <a:prstDash val="solid"/>
          </a:ln>
          <a:effectLst>
            <a:outerShdw blurRad="50800" dist="38100" dir="2700000" algn="tl" rotWithShape="0">
              <a:prstClr val="black">
                <a:alpha val="40000"/>
              </a:prstClr>
            </a:outerShdw>
          </a:effectLst>
        </p:spPr>
        <p:txBody>
          <a:bodyPr rtlCol="0" anchor="ctr"/>
          <a:lstStyle/>
          <a:p>
            <a:pPr marL="0" marR="0" lvl="0" indent="0" algn="ctr" defTabSz="771552" rtl="0" eaLnBrk="1" fontAlgn="auto" latinLnBrk="0" hangingPunct="1">
              <a:lnSpc>
                <a:spcPct val="100000"/>
              </a:lnSpc>
              <a:spcBef>
                <a:spcPts val="0"/>
              </a:spcBef>
              <a:spcAft>
                <a:spcPts val="0"/>
              </a:spcAft>
              <a:buClrTx/>
              <a:buSzTx/>
              <a:buFontTx/>
              <a:buNone/>
              <a:tabLst/>
              <a:defRPr/>
            </a:pPr>
            <a:endParaRPr kumimoji="0" lang="en-GB" sz="1688" b="0" i="0" u="none" strike="noStrike" kern="0" cap="none" spc="0" normalizeH="0" baseline="0" noProof="0">
              <a:ln>
                <a:noFill/>
              </a:ln>
              <a:solidFill>
                <a:srgbClr val="FFFFFF"/>
              </a:solidFill>
              <a:effectLst/>
              <a:uLnTx/>
              <a:uFillTx/>
              <a:latin typeface="Calibri" panose="020F0502020204030204"/>
              <a:ea typeface="ＭＳ Ｐゴシック" charset="0"/>
              <a:cs typeface="Arial" panose="020B0604020202020204" pitchFamily="34" charset="0"/>
            </a:endParaRPr>
          </a:p>
        </p:txBody>
      </p:sp>
      <p:sp>
        <p:nvSpPr>
          <p:cNvPr id="9" name="Title 8">
            <a:extLst>
              <a:ext uri="{FF2B5EF4-FFF2-40B4-BE49-F238E27FC236}">
                <a16:creationId xmlns:a16="http://schemas.microsoft.com/office/drawing/2014/main" id="{E83C200D-57D6-48BE-81E1-105B29833FEC}"/>
              </a:ext>
            </a:extLst>
          </p:cNvPr>
          <p:cNvSpPr>
            <a:spLocks noGrp="1"/>
          </p:cNvSpPr>
          <p:nvPr>
            <p:ph type="title"/>
          </p:nvPr>
        </p:nvSpPr>
        <p:spPr>
          <a:xfrm>
            <a:off x="274320" y="266946"/>
            <a:ext cx="8595360" cy="685800"/>
          </a:xfrm>
        </p:spPr>
        <p:txBody>
          <a:bodyPr/>
          <a:lstStyle/>
          <a:p>
            <a:r>
              <a:rPr lang="en-US" noProof="0"/>
              <a:t>Teclistamab, a BCMA×CD3 bispecific antibody, for patients with RRMM: Updated phase I results </a:t>
            </a:r>
          </a:p>
        </p:txBody>
      </p:sp>
      <p:sp>
        <p:nvSpPr>
          <p:cNvPr id="431" name="TextBox 430">
            <a:extLst>
              <a:ext uri="{FF2B5EF4-FFF2-40B4-BE49-F238E27FC236}">
                <a16:creationId xmlns:a16="http://schemas.microsoft.com/office/drawing/2014/main" id="{4F940936-9416-49E4-A55E-4FF5E6400F20}"/>
              </a:ext>
            </a:extLst>
          </p:cNvPr>
          <p:cNvSpPr txBox="1"/>
          <p:nvPr/>
        </p:nvSpPr>
        <p:spPr>
          <a:xfrm>
            <a:off x="751168" y="1021784"/>
            <a:ext cx="1939072" cy="274049"/>
          </a:xfrm>
          <a:prstGeom prst="rect">
            <a:avLst/>
          </a:prstGeom>
          <a:noFill/>
        </p:spPr>
        <p:txBody>
          <a:bodyPr wrap="square" rtlCol="0">
            <a:spAutoFit/>
          </a:bodyPr>
          <a:lstStyle/>
          <a:p>
            <a:pPr marL="0" marR="0" lvl="0" indent="0" algn="l" defTabSz="771552" rtl="0" eaLnBrk="0" fontAlgn="base" latinLnBrk="0" hangingPunct="0">
              <a:lnSpc>
                <a:spcPct val="100000"/>
              </a:lnSpc>
              <a:spcBef>
                <a:spcPts val="760"/>
              </a:spcBef>
              <a:spcAft>
                <a:spcPct val="0"/>
              </a:spcAft>
              <a:buClr>
                <a:srgbClr val="FFFFFF"/>
              </a:buClr>
              <a:buSzTx/>
              <a:buFontTx/>
              <a:buNone/>
              <a:tabLst/>
              <a:defRPr/>
            </a:pPr>
            <a:r>
              <a:rPr kumimoji="0" lang="en-GB" sz="1181" b="1" i="0" u="none" strike="noStrike" kern="1200" cap="none" spc="0" normalizeH="0" baseline="0" noProof="0">
                <a:ln>
                  <a:noFill/>
                </a:ln>
                <a:solidFill>
                  <a:srgbClr val="BE2BBB"/>
                </a:solidFill>
                <a:effectLst/>
                <a:uLnTx/>
                <a:uFillTx/>
                <a:latin typeface="Arial" panose="020B0604020202020204" pitchFamily="34" charset="0"/>
                <a:ea typeface="ＭＳ Ｐゴシック" charset="0"/>
                <a:cs typeface="Arial" panose="020B0604020202020204" pitchFamily="34" charset="0"/>
              </a:rPr>
              <a:t>Mechanism of action</a:t>
            </a:r>
          </a:p>
        </p:txBody>
      </p:sp>
      <p:pic>
        <p:nvPicPr>
          <p:cNvPr id="7" name="Imagen 6">
            <a:extLst>
              <a:ext uri="{FF2B5EF4-FFF2-40B4-BE49-F238E27FC236}">
                <a16:creationId xmlns:a16="http://schemas.microsoft.com/office/drawing/2014/main" id="{4E89FD6B-2A5C-3548-9DBB-99E452F480E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86843" y="2536359"/>
            <a:ext cx="2579129" cy="2047150"/>
          </a:xfrm>
          <a:prstGeom prst="rect">
            <a:avLst/>
          </a:prstGeom>
          <a:solidFill>
            <a:schemeClr val="bg1"/>
          </a:solidFill>
        </p:spPr>
      </p:pic>
      <p:pic>
        <p:nvPicPr>
          <p:cNvPr id="8" name="Imagen 7">
            <a:extLst>
              <a:ext uri="{FF2B5EF4-FFF2-40B4-BE49-F238E27FC236}">
                <a16:creationId xmlns:a16="http://schemas.microsoft.com/office/drawing/2014/main" id="{C72CB82E-995D-4848-8C8D-E994C0117982}"/>
              </a:ext>
            </a:extLst>
          </p:cNvPr>
          <p:cNvPicPr>
            <a:picLocks noChangeAspect="1"/>
          </p:cNvPicPr>
          <p:nvPr/>
        </p:nvPicPr>
        <p:blipFill>
          <a:blip r:embed="rId3"/>
          <a:stretch>
            <a:fillRect/>
          </a:stretch>
        </p:blipFill>
        <p:spPr>
          <a:xfrm>
            <a:off x="4579084" y="869368"/>
            <a:ext cx="4159679" cy="1653212"/>
          </a:xfrm>
          <a:prstGeom prst="rect">
            <a:avLst/>
          </a:prstGeom>
        </p:spPr>
      </p:pic>
      <p:sp>
        <p:nvSpPr>
          <p:cNvPr id="433" name="TextBox 3">
            <a:extLst>
              <a:ext uri="{FF2B5EF4-FFF2-40B4-BE49-F238E27FC236}">
                <a16:creationId xmlns:a16="http://schemas.microsoft.com/office/drawing/2014/main" id="{ECD70A86-5C57-4F9F-A39E-C4C7772B80C1}"/>
              </a:ext>
            </a:extLst>
          </p:cNvPr>
          <p:cNvSpPr txBox="1">
            <a:spLocks noChangeArrowheads="1"/>
          </p:cNvSpPr>
          <p:nvPr/>
        </p:nvSpPr>
        <p:spPr bwMode="auto">
          <a:xfrm>
            <a:off x="6350055" y="4770939"/>
            <a:ext cx="262443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771552" rtl="0" eaLnBrk="0" fontAlgn="base" latinLnBrk="0" hangingPunct="0">
              <a:lnSpc>
                <a:spcPct val="100000"/>
              </a:lnSpc>
              <a:spcBef>
                <a:spcPct val="20000"/>
              </a:spcBef>
              <a:spcAft>
                <a:spcPct val="0"/>
              </a:spcAft>
              <a:buClrTx/>
              <a:buSzTx/>
              <a:buFontTx/>
              <a:buNone/>
              <a:tabLst/>
              <a:defRPr/>
            </a:pPr>
            <a:r>
              <a:rPr kumimoji="0" lang="es-ES" altLang="en-US" sz="1000" b="0" i="0" u="none" strike="noStrike" kern="1200" cap="none" spc="0" normalizeH="0" baseline="0" noProof="0">
                <a:ln>
                  <a:noFill/>
                </a:ln>
                <a:solidFill>
                  <a:srgbClr val="595454">
                    <a:lumMod val="50000"/>
                  </a:srgbClr>
                </a:solidFill>
                <a:effectLst/>
                <a:uLnTx/>
                <a:uFillTx/>
                <a:latin typeface="Trebuchet MS"/>
                <a:ea typeface="ＭＳ Ｐゴシック" charset="-128"/>
                <a:cs typeface="Arial" panose="020B0604020202020204" pitchFamily="34" charset="0"/>
              </a:rPr>
              <a:t>Garfall AL, et al. ASH 2020. Abstract 180.</a:t>
            </a:r>
          </a:p>
        </p:txBody>
      </p:sp>
      <p:grpSp>
        <p:nvGrpSpPr>
          <p:cNvPr id="1070" name="Group 1069">
            <a:extLst>
              <a:ext uri="{FF2B5EF4-FFF2-40B4-BE49-F238E27FC236}">
                <a16:creationId xmlns:a16="http://schemas.microsoft.com/office/drawing/2014/main" id="{B73FAEA7-93F7-4D53-A06E-0ACCAD57F10F}"/>
              </a:ext>
            </a:extLst>
          </p:cNvPr>
          <p:cNvGrpSpPr/>
          <p:nvPr/>
        </p:nvGrpSpPr>
        <p:grpSpPr>
          <a:xfrm>
            <a:off x="729528" y="1510382"/>
            <a:ext cx="2968388" cy="2570724"/>
            <a:chOff x="6045451" y="1247742"/>
            <a:chExt cx="5270278" cy="4799411"/>
          </a:xfrm>
        </p:grpSpPr>
        <p:sp>
          <p:nvSpPr>
            <p:cNvPr id="1071" name="TextBox 53">
              <a:extLst>
                <a:ext uri="{FF2B5EF4-FFF2-40B4-BE49-F238E27FC236}">
                  <a16:creationId xmlns:a16="http://schemas.microsoft.com/office/drawing/2014/main" id="{FCAC26E7-FDB9-4121-9A23-BBD409D6B92B}"/>
                </a:ext>
              </a:extLst>
            </p:cNvPr>
            <p:cNvSpPr txBox="1">
              <a:spLocks noChangeArrowheads="1"/>
            </p:cNvSpPr>
            <p:nvPr/>
          </p:nvSpPr>
          <p:spPr bwMode="auto">
            <a:xfrm>
              <a:off x="7152200" y="2404420"/>
              <a:ext cx="685265" cy="327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32972" rtl="0" eaLnBrk="1" fontAlgn="base" latinLnBrk="0" hangingPunct="1">
                <a:lnSpc>
                  <a:spcPct val="100000"/>
                </a:lnSpc>
                <a:spcBef>
                  <a:spcPct val="0"/>
                </a:spcBef>
                <a:spcAft>
                  <a:spcPct val="0"/>
                </a:spcAft>
                <a:buClrTx/>
                <a:buSzTx/>
                <a:buFontTx/>
                <a:buNone/>
                <a:tabLst/>
                <a:defRPr/>
              </a:pPr>
              <a:r>
                <a:rPr kumimoji="0" lang="en-US" altLang="en-US" sz="1139" b="1" i="0" u="none" strike="noStrike" kern="1200" cap="none" spc="0" normalizeH="0" baseline="0" noProof="0">
                  <a:ln>
                    <a:noFill/>
                  </a:ln>
                  <a:solidFill>
                    <a:srgbClr val="267130"/>
                  </a:solidFill>
                  <a:effectLst/>
                  <a:uLnTx/>
                  <a:uFillTx/>
                  <a:latin typeface="Calibri" panose="020F0502020204030204"/>
                  <a:ea typeface="Verdana" panose="020B0604030504040204" pitchFamily="34" charset="0"/>
                  <a:cs typeface="Verdana" panose="020B0604030504040204" pitchFamily="34" charset="0"/>
                </a:rPr>
                <a:t>BCMA</a:t>
              </a:r>
            </a:p>
          </p:txBody>
        </p:sp>
        <p:sp>
          <p:nvSpPr>
            <p:cNvPr id="1072" name="TextBox 55">
              <a:extLst>
                <a:ext uri="{FF2B5EF4-FFF2-40B4-BE49-F238E27FC236}">
                  <a16:creationId xmlns:a16="http://schemas.microsoft.com/office/drawing/2014/main" id="{F22224D7-0FDA-4A0E-B730-FBF2D61EBD59}"/>
                </a:ext>
              </a:extLst>
            </p:cNvPr>
            <p:cNvSpPr txBox="1">
              <a:spLocks noChangeArrowheads="1"/>
            </p:cNvSpPr>
            <p:nvPr/>
          </p:nvSpPr>
          <p:spPr bwMode="auto">
            <a:xfrm>
              <a:off x="9824620" y="2404420"/>
              <a:ext cx="1454144" cy="327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32972" rtl="0" eaLnBrk="1" fontAlgn="base" latinLnBrk="0" hangingPunct="1">
                <a:lnSpc>
                  <a:spcPct val="100000"/>
                </a:lnSpc>
                <a:spcBef>
                  <a:spcPct val="0"/>
                </a:spcBef>
                <a:spcAft>
                  <a:spcPct val="0"/>
                </a:spcAft>
                <a:buClrTx/>
                <a:buSzTx/>
                <a:buFontTx/>
                <a:buNone/>
                <a:tabLst/>
                <a:defRPr/>
              </a:pPr>
              <a:r>
                <a:rPr kumimoji="0" lang="en-US" altLang="en-US" sz="1139" b="1" i="0" u="none" strike="noStrike" kern="1200" cap="none" spc="0" normalizeH="0" baseline="0" noProof="0">
                  <a:ln>
                    <a:noFill/>
                  </a:ln>
                  <a:solidFill>
                    <a:srgbClr val="003479"/>
                  </a:solidFill>
                  <a:effectLst/>
                  <a:uLnTx/>
                  <a:uFillTx/>
                  <a:latin typeface="Calibri" panose="020F0502020204030204"/>
                  <a:ea typeface="Verdana" panose="020B0604030504040204" pitchFamily="34" charset="0"/>
                  <a:cs typeface="Verdana" panose="020B0604030504040204" pitchFamily="34" charset="0"/>
                </a:rPr>
                <a:t>Teclistamab</a:t>
              </a:r>
            </a:p>
          </p:txBody>
        </p:sp>
        <p:sp>
          <p:nvSpPr>
            <p:cNvPr id="1073" name="Right Arrow 99">
              <a:extLst>
                <a:ext uri="{FF2B5EF4-FFF2-40B4-BE49-F238E27FC236}">
                  <a16:creationId xmlns:a16="http://schemas.microsoft.com/office/drawing/2014/main" id="{CCF5A366-B15D-4C4D-B265-1B23BD107C27}"/>
                </a:ext>
              </a:extLst>
            </p:cNvPr>
            <p:cNvSpPr/>
            <p:nvPr/>
          </p:nvSpPr>
          <p:spPr>
            <a:xfrm>
              <a:off x="9305895" y="1753292"/>
              <a:ext cx="627479" cy="220964"/>
            </a:xfrm>
            <a:prstGeom prst="rightArrow">
              <a:avLst/>
            </a:prstGeom>
            <a:solidFill>
              <a:srgbClr val="333333"/>
            </a:solidFill>
            <a:ln w="12700" cap="flat" cmpd="sng" algn="ctr">
              <a:solidFill>
                <a:srgbClr val="002060"/>
              </a:solidFill>
              <a:prstDash val="solid"/>
              <a:miter lim="800000"/>
            </a:ln>
            <a:effectLst/>
          </p:spPr>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566" rtl="0" eaLnBrk="1" fontAlgn="auto" latinLnBrk="0" hangingPunct="1">
                <a:lnSpc>
                  <a:spcPct val="100000"/>
                </a:lnSpc>
                <a:spcBef>
                  <a:spcPts val="0"/>
                </a:spcBef>
                <a:spcAft>
                  <a:spcPts val="0"/>
                </a:spcAft>
                <a:buClrTx/>
                <a:buSzTx/>
                <a:buFontTx/>
                <a:buNone/>
                <a:tabLst/>
                <a:defRPr/>
              </a:pPr>
              <a:endParaRPr kumimoji="0" lang="en-GB" sz="1139" b="0" i="0" u="none" strike="noStrike" kern="1200" cap="none" spc="0" normalizeH="0" baseline="0" noProof="0">
                <a:ln>
                  <a:noFill/>
                </a:ln>
                <a:solidFill>
                  <a:srgbClr val="FFFFFF"/>
                </a:solidFill>
                <a:effectLst/>
                <a:uLnTx/>
                <a:uFillTx/>
                <a:latin typeface="Arial"/>
                <a:ea typeface="+mn-ea"/>
                <a:cs typeface="+mn-cs"/>
              </a:endParaRPr>
            </a:p>
          </p:txBody>
        </p:sp>
        <p:sp>
          <p:nvSpPr>
            <p:cNvPr id="1074" name="TextBox 54">
              <a:extLst>
                <a:ext uri="{FF2B5EF4-FFF2-40B4-BE49-F238E27FC236}">
                  <a16:creationId xmlns:a16="http://schemas.microsoft.com/office/drawing/2014/main" id="{6BBBC35D-08C6-4141-B1A4-A53230B598A9}"/>
                </a:ext>
              </a:extLst>
            </p:cNvPr>
            <p:cNvSpPr txBox="1">
              <a:spLocks noChangeArrowheads="1"/>
            </p:cNvSpPr>
            <p:nvPr/>
          </p:nvSpPr>
          <p:spPr bwMode="auto">
            <a:xfrm>
              <a:off x="8565087" y="2404420"/>
              <a:ext cx="522144" cy="327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32972" rtl="0" eaLnBrk="1" fontAlgn="base" latinLnBrk="0" hangingPunct="1">
                <a:lnSpc>
                  <a:spcPct val="100000"/>
                </a:lnSpc>
                <a:spcBef>
                  <a:spcPct val="0"/>
                </a:spcBef>
                <a:spcAft>
                  <a:spcPct val="0"/>
                </a:spcAft>
                <a:buClrTx/>
                <a:buSzTx/>
                <a:buFontTx/>
                <a:buNone/>
                <a:tabLst/>
                <a:defRPr/>
              </a:pPr>
              <a:r>
                <a:rPr kumimoji="0" lang="en-US" altLang="en-US" sz="1139" b="1" i="0" u="none" strike="noStrike" kern="1200" cap="none" spc="0" normalizeH="0" baseline="0" noProof="0">
                  <a:ln>
                    <a:noFill/>
                  </a:ln>
                  <a:solidFill>
                    <a:srgbClr val="003479"/>
                  </a:solidFill>
                  <a:effectLst/>
                  <a:uLnTx/>
                  <a:uFillTx/>
                  <a:latin typeface="Calibri" panose="020F0502020204030204"/>
                  <a:ea typeface="Verdana" panose="020B0604030504040204" pitchFamily="34" charset="0"/>
                  <a:cs typeface="Verdana" panose="020B0604030504040204" pitchFamily="34" charset="0"/>
                </a:rPr>
                <a:t>CD3</a:t>
              </a:r>
            </a:p>
          </p:txBody>
        </p:sp>
        <p:sp>
          <p:nvSpPr>
            <p:cNvPr id="1075" name="TextBox 194">
              <a:extLst>
                <a:ext uri="{FF2B5EF4-FFF2-40B4-BE49-F238E27FC236}">
                  <a16:creationId xmlns:a16="http://schemas.microsoft.com/office/drawing/2014/main" id="{6C95AE32-24B7-49DB-B951-3AC0EBAB29EE}"/>
                </a:ext>
              </a:extLst>
            </p:cNvPr>
            <p:cNvSpPr txBox="1"/>
            <p:nvPr/>
          </p:nvSpPr>
          <p:spPr>
            <a:xfrm>
              <a:off x="6045451" y="5147420"/>
              <a:ext cx="1019694" cy="899733"/>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r>
                <a:rPr kumimoji="0" lang="en-US" sz="1266" b="1" i="0" u="none" strike="noStrike" kern="1200" cap="none" spc="0" normalizeH="0" baseline="0" noProof="0">
                  <a:ln>
                    <a:noFill/>
                  </a:ln>
                  <a:solidFill>
                    <a:srgbClr val="C00000"/>
                  </a:solidFill>
                  <a:effectLst/>
                  <a:uLnTx/>
                  <a:uFillTx/>
                  <a:latin typeface="Calibri" panose="020F0502020204030204"/>
                  <a:ea typeface="+mn-ea"/>
                  <a:cs typeface="+mn-cs"/>
                </a:rPr>
                <a:t>Cell </a:t>
              </a:r>
            </a:p>
            <a:p>
              <a:pPr marL="0" marR="0" lvl="0" indent="0" algn="ctr" defTabSz="578663" rtl="0" eaLnBrk="1" fontAlgn="auto" latinLnBrk="0" hangingPunct="1">
                <a:lnSpc>
                  <a:spcPct val="100000"/>
                </a:lnSpc>
                <a:spcBef>
                  <a:spcPts val="0"/>
                </a:spcBef>
                <a:spcAft>
                  <a:spcPts val="0"/>
                </a:spcAft>
                <a:buClrTx/>
                <a:buSzTx/>
                <a:buFontTx/>
                <a:buNone/>
                <a:tabLst/>
                <a:defRPr/>
              </a:pPr>
              <a:r>
                <a:rPr kumimoji="0" lang="en-US" sz="1266" b="1" i="0" u="none" strike="noStrike" kern="1200" cap="none" spc="0" normalizeH="0" baseline="0" noProof="0">
                  <a:ln>
                    <a:noFill/>
                  </a:ln>
                  <a:solidFill>
                    <a:srgbClr val="C00000"/>
                  </a:solidFill>
                  <a:effectLst/>
                  <a:uLnTx/>
                  <a:uFillTx/>
                  <a:latin typeface="Calibri" panose="020F0502020204030204"/>
                  <a:ea typeface="+mn-ea"/>
                  <a:cs typeface="+mn-cs"/>
                </a:rPr>
                <a:t>death</a:t>
              </a:r>
            </a:p>
          </p:txBody>
        </p:sp>
        <p:sp>
          <p:nvSpPr>
            <p:cNvPr id="1076" name="TextBox 195">
              <a:extLst>
                <a:ext uri="{FF2B5EF4-FFF2-40B4-BE49-F238E27FC236}">
                  <a16:creationId xmlns:a16="http://schemas.microsoft.com/office/drawing/2014/main" id="{11302879-18F5-4A9B-ADFD-851728298AEF}"/>
                </a:ext>
              </a:extLst>
            </p:cNvPr>
            <p:cNvSpPr txBox="1"/>
            <p:nvPr/>
          </p:nvSpPr>
          <p:spPr>
            <a:xfrm>
              <a:off x="9771445" y="5109732"/>
              <a:ext cx="1544284" cy="899733"/>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r>
                <a:rPr kumimoji="0" lang="en-US" sz="1266" b="1" i="0" u="none" strike="noStrike" kern="1200" cap="none" spc="0" normalizeH="0" baseline="0" noProof="0">
                  <a:ln>
                    <a:noFill/>
                  </a:ln>
                  <a:solidFill>
                    <a:srgbClr val="349941">
                      <a:lumMod val="75000"/>
                    </a:srgbClr>
                  </a:solidFill>
                  <a:effectLst/>
                  <a:uLnTx/>
                  <a:uFillTx/>
                  <a:latin typeface="Calibri" panose="020F0502020204030204"/>
                  <a:ea typeface="+mn-ea"/>
                  <a:cs typeface="+mn-cs"/>
                </a:rPr>
                <a:t>T-cell </a:t>
              </a:r>
            </a:p>
            <a:p>
              <a:pPr marL="0" marR="0" lvl="0" indent="0" algn="ctr" defTabSz="578663" rtl="0" eaLnBrk="1" fontAlgn="auto" latinLnBrk="0" hangingPunct="1">
                <a:lnSpc>
                  <a:spcPct val="100000"/>
                </a:lnSpc>
                <a:spcBef>
                  <a:spcPts val="0"/>
                </a:spcBef>
                <a:spcAft>
                  <a:spcPts val="0"/>
                </a:spcAft>
                <a:buClrTx/>
                <a:buSzTx/>
                <a:buFontTx/>
                <a:buNone/>
                <a:tabLst/>
                <a:defRPr/>
              </a:pPr>
              <a:r>
                <a:rPr kumimoji="0" lang="en-US" sz="1266" b="1" i="0" u="none" strike="noStrike" kern="1200" cap="none" spc="0" normalizeH="0" baseline="0" noProof="0">
                  <a:ln>
                    <a:noFill/>
                  </a:ln>
                  <a:solidFill>
                    <a:srgbClr val="349941">
                      <a:lumMod val="75000"/>
                    </a:srgbClr>
                  </a:solidFill>
                  <a:effectLst/>
                  <a:uLnTx/>
                  <a:uFillTx/>
                  <a:latin typeface="Calibri" panose="020F0502020204030204"/>
                  <a:ea typeface="+mn-ea"/>
                  <a:cs typeface="+mn-cs"/>
                </a:rPr>
                <a:t>expansion</a:t>
              </a:r>
            </a:p>
          </p:txBody>
        </p:sp>
        <p:grpSp>
          <p:nvGrpSpPr>
            <p:cNvPr id="1077" name="Group 1076">
              <a:extLst>
                <a:ext uri="{FF2B5EF4-FFF2-40B4-BE49-F238E27FC236}">
                  <a16:creationId xmlns:a16="http://schemas.microsoft.com/office/drawing/2014/main" id="{349BBAE4-1F9C-4E85-A901-95DB48BFDF52}"/>
                </a:ext>
              </a:extLst>
            </p:cNvPr>
            <p:cNvGrpSpPr/>
            <p:nvPr/>
          </p:nvGrpSpPr>
          <p:grpSpPr>
            <a:xfrm>
              <a:off x="6835797" y="3128246"/>
              <a:ext cx="2413239" cy="1997163"/>
              <a:chOff x="8524728" y="3206418"/>
              <a:chExt cx="1685925" cy="1803313"/>
            </a:xfrm>
          </p:grpSpPr>
          <p:grpSp>
            <p:nvGrpSpPr>
              <p:cNvPr id="1264" name="Group 1263">
                <a:extLst>
                  <a:ext uri="{FF2B5EF4-FFF2-40B4-BE49-F238E27FC236}">
                    <a16:creationId xmlns:a16="http://schemas.microsoft.com/office/drawing/2014/main" id="{5198F0E4-B52E-486B-AB1F-70E94C3C8828}"/>
                  </a:ext>
                </a:extLst>
              </p:cNvPr>
              <p:cNvGrpSpPr>
                <a:grpSpLocks/>
              </p:cNvGrpSpPr>
              <p:nvPr/>
            </p:nvGrpSpPr>
            <p:grpSpPr bwMode="auto">
              <a:xfrm>
                <a:off x="8524728" y="3206418"/>
                <a:ext cx="1685925" cy="1803313"/>
                <a:chOff x="2435" y="2401"/>
                <a:chExt cx="883" cy="949"/>
              </a:xfrm>
            </p:grpSpPr>
            <p:sp>
              <p:nvSpPr>
                <p:cNvPr id="1266" name="Freeform 124">
                  <a:extLst>
                    <a:ext uri="{FF2B5EF4-FFF2-40B4-BE49-F238E27FC236}">
                      <a16:creationId xmlns:a16="http://schemas.microsoft.com/office/drawing/2014/main" id="{96AC629B-FE75-45BC-B5F0-06FD8061BB0B}"/>
                    </a:ext>
                  </a:extLst>
                </p:cNvPr>
                <p:cNvSpPr>
                  <a:spLocks/>
                </p:cNvSpPr>
                <p:nvPr/>
              </p:nvSpPr>
              <p:spPr bwMode="auto">
                <a:xfrm>
                  <a:off x="2435" y="2401"/>
                  <a:ext cx="883" cy="949"/>
                </a:xfrm>
                <a:custGeom>
                  <a:avLst/>
                  <a:gdLst>
                    <a:gd name="T0" fmla="*/ 3147 w 353"/>
                    <a:gd name="T1" fmla="*/ 307 h 356"/>
                    <a:gd name="T2" fmla="*/ 1926 w 353"/>
                    <a:gd name="T3" fmla="*/ 149 h 356"/>
                    <a:gd name="T4" fmla="*/ 1301 w 353"/>
                    <a:gd name="T5" fmla="*/ 989 h 356"/>
                    <a:gd name="T6" fmla="*/ 533 w 353"/>
                    <a:gd name="T7" fmla="*/ 1839 h 356"/>
                    <a:gd name="T8" fmla="*/ 270 w 353"/>
                    <a:gd name="T9" fmla="*/ 3012 h 356"/>
                    <a:gd name="T10" fmla="*/ 125 w 353"/>
                    <a:gd name="T11" fmla="*/ 4492 h 356"/>
                    <a:gd name="T12" fmla="*/ 800 w 353"/>
                    <a:gd name="T13" fmla="*/ 5529 h 356"/>
                    <a:gd name="T14" fmla="*/ 1238 w 353"/>
                    <a:gd name="T15" fmla="*/ 6459 h 356"/>
                    <a:gd name="T16" fmla="*/ 2459 w 353"/>
                    <a:gd name="T17" fmla="*/ 6651 h 356"/>
                    <a:gd name="T18" fmla="*/ 4317 w 353"/>
                    <a:gd name="T19" fmla="*/ 6097 h 356"/>
                    <a:gd name="T20" fmla="*/ 5118 w 353"/>
                    <a:gd name="T21" fmla="*/ 5073 h 356"/>
                    <a:gd name="T22" fmla="*/ 5163 w 353"/>
                    <a:gd name="T23" fmla="*/ 3617 h 356"/>
                    <a:gd name="T24" fmla="*/ 5506 w 353"/>
                    <a:gd name="T25" fmla="*/ 2708 h 356"/>
                    <a:gd name="T26" fmla="*/ 4963 w 353"/>
                    <a:gd name="T27" fmla="*/ 1498 h 356"/>
                    <a:gd name="T28" fmla="*/ 4222 w 353"/>
                    <a:gd name="T29" fmla="*/ 477 h 356"/>
                    <a:gd name="T30" fmla="*/ 3147 w 353"/>
                    <a:gd name="T31" fmla="*/ 307 h 3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53" h="356">
                      <a:moveTo>
                        <a:pt x="201" y="16"/>
                      </a:moveTo>
                      <a:cubicBezTo>
                        <a:pt x="172" y="13"/>
                        <a:pt x="145" y="0"/>
                        <a:pt x="123" y="8"/>
                      </a:cubicBezTo>
                      <a:cubicBezTo>
                        <a:pt x="103" y="16"/>
                        <a:pt x="98" y="35"/>
                        <a:pt x="83" y="52"/>
                      </a:cubicBezTo>
                      <a:cubicBezTo>
                        <a:pt x="69" y="67"/>
                        <a:pt x="44" y="79"/>
                        <a:pt x="34" y="97"/>
                      </a:cubicBezTo>
                      <a:cubicBezTo>
                        <a:pt x="21" y="116"/>
                        <a:pt x="22" y="140"/>
                        <a:pt x="17" y="159"/>
                      </a:cubicBezTo>
                      <a:cubicBezTo>
                        <a:pt x="8" y="189"/>
                        <a:pt x="0" y="212"/>
                        <a:pt x="8" y="237"/>
                      </a:cubicBezTo>
                      <a:cubicBezTo>
                        <a:pt x="16" y="260"/>
                        <a:pt x="38" y="274"/>
                        <a:pt x="51" y="292"/>
                      </a:cubicBezTo>
                      <a:cubicBezTo>
                        <a:pt x="63" y="308"/>
                        <a:pt x="67" y="329"/>
                        <a:pt x="79" y="341"/>
                      </a:cubicBezTo>
                      <a:cubicBezTo>
                        <a:pt x="101" y="356"/>
                        <a:pt x="130" y="352"/>
                        <a:pt x="157" y="351"/>
                      </a:cubicBezTo>
                      <a:cubicBezTo>
                        <a:pt x="196" y="349"/>
                        <a:pt x="242" y="353"/>
                        <a:pt x="276" y="322"/>
                      </a:cubicBezTo>
                      <a:cubicBezTo>
                        <a:pt x="295" y="305"/>
                        <a:pt x="313" y="303"/>
                        <a:pt x="327" y="268"/>
                      </a:cubicBezTo>
                      <a:cubicBezTo>
                        <a:pt x="342" y="233"/>
                        <a:pt x="324" y="207"/>
                        <a:pt x="330" y="191"/>
                      </a:cubicBezTo>
                      <a:cubicBezTo>
                        <a:pt x="337" y="172"/>
                        <a:pt x="353" y="161"/>
                        <a:pt x="352" y="143"/>
                      </a:cubicBezTo>
                      <a:cubicBezTo>
                        <a:pt x="350" y="115"/>
                        <a:pt x="340" y="104"/>
                        <a:pt x="317" y="79"/>
                      </a:cubicBezTo>
                      <a:cubicBezTo>
                        <a:pt x="305" y="66"/>
                        <a:pt x="299" y="49"/>
                        <a:pt x="270" y="25"/>
                      </a:cubicBezTo>
                      <a:cubicBezTo>
                        <a:pt x="256" y="13"/>
                        <a:pt x="228" y="19"/>
                        <a:pt x="201" y="16"/>
                      </a:cubicBezTo>
                      <a:close/>
                    </a:path>
                  </a:pathLst>
                </a:custGeom>
                <a:solidFill>
                  <a:srgbClr val="00A0DF">
                    <a:lumMod val="60000"/>
                    <a:lumOff val="40000"/>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578594" rtl="0" eaLnBrk="1" fontAlgn="base" latinLnBrk="0" hangingPunct="1">
                    <a:lnSpc>
                      <a:spcPct val="100000"/>
                    </a:lnSpc>
                    <a:spcBef>
                      <a:spcPct val="0"/>
                    </a:spcBef>
                    <a:spcAft>
                      <a:spcPct val="0"/>
                    </a:spcAft>
                    <a:buClrTx/>
                    <a:buSzTx/>
                    <a:buFontTx/>
                    <a:buNone/>
                    <a:tabLst/>
                    <a:defRPr/>
                  </a:pPr>
                  <a:endParaRPr kumimoji="0" lang="en-US" sz="1139"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67" name="Freeform 125">
                  <a:extLst>
                    <a:ext uri="{FF2B5EF4-FFF2-40B4-BE49-F238E27FC236}">
                      <a16:creationId xmlns:a16="http://schemas.microsoft.com/office/drawing/2014/main" id="{0B690812-6CD8-4BF8-8529-9EC79A635FE1}"/>
                    </a:ext>
                  </a:extLst>
                </p:cNvPr>
                <p:cNvSpPr>
                  <a:spLocks/>
                </p:cNvSpPr>
                <p:nvPr/>
              </p:nvSpPr>
              <p:spPr bwMode="auto">
                <a:xfrm>
                  <a:off x="2683" y="2657"/>
                  <a:ext cx="505" cy="539"/>
                </a:xfrm>
                <a:custGeom>
                  <a:avLst/>
                  <a:gdLst>
                    <a:gd name="T0" fmla="*/ 20 w 202"/>
                    <a:gd name="T1" fmla="*/ 1574 h 202"/>
                    <a:gd name="T2" fmla="*/ 425 w 202"/>
                    <a:gd name="T3" fmla="*/ 2735 h 202"/>
                    <a:gd name="T4" fmla="*/ 1000 w 202"/>
                    <a:gd name="T5" fmla="*/ 3269 h 202"/>
                    <a:gd name="T6" fmla="*/ 1625 w 202"/>
                    <a:gd name="T7" fmla="*/ 3816 h 202"/>
                    <a:gd name="T8" fmla="*/ 2708 w 202"/>
                    <a:gd name="T9" fmla="*/ 3359 h 202"/>
                    <a:gd name="T10" fmla="*/ 3083 w 202"/>
                    <a:gd name="T11" fmla="*/ 2265 h 202"/>
                    <a:gd name="T12" fmla="*/ 2708 w 202"/>
                    <a:gd name="T13" fmla="*/ 1003 h 202"/>
                    <a:gd name="T14" fmla="*/ 2158 w 202"/>
                    <a:gd name="T15" fmla="*/ 547 h 202"/>
                    <a:gd name="T16" fmla="*/ 1533 w 202"/>
                    <a:gd name="T17" fmla="*/ 21 h 202"/>
                    <a:gd name="T18" fmla="*/ 645 w 202"/>
                    <a:gd name="T19" fmla="*/ 512 h 202"/>
                    <a:gd name="T20" fmla="*/ 20 w 202"/>
                    <a:gd name="T21" fmla="*/ 1574 h 20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2" h="202">
                      <a:moveTo>
                        <a:pt x="1" y="83"/>
                      </a:moveTo>
                      <a:cubicBezTo>
                        <a:pt x="0" y="102"/>
                        <a:pt x="18" y="124"/>
                        <a:pt x="27" y="144"/>
                      </a:cubicBezTo>
                      <a:cubicBezTo>
                        <a:pt x="34" y="155"/>
                        <a:pt x="52" y="162"/>
                        <a:pt x="64" y="172"/>
                      </a:cubicBezTo>
                      <a:cubicBezTo>
                        <a:pt x="78" y="185"/>
                        <a:pt x="86" y="201"/>
                        <a:pt x="104" y="201"/>
                      </a:cubicBezTo>
                      <a:cubicBezTo>
                        <a:pt x="123" y="202"/>
                        <a:pt x="157" y="193"/>
                        <a:pt x="173" y="177"/>
                      </a:cubicBezTo>
                      <a:cubicBezTo>
                        <a:pt x="187" y="158"/>
                        <a:pt x="194" y="133"/>
                        <a:pt x="197" y="119"/>
                      </a:cubicBezTo>
                      <a:cubicBezTo>
                        <a:pt x="202" y="91"/>
                        <a:pt x="179" y="71"/>
                        <a:pt x="173" y="53"/>
                      </a:cubicBezTo>
                      <a:cubicBezTo>
                        <a:pt x="168" y="43"/>
                        <a:pt x="151" y="39"/>
                        <a:pt x="138" y="29"/>
                      </a:cubicBezTo>
                      <a:cubicBezTo>
                        <a:pt x="124" y="19"/>
                        <a:pt x="115" y="2"/>
                        <a:pt x="98" y="1"/>
                      </a:cubicBezTo>
                      <a:cubicBezTo>
                        <a:pt x="78" y="0"/>
                        <a:pt x="54" y="19"/>
                        <a:pt x="41" y="27"/>
                      </a:cubicBezTo>
                      <a:cubicBezTo>
                        <a:pt x="20" y="47"/>
                        <a:pt x="1" y="63"/>
                        <a:pt x="1" y="83"/>
                      </a:cubicBezTo>
                      <a:close/>
                    </a:path>
                  </a:pathLst>
                </a:custGeom>
                <a:solidFill>
                  <a:srgbClr val="003479">
                    <a:lumMod val="60000"/>
                    <a:lumOff val="40000"/>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578594" rtl="0" eaLnBrk="1" fontAlgn="base" latinLnBrk="0" hangingPunct="1">
                    <a:lnSpc>
                      <a:spcPct val="100000"/>
                    </a:lnSpc>
                    <a:spcBef>
                      <a:spcPct val="0"/>
                    </a:spcBef>
                    <a:spcAft>
                      <a:spcPct val="0"/>
                    </a:spcAft>
                    <a:buClrTx/>
                    <a:buSzTx/>
                    <a:buFontTx/>
                    <a:buNone/>
                    <a:tabLst/>
                    <a:defRPr/>
                  </a:pPr>
                  <a:endParaRPr kumimoji="0" lang="en-US" sz="1139"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68" name="Freeform 126">
                  <a:extLst>
                    <a:ext uri="{FF2B5EF4-FFF2-40B4-BE49-F238E27FC236}">
                      <a16:creationId xmlns:a16="http://schemas.microsoft.com/office/drawing/2014/main" id="{2B50B9BF-3917-4849-AE94-0CB906628769}"/>
                    </a:ext>
                  </a:extLst>
                </p:cNvPr>
                <p:cNvSpPr>
                  <a:spLocks/>
                </p:cNvSpPr>
                <p:nvPr/>
              </p:nvSpPr>
              <p:spPr bwMode="auto">
                <a:xfrm>
                  <a:off x="2648" y="2614"/>
                  <a:ext cx="505" cy="539"/>
                </a:xfrm>
                <a:custGeom>
                  <a:avLst/>
                  <a:gdLst>
                    <a:gd name="T0" fmla="*/ 20 w 202"/>
                    <a:gd name="T1" fmla="*/ 1574 h 202"/>
                    <a:gd name="T2" fmla="*/ 425 w 202"/>
                    <a:gd name="T3" fmla="*/ 2735 h 202"/>
                    <a:gd name="T4" fmla="*/ 1000 w 202"/>
                    <a:gd name="T5" fmla="*/ 3269 h 202"/>
                    <a:gd name="T6" fmla="*/ 1625 w 202"/>
                    <a:gd name="T7" fmla="*/ 3816 h 202"/>
                    <a:gd name="T8" fmla="*/ 2708 w 202"/>
                    <a:gd name="T9" fmla="*/ 3359 h 202"/>
                    <a:gd name="T10" fmla="*/ 3083 w 202"/>
                    <a:gd name="T11" fmla="*/ 2265 h 202"/>
                    <a:gd name="T12" fmla="*/ 2708 w 202"/>
                    <a:gd name="T13" fmla="*/ 1003 h 202"/>
                    <a:gd name="T14" fmla="*/ 2158 w 202"/>
                    <a:gd name="T15" fmla="*/ 547 h 202"/>
                    <a:gd name="T16" fmla="*/ 1533 w 202"/>
                    <a:gd name="T17" fmla="*/ 21 h 202"/>
                    <a:gd name="T18" fmla="*/ 645 w 202"/>
                    <a:gd name="T19" fmla="*/ 512 h 202"/>
                    <a:gd name="T20" fmla="*/ 20 w 202"/>
                    <a:gd name="T21" fmla="*/ 1574 h 20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2" h="202">
                      <a:moveTo>
                        <a:pt x="1" y="83"/>
                      </a:moveTo>
                      <a:cubicBezTo>
                        <a:pt x="0" y="102"/>
                        <a:pt x="18" y="124"/>
                        <a:pt x="27" y="144"/>
                      </a:cubicBezTo>
                      <a:cubicBezTo>
                        <a:pt x="34" y="155"/>
                        <a:pt x="52" y="162"/>
                        <a:pt x="64" y="172"/>
                      </a:cubicBezTo>
                      <a:cubicBezTo>
                        <a:pt x="78" y="185"/>
                        <a:pt x="86" y="201"/>
                        <a:pt x="104" y="201"/>
                      </a:cubicBezTo>
                      <a:cubicBezTo>
                        <a:pt x="123" y="202"/>
                        <a:pt x="157" y="193"/>
                        <a:pt x="173" y="177"/>
                      </a:cubicBezTo>
                      <a:cubicBezTo>
                        <a:pt x="187" y="158"/>
                        <a:pt x="194" y="133"/>
                        <a:pt x="197" y="119"/>
                      </a:cubicBezTo>
                      <a:cubicBezTo>
                        <a:pt x="202" y="91"/>
                        <a:pt x="179" y="71"/>
                        <a:pt x="173" y="53"/>
                      </a:cubicBezTo>
                      <a:cubicBezTo>
                        <a:pt x="168" y="43"/>
                        <a:pt x="151" y="39"/>
                        <a:pt x="138" y="29"/>
                      </a:cubicBezTo>
                      <a:cubicBezTo>
                        <a:pt x="124" y="19"/>
                        <a:pt x="115" y="2"/>
                        <a:pt x="98" y="1"/>
                      </a:cubicBezTo>
                      <a:cubicBezTo>
                        <a:pt x="78" y="0"/>
                        <a:pt x="54" y="19"/>
                        <a:pt x="41" y="27"/>
                      </a:cubicBezTo>
                      <a:cubicBezTo>
                        <a:pt x="20" y="47"/>
                        <a:pt x="1" y="63"/>
                        <a:pt x="1" y="83"/>
                      </a:cubicBezTo>
                      <a:close/>
                    </a:path>
                  </a:pathLst>
                </a:custGeom>
                <a:solidFill>
                  <a:srgbClr val="00A0D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578594" rtl="0" eaLnBrk="1" fontAlgn="base" latinLnBrk="0" hangingPunct="1">
                    <a:lnSpc>
                      <a:spcPct val="100000"/>
                    </a:lnSpc>
                    <a:spcBef>
                      <a:spcPct val="0"/>
                    </a:spcBef>
                    <a:spcAft>
                      <a:spcPct val="0"/>
                    </a:spcAft>
                    <a:buClrTx/>
                    <a:buSzTx/>
                    <a:buFontTx/>
                    <a:buNone/>
                    <a:tabLst/>
                    <a:defRPr/>
                  </a:pPr>
                  <a:endParaRPr kumimoji="0" lang="en-US" sz="1139"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69" name="Freeform 127">
                  <a:extLst>
                    <a:ext uri="{FF2B5EF4-FFF2-40B4-BE49-F238E27FC236}">
                      <a16:creationId xmlns:a16="http://schemas.microsoft.com/office/drawing/2014/main" id="{28C34BAA-855B-40C8-9307-3EB720F8B112}"/>
                    </a:ext>
                  </a:extLst>
                </p:cNvPr>
                <p:cNvSpPr>
                  <a:spLocks/>
                </p:cNvSpPr>
                <p:nvPr/>
              </p:nvSpPr>
              <p:spPr bwMode="auto">
                <a:xfrm>
                  <a:off x="2455" y="2428"/>
                  <a:ext cx="720" cy="834"/>
                </a:xfrm>
                <a:custGeom>
                  <a:avLst/>
                  <a:gdLst>
                    <a:gd name="T0" fmla="*/ 3875 w 288"/>
                    <a:gd name="T1" fmla="*/ 320 h 313"/>
                    <a:gd name="T2" fmla="*/ 2408 w 288"/>
                    <a:gd name="T3" fmla="*/ 115 h 313"/>
                    <a:gd name="T4" fmla="*/ 1438 w 288"/>
                    <a:gd name="T5" fmla="*/ 568 h 313"/>
                    <a:gd name="T6" fmla="*/ 1000 w 288"/>
                    <a:gd name="T7" fmla="*/ 1172 h 313"/>
                    <a:gd name="T8" fmla="*/ 533 w 288"/>
                    <a:gd name="T9" fmla="*/ 1663 h 313"/>
                    <a:gd name="T10" fmla="*/ 363 w 288"/>
                    <a:gd name="T11" fmla="*/ 2385 h 313"/>
                    <a:gd name="T12" fmla="*/ 83 w 288"/>
                    <a:gd name="T13" fmla="*/ 3536 h 313"/>
                    <a:gd name="T14" fmla="*/ 300 w 288"/>
                    <a:gd name="T15" fmla="*/ 4580 h 313"/>
                    <a:gd name="T16" fmla="*/ 783 w 288"/>
                    <a:gd name="T17" fmla="*/ 5204 h 313"/>
                    <a:gd name="T18" fmla="*/ 1033 w 288"/>
                    <a:gd name="T19" fmla="*/ 5921 h 313"/>
                    <a:gd name="T20" fmla="*/ 613 w 288"/>
                    <a:gd name="T21" fmla="*/ 4751 h 313"/>
                    <a:gd name="T22" fmla="*/ 395 w 288"/>
                    <a:gd name="T23" fmla="*/ 4090 h 313"/>
                    <a:gd name="T24" fmla="*/ 645 w 288"/>
                    <a:gd name="T25" fmla="*/ 3706 h 313"/>
                    <a:gd name="T26" fmla="*/ 613 w 288"/>
                    <a:gd name="T27" fmla="*/ 3387 h 313"/>
                    <a:gd name="T28" fmla="*/ 563 w 288"/>
                    <a:gd name="T29" fmla="*/ 2931 h 313"/>
                    <a:gd name="T30" fmla="*/ 800 w 288"/>
                    <a:gd name="T31" fmla="*/ 2478 h 313"/>
                    <a:gd name="T32" fmla="*/ 1158 w 288"/>
                    <a:gd name="T33" fmla="*/ 2214 h 313"/>
                    <a:gd name="T34" fmla="*/ 1300 w 288"/>
                    <a:gd name="T35" fmla="*/ 1625 h 313"/>
                    <a:gd name="T36" fmla="*/ 1845 w 288"/>
                    <a:gd name="T37" fmla="*/ 1156 h 313"/>
                    <a:gd name="T38" fmla="*/ 2750 w 288"/>
                    <a:gd name="T39" fmla="*/ 965 h 313"/>
                    <a:gd name="T40" fmla="*/ 3625 w 288"/>
                    <a:gd name="T41" fmla="*/ 589 h 313"/>
                    <a:gd name="T42" fmla="*/ 3970 w 288"/>
                    <a:gd name="T43" fmla="*/ 887 h 313"/>
                    <a:gd name="T44" fmla="*/ 4250 w 288"/>
                    <a:gd name="T45" fmla="*/ 943 h 313"/>
                    <a:gd name="T46" fmla="*/ 4488 w 288"/>
                    <a:gd name="T47" fmla="*/ 1271 h 313"/>
                    <a:gd name="T48" fmla="*/ 4188 w 288"/>
                    <a:gd name="T49" fmla="*/ 624 h 313"/>
                    <a:gd name="T50" fmla="*/ 3895 w 288"/>
                    <a:gd name="T51" fmla="*/ 320 h 31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88" h="313">
                      <a:moveTo>
                        <a:pt x="248" y="17"/>
                      </a:moveTo>
                      <a:cubicBezTo>
                        <a:pt x="216" y="17"/>
                        <a:pt x="180" y="12"/>
                        <a:pt x="154" y="6"/>
                      </a:cubicBezTo>
                      <a:cubicBezTo>
                        <a:pt x="126" y="0"/>
                        <a:pt x="110" y="8"/>
                        <a:pt x="92" y="30"/>
                      </a:cubicBezTo>
                      <a:cubicBezTo>
                        <a:pt x="83" y="41"/>
                        <a:pt x="75" y="53"/>
                        <a:pt x="64" y="62"/>
                      </a:cubicBezTo>
                      <a:cubicBezTo>
                        <a:pt x="55" y="71"/>
                        <a:pt x="43" y="78"/>
                        <a:pt x="34" y="88"/>
                      </a:cubicBezTo>
                      <a:cubicBezTo>
                        <a:pt x="24" y="98"/>
                        <a:pt x="26" y="113"/>
                        <a:pt x="23" y="126"/>
                      </a:cubicBezTo>
                      <a:cubicBezTo>
                        <a:pt x="18" y="147"/>
                        <a:pt x="11" y="166"/>
                        <a:pt x="5" y="187"/>
                      </a:cubicBezTo>
                      <a:cubicBezTo>
                        <a:pt x="0" y="207"/>
                        <a:pt x="4" y="228"/>
                        <a:pt x="19" y="242"/>
                      </a:cubicBezTo>
                      <a:cubicBezTo>
                        <a:pt x="30" y="251"/>
                        <a:pt x="42" y="263"/>
                        <a:pt x="50" y="275"/>
                      </a:cubicBezTo>
                      <a:cubicBezTo>
                        <a:pt x="58" y="286"/>
                        <a:pt x="59" y="301"/>
                        <a:pt x="66" y="313"/>
                      </a:cubicBezTo>
                      <a:cubicBezTo>
                        <a:pt x="69" y="284"/>
                        <a:pt x="56" y="271"/>
                        <a:pt x="39" y="251"/>
                      </a:cubicBezTo>
                      <a:cubicBezTo>
                        <a:pt x="31" y="242"/>
                        <a:pt x="20" y="230"/>
                        <a:pt x="25" y="216"/>
                      </a:cubicBezTo>
                      <a:cubicBezTo>
                        <a:pt x="29" y="204"/>
                        <a:pt x="37" y="208"/>
                        <a:pt x="41" y="196"/>
                      </a:cubicBezTo>
                      <a:cubicBezTo>
                        <a:pt x="43" y="190"/>
                        <a:pt x="41" y="186"/>
                        <a:pt x="39" y="179"/>
                      </a:cubicBezTo>
                      <a:cubicBezTo>
                        <a:pt x="37" y="171"/>
                        <a:pt x="35" y="164"/>
                        <a:pt x="36" y="155"/>
                      </a:cubicBezTo>
                      <a:cubicBezTo>
                        <a:pt x="38" y="146"/>
                        <a:pt x="43" y="135"/>
                        <a:pt x="51" y="131"/>
                      </a:cubicBezTo>
                      <a:cubicBezTo>
                        <a:pt x="61" y="127"/>
                        <a:pt x="68" y="130"/>
                        <a:pt x="74" y="117"/>
                      </a:cubicBezTo>
                      <a:cubicBezTo>
                        <a:pt x="79" y="108"/>
                        <a:pt x="79" y="96"/>
                        <a:pt x="83" y="86"/>
                      </a:cubicBezTo>
                      <a:cubicBezTo>
                        <a:pt x="88" y="74"/>
                        <a:pt x="111" y="73"/>
                        <a:pt x="118" y="61"/>
                      </a:cubicBezTo>
                      <a:cubicBezTo>
                        <a:pt x="126" y="47"/>
                        <a:pt x="152" y="55"/>
                        <a:pt x="176" y="51"/>
                      </a:cubicBezTo>
                      <a:cubicBezTo>
                        <a:pt x="194" y="48"/>
                        <a:pt x="211" y="22"/>
                        <a:pt x="232" y="31"/>
                      </a:cubicBezTo>
                      <a:cubicBezTo>
                        <a:pt x="241" y="34"/>
                        <a:pt x="245" y="45"/>
                        <a:pt x="254" y="47"/>
                      </a:cubicBezTo>
                      <a:cubicBezTo>
                        <a:pt x="260" y="49"/>
                        <a:pt x="264" y="45"/>
                        <a:pt x="272" y="50"/>
                      </a:cubicBezTo>
                      <a:cubicBezTo>
                        <a:pt x="278" y="55"/>
                        <a:pt x="282" y="61"/>
                        <a:pt x="287" y="67"/>
                      </a:cubicBezTo>
                      <a:cubicBezTo>
                        <a:pt x="288" y="50"/>
                        <a:pt x="277" y="45"/>
                        <a:pt x="268" y="33"/>
                      </a:cubicBezTo>
                      <a:cubicBezTo>
                        <a:pt x="262" y="26"/>
                        <a:pt x="258" y="21"/>
                        <a:pt x="249" y="17"/>
                      </a:cubicBezTo>
                    </a:path>
                  </a:pathLst>
                </a:custGeom>
                <a:solidFill>
                  <a:srgbClr val="00A0DF">
                    <a:lumMod val="40000"/>
                    <a:lumOff val="60000"/>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578594" rtl="0" eaLnBrk="1" fontAlgn="base" latinLnBrk="0" hangingPunct="1">
                    <a:lnSpc>
                      <a:spcPct val="100000"/>
                    </a:lnSpc>
                    <a:spcBef>
                      <a:spcPct val="0"/>
                    </a:spcBef>
                    <a:spcAft>
                      <a:spcPct val="0"/>
                    </a:spcAft>
                    <a:buClrTx/>
                    <a:buSzTx/>
                    <a:buFontTx/>
                    <a:buNone/>
                    <a:tabLst/>
                    <a:defRPr/>
                  </a:pPr>
                  <a:endParaRPr kumimoji="0" lang="en-US" sz="1139"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70" name="Freeform 128">
                  <a:extLst>
                    <a:ext uri="{FF2B5EF4-FFF2-40B4-BE49-F238E27FC236}">
                      <a16:creationId xmlns:a16="http://schemas.microsoft.com/office/drawing/2014/main" id="{98445625-34E6-4394-9A0B-2E80E767DD53}"/>
                    </a:ext>
                  </a:extLst>
                </p:cNvPr>
                <p:cNvSpPr>
                  <a:spLocks/>
                </p:cNvSpPr>
                <p:nvPr/>
              </p:nvSpPr>
              <p:spPr bwMode="auto">
                <a:xfrm>
                  <a:off x="2450" y="2425"/>
                  <a:ext cx="468" cy="595"/>
                </a:xfrm>
                <a:custGeom>
                  <a:avLst/>
                  <a:gdLst>
                    <a:gd name="T0" fmla="*/ 2931 w 187"/>
                    <a:gd name="T1" fmla="*/ 227 h 223"/>
                    <a:gd name="T2" fmla="*/ 1960 w 187"/>
                    <a:gd name="T3" fmla="*/ 115 h 223"/>
                    <a:gd name="T4" fmla="*/ 1221 w 187"/>
                    <a:gd name="T5" fmla="*/ 969 h 223"/>
                    <a:gd name="T6" fmla="*/ 846 w 187"/>
                    <a:gd name="T7" fmla="*/ 1387 h 223"/>
                    <a:gd name="T8" fmla="*/ 521 w 187"/>
                    <a:gd name="T9" fmla="*/ 1766 h 223"/>
                    <a:gd name="T10" fmla="*/ 408 w 187"/>
                    <a:gd name="T11" fmla="*/ 2300 h 223"/>
                    <a:gd name="T12" fmla="*/ 220 w 187"/>
                    <a:gd name="T13" fmla="*/ 3039 h 223"/>
                    <a:gd name="T14" fmla="*/ 113 w 187"/>
                    <a:gd name="T15" fmla="*/ 4237 h 223"/>
                    <a:gd name="T16" fmla="*/ 283 w 187"/>
                    <a:gd name="T17" fmla="*/ 3210 h 223"/>
                    <a:gd name="T18" fmla="*/ 646 w 187"/>
                    <a:gd name="T19" fmla="*/ 2492 h 223"/>
                    <a:gd name="T20" fmla="*/ 863 w 187"/>
                    <a:gd name="T21" fmla="*/ 1766 h 223"/>
                    <a:gd name="T22" fmla="*/ 1492 w 187"/>
                    <a:gd name="T23" fmla="*/ 1174 h 223"/>
                    <a:gd name="T24" fmla="*/ 2147 w 187"/>
                    <a:gd name="T25" fmla="*/ 398 h 223"/>
                    <a:gd name="T26" fmla="*/ 2931 w 187"/>
                    <a:gd name="T27" fmla="*/ 248 h 2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87" h="223">
                      <a:moveTo>
                        <a:pt x="187" y="12"/>
                      </a:moveTo>
                      <a:cubicBezTo>
                        <a:pt x="166" y="15"/>
                        <a:pt x="147" y="0"/>
                        <a:pt x="125" y="6"/>
                      </a:cubicBezTo>
                      <a:cubicBezTo>
                        <a:pt x="104" y="12"/>
                        <a:pt x="93" y="36"/>
                        <a:pt x="78" y="51"/>
                      </a:cubicBezTo>
                      <a:cubicBezTo>
                        <a:pt x="70" y="58"/>
                        <a:pt x="62" y="66"/>
                        <a:pt x="54" y="73"/>
                      </a:cubicBezTo>
                      <a:cubicBezTo>
                        <a:pt x="47" y="79"/>
                        <a:pt x="38" y="85"/>
                        <a:pt x="33" y="93"/>
                      </a:cubicBezTo>
                      <a:cubicBezTo>
                        <a:pt x="28" y="101"/>
                        <a:pt x="27" y="112"/>
                        <a:pt x="26" y="121"/>
                      </a:cubicBezTo>
                      <a:cubicBezTo>
                        <a:pt x="25" y="134"/>
                        <a:pt x="19" y="148"/>
                        <a:pt x="14" y="160"/>
                      </a:cubicBezTo>
                      <a:cubicBezTo>
                        <a:pt x="8" y="174"/>
                        <a:pt x="0" y="208"/>
                        <a:pt x="7" y="223"/>
                      </a:cubicBezTo>
                      <a:cubicBezTo>
                        <a:pt x="2" y="202"/>
                        <a:pt x="10" y="185"/>
                        <a:pt x="18" y="169"/>
                      </a:cubicBezTo>
                      <a:cubicBezTo>
                        <a:pt x="25" y="156"/>
                        <a:pt x="36" y="144"/>
                        <a:pt x="41" y="131"/>
                      </a:cubicBezTo>
                      <a:cubicBezTo>
                        <a:pt x="47" y="117"/>
                        <a:pt x="44" y="105"/>
                        <a:pt x="55" y="93"/>
                      </a:cubicBezTo>
                      <a:cubicBezTo>
                        <a:pt x="66" y="82"/>
                        <a:pt x="86" y="75"/>
                        <a:pt x="95" y="62"/>
                      </a:cubicBezTo>
                      <a:cubicBezTo>
                        <a:pt x="109" y="42"/>
                        <a:pt x="110" y="24"/>
                        <a:pt x="137" y="21"/>
                      </a:cubicBezTo>
                      <a:cubicBezTo>
                        <a:pt x="150" y="20"/>
                        <a:pt x="177" y="23"/>
                        <a:pt x="187" y="13"/>
                      </a:cubicBezTo>
                    </a:path>
                  </a:pathLst>
                </a:custGeom>
                <a:solidFill>
                  <a:srgbClr val="00A0DF">
                    <a:lumMod val="20000"/>
                    <a:lumOff val="80000"/>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578594" rtl="0" eaLnBrk="1" fontAlgn="base" latinLnBrk="0" hangingPunct="1">
                    <a:lnSpc>
                      <a:spcPct val="100000"/>
                    </a:lnSpc>
                    <a:spcBef>
                      <a:spcPct val="0"/>
                    </a:spcBef>
                    <a:spcAft>
                      <a:spcPct val="0"/>
                    </a:spcAft>
                    <a:buClrTx/>
                    <a:buSzTx/>
                    <a:buFontTx/>
                    <a:buNone/>
                    <a:tabLst/>
                    <a:defRPr/>
                  </a:pPr>
                  <a:endParaRPr kumimoji="0" lang="en-US" sz="1139"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71" name="Freeform 129">
                  <a:extLst>
                    <a:ext uri="{FF2B5EF4-FFF2-40B4-BE49-F238E27FC236}">
                      <a16:creationId xmlns:a16="http://schemas.microsoft.com/office/drawing/2014/main" id="{048D4ED6-5D80-4A5C-8737-F97D2072947F}"/>
                    </a:ext>
                  </a:extLst>
                </p:cNvPr>
                <p:cNvSpPr>
                  <a:spLocks/>
                </p:cNvSpPr>
                <p:nvPr/>
              </p:nvSpPr>
              <p:spPr bwMode="auto">
                <a:xfrm>
                  <a:off x="2673" y="2630"/>
                  <a:ext cx="352" cy="472"/>
                </a:xfrm>
                <a:custGeom>
                  <a:avLst/>
                  <a:gdLst>
                    <a:gd name="T0" fmla="*/ 2194 w 141"/>
                    <a:gd name="T1" fmla="*/ 797 h 177"/>
                    <a:gd name="T2" fmla="*/ 1528 w 141"/>
                    <a:gd name="T3" fmla="*/ 627 h 177"/>
                    <a:gd name="T4" fmla="*/ 934 w 141"/>
                    <a:gd name="T5" fmla="*/ 875 h 177"/>
                    <a:gd name="T6" fmla="*/ 761 w 141"/>
                    <a:gd name="T7" fmla="*/ 1421 h 177"/>
                    <a:gd name="T8" fmla="*/ 374 w 141"/>
                    <a:gd name="T9" fmla="*/ 1728 h 177"/>
                    <a:gd name="T10" fmla="*/ 687 w 141"/>
                    <a:gd name="T11" fmla="*/ 2637 h 177"/>
                    <a:gd name="T12" fmla="*/ 1121 w 141"/>
                    <a:gd name="T13" fmla="*/ 3357 h 177"/>
                    <a:gd name="T14" fmla="*/ 687 w 141"/>
                    <a:gd name="T15" fmla="*/ 2867 h 177"/>
                    <a:gd name="T16" fmla="*/ 387 w 141"/>
                    <a:gd name="T17" fmla="*/ 2637 h 177"/>
                    <a:gd name="T18" fmla="*/ 292 w 141"/>
                    <a:gd name="T19" fmla="*/ 2355 h 177"/>
                    <a:gd name="T20" fmla="*/ 105 w 141"/>
                    <a:gd name="T21" fmla="*/ 1784 h 177"/>
                    <a:gd name="T22" fmla="*/ 342 w 141"/>
                    <a:gd name="T23" fmla="*/ 760 h 177"/>
                    <a:gd name="T24" fmla="*/ 1258 w 141"/>
                    <a:gd name="T25" fmla="*/ 93 h 177"/>
                    <a:gd name="T26" fmla="*/ 2182 w 141"/>
                    <a:gd name="T27" fmla="*/ 739 h 17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1" h="177">
                      <a:moveTo>
                        <a:pt x="141" y="42"/>
                      </a:moveTo>
                      <a:cubicBezTo>
                        <a:pt x="124" y="52"/>
                        <a:pt x="111" y="51"/>
                        <a:pt x="98" y="33"/>
                      </a:cubicBezTo>
                      <a:cubicBezTo>
                        <a:pt x="81" y="6"/>
                        <a:pt x="72" y="33"/>
                        <a:pt x="60" y="46"/>
                      </a:cubicBezTo>
                      <a:cubicBezTo>
                        <a:pt x="49" y="57"/>
                        <a:pt x="53" y="61"/>
                        <a:pt x="49" y="75"/>
                      </a:cubicBezTo>
                      <a:cubicBezTo>
                        <a:pt x="45" y="90"/>
                        <a:pt x="31" y="77"/>
                        <a:pt x="24" y="91"/>
                      </a:cubicBezTo>
                      <a:cubicBezTo>
                        <a:pt x="17" y="107"/>
                        <a:pt x="33" y="129"/>
                        <a:pt x="44" y="139"/>
                      </a:cubicBezTo>
                      <a:cubicBezTo>
                        <a:pt x="53" y="148"/>
                        <a:pt x="70" y="164"/>
                        <a:pt x="72" y="177"/>
                      </a:cubicBezTo>
                      <a:cubicBezTo>
                        <a:pt x="68" y="167"/>
                        <a:pt x="54" y="156"/>
                        <a:pt x="44" y="151"/>
                      </a:cubicBezTo>
                      <a:cubicBezTo>
                        <a:pt x="38" y="147"/>
                        <a:pt x="30" y="144"/>
                        <a:pt x="25" y="139"/>
                      </a:cubicBezTo>
                      <a:cubicBezTo>
                        <a:pt x="22" y="135"/>
                        <a:pt x="21" y="129"/>
                        <a:pt x="19" y="124"/>
                      </a:cubicBezTo>
                      <a:cubicBezTo>
                        <a:pt x="15" y="114"/>
                        <a:pt x="10" y="104"/>
                        <a:pt x="7" y="94"/>
                      </a:cubicBezTo>
                      <a:cubicBezTo>
                        <a:pt x="0" y="70"/>
                        <a:pt x="7" y="57"/>
                        <a:pt x="22" y="40"/>
                      </a:cubicBezTo>
                      <a:cubicBezTo>
                        <a:pt x="35" y="25"/>
                        <a:pt x="62" y="8"/>
                        <a:pt x="81" y="5"/>
                      </a:cubicBezTo>
                      <a:cubicBezTo>
                        <a:pt x="108" y="0"/>
                        <a:pt x="119" y="33"/>
                        <a:pt x="140" y="39"/>
                      </a:cubicBezTo>
                    </a:path>
                  </a:pathLst>
                </a:custGeom>
                <a:solidFill>
                  <a:srgbClr val="003479">
                    <a:lumMod val="60000"/>
                    <a:lumOff val="40000"/>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578594" rtl="0" eaLnBrk="1" fontAlgn="base" latinLnBrk="0" hangingPunct="1">
                    <a:lnSpc>
                      <a:spcPct val="100000"/>
                    </a:lnSpc>
                    <a:spcBef>
                      <a:spcPct val="0"/>
                    </a:spcBef>
                    <a:spcAft>
                      <a:spcPct val="0"/>
                    </a:spcAft>
                    <a:buClrTx/>
                    <a:buSzTx/>
                    <a:buFontTx/>
                    <a:buNone/>
                    <a:tabLst/>
                    <a:defRPr/>
                  </a:pPr>
                  <a:endParaRPr kumimoji="0" lang="en-US" sz="1139"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72" name="Freeform 130">
                  <a:extLst>
                    <a:ext uri="{FF2B5EF4-FFF2-40B4-BE49-F238E27FC236}">
                      <a16:creationId xmlns:a16="http://schemas.microsoft.com/office/drawing/2014/main" id="{8BD758F7-FC44-48EB-906E-524A105A83D0}"/>
                    </a:ext>
                  </a:extLst>
                </p:cNvPr>
                <p:cNvSpPr>
                  <a:spLocks/>
                </p:cNvSpPr>
                <p:nvPr/>
              </p:nvSpPr>
              <p:spPr bwMode="auto">
                <a:xfrm>
                  <a:off x="2883" y="2774"/>
                  <a:ext cx="232" cy="374"/>
                </a:xfrm>
                <a:custGeom>
                  <a:avLst/>
                  <a:gdLst>
                    <a:gd name="T0" fmla="*/ 0 w 93"/>
                    <a:gd name="T1" fmla="*/ 2498 h 140"/>
                    <a:gd name="T2" fmla="*/ 791 w 93"/>
                    <a:gd name="T3" fmla="*/ 2305 h 140"/>
                    <a:gd name="T4" fmla="*/ 1275 w 93"/>
                    <a:gd name="T5" fmla="*/ 1793 h 140"/>
                    <a:gd name="T6" fmla="*/ 1412 w 93"/>
                    <a:gd name="T7" fmla="*/ 900 h 140"/>
                    <a:gd name="T8" fmla="*/ 978 w 93"/>
                    <a:gd name="T9" fmla="*/ 21 h 140"/>
                    <a:gd name="T10" fmla="*/ 1182 w 93"/>
                    <a:gd name="T11" fmla="*/ 457 h 140"/>
                    <a:gd name="T12" fmla="*/ 903 w 93"/>
                    <a:gd name="T13" fmla="*/ 799 h 140"/>
                    <a:gd name="T14" fmla="*/ 716 w 93"/>
                    <a:gd name="T15" fmla="*/ 1106 h 140"/>
                    <a:gd name="T16" fmla="*/ 883 w 93"/>
                    <a:gd name="T17" fmla="*/ 1656 h 140"/>
                    <a:gd name="T18" fmla="*/ 696 w 93"/>
                    <a:gd name="T19" fmla="*/ 1870 h 140"/>
                    <a:gd name="T20" fmla="*/ 716 w 93"/>
                    <a:gd name="T21" fmla="*/ 2062 h 140"/>
                    <a:gd name="T22" fmla="*/ 511 w 93"/>
                    <a:gd name="T23" fmla="*/ 2212 h 140"/>
                    <a:gd name="T24" fmla="*/ 187 w 93"/>
                    <a:gd name="T25" fmla="*/ 2362 h 140"/>
                    <a:gd name="T26" fmla="*/ 62 w 93"/>
                    <a:gd name="T27" fmla="*/ 2519 h 14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3" h="140">
                      <a:moveTo>
                        <a:pt x="0" y="131"/>
                      </a:moveTo>
                      <a:cubicBezTo>
                        <a:pt x="10" y="140"/>
                        <a:pt x="40" y="124"/>
                        <a:pt x="51" y="121"/>
                      </a:cubicBezTo>
                      <a:cubicBezTo>
                        <a:pt x="67" y="117"/>
                        <a:pt x="75" y="109"/>
                        <a:pt x="82" y="94"/>
                      </a:cubicBezTo>
                      <a:cubicBezTo>
                        <a:pt x="89" y="80"/>
                        <a:pt x="93" y="62"/>
                        <a:pt x="91" y="47"/>
                      </a:cubicBezTo>
                      <a:cubicBezTo>
                        <a:pt x="90" y="35"/>
                        <a:pt x="79" y="0"/>
                        <a:pt x="63" y="1"/>
                      </a:cubicBezTo>
                      <a:cubicBezTo>
                        <a:pt x="62" y="8"/>
                        <a:pt x="74" y="15"/>
                        <a:pt x="76" y="24"/>
                      </a:cubicBezTo>
                      <a:cubicBezTo>
                        <a:pt x="80" y="40"/>
                        <a:pt x="71" y="40"/>
                        <a:pt x="58" y="42"/>
                      </a:cubicBezTo>
                      <a:cubicBezTo>
                        <a:pt x="45" y="44"/>
                        <a:pt x="37" y="47"/>
                        <a:pt x="46" y="58"/>
                      </a:cubicBezTo>
                      <a:cubicBezTo>
                        <a:pt x="52" y="64"/>
                        <a:pt x="67" y="75"/>
                        <a:pt x="57" y="87"/>
                      </a:cubicBezTo>
                      <a:cubicBezTo>
                        <a:pt x="50" y="96"/>
                        <a:pt x="47" y="86"/>
                        <a:pt x="45" y="98"/>
                      </a:cubicBezTo>
                      <a:cubicBezTo>
                        <a:pt x="45" y="102"/>
                        <a:pt x="48" y="103"/>
                        <a:pt x="46" y="108"/>
                      </a:cubicBezTo>
                      <a:cubicBezTo>
                        <a:pt x="44" y="111"/>
                        <a:pt x="36" y="115"/>
                        <a:pt x="33" y="116"/>
                      </a:cubicBezTo>
                      <a:cubicBezTo>
                        <a:pt x="22" y="119"/>
                        <a:pt x="19" y="113"/>
                        <a:pt x="12" y="124"/>
                      </a:cubicBezTo>
                      <a:cubicBezTo>
                        <a:pt x="10" y="128"/>
                        <a:pt x="10" y="135"/>
                        <a:pt x="4" y="132"/>
                      </a:cubicBezTo>
                    </a:path>
                  </a:pathLst>
                </a:custGeom>
                <a:solidFill>
                  <a:srgbClr val="00206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578594" rtl="0" eaLnBrk="1" fontAlgn="base" latinLnBrk="0" hangingPunct="1">
                    <a:lnSpc>
                      <a:spcPct val="100000"/>
                    </a:lnSpc>
                    <a:spcBef>
                      <a:spcPct val="0"/>
                    </a:spcBef>
                    <a:spcAft>
                      <a:spcPct val="0"/>
                    </a:spcAft>
                    <a:buClrTx/>
                    <a:buSzTx/>
                    <a:buFontTx/>
                    <a:buNone/>
                    <a:tabLst/>
                    <a:defRPr/>
                  </a:pPr>
                  <a:endParaRPr kumimoji="0" lang="en-US" sz="1139"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73" name="Freeform 131">
                  <a:extLst>
                    <a:ext uri="{FF2B5EF4-FFF2-40B4-BE49-F238E27FC236}">
                      <a16:creationId xmlns:a16="http://schemas.microsoft.com/office/drawing/2014/main" id="{3D0B2CB1-AED7-4F54-9DBD-F9EDD15986C9}"/>
                    </a:ext>
                  </a:extLst>
                </p:cNvPr>
                <p:cNvSpPr>
                  <a:spLocks/>
                </p:cNvSpPr>
                <p:nvPr/>
              </p:nvSpPr>
              <p:spPr bwMode="auto">
                <a:xfrm>
                  <a:off x="2673" y="2673"/>
                  <a:ext cx="137" cy="272"/>
                </a:xfrm>
                <a:custGeom>
                  <a:avLst/>
                  <a:gdLst>
                    <a:gd name="T0" fmla="*/ 837 w 55"/>
                    <a:gd name="T1" fmla="*/ 0 h 102"/>
                    <a:gd name="T2" fmla="*/ 154 w 55"/>
                    <a:gd name="T3" fmla="*/ 739 h 102"/>
                    <a:gd name="T4" fmla="*/ 0 w 55"/>
                    <a:gd name="T5" fmla="*/ 1195 h 102"/>
                    <a:gd name="T6" fmla="*/ 249 w 55"/>
                    <a:gd name="T7" fmla="*/ 1933 h 102"/>
                    <a:gd name="T8" fmla="*/ 167 w 55"/>
                    <a:gd name="T9" fmla="*/ 1059 h 102"/>
                    <a:gd name="T10" fmla="*/ 404 w 55"/>
                    <a:gd name="T11" fmla="*/ 947 h 102"/>
                    <a:gd name="T12" fmla="*/ 466 w 55"/>
                    <a:gd name="T13" fmla="*/ 648 h 102"/>
                    <a:gd name="T14" fmla="*/ 695 w 55"/>
                    <a:gd name="T15" fmla="*/ 363 h 102"/>
                    <a:gd name="T16" fmla="*/ 849 w 55"/>
                    <a:gd name="T17" fmla="*/ 0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5" h="102">
                      <a:moveTo>
                        <a:pt x="54" y="0"/>
                      </a:moveTo>
                      <a:cubicBezTo>
                        <a:pt x="37" y="13"/>
                        <a:pt x="22" y="20"/>
                        <a:pt x="10" y="39"/>
                      </a:cubicBezTo>
                      <a:cubicBezTo>
                        <a:pt x="5" y="46"/>
                        <a:pt x="0" y="54"/>
                        <a:pt x="0" y="63"/>
                      </a:cubicBezTo>
                      <a:cubicBezTo>
                        <a:pt x="1" y="76"/>
                        <a:pt x="13" y="89"/>
                        <a:pt x="16" y="102"/>
                      </a:cubicBezTo>
                      <a:cubicBezTo>
                        <a:pt x="10" y="93"/>
                        <a:pt x="3" y="66"/>
                        <a:pt x="11" y="56"/>
                      </a:cubicBezTo>
                      <a:cubicBezTo>
                        <a:pt x="16" y="51"/>
                        <a:pt x="21" y="54"/>
                        <a:pt x="26" y="50"/>
                      </a:cubicBezTo>
                      <a:cubicBezTo>
                        <a:pt x="32" y="45"/>
                        <a:pt x="29" y="39"/>
                        <a:pt x="30" y="34"/>
                      </a:cubicBezTo>
                      <a:cubicBezTo>
                        <a:pt x="33" y="22"/>
                        <a:pt x="38" y="25"/>
                        <a:pt x="45" y="19"/>
                      </a:cubicBezTo>
                      <a:cubicBezTo>
                        <a:pt x="52" y="13"/>
                        <a:pt x="47" y="3"/>
                        <a:pt x="55" y="0"/>
                      </a:cubicBezTo>
                    </a:path>
                  </a:pathLst>
                </a:custGeom>
                <a:solidFill>
                  <a:srgbClr val="E4EDF2"/>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578594" rtl="0" eaLnBrk="1" fontAlgn="base" latinLnBrk="0" hangingPunct="1">
                    <a:lnSpc>
                      <a:spcPct val="100000"/>
                    </a:lnSpc>
                    <a:spcBef>
                      <a:spcPct val="0"/>
                    </a:spcBef>
                    <a:spcAft>
                      <a:spcPct val="0"/>
                    </a:spcAft>
                    <a:buClrTx/>
                    <a:buSzTx/>
                    <a:buFontTx/>
                    <a:buNone/>
                    <a:tabLst/>
                    <a:defRPr/>
                  </a:pPr>
                  <a:endParaRPr kumimoji="0" lang="en-US" sz="1139"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74" name="Freeform 132">
                  <a:extLst>
                    <a:ext uri="{FF2B5EF4-FFF2-40B4-BE49-F238E27FC236}">
                      <a16:creationId xmlns:a16="http://schemas.microsoft.com/office/drawing/2014/main" id="{82A56C97-E1EB-4447-A409-6CC07BE88DDD}"/>
                    </a:ext>
                  </a:extLst>
                </p:cNvPr>
                <p:cNvSpPr>
                  <a:spLocks/>
                </p:cNvSpPr>
                <p:nvPr/>
              </p:nvSpPr>
              <p:spPr bwMode="auto">
                <a:xfrm>
                  <a:off x="2718" y="2668"/>
                  <a:ext cx="565" cy="653"/>
                </a:xfrm>
                <a:custGeom>
                  <a:avLst/>
                  <a:gdLst>
                    <a:gd name="T0" fmla="*/ 0 w 226"/>
                    <a:gd name="T1" fmla="*/ 4638 h 245"/>
                    <a:gd name="T2" fmla="*/ 1625 w 226"/>
                    <a:gd name="T3" fmla="*/ 4467 h 245"/>
                    <a:gd name="T4" fmla="*/ 2125 w 226"/>
                    <a:gd name="T5" fmla="*/ 4129 h 245"/>
                    <a:gd name="T6" fmla="*/ 2470 w 226"/>
                    <a:gd name="T7" fmla="*/ 3809 h 245"/>
                    <a:gd name="T8" fmla="*/ 2875 w 226"/>
                    <a:gd name="T9" fmla="*/ 3638 h 245"/>
                    <a:gd name="T10" fmla="*/ 3145 w 226"/>
                    <a:gd name="T11" fmla="*/ 2068 h 245"/>
                    <a:gd name="T12" fmla="*/ 3408 w 226"/>
                    <a:gd name="T13" fmla="*/ 1173 h 245"/>
                    <a:gd name="T14" fmla="*/ 3125 w 226"/>
                    <a:gd name="T15" fmla="*/ 0 h 245"/>
                    <a:gd name="T16" fmla="*/ 2925 w 226"/>
                    <a:gd name="T17" fmla="*/ 909 h 245"/>
                    <a:gd name="T18" fmla="*/ 2845 w 226"/>
                    <a:gd name="T19" fmla="*/ 1647 h 245"/>
                    <a:gd name="T20" fmla="*/ 2675 w 226"/>
                    <a:gd name="T21" fmla="*/ 2423 h 245"/>
                    <a:gd name="T22" fmla="*/ 2658 w 226"/>
                    <a:gd name="T23" fmla="*/ 3254 h 245"/>
                    <a:gd name="T24" fmla="*/ 1958 w 226"/>
                    <a:gd name="T25" fmla="*/ 3707 h 245"/>
                    <a:gd name="T26" fmla="*/ 1533 w 226"/>
                    <a:gd name="T27" fmla="*/ 4299 h 245"/>
                    <a:gd name="T28" fmla="*/ 1000 w 226"/>
                    <a:gd name="T29" fmla="*/ 4299 h 245"/>
                    <a:gd name="T30" fmla="*/ 533 w 226"/>
                    <a:gd name="T31" fmla="*/ 4467 h 2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6" h="245">
                      <a:moveTo>
                        <a:pt x="0" y="245"/>
                      </a:moveTo>
                      <a:cubicBezTo>
                        <a:pt x="31" y="237"/>
                        <a:pt x="72" y="239"/>
                        <a:pt x="104" y="236"/>
                      </a:cubicBezTo>
                      <a:cubicBezTo>
                        <a:pt x="120" y="235"/>
                        <a:pt x="121" y="227"/>
                        <a:pt x="136" y="218"/>
                      </a:cubicBezTo>
                      <a:cubicBezTo>
                        <a:pt x="143" y="213"/>
                        <a:pt x="150" y="205"/>
                        <a:pt x="158" y="201"/>
                      </a:cubicBezTo>
                      <a:cubicBezTo>
                        <a:pt x="166" y="197"/>
                        <a:pt x="176" y="197"/>
                        <a:pt x="184" y="192"/>
                      </a:cubicBezTo>
                      <a:cubicBezTo>
                        <a:pt x="217" y="174"/>
                        <a:pt x="205" y="140"/>
                        <a:pt x="201" y="109"/>
                      </a:cubicBezTo>
                      <a:cubicBezTo>
                        <a:pt x="197" y="85"/>
                        <a:pt x="212" y="82"/>
                        <a:pt x="218" y="62"/>
                      </a:cubicBezTo>
                      <a:cubicBezTo>
                        <a:pt x="226" y="39"/>
                        <a:pt x="220" y="13"/>
                        <a:pt x="200" y="0"/>
                      </a:cubicBezTo>
                      <a:cubicBezTo>
                        <a:pt x="213" y="19"/>
                        <a:pt x="202" y="35"/>
                        <a:pt x="187" y="48"/>
                      </a:cubicBezTo>
                      <a:cubicBezTo>
                        <a:pt x="170" y="63"/>
                        <a:pt x="178" y="65"/>
                        <a:pt x="182" y="87"/>
                      </a:cubicBezTo>
                      <a:cubicBezTo>
                        <a:pt x="185" y="105"/>
                        <a:pt x="170" y="112"/>
                        <a:pt x="171" y="128"/>
                      </a:cubicBezTo>
                      <a:cubicBezTo>
                        <a:pt x="171" y="147"/>
                        <a:pt x="184" y="154"/>
                        <a:pt x="170" y="172"/>
                      </a:cubicBezTo>
                      <a:cubicBezTo>
                        <a:pt x="158" y="188"/>
                        <a:pt x="140" y="187"/>
                        <a:pt x="125" y="196"/>
                      </a:cubicBezTo>
                      <a:cubicBezTo>
                        <a:pt x="112" y="203"/>
                        <a:pt x="110" y="222"/>
                        <a:pt x="98" y="227"/>
                      </a:cubicBezTo>
                      <a:cubicBezTo>
                        <a:pt x="88" y="232"/>
                        <a:pt x="74" y="225"/>
                        <a:pt x="64" y="227"/>
                      </a:cubicBezTo>
                      <a:cubicBezTo>
                        <a:pt x="53" y="228"/>
                        <a:pt x="46" y="238"/>
                        <a:pt x="34" y="236"/>
                      </a:cubicBezTo>
                    </a:path>
                  </a:pathLst>
                </a:custGeom>
                <a:solidFill>
                  <a:srgbClr val="00A0D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578594" rtl="0" eaLnBrk="1" fontAlgn="base" latinLnBrk="0" hangingPunct="1">
                    <a:lnSpc>
                      <a:spcPct val="100000"/>
                    </a:lnSpc>
                    <a:spcBef>
                      <a:spcPct val="0"/>
                    </a:spcBef>
                    <a:spcAft>
                      <a:spcPct val="0"/>
                    </a:spcAft>
                    <a:buClrTx/>
                    <a:buSzTx/>
                    <a:buFontTx/>
                    <a:buNone/>
                    <a:tabLst/>
                    <a:defRPr/>
                  </a:pPr>
                  <a:endParaRPr kumimoji="0" lang="en-US" sz="1139"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75" name="Freeform 133">
                  <a:extLst>
                    <a:ext uri="{FF2B5EF4-FFF2-40B4-BE49-F238E27FC236}">
                      <a16:creationId xmlns:a16="http://schemas.microsoft.com/office/drawing/2014/main" id="{8E86A2A6-4B7A-44A6-8E78-85DF1170F0E4}"/>
                    </a:ext>
                  </a:extLst>
                </p:cNvPr>
                <p:cNvSpPr>
                  <a:spLocks/>
                </p:cNvSpPr>
                <p:nvPr/>
              </p:nvSpPr>
              <p:spPr bwMode="auto">
                <a:xfrm>
                  <a:off x="2938" y="2985"/>
                  <a:ext cx="305" cy="312"/>
                </a:xfrm>
                <a:custGeom>
                  <a:avLst/>
                  <a:gdLst>
                    <a:gd name="T0" fmla="*/ 0 w 122"/>
                    <a:gd name="T1" fmla="*/ 2141 h 117"/>
                    <a:gd name="T2" fmla="*/ 613 w 122"/>
                    <a:gd name="T3" fmla="*/ 2013 h 117"/>
                    <a:gd name="T4" fmla="*/ 1375 w 122"/>
                    <a:gd name="T5" fmla="*/ 1443 h 117"/>
                    <a:gd name="T6" fmla="*/ 1750 w 122"/>
                    <a:gd name="T7" fmla="*/ 0 h 117"/>
                    <a:gd name="T8" fmla="*/ 1750 w 122"/>
                    <a:gd name="T9" fmla="*/ 776 h 117"/>
                    <a:gd name="T10" fmla="*/ 1270 w 122"/>
                    <a:gd name="T11" fmla="*/ 1160 h 117"/>
                    <a:gd name="T12" fmla="*/ 770 w 122"/>
                    <a:gd name="T13" fmla="*/ 1536 h 117"/>
                    <a:gd name="T14" fmla="*/ 345 w 122"/>
                    <a:gd name="T15" fmla="*/ 2141 h 11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2" h="117">
                      <a:moveTo>
                        <a:pt x="0" y="113"/>
                      </a:moveTo>
                      <a:cubicBezTo>
                        <a:pt x="12" y="116"/>
                        <a:pt x="25" y="117"/>
                        <a:pt x="39" y="106"/>
                      </a:cubicBezTo>
                      <a:cubicBezTo>
                        <a:pt x="53" y="95"/>
                        <a:pt x="72" y="83"/>
                        <a:pt x="88" y="76"/>
                      </a:cubicBezTo>
                      <a:cubicBezTo>
                        <a:pt x="122" y="60"/>
                        <a:pt x="116" y="32"/>
                        <a:pt x="112" y="0"/>
                      </a:cubicBezTo>
                      <a:cubicBezTo>
                        <a:pt x="116" y="13"/>
                        <a:pt x="121" y="29"/>
                        <a:pt x="112" y="41"/>
                      </a:cubicBezTo>
                      <a:cubicBezTo>
                        <a:pt x="105" y="50"/>
                        <a:pt x="90" y="55"/>
                        <a:pt x="81" y="61"/>
                      </a:cubicBezTo>
                      <a:cubicBezTo>
                        <a:pt x="70" y="68"/>
                        <a:pt x="58" y="73"/>
                        <a:pt x="49" y="81"/>
                      </a:cubicBezTo>
                      <a:cubicBezTo>
                        <a:pt x="38" y="90"/>
                        <a:pt x="34" y="106"/>
                        <a:pt x="22" y="113"/>
                      </a:cubicBezTo>
                    </a:path>
                  </a:pathLst>
                </a:custGeom>
                <a:solidFill>
                  <a:srgbClr val="00206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578594" rtl="0" eaLnBrk="1" fontAlgn="base" latinLnBrk="0" hangingPunct="1">
                    <a:lnSpc>
                      <a:spcPct val="100000"/>
                    </a:lnSpc>
                    <a:spcBef>
                      <a:spcPct val="0"/>
                    </a:spcBef>
                    <a:spcAft>
                      <a:spcPct val="0"/>
                    </a:spcAft>
                    <a:buClrTx/>
                    <a:buSzTx/>
                    <a:buFontTx/>
                    <a:buNone/>
                    <a:tabLst/>
                    <a:defRPr/>
                  </a:pPr>
                  <a:endParaRPr kumimoji="0" lang="en-US" sz="1139"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76" name="Freeform 134">
                  <a:extLst>
                    <a:ext uri="{FF2B5EF4-FFF2-40B4-BE49-F238E27FC236}">
                      <a16:creationId xmlns:a16="http://schemas.microsoft.com/office/drawing/2014/main" id="{FEF2D24B-06E0-48A6-89AC-BD16EB69F53B}"/>
                    </a:ext>
                  </a:extLst>
                </p:cNvPr>
                <p:cNvSpPr>
                  <a:spLocks/>
                </p:cNvSpPr>
                <p:nvPr/>
              </p:nvSpPr>
              <p:spPr bwMode="auto">
                <a:xfrm>
                  <a:off x="2435" y="2401"/>
                  <a:ext cx="883" cy="949"/>
                </a:xfrm>
                <a:custGeom>
                  <a:avLst/>
                  <a:gdLst>
                    <a:gd name="T0" fmla="*/ 3147 w 353"/>
                    <a:gd name="T1" fmla="*/ 307 h 356"/>
                    <a:gd name="T2" fmla="*/ 1926 w 353"/>
                    <a:gd name="T3" fmla="*/ 149 h 356"/>
                    <a:gd name="T4" fmla="*/ 1301 w 353"/>
                    <a:gd name="T5" fmla="*/ 989 h 356"/>
                    <a:gd name="T6" fmla="*/ 533 w 353"/>
                    <a:gd name="T7" fmla="*/ 1839 h 356"/>
                    <a:gd name="T8" fmla="*/ 270 w 353"/>
                    <a:gd name="T9" fmla="*/ 3012 h 356"/>
                    <a:gd name="T10" fmla="*/ 125 w 353"/>
                    <a:gd name="T11" fmla="*/ 4492 h 356"/>
                    <a:gd name="T12" fmla="*/ 800 w 353"/>
                    <a:gd name="T13" fmla="*/ 5529 h 356"/>
                    <a:gd name="T14" fmla="*/ 1238 w 353"/>
                    <a:gd name="T15" fmla="*/ 6459 h 356"/>
                    <a:gd name="T16" fmla="*/ 2459 w 353"/>
                    <a:gd name="T17" fmla="*/ 6651 h 356"/>
                    <a:gd name="T18" fmla="*/ 4317 w 353"/>
                    <a:gd name="T19" fmla="*/ 6097 h 356"/>
                    <a:gd name="T20" fmla="*/ 5118 w 353"/>
                    <a:gd name="T21" fmla="*/ 5073 h 356"/>
                    <a:gd name="T22" fmla="*/ 5163 w 353"/>
                    <a:gd name="T23" fmla="*/ 3617 h 356"/>
                    <a:gd name="T24" fmla="*/ 5506 w 353"/>
                    <a:gd name="T25" fmla="*/ 2708 h 356"/>
                    <a:gd name="T26" fmla="*/ 4963 w 353"/>
                    <a:gd name="T27" fmla="*/ 1498 h 356"/>
                    <a:gd name="T28" fmla="*/ 4222 w 353"/>
                    <a:gd name="T29" fmla="*/ 477 h 356"/>
                    <a:gd name="T30" fmla="*/ 3147 w 353"/>
                    <a:gd name="T31" fmla="*/ 307 h 3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53" h="356">
                      <a:moveTo>
                        <a:pt x="201" y="16"/>
                      </a:moveTo>
                      <a:cubicBezTo>
                        <a:pt x="172" y="13"/>
                        <a:pt x="145" y="0"/>
                        <a:pt x="123" y="8"/>
                      </a:cubicBezTo>
                      <a:cubicBezTo>
                        <a:pt x="103" y="16"/>
                        <a:pt x="98" y="35"/>
                        <a:pt x="83" y="52"/>
                      </a:cubicBezTo>
                      <a:cubicBezTo>
                        <a:pt x="69" y="67"/>
                        <a:pt x="44" y="79"/>
                        <a:pt x="34" y="97"/>
                      </a:cubicBezTo>
                      <a:cubicBezTo>
                        <a:pt x="21" y="116"/>
                        <a:pt x="22" y="140"/>
                        <a:pt x="17" y="159"/>
                      </a:cubicBezTo>
                      <a:cubicBezTo>
                        <a:pt x="8" y="189"/>
                        <a:pt x="0" y="212"/>
                        <a:pt x="8" y="237"/>
                      </a:cubicBezTo>
                      <a:cubicBezTo>
                        <a:pt x="16" y="260"/>
                        <a:pt x="38" y="274"/>
                        <a:pt x="51" y="292"/>
                      </a:cubicBezTo>
                      <a:cubicBezTo>
                        <a:pt x="63" y="308"/>
                        <a:pt x="67" y="329"/>
                        <a:pt x="79" y="341"/>
                      </a:cubicBezTo>
                      <a:cubicBezTo>
                        <a:pt x="101" y="356"/>
                        <a:pt x="130" y="352"/>
                        <a:pt x="157" y="351"/>
                      </a:cubicBezTo>
                      <a:cubicBezTo>
                        <a:pt x="196" y="349"/>
                        <a:pt x="242" y="353"/>
                        <a:pt x="276" y="322"/>
                      </a:cubicBezTo>
                      <a:cubicBezTo>
                        <a:pt x="295" y="305"/>
                        <a:pt x="313" y="303"/>
                        <a:pt x="327" y="268"/>
                      </a:cubicBezTo>
                      <a:cubicBezTo>
                        <a:pt x="342" y="233"/>
                        <a:pt x="324" y="207"/>
                        <a:pt x="330" y="191"/>
                      </a:cubicBezTo>
                      <a:cubicBezTo>
                        <a:pt x="337" y="172"/>
                        <a:pt x="353" y="161"/>
                        <a:pt x="352" y="143"/>
                      </a:cubicBezTo>
                      <a:cubicBezTo>
                        <a:pt x="350" y="115"/>
                        <a:pt x="340" y="104"/>
                        <a:pt x="317" y="79"/>
                      </a:cubicBezTo>
                      <a:cubicBezTo>
                        <a:pt x="305" y="66"/>
                        <a:pt x="299" y="49"/>
                        <a:pt x="270" y="25"/>
                      </a:cubicBezTo>
                      <a:cubicBezTo>
                        <a:pt x="256" y="13"/>
                        <a:pt x="228" y="19"/>
                        <a:pt x="201" y="16"/>
                      </a:cubicBezTo>
                      <a:close/>
                    </a:path>
                  </a:pathLst>
                </a:custGeom>
                <a:noFill/>
                <a:ln w="793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578594" rtl="0" eaLnBrk="1" fontAlgn="base" latinLnBrk="0" hangingPunct="1">
                    <a:lnSpc>
                      <a:spcPct val="100000"/>
                    </a:lnSpc>
                    <a:spcBef>
                      <a:spcPct val="0"/>
                    </a:spcBef>
                    <a:spcAft>
                      <a:spcPct val="0"/>
                    </a:spcAft>
                    <a:buClrTx/>
                    <a:buSzTx/>
                    <a:buFontTx/>
                    <a:buNone/>
                    <a:tabLst/>
                    <a:defRPr/>
                  </a:pPr>
                  <a:endParaRPr kumimoji="0" lang="en-US" sz="1139"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77" name="Freeform 135">
                  <a:extLst>
                    <a:ext uri="{FF2B5EF4-FFF2-40B4-BE49-F238E27FC236}">
                      <a16:creationId xmlns:a16="http://schemas.microsoft.com/office/drawing/2014/main" id="{BD3A9122-3013-4A83-A761-977B883D2AE7}"/>
                    </a:ext>
                  </a:extLst>
                </p:cNvPr>
                <p:cNvSpPr>
                  <a:spLocks/>
                </p:cNvSpPr>
                <p:nvPr/>
              </p:nvSpPr>
              <p:spPr bwMode="auto">
                <a:xfrm>
                  <a:off x="2648" y="2614"/>
                  <a:ext cx="505" cy="539"/>
                </a:xfrm>
                <a:custGeom>
                  <a:avLst/>
                  <a:gdLst>
                    <a:gd name="T0" fmla="*/ 20 w 202"/>
                    <a:gd name="T1" fmla="*/ 1574 h 202"/>
                    <a:gd name="T2" fmla="*/ 425 w 202"/>
                    <a:gd name="T3" fmla="*/ 2735 h 202"/>
                    <a:gd name="T4" fmla="*/ 1000 w 202"/>
                    <a:gd name="T5" fmla="*/ 3269 h 202"/>
                    <a:gd name="T6" fmla="*/ 1625 w 202"/>
                    <a:gd name="T7" fmla="*/ 3816 h 202"/>
                    <a:gd name="T8" fmla="*/ 2708 w 202"/>
                    <a:gd name="T9" fmla="*/ 3359 h 202"/>
                    <a:gd name="T10" fmla="*/ 3083 w 202"/>
                    <a:gd name="T11" fmla="*/ 2265 h 202"/>
                    <a:gd name="T12" fmla="*/ 2708 w 202"/>
                    <a:gd name="T13" fmla="*/ 1003 h 202"/>
                    <a:gd name="T14" fmla="*/ 2158 w 202"/>
                    <a:gd name="T15" fmla="*/ 547 h 202"/>
                    <a:gd name="T16" fmla="*/ 1533 w 202"/>
                    <a:gd name="T17" fmla="*/ 21 h 202"/>
                    <a:gd name="T18" fmla="*/ 645 w 202"/>
                    <a:gd name="T19" fmla="*/ 512 h 202"/>
                    <a:gd name="T20" fmla="*/ 20 w 202"/>
                    <a:gd name="T21" fmla="*/ 1574 h 20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2" h="202">
                      <a:moveTo>
                        <a:pt x="1" y="83"/>
                      </a:moveTo>
                      <a:cubicBezTo>
                        <a:pt x="0" y="102"/>
                        <a:pt x="18" y="124"/>
                        <a:pt x="27" y="144"/>
                      </a:cubicBezTo>
                      <a:cubicBezTo>
                        <a:pt x="34" y="155"/>
                        <a:pt x="52" y="162"/>
                        <a:pt x="64" y="172"/>
                      </a:cubicBezTo>
                      <a:cubicBezTo>
                        <a:pt x="78" y="185"/>
                        <a:pt x="86" y="201"/>
                        <a:pt x="104" y="201"/>
                      </a:cubicBezTo>
                      <a:cubicBezTo>
                        <a:pt x="123" y="202"/>
                        <a:pt x="157" y="193"/>
                        <a:pt x="173" y="177"/>
                      </a:cubicBezTo>
                      <a:cubicBezTo>
                        <a:pt x="187" y="158"/>
                        <a:pt x="194" y="133"/>
                        <a:pt x="197" y="119"/>
                      </a:cubicBezTo>
                      <a:cubicBezTo>
                        <a:pt x="202" y="91"/>
                        <a:pt x="179" y="71"/>
                        <a:pt x="173" y="53"/>
                      </a:cubicBezTo>
                      <a:cubicBezTo>
                        <a:pt x="168" y="43"/>
                        <a:pt x="151" y="39"/>
                        <a:pt x="138" y="29"/>
                      </a:cubicBezTo>
                      <a:cubicBezTo>
                        <a:pt x="124" y="19"/>
                        <a:pt x="115" y="2"/>
                        <a:pt x="98" y="1"/>
                      </a:cubicBezTo>
                      <a:cubicBezTo>
                        <a:pt x="78" y="0"/>
                        <a:pt x="54" y="19"/>
                        <a:pt x="41" y="27"/>
                      </a:cubicBezTo>
                      <a:cubicBezTo>
                        <a:pt x="20" y="47"/>
                        <a:pt x="1" y="63"/>
                        <a:pt x="1" y="83"/>
                      </a:cubicBezTo>
                      <a:close/>
                    </a:path>
                  </a:pathLst>
                </a:custGeom>
                <a:noFill/>
                <a:ln w="793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578594" rtl="0" eaLnBrk="1" fontAlgn="base" latinLnBrk="0" hangingPunct="1">
                    <a:lnSpc>
                      <a:spcPct val="100000"/>
                    </a:lnSpc>
                    <a:spcBef>
                      <a:spcPct val="0"/>
                    </a:spcBef>
                    <a:spcAft>
                      <a:spcPct val="0"/>
                    </a:spcAft>
                    <a:buClrTx/>
                    <a:buSzTx/>
                    <a:buFontTx/>
                    <a:buNone/>
                    <a:tabLst/>
                    <a:defRPr/>
                  </a:pPr>
                  <a:endParaRPr kumimoji="0" lang="en-US" sz="1139"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78" name="Oval 1277">
                  <a:extLst>
                    <a:ext uri="{FF2B5EF4-FFF2-40B4-BE49-F238E27FC236}">
                      <a16:creationId xmlns:a16="http://schemas.microsoft.com/office/drawing/2014/main" id="{1B031336-A06B-4503-8986-FECA2791A59F}"/>
                    </a:ext>
                  </a:extLst>
                </p:cNvPr>
                <p:cNvSpPr>
                  <a:spLocks noChangeArrowheads="1"/>
                </p:cNvSpPr>
                <p:nvPr/>
              </p:nvSpPr>
              <p:spPr bwMode="auto">
                <a:xfrm>
                  <a:off x="2665" y="2694"/>
                  <a:ext cx="65" cy="7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578594" rtl="0" eaLnBrk="1" fontAlgn="base" latinLnBrk="0" hangingPunct="1">
                    <a:lnSpc>
                      <a:spcPct val="100000"/>
                    </a:lnSpc>
                    <a:spcBef>
                      <a:spcPct val="0"/>
                    </a:spcBef>
                    <a:spcAft>
                      <a:spcPct val="0"/>
                    </a:spcAft>
                    <a:buClrTx/>
                    <a:buSzTx/>
                    <a:buFontTx/>
                    <a:buNone/>
                    <a:tabLst/>
                    <a:defRPr/>
                  </a:pPr>
                  <a:endParaRPr kumimoji="0" lang="en-US" altLang="en-US" sz="1139" b="0" i="0" u="none" strike="noStrike" kern="1200" cap="none" spc="0" normalizeH="0" baseline="0" noProof="0">
                    <a:ln>
                      <a:noFill/>
                    </a:ln>
                    <a:solidFill>
                      <a:srgbClr val="0070C0"/>
                    </a:solidFill>
                    <a:effectLst/>
                    <a:uLnTx/>
                    <a:uFillTx/>
                    <a:latin typeface="Arial" charset="0"/>
                    <a:ea typeface="+mn-ea"/>
                    <a:cs typeface="Arial" charset="0"/>
                  </a:endParaRPr>
                </a:p>
              </p:txBody>
            </p:sp>
            <p:sp>
              <p:nvSpPr>
                <p:cNvPr id="1279" name="Oval 1278">
                  <a:extLst>
                    <a:ext uri="{FF2B5EF4-FFF2-40B4-BE49-F238E27FC236}">
                      <a16:creationId xmlns:a16="http://schemas.microsoft.com/office/drawing/2014/main" id="{E955025D-F580-462F-A477-ED2B81A4186F}"/>
                    </a:ext>
                  </a:extLst>
                </p:cNvPr>
                <p:cNvSpPr>
                  <a:spLocks noChangeArrowheads="1"/>
                </p:cNvSpPr>
                <p:nvPr/>
              </p:nvSpPr>
              <p:spPr bwMode="auto">
                <a:xfrm>
                  <a:off x="2728" y="2660"/>
                  <a:ext cx="40" cy="4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578594" rtl="0" eaLnBrk="1" fontAlgn="base" latinLnBrk="0" hangingPunct="1">
                    <a:lnSpc>
                      <a:spcPct val="100000"/>
                    </a:lnSpc>
                    <a:spcBef>
                      <a:spcPct val="0"/>
                    </a:spcBef>
                    <a:spcAft>
                      <a:spcPct val="0"/>
                    </a:spcAft>
                    <a:buClrTx/>
                    <a:buSzTx/>
                    <a:buFontTx/>
                    <a:buNone/>
                    <a:tabLst/>
                    <a:defRPr/>
                  </a:pPr>
                  <a:endParaRPr kumimoji="0" lang="en-US" altLang="en-US" sz="1139" b="0" i="0" u="none" strike="noStrike" kern="1200" cap="none" spc="0" normalizeH="0" baseline="0" noProof="0">
                    <a:ln>
                      <a:noFill/>
                    </a:ln>
                    <a:solidFill>
                      <a:srgbClr val="0070C0"/>
                    </a:solidFill>
                    <a:effectLst/>
                    <a:uLnTx/>
                    <a:uFillTx/>
                    <a:latin typeface="Arial" charset="0"/>
                    <a:ea typeface="+mn-ea"/>
                    <a:cs typeface="Arial" charset="0"/>
                  </a:endParaRPr>
                </a:p>
              </p:txBody>
            </p:sp>
            <p:sp>
              <p:nvSpPr>
                <p:cNvPr id="1280" name="Oval 1279">
                  <a:extLst>
                    <a:ext uri="{FF2B5EF4-FFF2-40B4-BE49-F238E27FC236}">
                      <a16:creationId xmlns:a16="http://schemas.microsoft.com/office/drawing/2014/main" id="{125D5A1E-D43E-4FBE-9D3D-89070C90FB8C}"/>
                    </a:ext>
                  </a:extLst>
                </p:cNvPr>
                <p:cNvSpPr>
                  <a:spLocks noChangeArrowheads="1"/>
                </p:cNvSpPr>
                <p:nvPr/>
              </p:nvSpPr>
              <p:spPr bwMode="auto">
                <a:xfrm>
                  <a:off x="2653" y="2777"/>
                  <a:ext cx="32" cy="3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578594" rtl="0" eaLnBrk="1" fontAlgn="base" latinLnBrk="0" hangingPunct="1">
                    <a:lnSpc>
                      <a:spcPct val="100000"/>
                    </a:lnSpc>
                    <a:spcBef>
                      <a:spcPct val="0"/>
                    </a:spcBef>
                    <a:spcAft>
                      <a:spcPct val="0"/>
                    </a:spcAft>
                    <a:buClrTx/>
                    <a:buSzTx/>
                    <a:buFontTx/>
                    <a:buNone/>
                    <a:tabLst/>
                    <a:defRPr/>
                  </a:pPr>
                  <a:endParaRPr kumimoji="0" lang="en-US" altLang="en-US" sz="1139" b="0" i="0" u="none" strike="noStrike" kern="1200" cap="none" spc="0" normalizeH="0" baseline="0" noProof="0">
                    <a:ln>
                      <a:noFill/>
                    </a:ln>
                    <a:solidFill>
                      <a:srgbClr val="0070C0"/>
                    </a:solidFill>
                    <a:effectLst/>
                    <a:uLnTx/>
                    <a:uFillTx/>
                    <a:latin typeface="Arial" charset="0"/>
                    <a:ea typeface="+mn-ea"/>
                    <a:cs typeface="Arial" charset="0"/>
                  </a:endParaRPr>
                </a:p>
              </p:txBody>
            </p:sp>
          </p:grpSp>
          <p:sp>
            <p:nvSpPr>
              <p:cNvPr id="1265" name="Content Placeholder 2">
                <a:extLst>
                  <a:ext uri="{FF2B5EF4-FFF2-40B4-BE49-F238E27FC236}">
                    <a16:creationId xmlns:a16="http://schemas.microsoft.com/office/drawing/2014/main" id="{B93965E4-ABDF-41CF-B1E1-74CF65803CCB}"/>
                  </a:ext>
                </a:extLst>
              </p:cNvPr>
              <p:cNvSpPr txBox="1">
                <a:spLocks/>
              </p:cNvSpPr>
              <p:nvPr/>
            </p:nvSpPr>
            <p:spPr bwMode="auto">
              <a:xfrm>
                <a:off x="9009448" y="3930114"/>
                <a:ext cx="860980" cy="591498"/>
              </a:xfrm>
              <a:prstGeom prst="rect">
                <a:avLst/>
              </a:prstGeom>
              <a:noFill/>
              <a:ln w="9525">
                <a:noFill/>
                <a:miter lim="800000"/>
                <a:headEnd/>
                <a:tailEnd/>
              </a:ln>
            </p:spPr>
            <p:txBody>
              <a:bodyPr vert="horz" wrap="square" lIns="57865" tIns="28932" rIns="57865" bIns="28932" numCol="1" anchor="t"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578594" rtl="0" eaLnBrk="1" fontAlgn="base" latinLnBrk="0" hangingPunct="1">
                  <a:lnSpc>
                    <a:spcPct val="100000"/>
                  </a:lnSpc>
                  <a:spcBef>
                    <a:spcPts val="760"/>
                  </a:spcBef>
                  <a:spcAft>
                    <a:spcPct val="0"/>
                  </a:spcAft>
                  <a:buClr>
                    <a:srgbClr val="505050"/>
                  </a:buClr>
                  <a:buSzTx/>
                  <a:buFontTx/>
                  <a:buNone/>
                  <a:tabLst/>
                  <a:defRPr/>
                </a:pPr>
                <a:r>
                  <a:rPr kumimoji="0" lang="en-US" sz="1139" b="1" i="0" u="none" strike="noStrike" kern="0" cap="none" spc="0" normalizeH="0" baseline="0" noProof="0">
                    <a:ln>
                      <a:noFill/>
                    </a:ln>
                    <a:solidFill>
                      <a:srgbClr val="FFFFFF"/>
                    </a:solidFill>
                    <a:effectLst/>
                    <a:uLnTx/>
                    <a:uFillTx/>
                    <a:latin typeface="Calibri" panose="020F0502020204030204"/>
                    <a:ea typeface="+mn-ea"/>
                    <a:cs typeface="Arial" panose="020B0604020202020204" pitchFamily="34" charset="0"/>
                  </a:rPr>
                  <a:t>Myeloma cell</a:t>
                </a:r>
              </a:p>
            </p:txBody>
          </p:sp>
        </p:grpSp>
        <p:grpSp>
          <p:nvGrpSpPr>
            <p:cNvPr id="1078" name="Group 1077">
              <a:extLst>
                <a:ext uri="{FF2B5EF4-FFF2-40B4-BE49-F238E27FC236}">
                  <a16:creationId xmlns:a16="http://schemas.microsoft.com/office/drawing/2014/main" id="{82C8A962-284D-4C1D-9862-B32212026F47}"/>
                </a:ext>
              </a:extLst>
            </p:cNvPr>
            <p:cNvGrpSpPr/>
            <p:nvPr/>
          </p:nvGrpSpPr>
          <p:grpSpPr>
            <a:xfrm>
              <a:off x="9858969" y="3504142"/>
              <a:ext cx="1167639" cy="932882"/>
              <a:chOff x="8912291" y="1619837"/>
              <a:chExt cx="905188" cy="979372"/>
            </a:xfrm>
          </p:grpSpPr>
          <p:grpSp>
            <p:nvGrpSpPr>
              <p:cNvPr id="1247" name="Group 1246">
                <a:extLst>
                  <a:ext uri="{FF2B5EF4-FFF2-40B4-BE49-F238E27FC236}">
                    <a16:creationId xmlns:a16="http://schemas.microsoft.com/office/drawing/2014/main" id="{7C03CF04-1943-419F-93CC-9105E39A77E4}"/>
                  </a:ext>
                </a:extLst>
              </p:cNvPr>
              <p:cNvGrpSpPr>
                <a:grpSpLocks/>
              </p:cNvGrpSpPr>
              <p:nvPr/>
            </p:nvGrpSpPr>
            <p:grpSpPr bwMode="auto">
              <a:xfrm>
                <a:off x="8912291" y="1619837"/>
                <a:ext cx="905188" cy="979372"/>
                <a:chOff x="3767" y="1624"/>
                <a:chExt cx="1132" cy="1040"/>
              </a:xfrm>
            </p:grpSpPr>
            <p:sp>
              <p:nvSpPr>
                <p:cNvPr id="1249" name="Freeform 32">
                  <a:extLst>
                    <a:ext uri="{FF2B5EF4-FFF2-40B4-BE49-F238E27FC236}">
                      <a16:creationId xmlns:a16="http://schemas.microsoft.com/office/drawing/2014/main" id="{04F403A0-2C9E-4A56-B7FA-47F79BB16D1D}"/>
                    </a:ext>
                  </a:extLst>
                </p:cNvPr>
                <p:cNvSpPr>
                  <a:spLocks/>
                </p:cNvSpPr>
                <p:nvPr/>
              </p:nvSpPr>
              <p:spPr bwMode="auto">
                <a:xfrm>
                  <a:off x="3767" y="1624"/>
                  <a:ext cx="1132" cy="1040"/>
                </a:xfrm>
                <a:custGeom>
                  <a:avLst/>
                  <a:gdLst>
                    <a:gd name="T0" fmla="*/ 1999 w 453"/>
                    <a:gd name="T1" fmla="*/ 797 h 390"/>
                    <a:gd name="T2" fmla="*/ 375 w 453"/>
                    <a:gd name="T3" fmla="*/ 2539 h 390"/>
                    <a:gd name="T4" fmla="*/ 762 w 453"/>
                    <a:gd name="T5" fmla="*/ 5781 h 390"/>
                    <a:gd name="T6" fmla="*/ 3059 w 453"/>
                    <a:gd name="T7" fmla="*/ 6827 h 390"/>
                    <a:gd name="T8" fmla="*/ 4121 w 453"/>
                    <a:gd name="T9" fmla="*/ 7304 h 390"/>
                    <a:gd name="T10" fmla="*/ 5757 w 453"/>
                    <a:gd name="T11" fmla="*/ 6621 h 390"/>
                    <a:gd name="T12" fmla="*/ 6382 w 453"/>
                    <a:gd name="T13" fmla="*/ 2731 h 390"/>
                    <a:gd name="T14" fmla="*/ 4853 w 453"/>
                    <a:gd name="T15" fmla="*/ 888 h 390"/>
                    <a:gd name="T16" fmla="*/ 1999 w 453"/>
                    <a:gd name="T17" fmla="*/ 797 h 3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53" h="390">
                      <a:moveTo>
                        <a:pt x="128" y="42"/>
                      </a:moveTo>
                      <a:cubicBezTo>
                        <a:pt x="83" y="62"/>
                        <a:pt x="39" y="94"/>
                        <a:pt x="24" y="134"/>
                      </a:cubicBezTo>
                      <a:cubicBezTo>
                        <a:pt x="0" y="198"/>
                        <a:pt x="5" y="254"/>
                        <a:pt x="49" y="305"/>
                      </a:cubicBezTo>
                      <a:cubicBezTo>
                        <a:pt x="89" y="350"/>
                        <a:pt x="144" y="341"/>
                        <a:pt x="196" y="360"/>
                      </a:cubicBezTo>
                      <a:cubicBezTo>
                        <a:pt x="220" y="368"/>
                        <a:pt x="239" y="382"/>
                        <a:pt x="264" y="385"/>
                      </a:cubicBezTo>
                      <a:cubicBezTo>
                        <a:pt x="302" y="390"/>
                        <a:pt x="342" y="375"/>
                        <a:pt x="369" y="349"/>
                      </a:cubicBezTo>
                      <a:cubicBezTo>
                        <a:pt x="423" y="297"/>
                        <a:pt x="453" y="212"/>
                        <a:pt x="409" y="144"/>
                      </a:cubicBezTo>
                      <a:cubicBezTo>
                        <a:pt x="383" y="104"/>
                        <a:pt x="348" y="77"/>
                        <a:pt x="311" y="47"/>
                      </a:cubicBezTo>
                      <a:cubicBezTo>
                        <a:pt x="254" y="0"/>
                        <a:pt x="189" y="15"/>
                        <a:pt x="128" y="42"/>
                      </a:cubicBezTo>
                      <a:close/>
                    </a:path>
                  </a:pathLst>
                </a:custGeom>
                <a:solidFill>
                  <a:srgbClr val="DFADA5"/>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578594" rtl="0" eaLnBrk="1" fontAlgn="base" latinLnBrk="0" hangingPunct="1">
                    <a:lnSpc>
                      <a:spcPct val="100000"/>
                    </a:lnSpc>
                    <a:spcBef>
                      <a:spcPct val="0"/>
                    </a:spcBef>
                    <a:spcAft>
                      <a:spcPct val="0"/>
                    </a:spcAft>
                    <a:buClrTx/>
                    <a:buSzTx/>
                    <a:buFontTx/>
                    <a:buNone/>
                    <a:tabLst/>
                    <a:defRPr/>
                  </a:pPr>
                  <a:endParaRPr kumimoji="0" lang="en-US" sz="1139"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50" name="Freeform 33">
                  <a:extLst>
                    <a:ext uri="{FF2B5EF4-FFF2-40B4-BE49-F238E27FC236}">
                      <a16:creationId xmlns:a16="http://schemas.microsoft.com/office/drawing/2014/main" id="{A0A25077-EE88-486C-8538-014CE0C6557D}"/>
                    </a:ext>
                  </a:extLst>
                </p:cNvPr>
                <p:cNvSpPr>
                  <a:spLocks/>
                </p:cNvSpPr>
                <p:nvPr/>
              </p:nvSpPr>
              <p:spPr bwMode="auto">
                <a:xfrm>
                  <a:off x="4304" y="2405"/>
                  <a:ext cx="240" cy="104"/>
                </a:xfrm>
                <a:custGeom>
                  <a:avLst/>
                  <a:gdLst>
                    <a:gd name="T0" fmla="*/ 1188 w 96"/>
                    <a:gd name="T1" fmla="*/ 0 h 39"/>
                    <a:gd name="T2" fmla="*/ 1083 w 96"/>
                    <a:gd name="T3" fmla="*/ 376 h 39"/>
                    <a:gd name="T4" fmla="*/ 1500 w 96"/>
                    <a:gd name="T5" fmla="*/ 376 h 39"/>
                    <a:gd name="T6" fmla="*/ 958 w 96"/>
                    <a:gd name="T7" fmla="*/ 717 h 39"/>
                    <a:gd name="T8" fmla="*/ 438 w 96"/>
                    <a:gd name="T9" fmla="*/ 35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39">
                      <a:moveTo>
                        <a:pt x="76" y="0"/>
                      </a:moveTo>
                      <a:cubicBezTo>
                        <a:pt x="73" y="6"/>
                        <a:pt x="64" y="13"/>
                        <a:pt x="69" y="20"/>
                      </a:cubicBezTo>
                      <a:cubicBezTo>
                        <a:pt x="74" y="28"/>
                        <a:pt x="88" y="22"/>
                        <a:pt x="96" y="20"/>
                      </a:cubicBezTo>
                      <a:cubicBezTo>
                        <a:pt x="91" y="37"/>
                        <a:pt x="76" y="39"/>
                        <a:pt x="61" y="38"/>
                      </a:cubicBezTo>
                      <a:cubicBezTo>
                        <a:pt x="43" y="37"/>
                        <a:pt x="0" y="23"/>
                        <a:pt x="28" y="2"/>
                      </a:cubicBezTo>
                    </a:path>
                  </a:pathLst>
                </a:custGeom>
                <a:solidFill>
                  <a:srgbClr val="68C3C4"/>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578594" rtl="0" eaLnBrk="1" fontAlgn="base" latinLnBrk="0" hangingPunct="1">
                    <a:lnSpc>
                      <a:spcPct val="100000"/>
                    </a:lnSpc>
                    <a:spcBef>
                      <a:spcPct val="0"/>
                    </a:spcBef>
                    <a:spcAft>
                      <a:spcPct val="0"/>
                    </a:spcAft>
                    <a:buClrTx/>
                    <a:buSzTx/>
                    <a:buFontTx/>
                    <a:buNone/>
                    <a:tabLst/>
                    <a:defRPr/>
                  </a:pPr>
                  <a:endParaRPr kumimoji="0" lang="en-US" sz="1139"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51" name="Freeform 34">
                  <a:extLst>
                    <a:ext uri="{FF2B5EF4-FFF2-40B4-BE49-F238E27FC236}">
                      <a16:creationId xmlns:a16="http://schemas.microsoft.com/office/drawing/2014/main" id="{B54CD9EC-2686-4753-81B8-D5D6017BAB56}"/>
                    </a:ext>
                  </a:extLst>
                </p:cNvPr>
                <p:cNvSpPr>
                  <a:spLocks/>
                </p:cNvSpPr>
                <p:nvPr/>
              </p:nvSpPr>
              <p:spPr bwMode="auto">
                <a:xfrm>
                  <a:off x="4084" y="1867"/>
                  <a:ext cx="560" cy="706"/>
                </a:xfrm>
                <a:custGeom>
                  <a:avLst/>
                  <a:gdLst>
                    <a:gd name="T0" fmla="*/ 2595 w 224"/>
                    <a:gd name="T1" fmla="*/ 0 h 265"/>
                    <a:gd name="T2" fmla="*/ 2645 w 224"/>
                    <a:gd name="T3" fmla="*/ 3690 h 265"/>
                    <a:gd name="T4" fmla="*/ 970 w 224"/>
                    <a:gd name="T5" fmla="*/ 4764 h 265"/>
                    <a:gd name="T6" fmla="*/ 345 w 224"/>
                    <a:gd name="T7" fmla="*/ 4081 h 265"/>
                    <a:gd name="T8" fmla="*/ 0 w 224"/>
                    <a:gd name="T9" fmla="*/ 3306 h 2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4" h="265">
                      <a:moveTo>
                        <a:pt x="166" y="0"/>
                      </a:moveTo>
                      <a:cubicBezTo>
                        <a:pt x="224" y="44"/>
                        <a:pt x="199" y="142"/>
                        <a:pt x="169" y="195"/>
                      </a:cubicBezTo>
                      <a:cubicBezTo>
                        <a:pt x="150" y="229"/>
                        <a:pt x="104" y="265"/>
                        <a:pt x="62" y="252"/>
                      </a:cubicBezTo>
                      <a:cubicBezTo>
                        <a:pt x="44" y="246"/>
                        <a:pt x="35" y="228"/>
                        <a:pt x="22" y="216"/>
                      </a:cubicBezTo>
                      <a:cubicBezTo>
                        <a:pt x="10" y="204"/>
                        <a:pt x="0" y="194"/>
                        <a:pt x="0" y="175"/>
                      </a:cubicBezTo>
                    </a:path>
                  </a:pathLst>
                </a:custGeom>
                <a:solidFill>
                  <a:srgbClr val="DFADA5"/>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578594" rtl="0" eaLnBrk="1" fontAlgn="base" latinLnBrk="0" hangingPunct="1">
                    <a:lnSpc>
                      <a:spcPct val="100000"/>
                    </a:lnSpc>
                    <a:spcBef>
                      <a:spcPct val="0"/>
                    </a:spcBef>
                    <a:spcAft>
                      <a:spcPct val="0"/>
                    </a:spcAft>
                    <a:buClrTx/>
                    <a:buSzTx/>
                    <a:buFontTx/>
                    <a:buNone/>
                    <a:tabLst/>
                    <a:defRPr/>
                  </a:pPr>
                  <a:endParaRPr kumimoji="0" lang="en-US" sz="1139"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52" name="Freeform 35">
                  <a:extLst>
                    <a:ext uri="{FF2B5EF4-FFF2-40B4-BE49-F238E27FC236}">
                      <a16:creationId xmlns:a16="http://schemas.microsoft.com/office/drawing/2014/main" id="{FDD34CFA-D40E-4D15-BE22-5945C2A68E59}"/>
                    </a:ext>
                  </a:extLst>
                </p:cNvPr>
                <p:cNvSpPr>
                  <a:spLocks/>
                </p:cNvSpPr>
                <p:nvPr/>
              </p:nvSpPr>
              <p:spPr bwMode="auto">
                <a:xfrm>
                  <a:off x="3817" y="1821"/>
                  <a:ext cx="997" cy="800"/>
                </a:xfrm>
                <a:custGeom>
                  <a:avLst/>
                  <a:gdLst>
                    <a:gd name="T0" fmla="*/ 0 w 399"/>
                    <a:gd name="T1" fmla="*/ 2752 h 300"/>
                    <a:gd name="T2" fmla="*/ 780 w 399"/>
                    <a:gd name="T3" fmla="*/ 4437 h 300"/>
                    <a:gd name="T4" fmla="*/ 2416 w 399"/>
                    <a:gd name="T5" fmla="*/ 5085 h 300"/>
                    <a:gd name="T6" fmla="*/ 4090 w 399"/>
                    <a:gd name="T7" fmla="*/ 5667 h 300"/>
                    <a:gd name="T8" fmla="*/ 5632 w 399"/>
                    <a:gd name="T9" fmla="*/ 4493 h 300"/>
                    <a:gd name="T10" fmla="*/ 6099 w 399"/>
                    <a:gd name="T11" fmla="*/ 3392 h 300"/>
                    <a:gd name="T12" fmla="*/ 6182 w 399"/>
                    <a:gd name="T13" fmla="*/ 2104 h 300"/>
                    <a:gd name="T14" fmla="*/ 5662 w 399"/>
                    <a:gd name="T15" fmla="*/ 1059 h 300"/>
                    <a:gd name="T16" fmla="*/ 5257 w 399"/>
                    <a:gd name="T17" fmla="*/ 491 h 300"/>
                    <a:gd name="T18" fmla="*/ 4758 w 399"/>
                    <a:gd name="T19" fmla="*/ 0 h 300"/>
                    <a:gd name="T20" fmla="*/ 5100 w 399"/>
                    <a:gd name="T21" fmla="*/ 512 h 300"/>
                    <a:gd name="T22" fmla="*/ 5370 w 399"/>
                    <a:gd name="T23" fmla="*/ 1365 h 300"/>
                    <a:gd name="T24" fmla="*/ 5475 w 399"/>
                    <a:gd name="T25" fmla="*/ 2333 h 300"/>
                    <a:gd name="T26" fmla="*/ 5245 w 399"/>
                    <a:gd name="T27" fmla="*/ 3187 h 300"/>
                    <a:gd name="T28" fmla="*/ 3541 w 399"/>
                    <a:gd name="T29" fmla="*/ 4629 h 300"/>
                    <a:gd name="T30" fmla="*/ 3291 w 399"/>
                    <a:gd name="T31" fmla="*/ 4344 h 300"/>
                    <a:gd name="T32" fmla="*/ 2779 w 399"/>
                    <a:gd name="T33" fmla="*/ 3869 h 300"/>
                    <a:gd name="T34" fmla="*/ 1499 w 399"/>
                    <a:gd name="T35" fmla="*/ 3661 h 300"/>
                    <a:gd name="T36" fmla="*/ 917 w 399"/>
                    <a:gd name="T37" fmla="*/ 3469 h 300"/>
                    <a:gd name="T38" fmla="*/ 750 w 399"/>
                    <a:gd name="T39" fmla="*/ 2696 h 300"/>
                    <a:gd name="T40" fmla="*/ 792 w 399"/>
                    <a:gd name="T41" fmla="*/ 3811 h 300"/>
                    <a:gd name="T42" fmla="*/ 405 w 399"/>
                    <a:gd name="T43" fmla="*/ 3619 h 300"/>
                    <a:gd name="T44" fmla="*/ 167 w 399"/>
                    <a:gd name="T45" fmla="*/ 3051 h 300"/>
                    <a:gd name="T46" fmla="*/ 12 w 399"/>
                    <a:gd name="T47" fmla="*/ 2675 h 3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99" h="300">
                      <a:moveTo>
                        <a:pt x="0" y="145"/>
                      </a:moveTo>
                      <a:cubicBezTo>
                        <a:pt x="6" y="178"/>
                        <a:pt x="22" y="215"/>
                        <a:pt x="50" y="234"/>
                      </a:cubicBezTo>
                      <a:cubicBezTo>
                        <a:pt x="82" y="257"/>
                        <a:pt x="117" y="260"/>
                        <a:pt x="155" y="268"/>
                      </a:cubicBezTo>
                      <a:cubicBezTo>
                        <a:pt x="192" y="275"/>
                        <a:pt x="223" y="298"/>
                        <a:pt x="262" y="299"/>
                      </a:cubicBezTo>
                      <a:cubicBezTo>
                        <a:pt x="300" y="300"/>
                        <a:pt x="341" y="266"/>
                        <a:pt x="361" y="237"/>
                      </a:cubicBezTo>
                      <a:cubicBezTo>
                        <a:pt x="373" y="221"/>
                        <a:pt x="386" y="200"/>
                        <a:pt x="391" y="179"/>
                      </a:cubicBezTo>
                      <a:cubicBezTo>
                        <a:pt x="396" y="160"/>
                        <a:pt x="399" y="132"/>
                        <a:pt x="396" y="111"/>
                      </a:cubicBezTo>
                      <a:cubicBezTo>
                        <a:pt x="393" y="91"/>
                        <a:pt x="374" y="72"/>
                        <a:pt x="363" y="56"/>
                      </a:cubicBezTo>
                      <a:cubicBezTo>
                        <a:pt x="355" y="46"/>
                        <a:pt x="346" y="36"/>
                        <a:pt x="337" y="26"/>
                      </a:cubicBezTo>
                      <a:cubicBezTo>
                        <a:pt x="329" y="18"/>
                        <a:pt x="316" y="4"/>
                        <a:pt x="305" y="0"/>
                      </a:cubicBezTo>
                      <a:cubicBezTo>
                        <a:pt x="317" y="9"/>
                        <a:pt x="320" y="19"/>
                        <a:pt x="327" y="27"/>
                      </a:cubicBezTo>
                      <a:cubicBezTo>
                        <a:pt x="338" y="41"/>
                        <a:pt x="340" y="54"/>
                        <a:pt x="344" y="72"/>
                      </a:cubicBezTo>
                      <a:cubicBezTo>
                        <a:pt x="349" y="88"/>
                        <a:pt x="353" y="106"/>
                        <a:pt x="351" y="123"/>
                      </a:cubicBezTo>
                      <a:cubicBezTo>
                        <a:pt x="348" y="138"/>
                        <a:pt x="341" y="154"/>
                        <a:pt x="336" y="168"/>
                      </a:cubicBezTo>
                      <a:cubicBezTo>
                        <a:pt x="323" y="206"/>
                        <a:pt x="274" y="275"/>
                        <a:pt x="227" y="244"/>
                      </a:cubicBezTo>
                      <a:cubicBezTo>
                        <a:pt x="221" y="240"/>
                        <a:pt x="216" y="234"/>
                        <a:pt x="211" y="229"/>
                      </a:cubicBezTo>
                      <a:cubicBezTo>
                        <a:pt x="201" y="220"/>
                        <a:pt x="189" y="212"/>
                        <a:pt x="178" y="204"/>
                      </a:cubicBezTo>
                      <a:cubicBezTo>
                        <a:pt x="151" y="186"/>
                        <a:pt x="126" y="193"/>
                        <a:pt x="96" y="193"/>
                      </a:cubicBezTo>
                      <a:cubicBezTo>
                        <a:pt x="83" y="194"/>
                        <a:pt x="67" y="194"/>
                        <a:pt x="59" y="183"/>
                      </a:cubicBezTo>
                      <a:cubicBezTo>
                        <a:pt x="52" y="173"/>
                        <a:pt x="56" y="152"/>
                        <a:pt x="48" y="142"/>
                      </a:cubicBezTo>
                      <a:cubicBezTo>
                        <a:pt x="45" y="157"/>
                        <a:pt x="57" y="186"/>
                        <a:pt x="51" y="201"/>
                      </a:cubicBezTo>
                      <a:cubicBezTo>
                        <a:pt x="45" y="215"/>
                        <a:pt x="32" y="199"/>
                        <a:pt x="26" y="191"/>
                      </a:cubicBezTo>
                      <a:cubicBezTo>
                        <a:pt x="18" y="181"/>
                        <a:pt x="15" y="173"/>
                        <a:pt x="11" y="161"/>
                      </a:cubicBezTo>
                      <a:cubicBezTo>
                        <a:pt x="9" y="155"/>
                        <a:pt x="0" y="147"/>
                        <a:pt x="1" y="141"/>
                      </a:cubicBezTo>
                    </a:path>
                  </a:pathLst>
                </a:custGeom>
                <a:solidFill>
                  <a:srgbClr val="F97567"/>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578594" rtl="0" eaLnBrk="1" fontAlgn="base" latinLnBrk="0" hangingPunct="1">
                    <a:lnSpc>
                      <a:spcPct val="100000"/>
                    </a:lnSpc>
                    <a:spcBef>
                      <a:spcPct val="0"/>
                    </a:spcBef>
                    <a:spcAft>
                      <a:spcPct val="0"/>
                    </a:spcAft>
                    <a:buClrTx/>
                    <a:buSzTx/>
                    <a:buFontTx/>
                    <a:buNone/>
                    <a:tabLst/>
                    <a:defRPr/>
                  </a:pPr>
                  <a:endParaRPr kumimoji="0" lang="en-US" sz="1139"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53" name="Freeform 36">
                  <a:extLst>
                    <a:ext uri="{FF2B5EF4-FFF2-40B4-BE49-F238E27FC236}">
                      <a16:creationId xmlns:a16="http://schemas.microsoft.com/office/drawing/2014/main" id="{1D92210B-53D5-4C8B-8C6B-841CC9B8D927}"/>
                    </a:ext>
                  </a:extLst>
                </p:cNvPr>
                <p:cNvSpPr>
                  <a:spLocks/>
                </p:cNvSpPr>
                <p:nvPr/>
              </p:nvSpPr>
              <p:spPr bwMode="auto">
                <a:xfrm>
                  <a:off x="3914" y="1789"/>
                  <a:ext cx="683" cy="694"/>
                </a:xfrm>
                <a:custGeom>
                  <a:avLst/>
                  <a:gdLst>
                    <a:gd name="T0" fmla="*/ 1271 w 273"/>
                    <a:gd name="T1" fmla="*/ 419 h 260"/>
                    <a:gd name="T2" fmla="*/ 125 w 273"/>
                    <a:gd name="T3" fmla="*/ 2851 h 260"/>
                    <a:gd name="T4" fmla="*/ 1033 w 273"/>
                    <a:gd name="T5" fmla="*/ 4468 h 260"/>
                    <a:gd name="T6" fmla="*/ 1771 w 273"/>
                    <a:gd name="T7" fmla="*/ 4639 h 260"/>
                    <a:gd name="T8" fmla="*/ 2504 w 273"/>
                    <a:gd name="T9" fmla="*/ 4909 h 260"/>
                    <a:gd name="T10" fmla="*/ 3805 w 273"/>
                    <a:gd name="T11" fmla="*/ 3363 h 260"/>
                    <a:gd name="T12" fmla="*/ 4025 w 273"/>
                    <a:gd name="T13" fmla="*/ 1105 h 260"/>
                    <a:gd name="T14" fmla="*/ 2930 w 273"/>
                    <a:gd name="T15" fmla="*/ 93 h 260"/>
                    <a:gd name="T16" fmla="*/ 1271 w 273"/>
                    <a:gd name="T17" fmla="*/ 419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73" h="260">
                      <a:moveTo>
                        <a:pt x="81" y="22"/>
                      </a:moveTo>
                      <a:cubicBezTo>
                        <a:pt x="32" y="42"/>
                        <a:pt x="0" y="96"/>
                        <a:pt x="8" y="150"/>
                      </a:cubicBezTo>
                      <a:cubicBezTo>
                        <a:pt x="13" y="184"/>
                        <a:pt x="34" y="222"/>
                        <a:pt x="66" y="235"/>
                      </a:cubicBezTo>
                      <a:cubicBezTo>
                        <a:pt x="81" y="241"/>
                        <a:pt x="96" y="242"/>
                        <a:pt x="113" y="244"/>
                      </a:cubicBezTo>
                      <a:cubicBezTo>
                        <a:pt x="129" y="247"/>
                        <a:pt x="143" y="257"/>
                        <a:pt x="160" y="258"/>
                      </a:cubicBezTo>
                      <a:cubicBezTo>
                        <a:pt x="201" y="260"/>
                        <a:pt x="229" y="209"/>
                        <a:pt x="243" y="177"/>
                      </a:cubicBezTo>
                      <a:cubicBezTo>
                        <a:pt x="261" y="139"/>
                        <a:pt x="273" y="98"/>
                        <a:pt x="257" y="58"/>
                      </a:cubicBezTo>
                      <a:cubicBezTo>
                        <a:pt x="243" y="23"/>
                        <a:pt x="222" y="12"/>
                        <a:pt x="187" y="5"/>
                      </a:cubicBezTo>
                      <a:cubicBezTo>
                        <a:pt x="145" y="0"/>
                        <a:pt x="95" y="16"/>
                        <a:pt x="81" y="22"/>
                      </a:cubicBezTo>
                      <a:close/>
                    </a:path>
                  </a:pathLst>
                </a:custGeom>
                <a:solidFill>
                  <a:srgbClr val="F97567"/>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578594" rtl="0" eaLnBrk="1" fontAlgn="base" latinLnBrk="0" hangingPunct="1">
                    <a:lnSpc>
                      <a:spcPct val="100000"/>
                    </a:lnSpc>
                    <a:spcBef>
                      <a:spcPct val="0"/>
                    </a:spcBef>
                    <a:spcAft>
                      <a:spcPct val="0"/>
                    </a:spcAft>
                    <a:buClrTx/>
                    <a:buSzTx/>
                    <a:buFontTx/>
                    <a:buNone/>
                    <a:tabLst/>
                    <a:defRPr/>
                  </a:pPr>
                  <a:endParaRPr kumimoji="0" lang="en-US" sz="1139"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54" name="Freeform 37">
                  <a:extLst>
                    <a:ext uri="{FF2B5EF4-FFF2-40B4-BE49-F238E27FC236}">
                      <a16:creationId xmlns:a16="http://schemas.microsoft.com/office/drawing/2014/main" id="{2D451185-9ED2-48BB-B370-E4041981CD08}"/>
                    </a:ext>
                  </a:extLst>
                </p:cNvPr>
                <p:cNvSpPr>
                  <a:spLocks/>
                </p:cNvSpPr>
                <p:nvPr/>
              </p:nvSpPr>
              <p:spPr bwMode="auto">
                <a:xfrm>
                  <a:off x="3809" y="1699"/>
                  <a:ext cx="510" cy="424"/>
                </a:xfrm>
                <a:custGeom>
                  <a:avLst/>
                  <a:gdLst>
                    <a:gd name="T0" fmla="*/ 50 w 204"/>
                    <a:gd name="T1" fmla="*/ 3016 h 159"/>
                    <a:gd name="T2" fmla="*/ 1000 w 204"/>
                    <a:gd name="T3" fmla="*/ 909 h 159"/>
                    <a:gd name="T4" fmla="*/ 1925 w 204"/>
                    <a:gd name="T5" fmla="*/ 264 h 159"/>
                    <a:gd name="T6" fmla="*/ 3188 w 204"/>
                    <a:gd name="T7" fmla="*/ 0 h 159"/>
                    <a:gd name="T8" fmla="*/ 1063 w 204"/>
                    <a:gd name="T9" fmla="*/ 1059 h 159"/>
                    <a:gd name="T10" fmla="*/ 408 w 204"/>
                    <a:gd name="T11" fmla="*/ 1933 h 159"/>
                    <a:gd name="T12" fmla="*/ 83 w 204"/>
                    <a:gd name="T13" fmla="*/ 3016 h 1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4" h="159">
                      <a:moveTo>
                        <a:pt x="3" y="159"/>
                      </a:moveTo>
                      <a:cubicBezTo>
                        <a:pt x="0" y="116"/>
                        <a:pt x="26" y="70"/>
                        <a:pt x="64" y="48"/>
                      </a:cubicBezTo>
                      <a:cubicBezTo>
                        <a:pt x="82" y="38"/>
                        <a:pt x="104" y="22"/>
                        <a:pt x="123" y="14"/>
                      </a:cubicBezTo>
                      <a:cubicBezTo>
                        <a:pt x="143" y="6"/>
                        <a:pt x="175" y="0"/>
                        <a:pt x="204" y="0"/>
                      </a:cubicBezTo>
                      <a:cubicBezTo>
                        <a:pt x="158" y="2"/>
                        <a:pt x="106" y="30"/>
                        <a:pt x="68" y="56"/>
                      </a:cubicBezTo>
                      <a:cubicBezTo>
                        <a:pt x="50" y="69"/>
                        <a:pt x="35" y="83"/>
                        <a:pt x="26" y="102"/>
                      </a:cubicBezTo>
                      <a:cubicBezTo>
                        <a:pt x="18" y="120"/>
                        <a:pt x="5" y="134"/>
                        <a:pt x="5" y="159"/>
                      </a:cubicBezTo>
                    </a:path>
                  </a:pathLst>
                </a:custGeom>
                <a:solidFill>
                  <a:srgbClr val="D3EEEC"/>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578594" rtl="0" eaLnBrk="1" fontAlgn="base" latinLnBrk="0" hangingPunct="1">
                    <a:lnSpc>
                      <a:spcPct val="100000"/>
                    </a:lnSpc>
                    <a:spcBef>
                      <a:spcPct val="0"/>
                    </a:spcBef>
                    <a:spcAft>
                      <a:spcPct val="0"/>
                    </a:spcAft>
                    <a:buClrTx/>
                    <a:buSzTx/>
                    <a:buFontTx/>
                    <a:buNone/>
                    <a:tabLst/>
                    <a:defRPr/>
                  </a:pPr>
                  <a:endParaRPr kumimoji="0" lang="en-US" sz="1139"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55" name="Freeform 38">
                  <a:extLst>
                    <a:ext uri="{FF2B5EF4-FFF2-40B4-BE49-F238E27FC236}">
                      <a16:creationId xmlns:a16="http://schemas.microsoft.com/office/drawing/2014/main" id="{3B69C4CA-5118-46B7-8131-C5CE84AE7D42}"/>
                    </a:ext>
                  </a:extLst>
                </p:cNvPr>
                <p:cNvSpPr>
                  <a:spLocks/>
                </p:cNvSpPr>
                <p:nvPr/>
              </p:nvSpPr>
              <p:spPr bwMode="auto">
                <a:xfrm>
                  <a:off x="3839" y="1752"/>
                  <a:ext cx="253" cy="261"/>
                </a:xfrm>
                <a:custGeom>
                  <a:avLst/>
                  <a:gdLst>
                    <a:gd name="T0" fmla="*/ 438 w 101"/>
                    <a:gd name="T1" fmla="*/ 1023 h 98"/>
                    <a:gd name="T2" fmla="*/ 0 w 101"/>
                    <a:gd name="T3" fmla="*/ 1851 h 98"/>
                    <a:gd name="T4" fmla="*/ 363 w 101"/>
                    <a:gd name="T5" fmla="*/ 1001 h 98"/>
                    <a:gd name="T6" fmla="*/ 1588 w 101"/>
                    <a:gd name="T7" fmla="*/ 0 h 98"/>
                    <a:gd name="T8" fmla="*/ 438 w 101"/>
                    <a:gd name="T9" fmla="*/ 1023 h 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 h="98">
                      <a:moveTo>
                        <a:pt x="28" y="54"/>
                      </a:moveTo>
                      <a:cubicBezTo>
                        <a:pt x="17" y="67"/>
                        <a:pt x="7" y="81"/>
                        <a:pt x="0" y="98"/>
                      </a:cubicBezTo>
                      <a:cubicBezTo>
                        <a:pt x="5" y="84"/>
                        <a:pt x="11" y="68"/>
                        <a:pt x="23" y="53"/>
                      </a:cubicBezTo>
                      <a:cubicBezTo>
                        <a:pt x="35" y="39"/>
                        <a:pt x="52" y="25"/>
                        <a:pt x="101" y="0"/>
                      </a:cubicBezTo>
                      <a:cubicBezTo>
                        <a:pt x="85" y="8"/>
                        <a:pt x="53" y="26"/>
                        <a:pt x="28" y="5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578594" rtl="0" eaLnBrk="1" fontAlgn="base" latinLnBrk="0" hangingPunct="1">
                    <a:lnSpc>
                      <a:spcPct val="100000"/>
                    </a:lnSpc>
                    <a:spcBef>
                      <a:spcPct val="0"/>
                    </a:spcBef>
                    <a:spcAft>
                      <a:spcPct val="0"/>
                    </a:spcAft>
                    <a:buClrTx/>
                    <a:buSzTx/>
                    <a:buFontTx/>
                    <a:buNone/>
                    <a:tabLst/>
                    <a:defRPr/>
                  </a:pPr>
                  <a:endParaRPr kumimoji="0" lang="en-US" sz="1139"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56" name="Freeform 39">
                  <a:extLst>
                    <a:ext uri="{FF2B5EF4-FFF2-40B4-BE49-F238E27FC236}">
                      <a16:creationId xmlns:a16="http://schemas.microsoft.com/office/drawing/2014/main" id="{4B7AF2F2-3A81-407B-80EC-A9E9FE171CC7}"/>
                    </a:ext>
                  </a:extLst>
                </p:cNvPr>
                <p:cNvSpPr>
                  <a:spLocks/>
                </p:cNvSpPr>
                <p:nvPr/>
              </p:nvSpPr>
              <p:spPr bwMode="auto">
                <a:xfrm>
                  <a:off x="4139" y="2237"/>
                  <a:ext cx="665" cy="406"/>
                </a:xfrm>
                <a:custGeom>
                  <a:avLst/>
                  <a:gdLst>
                    <a:gd name="T0" fmla="*/ 0 w 266"/>
                    <a:gd name="T1" fmla="*/ 2041 h 152"/>
                    <a:gd name="T2" fmla="*/ 1613 w 266"/>
                    <a:gd name="T3" fmla="*/ 2612 h 152"/>
                    <a:gd name="T4" fmla="*/ 4158 w 266"/>
                    <a:gd name="T5" fmla="*/ 0 h 152"/>
                    <a:gd name="T6" fmla="*/ 2238 w 266"/>
                    <a:gd name="T7" fmla="*/ 2497 h 152"/>
                    <a:gd name="T8" fmla="*/ 1113 w 266"/>
                    <a:gd name="T9" fmla="*/ 2156 h 152"/>
                    <a:gd name="T10" fmla="*/ 0 w 266"/>
                    <a:gd name="T11" fmla="*/ 2041 h 1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6" h="152">
                      <a:moveTo>
                        <a:pt x="0" y="107"/>
                      </a:moveTo>
                      <a:cubicBezTo>
                        <a:pt x="39" y="107"/>
                        <a:pt x="64" y="123"/>
                        <a:pt x="103" y="137"/>
                      </a:cubicBezTo>
                      <a:cubicBezTo>
                        <a:pt x="142" y="152"/>
                        <a:pt x="223" y="139"/>
                        <a:pt x="266" y="0"/>
                      </a:cubicBezTo>
                      <a:cubicBezTo>
                        <a:pt x="255" y="36"/>
                        <a:pt x="183" y="125"/>
                        <a:pt x="143" y="131"/>
                      </a:cubicBezTo>
                      <a:cubicBezTo>
                        <a:pt x="103" y="136"/>
                        <a:pt x="95" y="116"/>
                        <a:pt x="71" y="113"/>
                      </a:cubicBezTo>
                      <a:cubicBezTo>
                        <a:pt x="47" y="111"/>
                        <a:pt x="14" y="105"/>
                        <a:pt x="0" y="107"/>
                      </a:cubicBezTo>
                      <a:close/>
                    </a:path>
                  </a:pathLst>
                </a:custGeom>
                <a:solidFill>
                  <a:srgbClr val="21A6A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578594" rtl="0" eaLnBrk="1" fontAlgn="base" latinLnBrk="0" hangingPunct="1">
                    <a:lnSpc>
                      <a:spcPct val="100000"/>
                    </a:lnSpc>
                    <a:spcBef>
                      <a:spcPct val="0"/>
                    </a:spcBef>
                    <a:spcAft>
                      <a:spcPct val="0"/>
                    </a:spcAft>
                    <a:buClrTx/>
                    <a:buSzTx/>
                    <a:buFontTx/>
                    <a:buNone/>
                    <a:tabLst/>
                    <a:defRPr/>
                  </a:pPr>
                  <a:endParaRPr kumimoji="0" lang="en-US" sz="1139"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57" name="Freeform 40">
                  <a:extLst>
                    <a:ext uri="{FF2B5EF4-FFF2-40B4-BE49-F238E27FC236}">
                      <a16:creationId xmlns:a16="http://schemas.microsoft.com/office/drawing/2014/main" id="{220E128E-93DC-4A9A-89D4-952DA437B2FC}"/>
                    </a:ext>
                  </a:extLst>
                </p:cNvPr>
                <p:cNvSpPr>
                  <a:spLocks/>
                </p:cNvSpPr>
                <p:nvPr/>
              </p:nvSpPr>
              <p:spPr bwMode="auto">
                <a:xfrm>
                  <a:off x="3987" y="1893"/>
                  <a:ext cx="590" cy="576"/>
                </a:xfrm>
                <a:custGeom>
                  <a:avLst/>
                  <a:gdLst>
                    <a:gd name="T0" fmla="*/ 0 w 236"/>
                    <a:gd name="T1" fmla="*/ 2467 h 216"/>
                    <a:gd name="T2" fmla="*/ 770 w 236"/>
                    <a:gd name="T3" fmla="*/ 3584 h 216"/>
                    <a:gd name="T4" fmla="*/ 1675 w 236"/>
                    <a:gd name="T5" fmla="*/ 3811 h 216"/>
                    <a:gd name="T6" fmla="*/ 3063 w 236"/>
                    <a:gd name="T7" fmla="*/ 2957 h 216"/>
                    <a:gd name="T8" fmla="*/ 3208 w 236"/>
                    <a:gd name="T9" fmla="*/ 0 h 216"/>
                    <a:gd name="T10" fmla="*/ 2645 w 236"/>
                    <a:gd name="T11" fmla="*/ 2504 h 216"/>
                    <a:gd name="T12" fmla="*/ 1500 w 236"/>
                    <a:gd name="T13" fmla="*/ 3264 h 216"/>
                    <a:gd name="T14" fmla="*/ 0 w 236"/>
                    <a:gd name="T15" fmla="*/ 2467 h 21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36" h="216">
                      <a:moveTo>
                        <a:pt x="0" y="130"/>
                      </a:moveTo>
                      <a:cubicBezTo>
                        <a:pt x="4" y="158"/>
                        <a:pt x="17" y="181"/>
                        <a:pt x="49" y="189"/>
                      </a:cubicBezTo>
                      <a:cubicBezTo>
                        <a:pt x="81" y="197"/>
                        <a:pt x="87" y="192"/>
                        <a:pt x="107" y="201"/>
                      </a:cubicBezTo>
                      <a:cubicBezTo>
                        <a:pt x="127" y="210"/>
                        <a:pt x="156" y="216"/>
                        <a:pt x="196" y="156"/>
                      </a:cubicBezTo>
                      <a:cubicBezTo>
                        <a:pt x="236" y="96"/>
                        <a:pt x="231" y="26"/>
                        <a:pt x="205" y="0"/>
                      </a:cubicBezTo>
                      <a:cubicBezTo>
                        <a:pt x="223" y="36"/>
                        <a:pt x="195" y="97"/>
                        <a:pt x="169" y="132"/>
                      </a:cubicBezTo>
                      <a:cubicBezTo>
                        <a:pt x="144" y="166"/>
                        <a:pt x="127" y="178"/>
                        <a:pt x="96" y="172"/>
                      </a:cubicBezTo>
                      <a:cubicBezTo>
                        <a:pt x="65" y="165"/>
                        <a:pt x="0" y="160"/>
                        <a:pt x="0" y="130"/>
                      </a:cubicBez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578594" rtl="0" eaLnBrk="1" fontAlgn="base" latinLnBrk="0" hangingPunct="1">
                    <a:lnSpc>
                      <a:spcPct val="100000"/>
                    </a:lnSpc>
                    <a:spcBef>
                      <a:spcPct val="0"/>
                    </a:spcBef>
                    <a:spcAft>
                      <a:spcPct val="0"/>
                    </a:spcAft>
                    <a:buClrTx/>
                    <a:buSzTx/>
                    <a:buFontTx/>
                    <a:buNone/>
                    <a:tabLst/>
                    <a:defRPr/>
                  </a:pPr>
                  <a:endParaRPr kumimoji="0" lang="en-US" sz="1139"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58" name="Freeform 41">
                  <a:extLst>
                    <a:ext uri="{FF2B5EF4-FFF2-40B4-BE49-F238E27FC236}">
                      <a16:creationId xmlns:a16="http://schemas.microsoft.com/office/drawing/2014/main" id="{E3C1E1E0-63AB-4C17-9591-3998CCD5304F}"/>
                    </a:ext>
                  </a:extLst>
                </p:cNvPr>
                <p:cNvSpPr>
                  <a:spLocks/>
                </p:cNvSpPr>
                <p:nvPr/>
              </p:nvSpPr>
              <p:spPr bwMode="auto">
                <a:xfrm>
                  <a:off x="3974" y="1840"/>
                  <a:ext cx="448" cy="371"/>
                </a:xfrm>
                <a:custGeom>
                  <a:avLst/>
                  <a:gdLst>
                    <a:gd name="T0" fmla="*/ 33 w 179"/>
                    <a:gd name="T1" fmla="*/ 2642 h 139"/>
                    <a:gd name="T2" fmla="*/ 863 w 179"/>
                    <a:gd name="T3" fmla="*/ 534 h 139"/>
                    <a:gd name="T4" fmla="*/ 2806 w 179"/>
                    <a:gd name="T5" fmla="*/ 136 h 139"/>
                    <a:gd name="T6" fmla="*/ 33 w 179"/>
                    <a:gd name="T7" fmla="*/ 2642 h 1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9" h="139">
                      <a:moveTo>
                        <a:pt x="2" y="139"/>
                      </a:moveTo>
                      <a:cubicBezTo>
                        <a:pt x="0" y="106"/>
                        <a:pt x="14" y="57"/>
                        <a:pt x="55" y="28"/>
                      </a:cubicBezTo>
                      <a:cubicBezTo>
                        <a:pt x="84" y="8"/>
                        <a:pt x="127" y="0"/>
                        <a:pt x="179" y="7"/>
                      </a:cubicBezTo>
                      <a:cubicBezTo>
                        <a:pt x="127" y="14"/>
                        <a:pt x="34" y="32"/>
                        <a:pt x="2" y="139"/>
                      </a:cubicBezTo>
                      <a:close/>
                    </a:path>
                  </a:pathLst>
                </a:custGeom>
                <a:solidFill>
                  <a:srgbClr val="DFADA5"/>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578594" rtl="0" eaLnBrk="1" fontAlgn="base" latinLnBrk="0" hangingPunct="1">
                    <a:lnSpc>
                      <a:spcPct val="100000"/>
                    </a:lnSpc>
                    <a:spcBef>
                      <a:spcPct val="0"/>
                    </a:spcBef>
                    <a:spcAft>
                      <a:spcPct val="0"/>
                    </a:spcAft>
                    <a:buClrTx/>
                    <a:buSzTx/>
                    <a:buFontTx/>
                    <a:buNone/>
                    <a:tabLst/>
                    <a:defRPr/>
                  </a:pPr>
                  <a:endParaRPr kumimoji="0" lang="en-US" sz="1139"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59" name="Freeform 42">
                  <a:extLst>
                    <a:ext uri="{FF2B5EF4-FFF2-40B4-BE49-F238E27FC236}">
                      <a16:creationId xmlns:a16="http://schemas.microsoft.com/office/drawing/2014/main" id="{A63A6B24-4DAD-44ED-B57B-91B289E27945}"/>
                    </a:ext>
                  </a:extLst>
                </p:cNvPr>
                <p:cNvSpPr>
                  <a:spLocks/>
                </p:cNvSpPr>
                <p:nvPr/>
              </p:nvSpPr>
              <p:spPr bwMode="auto">
                <a:xfrm>
                  <a:off x="3767" y="1624"/>
                  <a:ext cx="1132" cy="1040"/>
                </a:xfrm>
                <a:custGeom>
                  <a:avLst/>
                  <a:gdLst>
                    <a:gd name="T0" fmla="*/ 1999 w 453"/>
                    <a:gd name="T1" fmla="*/ 797 h 390"/>
                    <a:gd name="T2" fmla="*/ 375 w 453"/>
                    <a:gd name="T3" fmla="*/ 2539 h 390"/>
                    <a:gd name="T4" fmla="*/ 762 w 453"/>
                    <a:gd name="T5" fmla="*/ 5781 h 390"/>
                    <a:gd name="T6" fmla="*/ 3059 w 453"/>
                    <a:gd name="T7" fmla="*/ 6827 h 390"/>
                    <a:gd name="T8" fmla="*/ 4121 w 453"/>
                    <a:gd name="T9" fmla="*/ 7304 h 390"/>
                    <a:gd name="T10" fmla="*/ 5757 w 453"/>
                    <a:gd name="T11" fmla="*/ 6621 h 390"/>
                    <a:gd name="T12" fmla="*/ 6382 w 453"/>
                    <a:gd name="T13" fmla="*/ 2731 h 390"/>
                    <a:gd name="T14" fmla="*/ 4853 w 453"/>
                    <a:gd name="T15" fmla="*/ 888 h 390"/>
                    <a:gd name="T16" fmla="*/ 1999 w 453"/>
                    <a:gd name="T17" fmla="*/ 797 h 3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53" h="390">
                      <a:moveTo>
                        <a:pt x="128" y="42"/>
                      </a:moveTo>
                      <a:cubicBezTo>
                        <a:pt x="83" y="62"/>
                        <a:pt x="39" y="94"/>
                        <a:pt x="24" y="134"/>
                      </a:cubicBezTo>
                      <a:cubicBezTo>
                        <a:pt x="0" y="198"/>
                        <a:pt x="5" y="254"/>
                        <a:pt x="49" y="305"/>
                      </a:cubicBezTo>
                      <a:cubicBezTo>
                        <a:pt x="89" y="350"/>
                        <a:pt x="144" y="341"/>
                        <a:pt x="196" y="360"/>
                      </a:cubicBezTo>
                      <a:cubicBezTo>
                        <a:pt x="220" y="368"/>
                        <a:pt x="239" y="382"/>
                        <a:pt x="264" y="385"/>
                      </a:cubicBezTo>
                      <a:cubicBezTo>
                        <a:pt x="302" y="390"/>
                        <a:pt x="342" y="375"/>
                        <a:pt x="369" y="349"/>
                      </a:cubicBezTo>
                      <a:cubicBezTo>
                        <a:pt x="423" y="297"/>
                        <a:pt x="453" y="212"/>
                        <a:pt x="409" y="144"/>
                      </a:cubicBezTo>
                      <a:cubicBezTo>
                        <a:pt x="383" y="104"/>
                        <a:pt x="348" y="77"/>
                        <a:pt x="311" y="47"/>
                      </a:cubicBezTo>
                      <a:cubicBezTo>
                        <a:pt x="254" y="0"/>
                        <a:pt x="189" y="15"/>
                        <a:pt x="128" y="42"/>
                      </a:cubicBezTo>
                      <a:close/>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578594" rtl="0" eaLnBrk="1" fontAlgn="base" latinLnBrk="0" hangingPunct="1">
                    <a:lnSpc>
                      <a:spcPct val="100000"/>
                    </a:lnSpc>
                    <a:spcBef>
                      <a:spcPct val="0"/>
                    </a:spcBef>
                    <a:spcAft>
                      <a:spcPct val="0"/>
                    </a:spcAft>
                    <a:buClrTx/>
                    <a:buSzTx/>
                    <a:buFontTx/>
                    <a:buNone/>
                    <a:tabLst/>
                    <a:defRPr/>
                  </a:pPr>
                  <a:endParaRPr kumimoji="0" lang="en-US" sz="1139"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60" name="Freeform 43">
                  <a:extLst>
                    <a:ext uri="{FF2B5EF4-FFF2-40B4-BE49-F238E27FC236}">
                      <a16:creationId xmlns:a16="http://schemas.microsoft.com/office/drawing/2014/main" id="{3E3D5CFF-2455-41CE-9AA6-08758810CD2F}"/>
                    </a:ext>
                  </a:extLst>
                </p:cNvPr>
                <p:cNvSpPr>
                  <a:spLocks/>
                </p:cNvSpPr>
                <p:nvPr/>
              </p:nvSpPr>
              <p:spPr bwMode="auto">
                <a:xfrm>
                  <a:off x="3914" y="1789"/>
                  <a:ext cx="683" cy="694"/>
                </a:xfrm>
                <a:custGeom>
                  <a:avLst/>
                  <a:gdLst>
                    <a:gd name="T0" fmla="*/ 1271 w 273"/>
                    <a:gd name="T1" fmla="*/ 419 h 260"/>
                    <a:gd name="T2" fmla="*/ 125 w 273"/>
                    <a:gd name="T3" fmla="*/ 2851 h 260"/>
                    <a:gd name="T4" fmla="*/ 1033 w 273"/>
                    <a:gd name="T5" fmla="*/ 4468 h 260"/>
                    <a:gd name="T6" fmla="*/ 1771 w 273"/>
                    <a:gd name="T7" fmla="*/ 4639 h 260"/>
                    <a:gd name="T8" fmla="*/ 2504 w 273"/>
                    <a:gd name="T9" fmla="*/ 4909 h 260"/>
                    <a:gd name="T10" fmla="*/ 3805 w 273"/>
                    <a:gd name="T11" fmla="*/ 3363 h 260"/>
                    <a:gd name="T12" fmla="*/ 4025 w 273"/>
                    <a:gd name="T13" fmla="*/ 1105 h 260"/>
                    <a:gd name="T14" fmla="*/ 2930 w 273"/>
                    <a:gd name="T15" fmla="*/ 93 h 260"/>
                    <a:gd name="T16" fmla="*/ 1271 w 273"/>
                    <a:gd name="T17" fmla="*/ 419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73" h="260">
                      <a:moveTo>
                        <a:pt x="81" y="22"/>
                      </a:moveTo>
                      <a:cubicBezTo>
                        <a:pt x="32" y="42"/>
                        <a:pt x="0" y="96"/>
                        <a:pt x="8" y="150"/>
                      </a:cubicBezTo>
                      <a:cubicBezTo>
                        <a:pt x="13" y="184"/>
                        <a:pt x="34" y="222"/>
                        <a:pt x="66" y="235"/>
                      </a:cubicBezTo>
                      <a:cubicBezTo>
                        <a:pt x="81" y="241"/>
                        <a:pt x="96" y="242"/>
                        <a:pt x="113" y="244"/>
                      </a:cubicBezTo>
                      <a:cubicBezTo>
                        <a:pt x="129" y="247"/>
                        <a:pt x="143" y="257"/>
                        <a:pt x="160" y="258"/>
                      </a:cubicBezTo>
                      <a:cubicBezTo>
                        <a:pt x="201" y="260"/>
                        <a:pt x="229" y="209"/>
                        <a:pt x="243" y="177"/>
                      </a:cubicBezTo>
                      <a:cubicBezTo>
                        <a:pt x="261" y="139"/>
                        <a:pt x="273" y="98"/>
                        <a:pt x="257" y="58"/>
                      </a:cubicBezTo>
                      <a:cubicBezTo>
                        <a:pt x="243" y="23"/>
                        <a:pt x="222" y="12"/>
                        <a:pt x="187" y="5"/>
                      </a:cubicBezTo>
                      <a:cubicBezTo>
                        <a:pt x="145" y="0"/>
                        <a:pt x="95" y="16"/>
                        <a:pt x="81" y="22"/>
                      </a:cubicBezTo>
                      <a:close/>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578594" rtl="0" eaLnBrk="1" fontAlgn="base" latinLnBrk="0" hangingPunct="1">
                    <a:lnSpc>
                      <a:spcPct val="100000"/>
                    </a:lnSpc>
                    <a:spcBef>
                      <a:spcPct val="0"/>
                    </a:spcBef>
                    <a:spcAft>
                      <a:spcPct val="0"/>
                    </a:spcAft>
                    <a:buClrTx/>
                    <a:buSzTx/>
                    <a:buFontTx/>
                    <a:buNone/>
                    <a:tabLst/>
                    <a:defRPr/>
                  </a:pPr>
                  <a:endParaRPr kumimoji="0" lang="en-US" sz="1139"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61" name="Freeform 44">
                  <a:extLst>
                    <a:ext uri="{FF2B5EF4-FFF2-40B4-BE49-F238E27FC236}">
                      <a16:creationId xmlns:a16="http://schemas.microsoft.com/office/drawing/2014/main" id="{C2863E1B-5A0E-49F0-B275-F84E52C1B833}"/>
                    </a:ext>
                  </a:extLst>
                </p:cNvPr>
                <p:cNvSpPr>
                  <a:spLocks/>
                </p:cNvSpPr>
                <p:nvPr/>
              </p:nvSpPr>
              <p:spPr bwMode="auto">
                <a:xfrm>
                  <a:off x="3984" y="1891"/>
                  <a:ext cx="73" cy="77"/>
                </a:xfrm>
                <a:custGeom>
                  <a:avLst/>
                  <a:gdLst>
                    <a:gd name="T0" fmla="*/ 0 w 29"/>
                    <a:gd name="T1" fmla="*/ 281 h 29"/>
                    <a:gd name="T2" fmla="*/ 209 w 29"/>
                    <a:gd name="T3" fmla="*/ 0 h 29"/>
                    <a:gd name="T4" fmla="*/ 443 w 29"/>
                    <a:gd name="T5" fmla="*/ 260 h 29"/>
                    <a:gd name="T6" fmla="*/ 242 w 29"/>
                    <a:gd name="T7" fmla="*/ 542 h 29"/>
                    <a:gd name="T8" fmla="*/ 0 w 29"/>
                    <a:gd name="T9" fmla="*/ 281 h 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29">
                      <a:moveTo>
                        <a:pt x="0" y="15"/>
                      </a:moveTo>
                      <a:cubicBezTo>
                        <a:pt x="0" y="7"/>
                        <a:pt x="6" y="1"/>
                        <a:pt x="13" y="0"/>
                      </a:cubicBezTo>
                      <a:cubicBezTo>
                        <a:pt x="21" y="0"/>
                        <a:pt x="28" y="6"/>
                        <a:pt x="28" y="14"/>
                      </a:cubicBezTo>
                      <a:cubicBezTo>
                        <a:pt x="29" y="21"/>
                        <a:pt x="23" y="28"/>
                        <a:pt x="15" y="29"/>
                      </a:cubicBezTo>
                      <a:cubicBezTo>
                        <a:pt x="7" y="29"/>
                        <a:pt x="0" y="23"/>
                        <a:pt x="0" y="1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578594" rtl="0" eaLnBrk="1" fontAlgn="base" latinLnBrk="0" hangingPunct="1">
                    <a:lnSpc>
                      <a:spcPct val="100000"/>
                    </a:lnSpc>
                    <a:spcBef>
                      <a:spcPct val="0"/>
                    </a:spcBef>
                    <a:spcAft>
                      <a:spcPct val="0"/>
                    </a:spcAft>
                    <a:buClrTx/>
                    <a:buSzTx/>
                    <a:buFontTx/>
                    <a:buNone/>
                    <a:tabLst/>
                    <a:defRPr/>
                  </a:pPr>
                  <a:endParaRPr kumimoji="0" lang="en-US" sz="1139"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62" name="Freeform 45">
                  <a:extLst>
                    <a:ext uri="{FF2B5EF4-FFF2-40B4-BE49-F238E27FC236}">
                      <a16:creationId xmlns:a16="http://schemas.microsoft.com/office/drawing/2014/main" id="{40E3F979-ABD1-4A30-8E79-3ACC46903419}"/>
                    </a:ext>
                  </a:extLst>
                </p:cNvPr>
                <p:cNvSpPr>
                  <a:spLocks/>
                </p:cNvSpPr>
                <p:nvPr/>
              </p:nvSpPr>
              <p:spPr bwMode="auto">
                <a:xfrm>
                  <a:off x="4052" y="1861"/>
                  <a:ext cx="32" cy="35"/>
                </a:xfrm>
                <a:custGeom>
                  <a:avLst/>
                  <a:gdLst>
                    <a:gd name="T0" fmla="*/ 0 w 13"/>
                    <a:gd name="T1" fmla="*/ 137 h 13"/>
                    <a:gd name="T2" fmla="*/ 91 w 13"/>
                    <a:gd name="T3" fmla="*/ 22 h 13"/>
                    <a:gd name="T4" fmla="*/ 194 w 13"/>
                    <a:gd name="T5" fmla="*/ 116 h 13"/>
                    <a:gd name="T6" fmla="*/ 103 w 13"/>
                    <a:gd name="T7" fmla="*/ 253 h 13"/>
                    <a:gd name="T8" fmla="*/ 0 w 13"/>
                    <a:gd name="T9" fmla="*/ 137 h 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13">
                      <a:moveTo>
                        <a:pt x="0" y="7"/>
                      </a:moveTo>
                      <a:cubicBezTo>
                        <a:pt x="0" y="4"/>
                        <a:pt x="3" y="1"/>
                        <a:pt x="6" y="1"/>
                      </a:cubicBezTo>
                      <a:cubicBezTo>
                        <a:pt x="9" y="0"/>
                        <a:pt x="12" y="3"/>
                        <a:pt x="13" y="6"/>
                      </a:cubicBezTo>
                      <a:cubicBezTo>
                        <a:pt x="13" y="10"/>
                        <a:pt x="10" y="13"/>
                        <a:pt x="7" y="13"/>
                      </a:cubicBezTo>
                      <a:cubicBezTo>
                        <a:pt x="3" y="13"/>
                        <a:pt x="0" y="11"/>
                        <a:pt x="0"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578594" rtl="0" eaLnBrk="1" fontAlgn="base" latinLnBrk="0" hangingPunct="1">
                    <a:lnSpc>
                      <a:spcPct val="100000"/>
                    </a:lnSpc>
                    <a:spcBef>
                      <a:spcPct val="0"/>
                    </a:spcBef>
                    <a:spcAft>
                      <a:spcPct val="0"/>
                    </a:spcAft>
                    <a:buClrTx/>
                    <a:buSzTx/>
                    <a:buFontTx/>
                    <a:buNone/>
                    <a:tabLst/>
                    <a:defRPr/>
                  </a:pPr>
                  <a:endParaRPr kumimoji="0" lang="en-US" sz="1139"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63" name="Freeform 46">
                  <a:extLst>
                    <a:ext uri="{FF2B5EF4-FFF2-40B4-BE49-F238E27FC236}">
                      <a16:creationId xmlns:a16="http://schemas.microsoft.com/office/drawing/2014/main" id="{69940409-FAC5-495C-B84E-CD9D8DC8F52C}"/>
                    </a:ext>
                  </a:extLst>
                </p:cNvPr>
                <p:cNvSpPr>
                  <a:spLocks/>
                </p:cNvSpPr>
                <p:nvPr/>
              </p:nvSpPr>
              <p:spPr bwMode="auto">
                <a:xfrm>
                  <a:off x="3959" y="1965"/>
                  <a:ext cx="45" cy="48"/>
                </a:xfrm>
                <a:custGeom>
                  <a:avLst/>
                  <a:gdLst>
                    <a:gd name="T0" fmla="*/ 20 w 18"/>
                    <a:gd name="T1" fmla="*/ 171 h 18"/>
                    <a:gd name="T2" fmla="*/ 145 w 18"/>
                    <a:gd name="T3" fmla="*/ 0 h 18"/>
                    <a:gd name="T4" fmla="*/ 283 w 18"/>
                    <a:gd name="T5" fmla="*/ 149 h 18"/>
                    <a:gd name="T6" fmla="*/ 158 w 18"/>
                    <a:gd name="T7" fmla="*/ 320 h 18"/>
                    <a:gd name="T8" fmla="*/ 20 w 18"/>
                    <a:gd name="T9" fmla="*/ 171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8">
                      <a:moveTo>
                        <a:pt x="1" y="9"/>
                      </a:moveTo>
                      <a:cubicBezTo>
                        <a:pt x="0" y="4"/>
                        <a:pt x="4" y="0"/>
                        <a:pt x="9" y="0"/>
                      </a:cubicBezTo>
                      <a:cubicBezTo>
                        <a:pt x="14" y="0"/>
                        <a:pt x="18" y="3"/>
                        <a:pt x="18" y="8"/>
                      </a:cubicBezTo>
                      <a:cubicBezTo>
                        <a:pt x="18" y="13"/>
                        <a:pt x="15" y="17"/>
                        <a:pt x="10" y="17"/>
                      </a:cubicBezTo>
                      <a:cubicBezTo>
                        <a:pt x="5" y="18"/>
                        <a:pt x="1" y="14"/>
                        <a:pt x="1"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578594" rtl="0" eaLnBrk="1" fontAlgn="base" latinLnBrk="0" hangingPunct="1">
                    <a:lnSpc>
                      <a:spcPct val="100000"/>
                    </a:lnSpc>
                    <a:spcBef>
                      <a:spcPct val="0"/>
                    </a:spcBef>
                    <a:spcAft>
                      <a:spcPct val="0"/>
                    </a:spcAft>
                    <a:buClrTx/>
                    <a:buSzTx/>
                    <a:buFontTx/>
                    <a:buNone/>
                    <a:tabLst/>
                    <a:defRPr/>
                  </a:pPr>
                  <a:endParaRPr kumimoji="0" lang="en-US" sz="1139" b="0" i="0" u="none" strike="noStrike" kern="1200" cap="none" spc="0" normalizeH="0" baseline="0" noProof="0">
                    <a:ln>
                      <a:noFill/>
                    </a:ln>
                    <a:solidFill>
                      <a:srgbClr val="000000"/>
                    </a:solidFill>
                    <a:effectLst/>
                    <a:uLnTx/>
                    <a:uFillTx/>
                    <a:latin typeface="Arial" charset="0"/>
                    <a:ea typeface="+mn-ea"/>
                    <a:cs typeface="Arial" charset="0"/>
                  </a:endParaRPr>
                </a:p>
              </p:txBody>
            </p:sp>
          </p:grpSp>
          <p:sp>
            <p:nvSpPr>
              <p:cNvPr id="1248" name="Content Placeholder 2">
                <a:extLst>
                  <a:ext uri="{FF2B5EF4-FFF2-40B4-BE49-F238E27FC236}">
                    <a16:creationId xmlns:a16="http://schemas.microsoft.com/office/drawing/2014/main" id="{875DB5D9-0982-44C0-B83F-E9A174518A58}"/>
                  </a:ext>
                </a:extLst>
              </p:cNvPr>
              <p:cNvSpPr txBox="1">
                <a:spLocks/>
              </p:cNvSpPr>
              <p:nvPr/>
            </p:nvSpPr>
            <p:spPr bwMode="auto">
              <a:xfrm>
                <a:off x="9052600" y="1909756"/>
                <a:ext cx="585412" cy="380045"/>
              </a:xfrm>
              <a:prstGeom prst="rect">
                <a:avLst/>
              </a:prstGeom>
              <a:noFill/>
              <a:ln w="9525">
                <a:noFill/>
                <a:miter lim="800000"/>
                <a:headEnd/>
                <a:tailEnd/>
              </a:ln>
            </p:spPr>
            <p:txBody>
              <a:bodyPr vert="horz" wrap="square" lIns="57865" tIns="28932" rIns="57865" bIns="28932" numCol="1" anchor="t" anchorCtr="0" compatLnSpc="1">
                <a:prstTxWarp prst="textNoShape">
                  <a:avLst/>
                </a:prstTxWarp>
                <a:normAutofit fontScale="92500" lnSpcReduction="1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578594" rtl="0" eaLnBrk="1" fontAlgn="base" latinLnBrk="0" hangingPunct="1">
                  <a:lnSpc>
                    <a:spcPct val="100000"/>
                  </a:lnSpc>
                  <a:spcBef>
                    <a:spcPts val="760"/>
                  </a:spcBef>
                  <a:spcAft>
                    <a:spcPct val="0"/>
                  </a:spcAft>
                  <a:buClr>
                    <a:srgbClr val="505050"/>
                  </a:buClr>
                  <a:buSzTx/>
                  <a:buFontTx/>
                  <a:buNone/>
                  <a:tabLst/>
                  <a:defRPr/>
                </a:pPr>
                <a:r>
                  <a:rPr kumimoji="0" lang="en-US" sz="1013" b="1" i="0" u="none" strike="noStrike" kern="0" cap="none" spc="0" normalizeH="0" baseline="0" noProof="0">
                    <a:ln>
                      <a:noFill/>
                    </a:ln>
                    <a:solidFill>
                      <a:srgbClr val="FFFFFF"/>
                    </a:solidFill>
                    <a:effectLst/>
                    <a:uLnTx/>
                    <a:uFillTx/>
                    <a:latin typeface="Calibri" panose="020F0502020204030204"/>
                    <a:ea typeface="+mn-ea"/>
                    <a:cs typeface="Arial" panose="020B0604020202020204" pitchFamily="34" charset="0"/>
                  </a:rPr>
                  <a:t>T cell</a:t>
                </a:r>
              </a:p>
            </p:txBody>
          </p:sp>
        </p:grpSp>
        <p:sp>
          <p:nvSpPr>
            <p:cNvPr id="1079" name="Plus Sign 1078">
              <a:extLst>
                <a:ext uri="{FF2B5EF4-FFF2-40B4-BE49-F238E27FC236}">
                  <a16:creationId xmlns:a16="http://schemas.microsoft.com/office/drawing/2014/main" id="{B113378C-4E30-4A31-9782-AC24F362194C}"/>
                </a:ext>
              </a:extLst>
            </p:cNvPr>
            <p:cNvSpPr/>
            <p:nvPr/>
          </p:nvSpPr>
          <p:spPr>
            <a:xfrm>
              <a:off x="7992691" y="1750337"/>
              <a:ext cx="305581" cy="311853"/>
            </a:xfrm>
            <a:prstGeom prst="mathPlus">
              <a:avLst/>
            </a:prstGeom>
            <a:solidFill>
              <a:srgbClr val="333333"/>
            </a:solidFill>
            <a:ln w="12700" cap="flat" cmpd="sng" algn="ctr">
              <a:solidFill>
                <a:srgbClr val="003479">
                  <a:shade val="50000"/>
                </a:srgbClr>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139" b="0" i="0" u="none" strike="noStrike" kern="1200" cap="none" spc="0" normalizeH="0" baseline="0" noProof="0">
                <a:ln>
                  <a:noFill/>
                </a:ln>
                <a:solidFill>
                  <a:srgbClr val="333333"/>
                </a:solidFill>
                <a:effectLst/>
                <a:uLnTx/>
                <a:uFillTx/>
                <a:latin typeface="Calibri" panose="020F0502020204030204"/>
                <a:ea typeface="+mn-ea"/>
                <a:cs typeface="+mn-cs"/>
              </a:endParaRPr>
            </a:p>
          </p:txBody>
        </p:sp>
        <p:grpSp>
          <p:nvGrpSpPr>
            <p:cNvPr id="1080" name="Group 1079">
              <a:extLst>
                <a:ext uri="{FF2B5EF4-FFF2-40B4-BE49-F238E27FC236}">
                  <a16:creationId xmlns:a16="http://schemas.microsoft.com/office/drawing/2014/main" id="{6F91055F-EF81-48CF-A6FA-FFF2356B5E7F}"/>
                </a:ext>
              </a:extLst>
            </p:cNvPr>
            <p:cNvGrpSpPr/>
            <p:nvPr/>
          </p:nvGrpSpPr>
          <p:grpSpPr>
            <a:xfrm>
              <a:off x="9176578" y="4152060"/>
              <a:ext cx="765140" cy="606709"/>
              <a:chOff x="9150940" y="4042913"/>
              <a:chExt cx="765140" cy="606709"/>
            </a:xfrm>
          </p:grpSpPr>
          <p:grpSp>
            <p:nvGrpSpPr>
              <p:cNvPr id="1161" name="Group 1160">
                <a:extLst>
                  <a:ext uri="{FF2B5EF4-FFF2-40B4-BE49-F238E27FC236}">
                    <a16:creationId xmlns:a16="http://schemas.microsoft.com/office/drawing/2014/main" id="{8208DB98-DC78-49BA-ABBD-193986534B43}"/>
                  </a:ext>
                </a:extLst>
              </p:cNvPr>
              <p:cNvGrpSpPr/>
              <p:nvPr/>
            </p:nvGrpSpPr>
            <p:grpSpPr>
              <a:xfrm>
                <a:off x="9150940" y="4042913"/>
                <a:ext cx="765140" cy="606709"/>
                <a:chOff x="8741921" y="3988837"/>
                <a:chExt cx="765140" cy="606709"/>
              </a:xfrm>
            </p:grpSpPr>
            <p:grpSp>
              <p:nvGrpSpPr>
                <p:cNvPr id="1169" name="Group 1168">
                  <a:extLst>
                    <a:ext uri="{FF2B5EF4-FFF2-40B4-BE49-F238E27FC236}">
                      <a16:creationId xmlns:a16="http://schemas.microsoft.com/office/drawing/2014/main" id="{0A0557E2-16A4-40EE-B2E6-FCA52FB59A15}"/>
                    </a:ext>
                  </a:extLst>
                </p:cNvPr>
                <p:cNvGrpSpPr/>
                <p:nvPr/>
              </p:nvGrpSpPr>
              <p:grpSpPr>
                <a:xfrm rot="9796794">
                  <a:off x="8741921" y="3988837"/>
                  <a:ext cx="765140" cy="563955"/>
                  <a:chOff x="8804466" y="4143464"/>
                  <a:chExt cx="765140" cy="563955"/>
                </a:xfrm>
              </p:grpSpPr>
              <p:grpSp>
                <p:nvGrpSpPr>
                  <p:cNvPr id="1196" name="Group 1195">
                    <a:extLst>
                      <a:ext uri="{FF2B5EF4-FFF2-40B4-BE49-F238E27FC236}">
                        <a16:creationId xmlns:a16="http://schemas.microsoft.com/office/drawing/2014/main" id="{7A5B0000-BF67-4983-996A-1FC5F1501A60}"/>
                      </a:ext>
                    </a:extLst>
                  </p:cNvPr>
                  <p:cNvGrpSpPr/>
                  <p:nvPr/>
                </p:nvGrpSpPr>
                <p:grpSpPr>
                  <a:xfrm rot="10453029">
                    <a:off x="8804466" y="4303223"/>
                    <a:ext cx="729707" cy="402747"/>
                    <a:chOff x="8851899" y="4612547"/>
                    <a:chExt cx="928641" cy="499829"/>
                  </a:xfrm>
                </p:grpSpPr>
                <p:sp>
                  <p:nvSpPr>
                    <p:cNvPr id="1223" name="Oval 1222">
                      <a:extLst>
                        <a:ext uri="{FF2B5EF4-FFF2-40B4-BE49-F238E27FC236}">
                          <a16:creationId xmlns:a16="http://schemas.microsoft.com/office/drawing/2014/main" id="{B169D889-8147-4416-A997-3C0772EA6707}"/>
                        </a:ext>
                      </a:extLst>
                    </p:cNvPr>
                    <p:cNvSpPr/>
                    <p:nvPr/>
                  </p:nvSpPr>
                  <p:spPr>
                    <a:xfrm>
                      <a:off x="9403897" y="4625612"/>
                      <a:ext cx="45719" cy="45719"/>
                    </a:xfrm>
                    <a:prstGeom prst="ellipse">
                      <a:avLst/>
                    </a:prstGeom>
                    <a:solidFill>
                      <a:srgbClr val="C00000"/>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13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24" name="Oval 1223">
                      <a:extLst>
                        <a:ext uri="{FF2B5EF4-FFF2-40B4-BE49-F238E27FC236}">
                          <a16:creationId xmlns:a16="http://schemas.microsoft.com/office/drawing/2014/main" id="{E685D594-7D04-408F-BAEF-111A8D80C239}"/>
                        </a:ext>
                      </a:extLst>
                    </p:cNvPr>
                    <p:cNvSpPr>
                      <a:spLocks noChangeAspect="1"/>
                    </p:cNvSpPr>
                    <p:nvPr/>
                  </p:nvSpPr>
                  <p:spPr>
                    <a:xfrm>
                      <a:off x="9111130" y="4908638"/>
                      <a:ext cx="62686" cy="62685"/>
                    </a:xfrm>
                    <a:prstGeom prst="ellipse">
                      <a:avLst/>
                    </a:prstGeom>
                    <a:solidFill>
                      <a:srgbClr val="C00000"/>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13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25" name="Oval 1224">
                      <a:extLst>
                        <a:ext uri="{FF2B5EF4-FFF2-40B4-BE49-F238E27FC236}">
                          <a16:creationId xmlns:a16="http://schemas.microsoft.com/office/drawing/2014/main" id="{B45E75B7-CBF9-42D8-9FB7-557FB41AB364}"/>
                        </a:ext>
                      </a:extLst>
                    </p:cNvPr>
                    <p:cNvSpPr>
                      <a:spLocks noChangeAspect="1"/>
                    </p:cNvSpPr>
                    <p:nvPr/>
                  </p:nvSpPr>
                  <p:spPr>
                    <a:xfrm>
                      <a:off x="9029428" y="4852034"/>
                      <a:ext cx="68579" cy="68579"/>
                    </a:xfrm>
                    <a:prstGeom prst="ellipse">
                      <a:avLst/>
                    </a:prstGeom>
                    <a:solidFill>
                      <a:srgbClr val="C00000"/>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13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26" name="Oval 1225">
                      <a:extLst>
                        <a:ext uri="{FF2B5EF4-FFF2-40B4-BE49-F238E27FC236}">
                          <a16:creationId xmlns:a16="http://schemas.microsoft.com/office/drawing/2014/main" id="{F1F61DA9-47D8-49B8-81D2-07550813BFAE}"/>
                        </a:ext>
                      </a:extLst>
                    </p:cNvPr>
                    <p:cNvSpPr/>
                    <p:nvPr/>
                  </p:nvSpPr>
                  <p:spPr>
                    <a:xfrm>
                      <a:off x="9565006" y="4612547"/>
                      <a:ext cx="45719" cy="45719"/>
                    </a:xfrm>
                    <a:prstGeom prst="ellipse">
                      <a:avLst/>
                    </a:prstGeom>
                    <a:solidFill>
                      <a:srgbClr val="C00000"/>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13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27" name="Oval 1226">
                      <a:extLst>
                        <a:ext uri="{FF2B5EF4-FFF2-40B4-BE49-F238E27FC236}">
                          <a16:creationId xmlns:a16="http://schemas.microsoft.com/office/drawing/2014/main" id="{30613BE7-4B34-4120-921E-48240FFAA88D}"/>
                        </a:ext>
                      </a:extLst>
                    </p:cNvPr>
                    <p:cNvSpPr>
                      <a:spLocks noChangeAspect="1"/>
                    </p:cNvSpPr>
                    <p:nvPr/>
                  </p:nvSpPr>
                  <p:spPr>
                    <a:xfrm>
                      <a:off x="9708695" y="4773655"/>
                      <a:ext cx="59080" cy="59080"/>
                    </a:xfrm>
                    <a:prstGeom prst="ellipse">
                      <a:avLst/>
                    </a:prstGeom>
                    <a:solidFill>
                      <a:srgbClr val="C00000"/>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13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28" name="Oval 1227">
                      <a:extLst>
                        <a:ext uri="{FF2B5EF4-FFF2-40B4-BE49-F238E27FC236}">
                          <a16:creationId xmlns:a16="http://schemas.microsoft.com/office/drawing/2014/main" id="{327255D8-507F-4A47-B1A0-588500C5C26C}"/>
                        </a:ext>
                      </a:extLst>
                    </p:cNvPr>
                    <p:cNvSpPr>
                      <a:spLocks noChangeAspect="1"/>
                    </p:cNvSpPr>
                    <p:nvPr/>
                  </p:nvSpPr>
                  <p:spPr>
                    <a:xfrm>
                      <a:off x="9547587" y="4734468"/>
                      <a:ext cx="68579" cy="68579"/>
                    </a:xfrm>
                    <a:prstGeom prst="ellipse">
                      <a:avLst/>
                    </a:prstGeom>
                    <a:solidFill>
                      <a:srgbClr val="C00000"/>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13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29" name="Oval 1228">
                      <a:extLst>
                        <a:ext uri="{FF2B5EF4-FFF2-40B4-BE49-F238E27FC236}">
                          <a16:creationId xmlns:a16="http://schemas.microsoft.com/office/drawing/2014/main" id="{F26389CD-1FFE-41D6-B554-A8275778CBB4}"/>
                        </a:ext>
                      </a:extLst>
                    </p:cNvPr>
                    <p:cNvSpPr/>
                    <p:nvPr/>
                  </p:nvSpPr>
                  <p:spPr>
                    <a:xfrm>
                      <a:off x="9438730" y="4738822"/>
                      <a:ext cx="45719" cy="45719"/>
                    </a:xfrm>
                    <a:prstGeom prst="ellipse">
                      <a:avLst/>
                    </a:prstGeom>
                    <a:solidFill>
                      <a:srgbClr val="FF7171"/>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13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30" name="Oval 1229">
                      <a:extLst>
                        <a:ext uri="{FF2B5EF4-FFF2-40B4-BE49-F238E27FC236}">
                          <a16:creationId xmlns:a16="http://schemas.microsoft.com/office/drawing/2014/main" id="{EB25C93F-9FD1-4FE1-ADB6-32EF895804A4}"/>
                        </a:ext>
                      </a:extLst>
                    </p:cNvPr>
                    <p:cNvSpPr>
                      <a:spLocks noChangeAspect="1"/>
                    </p:cNvSpPr>
                    <p:nvPr/>
                  </p:nvSpPr>
                  <p:spPr>
                    <a:xfrm>
                      <a:off x="9251493" y="4687399"/>
                      <a:ext cx="68837" cy="68836"/>
                    </a:xfrm>
                    <a:prstGeom prst="ellipse">
                      <a:avLst/>
                    </a:prstGeom>
                    <a:solidFill>
                      <a:srgbClr val="FF7171"/>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13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31" name="Oval 1230">
                      <a:extLst>
                        <a:ext uri="{FF2B5EF4-FFF2-40B4-BE49-F238E27FC236}">
                          <a16:creationId xmlns:a16="http://schemas.microsoft.com/office/drawing/2014/main" id="{D544C526-E72C-4165-8267-0C99F279C0C0}"/>
                        </a:ext>
                      </a:extLst>
                    </p:cNvPr>
                    <p:cNvSpPr>
                      <a:spLocks noChangeAspect="1"/>
                    </p:cNvSpPr>
                    <p:nvPr/>
                  </p:nvSpPr>
                  <p:spPr>
                    <a:xfrm>
                      <a:off x="9630319" y="4660442"/>
                      <a:ext cx="68579" cy="68579"/>
                    </a:xfrm>
                    <a:prstGeom prst="ellipse">
                      <a:avLst/>
                    </a:prstGeom>
                    <a:solidFill>
                      <a:srgbClr val="FF7171"/>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13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32" name="Oval 1231">
                      <a:extLst>
                        <a:ext uri="{FF2B5EF4-FFF2-40B4-BE49-F238E27FC236}">
                          <a16:creationId xmlns:a16="http://schemas.microsoft.com/office/drawing/2014/main" id="{CDF236A5-1344-4F4A-AD4A-3FA6034556CE}"/>
                        </a:ext>
                      </a:extLst>
                    </p:cNvPr>
                    <p:cNvSpPr/>
                    <p:nvPr/>
                  </p:nvSpPr>
                  <p:spPr>
                    <a:xfrm>
                      <a:off x="9373413" y="4725757"/>
                      <a:ext cx="45719" cy="45719"/>
                    </a:xfrm>
                    <a:prstGeom prst="ellipse">
                      <a:avLst/>
                    </a:prstGeom>
                    <a:solidFill>
                      <a:srgbClr val="FF7171"/>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13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33" name="Oval 1232">
                      <a:extLst>
                        <a:ext uri="{FF2B5EF4-FFF2-40B4-BE49-F238E27FC236}">
                          <a16:creationId xmlns:a16="http://schemas.microsoft.com/office/drawing/2014/main" id="{DB16D536-9F20-4471-B3EA-681CBF94D671}"/>
                        </a:ext>
                      </a:extLst>
                    </p:cNvPr>
                    <p:cNvSpPr>
                      <a:spLocks noChangeAspect="1"/>
                    </p:cNvSpPr>
                    <p:nvPr/>
                  </p:nvSpPr>
                  <p:spPr>
                    <a:xfrm>
                      <a:off x="9435684" y="5054194"/>
                      <a:ext cx="58183" cy="58182"/>
                    </a:xfrm>
                    <a:prstGeom prst="ellipse">
                      <a:avLst/>
                    </a:prstGeom>
                    <a:solidFill>
                      <a:srgbClr val="FF7171"/>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13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34" name="Oval 1233">
                      <a:extLst>
                        <a:ext uri="{FF2B5EF4-FFF2-40B4-BE49-F238E27FC236}">
                          <a16:creationId xmlns:a16="http://schemas.microsoft.com/office/drawing/2014/main" id="{C3E2A50D-2D1D-4323-8556-B98A974A3272}"/>
                        </a:ext>
                      </a:extLst>
                    </p:cNvPr>
                    <p:cNvSpPr>
                      <a:spLocks noChangeAspect="1"/>
                    </p:cNvSpPr>
                    <p:nvPr/>
                  </p:nvSpPr>
                  <p:spPr>
                    <a:xfrm>
                      <a:off x="9486628" y="4804136"/>
                      <a:ext cx="68579" cy="68579"/>
                    </a:xfrm>
                    <a:prstGeom prst="ellipse">
                      <a:avLst/>
                    </a:prstGeom>
                    <a:solidFill>
                      <a:srgbClr val="FF7171"/>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13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35" name="Oval 1234">
                      <a:extLst>
                        <a:ext uri="{FF2B5EF4-FFF2-40B4-BE49-F238E27FC236}">
                          <a16:creationId xmlns:a16="http://schemas.microsoft.com/office/drawing/2014/main" id="{64C3AEFE-E94B-4090-ACC0-8F862E8C30D2}"/>
                        </a:ext>
                      </a:extLst>
                    </p:cNvPr>
                    <p:cNvSpPr/>
                    <p:nvPr/>
                  </p:nvSpPr>
                  <p:spPr>
                    <a:xfrm>
                      <a:off x="9734821" y="4703987"/>
                      <a:ext cx="45719" cy="45719"/>
                    </a:xfrm>
                    <a:prstGeom prst="ellipse">
                      <a:avLst/>
                    </a:prstGeom>
                    <a:solidFill>
                      <a:srgbClr val="FE0000"/>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13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36" name="Oval 1235">
                      <a:extLst>
                        <a:ext uri="{FF2B5EF4-FFF2-40B4-BE49-F238E27FC236}">
                          <a16:creationId xmlns:a16="http://schemas.microsoft.com/office/drawing/2014/main" id="{AF753EB1-A0BD-4AA1-8B36-8246443EEE61}"/>
                        </a:ext>
                      </a:extLst>
                    </p:cNvPr>
                    <p:cNvSpPr>
                      <a:spLocks noChangeAspect="1"/>
                    </p:cNvSpPr>
                    <p:nvPr/>
                  </p:nvSpPr>
                  <p:spPr>
                    <a:xfrm>
                      <a:off x="9628958" y="4769302"/>
                      <a:ext cx="71025" cy="71025"/>
                    </a:xfrm>
                    <a:prstGeom prst="ellipse">
                      <a:avLst/>
                    </a:prstGeom>
                    <a:solidFill>
                      <a:srgbClr val="FE0000"/>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13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37" name="Oval 1236">
                      <a:extLst>
                        <a:ext uri="{FF2B5EF4-FFF2-40B4-BE49-F238E27FC236}">
                          <a16:creationId xmlns:a16="http://schemas.microsoft.com/office/drawing/2014/main" id="{D267D396-1DD6-4BE8-AB0F-B908DC40CCAE}"/>
                        </a:ext>
                      </a:extLst>
                    </p:cNvPr>
                    <p:cNvSpPr>
                      <a:spLocks noChangeAspect="1"/>
                    </p:cNvSpPr>
                    <p:nvPr/>
                  </p:nvSpPr>
                  <p:spPr>
                    <a:xfrm>
                      <a:off x="9264558" y="4773655"/>
                      <a:ext cx="68579" cy="68579"/>
                    </a:xfrm>
                    <a:prstGeom prst="ellipse">
                      <a:avLst/>
                    </a:prstGeom>
                    <a:solidFill>
                      <a:srgbClr val="FE0000"/>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13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38" name="Oval 1237">
                      <a:extLst>
                        <a:ext uri="{FF2B5EF4-FFF2-40B4-BE49-F238E27FC236}">
                          <a16:creationId xmlns:a16="http://schemas.microsoft.com/office/drawing/2014/main" id="{5CE7836C-3BFB-43B3-A605-1C577A65CFF8}"/>
                        </a:ext>
                      </a:extLst>
                    </p:cNvPr>
                    <p:cNvSpPr/>
                    <p:nvPr/>
                  </p:nvSpPr>
                  <p:spPr>
                    <a:xfrm>
                      <a:off x="9112156" y="4778011"/>
                      <a:ext cx="45719" cy="45719"/>
                    </a:xfrm>
                    <a:prstGeom prst="ellipse">
                      <a:avLst/>
                    </a:prstGeom>
                    <a:solidFill>
                      <a:srgbClr val="FE0000"/>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13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39" name="Oval 1238">
                      <a:extLst>
                        <a:ext uri="{FF2B5EF4-FFF2-40B4-BE49-F238E27FC236}">
                          <a16:creationId xmlns:a16="http://schemas.microsoft.com/office/drawing/2014/main" id="{2AB7910A-7461-41E4-9CF0-5CB1BA9E4705}"/>
                        </a:ext>
                      </a:extLst>
                    </p:cNvPr>
                    <p:cNvSpPr>
                      <a:spLocks noChangeAspect="1"/>
                    </p:cNvSpPr>
                    <p:nvPr/>
                  </p:nvSpPr>
                  <p:spPr>
                    <a:xfrm>
                      <a:off x="9478869" y="4674087"/>
                      <a:ext cx="69086" cy="69086"/>
                    </a:xfrm>
                    <a:prstGeom prst="ellipse">
                      <a:avLst/>
                    </a:prstGeom>
                    <a:solidFill>
                      <a:srgbClr val="FE0000"/>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13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40" name="Oval 1239">
                      <a:extLst>
                        <a:ext uri="{FF2B5EF4-FFF2-40B4-BE49-F238E27FC236}">
                          <a16:creationId xmlns:a16="http://schemas.microsoft.com/office/drawing/2014/main" id="{DA362CB8-5CF7-4F12-B213-EDDC2AFAAE6B}"/>
                        </a:ext>
                      </a:extLst>
                    </p:cNvPr>
                    <p:cNvSpPr>
                      <a:spLocks noChangeAspect="1"/>
                    </p:cNvSpPr>
                    <p:nvPr/>
                  </p:nvSpPr>
                  <p:spPr>
                    <a:xfrm>
                      <a:off x="8851899" y="4697005"/>
                      <a:ext cx="68579" cy="68579"/>
                    </a:xfrm>
                    <a:prstGeom prst="ellipse">
                      <a:avLst/>
                    </a:prstGeom>
                    <a:solidFill>
                      <a:srgbClr val="FE0000"/>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13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41" name="Oval 1240">
                      <a:extLst>
                        <a:ext uri="{FF2B5EF4-FFF2-40B4-BE49-F238E27FC236}">
                          <a16:creationId xmlns:a16="http://schemas.microsoft.com/office/drawing/2014/main" id="{3B4730AE-61C3-4978-9312-2660B41F1BE8}"/>
                        </a:ext>
                      </a:extLst>
                    </p:cNvPr>
                    <p:cNvSpPr/>
                    <p:nvPr/>
                  </p:nvSpPr>
                  <p:spPr>
                    <a:xfrm>
                      <a:off x="9578218" y="4848670"/>
                      <a:ext cx="45719" cy="45718"/>
                    </a:xfrm>
                    <a:prstGeom prst="ellipse">
                      <a:avLst/>
                    </a:prstGeom>
                    <a:solidFill>
                      <a:srgbClr val="ED7D31"/>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13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42" name="Oval 1241">
                      <a:extLst>
                        <a:ext uri="{FF2B5EF4-FFF2-40B4-BE49-F238E27FC236}">
                          <a16:creationId xmlns:a16="http://schemas.microsoft.com/office/drawing/2014/main" id="{5D1E8228-4234-4B2C-B9FD-6460D2D03000}"/>
                        </a:ext>
                      </a:extLst>
                    </p:cNvPr>
                    <p:cNvSpPr>
                      <a:spLocks noChangeAspect="1"/>
                    </p:cNvSpPr>
                    <p:nvPr/>
                  </p:nvSpPr>
                  <p:spPr>
                    <a:xfrm>
                      <a:off x="8981529" y="4943469"/>
                      <a:ext cx="72075" cy="72075"/>
                    </a:xfrm>
                    <a:prstGeom prst="ellipse">
                      <a:avLst/>
                    </a:prstGeom>
                    <a:solidFill>
                      <a:srgbClr val="ED7D31"/>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13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43" name="Oval 1242">
                      <a:extLst>
                        <a:ext uri="{FF2B5EF4-FFF2-40B4-BE49-F238E27FC236}">
                          <a16:creationId xmlns:a16="http://schemas.microsoft.com/office/drawing/2014/main" id="{37CFFEA7-D467-4B8A-A1C6-1CDFF21117B4}"/>
                        </a:ext>
                      </a:extLst>
                    </p:cNvPr>
                    <p:cNvSpPr>
                      <a:spLocks noChangeAspect="1"/>
                    </p:cNvSpPr>
                    <p:nvPr/>
                  </p:nvSpPr>
                  <p:spPr>
                    <a:xfrm>
                      <a:off x="9369059" y="4825907"/>
                      <a:ext cx="68579" cy="68579"/>
                    </a:xfrm>
                    <a:prstGeom prst="ellipse">
                      <a:avLst/>
                    </a:prstGeom>
                    <a:solidFill>
                      <a:srgbClr val="ED7D31"/>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13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44" name="Oval 1243">
                      <a:extLst>
                        <a:ext uri="{FF2B5EF4-FFF2-40B4-BE49-F238E27FC236}">
                          <a16:creationId xmlns:a16="http://schemas.microsoft.com/office/drawing/2014/main" id="{C5256AE3-59B1-4B40-84F1-23C97A3B4526}"/>
                        </a:ext>
                      </a:extLst>
                    </p:cNvPr>
                    <p:cNvSpPr/>
                    <p:nvPr/>
                  </p:nvSpPr>
                  <p:spPr>
                    <a:xfrm>
                      <a:off x="9155699" y="4708341"/>
                      <a:ext cx="45719" cy="45719"/>
                    </a:xfrm>
                    <a:prstGeom prst="ellipse">
                      <a:avLst/>
                    </a:prstGeom>
                    <a:solidFill>
                      <a:srgbClr val="ED7D31"/>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13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45" name="Oval 1244">
                      <a:extLst>
                        <a:ext uri="{FF2B5EF4-FFF2-40B4-BE49-F238E27FC236}">
                          <a16:creationId xmlns:a16="http://schemas.microsoft.com/office/drawing/2014/main" id="{A9E176BC-7E44-45D5-99A9-567A34E2EC44}"/>
                        </a:ext>
                      </a:extLst>
                    </p:cNvPr>
                    <p:cNvSpPr>
                      <a:spLocks noChangeAspect="1"/>
                    </p:cNvSpPr>
                    <p:nvPr/>
                  </p:nvSpPr>
                  <p:spPr>
                    <a:xfrm>
                      <a:off x="9194888" y="4817191"/>
                      <a:ext cx="62572" cy="62572"/>
                    </a:xfrm>
                    <a:prstGeom prst="ellipse">
                      <a:avLst/>
                    </a:prstGeom>
                    <a:solidFill>
                      <a:srgbClr val="ED7D31"/>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13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46" name="Oval 1245">
                      <a:extLst>
                        <a:ext uri="{FF2B5EF4-FFF2-40B4-BE49-F238E27FC236}">
                          <a16:creationId xmlns:a16="http://schemas.microsoft.com/office/drawing/2014/main" id="{9AE5EC5A-5C2B-457F-BAFA-CD5A533E057B}"/>
                        </a:ext>
                      </a:extLst>
                    </p:cNvPr>
                    <p:cNvSpPr>
                      <a:spLocks noChangeAspect="1"/>
                    </p:cNvSpPr>
                    <p:nvPr/>
                  </p:nvSpPr>
                  <p:spPr>
                    <a:xfrm>
                      <a:off x="8981528" y="4786715"/>
                      <a:ext cx="68579" cy="68579"/>
                    </a:xfrm>
                    <a:prstGeom prst="ellipse">
                      <a:avLst/>
                    </a:prstGeom>
                    <a:solidFill>
                      <a:srgbClr val="ED7D31"/>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139"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197" name="Group 1196">
                    <a:extLst>
                      <a:ext uri="{FF2B5EF4-FFF2-40B4-BE49-F238E27FC236}">
                        <a16:creationId xmlns:a16="http://schemas.microsoft.com/office/drawing/2014/main" id="{6252C5E0-9D78-4065-ABB3-04C2AE956778}"/>
                      </a:ext>
                    </a:extLst>
                  </p:cNvPr>
                  <p:cNvGrpSpPr/>
                  <p:nvPr/>
                </p:nvGrpSpPr>
                <p:grpSpPr>
                  <a:xfrm rot="2700000">
                    <a:off x="8933822" y="4071636"/>
                    <a:ext cx="563955" cy="707612"/>
                    <a:chOff x="9380974" y="4495490"/>
                    <a:chExt cx="805048" cy="1010134"/>
                  </a:xfrm>
                </p:grpSpPr>
                <p:sp>
                  <p:nvSpPr>
                    <p:cNvPr id="1209" name="Oval 1208">
                      <a:extLst>
                        <a:ext uri="{FF2B5EF4-FFF2-40B4-BE49-F238E27FC236}">
                          <a16:creationId xmlns:a16="http://schemas.microsoft.com/office/drawing/2014/main" id="{4D2745C5-3165-47A6-A73B-24D36B6519E5}"/>
                        </a:ext>
                      </a:extLst>
                    </p:cNvPr>
                    <p:cNvSpPr/>
                    <p:nvPr/>
                  </p:nvSpPr>
                  <p:spPr>
                    <a:xfrm rot="10453029">
                      <a:off x="9513889" y="5373073"/>
                      <a:ext cx="38260" cy="42520"/>
                    </a:xfrm>
                    <a:prstGeom prst="ellipse">
                      <a:avLst/>
                    </a:prstGeom>
                    <a:solidFill>
                      <a:srgbClr val="C00000"/>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13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10" name="Oval 1209">
                      <a:extLst>
                        <a:ext uri="{FF2B5EF4-FFF2-40B4-BE49-F238E27FC236}">
                          <a16:creationId xmlns:a16="http://schemas.microsoft.com/office/drawing/2014/main" id="{B0E578E7-ACE8-4851-B45A-94389ACE5738}"/>
                        </a:ext>
                      </a:extLst>
                    </p:cNvPr>
                    <p:cNvSpPr/>
                    <p:nvPr/>
                  </p:nvSpPr>
                  <p:spPr>
                    <a:xfrm rot="10453029">
                      <a:off x="9380974" y="5398746"/>
                      <a:ext cx="38260" cy="42520"/>
                    </a:xfrm>
                    <a:prstGeom prst="ellipse">
                      <a:avLst/>
                    </a:prstGeom>
                    <a:solidFill>
                      <a:srgbClr val="C00000"/>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13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11" name="Oval 1210">
                      <a:extLst>
                        <a:ext uri="{FF2B5EF4-FFF2-40B4-BE49-F238E27FC236}">
                          <a16:creationId xmlns:a16="http://schemas.microsoft.com/office/drawing/2014/main" id="{80CB039D-5D32-4782-8688-0F66FCC97549}"/>
                        </a:ext>
                      </a:extLst>
                    </p:cNvPr>
                    <p:cNvSpPr>
                      <a:spLocks noChangeAspect="1"/>
                    </p:cNvSpPr>
                    <p:nvPr/>
                  </p:nvSpPr>
                  <p:spPr>
                    <a:xfrm rot="18670">
                      <a:off x="10039279" y="4508764"/>
                      <a:ext cx="49442" cy="54946"/>
                    </a:xfrm>
                    <a:prstGeom prst="ellipse">
                      <a:avLst/>
                    </a:prstGeom>
                    <a:solidFill>
                      <a:srgbClr val="C00000"/>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13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12" name="Oval 1211">
                      <a:extLst>
                        <a:ext uri="{FF2B5EF4-FFF2-40B4-BE49-F238E27FC236}">
                          <a16:creationId xmlns:a16="http://schemas.microsoft.com/office/drawing/2014/main" id="{D1F1E3CA-10C2-4822-90B7-AFBCF86539D1}"/>
                        </a:ext>
                      </a:extLst>
                    </p:cNvPr>
                    <p:cNvSpPr>
                      <a:spLocks noChangeAspect="1"/>
                    </p:cNvSpPr>
                    <p:nvPr/>
                  </p:nvSpPr>
                  <p:spPr>
                    <a:xfrm rot="10453029">
                      <a:off x="10128631" y="4684270"/>
                      <a:ext cx="57391" cy="63781"/>
                    </a:xfrm>
                    <a:prstGeom prst="ellipse">
                      <a:avLst/>
                    </a:prstGeom>
                    <a:solidFill>
                      <a:srgbClr val="C00000">
                        <a:alpha val="80000"/>
                      </a:srgbClr>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13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13" name="Oval 1212">
                      <a:extLst>
                        <a:ext uri="{FF2B5EF4-FFF2-40B4-BE49-F238E27FC236}">
                          <a16:creationId xmlns:a16="http://schemas.microsoft.com/office/drawing/2014/main" id="{E2E332E8-CD96-43E9-AE17-9A94015F5625}"/>
                        </a:ext>
                      </a:extLst>
                    </p:cNvPr>
                    <p:cNvSpPr/>
                    <p:nvPr/>
                  </p:nvSpPr>
                  <p:spPr>
                    <a:xfrm rot="10453029">
                      <a:off x="9474279" y="5271257"/>
                      <a:ext cx="38260" cy="42520"/>
                    </a:xfrm>
                    <a:prstGeom prst="ellipse">
                      <a:avLst/>
                    </a:prstGeom>
                    <a:solidFill>
                      <a:srgbClr val="FF7171"/>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13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14" name="Oval 1213">
                      <a:extLst>
                        <a:ext uri="{FF2B5EF4-FFF2-40B4-BE49-F238E27FC236}">
                          <a16:creationId xmlns:a16="http://schemas.microsoft.com/office/drawing/2014/main" id="{BE3580AF-DEAF-4AEB-AC53-7AC8C5443C94}"/>
                        </a:ext>
                      </a:extLst>
                    </p:cNvPr>
                    <p:cNvSpPr>
                      <a:spLocks noChangeAspect="1"/>
                    </p:cNvSpPr>
                    <p:nvPr/>
                  </p:nvSpPr>
                  <p:spPr>
                    <a:xfrm rot="18670">
                      <a:off x="10106781" y="4598494"/>
                      <a:ext cx="57391" cy="63781"/>
                    </a:xfrm>
                    <a:prstGeom prst="ellipse">
                      <a:avLst/>
                    </a:prstGeom>
                    <a:solidFill>
                      <a:srgbClr val="FF7171"/>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13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15" name="Oval 1214">
                      <a:extLst>
                        <a:ext uri="{FF2B5EF4-FFF2-40B4-BE49-F238E27FC236}">
                          <a16:creationId xmlns:a16="http://schemas.microsoft.com/office/drawing/2014/main" id="{FA8C0B7F-6148-4269-8433-AD70458BECAE}"/>
                        </a:ext>
                      </a:extLst>
                    </p:cNvPr>
                    <p:cNvSpPr/>
                    <p:nvPr/>
                  </p:nvSpPr>
                  <p:spPr>
                    <a:xfrm rot="10453029">
                      <a:off x="9529886" y="5277838"/>
                      <a:ext cx="38260" cy="42520"/>
                    </a:xfrm>
                    <a:prstGeom prst="ellipse">
                      <a:avLst/>
                    </a:prstGeom>
                    <a:solidFill>
                      <a:srgbClr val="FF7171"/>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13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16" name="Oval 1215">
                      <a:extLst>
                        <a:ext uri="{FF2B5EF4-FFF2-40B4-BE49-F238E27FC236}">
                          <a16:creationId xmlns:a16="http://schemas.microsoft.com/office/drawing/2014/main" id="{FF92CC96-0468-4633-AB5F-3F5EB0F8EC53}"/>
                        </a:ext>
                      </a:extLst>
                    </p:cNvPr>
                    <p:cNvSpPr>
                      <a:spLocks noChangeAspect="1"/>
                    </p:cNvSpPr>
                    <p:nvPr/>
                  </p:nvSpPr>
                  <p:spPr>
                    <a:xfrm rot="10453029">
                      <a:off x="9446499" y="5433579"/>
                      <a:ext cx="64828" cy="72045"/>
                    </a:xfrm>
                    <a:prstGeom prst="ellipse">
                      <a:avLst/>
                    </a:prstGeom>
                    <a:solidFill>
                      <a:srgbClr val="FF7171"/>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13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17" name="Oval 1216">
                      <a:extLst>
                        <a:ext uri="{FF2B5EF4-FFF2-40B4-BE49-F238E27FC236}">
                          <a16:creationId xmlns:a16="http://schemas.microsoft.com/office/drawing/2014/main" id="{EEC591F9-B3B9-437E-B228-C974A8E63ED7}"/>
                        </a:ext>
                      </a:extLst>
                    </p:cNvPr>
                    <p:cNvSpPr>
                      <a:spLocks noChangeAspect="1"/>
                    </p:cNvSpPr>
                    <p:nvPr/>
                  </p:nvSpPr>
                  <p:spPr>
                    <a:xfrm rot="10453029">
                      <a:off x="9408125" y="5194618"/>
                      <a:ext cx="57391" cy="63781"/>
                    </a:xfrm>
                    <a:prstGeom prst="ellipse">
                      <a:avLst/>
                    </a:prstGeom>
                    <a:solidFill>
                      <a:srgbClr val="FF7171"/>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13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18" name="Oval 1217">
                      <a:extLst>
                        <a:ext uri="{FF2B5EF4-FFF2-40B4-BE49-F238E27FC236}">
                          <a16:creationId xmlns:a16="http://schemas.microsoft.com/office/drawing/2014/main" id="{B269B21C-3CE5-422B-9637-5BF495BEBD5E}"/>
                        </a:ext>
                      </a:extLst>
                    </p:cNvPr>
                    <p:cNvSpPr/>
                    <p:nvPr/>
                  </p:nvSpPr>
                  <p:spPr>
                    <a:xfrm rot="18670">
                      <a:off x="10035836" y="4587265"/>
                      <a:ext cx="38260" cy="42520"/>
                    </a:xfrm>
                    <a:prstGeom prst="ellipse">
                      <a:avLst/>
                    </a:prstGeom>
                    <a:solidFill>
                      <a:srgbClr val="FE0000"/>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13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19" name="Oval 1218">
                      <a:extLst>
                        <a:ext uri="{FF2B5EF4-FFF2-40B4-BE49-F238E27FC236}">
                          <a16:creationId xmlns:a16="http://schemas.microsoft.com/office/drawing/2014/main" id="{403A54CC-B2A9-4E5A-A408-4C4164B54BCC}"/>
                        </a:ext>
                      </a:extLst>
                    </p:cNvPr>
                    <p:cNvSpPr>
                      <a:spLocks noChangeAspect="1"/>
                    </p:cNvSpPr>
                    <p:nvPr/>
                  </p:nvSpPr>
                  <p:spPr>
                    <a:xfrm rot="18670">
                      <a:off x="10095538" y="4495490"/>
                      <a:ext cx="59438" cy="66056"/>
                    </a:xfrm>
                    <a:prstGeom prst="ellipse">
                      <a:avLst/>
                    </a:prstGeom>
                    <a:solidFill>
                      <a:srgbClr val="FE0000"/>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13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20" name="Oval 1219">
                      <a:extLst>
                        <a:ext uri="{FF2B5EF4-FFF2-40B4-BE49-F238E27FC236}">
                          <a16:creationId xmlns:a16="http://schemas.microsoft.com/office/drawing/2014/main" id="{122536B4-AE2C-4BBF-AD10-830F747D4514}"/>
                        </a:ext>
                      </a:extLst>
                    </p:cNvPr>
                    <p:cNvSpPr>
                      <a:spLocks noChangeAspect="1"/>
                    </p:cNvSpPr>
                    <p:nvPr/>
                  </p:nvSpPr>
                  <p:spPr>
                    <a:xfrm rot="10453029">
                      <a:off x="9595877" y="5204097"/>
                      <a:ext cx="57391" cy="63781"/>
                    </a:xfrm>
                    <a:prstGeom prst="ellipse">
                      <a:avLst/>
                    </a:prstGeom>
                    <a:solidFill>
                      <a:srgbClr val="FE0000"/>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13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21" name="Oval 1220">
                      <a:extLst>
                        <a:ext uri="{FF2B5EF4-FFF2-40B4-BE49-F238E27FC236}">
                          <a16:creationId xmlns:a16="http://schemas.microsoft.com/office/drawing/2014/main" id="{5D4D9BF7-9636-489E-826E-492B531A8318}"/>
                        </a:ext>
                      </a:extLst>
                    </p:cNvPr>
                    <p:cNvSpPr>
                      <a:spLocks noChangeAspect="1"/>
                    </p:cNvSpPr>
                    <p:nvPr/>
                  </p:nvSpPr>
                  <p:spPr>
                    <a:xfrm rot="10453029">
                      <a:off x="9412894" y="5314527"/>
                      <a:ext cx="72082" cy="80107"/>
                    </a:xfrm>
                    <a:prstGeom prst="ellipse">
                      <a:avLst/>
                    </a:prstGeom>
                    <a:solidFill>
                      <a:srgbClr val="FE0000">
                        <a:alpha val="50000"/>
                      </a:srgbClr>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13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22" name="Oval 1221">
                      <a:extLst>
                        <a:ext uri="{FF2B5EF4-FFF2-40B4-BE49-F238E27FC236}">
                          <a16:creationId xmlns:a16="http://schemas.microsoft.com/office/drawing/2014/main" id="{83A1DC11-A18E-4004-8EF2-58902413CD4D}"/>
                        </a:ext>
                      </a:extLst>
                    </p:cNvPr>
                    <p:cNvSpPr>
                      <a:spLocks noChangeAspect="1"/>
                    </p:cNvSpPr>
                    <p:nvPr/>
                  </p:nvSpPr>
                  <p:spPr>
                    <a:xfrm rot="10453029">
                      <a:off x="9503973" y="5164560"/>
                      <a:ext cx="57391" cy="63781"/>
                    </a:xfrm>
                    <a:prstGeom prst="ellipse">
                      <a:avLst/>
                    </a:prstGeom>
                    <a:solidFill>
                      <a:srgbClr val="ED7D31"/>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139"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198" name="Group 1197">
                    <a:extLst>
                      <a:ext uri="{FF2B5EF4-FFF2-40B4-BE49-F238E27FC236}">
                        <a16:creationId xmlns:a16="http://schemas.microsoft.com/office/drawing/2014/main" id="{3884689D-D854-4B38-BBFF-A9179B116046}"/>
                      </a:ext>
                    </a:extLst>
                  </p:cNvPr>
                  <p:cNvGrpSpPr/>
                  <p:nvPr/>
                </p:nvGrpSpPr>
                <p:grpSpPr>
                  <a:xfrm rot="1632547">
                    <a:off x="9079744" y="4247460"/>
                    <a:ext cx="229603" cy="243649"/>
                    <a:chOff x="9023934" y="4125233"/>
                    <a:chExt cx="307768" cy="326593"/>
                  </a:xfrm>
                </p:grpSpPr>
                <p:sp>
                  <p:nvSpPr>
                    <p:cNvPr id="1199" name="Oval 1198">
                      <a:extLst>
                        <a:ext uri="{FF2B5EF4-FFF2-40B4-BE49-F238E27FC236}">
                          <a16:creationId xmlns:a16="http://schemas.microsoft.com/office/drawing/2014/main" id="{0DF6B1B9-A109-4CF2-9EA7-411315FD9D08}"/>
                        </a:ext>
                      </a:extLst>
                    </p:cNvPr>
                    <p:cNvSpPr>
                      <a:spLocks noChangeAspect="1"/>
                    </p:cNvSpPr>
                    <p:nvPr/>
                  </p:nvSpPr>
                  <p:spPr>
                    <a:xfrm rot="2273755">
                      <a:off x="9125491" y="4176705"/>
                      <a:ext cx="52459" cy="58299"/>
                    </a:xfrm>
                    <a:prstGeom prst="ellipse">
                      <a:avLst/>
                    </a:prstGeom>
                    <a:solidFill>
                      <a:srgbClr val="C00000"/>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13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00" name="Oval 1199">
                      <a:extLst>
                        <a:ext uri="{FF2B5EF4-FFF2-40B4-BE49-F238E27FC236}">
                          <a16:creationId xmlns:a16="http://schemas.microsoft.com/office/drawing/2014/main" id="{16C8DE46-EEFD-4F1A-A9D0-D428393F7B23}"/>
                        </a:ext>
                      </a:extLst>
                    </p:cNvPr>
                    <p:cNvSpPr>
                      <a:spLocks noChangeAspect="1"/>
                    </p:cNvSpPr>
                    <p:nvPr/>
                  </p:nvSpPr>
                  <p:spPr>
                    <a:xfrm rot="2273755">
                      <a:off x="9193625" y="4216972"/>
                      <a:ext cx="57391" cy="63781"/>
                    </a:xfrm>
                    <a:prstGeom prst="ellipse">
                      <a:avLst/>
                    </a:prstGeom>
                    <a:solidFill>
                      <a:srgbClr val="C00000"/>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13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01" name="Oval 1200">
                      <a:extLst>
                        <a:ext uri="{FF2B5EF4-FFF2-40B4-BE49-F238E27FC236}">
                          <a16:creationId xmlns:a16="http://schemas.microsoft.com/office/drawing/2014/main" id="{06F1852F-4ACE-4B43-8677-63C7D59D01E0}"/>
                        </a:ext>
                      </a:extLst>
                    </p:cNvPr>
                    <p:cNvSpPr>
                      <a:spLocks noChangeAspect="1"/>
                    </p:cNvSpPr>
                    <p:nvPr/>
                  </p:nvSpPr>
                  <p:spPr>
                    <a:xfrm rot="2273755">
                      <a:off x="9023934" y="4387806"/>
                      <a:ext cx="57607" cy="64020"/>
                    </a:xfrm>
                    <a:prstGeom prst="ellipse">
                      <a:avLst/>
                    </a:prstGeom>
                    <a:solidFill>
                      <a:srgbClr val="FF7171"/>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13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02" name="Oval 1201">
                      <a:extLst>
                        <a:ext uri="{FF2B5EF4-FFF2-40B4-BE49-F238E27FC236}">
                          <a16:creationId xmlns:a16="http://schemas.microsoft.com/office/drawing/2014/main" id="{81410A6F-1BB5-4137-8ABD-C70BBE6CFF2D}"/>
                        </a:ext>
                      </a:extLst>
                    </p:cNvPr>
                    <p:cNvSpPr/>
                    <p:nvPr/>
                  </p:nvSpPr>
                  <p:spPr>
                    <a:xfrm rot="2273755">
                      <a:off x="9151835" y="4312684"/>
                      <a:ext cx="38260" cy="42520"/>
                    </a:xfrm>
                    <a:prstGeom prst="ellipse">
                      <a:avLst/>
                    </a:prstGeom>
                    <a:solidFill>
                      <a:srgbClr val="FE0000"/>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13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03" name="Oval 1202">
                      <a:extLst>
                        <a:ext uri="{FF2B5EF4-FFF2-40B4-BE49-F238E27FC236}">
                          <a16:creationId xmlns:a16="http://schemas.microsoft.com/office/drawing/2014/main" id="{F0E09A7D-3F15-46C9-9AB3-F02D90E532C0}"/>
                        </a:ext>
                      </a:extLst>
                    </p:cNvPr>
                    <p:cNvSpPr>
                      <a:spLocks noChangeAspect="1"/>
                    </p:cNvSpPr>
                    <p:nvPr/>
                  </p:nvSpPr>
                  <p:spPr>
                    <a:xfrm rot="2273755">
                      <a:off x="9191414" y="4375942"/>
                      <a:ext cx="57391" cy="63781"/>
                    </a:xfrm>
                    <a:prstGeom prst="ellipse">
                      <a:avLst/>
                    </a:prstGeom>
                    <a:solidFill>
                      <a:srgbClr val="FE0000"/>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13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04" name="Oval 1203">
                      <a:extLst>
                        <a:ext uri="{FF2B5EF4-FFF2-40B4-BE49-F238E27FC236}">
                          <a16:creationId xmlns:a16="http://schemas.microsoft.com/office/drawing/2014/main" id="{12BE9302-50C8-4A1F-BB34-F447AD780A79}"/>
                        </a:ext>
                      </a:extLst>
                    </p:cNvPr>
                    <p:cNvSpPr/>
                    <p:nvPr/>
                  </p:nvSpPr>
                  <p:spPr>
                    <a:xfrm rot="2273755">
                      <a:off x="9293442" y="4155884"/>
                      <a:ext cx="38260" cy="42520"/>
                    </a:xfrm>
                    <a:prstGeom prst="ellipse">
                      <a:avLst/>
                    </a:prstGeom>
                    <a:solidFill>
                      <a:srgbClr val="ED7D31"/>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13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05" name="Oval 1204">
                      <a:extLst>
                        <a:ext uri="{FF2B5EF4-FFF2-40B4-BE49-F238E27FC236}">
                          <a16:creationId xmlns:a16="http://schemas.microsoft.com/office/drawing/2014/main" id="{B50BAB32-6A36-4013-9BE9-DA777D1F932C}"/>
                        </a:ext>
                      </a:extLst>
                    </p:cNvPr>
                    <p:cNvSpPr>
                      <a:spLocks noChangeAspect="1"/>
                    </p:cNvSpPr>
                    <p:nvPr/>
                  </p:nvSpPr>
                  <p:spPr>
                    <a:xfrm rot="2273755">
                      <a:off x="9221855" y="4125233"/>
                      <a:ext cx="60317" cy="67032"/>
                    </a:xfrm>
                    <a:prstGeom prst="ellipse">
                      <a:avLst/>
                    </a:prstGeom>
                    <a:solidFill>
                      <a:srgbClr val="ED7D31"/>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13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06" name="Oval 1205">
                      <a:extLst>
                        <a:ext uri="{FF2B5EF4-FFF2-40B4-BE49-F238E27FC236}">
                          <a16:creationId xmlns:a16="http://schemas.microsoft.com/office/drawing/2014/main" id="{EDC64116-C3CA-4B30-AB96-1ED6AB7674D6}"/>
                        </a:ext>
                      </a:extLst>
                    </p:cNvPr>
                    <p:cNvSpPr/>
                    <p:nvPr/>
                  </p:nvSpPr>
                  <p:spPr>
                    <a:xfrm rot="2273755">
                      <a:off x="9122110" y="4380821"/>
                      <a:ext cx="38260" cy="42520"/>
                    </a:xfrm>
                    <a:prstGeom prst="ellipse">
                      <a:avLst/>
                    </a:prstGeom>
                    <a:solidFill>
                      <a:srgbClr val="ED7D31"/>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13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07" name="Oval 1206">
                      <a:extLst>
                        <a:ext uri="{FF2B5EF4-FFF2-40B4-BE49-F238E27FC236}">
                          <a16:creationId xmlns:a16="http://schemas.microsoft.com/office/drawing/2014/main" id="{3DB76341-38FB-4EA4-A284-F4A807384183}"/>
                        </a:ext>
                      </a:extLst>
                    </p:cNvPr>
                    <p:cNvSpPr>
                      <a:spLocks noChangeAspect="1"/>
                    </p:cNvSpPr>
                    <p:nvPr/>
                  </p:nvSpPr>
                  <p:spPr>
                    <a:xfrm rot="2273755">
                      <a:off x="9064424" y="4268483"/>
                      <a:ext cx="52364" cy="58194"/>
                    </a:xfrm>
                    <a:prstGeom prst="ellipse">
                      <a:avLst/>
                    </a:prstGeom>
                    <a:solidFill>
                      <a:srgbClr val="ED7D31"/>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13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08" name="Oval 1207">
                      <a:extLst>
                        <a:ext uri="{FF2B5EF4-FFF2-40B4-BE49-F238E27FC236}">
                          <a16:creationId xmlns:a16="http://schemas.microsoft.com/office/drawing/2014/main" id="{70630FDC-0B05-499F-A17F-ACAE22D80302}"/>
                        </a:ext>
                      </a:extLst>
                    </p:cNvPr>
                    <p:cNvSpPr>
                      <a:spLocks noChangeAspect="1"/>
                    </p:cNvSpPr>
                    <p:nvPr/>
                  </p:nvSpPr>
                  <p:spPr>
                    <a:xfrm rot="2273755">
                      <a:off x="9239627" y="4273373"/>
                      <a:ext cx="57391" cy="63781"/>
                    </a:xfrm>
                    <a:prstGeom prst="ellipse">
                      <a:avLst/>
                    </a:prstGeom>
                    <a:solidFill>
                      <a:srgbClr val="ED7D31"/>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139"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grpSp>
              <p:nvGrpSpPr>
                <p:cNvPr id="1170" name="Group 1169">
                  <a:extLst>
                    <a:ext uri="{FF2B5EF4-FFF2-40B4-BE49-F238E27FC236}">
                      <a16:creationId xmlns:a16="http://schemas.microsoft.com/office/drawing/2014/main" id="{2A1AF861-4E38-4F04-AB61-8A7310212621}"/>
                    </a:ext>
                  </a:extLst>
                </p:cNvPr>
                <p:cNvGrpSpPr/>
                <p:nvPr/>
              </p:nvGrpSpPr>
              <p:grpSpPr>
                <a:xfrm rot="1198381">
                  <a:off x="8767021" y="4368371"/>
                  <a:ext cx="323333" cy="227175"/>
                  <a:chOff x="9369059" y="4612547"/>
                  <a:chExt cx="411481" cy="281939"/>
                </a:xfrm>
              </p:grpSpPr>
              <p:sp>
                <p:nvSpPr>
                  <p:cNvPr id="1182" name="Oval 1181">
                    <a:extLst>
                      <a:ext uri="{FF2B5EF4-FFF2-40B4-BE49-F238E27FC236}">
                        <a16:creationId xmlns:a16="http://schemas.microsoft.com/office/drawing/2014/main" id="{D17A6294-B0A9-4262-903A-7219AB704EE6}"/>
                      </a:ext>
                    </a:extLst>
                  </p:cNvPr>
                  <p:cNvSpPr/>
                  <p:nvPr/>
                </p:nvSpPr>
                <p:spPr>
                  <a:xfrm>
                    <a:off x="9403897" y="4625612"/>
                    <a:ext cx="45719" cy="45719"/>
                  </a:xfrm>
                  <a:prstGeom prst="ellipse">
                    <a:avLst/>
                  </a:prstGeom>
                  <a:solidFill>
                    <a:srgbClr val="C00000"/>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13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83" name="Oval 1182">
                    <a:extLst>
                      <a:ext uri="{FF2B5EF4-FFF2-40B4-BE49-F238E27FC236}">
                        <a16:creationId xmlns:a16="http://schemas.microsoft.com/office/drawing/2014/main" id="{B6B167C8-9DF9-446E-A49A-B3A21E707B4E}"/>
                      </a:ext>
                    </a:extLst>
                  </p:cNvPr>
                  <p:cNvSpPr/>
                  <p:nvPr/>
                </p:nvSpPr>
                <p:spPr>
                  <a:xfrm>
                    <a:off x="9565006" y="4612547"/>
                    <a:ext cx="45719" cy="45719"/>
                  </a:xfrm>
                  <a:prstGeom prst="ellipse">
                    <a:avLst/>
                  </a:prstGeom>
                  <a:solidFill>
                    <a:srgbClr val="C00000"/>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13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84" name="Oval 1183">
                    <a:extLst>
                      <a:ext uri="{FF2B5EF4-FFF2-40B4-BE49-F238E27FC236}">
                        <a16:creationId xmlns:a16="http://schemas.microsoft.com/office/drawing/2014/main" id="{FF304266-32DD-4D84-95D4-184EF7863AC4}"/>
                      </a:ext>
                    </a:extLst>
                  </p:cNvPr>
                  <p:cNvSpPr>
                    <a:spLocks noChangeAspect="1"/>
                  </p:cNvSpPr>
                  <p:nvPr/>
                </p:nvSpPr>
                <p:spPr>
                  <a:xfrm>
                    <a:off x="9708695" y="4773655"/>
                    <a:ext cx="59080" cy="59080"/>
                  </a:xfrm>
                  <a:prstGeom prst="ellipse">
                    <a:avLst/>
                  </a:prstGeom>
                  <a:solidFill>
                    <a:srgbClr val="C00000"/>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13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85" name="Oval 1184">
                    <a:extLst>
                      <a:ext uri="{FF2B5EF4-FFF2-40B4-BE49-F238E27FC236}">
                        <a16:creationId xmlns:a16="http://schemas.microsoft.com/office/drawing/2014/main" id="{99A40C17-5268-437A-BC60-C5541BEDBEC9}"/>
                      </a:ext>
                    </a:extLst>
                  </p:cNvPr>
                  <p:cNvSpPr/>
                  <p:nvPr/>
                </p:nvSpPr>
                <p:spPr>
                  <a:xfrm>
                    <a:off x="9438730" y="4738822"/>
                    <a:ext cx="45719" cy="45719"/>
                  </a:xfrm>
                  <a:prstGeom prst="ellipse">
                    <a:avLst/>
                  </a:prstGeom>
                  <a:solidFill>
                    <a:srgbClr val="FF7171"/>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13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86" name="Oval 1185">
                    <a:extLst>
                      <a:ext uri="{FF2B5EF4-FFF2-40B4-BE49-F238E27FC236}">
                        <a16:creationId xmlns:a16="http://schemas.microsoft.com/office/drawing/2014/main" id="{68BBA4A2-A90A-4C94-9A14-5D8C5AB83721}"/>
                      </a:ext>
                    </a:extLst>
                  </p:cNvPr>
                  <p:cNvSpPr>
                    <a:spLocks noChangeAspect="1"/>
                  </p:cNvSpPr>
                  <p:nvPr/>
                </p:nvSpPr>
                <p:spPr>
                  <a:xfrm>
                    <a:off x="9630319" y="4660442"/>
                    <a:ext cx="68579" cy="68579"/>
                  </a:xfrm>
                  <a:prstGeom prst="ellipse">
                    <a:avLst/>
                  </a:prstGeom>
                  <a:solidFill>
                    <a:srgbClr val="FF7171"/>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13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87" name="Oval 1186">
                    <a:extLst>
                      <a:ext uri="{FF2B5EF4-FFF2-40B4-BE49-F238E27FC236}">
                        <a16:creationId xmlns:a16="http://schemas.microsoft.com/office/drawing/2014/main" id="{F7C83D78-706C-42C0-BAA3-C0644EB333A9}"/>
                      </a:ext>
                    </a:extLst>
                  </p:cNvPr>
                  <p:cNvSpPr>
                    <a:spLocks noChangeAspect="1"/>
                  </p:cNvSpPr>
                  <p:nvPr/>
                </p:nvSpPr>
                <p:spPr>
                  <a:xfrm>
                    <a:off x="9556859" y="4693222"/>
                    <a:ext cx="58183" cy="58182"/>
                  </a:xfrm>
                  <a:prstGeom prst="ellipse">
                    <a:avLst/>
                  </a:prstGeom>
                  <a:solidFill>
                    <a:srgbClr val="FF7171"/>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13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88" name="Oval 1187">
                    <a:extLst>
                      <a:ext uri="{FF2B5EF4-FFF2-40B4-BE49-F238E27FC236}">
                        <a16:creationId xmlns:a16="http://schemas.microsoft.com/office/drawing/2014/main" id="{66B91F54-5A95-45E0-BFCA-C6502BBCF4A1}"/>
                      </a:ext>
                    </a:extLst>
                  </p:cNvPr>
                  <p:cNvSpPr/>
                  <p:nvPr/>
                </p:nvSpPr>
                <p:spPr>
                  <a:xfrm>
                    <a:off x="9734821" y="4703987"/>
                    <a:ext cx="45719" cy="45719"/>
                  </a:xfrm>
                  <a:prstGeom prst="ellipse">
                    <a:avLst/>
                  </a:prstGeom>
                  <a:solidFill>
                    <a:srgbClr val="FE0000"/>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13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89" name="Oval 1188">
                    <a:extLst>
                      <a:ext uri="{FF2B5EF4-FFF2-40B4-BE49-F238E27FC236}">
                        <a16:creationId xmlns:a16="http://schemas.microsoft.com/office/drawing/2014/main" id="{EAE1EBA8-34B7-4993-B275-D66B9526332C}"/>
                      </a:ext>
                    </a:extLst>
                  </p:cNvPr>
                  <p:cNvSpPr>
                    <a:spLocks noChangeAspect="1"/>
                  </p:cNvSpPr>
                  <p:nvPr/>
                </p:nvSpPr>
                <p:spPr>
                  <a:xfrm>
                    <a:off x="9628958" y="4769302"/>
                    <a:ext cx="71025" cy="71025"/>
                  </a:xfrm>
                  <a:prstGeom prst="ellipse">
                    <a:avLst/>
                  </a:prstGeom>
                  <a:solidFill>
                    <a:srgbClr val="FE0000"/>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13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90" name="Oval 1189">
                    <a:extLst>
                      <a:ext uri="{FF2B5EF4-FFF2-40B4-BE49-F238E27FC236}">
                        <a16:creationId xmlns:a16="http://schemas.microsoft.com/office/drawing/2014/main" id="{7072DAC3-E888-49EF-A44F-4000A5A6F535}"/>
                      </a:ext>
                    </a:extLst>
                  </p:cNvPr>
                  <p:cNvSpPr>
                    <a:spLocks noChangeAspect="1"/>
                  </p:cNvSpPr>
                  <p:nvPr/>
                </p:nvSpPr>
                <p:spPr>
                  <a:xfrm>
                    <a:off x="9484669" y="4806812"/>
                    <a:ext cx="68579" cy="68579"/>
                  </a:xfrm>
                  <a:prstGeom prst="ellipse">
                    <a:avLst/>
                  </a:prstGeom>
                  <a:solidFill>
                    <a:srgbClr val="FE0000"/>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13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91" name="Oval 1190">
                    <a:extLst>
                      <a:ext uri="{FF2B5EF4-FFF2-40B4-BE49-F238E27FC236}">
                        <a16:creationId xmlns:a16="http://schemas.microsoft.com/office/drawing/2014/main" id="{E1C4440B-7559-4FD8-86AA-51767DDCDEC6}"/>
                      </a:ext>
                    </a:extLst>
                  </p:cNvPr>
                  <p:cNvSpPr/>
                  <p:nvPr/>
                </p:nvSpPr>
                <p:spPr>
                  <a:xfrm>
                    <a:off x="9526814" y="4661401"/>
                    <a:ext cx="45719" cy="45718"/>
                  </a:xfrm>
                  <a:prstGeom prst="ellipse">
                    <a:avLst/>
                  </a:prstGeom>
                  <a:solidFill>
                    <a:srgbClr val="FE0000"/>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13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92" name="Oval 1191">
                    <a:extLst>
                      <a:ext uri="{FF2B5EF4-FFF2-40B4-BE49-F238E27FC236}">
                        <a16:creationId xmlns:a16="http://schemas.microsoft.com/office/drawing/2014/main" id="{912BE220-FC7F-4FB4-9C1B-4F6FFD5BC31A}"/>
                      </a:ext>
                    </a:extLst>
                  </p:cNvPr>
                  <p:cNvSpPr>
                    <a:spLocks noChangeAspect="1"/>
                  </p:cNvSpPr>
                  <p:nvPr/>
                </p:nvSpPr>
                <p:spPr>
                  <a:xfrm>
                    <a:off x="9444501" y="4672753"/>
                    <a:ext cx="68579" cy="68579"/>
                  </a:xfrm>
                  <a:prstGeom prst="ellipse">
                    <a:avLst/>
                  </a:prstGeom>
                  <a:solidFill>
                    <a:srgbClr val="FE0000"/>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13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93" name="Oval 1192">
                    <a:extLst>
                      <a:ext uri="{FF2B5EF4-FFF2-40B4-BE49-F238E27FC236}">
                        <a16:creationId xmlns:a16="http://schemas.microsoft.com/office/drawing/2014/main" id="{81FA8F68-562A-455F-9EB4-26F442F6FC2A}"/>
                      </a:ext>
                    </a:extLst>
                  </p:cNvPr>
                  <p:cNvSpPr/>
                  <p:nvPr/>
                </p:nvSpPr>
                <p:spPr>
                  <a:xfrm>
                    <a:off x="9578218" y="4848670"/>
                    <a:ext cx="45719" cy="45718"/>
                  </a:xfrm>
                  <a:prstGeom prst="ellipse">
                    <a:avLst/>
                  </a:prstGeom>
                  <a:solidFill>
                    <a:srgbClr val="ED7D31"/>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13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94" name="Oval 1193">
                    <a:extLst>
                      <a:ext uri="{FF2B5EF4-FFF2-40B4-BE49-F238E27FC236}">
                        <a16:creationId xmlns:a16="http://schemas.microsoft.com/office/drawing/2014/main" id="{4097831F-B8A1-49F7-AA44-0AA97CA83BE1}"/>
                      </a:ext>
                    </a:extLst>
                  </p:cNvPr>
                  <p:cNvSpPr>
                    <a:spLocks noChangeAspect="1"/>
                  </p:cNvSpPr>
                  <p:nvPr/>
                </p:nvSpPr>
                <p:spPr>
                  <a:xfrm>
                    <a:off x="9369059" y="4825907"/>
                    <a:ext cx="68579" cy="68579"/>
                  </a:xfrm>
                  <a:prstGeom prst="ellipse">
                    <a:avLst/>
                  </a:prstGeom>
                  <a:solidFill>
                    <a:srgbClr val="ED7D31"/>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13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95" name="Oval 1194">
                    <a:extLst>
                      <a:ext uri="{FF2B5EF4-FFF2-40B4-BE49-F238E27FC236}">
                        <a16:creationId xmlns:a16="http://schemas.microsoft.com/office/drawing/2014/main" id="{FC1C8925-6BC2-43C3-993B-DB7B557C37A7}"/>
                      </a:ext>
                    </a:extLst>
                  </p:cNvPr>
                  <p:cNvSpPr/>
                  <p:nvPr/>
                </p:nvSpPr>
                <p:spPr>
                  <a:xfrm>
                    <a:off x="9537898" y="4770881"/>
                    <a:ext cx="45719" cy="45718"/>
                  </a:xfrm>
                  <a:prstGeom prst="ellipse">
                    <a:avLst/>
                  </a:prstGeom>
                  <a:solidFill>
                    <a:srgbClr val="ED7D31"/>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139"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171" name="Group 1170">
                  <a:extLst>
                    <a:ext uri="{FF2B5EF4-FFF2-40B4-BE49-F238E27FC236}">
                      <a16:creationId xmlns:a16="http://schemas.microsoft.com/office/drawing/2014/main" id="{7A80D1AF-647E-4969-B5D1-DB0C85A5D5B6}"/>
                    </a:ext>
                  </a:extLst>
                </p:cNvPr>
                <p:cNvGrpSpPr/>
                <p:nvPr/>
              </p:nvGrpSpPr>
              <p:grpSpPr>
                <a:xfrm rot="11429341">
                  <a:off x="8782828" y="4018452"/>
                  <a:ext cx="180123" cy="191142"/>
                  <a:chOff x="9023934" y="4125233"/>
                  <a:chExt cx="307768" cy="326593"/>
                </a:xfrm>
              </p:grpSpPr>
              <p:sp>
                <p:nvSpPr>
                  <p:cNvPr id="1172" name="Oval 1171">
                    <a:extLst>
                      <a:ext uri="{FF2B5EF4-FFF2-40B4-BE49-F238E27FC236}">
                        <a16:creationId xmlns:a16="http://schemas.microsoft.com/office/drawing/2014/main" id="{9473B74A-05CD-40F5-9635-4897CB27ED63}"/>
                      </a:ext>
                    </a:extLst>
                  </p:cNvPr>
                  <p:cNvSpPr>
                    <a:spLocks noChangeAspect="1"/>
                  </p:cNvSpPr>
                  <p:nvPr/>
                </p:nvSpPr>
                <p:spPr>
                  <a:xfrm rot="2273755">
                    <a:off x="9125491" y="4176705"/>
                    <a:ext cx="52459" cy="58299"/>
                  </a:xfrm>
                  <a:prstGeom prst="ellipse">
                    <a:avLst/>
                  </a:prstGeom>
                  <a:solidFill>
                    <a:srgbClr val="C00000"/>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13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73" name="Oval 1172">
                    <a:extLst>
                      <a:ext uri="{FF2B5EF4-FFF2-40B4-BE49-F238E27FC236}">
                        <a16:creationId xmlns:a16="http://schemas.microsoft.com/office/drawing/2014/main" id="{29AD5899-2684-4F48-8D67-A5F90BB9467C}"/>
                      </a:ext>
                    </a:extLst>
                  </p:cNvPr>
                  <p:cNvSpPr>
                    <a:spLocks noChangeAspect="1"/>
                  </p:cNvSpPr>
                  <p:nvPr/>
                </p:nvSpPr>
                <p:spPr>
                  <a:xfrm rot="2273755">
                    <a:off x="9193625" y="4216972"/>
                    <a:ext cx="57391" cy="63781"/>
                  </a:xfrm>
                  <a:prstGeom prst="ellipse">
                    <a:avLst/>
                  </a:prstGeom>
                  <a:solidFill>
                    <a:srgbClr val="C00000"/>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13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74" name="Oval 1173">
                    <a:extLst>
                      <a:ext uri="{FF2B5EF4-FFF2-40B4-BE49-F238E27FC236}">
                        <a16:creationId xmlns:a16="http://schemas.microsoft.com/office/drawing/2014/main" id="{972FA918-619A-4A90-BAEB-1BDA7FBBDB40}"/>
                      </a:ext>
                    </a:extLst>
                  </p:cNvPr>
                  <p:cNvSpPr>
                    <a:spLocks noChangeAspect="1"/>
                  </p:cNvSpPr>
                  <p:nvPr/>
                </p:nvSpPr>
                <p:spPr>
                  <a:xfrm rot="2273755">
                    <a:off x="9023934" y="4387806"/>
                    <a:ext cx="57607" cy="64020"/>
                  </a:xfrm>
                  <a:prstGeom prst="ellipse">
                    <a:avLst/>
                  </a:prstGeom>
                  <a:solidFill>
                    <a:srgbClr val="FF7171"/>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13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75" name="Oval 1174">
                    <a:extLst>
                      <a:ext uri="{FF2B5EF4-FFF2-40B4-BE49-F238E27FC236}">
                        <a16:creationId xmlns:a16="http://schemas.microsoft.com/office/drawing/2014/main" id="{EAD04846-ABFD-4BB3-B0C3-FB8ED3E8C787}"/>
                      </a:ext>
                    </a:extLst>
                  </p:cNvPr>
                  <p:cNvSpPr/>
                  <p:nvPr/>
                </p:nvSpPr>
                <p:spPr>
                  <a:xfrm rot="2273755">
                    <a:off x="9151835" y="4312684"/>
                    <a:ext cx="38260" cy="42520"/>
                  </a:xfrm>
                  <a:prstGeom prst="ellipse">
                    <a:avLst/>
                  </a:prstGeom>
                  <a:solidFill>
                    <a:srgbClr val="FE0000"/>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13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76" name="Oval 1175">
                    <a:extLst>
                      <a:ext uri="{FF2B5EF4-FFF2-40B4-BE49-F238E27FC236}">
                        <a16:creationId xmlns:a16="http://schemas.microsoft.com/office/drawing/2014/main" id="{43A91ECF-985B-45E5-8180-9C0D2862A5E8}"/>
                      </a:ext>
                    </a:extLst>
                  </p:cNvPr>
                  <p:cNvSpPr>
                    <a:spLocks noChangeAspect="1"/>
                  </p:cNvSpPr>
                  <p:nvPr/>
                </p:nvSpPr>
                <p:spPr>
                  <a:xfrm rot="2273755">
                    <a:off x="9191414" y="4375942"/>
                    <a:ext cx="57391" cy="63781"/>
                  </a:xfrm>
                  <a:prstGeom prst="ellipse">
                    <a:avLst/>
                  </a:prstGeom>
                  <a:solidFill>
                    <a:srgbClr val="FE0000"/>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13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77" name="Oval 1176">
                    <a:extLst>
                      <a:ext uri="{FF2B5EF4-FFF2-40B4-BE49-F238E27FC236}">
                        <a16:creationId xmlns:a16="http://schemas.microsoft.com/office/drawing/2014/main" id="{9BD42128-050E-43A3-8E47-02928B4A9397}"/>
                      </a:ext>
                    </a:extLst>
                  </p:cNvPr>
                  <p:cNvSpPr/>
                  <p:nvPr/>
                </p:nvSpPr>
                <p:spPr>
                  <a:xfrm rot="2273755">
                    <a:off x="9293442" y="4155884"/>
                    <a:ext cx="38260" cy="42520"/>
                  </a:xfrm>
                  <a:prstGeom prst="ellipse">
                    <a:avLst/>
                  </a:prstGeom>
                  <a:solidFill>
                    <a:srgbClr val="ED7D31"/>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13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78" name="Oval 1177">
                    <a:extLst>
                      <a:ext uri="{FF2B5EF4-FFF2-40B4-BE49-F238E27FC236}">
                        <a16:creationId xmlns:a16="http://schemas.microsoft.com/office/drawing/2014/main" id="{F3FA12A4-BF65-4B73-9A3B-BF0E6EB33B72}"/>
                      </a:ext>
                    </a:extLst>
                  </p:cNvPr>
                  <p:cNvSpPr>
                    <a:spLocks noChangeAspect="1"/>
                  </p:cNvSpPr>
                  <p:nvPr/>
                </p:nvSpPr>
                <p:spPr>
                  <a:xfrm rot="2273755">
                    <a:off x="9221855" y="4125233"/>
                    <a:ext cx="60317" cy="67032"/>
                  </a:xfrm>
                  <a:prstGeom prst="ellipse">
                    <a:avLst/>
                  </a:prstGeom>
                  <a:solidFill>
                    <a:srgbClr val="ED7D31"/>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13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79" name="Oval 1178">
                    <a:extLst>
                      <a:ext uri="{FF2B5EF4-FFF2-40B4-BE49-F238E27FC236}">
                        <a16:creationId xmlns:a16="http://schemas.microsoft.com/office/drawing/2014/main" id="{14E3F6A6-E60A-4DB3-BF6F-0607387928CF}"/>
                      </a:ext>
                    </a:extLst>
                  </p:cNvPr>
                  <p:cNvSpPr/>
                  <p:nvPr/>
                </p:nvSpPr>
                <p:spPr>
                  <a:xfrm rot="2273755">
                    <a:off x="9122110" y="4380821"/>
                    <a:ext cx="38260" cy="42520"/>
                  </a:xfrm>
                  <a:prstGeom prst="ellipse">
                    <a:avLst/>
                  </a:prstGeom>
                  <a:solidFill>
                    <a:srgbClr val="ED7D31"/>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13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80" name="Oval 1179">
                    <a:extLst>
                      <a:ext uri="{FF2B5EF4-FFF2-40B4-BE49-F238E27FC236}">
                        <a16:creationId xmlns:a16="http://schemas.microsoft.com/office/drawing/2014/main" id="{E04B8F77-EDC7-4CF6-AFF6-39C7BE4EC37D}"/>
                      </a:ext>
                    </a:extLst>
                  </p:cNvPr>
                  <p:cNvSpPr>
                    <a:spLocks noChangeAspect="1"/>
                  </p:cNvSpPr>
                  <p:nvPr/>
                </p:nvSpPr>
                <p:spPr>
                  <a:xfrm rot="2273755">
                    <a:off x="9064424" y="4268483"/>
                    <a:ext cx="52364" cy="58194"/>
                  </a:xfrm>
                  <a:prstGeom prst="ellipse">
                    <a:avLst/>
                  </a:prstGeom>
                  <a:solidFill>
                    <a:srgbClr val="ED7D31"/>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13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81" name="Oval 1180">
                    <a:extLst>
                      <a:ext uri="{FF2B5EF4-FFF2-40B4-BE49-F238E27FC236}">
                        <a16:creationId xmlns:a16="http://schemas.microsoft.com/office/drawing/2014/main" id="{7CB5F231-C662-4347-960C-1907E38EC8D6}"/>
                      </a:ext>
                    </a:extLst>
                  </p:cNvPr>
                  <p:cNvSpPr>
                    <a:spLocks noChangeAspect="1"/>
                  </p:cNvSpPr>
                  <p:nvPr/>
                </p:nvSpPr>
                <p:spPr>
                  <a:xfrm rot="2273755">
                    <a:off x="9239627" y="4273373"/>
                    <a:ext cx="57391" cy="63781"/>
                  </a:xfrm>
                  <a:prstGeom prst="ellipse">
                    <a:avLst/>
                  </a:prstGeom>
                  <a:solidFill>
                    <a:srgbClr val="ED7D31"/>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139"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sp>
            <p:nvSpPr>
              <p:cNvPr id="1162" name="Oval 1161">
                <a:extLst>
                  <a:ext uri="{FF2B5EF4-FFF2-40B4-BE49-F238E27FC236}">
                    <a16:creationId xmlns:a16="http://schemas.microsoft.com/office/drawing/2014/main" id="{119AE755-459B-4837-9FF3-40AE0D9D364B}"/>
                  </a:ext>
                </a:extLst>
              </p:cNvPr>
              <p:cNvSpPr/>
              <p:nvPr/>
            </p:nvSpPr>
            <p:spPr>
              <a:xfrm rot="13703096">
                <a:off x="9222966" y="4278386"/>
                <a:ext cx="22392" cy="24885"/>
              </a:xfrm>
              <a:prstGeom prst="ellipse">
                <a:avLst/>
              </a:prstGeom>
              <a:solidFill>
                <a:srgbClr val="FE0000"/>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13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63" name="Oval 1162">
                <a:extLst>
                  <a:ext uri="{FF2B5EF4-FFF2-40B4-BE49-F238E27FC236}">
                    <a16:creationId xmlns:a16="http://schemas.microsoft.com/office/drawing/2014/main" id="{0714045A-E459-4D75-B12E-334596295F27}"/>
                  </a:ext>
                </a:extLst>
              </p:cNvPr>
              <p:cNvSpPr/>
              <p:nvPr/>
            </p:nvSpPr>
            <p:spPr>
              <a:xfrm rot="13703096">
                <a:off x="9205744" y="4430786"/>
                <a:ext cx="22392" cy="24885"/>
              </a:xfrm>
              <a:prstGeom prst="ellipse">
                <a:avLst/>
              </a:prstGeom>
              <a:solidFill>
                <a:srgbClr val="FE0000"/>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13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64" name="Oval 1163">
                <a:extLst>
                  <a:ext uri="{FF2B5EF4-FFF2-40B4-BE49-F238E27FC236}">
                    <a16:creationId xmlns:a16="http://schemas.microsoft.com/office/drawing/2014/main" id="{A0654A24-320C-41EC-AF50-EBDF802FE699}"/>
                  </a:ext>
                </a:extLst>
              </p:cNvPr>
              <p:cNvSpPr/>
              <p:nvPr/>
            </p:nvSpPr>
            <p:spPr>
              <a:xfrm rot="13703096">
                <a:off x="9375366" y="4375131"/>
                <a:ext cx="22392" cy="24885"/>
              </a:xfrm>
              <a:prstGeom prst="ellipse">
                <a:avLst/>
              </a:prstGeom>
              <a:solidFill>
                <a:srgbClr val="FE0000"/>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13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65" name="Oval 1164">
                <a:extLst>
                  <a:ext uri="{FF2B5EF4-FFF2-40B4-BE49-F238E27FC236}">
                    <a16:creationId xmlns:a16="http://schemas.microsoft.com/office/drawing/2014/main" id="{97DA5157-759C-4E6A-8C25-176BDADD0391}"/>
                  </a:ext>
                </a:extLst>
              </p:cNvPr>
              <p:cNvSpPr>
                <a:spLocks noChangeAspect="1"/>
              </p:cNvSpPr>
              <p:nvPr/>
            </p:nvSpPr>
            <p:spPr>
              <a:xfrm rot="20249823" flipH="1" flipV="1">
                <a:off x="9267514" y="4347546"/>
                <a:ext cx="22859" cy="23442"/>
              </a:xfrm>
              <a:prstGeom prst="ellipse">
                <a:avLst/>
              </a:prstGeom>
              <a:solidFill>
                <a:srgbClr val="FF7171"/>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13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66" name="Oval 1165">
                <a:extLst>
                  <a:ext uri="{FF2B5EF4-FFF2-40B4-BE49-F238E27FC236}">
                    <a16:creationId xmlns:a16="http://schemas.microsoft.com/office/drawing/2014/main" id="{E7550C99-4765-4723-BD06-45343A614984}"/>
                  </a:ext>
                </a:extLst>
              </p:cNvPr>
              <p:cNvSpPr>
                <a:spLocks noChangeAspect="1"/>
              </p:cNvSpPr>
              <p:nvPr/>
            </p:nvSpPr>
            <p:spPr>
              <a:xfrm rot="20249823" flipH="1" flipV="1">
                <a:off x="9371503" y="4287385"/>
                <a:ext cx="22859" cy="23442"/>
              </a:xfrm>
              <a:prstGeom prst="ellipse">
                <a:avLst/>
              </a:prstGeom>
              <a:solidFill>
                <a:srgbClr val="FF7171"/>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13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67" name="Oval 1166">
                <a:extLst>
                  <a:ext uri="{FF2B5EF4-FFF2-40B4-BE49-F238E27FC236}">
                    <a16:creationId xmlns:a16="http://schemas.microsoft.com/office/drawing/2014/main" id="{9CDB2C61-ED8E-4968-B8C3-E7B2A477F2F9}"/>
                  </a:ext>
                </a:extLst>
              </p:cNvPr>
              <p:cNvSpPr>
                <a:spLocks noChangeAspect="1"/>
              </p:cNvSpPr>
              <p:nvPr/>
            </p:nvSpPr>
            <p:spPr>
              <a:xfrm rot="16468478">
                <a:off x="9192404" y="4321813"/>
                <a:ext cx="55810" cy="57231"/>
              </a:xfrm>
              <a:prstGeom prst="ellipse">
                <a:avLst/>
              </a:prstGeom>
              <a:solidFill>
                <a:srgbClr val="FE0000"/>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13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68" name="Oval 1167">
                <a:extLst>
                  <a:ext uri="{FF2B5EF4-FFF2-40B4-BE49-F238E27FC236}">
                    <a16:creationId xmlns:a16="http://schemas.microsoft.com/office/drawing/2014/main" id="{CC050CFE-E30F-4B94-B781-93DF205F0B3E}"/>
                  </a:ext>
                </a:extLst>
              </p:cNvPr>
              <p:cNvSpPr>
                <a:spLocks noChangeAspect="1"/>
              </p:cNvSpPr>
              <p:nvPr/>
            </p:nvSpPr>
            <p:spPr>
              <a:xfrm rot="1349823">
                <a:off x="9195218" y="4076731"/>
                <a:ext cx="34635" cy="38491"/>
              </a:xfrm>
              <a:prstGeom prst="ellipse">
                <a:avLst/>
              </a:prstGeom>
              <a:solidFill>
                <a:srgbClr val="C00000"/>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139"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081" name="Group 1080">
              <a:extLst>
                <a:ext uri="{FF2B5EF4-FFF2-40B4-BE49-F238E27FC236}">
                  <a16:creationId xmlns:a16="http://schemas.microsoft.com/office/drawing/2014/main" id="{E1E05B89-0890-451E-8070-2AD3848BD1BC}"/>
                </a:ext>
              </a:extLst>
            </p:cNvPr>
            <p:cNvGrpSpPr/>
            <p:nvPr/>
          </p:nvGrpSpPr>
          <p:grpSpPr>
            <a:xfrm flipH="1">
              <a:off x="10128732" y="1248347"/>
              <a:ext cx="924172" cy="1103869"/>
              <a:chOff x="5481606" y="2827993"/>
              <a:chExt cx="1093168" cy="1202013"/>
            </a:xfrm>
          </p:grpSpPr>
          <p:sp>
            <p:nvSpPr>
              <p:cNvPr id="1144" name="Arc 22">
                <a:extLst>
                  <a:ext uri="{FF2B5EF4-FFF2-40B4-BE49-F238E27FC236}">
                    <a16:creationId xmlns:a16="http://schemas.microsoft.com/office/drawing/2014/main" id="{5053099B-9FC3-4AEA-9B0D-F5BE309AA1CE}"/>
                  </a:ext>
                </a:extLst>
              </p:cNvPr>
              <p:cNvSpPr/>
              <p:nvPr/>
            </p:nvSpPr>
            <p:spPr>
              <a:xfrm rot="11351442" flipH="1">
                <a:off x="5929453" y="3239234"/>
                <a:ext cx="136339" cy="176449"/>
              </a:xfrm>
              <a:custGeom>
                <a:avLst/>
                <a:gdLst>
                  <a:gd name="connsiteX0" fmla="*/ 40460 w 80920"/>
                  <a:gd name="connsiteY0" fmla="*/ 0 h 216193"/>
                  <a:gd name="connsiteX1" fmla="*/ 80720 w 80920"/>
                  <a:gd name="connsiteY1" fmla="*/ 97365 h 216193"/>
                  <a:gd name="connsiteX2" fmla="*/ 74350 w 80920"/>
                  <a:gd name="connsiteY2" fmla="*/ 167147 h 216193"/>
                  <a:gd name="connsiteX3" fmla="*/ 40460 w 80920"/>
                  <a:gd name="connsiteY3" fmla="*/ 108097 h 216193"/>
                  <a:gd name="connsiteX4" fmla="*/ 40460 w 80920"/>
                  <a:gd name="connsiteY4" fmla="*/ 0 h 216193"/>
                  <a:gd name="connsiteX0" fmla="*/ 40460 w 80920"/>
                  <a:gd name="connsiteY0" fmla="*/ 0 h 216193"/>
                  <a:gd name="connsiteX1" fmla="*/ 80720 w 80920"/>
                  <a:gd name="connsiteY1" fmla="*/ 97365 h 216193"/>
                  <a:gd name="connsiteX2" fmla="*/ 74350 w 80920"/>
                  <a:gd name="connsiteY2" fmla="*/ 167147 h 216193"/>
                  <a:gd name="connsiteX0" fmla="*/ 0 w 63853"/>
                  <a:gd name="connsiteY0" fmla="*/ 0 h 167147"/>
                  <a:gd name="connsiteX1" fmla="*/ 40260 w 63853"/>
                  <a:gd name="connsiteY1" fmla="*/ 97365 h 167147"/>
                  <a:gd name="connsiteX2" fmla="*/ 33890 w 63853"/>
                  <a:gd name="connsiteY2" fmla="*/ 167147 h 167147"/>
                  <a:gd name="connsiteX3" fmla="*/ 0 w 63853"/>
                  <a:gd name="connsiteY3" fmla="*/ 108097 h 167147"/>
                  <a:gd name="connsiteX4" fmla="*/ 0 w 63853"/>
                  <a:gd name="connsiteY4" fmla="*/ 0 h 167147"/>
                  <a:gd name="connsiteX0" fmla="*/ 0 w 63853"/>
                  <a:gd name="connsiteY0" fmla="*/ 0 h 167147"/>
                  <a:gd name="connsiteX1" fmla="*/ 40260 w 63853"/>
                  <a:gd name="connsiteY1" fmla="*/ 97365 h 167147"/>
                  <a:gd name="connsiteX2" fmla="*/ 63229 w 63853"/>
                  <a:gd name="connsiteY2" fmla="*/ 154923 h 167147"/>
                  <a:gd name="connsiteX0" fmla="*/ 0 w 63591"/>
                  <a:gd name="connsiteY0" fmla="*/ 0 h 167147"/>
                  <a:gd name="connsiteX1" fmla="*/ 40260 w 63591"/>
                  <a:gd name="connsiteY1" fmla="*/ 97365 h 167147"/>
                  <a:gd name="connsiteX2" fmla="*/ 33890 w 63591"/>
                  <a:gd name="connsiteY2" fmla="*/ 167147 h 167147"/>
                  <a:gd name="connsiteX3" fmla="*/ 0 w 63591"/>
                  <a:gd name="connsiteY3" fmla="*/ 108097 h 167147"/>
                  <a:gd name="connsiteX4" fmla="*/ 0 w 63591"/>
                  <a:gd name="connsiteY4" fmla="*/ 0 h 167147"/>
                  <a:gd name="connsiteX0" fmla="*/ 0 w 63591"/>
                  <a:gd name="connsiteY0" fmla="*/ 0 h 167147"/>
                  <a:gd name="connsiteX1" fmla="*/ 18256 w 63591"/>
                  <a:gd name="connsiteY1" fmla="*/ 102254 h 167147"/>
                  <a:gd name="connsiteX2" fmla="*/ 63229 w 63591"/>
                  <a:gd name="connsiteY2" fmla="*/ 154923 h 167147"/>
                  <a:gd name="connsiteX0" fmla="*/ 0 w 63591"/>
                  <a:gd name="connsiteY0" fmla="*/ 0 h 167147"/>
                  <a:gd name="connsiteX1" fmla="*/ 18256 w 63591"/>
                  <a:gd name="connsiteY1" fmla="*/ 75360 h 167147"/>
                  <a:gd name="connsiteX2" fmla="*/ 33890 w 63591"/>
                  <a:gd name="connsiteY2" fmla="*/ 167147 h 167147"/>
                  <a:gd name="connsiteX3" fmla="*/ 0 w 63591"/>
                  <a:gd name="connsiteY3" fmla="*/ 108097 h 167147"/>
                  <a:gd name="connsiteX4" fmla="*/ 0 w 63591"/>
                  <a:gd name="connsiteY4" fmla="*/ 0 h 167147"/>
                  <a:gd name="connsiteX0" fmla="*/ 0 w 63591"/>
                  <a:gd name="connsiteY0" fmla="*/ 0 h 167147"/>
                  <a:gd name="connsiteX1" fmla="*/ 18256 w 63591"/>
                  <a:gd name="connsiteY1" fmla="*/ 102254 h 167147"/>
                  <a:gd name="connsiteX2" fmla="*/ 63229 w 63591"/>
                  <a:gd name="connsiteY2" fmla="*/ 154923 h 167147"/>
                  <a:gd name="connsiteX0" fmla="*/ 0 w 63523"/>
                  <a:gd name="connsiteY0" fmla="*/ 0 h 167147"/>
                  <a:gd name="connsiteX1" fmla="*/ 18256 w 63523"/>
                  <a:gd name="connsiteY1" fmla="*/ 75360 h 167147"/>
                  <a:gd name="connsiteX2" fmla="*/ 33890 w 63523"/>
                  <a:gd name="connsiteY2" fmla="*/ 167147 h 167147"/>
                  <a:gd name="connsiteX3" fmla="*/ 0 w 63523"/>
                  <a:gd name="connsiteY3" fmla="*/ 108097 h 167147"/>
                  <a:gd name="connsiteX4" fmla="*/ 0 w 63523"/>
                  <a:gd name="connsiteY4" fmla="*/ 0 h 167147"/>
                  <a:gd name="connsiteX0" fmla="*/ 0 w 63523"/>
                  <a:gd name="connsiteY0" fmla="*/ 0 h 167147"/>
                  <a:gd name="connsiteX1" fmla="*/ 6031 w 63523"/>
                  <a:gd name="connsiteY1" fmla="*/ 109589 h 167147"/>
                  <a:gd name="connsiteX2" fmla="*/ 63229 w 63523"/>
                  <a:gd name="connsiteY2" fmla="*/ 154923 h 167147"/>
                  <a:gd name="connsiteX0" fmla="*/ 72795 w 136318"/>
                  <a:gd name="connsiteY0" fmla="*/ 9302 h 176449"/>
                  <a:gd name="connsiteX1" fmla="*/ 91051 w 136318"/>
                  <a:gd name="connsiteY1" fmla="*/ 84662 h 176449"/>
                  <a:gd name="connsiteX2" fmla="*/ 106685 w 136318"/>
                  <a:gd name="connsiteY2" fmla="*/ 176449 h 176449"/>
                  <a:gd name="connsiteX3" fmla="*/ 72795 w 136318"/>
                  <a:gd name="connsiteY3" fmla="*/ 117399 h 176449"/>
                  <a:gd name="connsiteX4" fmla="*/ 72795 w 136318"/>
                  <a:gd name="connsiteY4" fmla="*/ 9302 h 176449"/>
                  <a:gd name="connsiteX0" fmla="*/ 0 w 136318"/>
                  <a:gd name="connsiteY0" fmla="*/ 0 h 176449"/>
                  <a:gd name="connsiteX1" fmla="*/ 78826 w 136318"/>
                  <a:gd name="connsiteY1" fmla="*/ 118891 h 176449"/>
                  <a:gd name="connsiteX2" fmla="*/ 136024 w 136318"/>
                  <a:gd name="connsiteY2" fmla="*/ 164225 h 176449"/>
                  <a:gd name="connsiteX0" fmla="*/ 72795 w 136474"/>
                  <a:gd name="connsiteY0" fmla="*/ 9302 h 176449"/>
                  <a:gd name="connsiteX1" fmla="*/ 91051 w 136474"/>
                  <a:gd name="connsiteY1" fmla="*/ 84662 h 176449"/>
                  <a:gd name="connsiteX2" fmla="*/ 106685 w 136474"/>
                  <a:gd name="connsiteY2" fmla="*/ 176449 h 176449"/>
                  <a:gd name="connsiteX3" fmla="*/ 72795 w 136474"/>
                  <a:gd name="connsiteY3" fmla="*/ 117399 h 176449"/>
                  <a:gd name="connsiteX4" fmla="*/ 72795 w 136474"/>
                  <a:gd name="connsiteY4" fmla="*/ 9302 h 176449"/>
                  <a:gd name="connsiteX0" fmla="*/ 0 w 136474"/>
                  <a:gd name="connsiteY0" fmla="*/ 0 h 176449"/>
                  <a:gd name="connsiteX1" fmla="*/ 101258 w 136474"/>
                  <a:gd name="connsiteY1" fmla="*/ 102706 h 176449"/>
                  <a:gd name="connsiteX2" fmla="*/ 136024 w 136474"/>
                  <a:gd name="connsiteY2" fmla="*/ 164225 h 176449"/>
                  <a:gd name="connsiteX0" fmla="*/ 72795 w 136474"/>
                  <a:gd name="connsiteY0" fmla="*/ 9302 h 176449"/>
                  <a:gd name="connsiteX1" fmla="*/ 88317 w 136474"/>
                  <a:gd name="connsiteY1" fmla="*/ 101556 h 176449"/>
                  <a:gd name="connsiteX2" fmla="*/ 106685 w 136474"/>
                  <a:gd name="connsiteY2" fmla="*/ 176449 h 176449"/>
                  <a:gd name="connsiteX3" fmla="*/ 72795 w 136474"/>
                  <a:gd name="connsiteY3" fmla="*/ 117399 h 176449"/>
                  <a:gd name="connsiteX4" fmla="*/ 72795 w 136474"/>
                  <a:gd name="connsiteY4" fmla="*/ 9302 h 176449"/>
                  <a:gd name="connsiteX0" fmla="*/ 0 w 136474"/>
                  <a:gd name="connsiteY0" fmla="*/ 0 h 176449"/>
                  <a:gd name="connsiteX1" fmla="*/ 101258 w 136474"/>
                  <a:gd name="connsiteY1" fmla="*/ 102706 h 176449"/>
                  <a:gd name="connsiteX2" fmla="*/ 136024 w 136474"/>
                  <a:gd name="connsiteY2" fmla="*/ 164225 h 176449"/>
                  <a:gd name="connsiteX0" fmla="*/ 72795 w 136339"/>
                  <a:gd name="connsiteY0" fmla="*/ 9302 h 176449"/>
                  <a:gd name="connsiteX1" fmla="*/ 88317 w 136339"/>
                  <a:gd name="connsiteY1" fmla="*/ 101556 h 176449"/>
                  <a:gd name="connsiteX2" fmla="*/ 106685 w 136339"/>
                  <a:gd name="connsiteY2" fmla="*/ 176449 h 176449"/>
                  <a:gd name="connsiteX3" fmla="*/ 72795 w 136339"/>
                  <a:gd name="connsiteY3" fmla="*/ 117399 h 176449"/>
                  <a:gd name="connsiteX4" fmla="*/ 72795 w 136339"/>
                  <a:gd name="connsiteY4" fmla="*/ 9302 h 176449"/>
                  <a:gd name="connsiteX0" fmla="*/ 0 w 136339"/>
                  <a:gd name="connsiteY0" fmla="*/ 0 h 176449"/>
                  <a:gd name="connsiteX1" fmla="*/ 83192 w 136339"/>
                  <a:gd name="connsiteY1" fmla="*/ 107213 h 176449"/>
                  <a:gd name="connsiteX2" fmla="*/ 136024 w 136339"/>
                  <a:gd name="connsiteY2" fmla="*/ 164225 h 176449"/>
                </a:gdLst>
                <a:ahLst/>
                <a:cxnLst>
                  <a:cxn ang="0">
                    <a:pos x="connsiteX0" y="connsiteY0"/>
                  </a:cxn>
                  <a:cxn ang="0">
                    <a:pos x="connsiteX1" y="connsiteY1"/>
                  </a:cxn>
                  <a:cxn ang="0">
                    <a:pos x="connsiteX2" y="connsiteY2"/>
                  </a:cxn>
                </a:cxnLst>
                <a:rect l="l" t="t" r="r" b="b"/>
                <a:pathLst>
                  <a:path w="136339" h="176449" stroke="0" extrusionOk="0">
                    <a:moveTo>
                      <a:pt x="72795" y="9302"/>
                    </a:moveTo>
                    <a:cubicBezTo>
                      <a:pt x="93585" y="9302"/>
                      <a:pt x="86253" y="46286"/>
                      <a:pt x="88317" y="101556"/>
                    </a:cubicBezTo>
                    <a:cubicBezTo>
                      <a:pt x="89233" y="126077"/>
                      <a:pt x="111723" y="155808"/>
                      <a:pt x="106685" y="176449"/>
                    </a:cubicBezTo>
                    <a:lnTo>
                      <a:pt x="72795" y="117399"/>
                    </a:lnTo>
                    <a:lnTo>
                      <a:pt x="72795" y="9302"/>
                    </a:lnTo>
                    <a:close/>
                  </a:path>
                  <a:path w="136339" h="176449" fill="none">
                    <a:moveTo>
                      <a:pt x="0" y="0"/>
                    </a:moveTo>
                    <a:cubicBezTo>
                      <a:pt x="20790" y="0"/>
                      <a:pt x="81128" y="51943"/>
                      <a:pt x="83192" y="107213"/>
                    </a:cubicBezTo>
                    <a:cubicBezTo>
                      <a:pt x="84108" y="131734"/>
                      <a:pt x="141062" y="143584"/>
                      <a:pt x="136024" y="164225"/>
                    </a:cubicBezTo>
                  </a:path>
                </a:pathLst>
              </a:custGeom>
              <a:noFill/>
              <a:ln w="19050" cap="flat" cmpd="sng" algn="ctr">
                <a:solidFill>
                  <a:srgbClr val="003479"/>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139" b="0" i="0" u="none" strike="noStrike" kern="1200" cap="none" spc="0" normalizeH="0" baseline="0" noProof="0">
                  <a:ln>
                    <a:noFill/>
                  </a:ln>
                  <a:solidFill>
                    <a:srgbClr val="333333"/>
                  </a:solidFill>
                  <a:effectLst/>
                  <a:uLnTx/>
                  <a:uFillTx/>
                  <a:latin typeface="Calibri" panose="020F0502020204030204"/>
                  <a:ea typeface="+mn-ea"/>
                  <a:cs typeface="+mn-cs"/>
                </a:endParaRPr>
              </a:p>
            </p:txBody>
          </p:sp>
          <p:grpSp>
            <p:nvGrpSpPr>
              <p:cNvPr id="1145" name="Group 1144">
                <a:extLst>
                  <a:ext uri="{FF2B5EF4-FFF2-40B4-BE49-F238E27FC236}">
                    <a16:creationId xmlns:a16="http://schemas.microsoft.com/office/drawing/2014/main" id="{E67648B2-DF1D-477B-9FD4-1091D7FEE5E4}"/>
                  </a:ext>
                </a:extLst>
              </p:cNvPr>
              <p:cNvGrpSpPr/>
              <p:nvPr/>
            </p:nvGrpSpPr>
            <p:grpSpPr>
              <a:xfrm>
                <a:off x="5481606" y="2827993"/>
                <a:ext cx="1093168" cy="1202013"/>
                <a:chOff x="4315489" y="2753618"/>
                <a:chExt cx="1093168" cy="1202013"/>
              </a:xfrm>
            </p:grpSpPr>
            <p:grpSp>
              <p:nvGrpSpPr>
                <p:cNvPr id="1149" name="Group 1148">
                  <a:extLst>
                    <a:ext uri="{FF2B5EF4-FFF2-40B4-BE49-F238E27FC236}">
                      <a16:creationId xmlns:a16="http://schemas.microsoft.com/office/drawing/2014/main" id="{349466C3-A074-4163-8CAA-F610E631924A}"/>
                    </a:ext>
                  </a:extLst>
                </p:cNvPr>
                <p:cNvGrpSpPr/>
                <p:nvPr/>
              </p:nvGrpSpPr>
              <p:grpSpPr>
                <a:xfrm>
                  <a:off x="4315489" y="2753618"/>
                  <a:ext cx="509147" cy="511048"/>
                  <a:chOff x="4315489" y="2753618"/>
                  <a:chExt cx="509147" cy="511048"/>
                </a:xfrm>
              </p:grpSpPr>
              <p:sp>
                <p:nvSpPr>
                  <p:cNvPr id="1157" name="Oval 1156">
                    <a:extLst>
                      <a:ext uri="{FF2B5EF4-FFF2-40B4-BE49-F238E27FC236}">
                        <a16:creationId xmlns:a16="http://schemas.microsoft.com/office/drawing/2014/main" id="{674DED3C-BA19-4054-9831-9957985CD5DA}"/>
                      </a:ext>
                    </a:extLst>
                  </p:cNvPr>
                  <p:cNvSpPr/>
                  <p:nvPr/>
                </p:nvSpPr>
                <p:spPr>
                  <a:xfrm rot="17425388">
                    <a:off x="4410181" y="2662285"/>
                    <a:ext cx="187949" cy="370615"/>
                  </a:xfrm>
                  <a:prstGeom prst="ellipse">
                    <a:avLst/>
                  </a:prstGeom>
                  <a:solidFill>
                    <a:srgbClr val="349941">
                      <a:lumMod val="75000"/>
                    </a:srgbClr>
                  </a:solidFill>
                  <a:ln w="3175" cap="flat" cmpd="sng" algn="ctr">
                    <a:solidFill>
                      <a:srgbClr val="FFFFFF">
                        <a:lumMod val="85000"/>
                      </a:srgbClr>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266"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58" name="Oval 1157">
                    <a:extLst>
                      <a:ext uri="{FF2B5EF4-FFF2-40B4-BE49-F238E27FC236}">
                        <a16:creationId xmlns:a16="http://schemas.microsoft.com/office/drawing/2014/main" id="{F4F8A9FA-E53F-4B6E-BE79-B146250D871A}"/>
                      </a:ext>
                    </a:extLst>
                  </p:cNvPr>
                  <p:cNvSpPr/>
                  <p:nvPr/>
                </p:nvSpPr>
                <p:spPr>
                  <a:xfrm rot="20367603">
                    <a:off x="4636687" y="2871230"/>
                    <a:ext cx="187949" cy="370615"/>
                  </a:xfrm>
                  <a:prstGeom prst="ellipse">
                    <a:avLst/>
                  </a:prstGeom>
                  <a:solidFill>
                    <a:srgbClr val="349941">
                      <a:lumMod val="75000"/>
                    </a:srgbClr>
                  </a:solidFill>
                  <a:ln w="3175" cap="flat" cmpd="sng" algn="ctr">
                    <a:solidFill>
                      <a:srgbClr val="FFFFFF">
                        <a:lumMod val="85000"/>
                      </a:srgbClr>
                    </a:solidFill>
                    <a:prstDash val="solid"/>
                    <a:miter lim="800000"/>
                  </a:ln>
                  <a:effectLst>
                    <a:outerShdw blurRad="50800" dist="38100" dir="2700000" algn="tl" rotWithShape="0">
                      <a:prstClr val="black">
                        <a:alpha val="40000"/>
                      </a:prstClr>
                    </a:outerShdw>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266"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59" name="Oval 1158">
                    <a:extLst>
                      <a:ext uri="{FF2B5EF4-FFF2-40B4-BE49-F238E27FC236}">
                        <a16:creationId xmlns:a16="http://schemas.microsoft.com/office/drawing/2014/main" id="{E03C0B04-A8A8-497A-8AFF-1F4E1BF73694}"/>
                      </a:ext>
                    </a:extLst>
                  </p:cNvPr>
                  <p:cNvSpPr/>
                  <p:nvPr/>
                </p:nvSpPr>
                <p:spPr>
                  <a:xfrm rot="20262582">
                    <a:off x="4315489" y="2760898"/>
                    <a:ext cx="187949" cy="370615"/>
                  </a:xfrm>
                  <a:prstGeom prst="ellipse">
                    <a:avLst/>
                  </a:prstGeom>
                  <a:solidFill>
                    <a:srgbClr val="349941">
                      <a:lumMod val="75000"/>
                    </a:srgbClr>
                  </a:solidFill>
                  <a:ln w="3175" cap="flat" cmpd="sng" algn="ctr">
                    <a:solidFill>
                      <a:srgbClr val="FFFFFF">
                        <a:lumMod val="85000"/>
                      </a:srgbClr>
                    </a:solidFill>
                    <a:prstDash val="solid"/>
                    <a:miter lim="800000"/>
                  </a:ln>
                  <a:effectLst>
                    <a:outerShdw blurRad="50800" dist="38100" dir="2700000" algn="tl" rotWithShape="0">
                      <a:prstClr val="black">
                        <a:alpha val="40000"/>
                      </a:prstClr>
                    </a:outerShdw>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266"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60" name="Oval 1159">
                    <a:extLst>
                      <a:ext uri="{FF2B5EF4-FFF2-40B4-BE49-F238E27FC236}">
                        <a16:creationId xmlns:a16="http://schemas.microsoft.com/office/drawing/2014/main" id="{BA46DCD4-167D-4D47-A33B-E80179CDEA69}"/>
                      </a:ext>
                    </a:extLst>
                  </p:cNvPr>
                  <p:cNvSpPr/>
                  <p:nvPr/>
                </p:nvSpPr>
                <p:spPr>
                  <a:xfrm rot="17465954">
                    <a:off x="4525647" y="2985384"/>
                    <a:ext cx="187949" cy="370615"/>
                  </a:xfrm>
                  <a:prstGeom prst="ellipse">
                    <a:avLst/>
                  </a:prstGeom>
                  <a:solidFill>
                    <a:srgbClr val="349941">
                      <a:lumMod val="75000"/>
                    </a:srgbClr>
                  </a:solidFill>
                  <a:ln w="3175" cap="flat" cmpd="sng" algn="ctr">
                    <a:solidFill>
                      <a:srgbClr val="FFFFFF">
                        <a:lumMod val="85000"/>
                      </a:srgbClr>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266"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150" name="Group 1149">
                  <a:extLst>
                    <a:ext uri="{FF2B5EF4-FFF2-40B4-BE49-F238E27FC236}">
                      <a16:creationId xmlns:a16="http://schemas.microsoft.com/office/drawing/2014/main" id="{814166B1-2551-44ED-87E0-B6E159B96931}"/>
                    </a:ext>
                  </a:extLst>
                </p:cNvPr>
                <p:cNvGrpSpPr/>
                <p:nvPr/>
              </p:nvGrpSpPr>
              <p:grpSpPr>
                <a:xfrm rot="10800000" flipH="1">
                  <a:off x="4899510" y="2760785"/>
                  <a:ext cx="509147" cy="511048"/>
                  <a:chOff x="4315489" y="2753618"/>
                  <a:chExt cx="509147" cy="511048"/>
                </a:xfrm>
              </p:grpSpPr>
              <p:sp>
                <p:nvSpPr>
                  <p:cNvPr id="1153" name="Oval 1152">
                    <a:extLst>
                      <a:ext uri="{FF2B5EF4-FFF2-40B4-BE49-F238E27FC236}">
                        <a16:creationId xmlns:a16="http://schemas.microsoft.com/office/drawing/2014/main" id="{6AE866EB-92F4-434F-8C19-9483197FF49D}"/>
                      </a:ext>
                    </a:extLst>
                  </p:cNvPr>
                  <p:cNvSpPr/>
                  <p:nvPr/>
                </p:nvSpPr>
                <p:spPr>
                  <a:xfrm rot="17425388">
                    <a:off x="4410181" y="2662285"/>
                    <a:ext cx="187949" cy="370615"/>
                  </a:xfrm>
                  <a:prstGeom prst="ellipse">
                    <a:avLst/>
                  </a:prstGeom>
                  <a:solidFill>
                    <a:srgbClr val="1C70B6"/>
                  </a:solidFill>
                  <a:ln w="3175" cap="flat" cmpd="sng" algn="ctr">
                    <a:solidFill>
                      <a:srgbClr val="FFFFFF">
                        <a:lumMod val="85000"/>
                      </a:srgbClr>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266"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54" name="Oval 1153">
                    <a:extLst>
                      <a:ext uri="{FF2B5EF4-FFF2-40B4-BE49-F238E27FC236}">
                        <a16:creationId xmlns:a16="http://schemas.microsoft.com/office/drawing/2014/main" id="{8A0045F9-5721-4C7C-B384-C60CE1124442}"/>
                      </a:ext>
                    </a:extLst>
                  </p:cNvPr>
                  <p:cNvSpPr/>
                  <p:nvPr/>
                </p:nvSpPr>
                <p:spPr>
                  <a:xfrm rot="20262582">
                    <a:off x="4315489" y="2760898"/>
                    <a:ext cx="187949" cy="370615"/>
                  </a:xfrm>
                  <a:prstGeom prst="ellipse">
                    <a:avLst/>
                  </a:prstGeom>
                  <a:solidFill>
                    <a:srgbClr val="1C70B6"/>
                  </a:solidFill>
                  <a:ln w="3175" cap="flat" cmpd="sng" algn="ctr">
                    <a:solidFill>
                      <a:srgbClr val="FFFFFF">
                        <a:lumMod val="85000"/>
                      </a:srgbClr>
                    </a:solidFill>
                    <a:prstDash val="solid"/>
                    <a:miter lim="800000"/>
                  </a:ln>
                  <a:effectLst>
                    <a:outerShdw blurRad="50800" dist="38100" dir="2700000" algn="tl" rotWithShape="0">
                      <a:prstClr val="black">
                        <a:alpha val="40000"/>
                      </a:prstClr>
                    </a:outerShdw>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266"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55" name="Oval 1154">
                    <a:extLst>
                      <a:ext uri="{FF2B5EF4-FFF2-40B4-BE49-F238E27FC236}">
                        <a16:creationId xmlns:a16="http://schemas.microsoft.com/office/drawing/2014/main" id="{7A38C22A-6FC1-496D-BBEB-816062A5E7CC}"/>
                      </a:ext>
                    </a:extLst>
                  </p:cNvPr>
                  <p:cNvSpPr/>
                  <p:nvPr/>
                </p:nvSpPr>
                <p:spPr>
                  <a:xfrm rot="17465954">
                    <a:off x="4525647" y="2985384"/>
                    <a:ext cx="187949" cy="370615"/>
                  </a:xfrm>
                  <a:prstGeom prst="ellipse">
                    <a:avLst/>
                  </a:prstGeom>
                  <a:solidFill>
                    <a:srgbClr val="1C70B6"/>
                  </a:solidFill>
                  <a:ln w="3175" cap="flat" cmpd="sng" algn="ctr">
                    <a:solidFill>
                      <a:srgbClr val="FFFFFF">
                        <a:lumMod val="85000"/>
                      </a:srgbClr>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266"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56" name="Oval 1155">
                    <a:extLst>
                      <a:ext uri="{FF2B5EF4-FFF2-40B4-BE49-F238E27FC236}">
                        <a16:creationId xmlns:a16="http://schemas.microsoft.com/office/drawing/2014/main" id="{AD1456D9-1C4E-4950-B331-06FF57867816}"/>
                      </a:ext>
                    </a:extLst>
                  </p:cNvPr>
                  <p:cNvSpPr/>
                  <p:nvPr/>
                </p:nvSpPr>
                <p:spPr>
                  <a:xfrm rot="20367603">
                    <a:off x="4636687" y="2871230"/>
                    <a:ext cx="187949" cy="370615"/>
                  </a:xfrm>
                  <a:prstGeom prst="ellipse">
                    <a:avLst/>
                  </a:prstGeom>
                  <a:solidFill>
                    <a:srgbClr val="1C70B6"/>
                  </a:solidFill>
                  <a:ln w="3175" cap="flat" cmpd="sng" algn="ctr">
                    <a:solidFill>
                      <a:srgbClr val="FFFFFF">
                        <a:lumMod val="85000"/>
                      </a:srgbClr>
                    </a:solidFill>
                    <a:prstDash val="solid"/>
                    <a:miter lim="800000"/>
                  </a:ln>
                  <a:effectLst>
                    <a:outerShdw blurRad="50800" dist="38100" dir="2700000" algn="tl" rotWithShape="0">
                      <a:prstClr val="black">
                        <a:alpha val="40000"/>
                      </a:prstClr>
                    </a:outerShdw>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266"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1151" name="Oval 1150">
                  <a:extLst>
                    <a:ext uri="{FF2B5EF4-FFF2-40B4-BE49-F238E27FC236}">
                      <a16:creationId xmlns:a16="http://schemas.microsoft.com/office/drawing/2014/main" id="{0B077650-E9B8-4062-A3D9-9708ADAFB1F0}"/>
                    </a:ext>
                  </a:extLst>
                </p:cNvPr>
                <p:cNvSpPr/>
                <p:nvPr/>
              </p:nvSpPr>
              <p:spPr>
                <a:xfrm rot="11867226">
                  <a:off x="4624754" y="3305268"/>
                  <a:ext cx="214155" cy="346879"/>
                </a:xfrm>
                <a:prstGeom prst="ellipse">
                  <a:avLst/>
                </a:prstGeom>
                <a:solidFill>
                  <a:srgbClr val="349941">
                    <a:lumMod val="75000"/>
                  </a:srgbClr>
                </a:solidFill>
                <a:ln w="3175" cap="flat" cmpd="sng" algn="ctr">
                  <a:solidFill>
                    <a:srgbClr val="FFFFFF">
                      <a:lumMod val="85000"/>
                    </a:srgbClr>
                  </a:solidFill>
                  <a:prstDash val="solid"/>
                  <a:miter lim="800000"/>
                </a:ln>
                <a:effectLst>
                  <a:outerShdw blurRad="50800" dist="38100" dir="2700000" algn="tl" rotWithShape="0">
                    <a:prstClr val="black">
                      <a:alpha val="40000"/>
                    </a:prstClr>
                  </a:outerShdw>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266"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52" name="Oval 1151">
                  <a:extLst>
                    <a:ext uri="{FF2B5EF4-FFF2-40B4-BE49-F238E27FC236}">
                      <a16:creationId xmlns:a16="http://schemas.microsoft.com/office/drawing/2014/main" id="{4F791FFB-7388-497F-8C2E-F191F040A2C6}"/>
                    </a:ext>
                  </a:extLst>
                </p:cNvPr>
                <p:cNvSpPr/>
                <p:nvPr/>
              </p:nvSpPr>
              <p:spPr>
                <a:xfrm rot="9434721">
                  <a:off x="4626824" y="3602382"/>
                  <a:ext cx="214155" cy="353249"/>
                </a:xfrm>
                <a:prstGeom prst="ellipse">
                  <a:avLst/>
                </a:prstGeom>
                <a:solidFill>
                  <a:srgbClr val="349941">
                    <a:lumMod val="75000"/>
                  </a:srgbClr>
                </a:solidFill>
                <a:ln w="3175" cap="flat" cmpd="sng" algn="ctr">
                  <a:solidFill>
                    <a:srgbClr val="FFFFFF">
                      <a:lumMod val="85000"/>
                    </a:srgbClr>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266"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1146" name="Arc 22">
                <a:extLst>
                  <a:ext uri="{FF2B5EF4-FFF2-40B4-BE49-F238E27FC236}">
                    <a16:creationId xmlns:a16="http://schemas.microsoft.com/office/drawing/2014/main" id="{8F0B0129-F0BC-4A74-8853-18EFF8FD9C4E}"/>
                  </a:ext>
                </a:extLst>
              </p:cNvPr>
              <p:cNvSpPr/>
              <p:nvPr/>
            </p:nvSpPr>
            <p:spPr>
              <a:xfrm>
                <a:off x="5992075" y="3271426"/>
                <a:ext cx="63806" cy="167147"/>
              </a:xfrm>
              <a:custGeom>
                <a:avLst/>
                <a:gdLst>
                  <a:gd name="connsiteX0" fmla="*/ 40460 w 80920"/>
                  <a:gd name="connsiteY0" fmla="*/ 0 h 216193"/>
                  <a:gd name="connsiteX1" fmla="*/ 80720 w 80920"/>
                  <a:gd name="connsiteY1" fmla="*/ 97365 h 216193"/>
                  <a:gd name="connsiteX2" fmla="*/ 74350 w 80920"/>
                  <a:gd name="connsiteY2" fmla="*/ 167147 h 216193"/>
                  <a:gd name="connsiteX3" fmla="*/ 40460 w 80920"/>
                  <a:gd name="connsiteY3" fmla="*/ 108097 h 216193"/>
                  <a:gd name="connsiteX4" fmla="*/ 40460 w 80920"/>
                  <a:gd name="connsiteY4" fmla="*/ 0 h 216193"/>
                  <a:gd name="connsiteX0" fmla="*/ 40460 w 80920"/>
                  <a:gd name="connsiteY0" fmla="*/ 0 h 216193"/>
                  <a:gd name="connsiteX1" fmla="*/ 80720 w 80920"/>
                  <a:gd name="connsiteY1" fmla="*/ 97365 h 216193"/>
                  <a:gd name="connsiteX2" fmla="*/ 74350 w 80920"/>
                  <a:gd name="connsiteY2" fmla="*/ 167147 h 216193"/>
                  <a:gd name="connsiteX0" fmla="*/ 0 w 63853"/>
                  <a:gd name="connsiteY0" fmla="*/ 0 h 167147"/>
                  <a:gd name="connsiteX1" fmla="*/ 40260 w 63853"/>
                  <a:gd name="connsiteY1" fmla="*/ 97365 h 167147"/>
                  <a:gd name="connsiteX2" fmla="*/ 33890 w 63853"/>
                  <a:gd name="connsiteY2" fmla="*/ 167147 h 167147"/>
                  <a:gd name="connsiteX3" fmla="*/ 0 w 63853"/>
                  <a:gd name="connsiteY3" fmla="*/ 108097 h 167147"/>
                  <a:gd name="connsiteX4" fmla="*/ 0 w 63853"/>
                  <a:gd name="connsiteY4" fmla="*/ 0 h 167147"/>
                  <a:gd name="connsiteX0" fmla="*/ 0 w 63853"/>
                  <a:gd name="connsiteY0" fmla="*/ 0 h 167147"/>
                  <a:gd name="connsiteX1" fmla="*/ 40260 w 63853"/>
                  <a:gd name="connsiteY1" fmla="*/ 97365 h 167147"/>
                  <a:gd name="connsiteX2" fmla="*/ 63229 w 63853"/>
                  <a:gd name="connsiteY2" fmla="*/ 154923 h 167147"/>
                  <a:gd name="connsiteX0" fmla="*/ 0 w 63591"/>
                  <a:gd name="connsiteY0" fmla="*/ 0 h 167147"/>
                  <a:gd name="connsiteX1" fmla="*/ 40260 w 63591"/>
                  <a:gd name="connsiteY1" fmla="*/ 97365 h 167147"/>
                  <a:gd name="connsiteX2" fmla="*/ 33890 w 63591"/>
                  <a:gd name="connsiteY2" fmla="*/ 167147 h 167147"/>
                  <a:gd name="connsiteX3" fmla="*/ 0 w 63591"/>
                  <a:gd name="connsiteY3" fmla="*/ 108097 h 167147"/>
                  <a:gd name="connsiteX4" fmla="*/ 0 w 63591"/>
                  <a:gd name="connsiteY4" fmla="*/ 0 h 167147"/>
                  <a:gd name="connsiteX0" fmla="*/ 0 w 63591"/>
                  <a:gd name="connsiteY0" fmla="*/ 0 h 167147"/>
                  <a:gd name="connsiteX1" fmla="*/ 18256 w 63591"/>
                  <a:gd name="connsiteY1" fmla="*/ 102254 h 167147"/>
                  <a:gd name="connsiteX2" fmla="*/ 63229 w 63591"/>
                  <a:gd name="connsiteY2" fmla="*/ 154923 h 167147"/>
                  <a:gd name="connsiteX0" fmla="*/ 0 w 63591"/>
                  <a:gd name="connsiteY0" fmla="*/ 0 h 167147"/>
                  <a:gd name="connsiteX1" fmla="*/ 18256 w 63591"/>
                  <a:gd name="connsiteY1" fmla="*/ 75360 h 167147"/>
                  <a:gd name="connsiteX2" fmla="*/ 33890 w 63591"/>
                  <a:gd name="connsiteY2" fmla="*/ 167147 h 167147"/>
                  <a:gd name="connsiteX3" fmla="*/ 0 w 63591"/>
                  <a:gd name="connsiteY3" fmla="*/ 108097 h 167147"/>
                  <a:gd name="connsiteX4" fmla="*/ 0 w 63591"/>
                  <a:gd name="connsiteY4" fmla="*/ 0 h 167147"/>
                  <a:gd name="connsiteX0" fmla="*/ 0 w 63591"/>
                  <a:gd name="connsiteY0" fmla="*/ 0 h 167147"/>
                  <a:gd name="connsiteX1" fmla="*/ 18256 w 63591"/>
                  <a:gd name="connsiteY1" fmla="*/ 102254 h 167147"/>
                  <a:gd name="connsiteX2" fmla="*/ 63229 w 63591"/>
                  <a:gd name="connsiteY2" fmla="*/ 154923 h 167147"/>
                  <a:gd name="connsiteX0" fmla="*/ 0 w 63523"/>
                  <a:gd name="connsiteY0" fmla="*/ 0 h 167147"/>
                  <a:gd name="connsiteX1" fmla="*/ 18256 w 63523"/>
                  <a:gd name="connsiteY1" fmla="*/ 75360 h 167147"/>
                  <a:gd name="connsiteX2" fmla="*/ 33890 w 63523"/>
                  <a:gd name="connsiteY2" fmla="*/ 167147 h 167147"/>
                  <a:gd name="connsiteX3" fmla="*/ 0 w 63523"/>
                  <a:gd name="connsiteY3" fmla="*/ 108097 h 167147"/>
                  <a:gd name="connsiteX4" fmla="*/ 0 w 63523"/>
                  <a:gd name="connsiteY4" fmla="*/ 0 h 167147"/>
                  <a:gd name="connsiteX0" fmla="*/ 0 w 63523"/>
                  <a:gd name="connsiteY0" fmla="*/ 0 h 167147"/>
                  <a:gd name="connsiteX1" fmla="*/ 6031 w 63523"/>
                  <a:gd name="connsiteY1" fmla="*/ 109589 h 167147"/>
                  <a:gd name="connsiteX2" fmla="*/ 63229 w 63523"/>
                  <a:gd name="connsiteY2" fmla="*/ 154923 h 167147"/>
                  <a:gd name="connsiteX0" fmla="*/ 0 w 63591"/>
                  <a:gd name="connsiteY0" fmla="*/ 0 h 167147"/>
                  <a:gd name="connsiteX1" fmla="*/ 18256 w 63591"/>
                  <a:gd name="connsiteY1" fmla="*/ 75360 h 167147"/>
                  <a:gd name="connsiteX2" fmla="*/ 33890 w 63591"/>
                  <a:gd name="connsiteY2" fmla="*/ 167147 h 167147"/>
                  <a:gd name="connsiteX3" fmla="*/ 0 w 63591"/>
                  <a:gd name="connsiteY3" fmla="*/ 108097 h 167147"/>
                  <a:gd name="connsiteX4" fmla="*/ 0 w 63591"/>
                  <a:gd name="connsiteY4" fmla="*/ 0 h 167147"/>
                  <a:gd name="connsiteX0" fmla="*/ 0 w 63591"/>
                  <a:gd name="connsiteY0" fmla="*/ 0 h 167147"/>
                  <a:gd name="connsiteX1" fmla="*/ 18256 w 63591"/>
                  <a:gd name="connsiteY1" fmla="*/ 80250 h 167147"/>
                  <a:gd name="connsiteX2" fmla="*/ 63229 w 63591"/>
                  <a:gd name="connsiteY2" fmla="*/ 154923 h 167147"/>
                  <a:gd name="connsiteX0" fmla="*/ 0 w 63806"/>
                  <a:gd name="connsiteY0" fmla="*/ 0 h 167147"/>
                  <a:gd name="connsiteX1" fmla="*/ 18256 w 63806"/>
                  <a:gd name="connsiteY1" fmla="*/ 75360 h 167147"/>
                  <a:gd name="connsiteX2" fmla="*/ 33890 w 63806"/>
                  <a:gd name="connsiteY2" fmla="*/ 167147 h 167147"/>
                  <a:gd name="connsiteX3" fmla="*/ 0 w 63806"/>
                  <a:gd name="connsiteY3" fmla="*/ 108097 h 167147"/>
                  <a:gd name="connsiteX4" fmla="*/ 0 w 63806"/>
                  <a:gd name="connsiteY4" fmla="*/ 0 h 167147"/>
                  <a:gd name="connsiteX0" fmla="*/ 0 w 63806"/>
                  <a:gd name="connsiteY0" fmla="*/ 0 h 167147"/>
                  <a:gd name="connsiteX1" fmla="*/ 37815 w 63806"/>
                  <a:gd name="connsiteY1" fmla="*/ 60691 h 167147"/>
                  <a:gd name="connsiteX2" fmla="*/ 63229 w 63806"/>
                  <a:gd name="connsiteY2" fmla="*/ 154923 h 167147"/>
                </a:gdLst>
                <a:ahLst/>
                <a:cxnLst>
                  <a:cxn ang="0">
                    <a:pos x="connsiteX0" y="connsiteY0"/>
                  </a:cxn>
                  <a:cxn ang="0">
                    <a:pos x="connsiteX1" y="connsiteY1"/>
                  </a:cxn>
                  <a:cxn ang="0">
                    <a:pos x="connsiteX2" y="connsiteY2"/>
                  </a:cxn>
                </a:cxnLst>
                <a:rect l="l" t="t" r="r" b="b"/>
                <a:pathLst>
                  <a:path w="63806" h="167147" stroke="0" extrusionOk="0">
                    <a:moveTo>
                      <a:pt x="0" y="0"/>
                    </a:moveTo>
                    <a:cubicBezTo>
                      <a:pt x="20790" y="0"/>
                      <a:pt x="16192" y="20090"/>
                      <a:pt x="18256" y="75360"/>
                    </a:cubicBezTo>
                    <a:cubicBezTo>
                      <a:pt x="19172" y="99881"/>
                      <a:pt x="38928" y="146506"/>
                      <a:pt x="33890" y="167147"/>
                    </a:cubicBezTo>
                    <a:lnTo>
                      <a:pt x="0" y="108097"/>
                    </a:lnTo>
                    <a:lnTo>
                      <a:pt x="0" y="0"/>
                    </a:lnTo>
                    <a:close/>
                  </a:path>
                  <a:path w="63806" h="167147" fill="none">
                    <a:moveTo>
                      <a:pt x="0" y="0"/>
                    </a:moveTo>
                    <a:cubicBezTo>
                      <a:pt x="20790" y="0"/>
                      <a:pt x="35751" y="5421"/>
                      <a:pt x="37815" y="60691"/>
                    </a:cubicBezTo>
                    <a:cubicBezTo>
                      <a:pt x="38731" y="85212"/>
                      <a:pt x="68267" y="134282"/>
                      <a:pt x="63229" y="154923"/>
                    </a:cubicBezTo>
                  </a:path>
                </a:pathLst>
              </a:custGeom>
              <a:noFill/>
              <a:ln w="19050" cap="flat" cmpd="sng" algn="ctr">
                <a:solidFill>
                  <a:srgbClr val="003479"/>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139" b="0" i="0" u="none" strike="noStrike" kern="1200" cap="none" spc="0" normalizeH="0" baseline="0" noProof="0">
                  <a:ln>
                    <a:noFill/>
                  </a:ln>
                  <a:solidFill>
                    <a:srgbClr val="333333"/>
                  </a:solidFill>
                  <a:effectLst/>
                  <a:uLnTx/>
                  <a:uFillTx/>
                  <a:latin typeface="Calibri" panose="020F0502020204030204"/>
                  <a:ea typeface="+mn-ea"/>
                  <a:cs typeface="+mn-cs"/>
                </a:endParaRPr>
              </a:p>
            </p:txBody>
          </p:sp>
          <p:sp>
            <p:nvSpPr>
              <p:cNvPr id="1147" name="Oval 1146">
                <a:extLst>
                  <a:ext uri="{FF2B5EF4-FFF2-40B4-BE49-F238E27FC236}">
                    <a16:creationId xmlns:a16="http://schemas.microsoft.com/office/drawing/2014/main" id="{689F237A-FD21-44CD-8978-149CE209218A}"/>
                  </a:ext>
                </a:extLst>
              </p:cNvPr>
              <p:cNvSpPr/>
              <p:nvPr/>
            </p:nvSpPr>
            <p:spPr>
              <a:xfrm rot="9732774" flipH="1">
                <a:off x="6012499" y="3377815"/>
                <a:ext cx="214155" cy="346879"/>
              </a:xfrm>
              <a:prstGeom prst="ellipse">
                <a:avLst/>
              </a:prstGeom>
              <a:solidFill>
                <a:srgbClr val="1C70B6"/>
              </a:solidFill>
              <a:ln w="3175" cap="flat" cmpd="sng" algn="ctr">
                <a:solidFill>
                  <a:srgbClr val="FFFFFF">
                    <a:lumMod val="85000"/>
                  </a:srgbClr>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266"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48" name="Oval 1147">
                <a:extLst>
                  <a:ext uri="{FF2B5EF4-FFF2-40B4-BE49-F238E27FC236}">
                    <a16:creationId xmlns:a16="http://schemas.microsoft.com/office/drawing/2014/main" id="{98BC6E90-49FA-4324-A508-1820600EC024}"/>
                  </a:ext>
                </a:extLst>
              </p:cNvPr>
              <p:cNvSpPr/>
              <p:nvPr/>
            </p:nvSpPr>
            <p:spPr>
              <a:xfrm rot="12165279" flipH="1">
                <a:off x="6014569" y="3674929"/>
                <a:ext cx="214155" cy="353249"/>
              </a:xfrm>
              <a:prstGeom prst="ellipse">
                <a:avLst/>
              </a:prstGeom>
              <a:solidFill>
                <a:srgbClr val="1C70B6"/>
              </a:solidFill>
              <a:ln w="3175" cap="flat" cmpd="sng" algn="ctr">
                <a:solidFill>
                  <a:srgbClr val="FFFFFF">
                    <a:lumMod val="85000"/>
                  </a:srgbClr>
                </a:solidFill>
                <a:prstDash val="solid"/>
                <a:miter lim="800000"/>
              </a:ln>
              <a:effectLst>
                <a:outerShdw blurRad="50800" dist="38100" dir="2700000" algn="tl" rotWithShape="0">
                  <a:prstClr val="black">
                    <a:alpha val="40000"/>
                  </a:prstClr>
                </a:outerShdw>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266"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082" name="Group 1081">
              <a:extLst>
                <a:ext uri="{FF2B5EF4-FFF2-40B4-BE49-F238E27FC236}">
                  <a16:creationId xmlns:a16="http://schemas.microsoft.com/office/drawing/2014/main" id="{7AFD2459-6E00-4619-9A84-12D8848A33C1}"/>
                </a:ext>
              </a:extLst>
            </p:cNvPr>
            <p:cNvGrpSpPr/>
            <p:nvPr/>
          </p:nvGrpSpPr>
          <p:grpSpPr>
            <a:xfrm rot="11390673" flipH="1">
              <a:off x="9232037" y="2920008"/>
              <a:ext cx="742861" cy="887301"/>
              <a:chOff x="5481606" y="2827993"/>
              <a:chExt cx="1093168" cy="1202013"/>
            </a:xfrm>
          </p:grpSpPr>
          <p:sp>
            <p:nvSpPr>
              <p:cNvPr id="1127" name="Arc 22">
                <a:extLst>
                  <a:ext uri="{FF2B5EF4-FFF2-40B4-BE49-F238E27FC236}">
                    <a16:creationId xmlns:a16="http://schemas.microsoft.com/office/drawing/2014/main" id="{04AA6D3E-78FF-47B7-AC8B-A864C8F26564}"/>
                  </a:ext>
                </a:extLst>
              </p:cNvPr>
              <p:cNvSpPr/>
              <p:nvPr/>
            </p:nvSpPr>
            <p:spPr>
              <a:xfrm rot="11351442" flipH="1">
                <a:off x="5929453" y="3239234"/>
                <a:ext cx="136339" cy="176449"/>
              </a:xfrm>
              <a:custGeom>
                <a:avLst/>
                <a:gdLst>
                  <a:gd name="connsiteX0" fmla="*/ 40460 w 80920"/>
                  <a:gd name="connsiteY0" fmla="*/ 0 h 216193"/>
                  <a:gd name="connsiteX1" fmla="*/ 80720 w 80920"/>
                  <a:gd name="connsiteY1" fmla="*/ 97365 h 216193"/>
                  <a:gd name="connsiteX2" fmla="*/ 74350 w 80920"/>
                  <a:gd name="connsiteY2" fmla="*/ 167147 h 216193"/>
                  <a:gd name="connsiteX3" fmla="*/ 40460 w 80920"/>
                  <a:gd name="connsiteY3" fmla="*/ 108097 h 216193"/>
                  <a:gd name="connsiteX4" fmla="*/ 40460 w 80920"/>
                  <a:gd name="connsiteY4" fmla="*/ 0 h 216193"/>
                  <a:gd name="connsiteX0" fmla="*/ 40460 w 80920"/>
                  <a:gd name="connsiteY0" fmla="*/ 0 h 216193"/>
                  <a:gd name="connsiteX1" fmla="*/ 80720 w 80920"/>
                  <a:gd name="connsiteY1" fmla="*/ 97365 h 216193"/>
                  <a:gd name="connsiteX2" fmla="*/ 74350 w 80920"/>
                  <a:gd name="connsiteY2" fmla="*/ 167147 h 216193"/>
                  <a:gd name="connsiteX0" fmla="*/ 0 w 63853"/>
                  <a:gd name="connsiteY0" fmla="*/ 0 h 167147"/>
                  <a:gd name="connsiteX1" fmla="*/ 40260 w 63853"/>
                  <a:gd name="connsiteY1" fmla="*/ 97365 h 167147"/>
                  <a:gd name="connsiteX2" fmla="*/ 33890 w 63853"/>
                  <a:gd name="connsiteY2" fmla="*/ 167147 h 167147"/>
                  <a:gd name="connsiteX3" fmla="*/ 0 w 63853"/>
                  <a:gd name="connsiteY3" fmla="*/ 108097 h 167147"/>
                  <a:gd name="connsiteX4" fmla="*/ 0 w 63853"/>
                  <a:gd name="connsiteY4" fmla="*/ 0 h 167147"/>
                  <a:gd name="connsiteX0" fmla="*/ 0 w 63853"/>
                  <a:gd name="connsiteY0" fmla="*/ 0 h 167147"/>
                  <a:gd name="connsiteX1" fmla="*/ 40260 w 63853"/>
                  <a:gd name="connsiteY1" fmla="*/ 97365 h 167147"/>
                  <a:gd name="connsiteX2" fmla="*/ 63229 w 63853"/>
                  <a:gd name="connsiteY2" fmla="*/ 154923 h 167147"/>
                  <a:gd name="connsiteX0" fmla="*/ 0 w 63591"/>
                  <a:gd name="connsiteY0" fmla="*/ 0 h 167147"/>
                  <a:gd name="connsiteX1" fmla="*/ 40260 w 63591"/>
                  <a:gd name="connsiteY1" fmla="*/ 97365 h 167147"/>
                  <a:gd name="connsiteX2" fmla="*/ 33890 w 63591"/>
                  <a:gd name="connsiteY2" fmla="*/ 167147 h 167147"/>
                  <a:gd name="connsiteX3" fmla="*/ 0 w 63591"/>
                  <a:gd name="connsiteY3" fmla="*/ 108097 h 167147"/>
                  <a:gd name="connsiteX4" fmla="*/ 0 w 63591"/>
                  <a:gd name="connsiteY4" fmla="*/ 0 h 167147"/>
                  <a:gd name="connsiteX0" fmla="*/ 0 w 63591"/>
                  <a:gd name="connsiteY0" fmla="*/ 0 h 167147"/>
                  <a:gd name="connsiteX1" fmla="*/ 18256 w 63591"/>
                  <a:gd name="connsiteY1" fmla="*/ 102254 h 167147"/>
                  <a:gd name="connsiteX2" fmla="*/ 63229 w 63591"/>
                  <a:gd name="connsiteY2" fmla="*/ 154923 h 167147"/>
                  <a:gd name="connsiteX0" fmla="*/ 0 w 63591"/>
                  <a:gd name="connsiteY0" fmla="*/ 0 h 167147"/>
                  <a:gd name="connsiteX1" fmla="*/ 18256 w 63591"/>
                  <a:gd name="connsiteY1" fmla="*/ 75360 h 167147"/>
                  <a:gd name="connsiteX2" fmla="*/ 33890 w 63591"/>
                  <a:gd name="connsiteY2" fmla="*/ 167147 h 167147"/>
                  <a:gd name="connsiteX3" fmla="*/ 0 w 63591"/>
                  <a:gd name="connsiteY3" fmla="*/ 108097 h 167147"/>
                  <a:gd name="connsiteX4" fmla="*/ 0 w 63591"/>
                  <a:gd name="connsiteY4" fmla="*/ 0 h 167147"/>
                  <a:gd name="connsiteX0" fmla="*/ 0 w 63591"/>
                  <a:gd name="connsiteY0" fmla="*/ 0 h 167147"/>
                  <a:gd name="connsiteX1" fmla="*/ 18256 w 63591"/>
                  <a:gd name="connsiteY1" fmla="*/ 102254 h 167147"/>
                  <a:gd name="connsiteX2" fmla="*/ 63229 w 63591"/>
                  <a:gd name="connsiteY2" fmla="*/ 154923 h 167147"/>
                  <a:gd name="connsiteX0" fmla="*/ 0 w 63523"/>
                  <a:gd name="connsiteY0" fmla="*/ 0 h 167147"/>
                  <a:gd name="connsiteX1" fmla="*/ 18256 w 63523"/>
                  <a:gd name="connsiteY1" fmla="*/ 75360 h 167147"/>
                  <a:gd name="connsiteX2" fmla="*/ 33890 w 63523"/>
                  <a:gd name="connsiteY2" fmla="*/ 167147 h 167147"/>
                  <a:gd name="connsiteX3" fmla="*/ 0 w 63523"/>
                  <a:gd name="connsiteY3" fmla="*/ 108097 h 167147"/>
                  <a:gd name="connsiteX4" fmla="*/ 0 w 63523"/>
                  <a:gd name="connsiteY4" fmla="*/ 0 h 167147"/>
                  <a:gd name="connsiteX0" fmla="*/ 0 w 63523"/>
                  <a:gd name="connsiteY0" fmla="*/ 0 h 167147"/>
                  <a:gd name="connsiteX1" fmla="*/ 6031 w 63523"/>
                  <a:gd name="connsiteY1" fmla="*/ 109589 h 167147"/>
                  <a:gd name="connsiteX2" fmla="*/ 63229 w 63523"/>
                  <a:gd name="connsiteY2" fmla="*/ 154923 h 167147"/>
                  <a:gd name="connsiteX0" fmla="*/ 72795 w 136318"/>
                  <a:gd name="connsiteY0" fmla="*/ 9302 h 176449"/>
                  <a:gd name="connsiteX1" fmla="*/ 91051 w 136318"/>
                  <a:gd name="connsiteY1" fmla="*/ 84662 h 176449"/>
                  <a:gd name="connsiteX2" fmla="*/ 106685 w 136318"/>
                  <a:gd name="connsiteY2" fmla="*/ 176449 h 176449"/>
                  <a:gd name="connsiteX3" fmla="*/ 72795 w 136318"/>
                  <a:gd name="connsiteY3" fmla="*/ 117399 h 176449"/>
                  <a:gd name="connsiteX4" fmla="*/ 72795 w 136318"/>
                  <a:gd name="connsiteY4" fmla="*/ 9302 h 176449"/>
                  <a:gd name="connsiteX0" fmla="*/ 0 w 136318"/>
                  <a:gd name="connsiteY0" fmla="*/ 0 h 176449"/>
                  <a:gd name="connsiteX1" fmla="*/ 78826 w 136318"/>
                  <a:gd name="connsiteY1" fmla="*/ 118891 h 176449"/>
                  <a:gd name="connsiteX2" fmla="*/ 136024 w 136318"/>
                  <a:gd name="connsiteY2" fmla="*/ 164225 h 176449"/>
                  <a:gd name="connsiteX0" fmla="*/ 72795 w 136474"/>
                  <a:gd name="connsiteY0" fmla="*/ 9302 h 176449"/>
                  <a:gd name="connsiteX1" fmla="*/ 91051 w 136474"/>
                  <a:gd name="connsiteY1" fmla="*/ 84662 h 176449"/>
                  <a:gd name="connsiteX2" fmla="*/ 106685 w 136474"/>
                  <a:gd name="connsiteY2" fmla="*/ 176449 h 176449"/>
                  <a:gd name="connsiteX3" fmla="*/ 72795 w 136474"/>
                  <a:gd name="connsiteY3" fmla="*/ 117399 h 176449"/>
                  <a:gd name="connsiteX4" fmla="*/ 72795 w 136474"/>
                  <a:gd name="connsiteY4" fmla="*/ 9302 h 176449"/>
                  <a:gd name="connsiteX0" fmla="*/ 0 w 136474"/>
                  <a:gd name="connsiteY0" fmla="*/ 0 h 176449"/>
                  <a:gd name="connsiteX1" fmla="*/ 101258 w 136474"/>
                  <a:gd name="connsiteY1" fmla="*/ 102706 h 176449"/>
                  <a:gd name="connsiteX2" fmla="*/ 136024 w 136474"/>
                  <a:gd name="connsiteY2" fmla="*/ 164225 h 176449"/>
                  <a:gd name="connsiteX0" fmla="*/ 72795 w 136474"/>
                  <a:gd name="connsiteY0" fmla="*/ 9302 h 176449"/>
                  <a:gd name="connsiteX1" fmla="*/ 88317 w 136474"/>
                  <a:gd name="connsiteY1" fmla="*/ 101556 h 176449"/>
                  <a:gd name="connsiteX2" fmla="*/ 106685 w 136474"/>
                  <a:gd name="connsiteY2" fmla="*/ 176449 h 176449"/>
                  <a:gd name="connsiteX3" fmla="*/ 72795 w 136474"/>
                  <a:gd name="connsiteY3" fmla="*/ 117399 h 176449"/>
                  <a:gd name="connsiteX4" fmla="*/ 72795 w 136474"/>
                  <a:gd name="connsiteY4" fmla="*/ 9302 h 176449"/>
                  <a:gd name="connsiteX0" fmla="*/ 0 w 136474"/>
                  <a:gd name="connsiteY0" fmla="*/ 0 h 176449"/>
                  <a:gd name="connsiteX1" fmla="*/ 101258 w 136474"/>
                  <a:gd name="connsiteY1" fmla="*/ 102706 h 176449"/>
                  <a:gd name="connsiteX2" fmla="*/ 136024 w 136474"/>
                  <a:gd name="connsiteY2" fmla="*/ 164225 h 176449"/>
                  <a:gd name="connsiteX0" fmla="*/ 72795 w 136339"/>
                  <a:gd name="connsiteY0" fmla="*/ 9302 h 176449"/>
                  <a:gd name="connsiteX1" fmla="*/ 88317 w 136339"/>
                  <a:gd name="connsiteY1" fmla="*/ 101556 h 176449"/>
                  <a:gd name="connsiteX2" fmla="*/ 106685 w 136339"/>
                  <a:gd name="connsiteY2" fmla="*/ 176449 h 176449"/>
                  <a:gd name="connsiteX3" fmla="*/ 72795 w 136339"/>
                  <a:gd name="connsiteY3" fmla="*/ 117399 h 176449"/>
                  <a:gd name="connsiteX4" fmla="*/ 72795 w 136339"/>
                  <a:gd name="connsiteY4" fmla="*/ 9302 h 176449"/>
                  <a:gd name="connsiteX0" fmla="*/ 0 w 136339"/>
                  <a:gd name="connsiteY0" fmla="*/ 0 h 176449"/>
                  <a:gd name="connsiteX1" fmla="*/ 83192 w 136339"/>
                  <a:gd name="connsiteY1" fmla="*/ 107213 h 176449"/>
                  <a:gd name="connsiteX2" fmla="*/ 136024 w 136339"/>
                  <a:gd name="connsiteY2" fmla="*/ 164225 h 176449"/>
                </a:gdLst>
                <a:ahLst/>
                <a:cxnLst>
                  <a:cxn ang="0">
                    <a:pos x="connsiteX0" y="connsiteY0"/>
                  </a:cxn>
                  <a:cxn ang="0">
                    <a:pos x="connsiteX1" y="connsiteY1"/>
                  </a:cxn>
                  <a:cxn ang="0">
                    <a:pos x="connsiteX2" y="connsiteY2"/>
                  </a:cxn>
                </a:cxnLst>
                <a:rect l="l" t="t" r="r" b="b"/>
                <a:pathLst>
                  <a:path w="136339" h="176449" stroke="0" extrusionOk="0">
                    <a:moveTo>
                      <a:pt x="72795" y="9302"/>
                    </a:moveTo>
                    <a:cubicBezTo>
                      <a:pt x="93585" y="9302"/>
                      <a:pt x="86253" y="46286"/>
                      <a:pt x="88317" y="101556"/>
                    </a:cubicBezTo>
                    <a:cubicBezTo>
                      <a:pt x="89233" y="126077"/>
                      <a:pt x="111723" y="155808"/>
                      <a:pt x="106685" y="176449"/>
                    </a:cubicBezTo>
                    <a:lnTo>
                      <a:pt x="72795" y="117399"/>
                    </a:lnTo>
                    <a:lnTo>
                      <a:pt x="72795" y="9302"/>
                    </a:lnTo>
                    <a:close/>
                  </a:path>
                  <a:path w="136339" h="176449" fill="none">
                    <a:moveTo>
                      <a:pt x="0" y="0"/>
                    </a:moveTo>
                    <a:cubicBezTo>
                      <a:pt x="20790" y="0"/>
                      <a:pt x="81128" y="51943"/>
                      <a:pt x="83192" y="107213"/>
                    </a:cubicBezTo>
                    <a:cubicBezTo>
                      <a:pt x="84108" y="131734"/>
                      <a:pt x="141062" y="143584"/>
                      <a:pt x="136024" y="164225"/>
                    </a:cubicBezTo>
                  </a:path>
                </a:pathLst>
              </a:custGeom>
              <a:noFill/>
              <a:ln w="19050" cap="flat" cmpd="sng" algn="ctr">
                <a:solidFill>
                  <a:srgbClr val="003479"/>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139" b="0" i="0" u="none" strike="noStrike" kern="1200" cap="none" spc="0" normalizeH="0" baseline="0" noProof="0">
                  <a:ln>
                    <a:noFill/>
                  </a:ln>
                  <a:solidFill>
                    <a:srgbClr val="333333"/>
                  </a:solidFill>
                  <a:effectLst/>
                  <a:uLnTx/>
                  <a:uFillTx/>
                  <a:latin typeface="Calibri" panose="020F0502020204030204"/>
                  <a:ea typeface="+mn-ea"/>
                  <a:cs typeface="+mn-cs"/>
                </a:endParaRPr>
              </a:p>
            </p:txBody>
          </p:sp>
          <p:grpSp>
            <p:nvGrpSpPr>
              <p:cNvPr id="1128" name="Group 1127">
                <a:extLst>
                  <a:ext uri="{FF2B5EF4-FFF2-40B4-BE49-F238E27FC236}">
                    <a16:creationId xmlns:a16="http://schemas.microsoft.com/office/drawing/2014/main" id="{A450C6DF-9733-4785-880D-4DF29DD52347}"/>
                  </a:ext>
                </a:extLst>
              </p:cNvPr>
              <p:cNvGrpSpPr/>
              <p:nvPr/>
            </p:nvGrpSpPr>
            <p:grpSpPr>
              <a:xfrm>
                <a:off x="5481606" y="2827993"/>
                <a:ext cx="1093168" cy="1202013"/>
                <a:chOff x="4315489" y="2753618"/>
                <a:chExt cx="1093168" cy="1202013"/>
              </a:xfrm>
            </p:grpSpPr>
            <p:grpSp>
              <p:nvGrpSpPr>
                <p:cNvPr id="1132" name="Group 1131">
                  <a:extLst>
                    <a:ext uri="{FF2B5EF4-FFF2-40B4-BE49-F238E27FC236}">
                      <a16:creationId xmlns:a16="http://schemas.microsoft.com/office/drawing/2014/main" id="{0E58ACC4-41B7-4965-9C6D-F3CA2B47D6FC}"/>
                    </a:ext>
                  </a:extLst>
                </p:cNvPr>
                <p:cNvGrpSpPr/>
                <p:nvPr/>
              </p:nvGrpSpPr>
              <p:grpSpPr>
                <a:xfrm>
                  <a:off x="4315489" y="2753618"/>
                  <a:ext cx="509147" cy="511048"/>
                  <a:chOff x="4315489" y="2753618"/>
                  <a:chExt cx="509147" cy="511048"/>
                </a:xfrm>
              </p:grpSpPr>
              <p:sp>
                <p:nvSpPr>
                  <p:cNvPr id="1140" name="Oval 1139">
                    <a:extLst>
                      <a:ext uri="{FF2B5EF4-FFF2-40B4-BE49-F238E27FC236}">
                        <a16:creationId xmlns:a16="http://schemas.microsoft.com/office/drawing/2014/main" id="{85376806-E4D2-410C-9C72-3B892DE5CAB1}"/>
                      </a:ext>
                    </a:extLst>
                  </p:cNvPr>
                  <p:cNvSpPr/>
                  <p:nvPr/>
                </p:nvSpPr>
                <p:spPr>
                  <a:xfrm rot="17425388">
                    <a:off x="4410181" y="2662285"/>
                    <a:ext cx="187949" cy="370615"/>
                  </a:xfrm>
                  <a:prstGeom prst="ellipse">
                    <a:avLst/>
                  </a:prstGeom>
                  <a:solidFill>
                    <a:srgbClr val="349941">
                      <a:lumMod val="75000"/>
                    </a:srgbClr>
                  </a:solidFill>
                  <a:ln w="3175" cap="flat" cmpd="sng" algn="ctr">
                    <a:solidFill>
                      <a:srgbClr val="FFFFFF">
                        <a:lumMod val="85000"/>
                      </a:srgbClr>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266"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41" name="Oval 1140">
                    <a:extLst>
                      <a:ext uri="{FF2B5EF4-FFF2-40B4-BE49-F238E27FC236}">
                        <a16:creationId xmlns:a16="http://schemas.microsoft.com/office/drawing/2014/main" id="{72594002-0F8E-4B8D-AAC0-049B85D2A736}"/>
                      </a:ext>
                    </a:extLst>
                  </p:cNvPr>
                  <p:cNvSpPr/>
                  <p:nvPr/>
                </p:nvSpPr>
                <p:spPr>
                  <a:xfrm rot="20367603">
                    <a:off x="4636687" y="2871230"/>
                    <a:ext cx="187949" cy="370615"/>
                  </a:xfrm>
                  <a:prstGeom prst="ellipse">
                    <a:avLst/>
                  </a:prstGeom>
                  <a:solidFill>
                    <a:srgbClr val="349941">
                      <a:lumMod val="75000"/>
                    </a:srgbClr>
                  </a:solidFill>
                  <a:ln w="3175" cap="flat" cmpd="sng" algn="ctr">
                    <a:solidFill>
                      <a:srgbClr val="FFFFFF">
                        <a:lumMod val="85000"/>
                      </a:srgbClr>
                    </a:solidFill>
                    <a:prstDash val="solid"/>
                    <a:miter lim="800000"/>
                  </a:ln>
                  <a:effectLst>
                    <a:outerShdw blurRad="50800" dist="38100" dir="2700000" algn="tl" rotWithShape="0">
                      <a:prstClr val="black">
                        <a:alpha val="40000"/>
                      </a:prstClr>
                    </a:outerShdw>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266"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42" name="Oval 1141">
                    <a:extLst>
                      <a:ext uri="{FF2B5EF4-FFF2-40B4-BE49-F238E27FC236}">
                        <a16:creationId xmlns:a16="http://schemas.microsoft.com/office/drawing/2014/main" id="{D02EA76D-DFEE-4D9D-8EBA-D8EAB957E132}"/>
                      </a:ext>
                    </a:extLst>
                  </p:cNvPr>
                  <p:cNvSpPr/>
                  <p:nvPr/>
                </p:nvSpPr>
                <p:spPr>
                  <a:xfrm rot="20262582">
                    <a:off x="4315489" y="2760898"/>
                    <a:ext cx="187949" cy="370615"/>
                  </a:xfrm>
                  <a:prstGeom prst="ellipse">
                    <a:avLst/>
                  </a:prstGeom>
                  <a:solidFill>
                    <a:srgbClr val="349941">
                      <a:lumMod val="75000"/>
                    </a:srgbClr>
                  </a:solidFill>
                  <a:ln w="3175" cap="flat" cmpd="sng" algn="ctr">
                    <a:solidFill>
                      <a:srgbClr val="FFFFFF">
                        <a:lumMod val="85000"/>
                      </a:srgbClr>
                    </a:solidFill>
                    <a:prstDash val="solid"/>
                    <a:miter lim="800000"/>
                  </a:ln>
                  <a:effectLst>
                    <a:outerShdw blurRad="50800" dist="38100" dir="2700000" algn="tl" rotWithShape="0">
                      <a:prstClr val="black">
                        <a:alpha val="40000"/>
                      </a:prstClr>
                    </a:outerShdw>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266"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43" name="Oval 1142">
                    <a:extLst>
                      <a:ext uri="{FF2B5EF4-FFF2-40B4-BE49-F238E27FC236}">
                        <a16:creationId xmlns:a16="http://schemas.microsoft.com/office/drawing/2014/main" id="{F5F94443-5161-4FA0-BEBB-ECC2A35B92BD}"/>
                      </a:ext>
                    </a:extLst>
                  </p:cNvPr>
                  <p:cNvSpPr/>
                  <p:nvPr/>
                </p:nvSpPr>
                <p:spPr>
                  <a:xfrm rot="17465954">
                    <a:off x="4525647" y="2985384"/>
                    <a:ext cx="187949" cy="370615"/>
                  </a:xfrm>
                  <a:prstGeom prst="ellipse">
                    <a:avLst/>
                  </a:prstGeom>
                  <a:solidFill>
                    <a:srgbClr val="349941">
                      <a:lumMod val="75000"/>
                    </a:srgbClr>
                  </a:solidFill>
                  <a:ln w="3175" cap="flat" cmpd="sng" algn="ctr">
                    <a:solidFill>
                      <a:srgbClr val="FFFFFF">
                        <a:lumMod val="85000"/>
                      </a:srgbClr>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266"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133" name="Group 1132">
                  <a:extLst>
                    <a:ext uri="{FF2B5EF4-FFF2-40B4-BE49-F238E27FC236}">
                      <a16:creationId xmlns:a16="http://schemas.microsoft.com/office/drawing/2014/main" id="{F17E2AC3-8F83-4236-9300-7B6910443D14}"/>
                    </a:ext>
                  </a:extLst>
                </p:cNvPr>
                <p:cNvGrpSpPr/>
                <p:nvPr/>
              </p:nvGrpSpPr>
              <p:grpSpPr>
                <a:xfrm rot="10800000" flipH="1">
                  <a:off x="4899510" y="2760785"/>
                  <a:ext cx="509147" cy="511048"/>
                  <a:chOff x="4315489" y="2753618"/>
                  <a:chExt cx="509147" cy="511048"/>
                </a:xfrm>
              </p:grpSpPr>
              <p:sp>
                <p:nvSpPr>
                  <p:cNvPr id="1136" name="Oval 1135">
                    <a:extLst>
                      <a:ext uri="{FF2B5EF4-FFF2-40B4-BE49-F238E27FC236}">
                        <a16:creationId xmlns:a16="http://schemas.microsoft.com/office/drawing/2014/main" id="{D8C449DD-F5E5-434D-8192-990D6C408700}"/>
                      </a:ext>
                    </a:extLst>
                  </p:cNvPr>
                  <p:cNvSpPr/>
                  <p:nvPr/>
                </p:nvSpPr>
                <p:spPr>
                  <a:xfrm rot="17425388">
                    <a:off x="4410181" y="2662285"/>
                    <a:ext cx="187949" cy="370615"/>
                  </a:xfrm>
                  <a:prstGeom prst="ellipse">
                    <a:avLst/>
                  </a:prstGeom>
                  <a:solidFill>
                    <a:srgbClr val="1C70B6"/>
                  </a:solidFill>
                  <a:ln w="3175" cap="flat" cmpd="sng" algn="ctr">
                    <a:solidFill>
                      <a:srgbClr val="FFFFFF">
                        <a:lumMod val="85000"/>
                      </a:srgbClr>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266"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37" name="Oval 1136">
                    <a:extLst>
                      <a:ext uri="{FF2B5EF4-FFF2-40B4-BE49-F238E27FC236}">
                        <a16:creationId xmlns:a16="http://schemas.microsoft.com/office/drawing/2014/main" id="{2A247168-0DFF-40C1-9A57-B7C7A4D413DB}"/>
                      </a:ext>
                    </a:extLst>
                  </p:cNvPr>
                  <p:cNvSpPr/>
                  <p:nvPr/>
                </p:nvSpPr>
                <p:spPr>
                  <a:xfrm rot="20262582">
                    <a:off x="4315489" y="2760898"/>
                    <a:ext cx="187949" cy="370615"/>
                  </a:xfrm>
                  <a:prstGeom prst="ellipse">
                    <a:avLst/>
                  </a:prstGeom>
                  <a:solidFill>
                    <a:srgbClr val="1C70B6"/>
                  </a:solidFill>
                  <a:ln w="3175" cap="flat" cmpd="sng" algn="ctr">
                    <a:solidFill>
                      <a:srgbClr val="FFFFFF">
                        <a:lumMod val="85000"/>
                      </a:srgbClr>
                    </a:solidFill>
                    <a:prstDash val="solid"/>
                    <a:miter lim="800000"/>
                  </a:ln>
                  <a:effectLst>
                    <a:outerShdw blurRad="50800" dist="38100" dir="2700000" algn="tl" rotWithShape="0">
                      <a:prstClr val="black">
                        <a:alpha val="40000"/>
                      </a:prstClr>
                    </a:outerShdw>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266"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38" name="Oval 1137">
                    <a:extLst>
                      <a:ext uri="{FF2B5EF4-FFF2-40B4-BE49-F238E27FC236}">
                        <a16:creationId xmlns:a16="http://schemas.microsoft.com/office/drawing/2014/main" id="{85073EC9-30D4-410F-BDA6-F1160F61172B}"/>
                      </a:ext>
                    </a:extLst>
                  </p:cNvPr>
                  <p:cNvSpPr/>
                  <p:nvPr/>
                </p:nvSpPr>
                <p:spPr>
                  <a:xfrm rot="17465954">
                    <a:off x="4525647" y="2985384"/>
                    <a:ext cx="187949" cy="370615"/>
                  </a:xfrm>
                  <a:prstGeom prst="ellipse">
                    <a:avLst/>
                  </a:prstGeom>
                  <a:solidFill>
                    <a:srgbClr val="1C70B6"/>
                  </a:solidFill>
                  <a:ln w="3175" cap="flat" cmpd="sng" algn="ctr">
                    <a:solidFill>
                      <a:srgbClr val="FFFFFF">
                        <a:lumMod val="85000"/>
                      </a:srgbClr>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266"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39" name="Oval 1138">
                    <a:extLst>
                      <a:ext uri="{FF2B5EF4-FFF2-40B4-BE49-F238E27FC236}">
                        <a16:creationId xmlns:a16="http://schemas.microsoft.com/office/drawing/2014/main" id="{C109146C-A42C-4EC4-9FB4-A0CC44022121}"/>
                      </a:ext>
                    </a:extLst>
                  </p:cNvPr>
                  <p:cNvSpPr/>
                  <p:nvPr/>
                </p:nvSpPr>
                <p:spPr>
                  <a:xfrm rot="20367603">
                    <a:off x="4636687" y="2871230"/>
                    <a:ext cx="187949" cy="370615"/>
                  </a:xfrm>
                  <a:prstGeom prst="ellipse">
                    <a:avLst/>
                  </a:prstGeom>
                  <a:solidFill>
                    <a:srgbClr val="1C70B6"/>
                  </a:solidFill>
                  <a:ln w="3175" cap="flat" cmpd="sng" algn="ctr">
                    <a:solidFill>
                      <a:srgbClr val="FFFFFF">
                        <a:lumMod val="85000"/>
                      </a:srgbClr>
                    </a:solidFill>
                    <a:prstDash val="solid"/>
                    <a:miter lim="800000"/>
                  </a:ln>
                  <a:effectLst>
                    <a:outerShdw blurRad="50800" dist="38100" dir="2700000" algn="tl" rotWithShape="0">
                      <a:prstClr val="black">
                        <a:alpha val="40000"/>
                      </a:prstClr>
                    </a:outerShdw>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266"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1134" name="Oval 1133">
                  <a:extLst>
                    <a:ext uri="{FF2B5EF4-FFF2-40B4-BE49-F238E27FC236}">
                      <a16:creationId xmlns:a16="http://schemas.microsoft.com/office/drawing/2014/main" id="{6951F3F0-9906-499B-B2F8-E46EC331F0B4}"/>
                    </a:ext>
                  </a:extLst>
                </p:cNvPr>
                <p:cNvSpPr/>
                <p:nvPr/>
              </p:nvSpPr>
              <p:spPr>
                <a:xfrm rot="11867226">
                  <a:off x="4624754" y="3305268"/>
                  <a:ext cx="214155" cy="346879"/>
                </a:xfrm>
                <a:prstGeom prst="ellipse">
                  <a:avLst/>
                </a:prstGeom>
                <a:solidFill>
                  <a:srgbClr val="349941">
                    <a:lumMod val="75000"/>
                  </a:srgbClr>
                </a:solidFill>
                <a:ln w="3175" cap="flat" cmpd="sng" algn="ctr">
                  <a:solidFill>
                    <a:srgbClr val="FFFFFF">
                      <a:lumMod val="85000"/>
                    </a:srgbClr>
                  </a:solidFill>
                  <a:prstDash val="solid"/>
                  <a:miter lim="800000"/>
                </a:ln>
                <a:effectLst>
                  <a:outerShdw blurRad="50800" dist="38100" dir="2700000" algn="tl" rotWithShape="0">
                    <a:prstClr val="black">
                      <a:alpha val="40000"/>
                    </a:prstClr>
                  </a:outerShdw>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266"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35" name="Oval 1134">
                  <a:extLst>
                    <a:ext uri="{FF2B5EF4-FFF2-40B4-BE49-F238E27FC236}">
                      <a16:creationId xmlns:a16="http://schemas.microsoft.com/office/drawing/2014/main" id="{2865DDAF-B764-408F-ADEF-A59B3E83898B}"/>
                    </a:ext>
                  </a:extLst>
                </p:cNvPr>
                <p:cNvSpPr/>
                <p:nvPr/>
              </p:nvSpPr>
              <p:spPr>
                <a:xfrm rot="9434721">
                  <a:off x="4626824" y="3602382"/>
                  <a:ext cx="214155" cy="353249"/>
                </a:xfrm>
                <a:prstGeom prst="ellipse">
                  <a:avLst/>
                </a:prstGeom>
                <a:solidFill>
                  <a:srgbClr val="349941">
                    <a:lumMod val="75000"/>
                  </a:srgbClr>
                </a:solidFill>
                <a:ln w="3175" cap="flat" cmpd="sng" algn="ctr">
                  <a:solidFill>
                    <a:srgbClr val="FFFFFF">
                      <a:lumMod val="85000"/>
                    </a:srgbClr>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266"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1129" name="Arc 22">
                <a:extLst>
                  <a:ext uri="{FF2B5EF4-FFF2-40B4-BE49-F238E27FC236}">
                    <a16:creationId xmlns:a16="http://schemas.microsoft.com/office/drawing/2014/main" id="{540208E4-1FC2-4F3A-8920-F7BF5CF585E6}"/>
                  </a:ext>
                </a:extLst>
              </p:cNvPr>
              <p:cNvSpPr/>
              <p:nvPr/>
            </p:nvSpPr>
            <p:spPr>
              <a:xfrm>
                <a:off x="5992075" y="3271426"/>
                <a:ext cx="63806" cy="167147"/>
              </a:xfrm>
              <a:custGeom>
                <a:avLst/>
                <a:gdLst>
                  <a:gd name="connsiteX0" fmla="*/ 40460 w 80920"/>
                  <a:gd name="connsiteY0" fmla="*/ 0 h 216193"/>
                  <a:gd name="connsiteX1" fmla="*/ 80720 w 80920"/>
                  <a:gd name="connsiteY1" fmla="*/ 97365 h 216193"/>
                  <a:gd name="connsiteX2" fmla="*/ 74350 w 80920"/>
                  <a:gd name="connsiteY2" fmla="*/ 167147 h 216193"/>
                  <a:gd name="connsiteX3" fmla="*/ 40460 w 80920"/>
                  <a:gd name="connsiteY3" fmla="*/ 108097 h 216193"/>
                  <a:gd name="connsiteX4" fmla="*/ 40460 w 80920"/>
                  <a:gd name="connsiteY4" fmla="*/ 0 h 216193"/>
                  <a:gd name="connsiteX0" fmla="*/ 40460 w 80920"/>
                  <a:gd name="connsiteY0" fmla="*/ 0 h 216193"/>
                  <a:gd name="connsiteX1" fmla="*/ 80720 w 80920"/>
                  <a:gd name="connsiteY1" fmla="*/ 97365 h 216193"/>
                  <a:gd name="connsiteX2" fmla="*/ 74350 w 80920"/>
                  <a:gd name="connsiteY2" fmla="*/ 167147 h 216193"/>
                  <a:gd name="connsiteX0" fmla="*/ 0 w 63853"/>
                  <a:gd name="connsiteY0" fmla="*/ 0 h 167147"/>
                  <a:gd name="connsiteX1" fmla="*/ 40260 w 63853"/>
                  <a:gd name="connsiteY1" fmla="*/ 97365 h 167147"/>
                  <a:gd name="connsiteX2" fmla="*/ 33890 w 63853"/>
                  <a:gd name="connsiteY2" fmla="*/ 167147 h 167147"/>
                  <a:gd name="connsiteX3" fmla="*/ 0 w 63853"/>
                  <a:gd name="connsiteY3" fmla="*/ 108097 h 167147"/>
                  <a:gd name="connsiteX4" fmla="*/ 0 w 63853"/>
                  <a:gd name="connsiteY4" fmla="*/ 0 h 167147"/>
                  <a:gd name="connsiteX0" fmla="*/ 0 w 63853"/>
                  <a:gd name="connsiteY0" fmla="*/ 0 h 167147"/>
                  <a:gd name="connsiteX1" fmla="*/ 40260 w 63853"/>
                  <a:gd name="connsiteY1" fmla="*/ 97365 h 167147"/>
                  <a:gd name="connsiteX2" fmla="*/ 63229 w 63853"/>
                  <a:gd name="connsiteY2" fmla="*/ 154923 h 167147"/>
                  <a:gd name="connsiteX0" fmla="*/ 0 w 63591"/>
                  <a:gd name="connsiteY0" fmla="*/ 0 h 167147"/>
                  <a:gd name="connsiteX1" fmla="*/ 40260 w 63591"/>
                  <a:gd name="connsiteY1" fmla="*/ 97365 h 167147"/>
                  <a:gd name="connsiteX2" fmla="*/ 33890 w 63591"/>
                  <a:gd name="connsiteY2" fmla="*/ 167147 h 167147"/>
                  <a:gd name="connsiteX3" fmla="*/ 0 w 63591"/>
                  <a:gd name="connsiteY3" fmla="*/ 108097 h 167147"/>
                  <a:gd name="connsiteX4" fmla="*/ 0 w 63591"/>
                  <a:gd name="connsiteY4" fmla="*/ 0 h 167147"/>
                  <a:gd name="connsiteX0" fmla="*/ 0 w 63591"/>
                  <a:gd name="connsiteY0" fmla="*/ 0 h 167147"/>
                  <a:gd name="connsiteX1" fmla="*/ 18256 w 63591"/>
                  <a:gd name="connsiteY1" fmla="*/ 102254 h 167147"/>
                  <a:gd name="connsiteX2" fmla="*/ 63229 w 63591"/>
                  <a:gd name="connsiteY2" fmla="*/ 154923 h 167147"/>
                  <a:gd name="connsiteX0" fmla="*/ 0 w 63591"/>
                  <a:gd name="connsiteY0" fmla="*/ 0 h 167147"/>
                  <a:gd name="connsiteX1" fmla="*/ 18256 w 63591"/>
                  <a:gd name="connsiteY1" fmla="*/ 75360 h 167147"/>
                  <a:gd name="connsiteX2" fmla="*/ 33890 w 63591"/>
                  <a:gd name="connsiteY2" fmla="*/ 167147 h 167147"/>
                  <a:gd name="connsiteX3" fmla="*/ 0 w 63591"/>
                  <a:gd name="connsiteY3" fmla="*/ 108097 h 167147"/>
                  <a:gd name="connsiteX4" fmla="*/ 0 w 63591"/>
                  <a:gd name="connsiteY4" fmla="*/ 0 h 167147"/>
                  <a:gd name="connsiteX0" fmla="*/ 0 w 63591"/>
                  <a:gd name="connsiteY0" fmla="*/ 0 h 167147"/>
                  <a:gd name="connsiteX1" fmla="*/ 18256 w 63591"/>
                  <a:gd name="connsiteY1" fmla="*/ 102254 h 167147"/>
                  <a:gd name="connsiteX2" fmla="*/ 63229 w 63591"/>
                  <a:gd name="connsiteY2" fmla="*/ 154923 h 167147"/>
                  <a:gd name="connsiteX0" fmla="*/ 0 w 63523"/>
                  <a:gd name="connsiteY0" fmla="*/ 0 h 167147"/>
                  <a:gd name="connsiteX1" fmla="*/ 18256 w 63523"/>
                  <a:gd name="connsiteY1" fmla="*/ 75360 h 167147"/>
                  <a:gd name="connsiteX2" fmla="*/ 33890 w 63523"/>
                  <a:gd name="connsiteY2" fmla="*/ 167147 h 167147"/>
                  <a:gd name="connsiteX3" fmla="*/ 0 w 63523"/>
                  <a:gd name="connsiteY3" fmla="*/ 108097 h 167147"/>
                  <a:gd name="connsiteX4" fmla="*/ 0 w 63523"/>
                  <a:gd name="connsiteY4" fmla="*/ 0 h 167147"/>
                  <a:gd name="connsiteX0" fmla="*/ 0 w 63523"/>
                  <a:gd name="connsiteY0" fmla="*/ 0 h 167147"/>
                  <a:gd name="connsiteX1" fmla="*/ 6031 w 63523"/>
                  <a:gd name="connsiteY1" fmla="*/ 109589 h 167147"/>
                  <a:gd name="connsiteX2" fmla="*/ 63229 w 63523"/>
                  <a:gd name="connsiteY2" fmla="*/ 154923 h 167147"/>
                  <a:gd name="connsiteX0" fmla="*/ 0 w 63591"/>
                  <a:gd name="connsiteY0" fmla="*/ 0 h 167147"/>
                  <a:gd name="connsiteX1" fmla="*/ 18256 w 63591"/>
                  <a:gd name="connsiteY1" fmla="*/ 75360 h 167147"/>
                  <a:gd name="connsiteX2" fmla="*/ 33890 w 63591"/>
                  <a:gd name="connsiteY2" fmla="*/ 167147 h 167147"/>
                  <a:gd name="connsiteX3" fmla="*/ 0 w 63591"/>
                  <a:gd name="connsiteY3" fmla="*/ 108097 h 167147"/>
                  <a:gd name="connsiteX4" fmla="*/ 0 w 63591"/>
                  <a:gd name="connsiteY4" fmla="*/ 0 h 167147"/>
                  <a:gd name="connsiteX0" fmla="*/ 0 w 63591"/>
                  <a:gd name="connsiteY0" fmla="*/ 0 h 167147"/>
                  <a:gd name="connsiteX1" fmla="*/ 18256 w 63591"/>
                  <a:gd name="connsiteY1" fmla="*/ 80250 h 167147"/>
                  <a:gd name="connsiteX2" fmla="*/ 63229 w 63591"/>
                  <a:gd name="connsiteY2" fmla="*/ 154923 h 167147"/>
                  <a:gd name="connsiteX0" fmla="*/ 0 w 63806"/>
                  <a:gd name="connsiteY0" fmla="*/ 0 h 167147"/>
                  <a:gd name="connsiteX1" fmla="*/ 18256 w 63806"/>
                  <a:gd name="connsiteY1" fmla="*/ 75360 h 167147"/>
                  <a:gd name="connsiteX2" fmla="*/ 33890 w 63806"/>
                  <a:gd name="connsiteY2" fmla="*/ 167147 h 167147"/>
                  <a:gd name="connsiteX3" fmla="*/ 0 w 63806"/>
                  <a:gd name="connsiteY3" fmla="*/ 108097 h 167147"/>
                  <a:gd name="connsiteX4" fmla="*/ 0 w 63806"/>
                  <a:gd name="connsiteY4" fmla="*/ 0 h 167147"/>
                  <a:gd name="connsiteX0" fmla="*/ 0 w 63806"/>
                  <a:gd name="connsiteY0" fmla="*/ 0 h 167147"/>
                  <a:gd name="connsiteX1" fmla="*/ 37815 w 63806"/>
                  <a:gd name="connsiteY1" fmla="*/ 60691 h 167147"/>
                  <a:gd name="connsiteX2" fmla="*/ 63229 w 63806"/>
                  <a:gd name="connsiteY2" fmla="*/ 154923 h 167147"/>
                </a:gdLst>
                <a:ahLst/>
                <a:cxnLst>
                  <a:cxn ang="0">
                    <a:pos x="connsiteX0" y="connsiteY0"/>
                  </a:cxn>
                  <a:cxn ang="0">
                    <a:pos x="connsiteX1" y="connsiteY1"/>
                  </a:cxn>
                  <a:cxn ang="0">
                    <a:pos x="connsiteX2" y="connsiteY2"/>
                  </a:cxn>
                </a:cxnLst>
                <a:rect l="l" t="t" r="r" b="b"/>
                <a:pathLst>
                  <a:path w="63806" h="167147" stroke="0" extrusionOk="0">
                    <a:moveTo>
                      <a:pt x="0" y="0"/>
                    </a:moveTo>
                    <a:cubicBezTo>
                      <a:pt x="20790" y="0"/>
                      <a:pt x="16192" y="20090"/>
                      <a:pt x="18256" y="75360"/>
                    </a:cubicBezTo>
                    <a:cubicBezTo>
                      <a:pt x="19172" y="99881"/>
                      <a:pt x="38928" y="146506"/>
                      <a:pt x="33890" y="167147"/>
                    </a:cubicBezTo>
                    <a:lnTo>
                      <a:pt x="0" y="108097"/>
                    </a:lnTo>
                    <a:lnTo>
                      <a:pt x="0" y="0"/>
                    </a:lnTo>
                    <a:close/>
                  </a:path>
                  <a:path w="63806" h="167147" fill="none">
                    <a:moveTo>
                      <a:pt x="0" y="0"/>
                    </a:moveTo>
                    <a:cubicBezTo>
                      <a:pt x="20790" y="0"/>
                      <a:pt x="35751" y="5421"/>
                      <a:pt x="37815" y="60691"/>
                    </a:cubicBezTo>
                    <a:cubicBezTo>
                      <a:pt x="38731" y="85212"/>
                      <a:pt x="68267" y="134282"/>
                      <a:pt x="63229" y="154923"/>
                    </a:cubicBezTo>
                  </a:path>
                </a:pathLst>
              </a:custGeom>
              <a:noFill/>
              <a:ln w="19050" cap="flat" cmpd="sng" algn="ctr">
                <a:solidFill>
                  <a:srgbClr val="003479"/>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139" b="0" i="0" u="none" strike="noStrike" kern="1200" cap="none" spc="0" normalizeH="0" baseline="0" noProof="0">
                  <a:ln>
                    <a:noFill/>
                  </a:ln>
                  <a:solidFill>
                    <a:srgbClr val="333333"/>
                  </a:solidFill>
                  <a:effectLst/>
                  <a:uLnTx/>
                  <a:uFillTx/>
                  <a:latin typeface="Calibri" panose="020F0502020204030204"/>
                  <a:ea typeface="+mn-ea"/>
                  <a:cs typeface="+mn-cs"/>
                </a:endParaRPr>
              </a:p>
            </p:txBody>
          </p:sp>
          <p:sp>
            <p:nvSpPr>
              <p:cNvPr id="1130" name="Oval 1129">
                <a:extLst>
                  <a:ext uri="{FF2B5EF4-FFF2-40B4-BE49-F238E27FC236}">
                    <a16:creationId xmlns:a16="http://schemas.microsoft.com/office/drawing/2014/main" id="{07E16DAF-839E-491A-A6D8-5F0BFE49EB3C}"/>
                  </a:ext>
                </a:extLst>
              </p:cNvPr>
              <p:cNvSpPr/>
              <p:nvPr/>
            </p:nvSpPr>
            <p:spPr>
              <a:xfrm rot="9732774" flipH="1">
                <a:off x="6012499" y="3377815"/>
                <a:ext cx="214155" cy="346879"/>
              </a:xfrm>
              <a:prstGeom prst="ellipse">
                <a:avLst/>
              </a:prstGeom>
              <a:solidFill>
                <a:srgbClr val="1C70B6"/>
              </a:solidFill>
              <a:ln w="3175" cap="flat" cmpd="sng" algn="ctr">
                <a:solidFill>
                  <a:srgbClr val="FFFFFF">
                    <a:lumMod val="85000"/>
                  </a:srgbClr>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266"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31" name="Oval 1130">
                <a:extLst>
                  <a:ext uri="{FF2B5EF4-FFF2-40B4-BE49-F238E27FC236}">
                    <a16:creationId xmlns:a16="http://schemas.microsoft.com/office/drawing/2014/main" id="{DF4EF9F2-A15E-4BE1-B36D-2D524A0F19E4}"/>
                  </a:ext>
                </a:extLst>
              </p:cNvPr>
              <p:cNvSpPr/>
              <p:nvPr/>
            </p:nvSpPr>
            <p:spPr>
              <a:xfrm rot="12165279" flipH="1">
                <a:off x="6014569" y="3674929"/>
                <a:ext cx="214155" cy="353249"/>
              </a:xfrm>
              <a:prstGeom prst="ellipse">
                <a:avLst/>
              </a:prstGeom>
              <a:solidFill>
                <a:srgbClr val="1C70B6"/>
              </a:solidFill>
              <a:ln w="3175" cap="flat" cmpd="sng" algn="ctr">
                <a:solidFill>
                  <a:srgbClr val="FFFFFF">
                    <a:lumMod val="85000"/>
                  </a:srgbClr>
                </a:solidFill>
                <a:prstDash val="solid"/>
                <a:miter lim="800000"/>
              </a:ln>
              <a:effectLst>
                <a:outerShdw blurRad="50800" dist="38100" dir="2700000" algn="tl" rotWithShape="0">
                  <a:prstClr val="black">
                    <a:alpha val="40000"/>
                  </a:prstClr>
                </a:outerShdw>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266"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083" name="Group 1082">
              <a:extLst>
                <a:ext uri="{FF2B5EF4-FFF2-40B4-BE49-F238E27FC236}">
                  <a16:creationId xmlns:a16="http://schemas.microsoft.com/office/drawing/2014/main" id="{6960DF51-6B6A-4C13-A10A-DB85957EF14F}"/>
                </a:ext>
              </a:extLst>
            </p:cNvPr>
            <p:cNvGrpSpPr/>
            <p:nvPr/>
          </p:nvGrpSpPr>
          <p:grpSpPr>
            <a:xfrm flipH="1">
              <a:off x="8377233" y="1247742"/>
              <a:ext cx="924172" cy="1103869"/>
              <a:chOff x="5481606" y="2827993"/>
              <a:chExt cx="1093168" cy="1202013"/>
            </a:xfrm>
          </p:grpSpPr>
          <p:sp>
            <p:nvSpPr>
              <p:cNvPr id="1110" name="Arc 22">
                <a:extLst>
                  <a:ext uri="{FF2B5EF4-FFF2-40B4-BE49-F238E27FC236}">
                    <a16:creationId xmlns:a16="http://schemas.microsoft.com/office/drawing/2014/main" id="{0A573D07-4F4E-4241-BF7F-7C16068DFD96}"/>
                  </a:ext>
                </a:extLst>
              </p:cNvPr>
              <p:cNvSpPr/>
              <p:nvPr/>
            </p:nvSpPr>
            <p:spPr>
              <a:xfrm rot="11351442" flipH="1">
                <a:off x="5929453" y="3239234"/>
                <a:ext cx="136339" cy="176449"/>
              </a:xfrm>
              <a:custGeom>
                <a:avLst/>
                <a:gdLst>
                  <a:gd name="connsiteX0" fmla="*/ 40460 w 80920"/>
                  <a:gd name="connsiteY0" fmla="*/ 0 h 216193"/>
                  <a:gd name="connsiteX1" fmla="*/ 80720 w 80920"/>
                  <a:gd name="connsiteY1" fmla="*/ 97365 h 216193"/>
                  <a:gd name="connsiteX2" fmla="*/ 74350 w 80920"/>
                  <a:gd name="connsiteY2" fmla="*/ 167147 h 216193"/>
                  <a:gd name="connsiteX3" fmla="*/ 40460 w 80920"/>
                  <a:gd name="connsiteY3" fmla="*/ 108097 h 216193"/>
                  <a:gd name="connsiteX4" fmla="*/ 40460 w 80920"/>
                  <a:gd name="connsiteY4" fmla="*/ 0 h 216193"/>
                  <a:gd name="connsiteX0" fmla="*/ 40460 w 80920"/>
                  <a:gd name="connsiteY0" fmla="*/ 0 h 216193"/>
                  <a:gd name="connsiteX1" fmla="*/ 80720 w 80920"/>
                  <a:gd name="connsiteY1" fmla="*/ 97365 h 216193"/>
                  <a:gd name="connsiteX2" fmla="*/ 74350 w 80920"/>
                  <a:gd name="connsiteY2" fmla="*/ 167147 h 216193"/>
                  <a:gd name="connsiteX0" fmla="*/ 0 w 63853"/>
                  <a:gd name="connsiteY0" fmla="*/ 0 h 167147"/>
                  <a:gd name="connsiteX1" fmla="*/ 40260 w 63853"/>
                  <a:gd name="connsiteY1" fmla="*/ 97365 h 167147"/>
                  <a:gd name="connsiteX2" fmla="*/ 33890 w 63853"/>
                  <a:gd name="connsiteY2" fmla="*/ 167147 h 167147"/>
                  <a:gd name="connsiteX3" fmla="*/ 0 w 63853"/>
                  <a:gd name="connsiteY3" fmla="*/ 108097 h 167147"/>
                  <a:gd name="connsiteX4" fmla="*/ 0 w 63853"/>
                  <a:gd name="connsiteY4" fmla="*/ 0 h 167147"/>
                  <a:gd name="connsiteX0" fmla="*/ 0 w 63853"/>
                  <a:gd name="connsiteY0" fmla="*/ 0 h 167147"/>
                  <a:gd name="connsiteX1" fmla="*/ 40260 w 63853"/>
                  <a:gd name="connsiteY1" fmla="*/ 97365 h 167147"/>
                  <a:gd name="connsiteX2" fmla="*/ 63229 w 63853"/>
                  <a:gd name="connsiteY2" fmla="*/ 154923 h 167147"/>
                  <a:gd name="connsiteX0" fmla="*/ 0 w 63591"/>
                  <a:gd name="connsiteY0" fmla="*/ 0 h 167147"/>
                  <a:gd name="connsiteX1" fmla="*/ 40260 w 63591"/>
                  <a:gd name="connsiteY1" fmla="*/ 97365 h 167147"/>
                  <a:gd name="connsiteX2" fmla="*/ 33890 w 63591"/>
                  <a:gd name="connsiteY2" fmla="*/ 167147 h 167147"/>
                  <a:gd name="connsiteX3" fmla="*/ 0 w 63591"/>
                  <a:gd name="connsiteY3" fmla="*/ 108097 h 167147"/>
                  <a:gd name="connsiteX4" fmla="*/ 0 w 63591"/>
                  <a:gd name="connsiteY4" fmla="*/ 0 h 167147"/>
                  <a:gd name="connsiteX0" fmla="*/ 0 w 63591"/>
                  <a:gd name="connsiteY0" fmla="*/ 0 h 167147"/>
                  <a:gd name="connsiteX1" fmla="*/ 18256 w 63591"/>
                  <a:gd name="connsiteY1" fmla="*/ 102254 h 167147"/>
                  <a:gd name="connsiteX2" fmla="*/ 63229 w 63591"/>
                  <a:gd name="connsiteY2" fmla="*/ 154923 h 167147"/>
                  <a:gd name="connsiteX0" fmla="*/ 0 w 63591"/>
                  <a:gd name="connsiteY0" fmla="*/ 0 h 167147"/>
                  <a:gd name="connsiteX1" fmla="*/ 18256 w 63591"/>
                  <a:gd name="connsiteY1" fmla="*/ 75360 h 167147"/>
                  <a:gd name="connsiteX2" fmla="*/ 33890 w 63591"/>
                  <a:gd name="connsiteY2" fmla="*/ 167147 h 167147"/>
                  <a:gd name="connsiteX3" fmla="*/ 0 w 63591"/>
                  <a:gd name="connsiteY3" fmla="*/ 108097 h 167147"/>
                  <a:gd name="connsiteX4" fmla="*/ 0 w 63591"/>
                  <a:gd name="connsiteY4" fmla="*/ 0 h 167147"/>
                  <a:gd name="connsiteX0" fmla="*/ 0 w 63591"/>
                  <a:gd name="connsiteY0" fmla="*/ 0 h 167147"/>
                  <a:gd name="connsiteX1" fmla="*/ 18256 w 63591"/>
                  <a:gd name="connsiteY1" fmla="*/ 102254 h 167147"/>
                  <a:gd name="connsiteX2" fmla="*/ 63229 w 63591"/>
                  <a:gd name="connsiteY2" fmla="*/ 154923 h 167147"/>
                  <a:gd name="connsiteX0" fmla="*/ 0 w 63523"/>
                  <a:gd name="connsiteY0" fmla="*/ 0 h 167147"/>
                  <a:gd name="connsiteX1" fmla="*/ 18256 w 63523"/>
                  <a:gd name="connsiteY1" fmla="*/ 75360 h 167147"/>
                  <a:gd name="connsiteX2" fmla="*/ 33890 w 63523"/>
                  <a:gd name="connsiteY2" fmla="*/ 167147 h 167147"/>
                  <a:gd name="connsiteX3" fmla="*/ 0 w 63523"/>
                  <a:gd name="connsiteY3" fmla="*/ 108097 h 167147"/>
                  <a:gd name="connsiteX4" fmla="*/ 0 w 63523"/>
                  <a:gd name="connsiteY4" fmla="*/ 0 h 167147"/>
                  <a:gd name="connsiteX0" fmla="*/ 0 w 63523"/>
                  <a:gd name="connsiteY0" fmla="*/ 0 h 167147"/>
                  <a:gd name="connsiteX1" fmla="*/ 6031 w 63523"/>
                  <a:gd name="connsiteY1" fmla="*/ 109589 h 167147"/>
                  <a:gd name="connsiteX2" fmla="*/ 63229 w 63523"/>
                  <a:gd name="connsiteY2" fmla="*/ 154923 h 167147"/>
                  <a:gd name="connsiteX0" fmla="*/ 72795 w 136318"/>
                  <a:gd name="connsiteY0" fmla="*/ 9302 h 176449"/>
                  <a:gd name="connsiteX1" fmla="*/ 91051 w 136318"/>
                  <a:gd name="connsiteY1" fmla="*/ 84662 h 176449"/>
                  <a:gd name="connsiteX2" fmla="*/ 106685 w 136318"/>
                  <a:gd name="connsiteY2" fmla="*/ 176449 h 176449"/>
                  <a:gd name="connsiteX3" fmla="*/ 72795 w 136318"/>
                  <a:gd name="connsiteY3" fmla="*/ 117399 h 176449"/>
                  <a:gd name="connsiteX4" fmla="*/ 72795 w 136318"/>
                  <a:gd name="connsiteY4" fmla="*/ 9302 h 176449"/>
                  <a:gd name="connsiteX0" fmla="*/ 0 w 136318"/>
                  <a:gd name="connsiteY0" fmla="*/ 0 h 176449"/>
                  <a:gd name="connsiteX1" fmla="*/ 78826 w 136318"/>
                  <a:gd name="connsiteY1" fmla="*/ 118891 h 176449"/>
                  <a:gd name="connsiteX2" fmla="*/ 136024 w 136318"/>
                  <a:gd name="connsiteY2" fmla="*/ 164225 h 176449"/>
                  <a:gd name="connsiteX0" fmla="*/ 72795 w 136474"/>
                  <a:gd name="connsiteY0" fmla="*/ 9302 h 176449"/>
                  <a:gd name="connsiteX1" fmla="*/ 91051 w 136474"/>
                  <a:gd name="connsiteY1" fmla="*/ 84662 h 176449"/>
                  <a:gd name="connsiteX2" fmla="*/ 106685 w 136474"/>
                  <a:gd name="connsiteY2" fmla="*/ 176449 h 176449"/>
                  <a:gd name="connsiteX3" fmla="*/ 72795 w 136474"/>
                  <a:gd name="connsiteY3" fmla="*/ 117399 h 176449"/>
                  <a:gd name="connsiteX4" fmla="*/ 72795 w 136474"/>
                  <a:gd name="connsiteY4" fmla="*/ 9302 h 176449"/>
                  <a:gd name="connsiteX0" fmla="*/ 0 w 136474"/>
                  <a:gd name="connsiteY0" fmla="*/ 0 h 176449"/>
                  <a:gd name="connsiteX1" fmla="*/ 101258 w 136474"/>
                  <a:gd name="connsiteY1" fmla="*/ 102706 h 176449"/>
                  <a:gd name="connsiteX2" fmla="*/ 136024 w 136474"/>
                  <a:gd name="connsiteY2" fmla="*/ 164225 h 176449"/>
                  <a:gd name="connsiteX0" fmla="*/ 72795 w 136474"/>
                  <a:gd name="connsiteY0" fmla="*/ 9302 h 176449"/>
                  <a:gd name="connsiteX1" fmla="*/ 88317 w 136474"/>
                  <a:gd name="connsiteY1" fmla="*/ 101556 h 176449"/>
                  <a:gd name="connsiteX2" fmla="*/ 106685 w 136474"/>
                  <a:gd name="connsiteY2" fmla="*/ 176449 h 176449"/>
                  <a:gd name="connsiteX3" fmla="*/ 72795 w 136474"/>
                  <a:gd name="connsiteY3" fmla="*/ 117399 h 176449"/>
                  <a:gd name="connsiteX4" fmla="*/ 72795 w 136474"/>
                  <a:gd name="connsiteY4" fmla="*/ 9302 h 176449"/>
                  <a:gd name="connsiteX0" fmla="*/ 0 w 136474"/>
                  <a:gd name="connsiteY0" fmla="*/ 0 h 176449"/>
                  <a:gd name="connsiteX1" fmla="*/ 101258 w 136474"/>
                  <a:gd name="connsiteY1" fmla="*/ 102706 h 176449"/>
                  <a:gd name="connsiteX2" fmla="*/ 136024 w 136474"/>
                  <a:gd name="connsiteY2" fmla="*/ 164225 h 176449"/>
                  <a:gd name="connsiteX0" fmla="*/ 72795 w 136339"/>
                  <a:gd name="connsiteY0" fmla="*/ 9302 h 176449"/>
                  <a:gd name="connsiteX1" fmla="*/ 88317 w 136339"/>
                  <a:gd name="connsiteY1" fmla="*/ 101556 h 176449"/>
                  <a:gd name="connsiteX2" fmla="*/ 106685 w 136339"/>
                  <a:gd name="connsiteY2" fmla="*/ 176449 h 176449"/>
                  <a:gd name="connsiteX3" fmla="*/ 72795 w 136339"/>
                  <a:gd name="connsiteY3" fmla="*/ 117399 h 176449"/>
                  <a:gd name="connsiteX4" fmla="*/ 72795 w 136339"/>
                  <a:gd name="connsiteY4" fmla="*/ 9302 h 176449"/>
                  <a:gd name="connsiteX0" fmla="*/ 0 w 136339"/>
                  <a:gd name="connsiteY0" fmla="*/ 0 h 176449"/>
                  <a:gd name="connsiteX1" fmla="*/ 83192 w 136339"/>
                  <a:gd name="connsiteY1" fmla="*/ 107213 h 176449"/>
                  <a:gd name="connsiteX2" fmla="*/ 136024 w 136339"/>
                  <a:gd name="connsiteY2" fmla="*/ 164225 h 176449"/>
                </a:gdLst>
                <a:ahLst/>
                <a:cxnLst>
                  <a:cxn ang="0">
                    <a:pos x="connsiteX0" y="connsiteY0"/>
                  </a:cxn>
                  <a:cxn ang="0">
                    <a:pos x="connsiteX1" y="connsiteY1"/>
                  </a:cxn>
                  <a:cxn ang="0">
                    <a:pos x="connsiteX2" y="connsiteY2"/>
                  </a:cxn>
                </a:cxnLst>
                <a:rect l="l" t="t" r="r" b="b"/>
                <a:pathLst>
                  <a:path w="136339" h="176449" stroke="0" extrusionOk="0">
                    <a:moveTo>
                      <a:pt x="72795" y="9302"/>
                    </a:moveTo>
                    <a:cubicBezTo>
                      <a:pt x="93585" y="9302"/>
                      <a:pt x="86253" y="46286"/>
                      <a:pt x="88317" y="101556"/>
                    </a:cubicBezTo>
                    <a:cubicBezTo>
                      <a:pt x="89233" y="126077"/>
                      <a:pt x="111723" y="155808"/>
                      <a:pt x="106685" y="176449"/>
                    </a:cubicBezTo>
                    <a:lnTo>
                      <a:pt x="72795" y="117399"/>
                    </a:lnTo>
                    <a:lnTo>
                      <a:pt x="72795" y="9302"/>
                    </a:lnTo>
                    <a:close/>
                  </a:path>
                  <a:path w="136339" h="176449" fill="none">
                    <a:moveTo>
                      <a:pt x="0" y="0"/>
                    </a:moveTo>
                    <a:cubicBezTo>
                      <a:pt x="20790" y="0"/>
                      <a:pt x="81128" y="51943"/>
                      <a:pt x="83192" y="107213"/>
                    </a:cubicBezTo>
                    <a:cubicBezTo>
                      <a:pt x="84108" y="131734"/>
                      <a:pt x="141062" y="143584"/>
                      <a:pt x="136024" y="164225"/>
                    </a:cubicBezTo>
                  </a:path>
                </a:pathLst>
              </a:custGeom>
              <a:noFill/>
              <a:ln w="19050" cap="flat" cmpd="sng" algn="ctr">
                <a:solidFill>
                  <a:srgbClr val="003479"/>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139" b="0" i="0" u="none" strike="noStrike" kern="1200" cap="none" spc="0" normalizeH="0" baseline="0" noProof="0">
                  <a:ln>
                    <a:noFill/>
                  </a:ln>
                  <a:solidFill>
                    <a:srgbClr val="333333"/>
                  </a:solidFill>
                  <a:effectLst/>
                  <a:uLnTx/>
                  <a:uFillTx/>
                  <a:latin typeface="Calibri" panose="020F0502020204030204"/>
                  <a:ea typeface="+mn-ea"/>
                  <a:cs typeface="+mn-cs"/>
                </a:endParaRPr>
              </a:p>
            </p:txBody>
          </p:sp>
          <p:grpSp>
            <p:nvGrpSpPr>
              <p:cNvPr id="1111" name="Group 1110">
                <a:extLst>
                  <a:ext uri="{FF2B5EF4-FFF2-40B4-BE49-F238E27FC236}">
                    <a16:creationId xmlns:a16="http://schemas.microsoft.com/office/drawing/2014/main" id="{A2A89F14-FD5C-451B-AB2E-11104E5C90AD}"/>
                  </a:ext>
                </a:extLst>
              </p:cNvPr>
              <p:cNvGrpSpPr/>
              <p:nvPr/>
            </p:nvGrpSpPr>
            <p:grpSpPr>
              <a:xfrm>
                <a:off x="5481606" y="2827993"/>
                <a:ext cx="1093168" cy="1202013"/>
                <a:chOff x="4315489" y="2753618"/>
                <a:chExt cx="1093168" cy="1202013"/>
              </a:xfrm>
            </p:grpSpPr>
            <p:grpSp>
              <p:nvGrpSpPr>
                <p:cNvPr id="1115" name="Group 1114">
                  <a:extLst>
                    <a:ext uri="{FF2B5EF4-FFF2-40B4-BE49-F238E27FC236}">
                      <a16:creationId xmlns:a16="http://schemas.microsoft.com/office/drawing/2014/main" id="{389C606F-04CC-4AE2-9EF9-13D73B22C7CE}"/>
                    </a:ext>
                  </a:extLst>
                </p:cNvPr>
                <p:cNvGrpSpPr/>
                <p:nvPr/>
              </p:nvGrpSpPr>
              <p:grpSpPr>
                <a:xfrm>
                  <a:off x="4315489" y="2753618"/>
                  <a:ext cx="509147" cy="511048"/>
                  <a:chOff x="4315489" y="2753618"/>
                  <a:chExt cx="509147" cy="511048"/>
                </a:xfrm>
              </p:grpSpPr>
              <p:sp>
                <p:nvSpPr>
                  <p:cNvPr id="1123" name="Oval 1122">
                    <a:extLst>
                      <a:ext uri="{FF2B5EF4-FFF2-40B4-BE49-F238E27FC236}">
                        <a16:creationId xmlns:a16="http://schemas.microsoft.com/office/drawing/2014/main" id="{EFEC1372-D8B2-469A-9AC9-3AB9C1E27239}"/>
                      </a:ext>
                    </a:extLst>
                  </p:cNvPr>
                  <p:cNvSpPr/>
                  <p:nvPr/>
                </p:nvSpPr>
                <p:spPr>
                  <a:xfrm rot="17425388">
                    <a:off x="4410181" y="2662285"/>
                    <a:ext cx="187949" cy="370615"/>
                  </a:xfrm>
                  <a:prstGeom prst="ellipse">
                    <a:avLst/>
                  </a:prstGeom>
                  <a:solidFill>
                    <a:srgbClr val="1C70B6"/>
                  </a:solidFill>
                  <a:ln w="3175" cap="flat" cmpd="sng" algn="ctr">
                    <a:solidFill>
                      <a:srgbClr val="FFFFFF">
                        <a:lumMod val="85000"/>
                      </a:srgbClr>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266"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24" name="Oval 1123">
                    <a:extLst>
                      <a:ext uri="{FF2B5EF4-FFF2-40B4-BE49-F238E27FC236}">
                        <a16:creationId xmlns:a16="http://schemas.microsoft.com/office/drawing/2014/main" id="{BCCF3FDF-818F-4B3A-AADA-AB9CB9E57F0D}"/>
                      </a:ext>
                    </a:extLst>
                  </p:cNvPr>
                  <p:cNvSpPr/>
                  <p:nvPr/>
                </p:nvSpPr>
                <p:spPr>
                  <a:xfrm rot="20367603">
                    <a:off x="4636687" y="2871230"/>
                    <a:ext cx="187949" cy="370615"/>
                  </a:xfrm>
                  <a:prstGeom prst="ellipse">
                    <a:avLst/>
                  </a:prstGeom>
                  <a:solidFill>
                    <a:srgbClr val="1C70B6"/>
                  </a:solidFill>
                  <a:ln w="3175" cap="flat" cmpd="sng" algn="ctr">
                    <a:solidFill>
                      <a:srgbClr val="FFFFFF">
                        <a:lumMod val="85000"/>
                      </a:srgbClr>
                    </a:solidFill>
                    <a:prstDash val="solid"/>
                    <a:miter lim="800000"/>
                  </a:ln>
                  <a:effectLst>
                    <a:outerShdw blurRad="50800" dist="38100" dir="2700000" algn="tl" rotWithShape="0">
                      <a:prstClr val="black">
                        <a:alpha val="40000"/>
                      </a:prstClr>
                    </a:outerShdw>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266"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25" name="Oval 1124">
                    <a:extLst>
                      <a:ext uri="{FF2B5EF4-FFF2-40B4-BE49-F238E27FC236}">
                        <a16:creationId xmlns:a16="http://schemas.microsoft.com/office/drawing/2014/main" id="{128EC04E-1807-4CBC-B8DA-2E9BA666B5F2}"/>
                      </a:ext>
                    </a:extLst>
                  </p:cNvPr>
                  <p:cNvSpPr/>
                  <p:nvPr/>
                </p:nvSpPr>
                <p:spPr>
                  <a:xfrm rot="20262582">
                    <a:off x="4315489" y="2760898"/>
                    <a:ext cx="187949" cy="370615"/>
                  </a:xfrm>
                  <a:prstGeom prst="ellipse">
                    <a:avLst/>
                  </a:prstGeom>
                  <a:solidFill>
                    <a:srgbClr val="1C70B6"/>
                  </a:solidFill>
                  <a:ln w="3175" cap="flat" cmpd="sng" algn="ctr">
                    <a:solidFill>
                      <a:srgbClr val="FFFFFF">
                        <a:lumMod val="85000"/>
                      </a:srgbClr>
                    </a:solidFill>
                    <a:prstDash val="solid"/>
                    <a:miter lim="800000"/>
                  </a:ln>
                  <a:effectLst>
                    <a:outerShdw blurRad="50800" dist="38100" dir="2700000" algn="tl" rotWithShape="0">
                      <a:prstClr val="black">
                        <a:alpha val="40000"/>
                      </a:prstClr>
                    </a:outerShdw>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266"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26" name="Oval 1125">
                    <a:extLst>
                      <a:ext uri="{FF2B5EF4-FFF2-40B4-BE49-F238E27FC236}">
                        <a16:creationId xmlns:a16="http://schemas.microsoft.com/office/drawing/2014/main" id="{73E7A46C-D079-479F-88B0-6EEF9E9F5BCA}"/>
                      </a:ext>
                    </a:extLst>
                  </p:cNvPr>
                  <p:cNvSpPr/>
                  <p:nvPr/>
                </p:nvSpPr>
                <p:spPr>
                  <a:xfrm rot="17465954">
                    <a:off x="4525647" y="2985384"/>
                    <a:ext cx="187949" cy="370615"/>
                  </a:xfrm>
                  <a:prstGeom prst="ellipse">
                    <a:avLst/>
                  </a:prstGeom>
                  <a:solidFill>
                    <a:srgbClr val="1C70B6"/>
                  </a:solidFill>
                  <a:ln w="3175" cap="flat" cmpd="sng" algn="ctr">
                    <a:solidFill>
                      <a:srgbClr val="FFFFFF">
                        <a:lumMod val="85000"/>
                      </a:srgbClr>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266"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116" name="Group 1115">
                  <a:extLst>
                    <a:ext uri="{FF2B5EF4-FFF2-40B4-BE49-F238E27FC236}">
                      <a16:creationId xmlns:a16="http://schemas.microsoft.com/office/drawing/2014/main" id="{32A71554-7DF7-4A6D-A2B4-58644B3D88DF}"/>
                    </a:ext>
                  </a:extLst>
                </p:cNvPr>
                <p:cNvGrpSpPr/>
                <p:nvPr/>
              </p:nvGrpSpPr>
              <p:grpSpPr>
                <a:xfrm rot="10800000" flipH="1">
                  <a:off x="4899510" y="2760785"/>
                  <a:ext cx="509147" cy="511048"/>
                  <a:chOff x="4315489" y="2753618"/>
                  <a:chExt cx="509147" cy="511048"/>
                </a:xfrm>
              </p:grpSpPr>
              <p:sp>
                <p:nvSpPr>
                  <p:cNvPr id="1119" name="Oval 1118">
                    <a:extLst>
                      <a:ext uri="{FF2B5EF4-FFF2-40B4-BE49-F238E27FC236}">
                        <a16:creationId xmlns:a16="http://schemas.microsoft.com/office/drawing/2014/main" id="{417689FD-7231-48B1-B29F-943C3CE62568}"/>
                      </a:ext>
                    </a:extLst>
                  </p:cNvPr>
                  <p:cNvSpPr/>
                  <p:nvPr/>
                </p:nvSpPr>
                <p:spPr>
                  <a:xfrm rot="17425388">
                    <a:off x="4410181" y="2662285"/>
                    <a:ext cx="187949" cy="370615"/>
                  </a:xfrm>
                  <a:prstGeom prst="ellipse">
                    <a:avLst/>
                  </a:prstGeom>
                  <a:solidFill>
                    <a:srgbClr val="1C70B6"/>
                  </a:solidFill>
                  <a:ln w="3175" cap="flat" cmpd="sng" algn="ctr">
                    <a:solidFill>
                      <a:srgbClr val="FFFFFF">
                        <a:lumMod val="85000"/>
                      </a:srgbClr>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266"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20" name="Oval 1119">
                    <a:extLst>
                      <a:ext uri="{FF2B5EF4-FFF2-40B4-BE49-F238E27FC236}">
                        <a16:creationId xmlns:a16="http://schemas.microsoft.com/office/drawing/2014/main" id="{50A53D1C-5CCB-4C3F-8935-02677664BD0F}"/>
                      </a:ext>
                    </a:extLst>
                  </p:cNvPr>
                  <p:cNvSpPr/>
                  <p:nvPr/>
                </p:nvSpPr>
                <p:spPr>
                  <a:xfrm rot="20262582">
                    <a:off x="4315489" y="2760898"/>
                    <a:ext cx="187949" cy="370615"/>
                  </a:xfrm>
                  <a:prstGeom prst="ellipse">
                    <a:avLst/>
                  </a:prstGeom>
                  <a:solidFill>
                    <a:srgbClr val="1C70B6"/>
                  </a:solidFill>
                  <a:ln w="3175" cap="flat" cmpd="sng" algn="ctr">
                    <a:solidFill>
                      <a:srgbClr val="FFFFFF">
                        <a:lumMod val="85000"/>
                      </a:srgbClr>
                    </a:solidFill>
                    <a:prstDash val="solid"/>
                    <a:miter lim="800000"/>
                  </a:ln>
                  <a:effectLst>
                    <a:outerShdw blurRad="50800" dist="38100" dir="2700000" algn="tl" rotWithShape="0">
                      <a:prstClr val="black">
                        <a:alpha val="40000"/>
                      </a:prstClr>
                    </a:outerShdw>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266"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21" name="Oval 1120">
                    <a:extLst>
                      <a:ext uri="{FF2B5EF4-FFF2-40B4-BE49-F238E27FC236}">
                        <a16:creationId xmlns:a16="http://schemas.microsoft.com/office/drawing/2014/main" id="{21989922-9EA9-4BE0-AAC0-5AFE5D7971A2}"/>
                      </a:ext>
                    </a:extLst>
                  </p:cNvPr>
                  <p:cNvSpPr/>
                  <p:nvPr/>
                </p:nvSpPr>
                <p:spPr>
                  <a:xfrm rot="17465954">
                    <a:off x="4525647" y="2985384"/>
                    <a:ext cx="187949" cy="370615"/>
                  </a:xfrm>
                  <a:prstGeom prst="ellipse">
                    <a:avLst/>
                  </a:prstGeom>
                  <a:solidFill>
                    <a:srgbClr val="1C70B6"/>
                  </a:solidFill>
                  <a:ln w="3175" cap="flat" cmpd="sng" algn="ctr">
                    <a:solidFill>
                      <a:srgbClr val="FFFFFF">
                        <a:lumMod val="85000"/>
                      </a:srgbClr>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266"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22" name="Oval 1121">
                    <a:extLst>
                      <a:ext uri="{FF2B5EF4-FFF2-40B4-BE49-F238E27FC236}">
                        <a16:creationId xmlns:a16="http://schemas.microsoft.com/office/drawing/2014/main" id="{D2407192-7079-43B8-98EF-17DDEFFECD61}"/>
                      </a:ext>
                    </a:extLst>
                  </p:cNvPr>
                  <p:cNvSpPr/>
                  <p:nvPr/>
                </p:nvSpPr>
                <p:spPr>
                  <a:xfrm rot="20367603">
                    <a:off x="4636687" y="2871230"/>
                    <a:ext cx="187949" cy="370615"/>
                  </a:xfrm>
                  <a:prstGeom prst="ellipse">
                    <a:avLst/>
                  </a:prstGeom>
                  <a:solidFill>
                    <a:srgbClr val="1C70B6"/>
                  </a:solidFill>
                  <a:ln w="3175" cap="flat" cmpd="sng" algn="ctr">
                    <a:solidFill>
                      <a:srgbClr val="FFFFFF">
                        <a:lumMod val="85000"/>
                      </a:srgbClr>
                    </a:solidFill>
                    <a:prstDash val="solid"/>
                    <a:miter lim="800000"/>
                  </a:ln>
                  <a:effectLst>
                    <a:outerShdw blurRad="50800" dist="38100" dir="2700000" algn="tl" rotWithShape="0">
                      <a:prstClr val="black">
                        <a:alpha val="40000"/>
                      </a:prstClr>
                    </a:outerShdw>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266"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1117" name="Oval 1116">
                  <a:extLst>
                    <a:ext uri="{FF2B5EF4-FFF2-40B4-BE49-F238E27FC236}">
                      <a16:creationId xmlns:a16="http://schemas.microsoft.com/office/drawing/2014/main" id="{568F02A8-1977-4787-902C-7F6C97F70807}"/>
                    </a:ext>
                  </a:extLst>
                </p:cNvPr>
                <p:cNvSpPr/>
                <p:nvPr/>
              </p:nvSpPr>
              <p:spPr>
                <a:xfrm rot="11867226">
                  <a:off x="4624754" y="3305268"/>
                  <a:ext cx="214155" cy="346879"/>
                </a:xfrm>
                <a:prstGeom prst="ellipse">
                  <a:avLst/>
                </a:prstGeom>
                <a:solidFill>
                  <a:srgbClr val="1C70B6"/>
                </a:solidFill>
                <a:ln w="3175" cap="flat" cmpd="sng" algn="ctr">
                  <a:solidFill>
                    <a:srgbClr val="FFFFFF">
                      <a:lumMod val="85000"/>
                    </a:srgbClr>
                  </a:solidFill>
                  <a:prstDash val="solid"/>
                  <a:miter lim="800000"/>
                </a:ln>
                <a:effectLst>
                  <a:outerShdw blurRad="50800" dist="38100" dir="2700000" algn="tl" rotWithShape="0">
                    <a:prstClr val="black">
                      <a:alpha val="40000"/>
                    </a:prstClr>
                  </a:outerShdw>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266"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18" name="Oval 1117">
                  <a:extLst>
                    <a:ext uri="{FF2B5EF4-FFF2-40B4-BE49-F238E27FC236}">
                      <a16:creationId xmlns:a16="http://schemas.microsoft.com/office/drawing/2014/main" id="{9C469955-1153-47A3-A26A-1EA8C4DE12CE}"/>
                    </a:ext>
                  </a:extLst>
                </p:cNvPr>
                <p:cNvSpPr/>
                <p:nvPr/>
              </p:nvSpPr>
              <p:spPr>
                <a:xfrm rot="9434721">
                  <a:off x="4626824" y="3602382"/>
                  <a:ext cx="214155" cy="353249"/>
                </a:xfrm>
                <a:prstGeom prst="ellipse">
                  <a:avLst/>
                </a:prstGeom>
                <a:solidFill>
                  <a:srgbClr val="1C70B6"/>
                </a:solidFill>
                <a:ln w="3175" cap="flat" cmpd="sng" algn="ctr">
                  <a:solidFill>
                    <a:srgbClr val="FFFFFF">
                      <a:lumMod val="85000"/>
                    </a:srgbClr>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266"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1112" name="Arc 22">
                <a:extLst>
                  <a:ext uri="{FF2B5EF4-FFF2-40B4-BE49-F238E27FC236}">
                    <a16:creationId xmlns:a16="http://schemas.microsoft.com/office/drawing/2014/main" id="{C766A6BE-F83B-485E-8234-BEC5AD9E529F}"/>
                  </a:ext>
                </a:extLst>
              </p:cNvPr>
              <p:cNvSpPr/>
              <p:nvPr/>
            </p:nvSpPr>
            <p:spPr>
              <a:xfrm>
                <a:off x="5992075" y="3271426"/>
                <a:ext cx="63806" cy="167147"/>
              </a:xfrm>
              <a:custGeom>
                <a:avLst/>
                <a:gdLst>
                  <a:gd name="connsiteX0" fmla="*/ 40460 w 80920"/>
                  <a:gd name="connsiteY0" fmla="*/ 0 h 216193"/>
                  <a:gd name="connsiteX1" fmla="*/ 80720 w 80920"/>
                  <a:gd name="connsiteY1" fmla="*/ 97365 h 216193"/>
                  <a:gd name="connsiteX2" fmla="*/ 74350 w 80920"/>
                  <a:gd name="connsiteY2" fmla="*/ 167147 h 216193"/>
                  <a:gd name="connsiteX3" fmla="*/ 40460 w 80920"/>
                  <a:gd name="connsiteY3" fmla="*/ 108097 h 216193"/>
                  <a:gd name="connsiteX4" fmla="*/ 40460 w 80920"/>
                  <a:gd name="connsiteY4" fmla="*/ 0 h 216193"/>
                  <a:gd name="connsiteX0" fmla="*/ 40460 w 80920"/>
                  <a:gd name="connsiteY0" fmla="*/ 0 h 216193"/>
                  <a:gd name="connsiteX1" fmla="*/ 80720 w 80920"/>
                  <a:gd name="connsiteY1" fmla="*/ 97365 h 216193"/>
                  <a:gd name="connsiteX2" fmla="*/ 74350 w 80920"/>
                  <a:gd name="connsiteY2" fmla="*/ 167147 h 216193"/>
                  <a:gd name="connsiteX0" fmla="*/ 0 w 63853"/>
                  <a:gd name="connsiteY0" fmla="*/ 0 h 167147"/>
                  <a:gd name="connsiteX1" fmla="*/ 40260 w 63853"/>
                  <a:gd name="connsiteY1" fmla="*/ 97365 h 167147"/>
                  <a:gd name="connsiteX2" fmla="*/ 33890 w 63853"/>
                  <a:gd name="connsiteY2" fmla="*/ 167147 h 167147"/>
                  <a:gd name="connsiteX3" fmla="*/ 0 w 63853"/>
                  <a:gd name="connsiteY3" fmla="*/ 108097 h 167147"/>
                  <a:gd name="connsiteX4" fmla="*/ 0 w 63853"/>
                  <a:gd name="connsiteY4" fmla="*/ 0 h 167147"/>
                  <a:gd name="connsiteX0" fmla="*/ 0 w 63853"/>
                  <a:gd name="connsiteY0" fmla="*/ 0 h 167147"/>
                  <a:gd name="connsiteX1" fmla="*/ 40260 w 63853"/>
                  <a:gd name="connsiteY1" fmla="*/ 97365 h 167147"/>
                  <a:gd name="connsiteX2" fmla="*/ 63229 w 63853"/>
                  <a:gd name="connsiteY2" fmla="*/ 154923 h 167147"/>
                  <a:gd name="connsiteX0" fmla="*/ 0 w 63591"/>
                  <a:gd name="connsiteY0" fmla="*/ 0 h 167147"/>
                  <a:gd name="connsiteX1" fmla="*/ 40260 w 63591"/>
                  <a:gd name="connsiteY1" fmla="*/ 97365 h 167147"/>
                  <a:gd name="connsiteX2" fmla="*/ 33890 w 63591"/>
                  <a:gd name="connsiteY2" fmla="*/ 167147 h 167147"/>
                  <a:gd name="connsiteX3" fmla="*/ 0 w 63591"/>
                  <a:gd name="connsiteY3" fmla="*/ 108097 h 167147"/>
                  <a:gd name="connsiteX4" fmla="*/ 0 w 63591"/>
                  <a:gd name="connsiteY4" fmla="*/ 0 h 167147"/>
                  <a:gd name="connsiteX0" fmla="*/ 0 w 63591"/>
                  <a:gd name="connsiteY0" fmla="*/ 0 h 167147"/>
                  <a:gd name="connsiteX1" fmla="*/ 18256 w 63591"/>
                  <a:gd name="connsiteY1" fmla="*/ 102254 h 167147"/>
                  <a:gd name="connsiteX2" fmla="*/ 63229 w 63591"/>
                  <a:gd name="connsiteY2" fmla="*/ 154923 h 167147"/>
                  <a:gd name="connsiteX0" fmla="*/ 0 w 63591"/>
                  <a:gd name="connsiteY0" fmla="*/ 0 h 167147"/>
                  <a:gd name="connsiteX1" fmla="*/ 18256 w 63591"/>
                  <a:gd name="connsiteY1" fmla="*/ 75360 h 167147"/>
                  <a:gd name="connsiteX2" fmla="*/ 33890 w 63591"/>
                  <a:gd name="connsiteY2" fmla="*/ 167147 h 167147"/>
                  <a:gd name="connsiteX3" fmla="*/ 0 w 63591"/>
                  <a:gd name="connsiteY3" fmla="*/ 108097 h 167147"/>
                  <a:gd name="connsiteX4" fmla="*/ 0 w 63591"/>
                  <a:gd name="connsiteY4" fmla="*/ 0 h 167147"/>
                  <a:gd name="connsiteX0" fmla="*/ 0 w 63591"/>
                  <a:gd name="connsiteY0" fmla="*/ 0 h 167147"/>
                  <a:gd name="connsiteX1" fmla="*/ 18256 w 63591"/>
                  <a:gd name="connsiteY1" fmla="*/ 102254 h 167147"/>
                  <a:gd name="connsiteX2" fmla="*/ 63229 w 63591"/>
                  <a:gd name="connsiteY2" fmla="*/ 154923 h 167147"/>
                  <a:gd name="connsiteX0" fmla="*/ 0 w 63523"/>
                  <a:gd name="connsiteY0" fmla="*/ 0 h 167147"/>
                  <a:gd name="connsiteX1" fmla="*/ 18256 w 63523"/>
                  <a:gd name="connsiteY1" fmla="*/ 75360 h 167147"/>
                  <a:gd name="connsiteX2" fmla="*/ 33890 w 63523"/>
                  <a:gd name="connsiteY2" fmla="*/ 167147 h 167147"/>
                  <a:gd name="connsiteX3" fmla="*/ 0 w 63523"/>
                  <a:gd name="connsiteY3" fmla="*/ 108097 h 167147"/>
                  <a:gd name="connsiteX4" fmla="*/ 0 w 63523"/>
                  <a:gd name="connsiteY4" fmla="*/ 0 h 167147"/>
                  <a:gd name="connsiteX0" fmla="*/ 0 w 63523"/>
                  <a:gd name="connsiteY0" fmla="*/ 0 h 167147"/>
                  <a:gd name="connsiteX1" fmla="*/ 6031 w 63523"/>
                  <a:gd name="connsiteY1" fmla="*/ 109589 h 167147"/>
                  <a:gd name="connsiteX2" fmla="*/ 63229 w 63523"/>
                  <a:gd name="connsiteY2" fmla="*/ 154923 h 167147"/>
                  <a:gd name="connsiteX0" fmla="*/ 0 w 63591"/>
                  <a:gd name="connsiteY0" fmla="*/ 0 h 167147"/>
                  <a:gd name="connsiteX1" fmla="*/ 18256 w 63591"/>
                  <a:gd name="connsiteY1" fmla="*/ 75360 h 167147"/>
                  <a:gd name="connsiteX2" fmla="*/ 33890 w 63591"/>
                  <a:gd name="connsiteY2" fmla="*/ 167147 h 167147"/>
                  <a:gd name="connsiteX3" fmla="*/ 0 w 63591"/>
                  <a:gd name="connsiteY3" fmla="*/ 108097 h 167147"/>
                  <a:gd name="connsiteX4" fmla="*/ 0 w 63591"/>
                  <a:gd name="connsiteY4" fmla="*/ 0 h 167147"/>
                  <a:gd name="connsiteX0" fmla="*/ 0 w 63591"/>
                  <a:gd name="connsiteY0" fmla="*/ 0 h 167147"/>
                  <a:gd name="connsiteX1" fmla="*/ 18256 w 63591"/>
                  <a:gd name="connsiteY1" fmla="*/ 80250 h 167147"/>
                  <a:gd name="connsiteX2" fmla="*/ 63229 w 63591"/>
                  <a:gd name="connsiteY2" fmla="*/ 154923 h 167147"/>
                  <a:gd name="connsiteX0" fmla="*/ 0 w 63806"/>
                  <a:gd name="connsiteY0" fmla="*/ 0 h 167147"/>
                  <a:gd name="connsiteX1" fmla="*/ 18256 w 63806"/>
                  <a:gd name="connsiteY1" fmla="*/ 75360 h 167147"/>
                  <a:gd name="connsiteX2" fmla="*/ 33890 w 63806"/>
                  <a:gd name="connsiteY2" fmla="*/ 167147 h 167147"/>
                  <a:gd name="connsiteX3" fmla="*/ 0 w 63806"/>
                  <a:gd name="connsiteY3" fmla="*/ 108097 h 167147"/>
                  <a:gd name="connsiteX4" fmla="*/ 0 w 63806"/>
                  <a:gd name="connsiteY4" fmla="*/ 0 h 167147"/>
                  <a:gd name="connsiteX0" fmla="*/ 0 w 63806"/>
                  <a:gd name="connsiteY0" fmla="*/ 0 h 167147"/>
                  <a:gd name="connsiteX1" fmla="*/ 37815 w 63806"/>
                  <a:gd name="connsiteY1" fmla="*/ 60691 h 167147"/>
                  <a:gd name="connsiteX2" fmla="*/ 63229 w 63806"/>
                  <a:gd name="connsiteY2" fmla="*/ 154923 h 167147"/>
                </a:gdLst>
                <a:ahLst/>
                <a:cxnLst>
                  <a:cxn ang="0">
                    <a:pos x="connsiteX0" y="connsiteY0"/>
                  </a:cxn>
                  <a:cxn ang="0">
                    <a:pos x="connsiteX1" y="connsiteY1"/>
                  </a:cxn>
                  <a:cxn ang="0">
                    <a:pos x="connsiteX2" y="connsiteY2"/>
                  </a:cxn>
                </a:cxnLst>
                <a:rect l="l" t="t" r="r" b="b"/>
                <a:pathLst>
                  <a:path w="63806" h="167147" stroke="0" extrusionOk="0">
                    <a:moveTo>
                      <a:pt x="0" y="0"/>
                    </a:moveTo>
                    <a:cubicBezTo>
                      <a:pt x="20790" y="0"/>
                      <a:pt x="16192" y="20090"/>
                      <a:pt x="18256" y="75360"/>
                    </a:cubicBezTo>
                    <a:cubicBezTo>
                      <a:pt x="19172" y="99881"/>
                      <a:pt x="38928" y="146506"/>
                      <a:pt x="33890" y="167147"/>
                    </a:cubicBezTo>
                    <a:lnTo>
                      <a:pt x="0" y="108097"/>
                    </a:lnTo>
                    <a:lnTo>
                      <a:pt x="0" y="0"/>
                    </a:lnTo>
                    <a:close/>
                  </a:path>
                  <a:path w="63806" h="167147" fill="none">
                    <a:moveTo>
                      <a:pt x="0" y="0"/>
                    </a:moveTo>
                    <a:cubicBezTo>
                      <a:pt x="20790" y="0"/>
                      <a:pt x="35751" y="5421"/>
                      <a:pt x="37815" y="60691"/>
                    </a:cubicBezTo>
                    <a:cubicBezTo>
                      <a:pt x="38731" y="85212"/>
                      <a:pt x="68267" y="134282"/>
                      <a:pt x="63229" y="154923"/>
                    </a:cubicBezTo>
                  </a:path>
                </a:pathLst>
              </a:custGeom>
              <a:noFill/>
              <a:ln w="19050" cap="flat" cmpd="sng" algn="ctr">
                <a:solidFill>
                  <a:srgbClr val="003479"/>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139" b="0" i="0" u="none" strike="noStrike" kern="1200" cap="none" spc="0" normalizeH="0" baseline="0" noProof="0">
                  <a:ln>
                    <a:noFill/>
                  </a:ln>
                  <a:solidFill>
                    <a:srgbClr val="333333"/>
                  </a:solidFill>
                  <a:effectLst/>
                  <a:uLnTx/>
                  <a:uFillTx/>
                  <a:latin typeface="Calibri" panose="020F0502020204030204"/>
                  <a:ea typeface="+mn-ea"/>
                  <a:cs typeface="+mn-cs"/>
                </a:endParaRPr>
              </a:p>
            </p:txBody>
          </p:sp>
          <p:sp>
            <p:nvSpPr>
              <p:cNvPr id="1113" name="Oval 1112">
                <a:extLst>
                  <a:ext uri="{FF2B5EF4-FFF2-40B4-BE49-F238E27FC236}">
                    <a16:creationId xmlns:a16="http://schemas.microsoft.com/office/drawing/2014/main" id="{BC2BCFC0-FCF0-4AB4-A103-64CAFA061092}"/>
                  </a:ext>
                </a:extLst>
              </p:cNvPr>
              <p:cNvSpPr/>
              <p:nvPr/>
            </p:nvSpPr>
            <p:spPr>
              <a:xfrm rot="9732774" flipH="1">
                <a:off x="6012499" y="3377815"/>
                <a:ext cx="214155" cy="346879"/>
              </a:xfrm>
              <a:prstGeom prst="ellipse">
                <a:avLst/>
              </a:prstGeom>
              <a:solidFill>
                <a:srgbClr val="1C70B6"/>
              </a:solidFill>
              <a:ln w="3175" cap="flat" cmpd="sng" algn="ctr">
                <a:solidFill>
                  <a:srgbClr val="FFFFFF">
                    <a:lumMod val="85000"/>
                  </a:srgbClr>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266"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14" name="Oval 1113">
                <a:extLst>
                  <a:ext uri="{FF2B5EF4-FFF2-40B4-BE49-F238E27FC236}">
                    <a16:creationId xmlns:a16="http://schemas.microsoft.com/office/drawing/2014/main" id="{60502088-DA2B-499A-8498-6D9D632A10FD}"/>
                  </a:ext>
                </a:extLst>
              </p:cNvPr>
              <p:cNvSpPr/>
              <p:nvPr/>
            </p:nvSpPr>
            <p:spPr>
              <a:xfrm rot="12165279" flipH="1">
                <a:off x="6014569" y="3674929"/>
                <a:ext cx="214155" cy="353249"/>
              </a:xfrm>
              <a:prstGeom prst="ellipse">
                <a:avLst/>
              </a:prstGeom>
              <a:solidFill>
                <a:srgbClr val="1C70B6"/>
              </a:solidFill>
              <a:ln w="3175" cap="flat" cmpd="sng" algn="ctr">
                <a:solidFill>
                  <a:srgbClr val="FFFFFF">
                    <a:lumMod val="85000"/>
                  </a:srgbClr>
                </a:solidFill>
                <a:prstDash val="solid"/>
                <a:miter lim="800000"/>
              </a:ln>
              <a:effectLst>
                <a:outerShdw blurRad="50800" dist="38100" dir="2700000" algn="tl" rotWithShape="0">
                  <a:prstClr val="black">
                    <a:alpha val="40000"/>
                  </a:prstClr>
                </a:outerShdw>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266"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084" name="Group 1083">
              <a:extLst>
                <a:ext uri="{FF2B5EF4-FFF2-40B4-BE49-F238E27FC236}">
                  <a16:creationId xmlns:a16="http://schemas.microsoft.com/office/drawing/2014/main" id="{05222B04-FA0A-44AA-97CD-E85D0D47CF04}"/>
                </a:ext>
              </a:extLst>
            </p:cNvPr>
            <p:cNvGrpSpPr/>
            <p:nvPr/>
          </p:nvGrpSpPr>
          <p:grpSpPr>
            <a:xfrm flipH="1">
              <a:off x="7007424" y="1250309"/>
              <a:ext cx="924172" cy="1103869"/>
              <a:chOff x="5481606" y="2827993"/>
              <a:chExt cx="1093168" cy="1202013"/>
            </a:xfrm>
          </p:grpSpPr>
          <p:sp>
            <p:nvSpPr>
              <p:cNvPr id="1093" name="Arc 22">
                <a:extLst>
                  <a:ext uri="{FF2B5EF4-FFF2-40B4-BE49-F238E27FC236}">
                    <a16:creationId xmlns:a16="http://schemas.microsoft.com/office/drawing/2014/main" id="{F58BB7DB-CB07-40F6-B0DA-F5CD329CD5C1}"/>
                  </a:ext>
                </a:extLst>
              </p:cNvPr>
              <p:cNvSpPr/>
              <p:nvPr/>
            </p:nvSpPr>
            <p:spPr>
              <a:xfrm rot="11351442" flipH="1">
                <a:off x="5929453" y="3239234"/>
                <a:ext cx="136339" cy="176449"/>
              </a:xfrm>
              <a:custGeom>
                <a:avLst/>
                <a:gdLst>
                  <a:gd name="connsiteX0" fmla="*/ 40460 w 80920"/>
                  <a:gd name="connsiteY0" fmla="*/ 0 h 216193"/>
                  <a:gd name="connsiteX1" fmla="*/ 80720 w 80920"/>
                  <a:gd name="connsiteY1" fmla="*/ 97365 h 216193"/>
                  <a:gd name="connsiteX2" fmla="*/ 74350 w 80920"/>
                  <a:gd name="connsiteY2" fmla="*/ 167147 h 216193"/>
                  <a:gd name="connsiteX3" fmla="*/ 40460 w 80920"/>
                  <a:gd name="connsiteY3" fmla="*/ 108097 h 216193"/>
                  <a:gd name="connsiteX4" fmla="*/ 40460 w 80920"/>
                  <a:gd name="connsiteY4" fmla="*/ 0 h 216193"/>
                  <a:gd name="connsiteX0" fmla="*/ 40460 w 80920"/>
                  <a:gd name="connsiteY0" fmla="*/ 0 h 216193"/>
                  <a:gd name="connsiteX1" fmla="*/ 80720 w 80920"/>
                  <a:gd name="connsiteY1" fmla="*/ 97365 h 216193"/>
                  <a:gd name="connsiteX2" fmla="*/ 74350 w 80920"/>
                  <a:gd name="connsiteY2" fmla="*/ 167147 h 216193"/>
                  <a:gd name="connsiteX0" fmla="*/ 0 w 63853"/>
                  <a:gd name="connsiteY0" fmla="*/ 0 h 167147"/>
                  <a:gd name="connsiteX1" fmla="*/ 40260 w 63853"/>
                  <a:gd name="connsiteY1" fmla="*/ 97365 h 167147"/>
                  <a:gd name="connsiteX2" fmla="*/ 33890 w 63853"/>
                  <a:gd name="connsiteY2" fmla="*/ 167147 h 167147"/>
                  <a:gd name="connsiteX3" fmla="*/ 0 w 63853"/>
                  <a:gd name="connsiteY3" fmla="*/ 108097 h 167147"/>
                  <a:gd name="connsiteX4" fmla="*/ 0 w 63853"/>
                  <a:gd name="connsiteY4" fmla="*/ 0 h 167147"/>
                  <a:gd name="connsiteX0" fmla="*/ 0 w 63853"/>
                  <a:gd name="connsiteY0" fmla="*/ 0 h 167147"/>
                  <a:gd name="connsiteX1" fmla="*/ 40260 w 63853"/>
                  <a:gd name="connsiteY1" fmla="*/ 97365 h 167147"/>
                  <a:gd name="connsiteX2" fmla="*/ 63229 w 63853"/>
                  <a:gd name="connsiteY2" fmla="*/ 154923 h 167147"/>
                  <a:gd name="connsiteX0" fmla="*/ 0 w 63591"/>
                  <a:gd name="connsiteY0" fmla="*/ 0 h 167147"/>
                  <a:gd name="connsiteX1" fmla="*/ 40260 w 63591"/>
                  <a:gd name="connsiteY1" fmla="*/ 97365 h 167147"/>
                  <a:gd name="connsiteX2" fmla="*/ 33890 w 63591"/>
                  <a:gd name="connsiteY2" fmla="*/ 167147 h 167147"/>
                  <a:gd name="connsiteX3" fmla="*/ 0 w 63591"/>
                  <a:gd name="connsiteY3" fmla="*/ 108097 h 167147"/>
                  <a:gd name="connsiteX4" fmla="*/ 0 w 63591"/>
                  <a:gd name="connsiteY4" fmla="*/ 0 h 167147"/>
                  <a:gd name="connsiteX0" fmla="*/ 0 w 63591"/>
                  <a:gd name="connsiteY0" fmla="*/ 0 h 167147"/>
                  <a:gd name="connsiteX1" fmla="*/ 18256 w 63591"/>
                  <a:gd name="connsiteY1" fmla="*/ 102254 h 167147"/>
                  <a:gd name="connsiteX2" fmla="*/ 63229 w 63591"/>
                  <a:gd name="connsiteY2" fmla="*/ 154923 h 167147"/>
                  <a:gd name="connsiteX0" fmla="*/ 0 w 63591"/>
                  <a:gd name="connsiteY0" fmla="*/ 0 h 167147"/>
                  <a:gd name="connsiteX1" fmla="*/ 18256 w 63591"/>
                  <a:gd name="connsiteY1" fmla="*/ 75360 h 167147"/>
                  <a:gd name="connsiteX2" fmla="*/ 33890 w 63591"/>
                  <a:gd name="connsiteY2" fmla="*/ 167147 h 167147"/>
                  <a:gd name="connsiteX3" fmla="*/ 0 w 63591"/>
                  <a:gd name="connsiteY3" fmla="*/ 108097 h 167147"/>
                  <a:gd name="connsiteX4" fmla="*/ 0 w 63591"/>
                  <a:gd name="connsiteY4" fmla="*/ 0 h 167147"/>
                  <a:gd name="connsiteX0" fmla="*/ 0 w 63591"/>
                  <a:gd name="connsiteY0" fmla="*/ 0 h 167147"/>
                  <a:gd name="connsiteX1" fmla="*/ 18256 w 63591"/>
                  <a:gd name="connsiteY1" fmla="*/ 102254 h 167147"/>
                  <a:gd name="connsiteX2" fmla="*/ 63229 w 63591"/>
                  <a:gd name="connsiteY2" fmla="*/ 154923 h 167147"/>
                  <a:gd name="connsiteX0" fmla="*/ 0 w 63523"/>
                  <a:gd name="connsiteY0" fmla="*/ 0 h 167147"/>
                  <a:gd name="connsiteX1" fmla="*/ 18256 w 63523"/>
                  <a:gd name="connsiteY1" fmla="*/ 75360 h 167147"/>
                  <a:gd name="connsiteX2" fmla="*/ 33890 w 63523"/>
                  <a:gd name="connsiteY2" fmla="*/ 167147 h 167147"/>
                  <a:gd name="connsiteX3" fmla="*/ 0 w 63523"/>
                  <a:gd name="connsiteY3" fmla="*/ 108097 h 167147"/>
                  <a:gd name="connsiteX4" fmla="*/ 0 w 63523"/>
                  <a:gd name="connsiteY4" fmla="*/ 0 h 167147"/>
                  <a:gd name="connsiteX0" fmla="*/ 0 w 63523"/>
                  <a:gd name="connsiteY0" fmla="*/ 0 h 167147"/>
                  <a:gd name="connsiteX1" fmla="*/ 6031 w 63523"/>
                  <a:gd name="connsiteY1" fmla="*/ 109589 h 167147"/>
                  <a:gd name="connsiteX2" fmla="*/ 63229 w 63523"/>
                  <a:gd name="connsiteY2" fmla="*/ 154923 h 167147"/>
                  <a:gd name="connsiteX0" fmla="*/ 72795 w 136318"/>
                  <a:gd name="connsiteY0" fmla="*/ 9302 h 176449"/>
                  <a:gd name="connsiteX1" fmla="*/ 91051 w 136318"/>
                  <a:gd name="connsiteY1" fmla="*/ 84662 h 176449"/>
                  <a:gd name="connsiteX2" fmla="*/ 106685 w 136318"/>
                  <a:gd name="connsiteY2" fmla="*/ 176449 h 176449"/>
                  <a:gd name="connsiteX3" fmla="*/ 72795 w 136318"/>
                  <a:gd name="connsiteY3" fmla="*/ 117399 h 176449"/>
                  <a:gd name="connsiteX4" fmla="*/ 72795 w 136318"/>
                  <a:gd name="connsiteY4" fmla="*/ 9302 h 176449"/>
                  <a:gd name="connsiteX0" fmla="*/ 0 w 136318"/>
                  <a:gd name="connsiteY0" fmla="*/ 0 h 176449"/>
                  <a:gd name="connsiteX1" fmla="*/ 78826 w 136318"/>
                  <a:gd name="connsiteY1" fmla="*/ 118891 h 176449"/>
                  <a:gd name="connsiteX2" fmla="*/ 136024 w 136318"/>
                  <a:gd name="connsiteY2" fmla="*/ 164225 h 176449"/>
                  <a:gd name="connsiteX0" fmla="*/ 72795 w 136474"/>
                  <a:gd name="connsiteY0" fmla="*/ 9302 h 176449"/>
                  <a:gd name="connsiteX1" fmla="*/ 91051 w 136474"/>
                  <a:gd name="connsiteY1" fmla="*/ 84662 h 176449"/>
                  <a:gd name="connsiteX2" fmla="*/ 106685 w 136474"/>
                  <a:gd name="connsiteY2" fmla="*/ 176449 h 176449"/>
                  <a:gd name="connsiteX3" fmla="*/ 72795 w 136474"/>
                  <a:gd name="connsiteY3" fmla="*/ 117399 h 176449"/>
                  <a:gd name="connsiteX4" fmla="*/ 72795 w 136474"/>
                  <a:gd name="connsiteY4" fmla="*/ 9302 h 176449"/>
                  <a:gd name="connsiteX0" fmla="*/ 0 w 136474"/>
                  <a:gd name="connsiteY0" fmla="*/ 0 h 176449"/>
                  <a:gd name="connsiteX1" fmla="*/ 101258 w 136474"/>
                  <a:gd name="connsiteY1" fmla="*/ 102706 h 176449"/>
                  <a:gd name="connsiteX2" fmla="*/ 136024 w 136474"/>
                  <a:gd name="connsiteY2" fmla="*/ 164225 h 176449"/>
                  <a:gd name="connsiteX0" fmla="*/ 72795 w 136474"/>
                  <a:gd name="connsiteY0" fmla="*/ 9302 h 176449"/>
                  <a:gd name="connsiteX1" fmla="*/ 88317 w 136474"/>
                  <a:gd name="connsiteY1" fmla="*/ 101556 h 176449"/>
                  <a:gd name="connsiteX2" fmla="*/ 106685 w 136474"/>
                  <a:gd name="connsiteY2" fmla="*/ 176449 h 176449"/>
                  <a:gd name="connsiteX3" fmla="*/ 72795 w 136474"/>
                  <a:gd name="connsiteY3" fmla="*/ 117399 h 176449"/>
                  <a:gd name="connsiteX4" fmla="*/ 72795 w 136474"/>
                  <a:gd name="connsiteY4" fmla="*/ 9302 h 176449"/>
                  <a:gd name="connsiteX0" fmla="*/ 0 w 136474"/>
                  <a:gd name="connsiteY0" fmla="*/ 0 h 176449"/>
                  <a:gd name="connsiteX1" fmla="*/ 101258 w 136474"/>
                  <a:gd name="connsiteY1" fmla="*/ 102706 h 176449"/>
                  <a:gd name="connsiteX2" fmla="*/ 136024 w 136474"/>
                  <a:gd name="connsiteY2" fmla="*/ 164225 h 176449"/>
                  <a:gd name="connsiteX0" fmla="*/ 72795 w 136339"/>
                  <a:gd name="connsiteY0" fmla="*/ 9302 h 176449"/>
                  <a:gd name="connsiteX1" fmla="*/ 88317 w 136339"/>
                  <a:gd name="connsiteY1" fmla="*/ 101556 h 176449"/>
                  <a:gd name="connsiteX2" fmla="*/ 106685 w 136339"/>
                  <a:gd name="connsiteY2" fmla="*/ 176449 h 176449"/>
                  <a:gd name="connsiteX3" fmla="*/ 72795 w 136339"/>
                  <a:gd name="connsiteY3" fmla="*/ 117399 h 176449"/>
                  <a:gd name="connsiteX4" fmla="*/ 72795 w 136339"/>
                  <a:gd name="connsiteY4" fmla="*/ 9302 h 176449"/>
                  <a:gd name="connsiteX0" fmla="*/ 0 w 136339"/>
                  <a:gd name="connsiteY0" fmla="*/ 0 h 176449"/>
                  <a:gd name="connsiteX1" fmla="*/ 83192 w 136339"/>
                  <a:gd name="connsiteY1" fmla="*/ 107213 h 176449"/>
                  <a:gd name="connsiteX2" fmla="*/ 136024 w 136339"/>
                  <a:gd name="connsiteY2" fmla="*/ 164225 h 176449"/>
                </a:gdLst>
                <a:ahLst/>
                <a:cxnLst>
                  <a:cxn ang="0">
                    <a:pos x="connsiteX0" y="connsiteY0"/>
                  </a:cxn>
                  <a:cxn ang="0">
                    <a:pos x="connsiteX1" y="connsiteY1"/>
                  </a:cxn>
                  <a:cxn ang="0">
                    <a:pos x="connsiteX2" y="connsiteY2"/>
                  </a:cxn>
                </a:cxnLst>
                <a:rect l="l" t="t" r="r" b="b"/>
                <a:pathLst>
                  <a:path w="136339" h="176449" stroke="0" extrusionOk="0">
                    <a:moveTo>
                      <a:pt x="72795" y="9302"/>
                    </a:moveTo>
                    <a:cubicBezTo>
                      <a:pt x="93585" y="9302"/>
                      <a:pt x="86253" y="46286"/>
                      <a:pt x="88317" y="101556"/>
                    </a:cubicBezTo>
                    <a:cubicBezTo>
                      <a:pt x="89233" y="126077"/>
                      <a:pt x="111723" y="155808"/>
                      <a:pt x="106685" y="176449"/>
                    </a:cubicBezTo>
                    <a:lnTo>
                      <a:pt x="72795" y="117399"/>
                    </a:lnTo>
                    <a:lnTo>
                      <a:pt x="72795" y="9302"/>
                    </a:lnTo>
                    <a:close/>
                  </a:path>
                  <a:path w="136339" h="176449" fill="none">
                    <a:moveTo>
                      <a:pt x="0" y="0"/>
                    </a:moveTo>
                    <a:cubicBezTo>
                      <a:pt x="20790" y="0"/>
                      <a:pt x="81128" y="51943"/>
                      <a:pt x="83192" y="107213"/>
                    </a:cubicBezTo>
                    <a:cubicBezTo>
                      <a:pt x="84108" y="131734"/>
                      <a:pt x="141062" y="143584"/>
                      <a:pt x="136024" y="164225"/>
                    </a:cubicBezTo>
                  </a:path>
                </a:pathLst>
              </a:custGeom>
              <a:noFill/>
              <a:ln w="19050" cap="flat" cmpd="sng" algn="ctr">
                <a:solidFill>
                  <a:srgbClr val="003479"/>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139" b="0" i="0" u="none" strike="noStrike" kern="1200" cap="none" spc="0" normalizeH="0" baseline="0" noProof="0">
                  <a:ln>
                    <a:noFill/>
                  </a:ln>
                  <a:solidFill>
                    <a:srgbClr val="333333"/>
                  </a:solidFill>
                  <a:effectLst/>
                  <a:uLnTx/>
                  <a:uFillTx/>
                  <a:latin typeface="Calibri" panose="020F0502020204030204"/>
                  <a:ea typeface="+mn-ea"/>
                  <a:cs typeface="+mn-cs"/>
                </a:endParaRPr>
              </a:p>
            </p:txBody>
          </p:sp>
          <p:grpSp>
            <p:nvGrpSpPr>
              <p:cNvPr id="1094" name="Group 1093">
                <a:extLst>
                  <a:ext uri="{FF2B5EF4-FFF2-40B4-BE49-F238E27FC236}">
                    <a16:creationId xmlns:a16="http://schemas.microsoft.com/office/drawing/2014/main" id="{01403E31-99C9-4FB3-A4E5-8AFAC5B63E2E}"/>
                  </a:ext>
                </a:extLst>
              </p:cNvPr>
              <p:cNvGrpSpPr/>
              <p:nvPr/>
            </p:nvGrpSpPr>
            <p:grpSpPr>
              <a:xfrm>
                <a:off x="5481606" y="2827993"/>
                <a:ext cx="1093168" cy="1202013"/>
                <a:chOff x="4315489" y="2753618"/>
                <a:chExt cx="1093168" cy="1202013"/>
              </a:xfrm>
            </p:grpSpPr>
            <p:grpSp>
              <p:nvGrpSpPr>
                <p:cNvPr id="1098" name="Group 1097">
                  <a:extLst>
                    <a:ext uri="{FF2B5EF4-FFF2-40B4-BE49-F238E27FC236}">
                      <a16:creationId xmlns:a16="http://schemas.microsoft.com/office/drawing/2014/main" id="{10AAEB55-B419-4146-8B77-72E84D3B96C0}"/>
                    </a:ext>
                  </a:extLst>
                </p:cNvPr>
                <p:cNvGrpSpPr/>
                <p:nvPr/>
              </p:nvGrpSpPr>
              <p:grpSpPr>
                <a:xfrm>
                  <a:off x="4315489" y="2753618"/>
                  <a:ext cx="509147" cy="511048"/>
                  <a:chOff x="4315489" y="2753618"/>
                  <a:chExt cx="509147" cy="511048"/>
                </a:xfrm>
              </p:grpSpPr>
              <p:sp>
                <p:nvSpPr>
                  <p:cNvPr id="1106" name="Oval 1105">
                    <a:extLst>
                      <a:ext uri="{FF2B5EF4-FFF2-40B4-BE49-F238E27FC236}">
                        <a16:creationId xmlns:a16="http://schemas.microsoft.com/office/drawing/2014/main" id="{9AB5D1BC-B960-4A97-909F-F97EF1003D23}"/>
                      </a:ext>
                    </a:extLst>
                  </p:cNvPr>
                  <p:cNvSpPr/>
                  <p:nvPr/>
                </p:nvSpPr>
                <p:spPr>
                  <a:xfrm rot="17425388">
                    <a:off x="4410181" y="2662285"/>
                    <a:ext cx="187949" cy="370615"/>
                  </a:xfrm>
                  <a:prstGeom prst="ellipse">
                    <a:avLst/>
                  </a:prstGeom>
                  <a:solidFill>
                    <a:srgbClr val="349941">
                      <a:lumMod val="75000"/>
                    </a:srgbClr>
                  </a:solidFill>
                  <a:ln w="3175" cap="flat" cmpd="sng" algn="ctr">
                    <a:solidFill>
                      <a:srgbClr val="FFFFFF">
                        <a:lumMod val="85000"/>
                      </a:srgbClr>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266"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07" name="Oval 1106">
                    <a:extLst>
                      <a:ext uri="{FF2B5EF4-FFF2-40B4-BE49-F238E27FC236}">
                        <a16:creationId xmlns:a16="http://schemas.microsoft.com/office/drawing/2014/main" id="{C5504C9D-9213-4674-B3AE-76781CE02D05}"/>
                      </a:ext>
                    </a:extLst>
                  </p:cNvPr>
                  <p:cNvSpPr/>
                  <p:nvPr/>
                </p:nvSpPr>
                <p:spPr>
                  <a:xfrm rot="20367603">
                    <a:off x="4636687" y="2871230"/>
                    <a:ext cx="187949" cy="370615"/>
                  </a:xfrm>
                  <a:prstGeom prst="ellipse">
                    <a:avLst/>
                  </a:prstGeom>
                  <a:solidFill>
                    <a:srgbClr val="349941">
                      <a:lumMod val="75000"/>
                    </a:srgbClr>
                  </a:solidFill>
                  <a:ln w="3175" cap="flat" cmpd="sng" algn="ctr">
                    <a:solidFill>
                      <a:srgbClr val="FFFFFF">
                        <a:lumMod val="85000"/>
                      </a:srgbClr>
                    </a:solidFill>
                    <a:prstDash val="solid"/>
                    <a:miter lim="800000"/>
                  </a:ln>
                  <a:effectLst>
                    <a:outerShdw blurRad="50800" dist="38100" dir="2700000" algn="tl" rotWithShape="0">
                      <a:prstClr val="black">
                        <a:alpha val="40000"/>
                      </a:prstClr>
                    </a:outerShdw>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266"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08" name="Oval 1107">
                    <a:extLst>
                      <a:ext uri="{FF2B5EF4-FFF2-40B4-BE49-F238E27FC236}">
                        <a16:creationId xmlns:a16="http://schemas.microsoft.com/office/drawing/2014/main" id="{77A7312F-8732-43E2-BB31-7B082F7370A1}"/>
                      </a:ext>
                    </a:extLst>
                  </p:cNvPr>
                  <p:cNvSpPr/>
                  <p:nvPr/>
                </p:nvSpPr>
                <p:spPr>
                  <a:xfrm rot="20262582">
                    <a:off x="4315489" y="2760898"/>
                    <a:ext cx="187949" cy="370615"/>
                  </a:xfrm>
                  <a:prstGeom prst="ellipse">
                    <a:avLst/>
                  </a:prstGeom>
                  <a:solidFill>
                    <a:srgbClr val="349941">
                      <a:lumMod val="75000"/>
                    </a:srgbClr>
                  </a:solidFill>
                  <a:ln w="3175" cap="flat" cmpd="sng" algn="ctr">
                    <a:solidFill>
                      <a:srgbClr val="FFFFFF">
                        <a:lumMod val="85000"/>
                      </a:srgbClr>
                    </a:solidFill>
                    <a:prstDash val="solid"/>
                    <a:miter lim="800000"/>
                  </a:ln>
                  <a:effectLst>
                    <a:outerShdw blurRad="50800" dist="38100" dir="2700000" algn="tl" rotWithShape="0">
                      <a:prstClr val="black">
                        <a:alpha val="40000"/>
                      </a:prstClr>
                    </a:outerShdw>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266"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09" name="Oval 1108">
                    <a:extLst>
                      <a:ext uri="{FF2B5EF4-FFF2-40B4-BE49-F238E27FC236}">
                        <a16:creationId xmlns:a16="http://schemas.microsoft.com/office/drawing/2014/main" id="{E17736FD-EFC6-4F67-8E52-7DCF3429E7DE}"/>
                      </a:ext>
                    </a:extLst>
                  </p:cNvPr>
                  <p:cNvSpPr/>
                  <p:nvPr/>
                </p:nvSpPr>
                <p:spPr>
                  <a:xfrm rot="17465954">
                    <a:off x="4525647" y="2985384"/>
                    <a:ext cx="187949" cy="370615"/>
                  </a:xfrm>
                  <a:prstGeom prst="ellipse">
                    <a:avLst/>
                  </a:prstGeom>
                  <a:solidFill>
                    <a:srgbClr val="349941">
                      <a:lumMod val="75000"/>
                    </a:srgbClr>
                  </a:solidFill>
                  <a:ln w="3175" cap="flat" cmpd="sng" algn="ctr">
                    <a:solidFill>
                      <a:srgbClr val="FFFFFF">
                        <a:lumMod val="85000"/>
                      </a:srgbClr>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266"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099" name="Group 1098">
                  <a:extLst>
                    <a:ext uri="{FF2B5EF4-FFF2-40B4-BE49-F238E27FC236}">
                      <a16:creationId xmlns:a16="http://schemas.microsoft.com/office/drawing/2014/main" id="{6FB8FAE6-E597-412A-B3E1-D12078F31692}"/>
                    </a:ext>
                  </a:extLst>
                </p:cNvPr>
                <p:cNvGrpSpPr/>
                <p:nvPr/>
              </p:nvGrpSpPr>
              <p:grpSpPr>
                <a:xfrm rot="10800000" flipH="1">
                  <a:off x="4899510" y="2760785"/>
                  <a:ext cx="509147" cy="511048"/>
                  <a:chOff x="4315489" y="2753618"/>
                  <a:chExt cx="509147" cy="511048"/>
                </a:xfrm>
              </p:grpSpPr>
              <p:sp>
                <p:nvSpPr>
                  <p:cNvPr id="1102" name="Oval 1101">
                    <a:extLst>
                      <a:ext uri="{FF2B5EF4-FFF2-40B4-BE49-F238E27FC236}">
                        <a16:creationId xmlns:a16="http://schemas.microsoft.com/office/drawing/2014/main" id="{F97C2E62-2E8E-4719-922B-FE02FB2C8463}"/>
                      </a:ext>
                    </a:extLst>
                  </p:cNvPr>
                  <p:cNvSpPr/>
                  <p:nvPr/>
                </p:nvSpPr>
                <p:spPr>
                  <a:xfrm rot="17425388">
                    <a:off x="4410181" y="2662285"/>
                    <a:ext cx="187949" cy="370615"/>
                  </a:xfrm>
                  <a:prstGeom prst="ellipse">
                    <a:avLst/>
                  </a:prstGeom>
                  <a:solidFill>
                    <a:srgbClr val="349941">
                      <a:lumMod val="75000"/>
                    </a:srgbClr>
                  </a:solidFill>
                  <a:ln w="3175" cap="flat" cmpd="sng" algn="ctr">
                    <a:solidFill>
                      <a:srgbClr val="FFFFFF">
                        <a:lumMod val="85000"/>
                      </a:srgbClr>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266"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03" name="Oval 1102">
                    <a:extLst>
                      <a:ext uri="{FF2B5EF4-FFF2-40B4-BE49-F238E27FC236}">
                        <a16:creationId xmlns:a16="http://schemas.microsoft.com/office/drawing/2014/main" id="{5D7655FA-B8A6-44B8-AB12-793EB14B10A7}"/>
                      </a:ext>
                    </a:extLst>
                  </p:cNvPr>
                  <p:cNvSpPr/>
                  <p:nvPr/>
                </p:nvSpPr>
                <p:spPr>
                  <a:xfrm rot="20262582">
                    <a:off x="4315489" y="2760898"/>
                    <a:ext cx="187949" cy="370615"/>
                  </a:xfrm>
                  <a:prstGeom prst="ellipse">
                    <a:avLst/>
                  </a:prstGeom>
                  <a:solidFill>
                    <a:srgbClr val="349941">
                      <a:lumMod val="75000"/>
                    </a:srgbClr>
                  </a:solidFill>
                  <a:ln w="3175" cap="flat" cmpd="sng" algn="ctr">
                    <a:solidFill>
                      <a:srgbClr val="FFFFFF">
                        <a:lumMod val="85000"/>
                      </a:srgbClr>
                    </a:solidFill>
                    <a:prstDash val="solid"/>
                    <a:miter lim="800000"/>
                  </a:ln>
                  <a:effectLst>
                    <a:outerShdw blurRad="50800" dist="38100" dir="2700000" algn="tl" rotWithShape="0">
                      <a:prstClr val="black">
                        <a:alpha val="40000"/>
                      </a:prstClr>
                    </a:outerShdw>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266"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04" name="Oval 1103">
                    <a:extLst>
                      <a:ext uri="{FF2B5EF4-FFF2-40B4-BE49-F238E27FC236}">
                        <a16:creationId xmlns:a16="http://schemas.microsoft.com/office/drawing/2014/main" id="{797F1625-65C1-4B41-90EC-B871968FE664}"/>
                      </a:ext>
                    </a:extLst>
                  </p:cNvPr>
                  <p:cNvSpPr/>
                  <p:nvPr/>
                </p:nvSpPr>
                <p:spPr>
                  <a:xfrm rot="17465954">
                    <a:off x="4525647" y="2985384"/>
                    <a:ext cx="187949" cy="370615"/>
                  </a:xfrm>
                  <a:prstGeom prst="ellipse">
                    <a:avLst/>
                  </a:prstGeom>
                  <a:solidFill>
                    <a:srgbClr val="349941">
                      <a:lumMod val="75000"/>
                    </a:srgbClr>
                  </a:solidFill>
                  <a:ln w="3175" cap="flat" cmpd="sng" algn="ctr">
                    <a:solidFill>
                      <a:srgbClr val="FFFFFF">
                        <a:lumMod val="85000"/>
                      </a:srgbClr>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266"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05" name="Oval 1104">
                    <a:extLst>
                      <a:ext uri="{FF2B5EF4-FFF2-40B4-BE49-F238E27FC236}">
                        <a16:creationId xmlns:a16="http://schemas.microsoft.com/office/drawing/2014/main" id="{01F9761A-440D-4193-BF9F-2F6F04A2964D}"/>
                      </a:ext>
                    </a:extLst>
                  </p:cNvPr>
                  <p:cNvSpPr/>
                  <p:nvPr/>
                </p:nvSpPr>
                <p:spPr>
                  <a:xfrm rot="20367603">
                    <a:off x="4636687" y="2871230"/>
                    <a:ext cx="187949" cy="370615"/>
                  </a:xfrm>
                  <a:prstGeom prst="ellipse">
                    <a:avLst/>
                  </a:prstGeom>
                  <a:solidFill>
                    <a:srgbClr val="349941">
                      <a:lumMod val="75000"/>
                    </a:srgbClr>
                  </a:solidFill>
                  <a:ln w="3175" cap="flat" cmpd="sng" algn="ctr">
                    <a:solidFill>
                      <a:srgbClr val="FFFFFF">
                        <a:lumMod val="85000"/>
                      </a:srgbClr>
                    </a:solidFill>
                    <a:prstDash val="solid"/>
                    <a:miter lim="800000"/>
                  </a:ln>
                  <a:effectLst>
                    <a:outerShdw blurRad="50800" dist="38100" dir="2700000" algn="tl" rotWithShape="0">
                      <a:prstClr val="black">
                        <a:alpha val="40000"/>
                      </a:prstClr>
                    </a:outerShdw>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266"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1100" name="Oval 1099">
                  <a:extLst>
                    <a:ext uri="{FF2B5EF4-FFF2-40B4-BE49-F238E27FC236}">
                      <a16:creationId xmlns:a16="http://schemas.microsoft.com/office/drawing/2014/main" id="{8023D8DF-05E6-4778-99C5-F8167AD02DBB}"/>
                    </a:ext>
                  </a:extLst>
                </p:cNvPr>
                <p:cNvSpPr/>
                <p:nvPr/>
              </p:nvSpPr>
              <p:spPr>
                <a:xfrm rot="11867226">
                  <a:off x="4624754" y="3305268"/>
                  <a:ext cx="214155" cy="346879"/>
                </a:xfrm>
                <a:prstGeom prst="ellipse">
                  <a:avLst/>
                </a:prstGeom>
                <a:solidFill>
                  <a:srgbClr val="349941">
                    <a:lumMod val="75000"/>
                  </a:srgbClr>
                </a:solidFill>
                <a:ln w="3175" cap="flat" cmpd="sng" algn="ctr">
                  <a:solidFill>
                    <a:srgbClr val="FFFFFF">
                      <a:lumMod val="85000"/>
                    </a:srgbClr>
                  </a:solidFill>
                  <a:prstDash val="solid"/>
                  <a:miter lim="800000"/>
                </a:ln>
                <a:effectLst>
                  <a:outerShdw blurRad="50800" dist="38100" dir="2700000" algn="tl" rotWithShape="0">
                    <a:prstClr val="black">
                      <a:alpha val="40000"/>
                    </a:prstClr>
                  </a:outerShdw>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266"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01" name="Oval 1100">
                  <a:extLst>
                    <a:ext uri="{FF2B5EF4-FFF2-40B4-BE49-F238E27FC236}">
                      <a16:creationId xmlns:a16="http://schemas.microsoft.com/office/drawing/2014/main" id="{8944DB8D-0574-4E16-BB33-F3C908D59B5A}"/>
                    </a:ext>
                  </a:extLst>
                </p:cNvPr>
                <p:cNvSpPr/>
                <p:nvPr/>
              </p:nvSpPr>
              <p:spPr>
                <a:xfrm rot="9434721">
                  <a:off x="4626824" y="3602382"/>
                  <a:ext cx="214155" cy="353249"/>
                </a:xfrm>
                <a:prstGeom prst="ellipse">
                  <a:avLst/>
                </a:prstGeom>
                <a:solidFill>
                  <a:srgbClr val="349941">
                    <a:lumMod val="75000"/>
                  </a:srgbClr>
                </a:solidFill>
                <a:ln w="3175" cap="flat" cmpd="sng" algn="ctr">
                  <a:solidFill>
                    <a:srgbClr val="FFFFFF">
                      <a:lumMod val="85000"/>
                    </a:srgbClr>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266"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1095" name="Arc 22">
                <a:extLst>
                  <a:ext uri="{FF2B5EF4-FFF2-40B4-BE49-F238E27FC236}">
                    <a16:creationId xmlns:a16="http://schemas.microsoft.com/office/drawing/2014/main" id="{8C21F190-3C2D-460B-A741-8E0B67E3284B}"/>
                  </a:ext>
                </a:extLst>
              </p:cNvPr>
              <p:cNvSpPr/>
              <p:nvPr/>
            </p:nvSpPr>
            <p:spPr>
              <a:xfrm>
                <a:off x="5992075" y="3271426"/>
                <a:ext cx="63806" cy="167147"/>
              </a:xfrm>
              <a:custGeom>
                <a:avLst/>
                <a:gdLst>
                  <a:gd name="connsiteX0" fmla="*/ 40460 w 80920"/>
                  <a:gd name="connsiteY0" fmla="*/ 0 h 216193"/>
                  <a:gd name="connsiteX1" fmla="*/ 80720 w 80920"/>
                  <a:gd name="connsiteY1" fmla="*/ 97365 h 216193"/>
                  <a:gd name="connsiteX2" fmla="*/ 74350 w 80920"/>
                  <a:gd name="connsiteY2" fmla="*/ 167147 h 216193"/>
                  <a:gd name="connsiteX3" fmla="*/ 40460 w 80920"/>
                  <a:gd name="connsiteY3" fmla="*/ 108097 h 216193"/>
                  <a:gd name="connsiteX4" fmla="*/ 40460 w 80920"/>
                  <a:gd name="connsiteY4" fmla="*/ 0 h 216193"/>
                  <a:gd name="connsiteX0" fmla="*/ 40460 w 80920"/>
                  <a:gd name="connsiteY0" fmla="*/ 0 h 216193"/>
                  <a:gd name="connsiteX1" fmla="*/ 80720 w 80920"/>
                  <a:gd name="connsiteY1" fmla="*/ 97365 h 216193"/>
                  <a:gd name="connsiteX2" fmla="*/ 74350 w 80920"/>
                  <a:gd name="connsiteY2" fmla="*/ 167147 h 216193"/>
                  <a:gd name="connsiteX0" fmla="*/ 0 w 63853"/>
                  <a:gd name="connsiteY0" fmla="*/ 0 h 167147"/>
                  <a:gd name="connsiteX1" fmla="*/ 40260 w 63853"/>
                  <a:gd name="connsiteY1" fmla="*/ 97365 h 167147"/>
                  <a:gd name="connsiteX2" fmla="*/ 33890 w 63853"/>
                  <a:gd name="connsiteY2" fmla="*/ 167147 h 167147"/>
                  <a:gd name="connsiteX3" fmla="*/ 0 w 63853"/>
                  <a:gd name="connsiteY3" fmla="*/ 108097 h 167147"/>
                  <a:gd name="connsiteX4" fmla="*/ 0 w 63853"/>
                  <a:gd name="connsiteY4" fmla="*/ 0 h 167147"/>
                  <a:gd name="connsiteX0" fmla="*/ 0 w 63853"/>
                  <a:gd name="connsiteY0" fmla="*/ 0 h 167147"/>
                  <a:gd name="connsiteX1" fmla="*/ 40260 w 63853"/>
                  <a:gd name="connsiteY1" fmla="*/ 97365 h 167147"/>
                  <a:gd name="connsiteX2" fmla="*/ 63229 w 63853"/>
                  <a:gd name="connsiteY2" fmla="*/ 154923 h 167147"/>
                  <a:gd name="connsiteX0" fmla="*/ 0 w 63591"/>
                  <a:gd name="connsiteY0" fmla="*/ 0 h 167147"/>
                  <a:gd name="connsiteX1" fmla="*/ 40260 w 63591"/>
                  <a:gd name="connsiteY1" fmla="*/ 97365 h 167147"/>
                  <a:gd name="connsiteX2" fmla="*/ 33890 w 63591"/>
                  <a:gd name="connsiteY2" fmla="*/ 167147 h 167147"/>
                  <a:gd name="connsiteX3" fmla="*/ 0 w 63591"/>
                  <a:gd name="connsiteY3" fmla="*/ 108097 h 167147"/>
                  <a:gd name="connsiteX4" fmla="*/ 0 w 63591"/>
                  <a:gd name="connsiteY4" fmla="*/ 0 h 167147"/>
                  <a:gd name="connsiteX0" fmla="*/ 0 w 63591"/>
                  <a:gd name="connsiteY0" fmla="*/ 0 h 167147"/>
                  <a:gd name="connsiteX1" fmla="*/ 18256 w 63591"/>
                  <a:gd name="connsiteY1" fmla="*/ 102254 h 167147"/>
                  <a:gd name="connsiteX2" fmla="*/ 63229 w 63591"/>
                  <a:gd name="connsiteY2" fmla="*/ 154923 h 167147"/>
                  <a:gd name="connsiteX0" fmla="*/ 0 w 63591"/>
                  <a:gd name="connsiteY0" fmla="*/ 0 h 167147"/>
                  <a:gd name="connsiteX1" fmla="*/ 18256 w 63591"/>
                  <a:gd name="connsiteY1" fmla="*/ 75360 h 167147"/>
                  <a:gd name="connsiteX2" fmla="*/ 33890 w 63591"/>
                  <a:gd name="connsiteY2" fmla="*/ 167147 h 167147"/>
                  <a:gd name="connsiteX3" fmla="*/ 0 w 63591"/>
                  <a:gd name="connsiteY3" fmla="*/ 108097 h 167147"/>
                  <a:gd name="connsiteX4" fmla="*/ 0 w 63591"/>
                  <a:gd name="connsiteY4" fmla="*/ 0 h 167147"/>
                  <a:gd name="connsiteX0" fmla="*/ 0 w 63591"/>
                  <a:gd name="connsiteY0" fmla="*/ 0 h 167147"/>
                  <a:gd name="connsiteX1" fmla="*/ 18256 w 63591"/>
                  <a:gd name="connsiteY1" fmla="*/ 102254 h 167147"/>
                  <a:gd name="connsiteX2" fmla="*/ 63229 w 63591"/>
                  <a:gd name="connsiteY2" fmla="*/ 154923 h 167147"/>
                  <a:gd name="connsiteX0" fmla="*/ 0 w 63523"/>
                  <a:gd name="connsiteY0" fmla="*/ 0 h 167147"/>
                  <a:gd name="connsiteX1" fmla="*/ 18256 w 63523"/>
                  <a:gd name="connsiteY1" fmla="*/ 75360 h 167147"/>
                  <a:gd name="connsiteX2" fmla="*/ 33890 w 63523"/>
                  <a:gd name="connsiteY2" fmla="*/ 167147 h 167147"/>
                  <a:gd name="connsiteX3" fmla="*/ 0 w 63523"/>
                  <a:gd name="connsiteY3" fmla="*/ 108097 h 167147"/>
                  <a:gd name="connsiteX4" fmla="*/ 0 w 63523"/>
                  <a:gd name="connsiteY4" fmla="*/ 0 h 167147"/>
                  <a:gd name="connsiteX0" fmla="*/ 0 w 63523"/>
                  <a:gd name="connsiteY0" fmla="*/ 0 h 167147"/>
                  <a:gd name="connsiteX1" fmla="*/ 6031 w 63523"/>
                  <a:gd name="connsiteY1" fmla="*/ 109589 h 167147"/>
                  <a:gd name="connsiteX2" fmla="*/ 63229 w 63523"/>
                  <a:gd name="connsiteY2" fmla="*/ 154923 h 167147"/>
                  <a:gd name="connsiteX0" fmla="*/ 0 w 63591"/>
                  <a:gd name="connsiteY0" fmla="*/ 0 h 167147"/>
                  <a:gd name="connsiteX1" fmla="*/ 18256 w 63591"/>
                  <a:gd name="connsiteY1" fmla="*/ 75360 h 167147"/>
                  <a:gd name="connsiteX2" fmla="*/ 33890 w 63591"/>
                  <a:gd name="connsiteY2" fmla="*/ 167147 h 167147"/>
                  <a:gd name="connsiteX3" fmla="*/ 0 w 63591"/>
                  <a:gd name="connsiteY3" fmla="*/ 108097 h 167147"/>
                  <a:gd name="connsiteX4" fmla="*/ 0 w 63591"/>
                  <a:gd name="connsiteY4" fmla="*/ 0 h 167147"/>
                  <a:gd name="connsiteX0" fmla="*/ 0 w 63591"/>
                  <a:gd name="connsiteY0" fmla="*/ 0 h 167147"/>
                  <a:gd name="connsiteX1" fmla="*/ 18256 w 63591"/>
                  <a:gd name="connsiteY1" fmla="*/ 80250 h 167147"/>
                  <a:gd name="connsiteX2" fmla="*/ 63229 w 63591"/>
                  <a:gd name="connsiteY2" fmla="*/ 154923 h 167147"/>
                  <a:gd name="connsiteX0" fmla="*/ 0 w 63806"/>
                  <a:gd name="connsiteY0" fmla="*/ 0 h 167147"/>
                  <a:gd name="connsiteX1" fmla="*/ 18256 w 63806"/>
                  <a:gd name="connsiteY1" fmla="*/ 75360 h 167147"/>
                  <a:gd name="connsiteX2" fmla="*/ 33890 w 63806"/>
                  <a:gd name="connsiteY2" fmla="*/ 167147 h 167147"/>
                  <a:gd name="connsiteX3" fmla="*/ 0 w 63806"/>
                  <a:gd name="connsiteY3" fmla="*/ 108097 h 167147"/>
                  <a:gd name="connsiteX4" fmla="*/ 0 w 63806"/>
                  <a:gd name="connsiteY4" fmla="*/ 0 h 167147"/>
                  <a:gd name="connsiteX0" fmla="*/ 0 w 63806"/>
                  <a:gd name="connsiteY0" fmla="*/ 0 h 167147"/>
                  <a:gd name="connsiteX1" fmla="*/ 37815 w 63806"/>
                  <a:gd name="connsiteY1" fmla="*/ 60691 h 167147"/>
                  <a:gd name="connsiteX2" fmla="*/ 63229 w 63806"/>
                  <a:gd name="connsiteY2" fmla="*/ 154923 h 167147"/>
                </a:gdLst>
                <a:ahLst/>
                <a:cxnLst>
                  <a:cxn ang="0">
                    <a:pos x="connsiteX0" y="connsiteY0"/>
                  </a:cxn>
                  <a:cxn ang="0">
                    <a:pos x="connsiteX1" y="connsiteY1"/>
                  </a:cxn>
                  <a:cxn ang="0">
                    <a:pos x="connsiteX2" y="connsiteY2"/>
                  </a:cxn>
                </a:cxnLst>
                <a:rect l="l" t="t" r="r" b="b"/>
                <a:pathLst>
                  <a:path w="63806" h="167147" stroke="0" extrusionOk="0">
                    <a:moveTo>
                      <a:pt x="0" y="0"/>
                    </a:moveTo>
                    <a:cubicBezTo>
                      <a:pt x="20790" y="0"/>
                      <a:pt x="16192" y="20090"/>
                      <a:pt x="18256" y="75360"/>
                    </a:cubicBezTo>
                    <a:cubicBezTo>
                      <a:pt x="19172" y="99881"/>
                      <a:pt x="38928" y="146506"/>
                      <a:pt x="33890" y="167147"/>
                    </a:cubicBezTo>
                    <a:lnTo>
                      <a:pt x="0" y="108097"/>
                    </a:lnTo>
                    <a:lnTo>
                      <a:pt x="0" y="0"/>
                    </a:lnTo>
                    <a:close/>
                  </a:path>
                  <a:path w="63806" h="167147" fill="none">
                    <a:moveTo>
                      <a:pt x="0" y="0"/>
                    </a:moveTo>
                    <a:cubicBezTo>
                      <a:pt x="20790" y="0"/>
                      <a:pt x="35751" y="5421"/>
                      <a:pt x="37815" y="60691"/>
                    </a:cubicBezTo>
                    <a:cubicBezTo>
                      <a:pt x="38731" y="85212"/>
                      <a:pt x="68267" y="134282"/>
                      <a:pt x="63229" y="154923"/>
                    </a:cubicBezTo>
                  </a:path>
                </a:pathLst>
              </a:custGeom>
              <a:noFill/>
              <a:ln w="19050" cap="flat" cmpd="sng" algn="ctr">
                <a:solidFill>
                  <a:srgbClr val="003479"/>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139" b="0" i="0" u="none" strike="noStrike" kern="1200" cap="none" spc="0" normalizeH="0" baseline="0" noProof="0">
                  <a:ln>
                    <a:noFill/>
                  </a:ln>
                  <a:solidFill>
                    <a:srgbClr val="333333"/>
                  </a:solidFill>
                  <a:effectLst/>
                  <a:uLnTx/>
                  <a:uFillTx/>
                  <a:latin typeface="Calibri" panose="020F0502020204030204"/>
                  <a:ea typeface="+mn-ea"/>
                  <a:cs typeface="+mn-cs"/>
                </a:endParaRPr>
              </a:p>
            </p:txBody>
          </p:sp>
          <p:sp>
            <p:nvSpPr>
              <p:cNvPr id="1096" name="Oval 1095">
                <a:extLst>
                  <a:ext uri="{FF2B5EF4-FFF2-40B4-BE49-F238E27FC236}">
                    <a16:creationId xmlns:a16="http://schemas.microsoft.com/office/drawing/2014/main" id="{71AE5E41-28B2-49BD-82C3-A3E6780B8885}"/>
                  </a:ext>
                </a:extLst>
              </p:cNvPr>
              <p:cNvSpPr/>
              <p:nvPr/>
            </p:nvSpPr>
            <p:spPr>
              <a:xfrm rot="9732774" flipH="1">
                <a:off x="6012499" y="3377815"/>
                <a:ext cx="214155" cy="346879"/>
              </a:xfrm>
              <a:prstGeom prst="ellipse">
                <a:avLst/>
              </a:prstGeom>
              <a:solidFill>
                <a:srgbClr val="349941">
                  <a:lumMod val="75000"/>
                </a:srgbClr>
              </a:solidFill>
              <a:ln w="3175" cap="flat" cmpd="sng" algn="ctr">
                <a:solidFill>
                  <a:srgbClr val="FFFFFF">
                    <a:lumMod val="85000"/>
                  </a:srgbClr>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266"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97" name="Oval 1096">
                <a:extLst>
                  <a:ext uri="{FF2B5EF4-FFF2-40B4-BE49-F238E27FC236}">
                    <a16:creationId xmlns:a16="http://schemas.microsoft.com/office/drawing/2014/main" id="{2EA524F9-20E8-4544-93DC-88AD64933EA2}"/>
                  </a:ext>
                </a:extLst>
              </p:cNvPr>
              <p:cNvSpPr/>
              <p:nvPr/>
            </p:nvSpPr>
            <p:spPr>
              <a:xfrm rot="12165279" flipH="1">
                <a:off x="6014569" y="3674929"/>
                <a:ext cx="214155" cy="353249"/>
              </a:xfrm>
              <a:prstGeom prst="ellipse">
                <a:avLst/>
              </a:prstGeom>
              <a:solidFill>
                <a:srgbClr val="349941">
                  <a:lumMod val="75000"/>
                </a:srgbClr>
              </a:solidFill>
              <a:ln w="3175" cap="flat" cmpd="sng" algn="ctr">
                <a:solidFill>
                  <a:srgbClr val="FFFFFF">
                    <a:lumMod val="85000"/>
                  </a:srgbClr>
                </a:solidFill>
                <a:prstDash val="solid"/>
                <a:miter lim="800000"/>
              </a:ln>
              <a:effectLst>
                <a:outerShdw blurRad="50800" dist="38100" dir="2700000" algn="tl" rotWithShape="0">
                  <a:prstClr val="black">
                    <a:alpha val="40000"/>
                  </a:prstClr>
                </a:outerShdw>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266"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085" name="Group 1084">
              <a:extLst>
                <a:ext uri="{FF2B5EF4-FFF2-40B4-BE49-F238E27FC236}">
                  <a16:creationId xmlns:a16="http://schemas.microsoft.com/office/drawing/2014/main" id="{D2D57D09-1524-4EE6-8950-09445A600C5D}"/>
                </a:ext>
              </a:extLst>
            </p:cNvPr>
            <p:cNvGrpSpPr/>
            <p:nvPr/>
          </p:nvGrpSpPr>
          <p:grpSpPr>
            <a:xfrm rot="13713060">
              <a:off x="6535277" y="4740966"/>
              <a:ext cx="718718" cy="475521"/>
              <a:chOff x="7800312" y="5332575"/>
              <a:chExt cx="522239" cy="230598"/>
            </a:xfrm>
          </p:grpSpPr>
          <p:sp>
            <p:nvSpPr>
              <p:cNvPr id="1090" name="Isosceles Triangle 1089">
                <a:extLst>
                  <a:ext uri="{FF2B5EF4-FFF2-40B4-BE49-F238E27FC236}">
                    <a16:creationId xmlns:a16="http://schemas.microsoft.com/office/drawing/2014/main" id="{B6CA1822-F9ED-401E-B754-92DF5D373CFC}"/>
                  </a:ext>
                </a:extLst>
              </p:cNvPr>
              <p:cNvSpPr/>
              <p:nvPr/>
            </p:nvSpPr>
            <p:spPr>
              <a:xfrm>
                <a:off x="7848874" y="5332575"/>
                <a:ext cx="395638" cy="84339"/>
              </a:xfrm>
              <a:prstGeom prst="triangle">
                <a:avLst/>
              </a:prstGeom>
              <a:solidFill>
                <a:srgbClr val="D34C4C"/>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13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91" name="Isosceles Triangle 1090">
                <a:extLst>
                  <a:ext uri="{FF2B5EF4-FFF2-40B4-BE49-F238E27FC236}">
                    <a16:creationId xmlns:a16="http://schemas.microsoft.com/office/drawing/2014/main" id="{2636C7A4-D874-4C1C-9ACF-61B917DD1C9C}"/>
                  </a:ext>
                </a:extLst>
              </p:cNvPr>
              <p:cNvSpPr>
                <a:spLocks noChangeAspect="1"/>
              </p:cNvSpPr>
              <p:nvPr/>
            </p:nvSpPr>
            <p:spPr>
              <a:xfrm>
                <a:off x="7818523" y="5371627"/>
                <a:ext cx="474762" cy="124196"/>
              </a:xfrm>
              <a:prstGeom prst="triangle">
                <a:avLst/>
              </a:prstGeom>
              <a:solidFill>
                <a:srgbClr val="CD3333"/>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13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92" name="Isosceles Triangle 1091">
                <a:extLst>
                  <a:ext uri="{FF2B5EF4-FFF2-40B4-BE49-F238E27FC236}">
                    <a16:creationId xmlns:a16="http://schemas.microsoft.com/office/drawing/2014/main" id="{03EC17BD-426F-47B8-A96D-192A4C7FC0EC}"/>
                  </a:ext>
                </a:extLst>
              </p:cNvPr>
              <p:cNvSpPr>
                <a:spLocks noChangeAspect="1"/>
              </p:cNvSpPr>
              <p:nvPr/>
            </p:nvSpPr>
            <p:spPr>
              <a:xfrm>
                <a:off x="7800312" y="5426558"/>
                <a:ext cx="522239" cy="136615"/>
              </a:xfrm>
              <a:prstGeom prst="triangle">
                <a:avLst/>
              </a:prstGeom>
              <a:solidFill>
                <a:srgbClr val="C00000">
                  <a:alpha val="90000"/>
                </a:srgbClr>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139"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086" name="Group 1085">
              <a:extLst>
                <a:ext uri="{FF2B5EF4-FFF2-40B4-BE49-F238E27FC236}">
                  <a16:creationId xmlns:a16="http://schemas.microsoft.com/office/drawing/2014/main" id="{D9951B12-14F7-4D40-8277-B0D669F0461F}"/>
                </a:ext>
              </a:extLst>
            </p:cNvPr>
            <p:cNvGrpSpPr/>
            <p:nvPr/>
          </p:nvGrpSpPr>
          <p:grpSpPr>
            <a:xfrm rot="10800000">
              <a:off x="10165334" y="4589664"/>
              <a:ext cx="718718" cy="475521"/>
              <a:chOff x="7800312" y="5332575"/>
              <a:chExt cx="522239" cy="230598"/>
            </a:xfrm>
          </p:grpSpPr>
          <p:sp>
            <p:nvSpPr>
              <p:cNvPr id="1087" name="Isosceles Triangle 1086">
                <a:extLst>
                  <a:ext uri="{FF2B5EF4-FFF2-40B4-BE49-F238E27FC236}">
                    <a16:creationId xmlns:a16="http://schemas.microsoft.com/office/drawing/2014/main" id="{23300798-4B3F-4D77-8647-0D5935AC6BE6}"/>
                  </a:ext>
                </a:extLst>
              </p:cNvPr>
              <p:cNvSpPr/>
              <p:nvPr/>
            </p:nvSpPr>
            <p:spPr>
              <a:xfrm>
                <a:off x="7862302" y="5332575"/>
                <a:ext cx="395638" cy="84339"/>
              </a:xfrm>
              <a:prstGeom prst="triangle">
                <a:avLst/>
              </a:prstGeom>
              <a:solidFill>
                <a:srgbClr val="6EBD44"/>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13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88" name="Isosceles Triangle 1087">
                <a:extLst>
                  <a:ext uri="{FF2B5EF4-FFF2-40B4-BE49-F238E27FC236}">
                    <a16:creationId xmlns:a16="http://schemas.microsoft.com/office/drawing/2014/main" id="{276DC917-570F-4D8A-B5FA-4551ABDC7469}"/>
                  </a:ext>
                </a:extLst>
              </p:cNvPr>
              <p:cNvSpPr>
                <a:spLocks noChangeAspect="1"/>
              </p:cNvSpPr>
              <p:nvPr/>
            </p:nvSpPr>
            <p:spPr>
              <a:xfrm>
                <a:off x="7820760" y="5371627"/>
                <a:ext cx="474762" cy="124196"/>
              </a:xfrm>
              <a:prstGeom prst="triangle">
                <a:avLst/>
              </a:prstGeom>
              <a:solidFill>
                <a:srgbClr val="349941"/>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13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89" name="Isosceles Triangle 1088">
                <a:extLst>
                  <a:ext uri="{FF2B5EF4-FFF2-40B4-BE49-F238E27FC236}">
                    <a16:creationId xmlns:a16="http://schemas.microsoft.com/office/drawing/2014/main" id="{63650DEB-ECA2-42FB-8F8B-E9ECCB252AC7}"/>
                  </a:ext>
                </a:extLst>
              </p:cNvPr>
              <p:cNvSpPr>
                <a:spLocks noChangeAspect="1"/>
              </p:cNvSpPr>
              <p:nvPr/>
            </p:nvSpPr>
            <p:spPr>
              <a:xfrm>
                <a:off x="7800312" y="5426558"/>
                <a:ext cx="522239" cy="136615"/>
              </a:xfrm>
              <a:prstGeom prst="triangle">
                <a:avLst/>
              </a:prstGeom>
              <a:solidFill>
                <a:srgbClr val="349941">
                  <a:lumMod val="75000"/>
                </a:srgbClr>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578663" rtl="0" eaLnBrk="1" fontAlgn="auto" latinLnBrk="0" hangingPunct="1">
                  <a:lnSpc>
                    <a:spcPct val="100000"/>
                  </a:lnSpc>
                  <a:spcBef>
                    <a:spcPts val="0"/>
                  </a:spcBef>
                  <a:spcAft>
                    <a:spcPts val="0"/>
                  </a:spcAft>
                  <a:buClrTx/>
                  <a:buSzTx/>
                  <a:buFontTx/>
                  <a:buNone/>
                  <a:tabLst/>
                  <a:defRPr/>
                </a:pPr>
                <a:endParaRPr kumimoji="0" lang="en-US" sz="1139"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sp>
        <p:nvSpPr>
          <p:cNvPr id="2" name="TextBox 1">
            <a:extLst>
              <a:ext uri="{FF2B5EF4-FFF2-40B4-BE49-F238E27FC236}">
                <a16:creationId xmlns:a16="http://schemas.microsoft.com/office/drawing/2014/main" id="{1EC446E1-6C5B-DE44-BBE1-CF5308345929}"/>
              </a:ext>
            </a:extLst>
          </p:cNvPr>
          <p:cNvSpPr txBox="1"/>
          <p:nvPr/>
        </p:nvSpPr>
        <p:spPr>
          <a:xfrm flipH="1">
            <a:off x="-7953" y="4383609"/>
            <a:ext cx="5398937" cy="338554"/>
          </a:xfrm>
          <a:prstGeom prst="rect">
            <a:avLst/>
          </a:prstGeom>
          <a:noFill/>
        </p:spPr>
        <p:txBody>
          <a:bodyPr wrap="square" rtlCol="0">
            <a:spAutoFit/>
          </a:bodyPr>
          <a:lstStyle/>
          <a:p>
            <a:pPr marL="0" marR="0" lvl="0" indent="0" algn="l" defTabSz="771552" rtl="0" eaLnBrk="0" fontAlgn="base" latinLnBrk="0" hangingPunct="0">
              <a:lnSpc>
                <a:spcPct val="100000"/>
              </a:lnSpc>
              <a:spcBef>
                <a:spcPct val="20000"/>
              </a:spcBef>
              <a:spcAft>
                <a:spcPct val="0"/>
              </a:spcAft>
              <a:buClrTx/>
              <a:buSzTx/>
              <a:buFontTx/>
              <a:buNone/>
              <a:tabLst/>
              <a:defRPr/>
            </a:pPr>
            <a:r>
              <a:rPr kumimoji="0" lang="en-US" sz="800" b="0" i="0" u="none" strike="noStrike" kern="1200" cap="none" spc="0" normalizeH="0" baseline="30000" noProof="0">
                <a:ln>
                  <a:noFill/>
                </a:ln>
                <a:solidFill>
                  <a:srgbClr val="595454">
                    <a:lumMod val="50000"/>
                  </a:srgbClr>
                </a:solidFill>
                <a:effectLst/>
                <a:uLnTx/>
                <a:uFillTx/>
                <a:latin typeface="Trebuchet MS"/>
                <a:ea typeface="ＭＳ Ｐゴシック" charset="0"/>
                <a:cs typeface="Arial" panose="020B0604020202020204" pitchFamily="34" charset="0"/>
              </a:rPr>
              <a:t>b</a:t>
            </a:r>
            <a:r>
              <a:rPr kumimoji="0" lang="en-US" sz="800" b="0" i="0" u="none" strike="noStrike" kern="1200" cap="none" spc="0" normalizeH="0" baseline="0" noProof="0">
                <a:ln>
                  <a:noFill/>
                </a:ln>
                <a:solidFill>
                  <a:srgbClr val="595454">
                    <a:lumMod val="50000"/>
                  </a:srgbClr>
                </a:solidFill>
                <a:effectLst/>
                <a:uLnTx/>
                <a:uFillTx/>
                <a:latin typeface="Trebuchet MS"/>
                <a:ea typeface="ＭＳ Ｐゴシック" charset="0"/>
                <a:cs typeface="Arial" panose="020B0604020202020204" pitchFamily="34" charset="0"/>
              </a:rPr>
              <a:t>Glucocorticoid, antihistamine, and antipyretic; </a:t>
            </a:r>
            <a:r>
              <a:rPr kumimoji="0" lang="en-US" sz="800" b="0" i="0" u="none" strike="noStrike" kern="1200" cap="none" spc="0" normalizeH="0" baseline="30000" noProof="0">
                <a:ln>
                  <a:noFill/>
                </a:ln>
                <a:solidFill>
                  <a:srgbClr val="595454">
                    <a:lumMod val="50000"/>
                  </a:srgbClr>
                </a:solidFill>
                <a:effectLst/>
                <a:uLnTx/>
                <a:uFillTx/>
                <a:latin typeface="Trebuchet MS"/>
                <a:ea typeface="ＭＳ Ｐゴシック" charset="0"/>
                <a:cs typeface="Arial" panose="020B0604020202020204" pitchFamily="34" charset="0"/>
              </a:rPr>
              <a:t>d</a:t>
            </a:r>
            <a:r>
              <a:rPr kumimoji="0" lang="en-US" sz="800" b="0" i="0" u="none" strike="noStrike" kern="1200" cap="none" spc="0" normalizeH="0" baseline="0" noProof="0">
                <a:ln>
                  <a:noFill/>
                </a:ln>
                <a:solidFill>
                  <a:srgbClr val="595454">
                    <a:lumMod val="50000"/>
                  </a:srgbClr>
                </a:solidFill>
                <a:effectLst/>
                <a:uLnTx/>
                <a:uFillTx/>
                <a:latin typeface="Trebuchet MS"/>
                <a:ea typeface="ＭＳ Ｐゴシック" charset="0"/>
                <a:cs typeface="Arial" panose="020B0604020202020204" pitchFamily="34" charset="0"/>
              </a:rPr>
              <a:t>One to 3 step-up doses given within 1 week before a full dose.</a:t>
            </a:r>
            <a:r>
              <a:rPr kumimoji="0" lang="en-US" sz="800" b="0" i="0" u="none" strike="noStrike" kern="1200" cap="none" spc="0" normalizeH="0" baseline="0" noProof="0">
                <a:ln>
                  <a:noFill/>
                </a:ln>
                <a:solidFill>
                  <a:srgbClr val="595454">
                    <a:lumMod val="50000"/>
                  </a:srgbClr>
                </a:solidFill>
                <a:effectLst/>
                <a:uLnTx/>
                <a:uFillTx/>
                <a:latin typeface="Trebuchet MS"/>
                <a:ea typeface="ＭＳ Ｐゴシック" charset="-128"/>
                <a:cs typeface="Arial" panose="020B0604020202020204" pitchFamily="34" charset="0"/>
              </a:rPr>
              <a:t> BCMA, B-cell maturation antigen; IV, intravenous; SC, subcutaneous. </a:t>
            </a:r>
          </a:p>
        </p:txBody>
      </p:sp>
      <p:sp>
        <p:nvSpPr>
          <p:cNvPr id="3" name="Flecha derecha 2">
            <a:extLst>
              <a:ext uri="{FF2B5EF4-FFF2-40B4-BE49-F238E27FC236}">
                <a16:creationId xmlns:a16="http://schemas.microsoft.com/office/drawing/2014/main" id="{0A01949A-EF62-D344-9922-E38EFC586803}"/>
              </a:ext>
            </a:extLst>
          </p:cNvPr>
          <p:cNvSpPr/>
          <p:nvPr/>
        </p:nvSpPr>
        <p:spPr>
          <a:xfrm rot="10800000">
            <a:off x="8082158" y="3046043"/>
            <a:ext cx="484257" cy="185133"/>
          </a:xfrm>
          <a:prstGeom prst="rightArrow">
            <a:avLst/>
          </a:prstGeom>
          <a:solidFill>
            <a:srgbClr val="00B050"/>
          </a:solidFill>
          <a:ln>
            <a:no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761970" rtl="0" eaLnBrk="1" fontAlgn="auto" latinLnBrk="0" hangingPunct="1">
              <a:lnSpc>
                <a:spcPct val="100000"/>
              </a:lnSpc>
              <a:spcBef>
                <a:spcPts val="0"/>
              </a:spcBef>
              <a:spcAft>
                <a:spcPts val="0"/>
              </a:spcAft>
              <a:buClrTx/>
              <a:buSzTx/>
              <a:buFontTx/>
              <a:buNone/>
              <a:tabLst/>
              <a:defRPr/>
            </a:pPr>
            <a:endParaRPr kumimoji="0" lang="es-ES" sz="1500" b="0" i="0" u="none" strike="noStrike" kern="1200" cap="none" spc="0" normalizeH="0" baseline="0" noProof="0">
              <a:ln>
                <a:noFill/>
              </a:ln>
              <a:solidFill>
                <a:srgbClr val="FFFFFF"/>
              </a:solidFill>
              <a:effectLst/>
              <a:uLnTx/>
              <a:uFillTx/>
              <a:latin typeface="Trebuchet MS"/>
              <a:ea typeface="+mn-ea"/>
              <a:cs typeface="+mn-cs"/>
            </a:endParaRPr>
          </a:p>
        </p:txBody>
      </p:sp>
    </p:spTree>
    <p:extLst>
      <p:ext uri="{BB962C8B-B14F-4D97-AF65-F5344CB8AC3E}">
        <p14:creationId xmlns:p14="http://schemas.microsoft.com/office/powerpoint/2010/main" val="354966897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6D78B-2CAB-483C-AFEE-443B76408847}"/>
              </a:ext>
            </a:extLst>
          </p:cNvPr>
          <p:cNvSpPr>
            <a:spLocks noGrp="1"/>
          </p:cNvSpPr>
          <p:nvPr>
            <p:ph type="title"/>
          </p:nvPr>
        </p:nvSpPr>
        <p:spPr>
          <a:xfrm>
            <a:off x="275777" y="266136"/>
            <a:ext cx="8558122" cy="533309"/>
          </a:xfrm>
        </p:spPr>
        <p:txBody>
          <a:bodyPr/>
          <a:lstStyle/>
          <a:p>
            <a:r>
              <a:rPr lang="en-US">
                <a:solidFill>
                  <a:schemeClr val="tx1"/>
                </a:solidFill>
              </a:rPr>
              <a:t>MajesTEC-1: Phase I/II study of teclistamab, a BCMA×CD3 bispecific antibody, in RRMM – updated results </a:t>
            </a:r>
          </a:p>
        </p:txBody>
      </p:sp>
      <p:sp>
        <p:nvSpPr>
          <p:cNvPr id="4" name="Text Placeholder 3">
            <a:extLst>
              <a:ext uri="{FF2B5EF4-FFF2-40B4-BE49-F238E27FC236}">
                <a16:creationId xmlns:a16="http://schemas.microsoft.com/office/drawing/2014/main" id="{2CDECFD9-A0C7-4D37-A48B-B942966C66C4}"/>
              </a:ext>
            </a:extLst>
          </p:cNvPr>
          <p:cNvSpPr>
            <a:spLocks noGrp="1"/>
          </p:cNvSpPr>
          <p:nvPr>
            <p:ph type="body" sz="quarter" idx="10"/>
          </p:nvPr>
        </p:nvSpPr>
        <p:spPr>
          <a:xfrm>
            <a:off x="2141585" y="4770345"/>
            <a:ext cx="6829898" cy="201145"/>
          </a:xfrm>
        </p:spPr>
        <p:txBody>
          <a:bodyPr/>
          <a:lstStyle/>
          <a:p>
            <a:pPr algn="r"/>
            <a:r>
              <a:rPr lang="en-US" sz="1000" noProof="0">
                <a:solidFill>
                  <a:schemeClr val="tx1">
                    <a:lumMod val="50000"/>
                  </a:schemeClr>
                </a:solidFill>
              </a:rPr>
              <a:t>Moreau P, et al. ASH 2021. Abstract 896.</a:t>
            </a:r>
          </a:p>
        </p:txBody>
      </p:sp>
      <p:sp>
        <p:nvSpPr>
          <p:cNvPr id="9" name="TextBox 8">
            <a:extLst>
              <a:ext uri="{FF2B5EF4-FFF2-40B4-BE49-F238E27FC236}">
                <a16:creationId xmlns:a16="http://schemas.microsoft.com/office/drawing/2014/main" id="{C0B1A311-CEB0-4BDF-ADB5-B132CCA4F83E}"/>
              </a:ext>
            </a:extLst>
          </p:cNvPr>
          <p:cNvSpPr txBox="1"/>
          <p:nvPr/>
        </p:nvSpPr>
        <p:spPr>
          <a:xfrm>
            <a:off x="275779" y="4014993"/>
            <a:ext cx="6156825" cy="640080"/>
          </a:xfrm>
          <a:prstGeom prst="rect">
            <a:avLst/>
          </a:prstGeom>
          <a:solidFill>
            <a:srgbClr val="009BD5"/>
          </a:solidFill>
        </p:spPr>
        <p:txBody>
          <a:bodyPr wrap="square" lIns="22781" tIns="22781" rIns="22781" bIns="22781" rtlCol="0" anchor="ctr">
            <a:noAutofit/>
          </a:bodyPr>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180837" marR="0" lvl="0" indent="-180837" algn="l" defTabSz="578678"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FFFFFF"/>
                </a:solidFill>
                <a:effectLst/>
                <a:uLnTx/>
                <a:uFillTx/>
                <a:latin typeface="Calibri" panose="020F0502020204030204"/>
                <a:ea typeface="+mn-ea"/>
                <a:cs typeface="Arial" charset="0"/>
              </a:rPr>
              <a:t>Teclistamab single agent update in the safety analysis cohort combining phase I and phase II expansion patients</a:t>
            </a:r>
          </a:p>
          <a:p>
            <a:pPr marL="180837" marR="0" lvl="0" indent="-180837" algn="l" defTabSz="578678"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FFFFFF"/>
                </a:solidFill>
                <a:effectLst/>
                <a:uLnTx/>
                <a:uFillTx/>
                <a:latin typeface="Calibri" panose="020F0502020204030204"/>
                <a:ea typeface="+mn-ea"/>
                <a:cs typeface="Arial" charset="0"/>
              </a:rPr>
              <a:t>78% triple-class refractory, 26% high-risk cytogenetics, 17% EMD</a:t>
            </a:r>
          </a:p>
        </p:txBody>
      </p:sp>
      <p:graphicFrame>
        <p:nvGraphicFramePr>
          <p:cNvPr id="8" name="Table 118">
            <a:extLst>
              <a:ext uri="{FF2B5EF4-FFF2-40B4-BE49-F238E27FC236}">
                <a16:creationId xmlns:a16="http://schemas.microsoft.com/office/drawing/2014/main" id="{C4048437-0D2B-42CF-BDBD-234EE1A33A0C}"/>
              </a:ext>
            </a:extLst>
          </p:cNvPr>
          <p:cNvGraphicFramePr>
            <a:graphicFrameLocks noGrp="1"/>
          </p:cNvGraphicFramePr>
          <p:nvPr/>
        </p:nvGraphicFramePr>
        <p:xfrm>
          <a:off x="275779" y="1055892"/>
          <a:ext cx="2904743" cy="2880360"/>
        </p:xfrm>
        <a:graphic>
          <a:graphicData uri="http://schemas.openxmlformats.org/drawingml/2006/table">
            <a:tbl>
              <a:tblPr firstRow="1" bandRow="1">
                <a:tableStyleId>{1E171933-4619-4E11-9A3F-F7608DF75F80}</a:tableStyleId>
              </a:tblPr>
              <a:tblGrid>
                <a:gridCol w="1902878">
                  <a:extLst>
                    <a:ext uri="{9D8B030D-6E8A-4147-A177-3AD203B41FA5}">
                      <a16:colId xmlns:a16="http://schemas.microsoft.com/office/drawing/2014/main" val="3494174428"/>
                    </a:ext>
                  </a:extLst>
                </a:gridCol>
                <a:gridCol w="1001865">
                  <a:extLst>
                    <a:ext uri="{9D8B030D-6E8A-4147-A177-3AD203B41FA5}">
                      <a16:colId xmlns:a16="http://schemas.microsoft.com/office/drawing/2014/main" val="3325214675"/>
                    </a:ext>
                  </a:extLst>
                </a:gridCol>
              </a:tblGrid>
              <a:tr h="268634">
                <a:tc>
                  <a:txBody>
                    <a:bodyPr/>
                    <a:lstStyle/>
                    <a:p>
                      <a:pPr>
                        <a:lnSpc>
                          <a:spcPct val="100000"/>
                        </a:lnSpc>
                        <a:spcBef>
                          <a:spcPts val="0"/>
                        </a:spcBef>
                        <a:spcAft>
                          <a:spcPts val="0"/>
                        </a:spcAft>
                      </a:pPr>
                      <a:endParaRPr lang="en-GB" sz="800">
                        <a:latin typeface="+mn-lt"/>
                      </a:endParaRPr>
                    </a:p>
                  </a:txBody>
                  <a:tcPr anchor="ctr"/>
                </a:tc>
                <a:tc>
                  <a:txBody>
                    <a:bodyPr/>
                    <a:lstStyle/>
                    <a:p>
                      <a:pPr algn="ctr">
                        <a:lnSpc>
                          <a:spcPct val="100000"/>
                        </a:lnSpc>
                        <a:spcBef>
                          <a:spcPts val="0"/>
                        </a:spcBef>
                        <a:spcAft>
                          <a:spcPts val="0"/>
                        </a:spcAft>
                      </a:pPr>
                      <a:r>
                        <a:rPr lang="en-GB" sz="800"/>
                        <a:t>Safety analysis (N = 165)</a:t>
                      </a:r>
                      <a:endParaRPr lang="en-GB" sz="800">
                        <a:latin typeface="+mn-lt"/>
                      </a:endParaRPr>
                    </a:p>
                  </a:txBody>
                  <a:tcPr anchor="ctr"/>
                </a:tc>
                <a:extLst>
                  <a:ext uri="{0D108BD9-81ED-4DB2-BD59-A6C34878D82A}">
                    <a16:rowId xmlns:a16="http://schemas.microsoft.com/office/drawing/2014/main" val="3662115651"/>
                  </a:ext>
                </a:extLst>
              </a:tr>
              <a:tr h="0">
                <a:tc>
                  <a:txBody>
                    <a:bodyPr/>
                    <a:lstStyle/>
                    <a:p>
                      <a:pPr>
                        <a:lnSpc>
                          <a:spcPct val="100000"/>
                        </a:lnSpc>
                        <a:spcBef>
                          <a:spcPts val="0"/>
                        </a:spcBef>
                        <a:spcAft>
                          <a:spcPts val="0"/>
                        </a:spcAft>
                      </a:pPr>
                      <a:r>
                        <a:rPr lang="en-GB" sz="800"/>
                        <a:t>Age, median (range), years</a:t>
                      </a:r>
                    </a:p>
                    <a:p>
                      <a:pPr marL="180000">
                        <a:lnSpc>
                          <a:spcPct val="100000"/>
                        </a:lnSpc>
                        <a:spcBef>
                          <a:spcPts val="0"/>
                        </a:spcBef>
                        <a:spcAft>
                          <a:spcPts val="0"/>
                        </a:spcAft>
                      </a:pPr>
                      <a:r>
                        <a:rPr lang="en-GB" sz="800"/>
                        <a:t>≥75 years</a:t>
                      </a:r>
                      <a:endParaRPr lang="en-GB" sz="800">
                        <a:latin typeface="+mn-lt"/>
                      </a:endParaRPr>
                    </a:p>
                  </a:txBody>
                  <a:tcPr anchor="ctr"/>
                </a:tc>
                <a:tc>
                  <a:txBody>
                    <a:bodyPr/>
                    <a:lstStyle/>
                    <a:p>
                      <a:pPr algn="ctr">
                        <a:lnSpc>
                          <a:spcPct val="100000"/>
                        </a:lnSpc>
                        <a:spcBef>
                          <a:spcPts val="0"/>
                        </a:spcBef>
                        <a:spcAft>
                          <a:spcPts val="0"/>
                        </a:spcAft>
                      </a:pPr>
                      <a:r>
                        <a:rPr lang="en-GB" sz="800"/>
                        <a:t>64.0 (33–84)</a:t>
                      </a:r>
                    </a:p>
                    <a:p>
                      <a:pPr algn="ctr">
                        <a:lnSpc>
                          <a:spcPct val="100000"/>
                        </a:lnSpc>
                        <a:spcBef>
                          <a:spcPts val="0"/>
                        </a:spcBef>
                        <a:spcAft>
                          <a:spcPts val="0"/>
                        </a:spcAft>
                      </a:pPr>
                      <a:r>
                        <a:rPr lang="en-GB" sz="800"/>
                        <a:t>24 (15)</a:t>
                      </a:r>
                      <a:endParaRPr lang="en-GB" sz="800">
                        <a:latin typeface="+mn-lt"/>
                      </a:endParaRPr>
                    </a:p>
                  </a:txBody>
                  <a:tcPr anchor="ctr"/>
                </a:tc>
                <a:extLst>
                  <a:ext uri="{0D108BD9-81ED-4DB2-BD59-A6C34878D82A}">
                    <a16:rowId xmlns:a16="http://schemas.microsoft.com/office/drawing/2014/main" val="3460028272"/>
                  </a:ext>
                </a:extLst>
              </a:tr>
              <a:tr h="0">
                <a:tc>
                  <a:txBody>
                    <a:bodyPr/>
                    <a:lstStyle/>
                    <a:p>
                      <a:pPr>
                        <a:lnSpc>
                          <a:spcPct val="100000"/>
                        </a:lnSpc>
                        <a:spcBef>
                          <a:spcPts val="0"/>
                        </a:spcBef>
                        <a:spcAft>
                          <a:spcPts val="0"/>
                        </a:spcAft>
                      </a:pPr>
                      <a:r>
                        <a:rPr lang="en-GB" sz="800"/>
                        <a:t>Male</a:t>
                      </a:r>
                      <a:endParaRPr lang="en-GB" sz="800">
                        <a:latin typeface="+mn-lt"/>
                      </a:endParaRPr>
                    </a:p>
                  </a:txBody>
                  <a:tcPr anchor="ctr"/>
                </a:tc>
                <a:tc>
                  <a:txBody>
                    <a:bodyPr/>
                    <a:lstStyle/>
                    <a:p>
                      <a:pPr algn="ctr">
                        <a:lnSpc>
                          <a:spcPct val="100000"/>
                        </a:lnSpc>
                        <a:spcBef>
                          <a:spcPts val="0"/>
                        </a:spcBef>
                        <a:spcAft>
                          <a:spcPts val="0"/>
                        </a:spcAft>
                      </a:pPr>
                      <a:r>
                        <a:rPr lang="en-GB" sz="800"/>
                        <a:t>96 (58)</a:t>
                      </a:r>
                      <a:endParaRPr lang="en-GB" sz="800">
                        <a:latin typeface="+mn-lt"/>
                      </a:endParaRPr>
                    </a:p>
                  </a:txBody>
                  <a:tcPr anchor="ctr"/>
                </a:tc>
                <a:extLst>
                  <a:ext uri="{0D108BD9-81ED-4DB2-BD59-A6C34878D82A}">
                    <a16:rowId xmlns:a16="http://schemas.microsoft.com/office/drawing/2014/main" val="727682776"/>
                  </a:ext>
                </a:extLst>
              </a:tr>
              <a:tr h="0">
                <a:tc>
                  <a:txBody>
                    <a:bodyPr/>
                    <a:lstStyle/>
                    <a:p>
                      <a:pPr>
                        <a:lnSpc>
                          <a:spcPct val="100000"/>
                        </a:lnSpc>
                        <a:spcBef>
                          <a:spcPts val="0"/>
                        </a:spcBef>
                        <a:spcAft>
                          <a:spcPts val="0"/>
                        </a:spcAft>
                      </a:pPr>
                      <a:r>
                        <a:rPr lang="en-GB" sz="800"/>
                        <a:t>Race</a:t>
                      </a:r>
                    </a:p>
                    <a:p>
                      <a:pPr marL="180000">
                        <a:lnSpc>
                          <a:spcPct val="100000"/>
                        </a:lnSpc>
                        <a:spcBef>
                          <a:spcPts val="0"/>
                        </a:spcBef>
                        <a:spcAft>
                          <a:spcPts val="0"/>
                        </a:spcAft>
                      </a:pPr>
                      <a:r>
                        <a:rPr lang="en-GB" sz="800"/>
                        <a:t>White</a:t>
                      </a:r>
                    </a:p>
                    <a:p>
                      <a:pPr marL="180000">
                        <a:lnSpc>
                          <a:spcPct val="100000"/>
                        </a:lnSpc>
                        <a:spcBef>
                          <a:spcPts val="0"/>
                        </a:spcBef>
                        <a:spcAft>
                          <a:spcPts val="0"/>
                        </a:spcAft>
                      </a:pPr>
                      <a:r>
                        <a:rPr lang="en-GB" sz="800"/>
                        <a:t>African American/Black</a:t>
                      </a:r>
                    </a:p>
                    <a:p>
                      <a:pPr marL="180000">
                        <a:lnSpc>
                          <a:spcPct val="100000"/>
                        </a:lnSpc>
                        <a:spcBef>
                          <a:spcPts val="0"/>
                        </a:spcBef>
                        <a:spcAft>
                          <a:spcPts val="0"/>
                        </a:spcAft>
                      </a:pPr>
                      <a:r>
                        <a:rPr lang="en-GB" sz="800"/>
                        <a:t>Other</a:t>
                      </a:r>
                      <a:endParaRPr lang="en-GB" sz="800" baseline="30000">
                        <a:latin typeface="+mn-lt"/>
                      </a:endParaRPr>
                    </a:p>
                  </a:txBody>
                  <a:tcPr anchor="ctr"/>
                </a:tc>
                <a:tc>
                  <a:txBody>
                    <a:bodyPr/>
                    <a:lstStyle/>
                    <a:p>
                      <a:pPr algn="ctr">
                        <a:lnSpc>
                          <a:spcPct val="100000"/>
                        </a:lnSpc>
                        <a:spcBef>
                          <a:spcPts val="0"/>
                        </a:spcBef>
                        <a:spcAft>
                          <a:spcPts val="0"/>
                        </a:spcAft>
                      </a:pPr>
                      <a:endParaRPr lang="en-GB" sz="800"/>
                    </a:p>
                    <a:p>
                      <a:pPr algn="ctr">
                        <a:lnSpc>
                          <a:spcPct val="100000"/>
                        </a:lnSpc>
                        <a:spcBef>
                          <a:spcPts val="0"/>
                        </a:spcBef>
                        <a:spcAft>
                          <a:spcPts val="0"/>
                        </a:spcAft>
                      </a:pPr>
                      <a:r>
                        <a:rPr lang="en-GB" sz="800"/>
                        <a:t>134 (81)</a:t>
                      </a:r>
                    </a:p>
                    <a:p>
                      <a:pPr algn="ctr">
                        <a:lnSpc>
                          <a:spcPct val="100000"/>
                        </a:lnSpc>
                        <a:spcBef>
                          <a:spcPts val="0"/>
                        </a:spcBef>
                        <a:spcAft>
                          <a:spcPts val="0"/>
                        </a:spcAft>
                      </a:pPr>
                      <a:r>
                        <a:rPr lang="en-GB" sz="800"/>
                        <a:t>21 (13)</a:t>
                      </a:r>
                    </a:p>
                    <a:p>
                      <a:pPr algn="ctr">
                        <a:lnSpc>
                          <a:spcPct val="100000"/>
                        </a:lnSpc>
                        <a:spcBef>
                          <a:spcPts val="0"/>
                        </a:spcBef>
                        <a:spcAft>
                          <a:spcPts val="0"/>
                        </a:spcAft>
                      </a:pPr>
                      <a:r>
                        <a:rPr lang="en-GB" sz="800"/>
                        <a:t>10 (6)</a:t>
                      </a:r>
                      <a:endParaRPr lang="en-GB" sz="800">
                        <a:latin typeface="+mn-lt"/>
                      </a:endParaRPr>
                    </a:p>
                  </a:txBody>
                  <a:tcPr anchor="ctr"/>
                </a:tc>
                <a:extLst>
                  <a:ext uri="{0D108BD9-81ED-4DB2-BD59-A6C34878D82A}">
                    <a16:rowId xmlns:a16="http://schemas.microsoft.com/office/drawing/2014/main" val="3702357848"/>
                  </a:ext>
                </a:extLst>
              </a:tr>
              <a:tr h="0">
                <a:tc>
                  <a:txBody>
                    <a:bodyPr/>
                    <a:lstStyle/>
                    <a:p>
                      <a:pPr>
                        <a:lnSpc>
                          <a:spcPct val="100000"/>
                        </a:lnSpc>
                        <a:spcBef>
                          <a:spcPts val="0"/>
                        </a:spcBef>
                        <a:spcAft>
                          <a:spcPts val="0"/>
                        </a:spcAft>
                      </a:pPr>
                      <a:r>
                        <a:rPr lang="en-GB" sz="800"/>
                        <a:t>Bone marrow plasma cells ≥60%</a:t>
                      </a:r>
                      <a:endParaRPr lang="en-GB" sz="800" baseline="30000">
                        <a:latin typeface="+mn-lt"/>
                      </a:endParaRPr>
                    </a:p>
                  </a:txBody>
                  <a:tcPr anchor="ctr"/>
                </a:tc>
                <a:tc>
                  <a:txBody>
                    <a:bodyPr/>
                    <a:lstStyle/>
                    <a:p>
                      <a:pPr algn="ctr">
                        <a:lnSpc>
                          <a:spcPct val="100000"/>
                        </a:lnSpc>
                        <a:spcBef>
                          <a:spcPts val="0"/>
                        </a:spcBef>
                        <a:spcAft>
                          <a:spcPts val="0"/>
                        </a:spcAft>
                      </a:pPr>
                      <a:r>
                        <a:rPr lang="en-GB" sz="800"/>
                        <a:t>18 (11)</a:t>
                      </a:r>
                      <a:endParaRPr lang="en-GB" sz="800">
                        <a:latin typeface="+mn-lt"/>
                      </a:endParaRPr>
                    </a:p>
                  </a:txBody>
                  <a:tcPr anchor="ctr"/>
                </a:tc>
                <a:extLst>
                  <a:ext uri="{0D108BD9-81ED-4DB2-BD59-A6C34878D82A}">
                    <a16:rowId xmlns:a16="http://schemas.microsoft.com/office/drawing/2014/main" val="2339997154"/>
                  </a:ext>
                </a:extLst>
              </a:tr>
              <a:tr h="0">
                <a:tc>
                  <a:txBody>
                    <a:bodyPr/>
                    <a:lstStyle/>
                    <a:p>
                      <a:pPr>
                        <a:lnSpc>
                          <a:spcPct val="100000"/>
                        </a:lnSpc>
                        <a:spcBef>
                          <a:spcPts val="0"/>
                        </a:spcBef>
                        <a:spcAft>
                          <a:spcPts val="0"/>
                        </a:spcAft>
                      </a:pPr>
                      <a:r>
                        <a:rPr lang="en-GB" sz="800"/>
                        <a:t>Extramedullary plasmacytomas ≥1</a:t>
                      </a:r>
                      <a:endParaRPr lang="en-GB" sz="800" baseline="30000">
                        <a:latin typeface="+mn-lt"/>
                      </a:endParaRPr>
                    </a:p>
                  </a:txBody>
                  <a:tcPr anchor="ctr"/>
                </a:tc>
                <a:tc>
                  <a:txBody>
                    <a:bodyPr/>
                    <a:lstStyle/>
                    <a:p>
                      <a:pPr algn="ctr">
                        <a:lnSpc>
                          <a:spcPct val="100000"/>
                        </a:lnSpc>
                        <a:spcBef>
                          <a:spcPts val="0"/>
                        </a:spcBef>
                        <a:spcAft>
                          <a:spcPts val="0"/>
                        </a:spcAft>
                      </a:pPr>
                      <a:r>
                        <a:rPr lang="en-GB" sz="800"/>
                        <a:t>28 (17)</a:t>
                      </a:r>
                      <a:endParaRPr lang="en-GB" sz="800">
                        <a:latin typeface="+mn-lt"/>
                      </a:endParaRPr>
                    </a:p>
                  </a:txBody>
                  <a:tcPr anchor="ctr"/>
                </a:tc>
                <a:extLst>
                  <a:ext uri="{0D108BD9-81ED-4DB2-BD59-A6C34878D82A}">
                    <a16:rowId xmlns:a16="http://schemas.microsoft.com/office/drawing/2014/main" val="497791241"/>
                  </a:ext>
                </a:extLst>
              </a:tr>
              <a:tr h="172839">
                <a:tc>
                  <a:txBody>
                    <a:bodyPr/>
                    <a:lstStyle/>
                    <a:p>
                      <a:pPr>
                        <a:lnSpc>
                          <a:spcPct val="100000"/>
                        </a:lnSpc>
                        <a:spcBef>
                          <a:spcPts val="0"/>
                        </a:spcBef>
                        <a:spcAft>
                          <a:spcPts val="0"/>
                        </a:spcAft>
                      </a:pPr>
                      <a:r>
                        <a:rPr lang="en-GB" sz="800" baseline="0"/>
                        <a:t>High-risk cytogenetics</a:t>
                      </a:r>
                      <a:endParaRPr lang="en-GB" sz="800" baseline="30000">
                        <a:latin typeface="+mn-lt"/>
                      </a:endParaRPr>
                    </a:p>
                  </a:txBody>
                  <a:tcPr anchor="ctr"/>
                </a:tc>
                <a:tc>
                  <a:txBody>
                    <a:bodyPr/>
                    <a:lstStyle/>
                    <a:p>
                      <a:pPr algn="ctr">
                        <a:lnSpc>
                          <a:spcPct val="100000"/>
                        </a:lnSpc>
                        <a:spcBef>
                          <a:spcPts val="0"/>
                        </a:spcBef>
                        <a:spcAft>
                          <a:spcPts val="0"/>
                        </a:spcAft>
                      </a:pPr>
                      <a:r>
                        <a:rPr lang="en-GB" sz="800"/>
                        <a:t>38 (26)</a:t>
                      </a:r>
                      <a:endParaRPr lang="en-GB" sz="800">
                        <a:latin typeface="+mn-lt"/>
                      </a:endParaRPr>
                    </a:p>
                  </a:txBody>
                  <a:tcPr anchor="ctr"/>
                </a:tc>
                <a:extLst>
                  <a:ext uri="{0D108BD9-81ED-4DB2-BD59-A6C34878D82A}">
                    <a16:rowId xmlns:a16="http://schemas.microsoft.com/office/drawing/2014/main" val="3552129713"/>
                  </a:ext>
                </a:extLst>
              </a:tr>
              <a:tr h="565346">
                <a:tc>
                  <a:txBody>
                    <a:bodyPr/>
                    <a:lstStyle/>
                    <a:p>
                      <a:pPr>
                        <a:lnSpc>
                          <a:spcPct val="100000"/>
                        </a:lnSpc>
                        <a:spcBef>
                          <a:spcPts val="0"/>
                        </a:spcBef>
                        <a:spcAft>
                          <a:spcPts val="0"/>
                        </a:spcAft>
                      </a:pPr>
                      <a:r>
                        <a:rPr lang="en-GB" sz="800" baseline="0"/>
                        <a:t>ISS stage</a:t>
                      </a:r>
                      <a:endParaRPr lang="en-GB" sz="800" baseline="30000"/>
                    </a:p>
                    <a:p>
                      <a:pPr marL="180000">
                        <a:lnSpc>
                          <a:spcPct val="100000"/>
                        </a:lnSpc>
                        <a:spcBef>
                          <a:spcPts val="0"/>
                        </a:spcBef>
                        <a:spcAft>
                          <a:spcPts val="0"/>
                        </a:spcAft>
                      </a:pPr>
                      <a:r>
                        <a:rPr lang="en-GB" sz="800" baseline="0"/>
                        <a:t>I</a:t>
                      </a:r>
                    </a:p>
                    <a:p>
                      <a:pPr marL="180000">
                        <a:lnSpc>
                          <a:spcPct val="100000"/>
                        </a:lnSpc>
                        <a:spcBef>
                          <a:spcPts val="0"/>
                        </a:spcBef>
                        <a:spcAft>
                          <a:spcPts val="0"/>
                        </a:spcAft>
                      </a:pPr>
                      <a:r>
                        <a:rPr lang="en-GB" sz="800" baseline="0"/>
                        <a:t>II</a:t>
                      </a:r>
                    </a:p>
                    <a:p>
                      <a:pPr marL="180000">
                        <a:lnSpc>
                          <a:spcPct val="100000"/>
                        </a:lnSpc>
                        <a:spcBef>
                          <a:spcPts val="0"/>
                        </a:spcBef>
                        <a:spcAft>
                          <a:spcPts val="0"/>
                        </a:spcAft>
                      </a:pPr>
                      <a:r>
                        <a:rPr lang="en-GB" sz="800" baseline="0"/>
                        <a:t>III</a:t>
                      </a:r>
                      <a:endParaRPr lang="en-GB" sz="800" baseline="0">
                        <a:latin typeface="+mn-lt"/>
                      </a:endParaRPr>
                    </a:p>
                  </a:txBody>
                  <a:tcPr anchor="ctr">
                    <a:lnB w="28575" cap="flat" cmpd="sng" algn="ctr">
                      <a:solidFill>
                        <a:schemeClr val="accent4"/>
                      </a:solidFill>
                      <a:prstDash val="solid"/>
                      <a:round/>
                      <a:headEnd type="none" w="med" len="med"/>
                      <a:tailEnd type="none" w="med" len="med"/>
                    </a:lnB>
                  </a:tcPr>
                </a:tc>
                <a:tc>
                  <a:txBody>
                    <a:bodyPr/>
                    <a:lstStyle/>
                    <a:p>
                      <a:pPr algn="ctr">
                        <a:lnSpc>
                          <a:spcPct val="100000"/>
                        </a:lnSpc>
                        <a:spcBef>
                          <a:spcPts val="0"/>
                        </a:spcBef>
                        <a:spcAft>
                          <a:spcPts val="0"/>
                        </a:spcAft>
                      </a:pPr>
                      <a:endParaRPr lang="en-GB" sz="800"/>
                    </a:p>
                    <a:p>
                      <a:pPr algn="ctr">
                        <a:lnSpc>
                          <a:spcPct val="100000"/>
                        </a:lnSpc>
                        <a:spcBef>
                          <a:spcPts val="0"/>
                        </a:spcBef>
                        <a:spcAft>
                          <a:spcPts val="0"/>
                        </a:spcAft>
                      </a:pPr>
                      <a:r>
                        <a:rPr lang="en-GB" sz="800"/>
                        <a:t>85 (53)</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800"/>
                        <a:t>57 (35)</a:t>
                      </a:r>
                    </a:p>
                    <a:p>
                      <a:pPr algn="ctr">
                        <a:lnSpc>
                          <a:spcPct val="100000"/>
                        </a:lnSpc>
                        <a:spcBef>
                          <a:spcPts val="0"/>
                        </a:spcBef>
                        <a:spcAft>
                          <a:spcPts val="0"/>
                        </a:spcAft>
                      </a:pPr>
                      <a:r>
                        <a:rPr lang="en-GB" sz="800"/>
                        <a:t>20 (12)</a:t>
                      </a:r>
                      <a:endParaRPr lang="en-GB" sz="800">
                        <a:latin typeface="+mn-lt"/>
                      </a:endParaRPr>
                    </a:p>
                  </a:txBody>
                  <a:tcPr anchor="ctr">
                    <a:lnB w="2857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2200995578"/>
                  </a:ext>
                </a:extLst>
              </a:tr>
              <a:tr h="160233">
                <a:tc>
                  <a:txBody>
                    <a:bodyPr/>
                    <a:lstStyle/>
                    <a:p>
                      <a:pPr>
                        <a:lnSpc>
                          <a:spcPct val="100000"/>
                        </a:lnSpc>
                        <a:spcBef>
                          <a:spcPts val="0"/>
                        </a:spcBef>
                        <a:spcAft>
                          <a:spcPts val="0"/>
                        </a:spcAft>
                      </a:pPr>
                      <a:r>
                        <a:rPr lang="en-GB" sz="700" baseline="0"/>
                        <a:t>Data are n (%), unless stated otherwise</a:t>
                      </a:r>
                      <a:endParaRPr lang="en-GB" sz="700" baseline="0">
                        <a:latin typeface="+mn-lt"/>
                      </a:endParaRPr>
                    </a:p>
                  </a:txBody>
                  <a:tcPr anchor="ctr">
                    <a:lnT w="28575" cap="flat" cmpd="sng" algn="ctr">
                      <a:solidFill>
                        <a:schemeClr val="accent4"/>
                      </a:solidFill>
                      <a:prstDash val="solid"/>
                      <a:round/>
                      <a:headEnd type="none" w="med" len="med"/>
                      <a:tailEnd type="none" w="med" len="med"/>
                    </a:lnT>
                  </a:tcPr>
                </a:tc>
                <a:tc>
                  <a:txBody>
                    <a:bodyPr/>
                    <a:lstStyle/>
                    <a:p>
                      <a:pPr algn="ctr">
                        <a:lnSpc>
                          <a:spcPct val="100000"/>
                        </a:lnSpc>
                        <a:spcBef>
                          <a:spcPts val="0"/>
                        </a:spcBef>
                        <a:spcAft>
                          <a:spcPts val="0"/>
                        </a:spcAft>
                      </a:pPr>
                      <a:endParaRPr lang="en-GB" sz="700">
                        <a:latin typeface="+mn-lt"/>
                      </a:endParaRPr>
                    </a:p>
                  </a:txBody>
                  <a:tcPr anchor="ctr">
                    <a:lnT w="28575" cap="flat" cmpd="sng" algn="ctr">
                      <a:solidFill>
                        <a:schemeClr val="accent4"/>
                      </a:solidFill>
                      <a:prstDash val="solid"/>
                      <a:round/>
                      <a:headEnd type="none" w="med" len="med"/>
                      <a:tailEnd type="none" w="med" len="med"/>
                    </a:lnT>
                  </a:tcPr>
                </a:tc>
                <a:extLst>
                  <a:ext uri="{0D108BD9-81ED-4DB2-BD59-A6C34878D82A}">
                    <a16:rowId xmlns:a16="http://schemas.microsoft.com/office/drawing/2014/main" val="1884123121"/>
                  </a:ext>
                </a:extLst>
              </a:tr>
            </a:tbl>
          </a:graphicData>
        </a:graphic>
      </p:graphicFrame>
      <p:graphicFrame>
        <p:nvGraphicFramePr>
          <p:cNvPr id="10" name="Table 118">
            <a:extLst>
              <a:ext uri="{FF2B5EF4-FFF2-40B4-BE49-F238E27FC236}">
                <a16:creationId xmlns:a16="http://schemas.microsoft.com/office/drawing/2014/main" id="{A1D49311-280D-4E39-BDA7-02994D05D846}"/>
              </a:ext>
            </a:extLst>
          </p:cNvPr>
          <p:cNvGraphicFramePr>
            <a:graphicFrameLocks noGrp="1"/>
          </p:cNvGraphicFramePr>
          <p:nvPr/>
        </p:nvGraphicFramePr>
        <p:xfrm>
          <a:off x="3315695" y="1055892"/>
          <a:ext cx="3116910" cy="2788920"/>
        </p:xfrm>
        <a:graphic>
          <a:graphicData uri="http://schemas.openxmlformats.org/drawingml/2006/table">
            <a:tbl>
              <a:tblPr firstRow="1" bandRow="1">
                <a:tableStyleId>{1E171933-4619-4E11-9A3F-F7608DF75F80}</a:tableStyleId>
              </a:tblPr>
              <a:tblGrid>
                <a:gridCol w="2216163">
                  <a:extLst>
                    <a:ext uri="{9D8B030D-6E8A-4147-A177-3AD203B41FA5}">
                      <a16:colId xmlns:a16="http://schemas.microsoft.com/office/drawing/2014/main" val="3494174428"/>
                    </a:ext>
                  </a:extLst>
                </a:gridCol>
                <a:gridCol w="900747">
                  <a:extLst>
                    <a:ext uri="{9D8B030D-6E8A-4147-A177-3AD203B41FA5}">
                      <a16:colId xmlns:a16="http://schemas.microsoft.com/office/drawing/2014/main" val="3325214675"/>
                    </a:ext>
                  </a:extLst>
                </a:gridCol>
              </a:tblGrid>
              <a:tr h="0">
                <a:tc>
                  <a:txBody>
                    <a:bodyPr/>
                    <a:lstStyle/>
                    <a:p>
                      <a:pPr>
                        <a:lnSpc>
                          <a:spcPct val="100000"/>
                        </a:lnSpc>
                      </a:pPr>
                      <a:endParaRPr lang="en-GB" sz="800">
                        <a:latin typeface="+mn-lt"/>
                      </a:endParaRPr>
                    </a:p>
                  </a:txBody>
                  <a:tcPr anchor="ctr"/>
                </a:tc>
                <a:tc>
                  <a:txBody>
                    <a:bodyPr/>
                    <a:lstStyle/>
                    <a:p>
                      <a:pPr algn="ctr">
                        <a:lnSpc>
                          <a:spcPct val="100000"/>
                        </a:lnSpc>
                      </a:pPr>
                      <a:r>
                        <a:rPr lang="en-GB" sz="800"/>
                        <a:t>Safety analysis (N = 165)</a:t>
                      </a:r>
                      <a:endParaRPr lang="en-GB" sz="800">
                        <a:latin typeface="+mn-lt"/>
                      </a:endParaRPr>
                    </a:p>
                  </a:txBody>
                  <a:tcPr anchor="ctr"/>
                </a:tc>
                <a:extLst>
                  <a:ext uri="{0D108BD9-81ED-4DB2-BD59-A6C34878D82A}">
                    <a16:rowId xmlns:a16="http://schemas.microsoft.com/office/drawing/2014/main" val="3662115651"/>
                  </a:ext>
                </a:extLst>
              </a:tr>
              <a:tr h="0">
                <a:tc>
                  <a:txBody>
                    <a:bodyPr/>
                    <a:lstStyle/>
                    <a:p>
                      <a:pPr>
                        <a:lnSpc>
                          <a:spcPct val="100000"/>
                        </a:lnSpc>
                      </a:pPr>
                      <a:r>
                        <a:rPr lang="en-GB" sz="800"/>
                        <a:t>Baseline renal function</a:t>
                      </a:r>
                    </a:p>
                    <a:p>
                      <a:pPr marL="180000">
                        <a:lnSpc>
                          <a:spcPct val="100000"/>
                        </a:lnSpc>
                      </a:pPr>
                      <a:r>
                        <a:rPr lang="en-GB" sz="800"/>
                        <a:t>&lt;60 mL/min/1.73m</a:t>
                      </a:r>
                      <a:r>
                        <a:rPr lang="en-GB" sz="800" baseline="30000"/>
                        <a:t>2</a:t>
                      </a:r>
                    </a:p>
                    <a:p>
                      <a:pPr marL="180000">
                        <a:lnSpc>
                          <a:spcPct val="100000"/>
                        </a:lnSpc>
                      </a:pPr>
                      <a:r>
                        <a:rPr lang="en-GB" sz="800"/>
                        <a:t>≥60 mL/min/1.73m</a:t>
                      </a:r>
                      <a:r>
                        <a:rPr lang="en-GB" sz="800" baseline="30000"/>
                        <a:t>2</a:t>
                      </a:r>
                      <a:endParaRPr lang="en-GB" sz="800" baseline="30000">
                        <a:latin typeface="+mn-lt"/>
                      </a:endParaRPr>
                    </a:p>
                  </a:txBody>
                  <a:tcPr anchor="ctr"/>
                </a:tc>
                <a:tc>
                  <a:txBody>
                    <a:bodyPr/>
                    <a:lstStyle/>
                    <a:p>
                      <a:pPr algn="ctr">
                        <a:lnSpc>
                          <a:spcPct val="100000"/>
                        </a:lnSpc>
                      </a:pPr>
                      <a:endParaRPr lang="en-GB" sz="800"/>
                    </a:p>
                    <a:p>
                      <a:pPr algn="ctr">
                        <a:lnSpc>
                          <a:spcPct val="100000"/>
                        </a:lnSpc>
                      </a:pPr>
                      <a:r>
                        <a:rPr lang="en-GB" sz="800"/>
                        <a:t>44 (27)</a:t>
                      </a:r>
                    </a:p>
                    <a:p>
                      <a:pPr algn="ctr">
                        <a:lnSpc>
                          <a:spcPct val="100000"/>
                        </a:lnSpc>
                      </a:pPr>
                      <a:r>
                        <a:rPr lang="en-GB" sz="800"/>
                        <a:t>121 (73)</a:t>
                      </a:r>
                      <a:endParaRPr lang="en-GB" sz="800">
                        <a:latin typeface="+mn-lt"/>
                      </a:endParaRPr>
                    </a:p>
                  </a:txBody>
                  <a:tcPr anchor="ctr"/>
                </a:tc>
                <a:extLst>
                  <a:ext uri="{0D108BD9-81ED-4DB2-BD59-A6C34878D82A}">
                    <a16:rowId xmlns:a16="http://schemas.microsoft.com/office/drawing/2014/main" val="3460028272"/>
                  </a:ext>
                </a:extLst>
              </a:tr>
              <a:tr h="147940">
                <a:tc>
                  <a:txBody>
                    <a:bodyPr/>
                    <a:lstStyle/>
                    <a:p>
                      <a:pPr>
                        <a:lnSpc>
                          <a:spcPct val="100000"/>
                        </a:lnSpc>
                      </a:pPr>
                      <a:r>
                        <a:rPr lang="en-GB" sz="800"/>
                        <a:t>Time since diagnosis, median (range), years </a:t>
                      </a:r>
                      <a:endParaRPr lang="en-GB" sz="800">
                        <a:latin typeface="+mn-lt"/>
                      </a:endParaRPr>
                    </a:p>
                  </a:txBody>
                  <a:tcPr anchor="ctr"/>
                </a:tc>
                <a:tc>
                  <a:txBody>
                    <a:bodyPr/>
                    <a:lstStyle/>
                    <a:p>
                      <a:pPr algn="ctr">
                        <a:lnSpc>
                          <a:spcPct val="100000"/>
                        </a:lnSpc>
                      </a:pPr>
                      <a:r>
                        <a:rPr lang="en-GB" sz="800"/>
                        <a:t>6.0 (0.8–22.7)</a:t>
                      </a:r>
                      <a:endParaRPr lang="en-GB" sz="800">
                        <a:latin typeface="+mn-lt"/>
                      </a:endParaRPr>
                    </a:p>
                  </a:txBody>
                  <a:tcPr anchor="ctr"/>
                </a:tc>
                <a:extLst>
                  <a:ext uri="{0D108BD9-81ED-4DB2-BD59-A6C34878D82A}">
                    <a16:rowId xmlns:a16="http://schemas.microsoft.com/office/drawing/2014/main" val="727682776"/>
                  </a:ext>
                </a:extLst>
              </a:tr>
              <a:tr h="147940">
                <a:tc>
                  <a:txBody>
                    <a:bodyPr/>
                    <a:lstStyle/>
                    <a:p>
                      <a:pPr>
                        <a:lnSpc>
                          <a:spcPct val="100000"/>
                        </a:lnSpc>
                      </a:pPr>
                      <a:r>
                        <a:rPr lang="en-GB" sz="800" b="1" baseline="0">
                          <a:solidFill>
                            <a:srgbClr val="7A81FF"/>
                          </a:solidFill>
                        </a:rPr>
                        <a:t>Prior lines of therapy, median (range), n</a:t>
                      </a:r>
                      <a:endParaRPr lang="en-GB" sz="800" b="1" baseline="0">
                        <a:solidFill>
                          <a:srgbClr val="7A81FF"/>
                        </a:solidFill>
                        <a:latin typeface="+mn-lt"/>
                      </a:endParaRPr>
                    </a:p>
                  </a:txBody>
                  <a:tcPr anchor="ctr"/>
                </a:tc>
                <a:tc>
                  <a:txBody>
                    <a:bodyPr/>
                    <a:lstStyle/>
                    <a:p>
                      <a:pPr algn="ctr">
                        <a:lnSpc>
                          <a:spcPct val="100000"/>
                        </a:lnSpc>
                      </a:pPr>
                      <a:r>
                        <a:rPr lang="en-GB" sz="800" b="1">
                          <a:solidFill>
                            <a:srgbClr val="7A81FF"/>
                          </a:solidFill>
                        </a:rPr>
                        <a:t>5.0 (2–14)</a:t>
                      </a:r>
                      <a:endParaRPr lang="en-GB" sz="800" b="1">
                        <a:solidFill>
                          <a:srgbClr val="7A81FF"/>
                        </a:solidFill>
                        <a:latin typeface="+mn-lt"/>
                      </a:endParaRPr>
                    </a:p>
                  </a:txBody>
                  <a:tcPr anchor="ctr"/>
                </a:tc>
                <a:extLst>
                  <a:ext uri="{0D108BD9-81ED-4DB2-BD59-A6C34878D82A}">
                    <a16:rowId xmlns:a16="http://schemas.microsoft.com/office/drawing/2014/main" val="3702357848"/>
                  </a:ext>
                </a:extLst>
              </a:tr>
              <a:tr h="170721">
                <a:tc>
                  <a:txBody>
                    <a:bodyPr/>
                    <a:lstStyle/>
                    <a:p>
                      <a:pPr>
                        <a:lnSpc>
                          <a:spcPct val="100000"/>
                        </a:lnSpc>
                      </a:pPr>
                      <a:r>
                        <a:rPr lang="en-GB" sz="800" baseline="0"/>
                        <a:t>Prior SCT</a:t>
                      </a:r>
                      <a:endParaRPr lang="en-GB" sz="800" baseline="0">
                        <a:latin typeface="+mn-lt"/>
                      </a:endParaRPr>
                    </a:p>
                  </a:txBody>
                  <a:tcPr anchor="ctr"/>
                </a:tc>
                <a:tc>
                  <a:txBody>
                    <a:bodyPr/>
                    <a:lstStyle/>
                    <a:p>
                      <a:pPr algn="ctr">
                        <a:lnSpc>
                          <a:spcPct val="100000"/>
                        </a:lnSpc>
                      </a:pPr>
                      <a:r>
                        <a:rPr lang="en-GB" sz="800"/>
                        <a:t>135 (82)</a:t>
                      </a:r>
                      <a:endParaRPr lang="en-GB" sz="800">
                        <a:latin typeface="+mn-lt"/>
                      </a:endParaRPr>
                    </a:p>
                  </a:txBody>
                  <a:tcPr anchor="ctr"/>
                </a:tc>
                <a:extLst>
                  <a:ext uri="{0D108BD9-81ED-4DB2-BD59-A6C34878D82A}">
                    <a16:rowId xmlns:a16="http://schemas.microsoft.com/office/drawing/2014/main" val="2339997154"/>
                  </a:ext>
                </a:extLst>
              </a:tr>
              <a:tr h="143034">
                <a:tc>
                  <a:txBody>
                    <a:bodyPr/>
                    <a:lstStyle/>
                    <a:p>
                      <a:pPr>
                        <a:lnSpc>
                          <a:spcPct val="100000"/>
                        </a:lnSpc>
                      </a:pPr>
                      <a:r>
                        <a:rPr lang="en-GB" sz="800" baseline="0"/>
                        <a:t>Exposure status</a:t>
                      </a:r>
                    </a:p>
                    <a:p>
                      <a:pPr marL="180000">
                        <a:lnSpc>
                          <a:spcPct val="100000"/>
                        </a:lnSpc>
                      </a:pPr>
                      <a:r>
                        <a:rPr lang="en-GB" sz="800" baseline="0"/>
                        <a:t>Triple-class exposed</a:t>
                      </a:r>
                    </a:p>
                    <a:p>
                      <a:pPr marL="180000">
                        <a:lnSpc>
                          <a:spcPct val="100000"/>
                        </a:lnSpc>
                      </a:pPr>
                      <a:r>
                        <a:rPr lang="en-GB" sz="800" baseline="0"/>
                        <a:t>Penta-drug exposed</a:t>
                      </a:r>
                    </a:p>
                    <a:p>
                      <a:pPr marL="180000">
                        <a:lnSpc>
                          <a:spcPct val="100000"/>
                        </a:lnSpc>
                      </a:pPr>
                      <a:r>
                        <a:rPr lang="en-GB" sz="800" baseline="0"/>
                        <a:t>Selinexor</a:t>
                      </a:r>
                      <a:endParaRPr lang="en-GB" sz="800" baseline="0">
                        <a:latin typeface="+mn-lt"/>
                      </a:endParaRPr>
                    </a:p>
                  </a:txBody>
                  <a:tcPr anchor="ctr"/>
                </a:tc>
                <a:tc>
                  <a:txBody>
                    <a:bodyPr/>
                    <a:lstStyle/>
                    <a:p>
                      <a:pPr algn="ctr">
                        <a:lnSpc>
                          <a:spcPct val="100000"/>
                        </a:lnSpc>
                      </a:pPr>
                      <a:endParaRPr lang="en-GB" sz="800"/>
                    </a:p>
                    <a:p>
                      <a:pPr algn="ctr">
                        <a:lnSpc>
                          <a:spcPct val="100000"/>
                        </a:lnSpc>
                      </a:pPr>
                      <a:r>
                        <a:rPr lang="en-GB" sz="800"/>
                        <a:t>165 (100)</a:t>
                      </a:r>
                    </a:p>
                    <a:p>
                      <a:pPr algn="ctr">
                        <a:lnSpc>
                          <a:spcPct val="100000"/>
                        </a:lnSpc>
                      </a:pPr>
                      <a:r>
                        <a:rPr lang="en-GB" sz="800"/>
                        <a:t>116 (70)</a:t>
                      </a:r>
                    </a:p>
                    <a:p>
                      <a:pPr algn="ctr">
                        <a:lnSpc>
                          <a:spcPct val="100000"/>
                        </a:lnSpc>
                      </a:pPr>
                      <a:r>
                        <a:rPr lang="en-GB" sz="800"/>
                        <a:t>6 (4)</a:t>
                      </a:r>
                      <a:endParaRPr lang="en-GB" sz="800">
                        <a:latin typeface="+mn-lt"/>
                      </a:endParaRPr>
                    </a:p>
                  </a:txBody>
                  <a:tcPr anchor="ctr"/>
                </a:tc>
                <a:extLst>
                  <a:ext uri="{0D108BD9-81ED-4DB2-BD59-A6C34878D82A}">
                    <a16:rowId xmlns:a16="http://schemas.microsoft.com/office/drawing/2014/main" val="497791241"/>
                  </a:ext>
                </a:extLst>
              </a:tr>
              <a:tr h="120505">
                <a:tc>
                  <a:txBody>
                    <a:bodyPr/>
                    <a:lstStyle/>
                    <a:p>
                      <a:pPr>
                        <a:lnSpc>
                          <a:spcPct val="100000"/>
                        </a:lnSpc>
                      </a:pPr>
                      <a:r>
                        <a:rPr lang="en-GB" sz="800" baseline="0"/>
                        <a:t>Refractory status</a:t>
                      </a:r>
                    </a:p>
                    <a:p>
                      <a:pPr marL="180000">
                        <a:lnSpc>
                          <a:spcPct val="100000"/>
                        </a:lnSpc>
                      </a:pPr>
                      <a:r>
                        <a:rPr lang="en-GB" sz="800" baseline="0">
                          <a:solidFill>
                            <a:srgbClr val="7A81FF"/>
                          </a:solidFill>
                        </a:rPr>
                        <a:t>Triple-class refractory</a:t>
                      </a:r>
                    </a:p>
                    <a:p>
                      <a:pPr marL="180000">
                        <a:lnSpc>
                          <a:spcPct val="100000"/>
                        </a:lnSpc>
                      </a:pPr>
                      <a:r>
                        <a:rPr lang="en-GB" sz="800" baseline="0"/>
                        <a:t>Penta-drug refractory</a:t>
                      </a:r>
                    </a:p>
                    <a:p>
                      <a:pPr marL="180000">
                        <a:lnSpc>
                          <a:spcPct val="100000"/>
                        </a:lnSpc>
                      </a:pPr>
                      <a:r>
                        <a:rPr lang="en-GB" sz="800" baseline="0"/>
                        <a:t>Refractory to last line of therapy</a:t>
                      </a:r>
                      <a:endParaRPr lang="en-GB" sz="800" baseline="0">
                        <a:latin typeface="+mn-lt"/>
                      </a:endParaRPr>
                    </a:p>
                  </a:txBody>
                  <a:tcPr anchor="ctr">
                    <a:lnB w="28575" cap="flat" cmpd="sng" algn="ctr">
                      <a:solidFill>
                        <a:schemeClr val="accent4"/>
                      </a:solidFill>
                      <a:prstDash val="solid"/>
                      <a:round/>
                      <a:headEnd type="none" w="med" len="med"/>
                      <a:tailEnd type="none" w="med" len="med"/>
                    </a:lnB>
                  </a:tcPr>
                </a:tc>
                <a:tc>
                  <a:txBody>
                    <a:bodyPr/>
                    <a:lstStyle/>
                    <a:p>
                      <a:pPr algn="ctr">
                        <a:lnSpc>
                          <a:spcPct val="100000"/>
                        </a:lnSpc>
                      </a:pPr>
                      <a:endParaRPr lang="en-GB" sz="800"/>
                    </a:p>
                    <a:p>
                      <a:pPr algn="ctr">
                        <a:lnSpc>
                          <a:spcPct val="100000"/>
                        </a:lnSpc>
                      </a:pPr>
                      <a:r>
                        <a:rPr lang="en-GB" sz="800">
                          <a:solidFill>
                            <a:srgbClr val="7A81FF"/>
                          </a:solidFill>
                        </a:rPr>
                        <a:t>128 (78)</a:t>
                      </a:r>
                    </a:p>
                    <a:p>
                      <a:pPr algn="ctr">
                        <a:lnSpc>
                          <a:spcPct val="100000"/>
                        </a:lnSpc>
                      </a:pPr>
                      <a:r>
                        <a:rPr lang="en-GB" sz="800"/>
                        <a:t>50 (30)</a:t>
                      </a:r>
                    </a:p>
                    <a:p>
                      <a:pPr algn="ctr">
                        <a:lnSpc>
                          <a:spcPct val="100000"/>
                        </a:lnSpc>
                      </a:pPr>
                      <a:r>
                        <a:rPr lang="en-GB" sz="800"/>
                        <a:t>148 (90)</a:t>
                      </a:r>
                      <a:endParaRPr lang="en-GB" sz="800">
                        <a:latin typeface="+mn-lt"/>
                      </a:endParaRPr>
                    </a:p>
                  </a:txBody>
                  <a:tcPr anchor="ctr">
                    <a:lnB w="2857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3552129713"/>
                  </a:ext>
                </a:extLst>
              </a:tr>
              <a:tr h="148433">
                <a:tc>
                  <a:txBody>
                    <a:bodyPr/>
                    <a:lstStyle/>
                    <a:p>
                      <a:pPr>
                        <a:lnSpc>
                          <a:spcPct val="100000"/>
                        </a:lnSpc>
                      </a:pPr>
                      <a:r>
                        <a:rPr lang="en-GB" sz="700" baseline="0"/>
                        <a:t>Data are n (%), unless stated otherwise</a:t>
                      </a:r>
                      <a:endParaRPr lang="en-GB" sz="700" baseline="0">
                        <a:latin typeface="+mn-lt"/>
                      </a:endParaRPr>
                    </a:p>
                  </a:txBody>
                  <a:tcPr anchor="ctr">
                    <a:lnT w="28575" cap="flat" cmpd="sng" algn="ctr">
                      <a:solidFill>
                        <a:schemeClr val="accent4"/>
                      </a:solidFill>
                      <a:prstDash val="solid"/>
                      <a:round/>
                      <a:headEnd type="none" w="med" len="med"/>
                      <a:tailEnd type="none" w="med" len="med"/>
                    </a:lnT>
                  </a:tcPr>
                </a:tc>
                <a:tc>
                  <a:txBody>
                    <a:bodyPr/>
                    <a:lstStyle/>
                    <a:p>
                      <a:pPr algn="ctr">
                        <a:lnSpc>
                          <a:spcPct val="100000"/>
                        </a:lnSpc>
                      </a:pPr>
                      <a:endParaRPr lang="en-GB" sz="700">
                        <a:latin typeface="+mn-lt"/>
                      </a:endParaRPr>
                    </a:p>
                  </a:txBody>
                  <a:tcPr anchor="ctr">
                    <a:lnT w="28575" cap="flat" cmpd="sng" algn="ctr">
                      <a:solidFill>
                        <a:schemeClr val="accent4"/>
                      </a:solidFill>
                      <a:prstDash val="solid"/>
                      <a:round/>
                      <a:headEnd type="none" w="med" len="med"/>
                      <a:tailEnd type="none" w="med" len="med"/>
                    </a:lnT>
                  </a:tcPr>
                </a:tc>
                <a:extLst>
                  <a:ext uri="{0D108BD9-81ED-4DB2-BD59-A6C34878D82A}">
                    <a16:rowId xmlns:a16="http://schemas.microsoft.com/office/drawing/2014/main" val="1884123121"/>
                  </a:ext>
                </a:extLst>
              </a:tr>
            </a:tbl>
          </a:graphicData>
        </a:graphic>
      </p:graphicFrame>
      <p:sp>
        <p:nvSpPr>
          <p:cNvPr id="11" name="TextBox 10">
            <a:extLst>
              <a:ext uri="{FF2B5EF4-FFF2-40B4-BE49-F238E27FC236}">
                <a16:creationId xmlns:a16="http://schemas.microsoft.com/office/drawing/2014/main" id="{B2A4CAD1-4122-4C09-84D1-881940E458D7}"/>
              </a:ext>
            </a:extLst>
          </p:cNvPr>
          <p:cNvSpPr txBox="1"/>
          <p:nvPr/>
        </p:nvSpPr>
        <p:spPr>
          <a:xfrm>
            <a:off x="275778" y="807527"/>
            <a:ext cx="2492700" cy="287130"/>
          </a:xfrm>
          <a:prstGeom prst="rect">
            <a:avLst/>
          </a:prstGeom>
          <a:noFill/>
        </p:spPr>
        <p:txBody>
          <a:bodyPr wrap="square" lIns="0" rtlCol="0">
            <a:spAutoFit/>
          </a:bodyPr>
          <a:lstStyle/>
          <a:p>
            <a:pPr marL="0" marR="0" lvl="0" indent="0" algn="l" defTabSz="578678" rtl="0" eaLnBrk="1" fontAlgn="base" latinLnBrk="0" hangingPunct="1">
              <a:lnSpc>
                <a:spcPct val="100000"/>
              </a:lnSpc>
              <a:spcBef>
                <a:spcPts val="760"/>
              </a:spcBef>
              <a:spcAft>
                <a:spcPct val="0"/>
              </a:spcAft>
              <a:buClr>
                <a:srgbClr val="E67225"/>
              </a:buClr>
              <a:buSzTx/>
              <a:buFontTx/>
              <a:buNone/>
              <a:tabLst/>
              <a:defRPr/>
            </a:pPr>
            <a:r>
              <a:rPr kumimoji="0" lang="en-GB" sz="1266" b="1" i="0" u="none" strike="noStrike" kern="1200" cap="none" spc="0" normalizeH="0" baseline="0" noProof="0">
                <a:ln>
                  <a:noFill/>
                </a:ln>
                <a:solidFill>
                  <a:srgbClr val="223341"/>
                </a:solidFill>
                <a:effectLst/>
                <a:uLnTx/>
                <a:uFillTx/>
                <a:latin typeface="Calibri" panose="020F0502020204030204"/>
                <a:ea typeface="+mn-ea"/>
                <a:cs typeface="Arial" charset="0"/>
              </a:rPr>
              <a:t>Baseline characteristics</a:t>
            </a:r>
          </a:p>
        </p:txBody>
      </p:sp>
      <p:grpSp>
        <p:nvGrpSpPr>
          <p:cNvPr id="12" name="Group 11">
            <a:extLst>
              <a:ext uri="{FF2B5EF4-FFF2-40B4-BE49-F238E27FC236}">
                <a16:creationId xmlns:a16="http://schemas.microsoft.com/office/drawing/2014/main" id="{385DC7C4-87A0-490E-886B-1F0D9D57B2A6}"/>
              </a:ext>
            </a:extLst>
          </p:cNvPr>
          <p:cNvGrpSpPr/>
          <p:nvPr/>
        </p:nvGrpSpPr>
        <p:grpSpPr>
          <a:xfrm>
            <a:off x="6516668" y="1060413"/>
            <a:ext cx="2172305" cy="1641778"/>
            <a:chOff x="690604" y="1865417"/>
            <a:chExt cx="1712220" cy="4081634"/>
          </a:xfrm>
        </p:grpSpPr>
        <p:graphicFrame>
          <p:nvGraphicFramePr>
            <p:cNvPr id="13" name="Chart 12">
              <a:extLst>
                <a:ext uri="{FF2B5EF4-FFF2-40B4-BE49-F238E27FC236}">
                  <a16:creationId xmlns:a16="http://schemas.microsoft.com/office/drawing/2014/main" id="{D7B7678E-0B1E-4957-8D8D-D1C378149F8F}"/>
                </a:ext>
              </a:extLst>
            </p:cNvPr>
            <p:cNvGraphicFramePr/>
            <p:nvPr/>
          </p:nvGraphicFramePr>
          <p:xfrm>
            <a:off x="690604" y="1865417"/>
            <a:ext cx="1712220" cy="4081634"/>
          </p:xfrm>
          <a:graphic>
            <a:graphicData uri="http://schemas.openxmlformats.org/drawingml/2006/chart">
              <c:chart xmlns:c="http://schemas.openxmlformats.org/drawingml/2006/chart" xmlns:r="http://schemas.openxmlformats.org/officeDocument/2006/relationships" r:id="rId2"/>
            </a:graphicData>
          </a:graphic>
        </p:graphicFrame>
        <p:sp>
          <p:nvSpPr>
            <p:cNvPr id="14" name="TextBox 13">
              <a:extLst>
                <a:ext uri="{FF2B5EF4-FFF2-40B4-BE49-F238E27FC236}">
                  <a16:creationId xmlns:a16="http://schemas.microsoft.com/office/drawing/2014/main" id="{F26691AB-954A-4647-8AD4-F111E12E8356}"/>
                </a:ext>
              </a:extLst>
            </p:cNvPr>
            <p:cNvSpPr txBox="1"/>
            <p:nvPr/>
          </p:nvSpPr>
          <p:spPr>
            <a:xfrm>
              <a:off x="1370205" y="2698812"/>
              <a:ext cx="447742" cy="761181"/>
            </a:xfrm>
            <a:prstGeom prst="rect">
              <a:avLst/>
            </a:prstGeom>
            <a:noFill/>
          </p:spPr>
          <p:txBody>
            <a:bodyPr wrap="square" rtlCol="0" anchor="ctr">
              <a:spAutoFit/>
            </a:bodyPr>
            <a:lstStyle/>
            <a:p>
              <a:pPr marL="0" marR="0" lvl="0" indent="0" algn="ctr" defTabSz="578678" rtl="0" eaLnBrk="1" fontAlgn="base" latinLnBrk="0" hangingPunct="1">
                <a:lnSpc>
                  <a:spcPts val="823"/>
                </a:lnSpc>
                <a:spcBef>
                  <a:spcPts val="0"/>
                </a:spcBef>
                <a:spcAft>
                  <a:spcPct val="0"/>
                </a:spcAft>
                <a:buClr>
                  <a:srgbClr val="E67225"/>
                </a:buClr>
                <a:buSzTx/>
                <a:buFontTx/>
                <a:buNone/>
                <a:tabLst/>
                <a:defRPr/>
              </a:pPr>
              <a:r>
                <a:rPr kumimoji="0" lang="en-US" sz="1013" b="1" i="0" u="none" strike="noStrike" kern="1200" cap="none" spc="0" normalizeH="0" baseline="0" noProof="0">
                  <a:ln>
                    <a:noFill/>
                  </a:ln>
                  <a:solidFill>
                    <a:srgbClr val="223341"/>
                  </a:solidFill>
                  <a:effectLst/>
                  <a:uLnTx/>
                  <a:uFillTx/>
                  <a:latin typeface="Calibri" panose="020F0502020204030204"/>
                  <a:ea typeface="+mn-ea"/>
                  <a:cs typeface="Arial" charset="0"/>
                </a:rPr>
                <a:t>ORR</a:t>
              </a:r>
            </a:p>
            <a:p>
              <a:pPr marL="0" marR="0" lvl="0" indent="0" algn="ctr" defTabSz="578678" rtl="0" eaLnBrk="1" fontAlgn="base" latinLnBrk="0" hangingPunct="1">
                <a:lnSpc>
                  <a:spcPts val="823"/>
                </a:lnSpc>
                <a:spcBef>
                  <a:spcPts val="0"/>
                </a:spcBef>
                <a:spcAft>
                  <a:spcPct val="0"/>
                </a:spcAft>
                <a:buClr>
                  <a:srgbClr val="E67225"/>
                </a:buClr>
                <a:buSzTx/>
                <a:buFontTx/>
                <a:buNone/>
                <a:tabLst/>
                <a:defRPr/>
              </a:pPr>
              <a:r>
                <a:rPr kumimoji="0" lang="en-US" sz="1013" b="1" i="0" u="none" strike="noStrike" kern="1200" cap="none" spc="0" normalizeH="0" baseline="0" noProof="0">
                  <a:ln>
                    <a:noFill/>
                  </a:ln>
                  <a:solidFill>
                    <a:srgbClr val="223341"/>
                  </a:solidFill>
                  <a:effectLst/>
                  <a:uLnTx/>
                  <a:uFillTx/>
                  <a:latin typeface="Calibri" panose="020F0502020204030204"/>
                  <a:ea typeface="+mn-ea"/>
                  <a:cs typeface="Arial" charset="0"/>
                </a:rPr>
                <a:t>62%</a:t>
              </a:r>
            </a:p>
          </p:txBody>
        </p:sp>
      </p:grpSp>
      <p:sp>
        <p:nvSpPr>
          <p:cNvPr id="15" name="TextBox 14">
            <a:extLst>
              <a:ext uri="{FF2B5EF4-FFF2-40B4-BE49-F238E27FC236}">
                <a16:creationId xmlns:a16="http://schemas.microsoft.com/office/drawing/2014/main" id="{DFD0BDA8-8BC6-4EB2-9368-53534CDBBF0B}"/>
              </a:ext>
            </a:extLst>
          </p:cNvPr>
          <p:cNvSpPr txBox="1"/>
          <p:nvPr/>
        </p:nvSpPr>
        <p:spPr>
          <a:xfrm>
            <a:off x="6826804" y="816988"/>
            <a:ext cx="1885784" cy="287130"/>
          </a:xfrm>
          <a:prstGeom prst="rect">
            <a:avLst/>
          </a:prstGeom>
          <a:noFill/>
        </p:spPr>
        <p:txBody>
          <a:bodyPr wrap="square" rtlCol="0">
            <a:spAutoFit/>
          </a:bodyPr>
          <a:lstStyle/>
          <a:p>
            <a:pPr marL="0" marR="0" lvl="0" indent="0" algn="ctr" defTabSz="578678" rtl="0" eaLnBrk="1" fontAlgn="base" latinLnBrk="0" hangingPunct="1">
              <a:lnSpc>
                <a:spcPct val="100000"/>
              </a:lnSpc>
              <a:spcBef>
                <a:spcPts val="760"/>
              </a:spcBef>
              <a:spcAft>
                <a:spcPct val="0"/>
              </a:spcAft>
              <a:buClr>
                <a:srgbClr val="E67225"/>
              </a:buClr>
              <a:buSzTx/>
              <a:buFontTx/>
              <a:buNone/>
              <a:tabLst/>
              <a:defRPr/>
            </a:pPr>
            <a:r>
              <a:rPr kumimoji="0" lang="en-GB" sz="1266" b="1" i="0" u="none" strike="noStrike" kern="1200" cap="none" spc="0" normalizeH="0" baseline="0" noProof="0">
                <a:ln>
                  <a:noFill/>
                </a:ln>
                <a:solidFill>
                  <a:srgbClr val="223341"/>
                </a:solidFill>
                <a:effectLst/>
                <a:uLnTx/>
                <a:uFillTx/>
                <a:latin typeface="Calibri" panose="020F0502020204030204"/>
                <a:ea typeface="+mn-ea"/>
                <a:cs typeface="Arial" charset="0"/>
              </a:rPr>
              <a:t>Clinical response</a:t>
            </a:r>
            <a:endParaRPr kumimoji="0" lang="en-GB" sz="1266" b="1" i="0" u="none" strike="noStrike" kern="1200" cap="none" spc="0" normalizeH="0" baseline="30000" noProof="0">
              <a:ln>
                <a:noFill/>
              </a:ln>
              <a:solidFill>
                <a:srgbClr val="223341"/>
              </a:solidFill>
              <a:effectLst/>
              <a:uLnTx/>
              <a:uFillTx/>
              <a:latin typeface="Calibri" panose="020F0502020204030204"/>
              <a:ea typeface="+mn-ea"/>
              <a:cs typeface="Arial" charset="0"/>
            </a:endParaRPr>
          </a:p>
        </p:txBody>
      </p:sp>
      <p:sp>
        <p:nvSpPr>
          <p:cNvPr id="16" name="TextBox 15">
            <a:extLst>
              <a:ext uri="{FF2B5EF4-FFF2-40B4-BE49-F238E27FC236}">
                <a16:creationId xmlns:a16="http://schemas.microsoft.com/office/drawing/2014/main" id="{2C2DADFF-54DB-4828-A87A-766DD63E5FF2}"/>
              </a:ext>
            </a:extLst>
          </p:cNvPr>
          <p:cNvSpPr txBox="1"/>
          <p:nvPr/>
        </p:nvSpPr>
        <p:spPr>
          <a:xfrm>
            <a:off x="6516668" y="2836159"/>
            <a:ext cx="2515631" cy="1050527"/>
          </a:xfrm>
          <a:prstGeom prst="roundRect">
            <a:avLst/>
          </a:prstGeom>
          <a:solidFill>
            <a:srgbClr val="FCEAE4"/>
          </a:solidFill>
          <a:ln w="28575">
            <a:solidFill>
              <a:schemeClr val="accent4"/>
            </a:solidFill>
          </a:ln>
        </p:spPr>
        <p:txBody>
          <a:bodyPr wrap="square" lIns="0" rIns="0" rtlCol="0" anchor="ctr">
            <a:noAutofit/>
          </a:bodyPr>
          <a:lstStyle/>
          <a:p>
            <a:pPr marL="168591" marR="0" lvl="0" indent="-168591" algn="l" defTabSz="578678" rtl="0" eaLnBrk="1" fontAlgn="base" latinLnBrk="0" hangingPunct="1">
              <a:lnSpc>
                <a:spcPct val="100000"/>
              </a:lnSpc>
              <a:spcBef>
                <a:spcPts val="0"/>
              </a:spcBef>
              <a:spcAft>
                <a:spcPts val="0"/>
              </a:spcAft>
              <a:buClr>
                <a:srgbClr val="E67225"/>
              </a:buClr>
              <a:buSzTx/>
              <a:buFont typeface="Arial" panose="020B0604020202020204" pitchFamily="34" charset="0"/>
              <a:buChar char="•"/>
              <a:tabLst/>
              <a:defRPr/>
            </a:pPr>
            <a:r>
              <a:rPr kumimoji="0" lang="en-GB" sz="1000" b="1" i="0" u="none" strike="noStrike" kern="1200" cap="none" spc="0" normalizeH="0" baseline="0" noProof="0">
                <a:ln>
                  <a:noFill/>
                </a:ln>
                <a:solidFill>
                  <a:srgbClr val="223341"/>
                </a:solidFill>
                <a:effectLst/>
                <a:uLnTx/>
                <a:uFillTx/>
                <a:latin typeface="Calibri" panose="020F0502020204030204"/>
                <a:ea typeface="+mn-ea"/>
                <a:cs typeface="Arial" charset="0"/>
              </a:rPr>
              <a:t>Median follow-up</a:t>
            </a:r>
            <a:r>
              <a:rPr kumimoji="0" lang="en-GB" sz="1000" b="0" i="0" u="none" strike="noStrike" kern="1200" cap="none" spc="0" normalizeH="0" baseline="0" noProof="0">
                <a:ln>
                  <a:noFill/>
                </a:ln>
                <a:solidFill>
                  <a:srgbClr val="223341"/>
                </a:solidFill>
                <a:effectLst/>
                <a:uLnTx/>
                <a:uFillTx/>
                <a:latin typeface="Calibri" panose="020F0502020204030204"/>
                <a:ea typeface="+mn-ea"/>
                <a:cs typeface="Arial" charset="0"/>
              </a:rPr>
              <a:t>: </a:t>
            </a:r>
            <a:br>
              <a:rPr kumimoji="0" lang="en-GB" sz="1000" b="0" i="0" u="none" strike="noStrike" kern="1200" cap="none" spc="0" normalizeH="0" baseline="0" noProof="0">
                <a:ln>
                  <a:noFill/>
                </a:ln>
                <a:solidFill>
                  <a:srgbClr val="223341"/>
                </a:solidFill>
                <a:effectLst/>
                <a:uLnTx/>
                <a:uFillTx/>
                <a:latin typeface="Calibri" panose="020F0502020204030204"/>
                <a:ea typeface="+mn-ea"/>
                <a:cs typeface="Arial" charset="0"/>
              </a:rPr>
            </a:br>
            <a:r>
              <a:rPr kumimoji="0" lang="en-GB" sz="1000" b="0" i="0" u="none" strike="noStrike" kern="1200" cap="none" spc="0" normalizeH="0" baseline="0" noProof="0">
                <a:ln>
                  <a:noFill/>
                </a:ln>
                <a:solidFill>
                  <a:srgbClr val="223341"/>
                </a:solidFill>
                <a:effectLst/>
                <a:uLnTx/>
                <a:uFillTx/>
                <a:latin typeface="Calibri" panose="020F0502020204030204"/>
                <a:ea typeface="+mn-ea"/>
                <a:cs typeface="Arial" charset="0"/>
              </a:rPr>
              <a:t>7.8 months</a:t>
            </a:r>
          </a:p>
          <a:p>
            <a:pPr marL="168591" marR="0" lvl="0" indent="-168591" algn="l" defTabSz="578678" rtl="0" eaLnBrk="1" fontAlgn="base" latinLnBrk="0" hangingPunct="1">
              <a:lnSpc>
                <a:spcPct val="100000"/>
              </a:lnSpc>
              <a:spcBef>
                <a:spcPts val="0"/>
              </a:spcBef>
              <a:spcAft>
                <a:spcPts val="0"/>
              </a:spcAft>
              <a:buClr>
                <a:srgbClr val="E67225"/>
              </a:buClr>
              <a:buSzTx/>
              <a:buFont typeface="Arial" panose="020B0604020202020204" pitchFamily="34" charset="0"/>
              <a:buChar char="•"/>
              <a:tabLst/>
              <a:defRPr/>
            </a:pPr>
            <a:r>
              <a:rPr kumimoji="0" lang="en-GB" sz="1000" b="1" i="0" u="none" strike="noStrike" kern="1200" cap="none" spc="0" normalizeH="0" baseline="0" noProof="0">
                <a:ln>
                  <a:noFill/>
                </a:ln>
                <a:solidFill>
                  <a:srgbClr val="223341"/>
                </a:solidFill>
                <a:effectLst/>
                <a:uLnTx/>
                <a:uFillTx/>
                <a:latin typeface="Calibri" panose="020F0502020204030204"/>
                <a:ea typeface="+mn-ea"/>
                <a:cs typeface="Arial" charset="0"/>
              </a:rPr>
              <a:t>Median time to first response: </a:t>
            </a:r>
            <a:r>
              <a:rPr kumimoji="0" lang="en-GB" sz="1000" b="0" i="0" u="none" strike="noStrike" kern="1200" cap="none" spc="0" normalizeH="0" baseline="0" noProof="0">
                <a:ln>
                  <a:noFill/>
                </a:ln>
                <a:solidFill>
                  <a:srgbClr val="223341"/>
                </a:solidFill>
                <a:effectLst/>
                <a:uLnTx/>
                <a:uFillTx/>
                <a:latin typeface="Calibri" panose="020F0502020204030204"/>
                <a:ea typeface="+mn-ea"/>
                <a:cs typeface="Arial" charset="0"/>
              </a:rPr>
              <a:t>1.2 mo</a:t>
            </a:r>
          </a:p>
          <a:p>
            <a:pPr marL="168591" marR="0" lvl="0" indent="-168591" algn="l" defTabSz="578678" rtl="0" eaLnBrk="1" fontAlgn="base" latinLnBrk="0" hangingPunct="1">
              <a:lnSpc>
                <a:spcPct val="100000"/>
              </a:lnSpc>
              <a:spcBef>
                <a:spcPts val="0"/>
              </a:spcBef>
              <a:spcAft>
                <a:spcPts val="0"/>
              </a:spcAft>
              <a:buClr>
                <a:srgbClr val="E67225"/>
              </a:buClr>
              <a:buSzTx/>
              <a:buFont typeface="Arial" panose="020B0604020202020204" pitchFamily="34" charset="0"/>
              <a:buChar char="•"/>
              <a:tabLst/>
              <a:defRPr/>
            </a:pPr>
            <a:r>
              <a:rPr kumimoji="0" lang="en-GB" sz="1000" b="1" i="0" u="none" strike="noStrike" kern="1200" cap="none" spc="0" normalizeH="0" baseline="0" noProof="0">
                <a:ln>
                  <a:noFill/>
                </a:ln>
                <a:solidFill>
                  <a:srgbClr val="223341"/>
                </a:solidFill>
                <a:effectLst/>
                <a:uLnTx/>
                <a:uFillTx/>
                <a:latin typeface="Calibri" panose="020F0502020204030204"/>
                <a:ea typeface="+mn-ea"/>
                <a:cs typeface="Arial" charset="0"/>
              </a:rPr>
              <a:t>MRD negativity: </a:t>
            </a:r>
            <a:br>
              <a:rPr kumimoji="0" lang="en-GB" sz="1000" b="1" i="0" u="none" strike="noStrike" kern="1200" cap="none" spc="0" normalizeH="0" baseline="0" noProof="0">
                <a:ln>
                  <a:noFill/>
                </a:ln>
                <a:solidFill>
                  <a:srgbClr val="223341"/>
                </a:solidFill>
                <a:effectLst/>
                <a:uLnTx/>
                <a:uFillTx/>
                <a:latin typeface="Calibri" panose="020F0502020204030204"/>
                <a:ea typeface="+mn-ea"/>
                <a:cs typeface="Arial" charset="0"/>
              </a:rPr>
            </a:br>
            <a:r>
              <a:rPr kumimoji="0" lang="en-GB" sz="1000" b="0" i="0" u="none" strike="noStrike" kern="1200" cap="none" spc="0" normalizeH="0" baseline="0" noProof="0">
                <a:ln>
                  <a:noFill/>
                </a:ln>
                <a:solidFill>
                  <a:srgbClr val="223341"/>
                </a:solidFill>
                <a:effectLst/>
                <a:uLnTx/>
                <a:uFillTx/>
                <a:latin typeface="Calibri" panose="020F0502020204030204"/>
                <a:ea typeface="+mn-ea"/>
                <a:cs typeface="Arial" charset="0"/>
              </a:rPr>
              <a:t>25% (10</a:t>
            </a:r>
            <a:r>
              <a:rPr kumimoji="0" lang="en-GB" sz="1000" b="0" i="0" u="none" strike="noStrike" kern="1200" cap="none" spc="0" normalizeH="0" baseline="30000" noProof="0">
                <a:ln>
                  <a:noFill/>
                </a:ln>
                <a:solidFill>
                  <a:srgbClr val="223341"/>
                </a:solidFill>
                <a:effectLst/>
                <a:uLnTx/>
                <a:uFillTx/>
                <a:latin typeface="Calibri" panose="020F0502020204030204"/>
                <a:ea typeface="+mn-ea"/>
                <a:cs typeface="Arial" charset="0"/>
              </a:rPr>
              <a:t>-5</a:t>
            </a:r>
            <a:r>
              <a:rPr kumimoji="0" lang="en-GB" sz="1000" b="0" i="0" u="none" strike="noStrike" kern="1200" cap="none" spc="0" normalizeH="0" baseline="0" noProof="0">
                <a:ln>
                  <a:noFill/>
                </a:ln>
                <a:solidFill>
                  <a:srgbClr val="223341"/>
                </a:solidFill>
                <a:effectLst/>
                <a:uLnTx/>
                <a:uFillTx/>
                <a:latin typeface="Calibri" panose="020F0502020204030204"/>
                <a:ea typeface="+mn-ea"/>
                <a:cs typeface="Arial" charset="0"/>
              </a:rPr>
              <a:t>); 17% (10</a:t>
            </a:r>
            <a:r>
              <a:rPr kumimoji="0" lang="en-GB" sz="1000" b="0" i="0" u="none" strike="noStrike" kern="1200" cap="none" spc="0" normalizeH="0" baseline="30000" noProof="0">
                <a:ln>
                  <a:noFill/>
                </a:ln>
                <a:solidFill>
                  <a:srgbClr val="223341"/>
                </a:solidFill>
                <a:effectLst/>
                <a:uLnTx/>
                <a:uFillTx/>
                <a:latin typeface="Calibri" panose="020F0502020204030204"/>
                <a:ea typeface="+mn-ea"/>
                <a:cs typeface="Arial" charset="0"/>
              </a:rPr>
              <a:t>-6</a:t>
            </a:r>
            <a:r>
              <a:rPr kumimoji="0" lang="en-GB" sz="1000" b="0" i="0" u="none" strike="noStrike" kern="1200" cap="none" spc="0" normalizeH="0" baseline="0" noProof="0">
                <a:ln>
                  <a:noFill/>
                </a:ln>
                <a:solidFill>
                  <a:srgbClr val="223341"/>
                </a:solidFill>
                <a:effectLst/>
                <a:uLnTx/>
                <a:uFillTx/>
                <a:latin typeface="Calibri" panose="020F0502020204030204"/>
                <a:ea typeface="+mn-ea"/>
                <a:cs typeface="Arial" charset="0"/>
              </a:rPr>
              <a:t>)</a:t>
            </a:r>
          </a:p>
          <a:p>
            <a:pPr marL="395832" marR="0" lvl="1" indent="-167777" algn="l" defTabSz="578678" rtl="0" eaLnBrk="0" fontAlgn="base" latinLnBrk="0" hangingPunct="0">
              <a:lnSpc>
                <a:spcPct val="100000"/>
              </a:lnSpc>
              <a:spcBef>
                <a:spcPts val="0"/>
              </a:spcBef>
              <a:spcAft>
                <a:spcPts val="0"/>
              </a:spcAft>
              <a:buClr>
                <a:srgbClr val="E67225"/>
              </a:buClr>
              <a:buSzTx/>
              <a:buFont typeface="Arial" pitchFamily="34" charset="0"/>
              <a:buChar char="–"/>
              <a:tabLst/>
              <a:defRPr/>
            </a:pPr>
            <a:r>
              <a:rPr kumimoji="0" lang="en-GB" sz="1000" b="0" i="0" u="none" strike="noStrike" kern="1200" cap="none" spc="0" normalizeH="0" baseline="0" noProof="0">
                <a:ln>
                  <a:noFill/>
                </a:ln>
                <a:solidFill>
                  <a:srgbClr val="223341"/>
                </a:solidFill>
                <a:effectLst/>
                <a:uLnTx/>
                <a:uFillTx/>
                <a:latin typeface="Calibri" panose="020F0502020204030204"/>
                <a:ea typeface="+mn-ea"/>
                <a:cs typeface="Arial" charset="0"/>
              </a:rPr>
              <a:t>42% in patients who had ≥CR</a:t>
            </a:r>
          </a:p>
        </p:txBody>
      </p:sp>
      <p:grpSp>
        <p:nvGrpSpPr>
          <p:cNvPr id="17" name="Group 16">
            <a:extLst>
              <a:ext uri="{FF2B5EF4-FFF2-40B4-BE49-F238E27FC236}">
                <a16:creationId xmlns:a16="http://schemas.microsoft.com/office/drawing/2014/main" id="{1206C9FD-7653-49B6-BF9E-9764789EC6BA}"/>
              </a:ext>
            </a:extLst>
          </p:cNvPr>
          <p:cNvGrpSpPr/>
          <p:nvPr/>
        </p:nvGrpSpPr>
        <p:grpSpPr>
          <a:xfrm>
            <a:off x="8184948" y="1463121"/>
            <a:ext cx="709582" cy="586869"/>
            <a:chOff x="5150426" y="3858574"/>
            <a:chExt cx="605142" cy="927398"/>
          </a:xfrm>
        </p:grpSpPr>
        <p:sp>
          <p:nvSpPr>
            <p:cNvPr id="18" name="TextBox 17">
              <a:extLst>
                <a:ext uri="{FF2B5EF4-FFF2-40B4-BE49-F238E27FC236}">
                  <a16:creationId xmlns:a16="http://schemas.microsoft.com/office/drawing/2014/main" id="{38F1BB85-8B7B-491B-BB6F-4B21A9F21C84}"/>
                </a:ext>
              </a:extLst>
            </p:cNvPr>
            <p:cNvSpPr txBox="1"/>
            <p:nvPr/>
          </p:nvSpPr>
          <p:spPr>
            <a:xfrm>
              <a:off x="5193247" y="4455246"/>
              <a:ext cx="559077" cy="330726"/>
            </a:xfrm>
            <a:prstGeom prst="rect">
              <a:avLst/>
            </a:prstGeom>
            <a:noFill/>
          </p:spPr>
          <p:txBody>
            <a:bodyPr wrap="square" rtlCol="0" anchor="ctr">
              <a:spAutoFit/>
            </a:bodyPr>
            <a:lstStyle/>
            <a:p>
              <a:pPr marL="0" marR="0" lvl="0" indent="0" algn="l" defTabSz="578678" rtl="0" eaLnBrk="1" fontAlgn="base" latinLnBrk="0" hangingPunct="1">
                <a:lnSpc>
                  <a:spcPct val="100000"/>
                </a:lnSpc>
                <a:spcBef>
                  <a:spcPts val="760"/>
                </a:spcBef>
                <a:spcAft>
                  <a:spcPct val="0"/>
                </a:spcAft>
                <a:buClr>
                  <a:srgbClr val="E67225"/>
                </a:buClr>
                <a:buSzTx/>
                <a:buFontTx/>
                <a:buNone/>
                <a:tabLst/>
                <a:defRPr/>
              </a:pPr>
              <a:r>
                <a:rPr kumimoji="0" lang="en-GB" sz="760" b="0" i="0" u="none" strike="noStrike" kern="1200" cap="none" spc="0" normalizeH="0" baseline="0" noProof="0">
                  <a:ln>
                    <a:noFill/>
                  </a:ln>
                  <a:solidFill>
                    <a:srgbClr val="223341"/>
                  </a:solidFill>
                  <a:effectLst/>
                  <a:uLnTx/>
                  <a:uFillTx/>
                  <a:latin typeface="Calibri" panose="020F0502020204030204"/>
                  <a:ea typeface="+mn-ea"/>
                  <a:cs typeface="Arial" charset="0"/>
                </a:rPr>
                <a:t>PR</a:t>
              </a:r>
            </a:p>
          </p:txBody>
        </p:sp>
        <p:sp>
          <p:nvSpPr>
            <p:cNvPr id="19" name="TextBox 18">
              <a:extLst>
                <a:ext uri="{FF2B5EF4-FFF2-40B4-BE49-F238E27FC236}">
                  <a16:creationId xmlns:a16="http://schemas.microsoft.com/office/drawing/2014/main" id="{C4755633-7CB7-4DBC-A85F-4AD81C95FABA}"/>
                </a:ext>
              </a:extLst>
            </p:cNvPr>
            <p:cNvSpPr txBox="1"/>
            <p:nvPr/>
          </p:nvSpPr>
          <p:spPr>
            <a:xfrm>
              <a:off x="5196491" y="4260820"/>
              <a:ext cx="559077" cy="330727"/>
            </a:xfrm>
            <a:prstGeom prst="rect">
              <a:avLst/>
            </a:prstGeom>
            <a:noFill/>
          </p:spPr>
          <p:txBody>
            <a:bodyPr wrap="square" rtlCol="0" anchor="ctr">
              <a:spAutoFit/>
            </a:bodyPr>
            <a:lstStyle/>
            <a:p>
              <a:pPr marL="0" marR="0" lvl="0" indent="0" algn="l" defTabSz="578678" rtl="0" eaLnBrk="1" fontAlgn="base" latinLnBrk="0" hangingPunct="1">
                <a:lnSpc>
                  <a:spcPct val="100000"/>
                </a:lnSpc>
                <a:spcBef>
                  <a:spcPts val="760"/>
                </a:spcBef>
                <a:spcAft>
                  <a:spcPct val="0"/>
                </a:spcAft>
                <a:buClr>
                  <a:srgbClr val="E67225"/>
                </a:buClr>
                <a:buSzTx/>
                <a:buFontTx/>
                <a:buNone/>
                <a:tabLst/>
                <a:defRPr/>
              </a:pPr>
              <a:r>
                <a:rPr kumimoji="0" lang="en-GB" sz="760" b="0" i="0" u="none" strike="noStrike" kern="1200" cap="none" spc="0" normalizeH="0" baseline="0" noProof="0">
                  <a:ln>
                    <a:noFill/>
                  </a:ln>
                  <a:solidFill>
                    <a:srgbClr val="223341"/>
                  </a:solidFill>
                  <a:effectLst/>
                  <a:uLnTx/>
                  <a:uFillTx/>
                  <a:latin typeface="Calibri" panose="020F0502020204030204"/>
                  <a:ea typeface="+mn-ea"/>
                  <a:cs typeface="Arial" charset="0"/>
                </a:rPr>
                <a:t>VGPR</a:t>
              </a:r>
            </a:p>
          </p:txBody>
        </p:sp>
        <p:sp>
          <p:nvSpPr>
            <p:cNvPr id="20" name="TextBox 19">
              <a:extLst>
                <a:ext uri="{FF2B5EF4-FFF2-40B4-BE49-F238E27FC236}">
                  <a16:creationId xmlns:a16="http://schemas.microsoft.com/office/drawing/2014/main" id="{F920A69A-4C53-4B21-9A3D-BA84188944A1}"/>
                </a:ext>
              </a:extLst>
            </p:cNvPr>
            <p:cNvSpPr txBox="1"/>
            <p:nvPr/>
          </p:nvSpPr>
          <p:spPr>
            <a:xfrm>
              <a:off x="5193247" y="4059936"/>
              <a:ext cx="362452" cy="330727"/>
            </a:xfrm>
            <a:prstGeom prst="rect">
              <a:avLst/>
            </a:prstGeom>
            <a:noFill/>
          </p:spPr>
          <p:txBody>
            <a:bodyPr wrap="square" rtlCol="0" anchor="ctr">
              <a:spAutoFit/>
            </a:bodyPr>
            <a:lstStyle/>
            <a:p>
              <a:pPr marL="0" marR="0" lvl="0" indent="0" algn="l" defTabSz="578678" rtl="0" eaLnBrk="1" fontAlgn="base" latinLnBrk="0" hangingPunct="1">
                <a:lnSpc>
                  <a:spcPct val="100000"/>
                </a:lnSpc>
                <a:spcBef>
                  <a:spcPts val="760"/>
                </a:spcBef>
                <a:spcAft>
                  <a:spcPct val="0"/>
                </a:spcAft>
                <a:buClr>
                  <a:srgbClr val="E67225"/>
                </a:buClr>
                <a:buSzTx/>
                <a:buFontTx/>
                <a:buNone/>
                <a:tabLst/>
                <a:defRPr/>
              </a:pPr>
              <a:r>
                <a:rPr kumimoji="0" lang="en-GB" sz="760" b="0" i="0" u="none" strike="noStrike" kern="1200" cap="none" spc="0" normalizeH="0" baseline="0" noProof="0">
                  <a:ln>
                    <a:noFill/>
                  </a:ln>
                  <a:solidFill>
                    <a:srgbClr val="223341"/>
                  </a:solidFill>
                  <a:effectLst/>
                  <a:uLnTx/>
                  <a:uFillTx/>
                  <a:latin typeface="Calibri" panose="020F0502020204030204"/>
                  <a:ea typeface="+mn-ea"/>
                  <a:cs typeface="Arial" charset="0"/>
                </a:rPr>
                <a:t>CR</a:t>
              </a:r>
            </a:p>
          </p:txBody>
        </p:sp>
        <p:sp>
          <p:nvSpPr>
            <p:cNvPr id="21" name="Rectangle 20">
              <a:extLst>
                <a:ext uri="{FF2B5EF4-FFF2-40B4-BE49-F238E27FC236}">
                  <a16:creationId xmlns:a16="http://schemas.microsoft.com/office/drawing/2014/main" id="{BEDF363A-93D9-466C-9847-C838692F5EFD}"/>
                </a:ext>
              </a:extLst>
            </p:cNvPr>
            <p:cNvSpPr/>
            <p:nvPr/>
          </p:nvSpPr>
          <p:spPr>
            <a:xfrm>
              <a:off x="5150426" y="4173995"/>
              <a:ext cx="108000" cy="10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78678" rtl="0" eaLnBrk="1" fontAlgn="base" latinLnBrk="0" hangingPunct="1">
                <a:lnSpc>
                  <a:spcPct val="100000"/>
                </a:lnSpc>
                <a:spcBef>
                  <a:spcPct val="0"/>
                </a:spcBef>
                <a:spcAft>
                  <a:spcPct val="0"/>
                </a:spcAft>
                <a:buClrTx/>
                <a:buSzTx/>
                <a:buFontTx/>
                <a:buNone/>
                <a:tabLst/>
                <a:defRPr/>
              </a:pPr>
              <a:endParaRPr kumimoji="0" lang="en-US" sz="113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6DBFC1EB-3839-41C6-B187-BAF7E1FA5627}"/>
                </a:ext>
              </a:extLst>
            </p:cNvPr>
            <p:cNvSpPr/>
            <p:nvPr/>
          </p:nvSpPr>
          <p:spPr>
            <a:xfrm>
              <a:off x="5150426" y="3977140"/>
              <a:ext cx="108000" cy="10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78678" rtl="0" eaLnBrk="1" fontAlgn="base" latinLnBrk="0" hangingPunct="1">
                <a:lnSpc>
                  <a:spcPct val="100000"/>
                </a:lnSpc>
                <a:spcBef>
                  <a:spcPct val="0"/>
                </a:spcBef>
                <a:spcAft>
                  <a:spcPct val="0"/>
                </a:spcAft>
                <a:buClrTx/>
                <a:buSzTx/>
                <a:buFontTx/>
                <a:buNone/>
                <a:tabLst/>
                <a:defRPr/>
              </a:pPr>
              <a:endParaRPr kumimoji="0" lang="en-US" sz="113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2A7645E3-C3B9-4F03-980A-82A4E2A6BFE0}"/>
                </a:ext>
              </a:extLst>
            </p:cNvPr>
            <p:cNvSpPr/>
            <p:nvPr/>
          </p:nvSpPr>
          <p:spPr>
            <a:xfrm>
              <a:off x="5150426" y="4370850"/>
              <a:ext cx="108000" cy="108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78678" rtl="0" eaLnBrk="1" fontAlgn="base" latinLnBrk="0" hangingPunct="1">
                <a:lnSpc>
                  <a:spcPct val="100000"/>
                </a:lnSpc>
                <a:spcBef>
                  <a:spcPct val="0"/>
                </a:spcBef>
                <a:spcAft>
                  <a:spcPct val="0"/>
                </a:spcAft>
                <a:buClrTx/>
                <a:buSzTx/>
                <a:buFontTx/>
                <a:buNone/>
                <a:tabLst/>
                <a:defRPr/>
              </a:pPr>
              <a:endParaRPr kumimoji="0" lang="en-US" sz="113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FECE37D7-8467-45EE-8708-FF56C07D4917}"/>
                </a:ext>
              </a:extLst>
            </p:cNvPr>
            <p:cNvSpPr/>
            <p:nvPr/>
          </p:nvSpPr>
          <p:spPr>
            <a:xfrm>
              <a:off x="5150426" y="4567706"/>
              <a:ext cx="108000" cy="10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78678" rtl="0" eaLnBrk="1" fontAlgn="base" latinLnBrk="0" hangingPunct="1">
                <a:lnSpc>
                  <a:spcPct val="100000"/>
                </a:lnSpc>
                <a:spcBef>
                  <a:spcPct val="0"/>
                </a:spcBef>
                <a:spcAft>
                  <a:spcPct val="0"/>
                </a:spcAft>
                <a:buClrTx/>
                <a:buSzTx/>
                <a:buFontTx/>
                <a:buNone/>
                <a:tabLst/>
                <a:defRPr/>
              </a:pPr>
              <a:endParaRPr kumimoji="0" lang="en-US" sz="113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583B4C0A-CF9E-4196-830B-6AD5289B3407}"/>
                </a:ext>
              </a:extLst>
            </p:cNvPr>
            <p:cNvSpPr txBox="1"/>
            <p:nvPr/>
          </p:nvSpPr>
          <p:spPr>
            <a:xfrm>
              <a:off x="5193247" y="3858574"/>
              <a:ext cx="484444" cy="330727"/>
            </a:xfrm>
            <a:prstGeom prst="rect">
              <a:avLst/>
            </a:prstGeom>
            <a:noFill/>
          </p:spPr>
          <p:txBody>
            <a:bodyPr wrap="square" rtlCol="0" anchor="ctr">
              <a:spAutoFit/>
            </a:bodyPr>
            <a:lstStyle/>
            <a:p>
              <a:pPr marL="0" marR="0" lvl="0" indent="0" algn="l" defTabSz="578678" rtl="0" eaLnBrk="1" fontAlgn="base" latinLnBrk="0" hangingPunct="1">
                <a:lnSpc>
                  <a:spcPct val="100000"/>
                </a:lnSpc>
                <a:spcBef>
                  <a:spcPts val="760"/>
                </a:spcBef>
                <a:spcAft>
                  <a:spcPct val="0"/>
                </a:spcAft>
                <a:buClr>
                  <a:srgbClr val="E67225"/>
                </a:buClr>
                <a:buSzTx/>
                <a:buFontTx/>
                <a:buNone/>
                <a:tabLst/>
                <a:defRPr/>
              </a:pPr>
              <a:r>
                <a:rPr kumimoji="0" lang="en-GB" sz="760" b="0" i="0" u="none" strike="noStrike" kern="1200" cap="none" spc="0" normalizeH="0" baseline="0" noProof="0">
                  <a:ln>
                    <a:noFill/>
                  </a:ln>
                  <a:solidFill>
                    <a:srgbClr val="223341"/>
                  </a:solidFill>
                  <a:effectLst/>
                  <a:uLnTx/>
                  <a:uFillTx/>
                  <a:latin typeface="Calibri" panose="020F0502020204030204"/>
                  <a:ea typeface="+mn-ea"/>
                  <a:cs typeface="Arial" charset="0"/>
                </a:rPr>
                <a:t>sCR</a:t>
              </a:r>
            </a:p>
          </p:txBody>
        </p:sp>
      </p:grpSp>
    </p:spTree>
    <p:extLst>
      <p:ext uri="{BB962C8B-B14F-4D97-AF65-F5344CB8AC3E}">
        <p14:creationId xmlns:p14="http://schemas.microsoft.com/office/powerpoint/2010/main" val="43825158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2" name="Table 7">
            <a:extLst>
              <a:ext uri="{FF2B5EF4-FFF2-40B4-BE49-F238E27FC236}">
                <a16:creationId xmlns:a16="http://schemas.microsoft.com/office/drawing/2014/main" id="{487D801F-FB53-40CB-9DF7-E7A009C11832}"/>
              </a:ext>
            </a:extLst>
          </p:cNvPr>
          <p:cNvGraphicFramePr>
            <a:graphicFrameLocks/>
          </p:cNvGraphicFramePr>
          <p:nvPr/>
        </p:nvGraphicFramePr>
        <p:xfrm>
          <a:off x="275064" y="1219535"/>
          <a:ext cx="4210244" cy="2954822"/>
        </p:xfrm>
        <a:graphic>
          <a:graphicData uri="http://schemas.openxmlformats.org/drawingml/2006/table">
            <a:tbl>
              <a:tblPr firstRow="1" bandRow="1">
                <a:tableStyleId>{1E171933-4619-4E11-9A3F-F7608DF75F80}</a:tableStyleId>
              </a:tblPr>
              <a:tblGrid>
                <a:gridCol w="1066114">
                  <a:extLst>
                    <a:ext uri="{9D8B030D-6E8A-4147-A177-3AD203B41FA5}">
                      <a16:colId xmlns:a16="http://schemas.microsoft.com/office/drawing/2014/main" val="772049220"/>
                    </a:ext>
                  </a:extLst>
                </a:gridCol>
                <a:gridCol w="1184349">
                  <a:extLst>
                    <a:ext uri="{9D8B030D-6E8A-4147-A177-3AD203B41FA5}">
                      <a16:colId xmlns:a16="http://schemas.microsoft.com/office/drawing/2014/main" val="2401976633"/>
                    </a:ext>
                  </a:extLst>
                </a:gridCol>
                <a:gridCol w="664058">
                  <a:extLst>
                    <a:ext uri="{9D8B030D-6E8A-4147-A177-3AD203B41FA5}">
                      <a16:colId xmlns:a16="http://schemas.microsoft.com/office/drawing/2014/main" val="557419489"/>
                    </a:ext>
                  </a:extLst>
                </a:gridCol>
                <a:gridCol w="1295723">
                  <a:extLst>
                    <a:ext uri="{9D8B030D-6E8A-4147-A177-3AD203B41FA5}">
                      <a16:colId xmlns:a16="http://schemas.microsoft.com/office/drawing/2014/main" val="1975548344"/>
                    </a:ext>
                  </a:extLst>
                </a:gridCol>
              </a:tblGrid>
              <a:tr h="0">
                <a:tc gridSpan="2">
                  <a:txBody>
                    <a:bodyPr/>
                    <a:lstStyle/>
                    <a:p>
                      <a:r>
                        <a:rPr lang="en-GB" sz="700"/>
                        <a:t>Subgroup </a:t>
                      </a:r>
                    </a:p>
                  </a:txBody>
                  <a:tcPr marL="45563" marR="57865" marT="22781" marB="22781" anchor="b"/>
                </a:tc>
                <a:tc hMerge="1">
                  <a:txBody>
                    <a:bodyPr/>
                    <a:lstStyle/>
                    <a:p>
                      <a:r>
                        <a:rPr lang="en-GB" sz="1100"/>
                        <a:t>Subgroup </a:t>
                      </a:r>
                    </a:p>
                  </a:txBody>
                  <a:tcPr marT="36000" marB="36000" anchor="b"/>
                </a:tc>
                <a:tc>
                  <a:txBody>
                    <a:bodyPr/>
                    <a:lstStyle/>
                    <a:p>
                      <a:pPr algn="ctr"/>
                      <a:r>
                        <a:rPr lang="en-GB" sz="700"/>
                        <a:t>Patients (n)</a:t>
                      </a:r>
                    </a:p>
                  </a:txBody>
                  <a:tcPr marL="22781" marR="22781" marT="22781" marB="22781" anchor="b"/>
                </a:tc>
                <a:tc>
                  <a:txBody>
                    <a:bodyPr/>
                    <a:lstStyle/>
                    <a:p>
                      <a:pPr algn="ctr"/>
                      <a:r>
                        <a:rPr lang="en-GB" sz="700"/>
                        <a:t>ORR (95% CI)</a:t>
                      </a:r>
                    </a:p>
                  </a:txBody>
                  <a:tcPr marL="57865" marR="57865" marT="22781" marB="22781" anchor="b"/>
                </a:tc>
                <a:extLst>
                  <a:ext uri="{0D108BD9-81ED-4DB2-BD59-A6C34878D82A}">
                    <a16:rowId xmlns:a16="http://schemas.microsoft.com/office/drawing/2014/main" val="3292710683"/>
                  </a:ext>
                </a:extLst>
              </a:tr>
              <a:tr h="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700" b="1">
                          <a:latin typeface="+mn-lt"/>
                        </a:rPr>
                        <a:t>Overall</a:t>
                      </a:r>
                    </a:p>
                  </a:txBody>
                  <a:tcPr marL="45563" marR="57865" marT="22781" marB="22781"/>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b="1">
                          <a:latin typeface="+mn-lt"/>
                        </a:rPr>
                        <a:t>Overall</a:t>
                      </a:r>
                    </a:p>
                  </a:txBody>
                  <a:tcPr marT="36000" marB="36000"/>
                </a:tc>
                <a:tc>
                  <a:txBody>
                    <a:bodyPr/>
                    <a:lstStyle/>
                    <a:p>
                      <a:pPr algn="ctr"/>
                      <a:r>
                        <a:rPr lang="en-GB" sz="700">
                          <a:latin typeface="+mn-lt"/>
                        </a:rPr>
                        <a:t>150</a:t>
                      </a:r>
                    </a:p>
                  </a:txBody>
                  <a:tcPr marL="57865" marR="57865" marT="22781" marB="22781" anchor="ctr"/>
                </a:tc>
                <a:tc>
                  <a:txBody>
                    <a:bodyPr/>
                    <a:lstStyle/>
                    <a:p>
                      <a:pPr algn="ctr"/>
                      <a:endParaRPr lang="en-GB" sz="500">
                        <a:latin typeface="+mn-lt"/>
                      </a:endParaRPr>
                    </a:p>
                  </a:txBody>
                  <a:tcPr marL="57865" marR="57865" marT="22781" marB="22781" anchor="ctr"/>
                </a:tc>
                <a:extLst>
                  <a:ext uri="{0D108BD9-81ED-4DB2-BD59-A6C34878D82A}">
                    <a16:rowId xmlns:a16="http://schemas.microsoft.com/office/drawing/2014/main" val="209786816"/>
                  </a:ext>
                </a:extLst>
              </a:tr>
              <a:tr h="3541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700" b="1">
                          <a:latin typeface="+mn-lt"/>
                        </a:rPr>
                        <a:t>Age </a:t>
                      </a:r>
                    </a:p>
                    <a:p>
                      <a:pPr marL="0" marR="0" lvl="0" indent="88900" algn="l" defTabSz="914400" rtl="0" eaLnBrk="1" fontAlgn="auto" latinLnBrk="0" hangingPunct="1">
                        <a:lnSpc>
                          <a:spcPct val="100000"/>
                        </a:lnSpc>
                        <a:spcBef>
                          <a:spcPts val="0"/>
                        </a:spcBef>
                        <a:spcAft>
                          <a:spcPts val="0"/>
                        </a:spcAft>
                        <a:buClrTx/>
                        <a:buSzTx/>
                        <a:buFontTx/>
                        <a:buNone/>
                        <a:tabLst/>
                        <a:defRPr/>
                      </a:pPr>
                      <a:endParaRPr lang="en-GB" sz="700">
                        <a:latin typeface="+mn-lt"/>
                      </a:endParaRPr>
                    </a:p>
                  </a:txBody>
                  <a:tcPr marL="45563" marR="57865" marT="22781" marB="22781"/>
                </a:tc>
                <a:tc>
                  <a:txBody>
                    <a:bodyPr/>
                    <a:lstStyle/>
                    <a:p>
                      <a:pPr marL="0" marR="0" lvl="0" indent="88900" algn="l" defTabSz="914400" rtl="0" eaLnBrk="1" fontAlgn="auto" latinLnBrk="0" hangingPunct="1">
                        <a:lnSpc>
                          <a:spcPct val="100000"/>
                        </a:lnSpc>
                        <a:spcBef>
                          <a:spcPts val="0"/>
                        </a:spcBef>
                        <a:spcAft>
                          <a:spcPts val="0"/>
                        </a:spcAft>
                        <a:buClrTx/>
                        <a:buSzTx/>
                        <a:buFontTx/>
                        <a:buNone/>
                        <a:tabLst/>
                        <a:defRPr/>
                      </a:pPr>
                      <a:r>
                        <a:rPr lang="en-GB" sz="700">
                          <a:latin typeface="+mn-lt"/>
                        </a:rPr>
                        <a:t>&lt;65 years</a:t>
                      </a:r>
                    </a:p>
                    <a:p>
                      <a:pPr marL="0" marR="0" lvl="0" indent="88900" algn="l" defTabSz="914400" rtl="0" eaLnBrk="1" fontAlgn="auto" latinLnBrk="0" hangingPunct="1">
                        <a:lnSpc>
                          <a:spcPct val="100000"/>
                        </a:lnSpc>
                        <a:spcBef>
                          <a:spcPts val="0"/>
                        </a:spcBef>
                        <a:spcAft>
                          <a:spcPts val="0"/>
                        </a:spcAft>
                        <a:buClrTx/>
                        <a:buSzTx/>
                        <a:buFontTx/>
                        <a:buNone/>
                        <a:tabLst/>
                        <a:defRPr/>
                      </a:pPr>
                      <a:r>
                        <a:rPr lang="en-GB" sz="700">
                          <a:latin typeface="+mn-lt"/>
                        </a:rPr>
                        <a:t>65</a:t>
                      </a:r>
                      <a:r>
                        <a:rPr lang="en-GB" sz="700">
                          <a:latin typeface="+mn-lt"/>
                          <a:cs typeface="Arial" panose="020B0604020202020204" pitchFamily="34" charset="0"/>
                        </a:rPr>
                        <a:t>–</a:t>
                      </a:r>
                      <a:r>
                        <a:rPr lang="en-GB" sz="700">
                          <a:latin typeface="+mn-lt"/>
                        </a:rPr>
                        <a:t>75 years</a:t>
                      </a:r>
                    </a:p>
                    <a:p>
                      <a:pPr marL="0" marR="0" lvl="0" indent="88900" algn="l" defTabSz="914400" rtl="0" eaLnBrk="1" fontAlgn="auto" latinLnBrk="0" hangingPunct="1">
                        <a:lnSpc>
                          <a:spcPct val="100000"/>
                        </a:lnSpc>
                        <a:spcBef>
                          <a:spcPts val="0"/>
                        </a:spcBef>
                        <a:spcAft>
                          <a:spcPts val="0"/>
                        </a:spcAft>
                        <a:buClrTx/>
                        <a:buSzTx/>
                        <a:buFontTx/>
                        <a:buNone/>
                        <a:tabLst/>
                        <a:defRPr/>
                      </a:pPr>
                      <a:r>
                        <a:rPr lang="en-GB" sz="700">
                          <a:latin typeface="+mn-lt"/>
                        </a:rPr>
                        <a:t>≥75 years</a:t>
                      </a:r>
                    </a:p>
                  </a:txBody>
                  <a:tcPr marL="57865" marR="57865" marT="22781" marB="22781"/>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700">
                          <a:latin typeface="+mn-lt"/>
                        </a:rPr>
                        <a:t>75</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700">
                          <a:latin typeface="+mn-lt"/>
                        </a:rPr>
                        <a:t>52</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700">
                          <a:latin typeface="+mn-lt"/>
                        </a:rPr>
                        <a:t>23</a:t>
                      </a:r>
                    </a:p>
                  </a:txBody>
                  <a:tcPr marL="57865" marR="57865" marT="22781" marB="2278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500">
                        <a:latin typeface="+mn-lt"/>
                      </a:endParaRPr>
                    </a:p>
                  </a:txBody>
                  <a:tcPr marL="57865" marR="57865" marT="22781" marB="22781" anchor="ctr"/>
                </a:tc>
                <a:extLst>
                  <a:ext uri="{0D108BD9-81ED-4DB2-BD59-A6C34878D82A}">
                    <a16:rowId xmlns:a16="http://schemas.microsoft.com/office/drawing/2014/main" val="2486716154"/>
                  </a:ext>
                </a:extLst>
              </a:tr>
              <a:tr h="3541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700" b="1">
                          <a:latin typeface="+mn-lt"/>
                        </a:rPr>
                        <a:t>Race</a:t>
                      </a:r>
                      <a:r>
                        <a:rPr lang="en-GB" sz="700">
                          <a:latin typeface="+mn-lt"/>
                        </a:rPr>
                        <a:t> </a:t>
                      </a:r>
                    </a:p>
                    <a:p>
                      <a:pPr marL="0" marR="0" lvl="0" indent="88900" algn="l" defTabSz="914400" rtl="0" eaLnBrk="1" fontAlgn="auto" latinLnBrk="0" hangingPunct="1">
                        <a:lnSpc>
                          <a:spcPct val="100000"/>
                        </a:lnSpc>
                        <a:spcBef>
                          <a:spcPts val="0"/>
                        </a:spcBef>
                        <a:spcAft>
                          <a:spcPts val="0"/>
                        </a:spcAft>
                        <a:buClrTx/>
                        <a:buSzTx/>
                        <a:buFontTx/>
                        <a:buNone/>
                        <a:tabLst/>
                        <a:defRPr/>
                      </a:pPr>
                      <a:endParaRPr lang="en-GB" sz="700">
                        <a:latin typeface="+mn-lt"/>
                      </a:endParaRPr>
                    </a:p>
                  </a:txBody>
                  <a:tcPr marL="45563" marR="57865" marT="22781" marB="22781"/>
                </a:tc>
                <a:tc>
                  <a:txBody>
                    <a:bodyPr/>
                    <a:lstStyle/>
                    <a:p>
                      <a:pPr marL="0" marR="0" lvl="0" indent="88900" algn="l" defTabSz="914400" rtl="0" eaLnBrk="1" fontAlgn="auto" latinLnBrk="0" hangingPunct="1">
                        <a:lnSpc>
                          <a:spcPct val="100000"/>
                        </a:lnSpc>
                        <a:spcBef>
                          <a:spcPts val="0"/>
                        </a:spcBef>
                        <a:spcAft>
                          <a:spcPts val="0"/>
                        </a:spcAft>
                        <a:buClrTx/>
                        <a:buSzTx/>
                        <a:buFontTx/>
                        <a:buNone/>
                        <a:tabLst/>
                        <a:defRPr/>
                      </a:pPr>
                      <a:r>
                        <a:rPr lang="en-GB" sz="700">
                          <a:latin typeface="+mn-lt"/>
                        </a:rPr>
                        <a:t>White </a:t>
                      </a:r>
                    </a:p>
                    <a:p>
                      <a:pPr marL="0" marR="0" lvl="0" indent="88900" algn="l" defTabSz="914400" rtl="0" eaLnBrk="1" fontAlgn="auto" latinLnBrk="0" hangingPunct="1">
                        <a:lnSpc>
                          <a:spcPct val="100000"/>
                        </a:lnSpc>
                        <a:spcBef>
                          <a:spcPts val="0"/>
                        </a:spcBef>
                        <a:spcAft>
                          <a:spcPts val="0"/>
                        </a:spcAft>
                        <a:buClrTx/>
                        <a:buSzTx/>
                        <a:buFontTx/>
                        <a:buNone/>
                        <a:tabLst/>
                        <a:defRPr/>
                      </a:pPr>
                      <a:r>
                        <a:rPr lang="en-GB" sz="700">
                          <a:latin typeface="+mn-lt"/>
                        </a:rPr>
                        <a:t>Black </a:t>
                      </a:r>
                    </a:p>
                    <a:p>
                      <a:pPr marL="0" marR="0" lvl="0" indent="88900" algn="l" defTabSz="914400" rtl="0" eaLnBrk="1" fontAlgn="auto" latinLnBrk="0" hangingPunct="1">
                        <a:lnSpc>
                          <a:spcPct val="100000"/>
                        </a:lnSpc>
                        <a:spcBef>
                          <a:spcPts val="0"/>
                        </a:spcBef>
                        <a:spcAft>
                          <a:spcPts val="0"/>
                        </a:spcAft>
                        <a:buClrTx/>
                        <a:buSzTx/>
                        <a:buFontTx/>
                        <a:buNone/>
                        <a:tabLst/>
                        <a:defRPr/>
                      </a:pPr>
                      <a:r>
                        <a:rPr lang="en-GB" sz="700">
                          <a:latin typeface="+mn-lt"/>
                        </a:rPr>
                        <a:t>Other </a:t>
                      </a:r>
                    </a:p>
                  </a:txBody>
                  <a:tcPr marL="57865" marR="57865" marT="22781" marB="22781"/>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700">
                          <a:latin typeface="+mn-lt"/>
                        </a:rPr>
                        <a:t>134</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700">
                          <a:latin typeface="+mn-lt"/>
                        </a:rPr>
                        <a:t>6</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700">
                          <a:latin typeface="+mn-lt"/>
                        </a:rPr>
                        <a:t>10</a:t>
                      </a:r>
                    </a:p>
                  </a:txBody>
                  <a:tcPr marL="57865" marR="57865" marT="22781" marB="2278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500">
                        <a:latin typeface="+mn-lt"/>
                      </a:endParaRPr>
                    </a:p>
                  </a:txBody>
                  <a:tcPr marL="57865" marR="57865" marT="22781" marB="22781" anchor="ctr"/>
                </a:tc>
                <a:extLst>
                  <a:ext uri="{0D108BD9-81ED-4DB2-BD59-A6C34878D82A}">
                    <a16:rowId xmlns:a16="http://schemas.microsoft.com/office/drawing/2014/main" val="3585400074"/>
                  </a:ext>
                </a:extLst>
              </a:tr>
              <a:tr h="3541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700" b="1">
                          <a:latin typeface="+mn-lt"/>
                        </a:rPr>
                        <a:t>Baseline ISS</a:t>
                      </a:r>
                    </a:p>
                    <a:p>
                      <a:pPr marL="0" marR="0" lvl="0" indent="88900" algn="l" defTabSz="914400" rtl="0" eaLnBrk="1" fontAlgn="auto" latinLnBrk="0" hangingPunct="1">
                        <a:lnSpc>
                          <a:spcPct val="100000"/>
                        </a:lnSpc>
                        <a:spcBef>
                          <a:spcPts val="0"/>
                        </a:spcBef>
                        <a:spcAft>
                          <a:spcPts val="0"/>
                        </a:spcAft>
                        <a:buClrTx/>
                        <a:buSzTx/>
                        <a:buFontTx/>
                        <a:buNone/>
                        <a:tabLst/>
                        <a:defRPr/>
                      </a:pPr>
                      <a:endParaRPr lang="en-GB" sz="700">
                        <a:latin typeface="+mn-lt"/>
                      </a:endParaRPr>
                    </a:p>
                  </a:txBody>
                  <a:tcPr marL="45563" marR="57865" marT="22781" marB="22781"/>
                </a:tc>
                <a:tc>
                  <a:txBody>
                    <a:bodyPr/>
                    <a:lstStyle/>
                    <a:p>
                      <a:pPr marL="0" marR="0" lvl="0" indent="88900" algn="l" defTabSz="914400" rtl="0" eaLnBrk="1" fontAlgn="auto" latinLnBrk="0" hangingPunct="1">
                        <a:lnSpc>
                          <a:spcPct val="100000"/>
                        </a:lnSpc>
                        <a:spcBef>
                          <a:spcPts val="0"/>
                        </a:spcBef>
                        <a:spcAft>
                          <a:spcPts val="0"/>
                        </a:spcAft>
                        <a:buClrTx/>
                        <a:buSzTx/>
                        <a:buFontTx/>
                        <a:buNone/>
                        <a:tabLst/>
                        <a:defRPr/>
                      </a:pPr>
                      <a:r>
                        <a:rPr lang="en-GB" sz="700">
                          <a:latin typeface="+mn-lt"/>
                        </a:rPr>
                        <a:t>I</a:t>
                      </a:r>
                    </a:p>
                    <a:p>
                      <a:pPr marL="0" marR="0" lvl="0" indent="88900" algn="l" defTabSz="914400" rtl="0" eaLnBrk="1" fontAlgn="auto" latinLnBrk="0" hangingPunct="1">
                        <a:lnSpc>
                          <a:spcPct val="100000"/>
                        </a:lnSpc>
                        <a:spcBef>
                          <a:spcPts val="0"/>
                        </a:spcBef>
                        <a:spcAft>
                          <a:spcPts val="0"/>
                        </a:spcAft>
                        <a:buClrTx/>
                        <a:buSzTx/>
                        <a:buFontTx/>
                        <a:buNone/>
                        <a:tabLst/>
                        <a:defRPr/>
                      </a:pPr>
                      <a:r>
                        <a:rPr lang="en-GB" sz="700">
                          <a:latin typeface="+mn-lt"/>
                        </a:rPr>
                        <a:t>II</a:t>
                      </a:r>
                    </a:p>
                    <a:p>
                      <a:pPr marL="0" marR="0" lvl="0" indent="88900" algn="l" defTabSz="914400" rtl="0" eaLnBrk="1" fontAlgn="auto" latinLnBrk="0" hangingPunct="1">
                        <a:lnSpc>
                          <a:spcPct val="100000"/>
                        </a:lnSpc>
                        <a:spcBef>
                          <a:spcPts val="0"/>
                        </a:spcBef>
                        <a:spcAft>
                          <a:spcPts val="0"/>
                        </a:spcAft>
                        <a:buClrTx/>
                        <a:buSzTx/>
                        <a:buFontTx/>
                        <a:buNone/>
                        <a:tabLst/>
                        <a:defRPr/>
                      </a:pPr>
                      <a:r>
                        <a:rPr lang="en-GB" sz="700">
                          <a:latin typeface="+mn-lt"/>
                        </a:rPr>
                        <a:t>III</a:t>
                      </a:r>
                    </a:p>
                  </a:txBody>
                  <a:tcPr marL="57865" marR="57865" marT="22781" marB="22781"/>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700">
                          <a:latin typeface="+mn-lt"/>
                        </a:rPr>
                        <a:t>79</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700">
                          <a:latin typeface="+mn-lt"/>
                        </a:rPr>
                        <a:t>52</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700">
                          <a:latin typeface="+mn-lt"/>
                        </a:rPr>
                        <a:t>17</a:t>
                      </a:r>
                    </a:p>
                  </a:txBody>
                  <a:tcPr marL="57865" marR="57865" marT="22781" marB="2278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500">
                        <a:latin typeface="+mn-lt"/>
                      </a:endParaRPr>
                    </a:p>
                  </a:txBody>
                  <a:tcPr marL="57865" marR="57865" marT="22781" marB="22781" anchor="ctr"/>
                </a:tc>
                <a:extLst>
                  <a:ext uri="{0D108BD9-81ED-4DB2-BD59-A6C34878D82A}">
                    <a16:rowId xmlns:a16="http://schemas.microsoft.com/office/drawing/2014/main" val="1042805032"/>
                  </a:ext>
                </a:extLst>
              </a:tr>
              <a:tr h="2513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700" b="1">
                          <a:latin typeface="+mn-lt"/>
                        </a:rPr>
                        <a:t>Baseline renal function </a:t>
                      </a:r>
                    </a:p>
                  </a:txBody>
                  <a:tcPr marL="45563" marR="57865" marT="22781" marB="22781"/>
                </a:tc>
                <a:tc>
                  <a:txBody>
                    <a:bodyPr/>
                    <a:lstStyle/>
                    <a:p>
                      <a:pPr marL="0" marR="0" lvl="0" indent="88900" algn="l" defTabSz="914400" rtl="0" eaLnBrk="1" fontAlgn="auto" latinLnBrk="0" hangingPunct="1">
                        <a:lnSpc>
                          <a:spcPct val="100000"/>
                        </a:lnSpc>
                        <a:spcBef>
                          <a:spcPts val="0"/>
                        </a:spcBef>
                        <a:spcAft>
                          <a:spcPts val="0"/>
                        </a:spcAft>
                        <a:buClrTx/>
                        <a:buSzTx/>
                        <a:buFontTx/>
                        <a:buNone/>
                        <a:tabLst/>
                        <a:defRPr/>
                      </a:pPr>
                      <a:r>
                        <a:rPr lang="en-GB" sz="700">
                          <a:latin typeface="+mn-lt"/>
                        </a:rPr>
                        <a:t>&gt;60 mL/min/1.73 m</a:t>
                      </a:r>
                      <a:r>
                        <a:rPr lang="en-GB" sz="700" baseline="30000">
                          <a:latin typeface="+mn-lt"/>
                        </a:rPr>
                        <a:t>2</a:t>
                      </a:r>
                    </a:p>
                    <a:p>
                      <a:pPr marL="0" marR="0" lvl="0" indent="88900" algn="l" defTabSz="914400" rtl="0" eaLnBrk="1" fontAlgn="auto" latinLnBrk="0" hangingPunct="1">
                        <a:lnSpc>
                          <a:spcPct val="100000"/>
                        </a:lnSpc>
                        <a:spcBef>
                          <a:spcPts val="0"/>
                        </a:spcBef>
                        <a:spcAft>
                          <a:spcPts val="0"/>
                        </a:spcAft>
                        <a:buClrTx/>
                        <a:buSzTx/>
                        <a:buFontTx/>
                        <a:buNone/>
                        <a:tabLst/>
                        <a:defRPr/>
                      </a:pPr>
                      <a:r>
                        <a:rPr lang="en-GB" sz="700">
                          <a:latin typeface="+mn-lt"/>
                        </a:rPr>
                        <a:t>≤60 mL/min/1.73 m</a:t>
                      </a:r>
                      <a:r>
                        <a:rPr lang="en-GB" sz="700" baseline="30000">
                          <a:latin typeface="+mn-lt"/>
                        </a:rPr>
                        <a:t>2</a:t>
                      </a:r>
                    </a:p>
                  </a:txBody>
                  <a:tcPr marL="57865" marR="57865" marT="22781" marB="22781"/>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700">
                          <a:latin typeface="+mn-lt"/>
                        </a:rPr>
                        <a:t>109</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700">
                          <a:latin typeface="+mn-lt"/>
                        </a:rPr>
                        <a:t>41</a:t>
                      </a:r>
                    </a:p>
                  </a:txBody>
                  <a:tcPr marL="57865" marR="57865" marT="22781" marB="22781"/>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500">
                        <a:latin typeface="+mn-lt"/>
                      </a:endParaRPr>
                    </a:p>
                  </a:txBody>
                  <a:tcPr marL="57865" marR="57865" marT="22781" marB="22781" anchor="ctr"/>
                </a:tc>
                <a:extLst>
                  <a:ext uri="{0D108BD9-81ED-4DB2-BD59-A6C34878D82A}">
                    <a16:rowId xmlns:a16="http://schemas.microsoft.com/office/drawing/2014/main" val="3922086095"/>
                  </a:ext>
                </a:extLst>
              </a:tr>
              <a:tr h="2513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700" b="1">
                          <a:latin typeface="+mn-lt"/>
                        </a:rPr>
                        <a:t>Baseline ECOG performance status </a:t>
                      </a:r>
                    </a:p>
                  </a:txBody>
                  <a:tcPr marL="45563" marR="57865" marT="22781" marB="22781"/>
                </a:tc>
                <a:tc>
                  <a:txBody>
                    <a:bodyPr/>
                    <a:lstStyle/>
                    <a:p>
                      <a:pPr marL="0" marR="0" lvl="0" indent="88900" algn="l" defTabSz="914400" rtl="0" eaLnBrk="1" fontAlgn="auto" latinLnBrk="0" hangingPunct="1">
                        <a:lnSpc>
                          <a:spcPct val="100000"/>
                        </a:lnSpc>
                        <a:spcBef>
                          <a:spcPts val="0"/>
                        </a:spcBef>
                        <a:spcAft>
                          <a:spcPts val="0"/>
                        </a:spcAft>
                        <a:buClrTx/>
                        <a:buSzTx/>
                        <a:buFontTx/>
                        <a:buNone/>
                        <a:tabLst/>
                        <a:defRPr/>
                      </a:pPr>
                      <a:r>
                        <a:rPr lang="en-GB" sz="700">
                          <a:latin typeface="+mn-lt"/>
                        </a:rPr>
                        <a:t>0</a:t>
                      </a:r>
                    </a:p>
                    <a:p>
                      <a:pPr marL="0" marR="0" lvl="0" indent="88900" algn="l" defTabSz="914400" rtl="0" eaLnBrk="1" fontAlgn="auto" latinLnBrk="0" hangingPunct="1">
                        <a:lnSpc>
                          <a:spcPct val="100000"/>
                        </a:lnSpc>
                        <a:spcBef>
                          <a:spcPts val="0"/>
                        </a:spcBef>
                        <a:spcAft>
                          <a:spcPts val="0"/>
                        </a:spcAft>
                        <a:buClrTx/>
                        <a:buSzTx/>
                        <a:buFontTx/>
                        <a:buNone/>
                        <a:tabLst/>
                        <a:defRPr/>
                      </a:pPr>
                      <a:r>
                        <a:rPr lang="en-GB" sz="700">
                          <a:latin typeface="+mn-lt"/>
                        </a:rPr>
                        <a:t>≥1</a:t>
                      </a:r>
                    </a:p>
                  </a:txBody>
                  <a:tcPr marL="57865" marR="57865" marT="22781" marB="22781"/>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700">
                          <a:latin typeface="+mn-lt"/>
                        </a:rPr>
                        <a:t>53</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700">
                          <a:latin typeface="+mn-lt"/>
                        </a:rPr>
                        <a:t>97</a:t>
                      </a:r>
                    </a:p>
                  </a:txBody>
                  <a:tcPr marL="57865" marR="57865" marT="22781" marB="2278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500">
                        <a:latin typeface="+mn-lt"/>
                      </a:endParaRPr>
                    </a:p>
                  </a:txBody>
                  <a:tcPr marL="57865" marR="57865" marT="22781" marB="22781" anchor="ctr"/>
                </a:tc>
                <a:extLst>
                  <a:ext uri="{0D108BD9-81ED-4DB2-BD59-A6C34878D82A}">
                    <a16:rowId xmlns:a16="http://schemas.microsoft.com/office/drawing/2014/main" val="1774674155"/>
                  </a:ext>
                </a:extLst>
              </a:tr>
              <a:tr h="2513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700" b="1">
                          <a:latin typeface="+mn-lt"/>
                        </a:rPr>
                        <a:t>Cytogenetic risk</a:t>
                      </a:r>
                    </a:p>
                  </a:txBody>
                  <a:tcPr marL="45563" marR="57865" marT="22781" marB="2278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700">
                          <a:latin typeface="+mn-lt"/>
                        </a:rPr>
                        <a:t>High risk </a:t>
                      </a:r>
                      <a:br>
                        <a:rPr lang="en-GB" sz="700">
                          <a:latin typeface="+mn-lt"/>
                        </a:rPr>
                      </a:br>
                      <a:r>
                        <a:rPr lang="en-GB" sz="700">
                          <a:latin typeface="+mn-lt"/>
                        </a:rPr>
                        <a:t>Standard risk </a:t>
                      </a:r>
                    </a:p>
                  </a:txBody>
                  <a:tcPr marL="57865" marR="57865" marT="22781" marB="22781"/>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700">
                          <a:latin typeface="+mn-lt"/>
                        </a:rPr>
                        <a:t>36</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700">
                          <a:latin typeface="+mn-lt"/>
                        </a:rPr>
                        <a:t>97</a:t>
                      </a:r>
                    </a:p>
                  </a:txBody>
                  <a:tcPr marL="57865" marR="57865" marT="22781" marB="2278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500">
                        <a:latin typeface="+mn-lt"/>
                      </a:endParaRPr>
                    </a:p>
                  </a:txBody>
                  <a:tcPr marL="57865" marR="57865" marT="22781" marB="22781" anchor="ctr"/>
                </a:tc>
                <a:extLst>
                  <a:ext uri="{0D108BD9-81ED-4DB2-BD59-A6C34878D82A}">
                    <a16:rowId xmlns:a16="http://schemas.microsoft.com/office/drawing/2014/main" val="4101016666"/>
                  </a:ext>
                </a:extLst>
              </a:tr>
              <a:tr h="2513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700" b="1">
                          <a:latin typeface="+mn-lt"/>
                        </a:rPr>
                        <a:t>Extramedullary plasmacytomas </a:t>
                      </a:r>
                    </a:p>
                  </a:txBody>
                  <a:tcPr marL="45563" marR="57865" marT="22781" marB="22781"/>
                </a:tc>
                <a:tc>
                  <a:txBody>
                    <a:bodyPr/>
                    <a:lstStyle/>
                    <a:p>
                      <a:pPr marL="0" marR="0" lvl="0" indent="88900" algn="l" defTabSz="914400" rtl="0" eaLnBrk="1" fontAlgn="auto" latinLnBrk="0" hangingPunct="1">
                        <a:lnSpc>
                          <a:spcPct val="100000"/>
                        </a:lnSpc>
                        <a:spcBef>
                          <a:spcPts val="0"/>
                        </a:spcBef>
                        <a:spcAft>
                          <a:spcPts val="0"/>
                        </a:spcAft>
                        <a:buClrTx/>
                        <a:buSzTx/>
                        <a:buFontTx/>
                        <a:buNone/>
                        <a:tabLst/>
                        <a:defRPr/>
                      </a:pPr>
                      <a:r>
                        <a:rPr lang="en-GB" sz="700">
                          <a:latin typeface="+mn-lt"/>
                        </a:rPr>
                        <a:t>0</a:t>
                      </a:r>
                    </a:p>
                    <a:p>
                      <a:pPr marL="0" marR="0" lvl="0" indent="88900" algn="l" defTabSz="914400" rtl="0" eaLnBrk="1" fontAlgn="auto" latinLnBrk="0" hangingPunct="1">
                        <a:lnSpc>
                          <a:spcPct val="100000"/>
                        </a:lnSpc>
                        <a:spcBef>
                          <a:spcPts val="0"/>
                        </a:spcBef>
                        <a:spcAft>
                          <a:spcPts val="0"/>
                        </a:spcAft>
                        <a:buClrTx/>
                        <a:buSzTx/>
                        <a:buFontTx/>
                        <a:buNone/>
                        <a:tabLst/>
                        <a:defRPr/>
                      </a:pPr>
                      <a:r>
                        <a:rPr lang="en-GB" sz="700">
                          <a:latin typeface="+mn-lt"/>
                        </a:rPr>
                        <a:t>≥1</a:t>
                      </a:r>
                    </a:p>
                  </a:txBody>
                  <a:tcPr marL="57865" marR="57865" marT="22781" marB="22781"/>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700">
                          <a:latin typeface="+mn-lt"/>
                        </a:rPr>
                        <a:t>123</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700">
                          <a:latin typeface="+mn-lt"/>
                        </a:rPr>
                        <a:t>27</a:t>
                      </a:r>
                    </a:p>
                  </a:txBody>
                  <a:tcPr marL="57865" marR="57865" marT="22781" marB="2278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500">
                        <a:latin typeface="+mn-lt"/>
                      </a:endParaRPr>
                    </a:p>
                  </a:txBody>
                  <a:tcPr marL="57865" marR="57865" marT="22781" marB="22781" anchor="ctr"/>
                </a:tc>
                <a:extLst>
                  <a:ext uri="{0D108BD9-81ED-4DB2-BD59-A6C34878D82A}">
                    <a16:rowId xmlns:a16="http://schemas.microsoft.com/office/drawing/2014/main" val="2005641236"/>
                  </a:ext>
                </a:extLst>
              </a:tr>
              <a:tr h="2513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700" b="1">
                          <a:latin typeface="+mn-lt"/>
                        </a:rPr>
                        <a:t>Prior lines of therapy </a:t>
                      </a:r>
                    </a:p>
                  </a:txBody>
                  <a:tcPr marL="45563" marR="57865" marT="22781" marB="22781"/>
                </a:tc>
                <a:tc>
                  <a:txBody>
                    <a:bodyPr/>
                    <a:lstStyle/>
                    <a:p>
                      <a:pPr marL="0" marR="0" lvl="0" indent="88900" algn="l" defTabSz="914400" rtl="0" eaLnBrk="1" fontAlgn="auto" latinLnBrk="0" hangingPunct="1">
                        <a:lnSpc>
                          <a:spcPct val="100000"/>
                        </a:lnSpc>
                        <a:spcBef>
                          <a:spcPts val="0"/>
                        </a:spcBef>
                        <a:spcAft>
                          <a:spcPts val="0"/>
                        </a:spcAft>
                        <a:buClrTx/>
                        <a:buSzTx/>
                        <a:buFontTx/>
                        <a:buNone/>
                        <a:tabLst/>
                        <a:defRPr/>
                      </a:pPr>
                      <a:r>
                        <a:rPr lang="en-GB" sz="700" baseline="0">
                          <a:latin typeface="+mn-lt"/>
                        </a:rPr>
                        <a:t>≤3</a:t>
                      </a:r>
                    </a:p>
                    <a:p>
                      <a:pPr marL="0" marR="0" lvl="0" indent="88900" algn="l" defTabSz="914400" rtl="0" eaLnBrk="1" fontAlgn="auto" latinLnBrk="0" hangingPunct="1">
                        <a:lnSpc>
                          <a:spcPct val="100000"/>
                        </a:lnSpc>
                        <a:spcBef>
                          <a:spcPts val="0"/>
                        </a:spcBef>
                        <a:spcAft>
                          <a:spcPts val="0"/>
                        </a:spcAft>
                        <a:buClrTx/>
                        <a:buSzTx/>
                        <a:buFontTx/>
                        <a:buNone/>
                        <a:tabLst/>
                        <a:defRPr/>
                      </a:pPr>
                      <a:r>
                        <a:rPr lang="en-GB" sz="700" baseline="0">
                          <a:latin typeface="+mn-lt"/>
                        </a:rPr>
                        <a:t>&gt;3</a:t>
                      </a:r>
                    </a:p>
                  </a:txBody>
                  <a:tcPr marL="57865" marR="57865" marT="22781" marB="22781"/>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700">
                          <a:latin typeface="+mn-lt"/>
                        </a:rPr>
                        <a:t>36</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700">
                          <a:latin typeface="+mn-lt"/>
                        </a:rPr>
                        <a:t>114</a:t>
                      </a:r>
                    </a:p>
                  </a:txBody>
                  <a:tcPr marL="57865" marR="57865" marT="22781" marB="22781"/>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500">
                        <a:latin typeface="+mn-lt"/>
                      </a:endParaRPr>
                    </a:p>
                  </a:txBody>
                  <a:tcPr marL="57865" marR="57865" marT="22781" marB="22781" anchor="ctr"/>
                </a:tc>
                <a:extLst>
                  <a:ext uri="{0D108BD9-81ED-4DB2-BD59-A6C34878D82A}">
                    <a16:rowId xmlns:a16="http://schemas.microsoft.com/office/drawing/2014/main" val="2101400888"/>
                  </a:ext>
                </a:extLst>
              </a:tr>
              <a:tr h="2513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700" b="1">
                          <a:latin typeface="+mn-lt"/>
                        </a:rPr>
                        <a:t>Refractory status </a:t>
                      </a:r>
                    </a:p>
                  </a:txBody>
                  <a:tcPr marL="45563" marR="57865" marT="22781" marB="22781"/>
                </a:tc>
                <a:tc>
                  <a:txBody>
                    <a:bodyPr/>
                    <a:lstStyle/>
                    <a:p>
                      <a:pPr marL="0" marR="0" lvl="0" indent="88900" algn="l" defTabSz="914400" rtl="0" eaLnBrk="1" fontAlgn="auto" latinLnBrk="0" hangingPunct="1">
                        <a:lnSpc>
                          <a:spcPct val="100000"/>
                        </a:lnSpc>
                        <a:spcBef>
                          <a:spcPts val="0"/>
                        </a:spcBef>
                        <a:spcAft>
                          <a:spcPts val="0"/>
                        </a:spcAft>
                        <a:buClrTx/>
                        <a:buSzTx/>
                        <a:buFontTx/>
                        <a:buNone/>
                        <a:tabLst/>
                        <a:defRPr/>
                      </a:pPr>
                      <a:r>
                        <a:rPr lang="en-GB" sz="700" baseline="0">
                          <a:latin typeface="+mn-lt"/>
                        </a:rPr>
                        <a:t>Triple class</a:t>
                      </a:r>
                    </a:p>
                    <a:p>
                      <a:pPr marL="0" marR="0" lvl="0" indent="88900" algn="l" defTabSz="914400" rtl="0" eaLnBrk="1" fontAlgn="auto" latinLnBrk="0" hangingPunct="1">
                        <a:lnSpc>
                          <a:spcPct val="100000"/>
                        </a:lnSpc>
                        <a:spcBef>
                          <a:spcPts val="0"/>
                        </a:spcBef>
                        <a:spcAft>
                          <a:spcPts val="0"/>
                        </a:spcAft>
                        <a:buClrTx/>
                        <a:buSzTx/>
                        <a:buFontTx/>
                        <a:buNone/>
                        <a:tabLst/>
                        <a:defRPr/>
                      </a:pPr>
                      <a:r>
                        <a:rPr lang="en-GB" sz="700" baseline="0">
                          <a:latin typeface="+mn-lt"/>
                        </a:rPr>
                        <a:t>Penta drug </a:t>
                      </a:r>
                    </a:p>
                  </a:txBody>
                  <a:tcPr marL="57865" marR="57865" marT="22781" marB="22781"/>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700">
                          <a:latin typeface="+mn-lt"/>
                        </a:rPr>
                        <a:t>116</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700">
                          <a:latin typeface="+mn-lt"/>
                        </a:rPr>
                        <a:t>44</a:t>
                      </a:r>
                    </a:p>
                  </a:txBody>
                  <a:tcPr marL="57865" marR="57865" marT="22781" marB="22781"/>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500">
                        <a:latin typeface="+mn-lt"/>
                      </a:endParaRPr>
                    </a:p>
                  </a:txBody>
                  <a:tcPr marL="57865" marR="57865" marT="22781" marB="22781" anchor="ctr"/>
                </a:tc>
                <a:extLst>
                  <a:ext uri="{0D108BD9-81ED-4DB2-BD59-A6C34878D82A}">
                    <a16:rowId xmlns:a16="http://schemas.microsoft.com/office/drawing/2014/main" val="310940844"/>
                  </a:ext>
                </a:extLst>
              </a:tr>
            </a:tbl>
          </a:graphicData>
        </a:graphic>
      </p:graphicFrame>
      <p:cxnSp>
        <p:nvCxnSpPr>
          <p:cNvPr id="180" name="Straight Connector 179">
            <a:extLst>
              <a:ext uri="{FF2B5EF4-FFF2-40B4-BE49-F238E27FC236}">
                <a16:creationId xmlns:a16="http://schemas.microsoft.com/office/drawing/2014/main" id="{E8448EBD-436C-4EAB-AAA4-B25297512A90}"/>
              </a:ext>
            </a:extLst>
          </p:cNvPr>
          <p:cNvCxnSpPr>
            <a:cxnSpLocks/>
          </p:cNvCxnSpPr>
          <p:nvPr/>
        </p:nvCxnSpPr>
        <p:spPr>
          <a:xfrm flipV="1">
            <a:off x="3880356" y="1411436"/>
            <a:ext cx="4525" cy="2673707"/>
          </a:xfrm>
          <a:prstGeom prst="line">
            <a:avLst/>
          </a:prstGeom>
          <a:ln w="12700">
            <a:solidFill>
              <a:schemeClr val="tx2"/>
            </a:solidFill>
            <a:prstDash val="dashDot"/>
            <a:tailEnd type="none"/>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164B9D7D-2735-49D2-8459-C266BEE2330D}"/>
              </a:ext>
            </a:extLst>
          </p:cNvPr>
          <p:cNvCxnSpPr/>
          <p:nvPr/>
        </p:nvCxnSpPr>
        <p:spPr>
          <a:xfrm>
            <a:off x="3826114" y="1465227"/>
            <a:ext cx="114524" cy="0"/>
          </a:xfrm>
          <a:prstGeom prst="line">
            <a:avLst/>
          </a:prstGeom>
          <a:ln w="19050">
            <a:solidFill>
              <a:schemeClr val="accent3"/>
            </a:solidFill>
            <a:tailEnd type="none"/>
          </a:ln>
        </p:spPr>
        <p:style>
          <a:lnRef idx="1">
            <a:schemeClr val="accent6"/>
          </a:lnRef>
          <a:fillRef idx="0">
            <a:schemeClr val="accent6"/>
          </a:fillRef>
          <a:effectRef idx="0">
            <a:schemeClr val="accent6"/>
          </a:effectRef>
          <a:fontRef idx="minor">
            <a:schemeClr val="tx1"/>
          </a:fontRef>
        </p:style>
      </p:cxnSp>
      <p:cxnSp>
        <p:nvCxnSpPr>
          <p:cNvPr id="93" name="Straight Connector 92">
            <a:extLst>
              <a:ext uri="{FF2B5EF4-FFF2-40B4-BE49-F238E27FC236}">
                <a16:creationId xmlns:a16="http://schemas.microsoft.com/office/drawing/2014/main" id="{6DCC98BD-2796-42D9-819F-24790A9FF07B}"/>
              </a:ext>
            </a:extLst>
          </p:cNvPr>
          <p:cNvCxnSpPr/>
          <p:nvPr/>
        </p:nvCxnSpPr>
        <p:spPr>
          <a:xfrm>
            <a:off x="3826115" y="1465227"/>
            <a:ext cx="0" cy="0"/>
          </a:xfrm>
          <a:prstGeom prst="line">
            <a:avLst/>
          </a:prstGeom>
          <a:ln w="19050">
            <a:solidFill>
              <a:schemeClr val="accent3"/>
            </a:solidFill>
            <a:tailEnd type="none"/>
          </a:ln>
        </p:spPr>
        <p:style>
          <a:lnRef idx="1">
            <a:schemeClr val="accent6"/>
          </a:lnRef>
          <a:fillRef idx="0">
            <a:schemeClr val="accent6"/>
          </a:fillRef>
          <a:effectRef idx="0">
            <a:schemeClr val="accent6"/>
          </a:effectRef>
          <a:fontRef idx="minor">
            <a:schemeClr val="tx1"/>
          </a:fontRef>
        </p:style>
      </p:cxnSp>
      <p:cxnSp>
        <p:nvCxnSpPr>
          <p:cNvPr id="94" name="Straight Connector 93">
            <a:extLst>
              <a:ext uri="{FF2B5EF4-FFF2-40B4-BE49-F238E27FC236}">
                <a16:creationId xmlns:a16="http://schemas.microsoft.com/office/drawing/2014/main" id="{579083E4-A8F7-471F-8B87-A74484C855BC}"/>
              </a:ext>
            </a:extLst>
          </p:cNvPr>
          <p:cNvCxnSpPr>
            <a:cxnSpLocks/>
          </p:cNvCxnSpPr>
          <p:nvPr/>
        </p:nvCxnSpPr>
        <p:spPr>
          <a:xfrm>
            <a:off x="3940636" y="1438103"/>
            <a:ext cx="0" cy="63290"/>
          </a:xfrm>
          <a:prstGeom prst="line">
            <a:avLst/>
          </a:prstGeom>
          <a:ln w="19050">
            <a:solidFill>
              <a:schemeClr val="accent3"/>
            </a:solidFill>
            <a:tailEnd type="none"/>
          </a:ln>
        </p:spPr>
        <p:style>
          <a:lnRef idx="1">
            <a:schemeClr val="accent6"/>
          </a:lnRef>
          <a:fillRef idx="0">
            <a:schemeClr val="accent6"/>
          </a:fillRef>
          <a:effectRef idx="0">
            <a:schemeClr val="accent6"/>
          </a:effectRef>
          <a:fontRef idx="minor">
            <a:schemeClr val="tx1"/>
          </a:fontRef>
        </p:style>
      </p:cxnSp>
      <p:cxnSp>
        <p:nvCxnSpPr>
          <p:cNvPr id="95" name="Straight Connector 94">
            <a:extLst>
              <a:ext uri="{FF2B5EF4-FFF2-40B4-BE49-F238E27FC236}">
                <a16:creationId xmlns:a16="http://schemas.microsoft.com/office/drawing/2014/main" id="{DDC70CA3-9FA6-4FB1-8022-58B35D5E2656}"/>
              </a:ext>
            </a:extLst>
          </p:cNvPr>
          <p:cNvCxnSpPr>
            <a:cxnSpLocks/>
          </p:cNvCxnSpPr>
          <p:nvPr/>
        </p:nvCxnSpPr>
        <p:spPr>
          <a:xfrm>
            <a:off x="3829127" y="1432075"/>
            <a:ext cx="0" cy="63290"/>
          </a:xfrm>
          <a:prstGeom prst="line">
            <a:avLst/>
          </a:prstGeom>
          <a:ln w="19050">
            <a:solidFill>
              <a:schemeClr val="accent3"/>
            </a:solidFill>
            <a:tailEnd type="none"/>
          </a:ln>
        </p:spPr>
        <p:style>
          <a:lnRef idx="1">
            <a:schemeClr val="accent6"/>
          </a:lnRef>
          <a:fillRef idx="0">
            <a:schemeClr val="accent6"/>
          </a:fillRef>
          <a:effectRef idx="0">
            <a:schemeClr val="accent6"/>
          </a:effectRef>
          <a:fontRef idx="minor">
            <a:schemeClr val="tx1"/>
          </a:fontRef>
        </p:style>
      </p:cxnSp>
      <p:cxnSp>
        <p:nvCxnSpPr>
          <p:cNvPr id="96" name="Straight Connector 95">
            <a:extLst>
              <a:ext uri="{FF2B5EF4-FFF2-40B4-BE49-F238E27FC236}">
                <a16:creationId xmlns:a16="http://schemas.microsoft.com/office/drawing/2014/main" id="{14F0DF97-B833-4105-B2A9-DDC0ACE527C7}"/>
              </a:ext>
            </a:extLst>
          </p:cNvPr>
          <p:cNvCxnSpPr>
            <a:cxnSpLocks/>
          </p:cNvCxnSpPr>
          <p:nvPr/>
        </p:nvCxnSpPr>
        <p:spPr>
          <a:xfrm>
            <a:off x="3970768" y="1585773"/>
            <a:ext cx="0" cy="63290"/>
          </a:xfrm>
          <a:prstGeom prst="line">
            <a:avLst/>
          </a:prstGeom>
          <a:ln w="19050">
            <a:solidFill>
              <a:schemeClr val="accent3"/>
            </a:solidFill>
            <a:tailEnd type="none"/>
          </a:ln>
        </p:spPr>
        <p:style>
          <a:lnRef idx="1">
            <a:schemeClr val="accent6"/>
          </a:lnRef>
          <a:fillRef idx="0">
            <a:schemeClr val="accent6"/>
          </a:fillRef>
          <a:effectRef idx="0">
            <a:schemeClr val="accent6"/>
          </a:effectRef>
          <a:fontRef idx="minor">
            <a:schemeClr val="tx1"/>
          </a:fontRef>
        </p:style>
      </p:cxnSp>
      <p:cxnSp>
        <p:nvCxnSpPr>
          <p:cNvPr id="97" name="Straight Connector 96">
            <a:extLst>
              <a:ext uri="{FF2B5EF4-FFF2-40B4-BE49-F238E27FC236}">
                <a16:creationId xmlns:a16="http://schemas.microsoft.com/office/drawing/2014/main" id="{4E9447F8-3825-416C-B28E-EA83B660DCED}"/>
              </a:ext>
            </a:extLst>
          </p:cNvPr>
          <p:cNvCxnSpPr>
            <a:cxnSpLocks/>
          </p:cNvCxnSpPr>
          <p:nvPr/>
        </p:nvCxnSpPr>
        <p:spPr>
          <a:xfrm>
            <a:off x="3820087" y="1585773"/>
            <a:ext cx="0" cy="63290"/>
          </a:xfrm>
          <a:prstGeom prst="line">
            <a:avLst/>
          </a:prstGeom>
          <a:ln w="19050">
            <a:solidFill>
              <a:schemeClr val="accent3"/>
            </a:solidFill>
            <a:tailEnd type="none"/>
          </a:ln>
        </p:spPr>
        <p:style>
          <a:lnRef idx="1">
            <a:schemeClr val="accent6"/>
          </a:lnRef>
          <a:fillRef idx="0">
            <a:schemeClr val="accent6"/>
          </a:fillRef>
          <a:effectRef idx="0">
            <a:schemeClr val="accent6"/>
          </a:effectRef>
          <a:fontRef idx="minor">
            <a:schemeClr val="tx1"/>
          </a:fontRef>
        </p:style>
      </p:cxnSp>
      <p:cxnSp>
        <p:nvCxnSpPr>
          <p:cNvPr id="98" name="Straight Connector 97">
            <a:extLst>
              <a:ext uri="{FF2B5EF4-FFF2-40B4-BE49-F238E27FC236}">
                <a16:creationId xmlns:a16="http://schemas.microsoft.com/office/drawing/2014/main" id="{0BC07076-9A79-461B-85C0-0DA791F7D75E}"/>
              </a:ext>
            </a:extLst>
          </p:cNvPr>
          <p:cNvCxnSpPr/>
          <p:nvPr/>
        </p:nvCxnSpPr>
        <p:spPr>
          <a:xfrm>
            <a:off x="3820087" y="1612903"/>
            <a:ext cx="150682" cy="0"/>
          </a:xfrm>
          <a:prstGeom prst="line">
            <a:avLst/>
          </a:prstGeom>
          <a:ln w="19050">
            <a:solidFill>
              <a:schemeClr val="accent3"/>
            </a:solidFill>
            <a:tailEnd type="none"/>
          </a:ln>
        </p:spPr>
        <p:style>
          <a:lnRef idx="1">
            <a:schemeClr val="accent6"/>
          </a:lnRef>
          <a:fillRef idx="0">
            <a:schemeClr val="accent6"/>
          </a:fillRef>
          <a:effectRef idx="0">
            <a:schemeClr val="accent6"/>
          </a:effectRef>
          <a:fontRef idx="minor">
            <a:schemeClr val="tx1"/>
          </a:fontRef>
        </p:style>
      </p:cxnSp>
      <p:cxnSp>
        <p:nvCxnSpPr>
          <p:cNvPr id="99" name="Straight Connector 98">
            <a:extLst>
              <a:ext uri="{FF2B5EF4-FFF2-40B4-BE49-F238E27FC236}">
                <a16:creationId xmlns:a16="http://schemas.microsoft.com/office/drawing/2014/main" id="{33310253-9575-4C57-AB59-3EDBB1784E10}"/>
              </a:ext>
            </a:extLst>
          </p:cNvPr>
          <p:cNvCxnSpPr>
            <a:cxnSpLocks/>
          </p:cNvCxnSpPr>
          <p:nvPr/>
        </p:nvCxnSpPr>
        <p:spPr>
          <a:xfrm>
            <a:off x="3798983" y="1691251"/>
            <a:ext cx="0" cy="63290"/>
          </a:xfrm>
          <a:prstGeom prst="line">
            <a:avLst/>
          </a:prstGeom>
          <a:ln w="19050">
            <a:solidFill>
              <a:schemeClr val="accent3"/>
            </a:solidFill>
            <a:tailEnd type="none"/>
          </a:ln>
        </p:spPr>
        <p:style>
          <a:lnRef idx="1">
            <a:schemeClr val="accent6"/>
          </a:lnRef>
          <a:fillRef idx="0">
            <a:schemeClr val="accent6"/>
          </a:fillRef>
          <a:effectRef idx="0">
            <a:schemeClr val="accent6"/>
          </a:effectRef>
          <a:fontRef idx="minor">
            <a:schemeClr val="tx1"/>
          </a:fontRef>
        </p:style>
      </p:cxnSp>
      <p:cxnSp>
        <p:nvCxnSpPr>
          <p:cNvPr id="100" name="Straight Connector 99">
            <a:extLst>
              <a:ext uri="{FF2B5EF4-FFF2-40B4-BE49-F238E27FC236}">
                <a16:creationId xmlns:a16="http://schemas.microsoft.com/office/drawing/2014/main" id="{0ADFA391-9601-4C50-A224-FF4CCAFD9B6D}"/>
              </a:ext>
            </a:extLst>
          </p:cNvPr>
          <p:cNvCxnSpPr>
            <a:cxnSpLocks/>
          </p:cNvCxnSpPr>
          <p:nvPr/>
        </p:nvCxnSpPr>
        <p:spPr>
          <a:xfrm>
            <a:off x="3982824" y="1691251"/>
            <a:ext cx="0" cy="63290"/>
          </a:xfrm>
          <a:prstGeom prst="line">
            <a:avLst/>
          </a:prstGeom>
          <a:ln w="19050">
            <a:solidFill>
              <a:schemeClr val="accent3"/>
            </a:solidFill>
            <a:tailEnd type="none"/>
          </a:ln>
        </p:spPr>
        <p:style>
          <a:lnRef idx="1">
            <a:schemeClr val="accent6"/>
          </a:lnRef>
          <a:fillRef idx="0">
            <a:schemeClr val="accent6"/>
          </a:fillRef>
          <a:effectRef idx="0">
            <a:schemeClr val="accent6"/>
          </a:effectRef>
          <a:fontRef idx="minor">
            <a:schemeClr val="tx1"/>
          </a:fontRef>
        </p:style>
      </p:cxnSp>
      <p:cxnSp>
        <p:nvCxnSpPr>
          <p:cNvPr id="101" name="Straight Connector 100">
            <a:extLst>
              <a:ext uri="{FF2B5EF4-FFF2-40B4-BE49-F238E27FC236}">
                <a16:creationId xmlns:a16="http://schemas.microsoft.com/office/drawing/2014/main" id="{ED74788E-C1B7-4FAF-A486-1B573FA3D0AC}"/>
              </a:ext>
            </a:extLst>
          </p:cNvPr>
          <p:cNvCxnSpPr>
            <a:cxnSpLocks/>
          </p:cNvCxnSpPr>
          <p:nvPr/>
        </p:nvCxnSpPr>
        <p:spPr>
          <a:xfrm>
            <a:off x="3678433" y="1791222"/>
            <a:ext cx="0" cy="63290"/>
          </a:xfrm>
          <a:prstGeom prst="line">
            <a:avLst/>
          </a:prstGeom>
          <a:ln w="19050">
            <a:solidFill>
              <a:schemeClr val="accent3"/>
            </a:solidFill>
            <a:tailEnd type="none"/>
          </a:ln>
        </p:spPr>
        <p:style>
          <a:lnRef idx="1">
            <a:schemeClr val="accent6"/>
          </a:lnRef>
          <a:fillRef idx="0">
            <a:schemeClr val="accent6"/>
          </a:fillRef>
          <a:effectRef idx="0">
            <a:schemeClr val="accent6"/>
          </a:effectRef>
          <a:fontRef idx="minor">
            <a:schemeClr val="tx1"/>
          </a:fontRef>
        </p:style>
      </p:cxnSp>
      <p:cxnSp>
        <p:nvCxnSpPr>
          <p:cNvPr id="102" name="Straight Connector 101">
            <a:extLst>
              <a:ext uri="{FF2B5EF4-FFF2-40B4-BE49-F238E27FC236}">
                <a16:creationId xmlns:a16="http://schemas.microsoft.com/office/drawing/2014/main" id="{DF1EF1E5-FB89-4BBD-9C6F-A1F09C38173C}"/>
              </a:ext>
            </a:extLst>
          </p:cNvPr>
          <p:cNvCxnSpPr>
            <a:cxnSpLocks/>
          </p:cNvCxnSpPr>
          <p:nvPr/>
        </p:nvCxnSpPr>
        <p:spPr>
          <a:xfrm>
            <a:off x="3961719" y="1793719"/>
            <a:ext cx="0" cy="63290"/>
          </a:xfrm>
          <a:prstGeom prst="line">
            <a:avLst/>
          </a:prstGeom>
          <a:ln w="19050">
            <a:solidFill>
              <a:schemeClr val="accent3"/>
            </a:solidFill>
            <a:tailEnd type="none"/>
          </a:ln>
        </p:spPr>
        <p:style>
          <a:lnRef idx="1">
            <a:schemeClr val="accent6"/>
          </a:lnRef>
          <a:fillRef idx="0">
            <a:schemeClr val="accent6"/>
          </a:fillRef>
          <a:effectRef idx="0">
            <a:schemeClr val="accent6"/>
          </a:effectRef>
          <a:fontRef idx="minor">
            <a:schemeClr val="tx1"/>
          </a:fontRef>
        </p:style>
      </p:cxnSp>
      <p:cxnSp>
        <p:nvCxnSpPr>
          <p:cNvPr id="103" name="Straight Connector 102">
            <a:extLst>
              <a:ext uri="{FF2B5EF4-FFF2-40B4-BE49-F238E27FC236}">
                <a16:creationId xmlns:a16="http://schemas.microsoft.com/office/drawing/2014/main" id="{8D4753BD-7794-4B55-9655-A5F39044555F}"/>
              </a:ext>
            </a:extLst>
          </p:cNvPr>
          <p:cNvCxnSpPr>
            <a:cxnSpLocks/>
          </p:cNvCxnSpPr>
          <p:nvPr/>
        </p:nvCxnSpPr>
        <p:spPr>
          <a:xfrm>
            <a:off x="3970768" y="1588783"/>
            <a:ext cx="0" cy="63290"/>
          </a:xfrm>
          <a:prstGeom prst="line">
            <a:avLst/>
          </a:prstGeom>
          <a:ln w="19050">
            <a:solidFill>
              <a:schemeClr val="accent3"/>
            </a:solidFill>
            <a:tailEnd type="none"/>
          </a:ln>
        </p:spPr>
        <p:style>
          <a:lnRef idx="1">
            <a:schemeClr val="accent6"/>
          </a:lnRef>
          <a:fillRef idx="0">
            <a:schemeClr val="accent6"/>
          </a:fillRef>
          <a:effectRef idx="0">
            <a:schemeClr val="accent6"/>
          </a:effectRef>
          <a:fontRef idx="minor">
            <a:schemeClr val="tx1"/>
          </a:fontRef>
        </p:style>
      </p:cxnSp>
      <p:cxnSp>
        <p:nvCxnSpPr>
          <p:cNvPr id="104" name="Straight Connector 103">
            <a:extLst>
              <a:ext uri="{FF2B5EF4-FFF2-40B4-BE49-F238E27FC236}">
                <a16:creationId xmlns:a16="http://schemas.microsoft.com/office/drawing/2014/main" id="{D5BD011D-2B7D-472E-8455-015BA0026CA2}"/>
              </a:ext>
            </a:extLst>
          </p:cNvPr>
          <p:cNvCxnSpPr>
            <a:cxnSpLocks/>
          </p:cNvCxnSpPr>
          <p:nvPr/>
        </p:nvCxnSpPr>
        <p:spPr>
          <a:xfrm>
            <a:off x="3940628" y="1932352"/>
            <a:ext cx="0" cy="63290"/>
          </a:xfrm>
          <a:prstGeom prst="line">
            <a:avLst/>
          </a:prstGeom>
          <a:ln w="19050">
            <a:solidFill>
              <a:schemeClr val="accent3"/>
            </a:solidFill>
            <a:tailEnd type="none"/>
          </a:ln>
        </p:spPr>
        <p:style>
          <a:lnRef idx="1">
            <a:schemeClr val="accent6"/>
          </a:lnRef>
          <a:fillRef idx="0">
            <a:schemeClr val="accent6"/>
          </a:fillRef>
          <a:effectRef idx="0">
            <a:schemeClr val="accent6"/>
          </a:effectRef>
          <a:fontRef idx="minor">
            <a:schemeClr val="tx1"/>
          </a:fontRef>
        </p:style>
      </p:cxnSp>
      <p:cxnSp>
        <p:nvCxnSpPr>
          <p:cNvPr id="105" name="Straight Connector 104">
            <a:extLst>
              <a:ext uri="{FF2B5EF4-FFF2-40B4-BE49-F238E27FC236}">
                <a16:creationId xmlns:a16="http://schemas.microsoft.com/office/drawing/2014/main" id="{081FBDE2-9E0E-49FF-8407-4B7B6208D4F3}"/>
              </a:ext>
            </a:extLst>
          </p:cNvPr>
          <p:cNvCxnSpPr>
            <a:cxnSpLocks/>
          </p:cNvCxnSpPr>
          <p:nvPr/>
        </p:nvCxnSpPr>
        <p:spPr>
          <a:xfrm>
            <a:off x="3823100" y="1932352"/>
            <a:ext cx="0" cy="63290"/>
          </a:xfrm>
          <a:prstGeom prst="line">
            <a:avLst/>
          </a:prstGeom>
          <a:ln w="19050">
            <a:solidFill>
              <a:schemeClr val="accent3"/>
            </a:solidFill>
            <a:tailEnd type="none"/>
          </a:ln>
        </p:spPr>
        <p:style>
          <a:lnRef idx="1">
            <a:schemeClr val="accent6"/>
          </a:lnRef>
          <a:fillRef idx="0">
            <a:schemeClr val="accent6"/>
          </a:fillRef>
          <a:effectRef idx="0">
            <a:schemeClr val="accent6"/>
          </a:effectRef>
          <a:fontRef idx="minor">
            <a:schemeClr val="tx1"/>
          </a:fontRef>
        </p:style>
      </p:cxnSp>
      <p:cxnSp>
        <p:nvCxnSpPr>
          <p:cNvPr id="106" name="Straight Connector 105">
            <a:extLst>
              <a:ext uri="{FF2B5EF4-FFF2-40B4-BE49-F238E27FC236}">
                <a16:creationId xmlns:a16="http://schemas.microsoft.com/office/drawing/2014/main" id="{396371D3-48ED-427A-B9AB-A196E2951A13}"/>
              </a:ext>
            </a:extLst>
          </p:cNvPr>
          <p:cNvCxnSpPr>
            <a:cxnSpLocks/>
          </p:cNvCxnSpPr>
          <p:nvPr/>
        </p:nvCxnSpPr>
        <p:spPr>
          <a:xfrm>
            <a:off x="3832135" y="2034821"/>
            <a:ext cx="0" cy="63290"/>
          </a:xfrm>
          <a:prstGeom prst="line">
            <a:avLst/>
          </a:prstGeom>
          <a:ln w="19050">
            <a:solidFill>
              <a:schemeClr val="accent3"/>
            </a:solidFill>
            <a:tailEnd type="none"/>
          </a:ln>
        </p:spPr>
        <p:style>
          <a:lnRef idx="1">
            <a:schemeClr val="accent6"/>
          </a:lnRef>
          <a:fillRef idx="0">
            <a:schemeClr val="accent6"/>
          </a:fillRef>
          <a:effectRef idx="0">
            <a:schemeClr val="accent6"/>
          </a:effectRef>
          <a:fontRef idx="minor">
            <a:schemeClr val="tx1"/>
          </a:fontRef>
        </p:style>
      </p:cxnSp>
      <p:cxnSp>
        <p:nvCxnSpPr>
          <p:cNvPr id="107" name="Straight Connector 106">
            <a:extLst>
              <a:ext uri="{FF2B5EF4-FFF2-40B4-BE49-F238E27FC236}">
                <a16:creationId xmlns:a16="http://schemas.microsoft.com/office/drawing/2014/main" id="{8DA8CFFA-FD73-445B-A032-C54ECC8176A8}"/>
              </a:ext>
            </a:extLst>
          </p:cNvPr>
          <p:cNvCxnSpPr>
            <a:cxnSpLocks/>
          </p:cNvCxnSpPr>
          <p:nvPr/>
        </p:nvCxnSpPr>
        <p:spPr>
          <a:xfrm>
            <a:off x="4130498" y="2034821"/>
            <a:ext cx="0" cy="63290"/>
          </a:xfrm>
          <a:prstGeom prst="line">
            <a:avLst/>
          </a:prstGeom>
          <a:ln w="19050">
            <a:solidFill>
              <a:schemeClr val="accent3"/>
            </a:solidFill>
            <a:tailEnd type="none"/>
          </a:ln>
        </p:spPr>
        <p:style>
          <a:lnRef idx="1">
            <a:schemeClr val="accent6"/>
          </a:lnRef>
          <a:fillRef idx="0">
            <a:schemeClr val="accent6"/>
          </a:fillRef>
          <a:effectRef idx="0">
            <a:schemeClr val="accent6"/>
          </a:effectRef>
          <a:fontRef idx="minor">
            <a:schemeClr val="tx1"/>
          </a:fontRef>
        </p:style>
      </p:cxnSp>
      <p:cxnSp>
        <p:nvCxnSpPr>
          <p:cNvPr id="108" name="Straight Connector 107">
            <a:extLst>
              <a:ext uri="{FF2B5EF4-FFF2-40B4-BE49-F238E27FC236}">
                <a16:creationId xmlns:a16="http://schemas.microsoft.com/office/drawing/2014/main" id="{CAD82D12-7C04-400C-8FE6-888EC4FB60CD}"/>
              </a:ext>
            </a:extLst>
          </p:cNvPr>
          <p:cNvCxnSpPr>
            <a:cxnSpLocks/>
          </p:cNvCxnSpPr>
          <p:nvPr/>
        </p:nvCxnSpPr>
        <p:spPr>
          <a:xfrm>
            <a:off x="3558584" y="2137806"/>
            <a:ext cx="0" cy="63290"/>
          </a:xfrm>
          <a:prstGeom prst="line">
            <a:avLst/>
          </a:prstGeom>
          <a:ln w="19050">
            <a:solidFill>
              <a:schemeClr val="accent3"/>
            </a:solidFill>
            <a:tailEnd type="none"/>
          </a:ln>
        </p:spPr>
        <p:style>
          <a:lnRef idx="1">
            <a:schemeClr val="accent6"/>
          </a:lnRef>
          <a:fillRef idx="0">
            <a:schemeClr val="accent6"/>
          </a:fillRef>
          <a:effectRef idx="0">
            <a:schemeClr val="accent6"/>
          </a:effectRef>
          <a:fontRef idx="minor">
            <a:schemeClr val="tx1"/>
          </a:fontRef>
        </p:style>
      </p:cxnSp>
      <p:cxnSp>
        <p:nvCxnSpPr>
          <p:cNvPr id="109" name="Straight Connector 108">
            <a:extLst>
              <a:ext uri="{FF2B5EF4-FFF2-40B4-BE49-F238E27FC236}">
                <a16:creationId xmlns:a16="http://schemas.microsoft.com/office/drawing/2014/main" id="{AF499E2A-461F-42A6-9AEB-2E584E33E402}"/>
              </a:ext>
            </a:extLst>
          </p:cNvPr>
          <p:cNvCxnSpPr>
            <a:cxnSpLocks/>
          </p:cNvCxnSpPr>
          <p:nvPr/>
        </p:nvCxnSpPr>
        <p:spPr>
          <a:xfrm>
            <a:off x="3964740" y="2140303"/>
            <a:ext cx="0" cy="63290"/>
          </a:xfrm>
          <a:prstGeom prst="line">
            <a:avLst/>
          </a:prstGeom>
          <a:ln w="19050">
            <a:solidFill>
              <a:schemeClr val="accent3"/>
            </a:solidFill>
            <a:tailEnd type="none"/>
          </a:ln>
        </p:spPr>
        <p:style>
          <a:lnRef idx="1">
            <a:schemeClr val="accent6"/>
          </a:lnRef>
          <a:fillRef idx="0">
            <a:schemeClr val="accent6"/>
          </a:fillRef>
          <a:effectRef idx="0">
            <a:schemeClr val="accent6"/>
          </a:effectRef>
          <a:fontRef idx="minor">
            <a:schemeClr val="tx1"/>
          </a:fontRef>
        </p:style>
      </p:cxnSp>
      <p:cxnSp>
        <p:nvCxnSpPr>
          <p:cNvPr id="110" name="Straight Connector 109">
            <a:extLst>
              <a:ext uri="{FF2B5EF4-FFF2-40B4-BE49-F238E27FC236}">
                <a16:creationId xmlns:a16="http://schemas.microsoft.com/office/drawing/2014/main" id="{B2624440-E74A-49D3-A90F-6D99C1964077}"/>
              </a:ext>
            </a:extLst>
          </p:cNvPr>
          <p:cNvCxnSpPr>
            <a:cxnSpLocks/>
          </p:cNvCxnSpPr>
          <p:nvPr/>
        </p:nvCxnSpPr>
        <p:spPr>
          <a:xfrm>
            <a:off x="4021999" y="2300779"/>
            <a:ext cx="0" cy="63290"/>
          </a:xfrm>
          <a:prstGeom prst="line">
            <a:avLst/>
          </a:prstGeom>
          <a:ln w="19050">
            <a:solidFill>
              <a:schemeClr val="accent3"/>
            </a:solidFill>
            <a:tailEnd type="none"/>
          </a:ln>
        </p:spPr>
        <p:style>
          <a:lnRef idx="1">
            <a:schemeClr val="accent6"/>
          </a:lnRef>
          <a:fillRef idx="0">
            <a:schemeClr val="accent6"/>
          </a:fillRef>
          <a:effectRef idx="0">
            <a:schemeClr val="accent6"/>
          </a:effectRef>
          <a:fontRef idx="minor">
            <a:schemeClr val="tx1"/>
          </a:fontRef>
        </p:style>
      </p:cxnSp>
      <p:cxnSp>
        <p:nvCxnSpPr>
          <p:cNvPr id="111" name="Straight Connector 110">
            <a:extLst>
              <a:ext uri="{FF2B5EF4-FFF2-40B4-BE49-F238E27FC236}">
                <a16:creationId xmlns:a16="http://schemas.microsoft.com/office/drawing/2014/main" id="{AAA144BE-0A76-40A8-B1BE-4ABE44EADB0D}"/>
              </a:ext>
            </a:extLst>
          </p:cNvPr>
          <p:cNvCxnSpPr>
            <a:cxnSpLocks/>
          </p:cNvCxnSpPr>
          <p:nvPr/>
        </p:nvCxnSpPr>
        <p:spPr>
          <a:xfrm>
            <a:off x="3883369" y="2297765"/>
            <a:ext cx="0" cy="63290"/>
          </a:xfrm>
          <a:prstGeom prst="line">
            <a:avLst/>
          </a:prstGeom>
          <a:ln w="19050">
            <a:solidFill>
              <a:schemeClr val="accent3"/>
            </a:solidFill>
            <a:tailEnd type="none"/>
          </a:ln>
        </p:spPr>
        <p:style>
          <a:lnRef idx="1">
            <a:schemeClr val="accent6"/>
          </a:lnRef>
          <a:fillRef idx="0">
            <a:schemeClr val="accent6"/>
          </a:fillRef>
          <a:effectRef idx="0">
            <a:schemeClr val="accent6"/>
          </a:effectRef>
          <a:fontRef idx="minor">
            <a:schemeClr val="tx1"/>
          </a:fontRef>
        </p:style>
      </p:cxnSp>
      <p:cxnSp>
        <p:nvCxnSpPr>
          <p:cNvPr id="112" name="Straight Connector 111">
            <a:extLst>
              <a:ext uri="{FF2B5EF4-FFF2-40B4-BE49-F238E27FC236}">
                <a16:creationId xmlns:a16="http://schemas.microsoft.com/office/drawing/2014/main" id="{5E2FA7F2-68C8-4301-A4E8-551EFBD0F0A5}"/>
              </a:ext>
            </a:extLst>
          </p:cNvPr>
          <p:cNvCxnSpPr>
            <a:cxnSpLocks/>
          </p:cNvCxnSpPr>
          <p:nvPr/>
        </p:nvCxnSpPr>
        <p:spPr>
          <a:xfrm>
            <a:off x="3913495" y="2406766"/>
            <a:ext cx="0" cy="63290"/>
          </a:xfrm>
          <a:prstGeom prst="line">
            <a:avLst/>
          </a:prstGeom>
          <a:ln w="19050">
            <a:solidFill>
              <a:schemeClr val="accent3"/>
            </a:solidFill>
            <a:tailEnd type="none"/>
          </a:ln>
        </p:spPr>
        <p:style>
          <a:lnRef idx="1">
            <a:schemeClr val="accent6"/>
          </a:lnRef>
          <a:fillRef idx="0">
            <a:schemeClr val="accent6"/>
          </a:fillRef>
          <a:effectRef idx="0">
            <a:schemeClr val="accent6"/>
          </a:effectRef>
          <a:fontRef idx="minor">
            <a:schemeClr val="tx1"/>
          </a:fontRef>
        </p:style>
      </p:cxnSp>
      <p:cxnSp>
        <p:nvCxnSpPr>
          <p:cNvPr id="113" name="Straight Connector 112">
            <a:extLst>
              <a:ext uri="{FF2B5EF4-FFF2-40B4-BE49-F238E27FC236}">
                <a16:creationId xmlns:a16="http://schemas.microsoft.com/office/drawing/2014/main" id="{6F3B7906-3F30-4B77-BFA2-54BA7D5EDBA5}"/>
              </a:ext>
            </a:extLst>
          </p:cNvPr>
          <p:cNvCxnSpPr>
            <a:cxnSpLocks/>
          </p:cNvCxnSpPr>
          <p:nvPr/>
        </p:nvCxnSpPr>
        <p:spPr>
          <a:xfrm>
            <a:off x="3726652" y="2406766"/>
            <a:ext cx="0" cy="63290"/>
          </a:xfrm>
          <a:prstGeom prst="line">
            <a:avLst/>
          </a:prstGeom>
          <a:ln w="19050">
            <a:solidFill>
              <a:schemeClr val="accent3"/>
            </a:solidFill>
            <a:tailEnd type="none"/>
          </a:ln>
        </p:spPr>
        <p:style>
          <a:lnRef idx="1">
            <a:schemeClr val="accent6"/>
          </a:lnRef>
          <a:fillRef idx="0">
            <a:schemeClr val="accent6"/>
          </a:fillRef>
          <a:effectRef idx="0">
            <a:schemeClr val="accent6"/>
          </a:effectRef>
          <a:fontRef idx="minor">
            <a:schemeClr val="tx1"/>
          </a:fontRef>
        </p:style>
      </p:cxnSp>
      <p:cxnSp>
        <p:nvCxnSpPr>
          <p:cNvPr id="114" name="Straight Connector 113">
            <a:extLst>
              <a:ext uri="{FF2B5EF4-FFF2-40B4-BE49-F238E27FC236}">
                <a16:creationId xmlns:a16="http://schemas.microsoft.com/office/drawing/2014/main" id="{504FAD37-30CE-49E4-AED6-903600EDA040}"/>
              </a:ext>
            </a:extLst>
          </p:cNvPr>
          <p:cNvCxnSpPr>
            <a:cxnSpLocks/>
          </p:cNvCxnSpPr>
          <p:nvPr/>
        </p:nvCxnSpPr>
        <p:spPr>
          <a:xfrm>
            <a:off x="3922536" y="2516768"/>
            <a:ext cx="0" cy="63290"/>
          </a:xfrm>
          <a:prstGeom prst="line">
            <a:avLst/>
          </a:prstGeom>
          <a:ln w="19050">
            <a:solidFill>
              <a:schemeClr val="accent3"/>
            </a:solidFill>
            <a:tailEnd type="none"/>
          </a:ln>
        </p:spPr>
        <p:style>
          <a:lnRef idx="1">
            <a:schemeClr val="accent6"/>
          </a:lnRef>
          <a:fillRef idx="0">
            <a:schemeClr val="accent6"/>
          </a:fillRef>
          <a:effectRef idx="0">
            <a:schemeClr val="accent6"/>
          </a:effectRef>
          <a:fontRef idx="minor">
            <a:schemeClr val="tx1"/>
          </a:fontRef>
        </p:style>
      </p:cxnSp>
      <p:cxnSp>
        <p:nvCxnSpPr>
          <p:cNvPr id="115" name="Straight Connector 114">
            <a:extLst>
              <a:ext uri="{FF2B5EF4-FFF2-40B4-BE49-F238E27FC236}">
                <a16:creationId xmlns:a16="http://schemas.microsoft.com/office/drawing/2014/main" id="{34113CEC-864F-4D61-8781-B39C2592F8C1}"/>
              </a:ext>
            </a:extLst>
          </p:cNvPr>
          <p:cNvCxnSpPr>
            <a:cxnSpLocks/>
          </p:cNvCxnSpPr>
          <p:nvPr/>
        </p:nvCxnSpPr>
        <p:spPr>
          <a:xfrm>
            <a:off x="3599015" y="2516768"/>
            <a:ext cx="0" cy="63290"/>
          </a:xfrm>
          <a:prstGeom prst="line">
            <a:avLst/>
          </a:prstGeom>
          <a:ln w="19050">
            <a:solidFill>
              <a:schemeClr val="accent3"/>
            </a:solidFill>
            <a:tailEnd type="none"/>
          </a:ln>
        </p:spPr>
        <p:style>
          <a:lnRef idx="1">
            <a:schemeClr val="accent6"/>
          </a:lnRef>
          <a:fillRef idx="0">
            <a:schemeClr val="accent6"/>
          </a:fillRef>
          <a:effectRef idx="0">
            <a:schemeClr val="accent6"/>
          </a:effectRef>
          <a:fontRef idx="minor">
            <a:schemeClr val="tx1"/>
          </a:fontRef>
        </p:style>
      </p:cxnSp>
      <p:cxnSp>
        <p:nvCxnSpPr>
          <p:cNvPr id="116" name="Straight Connector 115">
            <a:extLst>
              <a:ext uri="{FF2B5EF4-FFF2-40B4-BE49-F238E27FC236}">
                <a16:creationId xmlns:a16="http://schemas.microsoft.com/office/drawing/2014/main" id="{392F4B17-BB92-4A60-ACC5-58939FE7A9AC}"/>
              </a:ext>
            </a:extLst>
          </p:cNvPr>
          <p:cNvCxnSpPr>
            <a:cxnSpLocks/>
          </p:cNvCxnSpPr>
          <p:nvPr/>
        </p:nvCxnSpPr>
        <p:spPr>
          <a:xfrm>
            <a:off x="3961726" y="2644437"/>
            <a:ext cx="0" cy="63290"/>
          </a:xfrm>
          <a:prstGeom prst="line">
            <a:avLst/>
          </a:prstGeom>
          <a:ln w="19050">
            <a:solidFill>
              <a:schemeClr val="accent3"/>
            </a:solidFill>
            <a:tailEnd type="none"/>
          </a:ln>
        </p:spPr>
        <p:style>
          <a:lnRef idx="1">
            <a:schemeClr val="accent6"/>
          </a:lnRef>
          <a:fillRef idx="0">
            <a:schemeClr val="accent6"/>
          </a:fillRef>
          <a:effectRef idx="0">
            <a:schemeClr val="accent6"/>
          </a:effectRef>
          <a:fontRef idx="minor">
            <a:schemeClr val="tx1"/>
          </a:fontRef>
        </p:style>
      </p:cxnSp>
      <p:cxnSp>
        <p:nvCxnSpPr>
          <p:cNvPr id="117" name="Straight Connector 116">
            <a:extLst>
              <a:ext uri="{FF2B5EF4-FFF2-40B4-BE49-F238E27FC236}">
                <a16:creationId xmlns:a16="http://schemas.microsoft.com/office/drawing/2014/main" id="{CD3F26FC-6493-4F9B-9086-F189F1BC5E71}"/>
              </a:ext>
            </a:extLst>
          </p:cNvPr>
          <p:cNvCxnSpPr>
            <a:cxnSpLocks/>
          </p:cNvCxnSpPr>
          <p:nvPr/>
        </p:nvCxnSpPr>
        <p:spPr>
          <a:xfrm>
            <a:off x="3826110" y="2644442"/>
            <a:ext cx="0" cy="63290"/>
          </a:xfrm>
          <a:prstGeom prst="line">
            <a:avLst/>
          </a:prstGeom>
          <a:ln w="19050">
            <a:solidFill>
              <a:schemeClr val="accent3"/>
            </a:solidFill>
            <a:tailEnd type="none"/>
          </a:ln>
        </p:spPr>
        <p:style>
          <a:lnRef idx="1">
            <a:schemeClr val="accent6"/>
          </a:lnRef>
          <a:fillRef idx="0">
            <a:schemeClr val="accent6"/>
          </a:fillRef>
          <a:effectRef idx="0">
            <a:schemeClr val="accent6"/>
          </a:effectRef>
          <a:fontRef idx="minor">
            <a:schemeClr val="tx1"/>
          </a:fontRef>
        </p:style>
      </p:cxnSp>
      <p:cxnSp>
        <p:nvCxnSpPr>
          <p:cNvPr id="118" name="Straight Connector 117">
            <a:extLst>
              <a:ext uri="{FF2B5EF4-FFF2-40B4-BE49-F238E27FC236}">
                <a16:creationId xmlns:a16="http://schemas.microsoft.com/office/drawing/2014/main" id="{D9A49EAD-84E1-460A-8DA5-2D2E6A64881D}"/>
              </a:ext>
            </a:extLst>
          </p:cNvPr>
          <p:cNvCxnSpPr>
            <a:cxnSpLocks/>
          </p:cNvCxnSpPr>
          <p:nvPr/>
        </p:nvCxnSpPr>
        <p:spPr>
          <a:xfrm>
            <a:off x="3946657" y="2747919"/>
            <a:ext cx="0" cy="63290"/>
          </a:xfrm>
          <a:prstGeom prst="line">
            <a:avLst/>
          </a:prstGeom>
          <a:ln w="19050">
            <a:solidFill>
              <a:schemeClr val="accent3"/>
            </a:solidFill>
            <a:tailEnd type="none"/>
          </a:ln>
        </p:spPr>
        <p:style>
          <a:lnRef idx="1">
            <a:schemeClr val="accent6"/>
          </a:lnRef>
          <a:fillRef idx="0">
            <a:schemeClr val="accent6"/>
          </a:fillRef>
          <a:effectRef idx="0">
            <a:schemeClr val="accent6"/>
          </a:effectRef>
          <a:fontRef idx="minor">
            <a:schemeClr val="tx1"/>
          </a:fontRef>
        </p:style>
      </p:cxnSp>
      <p:cxnSp>
        <p:nvCxnSpPr>
          <p:cNvPr id="119" name="Straight Connector 118">
            <a:extLst>
              <a:ext uri="{FF2B5EF4-FFF2-40B4-BE49-F238E27FC236}">
                <a16:creationId xmlns:a16="http://schemas.microsoft.com/office/drawing/2014/main" id="{3B6A1DD8-6A88-4C57-AC6F-DFB383BC2656}"/>
              </a:ext>
            </a:extLst>
          </p:cNvPr>
          <p:cNvCxnSpPr>
            <a:cxnSpLocks/>
          </p:cNvCxnSpPr>
          <p:nvPr/>
        </p:nvCxnSpPr>
        <p:spPr>
          <a:xfrm>
            <a:off x="3735694" y="2747919"/>
            <a:ext cx="0" cy="63290"/>
          </a:xfrm>
          <a:prstGeom prst="line">
            <a:avLst/>
          </a:prstGeom>
          <a:ln w="19050">
            <a:solidFill>
              <a:schemeClr val="accent3"/>
            </a:solidFill>
            <a:tailEnd type="none"/>
          </a:ln>
        </p:spPr>
        <p:style>
          <a:lnRef idx="1">
            <a:schemeClr val="accent6"/>
          </a:lnRef>
          <a:fillRef idx="0">
            <a:schemeClr val="accent6"/>
          </a:fillRef>
          <a:effectRef idx="0">
            <a:schemeClr val="accent6"/>
          </a:effectRef>
          <a:fontRef idx="minor">
            <a:schemeClr val="tx1"/>
          </a:fontRef>
        </p:style>
      </p:cxnSp>
      <p:cxnSp>
        <p:nvCxnSpPr>
          <p:cNvPr id="120" name="Straight Connector 119">
            <a:extLst>
              <a:ext uri="{FF2B5EF4-FFF2-40B4-BE49-F238E27FC236}">
                <a16:creationId xmlns:a16="http://schemas.microsoft.com/office/drawing/2014/main" id="{972B6A5C-7763-40DE-8D10-CABCF7E859D2}"/>
              </a:ext>
            </a:extLst>
          </p:cNvPr>
          <p:cNvCxnSpPr/>
          <p:nvPr/>
        </p:nvCxnSpPr>
        <p:spPr>
          <a:xfrm>
            <a:off x="3798984" y="1722896"/>
            <a:ext cx="183841" cy="0"/>
          </a:xfrm>
          <a:prstGeom prst="line">
            <a:avLst/>
          </a:prstGeom>
          <a:ln w="19050">
            <a:solidFill>
              <a:schemeClr val="accent3"/>
            </a:solidFill>
            <a:tailEnd type="none"/>
          </a:ln>
        </p:spPr>
        <p:style>
          <a:lnRef idx="1">
            <a:schemeClr val="accent6"/>
          </a:lnRef>
          <a:fillRef idx="0">
            <a:schemeClr val="accent6"/>
          </a:fillRef>
          <a:effectRef idx="0">
            <a:schemeClr val="accent6"/>
          </a:effectRef>
          <a:fontRef idx="minor">
            <a:schemeClr val="tx1"/>
          </a:fontRef>
        </p:style>
      </p:cxnSp>
      <p:cxnSp>
        <p:nvCxnSpPr>
          <p:cNvPr id="121" name="Straight Connector 120">
            <a:extLst>
              <a:ext uri="{FF2B5EF4-FFF2-40B4-BE49-F238E27FC236}">
                <a16:creationId xmlns:a16="http://schemas.microsoft.com/office/drawing/2014/main" id="{03D22016-1EBE-44C7-B238-DFBBDE126246}"/>
              </a:ext>
            </a:extLst>
          </p:cNvPr>
          <p:cNvCxnSpPr/>
          <p:nvPr/>
        </p:nvCxnSpPr>
        <p:spPr>
          <a:xfrm>
            <a:off x="3678433" y="1825364"/>
            <a:ext cx="283286" cy="0"/>
          </a:xfrm>
          <a:prstGeom prst="line">
            <a:avLst/>
          </a:prstGeom>
          <a:ln w="19050">
            <a:solidFill>
              <a:schemeClr val="accent3"/>
            </a:solidFill>
            <a:tailEnd type="none"/>
          </a:ln>
        </p:spPr>
        <p:style>
          <a:lnRef idx="1">
            <a:schemeClr val="accent6"/>
          </a:lnRef>
          <a:fillRef idx="0">
            <a:schemeClr val="accent6"/>
          </a:fillRef>
          <a:effectRef idx="0">
            <a:schemeClr val="accent6"/>
          </a:effectRef>
          <a:fontRef idx="minor">
            <a:schemeClr val="tx1"/>
          </a:fontRef>
        </p:style>
      </p:cxnSp>
      <p:cxnSp>
        <p:nvCxnSpPr>
          <p:cNvPr id="122" name="Straight Connector 121">
            <a:extLst>
              <a:ext uri="{FF2B5EF4-FFF2-40B4-BE49-F238E27FC236}">
                <a16:creationId xmlns:a16="http://schemas.microsoft.com/office/drawing/2014/main" id="{5EA342BD-18B2-473B-B592-B5D8AD83D812}"/>
              </a:ext>
            </a:extLst>
          </p:cNvPr>
          <p:cNvCxnSpPr/>
          <p:nvPr/>
        </p:nvCxnSpPr>
        <p:spPr>
          <a:xfrm>
            <a:off x="3820087" y="1963996"/>
            <a:ext cx="120542" cy="0"/>
          </a:xfrm>
          <a:prstGeom prst="line">
            <a:avLst/>
          </a:prstGeom>
          <a:ln w="19050">
            <a:solidFill>
              <a:schemeClr val="accent3"/>
            </a:solidFill>
            <a:tailEnd type="none"/>
          </a:ln>
        </p:spPr>
        <p:style>
          <a:lnRef idx="1">
            <a:schemeClr val="accent6"/>
          </a:lnRef>
          <a:fillRef idx="0">
            <a:schemeClr val="accent6"/>
          </a:fillRef>
          <a:effectRef idx="0">
            <a:schemeClr val="accent6"/>
          </a:effectRef>
          <a:fontRef idx="minor">
            <a:schemeClr val="tx1"/>
          </a:fontRef>
        </p:style>
      </p:cxnSp>
      <p:cxnSp>
        <p:nvCxnSpPr>
          <p:cNvPr id="123" name="Straight Connector 122">
            <a:extLst>
              <a:ext uri="{FF2B5EF4-FFF2-40B4-BE49-F238E27FC236}">
                <a16:creationId xmlns:a16="http://schemas.microsoft.com/office/drawing/2014/main" id="{693A3C62-A35D-4688-A426-26759BD8CA1E}"/>
              </a:ext>
            </a:extLst>
          </p:cNvPr>
          <p:cNvCxnSpPr>
            <a:cxnSpLocks/>
          </p:cNvCxnSpPr>
          <p:nvPr/>
        </p:nvCxnSpPr>
        <p:spPr>
          <a:xfrm>
            <a:off x="3832135" y="2066465"/>
            <a:ext cx="298364" cy="0"/>
          </a:xfrm>
          <a:prstGeom prst="line">
            <a:avLst/>
          </a:prstGeom>
          <a:ln w="19050">
            <a:solidFill>
              <a:schemeClr val="accent3"/>
            </a:solidFill>
            <a:tailEnd type="none"/>
          </a:ln>
        </p:spPr>
        <p:style>
          <a:lnRef idx="1">
            <a:schemeClr val="accent6"/>
          </a:lnRef>
          <a:fillRef idx="0">
            <a:schemeClr val="accent6"/>
          </a:fillRef>
          <a:effectRef idx="0">
            <a:schemeClr val="accent6"/>
          </a:effectRef>
          <a:fontRef idx="minor">
            <a:schemeClr val="tx1"/>
          </a:fontRef>
        </p:style>
      </p:cxnSp>
      <p:cxnSp>
        <p:nvCxnSpPr>
          <p:cNvPr id="124" name="Straight Connector 123">
            <a:extLst>
              <a:ext uri="{FF2B5EF4-FFF2-40B4-BE49-F238E27FC236}">
                <a16:creationId xmlns:a16="http://schemas.microsoft.com/office/drawing/2014/main" id="{86BC3F7E-1133-488E-AD94-9632C2934C04}"/>
              </a:ext>
            </a:extLst>
          </p:cNvPr>
          <p:cNvCxnSpPr>
            <a:cxnSpLocks/>
          </p:cNvCxnSpPr>
          <p:nvPr/>
        </p:nvCxnSpPr>
        <p:spPr>
          <a:xfrm>
            <a:off x="3558585" y="2171018"/>
            <a:ext cx="403135" cy="0"/>
          </a:xfrm>
          <a:prstGeom prst="line">
            <a:avLst/>
          </a:prstGeom>
          <a:ln w="19050">
            <a:solidFill>
              <a:schemeClr val="accent3"/>
            </a:solidFill>
            <a:tailEnd type="none"/>
          </a:ln>
        </p:spPr>
        <p:style>
          <a:lnRef idx="1">
            <a:schemeClr val="accent6"/>
          </a:lnRef>
          <a:fillRef idx="0">
            <a:schemeClr val="accent6"/>
          </a:fillRef>
          <a:effectRef idx="0">
            <a:schemeClr val="accent6"/>
          </a:effectRef>
          <a:fontRef idx="minor">
            <a:schemeClr val="tx1"/>
          </a:fontRef>
        </p:style>
      </p:cxnSp>
      <p:cxnSp>
        <p:nvCxnSpPr>
          <p:cNvPr id="125" name="Straight Connector 124">
            <a:extLst>
              <a:ext uri="{FF2B5EF4-FFF2-40B4-BE49-F238E27FC236}">
                <a16:creationId xmlns:a16="http://schemas.microsoft.com/office/drawing/2014/main" id="{6E64BCCE-740A-471E-B6C1-96F14C2CB1A7}"/>
              </a:ext>
            </a:extLst>
          </p:cNvPr>
          <p:cNvCxnSpPr>
            <a:cxnSpLocks/>
          </p:cNvCxnSpPr>
          <p:nvPr/>
        </p:nvCxnSpPr>
        <p:spPr>
          <a:xfrm>
            <a:off x="3884881" y="2332438"/>
            <a:ext cx="137118" cy="0"/>
          </a:xfrm>
          <a:prstGeom prst="line">
            <a:avLst/>
          </a:prstGeom>
          <a:ln w="19050">
            <a:solidFill>
              <a:schemeClr val="accent3"/>
            </a:solidFill>
            <a:tailEnd type="none"/>
          </a:ln>
        </p:spPr>
        <p:style>
          <a:lnRef idx="1">
            <a:schemeClr val="accent6"/>
          </a:lnRef>
          <a:fillRef idx="0">
            <a:schemeClr val="accent6"/>
          </a:fillRef>
          <a:effectRef idx="0">
            <a:schemeClr val="accent6"/>
          </a:effectRef>
          <a:fontRef idx="minor">
            <a:schemeClr val="tx1"/>
          </a:fontRef>
        </p:style>
      </p:cxnSp>
      <p:cxnSp>
        <p:nvCxnSpPr>
          <p:cNvPr id="126" name="Straight Connector 125">
            <a:extLst>
              <a:ext uri="{FF2B5EF4-FFF2-40B4-BE49-F238E27FC236}">
                <a16:creationId xmlns:a16="http://schemas.microsoft.com/office/drawing/2014/main" id="{381A01E4-FDF6-4D0D-92DD-100731F25304}"/>
              </a:ext>
            </a:extLst>
          </p:cNvPr>
          <p:cNvCxnSpPr>
            <a:cxnSpLocks/>
          </p:cNvCxnSpPr>
          <p:nvPr/>
        </p:nvCxnSpPr>
        <p:spPr>
          <a:xfrm flipV="1">
            <a:off x="3726652" y="2436350"/>
            <a:ext cx="186843" cy="2061"/>
          </a:xfrm>
          <a:prstGeom prst="line">
            <a:avLst/>
          </a:prstGeom>
          <a:ln w="19050">
            <a:solidFill>
              <a:schemeClr val="accent3"/>
            </a:solidFill>
            <a:tailEnd type="none"/>
          </a:ln>
        </p:spPr>
        <p:style>
          <a:lnRef idx="1">
            <a:schemeClr val="accent6"/>
          </a:lnRef>
          <a:fillRef idx="0">
            <a:schemeClr val="accent6"/>
          </a:fillRef>
          <a:effectRef idx="0">
            <a:schemeClr val="accent6"/>
          </a:effectRef>
          <a:fontRef idx="minor">
            <a:schemeClr val="tx1"/>
          </a:fontRef>
        </p:style>
      </p:cxnSp>
      <p:cxnSp>
        <p:nvCxnSpPr>
          <p:cNvPr id="127" name="Straight Connector 126">
            <a:extLst>
              <a:ext uri="{FF2B5EF4-FFF2-40B4-BE49-F238E27FC236}">
                <a16:creationId xmlns:a16="http://schemas.microsoft.com/office/drawing/2014/main" id="{609F213F-6035-4D95-AED4-BBD12141D322}"/>
              </a:ext>
            </a:extLst>
          </p:cNvPr>
          <p:cNvCxnSpPr/>
          <p:nvPr/>
        </p:nvCxnSpPr>
        <p:spPr>
          <a:xfrm>
            <a:off x="3599015" y="2548412"/>
            <a:ext cx="323520" cy="0"/>
          </a:xfrm>
          <a:prstGeom prst="line">
            <a:avLst/>
          </a:prstGeom>
          <a:ln w="19050">
            <a:solidFill>
              <a:schemeClr val="accent3"/>
            </a:solidFill>
            <a:tailEnd type="none"/>
          </a:ln>
        </p:spPr>
        <p:style>
          <a:lnRef idx="1">
            <a:schemeClr val="accent6"/>
          </a:lnRef>
          <a:fillRef idx="0">
            <a:schemeClr val="accent6"/>
          </a:fillRef>
          <a:effectRef idx="0">
            <a:schemeClr val="accent6"/>
          </a:effectRef>
          <a:fontRef idx="minor">
            <a:schemeClr val="tx1"/>
          </a:fontRef>
        </p:style>
      </p:cxnSp>
      <p:cxnSp>
        <p:nvCxnSpPr>
          <p:cNvPr id="128" name="Straight Connector 127">
            <a:extLst>
              <a:ext uri="{FF2B5EF4-FFF2-40B4-BE49-F238E27FC236}">
                <a16:creationId xmlns:a16="http://schemas.microsoft.com/office/drawing/2014/main" id="{90B33022-5C2C-466E-928B-A8C4D30D9946}"/>
              </a:ext>
            </a:extLst>
          </p:cNvPr>
          <p:cNvCxnSpPr>
            <a:cxnSpLocks/>
          </p:cNvCxnSpPr>
          <p:nvPr/>
        </p:nvCxnSpPr>
        <p:spPr>
          <a:xfrm>
            <a:off x="3826114" y="2702565"/>
            <a:ext cx="135605" cy="383"/>
          </a:xfrm>
          <a:prstGeom prst="line">
            <a:avLst/>
          </a:prstGeom>
          <a:ln w="19050">
            <a:solidFill>
              <a:schemeClr val="accent3"/>
            </a:solidFill>
            <a:tailEnd type="none"/>
          </a:ln>
        </p:spPr>
        <p:style>
          <a:lnRef idx="1">
            <a:schemeClr val="accent6"/>
          </a:lnRef>
          <a:fillRef idx="0">
            <a:schemeClr val="accent6"/>
          </a:fillRef>
          <a:effectRef idx="0">
            <a:schemeClr val="accent6"/>
          </a:effectRef>
          <a:fontRef idx="minor">
            <a:schemeClr val="tx1"/>
          </a:fontRef>
        </p:style>
      </p:cxnSp>
      <p:cxnSp>
        <p:nvCxnSpPr>
          <p:cNvPr id="129" name="Straight Connector 128">
            <a:extLst>
              <a:ext uri="{FF2B5EF4-FFF2-40B4-BE49-F238E27FC236}">
                <a16:creationId xmlns:a16="http://schemas.microsoft.com/office/drawing/2014/main" id="{30A6EEBC-86B8-4989-BF29-634DAC781B38}"/>
              </a:ext>
            </a:extLst>
          </p:cNvPr>
          <p:cNvCxnSpPr/>
          <p:nvPr/>
        </p:nvCxnSpPr>
        <p:spPr>
          <a:xfrm>
            <a:off x="3735694" y="2779563"/>
            <a:ext cx="204935" cy="0"/>
          </a:xfrm>
          <a:prstGeom prst="line">
            <a:avLst/>
          </a:prstGeom>
          <a:ln w="19050">
            <a:solidFill>
              <a:schemeClr val="accent3"/>
            </a:solidFill>
            <a:tailEnd type="none"/>
          </a:ln>
        </p:spPr>
        <p:style>
          <a:lnRef idx="1">
            <a:schemeClr val="accent6"/>
          </a:lnRef>
          <a:fillRef idx="0">
            <a:schemeClr val="accent6"/>
          </a:fillRef>
          <a:effectRef idx="0">
            <a:schemeClr val="accent6"/>
          </a:effectRef>
          <a:fontRef idx="minor">
            <a:schemeClr val="tx1"/>
          </a:fontRef>
        </p:style>
      </p:cxnSp>
      <p:cxnSp>
        <p:nvCxnSpPr>
          <p:cNvPr id="130" name="Straight Connector 129">
            <a:extLst>
              <a:ext uri="{FF2B5EF4-FFF2-40B4-BE49-F238E27FC236}">
                <a16:creationId xmlns:a16="http://schemas.microsoft.com/office/drawing/2014/main" id="{7906FCC0-F3DD-4896-958B-B730FC3E57C4}"/>
              </a:ext>
            </a:extLst>
          </p:cNvPr>
          <p:cNvCxnSpPr/>
          <p:nvPr/>
        </p:nvCxnSpPr>
        <p:spPr>
          <a:xfrm>
            <a:off x="3479531" y="4172603"/>
            <a:ext cx="650967" cy="0"/>
          </a:xfrm>
          <a:prstGeom prst="line">
            <a:avLst/>
          </a:prstGeom>
          <a:ln w="19050">
            <a:solidFill>
              <a:schemeClr val="tx2"/>
            </a:solidFill>
            <a:tailEnd type="none"/>
          </a:ln>
        </p:spPr>
        <p:style>
          <a:lnRef idx="1">
            <a:schemeClr val="accent6"/>
          </a:lnRef>
          <a:fillRef idx="0">
            <a:schemeClr val="accent6"/>
          </a:fillRef>
          <a:effectRef idx="0">
            <a:schemeClr val="accent6"/>
          </a:effectRef>
          <a:fontRef idx="minor">
            <a:schemeClr val="tx1"/>
          </a:fontRef>
        </p:style>
      </p:cxnSp>
      <p:cxnSp>
        <p:nvCxnSpPr>
          <p:cNvPr id="131" name="Straight Connector 130">
            <a:extLst>
              <a:ext uri="{FF2B5EF4-FFF2-40B4-BE49-F238E27FC236}">
                <a16:creationId xmlns:a16="http://schemas.microsoft.com/office/drawing/2014/main" id="{CD2DE4BD-432E-4472-84B4-E3674053C277}"/>
              </a:ext>
            </a:extLst>
          </p:cNvPr>
          <p:cNvCxnSpPr>
            <a:cxnSpLocks/>
          </p:cNvCxnSpPr>
          <p:nvPr/>
        </p:nvCxnSpPr>
        <p:spPr>
          <a:xfrm>
            <a:off x="3643322" y="4175611"/>
            <a:ext cx="0" cy="35160"/>
          </a:xfrm>
          <a:prstGeom prst="line">
            <a:avLst/>
          </a:prstGeom>
          <a:ln w="19050">
            <a:solidFill>
              <a:schemeClr val="tx2"/>
            </a:solidFill>
            <a:tailEnd type="none"/>
          </a:ln>
        </p:spPr>
        <p:style>
          <a:lnRef idx="1">
            <a:schemeClr val="accent6"/>
          </a:lnRef>
          <a:fillRef idx="0">
            <a:schemeClr val="accent6"/>
          </a:fillRef>
          <a:effectRef idx="0">
            <a:schemeClr val="accent6"/>
          </a:effectRef>
          <a:fontRef idx="minor">
            <a:schemeClr val="tx1"/>
          </a:fontRef>
        </p:style>
      </p:cxnSp>
      <p:cxnSp>
        <p:nvCxnSpPr>
          <p:cNvPr id="132" name="Straight Connector 131">
            <a:extLst>
              <a:ext uri="{FF2B5EF4-FFF2-40B4-BE49-F238E27FC236}">
                <a16:creationId xmlns:a16="http://schemas.microsoft.com/office/drawing/2014/main" id="{69352B4A-1C4B-4FF3-BC5C-705AC9B2F094}"/>
              </a:ext>
            </a:extLst>
          </p:cNvPr>
          <p:cNvCxnSpPr>
            <a:cxnSpLocks/>
          </p:cNvCxnSpPr>
          <p:nvPr/>
        </p:nvCxnSpPr>
        <p:spPr>
          <a:xfrm>
            <a:off x="3486606" y="4175611"/>
            <a:ext cx="0" cy="35160"/>
          </a:xfrm>
          <a:prstGeom prst="line">
            <a:avLst/>
          </a:prstGeom>
          <a:ln w="19050">
            <a:solidFill>
              <a:schemeClr val="tx2"/>
            </a:solidFill>
            <a:tailEnd type="none"/>
          </a:ln>
        </p:spPr>
        <p:style>
          <a:lnRef idx="1">
            <a:schemeClr val="accent6"/>
          </a:lnRef>
          <a:fillRef idx="0">
            <a:schemeClr val="accent6"/>
          </a:fillRef>
          <a:effectRef idx="0">
            <a:schemeClr val="accent6"/>
          </a:effectRef>
          <a:fontRef idx="minor">
            <a:schemeClr val="tx1"/>
          </a:fontRef>
        </p:style>
      </p:cxnSp>
      <p:cxnSp>
        <p:nvCxnSpPr>
          <p:cNvPr id="133" name="Straight Connector 132">
            <a:extLst>
              <a:ext uri="{FF2B5EF4-FFF2-40B4-BE49-F238E27FC236}">
                <a16:creationId xmlns:a16="http://schemas.microsoft.com/office/drawing/2014/main" id="{9D83AFD3-6178-4EF1-8955-70AFA3A1B009}"/>
              </a:ext>
            </a:extLst>
          </p:cNvPr>
          <p:cNvCxnSpPr>
            <a:cxnSpLocks/>
          </p:cNvCxnSpPr>
          <p:nvPr/>
        </p:nvCxnSpPr>
        <p:spPr>
          <a:xfrm>
            <a:off x="3806069" y="4175611"/>
            <a:ext cx="0" cy="35160"/>
          </a:xfrm>
          <a:prstGeom prst="line">
            <a:avLst/>
          </a:prstGeom>
          <a:ln w="19050">
            <a:solidFill>
              <a:schemeClr val="tx2"/>
            </a:solidFill>
            <a:tailEnd type="none"/>
          </a:ln>
        </p:spPr>
        <p:style>
          <a:lnRef idx="1">
            <a:schemeClr val="accent6"/>
          </a:lnRef>
          <a:fillRef idx="0">
            <a:schemeClr val="accent6"/>
          </a:fillRef>
          <a:effectRef idx="0">
            <a:schemeClr val="accent6"/>
          </a:effectRef>
          <a:fontRef idx="minor">
            <a:schemeClr val="tx1"/>
          </a:fontRef>
        </p:style>
      </p:cxnSp>
      <p:cxnSp>
        <p:nvCxnSpPr>
          <p:cNvPr id="134" name="Straight Connector 133">
            <a:extLst>
              <a:ext uri="{FF2B5EF4-FFF2-40B4-BE49-F238E27FC236}">
                <a16:creationId xmlns:a16="http://schemas.microsoft.com/office/drawing/2014/main" id="{B96536CE-797A-4ADF-914B-61595A907AB0}"/>
              </a:ext>
            </a:extLst>
          </p:cNvPr>
          <p:cNvCxnSpPr>
            <a:cxnSpLocks/>
          </p:cNvCxnSpPr>
          <p:nvPr/>
        </p:nvCxnSpPr>
        <p:spPr>
          <a:xfrm>
            <a:off x="3971824" y="4175611"/>
            <a:ext cx="0" cy="35160"/>
          </a:xfrm>
          <a:prstGeom prst="line">
            <a:avLst/>
          </a:prstGeom>
          <a:ln w="19050">
            <a:solidFill>
              <a:schemeClr val="tx2"/>
            </a:solidFill>
            <a:tailEnd type="none"/>
          </a:ln>
        </p:spPr>
        <p:style>
          <a:lnRef idx="1">
            <a:schemeClr val="accent6"/>
          </a:lnRef>
          <a:fillRef idx="0">
            <a:schemeClr val="accent6"/>
          </a:fillRef>
          <a:effectRef idx="0">
            <a:schemeClr val="accent6"/>
          </a:effectRef>
          <a:fontRef idx="minor">
            <a:schemeClr val="tx1"/>
          </a:fontRef>
        </p:style>
      </p:cxnSp>
      <p:cxnSp>
        <p:nvCxnSpPr>
          <p:cNvPr id="135" name="Straight Connector 134">
            <a:extLst>
              <a:ext uri="{FF2B5EF4-FFF2-40B4-BE49-F238E27FC236}">
                <a16:creationId xmlns:a16="http://schemas.microsoft.com/office/drawing/2014/main" id="{E0DA9C76-E021-4D63-AB5C-5BF8FD6AB9CC}"/>
              </a:ext>
            </a:extLst>
          </p:cNvPr>
          <p:cNvCxnSpPr>
            <a:cxnSpLocks/>
          </p:cNvCxnSpPr>
          <p:nvPr/>
        </p:nvCxnSpPr>
        <p:spPr>
          <a:xfrm>
            <a:off x="4125533" y="4172596"/>
            <a:ext cx="0" cy="35160"/>
          </a:xfrm>
          <a:prstGeom prst="line">
            <a:avLst/>
          </a:prstGeom>
          <a:ln w="19050">
            <a:solidFill>
              <a:schemeClr val="tx2"/>
            </a:solidFill>
            <a:tailEnd type="none"/>
          </a:ln>
        </p:spPr>
        <p:style>
          <a:lnRef idx="1">
            <a:schemeClr val="accent6"/>
          </a:lnRef>
          <a:fillRef idx="0">
            <a:schemeClr val="accent6"/>
          </a:fillRef>
          <a:effectRef idx="0">
            <a:schemeClr val="accent6"/>
          </a:effectRef>
          <a:fontRef idx="minor">
            <a:schemeClr val="tx1"/>
          </a:fontRef>
        </p:style>
      </p:cxnSp>
      <p:sp>
        <p:nvSpPr>
          <p:cNvPr id="136" name="Oval 135">
            <a:extLst>
              <a:ext uri="{FF2B5EF4-FFF2-40B4-BE49-F238E27FC236}">
                <a16:creationId xmlns:a16="http://schemas.microsoft.com/office/drawing/2014/main" id="{DC941AE7-5384-49DD-B580-A061F1B6A777}"/>
              </a:ext>
            </a:extLst>
          </p:cNvPr>
          <p:cNvSpPr/>
          <p:nvPr/>
        </p:nvSpPr>
        <p:spPr>
          <a:xfrm>
            <a:off x="3868313" y="1449004"/>
            <a:ext cx="33137" cy="34715"/>
          </a:xfrm>
          <a:prstGeom prst="ellipse">
            <a:avLst/>
          </a:prstGeom>
          <a:solidFill>
            <a:schemeClr val="accent3"/>
          </a:solidFill>
          <a:ln w="19050">
            <a:solidFill>
              <a:schemeClr val="accent3"/>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578678" rtl="0" eaLnBrk="1" fontAlgn="base" latinLnBrk="0" hangingPunct="1">
              <a:lnSpc>
                <a:spcPct val="100000"/>
              </a:lnSpc>
              <a:spcBef>
                <a:spcPct val="0"/>
              </a:spcBef>
              <a:spcAft>
                <a:spcPct val="0"/>
              </a:spcAft>
              <a:buClrTx/>
              <a:buSzTx/>
              <a:buFontTx/>
              <a:buNone/>
              <a:tabLst/>
              <a:defRPr/>
            </a:pPr>
            <a:endParaRPr kumimoji="0" lang="en-GB" sz="113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7" name="Oval 136">
            <a:extLst>
              <a:ext uri="{FF2B5EF4-FFF2-40B4-BE49-F238E27FC236}">
                <a16:creationId xmlns:a16="http://schemas.microsoft.com/office/drawing/2014/main" id="{0B20B758-5A9F-434C-B499-131FE6E9A9B7}"/>
              </a:ext>
            </a:extLst>
          </p:cNvPr>
          <p:cNvSpPr/>
          <p:nvPr/>
        </p:nvSpPr>
        <p:spPr>
          <a:xfrm>
            <a:off x="3880360" y="1594411"/>
            <a:ext cx="33137" cy="34715"/>
          </a:xfrm>
          <a:prstGeom prst="ellipse">
            <a:avLst/>
          </a:prstGeom>
          <a:solidFill>
            <a:schemeClr val="accent3"/>
          </a:solidFill>
          <a:ln w="19050">
            <a:solidFill>
              <a:schemeClr val="accent3"/>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578678" rtl="0" eaLnBrk="1" fontAlgn="base" latinLnBrk="0" hangingPunct="1">
              <a:lnSpc>
                <a:spcPct val="100000"/>
              </a:lnSpc>
              <a:spcBef>
                <a:spcPct val="0"/>
              </a:spcBef>
              <a:spcAft>
                <a:spcPct val="0"/>
              </a:spcAft>
              <a:buClrTx/>
              <a:buSzTx/>
              <a:buFontTx/>
              <a:buNone/>
              <a:tabLst/>
              <a:defRPr/>
            </a:pPr>
            <a:endParaRPr kumimoji="0" lang="en-GB" sz="113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8" name="Oval 137">
            <a:extLst>
              <a:ext uri="{FF2B5EF4-FFF2-40B4-BE49-F238E27FC236}">
                <a16:creationId xmlns:a16="http://schemas.microsoft.com/office/drawing/2014/main" id="{1077353B-C114-469C-AA3A-172AD441239E}"/>
              </a:ext>
            </a:extLst>
          </p:cNvPr>
          <p:cNvSpPr/>
          <p:nvPr/>
        </p:nvSpPr>
        <p:spPr>
          <a:xfrm>
            <a:off x="3880357" y="1708216"/>
            <a:ext cx="33137" cy="34715"/>
          </a:xfrm>
          <a:prstGeom prst="ellipse">
            <a:avLst/>
          </a:prstGeom>
          <a:solidFill>
            <a:schemeClr val="accent3"/>
          </a:solidFill>
          <a:ln w="19050">
            <a:solidFill>
              <a:schemeClr val="accent3"/>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578678" rtl="0" eaLnBrk="1" fontAlgn="base" latinLnBrk="0" hangingPunct="1">
              <a:lnSpc>
                <a:spcPct val="100000"/>
              </a:lnSpc>
              <a:spcBef>
                <a:spcPct val="0"/>
              </a:spcBef>
              <a:spcAft>
                <a:spcPct val="0"/>
              </a:spcAft>
              <a:buClrTx/>
              <a:buSzTx/>
              <a:buFontTx/>
              <a:buNone/>
              <a:tabLst/>
              <a:defRPr/>
            </a:pPr>
            <a:endParaRPr kumimoji="0" lang="en-GB" sz="113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9" name="Oval 138">
            <a:extLst>
              <a:ext uri="{FF2B5EF4-FFF2-40B4-BE49-F238E27FC236}">
                <a16:creationId xmlns:a16="http://schemas.microsoft.com/office/drawing/2014/main" id="{306C9C12-122A-4800-A1ED-882A7F8FD015}"/>
              </a:ext>
            </a:extLst>
          </p:cNvPr>
          <p:cNvSpPr/>
          <p:nvPr/>
        </p:nvSpPr>
        <p:spPr>
          <a:xfrm>
            <a:off x="3805024" y="1806950"/>
            <a:ext cx="33137" cy="34715"/>
          </a:xfrm>
          <a:prstGeom prst="ellipse">
            <a:avLst/>
          </a:prstGeom>
          <a:solidFill>
            <a:schemeClr val="accent3"/>
          </a:solidFill>
          <a:ln w="19050">
            <a:solidFill>
              <a:schemeClr val="accent3"/>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578678" rtl="0" eaLnBrk="1" fontAlgn="base" latinLnBrk="0" hangingPunct="1">
              <a:lnSpc>
                <a:spcPct val="100000"/>
              </a:lnSpc>
              <a:spcBef>
                <a:spcPct val="0"/>
              </a:spcBef>
              <a:spcAft>
                <a:spcPct val="0"/>
              </a:spcAft>
              <a:buClrTx/>
              <a:buSzTx/>
              <a:buFontTx/>
              <a:buNone/>
              <a:tabLst/>
              <a:defRPr/>
            </a:pPr>
            <a:endParaRPr kumimoji="0" lang="en-GB" sz="113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0" name="Oval 139">
            <a:extLst>
              <a:ext uri="{FF2B5EF4-FFF2-40B4-BE49-F238E27FC236}">
                <a16:creationId xmlns:a16="http://schemas.microsoft.com/office/drawing/2014/main" id="{18EE8896-5007-426B-8B6F-C757B59CBA48}"/>
              </a:ext>
            </a:extLst>
          </p:cNvPr>
          <p:cNvSpPr/>
          <p:nvPr/>
        </p:nvSpPr>
        <p:spPr>
          <a:xfrm>
            <a:off x="3868313" y="1946307"/>
            <a:ext cx="33137" cy="34715"/>
          </a:xfrm>
          <a:prstGeom prst="ellipse">
            <a:avLst/>
          </a:prstGeom>
          <a:solidFill>
            <a:schemeClr val="accent3"/>
          </a:solidFill>
          <a:ln w="19050">
            <a:solidFill>
              <a:schemeClr val="accent3"/>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578678" rtl="0" eaLnBrk="1" fontAlgn="base" latinLnBrk="0" hangingPunct="1">
              <a:lnSpc>
                <a:spcPct val="100000"/>
              </a:lnSpc>
              <a:spcBef>
                <a:spcPct val="0"/>
              </a:spcBef>
              <a:spcAft>
                <a:spcPct val="0"/>
              </a:spcAft>
              <a:buClrTx/>
              <a:buSzTx/>
              <a:buFontTx/>
              <a:buNone/>
              <a:tabLst/>
              <a:defRPr/>
            </a:pPr>
            <a:endParaRPr kumimoji="0" lang="en-GB" sz="113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1" name="Oval 140">
            <a:extLst>
              <a:ext uri="{FF2B5EF4-FFF2-40B4-BE49-F238E27FC236}">
                <a16:creationId xmlns:a16="http://schemas.microsoft.com/office/drawing/2014/main" id="{8441AFA9-2C63-466E-8EB4-570269600DC7}"/>
              </a:ext>
            </a:extLst>
          </p:cNvPr>
          <p:cNvSpPr/>
          <p:nvPr/>
        </p:nvSpPr>
        <p:spPr>
          <a:xfrm>
            <a:off x="3726652" y="2154560"/>
            <a:ext cx="33137" cy="34715"/>
          </a:xfrm>
          <a:prstGeom prst="ellipse">
            <a:avLst/>
          </a:prstGeom>
          <a:solidFill>
            <a:schemeClr val="accent3"/>
          </a:solidFill>
          <a:ln w="19050">
            <a:solidFill>
              <a:schemeClr val="accent3"/>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578678" rtl="0" eaLnBrk="1" fontAlgn="base" latinLnBrk="0" hangingPunct="1">
              <a:lnSpc>
                <a:spcPct val="100000"/>
              </a:lnSpc>
              <a:spcBef>
                <a:spcPct val="0"/>
              </a:spcBef>
              <a:spcAft>
                <a:spcPct val="0"/>
              </a:spcAft>
              <a:buClrTx/>
              <a:buSzTx/>
              <a:buFontTx/>
              <a:buNone/>
              <a:tabLst/>
              <a:defRPr/>
            </a:pPr>
            <a:endParaRPr kumimoji="0" lang="en-GB" sz="113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2" name="Oval 141">
            <a:extLst>
              <a:ext uri="{FF2B5EF4-FFF2-40B4-BE49-F238E27FC236}">
                <a16:creationId xmlns:a16="http://schemas.microsoft.com/office/drawing/2014/main" id="{D877DE8C-020A-4F8C-BC64-6505F8E81E88}"/>
              </a:ext>
            </a:extLst>
          </p:cNvPr>
          <p:cNvSpPr/>
          <p:nvPr/>
        </p:nvSpPr>
        <p:spPr>
          <a:xfrm>
            <a:off x="3946649" y="2316291"/>
            <a:ext cx="33137" cy="34715"/>
          </a:xfrm>
          <a:prstGeom prst="ellipse">
            <a:avLst/>
          </a:prstGeom>
          <a:solidFill>
            <a:schemeClr val="accent3"/>
          </a:solidFill>
          <a:ln w="19050">
            <a:solidFill>
              <a:schemeClr val="accent3"/>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578678" rtl="0" eaLnBrk="1" fontAlgn="base" latinLnBrk="0" hangingPunct="1">
              <a:lnSpc>
                <a:spcPct val="100000"/>
              </a:lnSpc>
              <a:spcBef>
                <a:spcPct val="0"/>
              </a:spcBef>
              <a:spcAft>
                <a:spcPct val="0"/>
              </a:spcAft>
              <a:buClrTx/>
              <a:buSzTx/>
              <a:buFontTx/>
              <a:buNone/>
              <a:tabLst/>
              <a:defRPr/>
            </a:pPr>
            <a:endParaRPr kumimoji="0" lang="en-GB" sz="113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3" name="Oval 142">
            <a:extLst>
              <a:ext uri="{FF2B5EF4-FFF2-40B4-BE49-F238E27FC236}">
                <a16:creationId xmlns:a16="http://schemas.microsoft.com/office/drawing/2014/main" id="{AC3C19D5-B11A-4202-BAED-DD8FD76E4332}"/>
              </a:ext>
            </a:extLst>
          </p:cNvPr>
          <p:cNvSpPr/>
          <p:nvPr/>
        </p:nvSpPr>
        <p:spPr>
          <a:xfrm>
            <a:off x="3803518" y="2422175"/>
            <a:ext cx="33137" cy="34715"/>
          </a:xfrm>
          <a:prstGeom prst="ellipse">
            <a:avLst/>
          </a:prstGeom>
          <a:solidFill>
            <a:schemeClr val="accent3"/>
          </a:solidFill>
          <a:ln w="19050">
            <a:solidFill>
              <a:schemeClr val="accent3"/>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578678" rtl="0" eaLnBrk="1" fontAlgn="base" latinLnBrk="0" hangingPunct="1">
              <a:lnSpc>
                <a:spcPct val="100000"/>
              </a:lnSpc>
              <a:spcBef>
                <a:spcPct val="0"/>
              </a:spcBef>
              <a:spcAft>
                <a:spcPct val="0"/>
              </a:spcAft>
              <a:buClrTx/>
              <a:buSzTx/>
              <a:buFontTx/>
              <a:buNone/>
              <a:tabLst/>
              <a:defRPr/>
            </a:pPr>
            <a:endParaRPr kumimoji="0" lang="en-GB" sz="113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4" name="Oval 143">
            <a:extLst>
              <a:ext uri="{FF2B5EF4-FFF2-40B4-BE49-F238E27FC236}">
                <a16:creationId xmlns:a16="http://schemas.microsoft.com/office/drawing/2014/main" id="{A8ADC859-DCC0-49CE-A9B6-2E3CF644131D}"/>
              </a:ext>
            </a:extLst>
          </p:cNvPr>
          <p:cNvSpPr/>
          <p:nvPr/>
        </p:nvSpPr>
        <p:spPr>
          <a:xfrm>
            <a:off x="3732681" y="2527993"/>
            <a:ext cx="33137" cy="34715"/>
          </a:xfrm>
          <a:prstGeom prst="ellipse">
            <a:avLst/>
          </a:prstGeom>
          <a:solidFill>
            <a:schemeClr val="accent3"/>
          </a:solidFill>
          <a:ln w="19050">
            <a:solidFill>
              <a:schemeClr val="accent3"/>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578678" rtl="0" eaLnBrk="1" fontAlgn="base" latinLnBrk="0" hangingPunct="1">
              <a:lnSpc>
                <a:spcPct val="100000"/>
              </a:lnSpc>
              <a:spcBef>
                <a:spcPct val="0"/>
              </a:spcBef>
              <a:spcAft>
                <a:spcPct val="0"/>
              </a:spcAft>
              <a:buClrTx/>
              <a:buSzTx/>
              <a:buFontTx/>
              <a:buNone/>
              <a:tabLst/>
              <a:defRPr/>
            </a:pPr>
            <a:endParaRPr kumimoji="0" lang="en-GB" sz="113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5" name="Oval 144">
            <a:extLst>
              <a:ext uri="{FF2B5EF4-FFF2-40B4-BE49-F238E27FC236}">
                <a16:creationId xmlns:a16="http://schemas.microsoft.com/office/drawing/2014/main" id="{0E4FFC90-C85C-40CE-BCED-60DE46A06E0D}"/>
              </a:ext>
            </a:extLst>
          </p:cNvPr>
          <p:cNvSpPr/>
          <p:nvPr/>
        </p:nvSpPr>
        <p:spPr>
          <a:xfrm>
            <a:off x="3884881" y="2661356"/>
            <a:ext cx="33137" cy="34715"/>
          </a:xfrm>
          <a:prstGeom prst="ellipse">
            <a:avLst/>
          </a:prstGeom>
          <a:solidFill>
            <a:schemeClr val="accent3"/>
          </a:solidFill>
          <a:ln w="19050">
            <a:solidFill>
              <a:schemeClr val="accent3"/>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578678" rtl="0" eaLnBrk="1" fontAlgn="base" latinLnBrk="0" hangingPunct="1">
              <a:lnSpc>
                <a:spcPct val="100000"/>
              </a:lnSpc>
              <a:spcBef>
                <a:spcPct val="0"/>
              </a:spcBef>
              <a:spcAft>
                <a:spcPct val="0"/>
              </a:spcAft>
              <a:buClrTx/>
              <a:buSzTx/>
              <a:buFontTx/>
              <a:buNone/>
              <a:tabLst/>
              <a:defRPr/>
            </a:pPr>
            <a:endParaRPr kumimoji="0" lang="en-GB" sz="113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6" name="Oval 145">
            <a:extLst>
              <a:ext uri="{FF2B5EF4-FFF2-40B4-BE49-F238E27FC236}">
                <a16:creationId xmlns:a16="http://schemas.microsoft.com/office/drawing/2014/main" id="{3BE34A6C-CD8D-490B-8536-B500E37B35D0}"/>
              </a:ext>
            </a:extLst>
          </p:cNvPr>
          <p:cNvSpPr/>
          <p:nvPr/>
        </p:nvSpPr>
        <p:spPr>
          <a:xfrm>
            <a:off x="3832135" y="2763684"/>
            <a:ext cx="33137" cy="34715"/>
          </a:xfrm>
          <a:prstGeom prst="ellipse">
            <a:avLst/>
          </a:prstGeom>
          <a:solidFill>
            <a:schemeClr val="accent3"/>
          </a:solidFill>
          <a:ln w="19050">
            <a:solidFill>
              <a:schemeClr val="accent3"/>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578678" rtl="0" eaLnBrk="1" fontAlgn="base" latinLnBrk="0" hangingPunct="1">
              <a:lnSpc>
                <a:spcPct val="100000"/>
              </a:lnSpc>
              <a:spcBef>
                <a:spcPct val="0"/>
              </a:spcBef>
              <a:spcAft>
                <a:spcPct val="0"/>
              </a:spcAft>
              <a:buClrTx/>
              <a:buSzTx/>
              <a:buFontTx/>
              <a:buNone/>
              <a:tabLst/>
              <a:defRPr/>
            </a:pPr>
            <a:endParaRPr kumimoji="0" lang="en-GB" sz="1139"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54" name="Group 153">
            <a:extLst>
              <a:ext uri="{FF2B5EF4-FFF2-40B4-BE49-F238E27FC236}">
                <a16:creationId xmlns:a16="http://schemas.microsoft.com/office/drawing/2014/main" id="{7E87FA27-7821-45DC-86C7-25DC1A557929}"/>
              </a:ext>
            </a:extLst>
          </p:cNvPr>
          <p:cNvGrpSpPr/>
          <p:nvPr/>
        </p:nvGrpSpPr>
        <p:grpSpPr>
          <a:xfrm>
            <a:off x="4119959" y="2034822"/>
            <a:ext cx="43677" cy="58101"/>
            <a:chOff x="5372136" y="2496878"/>
            <a:chExt cx="69021" cy="91814"/>
          </a:xfrm>
          <a:solidFill>
            <a:schemeClr val="accent3"/>
          </a:solidFill>
        </p:grpSpPr>
        <p:sp>
          <p:nvSpPr>
            <p:cNvPr id="152" name="Oval 151">
              <a:extLst>
                <a:ext uri="{FF2B5EF4-FFF2-40B4-BE49-F238E27FC236}">
                  <a16:creationId xmlns:a16="http://schemas.microsoft.com/office/drawing/2014/main" id="{C9FAC410-275C-4A42-8D8C-1BCE808D6E61}"/>
                </a:ext>
              </a:extLst>
            </p:cNvPr>
            <p:cNvSpPr/>
            <p:nvPr/>
          </p:nvSpPr>
          <p:spPr>
            <a:xfrm>
              <a:off x="5372136" y="2518791"/>
              <a:ext cx="52365" cy="54858"/>
            </a:xfrm>
            <a:prstGeom prst="ellipse">
              <a:avLst/>
            </a:prstGeom>
            <a:grpFill/>
            <a:ln w="19050">
              <a:solidFill>
                <a:schemeClr val="accent3"/>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578678" rtl="0" eaLnBrk="1" fontAlgn="base" latinLnBrk="0" hangingPunct="1">
                <a:lnSpc>
                  <a:spcPct val="100000"/>
                </a:lnSpc>
                <a:spcBef>
                  <a:spcPct val="0"/>
                </a:spcBef>
                <a:spcAft>
                  <a:spcPct val="0"/>
                </a:spcAft>
                <a:buClrTx/>
                <a:buSzTx/>
                <a:buFontTx/>
                <a:buNone/>
                <a:tabLst/>
                <a:defRPr/>
              </a:pPr>
              <a:endParaRPr kumimoji="0" lang="en-GB" sz="113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3" name="Rectangle 152">
              <a:extLst>
                <a:ext uri="{FF2B5EF4-FFF2-40B4-BE49-F238E27FC236}">
                  <a16:creationId xmlns:a16="http://schemas.microsoft.com/office/drawing/2014/main" id="{D9D4DDE3-A98B-4622-873D-021338C9A7F4}"/>
                </a:ext>
              </a:extLst>
            </p:cNvPr>
            <p:cNvSpPr/>
            <p:nvPr/>
          </p:nvSpPr>
          <p:spPr>
            <a:xfrm>
              <a:off x="5395438" y="2496878"/>
              <a:ext cx="45719" cy="91814"/>
            </a:xfrm>
            <a:prstGeom prst="rect">
              <a:avLst/>
            </a:prstGeom>
            <a:solidFill>
              <a:srgbClr val="E4E4E4"/>
            </a:solidFill>
            <a:ln w="19050">
              <a:solidFill>
                <a:srgbClr val="F0E8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78678" rtl="0" eaLnBrk="1" fontAlgn="base" latinLnBrk="0" hangingPunct="1">
                <a:lnSpc>
                  <a:spcPct val="100000"/>
                </a:lnSpc>
                <a:spcBef>
                  <a:spcPct val="0"/>
                </a:spcBef>
                <a:spcAft>
                  <a:spcPct val="0"/>
                </a:spcAft>
                <a:buClrTx/>
                <a:buSzTx/>
                <a:buFontTx/>
                <a:buNone/>
                <a:tabLst/>
                <a:defRPr/>
              </a:pPr>
              <a:endParaRPr kumimoji="0" lang="en-GB" sz="1139"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60" name="Group 159">
            <a:extLst>
              <a:ext uri="{FF2B5EF4-FFF2-40B4-BE49-F238E27FC236}">
                <a16:creationId xmlns:a16="http://schemas.microsoft.com/office/drawing/2014/main" id="{61154398-DCAD-47C6-B4DD-82FA85388EC9}"/>
              </a:ext>
            </a:extLst>
          </p:cNvPr>
          <p:cNvGrpSpPr/>
          <p:nvPr/>
        </p:nvGrpSpPr>
        <p:grpSpPr>
          <a:xfrm>
            <a:off x="3360627" y="4209026"/>
            <a:ext cx="997341" cy="194669"/>
            <a:chOff x="4249314" y="4023442"/>
            <a:chExt cx="1576044" cy="307625"/>
          </a:xfrm>
        </p:grpSpPr>
        <p:sp>
          <p:nvSpPr>
            <p:cNvPr id="155" name="TextBox 154">
              <a:extLst>
                <a:ext uri="{FF2B5EF4-FFF2-40B4-BE49-F238E27FC236}">
                  <a16:creationId xmlns:a16="http://schemas.microsoft.com/office/drawing/2014/main" id="{CC4272F5-A4AE-44FA-A64A-173356D3AF4A}"/>
                </a:ext>
              </a:extLst>
            </p:cNvPr>
            <p:cNvSpPr txBox="1"/>
            <p:nvPr/>
          </p:nvSpPr>
          <p:spPr>
            <a:xfrm>
              <a:off x="4249314" y="4023442"/>
              <a:ext cx="360214" cy="307625"/>
            </a:xfrm>
            <a:prstGeom prst="rect">
              <a:avLst/>
            </a:prstGeom>
            <a:noFill/>
          </p:spPr>
          <p:txBody>
            <a:bodyPr wrap="none" rtlCol="0">
              <a:spAutoFit/>
            </a:bodyPr>
            <a:lstStyle/>
            <a:p>
              <a:pPr marL="0" marR="0" lvl="0" indent="0" algn="l" defTabSz="578678" rtl="0" eaLnBrk="1" fontAlgn="base" latinLnBrk="0" hangingPunct="1">
                <a:lnSpc>
                  <a:spcPct val="100000"/>
                </a:lnSpc>
                <a:spcBef>
                  <a:spcPts val="760"/>
                </a:spcBef>
                <a:spcAft>
                  <a:spcPct val="0"/>
                </a:spcAft>
                <a:buClr>
                  <a:srgbClr val="E67225"/>
                </a:buClr>
                <a:buSzTx/>
                <a:buFontTx/>
                <a:buNone/>
                <a:tabLst/>
                <a:defRPr/>
              </a:pPr>
              <a:r>
                <a:rPr kumimoji="0" lang="en-GB" sz="665" b="0" i="0" u="none" strike="noStrike" kern="1200" cap="none" spc="0" normalizeH="0" baseline="0" noProof="0">
                  <a:ln>
                    <a:noFill/>
                  </a:ln>
                  <a:solidFill>
                    <a:srgbClr val="223341"/>
                  </a:solidFill>
                  <a:effectLst/>
                  <a:uLnTx/>
                  <a:uFillTx/>
                  <a:latin typeface="Calibri" panose="020F0502020204030204"/>
                  <a:ea typeface="+mn-ea"/>
                  <a:cs typeface="Arial" charset="0"/>
                </a:rPr>
                <a:t>0</a:t>
              </a:r>
            </a:p>
          </p:txBody>
        </p:sp>
        <p:sp>
          <p:nvSpPr>
            <p:cNvPr id="156" name="TextBox 155">
              <a:extLst>
                <a:ext uri="{FF2B5EF4-FFF2-40B4-BE49-F238E27FC236}">
                  <a16:creationId xmlns:a16="http://schemas.microsoft.com/office/drawing/2014/main" id="{43A84727-9D41-4A4B-8709-595913A79618}"/>
                </a:ext>
              </a:extLst>
            </p:cNvPr>
            <p:cNvSpPr txBox="1"/>
            <p:nvPr/>
          </p:nvSpPr>
          <p:spPr>
            <a:xfrm>
              <a:off x="5232096" y="4023442"/>
              <a:ext cx="593262" cy="307625"/>
            </a:xfrm>
            <a:prstGeom prst="rect">
              <a:avLst/>
            </a:prstGeom>
            <a:noFill/>
          </p:spPr>
          <p:txBody>
            <a:bodyPr wrap="none" rtlCol="0">
              <a:spAutoFit/>
            </a:bodyPr>
            <a:lstStyle/>
            <a:p>
              <a:pPr marL="0" marR="0" lvl="0" indent="0" algn="l" defTabSz="578678" rtl="0" eaLnBrk="1" fontAlgn="base" latinLnBrk="0" hangingPunct="1">
                <a:lnSpc>
                  <a:spcPct val="100000"/>
                </a:lnSpc>
                <a:spcBef>
                  <a:spcPts val="760"/>
                </a:spcBef>
                <a:spcAft>
                  <a:spcPct val="0"/>
                </a:spcAft>
                <a:buClr>
                  <a:srgbClr val="E67225"/>
                </a:buClr>
                <a:buSzTx/>
                <a:buFontTx/>
                <a:buNone/>
                <a:tabLst/>
                <a:defRPr/>
              </a:pPr>
              <a:r>
                <a:rPr kumimoji="0" lang="en-GB" sz="665" b="0" i="0" u="none" strike="noStrike" kern="1200" cap="none" spc="0" normalizeH="0" baseline="0" noProof="0">
                  <a:ln>
                    <a:noFill/>
                  </a:ln>
                  <a:solidFill>
                    <a:srgbClr val="223341"/>
                  </a:solidFill>
                  <a:effectLst/>
                  <a:uLnTx/>
                  <a:uFillTx/>
                  <a:latin typeface="Calibri" panose="020F0502020204030204"/>
                  <a:ea typeface="+mn-ea"/>
                  <a:cs typeface="Arial" charset="0"/>
                </a:rPr>
                <a:t>100%</a:t>
              </a:r>
            </a:p>
          </p:txBody>
        </p:sp>
        <p:sp>
          <p:nvSpPr>
            <p:cNvPr id="157" name="TextBox 156">
              <a:extLst>
                <a:ext uri="{FF2B5EF4-FFF2-40B4-BE49-F238E27FC236}">
                  <a16:creationId xmlns:a16="http://schemas.microsoft.com/office/drawing/2014/main" id="{A3108771-A551-4A56-B675-D5FE8DF73C63}"/>
                </a:ext>
              </a:extLst>
            </p:cNvPr>
            <p:cNvSpPr txBox="1"/>
            <p:nvPr/>
          </p:nvSpPr>
          <p:spPr>
            <a:xfrm>
              <a:off x="4994130" y="4023442"/>
              <a:ext cx="428607" cy="307625"/>
            </a:xfrm>
            <a:prstGeom prst="rect">
              <a:avLst/>
            </a:prstGeom>
            <a:noFill/>
          </p:spPr>
          <p:txBody>
            <a:bodyPr wrap="none" rtlCol="0">
              <a:spAutoFit/>
            </a:bodyPr>
            <a:lstStyle/>
            <a:p>
              <a:pPr marL="0" marR="0" lvl="0" indent="0" algn="l" defTabSz="578678" rtl="0" eaLnBrk="1" fontAlgn="base" latinLnBrk="0" hangingPunct="1">
                <a:lnSpc>
                  <a:spcPct val="100000"/>
                </a:lnSpc>
                <a:spcBef>
                  <a:spcPts val="760"/>
                </a:spcBef>
                <a:spcAft>
                  <a:spcPct val="0"/>
                </a:spcAft>
                <a:buClr>
                  <a:srgbClr val="E67225"/>
                </a:buClr>
                <a:buSzTx/>
                <a:buFontTx/>
                <a:buNone/>
                <a:tabLst/>
                <a:defRPr/>
              </a:pPr>
              <a:r>
                <a:rPr kumimoji="0" lang="en-GB" sz="665" b="0" i="0" u="none" strike="noStrike" kern="1200" cap="none" spc="0" normalizeH="0" baseline="0" noProof="0">
                  <a:ln>
                    <a:noFill/>
                  </a:ln>
                  <a:solidFill>
                    <a:srgbClr val="223341"/>
                  </a:solidFill>
                  <a:effectLst/>
                  <a:uLnTx/>
                  <a:uFillTx/>
                  <a:latin typeface="Calibri" panose="020F0502020204030204"/>
                  <a:ea typeface="+mn-ea"/>
                  <a:cs typeface="Arial" charset="0"/>
                </a:rPr>
                <a:t>75</a:t>
              </a:r>
            </a:p>
          </p:txBody>
        </p:sp>
        <p:sp>
          <p:nvSpPr>
            <p:cNvPr id="158" name="TextBox 157">
              <a:extLst>
                <a:ext uri="{FF2B5EF4-FFF2-40B4-BE49-F238E27FC236}">
                  <a16:creationId xmlns:a16="http://schemas.microsoft.com/office/drawing/2014/main" id="{E26AB79E-EF57-417F-BA9F-55AE9412E385}"/>
                </a:ext>
              </a:extLst>
            </p:cNvPr>
            <p:cNvSpPr txBox="1"/>
            <p:nvPr/>
          </p:nvSpPr>
          <p:spPr>
            <a:xfrm>
              <a:off x="4747161" y="4023442"/>
              <a:ext cx="428607" cy="307625"/>
            </a:xfrm>
            <a:prstGeom prst="rect">
              <a:avLst/>
            </a:prstGeom>
            <a:noFill/>
          </p:spPr>
          <p:txBody>
            <a:bodyPr wrap="none" rtlCol="0">
              <a:spAutoFit/>
            </a:bodyPr>
            <a:lstStyle/>
            <a:p>
              <a:pPr marL="0" marR="0" lvl="0" indent="0" algn="l" defTabSz="578678" rtl="0" eaLnBrk="1" fontAlgn="base" latinLnBrk="0" hangingPunct="1">
                <a:lnSpc>
                  <a:spcPct val="100000"/>
                </a:lnSpc>
                <a:spcBef>
                  <a:spcPts val="760"/>
                </a:spcBef>
                <a:spcAft>
                  <a:spcPct val="0"/>
                </a:spcAft>
                <a:buClr>
                  <a:srgbClr val="E67225"/>
                </a:buClr>
                <a:buSzTx/>
                <a:buFontTx/>
                <a:buNone/>
                <a:tabLst/>
                <a:defRPr/>
              </a:pPr>
              <a:r>
                <a:rPr kumimoji="0" lang="en-GB" sz="665" b="0" i="0" u="none" strike="noStrike" kern="1200" cap="none" spc="0" normalizeH="0" baseline="0" noProof="0">
                  <a:ln>
                    <a:noFill/>
                  </a:ln>
                  <a:solidFill>
                    <a:srgbClr val="223341"/>
                  </a:solidFill>
                  <a:effectLst/>
                  <a:uLnTx/>
                  <a:uFillTx/>
                  <a:latin typeface="Calibri" panose="020F0502020204030204"/>
                  <a:ea typeface="+mn-ea"/>
                  <a:cs typeface="Arial" charset="0"/>
                </a:rPr>
                <a:t>50</a:t>
              </a:r>
            </a:p>
          </p:txBody>
        </p:sp>
        <p:sp>
          <p:nvSpPr>
            <p:cNvPr id="159" name="TextBox 158">
              <a:extLst>
                <a:ext uri="{FF2B5EF4-FFF2-40B4-BE49-F238E27FC236}">
                  <a16:creationId xmlns:a16="http://schemas.microsoft.com/office/drawing/2014/main" id="{8A375934-7B35-4A11-8FCC-54BE01444010}"/>
                </a:ext>
              </a:extLst>
            </p:cNvPr>
            <p:cNvSpPr txBox="1"/>
            <p:nvPr/>
          </p:nvSpPr>
          <p:spPr>
            <a:xfrm>
              <a:off x="4473447" y="4023442"/>
              <a:ext cx="428607" cy="307625"/>
            </a:xfrm>
            <a:prstGeom prst="rect">
              <a:avLst/>
            </a:prstGeom>
            <a:noFill/>
          </p:spPr>
          <p:txBody>
            <a:bodyPr wrap="none" rtlCol="0">
              <a:spAutoFit/>
            </a:bodyPr>
            <a:lstStyle/>
            <a:p>
              <a:pPr marL="0" marR="0" lvl="0" indent="0" algn="l" defTabSz="578678" rtl="0" eaLnBrk="1" fontAlgn="base" latinLnBrk="0" hangingPunct="1">
                <a:lnSpc>
                  <a:spcPct val="100000"/>
                </a:lnSpc>
                <a:spcBef>
                  <a:spcPts val="760"/>
                </a:spcBef>
                <a:spcAft>
                  <a:spcPct val="0"/>
                </a:spcAft>
                <a:buClr>
                  <a:srgbClr val="E67225"/>
                </a:buClr>
                <a:buSzTx/>
                <a:buFontTx/>
                <a:buNone/>
                <a:tabLst/>
                <a:defRPr/>
              </a:pPr>
              <a:r>
                <a:rPr kumimoji="0" lang="en-GB" sz="665" b="0" i="0" u="none" strike="noStrike" kern="1200" cap="none" spc="0" normalizeH="0" baseline="0" noProof="0">
                  <a:ln>
                    <a:noFill/>
                  </a:ln>
                  <a:solidFill>
                    <a:srgbClr val="223341"/>
                  </a:solidFill>
                  <a:effectLst/>
                  <a:uLnTx/>
                  <a:uFillTx/>
                  <a:latin typeface="Calibri" panose="020F0502020204030204"/>
                  <a:ea typeface="+mn-ea"/>
                  <a:cs typeface="Arial" charset="0"/>
                </a:rPr>
                <a:t>25</a:t>
              </a:r>
            </a:p>
          </p:txBody>
        </p:sp>
      </p:grpSp>
      <p:cxnSp>
        <p:nvCxnSpPr>
          <p:cNvPr id="161" name="Straight Connector 160">
            <a:extLst>
              <a:ext uri="{FF2B5EF4-FFF2-40B4-BE49-F238E27FC236}">
                <a16:creationId xmlns:a16="http://schemas.microsoft.com/office/drawing/2014/main" id="{9A3AB399-F554-4115-9883-B801A6F2AA98}"/>
              </a:ext>
            </a:extLst>
          </p:cNvPr>
          <p:cNvCxnSpPr>
            <a:cxnSpLocks/>
          </p:cNvCxnSpPr>
          <p:nvPr/>
        </p:nvCxnSpPr>
        <p:spPr>
          <a:xfrm>
            <a:off x="4133083" y="2034821"/>
            <a:ext cx="0" cy="63290"/>
          </a:xfrm>
          <a:prstGeom prst="line">
            <a:avLst/>
          </a:prstGeom>
          <a:ln w="19050">
            <a:solidFill>
              <a:schemeClr val="accent3"/>
            </a:solidFill>
            <a:tailEnd type="none"/>
          </a:ln>
        </p:spPr>
        <p:style>
          <a:lnRef idx="1">
            <a:schemeClr val="accent6"/>
          </a:lnRef>
          <a:fillRef idx="0">
            <a:schemeClr val="accent6"/>
          </a:fillRef>
          <a:effectRef idx="0">
            <a:schemeClr val="accent6"/>
          </a:effectRef>
          <a:fontRef idx="minor">
            <a:schemeClr val="tx1"/>
          </a:fontRef>
        </p:style>
      </p:cxnSp>
      <p:sp>
        <p:nvSpPr>
          <p:cNvPr id="147" name="Title 1">
            <a:extLst>
              <a:ext uri="{FF2B5EF4-FFF2-40B4-BE49-F238E27FC236}">
                <a16:creationId xmlns:a16="http://schemas.microsoft.com/office/drawing/2014/main" id="{29C66163-90DF-4D0F-931D-C9E27FAD3AC5}"/>
              </a:ext>
            </a:extLst>
          </p:cNvPr>
          <p:cNvSpPr>
            <a:spLocks noGrp="1"/>
          </p:cNvSpPr>
          <p:nvPr>
            <p:ph type="title"/>
          </p:nvPr>
        </p:nvSpPr>
        <p:spPr>
          <a:xfrm>
            <a:off x="275063" y="266724"/>
            <a:ext cx="8304394" cy="533309"/>
          </a:xfrm>
        </p:spPr>
        <p:txBody>
          <a:bodyPr/>
          <a:lstStyle/>
          <a:p>
            <a:r>
              <a:rPr lang="en-US">
                <a:solidFill>
                  <a:schemeClr val="tx1"/>
                </a:solidFill>
              </a:rPr>
              <a:t>MajesTEC-1: Phase I/II study of teclistamab, a BCMA×CD3 bispecific antibody, in RRMM – updated results </a:t>
            </a:r>
          </a:p>
        </p:txBody>
      </p:sp>
      <p:graphicFrame>
        <p:nvGraphicFramePr>
          <p:cNvPr id="390" name="Table 7">
            <a:extLst>
              <a:ext uri="{FF2B5EF4-FFF2-40B4-BE49-F238E27FC236}">
                <a16:creationId xmlns:a16="http://schemas.microsoft.com/office/drawing/2014/main" id="{88C3F325-1F14-45CD-8592-729DE28CB2B1}"/>
              </a:ext>
            </a:extLst>
          </p:cNvPr>
          <p:cNvGraphicFramePr>
            <a:graphicFrameLocks noGrp="1"/>
          </p:cNvGraphicFramePr>
          <p:nvPr>
            <p:ph idx="1"/>
          </p:nvPr>
        </p:nvGraphicFramePr>
        <p:xfrm>
          <a:off x="4795222" y="1204799"/>
          <a:ext cx="3877607" cy="1859280"/>
        </p:xfrm>
        <a:graphic>
          <a:graphicData uri="http://schemas.openxmlformats.org/drawingml/2006/table">
            <a:tbl>
              <a:tblPr firstRow="1" bandRow="1">
                <a:tableStyleId>{1E171933-4619-4E11-9A3F-F7608DF75F80}</a:tableStyleId>
              </a:tblPr>
              <a:tblGrid>
                <a:gridCol w="2024579">
                  <a:extLst>
                    <a:ext uri="{9D8B030D-6E8A-4147-A177-3AD203B41FA5}">
                      <a16:colId xmlns:a16="http://schemas.microsoft.com/office/drawing/2014/main" val="2401976633"/>
                    </a:ext>
                  </a:extLst>
                </a:gridCol>
                <a:gridCol w="926514">
                  <a:extLst>
                    <a:ext uri="{9D8B030D-6E8A-4147-A177-3AD203B41FA5}">
                      <a16:colId xmlns:a16="http://schemas.microsoft.com/office/drawing/2014/main" val="557419489"/>
                    </a:ext>
                  </a:extLst>
                </a:gridCol>
                <a:gridCol w="926514">
                  <a:extLst>
                    <a:ext uri="{9D8B030D-6E8A-4147-A177-3AD203B41FA5}">
                      <a16:colId xmlns:a16="http://schemas.microsoft.com/office/drawing/2014/main" val="1975548344"/>
                    </a:ext>
                  </a:extLst>
                </a:gridCol>
              </a:tblGrid>
              <a:tr h="161291">
                <a:tc>
                  <a:txBody>
                    <a:bodyPr/>
                    <a:lstStyle/>
                    <a:p>
                      <a:pPr>
                        <a:lnSpc>
                          <a:spcPct val="100000"/>
                        </a:lnSpc>
                      </a:pPr>
                      <a:r>
                        <a:rPr lang="en-GB" sz="800"/>
                        <a:t>AEs ≥20%, n (%)</a:t>
                      </a:r>
                    </a:p>
                  </a:txBody>
                  <a:tcPr anchor="ctr"/>
                </a:tc>
                <a:tc>
                  <a:txBody>
                    <a:bodyPr/>
                    <a:lstStyle/>
                    <a:p>
                      <a:pPr algn="ctr">
                        <a:lnSpc>
                          <a:spcPct val="100000"/>
                        </a:lnSpc>
                      </a:pPr>
                      <a:r>
                        <a:rPr lang="en-GB" sz="800"/>
                        <a:t>Any Grade</a:t>
                      </a:r>
                    </a:p>
                  </a:txBody>
                  <a:tcPr anchor="ctr"/>
                </a:tc>
                <a:tc>
                  <a:txBody>
                    <a:bodyPr/>
                    <a:lstStyle/>
                    <a:p>
                      <a:pPr algn="ctr">
                        <a:lnSpc>
                          <a:spcPct val="100000"/>
                        </a:lnSpc>
                      </a:pPr>
                      <a:r>
                        <a:rPr lang="en-GB" sz="800"/>
                        <a:t>Grade 3/4</a:t>
                      </a:r>
                    </a:p>
                  </a:txBody>
                  <a:tcPr anchor="ctr"/>
                </a:tc>
                <a:extLst>
                  <a:ext uri="{0D108BD9-81ED-4DB2-BD59-A6C34878D82A}">
                    <a16:rowId xmlns:a16="http://schemas.microsoft.com/office/drawing/2014/main" val="3292710683"/>
                  </a:ext>
                </a:extLst>
              </a:tr>
              <a:tr h="6588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b="1"/>
                        <a:t>Hematologic</a:t>
                      </a:r>
                    </a:p>
                    <a:p>
                      <a:pPr marL="0" marR="0" lvl="0" indent="182563" algn="l" defTabSz="914400" rtl="0" eaLnBrk="1" fontAlgn="auto" latinLnBrk="0" hangingPunct="1">
                        <a:lnSpc>
                          <a:spcPct val="100000"/>
                        </a:lnSpc>
                        <a:spcBef>
                          <a:spcPts val="0"/>
                        </a:spcBef>
                        <a:spcAft>
                          <a:spcPts val="0"/>
                        </a:spcAft>
                        <a:buClrTx/>
                        <a:buSzTx/>
                        <a:buFontTx/>
                        <a:buNone/>
                        <a:tabLst/>
                        <a:defRPr/>
                      </a:pPr>
                      <a:r>
                        <a:rPr lang="en-GB" sz="800"/>
                        <a:t>Neutropenia</a:t>
                      </a:r>
                    </a:p>
                    <a:p>
                      <a:pPr marL="0" marR="0" lvl="0" indent="182563" algn="l" defTabSz="914400" rtl="0" eaLnBrk="1" fontAlgn="auto" latinLnBrk="0" hangingPunct="1">
                        <a:lnSpc>
                          <a:spcPct val="100000"/>
                        </a:lnSpc>
                        <a:spcBef>
                          <a:spcPts val="0"/>
                        </a:spcBef>
                        <a:spcAft>
                          <a:spcPts val="0"/>
                        </a:spcAft>
                        <a:buClrTx/>
                        <a:buSzTx/>
                        <a:buFontTx/>
                        <a:buNone/>
                        <a:tabLst/>
                        <a:defRPr/>
                      </a:pPr>
                      <a:r>
                        <a:rPr lang="en-GB" sz="800"/>
                        <a:t>Anemia</a:t>
                      </a:r>
                    </a:p>
                    <a:p>
                      <a:pPr marL="0" marR="0" lvl="0" indent="182563" algn="l" defTabSz="914400" rtl="0" eaLnBrk="1" fontAlgn="auto" latinLnBrk="0" hangingPunct="1">
                        <a:lnSpc>
                          <a:spcPct val="100000"/>
                        </a:lnSpc>
                        <a:spcBef>
                          <a:spcPts val="0"/>
                        </a:spcBef>
                        <a:spcAft>
                          <a:spcPts val="0"/>
                        </a:spcAft>
                        <a:buClrTx/>
                        <a:buSzTx/>
                        <a:buFontTx/>
                        <a:buNone/>
                        <a:tabLst/>
                        <a:defRPr/>
                      </a:pPr>
                      <a:r>
                        <a:rPr lang="en-GB" sz="800"/>
                        <a:t>Thrombocytopenia</a:t>
                      </a:r>
                    </a:p>
                    <a:p>
                      <a:pPr marL="0" marR="0" lvl="0" indent="182563" algn="l" defTabSz="914400" rtl="0" eaLnBrk="1" fontAlgn="auto" latinLnBrk="0" hangingPunct="1">
                        <a:lnSpc>
                          <a:spcPct val="100000"/>
                        </a:lnSpc>
                        <a:spcBef>
                          <a:spcPts val="0"/>
                        </a:spcBef>
                        <a:spcAft>
                          <a:spcPts val="0"/>
                        </a:spcAft>
                        <a:buClrTx/>
                        <a:buSzTx/>
                        <a:buFontTx/>
                        <a:buNone/>
                        <a:tabLst/>
                        <a:defRPr/>
                      </a:pPr>
                      <a:r>
                        <a:rPr lang="en-GB" sz="800"/>
                        <a:t>Lymphopenia</a:t>
                      </a:r>
                    </a:p>
                  </a:txBody>
                  <a:tcPr anchor="ctr"/>
                </a:tc>
                <a:tc>
                  <a:txBody>
                    <a:bodyPr/>
                    <a:lstStyle/>
                    <a:p>
                      <a:pPr algn="ctr">
                        <a:lnSpc>
                          <a:spcPct val="100000"/>
                        </a:lnSpc>
                      </a:pPr>
                      <a:endParaRPr lang="en-GB" sz="800"/>
                    </a:p>
                    <a:p>
                      <a:pPr algn="ctr">
                        <a:lnSpc>
                          <a:spcPct val="100000"/>
                        </a:lnSpc>
                      </a:pPr>
                      <a:r>
                        <a:rPr lang="en-GB" sz="800"/>
                        <a:t>108 (65.5)</a:t>
                      </a:r>
                    </a:p>
                    <a:p>
                      <a:pPr algn="ctr">
                        <a:lnSpc>
                          <a:spcPct val="100000"/>
                        </a:lnSpc>
                      </a:pPr>
                      <a:r>
                        <a:rPr lang="en-GB" sz="800"/>
                        <a:t>82 (49.7)</a:t>
                      </a:r>
                    </a:p>
                    <a:p>
                      <a:pPr algn="ctr">
                        <a:lnSpc>
                          <a:spcPct val="100000"/>
                        </a:lnSpc>
                      </a:pPr>
                      <a:r>
                        <a:rPr lang="en-GB" sz="800"/>
                        <a:t>63 (38.2)</a:t>
                      </a:r>
                    </a:p>
                    <a:p>
                      <a:pPr algn="ctr">
                        <a:lnSpc>
                          <a:spcPct val="100000"/>
                        </a:lnSpc>
                      </a:pPr>
                      <a:r>
                        <a:rPr lang="en-GB" sz="800"/>
                        <a:t>56 (33.9)</a:t>
                      </a:r>
                    </a:p>
                  </a:txBody>
                  <a:tcPr anchor="ctr"/>
                </a:tc>
                <a:tc>
                  <a:txBody>
                    <a:bodyPr/>
                    <a:lstStyle/>
                    <a:p>
                      <a:pPr algn="ctr">
                        <a:lnSpc>
                          <a:spcPct val="100000"/>
                        </a:lnSpc>
                      </a:pPr>
                      <a:endParaRPr lang="en-GB" sz="800"/>
                    </a:p>
                    <a:p>
                      <a:pPr algn="ctr">
                        <a:lnSpc>
                          <a:spcPct val="100000"/>
                        </a:lnSpc>
                      </a:pPr>
                      <a:r>
                        <a:rPr lang="en-GB" sz="800"/>
                        <a:t>94 (57.0)</a:t>
                      </a:r>
                    </a:p>
                    <a:p>
                      <a:pPr algn="ctr">
                        <a:lnSpc>
                          <a:spcPct val="100000"/>
                        </a:lnSpc>
                      </a:pPr>
                      <a:r>
                        <a:rPr lang="en-GB" sz="800"/>
                        <a:t>57 (34.5)</a:t>
                      </a:r>
                    </a:p>
                    <a:p>
                      <a:pPr algn="ctr">
                        <a:lnSpc>
                          <a:spcPct val="100000"/>
                        </a:lnSpc>
                      </a:pPr>
                      <a:r>
                        <a:rPr lang="en-GB" sz="800"/>
                        <a:t>35 (21.2)</a:t>
                      </a:r>
                    </a:p>
                    <a:p>
                      <a:pPr algn="ctr">
                        <a:lnSpc>
                          <a:spcPct val="100000"/>
                        </a:lnSpc>
                      </a:pPr>
                      <a:r>
                        <a:rPr lang="en-GB" sz="800"/>
                        <a:t>53 (32.1)</a:t>
                      </a:r>
                    </a:p>
                  </a:txBody>
                  <a:tcPr anchor="ctr"/>
                </a:tc>
                <a:extLst>
                  <a:ext uri="{0D108BD9-81ED-4DB2-BD59-A6C34878D82A}">
                    <a16:rowId xmlns:a16="http://schemas.microsoft.com/office/drawing/2014/main" val="209786816"/>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b="1"/>
                        <a:t>Nonhematologic</a:t>
                      </a:r>
                    </a:p>
                    <a:p>
                      <a:pPr marL="0" marR="0" lvl="0" indent="182563" algn="l" defTabSz="914400" rtl="0" eaLnBrk="1" fontAlgn="auto" latinLnBrk="0" hangingPunct="1">
                        <a:lnSpc>
                          <a:spcPct val="100000"/>
                        </a:lnSpc>
                        <a:spcBef>
                          <a:spcPts val="0"/>
                        </a:spcBef>
                        <a:spcAft>
                          <a:spcPts val="0"/>
                        </a:spcAft>
                        <a:buClrTx/>
                        <a:buSzTx/>
                        <a:buFontTx/>
                        <a:buNone/>
                        <a:tabLst/>
                        <a:defRPr/>
                      </a:pPr>
                      <a:r>
                        <a:rPr lang="en-GB" sz="800"/>
                        <a:t>CRS</a:t>
                      </a:r>
                    </a:p>
                    <a:p>
                      <a:pPr marL="0" marR="0" lvl="0" indent="182563" algn="l" defTabSz="914400" rtl="0" eaLnBrk="1" fontAlgn="auto" latinLnBrk="0" hangingPunct="1">
                        <a:lnSpc>
                          <a:spcPct val="100000"/>
                        </a:lnSpc>
                        <a:spcBef>
                          <a:spcPts val="0"/>
                        </a:spcBef>
                        <a:spcAft>
                          <a:spcPts val="0"/>
                        </a:spcAft>
                        <a:buClrTx/>
                        <a:buSzTx/>
                        <a:buFontTx/>
                        <a:buNone/>
                        <a:tabLst/>
                        <a:defRPr/>
                      </a:pPr>
                      <a:r>
                        <a:rPr lang="en-GB" sz="800"/>
                        <a:t>Injection site erythema</a:t>
                      </a:r>
                    </a:p>
                    <a:p>
                      <a:pPr marL="0" marR="0" lvl="0" indent="182563" algn="l" defTabSz="914400" rtl="0" eaLnBrk="1" fontAlgn="auto" latinLnBrk="0" hangingPunct="1">
                        <a:lnSpc>
                          <a:spcPct val="100000"/>
                        </a:lnSpc>
                        <a:spcBef>
                          <a:spcPts val="0"/>
                        </a:spcBef>
                        <a:spcAft>
                          <a:spcPts val="0"/>
                        </a:spcAft>
                        <a:buClrTx/>
                        <a:buSzTx/>
                        <a:buFontTx/>
                        <a:buNone/>
                        <a:tabLst/>
                        <a:defRPr/>
                      </a:pPr>
                      <a:r>
                        <a:rPr lang="en-GB" sz="800"/>
                        <a:t>Fatigue</a:t>
                      </a:r>
                    </a:p>
                    <a:p>
                      <a:pPr marL="0" marR="0" lvl="0" indent="182563" algn="l" defTabSz="914400" rtl="0" eaLnBrk="1" fontAlgn="auto" latinLnBrk="0" hangingPunct="1">
                        <a:lnSpc>
                          <a:spcPct val="100000"/>
                        </a:lnSpc>
                        <a:spcBef>
                          <a:spcPts val="0"/>
                        </a:spcBef>
                        <a:spcAft>
                          <a:spcPts val="0"/>
                        </a:spcAft>
                        <a:buClrTx/>
                        <a:buSzTx/>
                        <a:buFontTx/>
                        <a:buNone/>
                        <a:tabLst/>
                        <a:defRPr/>
                      </a:pPr>
                      <a:r>
                        <a:rPr lang="en-GB" sz="800"/>
                        <a:t>Nausea</a:t>
                      </a:r>
                    </a:p>
                    <a:p>
                      <a:pPr marL="0" marR="0" lvl="0" indent="182563" algn="l" defTabSz="914400" rtl="0" eaLnBrk="1" fontAlgn="auto" latinLnBrk="0" hangingPunct="1">
                        <a:lnSpc>
                          <a:spcPct val="100000"/>
                        </a:lnSpc>
                        <a:spcBef>
                          <a:spcPts val="0"/>
                        </a:spcBef>
                        <a:spcAft>
                          <a:spcPts val="0"/>
                        </a:spcAft>
                        <a:buClrTx/>
                        <a:buSzTx/>
                        <a:buFontTx/>
                        <a:buNone/>
                        <a:tabLst/>
                        <a:defRPr/>
                      </a:pPr>
                      <a:r>
                        <a:rPr lang="en-GB" sz="800"/>
                        <a:t>Headache</a:t>
                      </a:r>
                    </a:p>
                    <a:p>
                      <a:pPr marL="0" marR="0" lvl="0" indent="182563" algn="l" defTabSz="914400" rtl="0" eaLnBrk="1" fontAlgn="auto" latinLnBrk="0" hangingPunct="1">
                        <a:lnSpc>
                          <a:spcPct val="100000"/>
                        </a:lnSpc>
                        <a:spcBef>
                          <a:spcPts val="0"/>
                        </a:spcBef>
                        <a:spcAft>
                          <a:spcPts val="0"/>
                        </a:spcAft>
                        <a:buClrTx/>
                        <a:buSzTx/>
                        <a:buFontTx/>
                        <a:buNone/>
                        <a:tabLst/>
                        <a:defRPr/>
                      </a:pPr>
                      <a:r>
                        <a:rPr lang="en-GB" sz="800"/>
                        <a:t>Diarrhea</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a:p>
                    <a:p>
                      <a:pPr marL="0" marR="0" lvl="0" indent="0" algn="ctr" defTabSz="914400" rtl="0" eaLnBrk="1" fontAlgn="auto" latinLnBrk="0" hangingPunct="1">
                        <a:lnSpc>
                          <a:spcPct val="100000"/>
                        </a:lnSpc>
                        <a:spcBef>
                          <a:spcPts val="0"/>
                        </a:spcBef>
                        <a:spcAft>
                          <a:spcPts val="0"/>
                        </a:spcAft>
                        <a:buClrTx/>
                        <a:buSzTx/>
                        <a:buFontTx/>
                        <a:buNone/>
                        <a:tabLst/>
                        <a:defRPr/>
                      </a:pPr>
                      <a:r>
                        <a:rPr lang="en-GB" sz="800"/>
                        <a:t>118 (71.5)</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800"/>
                        <a:t>42 (25.5)</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800"/>
                        <a:t>41 (24.8)</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800"/>
                        <a:t>40 (24.2)</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800"/>
                        <a:t>36 (21.8)</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800"/>
                        <a:t>34 (20.6)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a:p>
                    <a:p>
                      <a:pPr marL="0" marR="0" lvl="0" indent="0" algn="ctr" defTabSz="914400" rtl="0" eaLnBrk="1" fontAlgn="auto" latinLnBrk="0" hangingPunct="1">
                        <a:lnSpc>
                          <a:spcPct val="100000"/>
                        </a:lnSpc>
                        <a:spcBef>
                          <a:spcPts val="0"/>
                        </a:spcBef>
                        <a:spcAft>
                          <a:spcPts val="0"/>
                        </a:spcAft>
                        <a:buClrTx/>
                        <a:buSzTx/>
                        <a:buFontTx/>
                        <a:buNone/>
                        <a:tabLst/>
                        <a:defRPr/>
                      </a:pPr>
                      <a:r>
                        <a:rPr lang="en-GB" sz="800"/>
                        <a:t>1 (0.6)</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800"/>
                        <a:t>0 (0)</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800"/>
                        <a:t>3 (1.8)</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800"/>
                        <a:t>1 (0.6)</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800"/>
                        <a:t>1 (0.6)</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800"/>
                        <a:t>4 (2.4)</a:t>
                      </a:r>
                    </a:p>
                  </a:txBody>
                  <a:tcPr anchor="ctr"/>
                </a:tc>
                <a:extLst>
                  <a:ext uri="{0D108BD9-81ED-4DB2-BD59-A6C34878D82A}">
                    <a16:rowId xmlns:a16="http://schemas.microsoft.com/office/drawing/2014/main" val="2486716154"/>
                  </a:ext>
                </a:extLst>
              </a:tr>
            </a:tbl>
          </a:graphicData>
        </a:graphic>
      </p:graphicFrame>
      <p:sp>
        <p:nvSpPr>
          <p:cNvPr id="391" name="TextBox 390">
            <a:extLst>
              <a:ext uri="{FF2B5EF4-FFF2-40B4-BE49-F238E27FC236}">
                <a16:creationId xmlns:a16="http://schemas.microsoft.com/office/drawing/2014/main" id="{371C4C6F-58C8-4DA6-93B2-749139B13154}"/>
              </a:ext>
            </a:extLst>
          </p:cNvPr>
          <p:cNvSpPr txBox="1"/>
          <p:nvPr/>
        </p:nvSpPr>
        <p:spPr>
          <a:xfrm>
            <a:off x="4771537" y="3164001"/>
            <a:ext cx="3901294" cy="945455"/>
          </a:xfrm>
          <a:prstGeom prst="roundRect">
            <a:avLst>
              <a:gd name="adj" fmla="val 8417"/>
            </a:avLst>
          </a:prstGeom>
          <a:solidFill>
            <a:srgbClr val="FCE4DC"/>
          </a:solidFill>
          <a:ln w="19050">
            <a:solidFill>
              <a:schemeClr val="accent4"/>
            </a:solidFill>
          </a:ln>
        </p:spPr>
        <p:txBody>
          <a:bodyPr wrap="square" rtlCol="0" anchor="ctr">
            <a:noAutofit/>
          </a:bodyPr>
          <a:lstStyle/>
          <a:p>
            <a:pPr marL="0" marR="0" lvl="0" indent="0" algn="l" defTabSz="578678" rtl="0" eaLnBrk="1" fontAlgn="base" latinLnBrk="0" hangingPunct="1">
              <a:lnSpc>
                <a:spcPct val="100000"/>
              </a:lnSpc>
              <a:spcBef>
                <a:spcPts val="190"/>
              </a:spcBef>
              <a:spcAft>
                <a:spcPct val="0"/>
              </a:spcAft>
              <a:buClr>
                <a:srgbClr val="E67225"/>
              </a:buClr>
              <a:buSzTx/>
              <a:buFontTx/>
              <a:buNone/>
              <a:tabLst/>
              <a:defRPr/>
            </a:pPr>
            <a:r>
              <a:rPr kumimoji="0" lang="en-GB" sz="886" b="1" i="0" u="none" strike="noStrike" kern="1200" cap="none" spc="0" normalizeH="0" baseline="0" noProof="0">
                <a:ln>
                  <a:noFill/>
                </a:ln>
                <a:solidFill>
                  <a:srgbClr val="223341"/>
                </a:solidFill>
                <a:effectLst/>
                <a:uLnTx/>
                <a:uFillTx/>
                <a:latin typeface="Calibri" panose="020F0502020204030204"/>
                <a:ea typeface="+mn-ea"/>
                <a:cs typeface="Arial" charset="0"/>
              </a:rPr>
              <a:t>Safety</a:t>
            </a:r>
          </a:p>
          <a:p>
            <a:pPr marL="168591" marR="0" lvl="0" indent="-168591" algn="l" defTabSz="578678" rtl="0" eaLnBrk="1" fontAlgn="base" latinLnBrk="0" hangingPunct="1">
              <a:lnSpc>
                <a:spcPts val="823"/>
              </a:lnSpc>
              <a:spcBef>
                <a:spcPts val="190"/>
              </a:spcBef>
              <a:spcAft>
                <a:spcPct val="0"/>
              </a:spcAft>
              <a:buClr>
                <a:srgbClr val="E67225"/>
              </a:buClr>
              <a:buSzTx/>
              <a:buFont typeface="Arial" panose="020B0604020202020204" pitchFamily="34" charset="0"/>
              <a:buChar char="•"/>
              <a:tabLst/>
              <a:defRPr/>
            </a:pPr>
            <a:r>
              <a:rPr kumimoji="0" lang="en-GB" sz="760" b="0" i="0" u="none" strike="noStrike" kern="1200" cap="none" spc="0" normalizeH="0" baseline="0" noProof="0">
                <a:ln>
                  <a:noFill/>
                </a:ln>
                <a:solidFill>
                  <a:srgbClr val="223341"/>
                </a:solidFill>
                <a:effectLst/>
                <a:uLnTx/>
                <a:uFillTx/>
                <a:latin typeface="Calibri" panose="020F0502020204030204"/>
                <a:ea typeface="+mn-ea"/>
                <a:cs typeface="Arial" charset="0"/>
              </a:rPr>
              <a:t>Discontinuation due to an AE: 1 patient (adenoviral pneumonia)</a:t>
            </a:r>
          </a:p>
          <a:p>
            <a:pPr marL="168591" marR="0" lvl="0" indent="-168591" algn="l" defTabSz="578678" rtl="0" eaLnBrk="1" fontAlgn="base" latinLnBrk="0" hangingPunct="1">
              <a:lnSpc>
                <a:spcPts val="823"/>
              </a:lnSpc>
              <a:spcBef>
                <a:spcPts val="190"/>
              </a:spcBef>
              <a:spcAft>
                <a:spcPct val="0"/>
              </a:spcAft>
              <a:buClr>
                <a:srgbClr val="E67225"/>
              </a:buClr>
              <a:buSzTx/>
              <a:buFont typeface="Arial" panose="020B0604020202020204" pitchFamily="34" charset="0"/>
              <a:buChar char="•"/>
              <a:tabLst/>
              <a:defRPr/>
            </a:pPr>
            <a:r>
              <a:rPr kumimoji="0" lang="en-GB" sz="760" b="0" i="0" u="none" strike="noStrike" kern="1200" cap="none" spc="0" normalizeH="0" baseline="0" noProof="0">
                <a:ln>
                  <a:noFill/>
                </a:ln>
                <a:solidFill>
                  <a:srgbClr val="223341"/>
                </a:solidFill>
                <a:effectLst/>
                <a:uLnTx/>
                <a:uFillTx/>
                <a:latin typeface="Calibri" panose="020F0502020204030204"/>
                <a:ea typeface="+mn-ea"/>
                <a:cs typeface="Arial" charset="0"/>
              </a:rPr>
              <a:t>SAEs: 88 patients (53.3%); teclistamab-related SAEs: 33 patients </a:t>
            </a:r>
          </a:p>
          <a:p>
            <a:pPr marL="168591" marR="0" lvl="0" indent="-168591" algn="l" defTabSz="578678" rtl="0" eaLnBrk="1" fontAlgn="base" latinLnBrk="0" hangingPunct="1">
              <a:lnSpc>
                <a:spcPts val="823"/>
              </a:lnSpc>
              <a:spcBef>
                <a:spcPts val="190"/>
              </a:spcBef>
              <a:spcAft>
                <a:spcPct val="0"/>
              </a:spcAft>
              <a:buClr>
                <a:srgbClr val="E67225"/>
              </a:buClr>
              <a:buSzTx/>
              <a:buFont typeface="Arial" panose="020B0604020202020204" pitchFamily="34" charset="0"/>
              <a:buChar char="•"/>
              <a:tabLst/>
              <a:defRPr/>
            </a:pPr>
            <a:r>
              <a:rPr kumimoji="0" lang="en-GB" sz="760" b="0" i="0" u="none" strike="noStrike" kern="1200" cap="none" spc="0" normalizeH="0" baseline="0" noProof="0">
                <a:ln>
                  <a:noFill/>
                </a:ln>
                <a:solidFill>
                  <a:srgbClr val="223341"/>
                </a:solidFill>
                <a:effectLst/>
                <a:uLnTx/>
                <a:uFillTx/>
                <a:latin typeface="Calibri" panose="020F0502020204030204"/>
                <a:ea typeface="+mn-ea"/>
                <a:cs typeface="Arial" charset="0"/>
              </a:rPr>
              <a:t>Injection-site reactions: 58 patients (35.2%; all grade 1/2)</a:t>
            </a:r>
          </a:p>
          <a:p>
            <a:pPr marL="168591" marR="0" lvl="0" indent="-168591" algn="l" defTabSz="578678" rtl="0" eaLnBrk="1" fontAlgn="base" latinLnBrk="0" hangingPunct="1">
              <a:lnSpc>
                <a:spcPts val="823"/>
              </a:lnSpc>
              <a:spcBef>
                <a:spcPts val="190"/>
              </a:spcBef>
              <a:spcAft>
                <a:spcPct val="0"/>
              </a:spcAft>
              <a:buClr>
                <a:srgbClr val="E67225"/>
              </a:buClr>
              <a:buSzTx/>
              <a:buFont typeface="Arial" panose="020B0604020202020204" pitchFamily="34" charset="0"/>
              <a:buChar char="•"/>
              <a:tabLst/>
              <a:defRPr/>
            </a:pPr>
            <a:r>
              <a:rPr kumimoji="0" lang="en-GB" sz="760" b="1" i="0" u="none" strike="noStrike" kern="1200" cap="none" spc="0" normalizeH="0" baseline="0" noProof="0">
                <a:ln>
                  <a:noFill/>
                </a:ln>
                <a:solidFill>
                  <a:srgbClr val="C00000"/>
                </a:solidFill>
                <a:effectLst/>
                <a:uLnTx/>
                <a:uFillTx/>
                <a:latin typeface="Calibri" panose="020F0502020204030204"/>
                <a:ea typeface="+mn-ea"/>
                <a:cs typeface="Arial" charset="0"/>
              </a:rPr>
              <a:t>Infections: 104 patients (63%; grade 3/4: 35.2%) </a:t>
            </a:r>
          </a:p>
          <a:p>
            <a:pPr marL="168591" marR="0" lvl="0" indent="-168591" algn="l" defTabSz="578678" rtl="0" eaLnBrk="1" fontAlgn="base" latinLnBrk="0" hangingPunct="1">
              <a:lnSpc>
                <a:spcPts val="823"/>
              </a:lnSpc>
              <a:spcBef>
                <a:spcPts val="190"/>
              </a:spcBef>
              <a:spcAft>
                <a:spcPct val="0"/>
              </a:spcAft>
              <a:buClr>
                <a:srgbClr val="E67225"/>
              </a:buClr>
              <a:buSzTx/>
              <a:buFont typeface="Arial" panose="020B0604020202020204" pitchFamily="34" charset="0"/>
              <a:buChar char="•"/>
              <a:tabLst/>
              <a:defRPr/>
            </a:pPr>
            <a:r>
              <a:rPr kumimoji="0" lang="en-GB" sz="760" b="1" i="0" u="none" strike="noStrike" kern="1200" cap="none" spc="0" normalizeH="0" baseline="0" noProof="0">
                <a:ln>
                  <a:noFill/>
                </a:ln>
                <a:solidFill>
                  <a:srgbClr val="C00000"/>
                </a:solidFill>
                <a:effectLst/>
                <a:uLnTx/>
                <a:uFillTx/>
                <a:latin typeface="Calibri" panose="020F0502020204030204"/>
                <a:ea typeface="+mn-ea"/>
                <a:cs typeface="Arial" charset="0"/>
              </a:rPr>
              <a:t>Evidence of hypogammaglobulinemia: 119 patients (72.1%) </a:t>
            </a:r>
          </a:p>
          <a:p>
            <a:pPr marL="168591" marR="0" lvl="0" indent="-168591" algn="l" defTabSz="578678" rtl="0" eaLnBrk="1" fontAlgn="base" latinLnBrk="0" hangingPunct="1">
              <a:lnSpc>
                <a:spcPts val="823"/>
              </a:lnSpc>
              <a:spcBef>
                <a:spcPts val="190"/>
              </a:spcBef>
              <a:spcAft>
                <a:spcPct val="0"/>
              </a:spcAft>
              <a:buClr>
                <a:srgbClr val="E67225"/>
              </a:buClr>
              <a:buSzTx/>
              <a:buFont typeface="Arial" panose="020B0604020202020204" pitchFamily="34" charset="0"/>
              <a:buChar char="•"/>
              <a:tabLst/>
              <a:defRPr/>
            </a:pPr>
            <a:r>
              <a:rPr kumimoji="0" lang="en-GB" sz="760" b="0" i="0" u="none" strike="noStrike" kern="1200" cap="none" spc="0" normalizeH="0" baseline="0" noProof="0">
                <a:ln>
                  <a:noFill/>
                </a:ln>
                <a:solidFill>
                  <a:srgbClr val="223341"/>
                </a:solidFill>
                <a:effectLst/>
                <a:uLnTx/>
                <a:uFillTx/>
                <a:latin typeface="Calibri" panose="020F0502020204030204"/>
                <a:ea typeface="+mn-ea"/>
                <a:cs typeface="Arial" charset="0"/>
              </a:rPr>
              <a:t>Deaths: 9 due to AEs; none related to teclistamab</a:t>
            </a:r>
          </a:p>
        </p:txBody>
      </p:sp>
      <p:sp>
        <p:nvSpPr>
          <p:cNvPr id="392" name="TextBox 391">
            <a:extLst>
              <a:ext uri="{FF2B5EF4-FFF2-40B4-BE49-F238E27FC236}">
                <a16:creationId xmlns:a16="http://schemas.microsoft.com/office/drawing/2014/main" id="{171ECB82-6F50-4A21-A717-FB8D8FFB0E20}"/>
              </a:ext>
            </a:extLst>
          </p:cNvPr>
          <p:cNvSpPr txBox="1"/>
          <p:nvPr/>
        </p:nvSpPr>
        <p:spPr>
          <a:xfrm>
            <a:off x="275063" y="916965"/>
            <a:ext cx="2436341" cy="287130"/>
          </a:xfrm>
          <a:prstGeom prst="rect">
            <a:avLst/>
          </a:prstGeom>
          <a:noFill/>
        </p:spPr>
        <p:txBody>
          <a:bodyPr wrap="square" rtlCol="0">
            <a:spAutoFit/>
          </a:bodyPr>
          <a:lstStyle/>
          <a:p>
            <a:pPr marL="0" marR="0" lvl="0" indent="0" algn="l" defTabSz="578678" rtl="0" eaLnBrk="1" fontAlgn="base" latinLnBrk="0" hangingPunct="1">
              <a:lnSpc>
                <a:spcPct val="100000"/>
              </a:lnSpc>
              <a:spcBef>
                <a:spcPts val="760"/>
              </a:spcBef>
              <a:spcAft>
                <a:spcPct val="0"/>
              </a:spcAft>
              <a:buClr>
                <a:srgbClr val="E67225"/>
              </a:buClr>
              <a:buSzTx/>
              <a:buFontTx/>
              <a:buNone/>
              <a:tabLst/>
              <a:defRPr/>
            </a:pPr>
            <a:r>
              <a:rPr kumimoji="0" lang="en-GB" sz="1266" b="1" i="0" u="none" strike="noStrike" kern="1200" cap="none" spc="0" normalizeH="0" baseline="0" noProof="0">
                <a:ln>
                  <a:noFill/>
                </a:ln>
                <a:solidFill>
                  <a:srgbClr val="223341"/>
                </a:solidFill>
                <a:effectLst/>
                <a:uLnTx/>
                <a:uFillTx/>
                <a:latin typeface="Calibri" panose="020F0502020204030204"/>
                <a:ea typeface="+mn-ea"/>
                <a:cs typeface="Arial" charset="0"/>
              </a:rPr>
              <a:t>ORR across subgroups </a:t>
            </a:r>
          </a:p>
        </p:txBody>
      </p:sp>
      <p:cxnSp>
        <p:nvCxnSpPr>
          <p:cNvPr id="149" name="Straight Connector 148">
            <a:extLst>
              <a:ext uri="{FF2B5EF4-FFF2-40B4-BE49-F238E27FC236}">
                <a16:creationId xmlns:a16="http://schemas.microsoft.com/office/drawing/2014/main" id="{A2565382-E56C-4C8F-BD29-590E0ACF9E08}"/>
              </a:ext>
            </a:extLst>
          </p:cNvPr>
          <p:cNvCxnSpPr>
            <a:cxnSpLocks/>
          </p:cNvCxnSpPr>
          <p:nvPr/>
        </p:nvCxnSpPr>
        <p:spPr>
          <a:xfrm>
            <a:off x="3825122" y="2901886"/>
            <a:ext cx="0" cy="63290"/>
          </a:xfrm>
          <a:prstGeom prst="line">
            <a:avLst/>
          </a:prstGeom>
          <a:ln w="19050">
            <a:tailEnd type="none"/>
          </a:ln>
        </p:spPr>
        <p:style>
          <a:lnRef idx="1">
            <a:schemeClr val="accent3"/>
          </a:lnRef>
          <a:fillRef idx="0">
            <a:schemeClr val="accent3"/>
          </a:fillRef>
          <a:effectRef idx="0">
            <a:schemeClr val="accent3"/>
          </a:effectRef>
          <a:fontRef idx="minor">
            <a:schemeClr val="tx1"/>
          </a:fontRef>
        </p:style>
      </p:cxnSp>
      <p:sp>
        <p:nvSpPr>
          <p:cNvPr id="150" name="Oval 149">
            <a:extLst>
              <a:ext uri="{FF2B5EF4-FFF2-40B4-BE49-F238E27FC236}">
                <a16:creationId xmlns:a16="http://schemas.microsoft.com/office/drawing/2014/main" id="{A32EA4F5-3C11-4602-BB56-411A679B194F}"/>
              </a:ext>
            </a:extLst>
          </p:cNvPr>
          <p:cNvSpPr/>
          <p:nvPr/>
        </p:nvSpPr>
        <p:spPr>
          <a:xfrm>
            <a:off x="3911281" y="2917779"/>
            <a:ext cx="33137" cy="34715"/>
          </a:xfrm>
          <a:prstGeom prst="ellipse">
            <a:avLst/>
          </a:prstGeom>
          <a:ln w="19050"/>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578678" rtl="0" eaLnBrk="1" fontAlgn="base" latinLnBrk="0" hangingPunct="1">
              <a:lnSpc>
                <a:spcPct val="100000"/>
              </a:lnSpc>
              <a:spcBef>
                <a:spcPct val="0"/>
              </a:spcBef>
              <a:spcAft>
                <a:spcPct val="0"/>
              </a:spcAft>
              <a:buClrTx/>
              <a:buSzTx/>
              <a:buFontTx/>
              <a:buNone/>
              <a:tabLst/>
              <a:defRPr/>
            </a:pPr>
            <a:endParaRPr kumimoji="0" lang="en-GB" sz="113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1" name="Oval 150">
            <a:extLst>
              <a:ext uri="{FF2B5EF4-FFF2-40B4-BE49-F238E27FC236}">
                <a16:creationId xmlns:a16="http://schemas.microsoft.com/office/drawing/2014/main" id="{F701B86C-FD97-4FFB-93F0-F5BE894E34C4}"/>
              </a:ext>
            </a:extLst>
          </p:cNvPr>
          <p:cNvSpPr/>
          <p:nvPr/>
        </p:nvSpPr>
        <p:spPr>
          <a:xfrm>
            <a:off x="3911281" y="2917444"/>
            <a:ext cx="33137" cy="34715"/>
          </a:xfrm>
          <a:prstGeom prst="ellipse">
            <a:avLst/>
          </a:prstGeom>
          <a:solidFill>
            <a:schemeClr val="accent3"/>
          </a:solidFill>
          <a:ln w="19050">
            <a:solidFill>
              <a:schemeClr val="accent3"/>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578678" rtl="0" eaLnBrk="1" fontAlgn="base" latinLnBrk="0" hangingPunct="1">
              <a:lnSpc>
                <a:spcPct val="100000"/>
              </a:lnSpc>
              <a:spcBef>
                <a:spcPct val="0"/>
              </a:spcBef>
              <a:spcAft>
                <a:spcPct val="0"/>
              </a:spcAft>
              <a:buClrTx/>
              <a:buSzTx/>
              <a:buFontTx/>
              <a:buNone/>
              <a:tabLst/>
              <a:defRPr/>
            </a:pPr>
            <a:endParaRPr kumimoji="0" lang="en-GB" sz="1139"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162" name="Straight Connector 161">
            <a:extLst>
              <a:ext uri="{FF2B5EF4-FFF2-40B4-BE49-F238E27FC236}">
                <a16:creationId xmlns:a16="http://schemas.microsoft.com/office/drawing/2014/main" id="{145DC46A-705E-4139-93EE-060BB3F227AF}"/>
              </a:ext>
            </a:extLst>
          </p:cNvPr>
          <p:cNvCxnSpPr>
            <a:cxnSpLocks/>
          </p:cNvCxnSpPr>
          <p:nvPr/>
        </p:nvCxnSpPr>
        <p:spPr>
          <a:xfrm>
            <a:off x="4008015" y="2901886"/>
            <a:ext cx="0" cy="63290"/>
          </a:xfrm>
          <a:prstGeom prst="line">
            <a:avLst/>
          </a:prstGeom>
          <a:ln w="19050">
            <a:tailEnd type="none"/>
          </a:ln>
        </p:spPr>
        <p:style>
          <a:lnRef idx="1">
            <a:schemeClr val="accent3"/>
          </a:lnRef>
          <a:fillRef idx="0">
            <a:schemeClr val="accent3"/>
          </a:fillRef>
          <a:effectRef idx="0">
            <a:schemeClr val="accent3"/>
          </a:effectRef>
          <a:fontRef idx="minor">
            <a:schemeClr val="tx1"/>
          </a:fontRef>
        </p:style>
      </p:cxnSp>
      <p:cxnSp>
        <p:nvCxnSpPr>
          <p:cNvPr id="163" name="Straight Connector 162">
            <a:extLst>
              <a:ext uri="{FF2B5EF4-FFF2-40B4-BE49-F238E27FC236}">
                <a16:creationId xmlns:a16="http://schemas.microsoft.com/office/drawing/2014/main" id="{4881C039-5CC6-4CC7-8AF2-E4E2E6FFC852}"/>
              </a:ext>
            </a:extLst>
          </p:cNvPr>
          <p:cNvCxnSpPr>
            <a:cxnSpLocks/>
          </p:cNvCxnSpPr>
          <p:nvPr/>
        </p:nvCxnSpPr>
        <p:spPr>
          <a:xfrm>
            <a:off x="3825123" y="2935873"/>
            <a:ext cx="182893" cy="0"/>
          </a:xfrm>
          <a:prstGeom prst="line">
            <a:avLst/>
          </a:prstGeom>
          <a:ln w="19050">
            <a:tailEnd type="none"/>
          </a:ln>
        </p:spPr>
        <p:style>
          <a:lnRef idx="1">
            <a:schemeClr val="accent3"/>
          </a:lnRef>
          <a:fillRef idx="0">
            <a:schemeClr val="accent3"/>
          </a:fillRef>
          <a:effectRef idx="0">
            <a:schemeClr val="accent3"/>
          </a:effectRef>
          <a:fontRef idx="minor">
            <a:schemeClr val="tx1"/>
          </a:fontRef>
        </p:style>
      </p:cxnSp>
      <p:cxnSp>
        <p:nvCxnSpPr>
          <p:cNvPr id="164" name="Straight Connector 163">
            <a:extLst>
              <a:ext uri="{FF2B5EF4-FFF2-40B4-BE49-F238E27FC236}">
                <a16:creationId xmlns:a16="http://schemas.microsoft.com/office/drawing/2014/main" id="{F9BDAD41-2622-418F-93E4-E52C2ADECF15}"/>
              </a:ext>
            </a:extLst>
          </p:cNvPr>
          <p:cNvCxnSpPr>
            <a:cxnSpLocks/>
          </p:cNvCxnSpPr>
          <p:nvPr/>
        </p:nvCxnSpPr>
        <p:spPr>
          <a:xfrm>
            <a:off x="3782987" y="3013108"/>
            <a:ext cx="0" cy="63290"/>
          </a:xfrm>
          <a:prstGeom prst="line">
            <a:avLst/>
          </a:prstGeom>
          <a:ln w="19050">
            <a:tailEnd type="none"/>
          </a:ln>
        </p:spPr>
        <p:style>
          <a:lnRef idx="1">
            <a:schemeClr val="accent3"/>
          </a:lnRef>
          <a:fillRef idx="0">
            <a:schemeClr val="accent3"/>
          </a:fillRef>
          <a:effectRef idx="0">
            <a:schemeClr val="accent3"/>
          </a:effectRef>
          <a:fontRef idx="minor">
            <a:schemeClr val="tx1"/>
          </a:fontRef>
        </p:style>
      </p:cxnSp>
      <p:cxnSp>
        <p:nvCxnSpPr>
          <p:cNvPr id="165" name="Straight Connector 164">
            <a:extLst>
              <a:ext uri="{FF2B5EF4-FFF2-40B4-BE49-F238E27FC236}">
                <a16:creationId xmlns:a16="http://schemas.microsoft.com/office/drawing/2014/main" id="{EBC822ED-8EC1-41D4-8F62-8A1005B1E144}"/>
              </a:ext>
            </a:extLst>
          </p:cNvPr>
          <p:cNvCxnSpPr>
            <a:cxnSpLocks/>
          </p:cNvCxnSpPr>
          <p:nvPr/>
        </p:nvCxnSpPr>
        <p:spPr>
          <a:xfrm>
            <a:off x="3929265" y="3015226"/>
            <a:ext cx="0" cy="63290"/>
          </a:xfrm>
          <a:prstGeom prst="line">
            <a:avLst/>
          </a:prstGeom>
          <a:ln w="19050">
            <a:tailEnd type="none"/>
          </a:ln>
        </p:spPr>
        <p:style>
          <a:lnRef idx="1">
            <a:schemeClr val="accent3"/>
          </a:lnRef>
          <a:fillRef idx="0">
            <a:schemeClr val="accent3"/>
          </a:fillRef>
          <a:effectRef idx="0">
            <a:schemeClr val="accent3"/>
          </a:effectRef>
          <a:fontRef idx="minor">
            <a:schemeClr val="tx1"/>
          </a:fontRef>
        </p:style>
      </p:cxnSp>
      <p:cxnSp>
        <p:nvCxnSpPr>
          <p:cNvPr id="166" name="Straight Connector 165">
            <a:extLst>
              <a:ext uri="{FF2B5EF4-FFF2-40B4-BE49-F238E27FC236}">
                <a16:creationId xmlns:a16="http://schemas.microsoft.com/office/drawing/2014/main" id="{754A4B4A-CFCC-4DAB-8392-F3D9BFB4869F}"/>
              </a:ext>
            </a:extLst>
          </p:cNvPr>
          <p:cNvCxnSpPr>
            <a:cxnSpLocks/>
          </p:cNvCxnSpPr>
          <p:nvPr/>
        </p:nvCxnSpPr>
        <p:spPr>
          <a:xfrm>
            <a:off x="3782986" y="3063334"/>
            <a:ext cx="144863" cy="0"/>
          </a:xfrm>
          <a:prstGeom prst="line">
            <a:avLst/>
          </a:prstGeom>
          <a:ln w="19050">
            <a:tailEnd type="none"/>
          </a:ln>
        </p:spPr>
        <p:style>
          <a:lnRef idx="1">
            <a:schemeClr val="accent3"/>
          </a:lnRef>
          <a:fillRef idx="0">
            <a:schemeClr val="accent3"/>
          </a:fillRef>
          <a:effectRef idx="0">
            <a:schemeClr val="accent3"/>
          </a:effectRef>
          <a:fontRef idx="minor">
            <a:schemeClr val="tx1"/>
          </a:fontRef>
        </p:style>
      </p:cxnSp>
      <p:sp>
        <p:nvSpPr>
          <p:cNvPr id="167" name="Oval 166">
            <a:extLst>
              <a:ext uri="{FF2B5EF4-FFF2-40B4-BE49-F238E27FC236}">
                <a16:creationId xmlns:a16="http://schemas.microsoft.com/office/drawing/2014/main" id="{426B13B8-160A-45DA-A929-B7C57686BBDC}"/>
              </a:ext>
            </a:extLst>
          </p:cNvPr>
          <p:cNvSpPr/>
          <p:nvPr/>
        </p:nvSpPr>
        <p:spPr>
          <a:xfrm>
            <a:off x="3845704" y="3029512"/>
            <a:ext cx="33137" cy="34715"/>
          </a:xfrm>
          <a:prstGeom prst="ellipse">
            <a:avLst/>
          </a:prstGeom>
          <a:solidFill>
            <a:schemeClr val="accent3"/>
          </a:solidFill>
          <a:ln w="19050">
            <a:solidFill>
              <a:schemeClr val="accent3"/>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578678" rtl="0" eaLnBrk="1" fontAlgn="base" latinLnBrk="0" hangingPunct="1">
              <a:lnSpc>
                <a:spcPct val="100000"/>
              </a:lnSpc>
              <a:spcBef>
                <a:spcPct val="0"/>
              </a:spcBef>
              <a:spcAft>
                <a:spcPct val="0"/>
              </a:spcAft>
              <a:buClrTx/>
              <a:buSzTx/>
              <a:buFontTx/>
              <a:buNone/>
              <a:tabLst/>
              <a:defRPr/>
            </a:pPr>
            <a:endParaRPr kumimoji="0" lang="en-GB" sz="1139"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168" name="Straight Connector 167">
            <a:extLst>
              <a:ext uri="{FF2B5EF4-FFF2-40B4-BE49-F238E27FC236}">
                <a16:creationId xmlns:a16="http://schemas.microsoft.com/office/drawing/2014/main" id="{CBA42D33-C7FC-49AB-9340-466050ACB673}"/>
              </a:ext>
            </a:extLst>
          </p:cNvPr>
          <p:cNvCxnSpPr>
            <a:cxnSpLocks/>
          </p:cNvCxnSpPr>
          <p:nvPr/>
        </p:nvCxnSpPr>
        <p:spPr>
          <a:xfrm>
            <a:off x="3753521" y="3172717"/>
            <a:ext cx="0" cy="63290"/>
          </a:xfrm>
          <a:prstGeom prst="line">
            <a:avLst/>
          </a:prstGeom>
          <a:ln w="19050">
            <a:tailEnd type="none"/>
          </a:ln>
        </p:spPr>
        <p:style>
          <a:lnRef idx="1">
            <a:schemeClr val="accent3"/>
          </a:lnRef>
          <a:fillRef idx="0">
            <a:schemeClr val="accent3"/>
          </a:fillRef>
          <a:effectRef idx="0">
            <a:schemeClr val="accent3"/>
          </a:effectRef>
          <a:fontRef idx="minor">
            <a:schemeClr val="tx1"/>
          </a:fontRef>
        </p:style>
      </p:cxnSp>
      <p:cxnSp>
        <p:nvCxnSpPr>
          <p:cNvPr id="169" name="Straight Connector 168">
            <a:extLst>
              <a:ext uri="{FF2B5EF4-FFF2-40B4-BE49-F238E27FC236}">
                <a16:creationId xmlns:a16="http://schemas.microsoft.com/office/drawing/2014/main" id="{4E3F04ED-1438-4566-8AA6-F24397B267C9}"/>
              </a:ext>
            </a:extLst>
          </p:cNvPr>
          <p:cNvCxnSpPr>
            <a:cxnSpLocks/>
          </p:cNvCxnSpPr>
          <p:nvPr/>
        </p:nvCxnSpPr>
        <p:spPr>
          <a:xfrm>
            <a:off x="3986586" y="3170039"/>
            <a:ext cx="0" cy="63290"/>
          </a:xfrm>
          <a:prstGeom prst="line">
            <a:avLst/>
          </a:prstGeom>
          <a:ln w="19050">
            <a:tailEnd type="none"/>
          </a:ln>
        </p:spPr>
        <p:style>
          <a:lnRef idx="1">
            <a:schemeClr val="accent3"/>
          </a:lnRef>
          <a:fillRef idx="0">
            <a:schemeClr val="accent3"/>
          </a:fillRef>
          <a:effectRef idx="0">
            <a:schemeClr val="accent3"/>
          </a:effectRef>
          <a:fontRef idx="minor">
            <a:schemeClr val="tx1"/>
          </a:fontRef>
        </p:style>
      </p:cxnSp>
      <p:cxnSp>
        <p:nvCxnSpPr>
          <p:cNvPr id="170" name="Straight Connector 169">
            <a:extLst>
              <a:ext uri="{FF2B5EF4-FFF2-40B4-BE49-F238E27FC236}">
                <a16:creationId xmlns:a16="http://schemas.microsoft.com/office/drawing/2014/main" id="{98DA6904-91DE-42F5-94FE-9C81FD32032B}"/>
              </a:ext>
            </a:extLst>
          </p:cNvPr>
          <p:cNvCxnSpPr/>
          <p:nvPr/>
        </p:nvCxnSpPr>
        <p:spPr>
          <a:xfrm>
            <a:off x="3753522" y="3204362"/>
            <a:ext cx="233065" cy="0"/>
          </a:xfrm>
          <a:prstGeom prst="line">
            <a:avLst/>
          </a:prstGeom>
          <a:ln w="19050">
            <a:tailEnd type="none"/>
          </a:ln>
        </p:spPr>
        <p:style>
          <a:lnRef idx="1">
            <a:schemeClr val="accent3"/>
          </a:lnRef>
          <a:fillRef idx="0">
            <a:schemeClr val="accent3"/>
          </a:fillRef>
          <a:effectRef idx="0">
            <a:schemeClr val="accent3"/>
          </a:effectRef>
          <a:fontRef idx="minor">
            <a:schemeClr val="tx1"/>
          </a:fontRef>
        </p:style>
      </p:cxnSp>
      <p:sp>
        <p:nvSpPr>
          <p:cNvPr id="171" name="Oval 170">
            <a:extLst>
              <a:ext uri="{FF2B5EF4-FFF2-40B4-BE49-F238E27FC236}">
                <a16:creationId xmlns:a16="http://schemas.microsoft.com/office/drawing/2014/main" id="{F1B4C68E-1019-45AB-8270-B01B5B3A57DA}"/>
              </a:ext>
            </a:extLst>
          </p:cNvPr>
          <p:cNvSpPr/>
          <p:nvPr/>
        </p:nvSpPr>
        <p:spPr>
          <a:xfrm>
            <a:off x="3859411" y="3182654"/>
            <a:ext cx="33137" cy="34715"/>
          </a:xfrm>
          <a:prstGeom prst="ellipse">
            <a:avLst/>
          </a:prstGeom>
          <a:solidFill>
            <a:schemeClr val="accent3"/>
          </a:solidFill>
          <a:ln w="19050">
            <a:solidFill>
              <a:schemeClr val="accent3"/>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578678" rtl="0" eaLnBrk="1" fontAlgn="base" latinLnBrk="0" hangingPunct="1">
              <a:lnSpc>
                <a:spcPct val="100000"/>
              </a:lnSpc>
              <a:spcBef>
                <a:spcPct val="0"/>
              </a:spcBef>
              <a:spcAft>
                <a:spcPct val="0"/>
              </a:spcAft>
              <a:buClrTx/>
              <a:buSzTx/>
              <a:buFontTx/>
              <a:buNone/>
              <a:tabLst/>
              <a:defRPr/>
            </a:pPr>
            <a:endParaRPr kumimoji="0" lang="en-GB" sz="1139"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178" name="Straight Connector 177">
            <a:extLst>
              <a:ext uri="{FF2B5EF4-FFF2-40B4-BE49-F238E27FC236}">
                <a16:creationId xmlns:a16="http://schemas.microsoft.com/office/drawing/2014/main" id="{D361F84C-9C92-4A67-A61E-3D2ED977FA1B}"/>
              </a:ext>
            </a:extLst>
          </p:cNvPr>
          <p:cNvCxnSpPr>
            <a:cxnSpLocks/>
          </p:cNvCxnSpPr>
          <p:nvPr/>
        </p:nvCxnSpPr>
        <p:spPr>
          <a:xfrm>
            <a:off x="3819765" y="3280771"/>
            <a:ext cx="0" cy="63290"/>
          </a:xfrm>
          <a:prstGeom prst="line">
            <a:avLst/>
          </a:prstGeom>
          <a:ln w="19050">
            <a:tailEnd type="none"/>
          </a:ln>
        </p:spPr>
        <p:style>
          <a:lnRef idx="1">
            <a:schemeClr val="accent3"/>
          </a:lnRef>
          <a:fillRef idx="0">
            <a:schemeClr val="accent3"/>
          </a:fillRef>
          <a:effectRef idx="0">
            <a:schemeClr val="accent3"/>
          </a:effectRef>
          <a:fontRef idx="minor">
            <a:schemeClr val="tx1"/>
          </a:fontRef>
        </p:style>
      </p:cxnSp>
      <p:cxnSp>
        <p:nvCxnSpPr>
          <p:cNvPr id="179" name="Straight Connector 178">
            <a:extLst>
              <a:ext uri="{FF2B5EF4-FFF2-40B4-BE49-F238E27FC236}">
                <a16:creationId xmlns:a16="http://schemas.microsoft.com/office/drawing/2014/main" id="{52D5B037-FA8F-4987-808A-2106625841F5}"/>
              </a:ext>
            </a:extLst>
          </p:cNvPr>
          <p:cNvCxnSpPr>
            <a:cxnSpLocks/>
          </p:cNvCxnSpPr>
          <p:nvPr/>
        </p:nvCxnSpPr>
        <p:spPr>
          <a:xfrm>
            <a:off x="3955132" y="3283450"/>
            <a:ext cx="0" cy="63290"/>
          </a:xfrm>
          <a:prstGeom prst="line">
            <a:avLst/>
          </a:prstGeom>
          <a:ln w="19050">
            <a:tailEnd type="none"/>
          </a:ln>
        </p:spPr>
        <p:style>
          <a:lnRef idx="1">
            <a:schemeClr val="accent3"/>
          </a:lnRef>
          <a:fillRef idx="0">
            <a:schemeClr val="accent3"/>
          </a:fillRef>
          <a:effectRef idx="0">
            <a:schemeClr val="accent3"/>
          </a:effectRef>
          <a:fontRef idx="minor">
            <a:schemeClr val="tx1"/>
          </a:fontRef>
        </p:style>
      </p:cxnSp>
      <p:cxnSp>
        <p:nvCxnSpPr>
          <p:cNvPr id="181" name="Straight Connector 180">
            <a:extLst>
              <a:ext uri="{FF2B5EF4-FFF2-40B4-BE49-F238E27FC236}">
                <a16:creationId xmlns:a16="http://schemas.microsoft.com/office/drawing/2014/main" id="{4350B154-BB48-49C6-A97E-963D5F7C60E2}"/>
              </a:ext>
            </a:extLst>
          </p:cNvPr>
          <p:cNvCxnSpPr>
            <a:cxnSpLocks/>
          </p:cNvCxnSpPr>
          <p:nvPr/>
        </p:nvCxnSpPr>
        <p:spPr>
          <a:xfrm>
            <a:off x="3865454" y="3439326"/>
            <a:ext cx="0" cy="63290"/>
          </a:xfrm>
          <a:prstGeom prst="line">
            <a:avLst/>
          </a:prstGeom>
          <a:ln w="19050">
            <a:tailEnd type="none"/>
          </a:ln>
        </p:spPr>
        <p:style>
          <a:lnRef idx="1">
            <a:schemeClr val="accent3"/>
          </a:lnRef>
          <a:fillRef idx="0">
            <a:schemeClr val="accent3"/>
          </a:fillRef>
          <a:effectRef idx="0">
            <a:schemeClr val="accent3"/>
          </a:effectRef>
          <a:fontRef idx="minor">
            <a:schemeClr val="tx1"/>
          </a:fontRef>
        </p:style>
      </p:cxnSp>
      <p:cxnSp>
        <p:nvCxnSpPr>
          <p:cNvPr id="182" name="Straight Connector 181">
            <a:extLst>
              <a:ext uri="{FF2B5EF4-FFF2-40B4-BE49-F238E27FC236}">
                <a16:creationId xmlns:a16="http://schemas.microsoft.com/office/drawing/2014/main" id="{64988A6C-5446-4C36-A564-30666CE2E4AF}"/>
              </a:ext>
            </a:extLst>
          </p:cNvPr>
          <p:cNvCxnSpPr>
            <a:cxnSpLocks/>
          </p:cNvCxnSpPr>
          <p:nvPr/>
        </p:nvCxnSpPr>
        <p:spPr>
          <a:xfrm>
            <a:off x="3983907" y="3439326"/>
            <a:ext cx="0" cy="63290"/>
          </a:xfrm>
          <a:prstGeom prst="line">
            <a:avLst/>
          </a:prstGeom>
          <a:ln w="19050">
            <a:tailEnd type="none"/>
          </a:ln>
        </p:spPr>
        <p:style>
          <a:lnRef idx="1">
            <a:schemeClr val="accent3"/>
          </a:lnRef>
          <a:fillRef idx="0">
            <a:schemeClr val="accent3"/>
          </a:fillRef>
          <a:effectRef idx="0">
            <a:schemeClr val="accent3"/>
          </a:effectRef>
          <a:fontRef idx="minor">
            <a:schemeClr val="tx1"/>
          </a:fontRef>
        </p:style>
      </p:cxnSp>
      <p:cxnSp>
        <p:nvCxnSpPr>
          <p:cNvPr id="183" name="Straight Connector 182">
            <a:extLst>
              <a:ext uri="{FF2B5EF4-FFF2-40B4-BE49-F238E27FC236}">
                <a16:creationId xmlns:a16="http://schemas.microsoft.com/office/drawing/2014/main" id="{6E915CEE-DB72-493B-82FA-822CC95115CB}"/>
              </a:ext>
            </a:extLst>
          </p:cNvPr>
          <p:cNvCxnSpPr>
            <a:cxnSpLocks/>
          </p:cNvCxnSpPr>
          <p:nvPr/>
        </p:nvCxnSpPr>
        <p:spPr>
          <a:xfrm>
            <a:off x="3570441" y="3545206"/>
            <a:ext cx="0" cy="63290"/>
          </a:xfrm>
          <a:prstGeom prst="line">
            <a:avLst/>
          </a:prstGeom>
          <a:ln w="19050">
            <a:tailEnd type="none"/>
          </a:ln>
        </p:spPr>
        <p:style>
          <a:lnRef idx="1">
            <a:schemeClr val="accent3"/>
          </a:lnRef>
          <a:fillRef idx="0">
            <a:schemeClr val="accent3"/>
          </a:fillRef>
          <a:effectRef idx="0">
            <a:schemeClr val="accent3"/>
          </a:effectRef>
          <a:fontRef idx="minor">
            <a:schemeClr val="tx1"/>
          </a:fontRef>
        </p:style>
      </p:cxnSp>
      <p:cxnSp>
        <p:nvCxnSpPr>
          <p:cNvPr id="184" name="Straight Connector 183">
            <a:extLst>
              <a:ext uri="{FF2B5EF4-FFF2-40B4-BE49-F238E27FC236}">
                <a16:creationId xmlns:a16="http://schemas.microsoft.com/office/drawing/2014/main" id="{AF519743-B908-455A-848A-51228AA23C7C}"/>
              </a:ext>
            </a:extLst>
          </p:cNvPr>
          <p:cNvCxnSpPr>
            <a:cxnSpLocks/>
          </p:cNvCxnSpPr>
          <p:nvPr/>
        </p:nvCxnSpPr>
        <p:spPr>
          <a:xfrm>
            <a:off x="3829631" y="3544929"/>
            <a:ext cx="0" cy="63290"/>
          </a:xfrm>
          <a:prstGeom prst="line">
            <a:avLst/>
          </a:prstGeom>
          <a:ln w="19050">
            <a:tailEnd type="none"/>
          </a:ln>
        </p:spPr>
        <p:style>
          <a:lnRef idx="1">
            <a:schemeClr val="accent3"/>
          </a:lnRef>
          <a:fillRef idx="0">
            <a:schemeClr val="accent3"/>
          </a:fillRef>
          <a:effectRef idx="0">
            <a:schemeClr val="accent3"/>
          </a:effectRef>
          <a:fontRef idx="minor">
            <a:schemeClr val="tx1"/>
          </a:fontRef>
        </p:style>
      </p:cxnSp>
      <p:cxnSp>
        <p:nvCxnSpPr>
          <p:cNvPr id="185" name="Straight Connector 184">
            <a:extLst>
              <a:ext uri="{FF2B5EF4-FFF2-40B4-BE49-F238E27FC236}">
                <a16:creationId xmlns:a16="http://schemas.microsoft.com/office/drawing/2014/main" id="{4579241F-327E-46C3-A9E4-825AA464209B}"/>
              </a:ext>
            </a:extLst>
          </p:cNvPr>
          <p:cNvCxnSpPr>
            <a:cxnSpLocks/>
          </p:cNvCxnSpPr>
          <p:nvPr/>
        </p:nvCxnSpPr>
        <p:spPr>
          <a:xfrm>
            <a:off x="3853243" y="3702832"/>
            <a:ext cx="0" cy="63290"/>
          </a:xfrm>
          <a:prstGeom prst="line">
            <a:avLst/>
          </a:prstGeom>
          <a:ln w="19050">
            <a:tailEnd type="none"/>
          </a:ln>
        </p:spPr>
        <p:style>
          <a:lnRef idx="1">
            <a:schemeClr val="accent3"/>
          </a:lnRef>
          <a:fillRef idx="0">
            <a:schemeClr val="accent3"/>
          </a:fillRef>
          <a:effectRef idx="0">
            <a:schemeClr val="accent3"/>
          </a:effectRef>
          <a:fontRef idx="minor">
            <a:schemeClr val="tx1"/>
          </a:fontRef>
        </p:style>
      </p:cxnSp>
      <p:cxnSp>
        <p:nvCxnSpPr>
          <p:cNvPr id="186" name="Straight Connector 185">
            <a:extLst>
              <a:ext uri="{FF2B5EF4-FFF2-40B4-BE49-F238E27FC236}">
                <a16:creationId xmlns:a16="http://schemas.microsoft.com/office/drawing/2014/main" id="{8A493670-C9C7-4EAA-98D8-AB0247E13C45}"/>
              </a:ext>
            </a:extLst>
          </p:cNvPr>
          <p:cNvCxnSpPr>
            <a:cxnSpLocks/>
          </p:cNvCxnSpPr>
          <p:nvPr/>
        </p:nvCxnSpPr>
        <p:spPr>
          <a:xfrm>
            <a:off x="4063362" y="3702832"/>
            <a:ext cx="0" cy="63290"/>
          </a:xfrm>
          <a:prstGeom prst="line">
            <a:avLst/>
          </a:prstGeom>
          <a:ln w="19050">
            <a:tailEnd type="none"/>
          </a:ln>
        </p:spPr>
        <p:style>
          <a:lnRef idx="1">
            <a:schemeClr val="accent3"/>
          </a:lnRef>
          <a:fillRef idx="0">
            <a:schemeClr val="accent3"/>
          </a:fillRef>
          <a:effectRef idx="0">
            <a:schemeClr val="accent3"/>
          </a:effectRef>
          <a:fontRef idx="minor">
            <a:schemeClr val="tx1"/>
          </a:fontRef>
        </p:style>
      </p:cxnSp>
      <p:cxnSp>
        <p:nvCxnSpPr>
          <p:cNvPr id="187" name="Straight Connector 186">
            <a:extLst>
              <a:ext uri="{FF2B5EF4-FFF2-40B4-BE49-F238E27FC236}">
                <a16:creationId xmlns:a16="http://schemas.microsoft.com/office/drawing/2014/main" id="{8B778B05-AF29-4EA0-A68F-59CCC294BBB7}"/>
              </a:ext>
            </a:extLst>
          </p:cNvPr>
          <p:cNvCxnSpPr>
            <a:cxnSpLocks/>
          </p:cNvCxnSpPr>
          <p:nvPr/>
        </p:nvCxnSpPr>
        <p:spPr>
          <a:xfrm>
            <a:off x="3785666" y="3788763"/>
            <a:ext cx="0" cy="63290"/>
          </a:xfrm>
          <a:prstGeom prst="line">
            <a:avLst/>
          </a:prstGeom>
          <a:ln w="19050">
            <a:tailEnd type="none"/>
          </a:ln>
        </p:spPr>
        <p:style>
          <a:lnRef idx="1">
            <a:schemeClr val="accent3"/>
          </a:lnRef>
          <a:fillRef idx="0">
            <a:schemeClr val="accent3"/>
          </a:fillRef>
          <a:effectRef idx="0">
            <a:schemeClr val="accent3"/>
          </a:effectRef>
          <a:fontRef idx="minor">
            <a:schemeClr val="tx1"/>
          </a:fontRef>
        </p:style>
      </p:cxnSp>
      <p:cxnSp>
        <p:nvCxnSpPr>
          <p:cNvPr id="188" name="Straight Connector 187">
            <a:extLst>
              <a:ext uri="{FF2B5EF4-FFF2-40B4-BE49-F238E27FC236}">
                <a16:creationId xmlns:a16="http://schemas.microsoft.com/office/drawing/2014/main" id="{73B64052-9854-4341-8225-111D5F27AFA2}"/>
              </a:ext>
            </a:extLst>
          </p:cNvPr>
          <p:cNvCxnSpPr>
            <a:cxnSpLocks/>
          </p:cNvCxnSpPr>
          <p:nvPr/>
        </p:nvCxnSpPr>
        <p:spPr>
          <a:xfrm>
            <a:off x="3923492" y="3791596"/>
            <a:ext cx="0" cy="63290"/>
          </a:xfrm>
          <a:prstGeom prst="line">
            <a:avLst/>
          </a:prstGeom>
          <a:ln w="19050">
            <a:tailEnd type="none"/>
          </a:ln>
        </p:spPr>
        <p:style>
          <a:lnRef idx="1">
            <a:schemeClr val="accent3"/>
          </a:lnRef>
          <a:fillRef idx="0">
            <a:schemeClr val="accent3"/>
          </a:fillRef>
          <a:effectRef idx="0">
            <a:schemeClr val="accent3"/>
          </a:effectRef>
          <a:fontRef idx="minor">
            <a:schemeClr val="tx1"/>
          </a:fontRef>
        </p:style>
      </p:cxnSp>
      <p:cxnSp>
        <p:nvCxnSpPr>
          <p:cNvPr id="189" name="Straight Connector 188">
            <a:extLst>
              <a:ext uri="{FF2B5EF4-FFF2-40B4-BE49-F238E27FC236}">
                <a16:creationId xmlns:a16="http://schemas.microsoft.com/office/drawing/2014/main" id="{074496D2-4F53-4D2A-8B7A-56A5CFC3ECE0}"/>
              </a:ext>
            </a:extLst>
          </p:cNvPr>
          <p:cNvCxnSpPr>
            <a:cxnSpLocks/>
          </p:cNvCxnSpPr>
          <p:nvPr/>
        </p:nvCxnSpPr>
        <p:spPr>
          <a:xfrm>
            <a:off x="3820270" y="3948351"/>
            <a:ext cx="0" cy="63290"/>
          </a:xfrm>
          <a:prstGeom prst="line">
            <a:avLst/>
          </a:prstGeom>
          <a:ln w="19050">
            <a:tailEnd type="none"/>
          </a:ln>
        </p:spPr>
        <p:style>
          <a:lnRef idx="1">
            <a:schemeClr val="accent3"/>
          </a:lnRef>
          <a:fillRef idx="0">
            <a:schemeClr val="accent3"/>
          </a:fillRef>
          <a:effectRef idx="0">
            <a:schemeClr val="accent3"/>
          </a:effectRef>
          <a:fontRef idx="minor">
            <a:schemeClr val="tx1"/>
          </a:fontRef>
        </p:style>
      </p:cxnSp>
      <p:cxnSp>
        <p:nvCxnSpPr>
          <p:cNvPr id="190" name="Straight Connector 189">
            <a:extLst>
              <a:ext uri="{FF2B5EF4-FFF2-40B4-BE49-F238E27FC236}">
                <a16:creationId xmlns:a16="http://schemas.microsoft.com/office/drawing/2014/main" id="{AE15DA11-21A4-4D15-AD8E-57AED8AF5E25}"/>
              </a:ext>
            </a:extLst>
          </p:cNvPr>
          <p:cNvCxnSpPr>
            <a:cxnSpLocks/>
          </p:cNvCxnSpPr>
          <p:nvPr/>
        </p:nvCxnSpPr>
        <p:spPr>
          <a:xfrm>
            <a:off x="3944921" y="3948351"/>
            <a:ext cx="0" cy="63290"/>
          </a:xfrm>
          <a:prstGeom prst="line">
            <a:avLst/>
          </a:prstGeom>
          <a:ln w="19050">
            <a:tailEnd type="none"/>
          </a:ln>
        </p:spPr>
        <p:style>
          <a:lnRef idx="1">
            <a:schemeClr val="accent3"/>
          </a:lnRef>
          <a:fillRef idx="0">
            <a:schemeClr val="accent3"/>
          </a:fillRef>
          <a:effectRef idx="0">
            <a:schemeClr val="accent3"/>
          </a:effectRef>
          <a:fontRef idx="minor">
            <a:schemeClr val="tx1"/>
          </a:fontRef>
        </p:style>
      </p:cxnSp>
      <p:cxnSp>
        <p:nvCxnSpPr>
          <p:cNvPr id="191" name="Straight Connector 190">
            <a:extLst>
              <a:ext uri="{FF2B5EF4-FFF2-40B4-BE49-F238E27FC236}">
                <a16:creationId xmlns:a16="http://schemas.microsoft.com/office/drawing/2014/main" id="{87F94444-363F-4CAC-92D7-20A9AA4F7A7E}"/>
              </a:ext>
            </a:extLst>
          </p:cNvPr>
          <p:cNvCxnSpPr>
            <a:cxnSpLocks/>
          </p:cNvCxnSpPr>
          <p:nvPr/>
        </p:nvCxnSpPr>
        <p:spPr>
          <a:xfrm>
            <a:off x="3767419" y="4052025"/>
            <a:ext cx="0" cy="63290"/>
          </a:xfrm>
          <a:prstGeom prst="line">
            <a:avLst/>
          </a:prstGeom>
          <a:ln w="19050">
            <a:tailEnd type="none"/>
          </a:ln>
        </p:spPr>
        <p:style>
          <a:lnRef idx="1">
            <a:schemeClr val="accent3"/>
          </a:lnRef>
          <a:fillRef idx="0">
            <a:schemeClr val="accent3"/>
          </a:fillRef>
          <a:effectRef idx="0">
            <a:schemeClr val="accent3"/>
          </a:effectRef>
          <a:fontRef idx="minor">
            <a:schemeClr val="tx1"/>
          </a:fontRef>
        </p:style>
      </p:cxnSp>
      <p:cxnSp>
        <p:nvCxnSpPr>
          <p:cNvPr id="192" name="Straight Connector 191">
            <a:extLst>
              <a:ext uri="{FF2B5EF4-FFF2-40B4-BE49-F238E27FC236}">
                <a16:creationId xmlns:a16="http://schemas.microsoft.com/office/drawing/2014/main" id="{E6AD47B0-77BA-4404-9539-2792C2F9653E}"/>
              </a:ext>
            </a:extLst>
          </p:cNvPr>
          <p:cNvCxnSpPr>
            <a:cxnSpLocks/>
          </p:cNvCxnSpPr>
          <p:nvPr/>
        </p:nvCxnSpPr>
        <p:spPr>
          <a:xfrm>
            <a:off x="3978550" y="4049739"/>
            <a:ext cx="0" cy="63290"/>
          </a:xfrm>
          <a:prstGeom prst="line">
            <a:avLst/>
          </a:prstGeom>
          <a:ln w="19050">
            <a:tailEnd type="none"/>
          </a:ln>
        </p:spPr>
        <p:style>
          <a:lnRef idx="1">
            <a:schemeClr val="accent3"/>
          </a:lnRef>
          <a:fillRef idx="0">
            <a:schemeClr val="accent3"/>
          </a:fillRef>
          <a:effectRef idx="0">
            <a:schemeClr val="accent3"/>
          </a:effectRef>
          <a:fontRef idx="minor">
            <a:schemeClr val="tx1"/>
          </a:fontRef>
        </p:style>
      </p:cxnSp>
      <p:cxnSp>
        <p:nvCxnSpPr>
          <p:cNvPr id="193" name="Straight Connector 192">
            <a:extLst>
              <a:ext uri="{FF2B5EF4-FFF2-40B4-BE49-F238E27FC236}">
                <a16:creationId xmlns:a16="http://schemas.microsoft.com/office/drawing/2014/main" id="{224E6371-1042-4813-BA99-BD53C3D22E1D}"/>
              </a:ext>
            </a:extLst>
          </p:cNvPr>
          <p:cNvCxnSpPr/>
          <p:nvPr/>
        </p:nvCxnSpPr>
        <p:spPr>
          <a:xfrm>
            <a:off x="3817087" y="3313810"/>
            <a:ext cx="135367" cy="0"/>
          </a:xfrm>
          <a:prstGeom prst="line">
            <a:avLst/>
          </a:prstGeom>
          <a:ln w="19050">
            <a:tailEnd type="none"/>
          </a:ln>
        </p:spPr>
        <p:style>
          <a:lnRef idx="1">
            <a:schemeClr val="accent3"/>
          </a:lnRef>
          <a:fillRef idx="0">
            <a:schemeClr val="accent3"/>
          </a:fillRef>
          <a:effectRef idx="0">
            <a:schemeClr val="accent3"/>
          </a:effectRef>
          <a:fontRef idx="minor">
            <a:schemeClr val="tx1"/>
          </a:fontRef>
        </p:style>
      </p:cxnSp>
      <p:cxnSp>
        <p:nvCxnSpPr>
          <p:cNvPr id="194" name="Straight Connector 193">
            <a:extLst>
              <a:ext uri="{FF2B5EF4-FFF2-40B4-BE49-F238E27FC236}">
                <a16:creationId xmlns:a16="http://schemas.microsoft.com/office/drawing/2014/main" id="{60070642-079E-4F3A-895E-28EDD9FF244E}"/>
              </a:ext>
            </a:extLst>
          </p:cNvPr>
          <p:cNvCxnSpPr/>
          <p:nvPr/>
        </p:nvCxnSpPr>
        <p:spPr>
          <a:xfrm>
            <a:off x="3859410" y="3470530"/>
            <a:ext cx="124497" cy="0"/>
          </a:xfrm>
          <a:prstGeom prst="line">
            <a:avLst/>
          </a:prstGeom>
          <a:ln w="19050">
            <a:tailEnd type="none"/>
          </a:ln>
        </p:spPr>
        <p:style>
          <a:lnRef idx="1">
            <a:schemeClr val="accent3"/>
          </a:lnRef>
          <a:fillRef idx="0">
            <a:schemeClr val="accent3"/>
          </a:fillRef>
          <a:effectRef idx="0">
            <a:schemeClr val="accent3"/>
          </a:effectRef>
          <a:fontRef idx="minor">
            <a:schemeClr val="tx1"/>
          </a:fontRef>
        </p:style>
      </p:cxnSp>
      <p:cxnSp>
        <p:nvCxnSpPr>
          <p:cNvPr id="195" name="Straight Connector 194">
            <a:extLst>
              <a:ext uri="{FF2B5EF4-FFF2-40B4-BE49-F238E27FC236}">
                <a16:creationId xmlns:a16="http://schemas.microsoft.com/office/drawing/2014/main" id="{40EC450B-AFD7-4DFD-BEC9-EB6FDE4BE902}"/>
              </a:ext>
            </a:extLst>
          </p:cNvPr>
          <p:cNvCxnSpPr/>
          <p:nvPr/>
        </p:nvCxnSpPr>
        <p:spPr>
          <a:xfrm>
            <a:off x="3570442" y="3574622"/>
            <a:ext cx="254681" cy="0"/>
          </a:xfrm>
          <a:prstGeom prst="line">
            <a:avLst/>
          </a:prstGeom>
          <a:ln w="19050">
            <a:tailEnd type="none"/>
          </a:ln>
        </p:spPr>
        <p:style>
          <a:lnRef idx="1">
            <a:schemeClr val="accent3"/>
          </a:lnRef>
          <a:fillRef idx="0">
            <a:schemeClr val="accent3"/>
          </a:fillRef>
          <a:effectRef idx="0">
            <a:schemeClr val="accent3"/>
          </a:effectRef>
          <a:fontRef idx="minor">
            <a:schemeClr val="tx1"/>
          </a:fontRef>
        </p:style>
      </p:cxnSp>
      <p:cxnSp>
        <p:nvCxnSpPr>
          <p:cNvPr id="196" name="Straight Connector 195">
            <a:extLst>
              <a:ext uri="{FF2B5EF4-FFF2-40B4-BE49-F238E27FC236}">
                <a16:creationId xmlns:a16="http://schemas.microsoft.com/office/drawing/2014/main" id="{76E86667-FD34-44E3-9E45-0C0FFDA0E9E1}"/>
              </a:ext>
            </a:extLst>
          </p:cNvPr>
          <p:cNvCxnSpPr/>
          <p:nvPr/>
        </p:nvCxnSpPr>
        <p:spPr>
          <a:xfrm>
            <a:off x="3853243" y="3733201"/>
            <a:ext cx="210119" cy="0"/>
          </a:xfrm>
          <a:prstGeom prst="line">
            <a:avLst/>
          </a:prstGeom>
          <a:ln w="19050">
            <a:tailEnd type="none"/>
          </a:ln>
        </p:spPr>
        <p:style>
          <a:lnRef idx="1">
            <a:schemeClr val="accent3"/>
          </a:lnRef>
          <a:fillRef idx="0">
            <a:schemeClr val="accent3"/>
          </a:fillRef>
          <a:effectRef idx="0">
            <a:schemeClr val="accent3"/>
          </a:effectRef>
          <a:fontRef idx="minor">
            <a:schemeClr val="tx1"/>
          </a:fontRef>
        </p:style>
      </p:cxnSp>
      <p:cxnSp>
        <p:nvCxnSpPr>
          <p:cNvPr id="197" name="Straight Connector 196">
            <a:extLst>
              <a:ext uri="{FF2B5EF4-FFF2-40B4-BE49-F238E27FC236}">
                <a16:creationId xmlns:a16="http://schemas.microsoft.com/office/drawing/2014/main" id="{964334EE-FC25-4DB2-9758-554B20C39D25}"/>
              </a:ext>
            </a:extLst>
          </p:cNvPr>
          <p:cNvCxnSpPr/>
          <p:nvPr/>
        </p:nvCxnSpPr>
        <p:spPr>
          <a:xfrm>
            <a:off x="3782987" y="3821515"/>
            <a:ext cx="140505" cy="0"/>
          </a:xfrm>
          <a:prstGeom prst="line">
            <a:avLst/>
          </a:prstGeom>
          <a:ln w="19050">
            <a:tailEnd type="none"/>
          </a:ln>
        </p:spPr>
        <p:style>
          <a:lnRef idx="1">
            <a:schemeClr val="accent3"/>
          </a:lnRef>
          <a:fillRef idx="0">
            <a:schemeClr val="accent3"/>
          </a:fillRef>
          <a:effectRef idx="0">
            <a:schemeClr val="accent3"/>
          </a:effectRef>
          <a:fontRef idx="minor">
            <a:schemeClr val="tx1"/>
          </a:fontRef>
        </p:style>
      </p:cxnSp>
      <p:cxnSp>
        <p:nvCxnSpPr>
          <p:cNvPr id="198" name="Straight Connector 197">
            <a:extLst>
              <a:ext uri="{FF2B5EF4-FFF2-40B4-BE49-F238E27FC236}">
                <a16:creationId xmlns:a16="http://schemas.microsoft.com/office/drawing/2014/main" id="{6E8BF8D9-3160-4A45-8C24-3A9901AD7338}"/>
              </a:ext>
            </a:extLst>
          </p:cNvPr>
          <p:cNvCxnSpPr/>
          <p:nvPr/>
        </p:nvCxnSpPr>
        <p:spPr>
          <a:xfrm>
            <a:off x="3817087" y="3983578"/>
            <a:ext cx="127331" cy="0"/>
          </a:xfrm>
          <a:prstGeom prst="line">
            <a:avLst/>
          </a:prstGeom>
          <a:ln w="19050">
            <a:tailEnd type="none"/>
          </a:ln>
        </p:spPr>
        <p:style>
          <a:lnRef idx="1">
            <a:schemeClr val="accent3"/>
          </a:lnRef>
          <a:fillRef idx="0">
            <a:schemeClr val="accent3"/>
          </a:fillRef>
          <a:effectRef idx="0">
            <a:schemeClr val="accent3"/>
          </a:effectRef>
          <a:fontRef idx="minor">
            <a:schemeClr val="tx1"/>
          </a:fontRef>
        </p:style>
      </p:cxnSp>
      <p:cxnSp>
        <p:nvCxnSpPr>
          <p:cNvPr id="199" name="Straight Connector 198">
            <a:extLst>
              <a:ext uri="{FF2B5EF4-FFF2-40B4-BE49-F238E27FC236}">
                <a16:creationId xmlns:a16="http://schemas.microsoft.com/office/drawing/2014/main" id="{364E21D8-A581-423D-AC07-3F31702DC3D8}"/>
              </a:ext>
            </a:extLst>
          </p:cNvPr>
          <p:cNvCxnSpPr/>
          <p:nvPr/>
        </p:nvCxnSpPr>
        <p:spPr>
          <a:xfrm>
            <a:off x="3767420" y="4083478"/>
            <a:ext cx="216488" cy="0"/>
          </a:xfrm>
          <a:prstGeom prst="line">
            <a:avLst/>
          </a:prstGeom>
          <a:ln w="19050">
            <a:tailEnd type="none"/>
          </a:ln>
        </p:spPr>
        <p:style>
          <a:lnRef idx="1">
            <a:schemeClr val="accent3"/>
          </a:lnRef>
          <a:fillRef idx="0">
            <a:schemeClr val="accent3"/>
          </a:fillRef>
          <a:effectRef idx="0">
            <a:schemeClr val="accent3"/>
          </a:effectRef>
          <a:fontRef idx="minor">
            <a:schemeClr val="tx1"/>
          </a:fontRef>
        </p:style>
      </p:cxnSp>
      <p:sp>
        <p:nvSpPr>
          <p:cNvPr id="200" name="Oval 199">
            <a:extLst>
              <a:ext uri="{FF2B5EF4-FFF2-40B4-BE49-F238E27FC236}">
                <a16:creationId xmlns:a16="http://schemas.microsoft.com/office/drawing/2014/main" id="{B512910E-1530-4AB9-9CC0-FB707BB93691}"/>
              </a:ext>
            </a:extLst>
          </p:cNvPr>
          <p:cNvSpPr/>
          <p:nvPr/>
        </p:nvSpPr>
        <p:spPr>
          <a:xfrm>
            <a:off x="3875465" y="3292803"/>
            <a:ext cx="33137" cy="34715"/>
          </a:xfrm>
          <a:prstGeom prst="ellipse">
            <a:avLst/>
          </a:prstGeom>
          <a:solidFill>
            <a:schemeClr val="accent3"/>
          </a:solidFill>
          <a:ln w="19050">
            <a:solidFill>
              <a:schemeClr val="accent3"/>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578678" rtl="0" eaLnBrk="1" fontAlgn="base" latinLnBrk="0" hangingPunct="1">
              <a:lnSpc>
                <a:spcPct val="100000"/>
              </a:lnSpc>
              <a:spcBef>
                <a:spcPct val="0"/>
              </a:spcBef>
              <a:spcAft>
                <a:spcPct val="0"/>
              </a:spcAft>
              <a:buClrTx/>
              <a:buSzTx/>
              <a:buFontTx/>
              <a:buNone/>
              <a:tabLst/>
              <a:defRPr/>
            </a:pPr>
            <a:endParaRPr kumimoji="0" lang="en-GB" sz="113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1" name="Oval 200">
            <a:extLst>
              <a:ext uri="{FF2B5EF4-FFF2-40B4-BE49-F238E27FC236}">
                <a16:creationId xmlns:a16="http://schemas.microsoft.com/office/drawing/2014/main" id="{73B054E2-C33F-4F91-8C9E-0ECE522FB583}"/>
              </a:ext>
            </a:extLst>
          </p:cNvPr>
          <p:cNvSpPr/>
          <p:nvPr/>
        </p:nvSpPr>
        <p:spPr>
          <a:xfrm>
            <a:off x="3910792" y="3453255"/>
            <a:ext cx="33137" cy="34715"/>
          </a:xfrm>
          <a:prstGeom prst="ellipse">
            <a:avLst/>
          </a:prstGeom>
          <a:solidFill>
            <a:schemeClr val="accent3"/>
          </a:solidFill>
          <a:ln w="19050">
            <a:solidFill>
              <a:schemeClr val="accent3"/>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578678" rtl="0" eaLnBrk="1" fontAlgn="base" latinLnBrk="0" hangingPunct="1">
              <a:lnSpc>
                <a:spcPct val="100000"/>
              </a:lnSpc>
              <a:spcBef>
                <a:spcPct val="0"/>
              </a:spcBef>
              <a:spcAft>
                <a:spcPct val="0"/>
              </a:spcAft>
              <a:buClrTx/>
              <a:buSzTx/>
              <a:buFontTx/>
              <a:buNone/>
              <a:tabLst/>
              <a:defRPr/>
            </a:pPr>
            <a:endParaRPr kumimoji="0" lang="en-GB" sz="113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2" name="Oval 201">
            <a:extLst>
              <a:ext uri="{FF2B5EF4-FFF2-40B4-BE49-F238E27FC236}">
                <a16:creationId xmlns:a16="http://schemas.microsoft.com/office/drawing/2014/main" id="{43EC42BA-E811-4A0E-9339-4E7E29AA4165}"/>
              </a:ext>
            </a:extLst>
          </p:cNvPr>
          <p:cNvSpPr/>
          <p:nvPr/>
        </p:nvSpPr>
        <p:spPr>
          <a:xfrm>
            <a:off x="3671037" y="3555357"/>
            <a:ext cx="33137" cy="34715"/>
          </a:xfrm>
          <a:prstGeom prst="ellipse">
            <a:avLst/>
          </a:prstGeom>
          <a:solidFill>
            <a:schemeClr val="accent3"/>
          </a:solidFill>
          <a:ln w="19050">
            <a:solidFill>
              <a:schemeClr val="accent3"/>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578678" rtl="0" eaLnBrk="1" fontAlgn="base" latinLnBrk="0" hangingPunct="1">
              <a:lnSpc>
                <a:spcPct val="100000"/>
              </a:lnSpc>
              <a:spcBef>
                <a:spcPct val="0"/>
              </a:spcBef>
              <a:spcAft>
                <a:spcPct val="0"/>
              </a:spcAft>
              <a:buClrTx/>
              <a:buSzTx/>
              <a:buFontTx/>
              <a:buNone/>
              <a:tabLst/>
              <a:defRPr/>
            </a:pPr>
            <a:endParaRPr kumimoji="0" lang="en-GB" sz="113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3" name="Oval 202">
            <a:extLst>
              <a:ext uri="{FF2B5EF4-FFF2-40B4-BE49-F238E27FC236}">
                <a16:creationId xmlns:a16="http://schemas.microsoft.com/office/drawing/2014/main" id="{56B532EA-BDD4-47FC-8D91-D4AB9AEDB6AE}"/>
              </a:ext>
            </a:extLst>
          </p:cNvPr>
          <p:cNvSpPr/>
          <p:nvPr/>
        </p:nvSpPr>
        <p:spPr>
          <a:xfrm>
            <a:off x="3956396" y="3716988"/>
            <a:ext cx="33137" cy="34715"/>
          </a:xfrm>
          <a:prstGeom prst="ellipse">
            <a:avLst/>
          </a:prstGeom>
          <a:solidFill>
            <a:schemeClr val="accent3"/>
          </a:solidFill>
          <a:ln w="19050">
            <a:solidFill>
              <a:schemeClr val="accent3"/>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578678" rtl="0" eaLnBrk="1" fontAlgn="base" latinLnBrk="0" hangingPunct="1">
              <a:lnSpc>
                <a:spcPct val="100000"/>
              </a:lnSpc>
              <a:spcBef>
                <a:spcPct val="0"/>
              </a:spcBef>
              <a:spcAft>
                <a:spcPct val="0"/>
              </a:spcAft>
              <a:buClrTx/>
              <a:buSzTx/>
              <a:buFontTx/>
              <a:buNone/>
              <a:tabLst/>
              <a:defRPr/>
            </a:pPr>
            <a:endParaRPr kumimoji="0" lang="en-GB" sz="113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4" name="Oval 203">
            <a:extLst>
              <a:ext uri="{FF2B5EF4-FFF2-40B4-BE49-F238E27FC236}">
                <a16:creationId xmlns:a16="http://schemas.microsoft.com/office/drawing/2014/main" id="{08AEBE66-995B-4898-BEDC-6B6B5369D27D}"/>
              </a:ext>
            </a:extLst>
          </p:cNvPr>
          <p:cNvSpPr/>
          <p:nvPr/>
        </p:nvSpPr>
        <p:spPr>
          <a:xfrm>
            <a:off x="3837184" y="3807857"/>
            <a:ext cx="33137" cy="34715"/>
          </a:xfrm>
          <a:prstGeom prst="ellipse">
            <a:avLst/>
          </a:prstGeom>
          <a:solidFill>
            <a:schemeClr val="accent3"/>
          </a:solidFill>
          <a:ln w="19050">
            <a:solidFill>
              <a:schemeClr val="accent3"/>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578678" rtl="0" eaLnBrk="1" fontAlgn="base" latinLnBrk="0" hangingPunct="1">
              <a:lnSpc>
                <a:spcPct val="100000"/>
              </a:lnSpc>
              <a:spcBef>
                <a:spcPct val="0"/>
              </a:spcBef>
              <a:spcAft>
                <a:spcPct val="0"/>
              </a:spcAft>
              <a:buClrTx/>
              <a:buSzTx/>
              <a:buFontTx/>
              <a:buNone/>
              <a:tabLst/>
              <a:defRPr/>
            </a:pPr>
            <a:endParaRPr kumimoji="0" lang="en-GB" sz="113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5" name="Oval 204">
            <a:extLst>
              <a:ext uri="{FF2B5EF4-FFF2-40B4-BE49-F238E27FC236}">
                <a16:creationId xmlns:a16="http://schemas.microsoft.com/office/drawing/2014/main" id="{3699A015-04A6-4289-8F09-D3B2B24CA72B}"/>
              </a:ext>
            </a:extLst>
          </p:cNvPr>
          <p:cNvSpPr/>
          <p:nvPr/>
        </p:nvSpPr>
        <p:spPr>
          <a:xfrm>
            <a:off x="3870683" y="3962347"/>
            <a:ext cx="33137" cy="34715"/>
          </a:xfrm>
          <a:prstGeom prst="ellipse">
            <a:avLst/>
          </a:prstGeom>
          <a:solidFill>
            <a:schemeClr val="accent3"/>
          </a:solidFill>
          <a:ln w="19050">
            <a:solidFill>
              <a:schemeClr val="accent3"/>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578678" rtl="0" eaLnBrk="1" fontAlgn="base" latinLnBrk="0" hangingPunct="1">
              <a:lnSpc>
                <a:spcPct val="100000"/>
              </a:lnSpc>
              <a:spcBef>
                <a:spcPct val="0"/>
              </a:spcBef>
              <a:spcAft>
                <a:spcPct val="0"/>
              </a:spcAft>
              <a:buClrTx/>
              <a:buSzTx/>
              <a:buFontTx/>
              <a:buNone/>
              <a:tabLst/>
              <a:defRPr/>
            </a:pPr>
            <a:endParaRPr kumimoji="0" lang="en-GB" sz="113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6" name="Oval 205">
            <a:extLst>
              <a:ext uri="{FF2B5EF4-FFF2-40B4-BE49-F238E27FC236}">
                <a16:creationId xmlns:a16="http://schemas.microsoft.com/office/drawing/2014/main" id="{25C7F846-EDEF-4B0E-AFD3-D7B0884EB196}"/>
              </a:ext>
            </a:extLst>
          </p:cNvPr>
          <p:cNvSpPr/>
          <p:nvPr/>
        </p:nvSpPr>
        <p:spPr>
          <a:xfrm>
            <a:off x="3862090" y="4066531"/>
            <a:ext cx="33137" cy="34715"/>
          </a:xfrm>
          <a:prstGeom prst="ellipse">
            <a:avLst/>
          </a:prstGeom>
          <a:solidFill>
            <a:schemeClr val="accent3"/>
          </a:solidFill>
          <a:ln w="19050">
            <a:solidFill>
              <a:schemeClr val="accent3"/>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578678" rtl="0" eaLnBrk="1" fontAlgn="base" latinLnBrk="0" hangingPunct="1">
              <a:lnSpc>
                <a:spcPct val="100000"/>
              </a:lnSpc>
              <a:spcBef>
                <a:spcPct val="0"/>
              </a:spcBef>
              <a:spcAft>
                <a:spcPct val="0"/>
              </a:spcAft>
              <a:buClrTx/>
              <a:buSzTx/>
              <a:buFontTx/>
              <a:buNone/>
              <a:tabLst/>
              <a:defRPr/>
            </a:pPr>
            <a:endParaRPr kumimoji="0" lang="en-GB" sz="113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9" name="TextBox 218">
            <a:extLst>
              <a:ext uri="{FF2B5EF4-FFF2-40B4-BE49-F238E27FC236}">
                <a16:creationId xmlns:a16="http://schemas.microsoft.com/office/drawing/2014/main" id="{779F6E80-0747-4B62-9F7A-C57A954108DD}"/>
              </a:ext>
            </a:extLst>
          </p:cNvPr>
          <p:cNvSpPr txBox="1"/>
          <p:nvPr/>
        </p:nvSpPr>
        <p:spPr>
          <a:xfrm>
            <a:off x="5311472" y="887328"/>
            <a:ext cx="1248996" cy="287130"/>
          </a:xfrm>
          <a:prstGeom prst="rect">
            <a:avLst/>
          </a:prstGeom>
          <a:noFill/>
        </p:spPr>
        <p:txBody>
          <a:bodyPr wrap="none" rtlCol="0">
            <a:spAutoFit/>
          </a:bodyPr>
          <a:lstStyle/>
          <a:p>
            <a:pPr marL="0" marR="0" lvl="0" indent="0" algn="l" defTabSz="578678" rtl="0" eaLnBrk="1" fontAlgn="base" latinLnBrk="0" hangingPunct="1">
              <a:lnSpc>
                <a:spcPct val="100000"/>
              </a:lnSpc>
              <a:spcBef>
                <a:spcPts val="760"/>
              </a:spcBef>
              <a:spcAft>
                <a:spcPct val="0"/>
              </a:spcAft>
              <a:buClr>
                <a:srgbClr val="E67225"/>
              </a:buClr>
              <a:buSzTx/>
              <a:buFontTx/>
              <a:buNone/>
              <a:tabLst/>
              <a:defRPr/>
            </a:pPr>
            <a:r>
              <a:rPr kumimoji="0" lang="en-GB" sz="1266" b="1" i="0" u="none" strike="noStrike" kern="1200" cap="none" spc="0" normalizeH="0" baseline="0" noProof="0">
                <a:ln>
                  <a:noFill/>
                </a:ln>
                <a:solidFill>
                  <a:srgbClr val="223341"/>
                </a:solidFill>
                <a:effectLst/>
                <a:uLnTx/>
                <a:uFillTx/>
                <a:latin typeface="Calibri" panose="020F0502020204030204"/>
                <a:ea typeface="+mn-ea"/>
                <a:cs typeface="Arial" charset="0"/>
              </a:rPr>
              <a:t>Safety (N = 165)</a:t>
            </a:r>
          </a:p>
        </p:txBody>
      </p:sp>
      <p:sp>
        <p:nvSpPr>
          <p:cNvPr id="173" name="TextBox 172">
            <a:extLst>
              <a:ext uri="{FF2B5EF4-FFF2-40B4-BE49-F238E27FC236}">
                <a16:creationId xmlns:a16="http://schemas.microsoft.com/office/drawing/2014/main" id="{913A211C-897C-415D-9C3C-6D610584CCE8}"/>
              </a:ext>
            </a:extLst>
          </p:cNvPr>
          <p:cNvSpPr txBox="1"/>
          <p:nvPr/>
        </p:nvSpPr>
        <p:spPr>
          <a:xfrm>
            <a:off x="4786034" y="4229016"/>
            <a:ext cx="3908115" cy="444776"/>
          </a:xfrm>
          <a:prstGeom prst="rect">
            <a:avLst/>
          </a:prstGeom>
          <a:solidFill>
            <a:srgbClr val="009BD5"/>
          </a:solidFill>
        </p:spPr>
        <p:txBody>
          <a:bodyPr wrap="square" lIns="91440" tIns="22781" rIns="22781" bIns="22781" rtlCol="0" anchor="ctr">
            <a:noAutofit/>
          </a:bodyPr>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180837" marR="0" lvl="0" indent="-180837" algn="l" defTabSz="578678"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1139" b="0" i="0" u="none" strike="noStrike" kern="1200" cap="none" spc="0" normalizeH="0" baseline="0" noProof="0">
                <a:ln>
                  <a:noFill/>
                </a:ln>
                <a:solidFill>
                  <a:srgbClr val="FFFFFF"/>
                </a:solidFill>
                <a:effectLst/>
                <a:uLnTx/>
                <a:uFillTx/>
                <a:latin typeface="Calibri" panose="020F0502020204030204"/>
                <a:ea typeface="+mn-ea"/>
                <a:cs typeface="Arial" charset="0"/>
              </a:rPr>
              <a:t>ORR sustained across different subgroups</a:t>
            </a:r>
          </a:p>
          <a:p>
            <a:pPr marL="180837" marR="0" lvl="0" indent="-180837" algn="l" defTabSz="578678"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1139" b="0" i="0" u="none" strike="noStrike" kern="1200" cap="none" spc="0" normalizeH="0" baseline="0" noProof="0">
                <a:ln>
                  <a:noFill/>
                </a:ln>
                <a:solidFill>
                  <a:srgbClr val="FFFFFF"/>
                </a:solidFill>
                <a:effectLst/>
                <a:uLnTx/>
                <a:uFillTx/>
                <a:latin typeface="Calibri" panose="020F0502020204030204"/>
                <a:ea typeface="+mn-ea"/>
                <a:cs typeface="Arial" charset="0"/>
              </a:rPr>
              <a:t>Very few grade 3 or higher AEs including CRS</a:t>
            </a:r>
          </a:p>
        </p:txBody>
      </p:sp>
      <p:sp>
        <p:nvSpPr>
          <p:cNvPr id="148" name="Text Placeholder 3">
            <a:extLst>
              <a:ext uri="{FF2B5EF4-FFF2-40B4-BE49-F238E27FC236}">
                <a16:creationId xmlns:a16="http://schemas.microsoft.com/office/drawing/2014/main" id="{49918F0A-00ED-479D-88CE-65048FD438B4}"/>
              </a:ext>
            </a:extLst>
          </p:cNvPr>
          <p:cNvSpPr txBox="1">
            <a:spLocks/>
          </p:cNvSpPr>
          <p:nvPr/>
        </p:nvSpPr>
        <p:spPr>
          <a:xfrm>
            <a:off x="2141585" y="4770345"/>
            <a:ext cx="6829898" cy="201145"/>
          </a:xfrm>
          <a:prstGeom prst="rect">
            <a:avLst/>
          </a:prstGeom>
        </p:spPr>
        <p:txBody>
          <a:bodyPr vert="horz" wrap="square" lIns="0" tIns="46800" rIns="90000" bIns="0" spcCol="301752" rtlCol="0" anchor="b">
            <a:spAutoFit/>
          </a:bodyPr>
          <a:lstStyle>
            <a:lvl1pPr marL="0" indent="0" algn="l" defTabSz="411970" rtl="0" eaLnBrk="1" latinLnBrk="0" hangingPunct="1">
              <a:lnSpc>
                <a:spcPct val="100000"/>
              </a:lnSpc>
              <a:spcBef>
                <a:spcPts val="271"/>
              </a:spcBef>
              <a:buFontTx/>
              <a:buNone/>
              <a:defRPr sz="541" kern="1200">
                <a:solidFill>
                  <a:schemeClr val="tx1"/>
                </a:solidFill>
                <a:latin typeface="+mn-lt"/>
                <a:ea typeface="+mn-ea"/>
                <a:cs typeface="+mn-cs"/>
              </a:defRPr>
            </a:lvl1pPr>
            <a:lvl2pPr marL="82256" indent="0" algn="l" defTabSz="411970" rtl="0" eaLnBrk="1" latinLnBrk="0" hangingPunct="1">
              <a:lnSpc>
                <a:spcPct val="100000"/>
              </a:lnSpc>
              <a:spcBef>
                <a:spcPts val="271"/>
              </a:spcBef>
              <a:buFontTx/>
              <a:buNone/>
              <a:defRPr sz="631" kern="1200">
                <a:solidFill>
                  <a:schemeClr val="tx1"/>
                </a:solidFill>
                <a:latin typeface="+mn-lt"/>
                <a:ea typeface="+mn-ea"/>
                <a:cs typeface="+mn-cs"/>
              </a:defRPr>
            </a:lvl2pPr>
            <a:lvl3pPr marL="160935" indent="0" algn="l" defTabSz="411970" rtl="0" eaLnBrk="1" latinLnBrk="0" hangingPunct="1">
              <a:lnSpc>
                <a:spcPct val="100000"/>
              </a:lnSpc>
              <a:spcBef>
                <a:spcPts val="271"/>
              </a:spcBef>
              <a:buFontTx/>
              <a:buNone/>
              <a:defRPr sz="631" kern="1200">
                <a:solidFill>
                  <a:schemeClr val="tx1"/>
                </a:solidFill>
                <a:latin typeface="+mn-lt"/>
                <a:ea typeface="+mn-ea"/>
                <a:cs typeface="+mn-cs"/>
              </a:defRPr>
            </a:lvl3pPr>
            <a:lvl4pPr marL="241761" indent="0" algn="l" defTabSz="411970" rtl="0" eaLnBrk="1" latinLnBrk="0" hangingPunct="1">
              <a:lnSpc>
                <a:spcPct val="100000"/>
              </a:lnSpc>
              <a:spcBef>
                <a:spcPts val="271"/>
              </a:spcBef>
              <a:buFontTx/>
              <a:buNone/>
              <a:defRPr sz="631" kern="1200">
                <a:solidFill>
                  <a:schemeClr val="tx1"/>
                </a:solidFill>
                <a:latin typeface="+mn-lt"/>
                <a:ea typeface="+mn-ea"/>
                <a:cs typeface="+mn-cs"/>
              </a:defRPr>
            </a:lvl4pPr>
            <a:lvl5pPr marL="321155" indent="0" algn="l" defTabSz="411970" rtl="0" eaLnBrk="1" latinLnBrk="0" hangingPunct="1">
              <a:lnSpc>
                <a:spcPct val="100000"/>
              </a:lnSpc>
              <a:spcBef>
                <a:spcPts val="271"/>
              </a:spcBef>
              <a:buFontTx/>
              <a:buNone/>
              <a:defRPr sz="631" kern="1200">
                <a:solidFill>
                  <a:schemeClr val="tx1"/>
                </a:solidFill>
                <a:latin typeface="+mn-lt"/>
                <a:ea typeface="+mn-ea"/>
                <a:cs typeface="+mn-cs"/>
              </a:defRPr>
            </a:lvl5pPr>
            <a:lvl6pPr marL="617954" indent="-102992" algn="l" defTabSz="411970" rtl="0" eaLnBrk="1" latinLnBrk="0" hangingPunct="1">
              <a:lnSpc>
                <a:spcPct val="100000"/>
              </a:lnSpc>
              <a:spcBef>
                <a:spcPts val="181"/>
              </a:spcBef>
              <a:buFont typeface="Trebuchet MS" panose="020B0603020202020204" pitchFamily="34" charset="0"/>
              <a:buChar char="—"/>
              <a:defRPr sz="902" kern="1200">
                <a:solidFill>
                  <a:schemeClr val="tx1"/>
                </a:solidFill>
                <a:latin typeface="+mn-lt"/>
                <a:ea typeface="+mn-ea"/>
                <a:cs typeface="+mn-cs"/>
              </a:defRPr>
            </a:lvl6pPr>
            <a:lvl7pPr marL="720946" indent="-102992" algn="l" defTabSz="411970" rtl="0" eaLnBrk="1" latinLnBrk="0" hangingPunct="1">
              <a:lnSpc>
                <a:spcPct val="100000"/>
              </a:lnSpc>
              <a:spcBef>
                <a:spcPts val="181"/>
              </a:spcBef>
              <a:buFont typeface="Trebuchet MS" panose="020B0603020202020204" pitchFamily="34" charset="0"/>
              <a:buChar char="—"/>
              <a:defRPr sz="902" kern="1200">
                <a:solidFill>
                  <a:schemeClr val="tx1"/>
                </a:solidFill>
                <a:latin typeface="+mn-lt"/>
                <a:ea typeface="+mn-ea"/>
                <a:cs typeface="+mn-cs"/>
              </a:defRPr>
            </a:lvl7pPr>
            <a:lvl8pPr marL="823939" indent="-102992" algn="l" defTabSz="411970" rtl="0" eaLnBrk="1" latinLnBrk="0" hangingPunct="1">
              <a:lnSpc>
                <a:spcPct val="100000"/>
              </a:lnSpc>
              <a:spcBef>
                <a:spcPts val="181"/>
              </a:spcBef>
              <a:buFont typeface="Trebuchet MS" panose="020B0603020202020204" pitchFamily="34" charset="0"/>
              <a:buChar char="—"/>
              <a:defRPr sz="902" kern="1200">
                <a:solidFill>
                  <a:schemeClr val="tx1"/>
                </a:solidFill>
                <a:latin typeface="+mn-lt"/>
                <a:ea typeface="+mn-ea"/>
                <a:cs typeface="+mn-cs"/>
              </a:defRPr>
            </a:lvl8pPr>
            <a:lvl9pPr marL="926930" indent="-102992" algn="l" defTabSz="411970" rtl="0" eaLnBrk="1" latinLnBrk="0" hangingPunct="1">
              <a:lnSpc>
                <a:spcPct val="100000"/>
              </a:lnSpc>
              <a:spcBef>
                <a:spcPts val="181"/>
              </a:spcBef>
              <a:buFont typeface="Trebuchet MS" panose="020B0603020202020204" pitchFamily="34" charset="0"/>
              <a:buChar char="—"/>
              <a:defRPr sz="902" kern="1200">
                <a:solidFill>
                  <a:schemeClr val="tx1"/>
                </a:solidFill>
                <a:latin typeface="+mn-lt"/>
                <a:ea typeface="+mn-ea"/>
                <a:cs typeface="+mn-cs"/>
              </a:defRPr>
            </a:lvl9pPr>
          </a:lstStyle>
          <a:p>
            <a:pPr marL="0" marR="0" lvl="0" indent="0" algn="r" defTabSz="411970" rtl="0" eaLnBrk="1" fontAlgn="auto" latinLnBrk="0" hangingPunct="1">
              <a:lnSpc>
                <a:spcPct val="100000"/>
              </a:lnSpc>
              <a:spcBef>
                <a:spcPts val="271"/>
              </a:spcBef>
              <a:spcAft>
                <a:spcPts val="0"/>
              </a:spcAft>
              <a:buClrTx/>
              <a:buSzTx/>
              <a:buFontTx/>
              <a:buNone/>
              <a:tabLst/>
              <a:defRPr/>
            </a:pPr>
            <a:r>
              <a:rPr kumimoji="0" lang="en-US" sz="1000" b="0" i="0" u="none" strike="noStrike" kern="1200" cap="none" spc="0" normalizeH="0" baseline="0" noProof="0">
                <a:ln>
                  <a:noFill/>
                </a:ln>
                <a:solidFill>
                  <a:srgbClr val="595454">
                    <a:lumMod val="50000"/>
                  </a:srgbClr>
                </a:solidFill>
                <a:effectLst/>
                <a:uLnTx/>
                <a:uFillTx/>
                <a:latin typeface="Trebuchet MS"/>
                <a:ea typeface="+mn-ea"/>
                <a:cs typeface="+mn-cs"/>
              </a:rPr>
              <a:t>Moreau P, et al. ASH 2021. Abstract 896.</a:t>
            </a:r>
          </a:p>
        </p:txBody>
      </p:sp>
    </p:spTree>
    <p:extLst>
      <p:ext uri="{BB962C8B-B14F-4D97-AF65-F5344CB8AC3E}">
        <p14:creationId xmlns:p14="http://schemas.microsoft.com/office/powerpoint/2010/main" val="9609976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D31D4AC-3872-4638-821D-D7B8F400FB63}"/>
              </a:ext>
            </a:extLst>
          </p:cNvPr>
          <p:cNvSpPr>
            <a:spLocks noGrp="1"/>
          </p:cNvSpPr>
          <p:nvPr>
            <p:ph type="title"/>
          </p:nvPr>
        </p:nvSpPr>
        <p:spPr>
          <a:xfrm>
            <a:off x="869436" y="73740"/>
            <a:ext cx="8364663" cy="1406167"/>
          </a:xfrm>
        </p:spPr>
        <p:txBody>
          <a:bodyPr anchor="t"/>
          <a:lstStyle/>
          <a:p>
            <a:pPr algn="l">
              <a:lnSpc>
                <a:spcPct val="90000"/>
              </a:lnSpc>
            </a:pPr>
            <a:r>
              <a:rPr lang="en-US" sz="2700" noProof="0">
                <a:solidFill>
                  <a:srgbClr val="005A9E"/>
                </a:solidFill>
                <a:latin typeface="+mn-lt"/>
              </a:rPr>
              <a:t>Question 2: What is your standard of care for high-risk cytogenetic patients who are eligible for ASCT?</a:t>
            </a:r>
          </a:p>
        </p:txBody>
      </p:sp>
      <p:sp>
        <p:nvSpPr>
          <p:cNvPr id="3" name="Θέση περιεχομένου 2">
            <a:extLst>
              <a:ext uri="{FF2B5EF4-FFF2-40B4-BE49-F238E27FC236}">
                <a16:creationId xmlns:a16="http://schemas.microsoft.com/office/drawing/2014/main" id="{8F1D20B0-E87D-4A5F-8FE2-CE6979B71187}"/>
              </a:ext>
            </a:extLst>
          </p:cNvPr>
          <p:cNvSpPr>
            <a:spLocks noGrp="1"/>
          </p:cNvSpPr>
          <p:nvPr>
            <p:ph idx="1"/>
          </p:nvPr>
        </p:nvSpPr>
        <p:spPr>
          <a:xfrm>
            <a:off x="390833" y="1305939"/>
            <a:ext cx="8229600" cy="2742953"/>
          </a:xfrm>
        </p:spPr>
        <p:txBody>
          <a:bodyPr/>
          <a:lstStyle/>
          <a:p>
            <a:pPr marL="342900" lvl="1" indent="-342900" defTabSz="685800">
              <a:lnSpc>
                <a:spcPct val="90000"/>
              </a:lnSpc>
              <a:spcBef>
                <a:spcPts val="600"/>
              </a:spcBef>
              <a:buClr>
                <a:schemeClr val="accent1"/>
              </a:buClr>
              <a:buFont typeface="+mj-lt"/>
              <a:buAutoNum type="arabicPeriod"/>
            </a:pPr>
            <a:r>
              <a:rPr lang="en-US" sz="1800">
                <a:solidFill>
                  <a:schemeClr val="tx1">
                    <a:lumMod val="85000"/>
                    <a:lumOff val="15000"/>
                  </a:schemeClr>
                </a:solidFill>
                <a:latin typeface="Arial Nova" panose="020B0504020202020204" pitchFamily="34" charset="0"/>
                <a:ea typeface="+mn-ea"/>
              </a:rPr>
              <a:t>VCD plus ASCT plus lenalidomide maintenance</a:t>
            </a:r>
          </a:p>
          <a:p>
            <a:pPr marL="342900" lvl="1" indent="-342900" defTabSz="685800">
              <a:lnSpc>
                <a:spcPct val="90000"/>
              </a:lnSpc>
              <a:spcBef>
                <a:spcPts val="600"/>
              </a:spcBef>
              <a:buClr>
                <a:schemeClr val="accent1"/>
              </a:buClr>
              <a:buFont typeface="+mj-lt"/>
              <a:buAutoNum type="arabicPeriod"/>
            </a:pPr>
            <a:r>
              <a:rPr lang="en-US" sz="1800" err="1">
                <a:solidFill>
                  <a:schemeClr val="tx1">
                    <a:lumMod val="85000"/>
                    <a:lumOff val="15000"/>
                  </a:schemeClr>
                </a:solidFill>
                <a:latin typeface="Arial Nova" panose="020B0504020202020204" pitchFamily="34" charset="0"/>
                <a:ea typeface="+mn-ea"/>
              </a:rPr>
              <a:t>DaraVTD</a:t>
            </a:r>
            <a:r>
              <a:rPr lang="en-US" sz="1800">
                <a:solidFill>
                  <a:schemeClr val="tx1">
                    <a:lumMod val="85000"/>
                    <a:lumOff val="15000"/>
                  </a:schemeClr>
                </a:solidFill>
                <a:latin typeface="Arial Nova" panose="020B0504020202020204" pitchFamily="34" charset="0"/>
                <a:ea typeface="+mn-ea"/>
              </a:rPr>
              <a:t> plus ASCT plus lenalidomide maintenance</a:t>
            </a:r>
          </a:p>
          <a:p>
            <a:pPr marL="342900" lvl="1" indent="-342900" defTabSz="685800">
              <a:lnSpc>
                <a:spcPct val="90000"/>
              </a:lnSpc>
              <a:spcBef>
                <a:spcPts val="600"/>
              </a:spcBef>
              <a:buClr>
                <a:schemeClr val="accent1"/>
              </a:buClr>
              <a:buFont typeface="+mj-lt"/>
              <a:buAutoNum type="arabicPeriod"/>
            </a:pPr>
            <a:r>
              <a:rPr lang="en-US" sz="1800">
                <a:solidFill>
                  <a:schemeClr val="tx1">
                    <a:lumMod val="85000"/>
                    <a:lumOff val="15000"/>
                  </a:schemeClr>
                </a:solidFill>
                <a:latin typeface="Arial Nova" panose="020B0504020202020204" pitchFamily="34" charset="0"/>
                <a:ea typeface="+mn-ea"/>
              </a:rPr>
              <a:t>Bortezomib-based induction plus 2 planned ASCT plus lenalidomide and bortezomib (once per week) maintenance</a:t>
            </a:r>
          </a:p>
          <a:p>
            <a:pPr marL="342900" lvl="1" indent="-342900" defTabSz="685800">
              <a:lnSpc>
                <a:spcPct val="90000"/>
              </a:lnSpc>
              <a:spcBef>
                <a:spcPts val="600"/>
              </a:spcBef>
              <a:buClr>
                <a:schemeClr val="accent1"/>
              </a:buClr>
              <a:buFont typeface="+mj-lt"/>
              <a:buAutoNum type="arabicPeriod"/>
            </a:pPr>
            <a:r>
              <a:rPr lang="en-US" sz="1800">
                <a:solidFill>
                  <a:schemeClr val="tx1">
                    <a:lumMod val="85000"/>
                    <a:lumOff val="15000"/>
                  </a:schemeClr>
                </a:solidFill>
                <a:latin typeface="Arial Nova" panose="020B0504020202020204" pitchFamily="34" charset="0"/>
                <a:ea typeface="+mn-ea"/>
              </a:rPr>
              <a:t>Bortezomib-based induction plus 2 planned ASCT plus lenalidomide only maintenance</a:t>
            </a:r>
          </a:p>
          <a:p>
            <a:pPr marL="457200" indent="-457200">
              <a:buFont typeface="+mj-lt"/>
              <a:buAutoNum type="arabicPeriod"/>
            </a:pPr>
            <a:endParaRPr lang="en-US" noProof="0"/>
          </a:p>
        </p:txBody>
      </p:sp>
      <p:grpSp>
        <p:nvGrpSpPr>
          <p:cNvPr id="4" name="Group 3">
            <a:extLst>
              <a:ext uri="{FF2B5EF4-FFF2-40B4-BE49-F238E27FC236}">
                <a16:creationId xmlns:a16="http://schemas.microsoft.com/office/drawing/2014/main" id="{07F02B6F-BF80-48DE-A9C2-098D4B05D2D4}"/>
              </a:ext>
            </a:extLst>
          </p:cNvPr>
          <p:cNvGrpSpPr/>
          <p:nvPr/>
        </p:nvGrpSpPr>
        <p:grpSpPr>
          <a:xfrm>
            <a:off x="60948" y="61615"/>
            <a:ext cx="720000" cy="720000"/>
            <a:chOff x="8151603" y="218984"/>
            <a:chExt cx="720000" cy="720000"/>
          </a:xfrm>
        </p:grpSpPr>
        <p:sp>
          <p:nvSpPr>
            <p:cNvPr id="5" name="Teardrop 4">
              <a:extLst>
                <a:ext uri="{FF2B5EF4-FFF2-40B4-BE49-F238E27FC236}">
                  <a16:creationId xmlns:a16="http://schemas.microsoft.com/office/drawing/2014/main" id="{50E8B1DC-051C-4F8E-AB43-A68D08A8F439}"/>
                </a:ext>
              </a:extLst>
            </p:cNvPr>
            <p:cNvSpPr/>
            <p:nvPr/>
          </p:nvSpPr>
          <p:spPr bwMode="auto">
            <a:xfrm rot="5400000">
              <a:off x="8151603" y="218984"/>
              <a:ext cx="720000" cy="720000"/>
            </a:xfrm>
            <a:prstGeom prst="teardrop">
              <a:avLst/>
            </a:prstGeom>
            <a:solidFill>
              <a:srgbClr val="00AAB8"/>
            </a:solidFill>
            <a:ln>
              <a:solidFill>
                <a:srgbClr val="00AAB8"/>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NL" sz="2800" b="1" i="0" u="none" strike="noStrike" kern="1200" cap="none" spc="0" normalizeH="0" baseline="0" noProof="0">
                <a:ln>
                  <a:noFill/>
                </a:ln>
                <a:solidFill>
                  <a:srgbClr val="FFFF00"/>
                </a:solidFill>
                <a:effectLst/>
                <a:uLnTx/>
                <a:uFillTx/>
                <a:latin typeface="Arial" pitchFamily="34" charset="0"/>
                <a:ea typeface="+mn-ea"/>
                <a:cs typeface="+mn-cs"/>
              </a:endParaRPr>
            </a:p>
          </p:txBody>
        </p:sp>
        <p:sp>
          <p:nvSpPr>
            <p:cNvPr id="6" name="TextBox 5">
              <a:extLst>
                <a:ext uri="{FF2B5EF4-FFF2-40B4-BE49-F238E27FC236}">
                  <a16:creationId xmlns:a16="http://schemas.microsoft.com/office/drawing/2014/main" id="{6B6C35EC-87B3-4970-BC88-58EA8F1A01AD}"/>
                </a:ext>
              </a:extLst>
            </p:cNvPr>
            <p:cNvSpPr txBox="1"/>
            <p:nvPr/>
          </p:nvSpPr>
          <p:spPr>
            <a:xfrm>
              <a:off x="8278208" y="255820"/>
              <a:ext cx="466795" cy="646331"/>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endParaRPr kumimoji="0" lang="en-NL" sz="3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294992173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6D78B-2CAB-483C-AFEE-443B76408847}"/>
              </a:ext>
            </a:extLst>
          </p:cNvPr>
          <p:cNvSpPr>
            <a:spLocks noGrp="1"/>
          </p:cNvSpPr>
          <p:nvPr>
            <p:ph type="title"/>
          </p:nvPr>
        </p:nvSpPr>
        <p:spPr>
          <a:xfrm>
            <a:off x="278296" y="264268"/>
            <a:ext cx="8547652" cy="526247"/>
          </a:xfrm>
        </p:spPr>
        <p:txBody>
          <a:bodyPr/>
          <a:lstStyle/>
          <a:p>
            <a:r>
              <a:rPr lang="en-US">
                <a:solidFill>
                  <a:schemeClr val="tx1"/>
                </a:solidFill>
              </a:rPr>
              <a:t>MagnetisMM-1: Phase I study of elranatamab (PF-06863135), a BCMA-targeted CD3-engaging bispecific molecule, for patients with RRMM</a:t>
            </a:r>
          </a:p>
        </p:txBody>
      </p:sp>
      <p:sp>
        <p:nvSpPr>
          <p:cNvPr id="3" name="Content Placeholder 2">
            <a:extLst>
              <a:ext uri="{FF2B5EF4-FFF2-40B4-BE49-F238E27FC236}">
                <a16:creationId xmlns:a16="http://schemas.microsoft.com/office/drawing/2014/main" id="{8CC69E21-94E3-40A5-9045-58D4135BC992}"/>
              </a:ext>
            </a:extLst>
          </p:cNvPr>
          <p:cNvSpPr>
            <a:spLocks noGrp="1"/>
          </p:cNvSpPr>
          <p:nvPr>
            <p:ph idx="1"/>
          </p:nvPr>
        </p:nvSpPr>
        <p:spPr>
          <a:xfrm>
            <a:off x="4922381" y="3177548"/>
            <a:ext cx="3639434" cy="1389347"/>
          </a:xfrm>
        </p:spPr>
        <p:txBody>
          <a:bodyPr/>
          <a:lstStyle/>
          <a:p>
            <a:pPr marL="0" indent="0">
              <a:spcBef>
                <a:spcPts val="380"/>
              </a:spcBef>
              <a:buNone/>
            </a:pPr>
            <a:r>
              <a:rPr lang="en-US" sz="1266" b="1"/>
              <a:t>Efficacy summary</a:t>
            </a:r>
          </a:p>
          <a:p>
            <a:pPr>
              <a:spcBef>
                <a:spcPts val="380"/>
              </a:spcBef>
            </a:pPr>
            <a:r>
              <a:rPr lang="en-US" sz="1013"/>
              <a:t>Elranatamab 1000 μg/kg Q2W achieved exposure </a:t>
            </a:r>
            <a:br>
              <a:rPr lang="en-US" sz="1013"/>
            </a:br>
            <a:r>
              <a:rPr lang="en-US" sz="1013"/>
              <a:t>associated with antimyeloma efficacy</a:t>
            </a:r>
          </a:p>
          <a:p>
            <a:pPr>
              <a:spcBef>
                <a:spcPts val="380"/>
              </a:spcBef>
            </a:pPr>
            <a:r>
              <a:rPr lang="en-US" sz="1013" b="1">
                <a:solidFill>
                  <a:srgbClr val="7A81FF"/>
                </a:solidFill>
              </a:rPr>
              <a:t>Confirmed ORR was 69% (9/13) at the recommended dose of 1000 μg/kg Q1W</a:t>
            </a:r>
          </a:p>
          <a:p>
            <a:pPr>
              <a:spcBef>
                <a:spcPts val="380"/>
              </a:spcBef>
            </a:pPr>
            <a:r>
              <a:rPr lang="en-US" sz="1013" b="1">
                <a:solidFill>
                  <a:srgbClr val="7A81FF"/>
                </a:solidFill>
              </a:rPr>
              <a:t>70% (7/10) of patients with prior BCMA-directed therapy achieved response</a:t>
            </a:r>
          </a:p>
        </p:txBody>
      </p:sp>
      <p:sp>
        <p:nvSpPr>
          <p:cNvPr id="4" name="Text Placeholder 3">
            <a:extLst>
              <a:ext uri="{FF2B5EF4-FFF2-40B4-BE49-F238E27FC236}">
                <a16:creationId xmlns:a16="http://schemas.microsoft.com/office/drawing/2014/main" id="{2CDECFD9-A0C7-4D37-A48B-B942966C66C4}"/>
              </a:ext>
            </a:extLst>
          </p:cNvPr>
          <p:cNvSpPr>
            <a:spLocks noGrp="1"/>
          </p:cNvSpPr>
          <p:nvPr>
            <p:ph type="body" sz="quarter" idx="10"/>
          </p:nvPr>
        </p:nvSpPr>
        <p:spPr>
          <a:xfrm>
            <a:off x="2141504" y="4772783"/>
            <a:ext cx="6829898" cy="201145"/>
          </a:xfrm>
        </p:spPr>
        <p:txBody>
          <a:bodyPr/>
          <a:lstStyle/>
          <a:p>
            <a:pPr algn="r"/>
            <a:r>
              <a:rPr lang="en-US" sz="1000" noProof="0">
                <a:solidFill>
                  <a:schemeClr val="tx1">
                    <a:lumMod val="50000"/>
                  </a:schemeClr>
                </a:solidFill>
              </a:rPr>
              <a:t>Sebag M, et al. ASH 2021. Abstract 895.</a:t>
            </a:r>
          </a:p>
        </p:txBody>
      </p:sp>
      <p:sp>
        <p:nvSpPr>
          <p:cNvPr id="8" name="TextBox 7">
            <a:extLst>
              <a:ext uri="{FF2B5EF4-FFF2-40B4-BE49-F238E27FC236}">
                <a16:creationId xmlns:a16="http://schemas.microsoft.com/office/drawing/2014/main" id="{18A5FB61-7FBD-4BEA-993F-B75D189757D7}"/>
              </a:ext>
            </a:extLst>
          </p:cNvPr>
          <p:cNvSpPr txBox="1"/>
          <p:nvPr/>
        </p:nvSpPr>
        <p:spPr>
          <a:xfrm>
            <a:off x="150539" y="3842878"/>
            <a:ext cx="4329807" cy="640080"/>
          </a:xfrm>
          <a:prstGeom prst="rect">
            <a:avLst/>
          </a:prstGeom>
          <a:solidFill>
            <a:srgbClr val="009BD5"/>
          </a:solidFill>
        </p:spPr>
        <p:txBody>
          <a:bodyPr wrap="square" lIns="91440" tIns="22781" rIns="22781" bIns="22781" rtlCol="0" anchor="ctr">
            <a:noAutofit/>
          </a:bodyPr>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180837" marR="0" lvl="0" indent="-180837" algn="l" defTabSz="761970" rtl="0" eaLnBrk="1" fontAlgn="base" latinLnBrk="0" hangingPunct="1">
              <a:lnSpc>
                <a:spcPct val="100000"/>
              </a:lnSpc>
              <a:spcBef>
                <a:spcPct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FFFFFF"/>
                </a:solidFill>
                <a:effectLst/>
                <a:uLnTx/>
                <a:uFillTx/>
                <a:latin typeface="Calibri" panose="020F0502020204030204"/>
                <a:ea typeface="+mn-ea"/>
                <a:cs typeface="Arial" charset="0"/>
              </a:rPr>
              <a:t>Heavily pretreated population</a:t>
            </a:r>
          </a:p>
          <a:p>
            <a:pPr marL="180837" marR="0" lvl="0" indent="-180837" algn="l" defTabSz="761970" rtl="0" eaLnBrk="1" fontAlgn="base" latinLnBrk="0" hangingPunct="1">
              <a:lnSpc>
                <a:spcPct val="100000"/>
              </a:lnSpc>
              <a:spcBef>
                <a:spcPct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FFFFFF"/>
                </a:solidFill>
                <a:effectLst/>
                <a:uLnTx/>
                <a:uFillTx/>
                <a:latin typeface="Calibri" panose="020F0502020204030204"/>
                <a:ea typeface="+mn-ea"/>
                <a:cs typeface="Arial" charset="0"/>
              </a:rPr>
              <a:t>Good efficacy rates</a:t>
            </a:r>
          </a:p>
          <a:p>
            <a:pPr marL="180837" marR="0" lvl="0" indent="-180837" algn="l" defTabSz="761970" rtl="0" eaLnBrk="1" fontAlgn="base" latinLnBrk="0" hangingPunct="1">
              <a:lnSpc>
                <a:spcPct val="100000"/>
              </a:lnSpc>
              <a:spcBef>
                <a:spcPct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FFFFFF"/>
                </a:solidFill>
                <a:effectLst/>
                <a:uLnTx/>
                <a:uFillTx/>
                <a:latin typeface="Calibri" panose="020F0502020204030204"/>
                <a:ea typeface="+mn-ea"/>
                <a:cs typeface="Arial" charset="0"/>
              </a:rPr>
              <a:t>Small study population</a:t>
            </a:r>
          </a:p>
        </p:txBody>
      </p:sp>
      <p:sp>
        <p:nvSpPr>
          <p:cNvPr id="27" name="TextBox 26">
            <a:extLst>
              <a:ext uri="{FF2B5EF4-FFF2-40B4-BE49-F238E27FC236}">
                <a16:creationId xmlns:a16="http://schemas.microsoft.com/office/drawing/2014/main" id="{46CF76A4-8FA8-4BCD-8CB6-558A0377B80D}"/>
              </a:ext>
            </a:extLst>
          </p:cNvPr>
          <p:cNvSpPr txBox="1"/>
          <p:nvPr/>
        </p:nvSpPr>
        <p:spPr>
          <a:xfrm>
            <a:off x="4910144" y="1131107"/>
            <a:ext cx="3362657" cy="194797"/>
          </a:xfrm>
          <a:prstGeom prst="rect">
            <a:avLst/>
          </a:prstGeom>
          <a:noFill/>
        </p:spPr>
        <p:txBody>
          <a:bodyPr wrap="square" lIns="0" tIns="0" rIns="0" bIns="0" rtlCol="0">
            <a:spAutoFit/>
          </a:bodyPr>
          <a:lstStyle/>
          <a:p>
            <a:pPr marL="0" marR="0" lvl="0" indent="0" algn="l" defTabSz="761970" rtl="0" eaLnBrk="1" fontAlgn="auto" latinLnBrk="0" hangingPunct="1">
              <a:lnSpc>
                <a:spcPct val="100000"/>
              </a:lnSpc>
              <a:spcBef>
                <a:spcPts val="0"/>
              </a:spcBef>
              <a:spcAft>
                <a:spcPts val="0"/>
              </a:spcAft>
              <a:buClr>
                <a:srgbClr val="59FFB9"/>
              </a:buClr>
              <a:buSzTx/>
              <a:buFontTx/>
              <a:buNone/>
              <a:tabLst/>
              <a:defRPr/>
            </a:pPr>
            <a:r>
              <a:rPr kumimoji="0" lang="en-US" sz="1266" b="1" i="0" u="none" strike="noStrike" kern="1200" cap="none" spc="0" normalizeH="0" baseline="0" noProof="0">
                <a:ln>
                  <a:noFill/>
                </a:ln>
                <a:solidFill>
                  <a:srgbClr val="223341"/>
                </a:solidFill>
                <a:effectLst/>
                <a:uLnTx/>
                <a:uFillTx/>
                <a:latin typeface="Trebuchet MS"/>
                <a:ea typeface="+mn-ea"/>
                <a:cs typeface="+mn-cs"/>
              </a:rPr>
              <a:t>Prior treatments</a:t>
            </a:r>
            <a:endParaRPr kumimoji="0" lang="en-GB" sz="1266" b="1" i="0" u="none" strike="noStrike" kern="1200" cap="none" spc="0" normalizeH="0" baseline="0" noProof="0">
              <a:ln>
                <a:noFill/>
              </a:ln>
              <a:solidFill>
                <a:srgbClr val="223341"/>
              </a:solidFill>
              <a:effectLst/>
              <a:uLnTx/>
              <a:uFillTx/>
              <a:latin typeface="Trebuchet MS"/>
              <a:ea typeface="+mn-ea"/>
              <a:cs typeface="+mn-cs"/>
            </a:endParaRPr>
          </a:p>
        </p:txBody>
      </p:sp>
      <p:graphicFrame>
        <p:nvGraphicFramePr>
          <p:cNvPr id="15" name="Table 15">
            <a:extLst>
              <a:ext uri="{FF2B5EF4-FFF2-40B4-BE49-F238E27FC236}">
                <a16:creationId xmlns:a16="http://schemas.microsoft.com/office/drawing/2014/main" id="{9DDA4FD3-B778-4532-985B-6F50ABCF1DB0}"/>
              </a:ext>
            </a:extLst>
          </p:cNvPr>
          <p:cNvGraphicFramePr>
            <a:graphicFrameLocks noGrp="1"/>
          </p:cNvGraphicFramePr>
          <p:nvPr/>
        </p:nvGraphicFramePr>
        <p:xfrm>
          <a:off x="4923137" y="1322964"/>
          <a:ext cx="3524378" cy="1767840"/>
        </p:xfrm>
        <a:graphic>
          <a:graphicData uri="http://schemas.openxmlformats.org/drawingml/2006/table">
            <a:tbl>
              <a:tblPr firstRow="1" bandRow="1">
                <a:tableStyleId>{1E171933-4619-4E11-9A3F-F7608DF75F80}</a:tableStyleId>
              </a:tblPr>
              <a:tblGrid>
                <a:gridCol w="2320803">
                  <a:extLst>
                    <a:ext uri="{9D8B030D-6E8A-4147-A177-3AD203B41FA5}">
                      <a16:colId xmlns:a16="http://schemas.microsoft.com/office/drawing/2014/main" val="3029638355"/>
                    </a:ext>
                  </a:extLst>
                </a:gridCol>
                <a:gridCol w="1203575">
                  <a:extLst>
                    <a:ext uri="{9D8B030D-6E8A-4147-A177-3AD203B41FA5}">
                      <a16:colId xmlns:a16="http://schemas.microsoft.com/office/drawing/2014/main" val="3972922125"/>
                    </a:ext>
                  </a:extLst>
                </a:gridCol>
              </a:tblGrid>
              <a:tr h="0">
                <a:tc>
                  <a:txBody>
                    <a:bodyPr/>
                    <a:lstStyle/>
                    <a:p>
                      <a:endParaRPr lang="en-GB" sz="900"/>
                    </a:p>
                  </a:txBody>
                  <a:tcPr anchor="ctr"/>
                </a:tc>
                <a:tc>
                  <a:txBody>
                    <a:bodyPr/>
                    <a:lstStyle/>
                    <a:p>
                      <a:pPr algn="ctr"/>
                      <a:r>
                        <a:rPr lang="en-GB" sz="900"/>
                        <a:t>N = 55</a:t>
                      </a:r>
                    </a:p>
                  </a:txBody>
                  <a:tcPr anchor="ctr"/>
                </a:tc>
                <a:extLst>
                  <a:ext uri="{0D108BD9-81ED-4DB2-BD59-A6C34878D82A}">
                    <a16:rowId xmlns:a16="http://schemas.microsoft.com/office/drawing/2014/main" val="4177706745"/>
                  </a:ext>
                </a:extLst>
              </a:tr>
              <a:tr h="0">
                <a:tc>
                  <a:txBody>
                    <a:bodyPr/>
                    <a:lstStyle/>
                    <a:p>
                      <a:r>
                        <a:rPr lang="en-GB" sz="900"/>
                        <a:t>Number of prior therapies, median (range)</a:t>
                      </a:r>
                    </a:p>
                  </a:txBody>
                  <a:tcPr anchor="ctr"/>
                </a:tc>
                <a:tc>
                  <a:txBody>
                    <a:bodyPr/>
                    <a:lstStyle/>
                    <a:p>
                      <a:pPr algn="ctr"/>
                      <a:r>
                        <a:rPr lang="en-GB" sz="900"/>
                        <a:t>6.0 (2</a:t>
                      </a:r>
                      <a:r>
                        <a:rPr lang="en-GB" sz="900">
                          <a:latin typeface="+mn-lt"/>
                          <a:cs typeface="Arial" panose="020B0604020202020204" pitchFamily="34" charset="0"/>
                        </a:rPr>
                        <a:t>–</a:t>
                      </a:r>
                      <a:r>
                        <a:rPr lang="en-GB" sz="900"/>
                        <a:t>15)</a:t>
                      </a:r>
                    </a:p>
                  </a:txBody>
                  <a:tcPr anchor="ctr"/>
                </a:tc>
                <a:extLst>
                  <a:ext uri="{0D108BD9-81ED-4DB2-BD59-A6C34878D82A}">
                    <a16:rowId xmlns:a16="http://schemas.microsoft.com/office/drawing/2014/main" val="383355649"/>
                  </a:ext>
                </a:extLst>
              </a:tr>
              <a:tr h="0">
                <a:tc>
                  <a:txBody>
                    <a:bodyPr/>
                    <a:lstStyle/>
                    <a:p>
                      <a:r>
                        <a:rPr lang="en-GB" sz="900"/>
                        <a:t>Triple-class exposed, n (%)</a:t>
                      </a:r>
                    </a:p>
                  </a:txBody>
                  <a:tcPr anchor="ctr"/>
                </a:tc>
                <a:tc>
                  <a:txBody>
                    <a:bodyPr/>
                    <a:lstStyle/>
                    <a:p>
                      <a:pPr algn="ctr"/>
                      <a:r>
                        <a:rPr lang="en-GB" sz="900"/>
                        <a:t>54 (98)</a:t>
                      </a:r>
                    </a:p>
                  </a:txBody>
                  <a:tcPr anchor="ctr"/>
                </a:tc>
                <a:extLst>
                  <a:ext uri="{0D108BD9-81ED-4DB2-BD59-A6C34878D82A}">
                    <a16:rowId xmlns:a16="http://schemas.microsoft.com/office/drawing/2014/main" val="482265933"/>
                  </a:ext>
                </a:extLst>
              </a:tr>
              <a:tr h="0">
                <a:tc>
                  <a:txBody>
                    <a:bodyPr/>
                    <a:lstStyle/>
                    <a:p>
                      <a:r>
                        <a:rPr lang="en-GB" sz="900"/>
                        <a:t>Triple-class refractory,</a:t>
                      </a:r>
                      <a:r>
                        <a:rPr lang="en-GB" sz="900" baseline="30000"/>
                        <a:t>a</a:t>
                      </a:r>
                      <a:r>
                        <a:rPr lang="en-GB" sz="900"/>
                        <a:t> n (%)</a:t>
                      </a:r>
                    </a:p>
                  </a:txBody>
                  <a:tcPr anchor="ctr"/>
                </a:tc>
                <a:tc>
                  <a:txBody>
                    <a:bodyPr/>
                    <a:lstStyle/>
                    <a:p>
                      <a:pPr algn="ctr"/>
                      <a:r>
                        <a:rPr lang="en-GB" sz="900"/>
                        <a:t>50 (91)</a:t>
                      </a:r>
                    </a:p>
                  </a:txBody>
                  <a:tcPr anchor="ctr"/>
                </a:tc>
                <a:extLst>
                  <a:ext uri="{0D108BD9-81ED-4DB2-BD59-A6C34878D82A}">
                    <a16:rowId xmlns:a16="http://schemas.microsoft.com/office/drawing/2014/main" val="1685847132"/>
                  </a:ext>
                </a:extLst>
              </a:tr>
              <a:tr h="241841">
                <a:tc>
                  <a:txBody>
                    <a:bodyPr/>
                    <a:lstStyle/>
                    <a:p>
                      <a:r>
                        <a:rPr lang="en-GB" sz="900"/>
                        <a:t>Prior BCMA-targeted therapy, n (%)</a:t>
                      </a:r>
                    </a:p>
                    <a:p>
                      <a:pPr marL="180000"/>
                      <a:r>
                        <a:rPr lang="en-GB" sz="900"/>
                        <a:t>Anti-BCMA ADC</a:t>
                      </a:r>
                    </a:p>
                    <a:p>
                      <a:pPr marL="180000"/>
                      <a:r>
                        <a:rPr lang="en-GB" sz="900"/>
                        <a:t>CAR T</a:t>
                      </a:r>
                    </a:p>
                  </a:txBody>
                  <a:tcPr anchor="ctr">
                    <a:lnB w="28575" cap="flat" cmpd="sng" algn="ctr">
                      <a:solidFill>
                        <a:schemeClr val="accent4"/>
                      </a:solidFill>
                      <a:prstDash val="solid"/>
                      <a:round/>
                      <a:headEnd type="none" w="med" len="med"/>
                      <a:tailEnd type="none" w="med" len="med"/>
                    </a:lnB>
                  </a:tcPr>
                </a:tc>
                <a:tc>
                  <a:txBody>
                    <a:bodyPr/>
                    <a:lstStyle/>
                    <a:p>
                      <a:pPr algn="ctr"/>
                      <a:r>
                        <a:rPr lang="en-GB" sz="900"/>
                        <a:t>12 (22)</a:t>
                      </a:r>
                    </a:p>
                    <a:p>
                      <a:pPr algn="ctr"/>
                      <a:r>
                        <a:rPr lang="en-GB" sz="900"/>
                        <a:t>7 (13)</a:t>
                      </a:r>
                    </a:p>
                    <a:p>
                      <a:pPr algn="ctr"/>
                      <a:r>
                        <a:rPr lang="en-GB" sz="900"/>
                        <a:t>9 (16)</a:t>
                      </a:r>
                    </a:p>
                  </a:txBody>
                  <a:tcPr anchor="ctr">
                    <a:lnB w="2857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4171645228"/>
                  </a:ext>
                </a:extLst>
              </a:tr>
              <a:tr h="203837">
                <a:tc gridSpan="2">
                  <a:txBody>
                    <a:bodyPr/>
                    <a:lstStyle/>
                    <a:p>
                      <a:r>
                        <a:rPr lang="en-GB" sz="800" baseline="30000"/>
                        <a:t>a</a:t>
                      </a:r>
                      <a:r>
                        <a:rPr lang="en-GB" sz="800"/>
                        <a:t>Refractory to ≥1 PI, 1 IMiD, and 1 anti-CD38 mAb.</a:t>
                      </a:r>
                    </a:p>
                  </a:txBody>
                  <a:tcPr anchor="ctr">
                    <a:lnT w="28575" cap="flat" cmpd="sng" algn="ctr">
                      <a:solidFill>
                        <a:schemeClr val="accent4"/>
                      </a:solidFill>
                      <a:prstDash val="solid"/>
                      <a:round/>
                      <a:headEnd type="none" w="med" len="med"/>
                      <a:tailEnd type="none" w="med" len="med"/>
                    </a:lnT>
                  </a:tcPr>
                </a:tc>
                <a:tc hMerge="1">
                  <a:txBody>
                    <a:bodyPr/>
                    <a:lstStyle/>
                    <a:p>
                      <a:endParaRPr lang="en-GB" sz="1200"/>
                    </a:p>
                  </a:txBody>
                  <a:tcPr/>
                </a:tc>
                <a:extLst>
                  <a:ext uri="{0D108BD9-81ED-4DB2-BD59-A6C34878D82A}">
                    <a16:rowId xmlns:a16="http://schemas.microsoft.com/office/drawing/2014/main" val="2987618416"/>
                  </a:ext>
                </a:extLst>
              </a:tr>
            </a:tbl>
          </a:graphicData>
        </a:graphic>
      </p:graphicFrame>
      <p:sp>
        <p:nvSpPr>
          <p:cNvPr id="21" name="Text Placeholder 3">
            <a:extLst>
              <a:ext uri="{FF2B5EF4-FFF2-40B4-BE49-F238E27FC236}">
                <a16:creationId xmlns:a16="http://schemas.microsoft.com/office/drawing/2014/main" id="{7104B95D-92E9-4455-BA9E-622DA4690E29}"/>
              </a:ext>
            </a:extLst>
          </p:cNvPr>
          <p:cNvSpPr txBox="1">
            <a:spLocks/>
          </p:cNvSpPr>
          <p:nvPr/>
        </p:nvSpPr>
        <p:spPr>
          <a:xfrm>
            <a:off x="79512" y="4510687"/>
            <a:ext cx="8034474" cy="170368"/>
          </a:xfrm>
          <a:prstGeom prst="rect">
            <a:avLst/>
          </a:prstGeom>
        </p:spPr>
        <p:txBody>
          <a:bodyPr vert="horz" wrap="square" lIns="0" tIns="46800" rIns="90000" bIns="0" spcCol="301752" rtlCol="0" anchor="b">
            <a:spAutoFit/>
          </a:bodyPr>
          <a:lstStyle>
            <a:lvl1pPr marL="0" indent="0" algn="l" defTabSz="411970" rtl="0" eaLnBrk="1" latinLnBrk="0" hangingPunct="1">
              <a:lnSpc>
                <a:spcPct val="100000"/>
              </a:lnSpc>
              <a:spcBef>
                <a:spcPts val="271"/>
              </a:spcBef>
              <a:buFontTx/>
              <a:buNone/>
              <a:defRPr sz="541" kern="1200">
                <a:solidFill>
                  <a:schemeClr val="tx1"/>
                </a:solidFill>
                <a:latin typeface="+mn-lt"/>
                <a:ea typeface="+mn-ea"/>
                <a:cs typeface="+mn-cs"/>
              </a:defRPr>
            </a:lvl1pPr>
            <a:lvl2pPr marL="82256" indent="0" algn="l" defTabSz="411970" rtl="0" eaLnBrk="1" latinLnBrk="0" hangingPunct="1">
              <a:lnSpc>
                <a:spcPct val="100000"/>
              </a:lnSpc>
              <a:spcBef>
                <a:spcPts val="271"/>
              </a:spcBef>
              <a:buFontTx/>
              <a:buNone/>
              <a:defRPr sz="631" kern="1200">
                <a:solidFill>
                  <a:schemeClr val="tx1"/>
                </a:solidFill>
                <a:latin typeface="+mn-lt"/>
                <a:ea typeface="+mn-ea"/>
                <a:cs typeface="+mn-cs"/>
              </a:defRPr>
            </a:lvl2pPr>
            <a:lvl3pPr marL="160935" indent="0" algn="l" defTabSz="411970" rtl="0" eaLnBrk="1" latinLnBrk="0" hangingPunct="1">
              <a:lnSpc>
                <a:spcPct val="100000"/>
              </a:lnSpc>
              <a:spcBef>
                <a:spcPts val="271"/>
              </a:spcBef>
              <a:buFontTx/>
              <a:buNone/>
              <a:defRPr sz="631" kern="1200">
                <a:solidFill>
                  <a:schemeClr val="tx1"/>
                </a:solidFill>
                <a:latin typeface="+mn-lt"/>
                <a:ea typeface="+mn-ea"/>
                <a:cs typeface="+mn-cs"/>
              </a:defRPr>
            </a:lvl3pPr>
            <a:lvl4pPr marL="241761" indent="0" algn="l" defTabSz="411970" rtl="0" eaLnBrk="1" latinLnBrk="0" hangingPunct="1">
              <a:lnSpc>
                <a:spcPct val="100000"/>
              </a:lnSpc>
              <a:spcBef>
                <a:spcPts val="271"/>
              </a:spcBef>
              <a:buFontTx/>
              <a:buNone/>
              <a:defRPr sz="631" kern="1200">
                <a:solidFill>
                  <a:schemeClr val="tx1"/>
                </a:solidFill>
                <a:latin typeface="+mn-lt"/>
                <a:ea typeface="+mn-ea"/>
                <a:cs typeface="+mn-cs"/>
              </a:defRPr>
            </a:lvl4pPr>
            <a:lvl5pPr marL="321155" indent="0" algn="l" defTabSz="411970" rtl="0" eaLnBrk="1" latinLnBrk="0" hangingPunct="1">
              <a:lnSpc>
                <a:spcPct val="100000"/>
              </a:lnSpc>
              <a:spcBef>
                <a:spcPts val="271"/>
              </a:spcBef>
              <a:buFontTx/>
              <a:buNone/>
              <a:defRPr sz="631" kern="1200">
                <a:solidFill>
                  <a:schemeClr val="tx1"/>
                </a:solidFill>
                <a:latin typeface="+mn-lt"/>
                <a:ea typeface="+mn-ea"/>
                <a:cs typeface="+mn-cs"/>
              </a:defRPr>
            </a:lvl5pPr>
            <a:lvl6pPr marL="617954" indent="-102992" algn="l" defTabSz="411970" rtl="0" eaLnBrk="1" latinLnBrk="0" hangingPunct="1">
              <a:lnSpc>
                <a:spcPct val="100000"/>
              </a:lnSpc>
              <a:spcBef>
                <a:spcPts val="181"/>
              </a:spcBef>
              <a:buFont typeface="Trebuchet MS" panose="020B0603020202020204" pitchFamily="34" charset="0"/>
              <a:buChar char="—"/>
              <a:defRPr sz="902" kern="1200">
                <a:solidFill>
                  <a:schemeClr val="tx1"/>
                </a:solidFill>
                <a:latin typeface="+mn-lt"/>
                <a:ea typeface="+mn-ea"/>
                <a:cs typeface="+mn-cs"/>
              </a:defRPr>
            </a:lvl6pPr>
            <a:lvl7pPr marL="720946" indent="-102992" algn="l" defTabSz="411970" rtl="0" eaLnBrk="1" latinLnBrk="0" hangingPunct="1">
              <a:lnSpc>
                <a:spcPct val="100000"/>
              </a:lnSpc>
              <a:spcBef>
                <a:spcPts val="181"/>
              </a:spcBef>
              <a:buFont typeface="Trebuchet MS" panose="020B0603020202020204" pitchFamily="34" charset="0"/>
              <a:buChar char="—"/>
              <a:defRPr sz="902" kern="1200">
                <a:solidFill>
                  <a:schemeClr val="tx1"/>
                </a:solidFill>
                <a:latin typeface="+mn-lt"/>
                <a:ea typeface="+mn-ea"/>
                <a:cs typeface="+mn-cs"/>
              </a:defRPr>
            </a:lvl7pPr>
            <a:lvl8pPr marL="823939" indent="-102992" algn="l" defTabSz="411970" rtl="0" eaLnBrk="1" latinLnBrk="0" hangingPunct="1">
              <a:lnSpc>
                <a:spcPct val="100000"/>
              </a:lnSpc>
              <a:spcBef>
                <a:spcPts val="181"/>
              </a:spcBef>
              <a:buFont typeface="Trebuchet MS" panose="020B0603020202020204" pitchFamily="34" charset="0"/>
              <a:buChar char="—"/>
              <a:defRPr sz="902" kern="1200">
                <a:solidFill>
                  <a:schemeClr val="tx1"/>
                </a:solidFill>
                <a:latin typeface="+mn-lt"/>
                <a:ea typeface="+mn-ea"/>
                <a:cs typeface="+mn-cs"/>
              </a:defRPr>
            </a:lvl8pPr>
            <a:lvl9pPr marL="926930" indent="-102992" algn="l" defTabSz="411970" rtl="0" eaLnBrk="1" latinLnBrk="0" hangingPunct="1">
              <a:lnSpc>
                <a:spcPct val="100000"/>
              </a:lnSpc>
              <a:spcBef>
                <a:spcPts val="181"/>
              </a:spcBef>
              <a:buFont typeface="Trebuchet MS" panose="020B0603020202020204" pitchFamily="34" charset="0"/>
              <a:buChar char="—"/>
              <a:defRPr sz="902" kern="1200">
                <a:solidFill>
                  <a:schemeClr val="tx1"/>
                </a:solidFill>
                <a:latin typeface="+mn-lt"/>
                <a:ea typeface="+mn-ea"/>
                <a:cs typeface="+mn-cs"/>
              </a:defRPr>
            </a:lvl9pPr>
          </a:lstStyle>
          <a:p>
            <a:pPr marL="0" marR="0" lvl="0" indent="0" algn="l" defTabSz="411970" rtl="0" eaLnBrk="1" fontAlgn="auto" latinLnBrk="0" hangingPunct="1">
              <a:lnSpc>
                <a:spcPct val="100000"/>
              </a:lnSpc>
              <a:spcBef>
                <a:spcPts val="271"/>
              </a:spcBef>
              <a:spcAft>
                <a:spcPts val="0"/>
              </a:spcAft>
              <a:buClrTx/>
              <a:buSzTx/>
              <a:buFontTx/>
              <a:buNone/>
              <a:tabLst/>
              <a:defRPr/>
            </a:pPr>
            <a:r>
              <a:rPr kumimoji="0" lang="en-US" sz="800" b="0" i="0" u="none" strike="noStrike" kern="0" cap="none" spc="0" normalizeH="0" baseline="0" noProof="0">
                <a:ln>
                  <a:noFill/>
                </a:ln>
                <a:solidFill>
                  <a:srgbClr val="595454">
                    <a:lumMod val="50000"/>
                  </a:srgbClr>
                </a:solidFill>
                <a:effectLst/>
                <a:uLnTx/>
                <a:uFillTx/>
                <a:latin typeface="Trebuchet MS"/>
                <a:ea typeface="+mn-ea"/>
                <a:cs typeface="+mn-cs"/>
              </a:rPr>
              <a:t>Data cutoff: July 26, 2021.</a:t>
            </a:r>
            <a:endParaRPr kumimoji="0" lang="en-US" sz="800" b="0" i="0" u="none" strike="noStrike" kern="1200" cap="none" spc="0" normalizeH="0" baseline="0" noProof="0">
              <a:ln>
                <a:noFill/>
              </a:ln>
              <a:solidFill>
                <a:srgbClr val="595454">
                  <a:lumMod val="50000"/>
                </a:srgbClr>
              </a:solidFill>
              <a:effectLst/>
              <a:uLnTx/>
              <a:uFillTx/>
              <a:latin typeface="Trebuchet MS"/>
              <a:ea typeface="+mn-ea"/>
              <a:cs typeface="+mn-cs"/>
            </a:endParaRPr>
          </a:p>
        </p:txBody>
      </p:sp>
      <p:grpSp>
        <p:nvGrpSpPr>
          <p:cNvPr id="5" name="Group 4">
            <a:extLst>
              <a:ext uri="{FF2B5EF4-FFF2-40B4-BE49-F238E27FC236}">
                <a16:creationId xmlns:a16="http://schemas.microsoft.com/office/drawing/2014/main" id="{C12A76AE-36A2-412B-BEA6-07AEA053BB9A}"/>
              </a:ext>
            </a:extLst>
          </p:cNvPr>
          <p:cNvGrpSpPr/>
          <p:nvPr/>
        </p:nvGrpSpPr>
        <p:grpSpPr>
          <a:xfrm>
            <a:off x="150539" y="987455"/>
            <a:ext cx="4329808" cy="2767382"/>
            <a:chOff x="150539" y="987455"/>
            <a:chExt cx="4329808" cy="3431504"/>
          </a:xfrm>
        </p:grpSpPr>
        <p:grpSp>
          <p:nvGrpSpPr>
            <p:cNvPr id="22" name="Group 21">
              <a:extLst>
                <a:ext uri="{FF2B5EF4-FFF2-40B4-BE49-F238E27FC236}">
                  <a16:creationId xmlns:a16="http://schemas.microsoft.com/office/drawing/2014/main" id="{0A17FE9D-AFF0-4C55-87BF-5457421C6482}"/>
                </a:ext>
              </a:extLst>
            </p:cNvPr>
            <p:cNvGrpSpPr/>
            <p:nvPr/>
          </p:nvGrpSpPr>
          <p:grpSpPr>
            <a:xfrm>
              <a:off x="548444" y="1283428"/>
              <a:ext cx="3494281" cy="2988590"/>
              <a:chOff x="803854" y="3199407"/>
              <a:chExt cx="4141370" cy="2963806"/>
            </a:xfrm>
          </p:grpSpPr>
          <p:sp>
            <p:nvSpPr>
              <p:cNvPr id="23" name="Rectangle: Rounded Corners 22">
                <a:extLst>
                  <a:ext uri="{FF2B5EF4-FFF2-40B4-BE49-F238E27FC236}">
                    <a16:creationId xmlns:a16="http://schemas.microsoft.com/office/drawing/2014/main" id="{4CC2ABDF-F51D-4598-83B4-1C77D15AABCE}"/>
                  </a:ext>
                </a:extLst>
              </p:cNvPr>
              <p:cNvSpPr/>
              <p:nvPr/>
            </p:nvSpPr>
            <p:spPr>
              <a:xfrm>
                <a:off x="803854" y="5227307"/>
                <a:ext cx="4141370" cy="423014"/>
              </a:xfrm>
              <a:prstGeom prst="roundRect">
                <a:avLst>
                  <a:gd name="adj" fmla="val 9317"/>
                </a:avLst>
              </a:prstGeom>
              <a:solidFill>
                <a:srgbClr val="9F3710">
                  <a:lumMod val="20000"/>
                  <a:lumOff val="80000"/>
                  <a:alpha val="10000"/>
                </a:srgbClr>
              </a:solidFill>
              <a:ln w="10795" cap="flat" cmpd="sng" algn="ctr">
                <a:solidFill>
                  <a:srgbClr val="9F3710">
                    <a:lumMod val="75000"/>
                  </a:srgbClr>
                </a:solidFill>
                <a:prstDash val="solid"/>
              </a:ln>
              <a:effectLst/>
            </p:spPr>
            <p:txBody>
              <a:bodyPr wrap="square" lIns="0" tIns="0" rIns="0" bIns="0"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181" b="1" i="0" u="none" strike="noStrike" kern="0" cap="none" spc="0" normalizeH="0" baseline="0" noProof="0">
                    <a:ln>
                      <a:noFill/>
                    </a:ln>
                    <a:solidFill>
                      <a:srgbClr val="223341"/>
                    </a:solidFill>
                    <a:effectLst/>
                    <a:uLnTx/>
                    <a:uFillTx/>
                    <a:latin typeface="Calibri" panose="020F0502020204030204"/>
                    <a:ea typeface="+mn-ea"/>
                    <a:cs typeface="+mn-cs"/>
                  </a:rPr>
                  <a:t>Priming cohorts (Part 1.1, N = 20)</a:t>
                </a:r>
                <a:br>
                  <a:rPr kumimoji="0" lang="en-US" sz="1181" b="0" i="0" u="none" strike="noStrike" kern="0" cap="none" spc="0" normalizeH="0" baseline="0" noProof="0">
                    <a:ln>
                      <a:noFill/>
                    </a:ln>
                    <a:solidFill>
                      <a:srgbClr val="223341"/>
                    </a:solidFill>
                    <a:effectLst/>
                    <a:uLnTx/>
                    <a:uFillTx/>
                    <a:latin typeface="Calibri" panose="020F0502020204030204"/>
                    <a:ea typeface="+mn-ea"/>
                    <a:cs typeface="+mn-cs"/>
                  </a:rPr>
                </a:br>
                <a:r>
                  <a:rPr kumimoji="0" lang="en-US" sz="1181" b="0" i="0" u="none" strike="noStrike" kern="0" cap="none" spc="0" normalizeH="0" baseline="0" noProof="0">
                    <a:ln>
                      <a:noFill/>
                    </a:ln>
                    <a:solidFill>
                      <a:srgbClr val="223341"/>
                    </a:solidFill>
                    <a:effectLst/>
                    <a:uLnTx/>
                    <a:uFillTx/>
                    <a:latin typeface="Calibri" panose="020F0502020204030204"/>
                    <a:ea typeface="+mn-ea"/>
                    <a:cs typeface="+mn-cs"/>
                  </a:rPr>
                  <a:t>Priming dose 600 </a:t>
                </a:r>
                <a:r>
                  <a:rPr kumimoji="0" lang="el-GR" sz="1181" b="0" i="0" u="none" strike="noStrike" kern="0" cap="none" spc="0" normalizeH="0" baseline="0" noProof="0">
                    <a:ln>
                      <a:noFill/>
                    </a:ln>
                    <a:solidFill>
                      <a:srgbClr val="223341"/>
                    </a:solidFill>
                    <a:effectLst/>
                    <a:uLnTx/>
                    <a:uFillTx/>
                    <a:latin typeface="Calibri" panose="020F0502020204030204"/>
                    <a:ea typeface="+mn-ea"/>
                    <a:cs typeface="+mn-cs"/>
                  </a:rPr>
                  <a:t>μ</a:t>
                </a:r>
                <a:r>
                  <a:rPr kumimoji="0" lang="en-GB" sz="1181" b="0" i="0" u="none" strike="noStrike" kern="0" cap="none" spc="0" normalizeH="0" baseline="0" noProof="0">
                    <a:ln>
                      <a:noFill/>
                    </a:ln>
                    <a:solidFill>
                      <a:srgbClr val="223341"/>
                    </a:solidFill>
                    <a:effectLst/>
                    <a:uLnTx/>
                    <a:uFillTx/>
                    <a:latin typeface="Calibri" panose="020F0502020204030204"/>
                    <a:ea typeface="+mn-ea"/>
                    <a:cs typeface="+mn-cs"/>
                  </a:rPr>
                  <a:t>g/kg </a:t>
                </a:r>
                <a:r>
                  <a:rPr kumimoji="0" lang="en-GB" sz="1181" b="0" i="0" u="none" strike="noStrike" kern="0" cap="none" spc="0" normalizeH="0" baseline="0" noProof="0">
                    <a:ln>
                      <a:noFill/>
                    </a:ln>
                    <a:solidFill>
                      <a:srgbClr val="223341"/>
                    </a:solidFill>
                    <a:effectLst/>
                    <a:uLnTx/>
                    <a:uFillTx/>
                    <a:latin typeface="Calibri" panose="020F0502020204030204"/>
                    <a:ea typeface="Cambria Math" panose="02040503050406030204" pitchFamily="18" charset="0"/>
                    <a:cs typeface="+mn-cs"/>
                  </a:rPr>
                  <a:t>→ 1000 </a:t>
                </a:r>
                <a:r>
                  <a:rPr kumimoji="0" lang="el-GR" sz="1181" b="0" i="0" u="none" strike="noStrike" kern="0" cap="none" spc="0" normalizeH="0" baseline="0" noProof="0">
                    <a:ln>
                      <a:noFill/>
                    </a:ln>
                    <a:solidFill>
                      <a:srgbClr val="223341"/>
                    </a:solidFill>
                    <a:effectLst/>
                    <a:uLnTx/>
                    <a:uFillTx/>
                    <a:latin typeface="Calibri" panose="020F0502020204030204"/>
                    <a:ea typeface="Cambria Math" panose="02040503050406030204" pitchFamily="18" charset="0"/>
                    <a:cs typeface="+mn-cs"/>
                  </a:rPr>
                  <a:t>μ</a:t>
                </a:r>
                <a:r>
                  <a:rPr kumimoji="0" lang="en-GB" sz="1181" b="0" i="0" u="none" strike="noStrike" kern="0" cap="none" spc="0" normalizeH="0" baseline="0" noProof="0">
                    <a:ln>
                      <a:noFill/>
                    </a:ln>
                    <a:solidFill>
                      <a:srgbClr val="223341"/>
                    </a:solidFill>
                    <a:effectLst/>
                    <a:uLnTx/>
                    <a:uFillTx/>
                    <a:latin typeface="Calibri" panose="020F0502020204030204"/>
                    <a:ea typeface="Cambria Math" panose="02040503050406030204" pitchFamily="18" charset="0"/>
                    <a:cs typeface="+mn-cs"/>
                  </a:rPr>
                  <a:t>g/kg (Q1W or Q2W)</a:t>
                </a:r>
                <a:endParaRPr kumimoji="0" lang="en-GB" sz="1181" b="0" i="0" u="none" strike="noStrike" kern="0" cap="none" spc="0" normalizeH="0" baseline="0" noProof="0">
                  <a:ln>
                    <a:noFill/>
                  </a:ln>
                  <a:solidFill>
                    <a:srgbClr val="223341"/>
                  </a:solidFill>
                  <a:effectLst/>
                  <a:uLnTx/>
                  <a:uFillTx/>
                  <a:latin typeface="Calibri" panose="020F0502020204030204"/>
                  <a:ea typeface="+mn-ea"/>
                  <a:cs typeface="+mn-cs"/>
                </a:endParaRPr>
              </a:p>
            </p:txBody>
          </p:sp>
          <p:sp>
            <p:nvSpPr>
              <p:cNvPr id="24" name="Rectangle: Rounded Corners 23">
                <a:extLst>
                  <a:ext uri="{FF2B5EF4-FFF2-40B4-BE49-F238E27FC236}">
                    <a16:creationId xmlns:a16="http://schemas.microsoft.com/office/drawing/2014/main" id="{80267D21-AE65-494E-8BD7-2A556265B678}"/>
                  </a:ext>
                </a:extLst>
              </p:cNvPr>
              <p:cNvSpPr/>
              <p:nvPr/>
            </p:nvSpPr>
            <p:spPr>
              <a:xfrm>
                <a:off x="1101214" y="4890642"/>
                <a:ext cx="983412" cy="267287"/>
              </a:xfrm>
              <a:prstGeom prst="roundRect">
                <a:avLst/>
              </a:prstGeom>
              <a:solidFill>
                <a:srgbClr val="9F3710"/>
              </a:solidFill>
              <a:ln>
                <a:noFill/>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81" b="1" i="0" u="none" strike="noStrike" kern="0" cap="none" spc="0" normalizeH="0" baseline="0" noProof="0">
                    <a:ln>
                      <a:noFill/>
                    </a:ln>
                    <a:solidFill>
                      <a:srgbClr val="FFFFFF"/>
                    </a:solidFill>
                    <a:effectLst/>
                    <a:uLnTx/>
                    <a:uFillTx/>
                    <a:latin typeface="Calibri" panose="020F0502020204030204"/>
                    <a:ea typeface="+mn-ea"/>
                    <a:cs typeface="+mn-cs"/>
                  </a:rPr>
                  <a:t>80</a:t>
                </a:r>
                <a:r>
                  <a:rPr kumimoji="0" lang="en-US" sz="1181" b="1" i="0" u="none" strike="noStrike" kern="0" cap="none" spc="0" normalizeH="0" baseline="0" noProof="0">
                    <a:ln>
                      <a:noFill/>
                    </a:ln>
                    <a:solidFill>
                      <a:srgbClr val="DEC8EE"/>
                    </a:solidFill>
                    <a:effectLst/>
                    <a:uLnTx/>
                    <a:uFillTx/>
                    <a:latin typeface="Calibri" panose="020F0502020204030204"/>
                    <a:ea typeface="+mn-ea"/>
                    <a:cs typeface="+mn-cs"/>
                  </a:rPr>
                  <a:t> </a:t>
                </a:r>
                <a:r>
                  <a:rPr kumimoji="0" lang="en-US" sz="1181" b="0" i="0" u="none" strike="noStrike" kern="0" cap="none" spc="0" normalizeH="0" baseline="0" noProof="0">
                    <a:ln>
                      <a:noFill/>
                    </a:ln>
                    <a:solidFill>
                      <a:srgbClr val="FFFFFF"/>
                    </a:solidFill>
                    <a:effectLst/>
                    <a:uLnTx/>
                    <a:uFillTx/>
                    <a:latin typeface="Calibri" panose="020F0502020204030204"/>
                    <a:ea typeface="+mn-ea"/>
                    <a:cs typeface="+mn-cs"/>
                  </a:rPr>
                  <a:t>(N = 6)</a:t>
                </a:r>
                <a:endParaRPr kumimoji="0" lang="en-GB" sz="1181"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B3689550-F22D-43E2-854D-C22100B6815D}"/>
                  </a:ext>
                </a:extLst>
              </p:cNvPr>
              <p:cNvSpPr txBox="1"/>
              <p:nvPr/>
            </p:nvSpPr>
            <p:spPr>
              <a:xfrm rot="19656378">
                <a:off x="1018784" y="3716631"/>
                <a:ext cx="1816642" cy="515827"/>
              </a:xfrm>
              <a:prstGeom prst="rect">
                <a:avLst/>
              </a:prstGeom>
              <a:noFill/>
            </p:spPr>
            <p:txBody>
              <a:bodyPr wrap="none">
                <a:spAutoFit/>
              </a:bodyPr>
              <a:lstStyle/>
              <a:p>
                <a:pPr marL="0" marR="0" lvl="0" indent="0" algn="ctr" defTabSz="771571" rtl="0" eaLnBrk="1" fontAlgn="base" latinLnBrk="0" hangingPunct="1">
                  <a:lnSpc>
                    <a:spcPct val="90000"/>
                  </a:lnSpc>
                  <a:spcBef>
                    <a:spcPct val="0"/>
                  </a:spcBef>
                  <a:spcAft>
                    <a:spcPct val="0"/>
                  </a:spcAft>
                  <a:buClrTx/>
                  <a:buSzTx/>
                  <a:buFontTx/>
                  <a:buNone/>
                  <a:tabLst/>
                  <a:defRPr/>
                </a:pPr>
                <a:r>
                  <a:rPr kumimoji="0" lang="en-US" sz="1181" b="1" i="0" u="none" strike="noStrike" kern="0" cap="none" spc="0" normalizeH="0" baseline="0" noProof="0">
                    <a:ln>
                      <a:noFill/>
                    </a:ln>
                    <a:solidFill>
                      <a:srgbClr val="223341"/>
                    </a:solidFill>
                    <a:effectLst/>
                    <a:uLnTx/>
                    <a:uFillTx/>
                    <a:latin typeface="Calibri" panose="020F0502020204030204"/>
                    <a:ea typeface="+mn-ea"/>
                    <a:cs typeface="+mn-cs"/>
                  </a:rPr>
                  <a:t>Dose escalation</a:t>
                </a:r>
                <a:br>
                  <a:rPr kumimoji="0" lang="en-US" sz="1181" b="0" i="0" u="none" strike="noStrike" kern="0" cap="none" spc="0" normalizeH="0" baseline="0" noProof="0">
                    <a:ln>
                      <a:noFill/>
                    </a:ln>
                    <a:solidFill>
                      <a:srgbClr val="223341"/>
                    </a:solidFill>
                    <a:effectLst/>
                    <a:uLnTx/>
                    <a:uFillTx/>
                    <a:latin typeface="Calibri" panose="020F0502020204030204"/>
                    <a:ea typeface="+mn-ea"/>
                    <a:cs typeface="+mn-cs"/>
                  </a:rPr>
                </a:br>
                <a:r>
                  <a:rPr kumimoji="0" lang="en-US" sz="1181" b="0" i="0" u="none" strike="noStrike" kern="0" cap="none" spc="0" normalizeH="0" baseline="0" noProof="0">
                    <a:ln>
                      <a:noFill/>
                    </a:ln>
                    <a:solidFill>
                      <a:srgbClr val="223341"/>
                    </a:solidFill>
                    <a:effectLst/>
                    <a:uLnTx/>
                    <a:uFillTx/>
                    <a:latin typeface="Calibri" panose="020F0502020204030204"/>
                    <a:ea typeface="+mn-ea"/>
                    <a:cs typeface="+mn-cs"/>
                  </a:rPr>
                  <a:t>(Part 1, N = 30), </a:t>
                </a:r>
                <a:r>
                  <a:rPr kumimoji="0" lang="el-GR" sz="1181" b="0" i="0" u="none" strike="noStrike" kern="0" cap="none" spc="0" normalizeH="0" baseline="0" noProof="0">
                    <a:ln>
                      <a:noFill/>
                    </a:ln>
                    <a:solidFill>
                      <a:srgbClr val="223341"/>
                    </a:solidFill>
                    <a:effectLst/>
                    <a:uLnTx/>
                    <a:uFillTx/>
                    <a:latin typeface="Calibri" panose="020F0502020204030204"/>
                    <a:ea typeface="+mn-ea"/>
                    <a:cs typeface="+mn-cs"/>
                  </a:rPr>
                  <a:t>μ</a:t>
                </a:r>
                <a:r>
                  <a:rPr kumimoji="0" lang="en-GB" sz="1181" b="0" i="0" u="none" strike="noStrike" kern="0" cap="none" spc="0" normalizeH="0" baseline="0" noProof="0">
                    <a:ln>
                      <a:noFill/>
                    </a:ln>
                    <a:solidFill>
                      <a:srgbClr val="223341"/>
                    </a:solidFill>
                    <a:effectLst/>
                    <a:uLnTx/>
                    <a:uFillTx/>
                    <a:latin typeface="Calibri" panose="020F0502020204030204"/>
                    <a:ea typeface="+mn-ea"/>
                    <a:cs typeface="+mn-cs"/>
                  </a:rPr>
                  <a:t>g/kg</a:t>
                </a:r>
                <a:endParaRPr kumimoji="0" lang="en-US" sz="1181" b="0" i="0" u="none" strike="noStrike" kern="0" cap="none" spc="0" normalizeH="0" baseline="0" noProof="0">
                  <a:ln>
                    <a:noFill/>
                  </a:ln>
                  <a:solidFill>
                    <a:srgbClr val="223341"/>
                  </a:solidFill>
                  <a:effectLst/>
                  <a:uLnTx/>
                  <a:uFillTx/>
                  <a:latin typeface="Calibri" panose="020F0502020204030204"/>
                  <a:ea typeface="+mn-ea"/>
                  <a:cs typeface="+mn-cs"/>
                </a:endParaRPr>
              </a:p>
            </p:txBody>
          </p:sp>
          <p:sp>
            <p:nvSpPr>
              <p:cNvPr id="26" name="Rectangle: Rounded Corners 25">
                <a:extLst>
                  <a:ext uri="{FF2B5EF4-FFF2-40B4-BE49-F238E27FC236}">
                    <a16:creationId xmlns:a16="http://schemas.microsoft.com/office/drawing/2014/main" id="{4C49F288-D4F8-4B8E-9920-F920F9B9100A}"/>
                  </a:ext>
                </a:extLst>
              </p:cNvPr>
              <p:cNvSpPr/>
              <p:nvPr/>
            </p:nvSpPr>
            <p:spPr>
              <a:xfrm>
                <a:off x="1631346" y="4559087"/>
                <a:ext cx="983412" cy="267287"/>
              </a:xfrm>
              <a:prstGeom prst="roundRect">
                <a:avLst/>
              </a:prstGeom>
              <a:solidFill>
                <a:srgbClr val="9F3710"/>
              </a:solidFill>
              <a:ln>
                <a:noFill/>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81" b="1" i="0" u="none" strike="noStrike" kern="0" cap="none" spc="0" normalizeH="0" baseline="0" noProof="0">
                    <a:ln>
                      <a:noFill/>
                    </a:ln>
                    <a:solidFill>
                      <a:srgbClr val="FFFFFF"/>
                    </a:solidFill>
                    <a:effectLst/>
                    <a:uLnTx/>
                    <a:uFillTx/>
                    <a:latin typeface="Calibri" panose="020F0502020204030204"/>
                    <a:ea typeface="+mn-ea"/>
                    <a:cs typeface="+mn-cs"/>
                  </a:rPr>
                  <a:t>130</a:t>
                </a:r>
                <a:r>
                  <a:rPr kumimoji="0" lang="en-US" sz="1181" b="1" i="0" u="none" strike="noStrike" kern="0" cap="none" spc="0" normalizeH="0" baseline="0" noProof="0">
                    <a:ln>
                      <a:noFill/>
                    </a:ln>
                    <a:solidFill>
                      <a:srgbClr val="DEC8EE"/>
                    </a:solidFill>
                    <a:effectLst/>
                    <a:uLnTx/>
                    <a:uFillTx/>
                    <a:latin typeface="Calibri" panose="020F0502020204030204"/>
                    <a:ea typeface="+mn-ea"/>
                    <a:cs typeface="+mn-cs"/>
                  </a:rPr>
                  <a:t> </a:t>
                </a:r>
                <a:r>
                  <a:rPr kumimoji="0" lang="en-US" sz="1181" b="0" i="0" u="none" strike="noStrike" kern="0" cap="none" spc="0" normalizeH="0" baseline="0" noProof="0">
                    <a:ln>
                      <a:noFill/>
                    </a:ln>
                    <a:solidFill>
                      <a:srgbClr val="FFFFFF"/>
                    </a:solidFill>
                    <a:effectLst/>
                    <a:uLnTx/>
                    <a:uFillTx/>
                    <a:latin typeface="Calibri" panose="020F0502020204030204"/>
                    <a:ea typeface="+mn-ea"/>
                    <a:cs typeface="+mn-cs"/>
                  </a:rPr>
                  <a:t>(N = 4)</a:t>
                </a:r>
                <a:endParaRPr kumimoji="0" lang="en-GB" sz="1181"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8" name="Rectangle: Rounded Corners 27">
                <a:extLst>
                  <a:ext uri="{FF2B5EF4-FFF2-40B4-BE49-F238E27FC236}">
                    <a16:creationId xmlns:a16="http://schemas.microsoft.com/office/drawing/2014/main" id="{21E26C1D-C97E-4478-9492-6B0F7B47DDA1}"/>
                  </a:ext>
                </a:extLst>
              </p:cNvPr>
              <p:cNvSpPr/>
              <p:nvPr/>
            </p:nvSpPr>
            <p:spPr>
              <a:xfrm>
                <a:off x="2161478" y="4227533"/>
                <a:ext cx="983412" cy="267287"/>
              </a:xfrm>
              <a:prstGeom prst="roundRect">
                <a:avLst/>
              </a:prstGeom>
              <a:solidFill>
                <a:srgbClr val="9F3710"/>
              </a:solidFill>
              <a:ln>
                <a:noFill/>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81" b="1" i="0" u="none" strike="noStrike" kern="0" cap="none" spc="0" normalizeH="0" baseline="0" noProof="0">
                    <a:ln>
                      <a:noFill/>
                    </a:ln>
                    <a:solidFill>
                      <a:srgbClr val="FFFFFF"/>
                    </a:solidFill>
                    <a:effectLst/>
                    <a:uLnTx/>
                    <a:uFillTx/>
                    <a:latin typeface="Calibri" panose="020F0502020204030204"/>
                    <a:ea typeface="+mn-ea"/>
                    <a:cs typeface="+mn-cs"/>
                  </a:rPr>
                  <a:t>215</a:t>
                </a:r>
                <a:r>
                  <a:rPr kumimoji="0" lang="en-US" sz="1181" b="1" i="0" u="none" strike="noStrike" kern="0" cap="none" spc="0" normalizeH="0" baseline="0" noProof="0">
                    <a:ln>
                      <a:noFill/>
                    </a:ln>
                    <a:solidFill>
                      <a:srgbClr val="DEC8EE"/>
                    </a:solidFill>
                    <a:effectLst/>
                    <a:uLnTx/>
                    <a:uFillTx/>
                    <a:latin typeface="Calibri" panose="020F0502020204030204"/>
                    <a:ea typeface="+mn-ea"/>
                    <a:cs typeface="+mn-cs"/>
                  </a:rPr>
                  <a:t> </a:t>
                </a:r>
                <a:r>
                  <a:rPr kumimoji="0" lang="en-US" sz="1181" b="0" i="0" u="none" strike="noStrike" kern="0" cap="none" spc="0" normalizeH="0" baseline="0" noProof="0">
                    <a:ln>
                      <a:noFill/>
                    </a:ln>
                    <a:solidFill>
                      <a:srgbClr val="FFFFFF"/>
                    </a:solidFill>
                    <a:effectLst/>
                    <a:uLnTx/>
                    <a:uFillTx/>
                    <a:latin typeface="Calibri" panose="020F0502020204030204"/>
                    <a:ea typeface="+mn-ea"/>
                    <a:cs typeface="+mn-cs"/>
                  </a:rPr>
                  <a:t>(N = 4)</a:t>
                </a:r>
                <a:endParaRPr kumimoji="0" lang="en-GB" sz="1181"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30" name="Rectangle: Rounded Corners 29">
                <a:extLst>
                  <a:ext uri="{FF2B5EF4-FFF2-40B4-BE49-F238E27FC236}">
                    <a16:creationId xmlns:a16="http://schemas.microsoft.com/office/drawing/2014/main" id="{9B4B6632-1872-4274-BD32-73E37397BEA7}"/>
                  </a:ext>
                </a:extLst>
              </p:cNvPr>
              <p:cNvSpPr/>
              <p:nvPr/>
            </p:nvSpPr>
            <p:spPr>
              <a:xfrm>
                <a:off x="2691610" y="3895979"/>
                <a:ext cx="983412" cy="267287"/>
              </a:xfrm>
              <a:prstGeom prst="roundRect">
                <a:avLst/>
              </a:prstGeom>
              <a:solidFill>
                <a:srgbClr val="9F3710"/>
              </a:solidFill>
              <a:ln>
                <a:noFill/>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81" b="1" i="0" u="none" strike="noStrike" kern="0" cap="none" spc="0" normalizeH="0" baseline="0" noProof="0">
                    <a:ln>
                      <a:noFill/>
                    </a:ln>
                    <a:solidFill>
                      <a:srgbClr val="FFFFFF"/>
                    </a:solidFill>
                    <a:effectLst/>
                    <a:uLnTx/>
                    <a:uFillTx/>
                    <a:latin typeface="Calibri" panose="020F0502020204030204"/>
                    <a:ea typeface="+mn-ea"/>
                    <a:cs typeface="+mn-cs"/>
                  </a:rPr>
                  <a:t>360</a:t>
                </a:r>
                <a:r>
                  <a:rPr kumimoji="0" lang="en-US" sz="1181" b="1" i="0" u="none" strike="noStrike" kern="0" cap="none" spc="0" normalizeH="0" baseline="0" noProof="0">
                    <a:ln>
                      <a:noFill/>
                    </a:ln>
                    <a:solidFill>
                      <a:srgbClr val="DEC8EE"/>
                    </a:solidFill>
                    <a:effectLst/>
                    <a:uLnTx/>
                    <a:uFillTx/>
                    <a:latin typeface="Calibri" panose="020F0502020204030204"/>
                    <a:ea typeface="+mn-ea"/>
                    <a:cs typeface="+mn-cs"/>
                  </a:rPr>
                  <a:t> </a:t>
                </a:r>
                <a:r>
                  <a:rPr kumimoji="0" lang="en-US" sz="1181" b="0" i="0" u="none" strike="noStrike" kern="0" cap="none" spc="0" normalizeH="0" baseline="0" noProof="0">
                    <a:ln>
                      <a:noFill/>
                    </a:ln>
                    <a:solidFill>
                      <a:srgbClr val="FFFFFF"/>
                    </a:solidFill>
                    <a:effectLst/>
                    <a:uLnTx/>
                    <a:uFillTx/>
                    <a:latin typeface="Calibri" panose="020F0502020204030204"/>
                    <a:ea typeface="+mn-ea"/>
                    <a:cs typeface="+mn-cs"/>
                  </a:rPr>
                  <a:t>(N = 4)</a:t>
                </a:r>
                <a:endParaRPr kumimoji="0" lang="en-GB" sz="1181"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31" name="Rectangle: Rounded Corners 30">
                <a:extLst>
                  <a:ext uri="{FF2B5EF4-FFF2-40B4-BE49-F238E27FC236}">
                    <a16:creationId xmlns:a16="http://schemas.microsoft.com/office/drawing/2014/main" id="{6E106F27-BA71-4667-BF9A-5ABB6321BAF4}"/>
                  </a:ext>
                </a:extLst>
              </p:cNvPr>
              <p:cNvSpPr/>
              <p:nvPr/>
            </p:nvSpPr>
            <p:spPr>
              <a:xfrm>
                <a:off x="3221742" y="3564425"/>
                <a:ext cx="983412" cy="267287"/>
              </a:xfrm>
              <a:prstGeom prst="roundRect">
                <a:avLst/>
              </a:prstGeom>
              <a:solidFill>
                <a:srgbClr val="9F3710"/>
              </a:solidFill>
              <a:ln>
                <a:noFill/>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81" b="1" i="0" u="none" strike="noStrike" kern="0" cap="none" spc="0" normalizeH="0" baseline="0" noProof="0">
                    <a:ln>
                      <a:noFill/>
                    </a:ln>
                    <a:solidFill>
                      <a:srgbClr val="FFFFFF"/>
                    </a:solidFill>
                    <a:effectLst/>
                    <a:uLnTx/>
                    <a:uFillTx/>
                    <a:latin typeface="Calibri" panose="020F0502020204030204"/>
                    <a:ea typeface="+mn-ea"/>
                    <a:cs typeface="+mn-cs"/>
                  </a:rPr>
                  <a:t>600</a:t>
                </a:r>
                <a:r>
                  <a:rPr kumimoji="0" lang="en-US" sz="1181" b="1" i="0" u="none" strike="noStrike" kern="0" cap="none" spc="0" normalizeH="0" baseline="0" noProof="0">
                    <a:ln>
                      <a:noFill/>
                    </a:ln>
                    <a:solidFill>
                      <a:srgbClr val="DEC8EE"/>
                    </a:solidFill>
                    <a:effectLst/>
                    <a:uLnTx/>
                    <a:uFillTx/>
                    <a:latin typeface="Calibri" panose="020F0502020204030204"/>
                    <a:ea typeface="+mn-ea"/>
                    <a:cs typeface="+mn-cs"/>
                  </a:rPr>
                  <a:t> </a:t>
                </a:r>
                <a:r>
                  <a:rPr kumimoji="0" lang="en-US" sz="1181" b="0" i="0" u="none" strike="noStrike" kern="0" cap="none" spc="0" normalizeH="0" baseline="0" noProof="0">
                    <a:ln>
                      <a:noFill/>
                    </a:ln>
                    <a:solidFill>
                      <a:srgbClr val="FFFFFF"/>
                    </a:solidFill>
                    <a:effectLst/>
                    <a:uLnTx/>
                    <a:uFillTx/>
                    <a:latin typeface="Calibri" panose="020F0502020204030204"/>
                    <a:ea typeface="+mn-ea"/>
                    <a:cs typeface="+mn-cs"/>
                  </a:rPr>
                  <a:t>(N = 6)</a:t>
                </a:r>
                <a:endParaRPr kumimoji="0" lang="en-GB" sz="1181"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32" name="Rectangle: Rounded Corners 31">
                <a:extLst>
                  <a:ext uri="{FF2B5EF4-FFF2-40B4-BE49-F238E27FC236}">
                    <a16:creationId xmlns:a16="http://schemas.microsoft.com/office/drawing/2014/main" id="{94B78FA7-D66A-4CE0-9112-9C5501DACF64}"/>
                  </a:ext>
                </a:extLst>
              </p:cNvPr>
              <p:cNvSpPr/>
              <p:nvPr/>
            </p:nvSpPr>
            <p:spPr>
              <a:xfrm>
                <a:off x="3751874" y="3232871"/>
                <a:ext cx="983412" cy="267287"/>
              </a:xfrm>
              <a:prstGeom prst="roundRect">
                <a:avLst/>
              </a:prstGeom>
              <a:solidFill>
                <a:srgbClr val="9F3710"/>
              </a:solidFill>
              <a:ln>
                <a:noFill/>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81" b="1" i="0" u="none" strike="noStrike" kern="0" cap="none" spc="0" normalizeH="0" baseline="0" noProof="0">
                    <a:ln>
                      <a:noFill/>
                    </a:ln>
                    <a:solidFill>
                      <a:srgbClr val="FFFFFF"/>
                    </a:solidFill>
                    <a:effectLst/>
                    <a:uLnTx/>
                    <a:uFillTx/>
                    <a:latin typeface="Calibri" panose="020F0502020204030204"/>
                    <a:ea typeface="+mn-ea"/>
                    <a:cs typeface="+mn-cs"/>
                  </a:rPr>
                  <a:t>1000</a:t>
                </a:r>
                <a:r>
                  <a:rPr kumimoji="0" lang="en-US" sz="1181" b="1" i="0" u="none" strike="noStrike" kern="0" cap="none" spc="0" normalizeH="0" baseline="0" noProof="0">
                    <a:ln>
                      <a:noFill/>
                    </a:ln>
                    <a:solidFill>
                      <a:srgbClr val="DEC8EE"/>
                    </a:solidFill>
                    <a:effectLst/>
                    <a:uLnTx/>
                    <a:uFillTx/>
                    <a:latin typeface="Calibri" panose="020F0502020204030204"/>
                    <a:ea typeface="+mn-ea"/>
                    <a:cs typeface="+mn-cs"/>
                  </a:rPr>
                  <a:t> </a:t>
                </a:r>
                <a:r>
                  <a:rPr kumimoji="0" lang="en-US" sz="1181" b="0" i="0" u="none" strike="noStrike" kern="0" cap="none" spc="0" normalizeH="0" baseline="0" noProof="0">
                    <a:ln>
                      <a:noFill/>
                    </a:ln>
                    <a:solidFill>
                      <a:srgbClr val="FFFFFF"/>
                    </a:solidFill>
                    <a:effectLst/>
                    <a:uLnTx/>
                    <a:uFillTx/>
                    <a:latin typeface="Calibri" panose="020F0502020204030204"/>
                    <a:ea typeface="+mn-ea"/>
                    <a:cs typeface="+mn-cs"/>
                  </a:rPr>
                  <a:t>(N = 6)</a:t>
                </a:r>
                <a:endParaRPr kumimoji="0" lang="en-GB" sz="1181"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33" name="Rectangle: Rounded Corners 32">
                <a:extLst>
                  <a:ext uri="{FF2B5EF4-FFF2-40B4-BE49-F238E27FC236}">
                    <a16:creationId xmlns:a16="http://schemas.microsoft.com/office/drawing/2014/main" id="{BD5C2B4F-9ACA-4ACA-A4DA-BE0807ABAB01}"/>
                  </a:ext>
                </a:extLst>
              </p:cNvPr>
              <p:cNvSpPr/>
              <p:nvPr/>
            </p:nvSpPr>
            <p:spPr>
              <a:xfrm>
                <a:off x="803854" y="5740199"/>
                <a:ext cx="4141370" cy="423014"/>
              </a:xfrm>
              <a:prstGeom prst="roundRect">
                <a:avLst>
                  <a:gd name="adj" fmla="val 9317"/>
                </a:avLst>
              </a:prstGeom>
              <a:solidFill>
                <a:srgbClr val="9F3710">
                  <a:alpha val="70000"/>
                </a:srgbClr>
              </a:solidFill>
              <a:ln w="10795" cap="flat" cmpd="sng" algn="ctr">
                <a:solidFill>
                  <a:srgbClr val="9F3710">
                    <a:lumMod val="75000"/>
                  </a:srgbClr>
                </a:solidFill>
                <a:prstDash val="solid"/>
              </a:ln>
              <a:effectLst/>
            </p:spPr>
            <p:txBody>
              <a:bodyPr wrap="square" lIns="0" tIns="0" rIns="0" bIns="0"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181" b="1" i="0" u="none" strike="noStrike" kern="0" cap="none" spc="0" normalizeH="0" baseline="0" noProof="0">
                    <a:ln>
                      <a:noFill/>
                    </a:ln>
                    <a:solidFill>
                      <a:srgbClr val="FFFFFF"/>
                    </a:solidFill>
                    <a:effectLst/>
                    <a:uLnTx/>
                    <a:uFillTx/>
                    <a:latin typeface="Calibri" panose="020F0502020204030204"/>
                    <a:ea typeface="+mn-ea"/>
                    <a:cs typeface="+mn-cs"/>
                  </a:rPr>
                  <a:t>Expansion (Part 2A, N = 15)</a:t>
                </a:r>
                <a:br>
                  <a:rPr kumimoji="0" lang="en-US" sz="1181" b="0" i="0" u="none" strike="noStrike" kern="0" cap="none" spc="0" normalizeH="0" baseline="0" noProof="0">
                    <a:ln>
                      <a:noFill/>
                    </a:ln>
                    <a:solidFill>
                      <a:srgbClr val="FFFFFF"/>
                    </a:solidFill>
                    <a:effectLst/>
                    <a:uLnTx/>
                    <a:uFillTx/>
                    <a:latin typeface="Calibri" panose="020F0502020204030204"/>
                    <a:ea typeface="+mn-ea"/>
                    <a:cs typeface="+mn-cs"/>
                  </a:rPr>
                </a:br>
                <a:r>
                  <a:rPr kumimoji="0" lang="en-US" sz="1181" b="0" i="0" u="none" strike="noStrike" kern="0" cap="none" spc="0" normalizeH="0" baseline="0" noProof="0">
                    <a:ln>
                      <a:noFill/>
                    </a:ln>
                    <a:solidFill>
                      <a:srgbClr val="FFFFFF"/>
                    </a:solidFill>
                    <a:effectLst/>
                    <a:uLnTx/>
                    <a:uFillTx/>
                    <a:latin typeface="Calibri" panose="020F0502020204030204"/>
                    <a:ea typeface="+mn-ea"/>
                    <a:cs typeface="+mn-cs"/>
                  </a:rPr>
                  <a:t>Priming dose 44 </a:t>
                </a:r>
                <a:r>
                  <a:rPr kumimoji="0" lang="en-GB" sz="1181" b="0" i="0" u="none" strike="noStrike" kern="0" cap="none" spc="0" normalizeH="0" baseline="0" noProof="0">
                    <a:ln>
                      <a:noFill/>
                    </a:ln>
                    <a:solidFill>
                      <a:srgbClr val="FFFFFF"/>
                    </a:solidFill>
                    <a:effectLst/>
                    <a:uLnTx/>
                    <a:uFillTx/>
                    <a:latin typeface="Calibri" panose="020F0502020204030204"/>
                    <a:ea typeface="+mn-ea"/>
                    <a:cs typeface="+mn-cs"/>
                  </a:rPr>
                  <a:t>mg </a:t>
                </a:r>
                <a:r>
                  <a:rPr kumimoji="0" lang="en-GB" sz="1181" b="0" i="0" u="none" strike="noStrike" kern="0" cap="none" spc="0" normalizeH="0" baseline="0" noProof="0">
                    <a:ln>
                      <a:noFill/>
                    </a:ln>
                    <a:solidFill>
                      <a:srgbClr val="FFFFFF"/>
                    </a:solidFill>
                    <a:effectLst/>
                    <a:uLnTx/>
                    <a:uFillTx/>
                    <a:latin typeface="Calibri" panose="020F0502020204030204"/>
                    <a:ea typeface="Cambria Math" panose="02040503050406030204" pitchFamily="18" charset="0"/>
                    <a:cs typeface="+mn-cs"/>
                  </a:rPr>
                  <a:t>→ 76 mg (Q1W) Premedication</a:t>
                </a:r>
                <a:r>
                  <a:rPr kumimoji="0" lang="en-GB" sz="1181" b="0" i="0" u="none" strike="noStrike" kern="0" cap="none" spc="0" normalizeH="0" baseline="30000" noProof="0">
                    <a:ln>
                      <a:noFill/>
                    </a:ln>
                    <a:solidFill>
                      <a:srgbClr val="FFFFFF"/>
                    </a:solidFill>
                    <a:effectLst/>
                    <a:uLnTx/>
                    <a:uFillTx/>
                    <a:latin typeface="Calibri" panose="020F0502020204030204"/>
                    <a:ea typeface="Cambria Math" panose="02040503050406030204" pitchFamily="18" charset="0"/>
                    <a:cs typeface="+mn-cs"/>
                  </a:rPr>
                  <a:t>a</a:t>
                </a:r>
                <a:endParaRPr kumimoji="0" lang="en-GB" sz="1181" b="0" i="0" u="none" strike="noStrike" kern="0" cap="none" spc="0" normalizeH="0" baseline="30000" noProof="0">
                  <a:ln>
                    <a:noFill/>
                  </a:ln>
                  <a:solidFill>
                    <a:srgbClr val="FFFFFF"/>
                  </a:solidFill>
                  <a:effectLst/>
                  <a:uLnTx/>
                  <a:uFillTx/>
                  <a:latin typeface="Calibri" panose="020F0502020204030204"/>
                  <a:ea typeface="+mn-ea"/>
                  <a:cs typeface="+mn-cs"/>
                </a:endParaRPr>
              </a:p>
            </p:txBody>
          </p:sp>
          <p:cxnSp>
            <p:nvCxnSpPr>
              <p:cNvPr id="35" name="Straight Arrow Connector 34">
                <a:extLst>
                  <a:ext uri="{FF2B5EF4-FFF2-40B4-BE49-F238E27FC236}">
                    <a16:creationId xmlns:a16="http://schemas.microsoft.com/office/drawing/2014/main" id="{4464205B-4A9C-4380-9AE0-314A78B9523D}"/>
                  </a:ext>
                </a:extLst>
              </p:cNvPr>
              <p:cNvCxnSpPr>
                <a:cxnSpLocks/>
              </p:cNvCxnSpPr>
              <p:nvPr/>
            </p:nvCxnSpPr>
            <p:spPr>
              <a:xfrm flipV="1">
                <a:off x="921165" y="3199407"/>
                <a:ext cx="2716487" cy="1722044"/>
              </a:xfrm>
              <a:prstGeom prst="straightConnector1">
                <a:avLst/>
              </a:prstGeom>
              <a:noFill/>
              <a:ln w="38100" cap="flat" cmpd="sng" algn="ctr">
                <a:solidFill>
                  <a:srgbClr val="FFFFFF">
                    <a:lumMod val="75000"/>
                  </a:srgbClr>
                </a:solidFill>
                <a:prstDash val="solid"/>
                <a:tailEnd type="triangle"/>
              </a:ln>
              <a:effectLst/>
            </p:spPr>
          </p:cxnSp>
        </p:grpSp>
        <p:sp>
          <p:nvSpPr>
            <p:cNvPr id="36" name="TextBox 35">
              <a:extLst>
                <a:ext uri="{FF2B5EF4-FFF2-40B4-BE49-F238E27FC236}">
                  <a16:creationId xmlns:a16="http://schemas.microsoft.com/office/drawing/2014/main" id="{88011F3D-BC0C-4D53-9218-8C6B881DD9B5}"/>
                </a:ext>
              </a:extLst>
            </p:cNvPr>
            <p:cNvSpPr txBox="1"/>
            <p:nvPr/>
          </p:nvSpPr>
          <p:spPr>
            <a:xfrm>
              <a:off x="389640" y="1010824"/>
              <a:ext cx="4090706" cy="30531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
                  <a:srgbClr val="E67225"/>
                </a:buClr>
                <a:buSzTx/>
                <a:buFontTx/>
                <a:buNone/>
                <a:tabLst/>
                <a:defRPr/>
              </a:pPr>
              <a:r>
                <a:rPr kumimoji="0" lang="en-US" sz="1600" b="1" i="0" u="none" strike="noStrike" kern="1200" cap="none" spc="0" normalizeH="0" baseline="0" noProof="0">
                  <a:ln>
                    <a:noFill/>
                  </a:ln>
                  <a:solidFill>
                    <a:srgbClr val="223341"/>
                  </a:solidFill>
                  <a:effectLst/>
                  <a:uLnTx/>
                  <a:uFillTx/>
                  <a:latin typeface="Calibri" panose="020F0502020204030204"/>
                  <a:ea typeface="+mn-ea"/>
                  <a:cs typeface="+mn-cs"/>
                </a:rPr>
                <a:t>Study design</a:t>
              </a:r>
              <a:endParaRPr kumimoji="0" lang="en-GB" sz="1600" b="1" i="0" u="none" strike="noStrike" kern="1200" cap="none" spc="0" normalizeH="0" baseline="0" noProof="0">
                <a:ln>
                  <a:noFill/>
                </a:ln>
                <a:solidFill>
                  <a:srgbClr val="223341"/>
                </a:solidFill>
                <a:effectLst/>
                <a:uLnTx/>
                <a:uFillTx/>
                <a:latin typeface="Calibri" panose="020F0502020204030204"/>
                <a:ea typeface="+mn-ea"/>
                <a:cs typeface="+mn-cs"/>
              </a:endParaRPr>
            </a:p>
          </p:txBody>
        </p:sp>
        <p:sp>
          <p:nvSpPr>
            <p:cNvPr id="37" name="Rectangle: Rounded Corners 36">
              <a:extLst>
                <a:ext uri="{FF2B5EF4-FFF2-40B4-BE49-F238E27FC236}">
                  <a16:creationId xmlns:a16="http://schemas.microsoft.com/office/drawing/2014/main" id="{1438FEDB-BDC4-4995-9931-B65D06A407BB}"/>
                </a:ext>
              </a:extLst>
            </p:cNvPr>
            <p:cNvSpPr/>
            <p:nvPr/>
          </p:nvSpPr>
          <p:spPr>
            <a:xfrm>
              <a:off x="150539" y="987455"/>
              <a:ext cx="4329808" cy="3431504"/>
            </a:xfrm>
            <a:prstGeom prst="roundRect">
              <a:avLst>
                <a:gd name="adj" fmla="val 8062"/>
              </a:avLst>
            </a:prstGeom>
            <a:noFill/>
            <a:ln w="28575" cap="flat" cmpd="sng" algn="ctr">
              <a:solidFill>
                <a:srgbClr val="9F371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519"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27777988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6D78B-2CAB-483C-AFEE-443B76408847}"/>
              </a:ext>
            </a:extLst>
          </p:cNvPr>
          <p:cNvSpPr>
            <a:spLocks noGrp="1"/>
          </p:cNvSpPr>
          <p:nvPr>
            <p:ph type="title"/>
          </p:nvPr>
        </p:nvSpPr>
        <p:spPr>
          <a:xfrm>
            <a:off x="278297" y="267815"/>
            <a:ext cx="8643066" cy="526247"/>
          </a:xfrm>
        </p:spPr>
        <p:txBody>
          <a:bodyPr/>
          <a:lstStyle/>
          <a:p>
            <a:r>
              <a:rPr lang="en-US">
                <a:solidFill>
                  <a:schemeClr val="tx1"/>
                </a:solidFill>
              </a:rPr>
              <a:t>MagnetisMM-1: Phase I study of elranatamab (PF-06863135), a BCMA-targeted CD3-engaging bispecific molecule, for patients with RRMM</a:t>
            </a:r>
          </a:p>
        </p:txBody>
      </p:sp>
      <p:sp>
        <p:nvSpPr>
          <p:cNvPr id="8" name="TextBox 7">
            <a:extLst>
              <a:ext uri="{FF2B5EF4-FFF2-40B4-BE49-F238E27FC236}">
                <a16:creationId xmlns:a16="http://schemas.microsoft.com/office/drawing/2014/main" id="{18A5FB61-7FBD-4BEA-993F-B75D189757D7}"/>
              </a:ext>
            </a:extLst>
          </p:cNvPr>
          <p:cNvSpPr txBox="1"/>
          <p:nvPr/>
        </p:nvSpPr>
        <p:spPr>
          <a:xfrm>
            <a:off x="326004" y="3750174"/>
            <a:ext cx="4256696" cy="640080"/>
          </a:xfrm>
          <a:prstGeom prst="rect">
            <a:avLst/>
          </a:prstGeom>
          <a:solidFill>
            <a:srgbClr val="009BD5"/>
          </a:solidFill>
        </p:spPr>
        <p:txBody>
          <a:bodyPr wrap="square" lIns="91440" tIns="22781" rIns="22781" bIns="22781" rtlCol="0" anchor="ctr">
            <a:noAutofit/>
          </a:bodyPr>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180837" marR="0" lvl="0" indent="-180837" algn="l" defTabSz="761970" rtl="0" eaLnBrk="1" fontAlgn="base" latinLnBrk="0" hangingPunct="1">
              <a:lnSpc>
                <a:spcPct val="100000"/>
              </a:lnSpc>
              <a:spcBef>
                <a:spcPct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FFFFFF"/>
                </a:solidFill>
                <a:effectLst/>
                <a:uLnTx/>
                <a:uFillTx/>
                <a:latin typeface="Calibri" panose="020F0502020204030204"/>
                <a:ea typeface="+mn-ea"/>
                <a:cs typeface="Arial" charset="0"/>
              </a:rPr>
              <a:t>Toxicity seems comparable</a:t>
            </a:r>
          </a:p>
          <a:p>
            <a:pPr marL="180837" marR="0" lvl="0" indent="-180837" algn="l" defTabSz="761970" rtl="0" eaLnBrk="1" fontAlgn="base" latinLnBrk="0" hangingPunct="1">
              <a:lnSpc>
                <a:spcPct val="100000"/>
              </a:lnSpc>
              <a:spcBef>
                <a:spcPct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FFFFFF"/>
                </a:solidFill>
                <a:effectLst/>
                <a:uLnTx/>
                <a:uFillTx/>
                <a:latin typeface="Calibri" panose="020F0502020204030204"/>
                <a:ea typeface="+mn-ea"/>
                <a:cs typeface="Arial" charset="0"/>
              </a:rPr>
              <a:t>No further neurotoxicity/peripheral neuropathy</a:t>
            </a:r>
          </a:p>
          <a:p>
            <a:pPr marL="180837" marR="0" lvl="0" indent="-180837" algn="l" defTabSz="761970" rtl="0" eaLnBrk="1" fontAlgn="base" latinLnBrk="0" hangingPunct="1">
              <a:lnSpc>
                <a:spcPct val="100000"/>
              </a:lnSpc>
              <a:spcBef>
                <a:spcPct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FFFFFF"/>
                </a:solidFill>
                <a:effectLst/>
                <a:uLnTx/>
                <a:uFillTx/>
                <a:latin typeface="Calibri" panose="020F0502020204030204"/>
                <a:ea typeface="+mn-ea"/>
                <a:cs typeface="Arial" charset="0"/>
              </a:rPr>
              <a:t>CRS seems well managed with 2-step dosing</a:t>
            </a:r>
          </a:p>
        </p:txBody>
      </p:sp>
      <p:graphicFrame>
        <p:nvGraphicFramePr>
          <p:cNvPr id="3" name="Table 11">
            <a:extLst>
              <a:ext uri="{FF2B5EF4-FFF2-40B4-BE49-F238E27FC236}">
                <a16:creationId xmlns:a16="http://schemas.microsoft.com/office/drawing/2014/main" id="{4C2BBE08-DF42-42B8-904E-67C72AD50450}"/>
              </a:ext>
            </a:extLst>
          </p:cNvPr>
          <p:cNvGraphicFramePr>
            <a:graphicFrameLocks noGrp="1"/>
          </p:cNvGraphicFramePr>
          <p:nvPr/>
        </p:nvGraphicFramePr>
        <p:xfrm>
          <a:off x="326003" y="1155811"/>
          <a:ext cx="4256696" cy="2424167"/>
        </p:xfrm>
        <a:graphic>
          <a:graphicData uri="http://schemas.openxmlformats.org/drawingml/2006/table">
            <a:tbl>
              <a:tblPr firstRow="1" bandRow="1">
                <a:tableStyleId>{1E171933-4619-4E11-9A3F-F7608DF75F80}</a:tableStyleId>
              </a:tblPr>
              <a:tblGrid>
                <a:gridCol w="1267316">
                  <a:extLst>
                    <a:ext uri="{9D8B030D-6E8A-4147-A177-3AD203B41FA5}">
                      <a16:colId xmlns:a16="http://schemas.microsoft.com/office/drawing/2014/main" val="2062058299"/>
                    </a:ext>
                  </a:extLst>
                </a:gridCol>
                <a:gridCol w="597876">
                  <a:extLst>
                    <a:ext uri="{9D8B030D-6E8A-4147-A177-3AD203B41FA5}">
                      <a16:colId xmlns:a16="http://schemas.microsoft.com/office/drawing/2014/main" val="2377261572"/>
                    </a:ext>
                  </a:extLst>
                </a:gridCol>
                <a:gridCol w="597876">
                  <a:extLst>
                    <a:ext uri="{9D8B030D-6E8A-4147-A177-3AD203B41FA5}">
                      <a16:colId xmlns:a16="http://schemas.microsoft.com/office/drawing/2014/main" val="1399967979"/>
                    </a:ext>
                  </a:extLst>
                </a:gridCol>
                <a:gridCol w="597876">
                  <a:extLst>
                    <a:ext uri="{9D8B030D-6E8A-4147-A177-3AD203B41FA5}">
                      <a16:colId xmlns:a16="http://schemas.microsoft.com/office/drawing/2014/main" val="1884120007"/>
                    </a:ext>
                  </a:extLst>
                </a:gridCol>
                <a:gridCol w="597876">
                  <a:extLst>
                    <a:ext uri="{9D8B030D-6E8A-4147-A177-3AD203B41FA5}">
                      <a16:colId xmlns:a16="http://schemas.microsoft.com/office/drawing/2014/main" val="1031964470"/>
                    </a:ext>
                  </a:extLst>
                </a:gridCol>
                <a:gridCol w="597876">
                  <a:extLst>
                    <a:ext uri="{9D8B030D-6E8A-4147-A177-3AD203B41FA5}">
                      <a16:colId xmlns:a16="http://schemas.microsoft.com/office/drawing/2014/main" val="4238450598"/>
                    </a:ext>
                  </a:extLst>
                </a:gridCol>
              </a:tblGrid>
              <a:tr h="0">
                <a:tc>
                  <a:txBody>
                    <a:bodyPr/>
                    <a:lstStyle/>
                    <a:p>
                      <a:r>
                        <a:rPr lang="en-GB" sz="800"/>
                        <a:t>AE, n (%)</a:t>
                      </a:r>
                    </a:p>
                  </a:txBody>
                  <a:tcPr anchor="ctr"/>
                </a:tc>
                <a:tc>
                  <a:txBody>
                    <a:bodyPr/>
                    <a:lstStyle/>
                    <a:p>
                      <a:pPr algn="ctr"/>
                      <a:r>
                        <a:rPr lang="en-GB" sz="800"/>
                        <a:t>Grade 1</a:t>
                      </a:r>
                    </a:p>
                  </a:txBody>
                  <a:tcPr anchor="ctr"/>
                </a:tc>
                <a:tc>
                  <a:txBody>
                    <a:bodyPr/>
                    <a:lstStyle/>
                    <a:p>
                      <a:pPr algn="ctr"/>
                      <a:r>
                        <a:rPr lang="en-GB" sz="800"/>
                        <a:t>Grade 2</a:t>
                      </a:r>
                    </a:p>
                  </a:txBody>
                  <a:tcPr anchor="ctr"/>
                </a:tc>
                <a:tc>
                  <a:txBody>
                    <a:bodyPr/>
                    <a:lstStyle/>
                    <a:p>
                      <a:pPr algn="ctr"/>
                      <a:r>
                        <a:rPr lang="en-GB" sz="800"/>
                        <a:t>Grade 3</a:t>
                      </a:r>
                    </a:p>
                  </a:txBody>
                  <a:tcPr anchor="ctr"/>
                </a:tc>
                <a:tc>
                  <a:txBody>
                    <a:bodyPr/>
                    <a:lstStyle/>
                    <a:p>
                      <a:pPr algn="ctr"/>
                      <a:r>
                        <a:rPr lang="en-GB" sz="800"/>
                        <a:t>Grade 4</a:t>
                      </a:r>
                    </a:p>
                  </a:txBody>
                  <a:tcPr anchor="ctr"/>
                </a:tc>
                <a:tc>
                  <a:txBody>
                    <a:bodyPr/>
                    <a:lstStyle/>
                    <a:p>
                      <a:pPr algn="ctr"/>
                      <a:r>
                        <a:rPr lang="en-GB" sz="800"/>
                        <a:t>Total</a:t>
                      </a:r>
                    </a:p>
                  </a:txBody>
                  <a:tcPr anchor="ctr"/>
                </a:tc>
                <a:extLst>
                  <a:ext uri="{0D108BD9-81ED-4DB2-BD59-A6C34878D82A}">
                    <a16:rowId xmlns:a16="http://schemas.microsoft.com/office/drawing/2014/main" val="235888739"/>
                  </a:ext>
                </a:extLst>
              </a:tr>
              <a:tr h="175587">
                <a:tc>
                  <a:txBody>
                    <a:bodyPr/>
                    <a:lstStyle/>
                    <a:p>
                      <a:r>
                        <a:rPr lang="en-GB" sz="800" b="1"/>
                        <a:t>Hematologic</a:t>
                      </a:r>
                    </a:p>
                    <a:p>
                      <a:pPr marL="180000"/>
                      <a:r>
                        <a:rPr lang="en-GB" sz="800"/>
                        <a:t>Neutropenia</a:t>
                      </a:r>
                    </a:p>
                    <a:p>
                      <a:pPr marL="180000"/>
                      <a:r>
                        <a:rPr lang="en-GB" sz="800"/>
                        <a:t>Anemia</a:t>
                      </a:r>
                    </a:p>
                    <a:p>
                      <a:pPr marL="180000"/>
                      <a:r>
                        <a:rPr lang="en-GB" sz="800"/>
                        <a:t>Lymphopenia</a:t>
                      </a:r>
                    </a:p>
                    <a:p>
                      <a:pPr marL="180000"/>
                      <a:r>
                        <a:rPr lang="en-GB" sz="800"/>
                        <a:t>Thrombocytopenia</a:t>
                      </a:r>
                    </a:p>
                    <a:p>
                      <a:pPr marL="180000"/>
                      <a:r>
                        <a:rPr lang="en-GB" sz="800"/>
                        <a:t>Leukopenia</a:t>
                      </a:r>
                    </a:p>
                  </a:txBody>
                  <a:tcPr anchor="ctr"/>
                </a:tc>
                <a:tc>
                  <a:txBody>
                    <a:bodyPr/>
                    <a:lstStyle/>
                    <a:p>
                      <a:pPr algn="ctr"/>
                      <a:endParaRPr lang="en-GB" sz="800"/>
                    </a:p>
                    <a:p>
                      <a:pPr algn="ctr"/>
                      <a:r>
                        <a:rPr lang="en-GB" sz="800"/>
                        <a:t>0</a:t>
                      </a:r>
                    </a:p>
                    <a:p>
                      <a:pPr algn="ctr"/>
                      <a:r>
                        <a:rPr lang="en-GB" sz="800"/>
                        <a:t>2 (3.6)</a:t>
                      </a:r>
                    </a:p>
                    <a:p>
                      <a:pPr algn="ctr"/>
                      <a:r>
                        <a:rPr lang="en-GB" sz="800"/>
                        <a:t>0</a:t>
                      </a:r>
                    </a:p>
                    <a:p>
                      <a:pPr algn="ctr"/>
                      <a:r>
                        <a:rPr lang="en-GB" sz="800"/>
                        <a:t>6 (10.9)</a:t>
                      </a:r>
                    </a:p>
                    <a:p>
                      <a:pPr algn="ctr"/>
                      <a:r>
                        <a:rPr lang="en-GB" sz="800"/>
                        <a:t>2 (3.6)</a:t>
                      </a:r>
                    </a:p>
                  </a:txBody>
                  <a:tcPr anchor="ctr"/>
                </a:tc>
                <a:tc>
                  <a:txBody>
                    <a:bodyPr/>
                    <a:lstStyle/>
                    <a:p>
                      <a:pPr algn="ctr"/>
                      <a:endParaRPr lang="en-GB" sz="800"/>
                    </a:p>
                    <a:p>
                      <a:pPr algn="ctr"/>
                      <a:r>
                        <a:rPr lang="en-GB" sz="800"/>
                        <a:t>2 (3.6)</a:t>
                      </a:r>
                    </a:p>
                    <a:p>
                      <a:pPr algn="ctr"/>
                      <a:r>
                        <a:rPr lang="en-GB" sz="800"/>
                        <a:t>8 (14.5)</a:t>
                      </a:r>
                    </a:p>
                    <a:p>
                      <a:pPr algn="ctr"/>
                      <a:r>
                        <a:rPr lang="en-GB" sz="800"/>
                        <a:t>0</a:t>
                      </a:r>
                    </a:p>
                    <a:p>
                      <a:pPr algn="ctr"/>
                      <a:r>
                        <a:rPr lang="en-GB" sz="800"/>
                        <a:t>6 (10.9)</a:t>
                      </a:r>
                    </a:p>
                    <a:p>
                      <a:pPr algn="ctr"/>
                      <a:r>
                        <a:rPr lang="en-GB" sz="800"/>
                        <a:t>4 (7.3)</a:t>
                      </a:r>
                    </a:p>
                  </a:txBody>
                  <a:tcPr anchor="ctr"/>
                </a:tc>
                <a:tc>
                  <a:txBody>
                    <a:bodyPr/>
                    <a:lstStyle/>
                    <a:p>
                      <a:pPr algn="ctr"/>
                      <a:endParaRPr lang="en-GB" sz="800"/>
                    </a:p>
                    <a:p>
                      <a:pPr algn="ctr"/>
                      <a:r>
                        <a:rPr lang="en-GB" sz="800"/>
                        <a:t>13 (23.6)</a:t>
                      </a:r>
                    </a:p>
                    <a:p>
                      <a:pPr algn="ctr"/>
                      <a:r>
                        <a:rPr lang="en-GB" sz="800"/>
                        <a:t>25 (45.5)</a:t>
                      </a:r>
                    </a:p>
                    <a:p>
                      <a:pPr algn="ctr"/>
                      <a:r>
                        <a:rPr lang="en-GB" sz="800"/>
                        <a:t>3 (5.5)</a:t>
                      </a:r>
                    </a:p>
                    <a:p>
                      <a:pPr algn="ctr"/>
                      <a:r>
                        <a:rPr lang="en-GB" sz="800"/>
                        <a:t>5 (9.1)</a:t>
                      </a:r>
                    </a:p>
                    <a:p>
                      <a:pPr algn="ctr"/>
                      <a:r>
                        <a:rPr lang="en-GB" sz="800"/>
                        <a:t>9 (16.4)</a:t>
                      </a:r>
                    </a:p>
                  </a:txBody>
                  <a:tcPr anchor="ctr"/>
                </a:tc>
                <a:tc>
                  <a:txBody>
                    <a:bodyPr/>
                    <a:lstStyle/>
                    <a:p>
                      <a:pPr algn="ctr"/>
                      <a:endParaRPr lang="en-GB" sz="800"/>
                    </a:p>
                    <a:p>
                      <a:pPr algn="ctr"/>
                      <a:r>
                        <a:rPr lang="en-GB" sz="800"/>
                        <a:t>24 (43.6)</a:t>
                      </a:r>
                    </a:p>
                    <a:p>
                      <a:pPr algn="ctr"/>
                      <a:r>
                        <a:rPr lang="en-GB" sz="800"/>
                        <a:t>1 (1.8)</a:t>
                      </a:r>
                    </a:p>
                    <a:p>
                      <a:pPr algn="ctr"/>
                      <a:r>
                        <a:rPr lang="en-GB" sz="800"/>
                        <a:t>25 (45.5)</a:t>
                      </a:r>
                    </a:p>
                    <a:p>
                      <a:pPr algn="ctr"/>
                      <a:r>
                        <a:rPr lang="en-GB" sz="800"/>
                        <a:t>10 (18.2)</a:t>
                      </a:r>
                    </a:p>
                    <a:p>
                      <a:pPr algn="ctr"/>
                      <a:r>
                        <a:rPr lang="en-GB" sz="800"/>
                        <a:t>4 (7.3)</a:t>
                      </a:r>
                    </a:p>
                  </a:txBody>
                  <a:tcPr anchor="ctr"/>
                </a:tc>
                <a:tc>
                  <a:txBody>
                    <a:bodyPr/>
                    <a:lstStyle/>
                    <a:p>
                      <a:pPr algn="ctr"/>
                      <a:endParaRPr lang="en-GB" sz="800"/>
                    </a:p>
                    <a:p>
                      <a:pPr algn="ctr"/>
                      <a:r>
                        <a:rPr lang="en-GB" sz="800"/>
                        <a:t>39 (70.9)</a:t>
                      </a:r>
                    </a:p>
                    <a:p>
                      <a:pPr algn="ctr"/>
                      <a:r>
                        <a:rPr lang="en-GB" sz="800"/>
                        <a:t>36 (65.5)</a:t>
                      </a:r>
                    </a:p>
                    <a:p>
                      <a:pPr algn="ctr"/>
                      <a:r>
                        <a:rPr lang="en-GB" sz="800"/>
                        <a:t>28 (50.9)</a:t>
                      </a:r>
                    </a:p>
                    <a:p>
                      <a:pPr algn="ctr"/>
                      <a:r>
                        <a:rPr lang="en-GB" sz="800"/>
                        <a:t>27 (49.1)</a:t>
                      </a:r>
                    </a:p>
                    <a:p>
                      <a:pPr algn="ctr"/>
                      <a:r>
                        <a:rPr lang="en-GB" sz="800"/>
                        <a:t>19 (34.5)</a:t>
                      </a:r>
                    </a:p>
                  </a:txBody>
                  <a:tcPr anchor="ctr"/>
                </a:tc>
                <a:extLst>
                  <a:ext uri="{0D108BD9-81ED-4DB2-BD59-A6C34878D82A}">
                    <a16:rowId xmlns:a16="http://schemas.microsoft.com/office/drawing/2014/main" val="4031841778"/>
                  </a:ext>
                </a:extLst>
              </a:tr>
              <a:tr h="861170">
                <a:tc>
                  <a:txBody>
                    <a:bodyPr/>
                    <a:lstStyle/>
                    <a:p>
                      <a:r>
                        <a:rPr lang="en-GB" sz="800" b="1"/>
                        <a:t>Nonhematologic</a:t>
                      </a:r>
                    </a:p>
                    <a:p>
                      <a:pPr marL="180000"/>
                      <a:r>
                        <a:rPr lang="en-GB" sz="800"/>
                        <a:t>CRS</a:t>
                      </a:r>
                    </a:p>
                    <a:p>
                      <a:pPr marL="180000"/>
                      <a:r>
                        <a:rPr lang="en-GB" sz="800"/>
                        <a:t>Injection site reactions</a:t>
                      </a:r>
                    </a:p>
                    <a:p>
                      <a:pPr marL="180000"/>
                      <a:r>
                        <a:rPr lang="en-GB" sz="800"/>
                        <a:t>Fatigue</a:t>
                      </a:r>
                    </a:p>
                    <a:p>
                      <a:pPr marL="180000"/>
                      <a:r>
                        <a:rPr lang="en-GB" sz="800"/>
                        <a:t>Diarrhea</a:t>
                      </a:r>
                    </a:p>
                    <a:p>
                      <a:pPr marL="180000"/>
                      <a:r>
                        <a:rPr lang="en-GB" sz="800"/>
                        <a:t>Hypophosphatemia</a:t>
                      </a:r>
                    </a:p>
                    <a:p>
                      <a:pPr marL="180000"/>
                      <a:r>
                        <a:rPr lang="en-GB" sz="800"/>
                        <a:t>Decreased appetite</a:t>
                      </a:r>
                    </a:p>
                    <a:p>
                      <a:pPr marL="180000"/>
                      <a:r>
                        <a:rPr lang="en-GB" sz="800"/>
                        <a:t>Dry skin</a:t>
                      </a:r>
                    </a:p>
                  </a:txBody>
                  <a:tcPr anchor="ctr">
                    <a:lnB w="28575" cap="flat" cmpd="sng" algn="ctr">
                      <a:solidFill>
                        <a:schemeClr val="accent4"/>
                      </a:solidFill>
                      <a:prstDash val="solid"/>
                      <a:round/>
                      <a:headEnd type="none" w="med" len="med"/>
                      <a:tailEnd type="none" w="med" len="med"/>
                    </a:lnB>
                  </a:tcPr>
                </a:tc>
                <a:tc>
                  <a:txBody>
                    <a:bodyPr/>
                    <a:lstStyle/>
                    <a:p>
                      <a:pPr algn="ctr"/>
                      <a:endParaRPr lang="en-GB" sz="800"/>
                    </a:p>
                    <a:p>
                      <a:pPr algn="ctr"/>
                      <a:r>
                        <a:rPr lang="en-GB" sz="800"/>
                        <a:t>28 (50.9)</a:t>
                      </a:r>
                    </a:p>
                    <a:p>
                      <a:pPr algn="ctr"/>
                      <a:endParaRPr lang="en-GB" sz="800"/>
                    </a:p>
                    <a:p>
                      <a:pPr algn="ctr"/>
                      <a:r>
                        <a:rPr lang="en-GB" sz="800"/>
                        <a:t>27 (49.1)</a:t>
                      </a:r>
                    </a:p>
                    <a:p>
                      <a:pPr algn="ctr"/>
                      <a:r>
                        <a:rPr lang="en-GB" sz="800"/>
                        <a:t>6 (10.9)</a:t>
                      </a:r>
                    </a:p>
                    <a:p>
                      <a:pPr algn="ctr"/>
                      <a:r>
                        <a:rPr lang="en-GB" sz="800"/>
                        <a:t>11 (20.0)</a:t>
                      </a:r>
                    </a:p>
                    <a:p>
                      <a:pPr algn="ctr"/>
                      <a:r>
                        <a:rPr lang="en-GB" sz="800"/>
                        <a:t>0</a:t>
                      </a:r>
                    </a:p>
                    <a:p>
                      <a:pPr algn="ctr"/>
                      <a:r>
                        <a:rPr lang="en-GB" sz="800"/>
                        <a:t>12 (21.8)</a:t>
                      </a:r>
                    </a:p>
                    <a:p>
                      <a:pPr algn="ctr"/>
                      <a:r>
                        <a:rPr lang="en-GB" sz="800"/>
                        <a:t>17 (30.9)</a:t>
                      </a:r>
                    </a:p>
                  </a:txBody>
                  <a:tcPr anchor="ctr">
                    <a:lnB w="28575" cap="flat" cmpd="sng" algn="ctr">
                      <a:solidFill>
                        <a:schemeClr val="accent4"/>
                      </a:solidFill>
                      <a:prstDash val="solid"/>
                      <a:round/>
                      <a:headEnd type="none" w="med" len="med"/>
                      <a:tailEnd type="none" w="med" len="med"/>
                    </a:lnB>
                  </a:tcPr>
                </a:tc>
                <a:tc>
                  <a:txBody>
                    <a:bodyPr/>
                    <a:lstStyle/>
                    <a:p>
                      <a:pPr algn="ctr"/>
                      <a:endParaRPr lang="en-GB" sz="800"/>
                    </a:p>
                    <a:p>
                      <a:pPr algn="ctr"/>
                      <a:r>
                        <a:rPr lang="en-GB" sz="800"/>
                        <a:t>20 (36.4)</a:t>
                      </a:r>
                    </a:p>
                    <a:p>
                      <a:pPr algn="ctr"/>
                      <a:endParaRPr lang="en-GB" sz="800"/>
                    </a:p>
                    <a:p>
                      <a:pPr algn="ctr"/>
                      <a:r>
                        <a:rPr lang="en-GB" sz="800"/>
                        <a:t>4 (7.3)</a:t>
                      </a:r>
                    </a:p>
                    <a:p>
                      <a:pPr algn="ctr"/>
                      <a:r>
                        <a:rPr lang="en-GB" sz="800"/>
                        <a:t>12 (21.8)</a:t>
                      </a:r>
                    </a:p>
                    <a:p>
                      <a:pPr algn="ctr"/>
                      <a:r>
                        <a:rPr lang="en-GB" sz="800"/>
                        <a:t>7 (12.7)</a:t>
                      </a:r>
                    </a:p>
                    <a:p>
                      <a:pPr algn="ctr"/>
                      <a:r>
                        <a:rPr lang="en-GB" sz="800"/>
                        <a:t>6 (10.9)</a:t>
                      </a:r>
                    </a:p>
                    <a:p>
                      <a:pPr algn="ctr"/>
                      <a:r>
                        <a:rPr lang="en-GB" sz="800"/>
                        <a:t>6 (10.9)</a:t>
                      </a:r>
                    </a:p>
                    <a:p>
                      <a:pPr algn="ctr"/>
                      <a:r>
                        <a:rPr lang="en-GB" sz="800"/>
                        <a:t>2 (3.6)</a:t>
                      </a:r>
                    </a:p>
                  </a:txBody>
                  <a:tcPr anchor="ctr">
                    <a:lnB w="28575" cap="flat" cmpd="sng" algn="ctr">
                      <a:solidFill>
                        <a:schemeClr val="accent4"/>
                      </a:solidFill>
                      <a:prstDash val="solid"/>
                      <a:round/>
                      <a:headEnd type="none" w="med" len="med"/>
                      <a:tailEnd type="none" w="med" len="med"/>
                    </a:lnB>
                  </a:tcPr>
                </a:tc>
                <a:tc>
                  <a:txBody>
                    <a:bodyPr/>
                    <a:lstStyle/>
                    <a:p>
                      <a:pPr algn="ctr"/>
                      <a:endParaRPr lang="en-GB" sz="800"/>
                    </a:p>
                    <a:p>
                      <a:pPr algn="ctr"/>
                      <a:r>
                        <a:rPr lang="en-GB" sz="800"/>
                        <a:t>0</a:t>
                      </a:r>
                    </a:p>
                    <a:p>
                      <a:pPr algn="ctr"/>
                      <a:endParaRPr lang="en-GB" sz="800"/>
                    </a:p>
                    <a:p>
                      <a:pPr algn="ctr"/>
                      <a:r>
                        <a:rPr lang="en-GB" sz="800"/>
                        <a:t>0</a:t>
                      </a:r>
                    </a:p>
                    <a:p>
                      <a:pPr algn="ctr"/>
                      <a:r>
                        <a:rPr lang="en-GB" sz="800"/>
                        <a:t>3 (5.5)</a:t>
                      </a:r>
                    </a:p>
                    <a:p>
                      <a:pPr algn="ctr"/>
                      <a:r>
                        <a:rPr lang="en-GB" sz="800"/>
                        <a:t>2 (3.6)</a:t>
                      </a:r>
                    </a:p>
                    <a:p>
                      <a:pPr algn="ctr"/>
                      <a:r>
                        <a:rPr lang="en-GB" sz="800"/>
                        <a:t>13 (23.6)</a:t>
                      </a:r>
                    </a:p>
                    <a:p>
                      <a:pPr algn="ctr"/>
                      <a:r>
                        <a:rPr lang="en-GB" sz="800"/>
                        <a:t>1 (1.8)</a:t>
                      </a:r>
                    </a:p>
                    <a:p>
                      <a:pPr algn="ctr"/>
                      <a:r>
                        <a:rPr lang="en-GB" sz="800"/>
                        <a:t>0</a:t>
                      </a:r>
                    </a:p>
                  </a:txBody>
                  <a:tcPr anchor="ctr">
                    <a:lnB w="28575" cap="flat" cmpd="sng" algn="ctr">
                      <a:solidFill>
                        <a:schemeClr val="accent4"/>
                      </a:solidFill>
                      <a:prstDash val="solid"/>
                      <a:round/>
                      <a:headEnd type="none" w="med" len="med"/>
                      <a:tailEnd type="none" w="med" len="med"/>
                    </a:lnB>
                  </a:tcPr>
                </a:tc>
                <a:tc>
                  <a:txBody>
                    <a:bodyPr/>
                    <a:lstStyle/>
                    <a:p>
                      <a:pPr algn="ctr"/>
                      <a:endParaRPr lang="en-GB" sz="800"/>
                    </a:p>
                    <a:p>
                      <a:pPr algn="ctr"/>
                      <a:r>
                        <a:rPr lang="en-GB" sz="800"/>
                        <a:t>0</a:t>
                      </a:r>
                    </a:p>
                    <a:p>
                      <a:pPr algn="ctr"/>
                      <a:endParaRPr lang="en-GB" sz="800"/>
                    </a:p>
                    <a:p>
                      <a:pPr algn="ctr"/>
                      <a:r>
                        <a:rPr lang="en-GB" sz="800"/>
                        <a:t>0</a:t>
                      </a:r>
                    </a:p>
                    <a:p>
                      <a:pPr algn="ctr"/>
                      <a:r>
                        <a:rPr lang="en-GB" sz="800"/>
                        <a:t>0</a:t>
                      </a:r>
                    </a:p>
                    <a:p>
                      <a:pPr algn="ctr"/>
                      <a:r>
                        <a:rPr lang="en-GB" sz="800"/>
                        <a:t>0</a:t>
                      </a:r>
                    </a:p>
                    <a:p>
                      <a:pPr algn="ctr"/>
                      <a:r>
                        <a:rPr lang="en-GB" sz="800"/>
                        <a:t>1 (1.8)</a:t>
                      </a:r>
                    </a:p>
                    <a:p>
                      <a:pPr algn="ctr"/>
                      <a:r>
                        <a:rPr lang="en-GB" sz="800"/>
                        <a:t>0</a:t>
                      </a:r>
                    </a:p>
                    <a:p>
                      <a:pPr algn="ctr"/>
                      <a:r>
                        <a:rPr lang="en-GB" sz="800"/>
                        <a:t>0</a:t>
                      </a:r>
                    </a:p>
                  </a:txBody>
                  <a:tcPr anchor="ctr">
                    <a:lnB w="28575" cap="flat" cmpd="sng" algn="ctr">
                      <a:solidFill>
                        <a:schemeClr val="accent4"/>
                      </a:solidFill>
                      <a:prstDash val="solid"/>
                      <a:round/>
                      <a:headEnd type="none" w="med" len="med"/>
                      <a:tailEnd type="none" w="med" len="med"/>
                    </a:lnB>
                  </a:tcPr>
                </a:tc>
                <a:tc>
                  <a:txBody>
                    <a:bodyPr/>
                    <a:lstStyle/>
                    <a:p>
                      <a:pPr algn="ctr"/>
                      <a:endParaRPr lang="en-GB" sz="800"/>
                    </a:p>
                    <a:p>
                      <a:pPr algn="ctr"/>
                      <a:r>
                        <a:rPr lang="en-GB" sz="800"/>
                        <a:t>48 (87.3)</a:t>
                      </a:r>
                    </a:p>
                    <a:p>
                      <a:pPr algn="ctr"/>
                      <a:endParaRPr lang="en-GB" sz="800"/>
                    </a:p>
                    <a:p>
                      <a:pPr algn="ctr"/>
                      <a:r>
                        <a:rPr lang="en-GB" sz="800"/>
                        <a:t>31 (56.4)</a:t>
                      </a:r>
                    </a:p>
                    <a:p>
                      <a:pPr algn="ctr"/>
                      <a:r>
                        <a:rPr lang="en-GB" sz="800"/>
                        <a:t>21 (38.2)</a:t>
                      </a:r>
                    </a:p>
                    <a:p>
                      <a:pPr algn="ctr"/>
                      <a:r>
                        <a:rPr lang="en-GB" sz="800"/>
                        <a:t>20 (36.4)</a:t>
                      </a:r>
                    </a:p>
                    <a:p>
                      <a:pPr algn="ctr"/>
                      <a:r>
                        <a:rPr lang="en-GB" sz="800"/>
                        <a:t>20 (36.4)</a:t>
                      </a:r>
                    </a:p>
                    <a:p>
                      <a:pPr algn="ctr"/>
                      <a:r>
                        <a:rPr lang="en-GB" sz="800"/>
                        <a:t>19 (34.5)</a:t>
                      </a:r>
                    </a:p>
                    <a:p>
                      <a:pPr algn="ctr"/>
                      <a:r>
                        <a:rPr lang="en-GB" sz="800"/>
                        <a:t>19 (34.5)</a:t>
                      </a:r>
                    </a:p>
                  </a:txBody>
                  <a:tcPr anchor="ctr">
                    <a:lnB w="2857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2336185252"/>
                  </a:ext>
                </a:extLst>
              </a:tr>
              <a:tr h="199127">
                <a:tc gridSpan="6">
                  <a:txBody>
                    <a:bodyPr/>
                    <a:lstStyle/>
                    <a:p>
                      <a:pPr marL="0"/>
                      <a:r>
                        <a:rPr lang="en-GB" sz="700"/>
                        <a:t>Occurring in ≥33% of patients.</a:t>
                      </a:r>
                    </a:p>
                  </a:txBody>
                  <a:tcPr anchor="ctr">
                    <a:lnT w="28575" cap="flat" cmpd="sng" algn="ctr">
                      <a:solidFill>
                        <a:schemeClr val="accent4"/>
                      </a:solidFill>
                      <a:prstDash val="solid"/>
                      <a:round/>
                      <a:headEnd type="none" w="med" len="med"/>
                      <a:tailEnd type="none" w="med" len="med"/>
                    </a:lnT>
                  </a:tcPr>
                </a:tc>
                <a:tc hMerge="1">
                  <a:txBody>
                    <a:bodyPr/>
                    <a:lstStyle/>
                    <a:p>
                      <a:pPr algn="ctr"/>
                      <a:endParaRPr lang="en-GB" sz="1200"/>
                    </a:p>
                  </a:txBody>
                  <a:tcPr anchor="ctr"/>
                </a:tc>
                <a:tc hMerge="1">
                  <a:txBody>
                    <a:bodyPr/>
                    <a:lstStyle/>
                    <a:p>
                      <a:pPr algn="ctr"/>
                      <a:endParaRPr lang="en-GB" sz="1200"/>
                    </a:p>
                  </a:txBody>
                  <a:tcPr anchor="ctr"/>
                </a:tc>
                <a:tc hMerge="1">
                  <a:txBody>
                    <a:bodyPr/>
                    <a:lstStyle/>
                    <a:p>
                      <a:pPr algn="ctr"/>
                      <a:endParaRPr lang="en-GB" sz="1200"/>
                    </a:p>
                  </a:txBody>
                  <a:tcPr anchor="ctr"/>
                </a:tc>
                <a:tc hMerge="1">
                  <a:txBody>
                    <a:bodyPr/>
                    <a:lstStyle/>
                    <a:p>
                      <a:pPr algn="ctr"/>
                      <a:endParaRPr lang="en-GB" sz="1200"/>
                    </a:p>
                  </a:txBody>
                  <a:tcPr anchor="ctr"/>
                </a:tc>
                <a:tc hMerge="1">
                  <a:txBody>
                    <a:bodyPr/>
                    <a:lstStyle/>
                    <a:p>
                      <a:pPr algn="ctr"/>
                      <a:endParaRPr lang="en-GB" sz="1200"/>
                    </a:p>
                  </a:txBody>
                  <a:tcPr anchor="ctr"/>
                </a:tc>
                <a:extLst>
                  <a:ext uri="{0D108BD9-81ED-4DB2-BD59-A6C34878D82A}">
                    <a16:rowId xmlns:a16="http://schemas.microsoft.com/office/drawing/2014/main" val="44667456"/>
                  </a:ext>
                </a:extLst>
              </a:tr>
            </a:tbl>
          </a:graphicData>
        </a:graphic>
      </p:graphicFrame>
      <p:graphicFrame>
        <p:nvGraphicFramePr>
          <p:cNvPr id="12" name="Table 12">
            <a:extLst>
              <a:ext uri="{FF2B5EF4-FFF2-40B4-BE49-F238E27FC236}">
                <a16:creationId xmlns:a16="http://schemas.microsoft.com/office/drawing/2014/main" id="{72012C70-D76C-4179-A79C-3E57A103F5BB}"/>
              </a:ext>
            </a:extLst>
          </p:cNvPr>
          <p:cNvGraphicFramePr>
            <a:graphicFrameLocks noGrp="1"/>
          </p:cNvGraphicFramePr>
          <p:nvPr/>
        </p:nvGraphicFramePr>
        <p:xfrm>
          <a:off x="4742764" y="1155289"/>
          <a:ext cx="4035472" cy="1798320"/>
        </p:xfrm>
        <a:graphic>
          <a:graphicData uri="http://schemas.openxmlformats.org/drawingml/2006/table">
            <a:tbl>
              <a:tblPr firstRow="1" bandRow="1">
                <a:tableStyleId>{1E171933-4619-4E11-9A3F-F7608DF75F80}</a:tableStyleId>
              </a:tblPr>
              <a:tblGrid>
                <a:gridCol w="1002958">
                  <a:extLst>
                    <a:ext uri="{9D8B030D-6E8A-4147-A177-3AD203B41FA5}">
                      <a16:colId xmlns:a16="http://schemas.microsoft.com/office/drawing/2014/main" val="293272332"/>
                    </a:ext>
                  </a:extLst>
                </a:gridCol>
                <a:gridCol w="1010838">
                  <a:extLst>
                    <a:ext uri="{9D8B030D-6E8A-4147-A177-3AD203B41FA5}">
                      <a16:colId xmlns:a16="http://schemas.microsoft.com/office/drawing/2014/main" val="2097451019"/>
                    </a:ext>
                  </a:extLst>
                </a:gridCol>
                <a:gridCol w="1010838">
                  <a:extLst>
                    <a:ext uri="{9D8B030D-6E8A-4147-A177-3AD203B41FA5}">
                      <a16:colId xmlns:a16="http://schemas.microsoft.com/office/drawing/2014/main" val="62201306"/>
                    </a:ext>
                  </a:extLst>
                </a:gridCol>
                <a:gridCol w="1010838">
                  <a:extLst>
                    <a:ext uri="{9D8B030D-6E8A-4147-A177-3AD203B41FA5}">
                      <a16:colId xmlns:a16="http://schemas.microsoft.com/office/drawing/2014/main" val="1774582685"/>
                    </a:ext>
                  </a:extLst>
                </a:gridCol>
              </a:tblGrid>
              <a:tr h="0">
                <a:tc>
                  <a:txBody>
                    <a:bodyPr/>
                    <a:lstStyle/>
                    <a:p>
                      <a:endParaRPr lang="en-GB" sz="800">
                        <a:latin typeface="+mj-lt"/>
                      </a:endParaRPr>
                    </a:p>
                  </a:txBody>
                  <a:tcPr anchor="ctr"/>
                </a:tc>
                <a:tc gridSpan="3">
                  <a:txBody>
                    <a:bodyPr/>
                    <a:lstStyle/>
                    <a:p>
                      <a:pPr algn="ctr"/>
                      <a:r>
                        <a:rPr lang="en-GB" sz="800">
                          <a:latin typeface="+mj-lt"/>
                        </a:rPr>
                        <a:t>Elranatamab SC at recommended monotherapy dose</a:t>
                      </a:r>
                    </a:p>
                  </a:txBody>
                  <a:tcPr anchor="ctr">
                    <a:lnB w="12700" cap="flat" cmpd="sng" algn="ctr">
                      <a:solidFill>
                        <a:schemeClr val="bg1"/>
                      </a:solidFill>
                      <a:prstDash val="solid"/>
                      <a:round/>
                      <a:headEnd type="none" w="med" len="med"/>
                      <a:tailEnd type="none" w="med" len="med"/>
                    </a:lnB>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200"/>
                    </a:p>
                  </a:txBody>
                  <a:tcPr anchor="b"/>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200"/>
                    </a:p>
                  </a:txBody>
                  <a:tcPr anchor="b"/>
                </a:tc>
                <a:extLst>
                  <a:ext uri="{0D108BD9-81ED-4DB2-BD59-A6C34878D82A}">
                    <a16:rowId xmlns:a16="http://schemas.microsoft.com/office/drawing/2014/main" val="1346840893"/>
                  </a:ext>
                </a:extLst>
              </a:tr>
              <a:tr h="0">
                <a:tc>
                  <a:txBody>
                    <a:bodyPr/>
                    <a:lstStyle/>
                    <a:p>
                      <a:endParaRPr lang="en-GB" sz="800" b="1">
                        <a:solidFill>
                          <a:schemeClr val="bg1"/>
                        </a:solidFill>
                        <a:latin typeface="+mj-lt"/>
                      </a:endParaRPr>
                    </a:p>
                  </a:txBody>
                  <a:tcPr anchor="ctr">
                    <a:solidFill>
                      <a:schemeClr val="accent4"/>
                    </a:solidFill>
                  </a:tcPr>
                </a:tc>
                <a:tc>
                  <a:txBody>
                    <a:bodyPr/>
                    <a:lstStyle/>
                    <a:p>
                      <a:pPr algn="ctr"/>
                      <a:r>
                        <a:rPr lang="en-GB" sz="800" b="1">
                          <a:solidFill>
                            <a:schemeClr val="bg1"/>
                          </a:solidFill>
                          <a:latin typeface="+mj-lt"/>
                        </a:rPr>
                        <a:t>Dose escalation</a:t>
                      </a:r>
                      <a:br>
                        <a:rPr lang="en-GB" sz="800" b="1">
                          <a:solidFill>
                            <a:schemeClr val="bg1"/>
                          </a:solidFill>
                          <a:latin typeface="+mj-lt"/>
                        </a:rPr>
                      </a:br>
                      <a:r>
                        <a:rPr lang="en-GB" sz="800" b="1">
                          <a:solidFill>
                            <a:schemeClr val="bg1"/>
                          </a:solidFill>
                          <a:latin typeface="+mj-lt"/>
                        </a:rPr>
                        <a:t>Part 1 (N = 6)</a:t>
                      </a:r>
                    </a:p>
                  </a:txBody>
                  <a:tcPr anchor="ctr">
                    <a:lnT w="12700" cap="flat" cmpd="sng" algn="ctr">
                      <a:solidFill>
                        <a:schemeClr val="bg1"/>
                      </a:solidFill>
                      <a:prstDash val="solid"/>
                      <a:round/>
                      <a:headEnd type="none" w="med" len="med"/>
                      <a:tailEnd type="none" w="med" len="med"/>
                    </a:lnT>
                    <a:solidFill>
                      <a:schemeClr val="accent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 b="1">
                          <a:solidFill>
                            <a:schemeClr val="bg1"/>
                          </a:solidFill>
                          <a:latin typeface="+mj-lt"/>
                        </a:rPr>
                        <a:t>Priming cohorts</a:t>
                      </a:r>
                      <a:br>
                        <a:rPr lang="en-GB" sz="800" b="1">
                          <a:solidFill>
                            <a:schemeClr val="bg1"/>
                          </a:solidFill>
                          <a:latin typeface="+mj-lt"/>
                        </a:rPr>
                      </a:br>
                      <a:r>
                        <a:rPr lang="en-GB" sz="800" b="1">
                          <a:solidFill>
                            <a:schemeClr val="bg1"/>
                          </a:solidFill>
                          <a:latin typeface="+mj-lt"/>
                        </a:rPr>
                        <a:t>Part 1.1 (N = 20)</a:t>
                      </a:r>
                    </a:p>
                  </a:txBody>
                  <a:tcPr anchor="ctr">
                    <a:lnT w="12700" cap="flat" cmpd="sng" algn="ctr">
                      <a:solidFill>
                        <a:schemeClr val="bg1"/>
                      </a:solidFill>
                      <a:prstDash val="solid"/>
                      <a:round/>
                      <a:headEnd type="none" w="med" len="med"/>
                      <a:tailEnd type="none" w="med" len="med"/>
                    </a:lnT>
                    <a:solidFill>
                      <a:schemeClr val="accent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 b="1">
                          <a:solidFill>
                            <a:schemeClr val="bg1"/>
                          </a:solidFill>
                          <a:latin typeface="+mj-lt"/>
                        </a:rPr>
                        <a:t>Expansion</a:t>
                      </a:r>
                      <a:br>
                        <a:rPr lang="en-GB" sz="800" b="1">
                          <a:solidFill>
                            <a:schemeClr val="bg1"/>
                          </a:solidFill>
                          <a:latin typeface="+mj-lt"/>
                        </a:rPr>
                      </a:br>
                      <a:r>
                        <a:rPr lang="en-GB" sz="800" b="1">
                          <a:solidFill>
                            <a:schemeClr val="bg1"/>
                          </a:solidFill>
                          <a:latin typeface="+mj-lt"/>
                        </a:rPr>
                        <a:t>Part 2A (N = 15)</a:t>
                      </a:r>
                    </a:p>
                  </a:txBody>
                  <a:tcPr anchor="ctr">
                    <a:lnT w="12700" cap="flat" cmpd="sng" algn="ctr">
                      <a:solidFill>
                        <a:schemeClr val="bg1"/>
                      </a:solidFill>
                      <a:prstDash val="solid"/>
                      <a:round/>
                      <a:headEnd type="none" w="med" len="med"/>
                      <a:tailEnd type="none" w="med" len="med"/>
                    </a:lnT>
                    <a:solidFill>
                      <a:schemeClr val="accent4"/>
                    </a:solidFill>
                  </a:tcPr>
                </a:tc>
                <a:extLst>
                  <a:ext uri="{0D108BD9-81ED-4DB2-BD59-A6C34878D82A}">
                    <a16:rowId xmlns:a16="http://schemas.microsoft.com/office/drawing/2014/main" val="1394093778"/>
                  </a:ext>
                </a:extLst>
              </a:tr>
              <a:tr h="289322">
                <a:tc>
                  <a:txBody>
                    <a:bodyPr/>
                    <a:lstStyle/>
                    <a:p>
                      <a:r>
                        <a:rPr lang="en-GB" sz="800" b="1">
                          <a:latin typeface="+mj-lt"/>
                        </a:rPr>
                        <a:t>Priming/</a:t>
                      </a:r>
                      <a:br>
                        <a:rPr lang="en-GB" sz="800" b="1">
                          <a:latin typeface="+mj-lt"/>
                        </a:rPr>
                      </a:br>
                      <a:r>
                        <a:rPr lang="en-GB" sz="800" b="1">
                          <a:latin typeface="+mj-lt"/>
                        </a:rPr>
                        <a:t>Premedication</a:t>
                      </a:r>
                    </a:p>
                  </a:txBody>
                  <a:tcPr anchor="ctr"/>
                </a:tc>
                <a:tc>
                  <a:txBody>
                    <a:bodyPr/>
                    <a:lstStyle/>
                    <a:p>
                      <a:pPr algn="ctr"/>
                      <a:r>
                        <a:rPr lang="en-GB" sz="800" b="1">
                          <a:latin typeface="+mj-lt"/>
                        </a:rPr>
                        <a:t>No/No</a:t>
                      </a:r>
                    </a:p>
                  </a:txBody>
                  <a:tcPr anchor="ctr"/>
                </a:tc>
                <a:tc>
                  <a:txBody>
                    <a:bodyPr/>
                    <a:lstStyle/>
                    <a:p>
                      <a:pPr algn="ctr"/>
                      <a:r>
                        <a:rPr lang="en-GB" sz="800" b="1">
                          <a:latin typeface="+mj-lt"/>
                        </a:rPr>
                        <a:t>Yes/No</a:t>
                      </a:r>
                    </a:p>
                  </a:txBody>
                  <a:tcPr anchor="ctr"/>
                </a:tc>
                <a:tc>
                  <a:txBody>
                    <a:bodyPr/>
                    <a:lstStyle/>
                    <a:p>
                      <a:pPr algn="ctr"/>
                      <a:r>
                        <a:rPr lang="en-GB" sz="800" b="1">
                          <a:latin typeface="+mj-lt"/>
                        </a:rPr>
                        <a:t>Yes/Yes</a:t>
                      </a:r>
                    </a:p>
                  </a:txBody>
                  <a:tcPr anchor="ctr"/>
                </a:tc>
                <a:extLst>
                  <a:ext uri="{0D108BD9-81ED-4DB2-BD59-A6C34878D82A}">
                    <a16:rowId xmlns:a16="http://schemas.microsoft.com/office/drawing/2014/main" val="2845201964"/>
                  </a:ext>
                </a:extLst>
              </a:tr>
              <a:tr h="520780">
                <a:tc>
                  <a:txBody>
                    <a:bodyPr/>
                    <a:lstStyle/>
                    <a:p>
                      <a:r>
                        <a:rPr lang="en-GB" sz="800">
                          <a:latin typeface="+mj-lt"/>
                        </a:rPr>
                        <a:t>Overall incidence of CRS, n (%)</a:t>
                      </a:r>
                    </a:p>
                    <a:p>
                      <a:pPr marL="180000"/>
                      <a:r>
                        <a:rPr lang="en-GB" sz="800">
                          <a:latin typeface="+mj-lt"/>
                        </a:rPr>
                        <a:t>Grade 1</a:t>
                      </a:r>
                    </a:p>
                    <a:p>
                      <a:pPr marL="180000"/>
                      <a:r>
                        <a:rPr lang="en-GB" sz="800">
                          <a:latin typeface="+mj-lt"/>
                        </a:rPr>
                        <a:t>Grade 2</a:t>
                      </a:r>
                    </a:p>
                  </a:txBody>
                  <a:tcPr anchor="ctr"/>
                </a:tc>
                <a:tc>
                  <a:txBody>
                    <a:bodyPr/>
                    <a:lstStyle/>
                    <a:p>
                      <a:pPr algn="ctr"/>
                      <a:r>
                        <a:rPr lang="en-GB" sz="800">
                          <a:latin typeface="+mj-lt"/>
                        </a:rPr>
                        <a:t>6 (100)</a:t>
                      </a:r>
                    </a:p>
                    <a:p>
                      <a:pPr algn="ctr"/>
                      <a:r>
                        <a:rPr lang="en-GB" sz="800">
                          <a:latin typeface="+mj-lt"/>
                        </a:rPr>
                        <a:t>4 (66.7)</a:t>
                      </a:r>
                    </a:p>
                    <a:p>
                      <a:pPr algn="ctr"/>
                      <a:r>
                        <a:rPr lang="en-GB" sz="800">
                          <a:latin typeface="+mj-lt"/>
                        </a:rPr>
                        <a:t>2 (33.3)</a:t>
                      </a:r>
                    </a:p>
                  </a:txBody>
                  <a:tcPr anchor="ctr"/>
                </a:tc>
                <a:tc>
                  <a:txBody>
                    <a:bodyPr/>
                    <a:lstStyle/>
                    <a:p>
                      <a:pPr algn="ctr"/>
                      <a:r>
                        <a:rPr lang="en-GB" sz="800">
                          <a:latin typeface="+mj-lt"/>
                        </a:rPr>
                        <a:t>20 (100)</a:t>
                      </a:r>
                    </a:p>
                    <a:p>
                      <a:pPr algn="ctr"/>
                      <a:r>
                        <a:rPr lang="en-GB" sz="800">
                          <a:latin typeface="+mj-lt"/>
                        </a:rPr>
                        <a:t>10 (50)</a:t>
                      </a:r>
                    </a:p>
                    <a:p>
                      <a:pPr algn="ctr"/>
                      <a:r>
                        <a:rPr lang="en-GB" sz="800">
                          <a:latin typeface="+mj-lt"/>
                        </a:rPr>
                        <a:t>10 (50)</a:t>
                      </a:r>
                    </a:p>
                  </a:txBody>
                  <a:tcPr anchor="ctr"/>
                </a:tc>
                <a:tc>
                  <a:txBody>
                    <a:bodyPr/>
                    <a:lstStyle/>
                    <a:p>
                      <a:pPr algn="ctr"/>
                      <a:r>
                        <a:rPr lang="en-GB" sz="800">
                          <a:latin typeface="+mj-lt"/>
                        </a:rPr>
                        <a:t>10 (66.7)</a:t>
                      </a:r>
                    </a:p>
                    <a:p>
                      <a:pPr algn="ctr"/>
                      <a:r>
                        <a:rPr lang="en-GB" sz="800">
                          <a:latin typeface="+mj-lt"/>
                        </a:rPr>
                        <a:t>5 (33.3)</a:t>
                      </a:r>
                    </a:p>
                    <a:p>
                      <a:pPr algn="ctr"/>
                      <a:r>
                        <a:rPr lang="en-GB" sz="800">
                          <a:latin typeface="+mj-lt"/>
                        </a:rPr>
                        <a:t>5 (33.3)</a:t>
                      </a:r>
                    </a:p>
                  </a:txBody>
                  <a:tcPr anchor="ctr"/>
                </a:tc>
                <a:extLst>
                  <a:ext uri="{0D108BD9-81ED-4DB2-BD59-A6C34878D82A}">
                    <a16:rowId xmlns:a16="http://schemas.microsoft.com/office/drawing/2014/main" val="1287674366"/>
                  </a:ext>
                </a:extLst>
              </a:tr>
              <a:tr h="289322">
                <a:tc>
                  <a:txBody>
                    <a:bodyPr/>
                    <a:lstStyle/>
                    <a:p>
                      <a:r>
                        <a:rPr lang="en-GB" sz="800">
                          <a:latin typeface="+mj-lt"/>
                        </a:rPr>
                        <a:t>Duration, days, median (range)</a:t>
                      </a:r>
                    </a:p>
                  </a:txBody>
                  <a:tcPr anchor="ctr"/>
                </a:tc>
                <a:tc>
                  <a:txBody>
                    <a:bodyPr/>
                    <a:lstStyle/>
                    <a:p>
                      <a:pPr algn="ctr"/>
                      <a:r>
                        <a:rPr lang="en-GB" sz="800">
                          <a:latin typeface="+mj-lt"/>
                        </a:rPr>
                        <a:t>4.0 (1</a:t>
                      </a:r>
                      <a:r>
                        <a:rPr lang="en-GB" sz="800">
                          <a:latin typeface="+mj-lt"/>
                          <a:cs typeface="Arial" panose="020B0604020202020204" pitchFamily="34" charset="0"/>
                        </a:rPr>
                        <a:t>–</a:t>
                      </a:r>
                      <a:r>
                        <a:rPr lang="en-GB" sz="800">
                          <a:latin typeface="+mj-lt"/>
                        </a:rPr>
                        <a:t>10)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
                          <a:latin typeface="+mj-lt"/>
                        </a:rPr>
                        <a:t>3.0 (2</a:t>
                      </a:r>
                      <a:r>
                        <a:rPr lang="en-GB" sz="800">
                          <a:latin typeface="+mj-lt"/>
                          <a:cs typeface="Arial" panose="020B0604020202020204" pitchFamily="34" charset="0"/>
                        </a:rPr>
                        <a:t>–7</a:t>
                      </a:r>
                      <a:r>
                        <a:rPr lang="en-GB" sz="800">
                          <a:latin typeface="+mj-lt"/>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
                          <a:latin typeface="+mj-lt"/>
                        </a:rPr>
                        <a:t>3.0 (1</a:t>
                      </a:r>
                      <a:r>
                        <a:rPr lang="en-GB" sz="800">
                          <a:latin typeface="+mj-lt"/>
                          <a:cs typeface="Arial" panose="020B0604020202020204" pitchFamily="34" charset="0"/>
                        </a:rPr>
                        <a:t>–4</a:t>
                      </a:r>
                      <a:r>
                        <a:rPr lang="en-GB" sz="800">
                          <a:latin typeface="+mj-lt"/>
                        </a:rPr>
                        <a:t>)</a:t>
                      </a:r>
                    </a:p>
                  </a:txBody>
                  <a:tcPr anchor="ctr"/>
                </a:tc>
                <a:extLst>
                  <a:ext uri="{0D108BD9-81ED-4DB2-BD59-A6C34878D82A}">
                    <a16:rowId xmlns:a16="http://schemas.microsoft.com/office/drawing/2014/main" val="1232878680"/>
                  </a:ext>
                </a:extLst>
              </a:tr>
            </a:tbl>
          </a:graphicData>
        </a:graphic>
      </p:graphicFrame>
      <p:sp>
        <p:nvSpPr>
          <p:cNvPr id="13" name="TextBox 12">
            <a:extLst>
              <a:ext uri="{FF2B5EF4-FFF2-40B4-BE49-F238E27FC236}">
                <a16:creationId xmlns:a16="http://schemas.microsoft.com/office/drawing/2014/main" id="{5E10E172-183A-4627-BD47-CAA5E68D4DE0}"/>
              </a:ext>
            </a:extLst>
          </p:cNvPr>
          <p:cNvSpPr txBox="1"/>
          <p:nvPr/>
        </p:nvSpPr>
        <p:spPr>
          <a:xfrm>
            <a:off x="1101655" y="891759"/>
            <a:ext cx="3362657" cy="194797"/>
          </a:xfrm>
          <a:prstGeom prst="rect">
            <a:avLst/>
          </a:prstGeom>
          <a:noFill/>
        </p:spPr>
        <p:txBody>
          <a:bodyPr wrap="square" lIns="0" tIns="0" rIns="0" bIns="0" rtlCol="0">
            <a:spAutoFit/>
          </a:bodyPr>
          <a:lstStyle/>
          <a:p>
            <a:pPr marL="0" marR="0" lvl="0" indent="0" algn="l" defTabSz="761970" rtl="0" eaLnBrk="1" fontAlgn="auto" latinLnBrk="0" hangingPunct="1">
              <a:lnSpc>
                <a:spcPct val="100000"/>
              </a:lnSpc>
              <a:spcBef>
                <a:spcPts val="0"/>
              </a:spcBef>
              <a:spcAft>
                <a:spcPts val="0"/>
              </a:spcAft>
              <a:buClr>
                <a:srgbClr val="59FFB9"/>
              </a:buClr>
              <a:buSzTx/>
              <a:buFontTx/>
              <a:buNone/>
              <a:tabLst/>
              <a:defRPr/>
            </a:pPr>
            <a:r>
              <a:rPr kumimoji="0" lang="en-US" sz="1266" b="1" i="0" u="none" strike="noStrike" kern="1200" cap="none" spc="0" normalizeH="0" baseline="0" noProof="0">
                <a:ln>
                  <a:noFill/>
                </a:ln>
                <a:solidFill>
                  <a:srgbClr val="223341"/>
                </a:solidFill>
                <a:effectLst/>
                <a:uLnTx/>
                <a:uFillTx/>
                <a:latin typeface="Trebuchet MS"/>
                <a:ea typeface="+mn-ea"/>
                <a:cs typeface="+mn-cs"/>
              </a:rPr>
              <a:t>Treatment-emergent AEs (N = 55)</a:t>
            </a:r>
            <a:endParaRPr kumimoji="0" lang="en-GB" sz="1266" b="1" i="0" u="none" strike="noStrike" kern="1200" cap="none" spc="0" normalizeH="0" baseline="0" noProof="0">
              <a:ln>
                <a:noFill/>
              </a:ln>
              <a:solidFill>
                <a:srgbClr val="223341"/>
              </a:solidFill>
              <a:effectLst/>
              <a:uLnTx/>
              <a:uFillTx/>
              <a:latin typeface="Trebuchet MS"/>
              <a:ea typeface="+mn-ea"/>
              <a:cs typeface="+mn-cs"/>
            </a:endParaRPr>
          </a:p>
        </p:txBody>
      </p:sp>
      <p:sp>
        <p:nvSpPr>
          <p:cNvPr id="14" name="TextBox 13">
            <a:extLst>
              <a:ext uri="{FF2B5EF4-FFF2-40B4-BE49-F238E27FC236}">
                <a16:creationId xmlns:a16="http://schemas.microsoft.com/office/drawing/2014/main" id="{2BFE1C24-CA83-4E95-8998-36E7FD547989}"/>
              </a:ext>
            </a:extLst>
          </p:cNvPr>
          <p:cNvSpPr txBox="1"/>
          <p:nvPr/>
        </p:nvSpPr>
        <p:spPr>
          <a:xfrm>
            <a:off x="5068766" y="883322"/>
            <a:ext cx="3362657" cy="194797"/>
          </a:xfrm>
          <a:prstGeom prst="rect">
            <a:avLst/>
          </a:prstGeom>
          <a:noFill/>
        </p:spPr>
        <p:txBody>
          <a:bodyPr wrap="square" lIns="0" tIns="0" rIns="0" bIns="0" rtlCol="0">
            <a:spAutoFit/>
          </a:bodyPr>
          <a:lstStyle/>
          <a:p>
            <a:pPr marL="0" marR="0" lvl="0" indent="0" algn="ctr" defTabSz="761970" rtl="0" eaLnBrk="1" fontAlgn="auto" latinLnBrk="0" hangingPunct="1">
              <a:lnSpc>
                <a:spcPct val="100000"/>
              </a:lnSpc>
              <a:spcBef>
                <a:spcPts val="0"/>
              </a:spcBef>
              <a:spcAft>
                <a:spcPts val="0"/>
              </a:spcAft>
              <a:buClr>
                <a:srgbClr val="59FFB9"/>
              </a:buClr>
              <a:buSzTx/>
              <a:buFontTx/>
              <a:buNone/>
              <a:tabLst/>
              <a:defRPr/>
            </a:pPr>
            <a:r>
              <a:rPr kumimoji="0" lang="en-US" sz="1266" b="1" i="0" u="none" strike="noStrike" kern="1200" cap="none" spc="0" normalizeH="0" baseline="0" noProof="0">
                <a:ln>
                  <a:noFill/>
                </a:ln>
                <a:solidFill>
                  <a:srgbClr val="223341"/>
                </a:solidFill>
                <a:effectLst/>
                <a:uLnTx/>
                <a:uFillTx/>
                <a:latin typeface="Trebuchet MS"/>
                <a:ea typeface="+mn-ea"/>
                <a:cs typeface="+mn-cs"/>
              </a:rPr>
              <a:t>Effect of priming and premedication on CRS</a:t>
            </a:r>
            <a:endParaRPr kumimoji="0" lang="en-GB" sz="1266" b="1" i="0" u="none" strike="noStrike" kern="1200" cap="none" spc="0" normalizeH="0" baseline="0" noProof="0">
              <a:ln>
                <a:noFill/>
              </a:ln>
              <a:solidFill>
                <a:srgbClr val="223341"/>
              </a:solidFill>
              <a:effectLst/>
              <a:uLnTx/>
              <a:uFillTx/>
              <a:latin typeface="Trebuchet MS"/>
              <a:ea typeface="+mn-ea"/>
              <a:cs typeface="+mn-cs"/>
            </a:endParaRPr>
          </a:p>
        </p:txBody>
      </p:sp>
      <p:sp>
        <p:nvSpPr>
          <p:cNvPr id="9" name="Text Placeholder 3">
            <a:extLst>
              <a:ext uri="{FF2B5EF4-FFF2-40B4-BE49-F238E27FC236}">
                <a16:creationId xmlns:a16="http://schemas.microsoft.com/office/drawing/2014/main" id="{821F043C-91E7-4F8B-8A53-2012A96DEF52}"/>
              </a:ext>
            </a:extLst>
          </p:cNvPr>
          <p:cNvSpPr txBox="1">
            <a:spLocks/>
          </p:cNvSpPr>
          <p:nvPr/>
        </p:nvSpPr>
        <p:spPr>
          <a:xfrm>
            <a:off x="2141504" y="4772783"/>
            <a:ext cx="6829898" cy="201145"/>
          </a:xfrm>
          <a:prstGeom prst="rect">
            <a:avLst/>
          </a:prstGeom>
        </p:spPr>
        <p:txBody>
          <a:bodyPr vert="horz" wrap="square" lIns="0" tIns="46800" rIns="90000" bIns="0" spcCol="301752" rtlCol="0" anchor="b">
            <a:spAutoFit/>
          </a:bodyPr>
          <a:lstStyle>
            <a:lvl1pPr marL="0" indent="0" algn="l" defTabSz="411970" rtl="0" eaLnBrk="1" latinLnBrk="0" hangingPunct="1">
              <a:lnSpc>
                <a:spcPct val="100000"/>
              </a:lnSpc>
              <a:spcBef>
                <a:spcPts val="271"/>
              </a:spcBef>
              <a:buFontTx/>
              <a:buNone/>
              <a:defRPr sz="541" kern="1200">
                <a:solidFill>
                  <a:schemeClr val="tx1"/>
                </a:solidFill>
                <a:latin typeface="+mn-lt"/>
                <a:ea typeface="+mn-ea"/>
                <a:cs typeface="+mn-cs"/>
              </a:defRPr>
            </a:lvl1pPr>
            <a:lvl2pPr marL="82256" indent="0" algn="l" defTabSz="411970" rtl="0" eaLnBrk="1" latinLnBrk="0" hangingPunct="1">
              <a:lnSpc>
                <a:spcPct val="100000"/>
              </a:lnSpc>
              <a:spcBef>
                <a:spcPts val="271"/>
              </a:spcBef>
              <a:buFontTx/>
              <a:buNone/>
              <a:defRPr sz="631" kern="1200">
                <a:solidFill>
                  <a:schemeClr val="tx1"/>
                </a:solidFill>
                <a:latin typeface="+mn-lt"/>
                <a:ea typeface="+mn-ea"/>
                <a:cs typeface="+mn-cs"/>
              </a:defRPr>
            </a:lvl2pPr>
            <a:lvl3pPr marL="160935" indent="0" algn="l" defTabSz="411970" rtl="0" eaLnBrk="1" latinLnBrk="0" hangingPunct="1">
              <a:lnSpc>
                <a:spcPct val="100000"/>
              </a:lnSpc>
              <a:spcBef>
                <a:spcPts val="271"/>
              </a:spcBef>
              <a:buFontTx/>
              <a:buNone/>
              <a:defRPr sz="631" kern="1200">
                <a:solidFill>
                  <a:schemeClr val="tx1"/>
                </a:solidFill>
                <a:latin typeface="+mn-lt"/>
                <a:ea typeface="+mn-ea"/>
                <a:cs typeface="+mn-cs"/>
              </a:defRPr>
            </a:lvl3pPr>
            <a:lvl4pPr marL="241761" indent="0" algn="l" defTabSz="411970" rtl="0" eaLnBrk="1" latinLnBrk="0" hangingPunct="1">
              <a:lnSpc>
                <a:spcPct val="100000"/>
              </a:lnSpc>
              <a:spcBef>
                <a:spcPts val="271"/>
              </a:spcBef>
              <a:buFontTx/>
              <a:buNone/>
              <a:defRPr sz="631" kern="1200">
                <a:solidFill>
                  <a:schemeClr val="tx1"/>
                </a:solidFill>
                <a:latin typeface="+mn-lt"/>
                <a:ea typeface="+mn-ea"/>
                <a:cs typeface="+mn-cs"/>
              </a:defRPr>
            </a:lvl4pPr>
            <a:lvl5pPr marL="321155" indent="0" algn="l" defTabSz="411970" rtl="0" eaLnBrk="1" latinLnBrk="0" hangingPunct="1">
              <a:lnSpc>
                <a:spcPct val="100000"/>
              </a:lnSpc>
              <a:spcBef>
                <a:spcPts val="271"/>
              </a:spcBef>
              <a:buFontTx/>
              <a:buNone/>
              <a:defRPr sz="631" kern="1200">
                <a:solidFill>
                  <a:schemeClr val="tx1"/>
                </a:solidFill>
                <a:latin typeface="+mn-lt"/>
                <a:ea typeface="+mn-ea"/>
                <a:cs typeface="+mn-cs"/>
              </a:defRPr>
            </a:lvl5pPr>
            <a:lvl6pPr marL="617954" indent="-102992" algn="l" defTabSz="411970" rtl="0" eaLnBrk="1" latinLnBrk="0" hangingPunct="1">
              <a:lnSpc>
                <a:spcPct val="100000"/>
              </a:lnSpc>
              <a:spcBef>
                <a:spcPts val="181"/>
              </a:spcBef>
              <a:buFont typeface="Trebuchet MS" panose="020B0603020202020204" pitchFamily="34" charset="0"/>
              <a:buChar char="—"/>
              <a:defRPr sz="902" kern="1200">
                <a:solidFill>
                  <a:schemeClr val="tx1"/>
                </a:solidFill>
                <a:latin typeface="+mn-lt"/>
                <a:ea typeface="+mn-ea"/>
                <a:cs typeface="+mn-cs"/>
              </a:defRPr>
            </a:lvl6pPr>
            <a:lvl7pPr marL="720946" indent="-102992" algn="l" defTabSz="411970" rtl="0" eaLnBrk="1" latinLnBrk="0" hangingPunct="1">
              <a:lnSpc>
                <a:spcPct val="100000"/>
              </a:lnSpc>
              <a:spcBef>
                <a:spcPts val="181"/>
              </a:spcBef>
              <a:buFont typeface="Trebuchet MS" panose="020B0603020202020204" pitchFamily="34" charset="0"/>
              <a:buChar char="—"/>
              <a:defRPr sz="902" kern="1200">
                <a:solidFill>
                  <a:schemeClr val="tx1"/>
                </a:solidFill>
                <a:latin typeface="+mn-lt"/>
                <a:ea typeface="+mn-ea"/>
                <a:cs typeface="+mn-cs"/>
              </a:defRPr>
            </a:lvl7pPr>
            <a:lvl8pPr marL="823939" indent="-102992" algn="l" defTabSz="411970" rtl="0" eaLnBrk="1" latinLnBrk="0" hangingPunct="1">
              <a:lnSpc>
                <a:spcPct val="100000"/>
              </a:lnSpc>
              <a:spcBef>
                <a:spcPts val="181"/>
              </a:spcBef>
              <a:buFont typeface="Trebuchet MS" panose="020B0603020202020204" pitchFamily="34" charset="0"/>
              <a:buChar char="—"/>
              <a:defRPr sz="902" kern="1200">
                <a:solidFill>
                  <a:schemeClr val="tx1"/>
                </a:solidFill>
                <a:latin typeface="+mn-lt"/>
                <a:ea typeface="+mn-ea"/>
                <a:cs typeface="+mn-cs"/>
              </a:defRPr>
            </a:lvl8pPr>
            <a:lvl9pPr marL="926930" indent="-102992" algn="l" defTabSz="411970" rtl="0" eaLnBrk="1" latinLnBrk="0" hangingPunct="1">
              <a:lnSpc>
                <a:spcPct val="100000"/>
              </a:lnSpc>
              <a:spcBef>
                <a:spcPts val="181"/>
              </a:spcBef>
              <a:buFont typeface="Trebuchet MS" panose="020B0603020202020204" pitchFamily="34" charset="0"/>
              <a:buChar char="—"/>
              <a:defRPr sz="902" kern="1200">
                <a:solidFill>
                  <a:schemeClr val="tx1"/>
                </a:solidFill>
                <a:latin typeface="+mn-lt"/>
                <a:ea typeface="+mn-ea"/>
                <a:cs typeface="+mn-cs"/>
              </a:defRPr>
            </a:lvl9pPr>
          </a:lstStyle>
          <a:p>
            <a:pPr marL="0" marR="0" lvl="0" indent="0" algn="r" defTabSz="411970" rtl="0" eaLnBrk="1" fontAlgn="auto" latinLnBrk="0" hangingPunct="1">
              <a:lnSpc>
                <a:spcPct val="100000"/>
              </a:lnSpc>
              <a:spcBef>
                <a:spcPts val="271"/>
              </a:spcBef>
              <a:spcAft>
                <a:spcPts val="0"/>
              </a:spcAft>
              <a:buClrTx/>
              <a:buSzTx/>
              <a:buFontTx/>
              <a:buNone/>
              <a:tabLst/>
              <a:defRPr/>
            </a:pPr>
            <a:r>
              <a:rPr kumimoji="0" lang="en-US" sz="1000" b="0" i="0" u="none" strike="noStrike" kern="1200" cap="none" spc="0" normalizeH="0" baseline="0" noProof="0">
                <a:ln>
                  <a:noFill/>
                </a:ln>
                <a:solidFill>
                  <a:srgbClr val="595454">
                    <a:lumMod val="50000"/>
                  </a:srgbClr>
                </a:solidFill>
                <a:effectLst/>
                <a:uLnTx/>
                <a:uFillTx/>
                <a:latin typeface="Trebuchet MS"/>
                <a:ea typeface="+mn-ea"/>
                <a:cs typeface="+mn-cs"/>
              </a:rPr>
              <a:t>Sebag M, et al. ASH 2021. Abstract 895.</a:t>
            </a:r>
          </a:p>
        </p:txBody>
      </p:sp>
    </p:spTree>
    <p:extLst>
      <p:ext uri="{BB962C8B-B14F-4D97-AF65-F5344CB8AC3E}">
        <p14:creationId xmlns:p14="http://schemas.microsoft.com/office/powerpoint/2010/main" val="288966279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6D78B-2CAB-483C-AFEE-443B76408847}"/>
              </a:ext>
            </a:extLst>
          </p:cNvPr>
          <p:cNvSpPr>
            <a:spLocks noGrp="1"/>
          </p:cNvSpPr>
          <p:nvPr>
            <p:ph type="title"/>
          </p:nvPr>
        </p:nvSpPr>
        <p:spPr>
          <a:xfrm>
            <a:off x="277720" y="264450"/>
            <a:ext cx="8420430" cy="526247"/>
          </a:xfrm>
        </p:spPr>
        <p:txBody>
          <a:bodyPr/>
          <a:lstStyle/>
          <a:p>
            <a:r>
              <a:rPr lang="en-US">
                <a:solidFill>
                  <a:srgbClr val="595454"/>
                </a:solidFill>
              </a:rPr>
              <a:t>REGN5458, a BCMA×CD3 bispecific monoclonal antibody, in patients with RRMM</a:t>
            </a:r>
          </a:p>
        </p:txBody>
      </p:sp>
      <p:sp>
        <p:nvSpPr>
          <p:cNvPr id="4" name="Text Placeholder 3">
            <a:extLst>
              <a:ext uri="{FF2B5EF4-FFF2-40B4-BE49-F238E27FC236}">
                <a16:creationId xmlns:a16="http://schemas.microsoft.com/office/drawing/2014/main" id="{2CDECFD9-A0C7-4D37-A48B-B942966C66C4}"/>
              </a:ext>
            </a:extLst>
          </p:cNvPr>
          <p:cNvSpPr>
            <a:spLocks noGrp="1"/>
          </p:cNvSpPr>
          <p:nvPr>
            <p:ph type="body" sz="quarter" idx="10"/>
          </p:nvPr>
        </p:nvSpPr>
        <p:spPr>
          <a:xfrm>
            <a:off x="1900547" y="4774110"/>
            <a:ext cx="7072419" cy="201145"/>
          </a:xfrm>
        </p:spPr>
        <p:txBody>
          <a:bodyPr/>
          <a:lstStyle/>
          <a:p>
            <a:pPr algn="r"/>
            <a:r>
              <a:rPr lang="en-US" sz="1000" noProof="0">
                <a:solidFill>
                  <a:schemeClr val="tx1">
                    <a:lumMod val="50000"/>
                  </a:schemeClr>
                </a:solidFill>
              </a:rPr>
              <a:t>Madduri D, et al. ASH 2020. Abstract 291.</a:t>
            </a:r>
          </a:p>
        </p:txBody>
      </p:sp>
      <p:sp>
        <p:nvSpPr>
          <p:cNvPr id="5" name="TextBox 4">
            <a:extLst>
              <a:ext uri="{FF2B5EF4-FFF2-40B4-BE49-F238E27FC236}">
                <a16:creationId xmlns:a16="http://schemas.microsoft.com/office/drawing/2014/main" id="{9042F3D7-EAB7-4069-A261-9142B11B1ACE}"/>
              </a:ext>
            </a:extLst>
          </p:cNvPr>
          <p:cNvSpPr txBox="1"/>
          <p:nvPr/>
        </p:nvSpPr>
        <p:spPr>
          <a:xfrm>
            <a:off x="3788618" y="3493295"/>
            <a:ext cx="5108892" cy="1097280"/>
          </a:xfrm>
          <a:prstGeom prst="rect">
            <a:avLst/>
          </a:prstGeom>
          <a:solidFill>
            <a:srgbClr val="009BD5"/>
          </a:solidFill>
        </p:spPr>
        <p:txBody>
          <a:bodyPr wrap="square" lIns="91440" tIns="22781" rIns="22781" bIns="22781" rtlCol="0" anchor="ctr">
            <a:noAutofit/>
          </a:bodyPr>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180837" marR="0" lvl="0" indent="-180837" algn="l" defTabSz="578678" rtl="0" eaLnBrk="1" fontAlgn="base" latinLnBrk="0" hangingPunct="1">
              <a:lnSpc>
                <a:spcPct val="100000"/>
              </a:lnSpc>
              <a:spcBef>
                <a:spcPts val="380"/>
              </a:spcBef>
              <a:spcAft>
                <a:spcPct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FFFFFF"/>
                </a:solidFill>
                <a:effectLst/>
                <a:uLnTx/>
                <a:uFillTx/>
                <a:latin typeface="Calibri" panose="020F0502020204030204"/>
                <a:ea typeface="+mn-ea"/>
                <a:cs typeface="Arial" charset="0"/>
              </a:rPr>
              <a:t>This is another BCMA-TCE mAb with IV administration</a:t>
            </a:r>
          </a:p>
          <a:p>
            <a:pPr marL="180837" marR="0" lvl="0" indent="-180837" algn="l" defTabSz="578678" rtl="0" eaLnBrk="1" fontAlgn="base" latinLnBrk="0" hangingPunct="1">
              <a:lnSpc>
                <a:spcPct val="100000"/>
              </a:lnSpc>
              <a:spcBef>
                <a:spcPts val="380"/>
              </a:spcBef>
              <a:spcAft>
                <a:spcPct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FFFFFF"/>
                </a:solidFill>
                <a:effectLst/>
                <a:uLnTx/>
                <a:uFillTx/>
                <a:latin typeface="Calibri" panose="020F0502020204030204"/>
                <a:ea typeface="+mn-ea"/>
                <a:cs typeface="Arial" charset="0"/>
              </a:rPr>
              <a:t>Similar toxicity, although the incidence of CRS as well as hematologic toxicity seems to be inferior to others</a:t>
            </a:r>
          </a:p>
          <a:p>
            <a:pPr marL="180837" marR="0" lvl="0" indent="-180837" algn="l" defTabSz="578678" rtl="0" eaLnBrk="1" fontAlgn="base" latinLnBrk="0" hangingPunct="1">
              <a:lnSpc>
                <a:spcPct val="100000"/>
              </a:lnSpc>
              <a:spcBef>
                <a:spcPts val="380"/>
              </a:spcBef>
              <a:spcAft>
                <a:spcPct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FFFFFF"/>
                </a:solidFill>
                <a:effectLst/>
                <a:uLnTx/>
                <a:uFillTx/>
                <a:latin typeface="Calibri" panose="020F0502020204030204"/>
                <a:ea typeface="+mn-ea"/>
                <a:cs typeface="Arial" charset="0"/>
              </a:rPr>
              <a:t>Infections are frequently reported</a:t>
            </a:r>
          </a:p>
        </p:txBody>
      </p:sp>
      <p:sp>
        <p:nvSpPr>
          <p:cNvPr id="11" name="Rectangle: Rounded Corners 8">
            <a:extLst>
              <a:ext uri="{FF2B5EF4-FFF2-40B4-BE49-F238E27FC236}">
                <a16:creationId xmlns:a16="http://schemas.microsoft.com/office/drawing/2014/main" id="{54CB2264-8A9A-924F-8FFF-101BB544DF5A}"/>
              </a:ext>
            </a:extLst>
          </p:cNvPr>
          <p:cNvSpPr/>
          <p:nvPr/>
        </p:nvSpPr>
        <p:spPr>
          <a:xfrm>
            <a:off x="341906" y="3533052"/>
            <a:ext cx="3192443" cy="594830"/>
          </a:xfrm>
          <a:prstGeom prst="rect">
            <a:avLst/>
          </a:prstGeom>
          <a:noFill/>
          <a:ln w="38100">
            <a:noFill/>
          </a:ln>
        </p:spPr>
        <p:style>
          <a:lnRef idx="2">
            <a:schemeClr val="accent6"/>
          </a:lnRef>
          <a:fillRef idx="1">
            <a:schemeClr val="lt1"/>
          </a:fillRef>
          <a:effectRef idx="0">
            <a:schemeClr val="accent6"/>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defPPr>
              <a:defRPr lang="en-GB"/>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marL="180837" marR="0" lvl="0" indent="-180837" algn="l" defTabSz="761970" rtl="0" eaLnBrk="1" fontAlgn="base" latinLnBrk="0" hangingPunct="1">
              <a:lnSpc>
                <a:spcPct val="100000"/>
              </a:lnSpc>
              <a:spcBef>
                <a:spcPct val="0"/>
              </a:spcBef>
              <a:spcAft>
                <a:spcPct val="0"/>
              </a:spcAft>
              <a:buClr>
                <a:srgbClr val="BE2BBB"/>
              </a:buClr>
              <a:buSzTx/>
              <a:buFont typeface="Arial" panose="020B0604020202020204" pitchFamily="34" charset="0"/>
              <a:buChar char="•"/>
              <a:tabLst/>
              <a:defRPr/>
            </a:pPr>
            <a:r>
              <a:rPr kumimoji="0" lang="en-GB" sz="1013" b="1" i="0" u="none" strike="noStrike" kern="1200" cap="none" spc="0" normalizeH="0" baseline="0" noProof="0">
                <a:ln>
                  <a:noFill/>
                </a:ln>
                <a:solidFill>
                  <a:srgbClr val="BE2BBB"/>
                </a:solidFill>
                <a:effectLst/>
                <a:uLnTx/>
                <a:uFillTx/>
                <a:latin typeface="Trebuchet MS"/>
                <a:ea typeface="+mn-ea"/>
                <a:cs typeface="+mn-cs"/>
              </a:rPr>
              <a:t>CRS: </a:t>
            </a:r>
            <a:r>
              <a:rPr kumimoji="0" lang="en-GB" sz="1013" b="0" i="0" u="none" strike="noStrike" kern="1200" cap="none" spc="0" normalizeH="0" baseline="0" noProof="0">
                <a:ln>
                  <a:noFill/>
                </a:ln>
                <a:solidFill>
                  <a:srgbClr val="595454"/>
                </a:solidFill>
                <a:effectLst/>
                <a:uLnTx/>
                <a:uFillTx/>
                <a:latin typeface="Trebuchet MS"/>
                <a:ea typeface="+mn-ea"/>
                <a:cs typeface="+mn-cs"/>
              </a:rPr>
              <a:t>39% and no grade ≥3; not dose dependent; early onset and short duration</a:t>
            </a:r>
          </a:p>
          <a:p>
            <a:pPr marL="167777" marR="0" lvl="0" indent="-167777" algn="l" defTabSz="761970" rtl="0" eaLnBrk="1" fontAlgn="base" latinLnBrk="0" hangingPunct="1">
              <a:lnSpc>
                <a:spcPct val="100000"/>
              </a:lnSpc>
              <a:spcBef>
                <a:spcPct val="0"/>
              </a:spcBef>
              <a:spcAft>
                <a:spcPct val="0"/>
              </a:spcAft>
              <a:buClr>
                <a:srgbClr val="BE2BBB"/>
              </a:buClr>
              <a:buSzTx/>
              <a:buFont typeface="Arial" panose="020B0604020202020204" pitchFamily="34" charset="0"/>
              <a:buChar char="•"/>
              <a:tabLst/>
              <a:defRPr/>
            </a:pPr>
            <a:r>
              <a:rPr kumimoji="0" lang="en-GB" sz="1013" b="1" i="0" u="none" strike="noStrike" kern="1200" cap="none" spc="0" normalizeH="0" baseline="0" noProof="0">
                <a:ln>
                  <a:noFill/>
                </a:ln>
                <a:solidFill>
                  <a:srgbClr val="BE2BBB"/>
                </a:solidFill>
                <a:effectLst/>
                <a:uLnTx/>
                <a:uFillTx/>
                <a:latin typeface="Trebuchet MS"/>
                <a:ea typeface="+mn-ea"/>
                <a:cs typeface="+mn-cs"/>
              </a:rPr>
              <a:t>Neurotoxicity:</a:t>
            </a:r>
            <a:r>
              <a:rPr kumimoji="0" lang="en-GB" sz="1013" b="0" i="0" u="none" strike="noStrike" kern="1200" cap="none" spc="0" normalizeH="0" baseline="0" noProof="0">
                <a:ln>
                  <a:noFill/>
                </a:ln>
                <a:solidFill>
                  <a:srgbClr val="595454"/>
                </a:solidFill>
                <a:effectLst/>
                <a:uLnTx/>
                <a:uFillTx/>
                <a:latin typeface="Trebuchet MS"/>
                <a:ea typeface="+mn-ea"/>
                <a:cs typeface="+mn-cs"/>
              </a:rPr>
              <a:t> Grade 1</a:t>
            </a:r>
            <a:r>
              <a:rPr kumimoji="0" lang="en-GB" sz="1013" b="0" i="0" u="none" strike="noStrike" kern="1200" cap="none" spc="0" normalizeH="0" baseline="0" noProof="0">
                <a:ln>
                  <a:noFill/>
                </a:ln>
                <a:solidFill>
                  <a:srgbClr val="595454"/>
                </a:solidFill>
                <a:effectLst/>
                <a:uLnTx/>
                <a:uFillTx/>
                <a:latin typeface="Arial" panose="020B0604020202020204" pitchFamily="34" charset="0"/>
                <a:ea typeface="+mn-ea"/>
                <a:cs typeface="Arial" panose="020B0604020202020204" pitchFamily="34" charset="0"/>
              </a:rPr>
              <a:t>–</a:t>
            </a:r>
            <a:r>
              <a:rPr kumimoji="0" lang="en-GB" sz="1013" b="0" i="0" u="none" strike="noStrike" kern="1200" cap="none" spc="0" normalizeH="0" baseline="0" noProof="0">
                <a:ln>
                  <a:noFill/>
                </a:ln>
                <a:solidFill>
                  <a:srgbClr val="595454"/>
                </a:solidFill>
                <a:effectLst/>
                <a:uLnTx/>
                <a:uFillTx/>
                <a:latin typeface="Trebuchet MS"/>
                <a:ea typeface="+mn-ea"/>
                <a:cs typeface="+mn-cs"/>
              </a:rPr>
              <a:t>2 in 4%; no grade 3</a:t>
            </a:r>
            <a:r>
              <a:rPr kumimoji="0" lang="en-GB" sz="1013" b="0" i="0" u="none" strike="noStrike" kern="1200" cap="none" spc="0" normalizeH="0" baseline="0" noProof="0">
                <a:ln>
                  <a:noFill/>
                </a:ln>
                <a:solidFill>
                  <a:srgbClr val="595454"/>
                </a:solidFill>
                <a:effectLst/>
                <a:uLnTx/>
                <a:uFillTx/>
                <a:latin typeface="Arial" panose="020B0604020202020204" pitchFamily="34" charset="0"/>
                <a:ea typeface="+mn-ea"/>
                <a:cs typeface="Arial" panose="020B0604020202020204" pitchFamily="34" charset="0"/>
              </a:rPr>
              <a:t>–</a:t>
            </a:r>
            <a:r>
              <a:rPr kumimoji="0" lang="en-GB" sz="1013" b="0" i="0" u="none" strike="noStrike" kern="1200" cap="none" spc="0" normalizeH="0" baseline="0" noProof="0">
                <a:ln>
                  <a:noFill/>
                </a:ln>
                <a:solidFill>
                  <a:srgbClr val="595454"/>
                </a:solidFill>
                <a:effectLst/>
                <a:uLnTx/>
                <a:uFillTx/>
                <a:latin typeface="Trebuchet MS"/>
                <a:ea typeface="+mn-ea"/>
                <a:cs typeface="+mn-cs"/>
              </a:rPr>
              <a:t>4</a:t>
            </a:r>
          </a:p>
          <a:p>
            <a:pPr marL="167777" marR="0" lvl="0" indent="-167777" algn="l" defTabSz="761970" rtl="0" eaLnBrk="1" fontAlgn="base" latinLnBrk="0" hangingPunct="1">
              <a:lnSpc>
                <a:spcPct val="100000"/>
              </a:lnSpc>
              <a:spcBef>
                <a:spcPct val="0"/>
              </a:spcBef>
              <a:spcAft>
                <a:spcPct val="0"/>
              </a:spcAft>
              <a:buClr>
                <a:srgbClr val="BE2BBB"/>
              </a:buClr>
              <a:buSzTx/>
              <a:buFont typeface="Arial" panose="020B0604020202020204" pitchFamily="34" charset="0"/>
              <a:buChar char="•"/>
              <a:tabLst/>
              <a:defRPr/>
            </a:pPr>
            <a:r>
              <a:rPr kumimoji="0" lang="en-GB" sz="1013" b="1" i="0" u="none" strike="noStrike" kern="1200" cap="none" spc="0" normalizeH="0" baseline="0" noProof="0">
                <a:ln>
                  <a:noFill/>
                </a:ln>
                <a:solidFill>
                  <a:srgbClr val="BE2BBB"/>
                </a:solidFill>
                <a:effectLst/>
                <a:uLnTx/>
                <a:uFillTx/>
                <a:latin typeface="Trebuchet MS"/>
                <a:ea typeface="+mn-ea"/>
                <a:cs typeface="+mn-cs"/>
              </a:rPr>
              <a:t>Neutropenia:</a:t>
            </a:r>
            <a:r>
              <a:rPr kumimoji="0" lang="en-GB" sz="1013" b="1" i="0" u="none" strike="noStrike" kern="1200" cap="none" spc="0" normalizeH="0" baseline="0" noProof="0">
                <a:ln>
                  <a:noFill/>
                </a:ln>
                <a:solidFill>
                  <a:srgbClr val="595454"/>
                </a:solidFill>
                <a:effectLst/>
                <a:uLnTx/>
                <a:uFillTx/>
                <a:latin typeface="Trebuchet MS"/>
                <a:ea typeface="+mn-ea"/>
                <a:cs typeface="+mn-cs"/>
              </a:rPr>
              <a:t> </a:t>
            </a:r>
            <a:r>
              <a:rPr kumimoji="0" lang="en-GB" sz="1013" b="0" i="0" u="none" strike="noStrike" kern="1200" cap="none" spc="0" normalizeH="0" baseline="0" noProof="0">
                <a:ln>
                  <a:noFill/>
                </a:ln>
                <a:solidFill>
                  <a:srgbClr val="595454"/>
                </a:solidFill>
                <a:effectLst/>
                <a:uLnTx/>
                <a:uFillTx/>
                <a:latin typeface="Trebuchet MS"/>
                <a:ea typeface="+mn-ea"/>
                <a:cs typeface="+mn-cs"/>
              </a:rPr>
              <a:t>Grade ≥3 in 14%; thrombocytopenia grade ≥3 in 6% </a:t>
            </a:r>
          </a:p>
          <a:p>
            <a:pPr marL="167777" marR="0" lvl="0" indent="-167777" algn="l" defTabSz="761970" rtl="0" eaLnBrk="1" fontAlgn="base" latinLnBrk="0" hangingPunct="1">
              <a:lnSpc>
                <a:spcPct val="100000"/>
              </a:lnSpc>
              <a:spcBef>
                <a:spcPct val="0"/>
              </a:spcBef>
              <a:spcAft>
                <a:spcPct val="0"/>
              </a:spcAft>
              <a:buClr>
                <a:srgbClr val="BE2BBB"/>
              </a:buClr>
              <a:buSzTx/>
              <a:buFont typeface="Arial" panose="020B0604020202020204" pitchFamily="34" charset="0"/>
              <a:buChar char="•"/>
              <a:tabLst/>
              <a:defRPr/>
            </a:pPr>
            <a:r>
              <a:rPr kumimoji="0" lang="en-GB" sz="1013" b="1" i="0" u="none" strike="noStrike" kern="1200" cap="none" spc="0" normalizeH="0" baseline="0" noProof="0">
                <a:ln>
                  <a:noFill/>
                </a:ln>
                <a:solidFill>
                  <a:srgbClr val="BE2BBB"/>
                </a:solidFill>
                <a:effectLst/>
                <a:uLnTx/>
                <a:uFillTx/>
                <a:latin typeface="Trebuchet MS"/>
                <a:ea typeface="+mn-ea"/>
                <a:cs typeface="+mn-cs"/>
              </a:rPr>
              <a:t>Infections:</a:t>
            </a:r>
            <a:r>
              <a:rPr kumimoji="0" lang="en-GB" sz="1013" b="0" i="0" u="none" strike="noStrike" kern="1200" cap="none" spc="0" normalizeH="0" baseline="0" noProof="0">
                <a:ln>
                  <a:noFill/>
                </a:ln>
                <a:solidFill>
                  <a:srgbClr val="595454"/>
                </a:solidFill>
                <a:effectLst/>
                <a:uLnTx/>
                <a:uFillTx/>
                <a:latin typeface="Trebuchet MS"/>
                <a:ea typeface="+mn-ea"/>
                <a:cs typeface="+mn-cs"/>
              </a:rPr>
              <a:t> Any grade in 47%; grade ≥3 in 18%; mainly pneumonia and URTI</a:t>
            </a:r>
          </a:p>
        </p:txBody>
      </p:sp>
      <p:sp>
        <p:nvSpPr>
          <p:cNvPr id="73" name="Content Placeholder 4">
            <a:extLst>
              <a:ext uri="{FF2B5EF4-FFF2-40B4-BE49-F238E27FC236}">
                <a16:creationId xmlns:a16="http://schemas.microsoft.com/office/drawing/2014/main" id="{60878238-863A-4F5B-B425-A94030C4DA58}"/>
              </a:ext>
            </a:extLst>
          </p:cNvPr>
          <p:cNvSpPr txBox="1">
            <a:spLocks/>
          </p:cNvSpPr>
          <p:nvPr/>
        </p:nvSpPr>
        <p:spPr bwMode="auto">
          <a:xfrm>
            <a:off x="752419" y="957592"/>
            <a:ext cx="2522415" cy="1764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265113" indent="-265113" algn="l" rtl="0" eaLnBrk="0" fontAlgn="base" hangingPunct="0">
              <a:lnSpc>
                <a:spcPct val="100000"/>
              </a:lnSpc>
              <a:spcBef>
                <a:spcPts val="1200"/>
              </a:spcBef>
              <a:spcAft>
                <a:spcPts val="0"/>
              </a:spcAft>
              <a:buClr>
                <a:srgbClr val="E67225"/>
              </a:buClr>
              <a:buFont typeface="Calibri" panose="020F0502020204030204" pitchFamily="34" charset="0"/>
              <a:buChar char="•"/>
              <a:defRPr sz="2400">
                <a:solidFill>
                  <a:srgbClr val="223341"/>
                </a:solidFill>
                <a:latin typeface="+mn-lt"/>
                <a:ea typeface="+mn-ea"/>
                <a:cs typeface="+mn-cs"/>
              </a:defRPr>
            </a:lvl1pPr>
            <a:lvl2pPr marL="625475" indent="-265113" algn="l" rtl="0" eaLnBrk="0" fontAlgn="base" hangingPunct="0">
              <a:lnSpc>
                <a:spcPct val="100000"/>
              </a:lnSpc>
              <a:spcBef>
                <a:spcPts val="600"/>
              </a:spcBef>
              <a:spcAft>
                <a:spcPts val="0"/>
              </a:spcAft>
              <a:buClr>
                <a:srgbClr val="E67225"/>
              </a:buClr>
              <a:buFont typeface="Arial" pitchFamily="34" charset="0"/>
              <a:buChar char="–"/>
              <a:tabLst/>
              <a:defRPr sz="2000">
                <a:solidFill>
                  <a:srgbClr val="223341"/>
                </a:solidFill>
                <a:latin typeface="+mn-lt"/>
                <a:cs typeface="+mn-cs"/>
              </a:defRPr>
            </a:lvl2pPr>
            <a:lvl3pPr marL="898525" indent="-184150" algn="l" rtl="0" eaLnBrk="0" fontAlgn="base" hangingPunct="0">
              <a:lnSpc>
                <a:spcPct val="100000"/>
              </a:lnSpc>
              <a:spcBef>
                <a:spcPts val="300"/>
              </a:spcBef>
              <a:spcAft>
                <a:spcPts val="0"/>
              </a:spcAft>
              <a:buClr>
                <a:srgbClr val="E67225"/>
              </a:buClr>
              <a:buFont typeface="Arial" pitchFamily="34" charset="0"/>
              <a:buChar char="•"/>
              <a:tabLst>
                <a:tab pos="2871788" algn="l"/>
              </a:tabLst>
              <a:defRPr sz="1800">
                <a:solidFill>
                  <a:srgbClr val="223341"/>
                </a:solidFill>
                <a:latin typeface="+mn-lt"/>
                <a:cs typeface="+mn-cs"/>
              </a:defRPr>
            </a:lvl3pPr>
            <a:lvl4pPr marL="1163638" indent="-177800" algn="l" rtl="0" eaLnBrk="0" fontAlgn="base" hangingPunct="0">
              <a:lnSpc>
                <a:spcPct val="100000"/>
              </a:lnSpc>
              <a:spcBef>
                <a:spcPts val="0"/>
              </a:spcBef>
              <a:spcAft>
                <a:spcPts val="0"/>
              </a:spcAft>
              <a:buClr>
                <a:srgbClr val="E67225"/>
              </a:buClr>
              <a:buFont typeface="Arial" charset="0"/>
              <a:buChar char="−"/>
              <a:tabLst>
                <a:tab pos="2871788" algn="l"/>
              </a:tabLst>
              <a:defRPr sz="1600">
                <a:solidFill>
                  <a:srgbClr val="223341"/>
                </a:solidFill>
                <a:latin typeface="+mn-lt"/>
                <a:cs typeface="+mn-cs"/>
              </a:defRPr>
            </a:lvl4pPr>
            <a:lvl5pPr marL="712788" indent="1116013" algn="l" rtl="0" eaLnBrk="0" fontAlgn="base" hangingPunct="0">
              <a:lnSpc>
                <a:spcPct val="90000"/>
              </a:lnSpc>
              <a:spcBef>
                <a:spcPct val="20000"/>
              </a:spcBef>
              <a:spcAft>
                <a:spcPct val="20000"/>
              </a:spcAft>
              <a:buClr>
                <a:srgbClr val="37AEFF"/>
              </a:buClr>
              <a:buFont typeface="Wingdings" pitchFamily="2" charset="2"/>
              <a:defRPr>
                <a:solidFill>
                  <a:schemeClr val="tx1"/>
                </a:solidFill>
                <a:latin typeface="+mn-lt"/>
                <a:cs typeface="+mn-cs"/>
              </a:defRPr>
            </a:lvl5pPr>
            <a:lvl6pPr marL="29162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6pPr>
            <a:lvl7pPr marL="33734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7pPr>
            <a:lvl8pPr marL="38306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8pPr>
            <a:lvl9pPr marL="42878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9pPr>
          </a:lstStyle>
          <a:p>
            <a:pPr marL="0" marR="0" lvl="0" indent="0" algn="ctr" defTabSz="761970" rtl="0" eaLnBrk="0" fontAlgn="base" latinLnBrk="0" hangingPunct="0">
              <a:lnSpc>
                <a:spcPct val="100000"/>
              </a:lnSpc>
              <a:spcBef>
                <a:spcPts val="1200"/>
              </a:spcBef>
              <a:spcAft>
                <a:spcPts val="0"/>
              </a:spcAft>
              <a:buClr>
                <a:srgbClr val="E67225"/>
              </a:buClr>
              <a:buSzTx/>
              <a:buFont typeface="Calibri" panose="020F0502020204030204" pitchFamily="34" charset="0"/>
              <a:buNone/>
              <a:tabLst/>
              <a:defRPr/>
            </a:pPr>
            <a:r>
              <a:rPr kumimoji="0" lang="en-US" sz="1266" b="1" i="0" u="none" strike="noStrike" kern="0" cap="none" spc="0" normalizeH="0" baseline="0" noProof="0">
                <a:ln>
                  <a:noFill/>
                </a:ln>
                <a:solidFill>
                  <a:srgbClr val="223341"/>
                </a:solidFill>
                <a:effectLst/>
                <a:uLnTx/>
                <a:uFillTx/>
                <a:latin typeface="Trebuchet MS"/>
                <a:ea typeface="+mn-ea"/>
                <a:cs typeface="+mn-cs"/>
              </a:rPr>
              <a:t>REGN5458 molecular structure</a:t>
            </a:r>
          </a:p>
        </p:txBody>
      </p:sp>
      <p:sp>
        <p:nvSpPr>
          <p:cNvPr id="79" name="Content Placeholder 4">
            <a:extLst>
              <a:ext uri="{FF2B5EF4-FFF2-40B4-BE49-F238E27FC236}">
                <a16:creationId xmlns:a16="http://schemas.microsoft.com/office/drawing/2014/main" id="{025985FA-E7CE-4725-AA99-46A7A0CC75A1}"/>
              </a:ext>
            </a:extLst>
          </p:cNvPr>
          <p:cNvSpPr txBox="1">
            <a:spLocks/>
          </p:cNvSpPr>
          <p:nvPr/>
        </p:nvSpPr>
        <p:spPr bwMode="auto">
          <a:xfrm>
            <a:off x="1084864" y="3061094"/>
            <a:ext cx="1903038" cy="158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265113" indent="-265113" algn="l" rtl="0" eaLnBrk="0" fontAlgn="base" hangingPunct="0">
              <a:lnSpc>
                <a:spcPct val="100000"/>
              </a:lnSpc>
              <a:spcBef>
                <a:spcPts val="1200"/>
              </a:spcBef>
              <a:spcAft>
                <a:spcPts val="0"/>
              </a:spcAft>
              <a:buClr>
                <a:srgbClr val="E67225"/>
              </a:buClr>
              <a:buFont typeface="Calibri" panose="020F0502020204030204" pitchFamily="34" charset="0"/>
              <a:buChar char="•"/>
              <a:defRPr sz="2400">
                <a:solidFill>
                  <a:srgbClr val="223341"/>
                </a:solidFill>
                <a:latin typeface="+mn-lt"/>
                <a:ea typeface="+mn-ea"/>
                <a:cs typeface="+mn-cs"/>
              </a:defRPr>
            </a:lvl1pPr>
            <a:lvl2pPr marL="625475" indent="-265113" algn="l" rtl="0" eaLnBrk="0" fontAlgn="base" hangingPunct="0">
              <a:lnSpc>
                <a:spcPct val="100000"/>
              </a:lnSpc>
              <a:spcBef>
                <a:spcPts val="600"/>
              </a:spcBef>
              <a:spcAft>
                <a:spcPts val="0"/>
              </a:spcAft>
              <a:buClr>
                <a:srgbClr val="E67225"/>
              </a:buClr>
              <a:buFont typeface="Arial" pitchFamily="34" charset="0"/>
              <a:buChar char="–"/>
              <a:tabLst/>
              <a:defRPr sz="2000">
                <a:solidFill>
                  <a:srgbClr val="223341"/>
                </a:solidFill>
                <a:latin typeface="+mn-lt"/>
                <a:cs typeface="+mn-cs"/>
              </a:defRPr>
            </a:lvl2pPr>
            <a:lvl3pPr marL="898525" indent="-184150" algn="l" rtl="0" eaLnBrk="0" fontAlgn="base" hangingPunct="0">
              <a:lnSpc>
                <a:spcPct val="100000"/>
              </a:lnSpc>
              <a:spcBef>
                <a:spcPts val="300"/>
              </a:spcBef>
              <a:spcAft>
                <a:spcPts val="0"/>
              </a:spcAft>
              <a:buClr>
                <a:srgbClr val="E67225"/>
              </a:buClr>
              <a:buFont typeface="Arial" pitchFamily="34" charset="0"/>
              <a:buChar char="•"/>
              <a:tabLst>
                <a:tab pos="2871788" algn="l"/>
              </a:tabLst>
              <a:defRPr sz="1800">
                <a:solidFill>
                  <a:srgbClr val="223341"/>
                </a:solidFill>
                <a:latin typeface="+mn-lt"/>
                <a:cs typeface="+mn-cs"/>
              </a:defRPr>
            </a:lvl3pPr>
            <a:lvl4pPr marL="1163638" indent="-177800" algn="l" rtl="0" eaLnBrk="0" fontAlgn="base" hangingPunct="0">
              <a:lnSpc>
                <a:spcPct val="100000"/>
              </a:lnSpc>
              <a:spcBef>
                <a:spcPts val="0"/>
              </a:spcBef>
              <a:spcAft>
                <a:spcPts val="0"/>
              </a:spcAft>
              <a:buClr>
                <a:srgbClr val="E67225"/>
              </a:buClr>
              <a:buFont typeface="Arial" charset="0"/>
              <a:buChar char="−"/>
              <a:tabLst>
                <a:tab pos="2871788" algn="l"/>
              </a:tabLst>
              <a:defRPr sz="1600">
                <a:solidFill>
                  <a:srgbClr val="223341"/>
                </a:solidFill>
                <a:latin typeface="+mn-lt"/>
                <a:cs typeface="+mn-cs"/>
              </a:defRPr>
            </a:lvl4pPr>
            <a:lvl5pPr marL="712788" indent="1116013" algn="l" rtl="0" eaLnBrk="0" fontAlgn="base" hangingPunct="0">
              <a:lnSpc>
                <a:spcPct val="90000"/>
              </a:lnSpc>
              <a:spcBef>
                <a:spcPct val="20000"/>
              </a:spcBef>
              <a:spcAft>
                <a:spcPct val="20000"/>
              </a:spcAft>
              <a:buClr>
                <a:srgbClr val="37AEFF"/>
              </a:buClr>
              <a:buFont typeface="Wingdings" pitchFamily="2" charset="2"/>
              <a:defRPr>
                <a:solidFill>
                  <a:schemeClr val="tx1"/>
                </a:solidFill>
                <a:latin typeface="+mn-lt"/>
                <a:cs typeface="+mn-cs"/>
              </a:defRPr>
            </a:lvl5pPr>
            <a:lvl6pPr marL="29162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6pPr>
            <a:lvl7pPr marL="33734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7pPr>
            <a:lvl8pPr marL="38306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8pPr>
            <a:lvl9pPr marL="42878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9pPr>
          </a:lstStyle>
          <a:p>
            <a:pPr marL="0" marR="0" lvl="0" indent="0" algn="l" defTabSz="761970" rtl="0" eaLnBrk="0" fontAlgn="base" latinLnBrk="0" hangingPunct="0">
              <a:lnSpc>
                <a:spcPct val="100000"/>
              </a:lnSpc>
              <a:spcBef>
                <a:spcPts val="1200"/>
              </a:spcBef>
              <a:spcAft>
                <a:spcPts val="0"/>
              </a:spcAft>
              <a:buClr>
                <a:srgbClr val="E67225"/>
              </a:buClr>
              <a:buSzTx/>
              <a:buFont typeface="Calibri" panose="020F0502020204030204" pitchFamily="34" charset="0"/>
              <a:buNone/>
              <a:tabLst/>
              <a:defRPr/>
            </a:pPr>
            <a:r>
              <a:rPr kumimoji="0" lang="en-US" sz="1266" b="1" i="0" u="none" strike="noStrike" kern="0" cap="none" spc="0" normalizeH="0" baseline="0" noProof="0">
                <a:ln>
                  <a:noFill/>
                </a:ln>
                <a:solidFill>
                  <a:srgbClr val="223341"/>
                </a:solidFill>
                <a:effectLst/>
                <a:uLnTx/>
                <a:uFillTx/>
                <a:latin typeface="Trebuchet MS"/>
                <a:ea typeface="+mn-ea"/>
                <a:cs typeface="+mn-cs"/>
              </a:rPr>
              <a:t>Safety profile</a:t>
            </a:r>
          </a:p>
        </p:txBody>
      </p:sp>
      <p:grpSp>
        <p:nvGrpSpPr>
          <p:cNvPr id="7" name="Group 6">
            <a:extLst>
              <a:ext uri="{FF2B5EF4-FFF2-40B4-BE49-F238E27FC236}">
                <a16:creationId xmlns:a16="http://schemas.microsoft.com/office/drawing/2014/main" id="{A5646041-A23F-4E6E-BEE1-5F15E78A9191}"/>
              </a:ext>
            </a:extLst>
          </p:cNvPr>
          <p:cNvGrpSpPr/>
          <p:nvPr/>
        </p:nvGrpSpPr>
        <p:grpSpPr>
          <a:xfrm>
            <a:off x="341907" y="1264557"/>
            <a:ext cx="3192442" cy="1601859"/>
            <a:chOff x="650673" y="1619653"/>
            <a:chExt cx="3216282" cy="2274991"/>
          </a:xfrm>
        </p:grpSpPr>
        <p:pic>
          <p:nvPicPr>
            <p:cNvPr id="17" name="Picture 16">
              <a:extLst>
                <a:ext uri="{FF2B5EF4-FFF2-40B4-BE49-F238E27FC236}">
                  <a16:creationId xmlns:a16="http://schemas.microsoft.com/office/drawing/2014/main" id="{9105C2AE-FA0D-4354-B8C7-981C03C4DDE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23402" y="1776248"/>
              <a:ext cx="3082267" cy="1563377"/>
            </a:xfrm>
            <a:prstGeom prst="rect">
              <a:avLst/>
            </a:prstGeom>
          </p:spPr>
        </p:pic>
        <p:sp>
          <p:nvSpPr>
            <p:cNvPr id="75" name="Rectangle: Rounded Corners 74">
              <a:extLst>
                <a:ext uri="{FF2B5EF4-FFF2-40B4-BE49-F238E27FC236}">
                  <a16:creationId xmlns:a16="http://schemas.microsoft.com/office/drawing/2014/main" id="{27D9B99C-48C9-4ED8-8CA4-2870B1C8ECD9}"/>
                </a:ext>
              </a:extLst>
            </p:cNvPr>
            <p:cNvSpPr/>
            <p:nvPr/>
          </p:nvSpPr>
          <p:spPr>
            <a:xfrm>
              <a:off x="833168" y="3410670"/>
              <a:ext cx="2862734" cy="382109"/>
            </a:xfrm>
            <a:prstGeom prst="roundRect">
              <a:avLst>
                <a:gd name="adj" fmla="val 16142"/>
              </a:avLst>
            </a:prstGeom>
            <a:solidFill>
              <a:schemeClr val="accent2">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marR="0" lvl="0" indent="0" algn="ctr" defTabSz="761970" rtl="0" eaLnBrk="1" fontAlgn="auto" latinLnBrk="0" hangingPunct="1">
                <a:lnSpc>
                  <a:spcPct val="90000"/>
                </a:lnSpc>
                <a:spcBef>
                  <a:spcPts val="0"/>
                </a:spcBef>
                <a:spcAft>
                  <a:spcPts val="0"/>
                </a:spcAft>
                <a:buClrTx/>
                <a:buSzTx/>
                <a:buFontTx/>
                <a:buNone/>
                <a:tabLst/>
                <a:defRPr/>
              </a:pPr>
              <a:r>
                <a:rPr kumimoji="0" lang="en-US" sz="886" b="0" i="0" u="none" strike="noStrike" kern="1200" cap="none" spc="0" normalizeH="0" baseline="0" noProof="0">
                  <a:ln>
                    <a:noFill/>
                  </a:ln>
                  <a:solidFill>
                    <a:srgbClr val="595454"/>
                  </a:solidFill>
                  <a:effectLst/>
                  <a:uLnTx/>
                  <a:uFillTx/>
                  <a:latin typeface="Trebuchet MS"/>
                  <a:ea typeface="+mn-ea"/>
                  <a:cs typeface="+mn-cs"/>
                </a:rPr>
                <a:t>A BCMA×CD3 bispecific antibody, discovered using VelociBi™</a:t>
              </a:r>
              <a:endParaRPr kumimoji="0" lang="en-GB" sz="886" b="0" i="0" u="none" strike="noStrike" kern="1200" cap="none" spc="0" normalizeH="0" baseline="0" noProof="0">
                <a:ln>
                  <a:noFill/>
                </a:ln>
                <a:solidFill>
                  <a:srgbClr val="595454"/>
                </a:solidFill>
                <a:effectLst/>
                <a:uLnTx/>
                <a:uFillTx/>
                <a:latin typeface="Trebuchet MS"/>
                <a:ea typeface="+mn-ea"/>
                <a:cs typeface="+mn-cs"/>
              </a:endParaRPr>
            </a:p>
          </p:txBody>
        </p:sp>
        <p:sp>
          <p:nvSpPr>
            <p:cNvPr id="6" name="Rectangle: Rounded Corners 5">
              <a:extLst>
                <a:ext uri="{FF2B5EF4-FFF2-40B4-BE49-F238E27FC236}">
                  <a16:creationId xmlns:a16="http://schemas.microsoft.com/office/drawing/2014/main" id="{38F39203-D454-4764-A761-1606D0B8640E}"/>
                </a:ext>
              </a:extLst>
            </p:cNvPr>
            <p:cNvSpPr/>
            <p:nvPr/>
          </p:nvSpPr>
          <p:spPr>
            <a:xfrm>
              <a:off x="650673" y="1619653"/>
              <a:ext cx="3216282" cy="2274991"/>
            </a:xfrm>
            <a:prstGeom prst="roundRect">
              <a:avLst>
                <a:gd name="adj" fmla="val 9131"/>
              </a:avLst>
            </a:prstGeom>
            <a:noFill/>
            <a:ln w="28575">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61970" rtl="0" eaLnBrk="1" fontAlgn="auto" latinLnBrk="0" hangingPunct="1">
                <a:lnSpc>
                  <a:spcPct val="100000"/>
                </a:lnSpc>
                <a:spcBef>
                  <a:spcPts val="0"/>
                </a:spcBef>
                <a:spcAft>
                  <a:spcPts val="0"/>
                </a:spcAft>
                <a:buClrTx/>
                <a:buSzTx/>
                <a:buFontTx/>
                <a:buNone/>
                <a:tabLst/>
                <a:defRPr/>
              </a:pPr>
              <a:endParaRPr kumimoji="0" lang="en-GB" sz="1139" b="0" i="0" u="none" strike="noStrike" kern="1200" cap="none" spc="0" normalizeH="0" baseline="0" noProof="0">
                <a:ln>
                  <a:noFill/>
                </a:ln>
                <a:solidFill>
                  <a:srgbClr val="FFFFFF"/>
                </a:solidFill>
                <a:effectLst/>
                <a:uLnTx/>
                <a:uFillTx/>
                <a:latin typeface="Trebuchet MS"/>
                <a:ea typeface="+mn-ea"/>
                <a:cs typeface="+mn-cs"/>
              </a:endParaRPr>
            </a:p>
          </p:txBody>
        </p:sp>
      </p:grpSp>
      <p:sp>
        <p:nvSpPr>
          <p:cNvPr id="76" name="Content Placeholder 4">
            <a:extLst>
              <a:ext uri="{FF2B5EF4-FFF2-40B4-BE49-F238E27FC236}">
                <a16:creationId xmlns:a16="http://schemas.microsoft.com/office/drawing/2014/main" id="{44892DEC-361F-4096-B7A8-DD038AC90D02}"/>
              </a:ext>
            </a:extLst>
          </p:cNvPr>
          <p:cNvSpPr txBox="1">
            <a:spLocks/>
          </p:cNvSpPr>
          <p:nvPr/>
        </p:nvSpPr>
        <p:spPr bwMode="auto">
          <a:xfrm>
            <a:off x="3850273" y="966684"/>
            <a:ext cx="2267690" cy="158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265113" indent="-265113" algn="l" rtl="0" eaLnBrk="0" fontAlgn="base" hangingPunct="0">
              <a:lnSpc>
                <a:spcPct val="100000"/>
              </a:lnSpc>
              <a:spcBef>
                <a:spcPts val="1200"/>
              </a:spcBef>
              <a:spcAft>
                <a:spcPts val="0"/>
              </a:spcAft>
              <a:buClr>
                <a:srgbClr val="E67225"/>
              </a:buClr>
              <a:buFont typeface="Calibri" panose="020F0502020204030204" pitchFamily="34" charset="0"/>
              <a:buChar char="•"/>
              <a:defRPr sz="2400">
                <a:solidFill>
                  <a:srgbClr val="223341"/>
                </a:solidFill>
                <a:latin typeface="+mn-lt"/>
                <a:ea typeface="+mn-ea"/>
                <a:cs typeface="+mn-cs"/>
              </a:defRPr>
            </a:lvl1pPr>
            <a:lvl2pPr marL="625475" indent="-265113" algn="l" rtl="0" eaLnBrk="0" fontAlgn="base" hangingPunct="0">
              <a:lnSpc>
                <a:spcPct val="100000"/>
              </a:lnSpc>
              <a:spcBef>
                <a:spcPts val="600"/>
              </a:spcBef>
              <a:spcAft>
                <a:spcPts val="0"/>
              </a:spcAft>
              <a:buClr>
                <a:srgbClr val="E67225"/>
              </a:buClr>
              <a:buFont typeface="Arial" pitchFamily="34" charset="0"/>
              <a:buChar char="–"/>
              <a:tabLst/>
              <a:defRPr sz="2000">
                <a:solidFill>
                  <a:srgbClr val="223341"/>
                </a:solidFill>
                <a:latin typeface="+mn-lt"/>
                <a:cs typeface="+mn-cs"/>
              </a:defRPr>
            </a:lvl2pPr>
            <a:lvl3pPr marL="898525" indent="-184150" algn="l" rtl="0" eaLnBrk="0" fontAlgn="base" hangingPunct="0">
              <a:lnSpc>
                <a:spcPct val="100000"/>
              </a:lnSpc>
              <a:spcBef>
                <a:spcPts val="300"/>
              </a:spcBef>
              <a:spcAft>
                <a:spcPts val="0"/>
              </a:spcAft>
              <a:buClr>
                <a:srgbClr val="E67225"/>
              </a:buClr>
              <a:buFont typeface="Arial" pitchFamily="34" charset="0"/>
              <a:buChar char="•"/>
              <a:tabLst>
                <a:tab pos="2871788" algn="l"/>
              </a:tabLst>
              <a:defRPr sz="1800">
                <a:solidFill>
                  <a:srgbClr val="223341"/>
                </a:solidFill>
                <a:latin typeface="+mn-lt"/>
                <a:cs typeface="+mn-cs"/>
              </a:defRPr>
            </a:lvl3pPr>
            <a:lvl4pPr marL="1163638" indent="-177800" algn="l" rtl="0" eaLnBrk="0" fontAlgn="base" hangingPunct="0">
              <a:lnSpc>
                <a:spcPct val="100000"/>
              </a:lnSpc>
              <a:spcBef>
                <a:spcPts val="0"/>
              </a:spcBef>
              <a:spcAft>
                <a:spcPts val="0"/>
              </a:spcAft>
              <a:buClr>
                <a:srgbClr val="E67225"/>
              </a:buClr>
              <a:buFont typeface="Arial" charset="0"/>
              <a:buChar char="−"/>
              <a:tabLst>
                <a:tab pos="2871788" algn="l"/>
              </a:tabLst>
              <a:defRPr sz="1600">
                <a:solidFill>
                  <a:srgbClr val="223341"/>
                </a:solidFill>
                <a:latin typeface="+mn-lt"/>
                <a:cs typeface="+mn-cs"/>
              </a:defRPr>
            </a:lvl4pPr>
            <a:lvl5pPr marL="712788" indent="1116013" algn="l" rtl="0" eaLnBrk="0" fontAlgn="base" hangingPunct="0">
              <a:lnSpc>
                <a:spcPct val="90000"/>
              </a:lnSpc>
              <a:spcBef>
                <a:spcPct val="20000"/>
              </a:spcBef>
              <a:spcAft>
                <a:spcPct val="20000"/>
              </a:spcAft>
              <a:buClr>
                <a:srgbClr val="37AEFF"/>
              </a:buClr>
              <a:buFont typeface="Wingdings" pitchFamily="2" charset="2"/>
              <a:defRPr>
                <a:solidFill>
                  <a:schemeClr val="tx1"/>
                </a:solidFill>
                <a:latin typeface="+mn-lt"/>
                <a:cs typeface="+mn-cs"/>
              </a:defRPr>
            </a:lvl5pPr>
            <a:lvl6pPr marL="29162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6pPr>
            <a:lvl7pPr marL="33734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7pPr>
            <a:lvl8pPr marL="38306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8pPr>
            <a:lvl9pPr marL="42878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9pPr>
          </a:lstStyle>
          <a:p>
            <a:pPr marL="0" marR="0" lvl="0" indent="0" algn="l" defTabSz="761970" rtl="0" eaLnBrk="0" fontAlgn="base" latinLnBrk="0" hangingPunct="0">
              <a:lnSpc>
                <a:spcPct val="100000"/>
              </a:lnSpc>
              <a:spcBef>
                <a:spcPts val="1200"/>
              </a:spcBef>
              <a:spcAft>
                <a:spcPts val="0"/>
              </a:spcAft>
              <a:buClr>
                <a:srgbClr val="E67225"/>
              </a:buClr>
              <a:buSzTx/>
              <a:buFont typeface="Calibri" panose="020F0502020204030204" pitchFamily="34" charset="0"/>
              <a:buNone/>
              <a:tabLst/>
              <a:defRPr/>
            </a:pPr>
            <a:r>
              <a:rPr kumimoji="0" lang="en-US" sz="1266" b="1" i="0" u="none" strike="noStrike" kern="0" cap="none" spc="0" normalizeH="0" baseline="0" noProof="0">
                <a:ln>
                  <a:noFill/>
                </a:ln>
                <a:solidFill>
                  <a:srgbClr val="223341"/>
                </a:solidFill>
                <a:effectLst/>
                <a:uLnTx/>
                <a:uFillTx/>
                <a:latin typeface="Trebuchet MS"/>
                <a:ea typeface="+mn-ea"/>
                <a:cs typeface="+mn-cs"/>
              </a:rPr>
              <a:t>Study design</a:t>
            </a:r>
          </a:p>
        </p:txBody>
      </p:sp>
      <p:grpSp>
        <p:nvGrpSpPr>
          <p:cNvPr id="8" name="Group 7">
            <a:extLst>
              <a:ext uri="{FF2B5EF4-FFF2-40B4-BE49-F238E27FC236}">
                <a16:creationId xmlns:a16="http://schemas.microsoft.com/office/drawing/2014/main" id="{F4A3AE0C-70C1-42BB-BEB1-6ACCBC7F35DF}"/>
              </a:ext>
            </a:extLst>
          </p:cNvPr>
          <p:cNvGrpSpPr/>
          <p:nvPr/>
        </p:nvGrpSpPr>
        <p:grpSpPr>
          <a:xfrm>
            <a:off x="3718672" y="1208416"/>
            <a:ext cx="5178838" cy="1995959"/>
            <a:chOff x="3718672" y="1208417"/>
            <a:chExt cx="4615942" cy="1765962"/>
          </a:xfrm>
        </p:grpSpPr>
        <p:sp>
          <p:nvSpPr>
            <p:cNvPr id="10" name="Rectangle: Rounded Corners 8">
              <a:extLst>
                <a:ext uri="{FF2B5EF4-FFF2-40B4-BE49-F238E27FC236}">
                  <a16:creationId xmlns:a16="http://schemas.microsoft.com/office/drawing/2014/main" id="{05995AC2-EB5A-054B-8755-79473E6C9D99}"/>
                </a:ext>
              </a:extLst>
            </p:cNvPr>
            <p:cNvSpPr/>
            <p:nvPr/>
          </p:nvSpPr>
          <p:spPr>
            <a:xfrm>
              <a:off x="3849479" y="2510941"/>
              <a:ext cx="2352274" cy="463438"/>
            </a:xfrm>
            <a:prstGeom prst="roundRect">
              <a:avLst/>
            </a:prstGeom>
            <a:solidFill>
              <a:srgbClr val="C4ECF9"/>
            </a:solidFill>
            <a:ln w="9525">
              <a:solidFill>
                <a:schemeClr val="accent2"/>
              </a:solidFill>
            </a:ln>
          </p:spPr>
          <p:style>
            <a:lnRef idx="2">
              <a:schemeClr val="accent6"/>
            </a:lnRef>
            <a:fillRef idx="1">
              <a:schemeClr val="lt1"/>
            </a:fillRef>
            <a:effectRef idx="0">
              <a:schemeClr val="accent6"/>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defPPr>
                <a:defRPr lang="en-GB"/>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marL="113913" marR="0" lvl="0" indent="-113913" algn="l" defTabSz="761970" rtl="0" eaLnBrk="1" fontAlgn="base" latinLnBrk="0" hangingPunct="1">
                <a:lnSpc>
                  <a:spcPct val="100000"/>
                </a:lnSpc>
                <a:spcBef>
                  <a:spcPct val="0"/>
                </a:spcBef>
                <a:spcAft>
                  <a:spcPct val="0"/>
                </a:spcAft>
                <a:buClr>
                  <a:srgbClr val="59FFB9"/>
                </a:buClr>
                <a:buSzTx/>
                <a:buFont typeface="Arial" panose="020B0604020202020204" pitchFamily="34" charset="0"/>
                <a:buChar char="•"/>
                <a:tabLst/>
                <a:defRPr/>
              </a:pPr>
              <a:r>
                <a:rPr kumimoji="0" lang="en-GB" sz="760" b="0" i="0" u="none" strike="noStrike" kern="1200" cap="none" spc="0" normalizeH="0" baseline="0" noProof="0">
                  <a:ln>
                    <a:noFill/>
                  </a:ln>
                  <a:solidFill>
                    <a:srgbClr val="595454"/>
                  </a:solidFill>
                  <a:effectLst/>
                  <a:uLnTx/>
                  <a:uFillTx/>
                  <a:latin typeface="Trebuchet MS"/>
                  <a:ea typeface="+mn-ea"/>
                  <a:cs typeface="+mn-cs"/>
                </a:rPr>
                <a:t>Four priming doses in the first 2 weeks before single infusion on W3 D1</a:t>
              </a:r>
            </a:p>
            <a:p>
              <a:pPr marL="113913" marR="0" lvl="0" indent="-113913" algn="l" defTabSz="761970" rtl="0" eaLnBrk="1" fontAlgn="base" latinLnBrk="0" hangingPunct="1">
                <a:lnSpc>
                  <a:spcPct val="100000"/>
                </a:lnSpc>
                <a:spcBef>
                  <a:spcPct val="0"/>
                </a:spcBef>
                <a:spcAft>
                  <a:spcPct val="0"/>
                </a:spcAft>
                <a:buClr>
                  <a:srgbClr val="59FFB9"/>
                </a:buClr>
                <a:buSzTx/>
                <a:buFont typeface="Arial" panose="020B0604020202020204" pitchFamily="34" charset="0"/>
                <a:buChar char="•"/>
                <a:tabLst/>
                <a:defRPr/>
              </a:pPr>
              <a:r>
                <a:rPr kumimoji="0" lang="en-GB" sz="760" b="0" i="0" u="none" strike="noStrike" kern="1200" cap="none" spc="0" normalizeH="0" baseline="0" noProof="0">
                  <a:ln>
                    <a:noFill/>
                  </a:ln>
                  <a:solidFill>
                    <a:srgbClr val="595454"/>
                  </a:solidFill>
                  <a:effectLst/>
                  <a:uLnTx/>
                  <a:uFillTx/>
                  <a:latin typeface="Trebuchet MS"/>
                  <a:ea typeface="+mn-ea"/>
                  <a:cs typeface="+mn-cs"/>
                </a:rPr>
                <a:t>Infusion every other week after 4 months: IV admin</a:t>
              </a:r>
            </a:p>
          </p:txBody>
        </p:sp>
        <p:grpSp>
          <p:nvGrpSpPr>
            <p:cNvPr id="156" name="Group 155">
              <a:extLst>
                <a:ext uri="{FF2B5EF4-FFF2-40B4-BE49-F238E27FC236}">
                  <a16:creationId xmlns:a16="http://schemas.microsoft.com/office/drawing/2014/main" id="{F199FE9D-44A3-43E2-BD86-E64DBA5D50F1}"/>
                </a:ext>
              </a:extLst>
            </p:cNvPr>
            <p:cNvGrpSpPr/>
            <p:nvPr/>
          </p:nvGrpSpPr>
          <p:grpSpPr>
            <a:xfrm>
              <a:off x="3718672" y="1292697"/>
              <a:ext cx="4560595" cy="1210717"/>
              <a:chOff x="4595350" y="1236457"/>
              <a:chExt cx="7206866" cy="1913232"/>
            </a:xfrm>
          </p:grpSpPr>
          <p:sp>
            <p:nvSpPr>
              <p:cNvPr id="3" name="TextBox 2">
                <a:extLst>
                  <a:ext uri="{FF2B5EF4-FFF2-40B4-BE49-F238E27FC236}">
                    <a16:creationId xmlns:a16="http://schemas.microsoft.com/office/drawing/2014/main" id="{FC9E188E-CDDB-464A-9362-1B8FCF8C586A}"/>
                  </a:ext>
                </a:extLst>
              </p:cNvPr>
              <p:cNvSpPr txBox="1"/>
              <p:nvPr/>
            </p:nvSpPr>
            <p:spPr>
              <a:xfrm>
                <a:off x="4782407" y="1236457"/>
                <a:ext cx="3534635" cy="221701"/>
              </a:xfrm>
              <a:prstGeom prst="rect">
                <a:avLst/>
              </a:prstGeom>
              <a:noFill/>
            </p:spPr>
            <p:txBody>
              <a:bodyPr wrap="square" lIns="0" tIns="0" rIns="0" bIns="0" rtlCol="0">
                <a:spAutoFit/>
              </a:bodyPr>
              <a:lstStyle/>
              <a:p>
                <a:pPr marL="0" marR="0" lvl="0" indent="0" algn="ctr" defTabSz="761970" rtl="0" eaLnBrk="1" fontAlgn="auto" latinLnBrk="0" hangingPunct="1">
                  <a:lnSpc>
                    <a:spcPct val="90000"/>
                  </a:lnSpc>
                  <a:spcBef>
                    <a:spcPts val="760"/>
                  </a:spcBef>
                  <a:spcAft>
                    <a:spcPts val="0"/>
                  </a:spcAft>
                  <a:buClr>
                    <a:srgbClr val="59FFB9"/>
                  </a:buClr>
                  <a:buSzTx/>
                  <a:buFontTx/>
                  <a:buNone/>
                  <a:tabLst/>
                  <a:defRPr/>
                </a:pPr>
                <a:r>
                  <a:rPr kumimoji="0" lang="en-US" sz="1013" b="1" i="0" u="none" strike="noStrike" kern="1200" cap="none" spc="0" normalizeH="0" baseline="0" noProof="0">
                    <a:ln>
                      <a:noFill/>
                    </a:ln>
                    <a:solidFill>
                      <a:srgbClr val="595454"/>
                    </a:solidFill>
                    <a:effectLst/>
                    <a:uLnTx/>
                    <a:uFillTx/>
                    <a:latin typeface="Trebuchet MS"/>
                    <a:ea typeface="+mn-ea"/>
                    <a:cs typeface="+mn-cs"/>
                  </a:rPr>
                  <a:t>REGN5458 Phase I dosing schedule</a:t>
                </a:r>
                <a:endParaRPr kumimoji="0" lang="en-GB" sz="1013" b="1" i="0" u="none" strike="noStrike" kern="1200" cap="none" spc="0" normalizeH="0" baseline="0" noProof="0">
                  <a:ln>
                    <a:noFill/>
                  </a:ln>
                  <a:solidFill>
                    <a:srgbClr val="595454"/>
                  </a:solidFill>
                  <a:effectLst/>
                  <a:uLnTx/>
                  <a:uFillTx/>
                  <a:latin typeface="Trebuchet MS"/>
                  <a:ea typeface="+mn-ea"/>
                  <a:cs typeface="+mn-cs"/>
                </a:endParaRPr>
              </a:p>
            </p:txBody>
          </p:sp>
          <p:sp>
            <p:nvSpPr>
              <p:cNvPr id="12" name="TextBox 11">
                <a:extLst>
                  <a:ext uri="{FF2B5EF4-FFF2-40B4-BE49-F238E27FC236}">
                    <a16:creationId xmlns:a16="http://schemas.microsoft.com/office/drawing/2014/main" id="{8D8A05C7-E2CA-44E6-9584-E9E8EE81F5AD}"/>
                  </a:ext>
                </a:extLst>
              </p:cNvPr>
              <p:cNvSpPr txBox="1"/>
              <p:nvPr/>
            </p:nvSpPr>
            <p:spPr>
              <a:xfrm>
                <a:off x="8966052" y="1243815"/>
                <a:ext cx="2628780" cy="221701"/>
              </a:xfrm>
              <a:prstGeom prst="rect">
                <a:avLst/>
              </a:prstGeom>
              <a:noFill/>
            </p:spPr>
            <p:txBody>
              <a:bodyPr wrap="square" lIns="0" tIns="0" rIns="0" bIns="0" rtlCol="0">
                <a:spAutoFit/>
              </a:bodyPr>
              <a:lstStyle/>
              <a:p>
                <a:pPr marL="0" marR="0" lvl="0" indent="0" algn="ctr" defTabSz="761970" rtl="0" eaLnBrk="1" fontAlgn="auto" latinLnBrk="0" hangingPunct="1">
                  <a:lnSpc>
                    <a:spcPct val="90000"/>
                  </a:lnSpc>
                  <a:spcBef>
                    <a:spcPts val="760"/>
                  </a:spcBef>
                  <a:spcAft>
                    <a:spcPts val="0"/>
                  </a:spcAft>
                  <a:buClr>
                    <a:srgbClr val="59FFB9"/>
                  </a:buClr>
                  <a:buSzTx/>
                  <a:buFontTx/>
                  <a:buNone/>
                  <a:tabLst/>
                  <a:defRPr/>
                </a:pPr>
                <a:r>
                  <a:rPr kumimoji="0" lang="en-US" sz="1013" b="1" i="0" u="none" strike="noStrike" kern="1200" cap="none" spc="0" normalizeH="0" baseline="0" noProof="0">
                    <a:ln>
                      <a:noFill/>
                    </a:ln>
                    <a:solidFill>
                      <a:srgbClr val="595454"/>
                    </a:solidFill>
                    <a:effectLst/>
                    <a:uLnTx/>
                    <a:uFillTx/>
                    <a:latin typeface="Trebuchet MS"/>
                    <a:ea typeface="+mn-ea"/>
                    <a:cs typeface="+mn-cs"/>
                  </a:rPr>
                  <a:t>REGN5458 IV dosing levels</a:t>
                </a:r>
                <a:endParaRPr kumimoji="0" lang="en-GB" sz="1013" b="1" i="0" u="none" strike="noStrike" kern="1200" cap="none" spc="0" normalizeH="0" baseline="0" noProof="0">
                  <a:ln>
                    <a:noFill/>
                  </a:ln>
                  <a:solidFill>
                    <a:srgbClr val="595454"/>
                  </a:solidFill>
                  <a:effectLst/>
                  <a:uLnTx/>
                  <a:uFillTx/>
                  <a:latin typeface="Trebuchet MS"/>
                  <a:ea typeface="+mn-ea"/>
                  <a:cs typeface="+mn-cs"/>
                </a:endParaRPr>
              </a:p>
            </p:txBody>
          </p:sp>
          <p:sp>
            <p:nvSpPr>
              <p:cNvPr id="13" name="TextBox 12">
                <a:extLst>
                  <a:ext uri="{FF2B5EF4-FFF2-40B4-BE49-F238E27FC236}">
                    <a16:creationId xmlns:a16="http://schemas.microsoft.com/office/drawing/2014/main" id="{5321B078-CB06-42BD-8D17-182A82A6D5D8}"/>
                  </a:ext>
                </a:extLst>
              </p:cNvPr>
              <p:cNvSpPr txBox="1"/>
              <p:nvPr/>
            </p:nvSpPr>
            <p:spPr>
              <a:xfrm>
                <a:off x="5321722" y="1506878"/>
                <a:ext cx="1239422" cy="193836"/>
              </a:xfrm>
              <a:prstGeom prst="rect">
                <a:avLst/>
              </a:prstGeom>
              <a:noFill/>
            </p:spPr>
            <p:txBody>
              <a:bodyPr wrap="square" lIns="0" tIns="0" rIns="0" bIns="0" rtlCol="0">
                <a:spAutoFit/>
              </a:bodyPr>
              <a:lstStyle/>
              <a:p>
                <a:pPr marL="0" marR="0" lvl="0" indent="0" algn="ctr" defTabSz="761970" rtl="0" eaLnBrk="1" fontAlgn="auto" latinLnBrk="0" hangingPunct="1">
                  <a:lnSpc>
                    <a:spcPct val="90000"/>
                  </a:lnSpc>
                  <a:spcBef>
                    <a:spcPts val="760"/>
                  </a:spcBef>
                  <a:spcAft>
                    <a:spcPts val="0"/>
                  </a:spcAft>
                  <a:buClr>
                    <a:srgbClr val="59FFB9"/>
                  </a:buClr>
                  <a:buSzTx/>
                  <a:buFontTx/>
                  <a:buNone/>
                  <a:tabLst/>
                  <a:defRPr/>
                </a:pPr>
                <a:r>
                  <a:rPr kumimoji="0" lang="en-US" sz="886" b="0" i="0" u="none" strike="noStrike" kern="1200" cap="none" spc="0" normalizeH="0" baseline="0" noProof="0">
                    <a:ln>
                      <a:noFill/>
                    </a:ln>
                    <a:solidFill>
                      <a:srgbClr val="595454"/>
                    </a:solidFill>
                    <a:effectLst/>
                    <a:uLnTx/>
                    <a:uFillTx/>
                    <a:latin typeface="Trebuchet MS"/>
                    <a:ea typeface="+mn-ea"/>
                    <a:cs typeface="+mn-cs"/>
                  </a:rPr>
                  <a:t>Step-up dosing</a:t>
                </a:r>
                <a:endParaRPr kumimoji="0" lang="en-GB" sz="886" b="0" i="0" u="none" strike="noStrike" kern="1200" cap="none" spc="0" normalizeH="0" baseline="0" noProof="0">
                  <a:ln>
                    <a:noFill/>
                  </a:ln>
                  <a:solidFill>
                    <a:srgbClr val="595454"/>
                  </a:solidFill>
                  <a:effectLst/>
                  <a:uLnTx/>
                  <a:uFillTx/>
                  <a:latin typeface="Trebuchet MS"/>
                  <a:ea typeface="+mn-ea"/>
                  <a:cs typeface="+mn-cs"/>
                </a:endParaRPr>
              </a:p>
            </p:txBody>
          </p:sp>
          <p:sp>
            <p:nvSpPr>
              <p:cNvPr id="14" name="TextBox 13">
                <a:extLst>
                  <a:ext uri="{FF2B5EF4-FFF2-40B4-BE49-F238E27FC236}">
                    <a16:creationId xmlns:a16="http://schemas.microsoft.com/office/drawing/2014/main" id="{5E2C3778-2737-44AF-9333-4044A4FC34EA}"/>
                  </a:ext>
                </a:extLst>
              </p:cNvPr>
              <p:cNvSpPr txBox="1"/>
              <p:nvPr/>
            </p:nvSpPr>
            <p:spPr>
              <a:xfrm>
                <a:off x="6464524" y="1753297"/>
                <a:ext cx="1239422" cy="332753"/>
              </a:xfrm>
              <a:prstGeom prst="rect">
                <a:avLst/>
              </a:prstGeom>
              <a:noFill/>
            </p:spPr>
            <p:txBody>
              <a:bodyPr wrap="square" lIns="0" tIns="0" rIns="0" bIns="0" rtlCol="0">
                <a:spAutoFit/>
              </a:bodyPr>
              <a:lstStyle/>
              <a:p>
                <a:pPr marL="0" marR="0" lvl="0" indent="0" algn="ctr" defTabSz="761970" rtl="0" eaLnBrk="1" fontAlgn="auto" latinLnBrk="0" hangingPunct="1">
                  <a:lnSpc>
                    <a:spcPct val="90000"/>
                  </a:lnSpc>
                  <a:spcBef>
                    <a:spcPts val="760"/>
                  </a:spcBef>
                  <a:spcAft>
                    <a:spcPts val="0"/>
                  </a:spcAft>
                  <a:buClr>
                    <a:srgbClr val="59FFB9"/>
                  </a:buClr>
                  <a:buSzTx/>
                  <a:buFontTx/>
                  <a:buNone/>
                  <a:tabLst/>
                  <a:defRPr/>
                </a:pPr>
                <a:r>
                  <a:rPr kumimoji="0" lang="en-US" sz="760" b="0" i="0" u="none" strike="noStrike" kern="1200" cap="none" spc="0" normalizeH="0" baseline="0" noProof="0">
                    <a:ln>
                      <a:noFill/>
                    </a:ln>
                    <a:solidFill>
                      <a:srgbClr val="7030A0"/>
                    </a:solidFill>
                    <a:effectLst/>
                    <a:uLnTx/>
                    <a:uFillTx/>
                    <a:latin typeface="Trebuchet MS"/>
                    <a:ea typeface="+mn-ea"/>
                    <a:cs typeface="+mn-cs"/>
                  </a:rPr>
                  <a:t>REGN5458 dose (single infusion)</a:t>
                </a:r>
                <a:endParaRPr kumimoji="0" lang="en-GB" sz="760" b="0" i="0" u="none" strike="noStrike" kern="1200" cap="none" spc="0" normalizeH="0" baseline="0" noProof="0">
                  <a:ln>
                    <a:noFill/>
                  </a:ln>
                  <a:solidFill>
                    <a:srgbClr val="7030A0"/>
                  </a:solidFill>
                  <a:effectLst/>
                  <a:uLnTx/>
                  <a:uFillTx/>
                  <a:latin typeface="Trebuchet MS"/>
                  <a:ea typeface="+mn-ea"/>
                  <a:cs typeface="+mn-cs"/>
                </a:endParaRPr>
              </a:p>
            </p:txBody>
          </p:sp>
          <p:sp>
            <p:nvSpPr>
              <p:cNvPr id="15" name="TextBox 14">
                <a:extLst>
                  <a:ext uri="{FF2B5EF4-FFF2-40B4-BE49-F238E27FC236}">
                    <a16:creationId xmlns:a16="http://schemas.microsoft.com/office/drawing/2014/main" id="{1862A325-CB97-4C6D-96F9-C231825654D5}"/>
                  </a:ext>
                </a:extLst>
              </p:cNvPr>
              <p:cNvSpPr txBox="1"/>
              <p:nvPr/>
            </p:nvSpPr>
            <p:spPr>
              <a:xfrm>
                <a:off x="5506650" y="1753297"/>
                <a:ext cx="1239422" cy="332753"/>
              </a:xfrm>
              <a:prstGeom prst="rect">
                <a:avLst/>
              </a:prstGeom>
              <a:noFill/>
            </p:spPr>
            <p:txBody>
              <a:bodyPr wrap="square" lIns="0" tIns="0" rIns="0" bIns="0" rtlCol="0">
                <a:spAutoFit/>
              </a:bodyPr>
              <a:lstStyle/>
              <a:p>
                <a:pPr marL="0" marR="0" lvl="0" indent="0" algn="ctr" defTabSz="761970" rtl="0" eaLnBrk="1" fontAlgn="auto" latinLnBrk="0" hangingPunct="1">
                  <a:lnSpc>
                    <a:spcPct val="90000"/>
                  </a:lnSpc>
                  <a:spcBef>
                    <a:spcPts val="760"/>
                  </a:spcBef>
                  <a:spcAft>
                    <a:spcPts val="0"/>
                  </a:spcAft>
                  <a:buClr>
                    <a:srgbClr val="59FFB9"/>
                  </a:buClr>
                  <a:buSzTx/>
                  <a:buFontTx/>
                  <a:buNone/>
                  <a:tabLst/>
                  <a:defRPr/>
                </a:pPr>
                <a:r>
                  <a:rPr kumimoji="0" lang="en-US" sz="760" b="0" i="0" u="none" strike="noStrike" kern="1200" cap="none" spc="0" normalizeH="0" baseline="0" noProof="0">
                    <a:ln>
                      <a:noFill/>
                    </a:ln>
                    <a:solidFill>
                      <a:srgbClr val="7030A0"/>
                    </a:solidFill>
                    <a:effectLst/>
                    <a:uLnTx/>
                    <a:uFillTx/>
                    <a:latin typeface="Trebuchet MS"/>
                    <a:ea typeface="+mn-ea"/>
                    <a:cs typeface="+mn-cs"/>
                  </a:rPr>
                  <a:t>REGN5458 </a:t>
                </a:r>
                <a:br>
                  <a:rPr kumimoji="0" lang="en-US" sz="760" b="0" i="0" u="none" strike="noStrike" kern="1200" cap="none" spc="0" normalizeH="0" baseline="0" noProof="0">
                    <a:ln>
                      <a:noFill/>
                    </a:ln>
                    <a:solidFill>
                      <a:srgbClr val="7030A0"/>
                    </a:solidFill>
                    <a:effectLst/>
                    <a:uLnTx/>
                    <a:uFillTx/>
                    <a:latin typeface="Trebuchet MS"/>
                    <a:ea typeface="+mn-ea"/>
                    <a:cs typeface="+mn-cs"/>
                  </a:rPr>
                </a:br>
                <a:r>
                  <a:rPr kumimoji="0" lang="en-US" sz="760" b="0" i="0" u="none" strike="noStrike" kern="1200" cap="none" spc="0" normalizeH="0" baseline="0" noProof="0">
                    <a:ln>
                      <a:noFill/>
                    </a:ln>
                    <a:solidFill>
                      <a:srgbClr val="7030A0"/>
                    </a:solidFill>
                    <a:effectLst/>
                    <a:uLnTx/>
                    <a:uFillTx/>
                    <a:latin typeface="Trebuchet MS"/>
                    <a:ea typeface="+mn-ea"/>
                    <a:cs typeface="+mn-cs"/>
                  </a:rPr>
                  <a:t>W2 dose(split)</a:t>
                </a:r>
                <a:endParaRPr kumimoji="0" lang="en-GB" sz="760" b="0" i="0" u="none" strike="noStrike" kern="1200" cap="none" spc="0" normalizeH="0" baseline="0" noProof="0">
                  <a:ln>
                    <a:noFill/>
                  </a:ln>
                  <a:solidFill>
                    <a:srgbClr val="7030A0"/>
                  </a:solidFill>
                  <a:effectLst/>
                  <a:uLnTx/>
                  <a:uFillTx/>
                  <a:latin typeface="Trebuchet MS"/>
                  <a:ea typeface="+mn-ea"/>
                  <a:cs typeface="+mn-cs"/>
                </a:endParaRPr>
              </a:p>
            </p:txBody>
          </p:sp>
          <p:sp>
            <p:nvSpPr>
              <p:cNvPr id="16" name="TextBox 15">
                <a:extLst>
                  <a:ext uri="{FF2B5EF4-FFF2-40B4-BE49-F238E27FC236}">
                    <a16:creationId xmlns:a16="http://schemas.microsoft.com/office/drawing/2014/main" id="{EB2EC25F-D4A9-4DB5-9C7F-85FE5D3C6426}"/>
                  </a:ext>
                </a:extLst>
              </p:cNvPr>
              <p:cNvSpPr txBox="1"/>
              <p:nvPr/>
            </p:nvSpPr>
            <p:spPr>
              <a:xfrm>
                <a:off x="4595350" y="1753297"/>
                <a:ext cx="1239422" cy="332753"/>
              </a:xfrm>
              <a:prstGeom prst="rect">
                <a:avLst/>
              </a:prstGeom>
              <a:noFill/>
            </p:spPr>
            <p:txBody>
              <a:bodyPr wrap="square" lIns="0" tIns="0" rIns="0" bIns="0" rtlCol="0">
                <a:spAutoFit/>
              </a:bodyPr>
              <a:lstStyle/>
              <a:p>
                <a:pPr marL="0" marR="0" lvl="0" indent="0" algn="ctr" defTabSz="761970" rtl="0" eaLnBrk="1" fontAlgn="auto" latinLnBrk="0" hangingPunct="1">
                  <a:lnSpc>
                    <a:spcPct val="90000"/>
                  </a:lnSpc>
                  <a:spcBef>
                    <a:spcPts val="760"/>
                  </a:spcBef>
                  <a:spcAft>
                    <a:spcPts val="0"/>
                  </a:spcAft>
                  <a:buClr>
                    <a:srgbClr val="59FFB9"/>
                  </a:buClr>
                  <a:buSzTx/>
                  <a:buFontTx/>
                  <a:buNone/>
                  <a:tabLst/>
                  <a:defRPr/>
                </a:pPr>
                <a:r>
                  <a:rPr kumimoji="0" lang="en-US" sz="760" b="0" i="0" u="none" strike="noStrike" kern="1200" cap="none" spc="0" normalizeH="0" baseline="0" noProof="0">
                    <a:ln>
                      <a:noFill/>
                    </a:ln>
                    <a:solidFill>
                      <a:srgbClr val="7030A0"/>
                    </a:solidFill>
                    <a:effectLst/>
                    <a:uLnTx/>
                    <a:uFillTx/>
                    <a:latin typeface="Trebuchet MS"/>
                    <a:ea typeface="+mn-ea"/>
                    <a:cs typeface="+mn-cs"/>
                  </a:rPr>
                  <a:t>REGN5458 </a:t>
                </a:r>
                <a:br>
                  <a:rPr kumimoji="0" lang="en-US" sz="760" b="0" i="0" u="none" strike="noStrike" kern="1200" cap="none" spc="0" normalizeH="0" baseline="0" noProof="0">
                    <a:ln>
                      <a:noFill/>
                    </a:ln>
                    <a:solidFill>
                      <a:srgbClr val="7030A0"/>
                    </a:solidFill>
                    <a:effectLst/>
                    <a:uLnTx/>
                    <a:uFillTx/>
                    <a:latin typeface="Trebuchet MS"/>
                    <a:ea typeface="+mn-ea"/>
                    <a:cs typeface="+mn-cs"/>
                  </a:rPr>
                </a:br>
                <a:r>
                  <a:rPr kumimoji="0" lang="en-US" sz="760" b="0" i="0" u="none" strike="noStrike" kern="1200" cap="none" spc="0" normalizeH="0" baseline="0" noProof="0">
                    <a:ln>
                      <a:noFill/>
                    </a:ln>
                    <a:solidFill>
                      <a:srgbClr val="7030A0"/>
                    </a:solidFill>
                    <a:effectLst/>
                    <a:uLnTx/>
                    <a:uFillTx/>
                    <a:latin typeface="Trebuchet MS"/>
                    <a:ea typeface="+mn-ea"/>
                    <a:cs typeface="+mn-cs"/>
                  </a:rPr>
                  <a:t>W1 dose(split)</a:t>
                </a:r>
                <a:endParaRPr kumimoji="0" lang="en-GB" sz="760" b="0" i="0" u="none" strike="noStrike" kern="1200" cap="none" spc="0" normalizeH="0" baseline="0" noProof="0">
                  <a:ln>
                    <a:noFill/>
                  </a:ln>
                  <a:solidFill>
                    <a:srgbClr val="7030A0"/>
                  </a:solidFill>
                  <a:effectLst/>
                  <a:uLnTx/>
                  <a:uFillTx/>
                  <a:latin typeface="Trebuchet MS"/>
                  <a:ea typeface="+mn-ea"/>
                  <a:cs typeface="+mn-cs"/>
                </a:endParaRPr>
              </a:p>
            </p:txBody>
          </p:sp>
          <p:cxnSp>
            <p:nvCxnSpPr>
              <p:cNvPr id="18" name="Straight Arrow Connector 17">
                <a:extLst>
                  <a:ext uri="{FF2B5EF4-FFF2-40B4-BE49-F238E27FC236}">
                    <a16:creationId xmlns:a16="http://schemas.microsoft.com/office/drawing/2014/main" id="{73AED5F2-B29C-463D-B4C3-767E543E363A}"/>
                  </a:ext>
                </a:extLst>
              </p:cNvPr>
              <p:cNvCxnSpPr/>
              <p:nvPr/>
            </p:nvCxnSpPr>
            <p:spPr>
              <a:xfrm>
                <a:off x="5005365" y="1698230"/>
                <a:ext cx="2045482"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8CA0FEF8-BFEA-4E33-A507-34655F76EC90}"/>
                  </a:ext>
                </a:extLst>
              </p:cNvPr>
              <p:cNvSpPr/>
              <p:nvPr/>
            </p:nvSpPr>
            <p:spPr>
              <a:xfrm>
                <a:off x="5031367" y="2198891"/>
                <a:ext cx="453615" cy="177680"/>
              </a:xfrm>
              <a:prstGeom prst="roundRect">
                <a:avLst>
                  <a:gd name="adj" fmla="val 38618"/>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761970" rtl="0" eaLnBrk="1" fontAlgn="auto" latinLnBrk="0" hangingPunct="1">
                  <a:lnSpc>
                    <a:spcPct val="100000"/>
                  </a:lnSpc>
                  <a:spcBef>
                    <a:spcPts val="0"/>
                  </a:spcBef>
                  <a:spcAft>
                    <a:spcPts val="0"/>
                  </a:spcAft>
                  <a:buClrTx/>
                  <a:buSzTx/>
                  <a:buFontTx/>
                  <a:buNone/>
                  <a:tabLst/>
                  <a:defRPr/>
                </a:pPr>
                <a:r>
                  <a:rPr kumimoji="0" lang="en-US" sz="696" b="0" i="0" u="none" strike="noStrike" kern="1200" cap="none" spc="0" normalizeH="0" baseline="0" noProof="0">
                    <a:ln>
                      <a:noFill/>
                    </a:ln>
                    <a:solidFill>
                      <a:srgbClr val="FFFFFF"/>
                    </a:solidFill>
                    <a:effectLst/>
                    <a:uLnTx/>
                    <a:uFillTx/>
                    <a:latin typeface="Trebuchet MS"/>
                    <a:ea typeface="+mn-ea"/>
                    <a:cs typeface="+mn-cs"/>
                  </a:rPr>
                  <a:t>W1D1</a:t>
                </a:r>
                <a:endParaRPr kumimoji="0" lang="en-GB" sz="696" b="0" i="0" u="none" strike="noStrike" kern="1200" cap="none" spc="0" normalizeH="0" baseline="0" noProof="0">
                  <a:ln>
                    <a:noFill/>
                  </a:ln>
                  <a:solidFill>
                    <a:srgbClr val="FFFFFF"/>
                  </a:solidFill>
                  <a:effectLst/>
                  <a:uLnTx/>
                  <a:uFillTx/>
                  <a:latin typeface="Trebuchet MS"/>
                  <a:ea typeface="+mn-ea"/>
                  <a:cs typeface="+mn-cs"/>
                </a:endParaRPr>
              </a:p>
            </p:txBody>
          </p:sp>
          <p:sp>
            <p:nvSpPr>
              <p:cNvPr id="20" name="Rectangle: Rounded Corners 19">
                <a:extLst>
                  <a:ext uri="{FF2B5EF4-FFF2-40B4-BE49-F238E27FC236}">
                    <a16:creationId xmlns:a16="http://schemas.microsoft.com/office/drawing/2014/main" id="{02DD29C1-0E5C-4EC4-B867-CFF5915A0418}"/>
                  </a:ext>
                </a:extLst>
              </p:cNvPr>
              <p:cNvSpPr/>
              <p:nvPr/>
            </p:nvSpPr>
            <p:spPr>
              <a:xfrm>
                <a:off x="5834773" y="2198891"/>
                <a:ext cx="453615" cy="177680"/>
              </a:xfrm>
              <a:prstGeom prst="roundRect">
                <a:avLst>
                  <a:gd name="adj" fmla="val 38618"/>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761970" rtl="0" eaLnBrk="1" fontAlgn="auto" latinLnBrk="0" hangingPunct="1">
                  <a:lnSpc>
                    <a:spcPct val="100000"/>
                  </a:lnSpc>
                  <a:spcBef>
                    <a:spcPts val="0"/>
                  </a:spcBef>
                  <a:spcAft>
                    <a:spcPts val="0"/>
                  </a:spcAft>
                  <a:buClrTx/>
                  <a:buSzTx/>
                  <a:buFontTx/>
                  <a:buNone/>
                  <a:tabLst/>
                  <a:defRPr/>
                </a:pPr>
                <a:r>
                  <a:rPr kumimoji="0" lang="en-US" sz="696" b="0" i="0" u="none" strike="noStrike" kern="1200" cap="none" spc="0" normalizeH="0" baseline="0" noProof="0">
                    <a:ln>
                      <a:noFill/>
                    </a:ln>
                    <a:solidFill>
                      <a:srgbClr val="FFFFFF"/>
                    </a:solidFill>
                    <a:effectLst/>
                    <a:uLnTx/>
                    <a:uFillTx/>
                    <a:latin typeface="Trebuchet MS"/>
                    <a:ea typeface="+mn-ea"/>
                    <a:cs typeface="+mn-cs"/>
                  </a:rPr>
                  <a:t>W2D1</a:t>
                </a:r>
                <a:endParaRPr kumimoji="0" lang="en-GB" sz="696" b="0" i="0" u="none" strike="noStrike" kern="1200" cap="none" spc="0" normalizeH="0" baseline="0" noProof="0">
                  <a:ln>
                    <a:noFill/>
                  </a:ln>
                  <a:solidFill>
                    <a:srgbClr val="FFFFFF"/>
                  </a:solidFill>
                  <a:effectLst/>
                  <a:uLnTx/>
                  <a:uFillTx/>
                  <a:latin typeface="Trebuchet MS"/>
                  <a:ea typeface="+mn-ea"/>
                  <a:cs typeface="+mn-cs"/>
                </a:endParaRPr>
              </a:p>
            </p:txBody>
          </p:sp>
          <p:sp>
            <p:nvSpPr>
              <p:cNvPr id="21" name="Rectangle: Rounded Corners 20">
                <a:extLst>
                  <a:ext uri="{FF2B5EF4-FFF2-40B4-BE49-F238E27FC236}">
                    <a16:creationId xmlns:a16="http://schemas.microsoft.com/office/drawing/2014/main" id="{AC4C0AB8-90DB-4B18-832C-F2AFBA39AA81}"/>
                  </a:ext>
                </a:extLst>
              </p:cNvPr>
              <p:cNvSpPr/>
              <p:nvPr/>
            </p:nvSpPr>
            <p:spPr>
              <a:xfrm>
                <a:off x="5279842" y="2476346"/>
                <a:ext cx="453615" cy="177680"/>
              </a:xfrm>
              <a:prstGeom prst="roundRect">
                <a:avLst>
                  <a:gd name="adj" fmla="val 38618"/>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761970" rtl="0" eaLnBrk="1" fontAlgn="auto" latinLnBrk="0" hangingPunct="1">
                  <a:lnSpc>
                    <a:spcPct val="100000"/>
                  </a:lnSpc>
                  <a:spcBef>
                    <a:spcPts val="0"/>
                  </a:spcBef>
                  <a:spcAft>
                    <a:spcPts val="0"/>
                  </a:spcAft>
                  <a:buClrTx/>
                  <a:buSzTx/>
                  <a:buFontTx/>
                  <a:buNone/>
                  <a:tabLst/>
                  <a:defRPr/>
                </a:pPr>
                <a:r>
                  <a:rPr kumimoji="0" lang="en-US" sz="696" b="0" i="0" u="none" strike="noStrike" kern="1200" cap="none" spc="0" normalizeH="0" baseline="0" noProof="0">
                    <a:ln>
                      <a:noFill/>
                    </a:ln>
                    <a:solidFill>
                      <a:srgbClr val="FFFFFF"/>
                    </a:solidFill>
                    <a:effectLst/>
                    <a:uLnTx/>
                    <a:uFillTx/>
                    <a:latin typeface="Trebuchet MS"/>
                    <a:ea typeface="+mn-ea"/>
                    <a:cs typeface="+mn-cs"/>
                  </a:rPr>
                  <a:t>W1D2</a:t>
                </a:r>
                <a:endParaRPr kumimoji="0" lang="en-GB" sz="696" b="0" i="0" u="none" strike="noStrike" kern="1200" cap="none" spc="0" normalizeH="0" baseline="0" noProof="0">
                  <a:ln>
                    <a:noFill/>
                  </a:ln>
                  <a:solidFill>
                    <a:srgbClr val="FFFFFF"/>
                  </a:solidFill>
                  <a:effectLst/>
                  <a:uLnTx/>
                  <a:uFillTx/>
                  <a:latin typeface="Trebuchet MS"/>
                  <a:ea typeface="+mn-ea"/>
                  <a:cs typeface="+mn-cs"/>
                </a:endParaRPr>
              </a:p>
            </p:txBody>
          </p:sp>
          <p:sp>
            <p:nvSpPr>
              <p:cNvPr id="22" name="Rectangle: Rounded Corners 21">
                <a:extLst>
                  <a:ext uri="{FF2B5EF4-FFF2-40B4-BE49-F238E27FC236}">
                    <a16:creationId xmlns:a16="http://schemas.microsoft.com/office/drawing/2014/main" id="{7C160FF4-831E-4212-BB69-E9A958977903}"/>
                  </a:ext>
                </a:extLst>
              </p:cNvPr>
              <p:cNvSpPr/>
              <p:nvPr/>
            </p:nvSpPr>
            <p:spPr>
              <a:xfrm>
                <a:off x="6075028" y="2476346"/>
                <a:ext cx="453615" cy="177680"/>
              </a:xfrm>
              <a:prstGeom prst="roundRect">
                <a:avLst>
                  <a:gd name="adj" fmla="val 38618"/>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761970" rtl="0" eaLnBrk="1" fontAlgn="auto" latinLnBrk="0" hangingPunct="1">
                  <a:lnSpc>
                    <a:spcPct val="100000"/>
                  </a:lnSpc>
                  <a:spcBef>
                    <a:spcPts val="0"/>
                  </a:spcBef>
                  <a:spcAft>
                    <a:spcPts val="0"/>
                  </a:spcAft>
                  <a:buClrTx/>
                  <a:buSzTx/>
                  <a:buFontTx/>
                  <a:buNone/>
                  <a:tabLst/>
                  <a:defRPr/>
                </a:pPr>
                <a:r>
                  <a:rPr kumimoji="0" lang="en-US" sz="696" b="0" i="0" u="none" strike="noStrike" kern="1200" cap="none" spc="0" normalizeH="0" baseline="0" noProof="0">
                    <a:ln>
                      <a:noFill/>
                    </a:ln>
                    <a:solidFill>
                      <a:srgbClr val="FFFFFF"/>
                    </a:solidFill>
                    <a:effectLst/>
                    <a:uLnTx/>
                    <a:uFillTx/>
                    <a:latin typeface="Trebuchet MS"/>
                    <a:ea typeface="+mn-ea"/>
                    <a:cs typeface="+mn-cs"/>
                  </a:rPr>
                  <a:t>W2D2</a:t>
                </a:r>
                <a:endParaRPr kumimoji="0" lang="en-GB" sz="696" b="0" i="0" u="none" strike="noStrike" kern="1200" cap="none" spc="0" normalizeH="0" baseline="0" noProof="0">
                  <a:ln>
                    <a:noFill/>
                  </a:ln>
                  <a:solidFill>
                    <a:srgbClr val="FFFFFF"/>
                  </a:solidFill>
                  <a:effectLst/>
                  <a:uLnTx/>
                  <a:uFillTx/>
                  <a:latin typeface="Trebuchet MS"/>
                  <a:ea typeface="+mn-ea"/>
                  <a:cs typeface="+mn-cs"/>
                </a:endParaRPr>
              </a:p>
            </p:txBody>
          </p:sp>
          <p:sp>
            <p:nvSpPr>
              <p:cNvPr id="23" name="Rectangle: Rounded Corners 22">
                <a:extLst>
                  <a:ext uri="{FF2B5EF4-FFF2-40B4-BE49-F238E27FC236}">
                    <a16:creationId xmlns:a16="http://schemas.microsoft.com/office/drawing/2014/main" id="{FD7BB92D-E6F6-4020-AD84-F743479C7744}"/>
                  </a:ext>
                </a:extLst>
              </p:cNvPr>
              <p:cNvSpPr/>
              <p:nvPr/>
            </p:nvSpPr>
            <p:spPr>
              <a:xfrm>
                <a:off x="6824039" y="2476346"/>
                <a:ext cx="453615" cy="177680"/>
              </a:xfrm>
              <a:prstGeom prst="roundRect">
                <a:avLst>
                  <a:gd name="adj" fmla="val 38618"/>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761970" rtl="0" eaLnBrk="1" fontAlgn="auto" latinLnBrk="0" hangingPunct="1">
                  <a:lnSpc>
                    <a:spcPct val="100000"/>
                  </a:lnSpc>
                  <a:spcBef>
                    <a:spcPts val="0"/>
                  </a:spcBef>
                  <a:spcAft>
                    <a:spcPts val="0"/>
                  </a:spcAft>
                  <a:buClrTx/>
                  <a:buSzTx/>
                  <a:buFontTx/>
                  <a:buNone/>
                  <a:tabLst/>
                  <a:defRPr/>
                </a:pPr>
                <a:r>
                  <a:rPr kumimoji="0" lang="en-US" sz="696" b="0" i="0" u="none" strike="noStrike" kern="1200" cap="none" spc="0" normalizeH="0" baseline="0" noProof="0">
                    <a:ln>
                      <a:noFill/>
                    </a:ln>
                    <a:solidFill>
                      <a:srgbClr val="FFFFFF"/>
                    </a:solidFill>
                    <a:effectLst/>
                    <a:uLnTx/>
                    <a:uFillTx/>
                    <a:latin typeface="Trebuchet MS"/>
                    <a:ea typeface="+mn-ea"/>
                    <a:cs typeface="+mn-cs"/>
                  </a:rPr>
                  <a:t>W3D1</a:t>
                </a:r>
                <a:endParaRPr kumimoji="0" lang="en-GB" sz="696" b="0" i="0" u="none" strike="noStrike" kern="1200" cap="none" spc="0" normalizeH="0" baseline="0" noProof="0">
                  <a:ln>
                    <a:noFill/>
                  </a:ln>
                  <a:solidFill>
                    <a:srgbClr val="FFFFFF"/>
                  </a:solidFill>
                  <a:effectLst/>
                  <a:uLnTx/>
                  <a:uFillTx/>
                  <a:latin typeface="Trebuchet MS"/>
                  <a:ea typeface="+mn-ea"/>
                  <a:cs typeface="+mn-cs"/>
                </a:endParaRPr>
              </a:p>
            </p:txBody>
          </p:sp>
          <p:cxnSp>
            <p:nvCxnSpPr>
              <p:cNvPr id="25" name="Straight Arrow Connector 24">
                <a:extLst>
                  <a:ext uri="{FF2B5EF4-FFF2-40B4-BE49-F238E27FC236}">
                    <a16:creationId xmlns:a16="http://schemas.microsoft.com/office/drawing/2014/main" id="{2F58998B-0B2F-4AF3-ABC2-D6116FFF23D4}"/>
                  </a:ext>
                </a:extLst>
              </p:cNvPr>
              <p:cNvCxnSpPr>
                <a:cxnSpLocks/>
              </p:cNvCxnSpPr>
              <p:nvPr/>
            </p:nvCxnSpPr>
            <p:spPr>
              <a:xfrm>
                <a:off x="4975466" y="2814306"/>
                <a:ext cx="334157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E332A0C-6943-4326-870F-0F8E91FBC98D}"/>
                  </a:ext>
                </a:extLst>
              </p:cNvPr>
              <p:cNvCxnSpPr/>
              <p:nvPr/>
            </p:nvCxnSpPr>
            <p:spPr>
              <a:xfrm>
                <a:off x="5258174" y="2376571"/>
                <a:ext cx="0" cy="580760"/>
              </a:xfrm>
              <a:prstGeom prst="line">
                <a:avLst/>
              </a:prstGeom>
              <a:ln w="19050">
                <a:solidFill>
                  <a:schemeClr val="tx1"/>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E033390-8A9D-4132-8E36-DC0884E2856F}"/>
                  </a:ext>
                </a:extLst>
              </p:cNvPr>
              <p:cNvCxnSpPr>
                <a:cxnSpLocks/>
                <a:stCxn id="21" idx="2"/>
              </p:cNvCxnSpPr>
              <p:nvPr/>
            </p:nvCxnSpPr>
            <p:spPr>
              <a:xfrm>
                <a:off x="5506650" y="2654026"/>
                <a:ext cx="0" cy="303305"/>
              </a:xfrm>
              <a:prstGeom prst="line">
                <a:avLst/>
              </a:prstGeom>
              <a:ln w="19050">
                <a:solidFill>
                  <a:schemeClr val="tx1"/>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4FACC59-4FF1-4957-89B0-C7CC9CFD2155}"/>
                  </a:ext>
                </a:extLst>
              </p:cNvPr>
              <p:cNvCxnSpPr>
                <a:cxnSpLocks/>
              </p:cNvCxnSpPr>
              <p:nvPr/>
            </p:nvCxnSpPr>
            <p:spPr>
              <a:xfrm>
                <a:off x="6060162" y="2376571"/>
                <a:ext cx="0" cy="580760"/>
              </a:xfrm>
              <a:prstGeom prst="line">
                <a:avLst/>
              </a:prstGeom>
              <a:ln w="19050">
                <a:solidFill>
                  <a:schemeClr val="tx1"/>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079F74-8E00-4F31-9ED6-11F9D4E05AE8}"/>
                  </a:ext>
                </a:extLst>
              </p:cNvPr>
              <p:cNvCxnSpPr>
                <a:cxnSpLocks/>
                <a:stCxn id="22" idx="2"/>
              </p:cNvCxnSpPr>
              <p:nvPr/>
            </p:nvCxnSpPr>
            <p:spPr>
              <a:xfrm>
                <a:off x="6301836" y="2654026"/>
                <a:ext cx="1273" cy="303305"/>
              </a:xfrm>
              <a:prstGeom prst="line">
                <a:avLst/>
              </a:prstGeom>
              <a:ln w="19050">
                <a:solidFill>
                  <a:schemeClr val="tx1"/>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85676B3-6F07-46E4-8FE1-06945422290E}"/>
                  </a:ext>
                </a:extLst>
              </p:cNvPr>
              <p:cNvCxnSpPr>
                <a:cxnSpLocks/>
              </p:cNvCxnSpPr>
              <p:nvPr/>
            </p:nvCxnSpPr>
            <p:spPr>
              <a:xfrm>
                <a:off x="7050846" y="2654026"/>
                <a:ext cx="1273" cy="303305"/>
              </a:xfrm>
              <a:prstGeom prst="line">
                <a:avLst/>
              </a:prstGeom>
              <a:ln w="19050">
                <a:solidFill>
                  <a:schemeClr val="tx1"/>
                </a:solidFill>
                <a:prstDash val="sysDash"/>
                <a:tailEnd type="none"/>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E34E5EA6-F88A-40BB-AC7F-B7CAC2D94877}"/>
                  </a:ext>
                </a:extLst>
              </p:cNvPr>
              <p:cNvGrpSpPr/>
              <p:nvPr/>
            </p:nvGrpSpPr>
            <p:grpSpPr>
              <a:xfrm>
                <a:off x="7325703" y="2711613"/>
                <a:ext cx="166738" cy="205386"/>
                <a:chOff x="7325703" y="2516146"/>
                <a:chExt cx="166738" cy="205386"/>
              </a:xfrm>
            </p:grpSpPr>
            <p:cxnSp>
              <p:nvCxnSpPr>
                <p:cNvPr id="36" name="Straight Connector 35">
                  <a:extLst>
                    <a:ext uri="{FF2B5EF4-FFF2-40B4-BE49-F238E27FC236}">
                      <a16:creationId xmlns:a16="http://schemas.microsoft.com/office/drawing/2014/main" id="{1E20F843-039C-490B-A792-B1AEB49B2D08}"/>
                    </a:ext>
                  </a:extLst>
                </p:cNvPr>
                <p:cNvCxnSpPr/>
                <p:nvPr/>
              </p:nvCxnSpPr>
              <p:spPr>
                <a:xfrm flipH="1">
                  <a:off x="7325703" y="2516146"/>
                  <a:ext cx="86673" cy="205386"/>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25CDEAC-1A3C-4673-9827-3344027C859E}"/>
                    </a:ext>
                  </a:extLst>
                </p:cNvPr>
                <p:cNvCxnSpPr/>
                <p:nvPr/>
              </p:nvCxnSpPr>
              <p:spPr>
                <a:xfrm flipH="1">
                  <a:off x="7405768" y="2516146"/>
                  <a:ext cx="86673" cy="205386"/>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6EB1697C-2F54-4A26-B89A-FB6251C2E5D6}"/>
                    </a:ext>
                  </a:extLst>
                </p:cNvPr>
                <p:cNvCxnSpPr/>
                <p:nvPr/>
              </p:nvCxnSpPr>
              <p:spPr>
                <a:xfrm flipH="1">
                  <a:off x="7365531" y="2516146"/>
                  <a:ext cx="86673" cy="205386"/>
                </a:xfrm>
                <a:prstGeom prst="line">
                  <a:avLst/>
                </a:prstGeom>
                <a:ln w="38100">
                  <a:solidFill>
                    <a:schemeClr val="bg1"/>
                  </a:solidFill>
                  <a:tailEnd type="none"/>
                </a:ln>
              </p:spPr>
              <p:style>
                <a:lnRef idx="1">
                  <a:schemeClr val="accent1"/>
                </a:lnRef>
                <a:fillRef idx="0">
                  <a:schemeClr val="accent1"/>
                </a:fillRef>
                <a:effectRef idx="0">
                  <a:schemeClr val="accent1"/>
                </a:effectRef>
                <a:fontRef idx="minor">
                  <a:schemeClr val="tx1"/>
                </a:fontRef>
              </p:style>
            </p:cxnSp>
          </p:grpSp>
          <p:sp>
            <p:nvSpPr>
              <p:cNvPr id="40" name="Rectangle: Rounded Corners 39">
                <a:extLst>
                  <a:ext uri="{FF2B5EF4-FFF2-40B4-BE49-F238E27FC236}">
                    <a16:creationId xmlns:a16="http://schemas.microsoft.com/office/drawing/2014/main" id="{E67E6DE7-8A91-4228-A269-0FEAADAB4F4F}"/>
                  </a:ext>
                </a:extLst>
              </p:cNvPr>
              <p:cNvSpPr/>
              <p:nvPr/>
            </p:nvSpPr>
            <p:spPr>
              <a:xfrm>
                <a:off x="7006417" y="2972009"/>
                <a:ext cx="936563" cy="177680"/>
              </a:xfrm>
              <a:prstGeom prst="roundRect">
                <a:avLst>
                  <a:gd name="adj" fmla="val 38618"/>
                </a:avLst>
              </a:prstGeom>
              <a:solidFill>
                <a:srgbClr val="DEC8EE"/>
              </a:solidFill>
              <a:ln>
                <a:solidFill>
                  <a:srgbClr val="C8A5E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761970" rtl="0" eaLnBrk="1" fontAlgn="auto" latinLnBrk="0" hangingPunct="1">
                  <a:lnSpc>
                    <a:spcPct val="100000"/>
                  </a:lnSpc>
                  <a:spcBef>
                    <a:spcPts val="0"/>
                  </a:spcBef>
                  <a:spcAft>
                    <a:spcPts val="0"/>
                  </a:spcAft>
                  <a:buClrTx/>
                  <a:buSzTx/>
                  <a:buFontTx/>
                  <a:buNone/>
                  <a:tabLst/>
                  <a:defRPr/>
                </a:pPr>
                <a:r>
                  <a:rPr kumimoji="0" lang="en-US" sz="760" b="0" i="0" u="none" strike="noStrike" kern="1200" cap="none" spc="0" normalizeH="0" baseline="0" noProof="0">
                    <a:ln>
                      <a:noFill/>
                    </a:ln>
                    <a:solidFill>
                      <a:srgbClr val="595454"/>
                    </a:solidFill>
                    <a:effectLst/>
                    <a:uLnTx/>
                    <a:uFillTx/>
                    <a:latin typeface="Trebuchet MS"/>
                    <a:ea typeface="+mn-ea"/>
                    <a:cs typeface="+mn-cs"/>
                  </a:rPr>
                  <a:t>16 QW doses</a:t>
                </a:r>
                <a:endParaRPr kumimoji="0" lang="en-GB" sz="760" b="0" i="0" u="none" strike="noStrike" kern="1200" cap="none" spc="0" normalizeH="0" baseline="0" noProof="0">
                  <a:ln>
                    <a:noFill/>
                  </a:ln>
                  <a:solidFill>
                    <a:srgbClr val="595454"/>
                  </a:solidFill>
                  <a:effectLst/>
                  <a:uLnTx/>
                  <a:uFillTx/>
                  <a:latin typeface="Trebuchet MS"/>
                  <a:ea typeface="+mn-ea"/>
                  <a:cs typeface="+mn-cs"/>
                </a:endParaRPr>
              </a:p>
            </p:txBody>
          </p:sp>
          <p:sp>
            <p:nvSpPr>
              <p:cNvPr id="42" name="Rectangle: Rounded Corners 41">
                <a:extLst>
                  <a:ext uri="{FF2B5EF4-FFF2-40B4-BE49-F238E27FC236}">
                    <a16:creationId xmlns:a16="http://schemas.microsoft.com/office/drawing/2014/main" id="{E7B2B537-2454-4C92-8430-920FDF564BEA}"/>
                  </a:ext>
                </a:extLst>
              </p:cNvPr>
              <p:cNvSpPr/>
              <p:nvPr/>
            </p:nvSpPr>
            <p:spPr>
              <a:xfrm>
                <a:off x="7468228" y="2282472"/>
                <a:ext cx="851420" cy="364934"/>
              </a:xfrm>
              <a:prstGeom prst="roundRect">
                <a:avLst>
                  <a:gd name="adj" fmla="val 16142"/>
                </a:avLst>
              </a:prstGeom>
              <a:solidFill>
                <a:schemeClr val="accent2">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spAutoFit/>
              </a:bodyPr>
              <a:lstStyle/>
              <a:p>
                <a:pPr marL="0" marR="0" lvl="0" indent="0" algn="ctr" defTabSz="761970" rtl="0" eaLnBrk="1" fontAlgn="auto" latinLnBrk="0" hangingPunct="1">
                  <a:lnSpc>
                    <a:spcPct val="90000"/>
                  </a:lnSpc>
                  <a:spcBef>
                    <a:spcPts val="0"/>
                  </a:spcBef>
                  <a:spcAft>
                    <a:spcPts val="0"/>
                  </a:spcAft>
                  <a:buClrTx/>
                  <a:buSzTx/>
                  <a:buFontTx/>
                  <a:buNone/>
                  <a:tabLst/>
                  <a:defRPr/>
                </a:pPr>
                <a:r>
                  <a:rPr kumimoji="0" lang="en-US" sz="760" b="0" i="0" u="none" strike="noStrike" kern="1200" cap="none" spc="0" normalizeH="0" baseline="0" noProof="0">
                    <a:ln>
                      <a:noFill/>
                    </a:ln>
                    <a:solidFill>
                      <a:srgbClr val="595454"/>
                    </a:solidFill>
                    <a:effectLst/>
                    <a:uLnTx/>
                    <a:uFillTx/>
                    <a:latin typeface="Trebuchet MS"/>
                    <a:ea typeface="+mn-ea"/>
                    <a:cs typeface="+mn-cs"/>
                  </a:rPr>
                  <a:t>Q2W doses after W16</a:t>
                </a:r>
                <a:endParaRPr kumimoji="0" lang="en-GB" sz="760" b="0" i="0" u="none" strike="noStrike" kern="1200" cap="none" spc="0" normalizeH="0" baseline="0" noProof="0">
                  <a:ln>
                    <a:noFill/>
                  </a:ln>
                  <a:solidFill>
                    <a:srgbClr val="595454"/>
                  </a:solidFill>
                  <a:effectLst/>
                  <a:uLnTx/>
                  <a:uFillTx/>
                  <a:latin typeface="Trebuchet MS"/>
                  <a:ea typeface="+mn-ea"/>
                  <a:cs typeface="+mn-cs"/>
                </a:endParaRPr>
              </a:p>
            </p:txBody>
          </p:sp>
          <p:cxnSp>
            <p:nvCxnSpPr>
              <p:cNvPr id="43" name="Straight Connector 42">
                <a:extLst>
                  <a:ext uri="{FF2B5EF4-FFF2-40B4-BE49-F238E27FC236}">
                    <a16:creationId xmlns:a16="http://schemas.microsoft.com/office/drawing/2014/main" id="{43BA0718-D86A-4CC2-805A-0A88B2DE7E4B}"/>
                  </a:ext>
                </a:extLst>
              </p:cNvPr>
              <p:cNvCxnSpPr>
                <a:cxnSpLocks/>
              </p:cNvCxnSpPr>
              <p:nvPr/>
            </p:nvCxnSpPr>
            <p:spPr>
              <a:xfrm>
                <a:off x="7904020" y="2654026"/>
                <a:ext cx="1273" cy="303305"/>
              </a:xfrm>
              <a:prstGeom prst="line">
                <a:avLst/>
              </a:prstGeom>
              <a:ln w="19050">
                <a:solidFill>
                  <a:schemeClr val="tx1"/>
                </a:solidFill>
                <a:prstDash val="sysDash"/>
                <a:tailEnd type="none"/>
              </a:ln>
            </p:spPr>
            <p:style>
              <a:lnRef idx="1">
                <a:schemeClr val="accent1"/>
              </a:lnRef>
              <a:fillRef idx="0">
                <a:schemeClr val="accent1"/>
              </a:fillRef>
              <a:effectRef idx="0">
                <a:schemeClr val="accent1"/>
              </a:effectRef>
              <a:fontRef idx="minor">
                <a:schemeClr val="tx1"/>
              </a:fontRef>
            </p:style>
          </p:cxnSp>
          <p:sp>
            <p:nvSpPr>
              <p:cNvPr id="50" name="Rectangle: Rounded Corners 49">
                <a:extLst>
                  <a:ext uri="{FF2B5EF4-FFF2-40B4-BE49-F238E27FC236}">
                    <a16:creationId xmlns:a16="http://schemas.microsoft.com/office/drawing/2014/main" id="{EAA723EF-6617-4057-A84D-0346046FB017}"/>
                  </a:ext>
                </a:extLst>
              </p:cNvPr>
              <p:cNvSpPr/>
              <p:nvPr/>
            </p:nvSpPr>
            <p:spPr>
              <a:xfrm>
                <a:off x="9985210" y="2635626"/>
                <a:ext cx="757280" cy="383541"/>
              </a:xfrm>
              <a:prstGeom prst="roundRect">
                <a:avLst>
                  <a:gd name="adj" fmla="val 16142"/>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spAutoFit/>
              </a:bodyPr>
              <a:lstStyle/>
              <a:p>
                <a:pPr marL="0" marR="0" lvl="0" indent="0" algn="ctr" defTabSz="761970" rtl="0" eaLnBrk="1" fontAlgn="auto" latinLnBrk="0" hangingPunct="1">
                  <a:lnSpc>
                    <a:spcPct val="90000"/>
                  </a:lnSpc>
                  <a:spcBef>
                    <a:spcPts val="0"/>
                  </a:spcBef>
                  <a:spcAft>
                    <a:spcPts val="0"/>
                  </a:spcAft>
                  <a:buClrTx/>
                  <a:buSzTx/>
                  <a:buFontTx/>
                  <a:buNone/>
                  <a:tabLst/>
                  <a:defRPr/>
                </a:pPr>
                <a:r>
                  <a:rPr kumimoji="0" lang="en-US" sz="696" b="0" i="0" u="none" strike="noStrike" kern="1200" cap="none" spc="0" normalizeH="0" baseline="0" noProof="0">
                    <a:ln>
                      <a:noFill/>
                    </a:ln>
                    <a:solidFill>
                      <a:srgbClr val="FFFFFF"/>
                    </a:solidFill>
                    <a:effectLst/>
                    <a:uLnTx/>
                    <a:uFillTx/>
                    <a:latin typeface="Trebuchet MS"/>
                    <a:ea typeface="+mn-ea"/>
                    <a:cs typeface="+mn-cs"/>
                  </a:rPr>
                  <a:t>Part 1: dose escalation</a:t>
                </a:r>
                <a:endParaRPr kumimoji="0" lang="en-GB" sz="696" b="0" i="0" u="none" strike="noStrike" kern="1200" cap="none" spc="0" normalizeH="0" baseline="0" noProof="0">
                  <a:ln>
                    <a:noFill/>
                  </a:ln>
                  <a:solidFill>
                    <a:srgbClr val="FFFFFF"/>
                  </a:solidFill>
                  <a:effectLst/>
                  <a:uLnTx/>
                  <a:uFillTx/>
                  <a:latin typeface="Trebuchet MS"/>
                  <a:ea typeface="+mn-ea"/>
                  <a:cs typeface="+mn-cs"/>
                </a:endParaRPr>
              </a:p>
            </p:txBody>
          </p:sp>
          <p:grpSp>
            <p:nvGrpSpPr>
              <p:cNvPr id="142" name="Group 141">
                <a:extLst>
                  <a:ext uri="{FF2B5EF4-FFF2-40B4-BE49-F238E27FC236}">
                    <a16:creationId xmlns:a16="http://schemas.microsoft.com/office/drawing/2014/main" id="{933FD167-5351-4279-ADAD-9FADA55B763B}"/>
                  </a:ext>
                </a:extLst>
              </p:cNvPr>
              <p:cNvGrpSpPr/>
              <p:nvPr/>
            </p:nvGrpSpPr>
            <p:grpSpPr>
              <a:xfrm>
                <a:off x="8525581" y="2664640"/>
                <a:ext cx="1292070" cy="243084"/>
                <a:chOff x="8525581" y="2664640"/>
                <a:chExt cx="1292070" cy="243084"/>
              </a:xfrm>
            </p:grpSpPr>
            <p:sp>
              <p:nvSpPr>
                <p:cNvPr id="80" name="Rectangle 79">
                  <a:extLst>
                    <a:ext uri="{FF2B5EF4-FFF2-40B4-BE49-F238E27FC236}">
                      <a16:creationId xmlns:a16="http://schemas.microsoft.com/office/drawing/2014/main" id="{0BD68082-5728-4360-B38F-D6E122DC8A02}"/>
                    </a:ext>
                  </a:extLst>
                </p:cNvPr>
                <p:cNvSpPr/>
                <p:nvPr/>
              </p:nvSpPr>
              <p:spPr>
                <a:xfrm>
                  <a:off x="8603887" y="2720886"/>
                  <a:ext cx="314310" cy="186838"/>
                </a:xfrm>
                <a:prstGeom prst="rect">
                  <a:avLst/>
                </a:prstGeom>
                <a:solidFill>
                  <a:srgbClr val="9E5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61970" rtl="0" eaLnBrk="1" fontAlgn="auto" latinLnBrk="0" hangingPunct="1">
                    <a:lnSpc>
                      <a:spcPct val="100000"/>
                    </a:lnSpc>
                    <a:spcBef>
                      <a:spcPts val="0"/>
                    </a:spcBef>
                    <a:spcAft>
                      <a:spcPts val="0"/>
                    </a:spcAft>
                    <a:buClrTx/>
                    <a:buSzTx/>
                    <a:buFontTx/>
                    <a:buNone/>
                    <a:tabLst/>
                    <a:defRPr/>
                  </a:pPr>
                  <a:endParaRPr kumimoji="0" lang="en-GB" sz="1139" b="0" i="0" u="none" strike="noStrike" kern="1200" cap="none" spc="0" normalizeH="0" baseline="0" noProof="0">
                    <a:ln>
                      <a:noFill/>
                    </a:ln>
                    <a:solidFill>
                      <a:srgbClr val="FFFFFF"/>
                    </a:solidFill>
                    <a:effectLst/>
                    <a:uLnTx/>
                    <a:uFillTx/>
                    <a:latin typeface="Trebuchet MS"/>
                    <a:ea typeface="+mn-ea"/>
                    <a:cs typeface="+mn-cs"/>
                  </a:endParaRPr>
                </a:p>
              </p:txBody>
            </p:sp>
            <p:sp>
              <p:nvSpPr>
                <p:cNvPr id="74" name="Freeform: Shape 73">
                  <a:extLst>
                    <a:ext uri="{FF2B5EF4-FFF2-40B4-BE49-F238E27FC236}">
                      <a16:creationId xmlns:a16="http://schemas.microsoft.com/office/drawing/2014/main" id="{1A9BCCEB-9B96-48C5-87FD-F7CCE52FB057}"/>
                    </a:ext>
                  </a:extLst>
                </p:cNvPr>
                <p:cNvSpPr/>
                <p:nvPr/>
              </p:nvSpPr>
              <p:spPr>
                <a:xfrm>
                  <a:off x="8525581" y="2720887"/>
                  <a:ext cx="1071804" cy="186837"/>
                </a:xfrm>
                <a:custGeom>
                  <a:avLst/>
                  <a:gdLst>
                    <a:gd name="connsiteX0" fmla="*/ 212020 w 1071804"/>
                    <a:gd name="connsiteY0" fmla="*/ 3418 h 186837"/>
                    <a:gd name="connsiteX1" fmla="*/ 86020 w 1071804"/>
                    <a:gd name="connsiteY1" fmla="*/ 93418 h 186837"/>
                    <a:gd name="connsiteX2" fmla="*/ 212020 w 1071804"/>
                    <a:gd name="connsiteY2" fmla="*/ 183418 h 186837"/>
                    <a:gd name="connsiteX3" fmla="*/ 338020 w 1071804"/>
                    <a:gd name="connsiteY3" fmla="*/ 93418 h 186837"/>
                    <a:gd name="connsiteX4" fmla="*/ 212020 w 1071804"/>
                    <a:gd name="connsiteY4" fmla="*/ 3418 h 186837"/>
                    <a:gd name="connsiteX5" fmla="*/ 72153 w 1071804"/>
                    <a:gd name="connsiteY5" fmla="*/ 0 h 186837"/>
                    <a:gd name="connsiteX6" fmla="*/ 999651 w 1071804"/>
                    <a:gd name="connsiteY6" fmla="*/ 0 h 186837"/>
                    <a:gd name="connsiteX7" fmla="*/ 1071804 w 1071804"/>
                    <a:gd name="connsiteY7" fmla="*/ 72153 h 186837"/>
                    <a:gd name="connsiteX8" fmla="*/ 1071804 w 1071804"/>
                    <a:gd name="connsiteY8" fmla="*/ 114684 h 186837"/>
                    <a:gd name="connsiteX9" fmla="*/ 999651 w 1071804"/>
                    <a:gd name="connsiteY9" fmla="*/ 186837 h 186837"/>
                    <a:gd name="connsiteX10" fmla="*/ 72153 w 1071804"/>
                    <a:gd name="connsiteY10" fmla="*/ 186837 h 186837"/>
                    <a:gd name="connsiteX11" fmla="*/ 0 w 1071804"/>
                    <a:gd name="connsiteY11" fmla="*/ 114684 h 186837"/>
                    <a:gd name="connsiteX12" fmla="*/ 0 w 1071804"/>
                    <a:gd name="connsiteY12" fmla="*/ 72153 h 186837"/>
                    <a:gd name="connsiteX13" fmla="*/ 72153 w 1071804"/>
                    <a:gd name="connsiteY13" fmla="*/ 0 h 186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71804" h="186837">
                      <a:moveTo>
                        <a:pt x="212020" y="3418"/>
                      </a:moveTo>
                      <a:cubicBezTo>
                        <a:pt x="142432" y="3418"/>
                        <a:pt x="86020" y="43712"/>
                        <a:pt x="86020" y="93418"/>
                      </a:cubicBezTo>
                      <a:cubicBezTo>
                        <a:pt x="86020" y="143124"/>
                        <a:pt x="142432" y="183418"/>
                        <a:pt x="212020" y="183418"/>
                      </a:cubicBezTo>
                      <a:cubicBezTo>
                        <a:pt x="281608" y="183418"/>
                        <a:pt x="338020" y="143124"/>
                        <a:pt x="338020" y="93418"/>
                      </a:cubicBezTo>
                      <a:cubicBezTo>
                        <a:pt x="338020" y="43712"/>
                        <a:pt x="281608" y="3418"/>
                        <a:pt x="212020" y="3418"/>
                      </a:cubicBezTo>
                      <a:close/>
                      <a:moveTo>
                        <a:pt x="72153" y="0"/>
                      </a:moveTo>
                      <a:lnTo>
                        <a:pt x="999651" y="0"/>
                      </a:lnTo>
                      <a:cubicBezTo>
                        <a:pt x="1039500" y="0"/>
                        <a:pt x="1071804" y="32304"/>
                        <a:pt x="1071804" y="72153"/>
                      </a:cubicBezTo>
                      <a:lnTo>
                        <a:pt x="1071804" y="114684"/>
                      </a:lnTo>
                      <a:cubicBezTo>
                        <a:pt x="1071804" y="154533"/>
                        <a:pt x="1039500" y="186837"/>
                        <a:pt x="999651" y="186837"/>
                      </a:cubicBezTo>
                      <a:lnTo>
                        <a:pt x="72153" y="186837"/>
                      </a:lnTo>
                      <a:cubicBezTo>
                        <a:pt x="32304" y="186837"/>
                        <a:pt x="0" y="154533"/>
                        <a:pt x="0" y="114684"/>
                      </a:cubicBezTo>
                      <a:lnTo>
                        <a:pt x="0" y="72153"/>
                      </a:lnTo>
                      <a:cubicBezTo>
                        <a:pt x="0" y="32304"/>
                        <a:pt x="32304" y="0"/>
                        <a:pt x="72153" y="0"/>
                      </a:cubicBez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761970" rtl="0" eaLnBrk="1" fontAlgn="auto" latinLnBrk="0" hangingPunct="1">
                    <a:lnSpc>
                      <a:spcPct val="100000"/>
                    </a:lnSpc>
                    <a:spcBef>
                      <a:spcPts val="0"/>
                    </a:spcBef>
                    <a:spcAft>
                      <a:spcPts val="0"/>
                    </a:spcAft>
                    <a:buClrTx/>
                    <a:buSzTx/>
                    <a:buFontTx/>
                    <a:buNone/>
                    <a:tabLst/>
                    <a:defRPr/>
                  </a:pPr>
                  <a:r>
                    <a:rPr kumimoji="0" lang="en-US" sz="665" b="0" i="0" u="none" strike="noStrike" kern="1200" cap="none" spc="0" normalizeH="0" baseline="0" noProof="0">
                      <a:ln>
                        <a:noFill/>
                      </a:ln>
                      <a:solidFill>
                        <a:srgbClr val="FFFFFF"/>
                      </a:solidFill>
                      <a:effectLst/>
                      <a:uLnTx/>
                      <a:uFillTx/>
                      <a:latin typeface="Trebuchet MS"/>
                      <a:ea typeface="+mn-ea"/>
                      <a:cs typeface="+mn-cs"/>
                    </a:rPr>
                    <a:t>DL1</a:t>
                  </a:r>
                  <a:r>
                    <a:rPr kumimoji="0" lang="en-US" sz="696" b="0" i="0" u="none" strike="noStrike" kern="1200" cap="none" spc="0" normalizeH="0" baseline="0" noProof="0">
                      <a:ln>
                        <a:noFill/>
                      </a:ln>
                      <a:solidFill>
                        <a:srgbClr val="FFFFFF"/>
                      </a:solidFill>
                      <a:effectLst/>
                      <a:uLnTx/>
                      <a:uFillTx/>
                      <a:latin typeface="Trebuchet MS"/>
                      <a:ea typeface="+mn-ea"/>
                      <a:cs typeface="+mn-cs"/>
                    </a:rPr>
                    <a:t> 3 mg (n = 4)</a:t>
                  </a:r>
                  <a:endParaRPr kumimoji="0" lang="en-GB" sz="696" b="0" i="0" u="none" strike="noStrike" kern="1200" cap="none" spc="0" normalizeH="0" baseline="0" noProof="0">
                    <a:ln>
                      <a:noFill/>
                    </a:ln>
                    <a:solidFill>
                      <a:srgbClr val="FFFFFF"/>
                    </a:solidFill>
                    <a:effectLst/>
                    <a:uLnTx/>
                    <a:uFillTx/>
                    <a:latin typeface="Trebuchet MS"/>
                    <a:ea typeface="+mn-ea"/>
                    <a:cs typeface="+mn-cs"/>
                  </a:endParaRPr>
                </a:p>
              </p:txBody>
            </p:sp>
            <p:cxnSp>
              <p:nvCxnSpPr>
                <p:cNvPr id="52" name="Connector: Elbow 51">
                  <a:extLst>
                    <a:ext uri="{FF2B5EF4-FFF2-40B4-BE49-F238E27FC236}">
                      <a16:creationId xmlns:a16="http://schemas.microsoft.com/office/drawing/2014/main" id="{F9027C11-01AA-47D1-8097-0DDC344E0565}"/>
                    </a:ext>
                  </a:extLst>
                </p:cNvPr>
                <p:cNvCxnSpPr>
                  <a:cxnSpLocks/>
                  <a:endCxn id="56" idx="2"/>
                </p:cNvCxnSpPr>
                <p:nvPr/>
              </p:nvCxnSpPr>
              <p:spPr>
                <a:xfrm flipV="1">
                  <a:off x="9597385" y="2664640"/>
                  <a:ext cx="220266" cy="149666"/>
                </a:xfrm>
                <a:prstGeom prst="bentConnector2">
                  <a:avLst/>
                </a:prstGeom>
                <a:ln w="12700">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43" name="Group 142">
                <a:extLst>
                  <a:ext uri="{FF2B5EF4-FFF2-40B4-BE49-F238E27FC236}">
                    <a16:creationId xmlns:a16="http://schemas.microsoft.com/office/drawing/2014/main" id="{9550CEDC-5194-496D-98D9-ABB6F48A7A41}"/>
                  </a:ext>
                </a:extLst>
              </p:cNvPr>
              <p:cNvGrpSpPr/>
              <p:nvPr/>
            </p:nvGrpSpPr>
            <p:grpSpPr>
              <a:xfrm>
                <a:off x="8918197" y="2421557"/>
                <a:ext cx="1339987" cy="270207"/>
                <a:chOff x="8918197" y="2421557"/>
                <a:chExt cx="1339987" cy="270207"/>
              </a:xfrm>
            </p:grpSpPr>
            <p:sp>
              <p:nvSpPr>
                <p:cNvPr id="85" name="Oval 84">
                  <a:extLst>
                    <a:ext uri="{FF2B5EF4-FFF2-40B4-BE49-F238E27FC236}">
                      <a16:creationId xmlns:a16="http://schemas.microsoft.com/office/drawing/2014/main" id="{6DBD6865-F684-4E67-8A5C-3571BF55850D}"/>
                    </a:ext>
                  </a:extLst>
                </p:cNvPr>
                <p:cNvSpPr/>
                <p:nvPr/>
              </p:nvSpPr>
              <p:spPr>
                <a:xfrm>
                  <a:off x="9002249" y="2482408"/>
                  <a:ext cx="295413" cy="182231"/>
                </a:xfrm>
                <a:prstGeom prst="ellipse">
                  <a:avLst/>
                </a:prstGeom>
                <a:solidFill>
                  <a:srgbClr val="9E5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61970" rtl="0" eaLnBrk="1" fontAlgn="auto" latinLnBrk="0" hangingPunct="1">
                    <a:lnSpc>
                      <a:spcPct val="100000"/>
                    </a:lnSpc>
                    <a:spcBef>
                      <a:spcPts val="0"/>
                    </a:spcBef>
                    <a:spcAft>
                      <a:spcPts val="0"/>
                    </a:spcAft>
                    <a:buClrTx/>
                    <a:buSzTx/>
                    <a:buFontTx/>
                    <a:buNone/>
                    <a:tabLst/>
                    <a:defRPr/>
                  </a:pPr>
                  <a:endParaRPr kumimoji="0" lang="en-GB" sz="1139" b="0" i="0" u="none" strike="noStrike" kern="1200" cap="none" spc="0" normalizeH="0" baseline="0" noProof="0">
                    <a:ln>
                      <a:noFill/>
                    </a:ln>
                    <a:solidFill>
                      <a:srgbClr val="FFFFFF"/>
                    </a:solidFill>
                    <a:effectLst/>
                    <a:uLnTx/>
                    <a:uFillTx/>
                    <a:latin typeface="Trebuchet MS"/>
                    <a:ea typeface="+mn-ea"/>
                    <a:cs typeface="+mn-cs"/>
                  </a:endParaRPr>
                </a:p>
              </p:txBody>
            </p:sp>
            <p:sp>
              <p:nvSpPr>
                <p:cNvPr id="53" name="Rectangle 52">
                  <a:extLst>
                    <a:ext uri="{FF2B5EF4-FFF2-40B4-BE49-F238E27FC236}">
                      <a16:creationId xmlns:a16="http://schemas.microsoft.com/office/drawing/2014/main" id="{4A905603-0366-419F-B3A8-A83A509D8D89}"/>
                    </a:ext>
                  </a:extLst>
                </p:cNvPr>
                <p:cNvSpPr/>
                <p:nvPr/>
              </p:nvSpPr>
              <p:spPr>
                <a:xfrm>
                  <a:off x="9597385" y="2477802"/>
                  <a:ext cx="440532" cy="1868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61970" rtl="0" eaLnBrk="1" fontAlgn="auto" latinLnBrk="0" hangingPunct="1">
                    <a:lnSpc>
                      <a:spcPct val="100000"/>
                    </a:lnSpc>
                    <a:spcBef>
                      <a:spcPts val="0"/>
                    </a:spcBef>
                    <a:spcAft>
                      <a:spcPts val="0"/>
                    </a:spcAft>
                    <a:buClrTx/>
                    <a:buSzTx/>
                    <a:buFontTx/>
                    <a:buNone/>
                    <a:tabLst/>
                    <a:defRPr/>
                  </a:pPr>
                  <a:endParaRPr kumimoji="0" lang="en-GB" sz="1139" b="0" i="0" u="none" strike="noStrike" kern="1200" cap="none" spc="0" normalizeH="0" baseline="0" noProof="0">
                    <a:ln>
                      <a:noFill/>
                    </a:ln>
                    <a:solidFill>
                      <a:srgbClr val="FFFFFF"/>
                    </a:solidFill>
                    <a:effectLst/>
                    <a:uLnTx/>
                    <a:uFillTx/>
                    <a:latin typeface="Trebuchet MS"/>
                    <a:ea typeface="+mn-ea"/>
                    <a:cs typeface="+mn-cs"/>
                  </a:endParaRPr>
                </a:p>
              </p:txBody>
            </p:sp>
            <p:sp>
              <p:nvSpPr>
                <p:cNvPr id="56" name="Rectangle 55">
                  <a:extLst>
                    <a:ext uri="{FF2B5EF4-FFF2-40B4-BE49-F238E27FC236}">
                      <a16:creationId xmlns:a16="http://schemas.microsoft.com/office/drawing/2014/main" id="{C3C04260-1A85-493B-AA45-92940BEAFD5A}"/>
                    </a:ext>
                  </a:extLst>
                </p:cNvPr>
                <p:cNvSpPr/>
                <p:nvPr/>
              </p:nvSpPr>
              <p:spPr>
                <a:xfrm>
                  <a:off x="9597385" y="2477802"/>
                  <a:ext cx="440532" cy="1868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61970" rtl="0" eaLnBrk="1" fontAlgn="auto" latinLnBrk="0" hangingPunct="1">
                    <a:lnSpc>
                      <a:spcPct val="100000"/>
                    </a:lnSpc>
                    <a:spcBef>
                      <a:spcPts val="0"/>
                    </a:spcBef>
                    <a:spcAft>
                      <a:spcPts val="0"/>
                    </a:spcAft>
                    <a:buClrTx/>
                    <a:buSzTx/>
                    <a:buFontTx/>
                    <a:buNone/>
                    <a:tabLst/>
                    <a:defRPr/>
                  </a:pPr>
                  <a:endParaRPr kumimoji="0" lang="en-GB" sz="1139" b="0" i="0" u="none" strike="noStrike" kern="1200" cap="none" spc="0" normalizeH="0" baseline="0" noProof="0">
                    <a:ln>
                      <a:noFill/>
                    </a:ln>
                    <a:solidFill>
                      <a:srgbClr val="FFFFFF"/>
                    </a:solidFill>
                    <a:effectLst/>
                    <a:uLnTx/>
                    <a:uFillTx/>
                    <a:latin typeface="Trebuchet MS"/>
                    <a:ea typeface="+mn-ea"/>
                    <a:cs typeface="+mn-cs"/>
                  </a:endParaRPr>
                </a:p>
              </p:txBody>
            </p:sp>
            <p:cxnSp>
              <p:nvCxnSpPr>
                <p:cNvPr id="62" name="Connector: Elbow 61">
                  <a:extLst>
                    <a:ext uri="{FF2B5EF4-FFF2-40B4-BE49-F238E27FC236}">
                      <a16:creationId xmlns:a16="http://schemas.microsoft.com/office/drawing/2014/main" id="{93E8A863-3941-4F54-A09B-E31F89A958D6}"/>
                    </a:ext>
                  </a:extLst>
                </p:cNvPr>
                <p:cNvCxnSpPr>
                  <a:cxnSpLocks/>
                  <a:stCxn id="56" idx="3"/>
                  <a:endCxn id="54" idx="2"/>
                </p:cNvCxnSpPr>
                <p:nvPr/>
              </p:nvCxnSpPr>
              <p:spPr>
                <a:xfrm flipV="1">
                  <a:off x="10037917" y="2421557"/>
                  <a:ext cx="220267" cy="149664"/>
                </a:xfrm>
                <a:prstGeom prst="bentConnector2">
                  <a:avLst/>
                </a:prstGeom>
                <a:ln w="127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84" name="Freeform: Shape 83">
                  <a:extLst>
                    <a:ext uri="{FF2B5EF4-FFF2-40B4-BE49-F238E27FC236}">
                      <a16:creationId xmlns:a16="http://schemas.microsoft.com/office/drawing/2014/main" id="{AE7E7FCB-6429-48C9-9E43-B0CFCEC54D1A}"/>
                    </a:ext>
                  </a:extLst>
                </p:cNvPr>
                <p:cNvSpPr/>
                <p:nvPr/>
              </p:nvSpPr>
              <p:spPr>
                <a:xfrm>
                  <a:off x="8918197" y="2477801"/>
                  <a:ext cx="1119722" cy="213963"/>
                </a:xfrm>
                <a:custGeom>
                  <a:avLst/>
                  <a:gdLst>
                    <a:gd name="connsiteX0" fmla="*/ 179942 w 1074350"/>
                    <a:gd name="connsiteY0" fmla="*/ 11914 h 186837"/>
                    <a:gd name="connsiteX1" fmla="*/ 53942 w 1074350"/>
                    <a:gd name="connsiteY1" fmla="*/ 92914 h 186837"/>
                    <a:gd name="connsiteX2" fmla="*/ 179942 w 1074350"/>
                    <a:gd name="connsiteY2" fmla="*/ 173914 h 186837"/>
                    <a:gd name="connsiteX3" fmla="*/ 305942 w 1074350"/>
                    <a:gd name="connsiteY3" fmla="*/ 92914 h 186837"/>
                    <a:gd name="connsiteX4" fmla="*/ 179942 w 1074350"/>
                    <a:gd name="connsiteY4" fmla="*/ 11914 h 186837"/>
                    <a:gd name="connsiteX5" fmla="*/ 72153 w 1074350"/>
                    <a:gd name="connsiteY5" fmla="*/ 0 h 186837"/>
                    <a:gd name="connsiteX6" fmla="*/ 1002197 w 1074350"/>
                    <a:gd name="connsiteY6" fmla="*/ 0 h 186837"/>
                    <a:gd name="connsiteX7" fmla="*/ 1074350 w 1074350"/>
                    <a:gd name="connsiteY7" fmla="*/ 72153 h 186837"/>
                    <a:gd name="connsiteX8" fmla="*/ 1074350 w 1074350"/>
                    <a:gd name="connsiteY8" fmla="*/ 114684 h 186837"/>
                    <a:gd name="connsiteX9" fmla="*/ 1002197 w 1074350"/>
                    <a:gd name="connsiteY9" fmla="*/ 186837 h 186837"/>
                    <a:gd name="connsiteX10" fmla="*/ 72153 w 1074350"/>
                    <a:gd name="connsiteY10" fmla="*/ 186837 h 186837"/>
                    <a:gd name="connsiteX11" fmla="*/ 0 w 1074350"/>
                    <a:gd name="connsiteY11" fmla="*/ 114684 h 186837"/>
                    <a:gd name="connsiteX12" fmla="*/ 0 w 1074350"/>
                    <a:gd name="connsiteY12" fmla="*/ 72153 h 186837"/>
                    <a:gd name="connsiteX13" fmla="*/ 72153 w 1074350"/>
                    <a:gd name="connsiteY13" fmla="*/ 0 h 186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74350" h="186837">
                      <a:moveTo>
                        <a:pt x="179942" y="11914"/>
                      </a:moveTo>
                      <a:cubicBezTo>
                        <a:pt x="110354" y="11914"/>
                        <a:pt x="53942" y="48179"/>
                        <a:pt x="53942" y="92914"/>
                      </a:cubicBezTo>
                      <a:cubicBezTo>
                        <a:pt x="53942" y="137649"/>
                        <a:pt x="110354" y="173914"/>
                        <a:pt x="179942" y="173914"/>
                      </a:cubicBezTo>
                      <a:cubicBezTo>
                        <a:pt x="249530" y="173914"/>
                        <a:pt x="305942" y="137649"/>
                        <a:pt x="305942" y="92914"/>
                      </a:cubicBezTo>
                      <a:cubicBezTo>
                        <a:pt x="305942" y="48179"/>
                        <a:pt x="249530" y="11914"/>
                        <a:pt x="179942" y="11914"/>
                      </a:cubicBezTo>
                      <a:close/>
                      <a:moveTo>
                        <a:pt x="72153" y="0"/>
                      </a:moveTo>
                      <a:lnTo>
                        <a:pt x="1002197" y="0"/>
                      </a:lnTo>
                      <a:cubicBezTo>
                        <a:pt x="1042046" y="0"/>
                        <a:pt x="1074350" y="32304"/>
                        <a:pt x="1074350" y="72153"/>
                      </a:cubicBezTo>
                      <a:lnTo>
                        <a:pt x="1074350" y="114684"/>
                      </a:lnTo>
                      <a:cubicBezTo>
                        <a:pt x="1074350" y="154533"/>
                        <a:pt x="1042046" y="186837"/>
                        <a:pt x="1002197" y="186837"/>
                      </a:cubicBezTo>
                      <a:lnTo>
                        <a:pt x="72153" y="186837"/>
                      </a:lnTo>
                      <a:cubicBezTo>
                        <a:pt x="32304" y="186837"/>
                        <a:pt x="0" y="154533"/>
                        <a:pt x="0" y="114684"/>
                      </a:cubicBezTo>
                      <a:lnTo>
                        <a:pt x="0" y="72153"/>
                      </a:lnTo>
                      <a:cubicBezTo>
                        <a:pt x="0" y="32304"/>
                        <a:pt x="32304" y="0"/>
                        <a:pt x="72153" y="0"/>
                      </a:cubicBez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761970" rtl="0" eaLnBrk="1" fontAlgn="auto" latinLnBrk="0" hangingPunct="1">
                    <a:lnSpc>
                      <a:spcPct val="100000"/>
                    </a:lnSpc>
                    <a:spcBef>
                      <a:spcPts val="0"/>
                    </a:spcBef>
                    <a:spcAft>
                      <a:spcPts val="0"/>
                    </a:spcAft>
                    <a:buClrTx/>
                    <a:buSzTx/>
                    <a:buFontTx/>
                    <a:buNone/>
                    <a:tabLst/>
                    <a:defRPr/>
                  </a:pPr>
                  <a:r>
                    <a:rPr kumimoji="0" lang="en-US" sz="665" b="0" i="0" u="none" strike="noStrike" kern="1200" cap="none" spc="0" normalizeH="0" baseline="0" noProof="0">
                      <a:ln>
                        <a:noFill/>
                      </a:ln>
                      <a:solidFill>
                        <a:srgbClr val="FFFFFF"/>
                      </a:solidFill>
                      <a:effectLst/>
                      <a:uLnTx/>
                      <a:uFillTx/>
                      <a:latin typeface="Trebuchet MS"/>
                      <a:ea typeface="+mn-ea"/>
                      <a:cs typeface="+mn-cs"/>
                    </a:rPr>
                    <a:t>DL2</a:t>
                  </a:r>
                  <a:r>
                    <a:rPr kumimoji="0" lang="en-US" sz="696" b="0" i="0" u="none" strike="noStrike" kern="1200" cap="none" spc="0" normalizeH="0" baseline="0" noProof="0">
                      <a:ln>
                        <a:noFill/>
                      </a:ln>
                      <a:solidFill>
                        <a:srgbClr val="FFFFFF"/>
                      </a:solidFill>
                      <a:effectLst/>
                      <a:uLnTx/>
                      <a:uFillTx/>
                      <a:latin typeface="Trebuchet MS"/>
                      <a:ea typeface="+mn-ea"/>
                      <a:cs typeface="+mn-cs"/>
                    </a:rPr>
                    <a:t> 6 mg (n = 10)</a:t>
                  </a:r>
                  <a:endParaRPr kumimoji="0" lang="en-GB" sz="696" b="0" i="0" u="none" strike="noStrike" kern="1200" cap="none" spc="0" normalizeH="0" baseline="0" noProof="0">
                    <a:ln>
                      <a:noFill/>
                    </a:ln>
                    <a:solidFill>
                      <a:srgbClr val="FFFFFF"/>
                    </a:solidFill>
                    <a:effectLst/>
                    <a:uLnTx/>
                    <a:uFillTx/>
                    <a:latin typeface="Trebuchet MS"/>
                    <a:ea typeface="+mn-ea"/>
                    <a:cs typeface="+mn-cs"/>
                  </a:endParaRPr>
                </a:p>
              </p:txBody>
            </p:sp>
          </p:grpSp>
          <p:grpSp>
            <p:nvGrpSpPr>
              <p:cNvPr id="144" name="Group 143">
                <a:extLst>
                  <a:ext uri="{FF2B5EF4-FFF2-40B4-BE49-F238E27FC236}">
                    <a16:creationId xmlns:a16="http://schemas.microsoft.com/office/drawing/2014/main" id="{4144DFB4-2A97-46D2-BF9A-1C48A15CE62F}"/>
                  </a:ext>
                </a:extLst>
              </p:cNvPr>
              <p:cNvGrpSpPr/>
              <p:nvPr/>
            </p:nvGrpSpPr>
            <p:grpSpPr>
              <a:xfrm>
                <a:off x="9287491" y="2177650"/>
                <a:ext cx="1411227" cy="263871"/>
                <a:chOff x="9287491" y="2177650"/>
                <a:chExt cx="1411227" cy="263871"/>
              </a:xfrm>
            </p:grpSpPr>
            <p:sp>
              <p:nvSpPr>
                <p:cNvPr id="87" name="Oval 86">
                  <a:extLst>
                    <a:ext uri="{FF2B5EF4-FFF2-40B4-BE49-F238E27FC236}">
                      <a16:creationId xmlns:a16="http://schemas.microsoft.com/office/drawing/2014/main" id="{F81C6BDE-815C-46B4-BA4B-8DE348B45A04}"/>
                    </a:ext>
                  </a:extLst>
                </p:cNvPr>
                <p:cNvSpPr/>
                <p:nvPr/>
              </p:nvSpPr>
              <p:spPr>
                <a:xfrm>
                  <a:off x="9409962" y="2234719"/>
                  <a:ext cx="300178" cy="177680"/>
                </a:xfrm>
                <a:prstGeom prst="ellipse">
                  <a:avLst/>
                </a:prstGeom>
                <a:solidFill>
                  <a:srgbClr val="9E5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61970" rtl="0" eaLnBrk="1" fontAlgn="auto" latinLnBrk="0" hangingPunct="1">
                    <a:lnSpc>
                      <a:spcPct val="100000"/>
                    </a:lnSpc>
                    <a:spcBef>
                      <a:spcPts val="0"/>
                    </a:spcBef>
                    <a:spcAft>
                      <a:spcPts val="0"/>
                    </a:spcAft>
                    <a:buClrTx/>
                    <a:buSzTx/>
                    <a:buFontTx/>
                    <a:buNone/>
                    <a:tabLst/>
                    <a:defRPr/>
                  </a:pPr>
                  <a:endParaRPr kumimoji="0" lang="en-GB" sz="1139" b="0" i="0" u="none" strike="noStrike" kern="1200" cap="none" spc="0" normalizeH="0" baseline="0" noProof="0">
                    <a:ln>
                      <a:noFill/>
                    </a:ln>
                    <a:solidFill>
                      <a:srgbClr val="FFFFFF"/>
                    </a:solidFill>
                    <a:effectLst/>
                    <a:uLnTx/>
                    <a:uFillTx/>
                    <a:latin typeface="Trebuchet MS"/>
                    <a:ea typeface="+mn-ea"/>
                    <a:cs typeface="+mn-cs"/>
                  </a:endParaRPr>
                </a:p>
              </p:txBody>
            </p:sp>
            <p:sp>
              <p:nvSpPr>
                <p:cNvPr id="54" name="Rectangle 53">
                  <a:extLst>
                    <a:ext uri="{FF2B5EF4-FFF2-40B4-BE49-F238E27FC236}">
                      <a16:creationId xmlns:a16="http://schemas.microsoft.com/office/drawing/2014/main" id="{0F81FDD2-567A-432A-87CE-A16FFFDBD6CB}"/>
                    </a:ext>
                  </a:extLst>
                </p:cNvPr>
                <p:cNvSpPr/>
                <p:nvPr/>
              </p:nvSpPr>
              <p:spPr>
                <a:xfrm>
                  <a:off x="10037917" y="2234719"/>
                  <a:ext cx="440533" cy="1868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61970" rtl="0" eaLnBrk="1" fontAlgn="auto" latinLnBrk="0" hangingPunct="1">
                    <a:lnSpc>
                      <a:spcPct val="100000"/>
                    </a:lnSpc>
                    <a:spcBef>
                      <a:spcPts val="0"/>
                    </a:spcBef>
                    <a:spcAft>
                      <a:spcPts val="0"/>
                    </a:spcAft>
                    <a:buClrTx/>
                    <a:buSzTx/>
                    <a:buFontTx/>
                    <a:buNone/>
                    <a:tabLst/>
                    <a:defRPr/>
                  </a:pPr>
                  <a:endParaRPr kumimoji="0" lang="en-GB" sz="1139" b="0" i="0" u="none" strike="noStrike" kern="1200" cap="none" spc="0" normalizeH="0" baseline="0" noProof="0">
                    <a:ln>
                      <a:noFill/>
                    </a:ln>
                    <a:solidFill>
                      <a:srgbClr val="FFFFFF"/>
                    </a:solidFill>
                    <a:effectLst/>
                    <a:uLnTx/>
                    <a:uFillTx/>
                    <a:latin typeface="Trebuchet MS"/>
                    <a:ea typeface="+mn-ea"/>
                    <a:cs typeface="+mn-cs"/>
                  </a:endParaRPr>
                </a:p>
              </p:txBody>
            </p:sp>
            <p:cxnSp>
              <p:nvCxnSpPr>
                <p:cNvPr id="58" name="Connector: Elbow 57">
                  <a:extLst>
                    <a:ext uri="{FF2B5EF4-FFF2-40B4-BE49-F238E27FC236}">
                      <a16:creationId xmlns:a16="http://schemas.microsoft.com/office/drawing/2014/main" id="{886CC9E6-8882-4254-8627-0F69C4B6B9EC}"/>
                    </a:ext>
                  </a:extLst>
                </p:cNvPr>
                <p:cNvCxnSpPr>
                  <a:cxnSpLocks/>
                  <a:stCxn id="54" idx="3"/>
                  <a:endCxn id="59" idx="2"/>
                </p:cNvCxnSpPr>
                <p:nvPr/>
              </p:nvCxnSpPr>
              <p:spPr>
                <a:xfrm flipV="1">
                  <a:off x="10478450" y="2177650"/>
                  <a:ext cx="220268" cy="150488"/>
                </a:xfrm>
                <a:prstGeom prst="bentConnector2">
                  <a:avLst/>
                </a:prstGeom>
                <a:ln w="127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88" name="Freeform: Shape 87">
                  <a:extLst>
                    <a:ext uri="{FF2B5EF4-FFF2-40B4-BE49-F238E27FC236}">
                      <a16:creationId xmlns:a16="http://schemas.microsoft.com/office/drawing/2014/main" id="{A0D00A13-5C2D-4BFE-9731-428C7F42912B}"/>
                    </a:ext>
                  </a:extLst>
                </p:cNvPr>
                <p:cNvSpPr/>
                <p:nvPr/>
              </p:nvSpPr>
              <p:spPr>
                <a:xfrm>
                  <a:off x="9287491" y="2234720"/>
                  <a:ext cx="1190961" cy="206801"/>
                </a:xfrm>
                <a:custGeom>
                  <a:avLst/>
                  <a:gdLst>
                    <a:gd name="connsiteX0" fmla="*/ 144944 w 1074350"/>
                    <a:gd name="connsiteY0" fmla="*/ 10158 h 186837"/>
                    <a:gd name="connsiteX1" fmla="*/ 18944 w 1074350"/>
                    <a:gd name="connsiteY1" fmla="*/ 91158 h 186837"/>
                    <a:gd name="connsiteX2" fmla="*/ 144944 w 1074350"/>
                    <a:gd name="connsiteY2" fmla="*/ 172158 h 186837"/>
                    <a:gd name="connsiteX3" fmla="*/ 270944 w 1074350"/>
                    <a:gd name="connsiteY3" fmla="*/ 91158 h 186837"/>
                    <a:gd name="connsiteX4" fmla="*/ 144944 w 1074350"/>
                    <a:gd name="connsiteY4" fmla="*/ 10158 h 186837"/>
                    <a:gd name="connsiteX5" fmla="*/ 72153 w 1074350"/>
                    <a:gd name="connsiteY5" fmla="*/ 0 h 186837"/>
                    <a:gd name="connsiteX6" fmla="*/ 1002197 w 1074350"/>
                    <a:gd name="connsiteY6" fmla="*/ 0 h 186837"/>
                    <a:gd name="connsiteX7" fmla="*/ 1074350 w 1074350"/>
                    <a:gd name="connsiteY7" fmla="*/ 72153 h 186837"/>
                    <a:gd name="connsiteX8" fmla="*/ 1074350 w 1074350"/>
                    <a:gd name="connsiteY8" fmla="*/ 114684 h 186837"/>
                    <a:gd name="connsiteX9" fmla="*/ 1002197 w 1074350"/>
                    <a:gd name="connsiteY9" fmla="*/ 186837 h 186837"/>
                    <a:gd name="connsiteX10" fmla="*/ 72153 w 1074350"/>
                    <a:gd name="connsiteY10" fmla="*/ 186837 h 186837"/>
                    <a:gd name="connsiteX11" fmla="*/ 0 w 1074350"/>
                    <a:gd name="connsiteY11" fmla="*/ 114684 h 186837"/>
                    <a:gd name="connsiteX12" fmla="*/ 0 w 1074350"/>
                    <a:gd name="connsiteY12" fmla="*/ 72153 h 186837"/>
                    <a:gd name="connsiteX13" fmla="*/ 72153 w 1074350"/>
                    <a:gd name="connsiteY13" fmla="*/ 0 h 186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74350" h="186837">
                      <a:moveTo>
                        <a:pt x="144944" y="10158"/>
                      </a:moveTo>
                      <a:cubicBezTo>
                        <a:pt x="75356" y="10158"/>
                        <a:pt x="18944" y="46423"/>
                        <a:pt x="18944" y="91158"/>
                      </a:cubicBezTo>
                      <a:cubicBezTo>
                        <a:pt x="18944" y="135893"/>
                        <a:pt x="75356" y="172158"/>
                        <a:pt x="144944" y="172158"/>
                      </a:cubicBezTo>
                      <a:cubicBezTo>
                        <a:pt x="214532" y="172158"/>
                        <a:pt x="270944" y="135893"/>
                        <a:pt x="270944" y="91158"/>
                      </a:cubicBezTo>
                      <a:cubicBezTo>
                        <a:pt x="270944" y="46423"/>
                        <a:pt x="214532" y="10158"/>
                        <a:pt x="144944" y="10158"/>
                      </a:cubicBezTo>
                      <a:close/>
                      <a:moveTo>
                        <a:pt x="72153" y="0"/>
                      </a:moveTo>
                      <a:lnTo>
                        <a:pt x="1002197" y="0"/>
                      </a:lnTo>
                      <a:cubicBezTo>
                        <a:pt x="1042046" y="0"/>
                        <a:pt x="1074350" y="32304"/>
                        <a:pt x="1074350" y="72153"/>
                      </a:cubicBezTo>
                      <a:lnTo>
                        <a:pt x="1074350" y="114684"/>
                      </a:lnTo>
                      <a:cubicBezTo>
                        <a:pt x="1074350" y="154533"/>
                        <a:pt x="1042046" y="186837"/>
                        <a:pt x="1002197" y="186837"/>
                      </a:cubicBezTo>
                      <a:lnTo>
                        <a:pt x="72153" y="186837"/>
                      </a:lnTo>
                      <a:cubicBezTo>
                        <a:pt x="32304" y="186837"/>
                        <a:pt x="0" y="154533"/>
                        <a:pt x="0" y="114684"/>
                      </a:cubicBezTo>
                      <a:lnTo>
                        <a:pt x="0" y="72153"/>
                      </a:lnTo>
                      <a:cubicBezTo>
                        <a:pt x="0" y="32304"/>
                        <a:pt x="32304" y="0"/>
                        <a:pt x="72153" y="0"/>
                      </a:cubicBez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761970" rtl="0" eaLnBrk="1" fontAlgn="auto" latinLnBrk="0" hangingPunct="1">
                    <a:lnSpc>
                      <a:spcPct val="100000"/>
                    </a:lnSpc>
                    <a:spcBef>
                      <a:spcPts val="0"/>
                    </a:spcBef>
                    <a:spcAft>
                      <a:spcPts val="0"/>
                    </a:spcAft>
                    <a:buClrTx/>
                    <a:buSzTx/>
                    <a:buFontTx/>
                    <a:buNone/>
                    <a:tabLst/>
                    <a:defRPr/>
                  </a:pPr>
                  <a:r>
                    <a:rPr kumimoji="0" lang="en-US" sz="665" b="0" i="0" u="none" strike="noStrike" kern="1200" cap="none" spc="0" normalizeH="0" baseline="0" noProof="0">
                      <a:ln>
                        <a:noFill/>
                      </a:ln>
                      <a:solidFill>
                        <a:srgbClr val="FFFFFF"/>
                      </a:solidFill>
                      <a:effectLst/>
                      <a:uLnTx/>
                      <a:uFillTx/>
                      <a:latin typeface="Trebuchet MS"/>
                      <a:ea typeface="+mn-ea"/>
                      <a:cs typeface="+mn-cs"/>
                    </a:rPr>
                    <a:t>DL3</a:t>
                  </a:r>
                  <a:r>
                    <a:rPr kumimoji="0" lang="en-US" sz="696" b="0" i="0" u="none" strike="noStrike" kern="1200" cap="none" spc="0" normalizeH="0" baseline="0" noProof="0">
                      <a:ln>
                        <a:noFill/>
                      </a:ln>
                      <a:solidFill>
                        <a:srgbClr val="FFFFFF"/>
                      </a:solidFill>
                      <a:effectLst/>
                      <a:uLnTx/>
                      <a:uFillTx/>
                      <a:latin typeface="Trebuchet MS"/>
                      <a:ea typeface="+mn-ea"/>
                      <a:cs typeface="+mn-cs"/>
                    </a:rPr>
                    <a:t> 12 mg (n = 10)</a:t>
                  </a:r>
                  <a:endParaRPr kumimoji="0" lang="en-GB" sz="696" b="0" i="0" u="none" strike="noStrike" kern="1200" cap="none" spc="0" normalizeH="0" baseline="0" noProof="0">
                    <a:ln>
                      <a:noFill/>
                    </a:ln>
                    <a:solidFill>
                      <a:srgbClr val="FFFFFF"/>
                    </a:solidFill>
                    <a:effectLst/>
                    <a:uLnTx/>
                    <a:uFillTx/>
                    <a:latin typeface="Trebuchet MS"/>
                    <a:ea typeface="+mn-ea"/>
                    <a:cs typeface="+mn-cs"/>
                  </a:endParaRPr>
                </a:p>
              </p:txBody>
            </p:sp>
          </p:grpSp>
          <p:grpSp>
            <p:nvGrpSpPr>
              <p:cNvPr id="145" name="Group 144">
                <a:extLst>
                  <a:ext uri="{FF2B5EF4-FFF2-40B4-BE49-F238E27FC236}">
                    <a16:creationId xmlns:a16="http://schemas.microsoft.com/office/drawing/2014/main" id="{2B7D3402-1916-4EB9-8B81-8F62E6C87854}"/>
                  </a:ext>
                </a:extLst>
              </p:cNvPr>
              <p:cNvGrpSpPr/>
              <p:nvPr/>
            </p:nvGrpSpPr>
            <p:grpSpPr>
              <a:xfrm>
                <a:off x="9679564" y="1935391"/>
                <a:ext cx="1459687" cy="242259"/>
                <a:chOff x="9679564" y="1935391"/>
                <a:chExt cx="1459687" cy="242259"/>
              </a:xfrm>
            </p:grpSpPr>
            <p:sp>
              <p:nvSpPr>
                <p:cNvPr id="91" name="Oval 90">
                  <a:extLst>
                    <a:ext uri="{FF2B5EF4-FFF2-40B4-BE49-F238E27FC236}">
                      <a16:creationId xmlns:a16="http://schemas.microsoft.com/office/drawing/2014/main" id="{D0441E75-505E-4355-AF29-89788FBED540}"/>
                    </a:ext>
                  </a:extLst>
                </p:cNvPr>
                <p:cNvSpPr/>
                <p:nvPr/>
              </p:nvSpPr>
              <p:spPr>
                <a:xfrm>
                  <a:off x="9844633" y="1991636"/>
                  <a:ext cx="305942" cy="186014"/>
                </a:xfrm>
                <a:prstGeom prst="ellipse">
                  <a:avLst/>
                </a:prstGeom>
                <a:solidFill>
                  <a:srgbClr val="9E5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61970" rtl="0" eaLnBrk="1" fontAlgn="auto" latinLnBrk="0" hangingPunct="1">
                    <a:lnSpc>
                      <a:spcPct val="100000"/>
                    </a:lnSpc>
                    <a:spcBef>
                      <a:spcPts val="0"/>
                    </a:spcBef>
                    <a:spcAft>
                      <a:spcPts val="0"/>
                    </a:spcAft>
                    <a:buClrTx/>
                    <a:buSzTx/>
                    <a:buFontTx/>
                    <a:buNone/>
                    <a:tabLst/>
                    <a:defRPr/>
                  </a:pPr>
                  <a:endParaRPr kumimoji="0" lang="en-GB" sz="1139" b="0" i="0" u="none" strike="noStrike" kern="1200" cap="none" spc="0" normalizeH="0" baseline="0" noProof="0">
                    <a:ln>
                      <a:noFill/>
                    </a:ln>
                    <a:solidFill>
                      <a:srgbClr val="FFFFFF"/>
                    </a:solidFill>
                    <a:effectLst/>
                    <a:uLnTx/>
                    <a:uFillTx/>
                    <a:latin typeface="Trebuchet MS"/>
                    <a:ea typeface="+mn-ea"/>
                    <a:cs typeface="+mn-cs"/>
                  </a:endParaRPr>
                </a:p>
              </p:txBody>
            </p:sp>
            <p:sp>
              <p:nvSpPr>
                <p:cNvPr id="59" name="Rectangle 58">
                  <a:extLst>
                    <a:ext uri="{FF2B5EF4-FFF2-40B4-BE49-F238E27FC236}">
                      <a16:creationId xmlns:a16="http://schemas.microsoft.com/office/drawing/2014/main" id="{AD2D9BC9-107F-49E1-AAA3-8CA700E78D90}"/>
                    </a:ext>
                  </a:extLst>
                </p:cNvPr>
                <p:cNvSpPr/>
                <p:nvPr/>
              </p:nvSpPr>
              <p:spPr>
                <a:xfrm>
                  <a:off x="10478451" y="1997976"/>
                  <a:ext cx="440533" cy="179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61970" rtl="0" eaLnBrk="1" fontAlgn="auto" latinLnBrk="0" hangingPunct="1">
                    <a:lnSpc>
                      <a:spcPct val="100000"/>
                    </a:lnSpc>
                    <a:spcBef>
                      <a:spcPts val="0"/>
                    </a:spcBef>
                    <a:spcAft>
                      <a:spcPts val="0"/>
                    </a:spcAft>
                    <a:buClrTx/>
                    <a:buSzTx/>
                    <a:buFontTx/>
                    <a:buNone/>
                    <a:tabLst/>
                    <a:defRPr/>
                  </a:pPr>
                  <a:endParaRPr kumimoji="0" lang="en-GB" sz="1139" b="0" i="0" u="none" strike="noStrike" kern="1200" cap="none" spc="0" normalizeH="0" baseline="0" noProof="0">
                    <a:ln>
                      <a:noFill/>
                    </a:ln>
                    <a:solidFill>
                      <a:srgbClr val="FFFFFF"/>
                    </a:solidFill>
                    <a:effectLst/>
                    <a:uLnTx/>
                    <a:uFillTx/>
                    <a:latin typeface="Trebuchet MS"/>
                    <a:ea typeface="+mn-ea"/>
                    <a:cs typeface="+mn-cs"/>
                  </a:endParaRPr>
                </a:p>
              </p:txBody>
            </p:sp>
            <p:cxnSp>
              <p:nvCxnSpPr>
                <p:cNvPr id="65" name="Connector: Elbow 64">
                  <a:extLst>
                    <a:ext uri="{FF2B5EF4-FFF2-40B4-BE49-F238E27FC236}">
                      <a16:creationId xmlns:a16="http://schemas.microsoft.com/office/drawing/2014/main" id="{3E2CFAA4-88AE-495C-852E-D4B4BBA3E6F8}"/>
                    </a:ext>
                  </a:extLst>
                </p:cNvPr>
                <p:cNvCxnSpPr>
                  <a:cxnSpLocks/>
                  <a:stCxn id="59" idx="3"/>
                  <a:endCxn id="60" idx="2"/>
                </p:cNvCxnSpPr>
                <p:nvPr/>
              </p:nvCxnSpPr>
              <p:spPr>
                <a:xfrm flipV="1">
                  <a:off x="10918984" y="1935391"/>
                  <a:ext cx="220267" cy="152422"/>
                </a:xfrm>
                <a:prstGeom prst="bentConnector2">
                  <a:avLst/>
                </a:prstGeom>
                <a:ln w="127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92" name="Freeform: Shape 91">
                  <a:extLst>
                    <a:ext uri="{FF2B5EF4-FFF2-40B4-BE49-F238E27FC236}">
                      <a16:creationId xmlns:a16="http://schemas.microsoft.com/office/drawing/2014/main" id="{1CF4A1C9-7698-4BE7-99BF-8482188FD36B}"/>
                    </a:ext>
                  </a:extLst>
                </p:cNvPr>
                <p:cNvSpPr/>
                <p:nvPr/>
              </p:nvSpPr>
              <p:spPr>
                <a:xfrm>
                  <a:off x="9679564" y="1991636"/>
                  <a:ext cx="1239422" cy="149661"/>
                </a:xfrm>
                <a:custGeom>
                  <a:avLst/>
                  <a:gdLst>
                    <a:gd name="connsiteX0" fmla="*/ 150903 w 1074350"/>
                    <a:gd name="connsiteY0" fmla="*/ 13005 h 186837"/>
                    <a:gd name="connsiteX1" fmla="*/ 24903 w 1074350"/>
                    <a:gd name="connsiteY1" fmla="*/ 94005 h 186837"/>
                    <a:gd name="connsiteX2" fmla="*/ 150903 w 1074350"/>
                    <a:gd name="connsiteY2" fmla="*/ 175005 h 186837"/>
                    <a:gd name="connsiteX3" fmla="*/ 276903 w 1074350"/>
                    <a:gd name="connsiteY3" fmla="*/ 94005 h 186837"/>
                    <a:gd name="connsiteX4" fmla="*/ 150903 w 1074350"/>
                    <a:gd name="connsiteY4" fmla="*/ 13005 h 186837"/>
                    <a:gd name="connsiteX5" fmla="*/ 72153 w 1074350"/>
                    <a:gd name="connsiteY5" fmla="*/ 0 h 186837"/>
                    <a:gd name="connsiteX6" fmla="*/ 1002197 w 1074350"/>
                    <a:gd name="connsiteY6" fmla="*/ 0 h 186837"/>
                    <a:gd name="connsiteX7" fmla="*/ 1074350 w 1074350"/>
                    <a:gd name="connsiteY7" fmla="*/ 72153 h 186837"/>
                    <a:gd name="connsiteX8" fmla="*/ 1074350 w 1074350"/>
                    <a:gd name="connsiteY8" fmla="*/ 114684 h 186837"/>
                    <a:gd name="connsiteX9" fmla="*/ 1002197 w 1074350"/>
                    <a:gd name="connsiteY9" fmla="*/ 186837 h 186837"/>
                    <a:gd name="connsiteX10" fmla="*/ 72153 w 1074350"/>
                    <a:gd name="connsiteY10" fmla="*/ 186837 h 186837"/>
                    <a:gd name="connsiteX11" fmla="*/ 0 w 1074350"/>
                    <a:gd name="connsiteY11" fmla="*/ 114684 h 186837"/>
                    <a:gd name="connsiteX12" fmla="*/ 0 w 1074350"/>
                    <a:gd name="connsiteY12" fmla="*/ 72153 h 186837"/>
                    <a:gd name="connsiteX13" fmla="*/ 72153 w 1074350"/>
                    <a:gd name="connsiteY13" fmla="*/ 0 h 186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74350" h="186837">
                      <a:moveTo>
                        <a:pt x="150903" y="13005"/>
                      </a:moveTo>
                      <a:cubicBezTo>
                        <a:pt x="81315" y="13005"/>
                        <a:pt x="24903" y="49270"/>
                        <a:pt x="24903" y="94005"/>
                      </a:cubicBezTo>
                      <a:cubicBezTo>
                        <a:pt x="24903" y="138740"/>
                        <a:pt x="81315" y="175005"/>
                        <a:pt x="150903" y="175005"/>
                      </a:cubicBezTo>
                      <a:cubicBezTo>
                        <a:pt x="220491" y="175005"/>
                        <a:pt x="276903" y="138740"/>
                        <a:pt x="276903" y="94005"/>
                      </a:cubicBezTo>
                      <a:cubicBezTo>
                        <a:pt x="276903" y="49270"/>
                        <a:pt x="220491" y="13005"/>
                        <a:pt x="150903" y="13005"/>
                      </a:cubicBezTo>
                      <a:close/>
                      <a:moveTo>
                        <a:pt x="72153" y="0"/>
                      </a:moveTo>
                      <a:lnTo>
                        <a:pt x="1002197" y="0"/>
                      </a:lnTo>
                      <a:cubicBezTo>
                        <a:pt x="1042046" y="0"/>
                        <a:pt x="1074350" y="32304"/>
                        <a:pt x="1074350" y="72153"/>
                      </a:cubicBezTo>
                      <a:lnTo>
                        <a:pt x="1074350" y="114684"/>
                      </a:lnTo>
                      <a:cubicBezTo>
                        <a:pt x="1074350" y="154533"/>
                        <a:pt x="1042046" y="186837"/>
                        <a:pt x="1002197" y="186837"/>
                      </a:cubicBezTo>
                      <a:lnTo>
                        <a:pt x="72153" y="186837"/>
                      </a:lnTo>
                      <a:cubicBezTo>
                        <a:pt x="32304" y="186837"/>
                        <a:pt x="0" y="154533"/>
                        <a:pt x="0" y="114684"/>
                      </a:cubicBezTo>
                      <a:lnTo>
                        <a:pt x="0" y="72153"/>
                      </a:lnTo>
                      <a:cubicBezTo>
                        <a:pt x="0" y="32304"/>
                        <a:pt x="32304" y="0"/>
                        <a:pt x="72153" y="0"/>
                      </a:cubicBez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761970" rtl="0" eaLnBrk="1" fontAlgn="auto" latinLnBrk="0" hangingPunct="1">
                    <a:lnSpc>
                      <a:spcPct val="100000"/>
                    </a:lnSpc>
                    <a:spcBef>
                      <a:spcPts val="0"/>
                    </a:spcBef>
                    <a:spcAft>
                      <a:spcPts val="0"/>
                    </a:spcAft>
                    <a:buClrTx/>
                    <a:buSzTx/>
                    <a:buFontTx/>
                    <a:buNone/>
                    <a:tabLst/>
                    <a:defRPr/>
                  </a:pPr>
                  <a:r>
                    <a:rPr kumimoji="0" lang="en-US" sz="665" b="0" i="0" u="none" strike="noStrike" kern="1200" cap="none" spc="0" normalizeH="0" baseline="0" noProof="0">
                      <a:ln>
                        <a:noFill/>
                      </a:ln>
                      <a:solidFill>
                        <a:srgbClr val="FFFFFF"/>
                      </a:solidFill>
                      <a:effectLst/>
                      <a:uLnTx/>
                      <a:uFillTx/>
                      <a:latin typeface="Trebuchet MS"/>
                      <a:ea typeface="+mn-ea"/>
                      <a:cs typeface="+mn-cs"/>
                    </a:rPr>
                    <a:t>DL4</a:t>
                  </a:r>
                  <a:r>
                    <a:rPr kumimoji="0" lang="en-US" sz="696" b="0" i="0" u="none" strike="noStrike" kern="1200" cap="none" spc="0" normalizeH="0" baseline="0" noProof="0">
                      <a:ln>
                        <a:noFill/>
                      </a:ln>
                      <a:solidFill>
                        <a:srgbClr val="FFFFFF"/>
                      </a:solidFill>
                      <a:effectLst/>
                      <a:uLnTx/>
                      <a:uFillTx/>
                      <a:latin typeface="Trebuchet MS"/>
                      <a:ea typeface="+mn-ea"/>
                      <a:cs typeface="+mn-cs"/>
                    </a:rPr>
                    <a:t> 24 mg (n = 10) </a:t>
                  </a:r>
                  <a:endParaRPr kumimoji="0" lang="en-GB" sz="696" b="0" i="0" u="none" strike="noStrike" kern="1200" cap="none" spc="0" normalizeH="0" baseline="0" noProof="0">
                    <a:ln>
                      <a:noFill/>
                    </a:ln>
                    <a:solidFill>
                      <a:srgbClr val="FFFFFF"/>
                    </a:solidFill>
                    <a:effectLst/>
                    <a:uLnTx/>
                    <a:uFillTx/>
                    <a:latin typeface="Trebuchet MS"/>
                    <a:ea typeface="+mn-ea"/>
                    <a:cs typeface="+mn-cs"/>
                  </a:endParaRPr>
                </a:p>
              </p:txBody>
            </p:sp>
          </p:grpSp>
          <p:grpSp>
            <p:nvGrpSpPr>
              <p:cNvPr id="147" name="Group 146">
                <a:extLst>
                  <a:ext uri="{FF2B5EF4-FFF2-40B4-BE49-F238E27FC236}">
                    <a16:creationId xmlns:a16="http://schemas.microsoft.com/office/drawing/2014/main" id="{C9762495-38C0-4E9D-9F63-23BCA62658C8}"/>
                  </a:ext>
                </a:extLst>
              </p:cNvPr>
              <p:cNvGrpSpPr/>
              <p:nvPr/>
            </p:nvGrpSpPr>
            <p:grpSpPr>
              <a:xfrm>
                <a:off x="10560629" y="1505470"/>
                <a:ext cx="1239423" cy="206066"/>
                <a:chOff x="10560629" y="1505470"/>
                <a:chExt cx="1239423" cy="206066"/>
              </a:xfrm>
            </p:grpSpPr>
            <p:sp>
              <p:nvSpPr>
                <p:cNvPr id="100" name="Oval 99">
                  <a:extLst>
                    <a:ext uri="{FF2B5EF4-FFF2-40B4-BE49-F238E27FC236}">
                      <a16:creationId xmlns:a16="http://schemas.microsoft.com/office/drawing/2014/main" id="{969E79ED-67B7-4EEB-A058-98A2DF695E9D}"/>
                    </a:ext>
                  </a:extLst>
                </p:cNvPr>
                <p:cNvSpPr/>
                <p:nvPr/>
              </p:nvSpPr>
              <p:spPr>
                <a:xfrm>
                  <a:off x="10764680" y="1511146"/>
                  <a:ext cx="303558" cy="180505"/>
                </a:xfrm>
                <a:prstGeom prst="ellipse">
                  <a:avLst/>
                </a:prstGeom>
                <a:solidFill>
                  <a:srgbClr val="9E5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61970" rtl="0" eaLnBrk="1" fontAlgn="auto" latinLnBrk="0" hangingPunct="1">
                    <a:lnSpc>
                      <a:spcPct val="100000"/>
                    </a:lnSpc>
                    <a:spcBef>
                      <a:spcPts val="0"/>
                    </a:spcBef>
                    <a:spcAft>
                      <a:spcPts val="0"/>
                    </a:spcAft>
                    <a:buClrTx/>
                    <a:buSzTx/>
                    <a:buFontTx/>
                    <a:buNone/>
                    <a:tabLst/>
                    <a:defRPr/>
                  </a:pPr>
                  <a:endParaRPr kumimoji="0" lang="en-GB" sz="1139" b="0" i="0" u="none" strike="noStrike" kern="1200" cap="none" spc="0" normalizeH="0" baseline="0" noProof="0">
                    <a:ln>
                      <a:noFill/>
                    </a:ln>
                    <a:solidFill>
                      <a:srgbClr val="FFFFFF"/>
                    </a:solidFill>
                    <a:effectLst/>
                    <a:uLnTx/>
                    <a:uFillTx/>
                    <a:latin typeface="Trebuchet MS"/>
                    <a:ea typeface="+mn-ea"/>
                    <a:cs typeface="+mn-cs"/>
                  </a:endParaRPr>
                </a:p>
              </p:txBody>
            </p:sp>
            <p:sp>
              <p:nvSpPr>
                <p:cNvPr id="71" name="Rectangle 70">
                  <a:extLst>
                    <a:ext uri="{FF2B5EF4-FFF2-40B4-BE49-F238E27FC236}">
                      <a16:creationId xmlns:a16="http://schemas.microsoft.com/office/drawing/2014/main" id="{78797FF4-6D20-4424-A3F6-FD1AF4DADC37}"/>
                    </a:ext>
                  </a:extLst>
                </p:cNvPr>
                <p:cNvSpPr/>
                <p:nvPr/>
              </p:nvSpPr>
              <p:spPr>
                <a:xfrm>
                  <a:off x="11359516" y="1505471"/>
                  <a:ext cx="440535" cy="1868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61970" rtl="0" eaLnBrk="1" fontAlgn="auto" latinLnBrk="0" hangingPunct="1">
                    <a:lnSpc>
                      <a:spcPct val="100000"/>
                    </a:lnSpc>
                    <a:spcBef>
                      <a:spcPts val="0"/>
                    </a:spcBef>
                    <a:spcAft>
                      <a:spcPts val="0"/>
                    </a:spcAft>
                    <a:buClrTx/>
                    <a:buSzTx/>
                    <a:buFontTx/>
                    <a:buNone/>
                    <a:tabLst/>
                    <a:defRPr/>
                  </a:pPr>
                  <a:endParaRPr kumimoji="0" lang="en-GB" sz="1139" b="0" i="0" u="none" strike="noStrike" kern="1200" cap="none" spc="0" normalizeH="0" baseline="0" noProof="0">
                    <a:ln>
                      <a:noFill/>
                    </a:ln>
                    <a:solidFill>
                      <a:srgbClr val="FFFFFF"/>
                    </a:solidFill>
                    <a:effectLst/>
                    <a:uLnTx/>
                    <a:uFillTx/>
                    <a:latin typeface="Trebuchet MS"/>
                    <a:ea typeface="+mn-ea"/>
                    <a:cs typeface="+mn-cs"/>
                  </a:endParaRPr>
                </a:p>
              </p:txBody>
            </p:sp>
            <p:sp>
              <p:nvSpPr>
                <p:cNvPr id="101" name="Freeform: Shape 100">
                  <a:extLst>
                    <a:ext uri="{FF2B5EF4-FFF2-40B4-BE49-F238E27FC236}">
                      <a16:creationId xmlns:a16="http://schemas.microsoft.com/office/drawing/2014/main" id="{7047667A-0562-4967-B0F9-DC8538208CEF}"/>
                    </a:ext>
                  </a:extLst>
                </p:cNvPr>
                <p:cNvSpPr/>
                <p:nvPr/>
              </p:nvSpPr>
              <p:spPr>
                <a:xfrm>
                  <a:off x="10560629" y="1505470"/>
                  <a:ext cx="1239423" cy="206066"/>
                </a:xfrm>
                <a:custGeom>
                  <a:avLst/>
                  <a:gdLst>
                    <a:gd name="connsiteX0" fmla="*/ 179943 w 1074350"/>
                    <a:gd name="connsiteY0" fmla="*/ 11475 h 186837"/>
                    <a:gd name="connsiteX1" fmla="*/ 53943 w 1074350"/>
                    <a:gd name="connsiteY1" fmla="*/ 92475 h 186837"/>
                    <a:gd name="connsiteX2" fmla="*/ 179943 w 1074350"/>
                    <a:gd name="connsiteY2" fmla="*/ 173475 h 186837"/>
                    <a:gd name="connsiteX3" fmla="*/ 305943 w 1074350"/>
                    <a:gd name="connsiteY3" fmla="*/ 92475 h 186837"/>
                    <a:gd name="connsiteX4" fmla="*/ 179943 w 1074350"/>
                    <a:gd name="connsiteY4" fmla="*/ 11475 h 186837"/>
                    <a:gd name="connsiteX5" fmla="*/ 72153 w 1074350"/>
                    <a:gd name="connsiteY5" fmla="*/ 0 h 186837"/>
                    <a:gd name="connsiteX6" fmla="*/ 1002197 w 1074350"/>
                    <a:gd name="connsiteY6" fmla="*/ 0 h 186837"/>
                    <a:gd name="connsiteX7" fmla="*/ 1074350 w 1074350"/>
                    <a:gd name="connsiteY7" fmla="*/ 72153 h 186837"/>
                    <a:gd name="connsiteX8" fmla="*/ 1074350 w 1074350"/>
                    <a:gd name="connsiteY8" fmla="*/ 114684 h 186837"/>
                    <a:gd name="connsiteX9" fmla="*/ 1002197 w 1074350"/>
                    <a:gd name="connsiteY9" fmla="*/ 186837 h 186837"/>
                    <a:gd name="connsiteX10" fmla="*/ 72153 w 1074350"/>
                    <a:gd name="connsiteY10" fmla="*/ 186837 h 186837"/>
                    <a:gd name="connsiteX11" fmla="*/ 0 w 1074350"/>
                    <a:gd name="connsiteY11" fmla="*/ 114684 h 186837"/>
                    <a:gd name="connsiteX12" fmla="*/ 0 w 1074350"/>
                    <a:gd name="connsiteY12" fmla="*/ 72153 h 186837"/>
                    <a:gd name="connsiteX13" fmla="*/ 72153 w 1074350"/>
                    <a:gd name="connsiteY13" fmla="*/ 0 h 186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74350" h="186837">
                      <a:moveTo>
                        <a:pt x="179943" y="11475"/>
                      </a:moveTo>
                      <a:cubicBezTo>
                        <a:pt x="110355" y="11475"/>
                        <a:pt x="53943" y="47740"/>
                        <a:pt x="53943" y="92475"/>
                      </a:cubicBezTo>
                      <a:cubicBezTo>
                        <a:pt x="53943" y="137210"/>
                        <a:pt x="110355" y="173475"/>
                        <a:pt x="179943" y="173475"/>
                      </a:cubicBezTo>
                      <a:cubicBezTo>
                        <a:pt x="249531" y="173475"/>
                        <a:pt x="305943" y="137210"/>
                        <a:pt x="305943" y="92475"/>
                      </a:cubicBezTo>
                      <a:cubicBezTo>
                        <a:pt x="305943" y="47740"/>
                        <a:pt x="249531" y="11475"/>
                        <a:pt x="179943" y="11475"/>
                      </a:cubicBezTo>
                      <a:close/>
                      <a:moveTo>
                        <a:pt x="72153" y="0"/>
                      </a:moveTo>
                      <a:lnTo>
                        <a:pt x="1002197" y="0"/>
                      </a:lnTo>
                      <a:cubicBezTo>
                        <a:pt x="1042046" y="0"/>
                        <a:pt x="1074350" y="32304"/>
                        <a:pt x="1074350" y="72153"/>
                      </a:cubicBezTo>
                      <a:lnTo>
                        <a:pt x="1074350" y="114684"/>
                      </a:lnTo>
                      <a:cubicBezTo>
                        <a:pt x="1074350" y="154533"/>
                        <a:pt x="1042046" y="186837"/>
                        <a:pt x="1002197" y="186837"/>
                      </a:cubicBezTo>
                      <a:lnTo>
                        <a:pt x="72153" y="186837"/>
                      </a:lnTo>
                      <a:cubicBezTo>
                        <a:pt x="32304" y="186837"/>
                        <a:pt x="0" y="154533"/>
                        <a:pt x="0" y="114684"/>
                      </a:cubicBezTo>
                      <a:lnTo>
                        <a:pt x="0" y="72153"/>
                      </a:lnTo>
                      <a:cubicBezTo>
                        <a:pt x="0" y="32304"/>
                        <a:pt x="32304" y="0"/>
                        <a:pt x="72153" y="0"/>
                      </a:cubicBez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761970" rtl="0" eaLnBrk="1" fontAlgn="auto" latinLnBrk="0" hangingPunct="1">
                    <a:lnSpc>
                      <a:spcPct val="100000"/>
                    </a:lnSpc>
                    <a:spcBef>
                      <a:spcPts val="0"/>
                    </a:spcBef>
                    <a:spcAft>
                      <a:spcPts val="0"/>
                    </a:spcAft>
                    <a:buClrTx/>
                    <a:buSzTx/>
                    <a:buFontTx/>
                    <a:buNone/>
                    <a:tabLst/>
                    <a:defRPr/>
                  </a:pPr>
                  <a:r>
                    <a:rPr kumimoji="0" lang="en-US" sz="665" b="0" i="0" u="none" strike="noStrike" kern="1200" cap="none" spc="0" normalizeH="0" baseline="0" noProof="0">
                      <a:ln>
                        <a:noFill/>
                      </a:ln>
                      <a:solidFill>
                        <a:srgbClr val="FFFFFF"/>
                      </a:solidFill>
                      <a:effectLst/>
                      <a:uLnTx/>
                      <a:uFillTx/>
                      <a:latin typeface="Trebuchet MS"/>
                      <a:ea typeface="+mn-ea"/>
                      <a:cs typeface="+mn-cs"/>
                    </a:rPr>
                    <a:t>DL6</a:t>
                  </a:r>
                  <a:r>
                    <a:rPr kumimoji="0" lang="en-US" sz="696" b="0" i="0" u="none" strike="noStrike" kern="1200" cap="none" spc="0" normalizeH="0" baseline="0" noProof="0">
                      <a:ln>
                        <a:noFill/>
                      </a:ln>
                      <a:solidFill>
                        <a:srgbClr val="FFFFFF"/>
                      </a:solidFill>
                      <a:effectLst/>
                      <a:uLnTx/>
                      <a:uFillTx/>
                      <a:latin typeface="Trebuchet MS"/>
                      <a:ea typeface="+mn-ea"/>
                      <a:cs typeface="+mn-cs"/>
                    </a:rPr>
                    <a:t> 96 mg (n = 8)</a:t>
                  </a:r>
                  <a:endParaRPr kumimoji="0" lang="en-GB" sz="696" b="0" i="0" u="none" strike="noStrike" kern="1200" cap="none" spc="0" normalizeH="0" baseline="0" noProof="0">
                    <a:ln>
                      <a:noFill/>
                    </a:ln>
                    <a:solidFill>
                      <a:srgbClr val="FFFFFF"/>
                    </a:solidFill>
                    <a:effectLst/>
                    <a:uLnTx/>
                    <a:uFillTx/>
                    <a:latin typeface="Trebuchet MS"/>
                    <a:ea typeface="+mn-ea"/>
                    <a:cs typeface="+mn-cs"/>
                  </a:endParaRPr>
                </a:p>
              </p:txBody>
            </p:sp>
          </p:grpSp>
          <p:grpSp>
            <p:nvGrpSpPr>
              <p:cNvPr id="146" name="Group 145">
                <a:extLst>
                  <a:ext uri="{FF2B5EF4-FFF2-40B4-BE49-F238E27FC236}">
                    <a16:creationId xmlns:a16="http://schemas.microsoft.com/office/drawing/2014/main" id="{F5E4714C-2EFA-4BDC-A3D5-6751B7C31B94}"/>
                  </a:ext>
                </a:extLst>
              </p:cNvPr>
              <p:cNvGrpSpPr/>
              <p:nvPr/>
            </p:nvGrpSpPr>
            <p:grpSpPr>
              <a:xfrm>
                <a:off x="10150575" y="1692309"/>
                <a:ext cx="1429209" cy="243082"/>
                <a:chOff x="10150575" y="1692309"/>
                <a:chExt cx="1429209" cy="243082"/>
              </a:xfrm>
            </p:grpSpPr>
            <p:sp>
              <p:nvSpPr>
                <p:cNvPr id="60" name="Rectangle 59">
                  <a:extLst>
                    <a:ext uri="{FF2B5EF4-FFF2-40B4-BE49-F238E27FC236}">
                      <a16:creationId xmlns:a16="http://schemas.microsoft.com/office/drawing/2014/main" id="{DFFB4DE2-1E09-431F-A5A9-E214BE381E2C}"/>
                    </a:ext>
                  </a:extLst>
                </p:cNvPr>
                <p:cNvSpPr/>
                <p:nvPr/>
              </p:nvSpPr>
              <p:spPr>
                <a:xfrm>
                  <a:off x="10918984" y="1747896"/>
                  <a:ext cx="440533" cy="1874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61970" rtl="0" eaLnBrk="1" fontAlgn="auto" latinLnBrk="0" hangingPunct="1">
                    <a:lnSpc>
                      <a:spcPct val="100000"/>
                    </a:lnSpc>
                    <a:spcBef>
                      <a:spcPts val="0"/>
                    </a:spcBef>
                    <a:spcAft>
                      <a:spcPts val="0"/>
                    </a:spcAft>
                    <a:buClrTx/>
                    <a:buSzTx/>
                    <a:buFontTx/>
                    <a:buNone/>
                    <a:tabLst/>
                    <a:defRPr/>
                  </a:pPr>
                  <a:endParaRPr kumimoji="0" lang="en-GB" sz="1139" b="0" i="0" u="none" strike="noStrike" kern="1200" cap="none" spc="0" normalizeH="0" baseline="0" noProof="0">
                    <a:ln>
                      <a:noFill/>
                    </a:ln>
                    <a:solidFill>
                      <a:srgbClr val="FFFFFF"/>
                    </a:solidFill>
                    <a:effectLst/>
                    <a:uLnTx/>
                    <a:uFillTx/>
                    <a:latin typeface="Trebuchet MS"/>
                    <a:ea typeface="+mn-ea"/>
                    <a:cs typeface="+mn-cs"/>
                  </a:endParaRPr>
                </a:p>
              </p:txBody>
            </p:sp>
            <p:cxnSp>
              <p:nvCxnSpPr>
                <p:cNvPr id="68" name="Connector: Elbow 67">
                  <a:extLst>
                    <a:ext uri="{FF2B5EF4-FFF2-40B4-BE49-F238E27FC236}">
                      <a16:creationId xmlns:a16="http://schemas.microsoft.com/office/drawing/2014/main" id="{752353B7-9910-44E6-8DC7-0B8558D72EA7}"/>
                    </a:ext>
                  </a:extLst>
                </p:cNvPr>
                <p:cNvCxnSpPr>
                  <a:cxnSpLocks/>
                  <a:stCxn id="60" idx="3"/>
                  <a:endCxn id="71" idx="2"/>
                </p:cNvCxnSpPr>
                <p:nvPr/>
              </p:nvCxnSpPr>
              <p:spPr>
                <a:xfrm flipV="1">
                  <a:off x="11359517" y="1692309"/>
                  <a:ext cx="220267" cy="149335"/>
                </a:xfrm>
                <a:prstGeom prst="bentConnector2">
                  <a:avLst/>
                </a:prstGeom>
                <a:ln w="127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95" name="Oval 94">
                  <a:extLst>
                    <a:ext uri="{FF2B5EF4-FFF2-40B4-BE49-F238E27FC236}">
                      <a16:creationId xmlns:a16="http://schemas.microsoft.com/office/drawing/2014/main" id="{6CC362C5-A92D-4065-9922-801EEDE6F9AB}"/>
                    </a:ext>
                  </a:extLst>
                </p:cNvPr>
                <p:cNvSpPr/>
                <p:nvPr/>
              </p:nvSpPr>
              <p:spPr>
                <a:xfrm>
                  <a:off x="10318938" y="1748554"/>
                  <a:ext cx="301154" cy="186837"/>
                </a:xfrm>
                <a:prstGeom prst="ellipse">
                  <a:avLst/>
                </a:prstGeom>
                <a:solidFill>
                  <a:srgbClr val="9E5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61970" rtl="0" eaLnBrk="1" fontAlgn="auto" latinLnBrk="0" hangingPunct="1">
                    <a:lnSpc>
                      <a:spcPct val="100000"/>
                    </a:lnSpc>
                    <a:spcBef>
                      <a:spcPts val="0"/>
                    </a:spcBef>
                    <a:spcAft>
                      <a:spcPts val="0"/>
                    </a:spcAft>
                    <a:buClrTx/>
                    <a:buSzTx/>
                    <a:buFontTx/>
                    <a:buNone/>
                    <a:tabLst/>
                    <a:defRPr/>
                  </a:pPr>
                  <a:endParaRPr kumimoji="0" lang="en-GB" sz="1139" b="0" i="0" u="none" strike="noStrike" kern="1200" cap="none" spc="0" normalizeH="0" baseline="0" noProof="0">
                    <a:ln>
                      <a:noFill/>
                    </a:ln>
                    <a:solidFill>
                      <a:srgbClr val="FFFFFF"/>
                    </a:solidFill>
                    <a:effectLst/>
                    <a:uLnTx/>
                    <a:uFillTx/>
                    <a:latin typeface="Trebuchet MS"/>
                    <a:ea typeface="+mn-ea"/>
                    <a:cs typeface="+mn-cs"/>
                  </a:endParaRPr>
                </a:p>
              </p:txBody>
            </p:sp>
            <p:sp>
              <p:nvSpPr>
                <p:cNvPr id="96" name="Freeform: Shape 95">
                  <a:extLst>
                    <a:ext uri="{FF2B5EF4-FFF2-40B4-BE49-F238E27FC236}">
                      <a16:creationId xmlns:a16="http://schemas.microsoft.com/office/drawing/2014/main" id="{805C79F7-5BD9-472F-A968-FC33CD9807F8}"/>
                    </a:ext>
                  </a:extLst>
                </p:cNvPr>
                <p:cNvSpPr/>
                <p:nvPr/>
              </p:nvSpPr>
              <p:spPr>
                <a:xfrm>
                  <a:off x="10150575" y="1748554"/>
                  <a:ext cx="1208942" cy="179183"/>
                </a:xfrm>
                <a:custGeom>
                  <a:avLst/>
                  <a:gdLst>
                    <a:gd name="connsiteX0" fmla="*/ 175806 w 1074350"/>
                    <a:gd name="connsiteY0" fmla="*/ 13005 h 186837"/>
                    <a:gd name="connsiteX1" fmla="*/ 49806 w 1074350"/>
                    <a:gd name="connsiteY1" fmla="*/ 94005 h 186837"/>
                    <a:gd name="connsiteX2" fmla="*/ 175806 w 1074350"/>
                    <a:gd name="connsiteY2" fmla="*/ 175005 h 186837"/>
                    <a:gd name="connsiteX3" fmla="*/ 301806 w 1074350"/>
                    <a:gd name="connsiteY3" fmla="*/ 94005 h 186837"/>
                    <a:gd name="connsiteX4" fmla="*/ 175806 w 1074350"/>
                    <a:gd name="connsiteY4" fmla="*/ 13005 h 186837"/>
                    <a:gd name="connsiteX5" fmla="*/ 72153 w 1074350"/>
                    <a:gd name="connsiteY5" fmla="*/ 0 h 186837"/>
                    <a:gd name="connsiteX6" fmla="*/ 1002197 w 1074350"/>
                    <a:gd name="connsiteY6" fmla="*/ 0 h 186837"/>
                    <a:gd name="connsiteX7" fmla="*/ 1074350 w 1074350"/>
                    <a:gd name="connsiteY7" fmla="*/ 72153 h 186837"/>
                    <a:gd name="connsiteX8" fmla="*/ 1074350 w 1074350"/>
                    <a:gd name="connsiteY8" fmla="*/ 114684 h 186837"/>
                    <a:gd name="connsiteX9" fmla="*/ 1002197 w 1074350"/>
                    <a:gd name="connsiteY9" fmla="*/ 186837 h 186837"/>
                    <a:gd name="connsiteX10" fmla="*/ 72153 w 1074350"/>
                    <a:gd name="connsiteY10" fmla="*/ 186837 h 186837"/>
                    <a:gd name="connsiteX11" fmla="*/ 0 w 1074350"/>
                    <a:gd name="connsiteY11" fmla="*/ 114684 h 186837"/>
                    <a:gd name="connsiteX12" fmla="*/ 0 w 1074350"/>
                    <a:gd name="connsiteY12" fmla="*/ 72153 h 186837"/>
                    <a:gd name="connsiteX13" fmla="*/ 72153 w 1074350"/>
                    <a:gd name="connsiteY13" fmla="*/ 0 h 186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74350" h="186837">
                      <a:moveTo>
                        <a:pt x="175806" y="13005"/>
                      </a:moveTo>
                      <a:cubicBezTo>
                        <a:pt x="106218" y="13005"/>
                        <a:pt x="49806" y="49270"/>
                        <a:pt x="49806" y="94005"/>
                      </a:cubicBezTo>
                      <a:cubicBezTo>
                        <a:pt x="49806" y="138740"/>
                        <a:pt x="106218" y="175005"/>
                        <a:pt x="175806" y="175005"/>
                      </a:cubicBezTo>
                      <a:cubicBezTo>
                        <a:pt x="245394" y="175005"/>
                        <a:pt x="301806" y="138740"/>
                        <a:pt x="301806" y="94005"/>
                      </a:cubicBezTo>
                      <a:cubicBezTo>
                        <a:pt x="301806" y="49270"/>
                        <a:pt x="245394" y="13005"/>
                        <a:pt x="175806" y="13005"/>
                      </a:cubicBezTo>
                      <a:close/>
                      <a:moveTo>
                        <a:pt x="72153" y="0"/>
                      </a:moveTo>
                      <a:lnTo>
                        <a:pt x="1002197" y="0"/>
                      </a:lnTo>
                      <a:cubicBezTo>
                        <a:pt x="1042046" y="0"/>
                        <a:pt x="1074350" y="32304"/>
                        <a:pt x="1074350" y="72153"/>
                      </a:cubicBezTo>
                      <a:lnTo>
                        <a:pt x="1074350" y="114684"/>
                      </a:lnTo>
                      <a:cubicBezTo>
                        <a:pt x="1074350" y="154533"/>
                        <a:pt x="1042046" y="186837"/>
                        <a:pt x="1002197" y="186837"/>
                      </a:cubicBezTo>
                      <a:lnTo>
                        <a:pt x="72153" y="186837"/>
                      </a:lnTo>
                      <a:cubicBezTo>
                        <a:pt x="32304" y="186837"/>
                        <a:pt x="0" y="154533"/>
                        <a:pt x="0" y="114684"/>
                      </a:cubicBezTo>
                      <a:lnTo>
                        <a:pt x="0" y="72153"/>
                      </a:lnTo>
                      <a:cubicBezTo>
                        <a:pt x="0" y="32304"/>
                        <a:pt x="32304" y="0"/>
                        <a:pt x="72153" y="0"/>
                      </a:cubicBez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761970" rtl="0" eaLnBrk="1" fontAlgn="auto" latinLnBrk="0" hangingPunct="1">
                    <a:lnSpc>
                      <a:spcPct val="100000"/>
                    </a:lnSpc>
                    <a:spcBef>
                      <a:spcPts val="0"/>
                    </a:spcBef>
                    <a:spcAft>
                      <a:spcPts val="0"/>
                    </a:spcAft>
                    <a:buClrTx/>
                    <a:buSzTx/>
                    <a:buFontTx/>
                    <a:buNone/>
                    <a:tabLst/>
                    <a:defRPr/>
                  </a:pPr>
                  <a:r>
                    <a:rPr kumimoji="0" lang="en-US" sz="665" b="0" i="0" u="none" strike="noStrike" kern="1200" cap="none" spc="0" normalizeH="0" baseline="0" noProof="0">
                      <a:ln>
                        <a:noFill/>
                      </a:ln>
                      <a:solidFill>
                        <a:srgbClr val="FFFFFF"/>
                      </a:solidFill>
                      <a:effectLst/>
                      <a:uLnTx/>
                      <a:uFillTx/>
                      <a:latin typeface="Trebuchet MS"/>
                      <a:ea typeface="+mn-ea"/>
                      <a:cs typeface="+mn-cs"/>
                    </a:rPr>
                    <a:t>DL5</a:t>
                  </a:r>
                  <a:r>
                    <a:rPr kumimoji="0" lang="en-US" sz="696" b="0" i="0" u="none" strike="noStrike" kern="1200" cap="none" spc="0" normalizeH="0" baseline="0" noProof="0">
                      <a:ln>
                        <a:noFill/>
                      </a:ln>
                      <a:solidFill>
                        <a:srgbClr val="FFFFFF"/>
                      </a:solidFill>
                      <a:effectLst/>
                      <a:uLnTx/>
                      <a:uFillTx/>
                      <a:latin typeface="Trebuchet MS"/>
                      <a:ea typeface="+mn-ea"/>
                      <a:cs typeface="+mn-cs"/>
                    </a:rPr>
                    <a:t> 48 mg (n = 7)</a:t>
                  </a:r>
                  <a:endParaRPr kumimoji="0" lang="en-GB" sz="696" b="0" i="0" u="none" strike="noStrike" kern="1200" cap="none" spc="0" normalizeH="0" baseline="0" noProof="0">
                    <a:ln>
                      <a:noFill/>
                    </a:ln>
                    <a:solidFill>
                      <a:srgbClr val="FFFFFF"/>
                    </a:solidFill>
                    <a:effectLst/>
                    <a:uLnTx/>
                    <a:uFillTx/>
                    <a:latin typeface="Trebuchet MS"/>
                    <a:ea typeface="+mn-ea"/>
                    <a:cs typeface="+mn-cs"/>
                  </a:endParaRPr>
                </a:p>
              </p:txBody>
            </p:sp>
          </p:grpSp>
          <p:sp>
            <p:nvSpPr>
              <p:cNvPr id="110" name="Rectangle: Rounded Corners 109">
                <a:extLst>
                  <a:ext uri="{FF2B5EF4-FFF2-40B4-BE49-F238E27FC236}">
                    <a16:creationId xmlns:a16="http://schemas.microsoft.com/office/drawing/2014/main" id="{FAAB0C36-32A8-4218-8371-63378ECE76EB}"/>
                  </a:ext>
                </a:extLst>
              </p:cNvPr>
              <p:cNvSpPr/>
              <p:nvPr/>
            </p:nvSpPr>
            <p:spPr>
              <a:xfrm>
                <a:off x="11076339" y="2568923"/>
                <a:ext cx="725877" cy="501063"/>
              </a:xfrm>
              <a:prstGeom prst="roundRect">
                <a:avLst>
                  <a:gd name="adj" fmla="val 16142"/>
                </a:avLst>
              </a:prstGeom>
              <a:solidFill>
                <a:schemeClr val="accent2">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spAutoFit/>
              </a:bodyPr>
              <a:lstStyle/>
              <a:p>
                <a:pPr marL="0" marR="0" lvl="0" indent="0" algn="ctr" defTabSz="761970" rtl="0" eaLnBrk="1" fontAlgn="auto" latinLnBrk="0" hangingPunct="1">
                  <a:lnSpc>
                    <a:spcPct val="90000"/>
                  </a:lnSpc>
                  <a:spcBef>
                    <a:spcPts val="0"/>
                  </a:spcBef>
                  <a:spcAft>
                    <a:spcPts val="0"/>
                  </a:spcAft>
                  <a:buClrTx/>
                  <a:buSzTx/>
                  <a:buFontTx/>
                  <a:buNone/>
                  <a:tabLst/>
                  <a:defRPr/>
                </a:pPr>
                <a:r>
                  <a:rPr kumimoji="0" lang="en-US" sz="696" b="0" i="0" u="none" strike="noStrike" kern="1200" cap="none" spc="0" normalizeH="0" baseline="0" noProof="0">
                    <a:ln>
                      <a:noFill/>
                    </a:ln>
                    <a:solidFill>
                      <a:srgbClr val="595454"/>
                    </a:solidFill>
                    <a:effectLst/>
                    <a:uLnTx/>
                    <a:uFillTx/>
                    <a:latin typeface="Trebuchet MS"/>
                    <a:ea typeface="+mn-ea"/>
                    <a:cs typeface="+mn-cs"/>
                  </a:rPr>
                  <a:t>Part 2: dose expansion</a:t>
                </a:r>
                <a:endParaRPr kumimoji="0" lang="en-GB" sz="696" b="0" i="0" u="none" strike="noStrike" kern="1200" cap="none" spc="0" normalizeH="0" baseline="0" noProof="0">
                  <a:ln>
                    <a:noFill/>
                  </a:ln>
                  <a:solidFill>
                    <a:srgbClr val="595454"/>
                  </a:solidFill>
                  <a:effectLst/>
                  <a:uLnTx/>
                  <a:uFillTx/>
                  <a:latin typeface="Trebuchet MS"/>
                  <a:ea typeface="+mn-ea"/>
                  <a:cs typeface="+mn-cs"/>
                </a:endParaRPr>
              </a:p>
            </p:txBody>
          </p:sp>
          <p:cxnSp>
            <p:nvCxnSpPr>
              <p:cNvPr id="149" name="Straight Arrow Connector 148">
                <a:extLst>
                  <a:ext uri="{FF2B5EF4-FFF2-40B4-BE49-F238E27FC236}">
                    <a16:creationId xmlns:a16="http://schemas.microsoft.com/office/drawing/2014/main" id="{C894F2B6-E79A-411E-A15A-CA7C79ECF914}"/>
                  </a:ext>
                </a:extLst>
              </p:cNvPr>
              <p:cNvCxnSpPr>
                <a:cxnSpLocks/>
                <a:stCxn id="50" idx="3"/>
                <a:endCxn id="110" idx="1"/>
              </p:cNvCxnSpPr>
              <p:nvPr/>
            </p:nvCxnSpPr>
            <p:spPr>
              <a:xfrm flipV="1">
                <a:off x="10742490" y="2819455"/>
                <a:ext cx="333850" cy="794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3" name="Rectangle: Rounded Corners 152">
                <a:extLst>
                  <a:ext uri="{FF2B5EF4-FFF2-40B4-BE49-F238E27FC236}">
                    <a16:creationId xmlns:a16="http://schemas.microsoft.com/office/drawing/2014/main" id="{3039E444-C6D5-48E7-9902-DF8516827802}"/>
                  </a:ext>
                </a:extLst>
              </p:cNvPr>
              <p:cNvSpPr/>
              <p:nvPr/>
            </p:nvSpPr>
            <p:spPr>
              <a:xfrm>
                <a:off x="10667303" y="2889078"/>
                <a:ext cx="456247" cy="159575"/>
              </a:xfrm>
              <a:prstGeom prst="roundRect">
                <a:avLst>
                  <a:gd name="adj" fmla="val 1614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spAutoFit/>
              </a:bodyPr>
              <a:lstStyle/>
              <a:p>
                <a:pPr marL="0" marR="0" lvl="0" indent="0" algn="ctr" defTabSz="761970" rtl="0" eaLnBrk="1" fontAlgn="auto" latinLnBrk="0" hangingPunct="1">
                  <a:lnSpc>
                    <a:spcPct val="90000"/>
                  </a:lnSpc>
                  <a:spcBef>
                    <a:spcPts val="0"/>
                  </a:spcBef>
                  <a:spcAft>
                    <a:spcPts val="0"/>
                  </a:spcAft>
                  <a:buClrTx/>
                  <a:buSzTx/>
                  <a:buFontTx/>
                  <a:buNone/>
                  <a:tabLst/>
                  <a:defRPr/>
                </a:pPr>
                <a:r>
                  <a:rPr kumimoji="0" lang="en-US" sz="665" b="0" i="0" u="none" strike="noStrike" kern="1200" cap="none" spc="0" normalizeH="0" baseline="0" noProof="0">
                    <a:ln>
                      <a:noFill/>
                    </a:ln>
                    <a:solidFill>
                      <a:srgbClr val="595454"/>
                    </a:solidFill>
                    <a:effectLst/>
                    <a:uLnTx/>
                    <a:uFillTx/>
                    <a:latin typeface="Trebuchet MS"/>
                    <a:ea typeface="+mn-ea"/>
                    <a:cs typeface="+mn-cs"/>
                  </a:rPr>
                  <a:t>RP2D</a:t>
                </a:r>
                <a:endParaRPr kumimoji="0" lang="en-GB" sz="665" b="0" i="0" u="none" strike="noStrike" kern="1200" cap="none" spc="0" normalizeH="0" baseline="0" noProof="0">
                  <a:ln>
                    <a:noFill/>
                  </a:ln>
                  <a:solidFill>
                    <a:srgbClr val="595454"/>
                  </a:solidFill>
                  <a:effectLst/>
                  <a:uLnTx/>
                  <a:uFillTx/>
                  <a:latin typeface="Trebuchet MS"/>
                  <a:ea typeface="+mn-ea"/>
                  <a:cs typeface="+mn-cs"/>
                </a:endParaRPr>
              </a:p>
            </p:txBody>
          </p:sp>
        </p:grpSp>
        <p:sp>
          <p:nvSpPr>
            <p:cNvPr id="77" name="Rectangle: Rounded Corners 76">
              <a:extLst>
                <a:ext uri="{FF2B5EF4-FFF2-40B4-BE49-F238E27FC236}">
                  <a16:creationId xmlns:a16="http://schemas.microsoft.com/office/drawing/2014/main" id="{2E7444E8-A362-405B-97B3-B254BCE6E35C}"/>
                </a:ext>
              </a:extLst>
            </p:cNvPr>
            <p:cNvSpPr/>
            <p:nvPr/>
          </p:nvSpPr>
          <p:spPr>
            <a:xfrm>
              <a:off x="3781015" y="1208417"/>
              <a:ext cx="4553599" cy="1759859"/>
            </a:xfrm>
            <a:prstGeom prst="roundRect">
              <a:avLst>
                <a:gd name="adj" fmla="val 5414"/>
              </a:avLst>
            </a:prstGeom>
            <a:noFill/>
            <a:ln w="28575">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61970" rtl="0" eaLnBrk="1" fontAlgn="auto" latinLnBrk="0" hangingPunct="1">
                <a:lnSpc>
                  <a:spcPct val="100000"/>
                </a:lnSpc>
                <a:spcBef>
                  <a:spcPts val="0"/>
                </a:spcBef>
                <a:spcAft>
                  <a:spcPts val="0"/>
                </a:spcAft>
                <a:buClrTx/>
                <a:buSzTx/>
                <a:buFontTx/>
                <a:buNone/>
                <a:tabLst/>
                <a:defRPr/>
              </a:pPr>
              <a:endParaRPr kumimoji="0" lang="en-GB" sz="1139" b="0" i="0" u="none" strike="noStrike" kern="1200" cap="none" spc="0" normalizeH="0" baseline="0" noProof="0">
                <a:ln>
                  <a:noFill/>
                </a:ln>
                <a:solidFill>
                  <a:srgbClr val="FFFFFF"/>
                </a:solidFill>
                <a:effectLst/>
                <a:uLnTx/>
                <a:uFillTx/>
                <a:latin typeface="Trebuchet MS"/>
                <a:ea typeface="+mn-ea"/>
                <a:cs typeface="+mn-cs"/>
              </a:endParaRPr>
            </a:p>
          </p:txBody>
        </p:sp>
        <p:sp>
          <p:nvSpPr>
            <p:cNvPr id="78" name="Rectangle: Rounded Corners 8">
              <a:extLst>
                <a:ext uri="{FF2B5EF4-FFF2-40B4-BE49-F238E27FC236}">
                  <a16:creationId xmlns:a16="http://schemas.microsoft.com/office/drawing/2014/main" id="{336C07A7-8620-4906-A03F-229929C787EE}"/>
                </a:ext>
              </a:extLst>
            </p:cNvPr>
            <p:cNvSpPr/>
            <p:nvPr/>
          </p:nvSpPr>
          <p:spPr>
            <a:xfrm>
              <a:off x="6287140" y="2529259"/>
              <a:ext cx="2030087" cy="393939"/>
            </a:xfrm>
            <a:prstGeom prst="roundRect">
              <a:avLst/>
            </a:prstGeom>
            <a:noFill/>
            <a:ln w="19050">
              <a:solidFill>
                <a:schemeClr val="accent2"/>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0" rIns="0" bIns="0" numCol="1" spcCol="0" rtlCol="0" fromWordArt="0" anchor="ctr" anchorCtr="0" forceAA="0" compatLnSpc="1">
              <a:prstTxWarp prst="textNoShape">
                <a:avLst/>
              </a:prstTxWarp>
              <a:noAutofit/>
            </a:bodyPr>
            <a:lstStyle>
              <a:defPPr>
                <a:defRPr lang="en-GB"/>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marL="0" marR="0" lvl="0" indent="0" algn="l" defTabSz="761970" rtl="0" eaLnBrk="1" fontAlgn="base" latinLnBrk="0" hangingPunct="1">
                <a:lnSpc>
                  <a:spcPct val="100000"/>
                </a:lnSpc>
                <a:spcBef>
                  <a:spcPct val="0"/>
                </a:spcBef>
                <a:spcAft>
                  <a:spcPct val="0"/>
                </a:spcAft>
                <a:buClr>
                  <a:srgbClr val="59FFB9"/>
                </a:buClr>
                <a:buSzTx/>
                <a:buFontTx/>
                <a:buNone/>
                <a:tabLst/>
                <a:defRPr/>
              </a:pPr>
              <a:r>
                <a:rPr kumimoji="0" lang="en-GB" sz="760" b="1" i="0" u="none" strike="noStrike" kern="1200" cap="none" spc="0" normalizeH="0" baseline="0" noProof="0">
                  <a:ln>
                    <a:noFill/>
                  </a:ln>
                  <a:solidFill>
                    <a:srgbClr val="BE2BBB"/>
                  </a:solidFill>
                  <a:effectLst/>
                  <a:uLnTx/>
                  <a:uFillTx/>
                  <a:latin typeface="Trebuchet MS"/>
                  <a:ea typeface="+mn-ea"/>
                  <a:cs typeface="+mn-cs"/>
                </a:rPr>
                <a:t>75 pts after a median of 5PL: 19% TCR</a:t>
              </a:r>
            </a:p>
          </p:txBody>
        </p:sp>
      </p:grpSp>
    </p:spTree>
    <p:extLst>
      <p:ext uri="{BB962C8B-B14F-4D97-AF65-F5344CB8AC3E}">
        <p14:creationId xmlns:p14="http://schemas.microsoft.com/office/powerpoint/2010/main" val="77039434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6D78B-2CAB-483C-AFEE-443B76408847}"/>
              </a:ext>
            </a:extLst>
          </p:cNvPr>
          <p:cNvSpPr>
            <a:spLocks noGrp="1"/>
          </p:cNvSpPr>
          <p:nvPr>
            <p:ph type="title"/>
          </p:nvPr>
        </p:nvSpPr>
        <p:spPr>
          <a:xfrm>
            <a:off x="277720" y="264957"/>
            <a:ext cx="8603310" cy="526247"/>
          </a:xfrm>
        </p:spPr>
        <p:txBody>
          <a:bodyPr/>
          <a:lstStyle/>
          <a:p>
            <a:r>
              <a:rPr lang="en-US">
                <a:solidFill>
                  <a:srgbClr val="595454"/>
                </a:solidFill>
              </a:rPr>
              <a:t>REGN5458, a BCMA×CD3 bispecific monoclonal antibody, in patients with RRMM</a:t>
            </a:r>
          </a:p>
        </p:txBody>
      </p:sp>
      <p:sp>
        <p:nvSpPr>
          <p:cNvPr id="31" name="Content Placeholder 14">
            <a:extLst>
              <a:ext uri="{FF2B5EF4-FFF2-40B4-BE49-F238E27FC236}">
                <a16:creationId xmlns:a16="http://schemas.microsoft.com/office/drawing/2014/main" id="{199BF5E1-DF22-8E47-972B-0A355FC8D6B7}"/>
              </a:ext>
            </a:extLst>
          </p:cNvPr>
          <p:cNvSpPr txBox="1">
            <a:spLocks/>
          </p:cNvSpPr>
          <p:nvPr/>
        </p:nvSpPr>
        <p:spPr bwMode="auto">
          <a:xfrm>
            <a:off x="321449" y="873293"/>
            <a:ext cx="4198961" cy="876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pPr marL="230188" marR="0" lvl="0" indent="-230188" algn="l" defTabSz="685800" rtl="0" eaLnBrk="1" fontAlgn="base" latinLnBrk="0" hangingPunct="1">
              <a:lnSpc>
                <a:spcPct val="90000"/>
              </a:lnSpc>
              <a:spcBef>
                <a:spcPts val="750"/>
              </a:spcBef>
              <a:spcAft>
                <a:spcPts val="525"/>
              </a:spcAft>
              <a:buClr>
                <a:srgbClr val="000000"/>
              </a:buClr>
              <a:buSzTx/>
              <a:buFont typeface="Arial" panose="020B0604020202020204" pitchFamily="34" charset="0"/>
              <a:buChar char="•"/>
              <a:tabLst/>
              <a:defRPr/>
            </a:pPr>
            <a:r>
              <a:rPr kumimoji="0" lang="en-US" sz="1200" b="0" i="0" u="none" strike="noStrike" kern="0" cap="none" spc="0" normalizeH="0" baseline="0" noProof="0">
                <a:ln>
                  <a:noFill/>
                </a:ln>
                <a:solidFill>
                  <a:srgbClr val="000000"/>
                </a:solidFill>
                <a:effectLst/>
                <a:uLnTx/>
                <a:uFillTx/>
                <a:latin typeface="Trebuchet MS"/>
                <a:ea typeface="+mn-ea"/>
                <a:cs typeface="+mn-cs"/>
              </a:rPr>
              <a:t>51% ORR for all enrolled patients</a:t>
            </a:r>
          </a:p>
          <a:p>
            <a:pPr marL="230188" marR="0" lvl="0" indent="-230188" algn="l" defTabSz="685800" rtl="0" eaLnBrk="1" fontAlgn="base" latinLnBrk="0" hangingPunct="1">
              <a:lnSpc>
                <a:spcPct val="90000"/>
              </a:lnSpc>
              <a:spcBef>
                <a:spcPts val="750"/>
              </a:spcBef>
              <a:spcAft>
                <a:spcPts val="525"/>
              </a:spcAft>
              <a:buClr>
                <a:srgbClr val="000000"/>
              </a:buClr>
              <a:buSzTx/>
              <a:buFont typeface="Arial" panose="020B0604020202020204" pitchFamily="34" charset="0"/>
              <a:buChar char="•"/>
              <a:tabLst/>
              <a:defRPr/>
            </a:pPr>
            <a:r>
              <a:rPr kumimoji="0" lang="en-US" sz="1200" b="0" i="0" u="none" strike="noStrike" kern="0" cap="none" spc="0" normalizeH="0" baseline="0" noProof="0">
                <a:ln>
                  <a:noFill/>
                </a:ln>
                <a:solidFill>
                  <a:srgbClr val="000000"/>
                </a:solidFill>
                <a:effectLst/>
                <a:uLnTx/>
                <a:uFillTx/>
                <a:latin typeface="Trebuchet MS"/>
                <a:ea typeface="+mn-ea"/>
                <a:cs typeface="+mn-cs"/>
              </a:rPr>
              <a:t>86% ≥VGPR and 43% ≥CR among all responders </a:t>
            </a:r>
          </a:p>
          <a:p>
            <a:pPr marL="230188" marR="0" lvl="0" indent="-230188" algn="l" defTabSz="685800" rtl="0" eaLnBrk="1" fontAlgn="base" latinLnBrk="0" hangingPunct="1">
              <a:lnSpc>
                <a:spcPct val="90000"/>
              </a:lnSpc>
              <a:spcBef>
                <a:spcPts val="750"/>
              </a:spcBef>
              <a:spcAft>
                <a:spcPts val="525"/>
              </a:spcAft>
              <a:buClr>
                <a:srgbClr val="000000"/>
              </a:buClr>
              <a:buSzTx/>
              <a:buFont typeface="Arial" panose="020B0604020202020204" pitchFamily="34" charset="0"/>
              <a:buChar char="•"/>
              <a:tabLst/>
              <a:defRPr/>
            </a:pPr>
            <a:r>
              <a:rPr kumimoji="0" lang="en-US" sz="1200" b="0" i="0" u="none" strike="noStrike" kern="0" cap="none" spc="0" normalizeH="0" baseline="0" noProof="0">
                <a:ln>
                  <a:noFill/>
                </a:ln>
                <a:solidFill>
                  <a:srgbClr val="000000"/>
                </a:solidFill>
                <a:effectLst/>
                <a:uLnTx/>
                <a:uFillTx/>
                <a:latin typeface="Trebuchet MS"/>
                <a:ea typeface="+mn-ea"/>
                <a:cs typeface="+mn-cs"/>
              </a:rPr>
              <a:t>For patients achieving CR/sCR (with available data), 4/10 negative at MRD 10</a:t>
            </a:r>
            <a:r>
              <a:rPr kumimoji="0" lang="en-US" sz="1200" b="0" i="0" u="none" strike="noStrike" kern="0" cap="none" spc="0" normalizeH="0" baseline="30000" noProof="0">
                <a:ln>
                  <a:noFill/>
                </a:ln>
                <a:solidFill>
                  <a:srgbClr val="000000"/>
                </a:solidFill>
                <a:effectLst/>
                <a:uLnTx/>
                <a:uFillTx/>
                <a:latin typeface="Trebuchet MS"/>
                <a:ea typeface="+mn-ea"/>
                <a:cs typeface="+mn-cs"/>
              </a:rPr>
              <a:t>-5</a:t>
            </a:r>
          </a:p>
        </p:txBody>
      </p:sp>
      <p:graphicFrame>
        <p:nvGraphicFramePr>
          <p:cNvPr id="32" name="Group 3">
            <a:extLst>
              <a:ext uri="{FF2B5EF4-FFF2-40B4-BE49-F238E27FC236}">
                <a16:creationId xmlns:a16="http://schemas.microsoft.com/office/drawing/2014/main" id="{C700FDAA-F0C9-CB45-8156-B7EF7426654D}"/>
              </a:ext>
            </a:extLst>
          </p:cNvPr>
          <p:cNvGraphicFramePr>
            <a:graphicFrameLocks/>
          </p:cNvGraphicFramePr>
          <p:nvPr/>
        </p:nvGraphicFramePr>
        <p:xfrm>
          <a:off x="435816" y="2087448"/>
          <a:ext cx="4084594" cy="1630704"/>
        </p:xfrm>
        <a:graphic>
          <a:graphicData uri="http://schemas.openxmlformats.org/drawingml/2006/table">
            <a:tbl>
              <a:tblPr/>
              <a:tblGrid>
                <a:gridCol w="1383808">
                  <a:extLst>
                    <a:ext uri="{9D8B030D-6E8A-4147-A177-3AD203B41FA5}">
                      <a16:colId xmlns:a16="http://schemas.microsoft.com/office/drawing/2014/main" val="20000"/>
                    </a:ext>
                  </a:extLst>
                </a:gridCol>
                <a:gridCol w="954688">
                  <a:extLst>
                    <a:ext uri="{9D8B030D-6E8A-4147-A177-3AD203B41FA5}">
                      <a16:colId xmlns:a16="http://schemas.microsoft.com/office/drawing/2014/main" val="20001"/>
                    </a:ext>
                  </a:extLst>
                </a:gridCol>
                <a:gridCol w="868806">
                  <a:extLst>
                    <a:ext uri="{9D8B030D-6E8A-4147-A177-3AD203B41FA5}">
                      <a16:colId xmlns:a16="http://schemas.microsoft.com/office/drawing/2014/main" val="3427313099"/>
                    </a:ext>
                  </a:extLst>
                </a:gridCol>
                <a:gridCol w="877292">
                  <a:extLst>
                    <a:ext uri="{9D8B030D-6E8A-4147-A177-3AD203B41FA5}">
                      <a16:colId xmlns:a16="http://schemas.microsoft.com/office/drawing/2014/main" val="804121934"/>
                    </a:ext>
                  </a:extLst>
                </a:gridCol>
              </a:tblGrid>
              <a:tr h="0">
                <a:tc>
                  <a:txBody>
                    <a:bodyPr/>
                    <a:lstStyle>
                      <a:lvl1pPr marL="0" algn="l" defTabSz="771551" rtl="0" eaLnBrk="1" latinLnBrk="0" hangingPunct="1">
                        <a:defRPr sz="1688" kern="1200">
                          <a:solidFill>
                            <a:schemeClr val="tx1"/>
                          </a:solidFill>
                          <a:latin typeface="Arial"/>
                        </a:defRPr>
                      </a:lvl1pPr>
                      <a:lvl2pPr marL="385776" algn="l" defTabSz="771551" rtl="0" eaLnBrk="1" latinLnBrk="0" hangingPunct="1">
                        <a:defRPr sz="1688" kern="1200">
                          <a:solidFill>
                            <a:schemeClr val="tx1"/>
                          </a:solidFill>
                          <a:latin typeface="Arial"/>
                        </a:defRPr>
                      </a:lvl2pPr>
                      <a:lvl3pPr marL="771551" algn="l" defTabSz="771551" rtl="0" eaLnBrk="1" latinLnBrk="0" hangingPunct="1">
                        <a:defRPr sz="1688" kern="1200">
                          <a:solidFill>
                            <a:schemeClr val="tx1"/>
                          </a:solidFill>
                          <a:latin typeface="Arial"/>
                        </a:defRPr>
                      </a:lvl3pPr>
                      <a:lvl4pPr marL="1157327" algn="l" defTabSz="771551" rtl="0" eaLnBrk="1" latinLnBrk="0" hangingPunct="1">
                        <a:defRPr sz="1688" kern="1200">
                          <a:solidFill>
                            <a:schemeClr val="tx1"/>
                          </a:solidFill>
                          <a:latin typeface="Arial"/>
                        </a:defRPr>
                      </a:lvl4pPr>
                      <a:lvl5pPr marL="1543103" algn="l" defTabSz="771551" rtl="0" eaLnBrk="1" latinLnBrk="0" hangingPunct="1">
                        <a:defRPr sz="1688" kern="1200">
                          <a:solidFill>
                            <a:schemeClr val="tx1"/>
                          </a:solidFill>
                          <a:latin typeface="Arial"/>
                        </a:defRPr>
                      </a:lvl5pPr>
                      <a:lvl6pPr marL="1928879" algn="l" defTabSz="771551" rtl="0" eaLnBrk="1" latinLnBrk="0" hangingPunct="1">
                        <a:defRPr sz="1688" kern="1200">
                          <a:solidFill>
                            <a:schemeClr val="tx1"/>
                          </a:solidFill>
                          <a:latin typeface="Arial"/>
                        </a:defRPr>
                      </a:lvl6pPr>
                      <a:lvl7pPr marL="2314654" algn="l" defTabSz="771551" rtl="0" eaLnBrk="1" latinLnBrk="0" hangingPunct="1">
                        <a:defRPr sz="1688" kern="1200">
                          <a:solidFill>
                            <a:schemeClr val="tx1"/>
                          </a:solidFill>
                          <a:latin typeface="Arial"/>
                        </a:defRPr>
                      </a:lvl7pPr>
                      <a:lvl8pPr marL="2700430" algn="l" defTabSz="771551" rtl="0" eaLnBrk="1" latinLnBrk="0" hangingPunct="1">
                        <a:defRPr sz="1688" kern="1200">
                          <a:solidFill>
                            <a:schemeClr val="tx1"/>
                          </a:solidFill>
                          <a:latin typeface="Arial"/>
                        </a:defRPr>
                      </a:lvl8pPr>
                      <a:lvl9pPr marL="3086206" algn="l" defTabSz="771551" rtl="0" eaLnBrk="1" latinLnBrk="0" hangingPunct="1">
                        <a:defRPr sz="1688" kern="1200">
                          <a:solidFill>
                            <a:schemeClr val="tx1"/>
                          </a:solidFill>
                          <a:latin typeface="Arial"/>
                        </a:defRPr>
                      </a:lvl9p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GB" sz="1400" b="1" i="0" u="none" strike="noStrike" cap="none" normalizeH="0" baseline="0">
                          <a:ln>
                            <a:noFill/>
                          </a:ln>
                          <a:solidFill>
                            <a:schemeClr val="tx1"/>
                          </a:solidFill>
                          <a:effectLst/>
                          <a:latin typeface="Calibri" panose="020F0502020204030204" pitchFamily="34" charset="0"/>
                        </a:rPr>
                        <a:t>Response, n (%)</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ECCD"/>
                    </a:solidFill>
                  </a:tcPr>
                </a:tc>
                <a:tc>
                  <a:txBody>
                    <a:bodyPr/>
                    <a:lstStyle>
                      <a:lvl1pPr marL="0" algn="l" defTabSz="771551" rtl="0" eaLnBrk="1" latinLnBrk="0" hangingPunct="1">
                        <a:defRPr sz="1688" kern="1200">
                          <a:solidFill>
                            <a:schemeClr val="tx1"/>
                          </a:solidFill>
                          <a:latin typeface="Arial"/>
                        </a:defRPr>
                      </a:lvl1pPr>
                      <a:lvl2pPr marL="385776" algn="l" defTabSz="771551" rtl="0" eaLnBrk="1" latinLnBrk="0" hangingPunct="1">
                        <a:defRPr sz="1688" kern="1200">
                          <a:solidFill>
                            <a:schemeClr val="tx1"/>
                          </a:solidFill>
                          <a:latin typeface="Arial"/>
                        </a:defRPr>
                      </a:lvl2pPr>
                      <a:lvl3pPr marL="771551" algn="l" defTabSz="771551" rtl="0" eaLnBrk="1" latinLnBrk="0" hangingPunct="1">
                        <a:defRPr sz="1688" kern="1200">
                          <a:solidFill>
                            <a:schemeClr val="tx1"/>
                          </a:solidFill>
                          <a:latin typeface="Arial"/>
                        </a:defRPr>
                      </a:lvl3pPr>
                      <a:lvl4pPr marL="1157327" algn="l" defTabSz="771551" rtl="0" eaLnBrk="1" latinLnBrk="0" hangingPunct="1">
                        <a:defRPr sz="1688" kern="1200">
                          <a:solidFill>
                            <a:schemeClr val="tx1"/>
                          </a:solidFill>
                          <a:latin typeface="Arial"/>
                        </a:defRPr>
                      </a:lvl4pPr>
                      <a:lvl5pPr marL="1543103" algn="l" defTabSz="771551" rtl="0" eaLnBrk="1" latinLnBrk="0" hangingPunct="1">
                        <a:defRPr sz="1688" kern="1200">
                          <a:solidFill>
                            <a:schemeClr val="tx1"/>
                          </a:solidFill>
                          <a:latin typeface="Arial"/>
                        </a:defRPr>
                      </a:lvl5pPr>
                      <a:lvl6pPr marL="1928879" algn="l" defTabSz="771551" rtl="0" eaLnBrk="1" latinLnBrk="0" hangingPunct="1">
                        <a:defRPr sz="1688" kern="1200">
                          <a:solidFill>
                            <a:schemeClr val="tx1"/>
                          </a:solidFill>
                          <a:latin typeface="Arial"/>
                        </a:defRPr>
                      </a:lvl6pPr>
                      <a:lvl7pPr marL="2314654" algn="l" defTabSz="771551" rtl="0" eaLnBrk="1" latinLnBrk="0" hangingPunct="1">
                        <a:defRPr sz="1688" kern="1200">
                          <a:solidFill>
                            <a:schemeClr val="tx1"/>
                          </a:solidFill>
                          <a:latin typeface="Arial"/>
                        </a:defRPr>
                      </a:lvl7pPr>
                      <a:lvl8pPr marL="2700430" algn="l" defTabSz="771551" rtl="0" eaLnBrk="1" latinLnBrk="0" hangingPunct="1">
                        <a:defRPr sz="1688" kern="1200">
                          <a:solidFill>
                            <a:schemeClr val="tx1"/>
                          </a:solidFill>
                          <a:latin typeface="Arial"/>
                        </a:defRPr>
                      </a:lvl8pPr>
                      <a:lvl9pPr marL="3086206" algn="l" defTabSz="771551" rtl="0" eaLnBrk="1" latinLnBrk="0" hangingPunct="1">
                        <a:defRPr sz="1688"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1" i="0" u="none" strike="noStrike" cap="none" normalizeH="0" baseline="0">
                          <a:ln>
                            <a:noFill/>
                          </a:ln>
                          <a:solidFill>
                            <a:schemeClr val="tx1"/>
                          </a:solidFill>
                          <a:effectLst/>
                          <a:latin typeface="Calibri" panose="020F0502020204030204" pitchFamily="34" charset="0"/>
                        </a:rPr>
                        <a:t>DL 1-3</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1" i="0" u="none" strike="noStrike" cap="none" normalizeH="0" baseline="0">
                          <a:ln>
                            <a:noFill/>
                          </a:ln>
                          <a:solidFill>
                            <a:schemeClr val="tx1"/>
                          </a:solidFill>
                          <a:effectLst/>
                          <a:latin typeface="Calibri" panose="020F0502020204030204" pitchFamily="34" charset="0"/>
                        </a:rPr>
                        <a:t>(n = 24)</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ECCD"/>
                    </a:solidFill>
                  </a:tcPr>
                </a:tc>
                <a:tc>
                  <a:txBody>
                    <a:bodyPr/>
                    <a:lstStyle>
                      <a:lvl1pPr marL="0" algn="l" defTabSz="771551" rtl="0" eaLnBrk="1" latinLnBrk="0" hangingPunct="1">
                        <a:defRPr sz="1688" kern="1200">
                          <a:solidFill>
                            <a:schemeClr val="tx1"/>
                          </a:solidFill>
                          <a:latin typeface="Arial"/>
                        </a:defRPr>
                      </a:lvl1pPr>
                      <a:lvl2pPr marL="385776" algn="l" defTabSz="771551" rtl="0" eaLnBrk="1" latinLnBrk="0" hangingPunct="1">
                        <a:defRPr sz="1688" kern="1200">
                          <a:solidFill>
                            <a:schemeClr val="tx1"/>
                          </a:solidFill>
                          <a:latin typeface="Arial"/>
                        </a:defRPr>
                      </a:lvl2pPr>
                      <a:lvl3pPr marL="771551" algn="l" defTabSz="771551" rtl="0" eaLnBrk="1" latinLnBrk="0" hangingPunct="1">
                        <a:defRPr sz="1688" kern="1200">
                          <a:solidFill>
                            <a:schemeClr val="tx1"/>
                          </a:solidFill>
                          <a:latin typeface="Arial"/>
                        </a:defRPr>
                      </a:lvl3pPr>
                      <a:lvl4pPr marL="1157327" algn="l" defTabSz="771551" rtl="0" eaLnBrk="1" latinLnBrk="0" hangingPunct="1">
                        <a:defRPr sz="1688" kern="1200">
                          <a:solidFill>
                            <a:schemeClr val="tx1"/>
                          </a:solidFill>
                          <a:latin typeface="Arial"/>
                        </a:defRPr>
                      </a:lvl4pPr>
                      <a:lvl5pPr marL="1543103" algn="l" defTabSz="771551" rtl="0" eaLnBrk="1" latinLnBrk="0" hangingPunct="1">
                        <a:defRPr sz="1688" kern="1200">
                          <a:solidFill>
                            <a:schemeClr val="tx1"/>
                          </a:solidFill>
                          <a:latin typeface="Arial"/>
                        </a:defRPr>
                      </a:lvl5pPr>
                      <a:lvl6pPr marL="1928879" algn="l" defTabSz="771551" rtl="0" eaLnBrk="1" latinLnBrk="0" hangingPunct="1">
                        <a:defRPr sz="1688" kern="1200">
                          <a:solidFill>
                            <a:schemeClr val="tx1"/>
                          </a:solidFill>
                          <a:latin typeface="Arial"/>
                        </a:defRPr>
                      </a:lvl6pPr>
                      <a:lvl7pPr marL="2314654" algn="l" defTabSz="771551" rtl="0" eaLnBrk="1" latinLnBrk="0" hangingPunct="1">
                        <a:defRPr sz="1688" kern="1200">
                          <a:solidFill>
                            <a:schemeClr val="tx1"/>
                          </a:solidFill>
                          <a:latin typeface="Arial"/>
                        </a:defRPr>
                      </a:lvl7pPr>
                      <a:lvl8pPr marL="2700430" algn="l" defTabSz="771551" rtl="0" eaLnBrk="1" latinLnBrk="0" hangingPunct="1">
                        <a:defRPr sz="1688" kern="1200">
                          <a:solidFill>
                            <a:schemeClr val="tx1"/>
                          </a:solidFill>
                          <a:latin typeface="Arial"/>
                        </a:defRPr>
                      </a:lvl8pPr>
                      <a:lvl9pPr marL="3086206" algn="l" defTabSz="771551" rtl="0" eaLnBrk="1" latinLnBrk="0" hangingPunct="1">
                        <a:defRPr sz="1688"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1" i="0" u="none" strike="noStrike" cap="none" normalizeH="0" baseline="0">
                          <a:ln>
                            <a:noFill/>
                          </a:ln>
                          <a:solidFill>
                            <a:schemeClr val="tx1"/>
                          </a:solidFill>
                          <a:effectLst/>
                          <a:latin typeface="Calibri" panose="020F0502020204030204" pitchFamily="34" charset="0"/>
                        </a:rPr>
                        <a:t>DL 4-6</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1" i="0" u="none" strike="noStrike" cap="none" normalizeH="0" baseline="0">
                          <a:ln>
                            <a:noFill/>
                          </a:ln>
                          <a:solidFill>
                            <a:schemeClr val="tx1"/>
                          </a:solidFill>
                          <a:effectLst/>
                          <a:latin typeface="Calibri" panose="020F0502020204030204" pitchFamily="34" charset="0"/>
                        </a:rPr>
                        <a:t>(n = 25)</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ECCD"/>
                    </a:solidFill>
                  </a:tcPr>
                </a:tc>
                <a:tc>
                  <a:txBody>
                    <a:bodyPr/>
                    <a:lstStyle>
                      <a:lvl1pPr marL="0" algn="l" defTabSz="771551" rtl="0" eaLnBrk="1" latinLnBrk="0" hangingPunct="1">
                        <a:defRPr sz="1688" kern="1200">
                          <a:solidFill>
                            <a:schemeClr val="tx1"/>
                          </a:solidFill>
                          <a:latin typeface="Arial"/>
                        </a:defRPr>
                      </a:lvl1pPr>
                      <a:lvl2pPr marL="385776" algn="l" defTabSz="771551" rtl="0" eaLnBrk="1" latinLnBrk="0" hangingPunct="1">
                        <a:defRPr sz="1688" kern="1200">
                          <a:solidFill>
                            <a:schemeClr val="tx1"/>
                          </a:solidFill>
                          <a:latin typeface="Arial"/>
                        </a:defRPr>
                      </a:lvl2pPr>
                      <a:lvl3pPr marL="771551" algn="l" defTabSz="771551" rtl="0" eaLnBrk="1" latinLnBrk="0" hangingPunct="1">
                        <a:defRPr sz="1688" kern="1200">
                          <a:solidFill>
                            <a:schemeClr val="tx1"/>
                          </a:solidFill>
                          <a:latin typeface="Arial"/>
                        </a:defRPr>
                      </a:lvl3pPr>
                      <a:lvl4pPr marL="1157327" algn="l" defTabSz="771551" rtl="0" eaLnBrk="1" latinLnBrk="0" hangingPunct="1">
                        <a:defRPr sz="1688" kern="1200">
                          <a:solidFill>
                            <a:schemeClr val="tx1"/>
                          </a:solidFill>
                          <a:latin typeface="Arial"/>
                        </a:defRPr>
                      </a:lvl4pPr>
                      <a:lvl5pPr marL="1543103" algn="l" defTabSz="771551" rtl="0" eaLnBrk="1" latinLnBrk="0" hangingPunct="1">
                        <a:defRPr sz="1688" kern="1200">
                          <a:solidFill>
                            <a:schemeClr val="tx1"/>
                          </a:solidFill>
                          <a:latin typeface="Arial"/>
                        </a:defRPr>
                      </a:lvl5pPr>
                      <a:lvl6pPr marL="1928879" algn="l" defTabSz="771551" rtl="0" eaLnBrk="1" latinLnBrk="0" hangingPunct="1">
                        <a:defRPr sz="1688" kern="1200">
                          <a:solidFill>
                            <a:schemeClr val="tx1"/>
                          </a:solidFill>
                          <a:latin typeface="Arial"/>
                        </a:defRPr>
                      </a:lvl6pPr>
                      <a:lvl7pPr marL="2314654" algn="l" defTabSz="771551" rtl="0" eaLnBrk="1" latinLnBrk="0" hangingPunct="1">
                        <a:defRPr sz="1688" kern="1200">
                          <a:solidFill>
                            <a:schemeClr val="tx1"/>
                          </a:solidFill>
                          <a:latin typeface="Arial"/>
                        </a:defRPr>
                      </a:lvl7pPr>
                      <a:lvl8pPr marL="2700430" algn="l" defTabSz="771551" rtl="0" eaLnBrk="1" latinLnBrk="0" hangingPunct="1">
                        <a:defRPr sz="1688" kern="1200">
                          <a:solidFill>
                            <a:schemeClr val="tx1"/>
                          </a:solidFill>
                          <a:latin typeface="Arial"/>
                        </a:defRPr>
                      </a:lvl8pPr>
                      <a:lvl9pPr marL="3086206" algn="l" defTabSz="771551" rtl="0" eaLnBrk="1" latinLnBrk="0" hangingPunct="1">
                        <a:defRPr sz="1688"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1" i="0" u="none" strike="noStrike" cap="none" normalizeH="0" baseline="0">
                          <a:ln>
                            <a:noFill/>
                          </a:ln>
                          <a:solidFill>
                            <a:schemeClr val="tx1"/>
                          </a:solidFill>
                          <a:effectLst/>
                          <a:latin typeface="Calibri" panose="020F0502020204030204" pitchFamily="34" charset="0"/>
                        </a:rPr>
                        <a:t>DL 7-9</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1" i="0" u="none" strike="noStrike" cap="none" normalizeH="0" baseline="0">
                          <a:ln>
                            <a:noFill/>
                          </a:ln>
                          <a:solidFill>
                            <a:schemeClr val="tx1"/>
                          </a:solidFill>
                          <a:effectLst/>
                          <a:latin typeface="Calibri" panose="020F0502020204030204" pitchFamily="34" charset="0"/>
                        </a:rPr>
                        <a:t>(n = 24)</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ECCD"/>
                    </a:solidFill>
                  </a:tcPr>
                </a:tc>
                <a:extLst>
                  <a:ext uri="{0D108BD9-81ED-4DB2-BD59-A6C34878D82A}">
                    <a16:rowId xmlns:a16="http://schemas.microsoft.com/office/drawing/2014/main" val="10001"/>
                  </a:ext>
                </a:extLst>
              </a:tr>
              <a:tr h="1097292">
                <a:tc>
                  <a:txBody>
                    <a:bodyPr/>
                    <a:lstStyle>
                      <a:lvl1pPr marL="0" algn="l" defTabSz="771551" rtl="0" eaLnBrk="1" latinLnBrk="0" hangingPunct="1">
                        <a:defRPr sz="1688" kern="1200">
                          <a:solidFill>
                            <a:schemeClr val="tx1"/>
                          </a:solidFill>
                          <a:latin typeface="Arial"/>
                        </a:defRPr>
                      </a:lvl1pPr>
                      <a:lvl2pPr marL="385776" algn="l" defTabSz="771551" rtl="0" eaLnBrk="1" latinLnBrk="0" hangingPunct="1">
                        <a:defRPr sz="1688" kern="1200">
                          <a:solidFill>
                            <a:schemeClr val="tx1"/>
                          </a:solidFill>
                          <a:latin typeface="Arial"/>
                        </a:defRPr>
                      </a:lvl2pPr>
                      <a:lvl3pPr marL="771551" algn="l" defTabSz="771551" rtl="0" eaLnBrk="1" latinLnBrk="0" hangingPunct="1">
                        <a:defRPr sz="1688" kern="1200">
                          <a:solidFill>
                            <a:schemeClr val="tx1"/>
                          </a:solidFill>
                          <a:latin typeface="Arial"/>
                        </a:defRPr>
                      </a:lvl3pPr>
                      <a:lvl4pPr marL="1157327" algn="l" defTabSz="771551" rtl="0" eaLnBrk="1" latinLnBrk="0" hangingPunct="1">
                        <a:defRPr sz="1688" kern="1200">
                          <a:solidFill>
                            <a:schemeClr val="tx1"/>
                          </a:solidFill>
                          <a:latin typeface="Arial"/>
                        </a:defRPr>
                      </a:lvl4pPr>
                      <a:lvl5pPr marL="1543103" algn="l" defTabSz="771551" rtl="0" eaLnBrk="1" latinLnBrk="0" hangingPunct="1">
                        <a:defRPr sz="1688" kern="1200">
                          <a:solidFill>
                            <a:schemeClr val="tx1"/>
                          </a:solidFill>
                          <a:latin typeface="Arial"/>
                        </a:defRPr>
                      </a:lvl5pPr>
                      <a:lvl6pPr marL="1928879" algn="l" defTabSz="771551" rtl="0" eaLnBrk="1" latinLnBrk="0" hangingPunct="1">
                        <a:defRPr sz="1688" kern="1200">
                          <a:solidFill>
                            <a:schemeClr val="tx1"/>
                          </a:solidFill>
                          <a:latin typeface="Arial"/>
                        </a:defRPr>
                      </a:lvl6pPr>
                      <a:lvl7pPr marL="2314654" algn="l" defTabSz="771551" rtl="0" eaLnBrk="1" latinLnBrk="0" hangingPunct="1">
                        <a:defRPr sz="1688" kern="1200">
                          <a:solidFill>
                            <a:schemeClr val="tx1"/>
                          </a:solidFill>
                          <a:latin typeface="Arial"/>
                        </a:defRPr>
                      </a:lvl7pPr>
                      <a:lvl8pPr marL="2700430" algn="l" defTabSz="771551" rtl="0" eaLnBrk="1" latinLnBrk="0" hangingPunct="1">
                        <a:defRPr sz="1688" kern="1200">
                          <a:solidFill>
                            <a:schemeClr val="tx1"/>
                          </a:solidFill>
                          <a:latin typeface="Arial"/>
                        </a:defRPr>
                      </a:lvl8pPr>
                      <a:lvl9pPr marL="3086206" algn="l" defTabSz="771551" rtl="0" eaLnBrk="1" latinLnBrk="0" hangingPunct="1">
                        <a:defRPr sz="1688" kern="1200">
                          <a:solidFill>
                            <a:schemeClr val="tx1"/>
                          </a:solidFill>
                          <a:latin typeface="Arial"/>
                        </a:defRPr>
                      </a:lvl9p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a:ln>
                            <a:noFill/>
                          </a:ln>
                          <a:solidFill>
                            <a:schemeClr val="bg2">
                              <a:lumMod val="10000"/>
                            </a:schemeClr>
                          </a:solidFill>
                          <a:effectLst/>
                          <a:latin typeface="Calibri" panose="020F0502020204030204" pitchFamily="34" charset="0"/>
                        </a:rPr>
                        <a:t>ORR</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400" b="0" i="0" u="none" strike="noStrike" cap="none" normalizeH="0" baseline="0">
                          <a:ln>
                            <a:noFill/>
                          </a:ln>
                          <a:solidFill>
                            <a:schemeClr val="bg2">
                              <a:lumMod val="10000"/>
                            </a:schemeClr>
                          </a:solidFill>
                          <a:effectLst/>
                          <a:latin typeface="Calibri" panose="020F0502020204030204" pitchFamily="34" charset="0"/>
                        </a:rPr>
                        <a:t>sCR</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400" b="0" i="0" u="none" strike="noStrike" cap="none" normalizeH="0" baseline="0">
                          <a:ln>
                            <a:noFill/>
                          </a:ln>
                          <a:solidFill>
                            <a:schemeClr val="bg2">
                              <a:lumMod val="10000"/>
                            </a:schemeClr>
                          </a:solidFill>
                          <a:effectLst/>
                          <a:latin typeface="Calibri" panose="020F0502020204030204" pitchFamily="34" charset="0"/>
                        </a:rPr>
                        <a:t>CR</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400" b="0" i="0" u="none" strike="noStrike" cap="none" normalizeH="0" baseline="0">
                          <a:ln>
                            <a:noFill/>
                          </a:ln>
                          <a:solidFill>
                            <a:schemeClr val="bg2">
                              <a:lumMod val="10000"/>
                            </a:schemeClr>
                          </a:solidFill>
                          <a:effectLst/>
                          <a:latin typeface="Calibri" panose="020F0502020204030204" pitchFamily="34" charset="0"/>
                        </a:rPr>
                        <a:t>VGPR</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400" b="0" i="0" u="none" strike="noStrike" cap="none" normalizeH="0" baseline="0">
                          <a:ln>
                            <a:noFill/>
                          </a:ln>
                          <a:solidFill>
                            <a:schemeClr val="bg2">
                              <a:lumMod val="10000"/>
                            </a:schemeClr>
                          </a:solidFill>
                          <a:effectLst/>
                          <a:latin typeface="Calibri" panose="020F0502020204030204" pitchFamily="34" charset="0"/>
                        </a:rPr>
                        <a:t>PR</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DCDCF"/>
                    </a:solidFill>
                  </a:tcPr>
                </a:tc>
                <a:tc>
                  <a:txBody>
                    <a:bodyPr/>
                    <a:lstStyle>
                      <a:lvl1pPr marL="0" algn="l" defTabSz="771551" rtl="0" eaLnBrk="1" latinLnBrk="0" hangingPunct="1">
                        <a:defRPr sz="1688" kern="1200">
                          <a:solidFill>
                            <a:schemeClr val="tx1"/>
                          </a:solidFill>
                          <a:latin typeface="Arial"/>
                        </a:defRPr>
                      </a:lvl1pPr>
                      <a:lvl2pPr marL="385776" algn="l" defTabSz="771551" rtl="0" eaLnBrk="1" latinLnBrk="0" hangingPunct="1">
                        <a:defRPr sz="1688" kern="1200">
                          <a:solidFill>
                            <a:schemeClr val="tx1"/>
                          </a:solidFill>
                          <a:latin typeface="Arial"/>
                        </a:defRPr>
                      </a:lvl2pPr>
                      <a:lvl3pPr marL="771551" algn="l" defTabSz="771551" rtl="0" eaLnBrk="1" latinLnBrk="0" hangingPunct="1">
                        <a:defRPr sz="1688" kern="1200">
                          <a:solidFill>
                            <a:schemeClr val="tx1"/>
                          </a:solidFill>
                          <a:latin typeface="Arial"/>
                        </a:defRPr>
                      </a:lvl3pPr>
                      <a:lvl4pPr marL="1157327" algn="l" defTabSz="771551" rtl="0" eaLnBrk="1" latinLnBrk="0" hangingPunct="1">
                        <a:defRPr sz="1688" kern="1200">
                          <a:solidFill>
                            <a:schemeClr val="tx1"/>
                          </a:solidFill>
                          <a:latin typeface="Arial"/>
                        </a:defRPr>
                      </a:lvl4pPr>
                      <a:lvl5pPr marL="1543103" algn="l" defTabSz="771551" rtl="0" eaLnBrk="1" latinLnBrk="0" hangingPunct="1">
                        <a:defRPr sz="1688" kern="1200">
                          <a:solidFill>
                            <a:schemeClr val="tx1"/>
                          </a:solidFill>
                          <a:latin typeface="Arial"/>
                        </a:defRPr>
                      </a:lvl5pPr>
                      <a:lvl6pPr marL="1928879" algn="l" defTabSz="771551" rtl="0" eaLnBrk="1" latinLnBrk="0" hangingPunct="1">
                        <a:defRPr sz="1688" kern="1200">
                          <a:solidFill>
                            <a:schemeClr val="tx1"/>
                          </a:solidFill>
                          <a:latin typeface="Arial"/>
                        </a:defRPr>
                      </a:lvl6pPr>
                      <a:lvl7pPr marL="2314654" algn="l" defTabSz="771551" rtl="0" eaLnBrk="1" latinLnBrk="0" hangingPunct="1">
                        <a:defRPr sz="1688" kern="1200">
                          <a:solidFill>
                            <a:schemeClr val="tx1"/>
                          </a:solidFill>
                          <a:latin typeface="Arial"/>
                        </a:defRPr>
                      </a:lvl7pPr>
                      <a:lvl8pPr marL="2700430" algn="l" defTabSz="771551" rtl="0" eaLnBrk="1" latinLnBrk="0" hangingPunct="1">
                        <a:defRPr sz="1688" kern="1200">
                          <a:solidFill>
                            <a:schemeClr val="tx1"/>
                          </a:solidFill>
                          <a:latin typeface="Arial"/>
                        </a:defRPr>
                      </a:lvl8pPr>
                      <a:lvl9pPr marL="3086206" algn="l" defTabSz="771551" rtl="0" eaLnBrk="1" latinLnBrk="0" hangingPunct="1">
                        <a:defRPr sz="1688"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a:ln>
                            <a:noFill/>
                          </a:ln>
                          <a:solidFill>
                            <a:schemeClr val="bg2">
                              <a:lumMod val="10000"/>
                            </a:schemeClr>
                          </a:solidFill>
                          <a:effectLst/>
                          <a:latin typeface="Calibri" panose="020F0502020204030204" pitchFamily="34" charset="0"/>
                        </a:rPr>
                        <a:t>29</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a:ln>
                            <a:noFill/>
                          </a:ln>
                          <a:solidFill>
                            <a:schemeClr val="bg2">
                              <a:lumMod val="10000"/>
                            </a:schemeClr>
                          </a:solidFill>
                          <a:effectLst/>
                          <a:latin typeface="Calibri" panose="020F0502020204030204" pitchFamily="34" charset="0"/>
                        </a:rPr>
                        <a:t>13</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a:ln>
                            <a:noFill/>
                          </a:ln>
                          <a:solidFill>
                            <a:schemeClr val="bg2">
                              <a:lumMod val="10000"/>
                            </a:schemeClr>
                          </a:solidFill>
                          <a:effectLst/>
                          <a:latin typeface="Calibri" panose="020F0502020204030204" pitchFamily="34" charset="0"/>
                        </a:rPr>
                        <a:t>13</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a:ln>
                            <a:noFill/>
                          </a:ln>
                          <a:solidFill>
                            <a:schemeClr val="bg2">
                              <a:lumMod val="10000"/>
                            </a:schemeClr>
                          </a:solidFill>
                          <a:effectLst/>
                          <a:latin typeface="Calibri" panose="020F0502020204030204" pitchFamily="34" charset="0"/>
                        </a:rPr>
                        <a:t>0</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a:ln>
                            <a:noFill/>
                          </a:ln>
                          <a:solidFill>
                            <a:schemeClr val="bg2">
                              <a:lumMod val="10000"/>
                            </a:schemeClr>
                          </a:solidFill>
                          <a:effectLst/>
                          <a:latin typeface="Calibri" panose="020F0502020204030204" pitchFamily="34" charset="0"/>
                        </a:rPr>
                        <a:t>7</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DCDCF"/>
                    </a:solidFill>
                  </a:tcPr>
                </a:tc>
                <a:tc>
                  <a:txBody>
                    <a:bodyPr/>
                    <a:lstStyle>
                      <a:lvl1pPr marL="0" algn="l" defTabSz="771551" rtl="0" eaLnBrk="1" latinLnBrk="0" hangingPunct="1">
                        <a:defRPr sz="1688" kern="1200">
                          <a:solidFill>
                            <a:schemeClr val="tx1"/>
                          </a:solidFill>
                          <a:latin typeface="Arial"/>
                        </a:defRPr>
                      </a:lvl1pPr>
                      <a:lvl2pPr marL="385776" algn="l" defTabSz="771551" rtl="0" eaLnBrk="1" latinLnBrk="0" hangingPunct="1">
                        <a:defRPr sz="1688" kern="1200">
                          <a:solidFill>
                            <a:schemeClr val="tx1"/>
                          </a:solidFill>
                          <a:latin typeface="Arial"/>
                        </a:defRPr>
                      </a:lvl2pPr>
                      <a:lvl3pPr marL="771551" algn="l" defTabSz="771551" rtl="0" eaLnBrk="1" latinLnBrk="0" hangingPunct="1">
                        <a:defRPr sz="1688" kern="1200">
                          <a:solidFill>
                            <a:schemeClr val="tx1"/>
                          </a:solidFill>
                          <a:latin typeface="Arial"/>
                        </a:defRPr>
                      </a:lvl3pPr>
                      <a:lvl4pPr marL="1157327" algn="l" defTabSz="771551" rtl="0" eaLnBrk="1" latinLnBrk="0" hangingPunct="1">
                        <a:defRPr sz="1688" kern="1200">
                          <a:solidFill>
                            <a:schemeClr val="tx1"/>
                          </a:solidFill>
                          <a:latin typeface="Arial"/>
                        </a:defRPr>
                      </a:lvl4pPr>
                      <a:lvl5pPr marL="1543103" algn="l" defTabSz="771551" rtl="0" eaLnBrk="1" latinLnBrk="0" hangingPunct="1">
                        <a:defRPr sz="1688" kern="1200">
                          <a:solidFill>
                            <a:schemeClr val="tx1"/>
                          </a:solidFill>
                          <a:latin typeface="Arial"/>
                        </a:defRPr>
                      </a:lvl5pPr>
                      <a:lvl6pPr marL="1928879" algn="l" defTabSz="771551" rtl="0" eaLnBrk="1" latinLnBrk="0" hangingPunct="1">
                        <a:defRPr sz="1688" kern="1200">
                          <a:solidFill>
                            <a:schemeClr val="tx1"/>
                          </a:solidFill>
                          <a:latin typeface="Arial"/>
                        </a:defRPr>
                      </a:lvl6pPr>
                      <a:lvl7pPr marL="2314654" algn="l" defTabSz="771551" rtl="0" eaLnBrk="1" latinLnBrk="0" hangingPunct="1">
                        <a:defRPr sz="1688" kern="1200">
                          <a:solidFill>
                            <a:schemeClr val="tx1"/>
                          </a:solidFill>
                          <a:latin typeface="Arial"/>
                        </a:defRPr>
                      </a:lvl7pPr>
                      <a:lvl8pPr marL="2700430" algn="l" defTabSz="771551" rtl="0" eaLnBrk="1" latinLnBrk="0" hangingPunct="1">
                        <a:defRPr sz="1688" kern="1200">
                          <a:solidFill>
                            <a:schemeClr val="tx1"/>
                          </a:solidFill>
                          <a:latin typeface="Arial"/>
                        </a:defRPr>
                      </a:lvl8pPr>
                      <a:lvl9pPr marL="3086206" algn="l" defTabSz="771551" rtl="0" eaLnBrk="1" latinLnBrk="0" hangingPunct="1">
                        <a:defRPr sz="1688"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a:ln>
                            <a:noFill/>
                          </a:ln>
                          <a:solidFill>
                            <a:schemeClr val="bg2">
                              <a:lumMod val="10000"/>
                            </a:schemeClr>
                          </a:solidFill>
                          <a:effectLst/>
                          <a:latin typeface="Calibri" panose="020F0502020204030204" pitchFamily="34" charset="0"/>
                        </a:rPr>
                        <a:t>48</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a:ln>
                            <a:noFill/>
                          </a:ln>
                          <a:solidFill>
                            <a:schemeClr val="bg2">
                              <a:lumMod val="10000"/>
                            </a:schemeClr>
                          </a:solidFill>
                          <a:effectLst/>
                          <a:latin typeface="Calibri" panose="020F0502020204030204" pitchFamily="34" charset="0"/>
                        </a:rPr>
                        <a:t>20</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a:ln>
                            <a:noFill/>
                          </a:ln>
                          <a:solidFill>
                            <a:schemeClr val="bg2">
                              <a:lumMod val="10000"/>
                            </a:schemeClr>
                          </a:solidFill>
                          <a:effectLst/>
                          <a:latin typeface="Calibri" panose="020F0502020204030204" pitchFamily="34" charset="0"/>
                        </a:rPr>
                        <a:t>4</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a:ln>
                            <a:noFill/>
                          </a:ln>
                          <a:solidFill>
                            <a:schemeClr val="bg2">
                              <a:lumMod val="10000"/>
                            </a:schemeClr>
                          </a:solidFill>
                          <a:effectLst/>
                          <a:latin typeface="Calibri" panose="020F0502020204030204" pitchFamily="34" charset="0"/>
                        </a:rPr>
                        <a:t>24</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a:ln>
                            <a:noFill/>
                          </a:ln>
                          <a:solidFill>
                            <a:schemeClr val="bg2">
                              <a:lumMod val="10000"/>
                            </a:schemeClr>
                          </a:solidFill>
                          <a:effectLst/>
                          <a:latin typeface="Calibri" panose="020F0502020204030204" pitchFamily="34" charset="0"/>
                        </a:rPr>
                        <a:t>0</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DCDCF"/>
                    </a:solidFill>
                  </a:tcPr>
                </a:tc>
                <a:tc>
                  <a:txBody>
                    <a:bodyPr/>
                    <a:lstStyle>
                      <a:lvl1pPr marL="0" algn="l" defTabSz="771551" rtl="0" eaLnBrk="1" latinLnBrk="0" hangingPunct="1">
                        <a:defRPr sz="1688" kern="1200">
                          <a:solidFill>
                            <a:schemeClr val="tx1"/>
                          </a:solidFill>
                          <a:latin typeface="Arial"/>
                        </a:defRPr>
                      </a:lvl1pPr>
                      <a:lvl2pPr marL="385776" algn="l" defTabSz="771551" rtl="0" eaLnBrk="1" latinLnBrk="0" hangingPunct="1">
                        <a:defRPr sz="1688" kern="1200">
                          <a:solidFill>
                            <a:schemeClr val="tx1"/>
                          </a:solidFill>
                          <a:latin typeface="Arial"/>
                        </a:defRPr>
                      </a:lvl2pPr>
                      <a:lvl3pPr marL="771551" algn="l" defTabSz="771551" rtl="0" eaLnBrk="1" latinLnBrk="0" hangingPunct="1">
                        <a:defRPr sz="1688" kern="1200">
                          <a:solidFill>
                            <a:schemeClr val="tx1"/>
                          </a:solidFill>
                          <a:latin typeface="Arial"/>
                        </a:defRPr>
                      </a:lvl3pPr>
                      <a:lvl4pPr marL="1157327" algn="l" defTabSz="771551" rtl="0" eaLnBrk="1" latinLnBrk="0" hangingPunct="1">
                        <a:defRPr sz="1688" kern="1200">
                          <a:solidFill>
                            <a:schemeClr val="tx1"/>
                          </a:solidFill>
                          <a:latin typeface="Arial"/>
                        </a:defRPr>
                      </a:lvl4pPr>
                      <a:lvl5pPr marL="1543103" algn="l" defTabSz="771551" rtl="0" eaLnBrk="1" latinLnBrk="0" hangingPunct="1">
                        <a:defRPr sz="1688" kern="1200">
                          <a:solidFill>
                            <a:schemeClr val="tx1"/>
                          </a:solidFill>
                          <a:latin typeface="Arial"/>
                        </a:defRPr>
                      </a:lvl5pPr>
                      <a:lvl6pPr marL="1928879" algn="l" defTabSz="771551" rtl="0" eaLnBrk="1" latinLnBrk="0" hangingPunct="1">
                        <a:defRPr sz="1688" kern="1200">
                          <a:solidFill>
                            <a:schemeClr val="tx1"/>
                          </a:solidFill>
                          <a:latin typeface="Arial"/>
                        </a:defRPr>
                      </a:lvl6pPr>
                      <a:lvl7pPr marL="2314654" algn="l" defTabSz="771551" rtl="0" eaLnBrk="1" latinLnBrk="0" hangingPunct="1">
                        <a:defRPr sz="1688" kern="1200">
                          <a:solidFill>
                            <a:schemeClr val="tx1"/>
                          </a:solidFill>
                          <a:latin typeface="Arial"/>
                        </a:defRPr>
                      </a:lvl7pPr>
                      <a:lvl8pPr marL="2700430" algn="l" defTabSz="771551" rtl="0" eaLnBrk="1" latinLnBrk="0" hangingPunct="1">
                        <a:defRPr sz="1688" kern="1200">
                          <a:solidFill>
                            <a:schemeClr val="tx1"/>
                          </a:solidFill>
                          <a:latin typeface="Arial"/>
                        </a:defRPr>
                      </a:lvl8pPr>
                      <a:lvl9pPr marL="3086206" algn="l" defTabSz="771551" rtl="0" eaLnBrk="1" latinLnBrk="0" hangingPunct="1">
                        <a:defRPr sz="1688"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a:ln>
                            <a:noFill/>
                          </a:ln>
                          <a:solidFill>
                            <a:schemeClr val="bg2">
                              <a:lumMod val="10000"/>
                            </a:schemeClr>
                          </a:solidFill>
                          <a:effectLst/>
                          <a:latin typeface="Calibri" panose="020F0502020204030204" pitchFamily="34" charset="0"/>
                        </a:rPr>
                        <a:t>75*</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a:ln>
                            <a:noFill/>
                          </a:ln>
                          <a:solidFill>
                            <a:schemeClr val="bg2">
                              <a:lumMod val="10000"/>
                            </a:schemeClr>
                          </a:solidFill>
                          <a:effectLst/>
                          <a:latin typeface="Calibri" panose="020F0502020204030204" pitchFamily="34" charset="0"/>
                        </a:rPr>
                        <a:t>8</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a:ln>
                            <a:noFill/>
                          </a:ln>
                          <a:solidFill>
                            <a:schemeClr val="bg2">
                              <a:lumMod val="10000"/>
                            </a:schemeClr>
                          </a:solidFill>
                          <a:effectLst/>
                          <a:latin typeface="Calibri" panose="020F0502020204030204" pitchFamily="34" charset="0"/>
                        </a:rPr>
                        <a:t>8</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a:ln>
                            <a:noFill/>
                          </a:ln>
                          <a:solidFill>
                            <a:schemeClr val="bg2">
                              <a:lumMod val="10000"/>
                            </a:schemeClr>
                          </a:solidFill>
                          <a:effectLst/>
                          <a:latin typeface="Calibri" panose="020F0502020204030204" pitchFamily="34" charset="0"/>
                        </a:rPr>
                        <a:t>42</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a:ln>
                            <a:noFill/>
                          </a:ln>
                          <a:solidFill>
                            <a:schemeClr val="bg2">
                              <a:lumMod val="10000"/>
                            </a:schemeClr>
                          </a:solidFill>
                          <a:effectLst/>
                          <a:latin typeface="Calibri" panose="020F0502020204030204" pitchFamily="34" charset="0"/>
                        </a:rPr>
                        <a:t>17</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DCDCF"/>
                    </a:solidFill>
                  </a:tcPr>
                </a:tc>
                <a:extLst>
                  <a:ext uri="{0D108BD9-81ED-4DB2-BD59-A6C34878D82A}">
                    <a16:rowId xmlns:a16="http://schemas.microsoft.com/office/drawing/2014/main" val="10002"/>
                  </a:ext>
                </a:extLst>
              </a:tr>
            </a:tbl>
          </a:graphicData>
        </a:graphic>
      </p:graphicFrame>
      <p:sp>
        <p:nvSpPr>
          <p:cNvPr id="33" name="TextBox 1">
            <a:extLst>
              <a:ext uri="{FF2B5EF4-FFF2-40B4-BE49-F238E27FC236}">
                <a16:creationId xmlns:a16="http://schemas.microsoft.com/office/drawing/2014/main" id="{C25F4CD9-E7A3-2F47-8A99-953F4DE9AE1B}"/>
              </a:ext>
            </a:extLst>
          </p:cNvPr>
          <p:cNvSpPr txBox="1"/>
          <p:nvPr/>
        </p:nvSpPr>
        <p:spPr bwMode="auto">
          <a:xfrm>
            <a:off x="-7952" y="4514684"/>
            <a:ext cx="570108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nchor="b">
            <a:spAutoFit/>
          </a:bodyPr>
          <a:lstStyle/>
          <a:p>
            <a:pPr marL="0" marR="0" lvl="0" indent="0" algn="l" defTabSz="761970" rtl="0" eaLnBrk="0" fontAlgn="base" latinLnBrk="0" hangingPunct="0">
              <a:lnSpc>
                <a:spcPct val="100000"/>
              </a:lnSpc>
              <a:spcBef>
                <a:spcPct val="50000"/>
              </a:spcBef>
              <a:spcAft>
                <a:spcPct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Trebuchet MS"/>
                <a:ea typeface="+mn-ea"/>
                <a:cs typeface="Arial" panose="020B0604020202020204" pitchFamily="34" charset="0"/>
              </a:rPr>
              <a:t>*Includes all patients who were evaluable for response assessment at 4 wk.</a:t>
            </a:r>
          </a:p>
        </p:txBody>
      </p:sp>
      <p:sp>
        <p:nvSpPr>
          <p:cNvPr id="34" name="Content Placeholder 14">
            <a:extLst>
              <a:ext uri="{FF2B5EF4-FFF2-40B4-BE49-F238E27FC236}">
                <a16:creationId xmlns:a16="http://schemas.microsoft.com/office/drawing/2014/main" id="{D26D2F7F-35D6-F047-933F-B6AB1E1A7C0C}"/>
              </a:ext>
            </a:extLst>
          </p:cNvPr>
          <p:cNvSpPr txBox="1">
            <a:spLocks/>
          </p:cNvSpPr>
          <p:nvPr/>
        </p:nvSpPr>
        <p:spPr bwMode="auto">
          <a:xfrm>
            <a:off x="4849810" y="1254953"/>
            <a:ext cx="4023846" cy="3509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pPr marL="342900" marR="0" lvl="0" indent="-342900" algn="l" defTabSz="761970" rtl="0" eaLnBrk="1" fontAlgn="base" latinLnBrk="0" hangingPunct="1">
              <a:lnSpc>
                <a:spcPct val="90000"/>
              </a:lnSpc>
              <a:spcBef>
                <a:spcPts val="1000"/>
              </a:spcBef>
              <a:spcAft>
                <a:spcPts val="700"/>
              </a:spcAft>
              <a:buClr>
                <a:srgbClr val="FFFFFF"/>
              </a:buClr>
              <a:buSzTx/>
              <a:buFont typeface="Wingdings" panose="05000000000000000000" pitchFamily="2" charset="2"/>
              <a:buChar char="§"/>
              <a:tabLst/>
              <a:defRPr/>
            </a:pPr>
            <a:r>
              <a:rPr kumimoji="0" lang="en-US" sz="1200" b="0" i="0" u="none" strike="noStrike" kern="1200" cap="none" spc="0" normalizeH="0" baseline="0" noProof="0">
                <a:ln>
                  <a:noFill/>
                </a:ln>
                <a:solidFill>
                  <a:srgbClr val="595454"/>
                </a:solidFill>
                <a:effectLst/>
                <a:uLnTx/>
                <a:uFillTx/>
                <a:latin typeface="Trebuchet MS"/>
                <a:ea typeface="+mn-ea"/>
                <a:cs typeface="+mn-cs"/>
              </a:rPr>
              <a:t>Time to response</a:t>
            </a:r>
          </a:p>
          <a:p>
            <a:pPr marL="742950" marR="0" lvl="1" indent="-285750" algn="l" defTabSz="761970" rtl="0" eaLnBrk="1" fontAlgn="base" latinLnBrk="0" hangingPunct="1">
              <a:lnSpc>
                <a:spcPct val="90000"/>
              </a:lnSpc>
              <a:spcBef>
                <a:spcPts val="1000"/>
              </a:spcBef>
              <a:spcAft>
                <a:spcPts val="700"/>
              </a:spcAft>
              <a:buClr>
                <a:srgbClr val="FFFFFF"/>
              </a:buClr>
              <a:buSzTx/>
              <a:buFont typeface="Arial" panose="020B0604020202020204" pitchFamily="34" charset="0"/>
              <a:buChar char="‒"/>
              <a:tabLst/>
              <a:defRPr/>
            </a:pPr>
            <a:r>
              <a:rPr kumimoji="0" lang="en-US" sz="1050" b="0" i="0" u="none" strike="noStrike" kern="1200" cap="none" spc="0" normalizeH="0" baseline="0" noProof="0">
                <a:ln>
                  <a:noFill/>
                </a:ln>
                <a:solidFill>
                  <a:srgbClr val="595454"/>
                </a:solidFill>
                <a:effectLst/>
                <a:uLnTx/>
                <a:uFillTx/>
                <a:latin typeface="Trebuchet MS"/>
                <a:ea typeface="+mn-ea"/>
                <a:cs typeface="+mn-cs"/>
              </a:rPr>
              <a:t>Median: &lt;1 mo</a:t>
            </a:r>
          </a:p>
          <a:p>
            <a:pPr marL="742950" marR="0" lvl="1" indent="-285750" algn="l" defTabSz="761970" rtl="0" eaLnBrk="1" fontAlgn="base" latinLnBrk="0" hangingPunct="1">
              <a:lnSpc>
                <a:spcPct val="90000"/>
              </a:lnSpc>
              <a:spcBef>
                <a:spcPts val="1000"/>
              </a:spcBef>
              <a:spcAft>
                <a:spcPts val="700"/>
              </a:spcAft>
              <a:buClr>
                <a:srgbClr val="FFFFFF"/>
              </a:buClr>
              <a:buSzTx/>
              <a:buFont typeface="Arial" panose="020B0604020202020204" pitchFamily="34" charset="0"/>
              <a:buChar char="‒"/>
              <a:tabLst/>
              <a:defRPr/>
            </a:pPr>
            <a:r>
              <a:rPr kumimoji="0" lang="en-US" sz="1050" b="0" i="0" u="none" strike="noStrike" kern="1200" cap="none" spc="0" normalizeH="0" baseline="0" noProof="0">
                <a:ln>
                  <a:noFill/>
                </a:ln>
                <a:solidFill>
                  <a:srgbClr val="595454"/>
                </a:solidFill>
                <a:effectLst/>
                <a:uLnTx/>
                <a:uFillTx/>
                <a:latin typeface="Trebuchet MS"/>
                <a:ea typeface="+mn-ea"/>
                <a:cs typeface="+mn-cs"/>
              </a:rPr>
              <a:t>70% within first 2 mo</a:t>
            </a:r>
          </a:p>
          <a:p>
            <a:pPr marL="342900" marR="0" lvl="0" indent="-342900" algn="l" defTabSz="761970" rtl="0" eaLnBrk="1" fontAlgn="base" latinLnBrk="0" hangingPunct="1">
              <a:lnSpc>
                <a:spcPct val="90000"/>
              </a:lnSpc>
              <a:spcBef>
                <a:spcPts val="1000"/>
              </a:spcBef>
              <a:spcAft>
                <a:spcPts val="700"/>
              </a:spcAft>
              <a:buClr>
                <a:srgbClr val="FFFFFF"/>
              </a:buClr>
              <a:buSzTx/>
              <a:buFont typeface="Wingdings" panose="05000000000000000000" pitchFamily="2" charset="2"/>
              <a:buChar char="§"/>
              <a:tabLst/>
              <a:defRPr/>
            </a:pPr>
            <a:r>
              <a:rPr kumimoji="0" lang="en-US" sz="1200" b="0" i="0" u="none" strike="noStrike" kern="1200" cap="none" spc="0" normalizeH="0" baseline="0" noProof="0">
                <a:ln>
                  <a:noFill/>
                </a:ln>
                <a:solidFill>
                  <a:srgbClr val="595454"/>
                </a:solidFill>
                <a:effectLst/>
                <a:uLnTx/>
                <a:uFillTx/>
                <a:latin typeface="Trebuchet MS"/>
                <a:ea typeface="+mn-ea"/>
                <a:cs typeface="+mn-cs"/>
              </a:rPr>
              <a:t>Estimated median DOR not reached</a:t>
            </a:r>
          </a:p>
          <a:p>
            <a:pPr marL="742950" marR="0" lvl="1" indent="-285750" algn="l" defTabSz="761970" rtl="0" eaLnBrk="1" fontAlgn="base" latinLnBrk="0" hangingPunct="1">
              <a:lnSpc>
                <a:spcPct val="90000"/>
              </a:lnSpc>
              <a:spcBef>
                <a:spcPts val="1000"/>
              </a:spcBef>
              <a:spcAft>
                <a:spcPts val="700"/>
              </a:spcAft>
              <a:buClr>
                <a:srgbClr val="FFFFFF"/>
              </a:buClr>
              <a:buSzTx/>
              <a:buFont typeface="Arial" panose="020B0604020202020204" pitchFamily="34" charset="0"/>
              <a:buChar char="‒"/>
              <a:tabLst/>
              <a:defRPr/>
            </a:pPr>
            <a:r>
              <a:rPr kumimoji="0" lang="en-US" sz="1200" b="0" i="0" u="none" strike="noStrike" kern="1200" cap="none" spc="0" normalizeH="0" baseline="0" noProof="0">
                <a:ln>
                  <a:noFill/>
                </a:ln>
                <a:solidFill>
                  <a:srgbClr val="595454"/>
                </a:solidFill>
                <a:effectLst/>
                <a:uLnTx/>
                <a:uFillTx/>
                <a:latin typeface="Trebuchet MS"/>
                <a:ea typeface="+mn-ea"/>
                <a:cs typeface="+mn-cs"/>
              </a:rPr>
              <a:t>Probability of EFS in responders at 8 mo: 90.2% (95% CI: 72.6-96.7)</a:t>
            </a:r>
          </a:p>
          <a:p>
            <a:pPr marL="342900" marR="0" lvl="0" indent="-342900" algn="l" defTabSz="761970" rtl="0" eaLnBrk="1" fontAlgn="base" latinLnBrk="0" hangingPunct="1">
              <a:lnSpc>
                <a:spcPct val="90000"/>
              </a:lnSpc>
              <a:spcBef>
                <a:spcPts val="1000"/>
              </a:spcBef>
              <a:spcAft>
                <a:spcPts val="700"/>
              </a:spcAft>
              <a:buClr>
                <a:srgbClr val="FFFFFF"/>
              </a:buClr>
              <a:buSzTx/>
              <a:buFont typeface="Wingdings" panose="05000000000000000000" pitchFamily="2" charset="2"/>
              <a:buChar char="§"/>
              <a:tabLst/>
              <a:defRPr/>
            </a:pPr>
            <a:endParaRPr kumimoji="0" lang="en-US" sz="1200" b="0" i="0" u="none" strike="noStrike" kern="1200" cap="none" spc="0" normalizeH="0" baseline="0" noProof="0">
              <a:ln>
                <a:noFill/>
              </a:ln>
              <a:solidFill>
                <a:srgbClr val="595454"/>
              </a:solidFill>
              <a:effectLst/>
              <a:uLnTx/>
              <a:uFillTx/>
              <a:latin typeface="Trebuchet MS"/>
              <a:ea typeface="+mn-ea"/>
              <a:cs typeface="+mn-cs"/>
            </a:endParaRPr>
          </a:p>
        </p:txBody>
      </p:sp>
      <p:sp>
        <p:nvSpPr>
          <p:cNvPr id="8" name="Text Placeholder 3">
            <a:extLst>
              <a:ext uri="{FF2B5EF4-FFF2-40B4-BE49-F238E27FC236}">
                <a16:creationId xmlns:a16="http://schemas.microsoft.com/office/drawing/2014/main" id="{F702F8C3-7959-4004-BD68-C5286FF087EA}"/>
              </a:ext>
            </a:extLst>
          </p:cNvPr>
          <p:cNvSpPr txBox="1">
            <a:spLocks/>
          </p:cNvSpPr>
          <p:nvPr/>
        </p:nvSpPr>
        <p:spPr>
          <a:xfrm>
            <a:off x="1900547" y="4774110"/>
            <a:ext cx="7072419" cy="201145"/>
          </a:xfrm>
          <a:prstGeom prst="rect">
            <a:avLst/>
          </a:prstGeom>
        </p:spPr>
        <p:txBody>
          <a:bodyPr vert="horz" wrap="square" lIns="0" tIns="46800" rIns="90000" bIns="0" spcCol="301752" rtlCol="0" anchor="b">
            <a:spAutoFit/>
          </a:bodyPr>
          <a:lstStyle>
            <a:lvl1pPr marL="0" indent="0" algn="l" defTabSz="411970" rtl="0" eaLnBrk="1" latinLnBrk="0" hangingPunct="1">
              <a:lnSpc>
                <a:spcPct val="100000"/>
              </a:lnSpc>
              <a:spcBef>
                <a:spcPts val="271"/>
              </a:spcBef>
              <a:buFontTx/>
              <a:buNone/>
              <a:defRPr sz="541" kern="1200">
                <a:solidFill>
                  <a:schemeClr val="tx1"/>
                </a:solidFill>
                <a:latin typeface="+mn-lt"/>
                <a:ea typeface="+mn-ea"/>
                <a:cs typeface="+mn-cs"/>
              </a:defRPr>
            </a:lvl1pPr>
            <a:lvl2pPr marL="82256" indent="0" algn="l" defTabSz="411970" rtl="0" eaLnBrk="1" latinLnBrk="0" hangingPunct="1">
              <a:lnSpc>
                <a:spcPct val="100000"/>
              </a:lnSpc>
              <a:spcBef>
                <a:spcPts val="271"/>
              </a:spcBef>
              <a:buFontTx/>
              <a:buNone/>
              <a:defRPr sz="631" kern="1200">
                <a:solidFill>
                  <a:schemeClr val="tx1"/>
                </a:solidFill>
                <a:latin typeface="+mn-lt"/>
                <a:ea typeface="+mn-ea"/>
                <a:cs typeface="+mn-cs"/>
              </a:defRPr>
            </a:lvl2pPr>
            <a:lvl3pPr marL="160935" indent="0" algn="l" defTabSz="411970" rtl="0" eaLnBrk="1" latinLnBrk="0" hangingPunct="1">
              <a:lnSpc>
                <a:spcPct val="100000"/>
              </a:lnSpc>
              <a:spcBef>
                <a:spcPts val="271"/>
              </a:spcBef>
              <a:buFontTx/>
              <a:buNone/>
              <a:defRPr sz="631" kern="1200">
                <a:solidFill>
                  <a:schemeClr val="tx1"/>
                </a:solidFill>
                <a:latin typeface="+mn-lt"/>
                <a:ea typeface="+mn-ea"/>
                <a:cs typeface="+mn-cs"/>
              </a:defRPr>
            </a:lvl3pPr>
            <a:lvl4pPr marL="241761" indent="0" algn="l" defTabSz="411970" rtl="0" eaLnBrk="1" latinLnBrk="0" hangingPunct="1">
              <a:lnSpc>
                <a:spcPct val="100000"/>
              </a:lnSpc>
              <a:spcBef>
                <a:spcPts val="271"/>
              </a:spcBef>
              <a:buFontTx/>
              <a:buNone/>
              <a:defRPr sz="631" kern="1200">
                <a:solidFill>
                  <a:schemeClr val="tx1"/>
                </a:solidFill>
                <a:latin typeface="+mn-lt"/>
                <a:ea typeface="+mn-ea"/>
                <a:cs typeface="+mn-cs"/>
              </a:defRPr>
            </a:lvl4pPr>
            <a:lvl5pPr marL="321155" indent="0" algn="l" defTabSz="411970" rtl="0" eaLnBrk="1" latinLnBrk="0" hangingPunct="1">
              <a:lnSpc>
                <a:spcPct val="100000"/>
              </a:lnSpc>
              <a:spcBef>
                <a:spcPts val="271"/>
              </a:spcBef>
              <a:buFontTx/>
              <a:buNone/>
              <a:defRPr sz="631" kern="1200">
                <a:solidFill>
                  <a:schemeClr val="tx1"/>
                </a:solidFill>
                <a:latin typeface="+mn-lt"/>
                <a:ea typeface="+mn-ea"/>
                <a:cs typeface="+mn-cs"/>
              </a:defRPr>
            </a:lvl5pPr>
            <a:lvl6pPr marL="617954" indent="-102992" algn="l" defTabSz="411970" rtl="0" eaLnBrk="1" latinLnBrk="0" hangingPunct="1">
              <a:lnSpc>
                <a:spcPct val="100000"/>
              </a:lnSpc>
              <a:spcBef>
                <a:spcPts val="181"/>
              </a:spcBef>
              <a:buFont typeface="Trebuchet MS" panose="020B0603020202020204" pitchFamily="34" charset="0"/>
              <a:buChar char="—"/>
              <a:defRPr sz="902" kern="1200">
                <a:solidFill>
                  <a:schemeClr val="tx1"/>
                </a:solidFill>
                <a:latin typeface="+mn-lt"/>
                <a:ea typeface="+mn-ea"/>
                <a:cs typeface="+mn-cs"/>
              </a:defRPr>
            </a:lvl6pPr>
            <a:lvl7pPr marL="720946" indent="-102992" algn="l" defTabSz="411970" rtl="0" eaLnBrk="1" latinLnBrk="0" hangingPunct="1">
              <a:lnSpc>
                <a:spcPct val="100000"/>
              </a:lnSpc>
              <a:spcBef>
                <a:spcPts val="181"/>
              </a:spcBef>
              <a:buFont typeface="Trebuchet MS" panose="020B0603020202020204" pitchFamily="34" charset="0"/>
              <a:buChar char="—"/>
              <a:defRPr sz="902" kern="1200">
                <a:solidFill>
                  <a:schemeClr val="tx1"/>
                </a:solidFill>
                <a:latin typeface="+mn-lt"/>
                <a:ea typeface="+mn-ea"/>
                <a:cs typeface="+mn-cs"/>
              </a:defRPr>
            </a:lvl7pPr>
            <a:lvl8pPr marL="823939" indent="-102992" algn="l" defTabSz="411970" rtl="0" eaLnBrk="1" latinLnBrk="0" hangingPunct="1">
              <a:lnSpc>
                <a:spcPct val="100000"/>
              </a:lnSpc>
              <a:spcBef>
                <a:spcPts val="181"/>
              </a:spcBef>
              <a:buFont typeface="Trebuchet MS" panose="020B0603020202020204" pitchFamily="34" charset="0"/>
              <a:buChar char="—"/>
              <a:defRPr sz="902" kern="1200">
                <a:solidFill>
                  <a:schemeClr val="tx1"/>
                </a:solidFill>
                <a:latin typeface="+mn-lt"/>
                <a:ea typeface="+mn-ea"/>
                <a:cs typeface="+mn-cs"/>
              </a:defRPr>
            </a:lvl8pPr>
            <a:lvl9pPr marL="926930" indent="-102992" algn="l" defTabSz="411970" rtl="0" eaLnBrk="1" latinLnBrk="0" hangingPunct="1">
              <a:lnSpc>
                <a:spcPct val="100000"/>
              </a:lnSpc>
              <a:spcBef>
                <a:spcPts val="181"/>
              </a:spcBef>
              <a:buFont typeface="Trebuchet MS" panose="020B0603020202020204" pitchFamily="34" charset="0"/>
              <a:buChar char="—"/>
              <a:defRPr sz="902" kern="1200">
                <a:solidFill>
                  <a:schemeClr val="tx1"/>
                </a:solidFill>
                <a:latin typeface="+mn-lt"/>
                <a:ea typeface="+mn-ea"/>
                <a:cs typeface="+mn-cs"/>
              </a:defRPr>
            </a:lvl9pPr>
          </a:lstStyle>
          <a:p>
            <a:pPr marL="0" marR="0" lvl="0" indent="0" algn="r" defTabSz="411970" rtl="0" eaLnBrk="1" fontAlgn="auto" latinLnBrk="0" hangingPunct="1">
              <a:lnSpc>
                <a:spcPct val="100000"/>
              </a:lnSpc>
              <a:spcBef>
                <a:spcPts val="271"/>
              </a:spcBef>
              <a:spcAft>
                <a:spcPts val="0"/>
              </a:spcAft>
              <a:buClrTx/>
              <a:buSzTx/>
              <a:buFontTx/>
              <a:buNone/>
              <a:tabLst/>
              <a:defRPr/>
            </a:pPr>
            <a:r>
              <a:rPr kumimoji="0" lang="en-US" sz="1000" b="0" i="0" u="none" strike="noStrike" kern="1200" cap="none" spc="0" normalizeH="0" baseline="0" noProof="0">
                <a:ln>
                  <a:noFill/>
                </a:ln>
                <a:solidFill>
                  <a:srgbClr val="595454">
                    <a:lumMod val="50000"/>
                  </a:srgbClr>
                </a:solidFill>
                <a:effectLst/>
                <a:uLnTx/>
                <a:uFillTx/>
                <a:latin typeface="Trebuchet MS"/>
                <a:ea typeface="+mn-ea"/>
                <a:cs typeface="+mn-cs"/>
              </a:rPr>
              <a:t>Madduri D, et al. ASH 2020. Abstract 291; </a:t>
            </a:r>
            <a:r>
              <a:rPr kumimoji="0" lang="nl-NL" sz="1000" b="0" i="0" u="none" strike="noStrike" kern="1200" cap="none" spc="0" normalizeH="0" baseline="0" noProof="0">
                <a:ln>
                  <a:noFill/>
                </a:ln>
                <a:solidFill>
                  <a:srgbClr val="595454">
                    <a:lumMod val="50000"/>
                  </a:srgbClr>
                </a:solidFill>
                <a:effectLst/>
                <a:uLnTx/>
                <a:uFillTx/>
                <a:latin typeface="Trebuchet MS"/>
                <a:ea typeface="+mn-ea"/>
                <a:cs typeface="+mn-cs"/>
              </a:rPr>
              <a:t>Zonder J, et al. ASH 2021. Abstract 160.</a:t>
            </a:r>
            <a:endParaRPr kumimoji="0" lang="en-US" sz="1000" b="0" i="0" u="none" strike="noStrike" kern="1200" cap="none" spc="0" normalizeH="0" baseline="0" noProof="0">
              <a:ln>
                <a:noFill/>
              </a:ln>
              <a:solidFill>
                <a:srgbClr val="595454">
                  <a:lumMod val="50000"/>
                </a:srgbClr>
              </a:solidFill>
              <a:effectLst/>
              <a:uLnTx/>
              <a:uFillTx/>
              <a:latin typeface="Trebuchet MS"/>
              <a:ea typeface="+mn-ea"/>
              <a:cs typeface="+mn-cs"/>
            </a:endParaRPr>
          </a:p>
        </p:txBody>
      </p:sp>
    </p:spTree>
    <p:extLst>
      <p:ext uri="{BB962C8B-B14F-4D97-AF65-F5344CB8AC3E}">
        <p14:creationId xmlns:p14="http://schemas.microsoft.com/office/powerpoint/2010/main" val="226225578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6D78B-2CAB-483C-AFEE-443B76408847}"/>
              </a:ext>
            </a:extLst>
          </p:cNvPr>
          <p:cNvSpPr>
            <a:spLocks noGrp="1"/>
          </p:cNvSpPr>
          <p:nvPr>
            <p:ph type="title"/>
          </p:nvPr>
        </p:nvSpPr>
        <p:spPr>
          <a:xfrm>
            <a:off x="270343" y="267545"/>
            <a:ext cx="8531749" cy="526247"/>
          </a:xfrm>
        </p:spPr>
        <p:txBody>
          <a:bodyPr>
            <a:noAutofit/>
          </a:bodyPr>
          <a:lstStyle/>
          <a:p>
            <a:r>
              <a:rPr lang="en-US">
                <a:solidFill>
                  <a:srgbClr val="595454"/>
                </a:solidFill>
              </a:rPr>
              <a:t>TNB-383B, a BCMA×CD3 bispecific T-cell–redirecting antibody, in patients with RRMM: Initial results of a phase I study </a:t>
            </a:r>
          </a:p>
        </p:txBody>
      </p:sp>
      <p:sp>
        <p:nvSpPr>
          <p:cNvPr id="5" name="TextBox 4">
            <a:extLst>
              <a:ext uri="{FF2B5EF4-FFF2-40B4-BE49-F238E27FC236}">
                <a16:creationId xmlns:a16="http://schemas.microsoft.com/office/drawing/2014/main" id="{9042F3D7-EAB7-4069-A261-9142B11B1ACE}"/>
              </a:ext>
            </a:extLst>
          </p:cNvPr>
          <p:cNvSpPr txBox="1"/>
          <p:nvPr/>
        </p:nvSpPr>
        <p:spPr>
          <a:xfrm>
            <a:off x="3425346" y="4012244"/>
            <a:ext cx="2316257" cy="359935"/>
          </a:xfrm>
          <a:prstGeom prst="rect">
            <a:avLst/>
          </a:prstGeom>
          <a:solidFill>
            <a:srgbClr val="009BD5"/>
          </a:solidFill>
        </p:spPr>
        <p:txBody>
          <a:bodyPr wrap="square" lIns="91440" tIns="22781" rIns="22781" bIns="22781" rtlCol="0" anchor="ctr">
            <a:noAutofit/>
          </a:bodyPr>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180837" marR="0" lvl="0" indent="-180837" algn="l" defTabSz="578678" rtl="0" eaLnBrk="1" fontAlgn="base" latinLnBrk="0" hangingPunct="1">
              <a:lnSpc>
                <a:spcPct val="100000"/>
              </a:lnSpc>
              <a:spcBef>
                <a:spcPts val="380"/>
              </a:spcBef>
              <a:spcAft>
                <a:spcPct val="0"/>
              </a:spcAft>
              <a:buClrTx/>
              <a:buSzTx/>
              <a:buFont typeface="Arial" panose="020B0604020202020204" pitchFamily="34" charset="0"/>
              <a:buChar char="•"/>
              <a:tabLst/>
              <a:defRPr/>
            </a:pPr>
            <a:r>
              <a:rPr kumimoji="0" lang="en-GB" sz="1266" b="0" i="0" u="none" strike="noStrike" kern="1200" cap="none" spc="0" normalizeH="0" baseline="0" noProof="0">
                <a:ln>
                  <a:noFill/>
                </a:ln>
                <a:solidFill>
                  <a:srgbClr val="FFFFFF"/>
                </a:solidFill>
                <a:effectLst/>
                <a:uLnTx/>
                <a:uFillTx/>
                <a:latin typeface="Calibri" panose="020F0502020204030204"/>
                <a:ea typeface="+mn-ea"/>
                <a:cs typeface="Arial" charset="0"/>
              </a:rPr>
              <a:t>RP2D is 60 mg Q3W </a:t>
            </a:r>
          </a:p>
        </p:txBody>
      </p:sp>
      <p:sp>
        <p:nvSpPr>
          <p:cNvPr id="10" name="Rectangle: Rounded Corners 8">
            <a:extLst>
              <a:ext uri="{FF2B5EF4-FFF2-40B4-BE49-F238E27FC236}">
                <a16:creationId xmlns:a16="http://schemas.microsoft.com/office/drawing/2014/main" id="{E9F219A1-1629-344B-B44D-AB497E456AC9}"/>
              </a:ext>
            </a:extLst>
          </p:cNvPr>
          <p:cNvSpPr/>
          <p:nvPr/>
        </p:nvSpPr>
        <p:spPr>
          <a:xfrm>
            <a:off x="359280" y="3322697"/>
            <a:ext cx="2709317" cy="692497"/>
          </a:xfrm>
          <a:prstGeom prst="rect">
            <a:avLst/>
          </a:prstGeom>
          <a:ln w="38100">
            <a:noFill/>
          </a:ln>
        </p:spPr>
        <p:style>
          <a:lnRef idx="2">
            <a:schemeClr val="accent6"/>
          </a:lnRef>
          <a:fillRef idx="1">
            <a:schemeClr val="lt1"/>
          </a:fillRef>
          <a:effectRef idx="0">
            <a:schemeClr val="accent6"/>
          </a:effectRef>
          <a:fontRef idx="minor">
            <a:schemeClr val="dk1"/>
          </a:fontRef>
        </p:style>
        <p:txBody>
          <a:bodyPr rot="0" spcFirstLastPara="0" vert="horz" wrap="square" lIns="0" tIns="0" rIns="0" bIns="0" numCol="1" spcCol="0" rtlCol="0" fromWordArt="0" anchor="t" anchorCtr="0" forceAA="0" compatLnSpc="1">
            <a:prstTxWarp prst="textNoShape">
              <a:avLst/>
            </a:prstTxWarp>
            <a:spAutoFit/>
          </a:bodyPr>
          <a:lstStyle>
            <a:defPPr>
              <a:defRPr lang="en-GB"/>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marL="0" marR="0" lvl="0" indent="0" algn="l" defTabSz="76197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595454"/>
                </a:solidFill>
                <a:effectLst/>
                <a:uLnTx/>
                <a:uFillTx/>
                <a:latin typeface="Trebuchet MS"/>
                <a:ea typeface="+mn-ea"/>
                <a:cs typeface="+mn-cs"/>
              </a:rPr>
              <a:t>Fully-human triple-chain Ab with special features</a:t>
            </a:r>
          </a:p>
          <a:p>
            <a:pPr marL="171795" marR="0" lvl="0" indent="-114530" algn="l" defTabSz="76197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900" b="1" i="0" u="none" strike="noStrike" kern="1200" cap="none" spc="0" normalizeH="0" baseline="0" noProof="0">
                <a:ln>
                  <a:noFill/>
                </a:ln>
                <a:solidFill>
                  <a:srgbClr val="595454"/>
                </a:solidFill>
                <a:effectLst/>
                <a:uLnTx/>
                <a:uFillTx/>
                <a:latin typeface="Trebuchet MS"/>
                <a:ea typeface="+mn-ea"/>
                <a:cs typeface="+mn-cs"/>
              </a:rPr>
              <a:t>Unique </a:t>
            </a:r>
            <a:r>
              <a:rPr kumimoji="0" lang="en-GB" sz="900" b="1" i="0" u="none" strike="noStrike" kern="1200" cap="none" spc="0" normalizeH="0" baseline="0" noProof="0">
                <a:ln>
                  <a:noFill/>
                </a:ln>
                <a:solidFill>
                  <a:srgbClr val="595454"/>
                </a:solidFill>
                <a:effectLst/>
                <a:uLnTx/>
                <a:uFillTx/>
                <a:latin typeface="Trebuchet MS"/>
                <a:ea typeface="+mn-ea"/>
                <a:cs typeface="+mn-cs"/>
                <a:sym typeface="Symbol" panose="05050102010706020507" pitchFamily="18" charset="2"/>
              </a:rPr>
              <a:t></a:t>
            </a:r>
            <a:r>
              <a:rPr kumimoji="0" lang="en-GB" sz="900" b="1" i="0" u="none" strike="noStrike" kern="1200" cap="none" spc="0" normalizeH="0" baseline="0" noProof="0">
                <a:ln>
                  <a:noFill/>
                </a:ln>
                <a:solidFill>
                  <a:srgbClr val="595454"/>
                </a:solidFill>
                <a:effectLst/>
                <a:uLnTx/>
                <a:uFillTx/>
                <a:latin typeface="Trebuchet MS"/>
                <a:ea typeface="+mn-ea"/>
                <a:cs typeface="+mn-cs"/>
              </a:rPr>
              <a:t>CD3 moiety: </a:t>
            </a:r>
            <a:r>
              <a:rPr kumimoji="0" lang="en-GB" sz="900" b="0" i="0" u="none" strike="noStrike" kern="1200" cap="none" spc="0" normalizeH="0" baseline="0" noProof="0">
                <a:ln>
                  <a:noFill/>
                </a:ln>
                <a:solidFill>
                  <a:srgbClr val="595454"/>
                </a:solidFill>
                <a:effectLst/>
                <a:uLnTx/>
                <a:uFillTx/>
                <a:latin typeface="Trebuchet MS"/>
                <a:ea typeface="+mn-ea"/>
                <a:cs typeface="+mn-cs"/>
              </a:rPr>
              <a:t>minimal cytokine release</a:t>
            </a:r>
          </a:p>
          <a:p>
            <a:pPr marL="171795" marR="0" lvl="0" indent="-114530" algn="l" defTabSz="76197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900" b="1" i="0" u="none" strike="noStrike" kern="1200" cap="none" spc="0" normalizeH="0" baseline="0" noProof="0">
                <a:ln>
                  <a:noFill/>
                </a:ln>
                <a:solidFill>
                  <a:srgbClr val="595454"/>
                </a:solidFill>
                <a:effectLst/>
                <a:uLnTx/>
                <a:uFillTx/>
                <a:latin typeface="Trebuchet MS"/>
                <a:ea typeface="+mn-ea"/>
                <a:cs typeface="+mn-cs"/>
              </a:rPr>
              <a:t>2 </a:t>
            </a:r>
            <a:r>
              <a:rPr kumimoji="0" lang="en-GB" sz="900" b="1" i="0" u="none" strike="noStrike" kern="1200" cap="none" spc="0" normalizeH="0" baseline="0" noProof="0">
                <a:ln>
                  <a:noFill/>
                </a:ln>
                <a:solidFill>
                  <a:srgbClr val="595454"/>
                </a:solidFill>
                <a:effectLst/>
                <a:uLnTx/>
                <a:uFillTx/>
                <a:latin typeface="Trebuchet MS"/>
                <a:ea typeface="+mn-ea"/>
                <a:cs typeface="+mn-cs"/>
                <a:sym typeface="Symbol" panose="05050102010706020507" pitchFamily="18" charset="2"/>
              </a:rPr>
              <a:t></a:t>
            </a:r>
            <a:r>
              <a:rPr kumimoji="0" lang="en-GB" sz="900" b="1" i="0" u="none" strike="noStrike" kern="1200" cap="none" spc="0" normalizeH="0" baseline="0" noProof="0">
                <a:ln>
                  <a:noFill/>
                </a:ln>
                <a:solidFill>
                  <a:srgbClr val="595454"/>
                </a:solidFill>
                <a:effectLst/>
                <a:uLnTx/>
                <a:uFillTx/>
                <a:latin typeface="Trebuchet MS"/>
                <a:ea typeface="+mn-ea"/>
                <a:cs typeface="+mn-cs"/>
              </a:rPr>
              <a:t>BCMA domains:</a:t>
            </a:r>
            <a:r>
              <a:rPr kumimoji="0" lang="en-GB" sz="900" b="0" i="0" u="none" strike="noStrike" kern="1200" cap="none" spc="0" normalizeH="0" baseline="0" noProof="0">
                <a:ln>
                  <a:noFill/>
                </a:ln>
                <a:solidFill>
                  <a:srgbClr val="595454"/>
                </a:solidFill>
                <a:effectLst/>
                <a:uLnTx/>
                <a:uFillTx/>
                <a:latin typeface="Trebuchet MS"/>
                <a:ea typeface="+mn-ea"/>
                <a:cs typeface="+mn-cs"/>
              </a:rPr>
              <a:t> more specificity</a:t>
            </a:r>
          </a:p>
          <a:p>
            <a:pPr marL="171795" marR="0" lvl="0" indent="-114530" algn="l" defTabSz="76197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900" b="1" i="0" u="none" strike="noStrike" kern="1200" cap="none" spc="0" normalizeH="0" baseline="0" noProof="0">
                <a:ln>
                  <a:noFill/>
                </a:ln>
                <a:solidFill>
                  <a:srgbClr val="595454"/>
                </a:solidFill>
                <a:effectLst/>
                <a:uLnTx/>
                <a:uFillTx/>
                <a:latin typeface="Trebuchet MS"/>
                <a:ea typeface="+mn-ea"/>
                <a:cs typeface="+mn-cs"/>
              </a:rPr>
              <a:t>Silenced IgG4 backbone: </a:t>
            </a:r>
            <a:r>
              <a:rPr kumimoji="0" lang="en-GB" sz="900" b="0" i="0" u="none" strike="noStrike" kern="1200" cap="none" spc="0" normalizeH="0" baseline="0" noProof="0">
                <a:ln>
                  <a:noFill/>
                </a:ln>
                <a:solidFill>
                  <a:srgbClr val="595454"/>
                </a:solidFill>
                <a:effectLst/>
                <a:uLnTx/>
                <a:uFillTx/>
                <a:latin typeface="Trebuchet MS"/>
                <a:ea typeface="+mn-ea"/>
                <a:cs typeface="+mn-cs"/>
              </a:rPr>
              <a:t>nonspecific T-cell activation, 2–3 week half-life</a:t>
            </a:r>
          </a:p>
        </p:txBody>
      </p:sp>
      <p:sp>
        <p:nvSpPr>
          <p:cNvPr id="12" name="CuadroTexto 11">
            <a:extLst>
              <a:ext uri="{FF2B5EF4-FFF2-40B4-BE49-F238E27FC236}">
                <a16:creationId xmlns:a16="http://schemas.microsoft.com/office/drawing/2014/main" id="{1568A14B-CC77-E74A-88C9-BBD67F40D8D3}"/>
              </a:ext>
            </a:extLst>
          </p:cNvPr>
          <p:cNvSpPr txBox="1"/>
          <p:nvPr/>
        </p:nvSpPr>
        <p:spPr>
          <a:xfrm>
            <a:off x="3836086" y="1120791"/>
            <a:ext cx="1601400" cy="194797"/>
          </a:xfrm>
          <a:prstGeom prst="rect">
            <a:avLst/>
          </a:prstGeom>
          <a:noFill/>
        </p:spPr>
        <p:txBody>
          <a:bodyPr wrap="none" lIns="0" tIns="0" rIns="0" bIns="0" rtlCol="0">
            <a:spAutoFit/>
          </a:bodyPr>
          <a:lstStyle/>
          <a:p>
            <a:pPr marL="0" marR="0" lvl="0" indent="0" algn="l" defTabSz="761970" rtl="0" eaLnBrk="1" fontAlgn="auto" latinLnBrk="0" hangingPunct="1">
              <a:lnSpc>
                <a:spcPct val="100000"/>
              </a:lnSpc>
              <a:spcBef>
                <a:spcPts val="760"/>
              </a:spcBef>
              <a:spcAft>
                <a:spcPts val="0"/>
              </a:spcAft>
              <a:buClr>
                <a:srgbClr val="59FFB9"/>
              </a:buClr>
              <a:buSzTx/>
              <a:buFontTx/>
              <a:buNone/>
              <a:tabLst/>
              <a:defRPr/>
            </a:pPr>
            <a:r>
              <a:rPr kumimoji="0" lang="en-US" sz="1266" b="1" i="0" u="none" strike="noStrike" kern="1200" cap="none" spc="0" normalizeH="0" baseline="0" noProof="0">
                <a:ln>
                  <a:noFill/>
                </a:ln>
                <a:solidFill>
                  <a:srgbClr val="595454"/>
                </a:solidFill>
                <a:effectLst/>
                <a:uLnTx/>
                <a:uFillTx/>
                <a:latin typeface="Trebuchet MS"/>
                <a:ea typeface="+mn-ea"/>
                <a:cs typeface="+mn-cs"/>
              </a:rPr>
              <a:t>Dose-escalation trial </a:t>
            </a:r>
          </a:p>
        </p:txBody>
      </p:sp>
      <p:graphicFrame>
        <p:nvGraphicFramePr>
          <p:cNvPr id="3" name="Table 2">
            <a:extLst>
              <a:ext uri="{FF2B5EF4-FFF2-40B4-BE49-F238E27FC236}">
                <a16:creationId xmlns:a16="http://schemas.microsoft.com/office/drawing/2014/main" id="{814B67B9-6F5C-4EFE-B02B-FB2F70E1DF4C}"/>
              </a:ext>
            </a:extLst>
          </p:cNvPr>
          <p:cNvGraphicFramePr>
            <a:graphicFrameLocks noGrp="1"/>
          </p:cNvGraphicFramePr>
          <p:nvPr/>
        </p:nvGraphicFramePr>
        <p:xfrm>
          <a:off x="3425347" y="1355186"/>
          <a:ext cx="2316257" cy="2474976"/>
        </p:xfrm>
        <a:graphic>
          <a:graphicData uri="http://schemas.openxmlformats.org/drawingml/2006/table">
            <a:tbl>
              <a:tblPr firstRow="1" bandRow="1">
                <a:tableStyleId>{B301B821-A1FF-4177-AEE7-76D212191A09}</a:tableStyleId>
              </a:tblPr>
              <a:tblGrid>
                <a:gridCol w="522282">
                  <a:extLst>
                    <a:ext uri="{9D8B030D-6E8A-4147-A177-3AD203B41FA5}">
                      <a16:colId xmlns:a16="http://schemas.microsoft.com/office/drawing/2014/main" val="1291882667"/>
                    </a:ext>
                  </a:extLst>
                </a:gridCol>
                <a:gridCol w="1103667">
                  <a:extLst>
                    <a:ext uri="{9D8B030D-6E8A-4147-A177-3AD203B41FA5}">
                      <a16:colId xmlns:a16="http://schemas.microsoft.com/office/drawing/2014/main" val="1418930121"/>
                    </a:ext>
                  </a:extLst>
                </a:gridCol>
                <a:gridCol w="690308">
                  <a:extLst>
                    <a:ext uri="{9D8B030D-6E8A-4147-A177-3AD203B41FA5}">
                      <a16:colId xmlns:a16="http://schemas.microsoft.com/office/drawing/2014/main" val="705760864"/>
                    </a:ext>
                  </a:extLst>
                </a:gridCol>
              </a:tblGrid>
              <a:tr h="138510">
                <a:tc>
                  <a:txBody>
                    <a:bodyPr/>
                    <a:lstStyle/>
                    <a:p>
                      <a:r>
                        <a:rPr lang="en-US" sz="800"/>
                        <a:t>Cohort</a:t>
                      </a:r>
                      <a:endParaRPr lang="en-GB" sz="800"/>
                    </a:p>
                  </a:txBody>
                  <a:tcPr marT="27432" marB="27432" anchor="ctr"/>
                </a:tc>
                <a:tc>
                  <a:txBody>
                    <a:bodyPr/>
                    <a:lstStyle/>
                    <a:p>
                      <a:pPr algn="ctr"/>
                      <a:r>
                        <a:rPr lang="en-US" sz="800"/>
                        <a:t>Dose (mg q3w)</a:t>
                      </a:r>
                      <a:endParaRPr lang="en-GB" sz="800"/>
                    </a:p>
                  </a:txBody>
                  <a:tcPr marT="27432" marB="27432" anchor="ctr"/>
                </a:tc>
                <a:tc>
                  <a:txBody>
                    <a:bodyPr/>
                    <a:lstStyle/>
                    <a:p>
                      <a:pPr algn="ctr"/>
                      <a:r>
                        <a:rPr lang="en-US" sz="800"/>
                        <a:t>Enrolled</a:t>
                      </a:r>
                      <a:endParaRPr lang="en-GB" sz="800"/>
                    </a:p>
                  </a:txBody>
                  <a:tcPr marT="27432" marB="27432" anchor="ctr"/>
                </a:tc>
                <a:extLst>
                  <a:ext uri="{0D108BD9-81ED-4DB2-BD59-A6C34878D82A}">
                    <a16:rowId xmlns:a16="http://schemas.microsoft.com/office/drawing/2014/main" val="4066841455"/>
                  </a:ext>
                </a:extLst>
              </a:tr>
              <a:tr h="138510">
                <a:tc>
                  <a:txBody>
                    <a:bodyPr/>
                    <a:lstStyle/>
                    <a:p>
                      <a:r>
                        <a:rPr lang="en-US" sz="800"/>
                        <a:t>1</a:t>
                      </a:r>
                      <a:endParaRPr lang="en-GB" sz="800"/>
                    </a:p>
                  </a:txBody>
                  <a:tcPr marT="27432" marB="27432" anchor="ctr"/>
                </a:tc>
                <a:tc>
                  <a:txBody>
                    <a:bodyPr/>
                    <a:lstStyle/>
                    <a:p>
                      <a:pPr algn="ctr"/>
                      <a:r>
                        <a:rPr lang="en-US" sz="800"/>
                        <a:t>0.025</a:t>
                      </a:r>
                      <a:endParaRPr lang="en-GB" sz="800"/>
                    </a:p>
                  </a:txBody>
                  <a:tcPr marT="27432" marB="27432" anchor="ctr"/>
                </a:tc>
                <a:tc>
                  <a:txBody>
                    <a:bodyPr/>
                    <a:lstStyle/>
                    <a:p>
                      <a:pPr algn="ctr"/>
                      <a:r>
                        <a:rPr lang="en-US" sz="800"/>
                        <a:t>3</a:t>
                      </a:r>
                      <a:endParaRPr lang="en-GB" sz="800"/>
                    </a:p>
                  </a:txBody>
                  <a:tcPr marT="27432" marB="27432" anchor="ctr"/>
                </a:tc>
                <a:extLst>
                  <a:ext uri="{0D108BD9-81ED-4DB2-BD59-A6C34878D82A}">
                    <a16:rowId xmlns:a16="http://schemas.microsoft.com/office/drawing/2014/main" val="601363086"/>
                  </a:ext>
                </a:extLst>
              </a:tr>
              <a:tr h="138510">
                <a:tc>
                  <a:txBody>
                    <a:bodyPr/>
                    <a:lstStyle/>
                    <a:p>
                      <a:r>
                        <a:rPr lang="en-US" sz="800"/>
                        <a:t>2</a:t>
                      </a:r>
                      <a:endParaRPr lang="en-GB" sz="800"/>
                    </a:p>
                  </a:txBody>
                  <a:tcPr marT="27432" marB="27432" anchor="ctr"/>
                </a:tc>
                <a:tc>
                  <a:txBody>
                    <a:bodyPr/>
                    <a:lstStyle/>
                    <a:p>
                      <a:pPr algn="ctr"/>
                      <a:r>
                        <a:rPr lang="en-US" sz="800"/>
                        <a:t>0.075</a:t>
                      </a:r>
                      <a:endParaRPr lang="en-GB" sz="800"/>
                    </a:p>
                  </a:txBody>
                  <a:tcPr marT="27432" marB="27432" anchor="ctr"/>
                </a:tc>
                <a:tc>
                  <a:txBody>
                    <a:bodyPr/>
                    <a:lstStyle/>
                    <a:p>
                      <a:pPr algn="ctr"/>
                      <a:r>
                        <a:rPr lang="en-US" sz="800"/>
                        <a:t>3</a:t>
                      </a:r>
                      <a:endParaRPr lang="en-GB" sz="800"/>
                    </a:p>
                  </a:txBody>
                  <a:tcPr marT="27432" marB="27432" anchor="ctr"/>
                </a:tc>
                <a:extLst>
                  <a:ext uri="{0D108BD9-81ED-4DB2-BD59-A6C34878D82A}">
                    <a16:rowId xmlns:a16="http://schemas.microsoft.com/office/drawing/2014/main" val="2784317330"/>
                  </a:ext>
                </a:extLst>
              </a:tr>
              <a:tr h="138510">
                <a:tc>
                  <a:txBody>
                    <a:bodyPr/>
                    <a:lstStyle/>
                    <a:p>
                      <a:r>
                        <a:rPr lang="en-US" sz="800"/>
                        <a:t>3</a:t>
                      </a:r>
                      <a:endParaRPr lang="en-GB" sz="800"/>
                    </a:p>
                  </a:txBody>
                  <a:tcPr marT="27432" marB="27432" anchor="ctr"/>
                </a:tc>
                <a:tc>
                  <a:txBody>
                    <a:bodyPr/>
                    <a:lstStyle/>
                    <a:p>
                      <a:pPr algn="ctr"/>
                      <a:r>
                        <a:rPr lang="en-US" sz="800"/>
                        <a:t>0.2</a:t>
                      </a:r>
                      <a:endParaRPr lang="en-GB" sz="800"/>
                    </a:p>
                  </a:txBody>
                  <a:tcPr marT="27432" marB="27432" anchor="ctr"/>
                </a:tc>
                <a:tc>
                  <a:txBody>
                    <a:bodyPr/>
                    <a:lstStyle/>
                    <a:p>
                      <a:pPr algn="ctr"/>
                      <a:r>
                        <a:rPr lang="en-US" sz="800"/>
                        <a:t>3</a:t>
                      </a:r>
                      <a:endParaRPr lang="en-GB" sz="800"/>
                    </a:p>
                  </a:txBody>
                  <a:tcPr marT="27432" marB="27432" anchor="ctr"/>
                </a:tc>
                <a:extLst>
                  <a:ext uri="{0D108BD9-81ED-4DB2-BD59-A6C34878D82A}">
                    <a16:rowId xmlns:a16="http://schemas.microsoft.com/office/drawing/2014/main" val="3650851713"/>
                  </a:ext>
                </a:extLst>
              </a:tr>
              <a:tr h="135106">
                <a:tc>
                  <a:txBody>
                    <a:bodyPr/>
                    <a:lstStyle/>
                    <a:p>
                      <a:r>
                        <a:rPr lang="en-US" sz="800"/>
                        <a:t>4</a:t>
                      </a:r>
                      <a:endParaRPr lang="en-GB" sz="800"/>
                    </a:p>
                  </a:txBody>
                  <a:tcPr marT="27432" marB="27432" anchor="ctr"/>
                </a:tc>
                <a:tc>
                  <a:txBody>
                    <a:bodyPr/>
                    <a:lstStyle/>
                    <a:p>
                      <a:pPr algn="ctr"/>
                      <a:r>
                        <a:rPr lang="en-US" sz="800"/>
                        <a:t>0.6</a:t>
                      </a:r>
                      <a:endParaRPr lang="en-GB" sz="800"/>
                    </a:p>
                  </a:txBody>
                  <a:tcPr marT="27432" marB="27432" anchor="ctr"/>
                </a:tc>
                <a:tc>
                  <a:txBody>
                    <a:bodyPr/>
                    <a:lstStyle/>
                    <a:p>
                      <a:pPr algn="ctr"/>
                      <a:r>
                        <a:rPr lang="en-US" sz="800"/>
                        <a:t>3</a:t>
                      </a:r>
                      <a:endParaRPr lang="en-GB" sz="800"/>
                    </a:p>
                  </a:txBody>
                  <a:tcPr marT="27432" marB="27432" anchor="ctr"/>
                </a:tc>
                <a:extLst>
                  <a:ext uri="{0D108BD9-81ED-4DB2-BD59-A6C34878D82A}">
                    <a16:rowId xmlns:a16="http://schemas.microsoft.com/office/drawing/2014/main" val="644616304"/>
                  </a:ext>
                </a:extLst>
              </a:tr>
              <a:tr h="138510">
                <a:tc>
                  <a:txBody>
                    <a:bodyPr/>
                    <a:lstStyle/>
                    <a:p>
                      <a:r>
                        <a:rPr lang="en-US" sz="800"/>
                        <a:t>5</a:t>
                      </a:r>
                      <a:endParaRPr lang="en-GB" sz="800"/>
                    </a:p>
                  </a:txBody>
                  <a:tcPr marT="27432" marB="27432" anchor="ctr"/>
                </a:tc>
                <a:tc>
                  <a:txBody>
                    <a:bodyPr/>
                    <a:lstStyle/>
                    <a:p>
                      <a:pPr algn="ctr"/>
                      <a:r>
                        <a:rPr lang="en-US" sz="800"/>
                        <a:t>1.8</a:t>
                      </a:r>
                      <a:endParaRPr lang="en-GB" sz="800"/>
                    </a:p>
                  </a:txBody>
                  <a:tcPr marT="27432" marB="27432" anchor="ctr"/>
                </a:tc>
                <a:tc>
                  <a:txBody>
                    <a:bodyPr/>
                    <a:lstStyle/>
                    <a:p>
                      <a:pPr algn="ctr"/>
                      <a:r>
                        <a:rPr lang="en-US" sz="800"/>
                        <a:t>3</a:t>
                      </a:r>
                      <a:endParaRPr lang="en-GB" sz="800"/>
                    </a:p>
                  </a:txBody>
                  <a:tcPr marT="27432" marB="27432" anchor="ctr"/>
                </a:tc>
                <a:extLst>
                  <a:ext uri="{0D108BD9-81ED-4DB2-BD59-A6C34878D82A}">
                    <a16:rowId xmlns:a16="http://schemas.microsoft.com/office/drawing/2014/main" val="3320818420"/>
                  </a:ext>
                </a:extLst>
              </a:tr>
              <a:tr h="138510">
                <a:tc>
                  <a:txBody>
                    <a:bodyPr/>
                    <a:lstStyle/>
                    <a:p>
                      <a:r>
                        <a:rPr lang="en-US" sz="800"/>
                        <a:t>6</a:t>
                      </a:r>
                      <a:endParaRPr lang="en-GB" sz="800"/>
                    </a:p>
                  </a:txBody>
                  <a:tcPr marT="27432" marB="27432" anchor="ctr"/>
                </a:tc>
                <a:tc>
                  <a:txBody>
                    <a:bodyPr/>
                    <a:lstStyle/>
                    <a:p>
                      <a:pPr algn="ctr"/>
                      <a:r>
                        <a:rPr lang="en-US" sz="800"/>
                        <a:t>5.4</a:t>
                      </a:r>
                      <a:endParaRPr lang="en-GB" sz="800"/>
                    </a:p>
                  </a:txBody>
                  <a:tcPr marT="27432" marB="27432" anchor="ctr"/>
                </a:tc>
                <a:tc>
                  <a:txBody>
                    <a:bodyPr/>
                    <a:lstStyle/>
                    <a:p>
                      <a:pPr algn="ctr"/>
                      <a:r>
                        <a:rPr lang="en-US" sz="800"/>
                        <a:t>6</a:t>
                      </a:r>
                      <a:endParaRPr lang="en-GB" sz="800"/>
                    </a:p>
                  </a:txBody>
                  <a:tcPr marT="27432" marB="27432" anchor="ctr"/>
                </a:tc>
                <a:extLst>
                  <a:ext uri="{0D108BD9-81ED-4DB2-BD59-A6C34878D82A}">
                    <a16:rowId xmlns:a16="http://schemas.microsoft.com/office/drawing/2014/main" val="2249060747"/>
                  </a:ext>
                </a:extLst>
              </a:tr>
              <a:tr h="138510">
                <a:tc>
                  <a:txBody>
                    <a:bodyPr/>
                    <a:lstStyle/>
                    <a:p>
                      <a:r>
                        <a:rPr lang="en-US" sz="800"/>
                        <a:t>7</a:t>
                      </a:r>
                      <a:endParaRPr lang="en-GB" sz="800"/>
                    </a:p>
                  </a:txBody>
                  <a:tcPr marT="27432" marB="27432" anchor="ctr"/>
                </a:tc>
                <a:tc>
                  <a:txBody>
                    <a:bodyPr/>
                    <a:lstStyle/>
                    <a:p>
                      <a:pPr algn="ctr"/>
                      <a:r>
                        <a:rPr lang="en-US" sz="800"/>
                        <a:t>10</a:t>
                      </a:r>
                      <a:endParaRPr lang="en-GB" sz="800"/>
                    </a:p>
                  </a:txBody>
                  <a:tcPr marT="27432" marB="27432" anchor="ctr"/>
                </a:tc>
                <a:tc>
                  <a:txBody>
                    <a:bodyPr/>
                    <a:lstStyle/>
                    <a:p>
                      <a:pPr algn="ctr"/>
                      <a:r>
                        <a:rPr lang="en-US" sz="800"/>
                        <a:t>9</a:t>
                      </a:r>
                      <a:endParaRPr lang="en-GB" sz="800"/>
                    </a:p>
                  </a:txBody>
                  <a:tcPr marT="27432" marB="27432" anchor="ctr"/>
                </a:tc>
                <a:extLst>
                  <a:ext uri="{0D108BD9-81ED-4DB2-BD59-A6C34878D82A}">
                    <a16:rowId xmlns:a16="http://schemas.microsoft.com/office/drawing/2014/main" val="3682244904"/>
                  </a:ext>
                </a:extLst>
              </a:tr>
              <a:tr h="138510">
                <a:tc>
                  <a:txBody>
                    <a:bodyPr/>
                    <a:lstStyle/>
                    <a:p>
                      <a:r>
                        <a:rPr lang="en-US" sz="800"/>
                        <a:t>8</a:t>
                      </a:r>
                      <a:endParaRPr lang="en-GB" sz="800"/>
                    </a:p>
                  </a:txBody>
                  <a:tcPr marT="27432" marB="27432" anchor="ctr"/>
                </a:tc>
                <a:tc>
                  <a:txBody>
                    <a:bodyPr/>
                    <a:lstStyle/>
                    <a:p>
                      <a:pPr algn="ctr"/>
                      <a:r>
                        <a:rPr lang="en-US" sz="800"/>
                        <a:t>20</a:t>
                      </a:r>
                      <a:endParaRPr lang="en-GB" sz="800"/>
                    </a:p>
                  </a:txBody>
                  <a:tcPr marT="27432" marB="27432" anchor="ctr"/>
                </a:tc>
                <a:tc>
                  <a:txBody>
                    <a:bodyPr/>
                    <a:lstStyle/>
                    <a:p>
                      <a:pPr algn="ctr"/>
                      <a:r>
                        <a:rPr lang="en-US" sz="800"/>
                        <a:t>7</a:t>
                      </a:r>
                      <a:endParaRPr lang="en-GB" sz="800"/>
                    </a:p>
                  </a:txBody>
                  <a:tcPr marT="27432" marB="27432" anchor="ctr"/>
                </a:tc>
                <a:extLst>
                  <a:ext uri="{0D108BD9-81ED-4DB2-BD59-A6C34878D82A}">
                    <a16:rowId xmlns:a16="http://schemas.microsoft.com/office/drawing/2014/main" val="192667492"/>
                  </a:ext>
                </a:extLst>
              </a:tr>
              <a:tr h="138510">
                <a:tc>
                  <a:txBody>
                    <a:bodyPr/>
                    <a:lstStyle/>
                    <a:p>
                      <a:r>
                        <a:rPr lang="en-US" sz="800"/>
                        <a:t>9</a:t>
                      </a:r>
                      <a:endParaRPr lang="en-GB" sz="800"/>
                    </a:p>
                  </a:txBody>
                  <a:tcPr marT="27432" marB="27432" anchor="ctr"/>
                </a:tc>
                <a:tc>
                  <a:txBody>
                    <a:bodyPr/>
                    <a:lstStyle/>
                    <a:p>
                      <a:pPr algn="ctr"/>
                      <a:r>
                        <a:rPr lang="en-US" sz="800"/>
                        <a:t>30</a:t>
                      </a:r>
                      <a:endParaRPr lang="en-GB" sz="800"/>
                    </a:p>
                  </a:txBody>
                  <a:tcPr marT="27432" marB="27432" anchor="ctr"/>
                </a:tc>
                <a:tc>
                  <a:txBody>
                    <a:bodyPr/>
                    <a:lstStyle/>
                    <a:p>
                      <a:pPr algn="ctr"/>
                      <a:r>
                        <a:rPr lang="en-US" sz="800"/>
                        <a:t>6</a:t>
                      </a:r>
                      <a:endParaRPr lang="en-GB" sz="800"/>
                    </a:p>
                  </a:txBody>
                  <a:tcPr marT="27432" marB="27432" anchor="ctr"/>
                </a:tc>
                <a:extLst>
                  <a:ext uri="{0D108BD9-81ED-4DB2-BD59-A6C34878D82A}">
                    <a16:rowId xmlns:a16="http://schemas.microsoft.com/office/drawing/2014/main" val="3871774247"/>
                  </a:ext>
                </a:extLst>
              </a:tr>
              <a:tr h="138510">
                <a:tc>
                  <a:txBody>
                    <a:bodyPr/>
                    <a:lstStyle/>
                    <a:p>
                      <a:r>
                        <a:rPr lang="en-US" sz="800"/>
                        <a:t>10a</a:t>
                      </a:r>
                      <a:endParaRPr lang="en-GB" sz="800"/>
                    </a:p>
                  </a:txBody>
                  <a:tcPr marT="27432" marB="27432" anchor="ctr"/>
                </a:tc>
                <a:tc>
                  <a:txBody>
                    <a:bodyPr/>
                    <a:lstStyle/>
                    <a:p>
                      <a:pPr algn="ctr"/>
                      <a:r>
                        <a:rPr lang="en-US" sz="800"/>
                        <a:t>40</a:t>
                      </a:r>
                      <a:endParaRPr lang="en-GB" sz="800"/>
                    </a:p>
                  </a:txBody>
                  <a:tcPr marT="27432" marB="27432" anchor="ctr"/>
                </a:tc>
                <a:tc>
                  <a:txBody>
                    <a:bodyPr/>
                    <a:lstStyle/>
                    <a:p>
                      <a:pPr algn="ctr"/>
                      <a:r>
                        <a:rPr lang="en-US" sz="800"/>
                        <a:t>6</a:t>
                      </a:r>
                      <a:endParaRPr lang="en-GB" sz="800"/>
                    </a:p>
                  </a:txBody>
                  <a:tcPr marT="27432" marB="27432" anchor="ctr"/>
                </a:tc>
                <a:extLst>
                  <a:ext uri="{0D108BD9-81ED-4DB2-BD59-A6C34878D82A}">
                    <a16:rowId xmlns:a16="http://schemas.microsoft.com/office/drawing/2014/main" val="2087158341"/>
                  </a:ext>
                </a:extLst>
              </a:tr>
              <a:tr h="138510">
                <a:tc>
                  <a:txBody>
                    <a:bodyPr/>
                    <a:lstStyle/>
                    <a:p>
                      <a:r>
                        <a:rPr lang="en-US" sz="800"/>
                        <a:t>10b</a:t>
                      </a:r>
                      <a:endParaRPr lang="en-GB" sz="800"/>
                    </a:p>
                  </a:txBody>
                  <a:tcPr marT="27432" marB="27432" anchor="ctr"/>
                </a:tc>
                <a:tc>
                  <a:txBody>
                    <a:bodyPr/>
                    <a:lstStyle/>
                    <a:p>
                      <a:pPr algn="ctr"/>
                      <a:r>
                        <a:rPr lang="en-US" sz="800"/>
                        <a:t>50</a:t>
                      </a:r>
                      <a:endParaRPr lang="en-GB" sz="800"/>
                    </a:p>
                  </a:txBody>
                  <a:tcPr marT="27432" marB="27432" anchor="ctr"/>
                </a:tc>
                <a:tc>
                  <a:txBody>
                    <a:bodyPr/>
                    <a:lstStyle/>
                    <a:p>
                      <a:pPr algn="ctr"/>
                      <a:r>
                        <a:rPr lang="en-US" sz="800"/>
                        <a:t>3</a:t>
                      </a:r>
                      <a:endParaRPr lang="en-GB" sz="800"/>
                    </a:p>
                  </a:txBody>
                  <a:tcPr marT="27432" marB="27432" anchor="ctr"/>
                </a:tc>
                <a:extLst>
                  <a:ext uri="{0D108BD9-81ED-4DB2-BD59-A6C34878D82A}">
                    <a16:rowId xmlns:a16="http://schemas.microsoft.com/office/drawing/2014/main" val="3124691291"/>
                  </a:ext>
                </a:extLst>
              </a:tr>
              <a:tr h="0">
                <a:tc>
                  <a:txBody>
                    <a:bodyPr/>
                    <a:lstStyle/>
                    <a:p>
                      <a:r>
                        <a:rPr lang="en-US" sz="800"/>
                        <a:t>11</a:t>
                      </a:r>
                      <a:endParaRPr lang="en-GB" sz="800"/>
                    </a:p>
                  </a:txBody>
                  <a:tcPr marT="27432" marB="27432" anchor="ctr"/>
                </a:tc>
                <a:tc>
                  <a:txBody>
                    <a:bodyPr/>
                    <a:lstStyle/>
                    <a:p>
                      <a:pPr algn="ctr"/>
                      <a:r>
                        <a:rPr lang="en-US" sz="800"/>
                        <a:t>60</a:t>
                      </a:r>
                      <a:endParaRPr lang="en-GB" sz="800"/>
                    </a:p>
                  </a:txBody>
                  <a:tcPr marT="27432" marB="27432" anchor="ctr"/>
                </a:tc>
                <a:tc>
                  <a:txBody>
                    <a:bodyPr/>
                    <a:lstStyle/>
                    <a:p>
                      <a:pPr algn="ctr"/>
                      <a:r>
                        <a:rPr lang="en-US" sz="800"/>
                        <a:t>6</a:t>
                      </a:r>
                      <a:endParaRPr lang="en-GB" sz="800"/>
                    </a:p>
                  </a:txBody>
                  <a:tcPr marT="27432" marB="27432" anchor="ctr"/>
                </a:tc>
                <a:extLst>
                  <a:ext uri="{0D108BD9-81ED-4DB2-BD59-A6C34878D82A}">
                    <a16:rowId xmlns:a16="http://schemas.microsoft.com/office/drawing/2014/main" val="1684440121"/>
                  </a:ext>
                </a:extLst>
              </a:tr>
              <a:tr h="138510">
                <a:tc>
                  <a:txBody>
                    <a:bodyPr/>
                    <a:lstStyle/>
                    <a:p>
                      <a:r>
                        <a:rPr lang="en-US" sz="800"/>
                        <a:t>12+</a:t>
                      </a:r>
                      <a:endParaRPr lang="en-GB" sz="800"/>
                    </a:p>
                  </a:txBody>
                  <a:tcPr marT="27432" marB="27432" anchor="ctr"/>
                </a:tc>
                <a:tc>
                  <a:txBody>
                    <a:bodyPr/>
                    <a:lstStyle/>
                    <a:p>
                      <a:pPr algn="ctr"/>
                      <a:r>
                        <a:rPr lang="en-US" sz="800"/>
                        <a:t>Up to +50%</a:t>
                      </a:r>
                      <a:endParaRPr lang="en-GB" sz="800"/>
                    </a:p>
                  </a:txBody>
                  <a:tcPr marT="27432" marB="27432" anchor="ctr"/>
                </a:tc>
                <a:tc>
                  <a:txBody>
                    <a:bodyPr/>
                    <a:lstStyle/>
                    <a:p>
                      <a:endParaRPr lang="en-GB" sz="800"/>
                    </a:p>
                  </a:txBody>
                  <a:tcPr marT="27432" marB="27432" anchor="ctr"/>
                </a:tc>
                <a:extLst>
                  <a:ext uri="{0D108BD9-81ED-4DB2-BD59-A6C34878D82A}">
                    <a16:rowId xmlns:a16="http://schemas.microsoft.com/office/drawing/2014/main" val="2697740555"/>
                  </a:ext>
                </a:extLst>
              </a:tr>
            </a:tbl>
          </a:graphicData>
        </a:graphic>
      </p:graphicFrame>
      <p:sp>
        <p:nvSpPr>
          <p:cNvPr id="38" name="Content Placeholder 4">
            <a:extLst>
              <a:ext uri="{FF2B5EF4-FFF2-40B4-BE49-F238E27FC236}">
                <a16:creationId xmlns:a16="http://schemas.microsoft.com/office/drawing/2014/main" id="{1654D026-538A-48B5-BC5F-3ED33AA266B9}"/>
              </a:ext>
            </a:extLst>
          </p:cNvPr>
          <p:cNvSpPr txBox="1">
            <a:spLocks/>
          </p:cNvSpPr>
          <p:nvPr/>
        </p:nvSpPr>
        <p:spPr bwMode="auto">
          <a:xfrm>
            <a:off x="544745" y="1120791"/>
            <a:ext cx="2709318" cy="2302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265113" indent="-265113" algn="l" rtl="0" eaLnBrk="0" fontAlgn="base" hangingPunct="0">
              <a:lnSpc>
                <a:spcPct val="100000"/>
              </a:lnSpc>
              <a:spcBef>
                <a:spcPts val="1200"/>
              </a:spcBef>
              <a:spcAft>
                <a:spcPts val="0"/>
              </a:spcAft>
              <a:buClr>
                <a:srgbClr val="E67225"/>
              </a:buClr>
              <a:buFont typeface="Calibri" panose="020F0502020204030204" pitchFamily="34" charset="0"/>
              <a:buChar char="•"/>
              <a:defRPr sz="2400">
                <a:solidFill>
                  <a:srgbClr val="223341"/>
                </a:solidFill>
                <a:latin typeface="+mn-lt"/>
                <a:ea typeface="+mn-ea"/>
                <a:cs typeface="+mn-cs"/>
              </a:defRPr>
            </a:lvl1pPr>
            <a:lvl2pPr marL="625475" indent="-265113" algn="l" rtl="0" eaLnBrk="0" fontAlgn="base" hangingPunct="0">
              <a:lnSpc>
                <a:spcPct val="100000"/>
              </a:lnSpc>
              <a:spcBef>
                <a:spcPts val="600"/>
              </a:spcBef>
              <a:spcAft>
                <a:spcPts val="0"/>
              </a:spcAft>
              <a:buClr>
                <a:srgbClr val="E67225"/>
              </a:buClr>
              <a:buFont typeface="Arial" pitchFamily="34" charset="0"/>
              <a:buChar char="–"/>
              <a:tabLst/>
              <a:defRPr sz="2000">
                <a:solidFill>
                  <a:srgbClr val="223341"/>
                </a:solidFill>
                <a:latin typeface="+mn-lt"/>
                <a:cs typeface="+mn-cs"/>
              </a:defRPr>
            </a:lvl2pPr>
            <a:lvl3pPr marL="898525" indent="-184150" algn="l" rtl="0" eaLnBrk="0" fontAlgn="base" hangingPunct="0">
              <a:lnSpc>
                <a:spcPct val="100000"/>
              </a:lnSpc>
              <a:spcBef>
                <a:spcPts val="300"/>
              </a:spcBef>
              <a:spcAft>
                <a:spcPts val="0"/>
              </a:spcAft>
              <a:buClr>
                <a:srgbClr val="E67225"/>
              </a:buClr>
              <a:buFont typeface="Arial" pitchFamily="34" charset="0"/>
              <a:buChar char="•"/>
              <a:tabLst>
                <a:tab pos="2871788" algn="l"/>
              </a:tabLst>
              <a:defRPr sz="1800">
                <a:solidFill>
                  <a:srgbClr val="223341"/>
                </a:solidFill>
                <a:latin typeface="+mn-lt"/>
                <a:cs typeface="+mn-cs"/>
              </a:defRPr>
            </a:lvl3pPr>
            <a:lvl4pPr marL="1163638" indent="-177800" algn="l" rtl="0" eaLnBrk="0" fontAlgn="base" hangingPunct="0">
              <a:lnSpc>
                <a:spcPct val="100000"/>
              </a:lnSpc>
              <a:spcBef>
                <a:spcPts val="0"/>
              </a:spcBef>
              <a:spcAft>
                <a:spcPts val="0"/>
              </a:spcAft>
              <a:buClr>
                <a:srgbClr val="E67225"/>
              </a:buClr>
              <a:buFont typeface="Arial" charset="0"/>
              <a:buChar char="−"/>
              <a:tabLst>
                <a:tab pos="2871788" algn="l"/>
              </a:tabLst>
              <a:defRPr sz="1600">
                <a:solidFill>
                  <a:srgbClr val="223341"/>
                </a:solidFill>
                <a:latin typeface="+mn-lt"/>
                <a:cs typeface="+mn-cs"/>
              </a:defRPr>
            </a:lvl4pPr>
            <a:lvl5pPr marL="712788" indent="1116013" algn="l" rtl="0" eaLnBrk="0" fontAlgn="base" hangingPunct="0">
              <a:lnSpc>
                <a:spcPct val="90000"/>
              </a:lnSpc>
              <a:spcBef>
                <a:spcPct val="20000"/>
              </a:spcBef>
              <a:spcAft>
                <a:spcPct val="20000"/>
              </a:spcAft>
              <a:buClr>
                <a:srgbClr val="37AEFF"/>
              </a:buClr>
              <a:buFont typeface="Wingdings" pitchFamily="2" charset="2"/>
              <a:defRPr>
                <a:solidFill>
                  <a:schemeClr val="tx1"/>
                </a:solidFill>
                <a:latin typeface="+mn-lt"/>
                <a:cs typeface="+mn-cs"/>
              </a:defRPr>
            </a:lvl5pPr>
            <a:lvl6pPr marL="29162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6pPr>
            <a:lvl7pPr marL="33734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7pPr>
            <a:lvl8pPr marL="38306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8pPr>
            <a:lvl9pPr marL="42878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9pPr>
          </a:lstStyle>
          <a:p>
            <a:pPr marL="0" marR="0" lvl="0" indent="0" algn="l" defTabSz="761970" rtl="0" eaLnBrk="0" fontAlgn="base" latinLnBrk="0" hangingPunct="0">
              <a:lnSpc>
                <a:spcPct val="100000"/>
              </a:lnSpc>
              <a:spcBef>
                <a:spcPts val="1200"/>
              </a:spcBef>
              <a:spcAft>
                <a:spcPts val="0"/>
              </a:spcAft>
              <a:buClr>
                <a:srgbClr val="E67225"/>
              </a:buClr>
              <a:buSzTx/>
              <a:buFont typeface="Calibri" panose="020F0502020204030204" pitchFamily="34" charset="0"/>
              <a:buNone/>
              <a:tabLst/>
              <a:defRPr/>
            </a:pPr>
            <a:r>
              <a:rPr kumimoji="0" lang="en-US" sz="1266" b="1" i="0" u="none" strike="noStrike" kern="0" cap="none" spc="0" normalizeH="0" baseline="0" noProof="0">
                <a:ln>
                  <a:noFill/>
                </a:ln>
                <a:solidFill>
                  <a:srgbClr val="223341"/>
                </a:solidFill>
                <a:effectLst/>
                <a:uLnTx/>
                <a:uFillTx/>
                <a:latin typeface="Trebuchet MS"/>
                <a:ea typeface="+mn-ea"/>
                <a:cs typeface="+mn-cs"/>
              </a:rPr>
              <a:t>TNB-383B molecular structure</a:t>
            </a:r>
          </a:p>
        </p:txBody>
      </p:sp>
      <p:grpSp>
        <p:nvGrpSpPr>
          <p:cNvPr id="61" name="Group 60">
            <a:extLst>
              <a:ext uri="{FF2B5EF4-FFF2-40B4-BE49-F238E27FC236}">
                <a16:creationId xmlns:a16="http://schemas.microsoft.com/office/drawing/2014/main" id="{2D67A911-FF2E-4C11-B0AD-E21B31285BE7}"/>
              </a:ext>
            </a:extLst>
          </p:cNvPr>
          <p:cNvGrpSpPr/>
          <p:nvPr/>
        </p:nvGrpSpPr>
        <p:grpSpPr>
          <a:xfrm>
            <a:off x="648211" y="1552240"/>
            <a:ext cx="2380199" cy="1486994"/>
            <a:chOff x="1525696" y="1216537"/>
            <a:chExt cx="3761303" cy="2349818"/>
          </a:xfrm>
        </p:grpSpPr>
        <p:sp>
          <p:nvSpPr>
            <p:cNvPr id="62" name="Oval 61">
              <a:extLst>
                <a:ext uri="{FF2B5EF4-FFF2-40B4-BE49-F238E27FC236}">
                  <a16:creationId xmlns:a16="http://schemas.microsoft.com/office/drawing/2014/main" id="{0ECF1896-27B4-439A-8264-FD23A5DAE91A}"/>
                </a:ext>
              </a:extLst>
            </p:cNvPr>
            <p:cNvSpPr/>
            <p:nvPr/>
          </p:nvSpPr>
          <p:spPr>
            <a:xfrm rot="19423442">
              <a:off x="2474669" y="2063315"/>
              <a:ext cx="146890" cy="62447"/>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61970" rtl="0" eaLnBrk="1" fontAlgn="auto" latinLnBrk="0" hangingPunct="1">
                <a:lnSpc>
                  <a:spcPct val="100000"/>
                </a:lnSpc>
                <a:spcBef>
                  <a:spcPts val="0"/>
                </a:spcBef>
                <a:spcAft>
                  <a:spcPts val="0"/>
                </a:spcAft>
                <a:buClrTx/>
                <a:buSzTx/>
                <a:buFontTx/>
                <a:buNone/>
                <a:tabLst/>
                <a:defRPr/>
              </a:pPr>
              <a:endParaRPr kumimoji="0" lang="en-GB" sz="1139" b="0" i="0" u="none" strike="noStrike" kern="1200" cap="none" spc="0" normalizeH="0" baseline="0" noProof="0">
                <a:ln>
                  <a:noFill/>
                </a:ln>
                <a:solidFill>
                  <a:srgbClr val="FFFFFF"/>
                </a:solidFill>
                <a:effectLst/>
                <a:uLnTx/>
                <a:uFillTx/>
                <a:latin typeface="Trebuchet MS"/>
                <a:ea typeface="+mn-ea"/>
                <a:cs typeface="+mn-cs"/>
              </a:endParaRPr>
            </a:p>
          </p:txBody>
        </p:sp>
        <p:sp>
          <p:nvSpPr>
            <p:cNvPr id="63" name="Oval 62">
              <a:extLst>
                <a:ext uri="{FF2B5EF4-FFF2-40B4-BE49-F238E27FC236}">
                  <a16:creationId xmlns:a16="http://schemas.microsoft.com/office/drawing/2014/main" id="{79548B5B-DB67-47EC-8869-92FFBEDC8403}"/>
                </a:ext>
              </a:extLst>
            </p:cNvPr>
            <p:cNvSpPr/>
            <p:nvPr/>
          </p:nvSpPr>
          <p:spPr>
            <a:xfrm rot="2637581">
              <a:off x="3302397" y="1776062"/>
              <a:ext cx="280657" cy="479834"/>
            </a:xfrm>
            <a:prstGeom prst="ellipse">
              <a:avLst/>
            </a:prstGeom>
            <a:gradFill flip="none" rotWithShape="1">
              <a:gsLst>
                <a:gs pos="40000">
                  <a:srgbClr val="C8A5E3"/>
                </a:gs>
                <a:gs pos="0">
                  <a:srgbClr val="DEC8EE"/>
                </a:gs>
                <a:gs pos="100000">
                  <a:srgbClr val="7030A0"/>
                </a:gs>
              </a:gsLst>
              <a:path path="circle">
                <a:fillToRect l="50000" t="50000" r="50000" b="50000"/>
              </a:path>
              <a:tileRect/>
            </a:gradFill>
            <a:ln w="63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61970" rtl="0" eaLnBrk="1" fontAlgn="auto" latinLnBrk="0" hangingPunct="1">
                <a:lnSpc>
                  <a:spcPct val="100000"/>
                </a:lnSpc>
                <a:spcBef>
                  <a:spcPts val="0"/>
                </a:spcBef>
                <a:spcAft>
                  <a:spcPts val="0"/>
                </a:spcAft>
                <a:buClrTx/>
                <a:buSzTx/>
                <a:buFontTx/>
                <a:buNone/>
                <a:tabLst/>
                <a:defRPr/>
              </a:pPr>
              <a:endParaRPr kumimoji="0" lang="en-GB" sz="1139" b="0" i="0" u="none" strike="noStrike" kern="1200" cap="none" spc="0" normalizeH="0" baseline="0" noProof="0">
                <a:ln>
                  <a:noFill/>
                </a:ln>
                <a:solidFill>
                  <a:srgbClr val="FFFFFF"/>
                </a:solidFill>
                <a:effectLst/>
                <a:uLnTx/>
                <a:uFillTx/>
                <a:latin typeface="Trebuchet MS"/>
                <a:ea typeface="+mn-ea"/>
                <a:cs typeface="+mn-cs"/>
              </a:endParaRPr>
            </a:p>
          </p:txBody>
        </p:sp>
        <p:sp>
          <p:nvSpPr>
            <p:cNvPr id="64" name="Oval 63">
              <a:extLst>
                <a:ext uri="{FF2B5EF4-FFF2-40B4-BE49-F238E27FC236}">
                  <a16:creationId xmlns:a16="http://schemas.microsoft.com/office/drawing/2014/main" id="{36DE2D34-A230-42CC-B599-7FE9B5F239DA}"/>
                </a:ext>
              </a:extLst>
            </p:cNvPr>
            <p:cNvSpPr/>
            <p:nvPr/>
          </p:nvSpPr>
          <p:spPr>
            <a:xfrm rot="2637581">
              <a:off x="3641622" y="1420255"/>
              <a:ext cx="280657" cy="479834"/>
            </a:xfrm>
            <a:prstGeom prst="ellipse">
              <a:avLst/>
            </a:prstGeom>
            <a:gradFill flip="none" rotWithShape="1">
              <a:gsLst>
                <a:gs pos="40000">
                  <a:srgbClr val="C8A5E3"/>
                </a:gs>
                <a:gs pos="0">
                  <a:srgbClr val="DEC8EE"/>
                </a:gs>
                <a:gs pos="100000">
                  <a:srgbClr val="7030A0"/>
                </a:gs>
              </a:gsLst>
              <a:path path="circle">
                <a:fillToRect l="50000" t="50000" r="50000" b="50000"/>
              </a:path>
              <a:tileRect/>
            </a:gradFill>
            <a:ln w="63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61970" rtl="0" eaLnBrk="1" fontAlgn="auto" latinLnBrk="0" hangingPunct="1">
                <a:lnSpc>
                  <a:spcPct val="100000"/>
                </a:lnSpc>
                <a:spcBef>
                  <a:spcPts val="0"/>
                </a:spcBef>
                <a:spcAft>
                  <a:spcPts val="0"/>
                </a:spcAft>
                <a:buClrTx/>
                <a:buSzTx/>
                <a:buFontTx/>
                <a:buNone/>
                <a:tabLst/>
                <a:defRPr/>
              </a:pPr>
              <a:endParaRPr kumimoji="0" lang="en-GB" sz="1139" b="0" i="0" u="none" strike="noStrike" kern="1200" cap="none" spc="0" normalizeH="0" baseline="0" noProof="0">
                <a:ln>
                  <a:noFill/>
                </a:ln>
                <a:solidFill>
                  <a:srgbClr val="FFFFFF"/>
                </a:solidFill>
                <a:effectLst/>
                <a:uLnTx/>
                <a:uFillTx/>
                <a:latin typeface="Trebuchet MS"/>
                <a:ea typeface="+mn-ea"/>
                <a:cs typeface="+mn-cs"/>
              </a:endParaRPr>
            </a:p>
          </p:txBody>
        </p:sp>
        <p:sp>
          <p:nvSpPr>
            <p:cNvPr id="65" name="Oval 64">
              <a:extLst>
                <a:ext uri="{FF2B5EF4-FFF2-40B4-BE49-F238E27FC236}">
                  <a16:creationId xmlns:a16="http://schemas.microsoft.com/office/drawing/2014/main" id="{A17AF180-CEDB-436B-8C76-E34FDD1F4897}"/>
                </a:ext>
              </a:extLst>
            </p:cNvPr>
            <p:cNvSpPr/>
            <p:nvPr/>
          </p:nvSpPr>
          <p:spPr>
            <a:xfrm>
              <a:off x="3117317" y="2318591"/>
              <a:ext cx="280657" cy="479834"/>
            </a:xfrm>
            <a:prstGeom prst="ellipse">
              <a:avLst/>
            </a:prstGeom>
            <a:gradFill flip="none" rotWithShape="1">
              <a:gsLst>
                <a:gs pos="40000">
                  <a:schemeClr val="bg1">
                    <a:lumMod val="75000"/>
                  </a:schemeClr>
                </a:gs>
                <a:gs pos="0">
                  <a:schemeClr val="bg1">
                    <a:lumMod val="85000"/>
                  </a:schemeClr>
                </a:gs>
                <a:gs pos="100000">
                  <a:schemeClr val="bg1">
                    <a:lumMod val="50000"/>
                  </a:schemeClr>
                </a:gs>
              </a:gsLst>
              <a:path path="circle">
                <a:fillToRect l="50000" t="50000" r="50000" b="50000"/>
              </a:path>
              <a:tileRect/>
            </a:gra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61970" rtl="0" eaLnBrk="1" fontAlgn="auto" latinLnBrk="0" hangingPunct="1">
                <a:lnSpc>
                  <a:spcPct val="100000"/>
                </a:lnSpc>
                <a:spcBef>
                  <a:spcPts val="0"/>
                </a:spcBef>
                <a:spcAft>
                  <a:spcPts val="0"/>
                </a:spcAft>
                <a:buClrTx/>
                <a:buSzTx/>
                <a:buFontTx/>
                <a:buNone/>
                <a:tabLst/>
                <a:defRPr/>
              </a:pPr>
              <a:endParaRPr kumimoji="0" lang="en-GB" sz="1139" b="0" i="0" u="none" strike="noStrike" kern="1200" cap="none" spc="0" normalizeH="0" baseline="0" noProof="0">
                <a:ln>
                  <a:noFill/>
                </a:ln>
                <a:solidFill>
                  <a:srgbClr val="FFFFFF"/>
                </a:solidFill>
                <a:effectLst/>
                <a:uLnTx/>
                <a:uFillTx/>
                <a:latin typeface="Trebuchet MS"/>
                <a:ea typeface="+mn-ea"/>
                <a:cs typeface="+mn-cs"/>
              </a:endParaRPr>
            </a:p>
          </p:txBody>
        </p:sp>
        <p:sp>
          <p:nvSpPr>
            <p:cNvPr id="66" name="Oval 65">
              <a:extLst>
                <a:ext uri="{FF2B5EF4-FFF2-40B4-BE49-F238E27FC236}">
                  <a16:creationId xmlns:a16="http://schemas.microsoft.com/office/drawing/2014/main" id="{A374F0CB-4E70-42EF-A2E3-FA46BA917200}"/>
                </a:ext>
              </a:extLst>
            </p:cNvPr>
            <p:cNvSpPr/>
            <p:nvPr/>
          </p:nvSpPr>
          <p:spPr>
            <a:xfrm>
              <a:off x="2732235" y="2318591"/>
              <a:ext cx="280657" cy="479834"/>
            </a:xfrm>
            <a:prstGeom prst="ellipse">
              <a:avLst/>
            </a:prstGeom>
            <a:gradFill flip="none" rotWithShape="1">
              <a:gsLst>
                <a:gs pos="40000">
                  <a:schemeClr val="bg1">
                    <a:lumMod val="75000"/>
                  </a:schemeClr>
                </a:gs>
                <a:gs pos="0">
                  <a:schemeClr val="bg1">
                    <a:lumMod val="85000"/>
                  </a:schemeClr>
                </a:gs>
                <a:gs pos="100000">
                  <a:schemeClr val="bg1">
                    <a:lumMod val="50000"/>
                  </a:schemeClr>
                </a:gs>
              </a:gsLst>
              <a:path path="circle">
                <a:fillToRect l="50000" t="50000" r="50000" b="50000"/>
              </a:path>
              <a:tileRect/>
            </a:gra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61970" rtl="0" eaLnBrk="1" fontAlgn="auto" latinLnBrk="0" hangingPunct="1">
                <a:lnSpc>
                  <a:spcPct val="100000"/>
                </a:lnSpc>
                <a:spcBef>
                  <a:spcPts val="0"/>
                </a:spcBef>
                <a:spcAft>
                  <a:spcPts val="0"/>
                </a:spcAft>
                <a:buClrTx/>
                <a:buSzTx/>
                <a:buFontTx/>
                <a:buNone/>
                <a:tabLst/>
                <a:defRPr/>
              </a:pPr>
              <a:endParaRPr kumimoji="0" lang="en-GB" sz="1139" b="0" i="0" u="none" strike="noStrike" kern="1200" cap="none" spc="0" normalizeH="0" baseline="0" noProof="0">
                <a:ln>
                  <a:noFill/>
                </a:ln>
                <a:solidFill>
                  <a:srgbClr val="FFFFFF"/>
                </a:solidFill>
                <a:effectLst/>
                <a:uLnTx/>
                <a:uFillTx/>
                <a:latin typeface="Trebuchet MS"/>
                <a:ea typeface="+mn-ea"/>
                <a:cs typeface="+mn-cs"/>
              </a:endParaRPr>
            </a:p>
          </p:txBody>
        </p:sp>
        <p:sp>
          <p:nvSpPr>
            <p:cNvPr id="67" name="Oval 66">
              <a:extLst>
                <a:ext uri="{FF2B5EF4-FFF2-40B4-BE49-F238E27FC236}">
                  <a16:creationId xmlns:a16="http://schemas.microsoft.com/office/drawing/2014/main" id="{0F33357F-21C9-4B2F-884D-BF582FD264D0}"/>
                </a:ext>
              </a:extLst>
            </p:cNvPr>
            <p:cNvSpPr/>
            <p:nvPr/>
          </p:nvSpPr>
          <p:spPr>
            <a:xfrm>
              <a:off x="3117317" y="2798425"/>
              <a:ext cx="280657" cy="479834"/>
            </a:xfrm>
            <a:prstGeom prst="ellipse">
              <a:avLst/>
            </a:prstGeom>
            <a:gradFill flip="none" rotWithShape="1">
              <a:gsLst>
                <a:gs pos="40000">
                  <a:schemeClr val="bg1">
                    <a:lumMod val="75000"/>
                  </a:schemeClr>
                </a:gs>
                <a:gs pos="0">
                  <a:schemeClr val="bg1">
                    <a:lumMod val="85000"/>
                  </a:schemeClr>
                </a:gs>
                <a:gs pos="100000">
                  <a:schemeClr val="bg1">
                    <a:lumMod val="50000"/>
                  </a:schemeClr>
                </a:gs>
              </a:gsLst>
              <a:path path="circle">
                <a:fillToRect l="50000" t="50000" r="50000" b="50000"/>
              </a:path>
              <a:tileRect/>
            </a:gra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61970" rtl="0" eaLnBrk="1" fontAlgn="auto" latinLnBrk="0" hangingPunct="1">
                <a:lnSpc>
                  <a:spcPct val="100000"/>
                </a:lnSpc>
                <a:spcBef>
                  <a:spcPts val="0"/>
                </a:spcBef>
                <a:spcAft>
                  <a:spcPts val="0"/>
                </a:spcAft>
                <a:buClrTx/>
                <a:buSzTx/>
                <a:buFontTx/>
                <a:buNone/>
                <a:tabLst/>
                <a:defRPr/>
              </a:pPr>
              <a:endParaRPr kumimoji="0" lang="en-GB" sz="1139" b="0" i="0" u="none" strike="noStrike" kern="1200" cap="none" spc="0" normalizeH="0" baseline="0" noProof="0">
                <a:ln>
                  <a:noFill/>
                </a:ln>
                <a:solidFill>
                  <a:srgbClr val="FFFFFF"/>
                </a:solidFill>
                <a:effectLst/>
                <a:uLnTx/>
                <a:uFillTx/>
                <a:latin typeface="Trebuchet MS"/>
                <a:ea typeface="+mn-ea"/>
                <a:cs typeface="+mn-cs"/>
              </a:endParaRPr>
            </a:p>
          </p:txBody>
        </p:sp>
        <p:sp>
          <p:nvSpPr>
            <p:cNvPr id="68" name="Oval 67">
              <a:extLst>
                <a:ext uri="{FF2B5EF4-FFF2-40B4-BE49-F238E27FC236}">
                  <a16:creationId xmlns:a16="http://schemas.microsoft.com/office/drawing/2014/main" id="{147C9B54-B502-450F-A94E-932F6E327CCC}"/>
                </a:ext>
              </a:extLst>
            </p:cNvPr>
            <p:cNvSpPr/>
            <p:nvPr/>
          </p:nvSpPr>
          <p:spPr>
            <a:xfrm>
              <a:off x="2729908" y="2798425"/>
              <a:ext cx="280657" cy="479834"/>
            </a:xfrm>
            <a:prstGeom prst="ellipse">
              <a:avLst/>
            </a:prstGeom>
            <a:gradFill flip="none" rotWithShape="1">
              <a:gsLst>
                <a:gs pos="40000">
                  <a:schemeClr val="bg1">
                    <a:lumMod val="75000"/>
                  </a:schemeClr>
                </a:gs>
                <a:gs pos="0">
                  <a:schemeClr val="bg1">
                    <a:lumMod val="85000"/>
                  </a:schemeClr>
                </a:gs>
                <a:gs pos="100000">
                  <a:schemeClr val="bg1">
                    <a:lumMod val="50000"/>
                  </a:schemeClr>
                </a:gs>
              </a:gsLst>
              <a:path path="circle">
                <a:fillToRect l="50000" t="50000" r="50000" b="50000"/>
              </a:path>
              <a:tileRect/>
            </a:gra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61970" rtl="0" eaLnBrk="1" fontAlgn="auto" latinLnBrk="0" hangingPunct="1">
                <a:lnSpc>
                  <a:spcPct val="100000"/>
                </a:lnSpc>
                <a:spcBef>
                  <a:spcPts val="0"/>
                </a:spcBef>
                <a:spcAft>
                  <a:spcPts val="0"/>
                </a:spcAft>
                <a:buClrTx/>
                <a:buSzTx/>
                <a:buFontTx/>
                <a:buNone/>
                <a:tabLst/>
                <a:defRPr/>
              </a:pPr>
              <a:endParaRPr kumimoji="0" lang="en-GB" sz="1139" b="0" i="0" u="none" strike="noStrike" kern="1200" cap="none" spc="0" normalizeH="0" baseline="0" noProof="0">
                <a:ln>
                  <a:noFill/>
                </a:ln>
                <a:solidFill>
                  <a:srgbClr val="FFFFFF"/>
                </a:solidFill>
                <a:effectLst/>
                <a:uLnTx/>
                <a:uFillTx/>
                <a:latin typeface="Trebuchet MS"/>
                <a:ea typeface="+mn-ea"/>
                <a:cs typeface="+mn-cs"/>
              </a:endParaRPr>
            </a:p>
          </p:txBody>
        </p:sp>
        <p:sp>
          <p:nvSpPr>
            <p:cNvPr id="69" name="Oval 68">
              <a:extLst>
                <a:ext uri="{FF2B5EF4-FFF2-40B4-BE49-F238E27FC236}">
                  <a16:creationId xmlns:a16="http://schemas.microsoft.com/office/drawing/2014/main" id="{5C1EE75E-2BF9-4207-B9FC-54258CC58AFE}"/>
                </a:ext>
              </a:extLst>
            </p:cNvPr>
            <p:cNvSpPr/>
            <p:nvPr/>
          </p:nvSpPr>
          <p:spPr>
            <a:xfrm>
              <a:off x="3094930" y="2926067"/>
              <a:ext cx="182026" cy="224550"/>
            </a:xfrm>
            <a:prstGeom prst="ellipse">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61970" rtl="0" eaLnBrk="1" fontAlgn="auto" latinLnBrk="0" hangingPunct="1">
                <a:lnSpc>
                  <a:spcPct val="100000"/>
                </a:lnSpc>
                <a:spcBef>
                  <a:spcPts val="0"/>
                </a:spcBef>
                <a:spcAft>
                  <a:spcPts val="0"/>
                </a:spcAft>
                <a:buClrTx/>
                <a:buSzTx/>
                <a:buFontTx/>
                <a:buNone/>
                <a:tabLst/>
                <a:defRPr/>
              </a:pPr>
              <a:endParaRPr kumimoji="0" lang="en-GB" sz="1139" b="0" i="0" u="none" strike="noStrike" kern="1200" cap="none" spc="0" normalizeH="0" baseline="0" noProof="0">
                <a:ln>
                  <a:noFill/>
                </a:ln>
                <a:solidFill>
                  <a:srgbClr val="FFFFFF"/>
                </a:solidFill>
                <a:effectLst/>
                <a:uLnTx/>
                <a:uFillTx/>
                <a:latin typeface="Trebuchet MS"/>
                <a:ea typeface="+mn-ea"/>
                <a:cs typeface="+mn-cs"/>
              </a:endParaRPr>
            </a:p>
          </p:txBody>
        </p:sp>
        <p:sp>
          <p:nvSpPr>
            <p:cNvPr id="70" name="Oval 69">
              <a:extLst>
                <a:ext uri="{FF2B5EF4-FFF2-40B4-BE49-F238E27FC236}">
                  <a16:creationId xmlns:a16="http://schemas.microsoft.com/office/drawing/2014/main" id="{683F58EB-B8D4-40BD-9D6D-53A1517101B1}"/>
                </a:ext>
              </a:extLst>
            </p:cNvPr>
            <p:cNvSpPr/>
            <p:nvPr/>
          </p:nvSpPr>
          <p:spPr>
            <a:xfrm>
              <a:off x="2906500" y="2926067"/>
              <a:ext cx="182026" cy="224550"/>
            </a:xfrm>
            <a:prstGeom prst="ellipse">
              <a:avLst/>
            </a:prstGeom>
            <a:solidFill>
              <a:schemeClr val="bg1">
                <a:lumMod val="5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61970" rtl="0" eaLnBrk="1" fontAlgn="auto" latinLnBrk="0" hangingPunct="1">
                <a:lnSpc>
                  <a:spcPct val="100000"/>
                </a:lnSpc>
                <a:spcBef>
                  <a:spcPts val="0"/>
                </a:spcBef>
                <a:spcAft>
                  <a:spcPts val="0"/>
                </a:spcAft>
                <a:buClrTx/>
                <a:buSzTx/>
                <a:buFontTx/>
                <a:buNone/>
                <a:tabLst/>
                <a:defRPr/>
              </a:pPr>
              <a:endParaRPr kumimoji="0" lang="en-GB" sz="1139" b="0" i="0" u="none" strike="noStrike" kern="1200" cap="none" spc="0" normalizeH="0" baseline="0" noProof="0">
                <a:ln>
                  <a:noFill/>
                </a:ln>
                <a:solidFill>
                  <a:srgbClr val="FFFFFF"/>
                </a:solidFill>
                <a:effectLst/>
                <a:uLnTx/>
                <a:uFillTx/>
                <a:latin typeface="Trebuchet MS"/>
                <a:ea typeface="+mn-ea"/>
                <a:cs typeface="+mn-cs"/>
              </a:endParaRPr>
            </a:p>
          </p:txBody>
        </p:sp>
        <p:sp>
          <p:nvSpPr>
            <p:cNvPr id="71" name="Oval 70">
              <a:extLst>
                <a:ext uri="{FF2B5EF4-FFF2-40B4-BE49-F238E27FC236}">
                  <a16:creationId xmlns:a16="http://schemas.microsoft.com/office/drawing/2014/main" id="{C9F283F7-9C92-4DF5-8AAE-261673517D4C}"/>
                </a:ext>
              </a:extLst>
            </p:cNvPr>
            <p:cNvSpPr/>
            <p:nvPr/>
          </p:nvSpPr>
          <p:spPr>
            <a:xfrm rot="18960000">
              <a:off x="2555603" y="1776107"/>
              <a:ext cx="280657" cy="479834"/>
            </a:xfrm>
            <a:prstGeom prst="ellipse">
              <a:avLst/>
            </a:prstGeom>
            <a:gradFill flip="none" rotWithShape="1">
              <a:gsLst>
                <a:gs pos="40000">
                  <a:schemeClr val="bg1">
                    <a:lumMod val="75000"/>
                  </a:schemeClr>
                </a:gs>
                <a:gs pos="0">
                  <a:schemeClr val="bg1">
                    <a:lumMod val="85000"/>
                  </a:schemeClr>
                </a:gs>
                <a:gs pos="100000">
                  <a:schemeClr val="bg1">
                    <a:lumMod val="50000"/>
                  </a:schemeClr>
                </a:gs>
              </a:gsLst>
              <a:path path="circle">
                <a:fillToRect l="50000" t="50000" r="50000" b="50000"/>
              </a:path>
              <a:tileRect/>
            </a:gra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61970" rtl="0" eaLnBrk="1" fontAlgn="auto" latinLnBrk="0" hangingPunct="1">
                <a:lnSpc>
                  <a:spcPct val="100000"/>
                </a:lnSpc>
                <a:spcBef>
                  <a:spcPts val="0"/>
                </a:spcBef>
                <a:spcAft>
                  <a:spcPts val="0"/>
                </a:spcAft>
                <a:buClrTx/>
                <a:buSzTx/>
                <a:buFontTx/>
                <a:buNone/>
                <a:tabLst/>
                <a:defRPr/>
              </a:pPr>
              <a:endParaRPr kumimoji="0" lang="en-GB" sz="1139" b="0" i="0" u="none" strike="noStrike" kern="1200" cap="none" spc="0" normalizeH="0" baseline="0" noProof="0">
                <a:ln>
                  <a:noFill/>
                </a:ln>
                <a:solidFill>
                  <a:srgbClr val="FFFFFF"/>
                </a:solidFill>
                <a:effectLst/>
                <a:uLnTx/>
                <a:uFillTx/>
                <a:latin typeface="Trebuchet MS"/>
                <a:ea typeface="+mn-ea"/>
                <a:cs typeface="+mn-cs"/>
              </a:endParaRPr>
            </a:p>
          </p:txBody>
        </p:sp>
        <p:sp>
          <p:nvSpPr>
            <p:cNvPr id="72" name="Oval 71">
              <a:extLst>
                <a:ext uri="{FF2B5EF4-FFF2-40B4-BE49-F238E27FC236}">
                  <a16:creationId xmlns:a16="http://schemas.microsoft.com/office/drawing/2014/main" id="{68F2C3F6-AE10-4F6F-813E-28A366B0C3C1}"/>
                </a:ext>
              </a:extLst>
            </p:cNvPr>
            <p:cNvSpPr/>
            <p:nvPr/>
          </p:nvSpPr>
          <p:spPr>
            <a:xfrm rot="18960000">
              <a:off x="2225072" y="1420299"/>
              <a:ext cx="280657" cy="479834"/>
            </a:xfrm>
            <a:prstGeom prst="ellipse">
              <a:avLst/>
            </a:prstGeom>
            <a:gradFill flip="none" rotWithShape="1">
              <a:gsLst>
                <a:gs pos="40000">
                  <a:schemeClr val="accent6"/>
                </a:gs>
                <a:gs pos="0">
                  <a:schemeClr val="accent6">
                    <a:lumMod val="40000"/>
                    <a:lumOff val="60000"/>
                  </a:schemeClr>
                </a:gs>
                <a:gs pos="100000">
                  <a:schemeClr val="accent6">
                    <a:lumMod val="75000"/>
                  </a:schemeClr>
                </a:gs>
              </a:gsLst>
              <a:path path="circle">
                <a:fillToRect l="50000" t="50000" r="50000" b="50000"/>
              </a:path>
              <a:tileRect/>
            </a:grad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61970" rtl="0" eaLnBrk="1" fontAlgn="auto" latinLnBrk="0" hangingPunct="1">
                <a:lnSpc>
                  <a:spcPct val="100000"/>
                </a:lnSpc>
                <a:spcBef>
                  <a:spcPts val="0"/>
                </a:spcBef>
                <a:spcAft>
                  <a:spcPts val="0"/>
                </a:spcAft>
                <a:buClrTx/>
                <a:buSzTx/>
                <a:buFontTx/>
                <a:buNone/>
                <a:tabLst/>
                <a:defRPr/>
              </a:pPr>
              <a:endParaRPr kumimoji="0" lang="en-GB" sz="1139" b="0" i="0" u="none" strike="noStrike" kern="1200" cap="none" spc="0" normalizeH="0" baseline="0" noProof="0">
                <a:ln>
                  <a:noFill/>
                </a:ln>
                <a:solidFill>
                  <a:srgbClr val="FFFFFF"/>
                </a:solidFill>
                <a:effectLst/>
                <a:uLnTx/>
                <a:uFillTx/>
                <a:latin typeface="Trebuchet MS"/>
                <a:ea typeface="+mn-ea"/>
                <a:cs typeface="+mn-cs"/>
              </a:endParaRPr>
            </a:p>
          </p:txBody>
        </p:sp>
        <p:sp>
          <p:nvSpPr>
            <p:cNvPr id="73" name="Oval 72">
              <a:extLst>
                <a:ext uri="{FF2B5EF4-FFF2-40B4-BE49-F238E27FC236}">
                  <a16:creationId xmlns:a16="http://schemas.microsoft.com/office/drawing/2014/main" id="{046E20D9-A63E-430F-82BF-8465B3C2B290}"/>
                </a:ext>
              </a:extLst>
            </p:cNvPr>
            <p:cNvSpPr/>
            <p:nvPr/>
          </p:nvSpPr>
          <p:spPr>
            <a:xfrm rot="18960000">
              <a:off x="2286130" y="1932639"/>
              <a:ext cx="280657" cy="479834"/>
            </a:xfrm>
            <a:prstGeom prst="ellipse">
              <a:avLst/>
            </a:prstGeom>
            <a:gradFill flip="none" rotWithShape="1">
              <a:gsLst>
                <a:gs pos="40000">
                  <a:schemeClr val="bg1">
                    <a:lumMod val="75000"/>
                  </a:schemeClr>
                </a:gs>
                <a:gs pos="0">
                  <a:schemeClr val="bg1">
                    <a:lumMod val="85000"/>
                  </a:schemeClr>
                </a:gs>
                <a:gs pos="100000">
                  <a:schemeClr val="bg1">
                    <a:lumMod val="50000"/>
                  </a:schemeClr>
                </a:gs>
              </a:gsLst>
              <a:path path="circle">
                <a:fillToRect l="50000" t="50000" r="50000" b="50000"/>
              </a:path>
              <a:tileRect/>
            </a:gra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61970" rtl="0" eaLnBrk="1" fontAlgn="auto" latinLnBrk="0" hangingPunct="1">
                <a:lnSpc>
                  <a:spcPct val="100000"/>
                </a:lnSpc>
                <a:spcBef>
                  <a:spcPts val="0"/>
                </a:spcBef>
                <a:spcAft>
                  <a:spcPts val="0"/>
                </a:spcAft>
                <a:buClrTx/>
                <a:buSzTx/>
                <a:buFontTx/>
                <a:buNone/>
                <a:tabLst/>
                <a:defRPr/>
              </a:pPr>
              <a:endParaRPr kumimoji="0" lang="en-GB" sz="1139" b="0" i="0" u="none" strike="noStrike" kern="1200" cap="none" spc="0" normalizeH="0" baseline="0" noProof="0">
                <a:ln>
                  <a:noFill/>
                </a:ln>
                <a:solidFill>
                  <a:srgbClr val="FFFFFF"/>
                </a:solidFill>
                <a:effectLst/>
                <a:uLnTx/>
                <a:uFillTx/>
                <a:latin typeface="Trebuchet MS"/>
                <a:ea typeface="+mn-ea"/>
                <a:cs typeface="+mn-cs"/>
              </a:endParaRPr>
            </a:p>
          </p:txBody>
        </p:sp>
        <p:sp>
          <p:nvSpPr>
            <p:cNvPr id="74" name="Oval 73">
              <a:extLst>
                <a:ext uri="{FF2B5EF4-FFF2-40B4-BE49-F238E27FC236}">
                  <a16:creationId xmlns:a16="http://schemas.microsoft.com/office/drawing/2014/main" id="{6FDEE66E-71A8-4854-8AC6-C27D8A34EFB0}"/>
                </a:ext>
              </a:extLst>
            </p:cNvPr>
            <p:cNvSpPr/>
            <p:nvPr/>
          </p:nvSpPr>
          <p:spPr>
            <a:xfrm rot="18960000">
              <a:off x="1955599" y="1576831"/>
              <a:ext cx="280657" cy="479834"/>
            </a:xfrm>
            <a:prstGeom prst="ellipse">
              <a:avLst/>
            </a:prstGeom>
            <a:gradFill flip="none" rotWithShape="1">
              <a:gsLst>
                <a:gs pos="40000">
                  <a:srgbClr val="FFDD71"/>
                </a:gs>
                <a:gs pos="0">
                  <a:srgbClr val="FFF1C5"/>
                </a:gs>
                <a:gs pos="100000">
                  <a:srgbClr val="FFC000"/>
                </a:gs>
              </a:gsLst>
              <a:path path="circle">
                <a:fillToRect l="50000" t="50000" r="50000" b="50000"/>
              </a:path>
              <a:tileRect/>
            </a:grad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61970" rtl="0" eaLnBrk="1" fontAlgn="auto" latinLnBrk="0" hangingPunct="1">
                <a:lnSpc>
                  <a:spcPct val="100000"/>
                </a:lnSpc>
                <a:spcBef>
                  <a:spcPts val="0"/>
                </a:spcBef>
                <a:spcAft>
                  <a:spcPts val="0"/>
                </a:spcAft>
                <a:buClrTx/>
                <a:buSzTx/>
                <a:buFontTx/>
                <a:buNone/>
                <a:tabLst/>
                <a:defRPr/>
              </a:pPr>
              <a:endParaRPr kumimoji="0" lang="en-GB" sz="1139" b="0" i="0" u="none" strike="noStrike" kern="1200" cap="none" spc="0" normalizeH="0" baseline="0" noProof="0">
                <a:ln>
                  <a:noFill/>
                </a:ln>
                <a:solidFill>
                  <a:srgbClr val="FFFFFF"/>
                </a:solidFill>
                <a:effectLst/>
                <a:uLnTx/>
                <a:uFillTx/>
                <a:latin typeface="Trebuchet MS"/>
                <a:ea typeface="+mn-ea"/>
                <a:cs typeface="+mn-cs"/>
              </a:endParaRPr>
            </a:p>
          </p:txBody>
        </p:sp>
        <p:sp>
          <p:nvSpPr>
            <p:cNvPr id="75" name="Oval 74">
              <a:extLst>
                <a:ext uri="{FF2B5EF4-FFF2-40B4-BE49-F238E27FC236}">
                  <a16:creationId xmlns:a16="http://schemas.microsoft.com/office/drawing/2014/main" id="{9CAEED90-FAF3-4D08-B52E-58F1A1C90105}"/>
                </a:ext>
              </a:extLst>
            </p:cNvPr>
            <p:cNvSpPr/>
            <p:nvPr/>
          </p:nvSpPr>
          <p:spPr>
            <a:xfrm>
              <a:off x="2816646" y="2192357"/>
              <a:ext cx="146890" cy="126234"/>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61970" rtl="0" eaLnBrk="1" fontAlgn="auto" latinLnBrk="0" hangingPunct="1">
                <a:lnSpc>
                  <a:spcPct val="100000"/>
                </a:lnSpc>
                <a:spcBef>
                  <a:spcPts val="0"/>
                </a:spcBef>
                <a:spcAft>
                  <a:spcPts val="0"/>
                </a:spcAft>
                <a:buClrTx/>
                <a:buSzTx/>
                <a:buFontTx/>
                <a:buNone/>
                <a:tabLst/>
                <a:defRPr/>
              </a:pPr>
              <a:endParaRPr kumimoji="0" lang="en-GB" sz="1139" b="0" i="0" u="none" strike="noStrike" kern="1200" cap="none" spc="0" normalizeH="0" baseline="0" noProof="0">
                <a:ln>
                  <a:noFill/>
                </a:ln>
                <a:solidFill>
                  <a:srgbClr val="FFFFFF"/>
                </a:solidFill>
                <a:effectLst/>
                <a:uLnTx/>
                <a:uFillTx/>
                <a:latin typeface="Trebuchet MS"/>
                <a:ea typeface="+mn-ea"/>
                <a:cs typeface="+mn-cs"/>
              </a:endParaRPr>
            </a:p>
          </p:txBody>
        </p:sp>
        <p:sp>
          <p:nvSpPr>
            <p:cNvPr id="76" name="Oval 75">
              <a:extLst>
                <a:ext uri="{FF2B5EF4-FFF2-40B4-BE49-F238E27FC236}">
                  <a16:creationId xmlns:a16="http://schemas.microsoft.com/office/drawing/2014/main" id="{0F8CD0BF-FCEF-4F4B-A101-AF1882103892}"/>
                </a:ext>
              </a:extLst>
            </p:cNvPr>
            <p:cNvSpPr/>
            <p:nvPr/>
          </p:nvSpPr>
          <p:spPr>
            <a:xfrm>
              <a:off x="3164850" y="2192357"/>
              <a:ext cx="146890" cy="126234"/>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61970" rtl="0" eaLnBrk="1" fontAlgn="auto" latinLnBrk="0" hangingPunct="1">
                <a:lnSpc>
                  <a:spcPct val="100000"/>
                </a:lnSpc>
                <a:spcBef>
                  <a:spcPts val="0"/>
                </a:spcBef>
                <a:spcAft>
                  <a:spcPts val="0"/>
                </a:spcAft>
                <a:buClrTx/>
                <a:buSzTx/>
                <a:buFontTx/>
                <a:buNone/>
                <a:tabLst/>
                <a:defRPr/>
              </a:pPr>
              <a:endParaRPr kumimoji="0" lang="en-GB" sz="1139" b="0" i="0" u="none" strike="noStrike" kern="1200" cap="none" spc="0" normalizeH="0" baseline="0" noProof="0">
                <a:ln>
                  <a:noFill/>
                </a:ln>
                <a:solidFill>
                  <a:srgbClr val="FFFFFF"/>
                </a:solidFill>
                <a:effectLst/>
                <a:uLnTx/>
                <a:uFillTx/>
                <a:latin typeface="Trebuchet MS"/>
                <a:ea typeface="+mn-ea"/>
                <a:cs typeface="+mn-cs"/>
              </a:endParaRPr>
            </a:p>
          </p:txBody>
        </p:sp>
        <p:cxnSp>
          <p:nvCxnSpPr>
            <p:cNvPr id="77" name="Straight Connector 76">
              <a:extLst>
                <a:ext uri="{FF2B5EF4-FFF2-40B4-BE49-F238E27FC236}">
                  <a16:creationId xmlns:a16="http://schemas.microsoft.com/office/drawing/2014/main" id="{C0047C2A-2F65-49DD-9587-55F1BC4D02F8}"/>
                </a:ext>
              </a:extLst>
            </p:cNvPr>
            <p:cNvCxnSpPr>
              <a:stCxn id="75" idx="6"/>
              <a:endCxn id="76" idx="2"/>
            </p:cNvCxnSpPr>
            <p:nvPr/>
          </p:nvCxnSpPr>
          <p:spPr>
            <a:xfrm>
              <a:off x="2963536" y="2255474"/>
              <a:ext cx="201314" cy="0"/>
            </a:xfrm>
            <a:prstGeom prst="line">
              <a:avLst/>
            </a:prstGeom>
            <a:ln w="28575">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9DCE1981-445B-4080-A9D4-4015A8F8CAE4}"/>
                </a:ext>
              </a:extLst>
            </p:cNvPr>
            <p:cNvSpPr txBox="1"/>
            <p:nvPr/>
          </p:nvSpPr>
          <p:spPr>
            <a:xfrm>
              <a:off x="4126800" y="1220908"/>
              <a:ext cx="1160199" cy="443402"/>
            </a:xfrm>
            <a:prstGeom prst="rect">
              <a:avLst/>
            </a:prstGeom>
            <a:noFill/>
          </p:spPr>
          <p:txBody>
            <a:bodyPr wrap="square" lIns="0" tIns="0" rIns="0" bIns="0" rtlCol="0">
              <a:spAutoFit/>
            </a:bodyPr>
            <a:lstStyle/>
            <a:p>
              <a:pPr marL="0" marR="0" lvl="0" indent="0" algn="l" defTabSz="761970" rtl="0" eaLnBrk="1" fontAlgn="auto" latinLnBrk="0" hangingPunct="1">
                <a:lnSpc>
                  <a:spcPct val="90000"/>
                </a:lnSpc>
                <a:spcBef>
                  <a:spcPts val="760"/>
                </a:spcBef>
                <a:spcAft>
                  <a:spcPts val="0"/>
                </a:spcAft>
                <a:buClr>
                  <a:srgbClr val="59FFB9"/>
                </a:buClr>
                <a:buSzTx/>
                <a:buFontTx/>
                <a:buNone/>
                <a:tabLst/>
                <a:defRPr/>
              </a:pPr>
              <a:r>
                <a:rPr kumimoji="0" lang="en-US" sz="1013" b="1" i="0" u="none" strike="noStrike" kern="1200" cap="none" spc="0" normalizeH="0" baseline="0" noProof="0">
                  <a:ln>
                    <a:noFill/>
                  </a:ln>
                  <a:solidFill>
                    <a:srgbClr val="595454"/>
                  </a:solidFill>
                  <a:effectLst/>
                  <a:uLnTx/>
                  <a:uFillTx/>
                  <a:latin typeface="Trebuchet MS"/>
                  <a:ea typeface="+mn-ea"/>
                  <a:cs typeface="+mn-cs"/>
                </a:rPr>
                <a:t>Bivalent </a:t>
              </a:r>
              <a:r>
                <a:rPr kumimoji="0" lang="en-US" sz="1013" b="1" i="0" u="none" strike="noStrike" kern="1200" cap="none" spc="0" normalizeH="0" baseline="0" noProof="0">
                  <a:ln>
                    <a:noFill/>
                  </a:ln>
                  <a:solidFill>
                    <a:srgbClr val="595454"/>
                  </a:solidFill>
                  <a:effectLst/>
                  <a:uLnTx/>
                  <a:uFillTx/>
                  <a:latin typeface="Trebuchet MS"/>
                  <a:ea typeface="+mn-ea"/>
                  <a:cs typeface="+mn-cs"/>
                  <a:sym typeface="Symbol" panose="05050102010706020507" pitchFamily="18" charset="2"/>
                </a:rPr>
                <a:t>BCMA</a:t>
              </a:r>
              <a:endParaRPr kumimoji="0" lang="en-GB" sz="1013" b="1" i="0" u="none" strike="noStrike" kern="1200" cap="none" spc="0" normalizeH="0" baseline="0" noProof="0">
                <a:ln>
                  <a:noFill/>
                </a:ln>
                <a:solidFill>
                  <a:srgbClr val="595454"/>
                </a:solidFill>
                <a:effectLst/>
                <a:uLnTx/>
                <a:uFillTx/>
                <a:latin typeface="Trebuchet MS"/>
                <a:ea typeface="+mn-ea"/>
                <a:cs typeface="+mn-cs"/>
              </a:endParaRPr>
            </a:p>
          </p:txBody>
        </p:sp>
        <p:sp>
          <p:nvSpPr>
            <p:cNvPr id="79" name="TextBox 78">
              <a:extLst>
                <a:ext uri="{FF2B5EF4-FFF2-40B4-BE49-F238E27FC236}">
                  <a16:creationId xmlns:a16="http://schemas.microsoft.com/office/drawing/2014/main" id="{DC8AA431-62BE-4B35-8B4F-AC91358042C8}"/>
                </a:ext>
              </a:extLst>
            </p:cNvPr>
            <p:cNvSpPr txBox="1"/>
            <p:nvPr/>
          </p:nvSpPr>
          <p:spPr>
            <a:xfrm>
              <a:off x="2484092" y="3344654"/>
              <a:ext cx="1160199" cy="221701"/>
            </a:xfrm>
            <a:prstGeom prst="rect">
              <a:avLst/>
            </a:prstGeom>
            <a:noFill/>
          </p:spPr>
          <p:txBody>
            <a:bodyPr wrap="square" lIns="0" tIns="0" rIns="0" bIns="0" rtlCol="0">
              <a:spAutoFit/>
            </a:bodyPr>
            <a:lstStyle/>
            <a:p>
              <a:pPr marL="0" marR="0" lvl="0" indent="0" algn="ctr" defTabSz="761970" rtl="0" eaLnBrk="1" fontAlgn="auto" latinLnBrk="0" hangingPunct="1">
                <a:lnSpc>
                  <a:spcPct val="90000"/>
                </a:lnSpc>
                <a:spcBef>
                  <a:spcPts val="760"/>
                </a:spcBef>
                <a:spcAft>
                  <a:spcPts val="0"/>
                </a:spcAft>
                <a:buClr>
                  <a:srgbClr val="59FFB9"/>
                </a:buClr>
                <a:buSzTx/>
                <a:buFontTx/>
                <a:buNone/>
                <a:tabLst/>
                <a:defRPr/>
              </a:pPr>
              <a:r>
                <a:rPr kumimoji="0" lang="en-US" sz="1013" b="1" i="0" u="none" strike="noStrike" kern="1200" cap="none" spc="0" normalizeH="0" baseline="0" noProof="0">
                  <a:ln>
                    <a:noFill/>
                  </a:ln>
                  <a:solidFill>
                    <a:srgbClr val="595454"/>
                  </a:solidFill>
                  <a:effectLst/>
                  <a:uLnTx/>
                  <a:uFillTx/>
                  <a:latin typeface="Trebuchet MS"/>
                  <a:ea typeface="+mn-ea"/>
                  <a:cs typeface="+mn-cs"/>
                </a:rPr>
                <a:t>IgG4 Fc</a:t>
              </a:r>
              <a:endParaRPr kumimoji="0" lang="en-GB" sz="1013" b="1" i="0" u="none" strike="noStrike" kern="1200" cap="none" spc="0" normalizeH="0" baseline="0" noProof="0">
                <a:ln>
                  <a:noFill/>
                </a:ln>
                <a:solidFill>
                  <a:srgbClr val="595454"/>
                </a:solidFill>
                <a:effectLst/>
                <a:uLnTx/>
                <a:uFillTx/>
                <a:latin typeface="Trebuchet MS"/>
                <a:ea typeface="+mn-ea"/>
                <a:cs typeface="+mn-cs"/>
              </a:endParaRPr>
            </a:p>
          </p:txBody>
        </p:sp>
        <p:sp>
          <p:nvSpPr>
            <p:cNvPr id="80" name="TextBox 79">
              <a:extLst>
                <a:ext uri="{FF2B5EF4-FFF2-40B4-BE49-F238E27FC236}">
                  <a16:creationId xmlns:a16="http://schemas.microsoft.com/office/drawing/2014/main" id="{733530CD-AB72-4E24-ACFB-0CDF911F43B7}"/>
                </a:ext>
              </a:extLst>
            </p:cNvPr>
            <p:cNvSpPr txBox="1"/>
            <p:nvPr/>
          </p:nvSpPr>
          <p:spPr>
            <a:xfrm>
              <a:off x="1525696" y="1216537"/>
              <a:ext cx="736349" cy="221701"/>
            </a:xfrm>
            <a:prstGeom prst="rect">
              <a:avLst/>
            </a:prstGeom>
            <a:noFill/>
          </p:spPr>
          <p:txBody>
            <a:bodyPr wrap="square" lIns="0" tIns="0" rIns="0" bIns="0" rtlCol="0">
              <a:spAutoFit/>
            </a:bodyPr>
            <a:lstStyle/>
            <a:p>
              <a:pPr marL="0" marR="0" lvl="0" indent="0" algn="ctr" defTabSz="761970" rtl="0" eaLnBrk="1" fontAlgn="auto" latinLnBrk="0" hangingPunct="1">
                <a:lnSpc>
                  <a:spcPct val="90000"/>
                </a:lnSpc>
                <a:spcBef>
                  <a:spcPts val="760"/>
                </a:spcBef>
                <a:spcAft>
                  <a:spcPts val="0"/>
                </a:spcAft>
                <a:buClr>
                  <a:srgbClr val="59FFB9"/>
                </a:buClr>
                <a:buSzTx/>
                <a:buFontTx/>
                <a:buNone/>
                <a:tabLst/>
                <a:defRPr/>
              </a:pPr>
              <a:r>
                <a:rPr kumimoji="0" lang="en-US" sz="1013" b="1" i="0" u="none" strike="noStrike" kern="1200" cap="none" spc="0" normalizeH="0" baseline="0" noProof="0">
                  <a:ln>
                    <a:noFill/>
                  </a:ln>
                  <a:solidFill>
                    <a:srgbClr val="595454"/>
                  </a:solidFill>
                  <a:effectLst/>
                  <a:uLnTx/>
                  <a:uFillTx/>
                  <a:latin typeface="Trebuchet MS"/>
                  <a:ea typeface="+mn-ea"/>
                  <a:cs typeface="+mn-cs"/>
                  <a:sym typeface="Symbol" panose="05050102010706020507" pitchFamily="18" charset="2"/>
                </a:rPr>
                <a:t>CD3</a:t>
              </a:r>
              <a:endParaRPr kumimoji="0" lang="en-GB" sz="1013" b="1" i="0" u="none" strike="noStrike" kern="1200" cap="none" spc="0" normalizeH="0" baseline="0" noProof="0">
                <a:ln>
                  <a:noFill/>
                </a:ln>
                <a:solidFill>
                  <a:srgbClr val="595454"/>
                </a:solidFill>
                <a:effectLst/>
                <a:uLnTx/>
                <a:uFillTx/>
                <a:latin typeface="Trebuchet MS"/>
                <a:ea typeface="+mn-ea"/>
                <a:cs typeface="+mn-cs"/>
              </a:endParaRPr>
            </a:p>
          </p:txBody>
        </p:sp>
      </p:grpSp>
      <p:pic>
        <p:nvPicPr>
          <p:cNvPr id="6" name="Imagen 5">
            <a:extLst>
              <a:ext uri="{FF2B5EF4-FFF2-40B4-BE49-F238E27FC236}">
                <a16:creationId xmlns:a16="http://schemas.microsoft.com/office/drawing/2014/main" id="{692E21F6-3286-EC4B-AAD5-3C16AE30283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78426" y="1351060"/>
            <a:ext cx="2709317" cy="2876904"/>
          </a:xfrm>
          <a:prstGeom prst="rect">
            <a:avLst/>
          </a:prstGeom>
        </p:spPr>
      </p:pic>
      <p:sp>
        <p:nvSpPr>
          <p:cNvPr id="35" name="CuadroTexto 34">
            <a:extLst>
              <a:ext uri="{FF2B5EF4-FFF2-40B4-BE49-F238E27FC236}">
                <a16:creationId xmlns:a16="http://schemas.microsoft.com/office/drawing/2014/main" id="{B74293AA-AC82-E743-B2F8-82F2BE13C091}"/>
              </a:ext>
            </a:extLst>
          </p:cNvPr>
          <p:cNvSpPr txBox="1"/>
          <p:nvPr/>
        </p:nvSpPr>
        <p:spPr>
          <a:xfrm>
            <a:off x="6320521" y="1120791"/>
            <a:ext cx="1791901" cy="194797"/>
          </a:xfrm>
          <a:prstGeom prst="rect">
            <a:avLst/>
          </a:prstGeom>
          <a:noFill/>
        </p:spPr>
        <p:txBody>
          <a:bodyPr wrap="none" lIns="0" tIns="0" rIns="0" bIns="0" rtlCol="0">
            <a:spAutoFit/>
          </a:bodyPr>
          <a:lstStyle/>
          <a:p>
            <a:pPr marL="0" marR="0" lvl="0" indent="0" algn="l" defTabSz="761970" rtl="0" eaLnBrk="1" fontAlgn="auto" latinLnBrk="0" hangingPunct="1">
              <a:lnSpc>
                <a:spcPct val="100000"/>
              </a:lnSpc>
              <a:spcBef>
                <a:spcPts val="760"/>
              </a:spcBef>
              <a:spcAft>
                <a:spcPts val="0"/>
              </a:spcAft>
              <a:buClr>
                <a:srgbClr val="59FFB9"/>
              </a:buClr>
              <a:buSzTx/>
              <a:buFontTx/>
              <a:buNone/>
              <a:tabLst/>
              <a:defRPr/>
            </a:pPr>
            <a:r>
              <a:rPr kumimoji="0" lang="en-US" sz="1266" b="1" i="0" u="none" strike="noStrike" kern="1200" cap="none" spc="0" normalizeH="0" baseline="0" noProof="0">
                <a:ln>
                  <a:noFill/>
                </a:ln>
                <a:solidFill>
                  <a:srgbClr val="595454"/>
                </a:solidFill>
                <a:effectLst/>
                <a:uLnTx/>
                <a:uFillTx/>
                <a:latin typeface="Trebuchet MS"/>
                <a:ea typeface="+mn-ea"/>
                <a:cs typeface="+mn-cs"/>
              </a:rPr>
              <a:t>Baseline characteristics</a:t>
            </a:r>
          </a:p>
        </p:txBody>
      </p:sp>
      <p:sp>
        <p:nvSpPr>
          <p:cNvPr id="31" name="Text Placeholder 3">
            <a:extLst>
              <a:ext uri="{FF2B5EF4-FFF2-40B4-BE49-F238E27FC236}">
                <a16:creationId xmlns:a16="http://schemas.microsoft.com/office/drawing/2014/main" id="{C1432D43-3456-4EF8-BA7E-20AA7114C4B9}"/>
              </a:ext>
            </a:extLst>
          </p:cNvPr>
          <p:cNvSpPr txBox="1">
            <a:spLocks/>
          </p:cNvSpPr>
          <p:nvPr/>
        </p:nvSpPr>
        <p:spPr>
          <a:xfrm>
            <a:off x="1899888" y="4777355"/>
            <a:ext cx="7072419" cy="201145"/>
          </a:xfrm>
          <a:prstGeom prst="rect">
            <a:avLst/>
          </a:prstGeom>
        </p:spPr>
        <p:txBody>
          <a:bodyPr vert="horz" wrap="square" lIns="0" tIns="46800" rIns="90000" bIns="0" spcCol="301752" rtlCol="0" anchor="b">
            <a:spAutoFit/>
          </a:bodyPr>
          <a:lstStyle>
            <a:lvl1pPr marL="0" indent="0" algn="l" defTabSz="411970" rtl="0" eaLnBrk="1" latinLnBrk="0" hangingPunct="1">
              <a:lnSpc>
                <a:spcPct val="100000"/>
              </a:lnSpc>
              <a:spcBef>
                <a:spcPts val="271"/>
              </a:spcBef>
              <a:buFontTx/>
              <a:buNone/>
              <a:defRPr sz="541" kern="1200">
                <a:solidFill>
                  <a:schemeClr val="tx1"/>
                </a:solidFill>
                <a:latin typeface="+mn-lt"/>
                <a:ea typeface="+mn-ea"/>
                <a:cs typeface="+mn-cs"/>
              </a:defRPr>
            </a:lvl1pPr>
            <a:lvl2pPr marL="82256" indent="0" algn="l" defTabSz="411970" rtl="0" eaLnBrk="1" latinLnBrk="0" hangingPunct="1">
              <a:lnSpc>
                <a:spcPct val="100000"/>
              </a:lnSpc>
              <a:spcBef>
                <a:spcPts val="271"/>
              </a:spcBef>
              <a:buFontTx/>
              <a:buNone/>
              <a:defRPr sz="631" kern="1200">
                <a:solidFill>
                  <a:schemeClr val="tx1"/>
                </a:solidFill>
                <a:latin typeface="+mn-lt"/>
                <a:ea typeface="+mn-ea"/>
                <a:cs typeface="+mn-cs"/>
              </a:defRPr>
            </a:lvl2pPr>
            <a:lvl3pPr marL="160935" indent="0" algn="l" defTabSz="411970" rtl="0" eaLnBrk="1" latinLnBrk="0" hangingPunct="1">
              <a:lnSpc>
                <a:spcPct val="100000"/>
              </a:lnSpc>
              <a:spcBef>
                <a:spcPts val="271"/>
              </a:spcBef>
              <a:buFontTx/>
              <a:buNone/>
              <a:defRPr sz="631" kern="1200">
                <a:solidFill>
                  <a:schemeClr val="tx1"/>
                </a:solidFill>
                <a:latin typeface="+mn-lt"/>
                <a:ea typeface="+mn-ea"/>
                <a:cs typeface="+mn-cs"/>
              </a:defRPr>
            </a:lvl3pPr>
            <a:lvl4pPr marL="241761" indent="0" algn="l" defTabSz="411970" rtl="0" eaLnBrk="1" latinLnBrk="0" hangingPunct="1">
              <a:lnSpc>
                <a:spcPct val="100000"/>
              </a:lnSpc>
              <a:spcBef>
                <a:spcPts val="271"/>
              </a:spcBef>
              <a:buFontTx/>
              <a:buNone/>
              <a:defRPr sz="631" kern="1200">
                <a:solidFill>
                  <a:schemeClr val="tx1"/>
                </a:solidFill>
                <a:latin typeface="+mn-lt"/>
                <a:ea typeface="+mn-ea"/>
                <a:cs typeface="+mn-cs"/>
              </a:defRPr>
            </a:lvl4pPr>
            <a:lvl5pPr marL="321155" indent="0" algn="l" defTabSz="411970" rtl="0" eaLnBrk="1" latinLnBrk="0" hangingPunct="1">
              <a:lnSpc>
                <a:spcPct val="100000"/>
              </a:lnSpc>
              <a:spcBef>
                <a:spcPts val="271"/>
              </a:spcBef>
              <a:buFontTx/>
              <a:buNone/>
              <a:defRPr sz="631" kern="1200">
                <a:solidFill>
                  <a:schemeClr val="tx1"/>
                </a:solidFill>
                <a:latin typeface="+mn-lt"/>
                <a:ea typeface="+mn-ea"/>
                <a:cs typeface="+mn-cs"/>
              </a:defRPr>
            </a:lvl5pPr>
            <a:lvl6pPr marL="617954" indent="-102992" algn="l" defTabSz="411970" rtl="0" eaLnBrk="1" latinLnBrk="0" hangingPunct="1">
              <a:lnSpc>
                <a:spcPct val="100000"/>
              </a:lnSpc>
              <a:spcBef>
                <a:spcPts val="181"/>
              </a:spcBef>
              <a:buFont typeface="Trebuchet MS" panose="020B0603020202020204" pitchFamily="34" charset="0"/>
              <a:buChar char="—"/>
              <a:defRPr sz="902" kern="1200">
                <a:solidFill>
                  <a:schemeClr val="tx1"/>
                </a:solidFill>
                <a:latin typeface="+mn-lt"/>
                <a:ea typeface="+mn-ea"/>
                <a:cs typeface="+mn-cs"/>
              </a:defRPr>
            </a:lvl6pPr>
            <a:lvl7pPr marL="720946" indent="-102992" algn="l" defTabSz="411970" rtl="0" eaLnBrk="1" latinLnBrk="0" hangingPunct="1">
              <a:lnSpc>
                <a:spcPct val="100000"/>
              </a:lnSpc>
              <a:spcBef>
                <a:spcPts val="181"/>
              </a:spcBef>
              <a:buFont typeface="Trebuchet MS" panose="020B0603020202020204" pitchFamily="34" charset="0"/>
              <a:buChar char="—"/>
              <a:defRPr sz="902" kern="1200">
                <a:solidFill>
                  <a:schemeClr val="tx1"/>
                </a:solidFill>
                <a:latin typeface="+mn-lt"/>
                <a:ea typeface="+mn-ea"/>
                <a:cs typeface="+mn-cs"/>
              </a:defRPr>
            </a:lvl7pPr>
            <a:lvl8pPr marL="823939" indent="-102992" algn="l" defTabSz="411970" rtl="0" eaLnBrk="1" latinLnBrk="0" hangingPunct="1">
              <a:lnSpc>
                <a:spcPct val="100000"/>
              </a:lnSpc>
              <a:spcBef>
                <a:spcPts val="181"/>
              </a:spcBef>
              <a:buFont typeface="Trebuchet MS" panose="020B0603020202020204" pitchFamily="34" charset="0"/>
              <a:buChar char="—"/>
              <a:defRPr sz="902" kern="1200">
                <a:solidFill>
                  <a:schemeClr val="tx1"/>
                </a:solidFill>
                <a:latin typeface="+mn-lt"/>
                <a:ea typeface="+mn-ea"/>
                <a:cs typeface="+mn-cs"/>
              </a:defRPr>
            </a:lvl8pPr>
            <a:lvl9pPr marL="926930" indent="-102992" algn="l" defTabSz="411970" rtl="0" eaLnBrk="1" latinLnBrk="0" hangingPunct="1">
              <a:lnSpc>
                <a:spcPct val="100000"/>
              </a:lnSpc>
              <a:spcBef>
                <a:spcPts val="181"/>
              </a:spcBef>
              <a:buFont typeface="Trebuchet MS" panose="020B0603020202020204" pitchFamily="34" charset="0"/>
              <a:buChar char="—"/>
              <a:defRPr sz="902" kern="1200">
                <a:solidFill>
                  <a:schemeClr val="tx1"/>
                </a:solidFill>
                <a:latin typeface="+mn-lt"/>
                <a:ea typeface="+mn-ea"/>
                <a:cs typeface="+mn-cs"/>
              </a:defRPr>
            </a:lvl9pPr>
          </a:lstStyle>
          <a:p>
            <a:pPr marL="0" marR="0" lvl="0" indent="0" algn="r" defTabSz="411970" rtl="0" eaLnBrk="1" fontAlgn="auto" latinLnBrk="0" hangingPunct="1">
              <a:lnSpc>
                <a:spcPct val="100000"/>
              </a:lnSpc>
              <a:spcBef>
                <a:spcPts val="271"/>
              </a:spcBef>
              <a:spcAft>
                <a:spcPts val="0"/>
              </a:spcAft>
              <a:buClrTx/>
              <a:buSzTx/>
              <a:buFontTx/>
              <a:buNone/>
              <a:tabLst/>
              <a:defRPr/>
            </a:pPr>
            <a:r>
              <a:rPr kumimoji="0" lang="en-US" sz="1000" b="0" i="0" u="none" strike="noStrike" kern="1200" cap="none" spc="0" normalizeH="0" baseline="0" noProof="0">
                <a:ln>
                  <a:noFill/>
                </a:ln>
                <a:solidFill>
                  <a:srgbClr val="595454">
                    <a:lumMod val="50000"/>
                  </a:srgbClr>
                </a:solidFill>
                <a:effectLst/>
                <a:uLnTx/>
                <a:uFillTx/>
                <a:latin typeface="Trebuchet MS"/>
                <a:ea typeface="+mn-ea"/>
                <a:cs typeface="+mn-cs"/>
              </a:rPr>
              <a:t>Rodriguez C, et al. ASH 2020. Abstract 293; Kumar S, et al. ASH 2021. Abstract 900. </a:t>
            </a:r>
          </a:p>
        </p:txBody>
      </p:sp>
    </p:spTree>
    <p:extLst>
      <p:ext uri="{BB962C8B-B14F-4D97-AF65-F5344CB8AC3E}">
        <p14:creationId xmlns:p14="http://schemas.microsoft.com/office/powerpoint/2010/main" val="194159551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6D78B-2CAB-483C-AFEE-443B76408847}"/>
              </a:ext>
            </a:extLst>
          </p:cNvPr>
          <p:cNvSpPr>
            <a:spLocks noGrp="1"/>
          </p:cNvSpPr>
          <p:nvPr>
            <p:ph type="title"/>
          </p:nvPr>
        </p:nvSpPr>
        <p:spPr>
          <a:xfrm>
            <a:off x="270340" y="265572"/>
            <a:ext cx="8277311" cy="526247"/>
          </a:xfrm>
        </p:spPr>
        <p:txBody>
          <a:bodyPr>
            <a:noAutofit/>
          </a:bodyPr>
          <a:lstStyle/>
          <a:p>
            <a:r>
              <a:rPr lang="en-US">
                <a:solidFill>
                  <a:srgbClr val="595454"/>
                </a:solidFill>
              </a:rPr>
              <a:t>TNB-383B, a BCMA×CD3 bispecific T-cell–redirecting antibody, in patients with RRMM: Initial results of a phase I study </a:t>
            </a:r>
          </a:p>
        </p:txBody>
      </p:sp>
      <p:sp>
        <p:nvSpPr>
          <p:cNvPr id="4" name="Text Placeholder 3">
            <a:extLst>
              <a:ext uri="{FF2B5EF4-FFF2-40B4-BE49-F238E27FC236}">
                <a16:creationId xmlns:a16="http://schemas.microsoft.com/office/drawing/2014/main" id="{2CDECFD9-A0C7-4D37-A48B-B942966C66C4}"/>
              </a:ext>
            </a:extLst>
          </p:cNvPr>
          <p:cNvSpPr>
            <a:spLocks noGrp="1"/>
          </p:cNvSpPr>
          <p:nvPr>
            <p:ph type="body" sz="quarter" idx="10"/>
          </p:nvPr>
        </p:nvSpPr>
        <p:spPr>
          <a:xfrm>
            <a:off x="1899888" y="4777355"/>
            <a:ext cx="7072419" cy="201145"/>
          </a:xfrm>
        </p:spPr>
        <p:txBody>
          <a:bodyPr/>
          <a:lstStyle/>
          <a:p>
            <a:pPr algn="r"/>
            <a:r>
              <a:rPr lang="en-US" sz="1000" noProof="0">
                <a:solidFill>
                  <a:schemeClr val="tx1">
                    <a:lumMod val="50000"/>
                  </a:schemeClr>
                </a:solidFill>
              </a:rPr>
              <a:t>Rodriguez C, et al. ASH 2020. Abstract 293; Kumar S, et al. ASH 2021. Abstract 900. </a:t>
            </a:r>
          </a:p>
        </p:txBody>
      </p:sp>
      <p:sp>
        <p:nvSpPr>
          <p:cNvPr id="5" name="TextBox 4">
            <a:extLst>
              <a:ext uri="{FF2B5EF4-FFF2-40B4-BE49-F238E27FC236}">
                <a16:creationId xmlns:a16="http://schemas.microsoft.com/office/drawing/2014/main" id="{9042F3D7-EAB7-4069-A261-9142B11B1ACE}"/>
              </a:ext>
            </a:extLst>
          </p:cNvPr>
          <p:cNvSpPr txBox="1"/>
          <p:nvPr/>
        </p:nvSpPr>
        <p:spPr>
          <a:xfrm>
            <a:off x="485029" y="3702954"/>
            <a:ext cx="8165989" cy="914400"/>
          </a:xfrm>
          <a:prstGeom prst="rect">
            <a:avLst/>
          </a:prstGeom>
          <a:solidFill>
            <a:srgbClr val="009BD5"/>
          </a:solidFill>
        </p:spPr>
        <p:txBody>
          <a:bodyPr wrap="square" lIns="91440" tIns="22781" rIns="22781" bIns="22781" rtlCol="0" anchor="ctr">
            <a:noAutofit/>
          </a:bodyPr>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180837" marR="0" lvl="0" indent="-180837" algn="l" defTabSz="578678" rtl="0" eaLnBrk="1" fontAlgn="base" latinLnBrk="0" hangingPunct="1">
              <a:lnSpc>
                <a:spcPct val="100000"/>
              </a:lnSpc>
              <a:spcBef>
                <a:spcPts val="190"/>
              </a:spcBef>
              <a:spcAft>
                <a:spcPct val="0"/>
              </a:spcAft>
              <a:buClrTx/>
              <a:buSzTx/>
              <a:buFont typeface="Arial" panose="020B0604020202020204" pitchFamily="34" charset="0"/>
              <a:buChar char="•"/>
              <a:tabLst/>
              <a:defRPr/>
            </a:pPr>
            <a:r>
              <a:rPr kumimoji="0" lang="en-GB" sz="1050" b="0" i="0" u="none" strike="noStrike" kern="1200" cap="none" spc="0" normalizeH="0" baseline="0" noProof="0">
                <a:ln>
                  <a:noFill/>
                </a:ln>
                <a:solidFill>
                  <a:srgbClr val="FFFFFF"/>
                </a:solidFill>
                <a:effectLst/>
                <a:uLnTx/>
                <a:uFillTx/>
                <a:latin typeface="Trebuchet MS"/>
                <a:ea typeface="+mn-ea"/>
                <a:cs typeface="Arial" charset="0"/>
              </a:rPr>
              <a:t>Although TNB-383B presents with some special features, safety and efficacy are in principle comparable with the others</a:t>
            </a:r>
          </a:p>
          <a:p>
            <a:pPr marL="180837" marR="0" lvl="0" indent="-180837" algn="l" defTabSz="578678" rtl="0" eaLnBrk="1" fontAlgn="base" latinLnBrk="0" hangingPunct="1">
              <a:lnSpc>
                <a:spcPct val="100000"/>
              </a:lnSpc>
              <a:spcBef>
                <a:spcPts val="190"/>
              </a:spcBef>
              <a:spcAft>
                <a:spcPct val="0"/>
              </a:spcAft>
              <a:buClrTx/>
              <a:buSzTx/>
              <a:buFont typeface="Arial" panose="020B0604020202020204" pitchFamily="34" charset="0"/>
              <a:buChar char="•"/>
              <a:tabLst/>
              <a:defRPr/>
            </a:pPr>
            <a:r>
              <a:rPr kumimoji="0" lang="en-GB" sz="1050" b="0" i="0" u="none" strike="noStrike" kern="1200" cap="none" spc="0" normalizeH="0" baseline="0" noProof="0">
                <a:ln>
                  <a:noFill/>
                </a:ln>
                <a:solidFill>
                  <a:srgbClr val="FFFFFF"/>
                </a:solidFill>
                <a:effectLst/>
                <a:uLnTx/>
                <a:uFillTx/>
                <a:latin typeface="Trebuchet MS"/>
                <a:ea typeface="+mn-ea"/>
                <a:cs typeface="Arial" charset="0"/>
              </a:rPr>
              <a:t>No neurotoxicity has been reported so far</a:t>
            </a:r>
          </a:p>
          <a:p>
            <a:pPr marL="180837" marR="0" lvl="0" indent="-180837" algn="l" defTabSz="578678" rtl="0" eaLnBrk="1" fontAlgn="base" latinLnBrk="0" hangingPunct="1">
              <a:lnSpc>
                <a:spcPct val="100000"/>
              </a:lnSpc>
              <a:spcBef>
                <a:spcPts val="190"/>
              </a:spcBef>
              <a:spcAft>
                <a:spcPct val="0"/>
              </a:spcAft>
              <a:buClrTx/>
              <a:buSzTx/>
              <a:buFont typeface="Arial" panose="020B0604020202020204" pitchFamily="34" charset="0"/>
              <a:buChar char="•"/>
              <a:tabLst/>
              <a:defRPr/>
            </a:pPr>
            <a:r>
              <a:rPr kumimoji="0" lang="en-GB" sz="1050" b="0" i="0" u="none" strike="noStrike" kern="1200" cap="none" spc="0" normalizeH="0" baseline="0" noProof="0">
                <a:ln>
                  <a:noFill/>
                </a:ln>
                <a:solidFill>
                  <a:srgbClr val="FFFFFF"/>
                </a:solidFill>
                <a:effectLst/>
                <a:uLnTx/>
                <a:uFillTx/>
                <a:latin typeface="Trebuchet MS"/>
                <a:ea typeface="+mn-ea"/>
                <a:cs typeface="Arial" charset="0"/>
              </a:rPr>
              <a:t>Advantages: fixed dose, no priming doses, and 48-hr hospitalization after the first dose</a:t>
            </a:r>
          </a:p>
          <a:p>
            <a:pPr marL="180837" marR="0" lvl="0" indent="-180837" algn="l" defTabSz="578678" rtl="0" eaLnBrk="1" fontAlgn="base" latinLnBrk="0" hangingPunct="1">
              <a:lnSpc>
                <a:spcPct val="100000"/>
              </a:lnSpc>
              <a:spcBef>
                <a:spcPts val="190"/>
              </a:spcBef>
              <a:spcAft>
                <a:spcPct val="0"/>
              </a:spcAft>
              <a:buClrTx/>
              <a:buSzTx/>
              <a:buFont typeface="Arial" panose="020B0604020202020204" pitchFamily="34" charset="0"/>
              <a:buChar char="•"/>
              <a:tabLst/>
              <a:defRPr/>
            </a:pPr>
            <a:r>
              <a:rPr kumimoji="0" lang="en-GB" sz="1050" b="0" i="0" u="none" strike="noStrike" kern="1200" cap="none" spc="0" normalizeH="0" baseline="0" noProof="0">
                <a:ln>
                  <a:noFill/>
                </a:ln>
                <a:solidFill>
                  <a:srgbClr val="FFFFFF"/>
                </a:solidFill>
                <a:effectLst/>
                <a:uLnTx/>
                <a:uFillTx/>
                <a:latin typeface="Trebuchet MS"/>
                <a:ea typeface="+mn-ea"/>
                <a:cs typeface="Arial" charset="0"/>
              </a:rPr>
              <a:t>Administration every 3 weeks supported by the PK</a:t>
            </a:r>
          </a:p>
        </p:txBody>
      </p:sp>
      <p:pic>
        <p:nvPicPr>
          <p:cNvPr id="3" name="Imagen 2">
            <a:extLst>
              <a:ext uri="{FF2B5EF4-FFF2-40B4-BE49-F238E27FC236}">
                <a16:creationId xmlns:a16="http://schemas.microsoft.com/office/drawing/2014/main" id="{74AE06EA-7B83-444D-B01A-0E495F0D802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42838" y="1044326"/>
            <a:ext cx="3652962" cy="2552584"/>
          </a:xfrm>
          <a:prstGeom prst="rect">
            <a:avLst/>
          </a:prstGeom>
        </p:spPr>
      </p:pic>
      <p:pic>
        <p:nvPicPr>
          <p:cNvPr id="6" name="Imagen 5">
            <a:extLst>
              <a:ext uri="{FF2B5EF4-FFF2-40B4-BE49-F238E27FC236}">
                <a16:creationId xmlns:a16="http://schemas.microsoft.com/office/drawing/2014/main" id="{CE2B7D5E-FE2F-074B-9BF0-6AAF8910C15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31972" y="1154668"/>
            <a:ext cx="3556654" cy="2457412"/>
          </a:xfrm>
          <a:prstGeom prst="rect">
            <a:avLst/>
          </a:prstGeom>
        </p:spPr>
      </p:pic>
      <p:sp>
        <p:nvSpPr>
          <p:cNvPr id="375" name="Content Placeholder 4">
            <a:extLst>
              <a:ext uri="{FF2B5EF4-FFF2-40B4-BE49-F238E27FC236}">
                <a16:creationId xmlns:a16="http://schemas.microsoft.com/office/drawing/2014/main" id="{803AA97E-F38B-1B4E-BD4F-19BE07F5D3FE}"/>
              </a:ext>
            </a:extLst>
          </p:cNvPr>
          <p:cNvSpPr txBox="1">
            <a:spLocks/>
          </p:cNvSpPr>
          <p:nvPr/>
        </p:nvSpPr>
        <p:spPr bwMode="auto">
          <a:xfrm>
            <a:off x="4722311" y="908224"/>
            <a:ext cx="3714023" cy="212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265113" indent="-265113" algn="l" rtl="0" eaLnBrk="0" fontAlgn="base" hangingPunct="0">
              <a:lnSpc>
                <a:spcPct val="100000"/>
              </a:lnSpc>
              <a:spcBef>
                <a:spcPts val="1200"/>
              </a:spcBef>
              <a:spcAft>
                <a:spcPts val="0"/>
              </a:spcAft>
              <a:buClr>
                <a:srgbClr val="E67225"/>
              </a:buClr>
              <a:buFont typeface="Calibri" panose="020F0502020204030204" pitchFamily="34" charset="0"/>
              <a:buChar char="•"/>
              <a:defRPr sz="2400">
                <a:solidFill>
                  <a:srgbClr val="223341"/>
                </a:solidFill>
                <a:latin typeface="+mn-lt"/>
                <a:ea typeface="+mn-ea"/>
                <a:cs typeface="+mn-cs"/>
              </a:defRPr>
            </a:lvl1pPr>
            <a:lvl2pPr marL="625475" indent="-265113" algn="l" rtl="0" eaLnBrk="0" fontAlgn="base" hangingPunct="0">
              <a:lnSpc>
                <a:spcPct val="100000"/>
              </a:lnSpc>
              <a:spcBef>
                <a:spcPts val="600"/>
              </a:spcBef>
              <a:spcAft>
                <a:spcPts val="0"/>
              </a:spcAft>
              <a:buClr>
                <a:srgbClr val="E67225"/>
              </a:buClr>
              <a:buFont typeface="Arial" pitchFamily="34" charset="0"/>
              <a:buChar char="–"/>
              <a:tabLst/>
              <a:defRPr sz="2000">
                <a:solidFill>
                  <a:srgbClr val="223341"/>
                </a:solidFill>
                <a:latin typeface="+mn-lt"/>
                <a:cs typeface="+mn-cs"/>
              </a:defRPr>
            </a:lvl2pPr>
            <a:lvl3pPr marL="898525" indent="-184150" algn="l" rtl="0" eaLnBrk="0" fontAlgn="base" hangingPunct="0">
              <a:lnSpc>
                <a:spcPct val="100000"/>
              </a:lnSpc>
              <a:spcBef>
                <a:spcPts val="300"/>
              </a:spcBef>
              <a:spcAft>
                <a:spcPts val="0"/>
              </a:spcAft>
              <a:buClr>
                <a:srgbClr val="E67225"/>
              </a:buClr>
              <a:buFont typeface="Arial" pitchFamily="34" charset="0"/>
              <a:buChar char="•"/>
              <a:tabLst>
                <a:tab pos="2871788" algn="l"/>
              </a:tabLst>
              <a:defRPr sz="1800">
                <a:solidFill>
                  <a:srgbClr val="223341"/>
                </a:solidFill>
                <a:latin typeface="+mn-lt"/>
                <a:cs typeface="+mn-cs"/>
              </a:defRPr>
            </a:lvl3pPr>
            <a:lvl4pPr marL="1163638" indent="-177800" algn="l" rtl="0" eaLnBrk="0" fontAlgn="base" hangingPunct="0">
              <a:lnSpc>
                <a:spcPct val="100000"/>
              </a:lnSpc>
              <a:spcBef>
                <a:spcPts val="0"/>
              </a:spcBef>
              <a:spcAft>
                <a:spcPts val="0"/>
              </a:spcAft>
              <a:buClr>
                <a:srgbClr val="E67225"/>
              </a:buClr>
              <a:buFont typeface="Arial" charset="0"/>
              <a:buChar char="−"/>
              <a:tabLst>
                <a:tab pos="2871788" algn="l"/>
              </a:tabLst>
              <a:defRPr sz="1600">
                <a:solidFill>
                  <a:srgbClr val="223341"/>
                </a:solidFill>
                <a:latin typeface="+mn-lt"/>
                <a:cs typeface="+mn-cs"/>
              </a:defRPr>
            </a:lvl4pPr>
            <a:lvl5pPr marL="712788" indent="1116013" algn="l" rtl="0" eaLnBrk="0" fontAlgn="base" hangingPunct="0">
              <a:lnSpc>
                <a:spcPct val="90000"/>
              </a:lnSpc>
              <a:spcBef>
                <a:spcPct val="20000"/>
              </a:spcBef>
              <a:spcAft>
                <a:spcPct val="20000"/>
              </a:spcAft>
              <a:buClr>
                <a:srgbClr val="37AEFF"/>
              </a:buClr>
              <a:buFont typeface="Wingdings" pitchFamily="2" charset="2"/>
              <a:defRPr>
                <a:solidFill>
                  <a:schemeClr val="tx1"/>
                </a:solidFill>
                <a:latin typeface="+mn-lt"/>
                <a:cs typeface="+mn-cs"/>
              </a:defRPr>
            </a:lvl5pPr>
            <a:lvl6pPr marL="29162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6pPr>
            <a:lvl7pPr marL="33734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7pPr>
            <a:lvl8pPr marL="38306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8pPr>
            <a:lvl9pPr marL="42878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9pPr>
          </a:lstStyle>
          <a:p>
            <a:pPr marL="0" marR="0" lvl="0" indent="0" algn="ctr" defTabSz="761970" rtl="0" eaLnBrk="0" fontAlgn="base" latinLnBrk="0" hangingPunct="0">
              <a:lnSpc>
                <a:spcPct val="100000"/>
              </a:lnSpc>
              <a:spcBef>
                <a:spcPts val="1200"/>
              </a:spcBef>
              <a:spcAft>
                <a:spcPts val="0"/>
              </a:spcAft>
              <a:buClr>
                <a:srgbClr val="E67225"/>
              </a:buClr>
              <a:buSzTx/>
              <a:buFont typeface="Calibri" panose="020F0502020204030204" pitchFamily="34" charset="0"/>
              <a:buNone/>
              <a:tabLst/>
              <a:defRPr/>
            </a:pPr>
            <a:r>
              <a:rPr kumimoji="0" lang="en-GB" sz="1266" b="1" i="0" u="none" strike="noStrike" kern="0" cap="none" spc="0" normalizeH="0" baseline="0" noProof="0">
                <a:ln>
                  <a:noFill/>
                </a:ln>
                <a:solidFill>
                  <a:srgbClr val="223341"/>
                </a:solidFill>
                <a:effectLst/>
                <a:uLnTx/>
                <a:uFillTx/>
                <a:latin typeface="Trebuchet MS"/>
                <a:ea typeface="+mn-ea"/>
                <a:cs typeface="+mn-cs"/>
              </a:rPr>
              <a:t>Safety profile</a:t>
            </a:r>
          </a:p>
        </p:txBody>
      </p:sp>
      <p:sp>
        <p:nvSpPr>
          <p:cNvPr id="7" name="Rectángulo redondeado 6">
            <a:extLst>
              <a:ext uri="{FF2B5EF4-FFF2-40B4-BE49-F238E27FC236}">
                <a16:creationId xmlns:a16="http://schemas.microsoft.com/office/drawing/2014/main" id="{D3D12073-A9E2-454E-928A-A1FEAE3EF431}"/>
              </a:ext>
            </a:extLst>
          </p:cNvPr>
          <p:cNvSpPr/>
          <p:nvPr/>
        </p:nvSpPr>
        <p:spPr>
          <a:xfrm>
            <a:off x="4722311" y="1473252"/>
            <a:ext cx="3714023" cy="273248"/>
          </a:xfrm>
          <a:prstGeom prst="roundRect">
            <a:avLst/>
          </a:prstGeom>
          <a:noFill/>
          <a:ln w="28575">
            <a:solidFill>
              <a:srgbClr val="BE2BBB"/>
            </a:solid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761970" rtl="0" eaLnBrk="1" fontAlgn="auto" latinLnBrk="0" hangingPunct="1">
              <a:lnSpc>
                <a:spcPct val="100000"/>
              </a:lnSpc>
              <a:spcBef>
                <a:spcPts val="0"/>
              </a:spcBef>
              <a:spcAft>
                <a:spcPts val="0"/>
              </a:spcAft>
              <a:buClrTx/>
              <a:buSzTx/>
              <a:buFontTx/>
              <a:buNone/>
              <a:tabLst/>
              <a:defRPr/>
            </a:pPr>
            <a:endParaRPr kumimoji="0" lang="es-ES" sz="1266" b="0" i="0" u="none" strike="noStrike" kern="1200" cap="none" spc="0" normalizeH="0" baseline="0" noProof="0">
              <a:ln>
                <a:noFill/>
              </a:ln>
              <a:solidFill>
                <a:srgbClr val="FFFFFF"/>
              </a:solidFill>
              <a:effectLst/>
              <a:uLnTx/>
              <a:uFillTx/>
              <a:latin typeface="Trebuchet MS"/>
              <a:ea typeface="+mn-ea"/>
              <a:cs typeface="+mn-cs"/>
            </a:endParaRPr>
          </a:p>
        </p:txBody>
      </p:sp>
      <p:sp>
        <p:nvSpPr>
          <p:cNvPr id="18" name="Content Placeholder 4">
            <a:extLst>
              <a:ext uri="{FF2B5EF4-FFF2-40B4-BE49-F238E27FC236}">
                <a16:creationId xmlns:a16="http://schemas.microsoft.com/office/drawing/2014/main" id="{EE32B2FC-AD39-4129-8D53-9494E089C7C2}"/>
              </a:ext>
            </a:extLst>
          </p:cNvPr>
          <p:cNvSpPr txBox="1">
            <a:spLocks/>
          </p:cNvSpPr>
          <p:nvPr/>
        </p:nvSpPr>
        <p:spPr bwMode="auto">
          <a:xfrm>
            <a:off x="1202449" y="908224"/>
            <a:ext cx="3109581" cy="212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265113" indent="-265113" algn="l" rtl="0" eaLnBrk="0" fontAlgn="base" hangingPunct="0">
              <a:lnSpc>
                <a:spcPct val="100000"/>
              </a:lnSpc>
              <a:spcBef>
                <a:spcPts val="1200"/>
              </a:spcBef>
              <a:spcAft>
                <a:spcPts val="0"/>
              </a:spcAft>
              <a:buClr>
                <a:srgbClr val="E67225"/>
              </a:buClr>
              <a:buFont typeface="Calibri" panose="020F0502020204030204" pitchFamily="34" charset="0"/>
              <a:buChar char="•"/>
              <a:defRPr sz="2400">
                <a:solidFill>
                  <a:srgbClr val="223341"/>
                </a:solidFill>
                <a:latin typeface="+mn-lt"/>
                <a:ea typeface="+mn-ea"/>
                <a:cs typeface="+mn-cs"/>
              </a:defRPr>
            </a:lvl1pPr>
            <a:lvl2pPr marL="625475" indent="-265113" algn="l" rtl="0" eaLnBrk="0" fontAlgn="base" hangingPunct="0">
              <a:lnSpc>
                <a:spcPct val="100000"/>
              </a:lnSpc>
              <a:spcBef>
                <a:spcPts val="600"/>
              </a:spcBef>
              <a:spcAft>
                <a:spcPts val="0"/>
              </a:spcAft>
              <a:buClr>
                <a:srgbClr val="E67225"/>
              </a:buClr>
              <a:buFont typeface="Arial" pitchFamily="34" charset="0"/>
              <a:buChar char="–"/>
              <a:tabLst/>
              <a:defRPr sz="2000">
                <a:solidFill>
                  <a:srgbClr val="223341"/>
                </a:solidFill>
                <a:latin typeface="+mn-lt"/>
                <a:cs typeface="+mn-cs"/>
              </a:defRPr>
            </a:lvl2pPr>
            <a:lvl3pPr marL="898525" indent="-184150" algn="l" rtl="0" eaLnBrk="0" fontAlgn="base" hangingPunct="0">
              <a:lnSpc>
                <a:spcPct val="100000"/>
              </a:lnSpc>
              <a:spcBef>
                <a:spcPts val="300"/>
              </a:spcBef>
              <a:spcAft>
                <a:spcPts val="0"/>
              </a:spcAft>
              <a:buClr>
                <a:srgbClr val="E67225"/>
              </a:buClr>
              <a:buFont typeface="Arial" pitchFamily="34" charset="0"/>
              <a:buChar char="•"/>
              <a:tabLst>
                <a:tab pos="2871788" algn="l"/>
              </a:tabLst>
              <a:defRPr sz="1800">
                <a:solidFill>
                  <a:srgbClr val="223341"/>
                </a:solidFill>
                <a:latin typeface="+mn-lt"/>
                <a:cs typeface="+mn-cs"/>
              </a:defRPr>
            </a:lvl3pPr>
            <a:lvl4pPr marL="1163638" indent="-177800" algn="l" rtl="0" eaLnBrk="0" fontAlgn="base" hangingPunct="0">
              <a:lnSpc>
                <a:spcPct val="100000"/>
              </a:lnSpc>
              <a:spcBef>
                <a:spcPts val="0"/>
              </a:spcBef>
              <a:spcAft>
                <a:spcPts val="0"/>
              </a:spcAft>
              <a:buClr>
                <a:srgbClr val="E67225"/>
              </a:buClr>
              <a:buFont typeface="Arial" charset="0"/>
              <a:buChar char="−"/>
              <a:tabLst>
                <a:tab pos="2871788" algn="l"/>
              </a:tabLst>
              <a:defRPr sz="1600">
                <a:solidFill>
                  <a:srgbClr val="223341"/>
                </a:solidFill>
                <a:latin typeface="+mn-lt"/>
                <a:cs typeface="+mn-cs"/>
              </a:defRPr>
            </a:lvl4pPr>
            <a:lvl5pPr marL="712788" indent="1116013" algn="l" rtl="0" eaLnBrk="0" fontAlgn="base" hangingPunct="0">
              <a:lnSpc>
                <a:spcPct val="90000"/>
              </a:lnSpc>
              <a:spcBef>
                <a:spcPct val="20000"/>
              </a:spcBef>
              <a:spcAft>
                <a:spcPct val="20000"/>
              </a:spcAft>
              <a:buClr>
                <a:srgbClr val="37AEFF"/>
              </a:buClr>
              <a:buFont typeface="Wingdings" pitchFamily="2" charset="2"/>
              <a:defRPr>
                <a:solidFill>
                  <a:schemeClr val="tx1"/>
                </a:solidFill>
                <a:latin typeface="+mn-lt"/>
                <a:cs typeface="+mn-cs"/>
              </a:defRPr>
            </a:lvl5pPr>
            <a:lvl6pPr marL="29162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6pPr>
            <a:lvl7pPr marL="33734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7pPr>
            <a:lvl8pPr marL="38306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8pPr>
            <a:lvl9pPr marL="42878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9pPr>
          </a:lstStyle>
          <a:p>
            <a:pPr marL="0" marR="0" lvl="0" indent="0" algn="ctr" defTabSz="761970" rtl="0" eaLnBrk="0" fontAlgn="base" latinLnBrk="0" hangingPunct="0">
              <a:lnSpc>
                <a:spcPct val="100000"/>
              </a:lnSpc>
              <a:spcBef>
                <a:spcPts val="1200"/>
              </a:spcBef>
              <a:spcAft>
                <a:spcPts val="0"/>
              </a:spcAft>
              <a:buClr>
                <a:srgbClr val="E67225"/>
              </a:buClr>
              <a:buSzTx/>
              <a:buFont typeface="Calibri" panose="020F0502020204030204" pitchFamily="34" charset="0"/>
              <a:buNone/>
              <a:tabLst/>
              <a:defRPr/>
            </a:pPr>
            <a:r>
              <a:rPr kumimoji="0" lang="en-GB" sz="1266" b="1" i="0" u="none" strike="noStrike" kern="0" cap="none" spc="0" normalizeH="0" baseline="0" noProof="0">
                <a:ln>
                  <a:noFill/>
                </a:ln>
                <a:solidFill>
                  <a:srgbClr val="223341"/>
                </a:solidFill>
                <a:effectLst/>
                <a:uLnTx/>
                <a:uFillTx/>
                <a:latin typeface="Trebuchet MS"/>
                <a:ea typeface="+mn-ea"/>
                <a:cs typeface="+mn-cs"/>
              </a:rPr>
              <a:t>Clinical response</a:t>
            </a:r>
          </a:p>
        </p:txBody>
      </p:sp>
    </p:spTree>
    <p:extLst>
      <p:ext uri="{BB962C8B-B14F-4D97-AF65-F5344CB8AC3E}">
        <p14:creationId xmlns:p14="http://schemas.microsoft.com/office/powerpoint/2010/main" val="427549301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20C909D-E7FE-AF4D-AC07-5A08B9582E38}"/>
              </a:ext>
            </a:extLst>
          </p:cNvPr>
          <p:cNvSpPr>
            <a:spLocks noGrp="1"/>
          </p:cNvSpPr>
          <p:nvPr>
            <p:ph type="title"/>
          </p:nvPr>
        </p:nvSpPr>
        <p:spPr>
          <a:xfrm>
            <a:off x="282918" y="266563"/>
            <a:ext cx="6820200" cy="623700"/>
          </a:xfrm>
        </p:spPr>
        <p:txBody>
          <a:bodyPr/>
          <a:lstStyle/>
          <a:p>
            <a:r>
              <a:rPr lang="en-US" noProof="0">
                <a:solidFill>
                  <a:srgbClr val="595454"/>
                </a:solidFill>
              </a:rPr>
              <a:t>Bispecific mAbs in RRMM patients </a:t>
            </a:r>
          </a:p>
        </p:txBody>
      </p:sp>
      <p:sp>
        <p:nvSpPr>
          <p:cNvPr id="3" name="Marcador de contenido 2">
            <a:extLst>
              <a:ext uri="{FF2B5EF4-FFF2-40B4-BE49-F238E27FC236}">
                <a16:creationId xmlns:a16="http://schemas.microsoft.com/office/drawing/2014/main" id="{83E9231B-E7D0-B342-A659-2B4004134ACE}"/>
              </a:ext>
            </a:extLst>
          </p:cNvPr>
          <p:cNvSpPr>
            <a:spLocks noGrp="1"/>
          </p:cNvSpPr>
          <p:nvPr>
            <p:ph idx="1"/>
          </p:nvPr>
        </p:nvSpPr>
        <p:spPr>
          <a:xfrm>
            <a:off x="1304014" y="3829051"/>
            <a:ext cx="6567777" cy="676275"/>
          </a:xfrm>
          <a:solidFill>
            <a:srgbClr val="FFD186"/>
          </a:solidFill>
        </p:spPr>
        <p:txBody>
          <a:bodyPr lIns="91440" anchor="ctr"/>
          <a:lstStyle/>
          <a:p>
            <a:pPr marL="0" indent="0">
              <a:buNone/>
            </a:pPr>
            <a:r>
              <a:rPr lang="en-US" sz="1200"/>
              <a:t>Talquetamab and cevostamab targeting GPRC5D and FcRH5, respectively, included some patients previously exposed to BCMA-targeted therapy.</a:t>
            </a:r>
          </a:p>
          <a:p>
            <a:pPr marL="0" indent="0">
              <a:buNone/>
            </a:pPr>
            <a:r>
              <a:rPr lang="en-US" sz="1200"/>
              <a:t>Follow-up is short and there are no mature data in PFS, DOR, or OS.</a:t>
            </a:r>
          </a:p>
        </p:txBody>
      </p:sp>
      <p:pic>
        <p:nvPicPr>
          <p:cNvPr id="5" name="Imagen 4">
            <a:extLst>
              <a:ext uri="{FF2B5EF4-FFF2-40B4-BE49-F238E27FC236}">
                <a16:creationId xmlns:a16="http://schemas.microsoft.com/office/drawing/2014/main" id="{B45F5910-D1E1-3641-B257-8222DC99D37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01658" y="671513"/>
            <a:ext cx="6829898" cy="3071812"/>
          </a:xfrm>
          <a:prstGeom prst="rect">
            <a:avLst/>
          </a:prstGeom>
        </p:spPr>
      </p:pic>
    </p:spTree>
    <p:extLst>
      <p:ext uri="{BB962C8B-B14F-4D97-AF65-F5344CB8AC3E}">
        <p14:creationId xmlns:p14="http://schemas.microsoft.com/office/powerpoint/2010/main" val="113776390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0F194C1-1C46-4A5D-A4E6-CD63FF90F119}"/>
              </a:ext>
            </a:extLst>
          </p:cNvPr>
          <p:cNvSpPr>
            <a:spLocks noGrp="1"/>
          </p:cNvSpPr>
          <p:nvPr>
            <p:ph type="title"/>
          </p:nvPr>
        </p:nvSpPr>
        <p:spPr>
          <a:xfrm>
            <a:off x="289068" y="266946"/>
            <a:ext cx="8595360" cy="685800"/>
          </a:xfrm>
        </p:spPr>
        <p:txBody>
          <a:bodyPr/>
          <a:lstStyle/>
          <a:p>
            <a:r>
              <a:rPr lang="en-US" noProof="0"/>
              <a:t>How are we going to differentiate them?</a:t>
            </a:r>
          </a:p>
        </p:txBody>
      </p:sp>
      <p:sp>
        <p:nvSpPr>
          <p:cNvPr id="3" name="CuadroTexto 2">
            <a:extLst>
              <a:ext uri="{FF2B5EF4-FFF2-40B4-BE49-F238E27FC236}">
                <a16:creationId xmlns:a16="http://schemas.microsoft.com/office/drawing/2014/main" id="{259FEB43-072A-0F42-875D-65B3D7A615CA}"/>
              </a:ext>
            </a:extLst>
          </p:cNvPr>
          <p:cNvSpPr txBox="1"/>
          <p:nvPr/>
        </p:nvSpPr>
        <p:spPr>
          <a:xfrm>
            <a:off x="290222" y="814769"/>
            <a:ext cx="8321041" cy="3645678"/>
          </a:xfrm>
          <a:prstGeom prst="rect">
            <a:avLst/>
          </a:prstGeom>
          <a:noFill/>
        </p:spPr>
        <p:txBody>
          <a:bodyPr wrap="square" rtlCol="0">
            <a:spAutoFit/>
          </a:bodyPr>
          <a:lstStyle/>
          <a:p>
            <a:pPr marL="144666" marR="0" lvl="0" indent="-144666" algn="l" defTabSz="771552"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GB" sz="1519" b="0" i="0" u="none" strike="noStrike" kern="1200" cap="none" spc="0" normalizeH="0" baseline="0" noProof="0">
                <a:ln>
                  <a:noFill/>
                </a:ln>
                <a:solidFill>
                  <a:srgbClr val="FFFFFF">
                    <a:lumMod val="50000"/>
                  </a:srgbClr>
                </a:solidFill>
                <a:effectLst/>
                <a:uLnTx/>
                <a:uFillTx/>
                <a:latin typeface="Trebuchet MS"/>
                <a:ea typeface="ＭＳ Ｐゴシック" charset="0"/>
                <a:cs typeface="Arial" panose="020B0604020202020204" pitchFamily="34" charset="0"/>
              </a:rPr>
              <a:t>I don’t know how we will differentiate all of them</a:t>
            </a:r>
          </a:p>
          <a:p>
            <a:pPr marL="144666" marR="0" lvl="0" indent="-144666" algn="l" defTabSz="771552"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GB" sz="1519" b="0" i="0" u="none" strike="noStrike" kern="1200" cap="none" spc="0" normalizeH="0" baseline="0" noProof="0">
                <a:ln>
                  <a:noFill/>
                </a:ln>
                <a:solidFill>
                  <a:srgbClr val="BE2BBB"/>
                </a:solidFill>
                <a:effectLst/>
                <a:uLnTx/>
                <a:uFillTx/>
                <a:latin typeface="Trebuchet MS"/>
                <a:ea typeface="ＭＳ Ｐゴシック" charset="0"/>
                <a:cs typeface="Arial" panose="020B0604020202020204" pitchFamily="34" charset="0"/>
              </a:rPr>
              <a:t>Efficacy, especially in terms of durability of response and PFS/OS, and these data are pending for most antibodies</a:t>
            </a:r>
          </a:p>
          <a:p>
            <a:pPr marL="144666" marR="0" lvl="0" indent="-144666" algn="l" defTabSz="771552"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GB" sz="1519" b="0" i="0" u="none" strike="noStrike" kern="1200" cap="none" spc="0" normalizeH="0" baseline="0" noProof="0">
                <a:ln>
                  <a:noFill/>
                </a:ln>
                <a:solidFill>
                  <a:srgbClr val="FFFFFF">
                    <a:lumMod val="50000"/>
                  </a:srgbClr>
                </a:solidFill>
                <a:effectLst/>
                <a:uLnTx/>
                <a:uFillTx/>
                <a:latin typeface="Trebuchet MS"/>
                <a:ea typeface="ＭＳ Ｐゴシック" charset="0"/>
                <a:cs typeface="Arial" panose="020B0604020202020204" pitchFamily="34" charset="0"/>
              </a:rPr>
              <a:t>Safety profile seems to be quite similar</a:t>
            </a:r>
          </a:p>
          <a:p>
            <a:pPr marL="144666" marR="0" lvl="0" indent="-144666" algn="l" defTabSz="771552"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GB" sz="1519" b="0" i="0" u="none" strike="noStrike" kern="1200" cap="none" spc="0" normalizeH="0" baseline="0" noProof="0">
              <a:ln>
                <a:noFill/>
              </a:ln>
              <a:solidFill>
                <a:srgbClr val="FFFFFF">
                  <a:lumMod val="50000"/>
                </a:srgbClr>
              </a:solidFill>
              <a:effectLst/>
              <a:uLnTx/>
              <a:uFillTx/>
              <a:latin typeface="Trebuchet MS"/>
              <a:ea typeface="ＭＳ Ｐゴシック" charset="0"/>
              <a:cs typeface="Arial" panose="020B0604020202020204" pitchFamily="34" charset="0"/>
            </a:endParaRPr>
          </a:p>
          <a:p>
            <a:pPr marL="144666" marR="0" lvl="0" indent="-144666" algn="l" defTabSz="771552"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GB" sz="1519" b="0" i="0" u="none" strike="noStrike" kern="1200" cap="none" spc="0" normalizeH="0" baseline="0" noProof="0">
                <a:ln>
                  <a:noFill/>
                </a:ln>
                <a:solidFill>
                  <a:srgbClr val="FFFFFF">
                    <a:lumMod val="50000"/>
                  </a:srgbClr>
                </a:solidFill>
                <a:effectLst/>
                <a:uLnTx/>
                <a:uFillTx/>
                <a:latin typeface="Trebuchet MS"/>
                <a:ea typeface="ＭＳ Ｐゴシック" charset="0"/>
                <a:cs typeface="Arial" panose="020B0604020202020204" pitchFamily="34" charset="0"/>
              </a:rPr>
              <a:t>Route of administration: IV vs SC</a:t>
            </a:r>
          </a:p>
          <a:p>
            <a:pPr marL="144666" marR="0" lvl="0" indent="-144666" algn="l" defTabSz="771552"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GB" sz="1519" b="0" i="0" u="none" strike="noStrike" kern="1200" cap="none" spc="0" normalizeH="0" baseline="0" noProof="0">
                <a:ln>
                  <a:noFill/>
                </a:ln>
                <a:solidFill>
                  <a:srgbClr val="FFFFFF">
                    <a:lumMod val="50000"/>
                  </a:srgbClr>
                </a:solidFill>
                <a:effectLst/>
                <a:uLnTx/>
                <a:uFillTx/>
                <a:latin typeface="Trebuchet MS"/>
                <a:ea typeface="ＭＳ Ｐゴシック" charset="0"/>
                <a:cs typeface="Arial" panose="020B0604020202020204" pitchFamily="34" charset="0"/>
              </a:rPr>
              <a:t>Schedule of administration: weekly vs every 2 weeks vs monthly</a:t>
            </a:r>
          </a:p>
          <a:p>
            <a:pPr marL="144666" marR="0" lvl="0" indent="-144666" algn="l" defTabSz="771552"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GB" sz="1519" b="0" i="0" u="none" strike="noStrike" kern="1200" cap="none" spc="0" normalizeH="0" baseline="0" noProof="0">
                <a:ln>
                  <a:noFill/>
                </a:ln>
                <a:solidFill>
                  <a:srgbClr val="FFFFFF">
                    <a:lumMod val="50000"/>
                  </a:srgbClr>
                </a:solidFill>
                <a:effectLst/>
                <a:uLnTx/>
                <a:uFillTx/>
                <a:latin typeface="Trebuchet MS"/>
                <a:ea typeface="ＭＳ Ｐゴシック" charset="0"/>
                <a:cs typeface="Arial" panose="020B0604020202020204" pitchFamily="34" charset="0"/>
              </a:rPr>
              <a:t>Priming dose: yes or no, and number of hospitalization days required</a:t>
            </a:r>
          </a:p>
          <a:p>
            <a:pPr marL="144666" marR="0" lvl="0" indent="-144666" algn="l" defTabSz="771552"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GB" sz="1519" b="0" i="0" u="none" strike="noStrike" kern="1200" cap="none" spc="0" normalizeH="0" baseline="0" noProof="0">
              <a:ln>
                <a:noFill/>
              </a:ln>
              <a:solidFill>
                <a:srgbClr val="FFFFFF">
                  <a:lumMod val="50000"/>
                </a:srgbClr>
              </a:solidFill>
              <a:effectLst/>
              <a:uLnTx/>
              <a:uFillTx/>
              <a:latin typeface="Trebuchet MS"/>
              <a:ea typeface="ＭＳ Ｐゴシック" charset="0"/>
              <a:cs typeface="Arial" panose="020B0604020202020204" pitchFamily="34" charset="0"/>
            </a:endParaRPr>
          </a:p>
          <a:p>
            <a:pPr marL="144666" marR="0" lvl="0" indent="-144666" algn="l" defTabSz="771552"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GB" sz="1519" b="0" i="0" u="none" strike="noStrike" kern="1200" cap="none" spc="0" normalizeH="0" baseline="0" noProof="0">
                <a:ln>
                  <a:noFill/>
                </a:ln>
                <a:solidFill>
                  <a:srgbClr val="FFFFFF">
                    <a:lumMod val="50000"/>
                  </a:srgbClr>
                </a:solidFill>
                <a:effectLst/>
                <a:uLnTx/>
                <a:uFillTx/>
                <a:latin typeface="Trebuchet MS"/>
                <a:ea typeface="ＭＳ Ｐゴシック" charset="0"/>
                <a:cs typeface="Arial" panose="020B0604020202020204" pitchFamily="34" charset="0"/>
              </a:rPr>
              <a:t>Would it be possible to use BsAbs after other BsAbs?</a:t>
            </a:r>
          </a:p>
          <a:p>
            <a:pPr marL="144666" marR="0" lvl="0" indent="-144666" algn="l" defTabSz="771552"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GB" sz="1519" b="0" i="0" u="none" strike="noStrike" kern="1200" cap="none" spc="0" normalizeH="0" baseline="0" noProof="0">
                <a:ln>
                  <a:noFill/>
                </a:ln>
                <a:solidFill>
                  <a:srgbClr val="FFFFFF">
                    <a:lumMod val="50000"/>
                  </a:srgbClr>
                </a:solidFill>
                <a:effectLst/>
                <a:uLnTx/>
                <a:uFillTx/>
                <a:latin typeface="Trebuchet MS"/>
                <a:ea typeface="ＭＳ Ｐゴシック" charset="0"/>
                <a:cs typeface="Arial" panose="020B0604020202020204" pitchFamily="34" charset="0"/>
              </a:rPr>
              <a:t>Are there other targets beyond BCMA?</a:t>
            </a:r>
          </a:p>
          <a:p>
            <a:pPr marL="144666" marR="0" lvl="0" indent="-144666" algn="l" defTabSz="771552"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GB" sz="1519" b="0" i="0" u="none" strike="noStrike" kern="1200" cap="none" spc="0" normalizeH="0" baseline="0" noProof="0">
              <a:ln>
                <a:noFill/>
              </a:ln>
              <a:solidFill>
                <a:srgbClr val="FFFFFF">
                  <a:lumMod val="50000"/>
                </a:srgbClr>
              </a:solidFill>
              <a:effectLst/>
              <a:uLnTx/>
              <a:uFillTx/>
              <a:latin typeface="Trebuchet MS"/>
              <a:ea typeface="ＭＳ Ｐゴシック" charset="0"/>
              <a:cs typeface="Arial" panose="020B0604020202020204" pitchFamily="34" charset="0"/>
            </a:endParaRPr>
          </a:p>
          <a:p>
            <a:pPr marL="144666" marR="0" lvl="0" indent="-144666" algn="l" defTabSz="771552"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GB" sz="1519" b="0" i="0" u="none" strike="noStrike" kern="1200" cap="none" spc="0" normalizeH="0" baseline="0" noProof="0">
              <a:ln>
                <a:noFill/>
              </a:ln>
              <a:solidFill>
                <a:srgbClr val="FFFFFF">
                  <a:lumMod val="50000"/>
                </a:srgbClr>
              </a:solidFill>
              <a:effectLst/>
              <a:uLnTx/>
              <a:uFillTx/>
              <a:latin typeface="Trebuchet MS"/>
              <a:ea typeface="ＭＳ Ｐゴシック" charset="0"/>
              <a:cs typeface="Arial" panose="020B0604020202020204" pitchFamily="34" charset="0"/>
            </a:endParaRPr>
          </a:p>
        </p:txBody>
      </p:sp>
      <p:sp>
        <p:nvSpPr>
          <p:cNvPr id="7" name="Text Placeholder 3">
            <a:extLst>
              <a:ext uri="{FF2B5EF4-FFF2-40B4-BE49-F238E27FC236}">
                <a16:creationId xmlns:a16="http://schemas.microsoft.com/office/drawing/2014/main" id="{76E5526B-E0EF-AB4B-81EF-55A6046DF13F}"/>
              </a:ext>
            </a:extLst>
          </p:cNvPr>
          <p:cNvSpPr txBox="1">
            <a:spLocks/>
          </p:cNvSpPr>
          <p:nvPr/>
        </p:nvSpPr>
        <p:spPr>
          <a:xfrm>
            <a:off x="1473406" y="4472624"/>
            <a:ext cx="4182736" cy="194493"/>
          </a:xfrm>
          <a:prstGeom prst="rect">
            <a:avLst/>
          </a:prstGeom>
        </p:spPr>
        <p:txBody>
          <a:bodyPr vert="horz" anchor="b" anchorCtr="0"/>
          <a:lstStyle>
            <a:lvl1pPr marL="0" marR="0" indent="0" algn="r" defTabSz="771532" rtl="0" eaLnBrk="0" fontAlgn="base" latinLnBrk="0" hangingPunct="0">
              <a:lnSpc>
                <a:spcPct val="100000"/>
              </a:lnSpc>
              <a:spcBef>
                <a:spcPct val="20000"/>
              </a:spcBef>
              <a:spcAft>
                <a:spcPct val="0"/>
              </a:spcAft>
              <a:buClr>
                <a:schemeClr val="accent1"/>
              </a:buClr>
              <a:buSzPct val="85000"/>
              <a:buFont typeface="Wingdings" panose="05000000000000000000" pitchFamily="2" charset="2"/>
              <a:buNone/>
              <a:tabLst/>
              <a:defRPr lang="en-US" sz="1013" kern="1200" baseline="0">
                <a:solidFill>
                  <a:schemeClr val="tx1"/>
                </a:solidFill>
                <a:latin typeface="Arial" panose="020B0604020202020204" pitchFamily="34" charset="0"/>
                <a:ea typeface="ＭＳ Ｐゴシック" pitchFamily="84" charset="-128"/>
                <a:cs typeface="Arial" panose="020B0604020202020204" pitchFamily="34" charset="0"/>
              </a:defRPr>
            </a:lvl1pPr>
            <a:lvl2pPr marL="610797" marR="0" indent="-235746" algn="l" defTabSz="771532" rtl="0" eaLnBrk="0" fontAlgn="base" latinLnBrk="0" hangingPunct="0">
              <a:lnSpc>
                <a:spcPct val="100000"/>
              </a:lnSpc>
              <a:spcBef>
                <a:spcPct val="20000"/>
              </a:spcBef>
              <a:spcAft>
                <a:spcPct val="0"/>
              </a:spcAft>
              <a:buClr>
                <a:schemeClr val="accent2"/>
              </a:buClr>
              <a:buSzTx/>
              <a:buFont typeface="Arial" charset="0"/>
              <a:buChar char="–"/>
              <a:tabLst/>
              <a:defRPr lang="en-US" sz="1350" kern="1200">
                <a:solidFill>
                  <a:schemeClr val="accent4"/>
                </a:solidFill>
                <a:latin typeface="Arial"/>
                <a:ea typeface="ＭＳ Ｐゴシック" pitchFamily="84" charset="-128"/>
                <a:cs typeface="Arial"/>
              </a:defRPr>
            </a:lvl2pPr>
            <a:lvl3pPr marL="835826" marR="0" indent="-150021" algn="l" defTabSz="771532" rtl="0" eaLnBrk="0" fontAlgn="base" latinLnBrk="0" hangingPunct="0">
              <a:lnSpc>
                <a:spcPct val="100000"/>
              </a:lnSpc>
              <a:spcBef>
                <a:spcPct val="20000"/>
              </a:spcBef>
              <a:spcAft>
                <a:spcPct val="0"/>
              </a:spcAft>
              <a:buClr>
                <a:schemeClr val="accent3"/>
              </a:buClr>
              <a:buSzTx/>
              <a:buFont typeface="Arial" charset="0"/>
              <a:buChar char="•"/>
              <a:tabLst/>
              <a:defRPr lang="en-US" sz="1350" kern="1200">
                <a:solidFill>
                  <a:schemeClr val="accent4"/>
                </a:solidFill>
                <a:latin typeface="Arial"/>
                <a:ea typeface="ＭＳ Ｐゴシック" pitchFamily="84" charset="-128"/>
                <a:cs typeface="Arial"/>
              </a:defRPr>
            </a:lvl3pPr>
            <a:lvl4pPr marL="1135867" marR="0" indent="-225030" algn="l" defTabSz="771532" rtl="0" eaLnBrk="0" fontAlgn="base" latinLnBrk="0" hangingPunct="0">
              <a:lnSpc>
                <a:spcPct val="100000"/>
              </a:lnSpc>
              <a:spcBef>
                <a:spcPct val="20000"/>
              </a:spcBef>
              <a:spcAft>
                <a:spcPct val="0"/>
              </a:spcAft>
              <a:buClr>
                <a:schemeClr val="accent4"/>
              </a:buClr>
              <a:buSzTx/>
              <a:buFont typeface="Arial" charset="0"/>
              <a:buChar char="»"/>
              <a:tabLst/>
              <a:defRPr lang="en-US" sz="1350" kern="1200">
                <a:solidFill>
                  <a:schemeClr val="accent4"/>
                </a:solidFill>
                <a:latin typeface="Arial"/>
                <a:ea typeface="ＭＳ Ｐゴシック" pitchFamily="84" charset="-128"/>
                <a:cs typeface="Arial"/>
              </a:defRPr>
            </a:lvl4pPr>
            <a:lvl5pPr marL="1360898" marR="0" indent="-150021" algn="l" defTabSz="771532" rtl="0" eaLnBrk="0" fontAlgn="base" latinLnBrk="0" hangingPunct="0">
              <a:lnSpc>
                <a:spcPct val="100000"/>
              </a:lnSpc>
              <a:spcBef>
                <a:spcPct val="20000"/>
              </a:spcBef>
              <a:spcAft>
                <a:spcPct val="0"/>
              </a:spcAft>
              <a:buClr>
                <a:schemeClr val="accent5"/>
              </a:buClr>
              <a:buSzTx/>
              <a:buFont typeface="Arial" charset="0"/>
              <a:buChar char="•"/>
              <a:tabLst/>
              <a:defRPr lang="en-GB" sz="1350" kern="1200">
                <a:solidFill>
                  <a:schemeClr val="accent4"/>
                </a:solidFill>
                <a:latin typeface="Arial"/>
                <a:ea typeface="ＭＳ Ｐゴシック" pitchFamily="84" charset="-128"/>
                <a:cs typeface="Arial"/>
              </a:defRPr>
            </a:lvl5pPr>
            <a:lvl6pPr marL="2121713" indent="-192883" algn="l" defTabSz="771532" rtl="0" eaLnBrk="1" latinLnBrk="0" hangingPunct="1">
              <a:spcBef>
                <a:spcPct val="20000"/>
              </a:spcBef>
              <a:buFont typeface="Arial" pitchFamily="34" charset="0"/>
              <a:buChar char="•"/>
              <a:defRPr sz="1688" kern="1200">
                <a:solidFill>
                  <a:schemeClr val="tx1"/>
                </a:solidFill>
                <a:latin typeface="+mn-lt"/>
                <a:ea typeface="+mn-ea"/>
                <a:cs typeface="+mn-cs"/>
              </a:defRPr>
            </a:lvl6pPr>
            <a:lvl7pPr marL="2507480" indent="-192883" algn="l" defTabSz="771532" rtl="0" eaLnBrk="1" latinLnBrk="0" hangingPunct="1">
              <a:spcBef>
                <a:spcPct val="20000"/>
              </a:spcBef>
              <a:buFont typeface="Arial" pitchFamily="34" charset="0"/>
              <a:buChar char="•"/>
              <a:defRPr sz="1688" kern="1200">
                <a:solidFill>
                  <a:schemeClr val="tx1"/>
                </a:solidFill>
                <a:latin typeface="+mn-lt"/>
                <a:ea typeface="+mn-ea"/>
                <a:cs typeface="+mn-cs"/>
              </a:defRPr>
            </a:lvl7pPr>
            <a:lvl8pPr marL="2893246" indent="-192883" algn="l" defTabSz="771532" rtl="0" eaLnBrk="1" latinLnBrk="0" hangingPunct="1">
              <a:spcBef>
                <a:spcPct val="20000"/>
              </a:spcBef>
              <a:buFont typeface="Arial" pitchFamily="34" charset="0"/>
              <a:buChar char="•"/>
              <a:defRPr sz="1688" kern="1200">
                <a:solidFill>
                  <a:schemeClr val="tx1"/>
                </a:solidFill>
                <a:latin typeface="+mn-lt"/>
                <a:ea typeface="+mn-ea"/>
                <a:cs typeface="+mn-cs"/>
              </a:defRPr>
            </a:lvl8pPr>
            <a:lvl9pPr marL="3279012" indent="-192883" algn="l" defTabSz="771532" rtl="0" eaLnBrk="1" latinLnBrk="0" hangingPunct="1">
              <a:spcBef>
                <a:spcPct val="20000"/>
              </a:spcBef>
              <a:buFont typeface="Arial" pitchFamily="34" charset="0"/>
              <a:buChar char="•"/>
              <a:defRPr sz="1688" kern="1200">
                <a:solidFill>
                  <a:schemeClr val="tx1"/>
                </a:solidFill>
                <a:latin typeface="+mn-lt"/>
                <a:ea typeface="+mn-ea"/>
                <a:cs typeface="+mn-cs"/>
              </a:defRPr>
            </a:lvl9pPr>
          </a:lstStyle>
          <a:p>
            <a:pPr marL="0" marR="0" lvl="0" indent="0" algn="r" defTabSz="488252" rtl="0" eaLnBrk="0" fontAlgn="base" latinLnBrk="0" hangingPunct="0">
              <a:lnSpc>
                <a:spcPct val="100000"/>
              </a:lnSpc>
              <a:spcBef>
                <a:spcPct val="20000"/>
              </a:spcBef>
              <a:spcAft>
                <a:spcPct val="0"/>
              </a:spcAft>
              <a:buClr>
                <a:srgbClr val="007680"/>
              </a:buClr>
              <a:buSzPct val="85000"/>
              <a:buFont typeface="Wingdings" panose="05000000000000000000" pitchFamily="2" charset="2"/>
              <a:buNone/>
              <a:tabLst/>
              <a:defRPr/>
            </a:pPr>
            <a:endParaRPr kumimoji="0" lang="en-GB" sz="641" b="0" i="0" u="none" strike="noStrike" kern="1200" cap="none" spc="0" normalizeH="0" baseline="0" noProof="0">
              <a:ln>
                <a:noFill/>
              </a:ln>
              <a:solidFill>
                <a:srgbClr val="FFFF00"/>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8" name="TextBox 3">
            <a:extLst>
              <a:ext uri="{FF2B5EF4-FFF2-40B4-BE49-F238E27FC236}">
                <a16:creationId xmlns:a16="http://schemas.microsoft.com/office/drawing/2014/main" id="{1BC4D90D-DA45-4E24-888B-A133F43DA5D5}"/>
              </a:ext>
            </a:extLst>
          </p:cNvPr>
          <p:cNvSpPr txBox="1">
            <a:spLocks noChangeArrowheads="1"/>
          </p:cNvSpPr>
          <p:nvPr/>
        </p:nvSpPr>
        <p:spPr bwMode="auto">
          <a:xfrm>
            <a:off x="2136909" y="4768981"/>
            <a:ext cx="68401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771552" rtl="0" eaLnBrk="0" fontAlgn="base" latinLnBrk="0" hangingPunct="0">
              <a:lnSpc>
                <a:spcPct val="100000"/>
              </a:lnSpc>
              <a:spcBef>
                <a:spcPct val="20000"/>
              </a:spcBef>
              <a:spcAft>
                <a:spcPct val="0"/>
              </a:spcAft>
              <a:buClrTx/>
              <a:buSzTx/>
              <a:buFontTx/>
              <a:buNone/>
              <a:tabLst/>
              <a:defRPr/>
            </a:pPr>
            <a:r>
              <a:rPr kumimoji="0" lang="es-ES" altLang="en-US" sz="1000" b="0" i="0" u="none" strike="noStrike" kern="1200" cap="none" spc="0" normalizeH="0" baseline="0" noProof="0">
                <a:ln>
                  <a:noFill/>
                </a:ln>
                <a:solidFill>
                  <a:srgbClr val="595454">
                    <a:lumMod val="50000"/>
                  </a:srgbClr>
                </a:solidFill>
                <a:effectLst/>
                <a:uLnTx/>
                <a:uFillTx/>
                <a:latin typeface="Trebuchet MS"/>
                <a:ea typeface="ＭＳ Ｐゴシック" charset="-128"/>
                <a:cs typeface="Arial" panose="020B0604020202020204" pitchFamily="34" charset="0"/>
              </a:rPr>
              <a:t>Mateos MV. Personal perspective.</a:t>
            </a:r>
          </a:p>
        </p:txBody>
      </p:sp>
      <p:sp>
        <p:nvSpPr>
          <p:cNvPr id="6" name="TextBox 5">
            <a:extLst>
              <a:ext uri="{FF2B5EF4-FFF2-40B4-BE49-F238E27FC236}">
                <a16:creationId xmlns:a16="http://schemas.microsoft.com/office/drawing/2014/main" id="{33F402FD-090F-134E-B1C3-08075C569F88}"/>
              </a:ext>
            </a:extLst>
          </p:cNvPr>
          <p:cNvSpPr txBox="1"/>
          <p:nvPr/>
        </p:nvSpPr>
        <p:spPr>
          <a:xfrm>
            <a:off x="-7951" y="4504519"/>
            <a:ext cx="7798455" cy="215444"/>
          </a:xfrm>
          <a:prstGeom prst="rect">
            <a:avLst/>
          </a:prstGeom>
          <a:noFill/>
          <a:ln>
            <a:noFill/>
          </a:ln>
        </p:spPr>
        <p:txBody>
          <a:bodyPr wrap="square" anchor="b">
            <a:spAutoFit/>
          </a:bodyPr>
          <a:lstStyle/>
          <a:p>
            <a:pPr marL="0" marR="0" lvl="0" indent="0" algn="l" defTabSz="771552"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a:ln>
                  <a:noFill/>
                </a:ln>
                <a:solidFill>
                  <a:srgbClr val="595454">
                    <a:lumMod val="50000"/>
                  </a:srgbClr>
                </a:solidFill>
                <a:effectLst/>
                <a:uLnTx/>
                <a:uFillTx/>
                <a:latin typeface="Trebuchet MS"/>
                <a:ea typeface="ＭＳ Ｐゴシック" charset="-128"/>
                <a:cs typeface="Arial" panose="020B0604020202020204" pitchFamily="34" charset="0"/>
              </a:rPr>
              <a:t>BCMA, B-cell maturation antigen; IV, intravenous; OS, overall survival; PFS, progression free survival SC, subcutaneous.</a:t>
            </a:r>
          </a:p>
        </p:txBody>
      </p:sp>
    </p:spTree>
    <p:extLst>
      <p:ext uri="{BB962C8B-B14F-4D97-AF65-F5344CB8AC3E}">
        <p14:creationId xmlns:p14="http://schemas.microsoft.com/office/powerpoint/2010/main" val="318373817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2EC1B6F-9F0B-0641-BF8F-5BDD6D2BEC90}"/>
              </a:ext>
            </a:extLst>
          </p:cNvPr>
          <p:cNvSpPr>
            <a:spLocks noGrp="1"/>
          </p:cNvSpPr>
          <p:nvPr>
            <p:ph type="title"/>
          </p:nvPr>
        </p:nvSpPr>
        <p:spPr>
          <a:xfrm>
            <a:off x="274320" y="266946"/>
            <a:ext cx="8595360" cy="685800"/>
          </a:xfrm>
        </p:spPr>
        <p:txBody>
          <a:bodyPr/>
          <a:lstStyle/>
          <a:p>
            <a:r>
              <a:rPr lang="en-US" noProof="0"/>
              <a:t>Clinical outcomes of RRMM following treatment with BsAbs</a:t>
            </a:r>
          </a:p>
        </p:txBody>
      </p:sp>
      <p:sp>
        <p:nvSpPr>
          <p:cNvPr id="3" name="Marcador de contenido 2">
            <a:extLst>
              <a:ext uri="{FF2B5EF4-FFF2-40B4-BE49-F238E27FC236}">
                <a16:creationId xmlns:a16="http://schemas.microsoft.com/office/drawing/2014/main" id="{EA103DEB-98CC-8E4B-BAD9-50D193682803}"/>
              </a:ext>
            </a:extLst>
          </p:cNvPr>
          <p:cNvSpPr>
            <a:spLocks noGrp="1"/>
          </p:cNvSpPr>
          <p:nvPr>
            <p:ph idx="1"/>
          </p:nvPr>
        </p:nvSpPr>
        <p:spPr>
          <a:xfrm>
            <a:off x="367334" y="857796"/>
            <a:ext cx="8410906" cy="3240000"/>
          </a:xfrm>
        </p:spPr>
        <p:txBody>
          <a:bodyPr/>
          <a:lstStyle/>
          <a:p>
            <a:pPr marL="174625" indent="-174625"/>
            <a:r>
              <a:rPr lang="en-US" noProof="0"/>
              <a:t>64 RRMM identified as relapsers after treatment with BsAbs</a:t>
            </a:r>
          </a:p>
          <a:p>
            <a:pPr marL="461963" lvl="1" indent="-222250"/>
            <a:r>
              <a:rPr lang="en-US" noProof="0"/>
              <a:t>7 prior lines</a:t>
            </a:r>
          </a:p>
          <a:p>
            <a:pPr marL="461963" lvl="1" indent="-222250"/>
            <a:r>
              <a:rPr lang="en-US" noProof="0"/>
              <a:t>89% TCR</a:t>
            </a:r>
          </a:p>
          <a:p>
            <a:pPr marL="461963" lvl="1" indent="-222250"/>
            <a:r>
              <a:rPr lang="en-US" noProof="0"/>
              <a:t>44% penta-refractory</a:t>
            </a:r>
          </a:p>
          <a:p>
            <a:pPr marL="174625" lvl="0" indent="-174625"/>
            <a:r>
              <a:rPr lang="en-US" noProof="0">
                <a:solidFill>
                  <a:srgbClr val="595454"/>
                </a:solidFill>
              </a:rPr>
              <a:t>Rescue therapies</a:t>
            </a:r>
          </a:p>
          <a:p>
            <a:pPr marL="461963" lvl="1" indent="-222250"/>
            <a:r>
              <a:rPr lang="en-US" noProof="0">
                <a:solidFill>
                  <a:srgbClr val="595454"/>
                </a:solidFill>
              </a:rPr>
              <a:t>Second BsAbs (n = 20 pts, 33%) </a:t>
            </a:r>
            <a:r>
              <a:rPr lang="en-US" noProof="0">
                <a:solidFill>
                  <a:srgbClr val="BE2BBB"/>
                </a:solidFill>
                <a:sym typeface="Wingdings" pitchFamily="2" charset="2"/>
              </a:rPr>
              <a:t>  10 patients optimal response</a:t>
            </a:r>
            <a:endParaRPr lang="en-US" noProof="0">
              <a:solidFill>
                <a:srgbClr val="595454"/>
              </a:solidFill>
            </a:endParaRPr>
          </a:p>
          <a:p>
            <a:pPr marL="461963" lvl="1" indent="-222250"/>
            <a:r>
              <a:rPr lang="en-US" noProof="0">
                <a:solidFill>
                  <a:srgbClr val="595454"/>
                </a:solidFill>
              </a:rPr>
              <a:t>CAR T cells (n = 15 pts, 20%)</a:t>
            </a:r>
            <a:r>
              <a:rPr lang="en-US" noProof="0">
                <a:solidFill>
                  <a:srgbClr val="595454"/>
                </a:solidFill>
                <a:sym typeface="Wingdings" pitchFamily="2" charset="2"/>
              </a:rPr>
              <a:t> </a:t>
            </a:r>
            <a:r>
              <a:rPr lang="en-US" noProof="0">
                <a:solidFill>
                  <a:srgbClr val="BE2BBB"/>
                </a:solidFill>
                <a:sym typeface="Wingdings" pitchFamily="2" charset="2"/>
              </a:rPr>
              <a:t> 8 patients optimal response</a:t>
            </a:r>
            <a:endParaRPr lang="en-US" noProof="0">
              <a:solidFill>
                <a:srgbClr val="BE2BBB"/>
              </a:solidFill>
            </a:endParaRPr>
          </a:p>
          <a:p>
            <a:pPr marL="461963" lvl="1" indent="-222250"/>
            <a:r>
              <a:rPr lang="en-US" noProof="0">
                <a:solidFill>
                  <a:srgbClr val="595454"/>
                </a:solidFill>
              </a:rPr>
              <a:t>Intensive chemo (n = 36, 59%)</a:t>
            </a:r>
          </a:p>
          <a:p>
            <a:pPr marL="174625" lvl="1" indent="-174625">
              <a:buFont typeface="Arial" panose="020B0604020202020204" pitchFamily="34" charset="0"/>
              <a:buChar char="•"/>
            </a:pPr>
            <a:r>
              <a:rPr lang="en-US" noProof="0">
                <a:solidFill>
                  <a:srgbClr val="595454"/>
                </a:solidFill>
              </a:rPr>
              <a:t>There are some other options beyond the bispecific mAbs, and we have to consider target and fitness of the T lymphocytes</a:t>
            </a:r>
          </a:p>
          <a:p>
            <a:pPr marL="144666" lvl="1" indent="0">
              <a:buNone/>
            </a:pPr>
            <a:endParaRPr lang="en-US" noProof="0">
              <a:solidFill>
                <a:srgbClr val="595454"/>
              </a:solidFill>
            </a:endParaRPr>
          </a:p>
          <a:p>
            <a:pPr marL="144666" lvl="1" indent="0">
              <a:buNone/>
            </a:pPr>
            <a:endParaRPr lang="en-US" noProof="0">
              <a:solidFill>
                <a:srgbClr val="595454"/>
              </a:solidFill>
            </a:endParaRPr>
          </a:p>
          <a:p>
            <a:pPr lvl="1"/>
            <a:endParaRPr lang="en-US" noProof="0"/>
          </a:p>
        </p:txBody>
      </p:sp>
      <p:sp>
        <p:nvSpPr>
          <p:cNvPr id="5" name="Cerrar llave 4">
            <a:extLst>
              <a:ext uri="{FF2B5EF4-FFF2-40B4-BE49-F238E27FC236}">
                <a16:creationId xmlns:a16="http://schemas.microsoft.com/office/drawing/2014/main" id="{562D7575-D9FE-EB42-9F7B-FD66D933F4C6}"/>
              </a:ext>
            </a:extLst>
          </p:cNvPr>
          <p:cNvSpPr/>
          <p:nvPr/>
        </p:nvSpPr>
        <p:spPr>
          <a:xfrm>
            <a:off x="5998048" y="2193093"/>
            <a:ext cx="136625" cy="458093"/>
          </a:xfrm>
          <a:prstGeom prst="rightBrace">
            <a:avLst/>
          </a:prstGeom>
          <a:ln w="12700" cap="sq">
            <a:solidFill>
              <a:srgbClr val="BE2BBB"/>
            </a:solidFill>
          </a:ln>
        </p:spPr>
        <p:style>
          <a:lnRef idx="1">
            <a:schemeClr val="accent1"/>
          </a:lnRef>
          <a:fillRef idx="0">
            <a:schemeClr val="accent1"/>
          </a:fillRef>
          <a:effectRef idx="0">
            <a:srgbClr val="000000"/>
          </a:effectRef>
          <a:fontRef idx="minor">
            <a:schemeClr val="lt1"/>
          </a:fontRef>
        </p:style>
        <p:txBody>
          <a:bodyPr rtlCol="0" anchor="ctr"/>
          <a:lstStyle/>
          <a:p>
            <a:pPr marL="0" marR="0" lvl="0" indent="0" algn="ctr" defTabSz="761970" rtl="0" eaLnBrk="1" fontAlgn="auto" latinLnBrk="0" hangingPunct="1">
              <a:lnSpc>
                <a:spcPct val="100000"/>
              </a:lnSpc>
              <a:spcBef>
                <a:spcPts val="0"/>
              </a:spcBef>
              <a:spcAft>
                <a:spcPts val="0"/>
              </a:spcAft>
              <a:buClrTx/>
              <a:buSzTx/>
              <a:buFontTx/>
              <a:buNone/>
              <a:tabLst/>
              <a:defRPr/>
            </a:pPr>
            <a:endParaRPr kumimoji="0" lang="es-ES" sz="1139" b="0" i="0" u="none" strike="noStrike" kern="1200" cap="none" spc="0" normalizeH="0" baseline="0" noProof="0">
              <a:ln>
                <a:noFill/>
              </a:ln>
              <a:solidFill>
                <a:srgbClr val="FFFFFF"/>
              </a:solidFill>
              <a:effectLst/>
              <a:uLnTx/>
              <a:uFillTx/>
              <a:latin typeface="Trebuchet MS"/>
              <a:ea typeface="+mn-ea"/>
              <a:cs typeface="+mn-cs"/>
            </a:endParaRPr>
          </a:p>
        </p:txBody>
      </p:sp>
      <p:sp>
        <p:nvSpPr>
          <p:cNvPr id="6" name="CuadroTexto 5">
            <a:extLst>
              <a:ext uri="{FF2B5EF4-FFF2-40B4-BE49-F238E27FC236}">
                <a16:creationId xmlns:a16="http://schemas.microsoft.com/office/drawing/2014/main" id="{6EDA0014-3CF4-9545-AFFB-B407FCB09BAF}"/>
              </a:ext>
            </a:extLst>
          </p:cNvPr>
          <p:cNvSpPr txBox="1"/>
          <p:nvPr/>
        </p:nvSpPr>
        <p:spPr>
          <a:xfrm>
            <a:off x="6355980" y="2092465"/>
            <a:ext cx="1655564" cy="578644"/>
          </a:xfrm>
          <a:prstGeom prst="rect">
            <a:avLst/>
          </a:prstGeom>
          <a:noFill/>
        </p:spPr>
        <p:txBody>
          <a:bodyPr wrap="none" lIns="0" tIns="0" rIns="0" bIns="0" rtlCol="0" anchor="ctr">
            <a:noAutofit/>
          </a:bodyPr>
          <a:lstStyle/>
          <a:p>
            <a:pPr marL="0" marR="0" lvl="0" indent="0" algn="l" defTabSz="761970" rtl="0" eaLnBrk="1" fontAlgn="auto" latinLnBrk="0" hangingPunct="1">
              <a:lnSpc>
                <a:spcPct val="100000"/>
              </a:lnSpc>
              <a:spcBef>
                <a:spcPts val="760"/>
              </a:spcBef>
              <a:spcAft>
                <a:spcPts val="0"/>
              </a:spcAft>
              <a:buClrTx/>
              <a:buSzPct val="100000"/>
              <a:buFontTx/>
              <a:buNone/>
              <a:tabLst/>
              <a:defRPr/>
            </a:pPr>
            <a:r>
              <a:rPr kumimoji="0" lang="es-ES" sz="1266" b="1" i="0" u="none" strike="noStrike" kern="1200" cap="none" spc="0" normalizeH="0" baseline="0" noProof="0">
                <a:ln>
                  <a:noFill/>
                </a:ln>
                <a:solidFill>
                  <a:srgbClr val="595454"/>
                </a:solidFill>
                <a:effectLst/>
                <a:uLnTx/>
                <a:uFillTx/>
                <a:latin typeface="Trebuchet MS"/>
                <a:ea typeface="+mn-ea"/>
                <a:cs typeface="+mn-cs"/>
              </a:rPr>
              <a:t>Median PFS = 28.9 mo</a:t>
            </a:r>
          </a:p>
        </p:txBody>
      </p:sp>
      <p:sp>
        <p:nvSpPr>
          <p:cNvPr id="11" name="Rectángulo 10">
            <a:extLst>
              <a:ext uri="{FF2B5EF4-FFF2-40B4-BE49-F238E27FC236}">
                <a16:creationId xmlns:a16="http://schemas.microsoft.com/office/drawing/2014/main" id="{3F6F1A93-CCD3-5A4C-87F8-D64EBC9DD124}"/>
              </a:ext>
            </a:extLst>
          </p:cNvPr>
          <p:cNvSpPr/>
          <p:nvPr/>
        </p:nvSpPr>
        <p:spPr>
          <a:xfrm>
            <a:off x="1365733" y="4769765"/>
            <a:ext cx="7612863" cy="246221"/>
          </a:xfrm>
          <a:prstGeom prst="rect">
            <a:avLst/>
          </a:prstGeom>
        </p:spPr>
        <p:txBody>
          <a:bodyPr wrap="square">
            <a:spAutoFit/>
          </a:bodyPr>
          <a:lstStyle/>
          <a:p>
            <a:pPr marL="0" marR="0" lvl="0" indent="0" algn="r" defTabSz="76197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a:ln>
                  <a:noFill/>
                </a:ln>
                <a:solidFill>
                  <a:srgbClr val="595454">
                    <a:lumMod val="50000"/>
                  </a:srgbClr>
                </a:solidFill>
                <a:effectLst/>
                <a:uLnTx/>
                <a:uFillTx/>
                <a:latin typeface="Trebuchet MS"/>
                <a:ea typeface="+mn-ea"/>
                <a:cs typeface="+mn-cs"/>
              </a:rPr>
              <a:t>Krishnan AY, et al. ASH 2021. Abstract 158. </a:t>
            </a:r>
          </a:p>
        </p:txBody>
      </p:sp>
    </p:spTree>
    <p:extLst>
      <p:ext uri="{BB962C8B-B14F-4D97-AF65-F5344CB8AC3E}">
        <p14:creationId xmlns:p14="http://schemas.microsoft.com/office/powerpoint/2010/main" val="190253100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BEDC13E3-4A58-5D4B-9130-B795A1C614A7}"/>
              </a:ext>
            </a:extLst>
          </p:cNvPr>
          <p:cNvSpPr>
            <a:spLocks noGrp="1"/>
          </p:cNvSpPr>
          <p:nvPr>
            <p:ph type="title"/>
          </p:nvPr>
        </p:nvSpPr>
        <p:spPr>
          <a:xfrm>
            <a:off x="274320" y="267658"/>
            <a:ext cx="8595360" cy="685800"/>
          </a:xfrm>
        </p:spPr>
        <p:txBody>
          <a:bodyPr/>
          <a:lstStyle/>
          <a:p>
            <a:r>
              <a:rPr lang="en-US">
                <a:latin typeface="+mn-lt"/>
                <a:ea typeface="Calibri"/>
                <a:cs typeface="Calibri"/>
                <a:sym typeface="Calibri"/>
              </a:rPr>
              <a:t>Phase I study of talquetamab in RRMM: Updated results</a:t>
            </a:r>
            <a:br>
              <a:rPr lang="en-US">
                <a:latin typeface="+mn-lt"/>
                <a:ea typeface="Calibri"/>
                <a:cs typeface="Calibri"/>
                <a:sym typeface="Calibri"/>
              </a:rPr>
            </a:br>
            <a:endParaRPr lang="en-US" noProof="0">
              <a:latin typeface="+mn-lt"/>
            </a:endParaRPr>
          </a:p>
        </p:txBody>
      </p:sp>
      <p:sp>
        <p:nvSpPr>
          <p:cNvPr id="6" name="Google Shape;184;p8">
            <a:extLst>
              <a:ext uri="{FF2B5EF4-FFF2-40B4-BE49-F238E27FC236}">
                <a16:creationId xmlns:a16="http://schemas.microsoft.com/office/drawing/2014/main" id="{08FBE74C-6DDE-8547-A976-B8F864DA46D1}"/>
              </a:ext>
            </a:extLst>
          </p:cNvPr>
          <p:cNvSpPr/>
          <p:nvPr/>
        </p:nvSpPr>
        <p:spPr>
          <a:xfrm>
            <a:off x="945833" y="673162"/>
            <a:ext cx="6965789" cy="455360"/>
          </a:xfrm>
          <a:prstGeom prst="roundRect">
            <a:avLst>
              <a:gd name="adj" fmla="val 16667"/>
            </a:avLst>
          </a:prstGeom>
          <a:solidFill>
            <a:schemeClr val="bg2"/>
          </a:solidFill>
          <a:ln>
            <a:noFill/>
          </a:ln>
        </p:spPr>
        <p:txBody>
          <a:bodyPr spcFirstLastPara="1" wrap="square" lIns="65087" tIns="32535" rIns="65087" bIns="32535" anchor="ctr" anchorCtr="0">
            <a:noAutofit/>
          </a:bodyPr>
          <a:lstStyle/>
          <a:p>
            <a:pPr marL="448691" marR="0" lvl="0" indent="0" algn="l" defTabSz="650996" rtl="0" eaLnBrk="1" fontAlgn="auto" latinLnBrk="0" hangingPunct="1">
              <a:lnSpc>
                <a:spcPct val="100000"/>
              </a:lnSpc>
              <a:spcBef>
                <a:spcPts val="0"/>
              </a:spcBef>
              <a:spcAft>
                <a:spcPts val="0"/>
              </a:spcAft>
              <a:buClr>
                <a:srgbClr val="000000"/>
              </a:buClr>
              <a:buSzTx/>
              <a:buFontTx/>
              <a:buNone/>
              <a:tabLst/>
              <a:defRPr/>
            </a:pPr>
            <a:r>
              <a:rPr kumimoji="0" lang="en-GB" sz="855" b="0" i="0" u="none" strike="noStrike" kern="0" cap="none" spc="0" normalizeH="0" baseline="0" noProof="0">
                <a:ln>
                  <a:noFill/>
                </a:ln>
                <a:solidFill>
                  <a:srgbClr val="595454"/>
                </a:solidFill>
                <a:effectLst/>
                <a:uLnTx/>
                <a:uFillTx/>
                <a:latin typeface="Calibri"/>
                <a:ea typeface="Calibri"/>
                <a:cs typeface="Calibri"/>
                <a:sym typeface="Calibri"/>
              </a:rPr>
              <a:t>To identify the RP2D of the GPRC5D×CD3 bispecific antibody talquetamab in patients with multiple myeloma who are relapsed/refractory to standard therapies including immunomodulatory drugs and proteasome inhibitors. Prior anti-BCMA therapy is allowed</a:t>
            </a:r>
            <a:endParaRPr kumimoji="0" sz="855" b="0" i="0" u="none" strike="noStrike" kern="0" cap="none" spc="0" normalizeH="0" baseline="30000" noProof="0">
              <a:ln>
                <a:noFill/>
              </a:ln>
              <a:solidFill>
                <a:srgbClr val="595454"/>
              </a:solidFill>
              <a:effectLst/>
              <a:uLnTx/>
              <a:uFillTx/>
              <a:latin typeface="Calibri"/>
              <a:ea typeface="Calibri"/>
              <a:cs typeface="Calibri"/>
              <a:sym typeface="Calibri"/>
            </a:endParaRPr>
          </a:p>
        </p:txBody>
      </p:sp>
      <p:pic>
        <p:nvPicPr>
          <p:cNvPr id="7" name="Google Shape;185;p8" descr="Bullseye">
            <a:extLst>
              <a:ext uri="{FF2B5EF4-FFF2-40B4-BE49-F238E27FC236}">
                <a16:creationId xmlns:a16="http://schemas.microsoft.com/office/drawing/2014/main" id="{4FEAE4B7-5104-524F-BFE9-2952DB49807A}"/>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47137" y="726849"/>
            <a:ext cx="364148" cy="364148"/>
          </a:xfrm>
          <a:prstGeom prst="rect">
            <a:avLst/>
          </a:prstGeom>
          <a:noFill/>
          <a:ln>
            <a:noFill/>
          </a:ln>
        </p:spPr>
      </p:pic>
      <p:grpSp>
        <p:nvGrpSpPr>
          <p:cNvPr id="8" name="Group 15">
            <a:extLst>
              <a:ext uri="{FF2B5EF4-FFF2-40B4-BE49-F238E27FC236}">
                <a16:creationId xmlns:a16="http://schemas.microsoft.com/office/drawing/2014/main" id="{91EAA2B6-68EA-6C4F-9E29-2F2B1E38D0D4}"/>
              </a:ext>
            </a:extLst>
          </p:cNvPr>
          <p:cNvGrpSpPr/>
          <p:nvPr/>
        </p:nvGrpSpPr>
        <p:grpSpPr>
          <a:xfrm>
            <a:off x="1075696" y="1349415"/>
            <a:ext cx="428140" cy="442007"/>
            <a:chOff x="4356000" y="2420190"/>
            <a:chExt cx="432000" cy="445993"/>
          </a:xfrm>
        </p:grpSpPr>
        <p:pic>
          <p:nvPicPr>
            <p:cNvPr id="9" name="Graphic 38" descr="Woman">
              <a:extLst>
                <a:ext uri="{FF2B5EF4-FFF2-40B4-BE49-F238E27FC236}">
                  <a16:creationId xmlns:a16="http://schemas.microsoft.com/office/drawing/2014/main" id="{5CF381C7-3233-944D-8588-43342D31F126}"/>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469427" y="2420190"/>
              <a:ext cx="205140" cy="205140"/>
            </a:xfrm>
            <a:prstGeom prst="rect">
              <a:avLst/>
            </a:prstGeom>
          </p:spPr>
        </p:pic>
        <p:pic>
          <p:nvPicPr>
            <p:cNvPr id="10" name="Graphic 39" descr="Man">
              <a:extLst>
                <a:ext uri="{FF2B5EF4-FFF2-40B4-BE49-F238E27FC236}">
                  <a16:creationId xmlns:a16="http://schemas.microsoft.com/office/drawing/2014/main" id="{AC634335-556A-8144-A3E2-C3721B138FEE}"/>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356000" y="2420190"/>
              <a:ext cx="205140" cy="205140"/>
            </a:xfrm>
            <a:prstGeom prst="rect">
              <a:avLst/>
            </a:prstGeom>
          </p:spPr>
        </p:pic>
        <p:pic>
          <p:nvPicPr>
            <p:cNvPr id="11" name="Graphic 40" descr="Man">
              <a:extLst>
                <a:ext uri="{FF2B5EF4-FFF2-40B4-BE49-F238E27FC236}">
                  <a16:creationId xmlns:a16="http://schemas.microsoft.com/office/drawing/2014/main" id="{CCE53F9C-CA0E-3F42-B619-A82789FE980D}"/>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582855" y="2423663"/>
              <a:ext cx="205140" cy="205140"/>
            </a:xfrm>
            <a:prstGeom prst="rect">
              <a:avLst/>
            </a:prstGeom>
          </p:spPr>
        </p:pic>
        <p:pic>
          <p:nvPicPr>
            <p:cNvPr id="12" name="Graphic 35" descr="Man">
              <a:extLst>
                <a:ext uri="{FF2B5EF4-FFF2-40B4-BE49-F238E27FC236}">
                  <a16:creationId xmlns:a16="http://schemas.microsoft.com/office/drawing/2014/main" id="{4B36C212-B180-334B-A69D-559AE4B43924}"/>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4469438" y="2661043"/>
              <a:ext cx="205140" cy="205140"/>
            </a:xfrm>
            <a:prstGeom prst="rect">
              <a:avLst/>
            </a:prstGeom>
          </p:spPr>
        </p:pic>
        <p:pic>
          <p:nvPicPr>
            <p:cNvPr id="13" name="Graphic 36" descr="Woman">
              <a:extLst>
                <a:ext uri="{FF2B5EF4-FFF2-40B4-BE49-F238E27FC236}">
                  <a16:creationId xmlns:a16="http://schemas.microsoft.com/office/drawing/2014/main" id="{EFB428E0-C942-E74E-8BEB-90A0B0BD4DAB}"/>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4356016" y="2661043"/>
              <a:ext cx="205140" cy="205140"/>
            </a:xfrm>
            <a:prstGeom prst="rect">
              <a:avLst/>
            </a:prstGeom>
          </p:spPr>
        </p:pic>
        <p:pic>
          <p:nvPicPr>
            <p:cNvPr id="14" name="Graphic 37" descr="Woman">
              <a:extLst>
                <a:ext uri="{FF2B5EF4-FFF2-40B4-BE49-F238E27FC236}">
                  <a16:creationId xmlns:a16="http://schemas.microsoft.com/office/drawing/2014/main" id="{AE6EB532-B576-F043-BC67-B5F44753355D}"/>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4582860" y="2661043"/>
              <a:ext cx="205140" cy="205140"/>
            </a:xfrm>
            <a:prstGeom prst="rect">
              <a:avLst/>
            </a:prstGeom>
          </p:spPr>
        </p:pic>
      </p:grpSp>
      <p:sp>
        <p:nvSpPr>
          <p:cNvPr id="16" name="Google Shape;272;p11">
            <a:extLst>
              <a:ext uri="{FF2B5EF4-FFF2-40B4-BE49-F238E27FC236}">
                <a16:creationId xmlns:a16="http://schemas.microsoft.com/office/drawing/2014/main" id="{9AA5B573-D92C-9A49-A35C-3C8B3C656D80}"/>
              </a:ext>
            </a:extLst>
          </p:cNvPr>
          <p:cNvSpPr/>
          <p:nvPr/>
        </p:nvSpPr>
        <p:spPr>
          <a:xfrm>
            <a:off x="1934580" y="1305437"/>
            <a:ext cx="3082723" cy="466400"/>
          </a:xfrm>
          <a:prstGeom prst="wedgeRoundRectCallout">
            <a:avLst>
              <a:gd name="adj1" fmla="val -60834"/>
              <a:gd name="adj2" fmla="val 25993"/>
              <a:gd name="adj3" fmla="val 16667"/>
            </a:avLst>
          </a:prstGeom>
          <a:solidFill>
            <a:schemeClr val="accent2"/>
          </a:solidFill>
          <a:ln w="12700" cap="flat" cmpd="sng">
            <a:noFill/>
            <a:prstDash val="solid"/>
            <a:miter lim="800000"/>
            <a:headEnd type="none" w="sm" len="sm"/>
            <a:tailEnd type="none" w="sm" len="sm"/>
          </a:ln>
          <a:effectLst>
            <a:outerShdw blurRad="63500" sx="102000" sy="102000" algn="ctr" rotWithShape="0">
              <a:srgbClr val="000000">
                <a:alpha val="40000"/>
              </a:srgbClr>
            </a:outerShdw>
          </a:effectLst>
        </p:spPr>
        <p:txBody>
          <a:bodyPr spcFirstLastPara="1" wrap="square" lIns="65087" tIns="32535" rIns="65087" bIns="32535" anchor="ctr" anchorCtr="0">
            <a:noAutofit/>
          </a:bodyPr>
          <a:lstStyle/>
          <a:p>
            <a:pPr marL="0" marR="0" lvl="0" indent="0" algn="l" defTabSz="650996" rtl="0" eaLnBrk="1" fontAlgn="auto" latinLnBrk="0" hangingPunct="1">
              <a:lnSpc>
                <a:spcPct val="100000"/>
              </a:lnSpc>
              <a:spcBef>
                <a:spcPts val="0"/>
              </a:spcBef>
              <a:spcAft>
                <a:spcPts val="0"/>
              </a:spcAft>
              <a:buClr>
                <a:srgbClr val="000000"/>
              </a:buClr>
              <a:buSzTx/>
              <a:buFontTx/>
              <a:buNone/>
              <a:tabLst/>
              <a:defRPr/>
            </a:pPr>
            <a:r>
              <a:rPr kumimoji="0" lang="en-GB" sz="855" b="0" i="0" u="none" strike="noStrike" kern="0" cap="none" spc="0" normalizeH="0" baseline="0" noProof="0">
                <a:ln>
                  <a:noFill/>
                </a:ln>
                <a:solidFill>
                  <a:srgbClr val="595454"/>
                </a:solidFill>
                <a:effectLst/>
                <a:uLnTx/>
                <a:uFillTx/>
                <a:latin typeface="Calibri" panose="020F0502020204030204"/>
                <a:ea typeface="+mn-ea"/>
                <a:cs typeface="Arial"/>
                <a:sym typeface="Arial"/>
              </a:rPr>
              <a:t>Another RP2D: 800 µg/kg Q2W </a:t>
            </a:r>
          </a:p>
          <a:p>
            <a:pPr marL="0" marR="0" lvl="0" indent="0" algn="l" defTabSz="650996" rtl="0" eaLnBrk="1" fontAlgn="auto" latinLnBrk="0" hangingPunct="1">
              <a:lnSpc>
                <a:spcPct val="100000"/>
              </a:lnSpc>
              <a:spcBef>
                <a:spcPts val="0"/>
              </a:spcBef>
              <a:spcAft>
                <a:spcPts val="0"/>
              </a:spcAft>
              <a:buClr>
                <a:srgbClr val="FFFFFF"/>
              </a:buClr>
              <a:buSzTx/>
              <a:buFontTx/>
              <a:buNone/>
              <a:tabLst/>
              <a:defRPr/>
            </a:pPr>
            <a:r>
              <a:rPr kumimoji="0" lang="en-GB" sz="855" b="0" i="0" u="none" strike="noStrike" kern="0" cap="none" spc="0" normalizeH="0" baseline="0" noProof="0">
                <a:ln>
                  <a:noFill/>
                </a:ln>
                <a:solidFill>
                  <a:srgbClr val="BE2BBB"/>
                </a:solidFill>
                <a:effectLst/>
                <a:uLnTx/>
                <a:uFillTx/>
                <a:latin typeface="Calibri" panose="020F0502020204030204"/>
                <a:ea typeface="+mn-ea"/>
                <a:cs typeface="Arial"/>
                <a:sym typeface="Arial"/>
              </a:rPr>
              <a:t>76% triple-refractory and 16% exposed to anti-BCMA</a:t>
            </a:r>
          </a:p>
        </p:txBody>
      </p:sp>
      <p:sp>
        <p:nvSpPr>
          <p:cNvPr id="17" name="TextBox 67">
            <a:extLst>
              <a:ext uri="{FF2B5EF4-FFF2-40B4-BE49-F238E27FC236}">
                <a16:creationId xmlns:a16="http://schemas.microsoft.com/office/drawing/2014/main" id="{3FDBD0C6-5C25-D140-8616-400609D44B9D}"/>
              </a:ext>
            </a:extLst>
          </p:cNvPr>
          <p:cNvSpPr txBox="1"/>
          <p:nvPr/>
        </p:nvSpPr>
        <p:spPr>
          <a:xfrm>
            <a:off x="6090699" y="1415297"/>
            <a:ext cx="2693238" cy="2233336"/>
          </a:xfrm>
          <a:prstGeom prst="roundRect">
            <a:avLst/>
          </a:prstGeom>
          <a:solidFill>
            <a:srgbClr val="FFECCD"/>
          </a:solidFill>
          <a:ln w="19050">
            <a:solidFill>
              <a:srgbClr val="A69F9F"/>
            </a:solidFill>
          </a:ln>
        </p:spPr>
        <p:txBody>
          <a:bodyPr wrap="square"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71450" marR="0" lvl="0" indent="-171450" algn="l" defTabSz="650996"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GB" sz="1050" b="1" i="0" u="none" strike="noStrike" kern="0" cap="none" spc="0" normalizeH="0" baseline="0" noProof="0">
                <a:ln>
                  <a:noFill/>
                </a:ln>
                <a:solidFill>
                  <a:srgbClr val="595454"/>
                </a:solidFill>
                <a:effectLst/>
                <a:uLnTx/>
                <a:uFillTx/>
                <a:latin typeface="Trebuchet MS"/>
                <a:cs typeface="Arial"/>
                <a:sym typeface="Arial"/>
              </a:rPr>
              <a:t>Talquetamab at the RP2D of 405 μg/kg QW and 800 </a:t>
            </a:r>
            <a:r>
              <a:rPr kumimoji="0" lang="en-GB" sz="1050" b="1" i="0" u="none" strike="noStrike" kern="0" cap="none" spc="0" normalizeH="0" baseline="0" noProof="0">
                <a:ln>
                  <a:noFill/>
                </a:ln>
                <a:solidFill>
                  <a:srgbClr val="595454"/>
                </a:solidFill>
                <a:effectLst/>
                <a:uLnTx/>
                <a:uFillTx/>
                <a:latin typeface="Arial"/>
                <a:cs typeface="Arial"/>
                <a:sym typeface="Arial"/>
              </a:rPr>
              <a:t>μg/kg Q2W </a:t>
            </a:r>
            <a:r>
              <a:rPr kumimoji="0" lang="en-GB" sz="1050" b="1" i="0" u="none" strike="noStrike" kern="0" cap="none" spc="0" normalizeH="0" baseline="0" noProof="0">
                <a:ln>
                  <a:noFill/>
                </a:ln>
                <a:solidFill>
                  <a:srgbClr val="595454"/>
                </a:solidFill>
                <a:effectLst/>
                <a:uLnTx/>
                <a:uFillTx/>
                <a:latin typeface="Trebuchet MS"/>
                <a:cs typeface="Arial"/>
                <a:sym typeface="Arial"/>
              </a:rPr>
              <a:t>SC was well-tolerated with encouraging efficacy; durable, deepening responses and delayed low-grade CRS were observed.</a:t>
            </a:r>
          </a:p>
          <a:p>
            <a:pPr marL="171450" marR="0" lvl="0" indent="-171450" algn="l" defTabSz="650996"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GB" sz="1050" b="1" i="0" u="none" strike="noStrike" kern="0" cap="none" spc="0" normalizeH="0" baseline="0" noProof="0">
                <a:ln>
                  <a:noFill/>
                </a:ln>
                <a:solidFill>
                  <a:srgbClr val="595454"/>
                </a:solidFill>
                <a:effectLst/>
                <a:uLnTx/>
                <a:uFillTx/>
                <a:latin typeface="Trebuchet MS"/>
                <a:cs typeface="Arial"/>
                <a:sym typeface="Arial"/>
              </a:rPr>
              <a:t>Future studies will investigate teclistamab in earlier lines of therapy, and in combinations.</a:t>
            </a:r>
          </a:p>
        </p:txBody>
      </p:sp>
      <p:graphicFrame>
        <p:nvGraphicFramePr>
          <p:cNvPr id="20" name="Chart 42">
            <a:extLst>
              <a:ext uri="{FF2B5EF4-FFF2-40B4-BE49-F238E27FC236}">
                <a16:creationId xmlns:a16="http://schemas.microsoft.com/office/drawing/2014/main" id="{B791E990-22C8-5C4F-BF50-7B63AE39257C}"/>
              </a:ext>
            </a:extLst>
          </p:cNvPr>
          <p:cNvGraphicFramePr/>
          <p:nvPr/>
        </p:nvGraphicFramePr>
        <p:xfrm>
          <a:off x="3271196" y="2175856"/>
          <a:ext cx="2593078" cy="1512278"/>
        </p:xfrm>
        <a:graphic>
          <a:graphicData uri="http://schemas.openxmlformats.org/drawingml/2006/chart">
            <c:chart xmlns:c="http://schemas.openxmlformats.org/drawingml/2006/chart" xmlns:r="http://schemas.openxmlformats.org/officeDocument/2006/relationships" r:id="rId8"/>
          </a:graphicData>
        </a:graphic>
      </p:graphicFrame>
      <p:sp>
        <p:nvSpPr>
          <p:cNvPr id="21" name="TextBox 43">
            <a:extLst>
              <a:ext uri="{FF2B5EF4-FFF2-40B4-BE49-F238E27FC236}">
                <a16:creationId xmlns:a16="http://schemas.microsoft.com/office/drawing/2014/main" id="{D272C5A9-2352-2B4B-B394-81861ABED2D9}"/>
              </a:ext>
            </a:extLst>
          </p:cNvPr>
          <p:cNvSpPr txBox="1"/>
          <p:nvPr/>
        </p:nvSpPr>
        <p:spPr>
          <a:xfrm>
            <a:off x="3872283" y="1917573"/>
            <a:ext cx="1726291" cy="265457"/>
          </a:xfrm>
          <a:prstGeom prst="rect">
            <a:avLst/>
          </a:prstGeom>
          <a:noFill/>
        </p:spPr>
        <p:txBody>
          <a:bodyPr wrap="square">
            <a:spAutoFit/>
          </a:bodyPr>
          <a:lstStyle/>
          <a:p>
            <a:pPr marL="0" marR="0" lvl="0" indent="0" algn="l" defTabSz="650996" rtl="0" eaLnBrk="1" fontAlgn="auto" latinLnBrk="0" hangingPunct="1">
              <a:lnSpc>
                <a:spcPct val="107000"/>
              </a:lnSpc>
              <a:spcBef>
                <a:spcPts val="0"/>
              </a:spcBef>
              <a:spcAft>
                <a:spcPts val="569"/>
              </a:spcAft>
              <a:buClr>
                <a:srgbClr val="000000"/>
              </a:buClr>
              <a:buSzTx/>
              <a:buFontTx/>
              <a:buNone/>
              <a:tabLst/>
              <a:defRPr/>
            </a:pPr>
            <a:r>
              <a:rPr kumimoji="0" lang="en-GB" sz="1100" b="1" i="0" u="none" strike="noStrike" kern="0" cap="none" spc="0" normalizeH="0" baseline="0" noProof="0">
                <a:ln>
                  <a:noFill/>
                </a:ln>
                <a:solidFill>
                  <a:srgbClr val="212E54"/>
                </a:solidFill>
                <a:effectLst/>
                <a:uLnTx/>
                <a:uFillTx/>
                <a:latin typeface="Calibri" panose="020F0502020204030204"/>
                <a:ea typeface="+mn-ea"/>
                <a:cs typeface="Arial"/>
                <a:sym typeface="Arial"/>
              </a:rPr>
              <a:t>AEs (any grade) at RP2D</a:t>
            </a:r>
          </a:p>
        </p:txBody>
      </p:sp>
      <p:sp>
        <p:nvSpPr>
          <p:cNvPr id="22" name="TextBox 2">
            <a:extLst>
              <a:ext uri="{FF2B5EF4-FFF2-40B4-BE49-F238E27FC236}">
                <a16:creationId xmlns:a16="http://schemas.microsoft.com/office/drawing/2014/main" id="{17AF10B3-9CAE-DA40-B6A0-216C0928AEAE}"/>
              </a:ext>
            </a:extLst>
          </p:cNvPr>
          <p:cNvSpPr txBox="1"/>
          <p:nvPr/>
        </p:nvSpPr>
        <p:spPr>
          <a:xfrm>
            <a:off x="3898883" y="2760753"/>
            <a:ext cx="744677" cy="461665"/>
          </a:xfrm>
          <a:prstGeom prst="rect">
            <a:avLst/>
          </a:prstGeom>
          <a:noFill/>
        </p:spPr>
        <p:txBody>
          <a:bodyPr wrap="square" rtlCol="0">
            <a:spAutoFit/>
          </a:bodyPr>
          <a:lstStyle/>
          <a:p>
            <a:pPr marL="0" marR="0" lvl="0" indent="0" algn="ctr" defTabSz="650996" rtl="0" eaLnBrk="1" fontAlgn="auto" latinLnBrk="0" hangingPunct="1">
              <a:lnSpc>
                <a:spcPct val="100000"/>
              </a:lnSpc>
              <a:spcBef>
                <a:spcPts val="0"/>
              </a:spcBef>
              <a:spcAft>
                <a:spcPts val="0"/>
              </a:spcAft>
              <a:buClr>
                <a:srgbClr val="000000"/>
              </a:buClr>
              <a:buSzTx/>
              <a:buFontTx/>
              <a:buNone/>
              <a:tabLst/>
              <a:defRPr/>
            </a:pPr>
            <a:r>
              <a:rPr kumimoji="0" lang="en-GB" sz="800" b="0" i="0" u="none" strike="noStrike" kern="0" cap="none" spc="0" normalizeH="0" baseline="0" noProof="0">
                <a:ln>
                  <a:noFill/>
                </a:ln>
                <a:solidFill>
                  <a:srgbClr val="FFFFFF"/>
                </a:solidFill>
                <a:effectLst/>
                <a:uLnTx/>
                <a:uFillTx/>
                <a:latin typeface="Calibri" panose="020F0502020204030204"/>
                <a:ea typeface="+mn-ea"/>
                <a:cs typeface="Arial"/>
                <a:sym typeface="Arial"/>
              </a:rPr>
              <a:t>60% grade 1 </a:t>
            </a:r>
          </a:p>
          <a:p>
            <a:pPr marL="0" marR="0" lvl="0" indent="0" algn="ctr" defTabSz="650996" rtl="0" eaLnBrk="1" fontAlgn="auto" latinLnBrk="0" hangingPunct="1">
              <a:lnSpc>
                <a:spcPct val="100000"/>
              </a:lnSpc>
              <a:spcBef>
                <a:spcPts val="0"/>
              </a:spcBef>
              <a:spcAft>
                <a:spcPts val="0"/>
              </a:spcAft>
              <a:buClr>
                <a:srgbClr val="000000"/>
              </a:buClr>
              <a:buSzTx/>
              <a:buFontTx/>
              <a:buNone/>
              <a:tabLst/>
              <a:defRPr/>
            </a:pPr>
            <a:r>
              <a:rPr kumimoji="0" lang="en-GB" sz="800" b="0" i="0" u="none" strike="noStrike" kern="0" cap="none" spc="0" normalizeH="0" baseline="0" noProof="0">
                <a:ln>
                  <a:noFill/>
                </a:ln>
                <a:solidFill>
                  <a:srgbClr val="FFFFFF"/>
                </a:solidFill>
                <a:effectLst/>
                <a:uLnTx/>
                <a:uFillTx/>
                <a:latin typeface="Calibri" panose="020F0502020204030204"/>
                <a:ea typeface="+mn-ea"/>
                <a:cs typeface="Arial"/>
                <a:sym typeface="Arial"/>
              </a:rPr>
              <a:t>10% grade 2</a:t>
            </a:r>
          </a:p>
          <a:p>
            <a:pPr marL="0" marR="0" lvl="0" indent="0" algn="ctr" defTabSz="650996" rtl="0" eaLnBrk="1" fontAlgn="auto" latinLnBrk="0" hangingPunct="1">
              <a:lnSpc>
                <a:spcPct val="100000"/>
              </a:lnSpc>
              <a:spcBef>
                <a:spcPts val="0"/>
              </a:spcBef>
              <a:spcAft>
                <a:spcPts val="0"/>
              </a:spcAft>
              <a:buClr>
                <a:srgbClr val="000000"/>
              </a:buClr>
              <a:buSzTx/>
              <a:buFontTx/>
              <a:buNone/>
              <a:tabLst/>
              <a:defRPr/>
            </a:pPr>
            <a:r>
              <a:rPr kumimoji="0" lang="en-GB" sz="800" b="0" i="0" u="none" strike="noStrike" kern="0" cap="none" spc="0" normalizeH="0" baseline="0" noProof="0">
                <a:ln>
                  <a:noFill/>
                </a:ln>
                <a:solidFill>
                  <a:srgbClr val="FFFFFF"/>
                </a:solidFill>
                <a:effectLst/>
                <a:uLnTx/>
                <a:uFillTx/>
                <a:latin typeface="Calibri" panose="020F0502020204030204"/>
                <a:ea typeface="+mn-ea"/>
                <a:cs typeface="Arial"/>
                <a:sym typeface="Arial"/>
              </a:rPr>
              <a:t>3% grade 3</a:t>
            </a:r>
          </a:p>
        </p:txBody>
      </p:sp>
      <p:sp>
        <p:nvSpPr>
          <p:cNvPr id="23" name="TextBox 30">
            <a:extLst>
              <a:ext uri="{FF2B5EF4-FFF2-40B4-BE49-F238E27FC236}">
                <a16:creationId xmlns:a16="http://schemas.microsoft.com/office/drawing/2014/main" id="{D83031F7-A427-F446-9F45-17381DB979C1}"/>
              </a:ext>
            </a:extLst>
          </p:cNvPr>
          <p:cNvSpPr txBox="1"/>
          <p:nvPr/>
        </p:nvSpPr>
        <p:spPr>
          <a:xfrm>
            <a:off x="5016656" y="2889413"/>
            <a:ext cx="650257" cy="338554"/>
          </a:xfrm>
          <a:prstGeom prst="rect">
            <a:avLst/>
          </a:prstGeom>
          <a:noFill/>
        </p:spPr>
        <p:txBody>
          <a:bodyPr wrap="square" rtlCol="0">
            <a:spAutoFit/>
          </a:bodyPr>
          <a:lstStyle/>
          <a:p>
            <a:pPr marL="0" marR="0" lvl="0" indent="0" algn="ctr" defTabSz="650996" rtl="0" eaLnBrk="1" fontAlgn="auto" latinLnBrk="0" hangingPunct="1">
              <a:lnSpc>
                <a:spcPct val="100000"/>
              </a:lnSpc>
              <a:spcBef>
                <a:spcPts val="0"/>
              </a:spcBef>
              <a:spcAft>
                <a:spcPts val="0"/>
              </a:spcAft>
              <a:buClr>
                <a:srgbClr val="000000"/>
              </a:buClr>
              <a:buSzTx/>
              <a:buFontTx/>
              <a:buNone/>
              <a:tabLst/>
              <a:defRPr/>
            </a:pPr>
            <a:r>
              <a:rPr kumimoji="0" lang="en-GB" sz="800" b="0" i="0" u="none" strike="noStrike" kern="0" cap="none" spc="0" normalizeH="0" baseline="0" noProof="0">
                <a:ln>
                  <a:noFill/>
                </a:ln>
                <a:solidFill>
                  <a:srgbClr val="FFFFFF"/>
                </a:solidFill>
                <a:effectLst/>
                <a:uLnTx/>
                <a:uFillTx/>
                <a:latin typeface="Calibri" panose="020F0502020204030204"/>
                <a:ea typeface="+mn-ea"/>
                <a:cs typeface="Arial"/>
                <a:sym typeface="Arial"/>
              </a:rPr>
              <a:t>60% grade 3–4</a:t>
            </a:r>
          </a:p>
        </p:txBody>
      </p:sp>
      <p:pic>
        <p:nvPicPr>
          <p:cNvPr id="24" name="Imagen 23">
            <a:extLst>
              <a:ext uri="{FF2B5EF4-FFF2-40B4-BE49-F238E27FC236}">
                <a16:creationId xmlns:a16="http://schemas.microsoft.com/office/drawing/2014/main" id="{64BCAFB9-F71F-2E4A-86C4-F1D428E88A1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70439" y="1948752"/>
            <a:ext cx="2445590" cy="1699880"/>
          </a:xfrm>
          <a:prstGeom prst="rect">
            <a:avLst/>
          </a:prstGeom>
        </p:spPr>
      </p:pic>
      <p:sp>
        <p:nvSpPr>
          <p:cNvPr id="26" name="CuadroTexto 25">
            <a:extLst>
              <a:ext uri="{FF2B5EF4-FFF2-40B4-BE49-F238E27FC236}">
                <a16:creationId xmlns:a16="http://schemas.microsoft.com/office/drawing/2014/main" id="{25435011-F4E8-E045-A158-9D724209C949}"/>
              </a:ext>
            </a:extLst>
          </p:cNvPr>
          <p:cNvSpPr txBox="1"/>
          <p:nvPr/>
        </p:nvSpPr>
        <p:spPr>
          <a:xfrm>
            <a:off x="2150095" y="2042663"/>
            <a:ext cx="578644" cy="578644"/>
          </a:xfrm>
          <a:prstGeom prst="rect">
            <a:avLst/>
          </a:prstGeom>
          <a:noFill/>
        </p:spPr>
        <p:txBody>
          <a:bodyPr wrap="none" lIns="0" tIns="0" rIns="0" bIns="0" rtlCol="0">
            <a:noAutofit/>
          </a:bodyPr>
          <a:lstStyle/>
          <a:p>
            <a:pPr marL="0" marR="0" lvl="0" indent="0" algn="l" defTabSz="761970" rtl="0" eaLnBrk="1" fontAlgn="auto" latinLnBrk="0" hangingPunct="1">
              <a:lnSpc>
                <a:spcPct val="100000"/>
              </a:lnSpc>
              <a:spcBef>
                <a:spcPts val="760"/>
              </a:spcBef>
              <a:spcAft>
                <a:spcPts val="0"/>
              </a:spcAft>
              <a:buClrTx/>
              <a:buSzPct val="100000"/>
              <a:buFontTx/>
              <a:buNone/>
              <a:tabLst/>
              <a:defRPr/>
            </a:pPr>
            <a:r>
              <a:rPr kumimoji="0" lang="es-ES" sz="1266" b="1" i="0" u="none" strike="noStrike" kern="1200" cap="none" spc="0" normalizeH="0" baseline="0" noProof="0">
                <a:ln>
                  <a:noFill/>
                </a:ln>
                <a:solidFill>
                  <a:srgbClr val="595454"/>
                </a:solidFill>
                <a:effectLst/>
                <a:uLnTx/>
                <a:uFillTx/>
                <a:latin typeface="Trebuchet MS"/>
                <a:ea typeface="+mn-ea"/>
                <a:cs typeface="+mn-cs"/>
              </a:rPr>
              <a:t>ORR: 70%</a:t>
            </a:r>
          </a:p>
        </p:txBody>
      </p:sp>
      <p:sp>
        <p:nvSpPr>
          <p:cNvPr id="2" name="CuadroTexto 1">
            <a:extLst>
              <a:ext uri="{FF2B5EF4-FFF2-40B4-BE49-F238E27FC236}">
                <a16:creationId xmlns:a16="http://schemas.microsoft.com/office/drawing/2014/main" id="{8FC6D9FB-40A3-A043-9B69-9A98BDB48509}"/>
              </a:ext>
            </a:extLst>
          </p:cNvPr>
          <p:cNvSpPr txBox="1"/>
          <p:nvPr/>
        </p:nvSpPr>
        <p:spPr>
          <a:xfrm>
            <a:off x="670439" y="3790373"/>
            <a:ext cx="2445589" cy="735983"/>
          </a:xfrm>
          <a:prstGeom prst="rect">
            <a:avLst/>
          </a:prstGeom>
          <a:solidFill>
            <a:srgbClr val="FFD186"/>
          </a:solidFill>
        </p:spPr>
        <p:txBody>
          <a:bodyPr wrap="none" lIns="91440" tIns="0" rIns="0" bIns="0" rtlCol="0" anchor="ctr">
            <a:noAutofit/>
          </a:bodyPr>
          <a:lstStyle/>
          <a:p>
            <a:pPr marL="144670" marR="0" lvl="0" indent="-144670" algn="l" defTabSz="761970" rtl="0" eaLnBrk="1" fontAlgn="auto" latinLnBrk="0" hangingPunct="1">
              <a:lnSpc>
                <a:spcPct val="100000"/>
              </a:lnSpc>
              <a:spcBef>
                <a:spcPts val="760"/>
              </a:spcBef>
              <a:spcAft>
                <a:spcPts val="0"/>
              </a:spcAft>
              <a:buClrTx/>
              <a:buSzPct val="100000"/>
              <a:buFont typeface="Trebuchet MS"/>
              <a:buChar char="•"/>
              <a:tabLst/>
              <a:defRPr/>
            </a:pPr>
            <a:r>
              <a:rPr kumimoji="0" lang="es-ES" sz="1139" b="0" i="0" u="none" strike="noStrike" kern="1200" cap="none" spc="0" normalizeH="0" baseline="0" noProof="0">
                <a:ln>
                  <a:noFill/>
                </a:ln>
                <a:solidFill>
                  <a:srgbClr val="595454"/>
                </a:solidFill>
                <a:effectLst/>
                <a:uLnTx/>
                <a:uFillTx/>
                <a:latin typeface="Trebuchet MS"/>
                <a:ea typeface="+mn-ea"/>
                <a:cs typeface="+mn-cs"/>
              </a:rPr>
              <a:t>At 800 µg/kg Q2W </a:t>
            </a:r>
          </a:p>
          <a:p>
            <a:pPr marL="144670" marR="0" lvl="0" indent="-144670" algn="l" defTabSz="761970" rtl="0" eaLnBrk="1" fontAlgn="auto" latinLnBrk="0" hangingPunct="1">
              <a:lnSpc>
                <a:spcPct val="100000"/>
              </a:lnSpc>
              <a:spcBef>
                <a:spcPts val="760"/>
              </a:spcBef>
              <a:spcAft>
                <a:spcPts val="0"/>
              </a:spcAft>
              <a:buClrTx/>
              <a:buSzPct val="100000"/>
              <a:buFont typeface="Trebuchet MS"/>
              <a:buChar char="•"/>
              <a:tabLst/>
              <a:defRPr/>
            </a:pPr>
            <a:r>
              <a:rPr kumimoji="0" lang="es-ES" sz="1139" b="0" i="0" u="none" strike="noStrike" kern="1200" cap="none" spc="0" normalizeH="0" baseline="0" noProof="0">
                <a:ln>
                  <a:noFill/>
                </a:ln>
                <a:solidFill>
                  <a:srgbClr val="595454"/>
                </a:solidFill>
                <a:effectLst/>
                <a:uLnTx/>
                <a:uFillTx/>
                <a:latin typeface="Trebuchet MS"/>
                <a:ea typeface="+mn-ea"/>
                <a:cs typeface="+mn-cs"/>
              </a:rPr>
              <a:t>ORR: 66.7% and 52.4% ≥VGPR</a:t>
            </a:r>
          </a:p>
        </p:txBody>
      </p:sp>
      <p:sp>
        <p:nvSpPr>
          <p:cNvPr id="28" name="CuadroTexto 27">
            <a:extLst>
              <a:ext uri="{FF2B5EF4-FFF2-40B4-BE49-F238E27FC236}">
                <a16:creationId xmlns:a16="http://schemas.microsoft.com/office/drawing/2014/main" id="{DA27D64A-4778-9348-A5B7-2CD05D8DC29F}"/>
              </a:ext>
            </a:extLst>
          </p:cNvPr>
          <p:cNvSpPr txBox="1"/>
          <p:nvPr/>
        </p:nvSpPr>
        <p:spPr>
          <a:xfrm>
            <a:off x="3171686" y="3790373"/>
            <a:ext cx="2909900" cy="735983"/>
          </a:xfrm>
          <a:prstGeom prst="rect">
            <a:avLst/>
          </a:prstGeom>
          <a:solidFill>
            <a:srgbClr val="FFD186"/>
          </a:solidFill>
        </p:spPr>
        <p:txBody>
          <a:bodyPr wrap="none" lIns="91440" tIns="0" rIns="0" bIns="0" rtlCol="0" anchor="ctr">
            <a:noAutofit/>
          </a:bodyPr>
          <a:lstStyle/>
          <a:p>
            <a:pPr marL="144670" marR="0" lvl="0" indent="-144670" algn="l" defTabSz="761970" rtl="0" eaLnBrk="1" fontAlgn="auto" latinLnBrk="0" hangingPunct="1">
              <a:lnSpc>
                <a:spcPct val="100000"/>
              </a:lnSpc>
              <a:spcBef>
                <a:spcPts val="0"/>
              </a:spcBef>
              <a:spcAft>
                <a:spcPts val="0"/>
              </a:spcAft>
              <a:buClrTx/>
              <a:buSzPct val="100000"/>
              <a:buFont typeface="Trebuchet MS"/>
              <a:buChar char="•"/>
              <a:tabLst/>
              <a:defRPr/>
            </a:pPr>
            <a:r>
              <a:rPr kumimoji="0" lang="es-ES" sz="1139" b="0" i="0" u="none" strike="noStrike" kern="1200" cap="none" spc="0" normalizeH="0" baseline="0" noProof="0">
                <a:ln>
                  <a:noFill/>
                </a:ln>
                <a:solidFill>
                  <a:srgbClr val="595454"/>
                </a:solidFill>
                <a:effectLst/>
                <a:uLnTx/>
                <a:uFillTx/>
                <a:latin typeface="Trebuchet MS"/>
                <a:ea typeface="+mn-ea"/>
                <a:cs typeface="+mn-cs"/>
              </a:rPr>
              <a:t>Similar safety profile </a:t>
            </a:r>
          </a:p>
          <a:p>
            <a:pPr marL="0" marR="0" lvl="0" indent="0" algn="l" defTabSz="761970" rtl="0" eaLnBrk="1" fontAlgn="auto" latinLnBrk="0" hangingPunct="1">
              <a:lnSpc>
                <a:spcPct val="100000"/>
              </a:lnSpc>
              <a:spcBef>
                <a:spcPts val="0"/>
              </a:spcBef>
              <a:spcAft>
                <a:spcPts val="0"/>
              </a:spcAft>
              <a:buClrTx/>
              <a:buSzPct val="100000"/>
              <a:buFontTx/>
              <a:buNone/>
              <a:tabLst/>
              <a:defRPr/>
            </a:pPr>
            <a:r>
              <a:rPr kumimoji="0" lang="es-ES" sz="1139" b="0" i="0" u="none" strike="noStrike" kern="1200" cap="none" spc="0" normalizeH="0" baseline="0" noProof="0">
                <a:ln>
                  <a:noFill/>
                </a:ln>
                <a:solidFill>
                  <a:srgbClr val="595454"/>
                </a:solidFill>
                <a:effectLst/>
                <a:uLnTx/>
                <a:uFillTx/>
                <a:latin typeface="Trebuchet MS"/>
                <a:ea typeface="+mn-ea"/>
                <a:cs typeface="+mn-cs"/>
              </a:rPr>
              <a:t>GPRC5d-related toxicity: </a:t>
            </a:r>
            <a:r>
              <a:rPr kumimoji="0" lang="es-ES" sz="1013" b="0" i="0" u="none" strike="noStrike" kern="1200" cap="none" spc="0" normalizeH="0" baseline="0" noProof="0">
                <a:ln>
                  <a:noFill/>
                </a:ln>
                <a:solidFill>
                  <a:srgbClr val="595454"/>
                </a:solidFill>
                <a:effectLst/>
                <a:uLnTx/>
                <a:uFillTx/>
                <a:latin typeface="Trebuchet MS"/>
                <a:ea typeface="+mn-ea"/>
                <a:cs typeface="+mn-cs"/>
              </a:rPr>
              <a:t>skin exfoliation, </a:t>
            </a:r>
          </a:p>
          <a:p>
            <a:pPr marL="0" marR="0" lvl="0" indent="0" algn="l" defTabSz="761970" rtl="0" eaLnBrk="1" fontAlgn="auto" latinLnBrk="0" hangingPunct="1">
              <a:lnSpc>
                <a:spcPct val="100000"/>
              </a:lnSpc>
              <a:spcBef>
                <a:spcPts val="0"/>
              </a:spcBef>
              <a:spcAft>
                <a:spcPts val="0"/>
              </a:spcAft>
              <a:buClrTx/>
              <a:buSzPct val="100000"/>
              <a:buFontTx/>
              <a:buNone/>
              <a:tabLst/>
              <a:defRPr/>
            </a:pPr>
            <a:r>
              <a:rPr kumimoji="0" lang="es-ES" sz="1013" b="0" i="0" u="none" strike="noStrike" kern="1200" cap="none" spc="0" normalizeH="0" baseline="0" noProof="0">
                <a:ln>
                  <a:noFill/>
                </a:ln>
                <a:solidFill>
                  <a:srgbClr val="595454"/>
                </a:solidFill>
                <a:effectLst/>
                <a:uLnTx/>
                <a:uFillTx/>
                <a:latin typeface="Trebuchet MS"/>
                <a:ea typeface="+mn-ea"/>
                <a:cs typeface="+mn-cs"/>
              </a:rPr>
              <a:t>dysgeusia, site reaction, nail alterations . . .</a:t>
            </a:r>
          </a:p>
        </p:txBody>
      </p:sp>
      <p:sp>
        <p:nvSpPr>
          <p:cNvPr id="27" name="Rectángulo 10">
            <a:extLst>
              <a:ext uri="{FF2B5EF4-FFF2-40B4-BE49-F238E27FC236}">
                <a16:creationId xmlns:a16="http://schemas.microsoft.com/office/drawing/2014/main" id="{DFB5A98B-6244-435C-BE8F-BC6EFEC6BB83}"/>
              </a:ext>
            </a:extLst>
          </p:cNvPr>
          <p:cNvSpPr/>
          <p:nvPr/>
        </p:nvSpPr>
        <p:spPr>
          <a:xfrm>
            <a:off x="1365733" y="4769765"/>
            <a:ext cx="7612863" cy="246221"/>
          </a:xfrm>
          <a:prstGeom prst="rect">
            <a:avLst/>
          </a:prstGeom>
        </p:spPr>
        <p:txBody>
          <a:bodyPr wrap="square">
            <a:spAutoFit/>
          </a:bodyPr>
          <a:lstStyle/>
          <a:p>
            <a:pPr marL="0" marR="0" lvl="0" indent="0" algn="r" defTabSz="76197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a:ln>
                  <a:noFill/>
                </a:ln>
                <a:solidFill>
                  <a:srgbClr val="595454">
                    <a:lumMod val="50000"/>
                  </a:srgbClr>
                </a:solidFill>
                <a:effectLst/>
                <a:uLnTx/>
                <a:uFillTx/>
                <a:latin typeface="Trebuchet MS"/>
                <a:ea typeface="+mn-ea"/>
                <a:cs typeface="+mn-cs"/>
              </a:rPr>
              <a:t>Krishnan AY, et al. ASH 2021. Abstract 158. </a:t>
            </a:r>
          </a:p>
        </p:txBody>
      </p:sp>
    </p:spTree>
    <p:extLst>
      <p:ext uri="{BB962C8B-B14F-4D97-AF65-F5344CB8AC3E}">
        <p14:creationId xmlns:p14="http://schemas.microsoft.com/office/powerpoint/2010/main" val="38488327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DB7E6C90-C84A-4E1D-8274-D55EE802FD11}"/>
              </a:ext>
            </a:extLst>
          </p:cNvPr>
          <p:cNvSpPr>
            <a:spLocks noGrp="1"/>
          </p:cNvSpPr>
          <p:nvPr>
            <p:ph type="title"/>
          </p:nvPr>
        </p:nvSpPr>
        <p:spPr>
          <a:xfrm>
            <a:off x="-1" y="73743"/>
            <a:ext cx="9127661" cy="1019242"/>
          </a:xfrm>
        </p:spPr>
        <p:txBody>
          <a:bodyPr anchor="t"/>
          <a:lstStyle/>
          <a:p>
            <a:pPr eaLnBrk="1" hangingPunct="1">
              <a:lnSpc>
                <a:spcPct val="90000"/>
              </a:lnSpc>
            </a:pPr>
            <a:r>
              <a:rPr lang="en-US" altLang="es-ES_tradnl" sz="2800" noProof="0">
                <a:solidFill>
                  <a:srgbClr val="005A9E"/>
                </a:solidFill>
                <a:latin typeface="+mn-lt"/>
              </a:rPr>
              <a:t>Myeloma Is Not Only 1 Disease: </a:t>
            </a:r>
            <a:br>
              <a:rPr lang="en-US" altLang="es-ES_tradnl" sz="2800" noProof="0">
                <a:solidFill>
                  <a:srgbClr val="005A9E"/>
                </a:solidFill>
                <a:latin typeface="+mn-lt"/>
              </a:rPr>
            </a:br>
            <a:r>
              <a:rPr lang="en-US" altLang="es-ES_tradnl" sz="2800" noProof="0">
                <a:solidFill>
                  <a:srgbClr val="005A9E"/>
                </a:solidFill>
                <a:latin typeface="+mn-lt"/>
              </a:rPr>
              <a:t>Several Factors Determine Prognosis</a:t>
            </a:r>
          </a:p>
        </p:txBody>
      </p:sp>
      <p:sp>
        <p:nvSpPr>
          <p:cNvPr id="5" name="Content Placeholder 4">
            <a:extLst>
              <a:ext uri="{FF2B5EF4-FFF2-40B4-BE49-F238E27FC236}">
                <a16:creationId xmlns:a16="http://schemas.microsoft.com/office/drawing/2014/main" id="{B741A7A5-87E9-4FF6-AF72-F15D695CBCD9}"/>
              </a:ext>
            </a:extLst>
          </p:cNvPr>
          <p:cNvSpPr>
            <a:spLocks noGrp="1"/>
          </p:cNvSpPr>
          <p:nvPr>
            <p:ph idx="1"/>
          </p:nvPr>
        </p:nvSpPr>
        <p:spPr>
          <a:xfrm>
            <a:off x="3939633" y="1280031"/>
            <a:ext cx="2227262" cy="2824163"/>
          </a:xfrm>
          <a:ln w="3175">
            <a:solidFill>
              <a:schemeClr val="tx1"/>
            </a:solidFill>
          </a:ln>
        </p:spPr>
        <p:txBody>
          <a:bodyPr rtlCol="0">
            <a:normAutofit/>
          </a:bodyPr>
          <a:lstStyle/>
          <a:p>
            <a:pPr marL="0" indent="0" fontAlgn="auto">
              <a:spcBef>
                <a:spcPts val="800"/>
              </a:spcBef>
              <a:spcAft>
                <a:spcPts val="400"/>
              </a:spcAft>
              <a:buNone/>
              <a:defRPr/>
            </a:pPr>
            <a:r>
              <a:rPr lang="en-US" altLang="en-US" sz="2000" b="1" noProof="0"/>
              <a:t>Patient-Specific Factors</a:t>
            </a:r>
          </a:p>
          <a:p>
            <a:pPr fontAlgn="auto">
              <a:spcBef>
                <a:spcPts val="800"/>
              </a:spcBef>
              <a:spcAft>
                <a:spcPts val="400"/>
              </a:spcAft>
              <a:defRPr/>
            </a:pPr>
            <a:r>
              <a:rPr lang="en-US" altLang="en-US" sz="1400" noProof="0"/>
              <a:t>Age</a:t>
            </a:r>
          </a:p>
          <a:p>
            <a:pPr fontAlgn="auto">
              <a:spcBef>
                <a:spcPts val="800"/>
              </a:spcBef>
              <a:spcAft>
                <a:spcPts val="400"/>
              </a:spcAft>
              <a:defRPr/>
            </a:pPr>
            <a:r>
              <a:rPr lang="en-US" altLang="en-US" sz="1400" noProof="0"/>
              <a:t>Comorbidities, eg, renal failure, cardiac failure</a:t>
            </a:r>
          </a:p>
          <a:p>
            <a:pPr fontAlgn="auto">
              <a:spcBef>
                <a:spcPts val="800"/>
              </a:spcBef>
              <a:spcAft>
                <a:spcPts val="400"/>
              </a:spcAft>
              <a:defRPr/>
            </a:pPr>
            <a:r>
              <a:rPr lang="en-US" altLang="en-US" sz="1400" noProof="0"/>
              <a:t>Frailty</a:t>
            </a:r>
          </a:p>
        </p:txBody>
      </p:sp>
      <p:sp>
        <p:nvSpPr>
          <p:cNvPr id="4" name="Content Placeholder 5">
            <a:extLst>
              <a:ext uri="{FF2B5EF4-FFF2-40B4-BE49-F238E27FC236}">
                <a16:creationId xmlns:a16="http://schemas.microsoft.com/office/drawing/2014/main" id="{42B1A843-1CC5-4B07-80EB-AD63ED3B9C21}"/>
              </a:ext>
            </a:extLst>
          </p:cNvPr>
          <p:cNvSpPr>
            <a:spLocks noGrp="1"/>
          </p:cNvSpPr>
          <p:nvPr>
            <p:ph idx="4294967295"/>
          </p:nvPr>
        </p:nvSpPr>
        <p:spPr>
          <a:xfrm>
            <a:off x="6298417" y="1280031"/>
            <a:ext cx="2767105" cy="2836404"/>
          </a:xfrm>
          <a:ln w="3175">
            <a:solidFill>
              <a:schemeClr val="tx1"/>
            </a:solidFill>
          </a:ln>
        </p:spPr>
        <p:txBody>
          <a:bodyPr rtlCol="0">
            <a:normAutofit/>
          </a:bodyPr>
          <a:lstStyle/>
          <a:p>
            <a:pPr marL="0" indent="0" fontAlgn="auto">
              <a:spcBef>
                <a:spcPts val="800"/>
              </a:spcBef>
              <a:spcAft>
                <a:spcPts val="400"/>
              </a:spcAft>
              <a:buNone/>
              <a:defRPr/>
            </a:pPr>
            <a:r>
              <a:rPr lang="en-US" altLang="en-US" sz="2000" b="1" noProof="0"/>
              <a:t>Disease-Specific Factors</a:t>
            </a:r>
          </a:p>
          <a:p>
            <a:pPr fontAlgn="auto">
              <a:spcBef>
                <a:spcPts val="800"/>
              </a:spcBef>
              <a:spcAft>
                <a:spcPts val="400"/>
              </a:spcAft>
              <a:defRPr/>
            </a:pPr>
            <a:r>
              <a:rPr lang="en-US" altLang="en-US" sz="1500" noProof="0"/>
              <a:t>ISS stage</a:t>
            </a:r>
          </a:p>
          <a:p>
            <a:pPr fontAlgn="auto">
              <a:spcBef>
                <a:spcPts val="800"/>
              </a:spcBef>
              <a:spcAft>
                <a:spcPts val="400"/>
              </a:spcAft>
              <a:defRPr/>
            </a:pPr>
            <a:r>
              <a:rPr lang="en-US" altLang="en-US" sz="1500" noProof="0"/>
              <a:t>Adverse cytogenetics</a:t>
            </a:r>
          </a:p>
          <a:p>
            <a:pPr fontAlgn="auto">
              <a:spcBef>
                <a:spcPts val="800"/>
              </a:spcBef>
              <a:spcAft>
                <a:spcPts val="400"/>
              </a:spcAft>
              <a:defRPr/>
            </a:pPr>
            <a:r>
              <a:rPr lang="en-US" altLang="en-US" sz="1500" noProof="0"/>
              <a:t>High LDH</a:t>
            </a:r>
          </a:p>
          <a:p>
            <a:pPr fontAlgn="auto">
              <a:spcBef>
                <a:spcPts val="800"/>
              </a:spcBef>
              <a:spcAft>
                <a:spcPts val="400"/>
              </a:spcAft>
              <a:defRPr/>
            </a:pPr>
            <a:r>
              <a:rPr lang="en-US" altLang="en-US" sz="1500" noProof="0"/>
              <a:t>High circulating PC (PCL)</a:t>
            </a:r>
          </a:p>
          <a:p>
            <a:pPr fontAlgn="auto">
              <a:spcBef>
                <a:spcPts val="800"/>
              </a:spcBef>
              <a:spcAft>
                <a:spcPts val="400"/>
              </a:spcAft>
              <a:defRPr/>
            </a:pPr>
            <a:r>
              <a:rPr lang="en-US" altLang="en-US" sz="1500" noProof="0"/>
              <a:t>Extramedullary disease</a:t>
            </a:r>
          </a:p>
          <a:p>
            <a:pPr fontAlgn="auto">
              <a:spcBef>
                <a:spcPts val="800"/>
              </a:spcBef>
              <a:spcAft>
                <a:spcPts val="400"/>
              </a:spcAft>
              <a:defRPr/>
            </a:pPr>
            <a:r>
              <a:rPr lang="en-US" altLang="en-US" sz="1500" noProof="0"/>
              <a:t>Response to therapy </a:t>
            </a:r>
          </a:p>
          <a:p>
            <a:pPr marL="0" indent="0" fontAlgn="auto">
              <a:spcBef>
                <a:spcPts val="800"/>
              </a:spcBef>
              <a:spcAft>
                <a:spcPts val="400"/>
              </a:spcAft>
              <a:buNone/>
              <a:defRPr/>
            </a:pPr>
            <a:endParaRPr lang="en-US" altLang="en-US" sz="1334" noProof="0"/>
          </a:p>
          <a:p>
            <a:pPr marL="0" indent="0" fontAlgn="auto">
              <a:spcBef>
                <a:spcPts val="800"/>
              </a:spcBef>
              <a:spcAft>
                <a:spcPts val="400"/>
              </a:spcAft>
              <a:buFont typeface="Arial"/>
              <a:buChar char="•"/>
              <a:defRPr/>
            </a:pPr>
            <a:endParaRPr lang="en-US" altLang="en-US" sz="1334" noProof="0"/>
          </a:p>
        </p:txBody>
      </p:sp>
      <p:sp>
        <p:nvSpPr>
          <p:cNvPr id="307206" name="Rechteck 1">
            <a:extLst>
              <a:ext uri="{FF2B5EF4-FFF2-40B4-BE49-F238E27FC236}">
                <a16:creationId xmlns:a16="http://schemas.microsoft.com/office/drawing/2014/main" id="{5622F036-D2E0-452E-8DC5-16897B53B716}"/>
              </a:ext>
            </a:extLst>
          </p:cNvPr>
          <p:cNvSpPr>
            <a:spLocks noChangeArrowheads="1"/>
          </p:cNvSpPr>
          <p:nvPr/>
        </p:nvSpPr>
        <p:spPr bwMode="auto">
          <a:xfrm>
            <a:off x="1169195" y="4581525"/>
            <a:ext cx="2226892" cy="256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400" b="1">
                <a:solidFill>
                  <a:schemeClr val="bg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200" b="1">
                <a:solidFill>
                  <a:schemeClr val="bg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b="1">
                <a:solidFill>
                  <a:schemeClr val="bg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b="1">
                <a:solidFill>
                  <a:schemeClr val="bg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b="1">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b="1">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b="1">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b="1">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b="1">
                <a:solidFill>
                  <a:schemeClr val="bg1"/>
                </a:solidFill>
                <a:latin typeface="Arial" panose="020B060402020202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s-ES_tradnl" sz="1067"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ISS: International Staging System</a:t>
            </a:r>
          </a:p>
        </p:txBody>
      </p:sp>
      <p:sp>
        <p:nvSpPr>
          <p:cNvPr id="35846" name="CuadroTexto 1">
            <a:extLst>
              <a:ext uri="{FF2B5EF4-FFF2-40B4-BE49-F238E27FC236}">
                <a16:creationId xmlns:a16="http://schemas.microsoft.com/office/drawing/2014/main" id="{2E55A630-AE94-4904-838D-B8563BFD9747}"/>
              </a:ext>
            </a:extLst>
          </p:cNvPr>
          <p:cNvSpPr txBox="1">
            <a:spLocks noChangeArrowheads="1"/>
          </p:cNvSpPr>
          <p:nvPr/>
        </p:nvSpPr>
        <p:spPr bwMode="auto">
          <a:xfrm>
            <a:off x="3514726" y="294086"/>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ES" altLang="es-ES_tradnl"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DA565B7A-D846-47AC-A8B4-E1E4E423B8B4}"/>
              </a:ext>
            </a:extLst>
          </p:cNvPr>
          <p:cNvSpPr txBox="1"/>
          <p:nvPr/>
        </p:nvSpPr>
        <p:spPr>
          <a:xfrm>
            <a:off x="-1" y="4915331"/>
            <a:ext cx="6373416" cy="230832"/>
          </a:xfrm>
          <a:prstGeom prst="rect">
            <a:avLst/>
          </a:prstGeom>
          <a:noFill/>
        </p:spPr>
        <p:txBody>
          <a:bodyPr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rPr>
              <a:t>ISS, international staging system; LDH, lactate dehydrogenase; MRD, minimal residual disease; PCL, plasma cell leukemia.</a:t>
            </a:r>
            <a:endParaRPr kumimoji="0" lang="en-US" sz="9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pic>
        <p:nvPicPr>
          <p:cNvPr id="8" name="Picture 2" descr="Figure 5">
            <a:extLst>
              <a:ext uri="{FF2B5EF4-FFF2-40B4-BE49-F238E27FC236}">
                <a16:creationId xmlns:a16="http://schemas.microsoft.com/office/drawing/2014/main" id="{CE512C93-F0B6-4927-97BC-4A4EECFFE559}"/>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8478" y="1990740"/>
            <a:ext cx="3654636" cy="223915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FC21726-692A-4241-8D49-CCA21651B704}"/>
              </a:ext>
            </a:extLst>
          </p:cNvPr>
          <p:cNvSpPr txBox="1"/>
          <p:nvPr/>
        </p:nvSpPr>
        <p:spPr>
          <a:xfrm>
            <a:off x="333039" y="1304814"/>
            <a:ext cx="45720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a:ea typeface="+mn-ea"/>
                <a:cs typeface="+mn-cs"/>
              </a:rPr>
              <a:t>Clonal Heterogeneity</a:t>
            </a: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4727939"/>
      </p:ext>
    </p:extLst>
  </p:cSld>
  <p:clrMapOvr>
    <a:masterClrMapping/>
  </p:clrMapOvr>
  <p:transition spd="slow"/>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BDC3FF30-E314-DD44-8A4A-390B6387CCB2}"/>
              </a:ext>
            </a:extLst>
          </p:cNvPr>
          <p:cNvSpPr/>
          <p:nvPr/>
        </p:nvSpPr>
        <p:spPr>
          <a:xfrm>
            <a:off x="6376378" y="401836"/>
            <a:ext cx="2053247" cy="4687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71552" rtl="0" eaLnBrk="0" fontAlgn="base" latinLnBrk="0" hangingPunct="0">
              <a:lnSpc>
                <a:spcPct val="100000"/>
              </a:lnSpc>
              <a:spcBef>
                <a:spcPct val="20000"/>
              </a:spcBef>
              <a:spcAft>
                <a:spcPct val="0"/>
              </a:spcAft>
              <a:buClrTx/>
              <a:buSzTx/>
              <a:buFontTx/>
              <a:buNone/>
              <a:tabLst/>
              <a:defRPr/>
            </a:pPr>
            <a:endParaRPr kumimoji="0" lang="es-ES" sz="2251"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7B6D78B-2CAB-483C-AFEE-443B76408847}"/>
              </a:ext>
            </a:extLst>
          </p:cNvPr>
          <p:cNvSpPr>
            <a:spLocks noGrp="1"/>
          </p:cNvSpPr>
          <p:nvPr>
            <p:ph type="title"/>
          </p:nvPr>
        </p:nvSpPr>
        <p:spPr>
          <a:xfrm>
            <a:off x="277719" y="263225"/>
            <a:ext cx="8364771" cy="526247"/>
          </a:xfrm>
        </p:spPr>
        <p:txBody>
          <a:bodyPr/>
          <a:lstStyle/>
          <a:p>
            <a:r>
              <a:rPr lang="en-US">
                <a:solidFill>
                  <a:schemeClr val="tx1"/>
                </a:solidFill>
              </a:rPr>
              <a:t>BFCR4350A, cevostamab, a FcRH5/CD3 T-cell–engaging bispecific antibody, in patients with RRMM: Initial clinical activity </a:t>
            </a:r>
          </a:p>
        </p:txBody>
      </p:sp>
      <p:sp>
        <p:nvSpPr>
          <p:cNvPr id="4" name="Text Placeholder 3">
            <a:extLst>
              <a:ext uri="{FF2B5EF4-FFF2-40B4-BE49-F238E27FC236}">
                <a16:creationId xmlns:a16="http://schemas.microsoft.com/office/drawing/2014/main" id="{2CDECFD9-A0C7-4D37-A48B-B942966C66C4}"/>
              </a:ext>
            </a:extLst>
          </p:cNvPr>
          <p:cNvSpPr>
            <a:spLocks noGrp="1"/>
          </p:cNvSpPr>
          <p:nvPr>
            <p:ph type="body" sz="quarter" idx="10"/>
          </p:nvPr>
        </p:nvSpPr>
        <p:spPr>
          <a:xfrm>
            <a:off x="3850198" y="4770702"/>
            <a:ext cx="5128199" cy="201145"/>
          </a:xfrm>
        </p:spPr>
        <p:txBody>
          <a:bodyPr/>
          <a:lstStyle/>
          <a:p>
            <a:pPr algn="r"/>
            <a:r>
              <a:rPr lang="en-US" sz="1000" noProof="0">
                <a:solidFill>
                  <a:schemeClr val="tx1">
                    <a:lumMod val="50000"/>
                  </a:schemeClr>
                </a:solidFill>
              </a:rPr>
              <a:t>Trudel S, et al. ASH 2021. Abstract 157.</a:t>
            </a:r>
          </a:p>
        </p:txBody>
      </p:sp>
      <p:sp>
        <p:nvSpPr>
          <p:cNvPr id="25" name="Text Placeholder 5">
            <a:extLst>
              <a:ext uri="{FF2B5EF4-FFF2-40B4-BE49-F238E27FC236}">
                <a16:creationId xmlns:a16="http://schemas.microsoft.com/office/drawing/2014/main" id="{EE20478E-F9ED-1D4D-833A-6FFB758990CC}"/>
              </a:ext>
            </a:extLst>
          </p:cNvPr>
          <p:cNvSpPr txBox="1">
            <a:spLocks/>
          </p:cNvSpPr>
          <p:nvPr/>
        </p:nvSpPr>
        <p:spPr>
          <a:xfrm>
            <a:off x="270345" y="1034535"/>
            <a:ext cx="2497864" cy="906520"/>
          </a:xfrm>
          <a:prstGeom prst="rect">
            <a:avLst/>
          </a:prstGeom>
        </p:spPr>
        <p:txBody>
          <a:bodyPr lIns="45563" tIns="159469" rIns="45563" bIns="0"/>
          <a:lstStyle>
            <a:lvl1pPr marL="176952" indent="-176952" algn="l" rtl="0" eaLnBrk="1" fontAlgn="base" hangingPunct="1">
              <a:spcBef>
                <a:spcPts val="0"/>
              </a:spcBef>
              <a:spcAft>
                <a:spcPts val="600"/>
              </a:spcAft>
              <a:buClr>
                <a:schemeClr val="accent6"/>
              </a:buClr>
              <a:buFont typeface="Arial" pitchFamily="34" charset="0"/>
              <a:buChar char="•"/>
              <a:tabLst>
                <a:tab pos="171671" algn="l"/>
              </a:tabLst>
              <a:defRPr sz="1800" kern="1200">
                <a:solidFill>
                  <a:schemeClr val="tx1"/>
                </a:solidFill>
                <a:latin typeface="+mn-lt"/>
                <a:ea typeface="+mn-ea"/>
                <a:cs typeface="Arial" pitchFamily="34" charset="0"/>
              </a:defRPr>
            </a:lvl1pPr>
            <a:lvl2pPr marL="422567" indent="-231092" algn="l" rtl="0" eaLnBrk="1" fontAlgn="base" hangingPunct="1">
              <a:spcBef>
                <a:spcPts val="0"/>
              </a:spcBef>
              <a:spcAft>
                <a:spcPts val="600"/>
              </a:spcAft>
              <a:buClr>
                <a:schemeClr val="accent6"/>
              </a:buClr>
              <a:buFont typeface="Arial" pitchFamily="34" charset="0"/>
              <a:buChar char="–"/>
              <a:defRPr sz="1600" kern="1200">
                <a:solidFill>
                  <a:schemeClr val="tx1"/>
                </a:solidFill>
                <a:latin typeface="+mn-lt"/>
                <a:ea typeface="+mn-ea"/>
                <a:cs typeface="Arial" pitchFamily="34" charset="0"/>
              </a:defRPr>
            </a:lvl2pPr>
            <a:lvl3pPr marL="608761" indent="-182230" algn="l" rtl="0" eaLnBrk="1" fontAlgn="base" hangingPunct="1">
              <a:spcBef>
                <a:spcPts val="0"/>
              </a:spcBef>
              <a:spcAft>
                <a:spcPts val="600"/>
              </a:spcAft>
              <a:buClr>
                <a:schemeClr val="accent6"/>
              </a:buClr>
              <a:buFont typeface="Arial" pitchFamily="34" charset="0"/>
              <a:buChar char="•"/>
              <a:defRPr sz="1400" kern="1200">
                <a:solidFill>
                  <a:schemeClr val="tx1"/>
                </a:solidFill>
                <a:latin typeface="+mn-lt"/>
                <a:ea typeface="+mn-ea"/>
                <a:cs typeface="Arial" pitchFamily="34" charset="0"/>
              </a:defRPr>
            </a:lvl3pPr>
            <a:lvl4pPr marL="789674" indent="-175632" algn="l" rtl="0" eaLnBrk="1" fontAlgn="base" hangingPunct="1">
              <a:spcBef>
                <a:spcPts val="0"/>
              </a:spcBef>
              <a:spcAft>
                <a:spcPts val="600"/>
              </a:spcAft>
              <a:buClr>
                <a:schemeClr val="accent6"/>
              </a:buClr>
              <a:buFont typeface="Arial" pitchFamily="34" charset="0"/>
              <a:buChar char="•"/>
              <a:defRPr sz="1400" kern="1200">
                <a:solidFill>
                  <a:schemeClr val="tx1"/>
                </a:solidFill>
                <a:latin typeface="+mn-lt"/>
                <a:ea typeface="+mn-ea"/>
                <a:cs typeface="Arial" pitchFamily="34" charset="0"/>
              </a:defRPr>
            </a:lvl4pPr>
            <a:lvl5pPr marL="1711401" indent="-190156" algn="l" rtl="0" eaLnBrk="1" fontAlgn="base" hangingPunct="1">
              <a:spcBef>
                <a:spcPct val="20000"/>
              </a:spcBef>
              <a:spcAft>
                <a:spcPct val="0"/>
              </a:spcAft>
              <a:buFont typeface="Arial" charset="0"/>
              <a:buChar char="»"/>
              <a:defRPr sz="1667" kern="1200">
                <a:solidFill>
                  <a:schemeClr val="tx1"/>
                </a:solidFill>
                <a:latin typeface="Arial" pitchFamily="34" charset="0"/>
                <a:ea typeface="+mn-ea"/>
                <a:cs typeface="Arial" pitchFamily="34" charset="0"/>
              </a:defRPr>
            </a:lvl5pPr>
            <a:lvl6pPr marL="2091711" indent="-190156" algn="l" defTabSz="760622" rtl="0" eaLnBrk="1" latinLnBrk="0" hangingPunct="1">
              <a:spcBef>
                <a:spcPct val="20000"/>
              </a:spcBef>
              <a:buFont typeface="Arial" pitchFamily="34" charset="0"/>
              <a:buChar char="•"/>
              <a:defRPr sz="1667" kern="1200">
                <a:solidFill>
                  <a:schemeClr val="tx1"/>
                </a:solidFill>
                <a:latin typeface="+mn-lt"/>
                <a:ea typeface="+mn-ea"/>
                <a:cs typeface="+mn-cs"/>
              </a:defRPr>
            </a:lvl6pPr>
            <a:lvl7pPr marL="2472023" indent="-190156" algn="l" defTabSz="760622" rtl="0" eaLnBrk="1" latinLnBrk="0" hangingPunct="1">
              <a:spcBef>
                <a:spcPct val="20000"/>
              </a:spcBef>
              <a:buFont typeface="Arial" pitchFamily="34" charset="0"/>
              <a:buChar char="•"/>
              <a:defRPr sz="1667" kern="1200">
                <a:solidFill>
                  <a:schemeClr val="tx1"/>
                </a:solidFill>
                <a:latin typeface="+mn-lt"/>
                <a:ea typeface="+mn-ea"/>
                <a:cs typeface="+mn-cs"/>
              </a:defRPr>
            </a:lvl7pPr>
            <a:lvl8pPr marL="2852336" indent="-190156" algn="l" defTabSz="760622" rtl="0" eaLnBrk="1" latinLnBrk="0" hangingPunct="1">
              <a:spcBef>
                <a:spcPct val="20000"/>
              </a:spcBef>
              <a:buFont typeface="Arial" pitchFamily="34" charset="0"/>
              <a:buChar char="•"/>
              <a:defRPr sz="1667" kern="1200">
                <a:solidFill>
                  <a:schemeClr val="tx1"/>
                </a:solidFill>
                <a:latin typeface="+mn-lt"/>
                <a:ea typeface="+mn-ea"/>
                <a:cs typeface="+mn-cs"/>
              </a:defRPr>
            </a:lvl8pPr>
            <a:lvl9pPr marL="3232645" indent="-190156" algn="l" defTabSz="760622" rtl="0" eaLnBrk="1" latinLnBrk="0" hangingPunct="1">
              <a:spcBef>
                <a:spcPct val="20000"/>
              </a:spcBef>
              <a:buFont typeface="Arial" pitchFamily="34" charset="0"/>
              <a:buChar char="•"/>
              <a:defRPr sz="1667" kern="1200">
                <a:solidFill>
                  <a:schemeClr val="tx1"/>
                </a:solidFill>
                <a:latin typeface="+mn-lt"/>
                <a:ea typeface="+mn-ea"/>
                <a:cs typeface="+mn-cs"/>
              </a:defRPr>
            </a:lvl9pPr>
          </a:lstStyle>
          <a:p>
            <a:pPr marL="176952" marR="0" lvl="0" indent="-176952" algn="l" defTabSz="761970" rtl="0" eaLnBrk="1" fontAlgn="base" latinLnBrk="0" hangingPunct="1">
              <a:lnSpc>
                <a:spcPct val="100000"/>
              </a:lnSpc>
              <a:spcBef>
                <a:spcPts val="0"/>
              </a:spcBef>
              <a:spcAft>
                <a:spcPts val="127"/>
              </a:spcAft>
              <a:buClr>
                <a:srgbClr val="1070B5"/>
              </a:buClr>
              <a:buSzTx/>
              <a:buFont typeface="Arial" pitchFamily="34" charset="0"/>
              <a:buChar char="•"/>
              <a:tabLst>
                <a:tab pos="171671" algn="l"/>
              </a:tabLst>
              <a:defRPr/>
            </a:pPr>
            <a:r>
              <a:rPr kumimoji="0" lang="en-GB" sz="800" b="0" i="0" u="none" strike="noStrike" kern="1200" cap="none" spc="0" normalizeH="0" baseline="0" noProof="0">
                <a:ln>
                  <a:noFill/>
                </a:ln>
                <a:solidFill>
                  <a:srgbClr val="000000"/>
                </a:solidFill>
                <a:effectLst/>
                <a:uLnTx/>
                <a:uFillTx/>
                <a:latin typeface="Trebuchet MS"/>
                <a:ea typeface="+mn-ea"/>
                <a:cs typeface="Arial" pitchFamily="34" charset="0"/>
              </a:rPr>
              <a:t>RRMM for which no established therapy is available, appropriate, or tolerable</a:t>
            </a:r>
          </a:p>
          <a:p>
            <a:pPr marL="176952" marR="0" lvl="0" indent="-176952" algn="l" defTabSz="761970" rtl="0" eaLnBrk="1" fontAlgn="base" latinLnBrk="0" hangingPunct="1">
              <a:lnSpc>
                <a:spcPct val="100000"/>
              </a:lnSpc>
              <a:spcBef>
                <a:spcPts val="0"/>
              </a:spcBef>
              <a:spcAft>
                <a:spcPts val="127"/>
              </a:spcAft>
              <a:buClr>
                <a:srgbClr val="1070B5"/>
              </a:buClr>
              <a:buSzTx/>
              <a:buFont typeface="Arial" pitchFamily="34" charset="0"/>
              <a:buChar char="•"/>
              <a:tabLst>
                <a:tab pos="171671" algn="l"/>
              </a:tabLst>
              <a:defRPr/>
            </a:pPr>
            <a:r>
              <a:rPr kumimoji="0" lang="en-GB" sz="800" b="0" i="0" u="none" strike="noStrike" kern="1200" cap="none" spc="0" normalizeH="0" baseline="0" noProof="0">
                <a:ln>
                  <a:noFill/>
                </a:ln>
                <a:solidFill>
                  <a:srgbClr val="000000"/>
                </a:solidFill>
                <a:effectLst/>
                <a:uLnTx/>
                <a:uFillTx/>
                <a:latin typeface="Trebuchet MS"/>
                <a:ea typeface="+mn-ea"/>
                <a:cs typeface="Arial" pitchFamily="34" charset="0"/>
              </a:rPr>
              <a:t>ECOG PS 0–1</a:t>
            </a:r>
          </a:p>
          <a:p>
            <a:pPr marL="176952" marR="0" lvl="0" indent="-176952" algn="l" defTabSz="761970" rtl="0" eaLnBrk="1" fontAlgn="base" latinLnBrk="0" hangingPunct="1">
              <a:lnSpc>
                <a:spcPct val="100000"/>
              </a:lnSpc>
              <a:spcBef>
                <a:spcPts val="0"/>
              </a:spcBef>
              <a:spcAft>
                <a:spcPts val="127"/>
              </a:spcAft>
              <a:buClr>
                <a:srgbClr val="1070B5"/>
              </a:buClr>
              <a:buSzTx/>
              <a:buFont typeface="Arial" pitchFamily="34" charset="0"/>
              <a:buChar char="•"/>
              <a:tabLst>
                <a:tab pos="171671" algn="l"/>
              </a:tabLst>
              <a:defRPr/>
            </a:pPr>
            <a:r>
              <a:rPr kumimoji="0" lang="en-GB" sz="800" b="0" i="0" u="none" strike="noStrike" kern="1200" cap="none" spc="0" normalizeH="0" baseline="0" noProof="0">
                <a:ln>
                  <a:noFill/>
                </a:ln>
                <a:solidFill>
                  <a:srgbClr val="000000"/>
                </a:solidFill>
                <a:effectLst/>
                <a:uLnTx/>
                <a:uFillTx/>
                <a:latin typeface="Trebuchet MS"/>
                <a:ea typeface="+mn-ea"/>
                <a:cs typeface="Arial" pitchFamily="34" charset="0"/>
              </a:rPr>
              <a:t>Prior CAR Ts, ADCs, and bispecific antibodies allowed</a:t>
            </a:r>
          </a:p>
        </p:txBody>
      </p:sp>
      <p:sp>
        <p:nvSpPr>
          <p:cNvPr id="26" name="Text Placeholder 5">
            <a:extLst>
              <a:ext uri="{FF2B5EF4-FFF2-40B4-BE49-F238E27FC236}">
                <a16:creationId xmlns:a16="http://schemas.microsoft.com/office/drawing/2014/main" id="{7B86C1B3-5F63-0247-9E7D-AFC4900EBF57}"/>
              </a:ext>
            </a:extLst>
          </p:cNvPr>
          <p:cNvSpPr txBox="1">
            <a:spLocks/>
          </p:cNvSpPr>
          <p:nvPr/>
        </p:nvSpPr>
        <p:spPr>
          <a:xfrm>
            <a:off x="2839863" y="1034535"/>
            <a:ext cx="3282642" cy="906520"/>
          </a:xfrm>
          <a:prstGeom prst="rect">
            <a:avLst/>
          </a:prstGeom>
        </p:spPr>
        <p:txBody>
          <a:bodyPr lIns="45563" tIns="159469" rIns="0"/>
          <a:lstStyle>
            <a:lvl1pPr marL="176952" indent="-176952" algn="l" rtl="0" eaLnBrk="1" fontAlgn="base" hangingPunct="1">
              <a:spcBef>
                <a:spcPts val="0"/>
              </a:spcBef>
              <a:spcAft>
                <a:spcPts val="250"/>
              </a:spcAft>
              <a:buClr>
                <a:schemeClr val="accent6">
                  <a:lumMod val="40000"/>
                  <a:lumOff val="60000"/>
                </a:schemeClr>
              </a:buClr>
              <a:buFont typeface="Arial" pitchFamily="34" charset="0"/>
              <a:buChar char="•"/>
              <a:tabLst>
                <a:tab pos="171671" algn="l"/>
              </a:tabLst>
              <a:defRPr sz="2000" kern="1200">
                <a:solidFill>
                  <a:schemeClr val="tx2">
                    <a:lumMod val="50000"/>
                  </a:schemeClr>
                </a:solidFill>
                <a:latin typeface="Arial Narrow" panose="020B0606020202030204" pitchFamily="34" charset="0"/>
                <a:ea typeface="+mn-ea"/>
                <a:cs typeface="Arial" pitchFamily="34" charset="0"/>
              </a:defRPr>
            </a:lvl1pPr>
            <a:lvl2pPr marL="422567" indent="-231092" algn="l" rtl="0" eaLnBrk="1" fontAlgn="base" hangingPunct="1">
              <a:spcBef>
                <a:spcPts val="0"/>
              </a:spcBef>
              <a:spcAft>
                <a:spcPts val="250"/>
              </a:spcAft>
              <a:buClr>
                <a:schemeClr val="accent6">
                  <a:lumMod val="40000"/>
                  <a:lumOff val="60000"/>
                </a:schemeClr>
              </a:buClr>
              <a:buFont typeface="Arial" pitchFamily="34" charset="0"/>
              <a:buChar char="–"/>
              <a:defRPr sz="1667" kern="1200">
                <a:solidFill>
                  <a:schemeClr val="tx2">
                    <a:lumMod val="50000"/>
                  </a:schemeClr>
                </a:solidFill>
                <a:latin typeface="Arial Narrow" panose="020B0606020202030204" pitchFamily="34" charset="0"/>
                <a:ea typeface="+mn-ea"/>
                <a:cs typeface="Arial" pitchFamily="34" charset="0"/>
              </a:defRPr>
            </a:lvl2pPr>
            <a:lvl3pPr marL="608761" indent="-182230" algn="l" rtl="0" eaLnBrk="1" fontAlgn="base" hangingPunct="1">
              <a:spcBef>
                <a:spcPts val="0"/>
              </a:spcBef>
              <a:spcAft>
                <a:spcPts val="250"/>
              </a:spcAft>
              <a:buClr>
                <a:schemeClr val="accent6">
                  <a:lumMod val="40000"/>
                  <a:lumOff val="60000"/>
                </a:schemeClr>
              </a:buClr>
              <a:buFont typeface="Arial" pitchFamily="34" charset="0"/>
              <a:buChar char="•"/>
              <a:defRPr sz="1667" kern="1200">
                <a:solidFill>
                  <a:schemeClr val="tx2">
                    <a:lumMod val="50000"/>
                  </a:schemeClr>
                </a:solidFill>
                <a:latin typeface="Arial Narrow" panose="020B0606020202030204" pitchFamily="34" charset="0"/>
                <a:ea typeface="+mn-ea"/>
                <a:cs typeface="Arial" pitchFamily="34" charset="0"/>
              </a:defRPr>
            </a:lvl3pPr>
            <a:lvl4pPr marL="789674" indent="-175632" algn="l" rtl="0" eaLnBrk="1" fontAlgn="base" hangingPunct="1">
              <a:spcBef>
                <a:spcPts val="0"/>
              </a:spcBef>
              <a:spcAft>
                <a:spcPts val="250"/>
              </a:spcAft>
              <a:buClr>
                <a:schemeClr val="accent6">
                  <a:lumMod val="40000"/>
                  <a:lumOff val="60000"/>
                </a:schemeClr>
              </a:buClr>
              <a:buFont typeface="Arial" pitchFamily="34" charset="0"/>
              <a:buChar char="•"/>
              <a:defRPr sz="1667" kern="1200">
                <a:solidFill>
                  <a:schemeClr val="tx2">
                    <a:lumMod val="50000"/>
                  </a:schemeClr>
                </a:solidFill>
                <a:latin typeface="Arial Narrow" panose="020B0606020202030204" pitchFamily="34" charset="0"/>
                <a:ea typeface="+mn-ea"/>
                <a:cs typeface="Arial" pitchFamily="34" charset="0"/>
              </a:defRPr>
            </a:lvl4pPr>
            <a:lvl5pPr marL="1711401" indent="-190156" algn="l" rtl="0" eaLnBrk="1" fontAlgn="base" hangingPunct="1">
              <a:spcBef>
                <a:spcPct val="20000"/>
              </a:spcBef>
              <a:spcAft>
                <a:spcPct val="0"/>
              </a:spcAft>
              <a:buFont typeface="Arial" charset="0"/>
              <a:buChar char="»"/>
              <a:defRPr sz="1667" kern="1200">
                <a:solidFill>
                  <a:schemeClr val="tx1"/>
                </a:solidFill>
                <a:latin typeface="Arial" pitchFamily="34" charset="0"/>
                <a:ea typeface="+mn-ea"/>
                <a:cs typeface="Arial" pitchFamily="34" charset="0"/>
              </a:defRPr>
            </a:lvl5pPr>
            <a:lvl6pPr marL="2091711" indent="-190156" algn="l" defTabSz="760622" rtl="0" eaLnBrk="1" latinLnBrk="0" hangingPunct="1">
              <a:spcBef>
                <a:spcPct val="20000"/>
              </a:spcBef>
              <a:buFont typeface="Arial" pitchFamily="34" charset="0"/>
              <a:buChar char="•"/>
              <a:defRPr sz="1667" kern="1200">
                <a:solidFill>
                  <a:schemeClr val="tx1"/>
                </a:solidFill>
                <a:latin typeface="+mn-lt"/>
                <a:ea typeface="+mn-ea"/>
                <a:cs typeface="+mn-cs"/>
              </a:defRPr>
            </a:lvl6pPr>
            <a:lvl7pPr marL="2472023" indent="-190156" algn="l" defTabSz="760622" rtl="0" eaLnBrk="1" latinLnBrk="0" hangingPunct="1">
              <a:spcBef>
                <a:spcPct val="20000"/>
              </a:spcBef>
              <a:buFont typeface="Arial" pitchFamily="34" charset="0"/>
              <a:buChar char="•"/>
              <a:defRPr sz="1667" kern="1200">
                <a:solidFill>
                  <a:schemeClr val="tx1"/>
                </a:solidFill>
                <a:latin typeface="+mn-lt"/>
                <a:ea typeface="+mn-ea"/>
                <a:cs typeface="+mn-cs"/>
              </a:defRPr>
            </a:lvl7pPr>
            <a:lvl8pPr marL="2852336" indent="-190156" algn="l" defTabSz="760622" rtl="0" eaLnBrk="1" latinLnBrk="0" hangingPunct="1">
              <a:spcBef>
                <a:spcPct val="20000"/>
              </a:spcBef>
              <a:buFont typeface="Arial" pitchFamily="34" charset="0"/>
              <a:buChar char="•"/>
              <a:defRPr sz="1667" kern="1200">
                <a:solidFill>
                  <a:schemeClr val="tx1"/>
                </a:solidFill>
                <a:latin typeface="+mn-lt"/>
                <a:ea typeface="+mn-ea"/>
                <a:cs typeface="+mn-cs"/>
              </a:defRPr>
            </a:lvl8pPr>
            <a:lvl9pPr marL="3232645" indent="-190156" algn="l" defTabSz="760622" rtl="0" eaLnBrk="1" latinLnBrk="0" hangingPunct="1">
              <a:spcBef>
                <a:spcPct val="20000"/>
              </a:spcBef>
              <a:buFont typeface="Arial" pitchFamily="34" charset="0"/>
              <a:buChar char="•"/>
              <a:defRPr sz="1667" kern="1200">
                <a:solidFill>
                  <a:schemeClr val="tx1"/>
                </a:solidFill>
                <a:latin typeface="+mn-lt"/>
                <a:ea typeface="+mn-ea"/>
                <a:cs typeface="+mn-cs"/>
              </a:defRPr>
            </a:lvl9pPr>
          </a:lstStyle>
          <a:p>
            <a:pPr marL="176952" marR="0" lvl="0" indent="-176952" algn="l" defTabSz="761970" rtl="0" eaLnBrk="1" fontAlgn="base" latinLnBrk="0" hangingPunct="1">
              <a:lnSpc>
                <a:spcPct val="100000"/>
              </a:lnSpc>
              <a:spcBef>
                <a:spcPts val="0"/>
              </a:spcBef>
              <a:spcAft>
                <a:spcPts val="127"/>
              </a:spcAft>
              <a:buClr>
                <a:srgbClr val="0066CC"/>
              </a:buClr>
              <a:buSzTx/>
              <a:buFont typeface="Arial" pitchFamily="34" charset="0"/>
              <a:buChar char="•"/>
              <a:tabLst>
                <a:tab pos="171671" algn="l"/>
              </a:tabLst>
              <a:defRPr/>
            </a:pPr>
            <a:r>
              <a:rPr kumimoji="0" lang="en-GB" sz="800" b="0" i="0" u="none" strike="noStrike" kern="1200" cap="none" spc="0" normalizeH="0" baseline="0" noProof="0">
                <a:ln>
                  <a:noFill/>
                </a:ln>
                <a:solidFill>
                  <a:srgbClr val="000000"/>
                </a:solidFill>
                <a:effectLst/>
                <a:uLnTx/>
                <a:uFillTx/>
                <a:latin typeface="Trebuchet MS"/>
                <a:ea typeface="+mn-ea"/>
                <a:cs typeface="Arial" pitchFamily="34" charset="0"/>
              </a:rPr>
              <a:t>Q3W intravenous infusions for 17 cycles*</a:t>
            </a:r>
          </a:p>
          <a:p>
            <a:pPr marL="176952" marR="0" lvl="0" indent="-176952" algn="l" defTabSz="761970" rtl="0" eaLnBrk="1" fontAlgn="base" latinLnBrk="0" hangingPunct="1">
              <a:lnSpc>
                <a:spcPct val="100000"/>
              </a:lnSpc>
              <a:spcBef>
                <a:spcPts val="0"/>
              </a:spcBef>
              <a:spcAft>
                <a:spcPts val="127"/>
              </a:spcAft>
              <a:buClr>
                <a:srgbClr val="0066CC"/>
              </a:buClr>
              <a:buSzTx/>
              <a:buFont typeface="Arial" pitchFamily="34" charset="0"/>
              <a:buChar char="•"/>
              <a:tabLst>
                <a:tab pos="171671" algn="l"/>
              </a:tabLst>
              <a:defRPr/>
            </a:pPr>
            <a:r>
              <a:rPr kumimoji="0" lang="en-GB" sz="800" b="0" i="0" u="none" strike="noStrike" kern="1200" cap="none" spc="0" normalizeH="0" baseline="0" noProof="0">
                <a:ln>
                  <a:noFill/>
                </a:ln>
                <a:solidFill>
                  <a:srgbClr val="000000"/>
                </a:solidFill>
                <a:effectLst/>
                <a:uLnTx/>
                <a:uFillTx/>
                <a:latin typeface="Trebuchet MS"/>
                <a:ea typeface="+mn-ea"/>
                <a:cs typeface="Arial" pitchFamily="34" charset="0"/>
              </a:rPr>
              <a:t>CRS/infusion-related reaction mitigation</a:t>
            </a:r>
          </a:p>
          <a:p>
            <a:pPr marL="422567" marR="0" lvl="1" indent="-231092" algn="l" defTabSz="761970" rtl="0" eaLnBrk="1" fontAlgn="base" latinLnBrk="0" hangingPunct="1">
              <a:lnSpc>
                <a:spcPct val="100000"/>
              </a:lnSpc>
              <a:spcBef>
                <a:spcPts val="0"/>
              </a:spcBef>
              <a:spcAft>
                <a:spcPts val="127"/>
              </a:spcAft>
              <a:buClr>
                <a:srgbClr val="0066CC"/>
              </a:buClr>
              <a:buSzTx/>
              <a:buFont typeface="Arial" pitchFamily="34" charset="0"/>
              <a:buChar char="–"/>
              <a:tabLst/>
              <a:defRPr/>
            </a:pPr>
            <a:r>
              <a:rPr kumimoji="0" lang="en-GB" sz="800" b="0" i="0" u="none" strike="noStrike" kern="1200" cap="none" spc="0" normalizeH="0" baseline="0" noProof="0">
                <a:ln>
                  <a:noFill/>
                </a:ln>
                <a:solidFill>
                  <a:srgbClr val="000000"/>
                </a:solidFill>
                <a:effectLst/>
                <a:uLnTx/>
                <a:uFillTx/>
                <a:latin typeface="Trebuchet MS"/>
                <a:ea typeface="+mn-ea"/>
                <a:cs typeface="Arial" pitchFamily="34" charset="0"/>
              </a:rPr>
              <a:t>C1 step-up dosing</a:t>
            </a:r>
          </a:p>
          <a:p>
            <a:pPr marL="422567" marR="0" lvl="1" indent="-231092" algn="l" defTabSz="761970" rtl="0" eaLnBrk="1" fontAlgn="base" latinLnBrk="0" hangingPunct="1">
              <a:lnSpc>
                <a:spcPct val="100000"/>
              </a:lnSpc>
              <a:spcBef>
                <a:spcPts val="0"/>
              </a:spcBef>
              <a:spcAft>
                <a:spcPts val="127"/>
              </a:spcAft>
              <a:buClr>
                <a:srgbClr val="0066CC"/>
              </a:buClr>
              <a:buSzTx/>
              <a:buFont typeface="Arial" pitchFamily="34" charset="0"/>
              <a:buChar char="–"/>
              <a:tabLst/>
              <a:defRPr/>
            </a:pPr>
            <a:r>
              <a:rPr kumimoji="0" lang="en-GB" sz="800" b="0" i="0" u="none" strike="noStrike" kern="1200" cap="none" spc="0" normalizeH="0" baseline="0" noProof="0">
                <a:ln>
                  <a:noFill/>
                </a:ln>
                <a:solidFill>
                  <a:srgbClr val="000000"/>
                </a:solidFill>
                <a:effectLst/>
                <a:uLnTx/>
                <a:uFillTx/>
                <a:latin typeface="Trebuchet MS"/>
                <a:ea typeface="+mn-ea"/>
                <a:cs typeface="Arial" pitchFamily="34" charset="0"/>
              </a:rPr>
              <a:t>C1–2 corticosteroid premedication</a:t>
            </a:r>
            <a:r>
              <a:rPr kumimoji="0" lang="en-GB" sz="800" b="0" i="0" u="none" strike="noStrike" kern="1200" cap="none" spc="0" normalizeH="0" baseline="30000" noProof="0">
                <a:ln>
                  <a:noFill/>
                </a:ln>
                <a:solidFill>
                  <a:srgbClr val="000000"/>
                </a:solidFill>
                <a:effectLst/>
                <a:uLnTx/>
                <a:uFillTx/>
                <a:latin typeface="Trebuchet MS"/>
                <a:ea typeface="+mn-ea"/>
                <a:cs typeface="Arial" pitchFamily="34" charset="0"/>
              </a:rPr>
              <a:t>†</a:t>
            </a:r>
            <a:r>
              <a:rPr kumimoji="0" lang="en-GB" sz="800" b="0" i="0" u="none" strike="noStrike" kern="1200" cap="none" spc="0" normalizeH="0" baseline="0" noProof="0">
                <a:ln>
                  <a:noFill/>
                </a:ln>
                <a:solidFill>
                  <a:srgbClr val="000000"/>
                </a:solidFill>
                <a:effectLst/>
                <a:uLnTx/>
                <a:uFillTx/>
                <a:latin typeface="Trebuchet MS"/>
                <a:ea typeface="+mn-ea"/>
                <a:cs typeface="Arial" pitchFamily="34" charset="0"/>
              </a:rPr>
              <a:t>; C1–17 acetaminophen and diphenhydramine premedication</a:t>
            </a:r>
            <a:endParaRPr kumimoji="0" lang="en-GB" sz="800" b="0" i="0" u="none" strike="noStrike" kern="1200" cap="none" spc="0" normalizeH="0" baseline="30000" noProof="0">
              <a:ln>
                <a:noFill/>
              </a:ln>
              <a:solidFill>
                <a:srgbClr val="000000"/>
              </a:solidFill>
              <a:effectLst/>
              <a:uLnTx/>
              <a:uFillTx/>
              <a:latin typeface="Trebuchet MS"/>
              <a:ea typeface="+mn-ea"/>
              <a:cs typeface="Arial" pitchFamily="34" charset="0"/>
            </a:endParaRPr>
          </a:p>
          <a:p>
            <a:pPr marL="176952" marR="0" lvl="0" indent="-176952" algn="l" defTabSz="761970" rtl="0" eaLnBrk="1" fontAlgn="base" latinLnBrk="0" hangingPunct="1">
              <a:lnSpc>
                <a:spcPct val="100000"/>
              </a:lnSpc>
              <a:spcBef>
                <a:spcPts val="0"/>
              </a:spcBef>
              <a:spcAft>
                <a:spcPts val="127"/>
              </a:spcAft>
              <a:buClr>
                <a:srgbClr val="0066CC"/>
              </a:buClr>
              <a:buSzTx/>
              <a:buFont typeface="Arial" pitchFamily="34" charset="0"/>
              <a:buChar char="•"/>
              <a:tabLst>
                <a:tab pos="171671" algn="l"/>
              </a:tabLst>
              <a:defRPr/>
            </a:pPr>
            <a:r>
              <a:rPr kumimoji="0" lang="en-GB" sz="800" b="0" i="0" u="none" strike="noStrike" kern="1200" cap="none" spc="0" normalizeH="0" baseline="0" noProof="0">
                <a:ln>
                  <a:noFill/>
                </a:ln>
                <a:solidFill>
                  <a:srgbClr val="000000"/>
                </a:solidFill>
                <a:effectLst/>
                <a:uLnTx/>
                <a:uFillTx/>
                <a:latin typeface="Trebuchet MS"/>
                <a:ea typeface="+mn-ea"/>
                <a:cs typeface="Arial" pitchFamily="34" charset="0"/>
              </a:rPr>
              <a:t>Hospitalization (≥72 hours) after each C1 infusion</a:t>
            </a:r>
            <a:endParaRPr kumimoji="0" lang="en-GB" sz="800" b="0" i="0" u="none" strike="noStrike" kern="1200" cap="none" spc="0" normalizeH="0" baseline="30000" noProof="0">
              <a:ln>
                <a:noFill/>
              </a:ln>
              <a:solidFill>
                <a:srgbClr val="000000"/>
              </a:solidFill>
              <a:effectLst/>
              <a:uLnTx/>
              <a:uFillTx/>
              <a:latin typeface="Trebuchet MS"/>
              <a:ea typeface="+mn-ea"/>
              <a:cs typeface="Arial" pitchFamily="34" charset="0"/>
            </a:endParaRPr>
          </a:p>
        </p:txBody>
      </p:sp>
      <p:sp>
        <p:nvSpPr>
          <p:cNvPr id="27" name="Rounded Rectangle 2015">
            <a:extLst>
              <a:ext uri="{FF2B5EF4-FFF2-40B4-BE49-F238E27FC236}">
                <a16:creationId xmlns:a16="http://schemas.microsoft.com/office/drawing/2014/main" id="{92F8FECE-B825-F541-A971-C8B1E06A3E49}"/>
              </a:ext>
            </a:extLst>
          </p:cNvPr>
          <p:cNvSpPr/>
          <p:nvPr/>
        </p:nvSpPr>
        <p:spPr>
          <a:xfrm>
            <a:off x="2841251" y="976185"/>
            <a:ext cx="3221483" cy="142010"/>
          </a:xfrm>
          <a:prstGeom prst="round1Rect">
            <a:avLst/>
          </a:prstGeom>
          <a:solidFill>
            <a:srgbClr val="0066CC"/>
          </a:solidFill>
          <a:ln w="25400" cap="flat" cmpd="sng" algn="ctr">
            <a:solidFill>
              <a:srgbClr val="0066CC"/>
            </a:solidFill>
            <a:prstDash val="solid"/>
          </a:ln>
          <a:effectLst/>
        </p:spPr>
        <p:txBody>
          <a:bodyPr rtlCol="0" anchor="ctr"/>
          <a:lstStyle/>
          <a:p>
            <a:pPr marL="0" marR="0" lvl="0" indent="0" algn="l" defTabSz="578678" rtl="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srgbClr val="FFFFFF"/>
                </a:solidFill>
                <a:effectLst/>
                <a:uLnTx/>
                <a:uFillTx/>
                <a:latin typeface="Arial" panose="020B0604020202020204"/>
                <a:ea typeface="+mn-ea"/>
                <a:cs typeface="+mn-cs"/>
              </a:rPr>
              <a:t>Cevostamab administration</a:t>
            </a:r>
            <a:endParaRPr kumimoji="0" lang="en-GB" sz="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8" name="Rounded Rectangle 2015">
            <a:extLst>
              <a:ext uri="{FF2B5EF4-FFF2-40B4-BE49-F238E27FC236}">
                <a16:creationId xmlns:a16="http://schemas.microsoft.com/office/drawing/2014/main" id="{5340AEC5-3E02-BA48-8F4F-3582151CADB1}"/>
              </a:ext>
            </a:extLst>
          </p:cNvPr>
          <p:cNvSpPr/>
          <p:nvPr/>
        </p:nvSpPr>
        <p:spPr>
          <a:xfrm>
            <a:off x="270346" y="984136"/>
            <a:ext cx="2497278" cy="142009"/>
          </a:xfrm>
          <a:prstGeom prst="round1Rect">
            <a:avLst/>
          </a:prstGeom>
          <a:solidFill>
            <a:srgbClr val="0070C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76197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Trebuchet MS"/>
                <a:ea typeface="+mn-ea"/>
                <a:cs typeface="+mn-cs"/>
              </a:rPr>
              <a:t>Key inclusion criteria</a:t>
            </a:r>
            <a:endParaRPr kumimoji="0" lang="en-GB" sz="800" b="0" i="0" u="none" strike="noStrike" kern="1200" cap="none" spc="0" normalizeH="0" baseline="0" noProof="0">
              <a:ln>
                <a:noFill/>
              </a:ln>
              <a:solidFill>
                <a:srgbClr val="FFFFFF"/>
              </a:solidFill>
              <a:effectLst/>
              <a:uLnTx/>
              <a:uFillTx/>
              <a:latin typeface="Trebuchet MS"/>
              <a:ea typeface="+mn-ea"/>
              <a:cs typeface="+mn-cs"/>
            </a:endParaRPr>
          </a:p>
        </p:txBody>
      </p:sp>
      <p:grpSp>
        <p:nvGrpSpPr>
          <p:cNvPr id="29" name="Group 15">
            <a:extLst>
              <a:ext uri="{FF2B5EF4-FFF2-40B4-BE49-F238E27FC236}">
                <a16:creationId xmlns:a16="http://schemas.microsoft.com/office/drawing/2014/main" id="{8598B5EB-638B-124E-86EC-2E73FF61F150}"/>
              </a:ext>
            </a:extLst>
          </p:cNvPr>
          <p:cNvGrpSpPr/>
          <p:nvPr/>
        </p:nvGrpSpPr>
        <p:grpSpPr>
          <a:xfrm>
            <a:off x="1043626" y="2327246"/>
            <a:ext cx="428140" cy="442007"/>
            <a:chOff x="4356000" y="2420190"/>
            <a:chExt cx="432000" cy="445993"/>
          </a:xfrm>
        </p:grpSpPr>
        <p:pic>
          <p:nvPicPr>
            <p:cNvPr id="30" name="Graphic 38" descr="Woman">
              <a:extLst>
                <a:ext uri="{FF2B5EF4-FFF2-40B4-BE49-F238E27FC236}">
                  <a16:creationId xmlns:a16="http://schemas.microsoft.com/office/drawing/2014/main" id="{A06FF4AF-8F2F-A34C-9BDC-88A88A01FF32}"/>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469427" y="2420190"/>
              <a:ext cx="205140" cy="205140"/>
            </a:xfrm>
            <a:prstGeom prst="rect">
              <a:avLst/>
            </a:prstGeom>
          </p:spPr>
        </p:pic>
        <p:pic>
          <p:nvPicPr>
            <p:cNvPr id="31" name="Graphic 39" descr="Man">
              <a:extLst>
                <a:ext uri="{FF2B5EF4-FFF2-40B4-BE49-F238E27FC236}">
                  <a16:creationId xmlns:a16="http://schemas.microsoft.com/office/drawing/2014/main" id="{4268D739-C76B-BD4D-851E-861BFA8DD0FD}"/>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356000" y="2420190"/>
              <a:ext cx="205140" cy="205140"/>
            </a:xfrm>
            <a:prstGeom prst="rect">
              <a:avLst/>
            </a:prstGeom>
          </p:spPr>
        </p:pic>
        <p:pic>
          <p:nvPicPr>
            <p:cNvPr id="32" name="Graphic 40" descr="Man">
              <a:extLst>
                <a:ext uri="{FF2B5EF4-FFF2-40B4-BE49-F238E27FC236}">
                  <a16:creationId xmlns:a16="http://schemas.microsoft.com/office/drawing/2014/main" id="{72306731-257A-D440-9BF7-8ACE66A53CEE}"/>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582855" y="2423663"/>
              <a:ext cx="205140" cy="205140"/>
            </a:xfrm>
            <a:prstGeom prst="rect">
              <a:avLst/>
            </a:prstGeom>
          </p:spPr>
        </p:pic>
        <p:pic>
          <p:nvPicPr>
            <p:cNvPr id="33" name="Graphic 35" descr="Man">
              <a:extLst>
                <a:ext uri="{FF2B5EF4-FFF2-40B4-BE49-F238E27FC236}">
                  <a16:creationId xmlns:a16="http://schemas.microsoft.com/office/drawing/2014/main" id="{1089A115-8B6A-424F-A3F2-6555EBC739C6}"/>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4469438" y="2661043"/>
              <a:ext cx="205140" cy="205140"/>
            </a:xfrm>
            <a:prstGeom prst="rect">
              <a:avLst/>
            </a:prstGeom>
          </p:spPr>
        </p:pic>
        <p:pic>
          <p:nvPicPr>
            <p:cNvPr id="34" name="Graphic 36" descr="Woman">
              <a:extLst>
                <a:ext uri="{FF2B5EF4-FFF2-40B4-BE49-F238E27FC236}">
                  <a16:creationId xmlns:a16="http://schemas.microsoft.com/office/drawing/2014/main" id="{A443D523-97A5-CC43-BECD-6C09E537E774}"/>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356016" y="2661043"/>
              <a:ext cx="205140" cy="205140"/>
            </a:xfrm>
            <a:prstGeom prst="rect">
              <a:avLst/>
            </a:prstGeom>
          </p:spPr>
        </p:pic>
        <p:pic>
          <p:nvPicPr>
            <p:cNvPr id="35" name="Graphic 37" descr="Woman">
              <a:extLst>
                <a:ext uri="{FF2B5EF4-FFF2-40B4-BE49-F238E27FC236}">
                  <a16:creationId xmlns:a16="http://schemas.microsoft.com/office/drawing/2014/main" id="{BAB6892E-DFDC-2F4C-84C0-4C353FF454BA}"/>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582860" y="2661043"/>
              <a:ext cx="205140" cy="205140"/>
            </a:xfrm>
            <a:prstGeom prst="rect">
              <a:avLst/>
            </a:prstGeom>
          </p:spPr>
        </p:pic>
      </p:grpSp>
      <p:sp>
        <p:nvSpPr>
          <p:cNvPr id="36" name="Google Shape;272;p11">
            <a:extLst>
              <a:ext uri="{FF2B5EF4-FFF2-40B4-BE49-F238E27FC236}">
                <a16:creationId xmlns:a16="http://schemas.microsoft.com/office/drawing/2014/main" id="{BE0B3253-368F-BA46-8637-766DE15DCE5F}"/>
              </a:ext>
            </a:extLst>
          </p:cNvPr>
          <p:cNvSpPr/>
          <p:nvPr/>
        </p:nvSpPr>
        <p:spPr>
          <a:xfrm>
            <a:off x="2003707" y="2159886"/>
            <a:ext cx="3082723" cy="906519"/>
          </a:xfrm>
          <a:prstGeom prst="wedgeRoundRectCallout">
            <a:avLst>
              <a:gd name="adj1" fmla="val -63155"/>
              <a:gd name="adj2" fmla="val 1433"/>
              <a:gd name="adj3" fmla="val 16667"/>
            </a:avLst>
          </a:prstGeom>
          <a:solidFill>
            <a:schemeClr val="accent2"/>
          </a:solidFill>
          <a:ln w="12700" cap="flat" cmpd="sng">
            <a:noFill/>
            <a:prstDash val="solid"/>
            <a:miter lim="800000"/>
            <a:headEnd type="none" w="sm" len="sm"/>
            <a:tailEnd type="none" w="sm" len="sm"/>
          </a:ln>
          <a:effectLst>
            <a:outerShdw blurRad="63500" sx="102000" sy="102000" algn="ctr" rotWithShape="0">
              <a:srgbClr val="000000">
                <a:alpha val="40000"/>
              </a:srgbClr>
            </a:outerShdw>
          </a:effectLst>
        </p:spPr>
        <p:txBody>
          <a:bodyPr spcFirstLastPara="1" wrap="square" lIns="65087" tIns="32535" rIns="65087" bIns="32535" anchor="ctr" anchorCtr="0">
            <a:noAutofit/>
          </a:bodyPr>
          <a:lstStyle/>
          <a:p>
            <a:pPr marL="0" marR="0" lvl="0" indent="0" algn="l" defTabSz="650996" rtl="0" eaLnBrk="1" fontAlgn="auto" latinLnBrk="0" hangingPunct="1">
              <a:lnSpc>
                <a:spcPct val="100000"/>
              </a:lnSpc>
              <a:spcBef>
                <a:spcPts val="0"/>
              </a:spcBef>
              <a:spcAft>
                <a:spcPts val="0"/>
              </a:spcAft>
              <a:buClr>
                <a:srgbClr val="000000"/>
              </a:buClr>
              <a:buSzTx/>
              <a:buFontTx/>
              <a:buNone/>
              <a:tabLst/>
              <a:defRPr/>
            </a:pPr>
            <a:r>
              <a:rPr kumimoji="0" lang="en-GB" sz="855" b="0" i="0" u="none" strike="noStrike" kern="0" cap="none" spc="0" normalizeH="0" baseline="0" noProof="0">
                <a:ln>
                  <a:noFill/>
                </a:ln>
                <a:solidFill>
                  <a:srgbClr val="595454"/>
                </a:solidFill>
                <a:effectLst/>
                <a:uLnTx/>
                <a:uFillTx/>
                <a:latin typeface="Calibri" panose="020F0502020204030204"/>
                <a:ea typeface="+mn-ea"/>
                <a:cs typeface="Arial"/>
                <a:sym typeface="Arial"/>
              </a:rPr>
              <a:t>160 pts after a median of 6PL</a:t>
            </a:r>
          </a:p>
          <a:p>
            <a:pPr marL="0" marR="0" lvl="0" indent="0" algn="l" defTabSz="650996" rtl="0" eaLnBrk="1" fontAlgn="auto" latinLnBrk="0" hangingPunct="1">
              <a:lnSpc>
                <a:spcPct val="100000"/>
              </a:lnSpc>
              <a:spcBef>
                <a:spcPts val="0"/>
              </a:spcBef>
              <a:spcAft>
                <a:spcPts val="0"/>
              </a:spcAft>
              <a:buClr>
                <a:srgbClr val="000000"/>
              </a:buClr>
              <a:buSzTx/>
              <a:buFontTx/>
              <a:buNone/>
              <a:tabLst/>
              <a:defRPr/>
            </a:pPr>
            <a:r>
              <a:rPr kumimoji="0" lang="en-GB" sz="855" b="0" i="0" u="none" strike="noStrike" kern="0" cap="none" spc="0" normalizeH="0" baseline="0" noProof="0">
                <a:ln>
                  <a:noFill/>
                </a:ln>
                <a:solidFill>
                  <a:srgbClr val="595454"/>
                </a:solidFill>
                <a:effectLst/>
                <a:uLnTx/>
                <a:uFillTx/>
                <a:latin typeface="Calibri" panose="020F0502020204030204"/>
                <a:ea typeface="+mn-ea"/>
                <a:cs typeface="Arial"/>
                <a:sym typeface="Arial"/>
              </a:rPr>
              <a:t>85% TCR</a:t>
            </a:r>
          </a:p>
          <a:p>
            <a:pPr marL="0" marR="0" lvl="0" indent="0" algn="l" defTabSz="650996" rtl="0" eaLnBrk="1" fontAlgn="auto" latinLnBrk="0" hangingPunct="1">
              <a:lnSpc>
                <a:spcPct val="100000"/>
              </a:lnSpc>
              <a:spcBef>
                <a:spcPts val="0"/>
              </a:spcBef>
              <a:spcAft>
                <a:spcPts val="0"/>
              </a:spcAft>
              <a:buClr>
                <a:srgbClr val="000000"/>
              </a:buClr>
              <a:buSzTx/>
              <a:buFontTx/>
              <a:buNone/>
              <a:tabLst/>
              <a:defRPr/>
            </a:pPr>
            <a:r>
              <a:rPr kumimoji="0" lang="en-GB" sz="855" b="0" i="0" u="none" strike="noStrike" kern="0" cap="none" spc="0" normalizeH="0" baseline="0" noProof="0">
                <a:ln>
                  <a:noFill/>
                </a:ln>
                <a:solidFill>
                  <a:srgbClr val="BE2BBB"/>
                </a:solidFill>
                <a:effectLst/>
                <a:uLnTx/>
                <a:uFillTx/>
                <a:latin typeface="Calibri" panose="020F0502020204030204"/>
                <a:ea typeface="+mn-ea"/>
                <a:cs typeface="Arial"/>
                <a:sym typeface="Arial"/>
              </a:rPr>
              <a:t>Prior BCMA was allowed (54 pts [33.8%])</a:t>
            </a:r>
          </a:p>
          <a:p>
            <a:pPr marL="180837" marR="0" lvl="0" indent="-180837" algn="l" defTabSz="650996" rtl="0" eaLnBrk="1" fontAlgn="auto" latinLnBrk="0" hangingPunct="1">
              <a:lnSpc>
                <a:spcPct val="100000"/>
              </a:lnSpc>
              <a:spcBef>
                <a:spcPts val="0"/>
              </a:spcBef>
              <a:spcAft>
                <a:spcPts val="0"/>
              </a:spcAft>
              <a:buClr>
                <a:srgbClr val="000000"/>
              </a:buClr>
              <a:buSzTx/>
              <a:buFontTx/>
              <a:buChar char="-"/>
              <a:tabLst/>
              <a:defRPr/>
            </a:pPr>
            <a:r>
              <a:rPr kumimoji="0" lang="en-GB" sz="855" b="0" i="0" u="none" strike="noStrike" kern="0" cap="none" spc="0" normalizeH="0" baseline="0" noProof="0">
                <a:ln>
                  <a:noFill/>
                </a:ln>
                <a:solidFill>
                  <a:srgbClr val="BE2BBB"/>
                </a:solidFill>
                <a:effectLst/>
                <a:uLnTx/>
                <a:uFillTx/>
                <a:latin typeface="Calibri" panose="020F0502020204030204"/>
                <a:ea typeface="+mn-ea"/>
                <a:cs typeface="Arial"/>
                <a:sym typeface="Arial"/>
              </a:rPr>
              <a:t>28 pts (17.5%) prior CAR T</a:t>
            </a:r>
          </a:p>
          <a:p>
            <a:pPr marL="180837" marR="0" lvl="0" indent="-180837" algn="l" defTabSz="650996" rtl="0" eaLnBrk="1" fontAlgn="auto" latinLnBrk="0" hangingPunct="1">
              <a:lnSpc>
                <a:spcPct val="100000"/>
              </a:lnSpc>
              <a:spcBef>
                <a:spcPts val="0"/>
              </a:spcBef>
              <a:spcAft>
                <a:spcPts val="0"/>
              </a:spcAft>
              <a:buClr>
                <a:srgbClr val="000000"/>
              </a:buClr>
              <a:buSzTx/>
              <a:buFontTx/>
              <a:buChar char="-"/>
              <a:tabLst/>
              <a:defRPr/>
            </a:pPr>
            <a:r>
              <a:rPr kumimoji="0" lang="en-GB" sz="855" b="0" i="0" u="none" strike="noStrike" kern="0" cap="none" spc="0" normalizeH="0" baseline="0" noProof="0">
                <a:ln>
                  <a:noFill/>
                </a:ln>
                <a:solidFill>
                  <a:srgbClr val="BE2BBB"/>
                </a:solidFill>
                <a:effectLst/>
                <a:uLnTx/>
                <a:uFillTx/>
                <a:latin typeface="Calibri" panose="020F0502020204030204"/>
                <a:ea typeface="+mn-ea"/>
                <a:cs typeface="Arial"/>
                <a:sym typeface="Arial"/>
              </a:rPr>
              <a:t>13 pts (8.1%) prior BsAb</a:t>
            </a:r>
          </a:p>
          <a:p>
            <a:pPr marL="180837" marR="0" lvl="0" indent="-180837" algn="l" defTabSz="650996" rtl="0" eaLnBrk="1" fontAlgn="auto" latinLnBrk="0" hangingPunct="1">
              <a:lnSpc>
                <a:spcPct val="100000"/>
              </a:lnSpc>
              <a:spcBef>
                <a:spcPts val="0"/>
              </a:spcBef>
              <a:spcAft>
                <a:spcPts val="0"/>
              </a:spcAft>
              <a:buClr>
                <a:srgbClr val="000000"/>
              </a:buClr>
              <a:buSzTx/>
              <a:buFontTx/>
              <a:buChar char="-"/>
              <a:tabLst/>
              <a:defRPr/>
            </a:pPr>
            <a:r>
              <a:rPr kumimoji="0" lang="en-GB" sz="855" b="0" i="0" u="none" strike="noStrike" kern="0" cap="none" spc="0" normalizeH="0" baseline="0" noProof="0">
                <a:ln>
                  <a:noFill/>
                </a:ln>
                <a:solidFill>
                  <a:srgbClr val="BE2BBB"/>
                </a:solidFill>
                <a:effectLst/>
                <a:uLnTx/>
                <a:uFillTx/>
                <a:latin typeface="Calibri" panose="020F0502020204030204"/>
                <a:ea typeface="+mn-ea"/>
                <a:cs typeface="Arial"/>
                <a:sym typeface="Arial"/>
              </a:rPr>
              <a:t>27 pts (17%) prior ADC</a:t>
            </a:r>
          </a:p>
        </p:txBody>
      </p:sp>
      <p:sp>
        <p:nvSpPr>
          <p:cNvPr id="37" name="CuadroTexto 36">
            <a:extLst>
              <a:ext uri="{FF2B5EF4-FFF2-40B4-BE49-F238E27FC236}">
                <a16:creationId xmlns:a16="http://schemas.microsoft.com/office/drawing/2014/main" id="{0E8D88F5-4E49-514E-B656-1DC707796B7A}"/>
              </a:ext>
            </a:extLst>
          </p:cNvPr>
          <p:cNvSpPr txBox="1"/>
          <p:nvPr/>
        </p:nvSpPr>
        <p:spPr>
          <a:xfrm>
            <a:off x="182881" y="3158317"/>
            <a:ext cx="5237744" cy="578644"/>
          </a:xfrm>
          <a:prstGeom prst="rect">
            <a:avLst/>
          </a:prstGeom>
          <a:noFill/>
        </p:spPr>
        <p:txBody>
          <a:bodyPr wrap="none" lIns="0" tIns="0" rIns="0" bIns="0" rtlCol="0">
            <a:noAutofit/>
          </a:bodyPr>
          <a:lstStyle/>
          <a:p>
            <a:pPr marL="144670" marR="0" lvl="0" indent="-144670" algn="l" defTabSz="761970" rtl="0" eaLnBrk="1" fontAlgn="auto" latinLnBrk="0" hangingPunct="1">
              <a:lnSpc>
                <a:spcPct val="100000"/>
              </a:lnSpc>
              <a:spcBef>
                <a:spcPts val="760"/>
              </a:spcBef>
              <a:spcAft>
                <a:spcPts val="0"/>
              </a:spcAft>
              <a:buClrTx/>
              <a:buSzPct val="100000"/>
              <a:buFont typeface="Trebuchet MS"/>
              <a:buChar char="•"/>
              <a:tabLst/>
              <a:defRPr/>
            </a:pPr>
            <a:r>
              <a:rPr kumimoji="0" lang="es-ES" sz="1139" b="0" i="0" u="none" strike="noStrike" kern="1200" cap="none" spc="0" normalizeH="0" baseline="0" noProof="0">
                <a:ln>
                  <a:noFill/>
                </a:ln>
                <a:solidFill>
                  <a:srgbClr val="595454"/>
                </a:solidFill>
                <a:effectLst/>
                <a:uLnTx/>
                <a:uFillTx/>
                <a:latin typeface="Trebuchet MS"/>
                <a:ea typeface="+mn-ea"/>
                <a:cs typeface="+mn-cs"/>
              </a:rPr>
              <a:t>Efficacy is dose dependent</a:t>
            </a:r>
          </a:p>
          <a:p>
            <a:pPr marL="341313" marR="0" lvl="0" indent="-123825" algn="l" defTabSz="761970" rtl="0" eaLnBrk="1" fontAlgn="auto" latinLnBrk="0" hangingPunct="1">
              <a:lnSpc>
                <a:spcPct val="100000"/>
              </a:lnSpc>
              <a:spcBef>
                <a:spcPts val="760"/>
              </a:spcBef>
              <a:spcAft>
                <a:spcPts val="0"/>
              </a:spcAft>
              <a:buClrTx/>
              <a:buSzPct val="100000"/>
              <a:buFontTx/>
              <a:buChar char="-"/>
              <a:tabLst/>
              <a:defRPr/>
            </a:pPr>
            <a:r>
              <a:rPr kumimoji="0" lang="es-ES" sz="1139" b="0" i="0" u="none" strike="noStrike" kern="1200" cap="none" spc="0" normalizeH="0" baseline="0" noProof="0">
                <a:ln>
                  <a:noFill/>
                </a:ln>
                <a:solidFill>
                  <a:srgbClr val="BE2BBB"/>
                </a:solidFill>
                <a:effectLst/>
                <a:uLnTx/>
                <a:uFillTx/>
                <a:latin typeface="Trebuchet MS"/>
                <a:ea typeface="+mn-ea"/>
                <a:cs typeface="+mn-cs"/>
              </a:rPr>
              <a:t>36.1% in patients treated with 20- to 90-mg dose level</a:t>
            </a:r>
          </a:p>
          <a:p>
            <a:pPr marL="341313" marR="0" lvl="0" indent="-123825" algn="l" defTabSz="761970" rtl="0" eaLnBrk="1" fontAlgn="auto" latinLnBrk="0" hangingPunct="1">
              <a:lnSpc>
                <a:spcPct val="100000"/>
              </a:lnSpc>
              <a:spcBef>
                <a:spcPts val="760"/>
              </a:spcBef>
              <a:spcAft>
                <a:spcPts val="0"/>
              </a:spcAft>
              <a:buClrTx/>
              <a:buSzPct val="100000"/>
              <a:buFontTx/>
              <a:buChar char="-"/>
              <a:tabLst/>
              <a:defRPr/>
            </a:pPr>
            <a:r>
              <a:rPr kumimoji="0" lang="es-ES" sz="1139" b="0" i="0" u="none" strike="noStrike" kern="1200" cap="none" spc="0" normalizeH="0" baseline="0" noProof="0">
                <a:ln>
                  <a:noFill/>
                </a:ln>
                <a:solidFill>
                  <a:srgbClr val="BE2BBB"/>
                </a:solidFill>
                <a:effectLst/>
                <a:uLnTx/>
                <a:uFillTx/>
                <a:latin typeface="Trebuchet MS"/>
                <a:ea typeface="+mn-ea"/>
                <a:cs typeface="+mn-cs"/>
              </a:rPr>
              <a:t>56.7% in patients treated with  132- to 198-mg dose level</a:t>
            </a:r>
          </a:p>
          <a:p>
            <a:pPr marL="144670" marR="0" lvl="0" indent="-144670" algn="l" defTabSz="761970" rtl="0" eaLnBrk="1" fontAlgn="auto" latinLnBrk="0" hangingPunct="1">
              <a:lnSpc>
                <a:spcPct val="100000"/>
              </a:lnSpc>
              <a:spcBef>
                <a:spcPts val="760"/>
              </a:spcBef>
              <a:spcAft>
                <a:spcPts val="0"/>
              </a:spcAft>
              <a:buClrTx/>
              <a:buSzPct val="100000"/>
              <a:buFont typeface="Trebuchet MS"/>
              <a:buChar char="•"/>
              <a:tabLst/>
              <a:defRPr/>
            </a:pPr>
            <a:r>
              <a:rPr kumimoji="0" lang="es-ES" sz="1139" b="0" i="0" u="none" strike="noStrike" kern="1200" cap="none" spc="0" normalizeH="0" baseline="0" noProof="0">
                <a:ln>
                  <a:noFill/>
                </a:ln>
                <a:solidFill>
                  <a:srgbClr val="595454"/>
                </a:solidFill>
                <a:effectLst/>
                <a:uLnTx/>
                <a:uFillTx/>
                <a:latin typeface="Trebuchet MS"/>
                <a:ea typeface="+mn-ea"/>
                <a:cs typeface="+mn-cs"/>
              </a:rPr>
              <a:t>Activity in patients previously exposed to BCMA: 36.4% ORR</a:t>
            </a:r>
          </a:p>
          <a:p>
            <a:pPr marL="396875" marR="0" lvl="0" indent="-166688" algn="l" defTabSz="761970" rtl="0" eaLnBrk="1" fontAlgn="auto" latinLnBrk="0" hangingPunct="1">
              <a:lnSpc>
                <a:spcPct val="100000"/>
              </a:lnSpc>
              <a:spcBef>
                <a:spcPts val="760"/>
              </a:spcBef>
              <a:spcAft>
                <a:spcPts val="0"/>
              </a:spcAft>
              <a:buClrTx/>
              <a:buSzPct val="100000"/>
              <a:buFontTx/>
              <a:buNone/>
              <a:tabLst/>
              <a:defRPr/>
            </a:pPr>
            <a:r>
              <a:rPr kumimoji="0" lang="es-ES" sz="1139" b="0" i="0" u="none" strike="noStrike" kern="1200" cap="none" spc="0" normalizeH="0" baseline="0" noProof="0">
                <a:ln>
                  <a:noFill/>
                </a:ln>
                <a:solidFill>
                  <a:srgbClr val="BE2BBB"/>
                </a:solidFill>
                <a:effectLst/>
                <a:uLnTx/>
                <a:uFillTx/>
                <a:latin typeface="Trebuchet MS"/>
                <a:ea typeface="+mn-ea"/>
                <a:cs typeface="+mn-cs"/>
              </a:rPr>
              <a:t>- Post-CAR T (44,4), post-BsAb (33%), post-ADC (50%)</a:t>
            </a:r>
          </a:p>
        </p:txBody>
      </p:sp>
      <p:pic>
        <p:nvPicPr>
          <p:cNvPr id="3" name="Imagen 2">
            <a:extLst>
              <a:ext uri="{FF2B5EF4-FFF2-40B4-BE49-F238E27FC236}">
                <a16:creationId xmlns:a16="http://schemas.microsoft.com/office/drawing/2014/main" id="{2603B096-3811-784F-AEE1-D5C888EC5304}"/>
              </a:ext>
            </a:extLst>
          </p:cNvPr>
          <p:cNvPicPr>
            <a:picLocks noChangeAspect="1"/>
          </p:cNvPicPr>
          <p:nvPr/>
        </p:nvPicPr>
        <p:blipFill>
          <a:blip r:embed="rId6"/>
          <a:stretch>
            <a:fillRect/>
          </a:stretch>
        </p:blipFill>
        <p:spPr>
          <a:xfrm>
            <a:off x="5542572" y="1772286"/>
            <a:ext cx="3378791" cy="2968450"/>
          </a:xfrm>
          <a:prstGeom prst="rect">
            <a:avLst/>
          </a:prstGeom>
        </p:spPr>
      </p:pic>
      <p:sp>
        <p:nvSpPr>
          <p:cNvPr id="44" name="TextBox 44">
            <a:extLst>
              <a:ext uri="{FF2B5EF4-FFF2-40B4-BE49-F238E27FC236}">
                <a16:creationId xmlns:a16="http://schemas.microsoft.com/office/drawing/2014/main" id="{101394E4-DD71-7A42-9FC9-764D39A2CE9E}"/>
              </a:ext>
            </a:extLst>
          </p:cNvPr>
          <p:cNvSpPr txBox="1"/>
          <p:nvPr/>
        </p:nvSpPr>
        <p:spPr>
          <a:xfrm>
            <a:off x="5636419" y="1732932"/>
            <a:ext cx="3221483" cy="415498"/>
          </a:xfrm>
          <a:prstGeom prst="rect">
            <a:avLst/>
          </a:prstGeom>
          <a:noFill/>
        </p:spPr>
        <p:txBody>
          <a:bodyPr wrap="square" rtlCol="0">
            <a:spAutoFit/>
          </a:bodyPr>
          <a:lstStyle/>
          <a:p>
            <a:pPr marL="0" marR="0" lvl="0" indent="0" algn="ctr" defTabSz="761970" rtl="0" eaLnBrk="1" fontAlgn="base" latinLnBrk="0" hangingPunct="1">
              <a:lnSpc>
                <a:spcPct val="100000"/>
              </a:lnSpc>
              <a:spcBef>
                <a:spcPts val="900"/>
              </a:spcBef>
              <a:spcAft>
                <a:spcPct val="0"/>
              </a:spcAft>
              <a:buClr>
                <a:srgbClr val="E67225"/>
              </a:buClr>
              <a:buSzTx/>
              <a:buFontTx/>
              <a:buNone/>
              <a:tabLst/>
              <a:defRPr/>
            </a:pPr>
            <a:r>
              <a:rPr kumimoji="0" lang="en-GB" sz="1050" b="1" i="0" u="none" strike="noStrike" kern="1200" cap="none" spc="0" normalizeH="0" baseline="0" noProof="0">
                <a:ln>
                  <a:noFill/>
                </a:ln>
                <a:solidFill>
                  <a:srgbClr val="595454"/>
                </a:solidFill>
                <a:effectLst/>
                <a:uLnTx/>
                <a:uFillTx/>
                <a:latin typeface="Trebuchet MS"/>
                <a:ea typeface="+mn-ea"/>
                <a:cs typeface="Arial" charset="0"/>
              </a:rPr>
              <a:t>Patients with CRS in the single step-up and double step-up cohorts</a:t>
            </a:r>
            <a:endParaRPr kumimoji="0" lang="en-GB" sz="1050" b="0" i="0" u="none" strike="noStrike" kern="1200" cap="none" spc="0" normalizeH="0" baseline="0" noProof="0">
              <a:ln>
                <a:noFill/>
              </a:ln>
              <a:solidFill>
                <a:srgbClr val="595454"/>
              </a:solidFill>
              <a:effectLst/>
              <a:uLnTx/>
              <a:uFillTx/>
              <a:latin typeface="Trebuchet MS"/>
              <a:ea typeface="+mn-ea"/>
              <a:cs typeface="Arial" charset="0"/>
            </a:endParaRPr>
          </a:p>
        </p:txBody>
      </p:sp>
    </p:spTree>
    <p:extLst>
      <p:ext uri="{BB962C8B-B14F-4D97-AF65-F5344CB8AC3E}">
        <p14:creationId xmlns:p14="http://schemas.microsoft.com/office/powerpoint/2010/main" val="245494428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B3489F0-073D-431F-8395-00A1A12AAAEE}"/>
              </a:ext>
            </a:extLst>
          </p:cNvPr>
          <p:cNvGrpSpPr/>
          <p:nvPr/>
        </p:nvGrpSpPr>
        <p:grpSpPr>
          <a:xfrm>
            <a:off x="180255" y="716300"/>
            <a:ext cx="8772910" cy="2973878"/>
            <a:chOff x="1071088" y="716300"/>
            <a:chExt cx="7418074" cy="2973878"/>
          </a:xfrm>
        </p:grpSpPr>
        <p:sp>
          <p:nvSpPr>
            <p:cNvPr id="8" name="Freeform: Shape 7">
              <a:extLst>
                <a:ext uri="{FF2B5EF4-FFF2-40B4-BE49-F238E27FC236}">
                  <a16:creationId xmlns:a16="http://schemas.microsoft.com/office/drawing/2014/main" id="{6A69A4F0-3A9B-4EFE-915E-DF621D1B59DA}"/>
                </a:ext>
              </a:extLst>
            </p:cNvPr>
            <p:cNvSpPr/>
            <p:nvPr/>
          </p:nvSpPr>
          <p:spPr>
            <a:xfrm>
              <a:off x="5569193" y="2044259"/>
              <a:ext cx="2919969" cy="1645637"/>
            </a:xfrm>
            <a:custGeom>
              <a:avLst/>
              <a:gdLst>
                <a:gd name="connsiteX0" fmla="*/ 0 w 2919969"/>
                <a:gd name="connsiteY0" fmla="*/ 125395 h 1253952"/>
                <a:gd name="connsiteX1" fmla="*/ 125395 w 2919969"/>
                <a:gd name="connsiteY1" fmla="*/ 0 h 1253952"/>
                <a:gd name="connsiteX2" fmla="*/ 2794574 w 2919969"/>
                <a:gd name="connsiteY2" fmla="*/ 0 h 1253952"/>
                <a:gd name="connsiteX3" fmla="*/ 2919969 w 2919969"/>
                <a:gd name="connsiteY3" fmla="*/ 125395 h 1253952"/>
                <a:gd name="connsiteX4" fmla="*/ 2919969 w 2919969"/>
                <a:gd name="connsiteY4" fmla="*/ 1128557 h 1253952"/>
                <a:gd name="connsiteX5" fmla="*/ 2794574 w 2919969"/>
                <a:gd name="connsiteY5" fmla="*/ 1253952 h 1253952"/>
                <a:gd name="connsiteX6" fmla="*/ 125395 w 2919969"/>
                <a:gd name="connsiteY6" fmla="*/ 1253952 h 1253952"/>
                <a:gd name="connsiteX7" fmla="*/ 0 w 2919969"/>
                <a:gd name="connsiteY7" fmla="*/ 1128557 h 1253952"/>
                <a:gd name="connsiteX8" fmla="*/ 0 w 2919969"/>
                <a:gd name="connsiteY8" fmla="*/ 125395 h 125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9969" h="1253952">
                  <a:moveTo>
                    <a:pt x="0" y="125395"/>
                  </a:moveTo>
                  <a:cubicBezTo>
                    <a:pt x="0" y="56141"/>
                    <a:pt x="56141" y="0"/>
                    <a:pt x="125395" y="0"/>
                  </a:cubicBezTo>
                  <a:lnTo>
                    <a:pt x="2794574" y="0"/>
                  </a:lnTo>
                  <a:cubicBezTo>
                    <a:pt x="2863828" y="0"/>
                    <a:pt x="2919969" y="56141"/>
                    <a:pt x="2919969" y="125395"/>
                  </a:cubicBezTo>
                  <a:lnTo>
                    <a:pt x="2919969" y="1128557"/>
                  </a:lnTo>
                  <a:cubicBezTo>
                    <a:pt x="2919969" y="1197811"/>
                    <a:pt x="2863828" y="1253952"/>
                    <a:pt x="2794574" y="1253952"/>
                  </a:cubicBezTo>
                  <a:lnTo>
                    <a:pt x="125395" y="1253952"/>
                  </a:lnTo>
                  <a:cubicBezTo>
                    <a:pt x="56141" y="1253952"/>
                    <a:pt x="0" y="1197811"/>
                    <a:pt x="0" y="1128557"/>
                  </a:cubicBezTo>
                  <a:lnTo>
                    <a:pt x="0" y="125395"/>
                  </a:lnTo>
                  <a:close/>
                </a:path>
              </a:pathLst>
            </a:custGeom>
          </p:spPr>
          <p:style>
            <a:lnRef idx="2">
              <a:schemeClr val="accent5">
                <a:hueOff val="-6716035"/>
                <a:satOff val="6543"/>
                <a:lumOff val="1124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56876" tIns="91440" rIns="80885" bIns="80885" numCol="1" spcCol="1270" anchor="t" anchorCtr="0">
              <a:noAutofit/>
            </a:bodyPr>
            <a:lstStyle/>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s-ES" sz="1200" b="1" i="0" u="none" strike="noStrike" kern="1200" cap="none" spc="0" normalizeH="0" baseline="0" noProof="0">
                  <a:ln>
                    <a:noFill/>
                  </a:ln>
                  <a:solidFill>
                    <a:srgbClr val="595454">
                      <a:hueOff val="0"/>
                      <a:satOff val="0"/>
                      <a:lumOff val="0"/>
                      <a:alphaOff val="0"/>
                    </a:srgbClr>
                  </a:solidFill>
                  <a:effectLst/>
                  <a:uLnTx/>
                  <a:uFillTx/>
                  <a:latin typeface="Trebuchet MS"/>
                  <a:ea typeface="+mn-ea"/>
                  <a:cs typeface="+mn-cs"/>
                </a:rPr>
                <a:t>Step-up doses overall before full dose C1D1</a:t>
              </a: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s-ES" sz="1200" b="1" i="0" u="none" strike="noStrike" kern="1200" cap="none" spc="0" normalizeH="0" baseline="0" noProof="0">
                  <a:ln>
                    <a:noFill/>
                  </a:ln>
                  <a:solidFill>
                    <a:srgbClr val="595454">
                      <a:hueOff val="0"/>
                      <a:satOff val="0"/>
                      <a:lumOff val="0"/>
                      <a:alphaOff val="0"/>
                    </a:srgbClr>
                  </a:solidFill>
                  <a:effectLst/>
                  <a:uLnTx/>
                  <a:uFillTx/>
                  <a:latin typeface="Trebuchet MS"/>
                  <a:ea typeface="+mn-ea"/>
                  <a:cs typeface="+mn-cs"/>
                </a:rPr>
                <a:t>Require hospitalization 7-10 days </a:t>
              </a: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s-ES" sz="1200" b="0" i="0" u="none" strike="noStrike" kern="1200" cap="none" spc="0" normalizeH="0" baseline="0" noProof="0">
                  <a:ln>
                    <a:noFill/>
                  </a:ln>
                  <a:solidFill>
                    <a:srgbClr val="595454">
                      <a:hueOff val="0"/>
                      <a:satOff val="0"/>
                      <a:lumOff val="0"/>
                      <a:alphaOff val="0"/>
                    </a:srgbClr>
                  </a:solidFill>
                  <a:effectLst/>
                  <a:uLnTx/>
                  <a:uFillTx/>
                  <a:latin typeface="Trebuchet MS"/>
                  <a:ea typeface="+mn-ea"/>
                  <a:cs typeface="+mn-cs"/>
                </a:rPr>
                <a:t>IV/SC Q1W, Q2W, Q3W</a:t>
              </a: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s-ES" sz="1200" b="0" i="0" u="none" strike="noStrike" kern="1200" cap="none" spc="0" normalizeH="0" baseline="0" noProof="0">
                  <a:ln>
                    <a:noFill/>
                  </a:ln>
                  <a:solidFill>
                    <a:srgbClr val="595454">
                      <a:hueOff val="0"/>
                      <a:satOff val="0"/>
                      <a:lumOff val="0"/>
                      <a:alphaOff val="0"/>
                    </a:srgbClr>
                  </a:solidFill>
                  <a:effectLst/>
                  <a:uLnTx/>
                  <a:uFillTx/>
                  <a:latin typeface="Trebuchet MS"/>
                  <a:ea typeface="+mn-ea"/>
                  <a:cs typeface="+mn-cs"/>
                </a:rPr>
                <a:t>Until PD</a:t>
              </a:r>
            </a:p>
          </p:txBody>
        </p:sp>
        <p:sp>
          <p:nvSpPr>
            <p:cNvPr id="9" name="Freeform: Shape 8">
              <a:extLst>
                <a:ext uri="{FF2B5EF4-FFF2-40B4-BE49-F238E27FC236}">
                  <a16:creationId xmlns:a16="http://schemas.microsoft.com/office/drawing/2014/main" id="{14277328-25AB-4C58-B63B-C9226A6B35AA}"/>
                </a:ext>
              </a:extLst>
            </p:cNvPr>
            <p:cNvSpPr/>
            <p:nvPr/>
          </p:nvSpPr>
          <p:spPr>
            <a:xfrm>
              <a:off x="1071088" y="2044258"/>
              <a:ext cx="3209163" cy="1645920"/>
            </a:xfrm>
            <a:custGeom>
              <a:avLst/>
              <a:gdLst>
                <a:gd name="connsiteX0" fmla="*/ 0 w 3209163"/>
                <a:gd name="connsiteY0" fmla="*/ 172064 h 1720643"/>
                <a:gd name="connsiteX1" fmla="*/ 172064 w 3209163"/>
                <a:gd name="connsiteY1" fmla="*/ 0 h 1720643"/>
                <a:gd name="connsiteX2" fmla="*/ 3037099 w 3209163"/>
                <a:gd name="connsiteY2" fmla="*/ 0 h 1720643"/>
                <a:gd name="connsiteX3" fmla="*/ 3209163 w 3209163"/>
                <a:gd name="connsiteY3" fmla="*/ 172064 h 1720643"/>
                <a:gd name="connsiteX4" fmla="*/ 3209163 w 3209163"/>
                <a:gd name="connsiteY4" fmla="*/ 1548579 h 1720643"/>
                <a:gd name="connsiteX5" fmla="*/ 3037099 w 3209163"/>
                <a:gd name="connsiteY5" fmla="*/ 1720643 h 1720643"/>
                <a:gd name="connsiteX6" fmla="*/ 172064 w 3209163"/>
                <a:gd name="connsiteY6" fmla="*/ 1720643 h 1720643"/>
                <a:gd name="connsiteX7" fmla="*/ 0 w 3209163"/>
                <a:gd name="connsiteY7" fmla="*/ 1548579 h 1720643"/>
                <a:gd name="connsiteX8" fmla="*/ 0 w 3209163"/>
                <a:gd name="connsiteY8" fmla="*/ 172064 h 1720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9163" h="1720643">
                  <a:moveTo>
                    <a:pt x="0" y="172064"/>
                  </a:moveTo>
                  <a:cubicBezTo>
                    <a:pt x="0" y="77036"/>
                    <a:pt x="77036" y="0"/>
                    <a:pt x="172064" y="0"/>
                  </a:cubicBezTo>
                  <a:lnTo>
                    <a:pt x="3037099" y="0"/>
                  </a:lnTo>
                  <a:cubicBezTo>
                    <a:pt x="3132127" y="0"/>
                    <a:pt x="3209163" y="77036"/>
                    <a:pt x="3209163" y="172064"/>
                  </a:cubicBezTo>
                  <a:lnTo>
                    <a:pt x="3209163" y="1548579"/>
                  </a:lnTo>
                  <a:cubicBezTo>
                    <a:pt x="3209163" y="1643607"/>
                    <a:pt x="3132127" y="1720643"/>
                    <a:pt x="3037099" y="1720643"/>
                  </a:cubicBezTo>
                  <a:lnTo>
                    <a:pt x="172064" y="1720643"/>
                  </a:lnTo>
                  <a:cubicBezTo>
                    <a:pt x="77036" y="1720643"/>
                    <a:pt x="0" y="1643607"/>
                    <a:pt x="0" y="1548579"/>
                  </a:cubicBezTo>
                  <a:lnTo>
                    <a:pt x="0" y="172064"/>
                  </a:lnTo>
                  <a:close/>
                </a:path>
              </a:pathLst>
            </a:custGeom>
          </p:spPr>
          <p:style>
            <a:lnRef idx="2">
              <a:schemeClr val="accent5">
                <a:hueOff val="-10074052"/>
                <a:satOff val="9814"/>
                <a:lumOff val="16864"/>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1137" tIns="91440" rIns="1053886" bIns="91137" numCol="1" spcCol="1270" anchor="t" anchorCtr="0">
              <a:noAutofit/>
            </a:bodyPr>
            <a:lstStyle/>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s-ES" sz="1200" b="1" i="0" u="none" strike="noStrike" kern="1200" cap="none" spc="0" normalizeH="0" baseline="0" noProof="0">
                  <a:ln>
                    <a:noFill/>
                  </a:ln>
                  <a:solidFill>
                    <a:srgbClr val="595454">
                      <a:hueOff val="0"/>
                      <a:satOff val="0"/>
                      <a:lumOff val="0"/>
                      <a:alphaOff val="0"/>
                    </a:srgbClr>
                  </a:solidFill>
                  <a:effectLst/>
                  <a:uLnTx/>
                  <a:uFillTx/>
                  <a:latin typeface="Trebuchet MS"/>
                  <a:ea typeface="+mn-ea"/>
                  <a:cs typeface="+mn-cs"/>
                </a:rPr>
                <a:t>Strategies to mitigate CRS</a:t>
              </a:r>
              <a:endParaRPr kumimoji="0" lang="es-ES" sz="1200" b="0" i="0" u="none" strike="noStrike" kern="1200" cap="none" spc="0" normalizeH="0" baseline="0" noProof="0">
                <a:ln>
                  <a:noFill/>
                </a:ln>
                <a:solidFill>
                  <a:srgbClr val="595454">
                    <a:hueOff val="0"/>
                    <a:satOff val="0"/>
                    <a:lumOff val="0"/>
                    <a:alphaOff val="0"/>
                  </a:srgbClr>
                </a:solidFill>
                <a:effectLst/>
                <a:uLnTx/>
                <a:uFillTx/>
                <a:latin typeface="Trebuchet MS"/>
                <a:ea typeface="+mn-ea"/>
                <a:cs typeface="+mn-cs"/>
              </a:endParaRPr>
            </a:p>
            <a:p>
              <a:pPr marL="228600" marR="0" lvl="2" indent="-114300" algn="l" defTabSz="622300" rtl="0" eaLnBrk="1" fontAlgn="auto" latinLnBrk="0" hangingPunct="1">
                <a:lnSpc>
                  <a:spcPct val="90000"/>
                </a:lnSpc>
                <a:spcBef>
                  <a:spcPct val="0"/>
                </a:spcBef>
                <a:spcAft>
                  <a:spcPct val="15000"/>
                </a:spcAft>
                <a:buClrTx/>
                <a:buSzTx/>
                <a:buFontTx/>
                <a:buChar char="•"/>
                <a:tabLst/>
                <a:defRPr/>
              </a:pPr>
              <a:r>
                <a:rPr kumimoji="0" lang="es-ES" sz="1200" b="0" i="0" u="none" strike="noStrike" kern="1200" cap="none" spc="0" normalizeH="0" baseline="0" noProof="0">
                  <a:ln>
                    <a:noFill/>
                  </a:ln>
                  <a:solidFill>
                    <a:srgbClr val="595454">
                      <a:hueOff val="0"/>
                      <a:satOff val="0"/>
                      <a:lumOff val="0"/>
                      <a:alphaOff val="0"/>
                    </a:srgbClr>
                  </a:solidFill>
                  <a:effectLst/>
                  <a:uLnTx/>
                  <a:uFillTx/>
                  <a:latin typeface="Trebuchet MS"/>
                  <a:ea typeface="+mn-ea"/>
                  <a:cs typeface="+mn-cs"/>
                </a:rPr>
                <a:t>Priming dose and premed</a:t>
              </a: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s-ES" sz="1200" b="0" i="0" u="none" strike="noStrike" kern="1200" cap="none" spc="0" normalizeH="0" baseline="0" noProof="0">
                  <a:ln>
                    <a:noFill/>
                  </a:ln>
                  <a:solidFill>
                    <a:srgbClr val="595454">
                      <a:hueOff val="0"/>
                      <a:satOff val="0"/>
                      <a:lumOff val="0"/>
                      <a:alphaOff val="0"/>
                    </a:srgbClr>
                  </a:solidFill>
                  <a:effectLst/>
                  <a:uLnTx/>
                  <a:uFillTx/>
                  <a:latin typeface="Trebuchet MS"/>
                  <a:ea typeface="+mn-ea"/>
                  <a:cs typeface="+mn-cs"/>
                </a:rPr>
                <a:t>Cytopenias/infections</a:t>
              </a: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s-ES" sz="1200" b="1" i="0" u="none" strike="noStrike" kern="1200" cap="none" spc="0" normalizeH="0" baseline="0" noProof="0">
                  <a:ln>
                    <a:noFill/>
                  </a:ln>
                  <a:solidFill>
                    <a:srgbClr val="595454">
                      <a:hueOff val="0"/>
                      <a:satOff val="0"/>
                      <a:lumOff val="0"/>
                      <a:alphaOff val="0"/>
                    </a:srgbClr>
                  </a:solidFill>
                  <a:effectLst/>
                  <a:uLnTx/>
                  <a:uFillTx/>
                  <a:latin typeface="Trebuchet MS"/>
                  <a:ea typeface="+mn-ea"/>
                  <a:cs typeface="+mn-cs"/>
                </a:rPr>
                <a:t>Talquetamab: nail disorders, skin rash, dysgeusia</a:t>
              </a: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s-ES" sz="1200" b="0" i="0" u="none" strike="noStrike" kern="1200" cap="none" spc="0" normalizeH="0" baseline="0" noProof="0">
                  <a:ln>
                    <a:noFill/>
                  </a:ln>
                  <a:solidFill>
                    <a:srgbClr val="595454">
                      <a:hueOff val="0"/>
                      <a:satOff val="0"/>
                      <a:lumOff val="0"/>
                      <a:alphaOff val="0"/>
                    </a:srgbClr>
                  </a:solidFill>
                  <a:effectLst/>
                  <a:uLnTx/>
                  <a:uFillTx/>
                  <a:latin typeface="Trebuchet MS"/>
                  <a:ea typeface="+mn-ea"/>
                  <a:cs typeface="+mn-cs"/>
                </a:rPr>
                <a:t>Local site reactions mild</a:t>
              </a: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s-ES" sz="1200" b="0" i="0" u="none" strike="noStrike" kern="1200" cap="none" spc="0" normalizeH="0" baseline="0" noProof="0">
                  <a:ln>
                    <a:noFill/>
                  </a:ln>
                  <a:solidFill>
                    <a:srgbClr val="595454">
                      <a:hueOff val="0"/>
                      <a:satOff val="0"/>
                      <a:lumOff val="0"/>
                      <a:alphaOff val="0"/>
                    </a:srgbClr>
                  </a:solidFill>
                  <a:effectLst/>
                  <a:uLnTx/>
                  <a:uFillTx/>
                  <a:latin typeface="Trebuchet MS"/>
                  <a:ea typeface="+mn-ea"/>
                  <a:cs typeface="+mn-cs"/>
                </a:rPr>
                <a:t>Others: asthenia, headache, diarrhea . . .</a:t>
              </a:r>
            </a:p>
          </p:txBody>
        </p:sp>
        <p:sp>
          <p:nvSpPr>
            <p:cNvPr id="10" name="Freeform: Shape 9">
              <a:extLst>
                <a:ext uri="{FF2B5EF4-FFF2-40B4-BE49-F238E27FC236}">
                  <a16:creationId xmlns:a16="http://schemas.microsoft.com/office/drawing/2014/main" id="{E2C7DCAE-E962-4CF5-AFF3-DAF2D45D68B2}"/>
                </a:ext>
              </a:extLst>
            </p:cNvPr>
            <p:cNvSpPr/>
            <p:nvPr/>
          </p:nvSpPr>
          <p:spPr>
            <a:xfrm>
              <a:off x="5569193" y="716300"/>
              <a:ext cx="2919969" cy="1072486"/>
            </a:xfrm>
            <a:custGeom>
              <a:avLst/>
              <a:gdLst>
                <a:gd name="connsiteX0" fmla="*/ 0 w 2876128"/>
                <a:gd name="connsiteY0" fmla="*/ 141571 h 1415712"/>
                <a:gd name="connsiteX1" fmla="*/ 141571 w 2876128"/>
                <a:gd name="connsiteY1" fmla="*/ 0 h 1415712"/>
                <a:gd name="connsiteX2" fmla="*/ 2734557 w 2876128"/>
                <a:gd name="connsiteY2" fmla="*/ 0 h 1415712"/>
                <a:gd name="connsiteX3" fmla="*/ 2876128 w 2876128"/>
                <a:gd name="connsiteY3" fmla="*/ 141571 h 1415712"/>
                <a:gd name="connsiteX4" fmla="*/ 2876128 w 2876128"/>
                <a:gd name="connsiteY4" fmla="*/ 1274141 h 1415712"/>
                <a:gd name="connsiteX5" fmla="*/ 2734557 w 2876128"/>
                <a:gd name="connsiteY5" fmla="*/ 1415712 h 1415712"/>
                <a:gd name="connsiteX6" fmla="*/ 141571 w 2876128"/>
                <a:gd name="connsiteY6" fmla="*/ 1415712 h 1415712"/>
                <a:gd name="connsiteX7" fmla="*/ 0 w 2876128"/>
                <a:gd name="connsiteY7" fmla="*/ 1274141 h 1415712"/>
                <a:gd name="connsiteX8" fmla="*/ 0 w 2876128"/>
                <a:gd name="connsiteY8" fmla="*/ 141571 h 1415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6128" h="1415712">
                  <a:moveTo>
                    <a:pt x="0" y="141571"/>
                  </a:moveTo>
                  <a:cubicBezTo>
                    <a:pt x="0" y="63383"/>
                    <a:pt x="63383" y="0"/>
                    <a:pt x="141571" y="0"/>
                  </a:cubicBezTo>
                  <a:lnTo>
                    <a:pt x="2734557" y="0"/>
                  </a:lnTo>
                  <a:cubicBezTo>
                    <a:pt x="2812745" y="0"/>
                    <a:pt x="2876128" y="63383"/>
                    <a:pt x="2876128" y="141571"/>
                  </a:cubicBezTo>
                  <a:lnTo>
                    <a:pt x="2876128" y="1274141"/>
                  </a:lnTo>
                  <a:cubicBezTo>
                    <a:pt x="2876128" y="1352329"/>
                    <a:pt x="2812745" y="1415712"/>
                    <a:pt x="2734557" y="1415712"/>
                  </a:cubicBezTo>
                  <a:lnTo>
                    <a:pt x="141571" y="1415712"/>
                  </a:lnTo>
                  <a:cubicBezTo>
                    <a:pt x="63383" y="1415712"/>
                    <a:pt x="0" y="1352329"/>
                    <a:pt x="0" y="1274141"/>
                  </a:cubicBezTo>
                  <a:lnTo>
                    <a:pt x="0" y="141571"/>
                  </a:lnTo>
                  <a:close/>
                </a:path>
              </a:pathLst>
            </a:custGeom>
          </p:spPr>
          <p:style>
            <a:lnRef idx="2">
              <a:schemeClr val="accent5">
                <a:hueOff val="-3358017"/>
                <a:satOff val="3271"/>
                <a:lumOff val="5621"/>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54897" tIns="92059" rIns="92060" bIns="445987" numCol="1" spcCol="1270" anchor="t" anchorCtr="0">
              <a:noAutofit/>
            </a:bodyPr>
            <a:lstStyle/>
            <a:p>
              <a:pPr marL="171450" marR="0" lvl="1" indent="-171450" algn="l" defTabSz="711200" rtl="0" eaLnBrk="1" fontAlgn="auto" latinLnBrk="0" hangingPunct="1">
                <a:lnSpc>
                  <a:spcPct val="90000"/>
                </a:lnSpc>
                <a:spcBef>
                  <a:spcPct val="0"/>
                </a:spcBef>
                <a:spcAft>
                  <a:spcPct val="15000"/>
                </a:spcAft>
                <a:buClrTx/>
                <a:buSzTx/>
                <a:buFontTx/>
                <a:buChar char="•"/>
                <a:tabLst/>
                <a:defRPr/>
              </a:pPr>
              <a:r>
                <a:rPr kumimoji="0" lang="es-ES" sz="1200" b="0" i="0" u="none" strike="noStrike" kern="1200" cap="none" spc="0" normalizeH="0" baseline="0" noProof="0">
                  <a:ln>
                    <a:noFill/>
                  </a:ln>
                  <a:solidFill>
                    <a:srgbClr val="595454">
                      <a:hueOff val="0"/>
                      <a:satOff val="0"/>
                      <a:lumOff val="0"/>
                      <a:alphaOff val="0"/>
                    </a:srgbClr>
                  </a:solidFill>
                  <a:effectLst/>
                  <a:uLnTx/>
                  <a:uFillTx/>
                  <a:latin typeface="Trebuchet MS"/>
                  <a:ea typeface="+mn-ea"/>
                  <a:cs typeface="+mn-cs"/>
                </a:rPr>
                <a:t>Clinical trial</a:t>
              </a:r>
            </a:p>
            <a:p>
              <a:pPr marL="342900" marR="0" lvl="2" indent="-171450" algn="l" defTabSz="711200" rtl="0" eaLnBrk="1" fontAlgn="auto" latinLnBrk="0" hangingPunct="1">
                <a:lnSpc>
                  <a:spcPct val="90000"/>
                </a:lnSpc>
                <a:spcBef>
                  <a:spcPct val="0"/>
                </a:spcBef>
                <a:spcAft>
                  <a:spcPct val="15000"/>
                </a:spcAft>
                <a:buClrTx/>
                <a:buSzTx/>
                <a:buFontTx/>
                <a:buChar char="•"/>
                <a:tabLst/>
                <a:defRPr/>
              </a:pPr>
              <a:r>
                <a:rPr kumimoji="0" lang="es-ES" sz="1200" b="0" i="0" u="none" strike="noStrike" kern="1200" cap="none" spc="0" normalizeH="0" baseline="0" noProof="0">
                  <a:ln>
                    <a:noFill/>
                  </a:ln>
                  <a:solidFill>
                    <a:srgbClr val="595454">
                      <a:hueOff val="0"/>
                      <a:satOff val="0"/>
                      <a:lumOff val="0"/>
                      <a:alphaOff val="0"/>
                    </a:srgbClr>
                  </a:solidFill>
                  <a:effectLst/>
                  <a:uLnTx/>
                  <a:uFillTx/>
                  <a:latin typeface="Trebuchet MS"/>
                  <a:ea typeface="+mn-ea"/>
                  <a:cs typeface="+mn-cs"/>
                </a:rPr>
                <a:t>Off the self </a:t>
              </a:r>
            </a:p>
            <a:p>
              <a:pPr marL="342900" marR="0" lvl="2" indent="-171450" algn="l" defTabSz="711200" rtl="0" eaLnBrk="1" fontAlgn="auto" latinLnBrk="0" hangingPunct="1">
                <a:lnSpc>
                  <a:spcPct val="90000"/>
                </a:lnSpc>
                <a:spcBef>
                  <a:spcPct val="0"/>
                </a:spcBef>
                <a:spcAft>
                  <a:spcPct val="15000"/>
                </a:spcAft>
                <a:buClrTx/>
                <a:buSzTx/>
                <a:buFontTx/>
                <a:buChar char="•"/>
                <a:tabLst/>
                <a:defRPr/>
              </a:pPr>
              <a:r>
                <a:rPr kumimoji="0" lang="es-ES" sz="1200" b="0" i="0" u="none" strike="noStrike" kern="1200" cap="none" spc="0" normalizeH="0" baseline="0" noProof="0">
                  <a:ln>
                    <a:noFill/>
                  </a:ln>
                  <a:solidFill>
                    <a:srgbClr val="595454">
                      <a:hueOff val="0"/>
                      <a:satOff val="0"/>
                      <a:lumOff val="0"/>
                      <a:alphaOff val="0"/>
                    </a:srgbClr>
                  </a:solidFill>
                  <a:effectLst/>
                  <a:uLnTx/>
                  <a:uFillTx/>
                  <a:latin typeface="Trebuchet MS"/>
                  <a:ea typeface="+mn-ea"/>
                  <a:cs typeface="+mn-cs"/>
                </a:rPr>
                <a:t>Continuous therapy</a:t>
              </a:r>
            </a:p>
          </p:txBody>
        </p:sp>
        <p:sp>
          <p:nvSpPr>
            <p:cNvPr id="11" name="Freeform: Shape 10">
              <a:extLst>
                <a:ext uri="{FF2B5EF4-FFF2-40B4-BE49-F238E27FC236}">
                  <a16:creationId xmlns:a16="http://schemas.microsoft.com/office/drawing/2014/main" id="{13421F0C-F48D-4CFA-9564-CFBCEAA01126}"/>
                </a:ext>
              </a:extLst>
            </p:cNvPr>
            <p:cNvSpPr/>
            <p:nvPr/>
          </p:nvSpPr>
          <p:spPr>
            <a:xfrm>
              <a:off x="1071088" y="717394"/>
              <a:ext cx="3209163" cy="1071392"/>
            </a:xfrm>
            <a:custGeom>
              <a:avLst/>
              <a:gdLst>
                <a:gd name="connsiteX0" fmla="*/ 0 w 3393511"/>
                <a:gd name="connsiteY0" fmla="*/ 132863 h 1328625"/>
                <a:gd name="connsiteX1" fmla="*/ 132863 w 3393511"/>
                <a:gd name="connsiteY1" fmla="*/ 0 h 1328625"/>
                <a:gd name="connsiteX2" fmla="*/ 3260649 w 3393511"/>
                <a:gd name="connsiteY2" fmla="*/ 0 h 1328625"/>
                <a:gd name="connsiteX3" fmla="*/ 3393512 w 3393511"/>
                <a:gd name="connsiteY3" fmla="*/ 132863 h 1328625"/>
                <a:gd name="connsiteX4" fmla="*/ 3393511 w 3393511"/>
                <a:gd name="connsiteY4" fmla="*/ 1195763 h 1328625"/>
                <a:gd name="connsiteX5" fmla="*/ 3260648 w 3393511"/>
                <a:gd name="connsiteY5" fmla="*/ 1328626 h 1328625"/>
                <a:gd name="connsiteX6" fmla="*/ 132863 w 3393511"/>
                <a:gd name="connsiteY6" fmla="*/ 1328625 h 1328625"/>
                <a:gd name="connsiteX7" fmla="*/ 0 w 3393511"/>
                <a:gd name="connsiteY7" fmla="*/ 1195762 h 1328625"/>
                <a:gd name="connsiteX8" fmla="*/ 0 w 3393511"/>
                <a:gd name="connsiteY8" fmla="*/ 132863 h 13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93511" h="1328625">
                  <a:moveTo>
                    <a:pt x="0" y="132863"/>
                  </a:moveTo>
                  <a:cubicBezTo>
                    <a:pt x="0" y="59485"/>
                    <a:pt x="59485" y="0"/>
                    <a:pt x="132863" y="0"/>
                  </a:cubicBezTo>
                  <a:lnTo>
                    <a:pt x="3260649" y="0"/>
                  </a:lnTo>
                  <a:cubicBezTo>
                    <a:pt x="3334027" y="0"/>
                    <a:pt x="3393512" y="59485"/>
                    <a:pt x="3393512" y="132863"/>
                  </a:cubicBezTo>
                  <a:cubicBezTo>
                    <a:pt x="3393512" y="487163"/>
                    <a:pt x="3393511" y="841463"/>
                    <a:pt x="3393511" y="1195763"/>
                  </a:cubicBezTo>
                  <a:cubicBezTo>
                    <a:pt x="3393511" y="1269141"/>
                    <a:pt x="3334026" y="1328626"/>
                    <a:pt x="3260648" y="1328626"/>
                  </a:cubicBezTo>
                  <a:lnTo>
                    <a:pt x="132863" y="1328625"/>
                  </a:lnTo>
                  <a:cubicBezTo>
                    <a:pt x="59485" y="1328625"/>
                    <a:pt x="0" y="1269140"/>
                    <a:pt x="0" y="1195762"/>
                  </a:cubicBezTo>
                  <a:lnTo>
                    <a:pt x="0" y="132863"/>
                  </a:lnTo>
                  <a:close/>
                </a:path>
              </a:pathLst>
            </a:cu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146" tIns="90146" rIns="1108199" bIns="422302" numCol="1" spcCol="1270" anchor="t" anchorCtr="0">
              <a:noAutofit/>
            </a:bodyPr>
            <a:lstStyle/>
            <a:p>
              <a:pPr marL="171450" marR="0" lvl="1" indent="-171450" algn="l" defTabSz="711200" rtl="0" eaLnBrk="1" fontAlgn="auto" latinLnBrk="0" hangingPunct="1">
                <a:lnSpc>
                  <a:spcPct val="90000"/>
                </a:lnSpc>
                <a:spcBef>
                  <a:spcPct val="0"/>
                </a:spcBef>
                <a:spcAft>
                  <a:spcPct val="15000"/>
                </a:spcAft>
                <a:buClrTx/>
                <a:buSzTx/>
                <a:buFontTx/>
                <a:buChar char="•"/>
                <a:tabLst/>
                <a:defRPr/>
              </a:pPr>
              <a:r>
                <a:rPr kumimoji="0" lang="es-ES" sz="1200" b="1" i="0" u="none" strike="noStrike" kern="1200" cap="none" spc="0" normalizeH="0" baseline="0" noProof="0">
                  <a:ln>
                    <a:noFill/>
                  </a:ln>
                  <a:solidFill>
                    <a:srgbClr val="595454">
                      <a:hueOff val="0"/>
                      <a:satOff val="0"/>
                      <a:lumOff val="0"/>
                      <a:alphaOff val="0"/>
                    </a:srgbClr>
                  </a:solidFill>
                  <a:effectLst/>
                  <a:uLnTx/>
                  <a:uFillTx/>
                  <a:latin typeface="Trebuchet MS"/>
                  <a:ea typeface="+mn-ea"/>
                  <a:cs typeface="+mn-cs"/>
                </a:rPr>
                <a:t>No age limit </a:t>
              </a:r>
              <a:r>
                <a:rPr kumimoji="0" lang="es-ES" sz="1200" b="0" i="0" u="none" strike="noStrike" kern="1200" cap="none" spc="0" normalizeH="0" baseline="0" noProof="0">
                  <a:ln>
                    <a:noFill/>
                  </a:ln>
                  <a:solidFill>
                    <a:srgbClr val="595454">
                      <a:hueOff val="0"/>
                      <a:satOff val="0"/>
                      <a:lumOff val="0"/>
                      <a:alphaOff val="0"/>
                    </a:srgbClr>
                  </a:solidFill>
                  <a:effectLst/>
                  <a:uLnTx/>
                  <a:uFillTx/>
                  <a:latin typeface="Trebuchet MS"/>
                  <a:ea typeface="+mn-ea"/>
                  <a:cs typeface="+mn-cs"/>
                </a:rPr>
                <a:t>and pts &gt;80 included in trials</a:t>
              </a:r>
            </a:p>
            <a:p>
              <a:pPr marL="171450" marR="0" lvl="1" indent="-171450" algn="l" defTabSz="711200" rtl="0" eaLnBrk="1" fontAlgn="auto" latinLnBrk="0" hangingPunct="1">
                <a:lnSpc>
                  <a:spcPct val="90000"/>
                </a:lnSpc>
                <a:spcBef>
                  <a:spcPct val="0"/>
                </a:spcBef>
                <a:spcAft>
                  <a:spcPct val="15000"/>
                </a:spcAft>
                <a:buClrTx/>
                <a:buSzTx/>
                <a:buFontTx/>
                <a:buChar char="•"/>
                <a:tabLst/>
                <a:defRPr/>
              </a:pPr>
              <a:r>
                <a:rPr kumimoji="0" lang="es-ES" sz="1200" b="1" i="0" u="none" strike="noStrike" kern="1200" cap="none" spc="0" normalizeH="0" baseline="0" noProof="0">
                  <a:ln>
                    <a:noFill/>
                  </a:ln>
                  <a:solidFill>
                    <a:srgbClr val="595454">
                      <a:hueOff val="0"/>
                      <a:satOff val="0"/>
                      <a:lumOff val="0"/>
                      <a:alphaOff val="0"/>
                    </a:srgbClr>
                  </a:solidFill>
                  <a:effectLst/>
                  <a:uLnTx/>
                  <a:uFillTx/>
                  <a:latin typeface="Trebuchet MS"/>
                  <a:ea typeface="+mn-ea"/>
                  <a:cs typeface="+mn-cs"/>
                </a:rPr>
                <a:t>ECOG 0,1 </a:t>
              </a:r>
              <a:r>
                <a:rPr kumimoji="0" lang="es-ES" sz="1200" b="0" i="0" u="none" strike="noStrike" kern="1200" cap="none" spc="0" normalizeH="0" baseline="0" noProof="0">
                  <a:ln>
                    <a:noFill/>
                  </a:ln>
                  <a:solidFill>
                    <a:srgbClr val="595454">
                      <a:hueOff val="0"/>
                      <a:satOff val="0"/>
                      <a:lumOff val="0"/>
                      <a:alphaOff val="0"/>
                    </a:srgbClr>
                  </a:solidFill>
                  <a:effectLst/>
                  <a:uLnTx/>
                  <a:uFillTx/>
                  <a:latin typeface="Trebuchet MS"/>
                  <a:ea typeface="+mn-ea"/>
                  <a:cs typeface="+mn-cs"/>
                </a:rPr>
                <a:t>and fit/moderately fit</a:t>
              </a:r>
            </a:p>
            <a:p>
              <a:pPr marL="171450" marR="0" lvl="1" indent="-171450" algn="l" defTabSz="711200" rtl="0" eaLnBrk="1" fontAlgn="auto" latinLnBrk="0" hangingPunct="1">
                <a:lnSpc>
                  <a:spcPct val="90000"/>
                </a:lnSpc>
                <a:spcBef>
                  <a:spcPct val="0"/>
                </a:spcBef>
                <a:spcAft>
                  <a:spcPct val="15000"/>
                </a:spcAft>
                <a:buClrTx/>
                <a:buSzTx/>
                <a:buFontTx/>
                <a:buChar char="•"/>
                <a:tabLst/>
                <a:defRPr/>
              </a:pPr>
              <a:r>
                <a:rPr kumimoji="0" lang="es-ES" sz="1200" b="0" i="0" u="none" strike="noStrike" kern="1200" cap="none" spc="0" normalizeH="0" baseline="0" noProof="0">
                  <a:ln>
                    <a:noFill/>
                  </a:ln>
                  <a:solidFill>
                    <a:srgbClr val="595454">
                      <a:hueOff val="0"/>
                      <a:satOff val="0"/>
                      <a:lumOff val="0"/>
                      <a:alphaOff val="0"/>
                    </a:srgbClr>
                  </a:solidFill>
                  <a:effectLst/>
                  <a:uLnTx/>
                  <a:uFillTx/>
                  <a:latin typeface="Trebuchet MS"/>
                  <a:ea typeface="+mn-ea"/>
                  <a:cs typeface="+mn-cs"/>
                </a:rPr>
                <a:t>CrCl &gt;40-45 mL/min</a:t>
              </a:r>
            </a:p>
            <a:p>
              <a:pPr marL="171450" marR="0" lvl="1" indent="-171450" algn="l" defTabSz="711200" rtl="0" eaLnBrk="1" fontAlgn="auto" latinLnBrk="0" hangingPunct="1">
                <a:lnSpc>
                  <a:spcPct val="90000"/>
                </a:lnSpc>
                <a:spcBef>
                  <a:spcPct val="0"/>
                </a:spcBef>
                <a:spcAft>
                  <a:spcPct val="15000"/>
                </a:spcAft>
                <a:buClrTx/>
                <a:buSzTx/>
                <a:buFontTx/>
                <a:buChar char="•"/>
                <a:tabLst/>
                <a:defRPr/>
              </a:pPr>
              <a:r>
                <a:rPr kumimoji="0" lang="es-ES" sz="1200" b="0" i="0" u="none" strike="noStrike" kern="1200" cap="none" spc="0" normalizeH="0" baseline="0" noProof="0">
                  <a:ln>
                    <a:noFill/>
                  </a:ln>
                  <a:solidFill>
                    <a:srgbClr val="595454">
                      <a:hueOff val="0"/>
                      <a:satOff val="0"/>
                      <a:lumOff val="0"/>
                      <a:alphaOff val="0"/>
                    </a:srgbClr>
                  </a:solidFill>
                  <a:effectLst/>
                  <a:uLnTx/>
                  <a:uFillTx/>
                  <a:latin typeface="Trebuchet MS"/>
                  <a:ea typeface="+mn-ea"/>
                  <a:cs typeface="+mn-cs"/>
                </a:rPr>
                <a:t>No subgroup analysis</a:t>
              </a:r>
            </a:p>
          </p:txBody>
        </p:sp>
        <p:sp>
          <p:nvSpPr>
            <p:cNvPr id="12" name="Freeform: Shape 11">
              <a:extLst>
                <a:ext uri="{FF2B5EF4-FFF2-40B4-BE49-F238E27FC236}">
                  <a16:creationId xmlns:a16="http://schemas.microsoft.com/office/drawing/2014/main" id="{858B6B1E-8116-4C45-A941-6FB6C328E3B4}"/>
                </a:ext>
              </a:extLst>
            </p:cNvPr>
            <p:cNvSpPr/>
            <p:nvPr/>
          </p:nvSpPr>
          <p:spPr>
            <a:xfrm>
              <a:off x="3614734" y="863485"/>
              <a:ext cx="1212013" cy="1381305"/>
            </a:xfrm>
            <a:custGeom>
              <a:avLst/>
              <a:gdLst>
                <a:gd name="connsiteX0" fmla="*/ 0 w 1381305"/>
                <a:gd name="connsiteY0" fmla="*/ 1381305 h 1381305"/>
                <a:gd name="connsiteX1" fmla="*/ 1381305 w 1381305"/>
                <a:gd name="connsiteY1" fmla="*/ 0 h 1381305"/>
                <a:gd name="connsiteX2" fmla="*/ 1381305 w 1381305"/>
                <a:gd name="connsiteY2" fmla="*/ 1381305 h 1381305"/>
                <a:gd name="connsiteX3" fmla="*/ 0 w 1381305"/>
                <a:gd name="connsiteY3" fmla="*/ 1381305 h 1381305"/>
              </a:gdLst>
              <a:ahLst/>
              <a:cxnLst>
                <a:cxn ang="0">
                  <a:pos x="connsiteX0" y="connsiteY0"/>
                </a:cxn>
                <a:cxn ang="0">
                  <a:pos x="connsiteX1" y="connsiteY1"/>
                </a:cxn>
                <a:cxn ang="0">
                  <a:pos x="connsiteX2" y="connsiteY2"/>
                </a:cxn>
                <a:cxn ang="0">
                  <a:pos x="connsiteX3" y="connsiteY3"/>
                </a:cxn>
              </a:cxnLst>
              <a:rect l="l" t="t" r="r" b="b"/>
              <a:pathLst>
                <a:path w="1381305" h="1381305">
                  <a:moveTo>
                    <a:pt x="0" y="1381305"/>
                  </a:moveTo>
                  <a:cubicBezTo>
                    <a:pt x="0" y="618431"/>
                    <a:pt x="618431" y="0"/>
                    <a:pt x="1381305" y="0"/>
                  </a:cubicBezTo>
                  <a:lnTo>
                    <a:pt x="1381305" y="1381305"/>
                  </a:lnTo>
                  <a:lnTo>
                    <a:pt x="0" y="1381305"/>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482807" tIns="482807" rIns="78232" bIns="78232"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s-ES" sz="1100" b="0" i="0" u="none" strike="noStrike" kern="1200" cap="none" spc="0" normalizeH="0" baseline="0" noProof="0">
                  <a:ln>
                    <a:noFill/>
                  </a:ln>
                  <a:solidFill>
                    <a:srgbClr val="FFFFFF"/>
                  </a:solidFill>
                  <a:effectLst/>
                  <a:uLnTx/>
                  <a:uFillTx/>
                  <a:latin typeface="Trebuchet MS"/>
                  <a:ea typeface="+mn-ea"/>
                  <a:cs typeface="+mn-cs"/>
                </a:rPr>
                <a:t>Who is the candidate?</a:t>
              </a:r>
            </a:p>
          </p:txBody>
        </p:sp>
        <p:sp>
          <p:nvSpPr>
            <p:cNvPr id="13" name="Freeform: Shape 12">
              <a:extLst>
                <a:ext uri="{FF2B5EF4-FFF2-40B4-BE49-F238E27FC236}">
                  <a16:creationId xmlns:a16="http://schemas.microsoft.com/office/drawing/2014/main" id="{678A3C52-9DB5-4758-B4CF-7338D3254ED8}"/>
                </a:ext>
              </a:extLst>
            </p:cNvPr>
            <p:cNvSpPr/>
            <p:nvPr/>
          </p:nvSpPr>
          <p:spPr>
            <a:xfrm>
              <a:off x="4890550" y="863485"/>
              <a:ext cx="1212012" cy="1381305"/>
            </a:xfrm>
            <a:custGeom>
              <a:avLst/>
              <a:gdLst>
                <a:gd name="connsiteX0" fmla="*/ 0 w 1381305"/>
                <a:gd name="connsiteY0" fmla="*/ 1381305 h 1381305"/>
                <a:gd name="connsiteX1" fmla="*/ 1381305 w 1381305"/>
                <a:gd name="connsiteY1" fmla="*/ 0 h 1381305"/>
                <a:gd name="connsiteX2" fmla="*/ 1381305 w 1381305"/>
                <a:gd name="connsiteY2" fmla="*/ 1381305 h 1381305"/>
                <a:gd name="connsiteX3" fmla="*/ 0 w 1381305"/>
                <a:gd name="connsiteY3" fmla="*/ 1381305 h 1381305"/>
              </a:gdLst>
              <a:ahLst/>
              <a:cxnLst>
                <a:cxn ang="0">
                  <a:pos x="connsiteX0" y="connsiteY0"/>
                </a:cxn>
                <a:cxn ang="0">
                  <a:pos x="connsiteX1" y="connsiteY1"/>
                </a:cxn>
                <a:cxn ang="0">
                  <a:pos x="connsiteX2" y="connsiteY2"/>
                </a:cxn>
                <a:cxn ang="0">
                  <a:pos x="connsiteX3" y="connsiteY3"/>
                </a:cxn>
              </a:cxnLst>
              <a:rect l="l" t="t" r="r" b="b"/>
              <a:pathLst>
                <a:path w="1381305" h="1381305">
                  <a:moveTo>
                    <a:pt x="0" y="0"/>
                  </a:moveTo>
                  <a:cubicBezTo>
                    <a:pt x="762874" y="0"/>
                    <a:pt x="1381305" y="618431"/>
                    <a:pt x="1381305" y="1381305"/>
                  </a:cubicBezTo>
                  <a:lnTo>
                    <a:pt x="0" y="1381305"/>
                  </a:lnTo>
                  <a:lnTo>
                    <a:pt x="0" y="0"/>
                  </a:lnTo>
                  <a:close/>
                </a:path>
              </a:pathLst>
            </a:custGeom>
          </p:spPr>
          <p:style>
            <a:lnRef idx="2">
              <a:schemeClr val="lt1">
                <a:hueOff val="0"/>
                <a:satOff val="0"/>
                <a:lumOff val="0"/>
                <a:alphaOff val="0"/>
              </a:schemeClr>
            </a:lnRef>
            <a:fillRef idx="1">
              <a:schemeClr val="accent5">
                <a:hueOff val="-3358017"/>
                <a:satOff val="3271"/>
                <a:lumOff val="5621"/>
                <a:alphaOff val="0"/>
              </a:schemeClr>
            </a:fillRef>
            <a:effectRef idx="0">
              <a:schemeClr val="accent5">
                <a:hueOff val="-3358017"/>
                <a:satOff val="3271"/>
                <a:lumOff val="5621"/>
                <a:alphaOff val="0"/>
              </a:schemeClr>
            </a:effectRef>
            <a:fontRef idx="minor">
              <a:schemeClr val="lt1"/>
            </a:fontRef>
          </p:style>
          <p:txBody>
            <a:bodyPr spcFirstLastPara="0" vert="horz" wrap="square" lIns="78232" tIns="482807" rIns="482807" bIns="78232"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s-ES" sz="1100" b="0" i="0" u="none" strike="noStrike" kern="1200" cap="none" spc="0" normalizeH="0" baseline="0" noProof="0">
                  <a:ln>
                    <a:noFill/>
                  </a:ln>
                  <a:solidFill>
                    <a:srgbClr val="FFFFFF"/>
                  </a:solidFill>
                  <a:effectLst/>
                  <a:uLnTx/>
                  <a:uFillTx/>
                  <a:latin typeface="Trebuchet MS"/>
                  <a:ea typeface="+mn-ea"/>
                  <a:cs typeface="+mn-cs"/>
                </a:rPr>
                <a:t>How to reach it?</a:t>
              </a:r>
            </a:p>
          </p:txBody>
        </p:sp>
        <p:sp>
          <p:nvSpPr>
            <p:cNvPr id="14" name="Freeform: Shape 13">
              <a:extLst>
                <a:ext uri="{FF2B5EF4-FFF2-40B4-BE49-F238E27FC236}">
                  <a16:creationId xmlns:a16="http://schemas.microsoft.com/office/drawing/2014/main" id="{0FCF720A-6C4D-45DB-A127-5C7E2C95E153}"/>
                </a:ext>
              </a:extLst>
            </p:cNvPr>
            <p:cNvSpPr/>
            <p:nvPr/>
          </p:nvSpPr>
          <p:spPr>
            <a:xfrm>
              <a:off x="4890550" y="2308591"/>
              <a:ext cx="1212012" cy="1381306"/>
            </a:xfrm>
            <a:custGeom>
              <a:avLst/>
              <a:gdLst>
                <a:gd name="connsiteX0" fmla="*/ 0 w 1381305"/>
                <a:gd name="connsiteY0" fmla="*/ 1381305 h 1381305"/>
                <a:gd name="connsiteX1" fmla="*/ 1381305 w 1381305"/>
                <a:gd name="connsiteY1" fmla="*/ 0 h 1381305"/>
                <a:gd name="connsiteX2" fmla="*/ 1381305 w 1381305"/>
                <a:gd name="connsiteY2" fmla="*/ 1381305 h 1381305"/>
                <a:gd name="connsiteX3" fmla="*/ 0 w 1381305"/>
                <a:gd name="connsiteY3" fmla="*/ 1381305 h 1381305"/>
              </a:gdLst>
              <a:ahLst/>
              <a:cxnLst>
                <a:cxn ang="0">
                  <a:pos x="connsiteX0" y="connsiteY0"/>
                </a:cxn>
                <a:cxn ang="0">
                  <a:pos x="connsiteX1" y="connsiteY1"/>
                </a:cxn>
                <a:cxn ang="0">
                  <a:pos x="connsiteX2" y="connsiteY2"/>
                </a:cxn>
                <a:cxn ang="0">
                  <a:pos x="connsiteX3" y="connsiteY3"/>
                </a:cxn>
              </a:cxnLst>
              <a:rect l="l" t="t" r="r" b="b"/>
              <a:pathLst>
                <a:path w="1381305" h="1381305">
                  <a:moveTo>
                    <a:pt x="1381305" y="0"/>
                  </a:moveTo>
                  <a:cubicBezTo>
                    <a:pt x="1381305" y="762874"/>
                    <a:pt x="762874" y="1381305"/>
                    <a:pt x="0" y="1381305"/>
                  </a:cubicBezTo>
                  <a:lnTo>
                    <a:pt x="0" y="0"/>
                  </a:lnTo>
                  <a:lnTo>
                    <a:pt x="1381305" y="0"/>
                  </a:lnTo>
                  <a:close/>
                </a:path>
              </a:pathLst>
            </a:custGeom>
          </p:spPr>
          <p:style>
            <a:lnRef idx="2">
              <a:schemeClr val="lt1">
                <a:hueOff val="0"/>
                <a:satOff val="0"/>
                <a:lumOff val="0"/>
                <a:alphaOff val="0"/>
              </a:schemeClr>
            </a:lnRef>
            <a:fillRef idx="1">
              <a:schemeClr val="accent5">
                <a:hueOff val="-6716035"/>
                <a:satOff val="6543"/>
                <a:lumOff val="11243"/>
                <a:alphaOff val="0"/>
              </a:schemeClr>
            </a:fillRef>
            <a:effectRef idx="0">
              <a:schemeClr val="accent5">
                <a:hueOff val="-6716035"/>
                <a:satOff val="6543"/>
                <a:lumOff val="11243"/>
                <a:alphaOff val="0"/>
              </a:schemeClr>
            </a:effectRef>
            <a:fontRef idx="minor">
              <a:schemeClr val="lt1"/>
            </a:fontRef>
          </p:style>
          <p:txBody>
            <a:bodyPr spcFirstLastPara="0" vert="horz" wrap="square" lIns="78232" tIns="78233" rIns="482807" bIns="482807"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s-ES" sz="1100" b="0" i="0" u="none" strike="noStrike" kern="1200" cap="none" spc="0" normalizeH="0" baseline="0" noProof="0">
                  <a:ln>
                    <a:noFill/>
                  </a:ln>
                  <a:solidFill>
                    <a:schemeClr val="tx2">
                      <a:lumMod val="75000"/>
                    </a:schemeClr>
                  </a:solidFill>
                  <a:effectLst/>
                  <a:uLnTx/>
                  <a:uFillTx/>
                  <a:latin typeface="Trebuchet MS"/>
                  <a:ea typeface="+mn-ea"/>
                  <a:cs typeface="+mn-cs"/>
                </a:rPr>
                <a:t>Delivery</a:t>
              </a:r>
            </a:p>
          </p:txBody>
        </p:sp>
        <p:sp>
          <p:nvSpPr>
            <p:cNvPr id="15" name="Freeform: Shape 14">
              <a:extLst>
                <a:ext uri="{FF2B5EF4-FFF2-40B4-BE49-F238E27FC236}">
                  <a16:creationId xmlns:a16="http://schemas.microsoft.com/office/drawing/2014/main" id="{CCB1F06B-1981-42C9-ADD2-8662608E6C92}"/>
                </a:ext>
              </a:extLst>
            </p:cNvPr>
            <p:cNvSpPr/>
            <p:nvPr/>
          </p:nvSpPr>
          <p:spPr>
            <a:xfrm>
              <a:off x="3614734" y="2308592"/>
              <a:ext cx="1212016" cy="1381305"/>
            </a:xfrm>
            <a:custGeom>
              <a:avLst/>
              <a:gdLst>
                <a:gd name="connsiteX0" fmla="*/ 0 w 1381305"/>
                <a:gd name="connsiteY0" fmla="*/ 1381305 h 1381305"/>
                <a:gd name="connsiteX1" fmla="*/ 1381305 w 1381305"/>
                <a:gd name="connsiteY1" fmla="*/ 0 h 1381305"/>
                <a:gd name="connsiteX2" fmla="*/ 1381305 w 1381305"/>
                <a:gd name="connsiteY2" fmla="*/ 1381305 h 1381305"/>
                <a:gd name="connsiteX3" fmla="*/ 0 w 1381305"/>
                <a:gd name="connsiteY3" fmla="*/ 1381305 h 1381305"/>
              </a:gdLst>
              <a:ahLst/>
              <a:cxnLst>
                <a:cxn ang="0">
                  <a:pos x="connsiteX0" y="connsiteY0"/>
                </a:cxn>
                <a:cxn ang="0">
                  <a:pos x="connsiteX1" y="connsiteY1"/>
                </a:cxn>
                <a:cxn ang="0">
                  <a:pos x="connsiteX2" y="connsiteY2"/>
                </a:cxn>
                <a:cxn ang="0">
                  <a:pos x="connsiteX3" y="connsiteY3"/>
                </a:cxn>
              </a:cxnLst>
              <a:rect l="l" t="t" r="r" b="b"/>
              <a:pathLst>
                <a:path w="1381305" h="1381305">
                  <a:moveTo>
                    <a:pt x="1381305" y="1381305"/>
                  </a:moveTo>
                  <a:cubicBezTo>
                    <a:pt x="618431" y="1381305"/>
                    <a:pt x="0" y="762874"/>
                    <a:pt x="0" y="0"/>
                  </a:cubicBezTo>
                  <a:lnTo>
                    <a:pt x="1381305" y="0"/>
                  </a:lnTo>
                  <a:lnTo>
                    <a:pt x="1381305" y="1381305"/>
                  </a:lnTo>
                  <a:close/>
                </a:path>
              </a:pathLst>
            </a:custGeom>
          </p:spPr>
          <p:style>
            <a:lnRef idx="2">
              <a:schemeClr val="lt1">
                <a:hueOff val="0"/>
                <a:satOff val="0"/>
                <a:lumOff val="0"/>
                <a:alphaOff val="0"/>
              </a:schemeClr>
            </a:lnRef>
            <a:fillRef idx="1">
              <a:schemeClr val="accent5">
                <a:hueOff val="-10074052"/>
                <a:satOff val="9814"/>
                <a:lumOff val="16864"/>
                <a:alphaOff val="0"/>
              </a:schemeClr>
            </a:fillRef>
            <a:effectRef idx="0">
              <a:schemeClr val="accent5">
                <a:hueOff val="-10074052"/>
                <a:satOff val="9814"/>
                <a:lumOff val="16864"/>
                <a:alphaOff val="0"/>
              </a:schemeClr>
            </a:effectRef>
            <a:fontRef idx="minor">
              <a:schemeClr val="lt1"/>
            </a:fontRef>
          </p:style>
          <p:txBody>
            <a:bodyPr spcFirstLastPara="0" vert="horz" wrap="square" lIns="482807" tIns="78232" rIns="78233" bIns="482807"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s-ES" sz="1100" b="0" i="0" u="none" strike="noStrike" kern="1200" cap="none" spc="0" normalizeH="0" baseline="0" noProof="0">
                  <a:ln>
                    <a:noFill/>
                  </a:ln>
                  <a:solidFill>
                    <a:srgbClr val="FFFFFF"/>
                  </a:solidFill>
                  <a:effectLst/>
                  <a:uLnTx/>
                  <a:uFillTx/>
                  <a:latin typeface="Trebuchet MS"/>
                  <a:ea typeface="+mn-ea"/>
                  <a:cs typeface="+mn-cs"/>
                </a:rPr>
                <a:t>Toxicity management</a:t>
              </a:r>
            </a:p>
            <a:p>
              <a:pPr marL="0" marR="0" lvl="0" indent="0" algn="ctr" defTabSz="488950" rtl="0" eaLnBrk="1" fontAlgn="auto" latinLnBrk="0" hangingPunct="1">
                <a:lnSpc>
                  <a:spcPct val="90000"/>
                </a:lnSpc>
                <a:spcBef>
                  <a:spcPct val="0"/>
                </a:spcBef>
                <a:spcAft>
                  <a:spcPct val="35000"/>
                </a:spcAft>
                <a:buClrTx/>
                <a:buSzTx/>
                <a:buFontTx/>
                <a:buNone/>
                <a:tabLst/>
                <a:defRPr/>
              </a:pPr>
              <a:endParaRPr kumimoji="0" lang="es-ES" sz="1100" b="0" i="0" u="none" strike="noStrike" kern="1200" cap="none" spc="0" normalizeH="0" baseline="0" noProof="0">
                <a:ln>
                  <a:noFill/>
                </a:ln>
                <a:solidFill>
                  <a:srgbClr val="FFFFFF"/>
                </a:solidFill>
                <a:effectLst/>
                <a:uLnTx/>
                <a:uFillTx/>
                <a:latin typeface="Trebuchet MS"/>
                <a:ea typeface="+mn-ea"/>
                <a:cs typeface="+mn-cs"/>
              </a:endParaRPr>
            </a:p>
          </p:txBody>
        </p:sp>
        <p:sp>
          <p:nvSpPr>
            <p:cNvPr id="16" name="Arrow: Circular 15">
              <a:extLst>
                <a:ext uri="{FF2B5EF4-FFF2-40B4-BE49-F238E27FC236}">
                  <a16:creationId xmlns:a16="http://schemas.microsoft.com/office/drawing/2014/main" id="{CD050F45-9FC4-4751-A262-AEB42E3888AA}"/>
                </a:ext>
              </a:extLst>
            </p:cNvPr>
            <p:cNvSpPr/>
            <p:nvPr/>
          </p:nvSpPr>
          <p:spPr>
            <a:xfrm>
              <a:off x="4620190" y="1989584"/>
              <a:ext cx="476917" cy="414710"/>
            </a:xfrm>
            <a:prstGeom prst="circularArrow">
              <a:avLst/>
            </a:prstGeom>
          </p:spPr>
          <p:style>
            <a:lnRef idx="2">
              <a:schemeClr val="lt1">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sp>
        <p:sp>
          <p:nvSpPr>
            <p:cNvPr id="17" name="Arrow: Circular 16">
              <a:extLst>
                <a:ext uri="{FF2B5EF4-FFF2-40B4-BE49-F238E27FC236}">
                  <a16:creationId xmlns:a16="http://schemas.microsoft.com/office/drawing/2014/main" id="{33A27790-AB80-42B0-B396-85DD2F4A3957}"/>
                </a:ext>
              </a:extLst>
            </p:cNvPr>
            <p:cNvSpPr/>
            <p:nvPr/>
          </p:nvSpPr>
          <p:spPr>
            <a:xfrm rot="10800000">
              <a:off x="4620190" y="2149088"/>
              <a:ext cx="476917" cy="414710"/>
            </a:xfrm>
            <a:prstGeom prst="circularArrow">
              <a:avLst/>
            </a:prstGeom>
          </p:spPr>
          <p:style>
            <a:lnRef idx="2">
              <a:schemeClr val="lt1">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sp>
      </p:grpSp>
      <p:sp>
        <p:nvSpPr>
          <p:cNvPr id="3" name="CuadroTexto 2">
            <a:extLst>
              <a:ext uri="{FF2B5EF4-FFF2-40B4-BE49-F238E27FC236}">
                <a16:creationId xmlns:a16="http://schemas.microsoft.com/office/drawing/2014/main" id="{FB688738-0F16-7141-B542-A00DACDBA12E}"/>
              </a:ext>
            </a:extLst>
          </p:cNvPr>
          <p:cNvSpPr txBox="1"/>
          <p:nvPr/>
        </p:nvSpPr>
        <p:spPr>
          <a:xfrm>
            <a:off x="180255" y="189306"/>
            <a:ext cx="6641562" cy="403957"/>
          </a:xfrm>
          <a:prstGeom prst="rect">
            <a:avLst/>
          </a:prstGeom>
          <a:noFill/>
        </p:spPr>
        <p:txBody>
          <a:bodyPr wrap="none" rtlCol="0">
            <a:spAutoFit/>
          </a:bodyPr>
          <a:lstStyle/>
          <a:p>
            <a:pPr marL="0" marR="0" lvl="0" indent="0" algn="l" defTabSz="761970" rtl="0" eaLnBrk="1" fontAlgn="auto" latinLnBrk="0" hangingPunct="1">
              <a:lnSpc>
                <a:spcPct val="100000"/>
              </a:lnSpc>
              <a:spcBef>
                <a:spcPts val="0"/>
              </a:spcBef>
              <a:spcAft>
                <a:spcPts val="0"/>
              </a:spcAft>
              <a:buClrTx/>
              <a:buSzTx/>
              <a:buFontTx/>
              <a:buNone/>
              <a:tabLst/>
              <a:defRPr/>
            </a:pPr>
            <a:r>
              <a:rPr kumimoji="0" lang="es-ES" sz="2025" b="1" i="0" u="none" strike="noStrike" kern="1200" cap="none" spc="0" normalizeH="0" baseline="0" noProof="0" err="1">
                <a:ln>
                  <a:noFill/>
                </a:ln>
                <a:solidFill>
                  <a:srgbClr val="595454"/>
                </a:solidFill>
                <a:effectLst/>
                <a:uLnTx/>
                <a:uFillTx/>
                <a:latin typeface="Trebuchet MS"/>
                <a:ea typeface="+mn-ea"/>
                <a:cs typeface="+mn-cs"/>
              </a:rPr>
              <a:t>What</a:t>
            </a:r>
            <a:r>
              <a:rPr kumimoji="0" lang="es-ES" sz="2025" b="1" i="0" u="none" strike="noStrike" kern="1200" cap="none" spc="0" normalizeH="0" baseline="0" noProof="0">
                <a:ln>
                  <a:noFill/>
                </a:ln>
                <a:solidFill>
                  <a:srgbClr val="595454"/>
                </a:solidFill>
                <a:effectLst/>
                <a:uLnTx/>
                <a:uFillTx/>
                <a:latin typeface="Trebuchet MS"/>
                <a:ea typeface="+mn-ea"/>
                <a:cs typeface="+mn-cs"/>
              </a:rPr>
              <a:t> </a:t>
            </a:r>
            <a:r>
              <a:rPr kumimoji="0" lang="es-ES" sz="2025" b="1" i="0" u="none" strike="noStrike" kern="1200" cap="none" spc="0" normalizeH="0" baseline="0" noProof="0" err="1">
                <a:ln>
                  <a:noFill/>
                </a:ln>
                <a:solidFill>
                  <a:srgbClr val="595454"/>
                </a:solidFill>
                <a:effectLst/>
                <a:uLnTx/>
                <a:uFillTx/>
                <a:latin typeface="Trebuchet MS"/>
                <a:ea typeface="+mn-ea"/>
                <a:cs typeface="+mn-cs"/>
              </a:rPr>
              <a:t>should</a:t>
            </a:r>
            <a:r>
              <a:rPr kumimoji="0" lang="es-ES" sz="2025" b="1" i="0" u="none" strike="noStrike" kern="1200" cap="none" spc="0" normalizeH="0" baseline="0" noProof="0">
                <a:ln>
                  <a:noFill/>
                </a:ln>
                <a:solidFill>
                  <a:srgbClr val="595454"/>
                </a:solidFill>
                <a:effectLst/>
                <a:uLnTx/>
                <a:uFillTx/>
                <a:latin typeface="Trebuchet MS"/>
                <a:ea typeface="+mn-ea"/>
                <a:cs typeface="+mn-cs"/>
              </a:rPr>
              <a:t> you </a:t>
            </a:r>
            <a:r>
              <a:rPr kumimoji="0" lang="es-ES" sz="2025" b="1" i="0" u="none" strike="noStrike" kern="1200" cap="none" spc="0" normalizeH="0" baseline="0" noProof="0" err="1">
                <a:ln>
                  <a:noFill/>
                </a:ln>
                <a:solidFill>
                  <a:srgbClr val="595454"/>
                </a:solidFill>
                <a:effectLst/>
                <a:uLnTx/>
                <a:uFillTx/>
                <a:latin typeface="Trebuchet MS"/>
                <a:ea typeface="+mn-ea"/>
                <a:cs typeface="+mn-cs"/>
              </a:rPr>
              <a:t>know</a:t>
            </a:r>
            <a:r>
              <a:rPr kumimoji="0" lang="es-ES" sz="2025" b="1" i="0" u="none" strike="noStrike" kern="1200" cap="none" spc="0" normalizeH="0" baseline="0" noProof="0">
                <a:ln>
                  <a:noFill/>
                </a:ln>
                <a:solidFill>
                  <a:srgbClr val="595454"/>
                </a:solidFill>
                <a:effectLst/>
                <a:uLnTx/>
                <a:uFillTx/>
                <a:latin typeface="Trebuchet MS"/>
                <a:ea typeface="+mn-ea"/>
                <a:cs typeface="+mn-cs"/>
              </a:rPr>
              <a:t> </a:t>
            </a:r>
            <a:r>
              <a:rPr kumimoji="0" lang="es-ES" sz="2025" b="1" i="0" u="none" strike="noStrike" kern="1200" cap="none" spc="0" normalizeH="0" baseline="0" noProof="0" err="1">
                <a:ln>
                  <a:noFill/>
                </a:ln>
                <a:solidFill>
                  <a:srgbClr val="595454"/>
                </a:solidFill>
                <a:effectLst/>
                <a:uLnTx/>
                <a:uFillTx/>
                <a:latin typeface="Trebuchet MS"/>
                <a:ea typeface="+mn-ea"/>
                <a:cs typeface="+mn-cs"/>
              </a:rPr>
              <a:t>today</a:t>
            </a:r>
            <a:r>
              <a:rPr kumimoji="0" lang="es-ES" sz="2025" b="1" i="0" u="none" strike="noStrike" kern="1200" cap="none" spc="0" normalizeH="0" baseline="0" noProof="0">
                <a:ln>
                  <a:noFill/>
                </a:ln>
                <a:solidFill>
                  <a:srgbClr val="595454"/>
                </a:solidFill>
                <a:effectLst/>
                <a:uLnTx/>
                <a:uFillTx/>
                <a:latin typeface="Trebuchet MS"/>
                <a:ea typeface="+mn-ea"/>
                <a:cs typeface="+mn-cs"/>
              </a:rPr>
              <a:t> about bispecifics mAbs?</a:t>
            </a:r>
          </a:p>
        </p:txBody>
      </p:sp>
      <p:sp>
        <p:nvSpPr>
          <p:cNvPr id="5" name="TextBox 6">
            <a:extLst>
              <a:ext uri="{FF2B5EF4-FFF2-40B4-BE49-F238E27FC236}">
                <a16:creationId xmlns:a16="http://schemas.microsoft.com/office/drawing/2014/main" id="{D87DAE25-ED6B-0947-8922-A2FF35DFD708}"/>
              </a:ext>
            </a:extLst>
          </p:cNvPr>
          <p:cNvSpPr>
            <a:spLocks noChangeArrowheads="1"/>
          </p:cNvSpPr>
          <p:nvPr/>
        </p:nvSpPr>
        <p:spPr bwMode="auto">
          <a:xfrm>
            <a:off x="180254" y="3822036"/>
            <a:ext cx="8613887" cy="822960"/>
          </a:xfrm>
          <a:prstGeom prst="roundRect">
            <a:avLst>
              <a:gd name="adj" fmla="val 16667"/>
            </a:avLst>
          </a:prstGeom>
          <a:solidFill>
            <a:schemeClr val="accent2">
              <a:lumMod val="60000"/>
              <a:lumOff val="40000"/>
            </a:schemeClr>
          </a:solidFill>
          <a:ln w="19050" cmpd="sng">
            <a:noFill/>
          </a:ln>
          <a:effectLst>
            <a:prstShdw prst="shdw17" dist="17961" dir="2700000">
              <a:srgbClr val="5C995C">
                <a:alpha val="74997"/>
              </a:srgbClr>
            </a:prstShdw>
          </a:effectLst>
        </p:spPr>
        <p:txBody>
          <a:bodyPr anchor="ctr" anchorCtr="1"/>
          <a:lstStyle/>
          <a:p>
            <a:pPr marL="180837" marR="0" lvl="0" indent="-180837" algn="l" defTabSz="578663" rtl="0" eaLnBrk="1" fontAlgn="auto" latinLnBrk="0" hangingPunct="1">
              <a:lnSpc>
                <a:spcPct val="100000"/>
              </a:lnSpc>
              <a:spcBef>
                <a:spcPts val="0"/>
              </a:spcBef>
              <a:spcAft>
                <a:spcPts val="0"/>
              </a:spcAft>
              <a:buSzPct val="100000"/>
              <a:buFont typeface="Arial" panose="020B0604020202020204" pitchFamily="34" charset="0"/>
              <a:buChar char="•"/>
              <a:tabLst/>
              <a:defRPr/>
            </a:pPr>
            <a:r>
              <a:rPr kumimoji="0" lang="en-GB" sz="1050" b="0" i="0" u="none" strike="noStrike" kern="0" cap="none" spc="0" normalizeH="0" baseline="0" noProof="0">
                <a:ln>
                  <a:noFill/>
                </a:ln>
                <a:solidFill>
                  <a:srgbClr val="BE2BBB"/>
                </a:solidFill>
                <a:effectLst/>
                <a:uLnTx/>
                <a:uFillTx/>
                <a:latin typeface="Trebuchet MS"/>
                <a:ea typeface=""/>
                <a:cs typeface="Arial" charset="0"/>
              </a:rPr>
              <a:t>Belantamab mafodotin</a:t>
            </a:r>
            <a:r>
              <a:rPr kumimoji="0" lang="en-GB" sz="1050" b="0" i="0" u="none" strike="noStrike" kern="0" cap="none" spc="0" normalizeH="0" baseline="0" noProof="0">
                <a:ln>
                  <a:noFill/>
                </a:ln>
                <a:solidFill>
                  <a:srgbClr val="595454"/>
                </a:solidFill>
                <a:effectLst/>
                <a:uLnTx/>
                <a:uFillTx/>
                <a:latin typeface="Trebuchet MS"/>
                <a:ea typeface=""/>
                <a:cs typeface="Arial" charset="0"/>
              </a:rPr>
              <a:t> single agent is effective in DOR but the ORR is 33%</a:t>
            </a:r>
            <a:r>
              <a:rPr kumimoji="0" lang="en-GB" sz="1050" b="0" i="0" u="none" strike="noStrike" kern="0" cap="none" spc="0" normalizeH="0" baseline="0" noProof="0">
                <a:ln>
                  <a:noFill/>
                </a:ln>
                <a:solidFill>
                  <a:srgbClr val="595454"/>
                </a:solidFill>
                <a:effectLst/>
                <a:uLnTx/>
                <a:uFillTx/>
                <a:latin typeface="Trebuchet MS"/>
                <a:ea typeface=""/>
                <a:cs typeface="Arial" charset="0"/>
                <a:sym typeface="Wingdings" pitchFamily="2" charset="2"/>
              </a:rPr>
              <a:t> Available in all centers</a:t>
            </a:r>
            <a:endParaRPr kumimoji="0" lang="en-GB" sz="1050" b="0" i="0" u="none" strike="noStrike" kern="0" cap="none" spc="0" normalizeH="0" baseline="0" noProof="0">
              <a:ln>
                <a:noFill/>
              </a:ln>
              <a:solidFill>
                <a:srgbClr val="595454"/>
              </a:solidFill>
              <a:effectLst/>
              <a:uLnTx/>
              <a:uFillTx/>
              <a:latin typeface="Trebuchet MS"/>
              <a:ea typeface=""/>
              <a:cs typeface="Arial" charset="0"/>
            </a:endParaRPr>
          </a:p>
          <a:p>
            <a:pPr marL="180837" marR="0" lvl="0" indent="-180837" algn="l" defTabSz="578663" rtl="0" eaLnBrk="1" fontAlgn="auto" latinLnBrk="0" hangingPunct="1">
              <a:lnSpc>
                <a:spcPct val="100000"/>
              </a:lnSpc>
              <a:spcBef>
                <a:spcPts val="0"/>
              </a:spcBef>
              <a:spcAft>
                <a:spcPts val="0"/>
              </a:spcAft>
              <a:buSzPct val="100000"/>
              <a:buFont typeface="Arial" panose="020B0604020202020204" pitchFamily="34" charset="0"/>
              <a:buChar char="•"/>
              <a:tabLst/>
              <a:defRPr/>
            </a:pPr>
            <a:r>
              <a:rPr kumimoji="0" lang="en-GB" sz="1050" b="0" i="0" u="none" strike="noStrike" kern="0" cap="none" spc="0" normalizeH="0" baseline="0" noProof="0" err="1">
                <a:ln>
                  <a:noFill/>
                </a:ln>
                <a:solidFill>
                  <a:srgbClr val="BE2BBB"/>
                </a:solidFill>
                <a:effectLst/>
                <a:uLnTx/>
                <a:uFillTx/>
                <a:latin typeface="Trebuchet MS"/>
                <a:ea typeface=""/>
                <a:cs typeface="Arial" charset="0"/>
              </a:rPr>
              <a:t>BsAbs</a:t>
            </a:r>
            <a:r>
              <a:rPr kumimoji="0" lang="en-GB" sz="1050" b="0" i="0" u="none" strike="noStrike" kern="0" cap="none" spc="0" normalizeH="0" baseline="0" noProof="0">
                <a:ln>
                  <a:noFill/>
                </a:ln>
                <a:solidFill>
                  <a:srgbClr val="595454"/>
                </a:solidFill>
                <a:effectLst/>
                <a:uLnTx/>
                <a:uFillTx/>
                <a:latin typeface="Trebuchet MS"/>
                <a:ea typeface=""/>
                <a:cs typeface="Arial" charset="0"/>
              </a:rPr>
              <a:t> are off-the self drugs, effective choice for aggressive relapses or rapidly progressing MM patients</a:t>
            </a:r>
            <a:r>
              <a:rPr kumimoji="0" lang="en-GB" sz="1050" b="0" i="0" u="none" strike="noStrike" kern="0" cap="none" spc="0" normalizeH="0" baseline="0" noProof="0">
                <a:ln>
                  <a:noFill/>
                </a:ln>
                <a:solidFill>
                  <a:srgbClr val="595454"/>
                </a:solidFill>
                <a:effectLst/>
                <a:uLnTx/>
                <a:uFillTx/>
                <a:latin typeface="Trebuchet MS"/>
                <a:ea typeface=""/>
                <a:cs typeface="Arial" charset="0"/>
                <a:sym typeface="Wingdings" pitchFamily="2" charset="2"/>
              </a:rPr>
              <a:t> Available in centers with experience in CRS management, and </a:t>
            </a:r>
            <a:r>
              <a:rPr kumimoji="0" lang="en-GB" sz="1050" b="0" i="0" u="none" strike="noStrike" kern="0" cap="none" spc="0" normalizeH="0" baseline="0" noProof="0" err="1">
                <a:ln>
                  <a:noFill/>
                </a:ln>
                <a:solidFill>
                  <a:srgbClr val="595454"/>
                </a:solidFill>
                <a:effectLst/>
                <a:uLnTx/>
                <a:uFillTx/>
                <a:latin typeface="Trebuchet MS"/>
                <a:ea typeface=""/>
                <a:cs typeface="Arial" charset="0"/>
                <a:sym typeface="Wingdings" pitchFamily="2" charset="2"/>
              </a:rPr>
              <a:t>hematologists</a:t>
            </a:r>
            <a:r>
              <a:rPr kumimoji="0" lang="en-GB" sz="1050" b="0" i="0" u="none" strike="noStrike" kern="0" cap="none" spc="0" normalizeH="0" baseline="0" noProof="0">
                <a:ln>
                  <a:noFill/>
                </a:ln>
                <a:solidFill>
                  <a:srgbClr val="595454"/>
                </a:solidFill>
                <a:effectLst/>
                <a:uLnTx/>
                <a:uFillTx/>
                <a:latin typeface="Trebuchet MS"/>
                <a:ea typeface=""/>
                <a:cs typeface="Arial" charset="0"/>
                <a:sym typeface="Wingdings" pitchFamily="2" charset="2"/>
              </a:rPr>
              <a:t> on call</a:t>
            </a:r>
          </a:p>
          <a:p>
            <a:pPr marL="180837" marR="0" lvl="0" indent="-180837" algn="l" defTabSz="578663" rtl="0" eaLnBrk="1" fontAlgn="auto" latinLnBrk="0" hangingPunct="1">
              <a:lnSpc>
                <a:spcPct val="100000"/>
              </a:lnSpc>
              <a:spcBef>
                <a:spcPts val="0"/>
              </a:spcBef>
              <a:spcAft>
                <a:spcPts val="0"/>
              </a:spcAft>
              <a:buSzPct val="100000"/>
              <a:buFont typeface="Arial" panose="020B0604020202020204" pitchFamily="34" charset="0"/>
              <a:buChar char="•"/>
              <a:tabLst/>
              <a:defRPr/>
            </a:pPr>
            <a:r>
              <a:rPr kumimoji="0" lang="en-GB" sz="1050" b="0" i="0" u="none" strike="noStrike" kern="0" cap="none" spc="0" normalizeH="0" baseline="0" noProof="0">
                <a:ln>
                  <a:noFill/>
                </a:ln>
                <a:solidFill>
                  <a:srgbClr val="BE2BBB"/>
                </a:solidFill>
                <a:effectLst/>
                <a:uLnTx/>
                <a:uFillTx/>
                <a:latin typeface="Trebuchet MS"/>
                <a:ea typeface=""/>
                <a:cs typeface="Arial" charset="0"/>
                <a:sym typeface="Wingdings" pitchFamily="2" charset="2"/>
              </a:rPr>
              <a:t>CAR T cells </a:t>
            </a:r>
            <a:r>
              <a:rPr kumimoji="0" lang="en-GB" sz="1050" b="0" i="0" u="none" strike="noStrike" kern="0" cap="none" spc="0" normalizeH="0" baseline="0" noProof="0">
                <a:ln>
                  <a:noFill/>
                </a:ln>
                <a:solidFill>
                  <a:srgbClr val="595454"/>
                </a:solidFill>
                <a:effectLst/>
                <a:uLnTx/>
                <a:uFillTx/>
                <a:latin typeface="Trebuchet MS"/>
                <a:ea typeface=""/>
                <a:cs typeface="Arial" charset="0"/>
                <a:sym typeface="Wingdings" pitchFamily="2" charset="2"/>
              </a:rPr>
              <a:t>would be the winners, but the road map is more complex</a:t>
            </a:r>
            <a:r>
              <a:rPr kumimoji="0" lang="en-GB" sz="1050" b="0" i="0" u="none" strike="noStrike" kern="0" cap="none" spc="0" normalizeH="0" baseline="0" noProof="0">
                <a:ln>
                  <a:noFill/>
                </a:ln>
                <a:solidFill>
                  <a:srgbClr val="595454"/>
                </a:solidFill>
                <a:effectLst/>
                <a:uLnTx/>
                <a:uFillTx/>
                <a:latin typeface="Trebuchet MS"/>
                <a:ea typeface=""/>
                <a:cs typeface="Arial" charset="0"/>
              </a:rPr>
              <a:t> </a:t>
            </a:r>
          </a:p>
        </p:txBody>
      </p:sp>
      <p:sp>
        <p:nvSpPr>
          <p:cNvPr id="7" name="TextBox 3">
            <a:extLst>
              <a:ext uri="{FF2B5EF4-FFF2-40B4-BE49-F238E27FC236}">
                <a16:creationId xmlns:a16="http://schemas.microsoft.com/office/drawing/2014/main" id="{23D8C8EA-7EF6-4DE0-9BC0-BABBCD4443D8}"/>
              </a:ext>
            </a:extLst>
          </p:cNvPr>
          <p:cNvSpPr txBox="1">
            <a:spLocks noChangeArrowheads="1"/>
          </p:cNvSpPr>
          <p:nvPr/>
        </p:nvSpPr>
        <p:spPr bwMode="auto">
          <a:xfrm>
            <a:off x="2136909" y="4768981"/>
            <a:ext cx="68401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771552" rtl="0" eaLnBrk="0" fontAlgn="base" latinLnBrk="0" hangingPunct="0">
              <a:lnSpc>
                <a:spcPct val="100000"/>
              </a:lnSpc>
              <a:spcBef>
                <a:spcPct val="20000"/>
              </a:spcBef>
              <a:spcAft>
                <a:spcPct val="0"/>
              </a:spcAft>
              <a:buClrTx/>
              <a:buSzTx/>
              <a:buFontTx/>
              <a:buNone/>
              <a:tabLst/>
              <a:defRPr/>
            </a:pPr>
            <a:r>
              <a:rPr kumimoji="0" lang="es-ES" altLang="en-US" sz="1000" b="0" i="0" u="none" strike="noStrike" kern="1200" cap="none" spc="0" normalizeH="0" baseline="0" noProof="0">
                <a:ln>
                  <a:noFill/>
                </a:ln>
                <a:solidFill>
                  <a:srgbClr val="595454">
                    <a:lumMod val="50000"/>
                  </a:srgbClr>
                </a:solidFill>
                <a:effectLst/>
                <a:uLnTx/>
                <a:uFillTx/>
                <a:latin typeface="Trebuchet MS"/>
                <a:ea typeface="ＭＳ Ｐゴシック" charset="-128"/>
                <a:cs typeface="Arial" panose="020B0604020202020204" pitchFamily="34" charset="0"/>
              </a:rPr>
              <a:t>Mateos MV. Personal perspective.</a:t>
            </a:r>
          </a:p>
        </p:txBody>
      </p:sp>
    </p:spTree>
    <p:extLst>
      <p:ext uri="{BB962C8B-B14F-4D97-AF65-F5344CB8AC3E}">
        <p14:creationId xmlns:p14="http://schemas.microsoft.com/office/powerpoint/2010/main" val="303692334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22EBA6B-9133-1F40-B8D3-618BC3D156C0}"/>
              </a:ext>
            </a:extLst>
          </p:cNvPr>
          <p:cNvSpPr>
            <a:spLocks noGrp="1"/>
          </p:cNvSpPr>
          <p:nvPr>
            <p:ph type="title"/>
          </p:nvPr>
        </p:nvSpPr>
        <p:spPr>
          <a:xfrm>
            <a:off x="276121" y="266221"/>
            <a:ext cx="6820200" cy="623700"/>
          </a:xfrm>
        </p:spPr>
        <p:txBody>
          <a:bodyPr/>
          <a:lstStyle/>
          <a:p>
            <a:r>
              <a:rPr lang="en-US" noProof="0">
                <a:solidFill>
                  <a:srgbClr val="595454"/>
                </a:solidFill>
              </a:rPr>
              <a:t>How to proceed in clinical practice?</a:t>
            </a:r>
          </a:p>
        </p:txBody>
      </p:sp>
      <p:sp>
        <p:nvSpPr>
          <p:cNvPr id="3" name="Marcador de contenido 2">
            <a:extLst>
              <a:ext uri="{FF2B5EF4-FFF2-40B4-BE49-F238E27FC236}">
                <a16:creationId xmlns:a16="http://schemas.microsoft.com/office/drawing/2014/main" id="{EDC710E6-D825-6D45-B848-5226077737C6}"/>
              </a:ext>
            </a:extLst>
          </p:cNvPr>
          <p:cNvSpPr>
            <a:spLocks noGrp="1"/>
          </p:cNvSpPr>
          <p:nvPr>
            <p:ph idx="1"/>
          </p:nvPr>
        </p:nvSpPr>
        <p:spPr>
          <a:xfrm>
            <a:off x="372608" y="874596"/>
            <a:ext cx="8310215" cy="3806428"/>
          </a:xfrm>
        </p:spPr>
        <p:txBody>
          <a:bodyPr/>
          <a:lstStyle/>
          <a:p>
            <a:pPr marL="230188" indent="-230188">
              <a:buClr>
                <a:schemeClr val="tx1"/>
              </a:buClr>
            </a:pPr>
            <a:r>
              <a:rPr lang="en-US" noProof="0"/>
              <a:t>Data from </a:t>
            </a:r>
            <a:r>
              <a:rPr lang="en-US" noProof="0" err="1"/>
              <a:t>BsAbs</a:t>
            </a:r>
            <a:r>
              <a:rPr lang="en-US" noProof="0"/>
              <a:t> are encouraging and they cover the unmet medical need in TC-exposed/refractory MM patients</a:t>
            </a:r>
          </a:p>
          <a:p>
            <a:pPr marL="230188" indent="-230188">
              <a:buClr>
                <a:schemeClr val="tx1"/>
              </a:buClr>
            </a:pPr>
            <a:endParaRPr lang="en-US" noProof="0"/>
          </a:p>
          <a:p>
            <a:pPr marL="230188" indent="-230188">
              <a:buClr>
                <a:schemeClr val="tx1"/>
              </a:buClr>
            </a:pPr>
            <a:r>
              <a:rPr lang="en-US" noProof="0"/>
              <a:t>No mature information about PFS and OS to put in the context of other immunotherapies like ADC in combination or CAR T cells</a:t>
            </a:r>
          </a:p>
          <a:p>
            <a:pPr marL="230188" indent="-230188">
              <a:buClr>
                <a:schemeClr val="tx1"/>
              </a:buClr>
            </a:pPr>
            <a:r>
              <a:rPr lang="en-US" noProof="0"/>
              <a:t>I consider the median PFS will be around 12 months (????)</a:t>
            </a:r>
          </a:p>
          <a:p>
            <a:pPr marL="230188" indent="-230188">
              <a:buClr>
                <a:schemeClr val="tx1"/>
              </a:buClr>
            </a:pPr>
            <a:endParaRPr lang="en-US" noProof="0"/>
          </a:p>
          <a:p>
            <a:pPr marL="230188" indent="-230188">
              <a:buClr>
                <a:schemeClr val="tx1"/>
              </a:buClr>
            </a:pPr>
            <a:r>
              <a:rPr lang="en-US" noProof="0"/>
              <a:t>How to choose between ADC, BsAb, or CAR T, assuming the first indication would be similar?</a:t>
            </a:r>
          </a:p>
          <a:p>
            <a:pPr marL="230188" indent="-230188">
              <a:buClr>
                <a:schemeClr val="tx1"/>
              </a:buClr>
            </a:pPr>
            <a:endParaRPr lang="en-US" noProof="0"/>
          </a:p>
          <a:p>
            <a:pPr marL="230188" indent="-230188">
              <a:buClr>
                <a:schemeClr val="tx1"/>
              </a:buClr>
            </a:pPr>
            <a:r>
              <a:rPr lang="en-US" noProof="0">
                <a:solidFill>
                  <a:srgbClr val="BE2BBB"/>
                </a:solidFill>
              </a:rPr>
              <a:t>The future for </a:t>
            </a:r>
            <a:r>
              <a:rPr lang="en-US" noProof="0" err="1">
                <a:solidFill>
                  <a:srgbClr val="BE2BBB"/>
                </a:solidFill>
              </a:rPr>
              <a:t>BsAbs</a:t>
            </a:r>
            <a:r>
              <a:rPr lang="en-US" noProof="0">
                <a:solidFill>
                  <a:srgbClr val="BE2BBB"/>
                </a:solidFill>
              </a:rPr>
              <a:t> is very promising because they are being combined with IMiDs, anti-CD38 mAbs, and even among themselves (Tec plus Tal), the priming doses and premedication will mitigate CRS, and the agents will be available in all centers after appropriate training</a:t>
            </a:r>
          </a:p>
          <a:p>
            <a:endParaRPr lang="en-US" noProof="0"/>
          </a:p>
        </p:txBody>
      </p:sp>
      <p:sp>
        <p:nvSpPr>
          <p:cNvPr id="6" name="TextBox 3">
            <a:extLst>
              <a:ext uri="{FF2B5EF4-FFF2-40B4-BE49-F238E27FC236}">
                <a16:creationId xmlns:a16="http://schemas.microsoft.com/office/drawing/2014/main" id="{0BD06877-06E3-4C55-B6D8-1124255C55EA}"/>
              </a:ext>
            </a:extLst>
          </p:cNvPr>
          <p:cNvSpPr txBox="1">
            <a:spLocks noChangeArrowheads="1"/>
          </p:cNvSpPr>
          <p:nvPr/>
        </p:nvSpPr>
        <p:spPr bwMode="auto">
          <a:xfrm>
            <a:off x="2136909" y="4768981"/>
            <a:ext cx="68401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771552" rtl="0" eaLnBrk="0" fontAlgn="base" latinLnBrk="0" hangingPunct="0">
              <a:lnSpc>
                <a:spcPct val="100000"/>
              </a:lnSpc>
              <a:spcBef>
                <a:spcPct val="20000"/>
              </a:spcBef>
              <a:spcAft>
                <a:spcPct val="0"/>
              </a:spcAft>
              <a:buClrTx/>
              <a:buSzTx/>
              <a:buFontTx/>
              <a:buNone/>
              <a:tabLst/>
              <a:defRPr/>
            </a:pPr>
            <a:r>
              <a:rPr kumimoji="0" lang="es-ES" altLang="en-US" sz="1000" b="0" i="0" u="none" strike="noStrike" kern="1200" cap="none" spc="0" normalizeH="0" baseline="0" noProof="0">
                <a:ln>
                  <a:noFill/>
                </a:ln>
                <a:solidFill>
                  <a:srgbClr val="595454">
                    <a:lumMod val="50000"/>
                  </a:srgbClr>
                </a:solidFill>
                <a:effectLst/>
                <a:uLnTx/>
                <a:uFillTx/>
                <a:latin typeface="Trebuchet MS"/>
                <a:ea typeface="ＭＳ Ｐゴシック" charset="-128"/>
                <a:cs typeface="Arial" panose="020B0604020202020204" pitchFamily="34" charset="0"/>
              </a:rPr>
              <a:t>Mateos MV. Personal perspective.</a:t>
            </a:r>
          </a:p>
        </p:txBody>
      </p:sp>
    </p:spTree>
    <p:extLst>
      <p:ext uri="{BB962C8B-B14F-4D97-AF65-F5344CB8AC3E}">
        <p14:creationId xmlns:p14="http://schemas.microsoft.com/office/powerpoint/2010/main" val="40492740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20C909D-E7FE-AF4D-AC07-5A08B9582E38}"/>
              </a:ext>
            </a:extLst>
          </p:cNvPr>
          <p:cNvSpPr>
            <a:spLocks noGrp="1"/>
          </p:cNvSpPr>
          <p:nvPr>
            <p:ph type="title"/>
          </p:nvPr>
        </p:nvSpPr>
        <p:spPr>
          <a:xfrm>
            <a:off x="276122" y="264837"/>
            <a:ext cx="6820200" cy="623700"/>
          </a:xfrm>
        </p:spPr>
        <p:txBody>
          <a:bodyPr/>
          <a:lstStyle/>
          <a:p>
            <a:r>
              <a:rPr lang="en-US" noProof="0">
                <a:solidFill>
                  <a:srgbClr val="595454"/>
                </a:solidFill>
              </a:rPr>
              <a:t>Bispecific mABs in RRMM patients: The future</a:t>
            </a:r>
          </a:p>
        </p:txBody>
      </p:sp>
      <p:sp>
        <p:nvSpPr>
          <p:cNvPr id="3" name="Marcador de contenido 2">
            <a:extLst>
              <a:ext uri="{FF2B5EF4-FFF2-40B4-BE49-F238E27FC236}">
                <a16:creationId xmlns:a16="http://schemas.microsoft.com/office/drawing/2014/main" id="{83E9231B-E7D0-B342-A659-2B4004134ACE}"/>
              </a:ext>
            </a:extLst>
          </p:cNvPr>
          <p:cNvSpPr>
            <a:spLocks noGrp="1"/>
          </p:cNvSpPr>
          <p:nvPr>
            <p:ph idx="1"/>
          </p:nvPr>
        </p:nvSpPr>
        <p:spPr>
          <a:xfrm>
            <a:off x="1057521" y="3816447"/>
            <a:ext cx="6488267" cy="637571"/>
          </a:xfrm>
        </p:spPr>
        <p:txBody>
          <a:bodyPr/>
          <a:lstStyle/>
          <a:p>
            <a:pPr marL="0" indent="0">
              <a:buNone/>
            </a:pPr>
            <a:r>
              <a:rPr lang="en-US" noProof="0"/>
              <a:t>Bispecific mAbs combine well with antiCD38 mAbs and it would also be possible to combine among them or with IMiD.</a:t>
            </a:r>
          </a:p>
          <a:p>
            <a:pPr marL="0" indent="0">
              <a:buNone/>
            </a:pPr>
            <a:r>
              <a:rPr lang="en-US" noProof="0"/>
              <a:t>This potential synergistic effect will contribute to positioning them. </a:t>
            </a:r>
          </a:p>
        </p:txBody>
      </p:sp>
      <p:pic>
        <p:nvPicPr>
          <p:cNvPr id="8" name="Imagen 7">
            <a:extLst>
              <a:ext uri="{FF2B5EF4-FFF2-40B4-BE49-F238E27FC236}">
                <a16:creationId xmlns:a16="http://schemas.microsoft.com/office/drawing/2014/main" id="{120F0AA5-1855-844F-8106-982EF89D692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8498" y="758133"/>
            <a:ext cx="6726530" cy="2967179"/>
          </a:xfrm>
          <a:prstGeom prst="rect">
            <a:avLst/>
          </a:prstGeom>
        </p:spPr>
      </p:pic>
      <p:sp>
        <p:nvSpPr>
          <p:cNvPr id="7" name="Text Placeholder 3">
            <a:extLst>
              <a:ext uri="{FF2B5EF4-FFF2-40B4-BE49-F238E27FC236}">
                <a16:creationId xmlns:a16="http://schemas.microsoft.com/office/drawing/2014/main" id="{375A6A28-4234-449C-8480-C41787634E20}"/>
              </a:ext>
            </a:extLst>
          </p:cNvPr>
          <p:cNvSpPr txBox="1">
            <a:spLocks/>
          </p:cNvSpPr>
          <p:nvPr/>
        </p:nvSpPr>
        <p:spPr bwMode="auto">
          <a:xfrm>
            <a:off x="2186609" y="4778612"/>
            <a:ext cx="6761347" cy="343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35100" rIns="67500" bIns="0" numCol="1" anchor="b" anchorCtr="0" compatLnSpc="1">
            <a:prstTxWarp prst="textNoShape">
              <a:avLst/>
            </a:prstTxWarp>
            <a:spAutoFit/>
          </a:bodyPr>
          <a:lstStyle>
            <a:lvl1pPr marL="0" indent="0" algn="l" rtl="0" eaLnBrk="0" fontAlgn="base" hangingPunct="0">
              <a:lnSpc>
                <a:spcPct val="100000"/>
              </a:lnSpc>
              <a:spcBef>
                <a:spcPts val="1013"/>
              </a:spcBef>
              <a:spcAft>
                <a:spcPts val="0"/>
              </a:spcAft>
              <a:buClr>
                <a:srgbClr val="E67225"/>
              </a:buClr>
              <a:buFontTx/>
              <a:buNone/>
              <a:defRPr sz="1013">
                <a:solidFill>
                  <a:srgbClr val="223341"/>
                </a:solidFill>
                <a:latin typeface="+mn-lt"/>
                <a:ea typeface="+mn-ea"/>
                <a:cs typeface="+mn-cs"/>
              </a:defRPr>
            </a:lvl1pPr>
            <a:lvl2pPr marL="154047" indent="0" algn="l" rtl="0" eaLnBrk="0" fontAlgn="base" hangingPunct="0">
              <a:lnSpc>
                <a:spcPct val="100000"/>
              </a:lnSpc>
              <a:spcBef>
                <a:spcPts val="506"/>
              </a:spcBef>
              <a:spcAft>
                <a:spcPts val="0"/>
              </a:spcAft>
              <a:buClr>
                <a:srgbClr val="E67225"/>
              </a:buClr>
              <a:buFontTx/>
              <a:buNone/>
              <a:defRPr sz="1181">
                <a:solidFill>
                  <a:schemeClr val="tx1"/>
                </a:solidFill>
                <a:latin typeface="+mn-lt"/>
                <a:cs typeface="+mn-cs"/>
              </a:defRPr>
            </a:lvl2pPr>
            <a:lvl3pPr marL="301394" indent="0" algn="l" rtl="0" eaLnBrk="0" fontAlgn="base" hangingPunct="0">
              <a:lnSpc>
                <a:spcPct val="100000"/>
              </a:lnSpc>
              <a:spcBef>
                <a:spcPts val="253"/>
              </a:spcBef>
              <a:spcAft>
                <a:spcPts val="0"/>
              </a:spcAft>
              <a:buClr>
                <a:srgbClr val="E67225"/>
              </a:buClr>
              <a:buFontTx/>
              <a:buNone/>
              <a:tabLst>
                <a:tab pos="2423215" algn="l"/>
              </a:tabLst>
              <a:defRPr sz="1181">
                <a:solidFill>
                  <a:schemeClr val="tx1"/>
                </a:solidFill>
                <a:latin typeface="+mn-lt"/>
                <a:cs typeface="+mn-cs"/>
              </a:defRPr>
            </a:lvl3pPr>
            <a:lvl4pPr marL="452762" indent="0" algn="l" rtl="0" eaLnBrk="0" fontAlgn="base" hangingPunct="0">
              <a:lnSpc>
                <a:spcPct val="100000"/>
              </a:lnSpc>
              <a:spcBef>
                <a:spcPts val="0"/>
              </a:spcBef>
              <a:spcAft>
                <a:spcPts val="0"/>
              </a:spcAft>
              <a:buClr>
                <a:srgbClr val="E67225"/>
              </a:buClr>
              <a:buFontTx/>
              <a:buNone/>
              <a:tabLst>
                <a:tab pos="2423215" algn="l"/>
              </a:tabLst>
              <a:defRPr sz="1181">
                <a:solidFill>
                  <a:schemeClr val="tx1"/>
                </a:solidFill>
                <a:latin typeface="+mn-lt"/>
                <a:cs typeface="+mn-cs"/>
              </a:defRPr>
            </a:lvl4pPr>
            <a:lvl5pPr marL="601451" indent="0" algn="l" rtl="0" eaLnBrk="0" fontAlgn="base" hangingPunct="0">
              <a:lnSpc>
                <a:spcPct val="90000"/>
              </a:lnSpc>
              <a:spcBef>
                <a:spcPct val="20000"/>
              </a:spcBef>
              <a:spcAft>
                <a:spcPct val="20000"/>
              </a:spcAft>
              <a:buClr>
                <a:srgbClr val="37AEFF"/>
              </a:buClr>
              <a:buFontTx/>
              <a:buNone/>
              <a:defRPr sz="1181">
                <a:solidFill>
                  <a:schemeClr val="tx1"/>
                </a:solidFill>
                <a:latin typeface="+mn-lt"/>
                <a:cs typeface="+mn-cs"/>
              </a:defRPr>
            </a:lvl5pPr>
            <a:lvl6pPr marL="2460722" indent="-192893"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6pPr>
            <a:lvl7pPr marL="2846507" indent="-192893"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7pPr>
            <a:lvl8pPr marL="3232292" indent="-192893"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8pPr>
            <a:lvl9pPr marL="3618078" indent="-192893"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9pPr>
          </a:lstStyle>
          <a:p>
            <a:pPr marL="0" marR="0" lvl="0" indent="0" algn="r" defTabSz="685800" rtl="0" eaLnBrk="0" fontAlgn="base" latinLnBrk="0" hangingPunct="0">
              <a:lnSpc>
                <a:spcPct val="100000"/>
              </a:lnSpc>
              <a:spcBef>
                <a:spcPts val="760"/>
              </a:spcBef>
              <a:spcAft>
                <a:spcPts val="0"/>
              </a:spcAft>
              <a:buClr>
                <a:srgbClr val="E67225"/>
              </a:buClr>
              <a:buSzTx/>
              <a:buFontTx/>
              <a:buNone/>
              <a:tabLst/>
              <a:defRPr/>
            </a:pPr>
            <a:r>
              <a:rPr kumimoji="0" lang="en-US" sz="1000" b="0" i="0" u="none" strike="noStrike" kern="1200" cap="none" spc="0" normalizeH="0" baseline="0" noProof="0">
                <a:ln>
                  <a:noFill/>
                </a:ln>
                <a:solidFill>
                  <a:srgbClr val="595454">
                    <a:lumMod val="50000"/>
                  </a:srgbClr>
                </a:solidFill>
                <a:effectLst/>
                <a:uLnTx/>
                <a:uFillTx/>
                <a:latin typeface="Trebuchet MS"/>
                <a:ea typeface="+mn-ea"/>
                <a:cs typeface="+mn-cs"/>
              </a:rPr>
              <a:t>1. Krishnan A, et al. ASH 2021. Abstract 158; 2. Chari A,</a:t>
            </a:r>
            <a:r>
              <a:rPr kumimoji="0" lang="es-ES" sz="1000" b="0" i="0" u="none" strike="noStrike" kern="1200" cap="none" spc="0" normalizeH="0" baseline="0" noProof="0">
                <a:ln>
                  <a:noFill/>
                </a:ln>
                <a:solidFill>
                  <a:srgbClr val="595454">
                    <a:lumMod val="50000"/>
                  </a:srgbClr>
                </a:solidFill>
                <a:effectLst/>
                <a:uLnTx/>
                <a:uFillTx/>
                <a:latin typeface="Trebuchet MS"/>
                <a:ea typeface="+mn-ea"/>
                <a:cs typeface="+mn-cs"/>
              </a:rPr>
              <a:t> et al. ASH 2021. Abstract 161; 3. </a:t>
            </a:r>
            <a:r>
              <a:rPr kumimoji="0" lang="en-GB" sz="1000" b="0" i="0" u="none" strike="noStrike" kern="0" cap="none" spc="0" normalizeH="0" baseline="0" noProof="0">
                <a:ln>
                  <a:noFill/>
                </a:ln>
                <a:solidFill>
                  <a:srgbClr val="595454">
                    <a:lumMod val="50000"/>
                  </a:srgbClr>
                </a:solidFill>
                <a:effectLst/>
                <a:uLnTx/>
                <a:uFillTx/>
                <a:latin typeface="Trebuchet MS"/>
                <a:ea typeface="+mn-ea"/>
                <a:cs typeface="+mn-cs"/>
              </a:rPr>
              <a:t>Moreau P, et al. ASH 2021. Abstract 896; Rodriguez-Otero P, et al. </a:t>
            </a:r>
            <a:r>
              <a:rPr kumimoji="0" lang="es-ES" sz="1000" b="0" i="0" u="none" strike="noStrike" kern="1200" cap="none" spc="0" normalizeH="0" baseline="0" noProof="0">
                <a:ln>
                  <a:noFill/>
                </a:ln>
                <a:solidFill>
                  <a:srgbClr val="595454">
                    <a:lumMod val="50000"/>
                  </a:srgbClr>
                </a:solidFill>
                <a:effectLst/>
                <a:uLnTx/>
                <a:uFillTx/>
                <a:latin typeface="Trebuchet MS"/>
                <a:ea typeface="+mn-ea"/>
                <a:cs typeface="+mn-cs"/>
              </a:rPr>
              <a:t>ASH 2021. Abstract 1647.</a:t>
            </a:r>
            <a:endParaRPr kumimoji="0" lang="en-GB" sz="1000" b="0" i="0" u="none" strike="noStrike" kern="0" cap="none" spc="0" normalizeH="0" baseline="0" noProof="0">
              <a:ln>
                <a:noFill/>
              </a:ln>
              <a:solidFill>
                <a:srgbClr val="595454">
                  <a:lumMod val="50000"/>
                </a:srgbClr>
              </a:solidFill>
              <a:effectLst/>
              <a:uLnTx/>
              <a:uFillTx/>
              <a:latin typeface="Trebuchet MS"/>
              <a:ea typeface="+mn-ea"/>
              <a:cs typeface="+mn-cs"/>
            </a:endParaRPr>
          </a:p>
        </p:txBody>
      </p:sp>
    </p:spTree>
    <p:extLst>
      <p:ext uri="{BB962C8B-B14F-4D97-AF65-F5344CB8AC3E}">
        <p14:creationId xmlns:p14="http://schemas.microsoft.com/office/powerpoint/2010/main" val="351372193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F025B0EF-A829-8949-9FB5-79709602CB9B}"/>
              </a:ext>
            </a:extLst>
          </p:cNvPr>
          <p:cNvSpPr txBox="1">
            <a:spLocks/>
          </p:cNvSpPr>
          <p:nvPr/>
        </p:nvSpPr>
        <p:spPr bwMode="auto">
          <a:xfrm>
            <a:off x="224896" y="129734"/>
            <a:ext cx="7144643" cy="552201"/>
          </a:xfrm>
          <a:prstGeom prst="rect">
            <a:avLst/>
          </a:prstGeom>
          <a:ln>
            <a:noFill/>
            <a:headEnd/>
            <a:tailEnd/>
          </a:ln>
        </p:spPr>
        <p:style>
          <a:lnRef idx="2">
            <a:schemeClr val="dk1"/>
          </a:lnRef>
          <a:fillRef idx="1">
            <a:schemeClr val="lt1"/>
          </a:fillRef>
          <a:effectRef idx="0">
            <a:schemeClr val="dk1"/>
          </a:effectRef>
          <a:fontRef idx="minor">
            <a:schemeClr val="dk1"/>
          </a:fontRef>
        </p:style>
        <p:txBody>
          <a:bodyPr vert="horz" wrap="square" lIns="57865" tIns="28932" rIns="57865" bIns="28932" numCol="1" anchor="ctr" anchorCtr="0" compatLnSpc="1">
            <a:prstTxWarp prst="textNoShape">
              <a:avLst/>
            </a:prstTxWarp>
          </a:bodyPr>
          <a:lstStyle>
            <a:lvl1pPr algn="ctr" rtl="0" eaLnBrk="0" fontAlgn="base" hangingPunct="0">
              <a:lnSpc>
                <a:spcPct val="90000"/>
              </a:lnSpc>
              <a:spcBef>
                <a:spcPct val="0"/>
              </a:spcBef>
              <a:spcAft>
                <a:spcPct val="0"/>
              </a:spcAft>
              <a:defRPr sz="3556" b="1">
                <a:solidFill>
                  <a:srgbClr val="FFFF00"/>
                </a:solidFill>
                <a:latin typeface="+mj-lt"/>
                <a:ea typeface="ＭＳ Ｐゴシック" charset="0"/>
                <a:cs typeface="+mj-cs"/>
              </a:defRPr>
            </a:lvl1pPr>
            <a:lvl2pPr algn="ctr" rtl="0" eaLnBrk="0" fontAlgn="base" hangingPunct="0">
              <a:lnSpc>
                <a:spcPct val="90000"/>
              </a:lnSpc>
              <a:spcBef>
                <a:spcPct val="0"/>
              </a:spcBef>
              <a:spcAft>
                <a:spcPct val="0"/>
              </a:spcAft>
              <a:defRPr sz="3556" b="1">
                <a:solidFill>
                  <a:schemeClr val="tx2"/>
                </a:solidFill>
                <a:latin typeface="Arial" charset="0"/>
                <a:ea typeface="ＭＳ Ｐゴシック" charset="0"/>
              </a:defRPr>
            </a:lvl2pPr>
            <a:lvl3pPr algn="ctr" rtl="0" eaLnBrk="0" fontAlgn="base" hangingPunct="0">
              <a:lnSpc>
                <a:spcPct val="90000"/>
              </a:lnSpc>
              <a:spcBef>
                <a:spcPct val="0"/>
              </a:spcBef>
              <a:spcAft>
                <a:spcPct val="0"/>
              </a:spcAft>
              <a:defRPr sz="3556" b="1">
                <a:solidFill>
                  <a:schemeClr val="tx2"/>
                </a:solidFill>
                <a:latin typeface="Arial" charset="0"/>
                <a:ea typeface="ＭＳ Ｐゴシック" charset="0"/>
              </a:defRPr>
            </a:lvl3pPr>
            <a:lvl4pPr algn="ctr" rtl="0" eaLnBrk="0" fontAlgn="base" hangingPunct="0">
              <a:lnSpc>
                <a:spcPct val="90000"/>
              </a:lnSpc>
              <a:spcBef>
                <a:spcPct val="0"/>
              </a:spcBef>
              <a:spcAft>
                <a:spcPct val="0"/>
              </a:spcAft>
              <a:defRPr sz="3556" b="1">
                <a:solidFill>
                  <a:schemeClr val="tx2"/>
                </a:solidFill>
                <a:latin typeface="Arial" charset="0"/>
                <a:ea typeface="ＭＳ Ｐゴシック" charset="0"/>
              </a:defRPr>
            </a:lvl4pPr>
            <a:lvl5pPr algn="ctr" rtl="0" eaLnBrk="0" fontAlgn="base" hangingPunct="0">
              <a:lnSpc>
                <a:spcPct val="90000"/>
              </a:lnSpc>
              <a:spcBef>
                <a:spcPct val="0"/>
              </a:spcBef>
              <a:spcAft>
                <a:spcPct val="0"/>
              </a:spcAft>
              <a:defRPr sz="3556" b="1">
                <a:solidFill>
                  <a:schemeClr val="tx2"/>
                </a:solidFill>
                <a:latin typeface="Arial" charset="0"/>
                <a:ea typeface="ＭＳ Ｐゴシック" charset="0"/>
              </a:defRPr>
            </a:lvl5pPr>
            <a:lvl6pPr marL="406375" algn="ctr" rtl="0" fontAlgn="base">
              <a:spcBef>
                <a:spcPct val="0"/>
              </a:spcBef>
              <a:spcAft>
                <a:spcPct val="0"/>
              </a:spcAft>
              <a:defRPr sz="3911">
                <a:solidFill>
                  <a:schemeClr val="tx2"/>
                </a:solidFill>
                <a:latin typeface="Arial" charset="0"/>
              </a:defRPr>
            </a:lvl6pPr>
            <a:lvl7pPr marL="812750" algn="ctr" rtl="0" fontAlgn="base">
              <a:spcBef>
                <a:spcPct val="0"/>
              </a:spcBef>
              <a:spcAft>
                <a:spcPct val="0"/>
              </a:spcAft>
              <a:defRPr sz="3911">
                <a:solidFill>
                  <a:schemeClr val="tx2"/>
                </a:solidFill>
                <a:latin typeface="Arial" charset="0"/>
              </a:defRPr>
            </a:lvl7pPr>
            <a:lvl8pPr marL="1219124" algn="ctr" rtl="0" fontAlgn="base">
              <a:spcBef>
                <a:spcPct val="0"/>
              </a:spcBef>
              <a:spcAft>
                <a:spcPct val="0"/>
              </a:spcAft>
              <a:defRPr sz="3911">
                <a:solidFill>
                  <a:schemeClr val="tx2"/>
                </a:solidFill>
                <a:latin typeface="Arial" charset="0"/>
              </a:defRPr>
            </a:lvl8pPr>
            <a:lvl9pPr marL="1625498" algn="ctr" rtl="0" fontAlgn="base">
              <a:spcBef>
                <a:spcPct val="0"/>
              </a:spcBef>
              <a:spcAft>
                <a:spcPct val="0"/>
              </a:spcAft>
              <a:defRPr sz="3911">
                <a:solidFill>
                  <a:schemeClr val="tx2"/>
                </a:solidFill>
                <a:latin typeface="Arial" charset="0"/>
              </a:defRPr>
            </a:lvl9pPr>
          </a:lstStyle>
          <a:p>
            <a:pPr marL="0" marR="0" lvl="0" indent="0" algn="l" defTabSz="578644" rtl="0" eaLnBrk="0" fontAlgn="base" latinLnBrk="0" hangingPunct="0">
              <a:lnSpc>
                <a:spcPct val="90000"/>
              </a:lnSpc>
              <a:spcBef>
                <a:spcPct val="0"/>
              </a:spcBef>
              <a:spcAft>
                <a:spcPct val="0"/>
              </a:spcAft>
              <a:buClrTx/>
              <a:buSzTx/>
              <a:buFontTx/>
              <a:buNone/>
              <a:tabLst/>
              <a:defRPr/>
            </a:pPr>
            <a:r>
              <a:rPr kumimoji="0" lang="es-ES" sz="2025" b="1" i="0" u="none" strike="noStrike" kern="0" cap="none" spc="0" normalizeH="0" baseline="0" noProof="0">
                <a:ln>
                  <a:noFill/>
                </a:ln>
                <a:solidFill>
                  <a:srgbClr val="595454"/>
                </a:solidFill>
                <a:effectLst/>
                <a:uLnTx/>
                <a:uFillTx/>
                <a:latin typeface="Trebuchet MS"/>
                <a:ea typeface="ＭＳ Ｐゴシック" charset="0"/>
                <a:cs typeface="+mj-cs"/>
              </a:rPr>
              <a:t>Future landscape for MM</a:t>
            </a:r>
          </a:p>
        </p:txBody>
      </p:sp>
      <p:pic>
        <p:nvPicPr>
          <p:cNvPr id="4" name="Imagen 3">
            <a:extLst>
              <a:ext uri="{FF2B5EF4-FFF2-40B4-BE49-F238E27FC236}">
                <a16:creationId xmlns:a16="http://schemas.microsoft.com/office/drawing/2014/main" id="{8EB66112-B532-5644-A951-CC2E5F5C62B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87"/>
          <a:stretch/>
        </p:blipFill>
        <p:spPr>
          <a:xfrm>
            <a:off x="816769" y="834786"/>
            <a:ext cx="7596188" cy="2394518"/>
          </a:xfrm>
          <a:prstGeom prst="rect">
            <a:avLst/>
          </a:prstGeom>
        </p:spPr>
      </p:pic>
      <p:sp>
        <p:nvSpPr>
          <p:cNvPr id="6" name="CuadroTexto 5">
            <a:extLst>
              <a:ext uri="{FF2B5EF4-FFF2-40B4-BE49-F238E27FC236}">
                <a16:creationId xmlns:a16="http://schemas.microsoft.com/office/drawing/2014/main" id="{4708342D-F61A-B746-A874-342DCA0683D7}"/>
              </a:ext>
            </a:extLst>
          </p:cNvPr>
          <p:cNvSpPr txBox="1"/>
          <p:nvPr/>
        </p:nvSpPr>
        <p:spPr>
          <a:xfrm>
            <a:off x="845586" y="3229304"/>
            <a:ext cx="2051316" cy="185870"/>
          </a:xfrm>
          <a:prstGeom prst="rect">
            <a:avLst/>
          </a:prstGeom>
          <a:noFill/>
        </p:spPr>
        <p:txBody>
          <a:bodyPr wrap="none" lIns="0" tIns="0" rIns="0" bIns="0" rtlCol="0">
            <a:noAutofit/>
          </a:bodyPr>
          <a:lstStyle/>
          <a:p>
            <a:pPr marL="0" marR="0" lvl="0" indent="0" algn="l" defTabSz="761970" rtl="0" eaLnBrk="1" fontAlgn="auto" latinLnBrk="0" hangingPunct="1">
              <a:lnSpc>
                <a:spcPct val="100000"/>
              </a:lnSpc>
              <a:spcBef>
                <a:spcPts val="900"/>
              </a:spcBef>
              <a:spcAft>
                <a:spcPts val="0"/>
              </a:spcAft>
              <a:buClrTx/>
              <a:buSzPct val="100000"/>
              <a:buFontTx/>
              <a:buNone/>
              <a:tabLst/>
              <a:defRPr/>
            </a:pPr>
            <a:r>
              <a:rPr kumimoji="0" lang="es-ES" sz="1200" b="0" i="0" u="none" strike="noStrike" kern="1200" cap="none" spc="0" normalizeH="0" baseline="0" noProof="0">
                <a:ln>
                  <a:noFill/>
                </a:ln>
                <a:solidFill>
                  <a:srgbClr val="BE2BBB"/>
                </a:solidFill>
                <a:effectLst/>
                <a:uLnTx/>
                <a:uFillTx/>
                <a:latin typeface="Trebuchet MS"/>
                <a:ea typeface="+mn-ea"/>
                <a:cs typeface="+mn-cs"/>
              </a:rPr>
              <a:t>Early relapses: functional HR</a:t>
            </a:r>
          </a:p>
        </p:txBody>
      </p:sp>
      <p:sp>
        <p:nvSpPr>
          <p:cNvPr id="7" name="CuadroTexto 6">
            <a:extLst>
              <a:ext uri="{FF2B5EF4-FFF2-40B4-BE49-F238E27FC236}">
                <a16:creationId xmlns:a16="http://schemas.microsoft.com/office/drawing/2014/main" id="{8A64708D-430F-AA46-8845-A3D9057DFA1C}"/>
              </a:ext>
            </a:extLst>
          </p:cNvPr>
          <p:cNvSpPr txBox="1"/>
          <p:nvPr/>
        </p:nvSpPr>
        <p:spPr>
          <a:xfrm>
            <a:off x="845586" y="3568024"/>
            <a:ext cx="1998222" cy="685800"/>
          </a:xfrm>
          <a:prstGeom prst="rect">
            <a:avLst/>
          </a:prstGeom>
          <a:noFill/>
        </p:spPr>
        <p:txBody>
          <a:bodyPr wrap="none" lIns="0" tIns="0" rIns="0" bIns="0" rtlCol="0" anchor="ctr">
            <a:noAutofit/>
          </a:bodyPr>
          <a:lstStyle/>
          <a:p>
            <a:pPr marL="0" marR="0" lvl="0" indent="0" algn="l" defTabSz="761970" rtl="0" eaLnBrk="1" fontAlgn="auto" latinLnBrk="0" hangingPunct="1">
              <a:lnSpc>
                <a:spcPts val="900"/>
              </a:lnSpc>
              <a:spcBef>
                <a:spcPts val="900"/>
              </a:spcBef>
              <a:spcAft>
                <a:spcPts val="0"/>
              </a:spcAft>
              <a:buClrTx/>
              <a:buSzPct val="100000"/>
              <a:buFontTx/>
              <a:buNone/>
              <a:tabLst/>
              <a:defRPr/>
            </a:pPr>
            <a:r>
              <a:rPr kumimoji="0" lang="es-ES" sz="1200" b="0" i="0" u="none" strike="noStrike" kern="1200" cap="none" spc="0" normalizeH="0" baseline="0" noProof="0">
                <a:ln>
                  <a:noFill/>
                </a:ln>
                <a:solidFill>
                  <a:srgbClr val="595454"/>
                </a:solidFill>
                <a:effectLst/>
                <a:uLnTx/>
                <a:uFillTx/>
                <a:latin typeface="Trebuchet MS"/>
                <a:ea typeface="+mn-ea"/>
                <a:cs typeface="+mn-cs"/>
              </a:rPr>
              <a:t>BCMA CAR Ts</a:t>
            </a:r>
          </a:p>
          <a:p>
            <a:pPr marL="0" marR="0" lvl="0" indent="0" algn="l" defTabSz="761970" rtl="0" eaLnBrk="1" fontAlgn="auto" latinLnBrk="0" hangingPunct="1">
              <a:lnSpc>
                <a:spcPts val="900"/>
              </a:lnSpc>
              <a:spcBef>
                <a:spcPts val="900"/>
              </a:spcBef>
              <a:spcAft>
                <a:spcPts val="0"/>
              </a:spcAft>
              <a:buClrTx/>
              <a:buSzPct val="100000"/>
              <a:buFontTx/>
              <a:buNone/>
              <a:tabLst/>
              <a:defRPr/>
            </a:pPr>
            <a:r>
              <a:rPr kumimoji="0" lang="es-ES" sz="1200" b="0" i="0" u="none" strike="noStrike" kern="1200" cap="none" spc="0" normalizeH="0" baseline="0" noProof="0">
                <a:ln>
                  <a:noFill/>
                </a:ln>
                <a:solidFill>
                  <a:srgbClr val="595454"/>
                </a:solidFill>
                <a:effectLst/>
                <a:uLnTx/>
                <a:uFillTx/>
                <a:latin typeface="Trebuchet MS"/>
                <a:ea typeface="+mn-ea"/>
                <a:cs typeface="+mn-cs"/>
              </a:rPr>
              <a:t>Bispecific mAbs plus SOC</a:t>
            </a:r>
          </a:p>
          <a:p>
            <a:pPr marL="0" marR="0" lvl="0" indent="0" algn="l" defTabSz="761970" rtl="0" eaLnBrk="1" fontAlgn="auto" latinLnBrk="0" hangingPunct="1">
              <a:lnSpc>
                <a:spcPts val="900"/>
              </a:lnSpc>
              <a:spcBef>
                <a:spcPts val="900"/>
              </a:spcBef>
              <a:spcAft>
                <a:spcPts val="0"/>
              </a:spcAft>
              <a:buClrTx/>
              <a:buSzPct val="100000"/>
              <a:buFontTx/>
              <a:buNone/>
              <a:tabLst/>
              <a:defRPr/>
            </a:pPr>
            <a:r>
              <a:rPr kumimoji="0" lang="es-ES" sz="1200" b="0" i="0" u="none" strike="noStrike" kern="1200" cap="none" spc="0" normalizeH="0" baseline="0" noProof="0">
                <a:ln>
                  <a:noFill/>
                </a:ln>
                <a:solidFill>
                  <a:srgbClr val="595454"/>
                </a:solidFill>
                <a:effectLst/>
                <a:uLnTx/>
                <a:uFillTx/>
                <a:latin typeface="Trebuchet MS"/>
                <a:ea typeface="+mn-ea"/>
                <a:cs typeface="+mn-cs"/>
              </a:rPr>
              <a:t>Belamaf plus Pom-dex</a:t>
            </a:r>
          </a:p>
        </p:txBody>
      </p:sp>
      <p:sp>
        <p:nvSpPr>
          <p:cNvPr id="9" name="CuadroTexto 8">
            <a:extLst>
              <a:ext uri="{FF2B5EF4-FFF2-40B4-BE49-F238E27FC236}">
                <a16:creationId xmlns:a16="http://schemas.microsoft.com/office/drawing/2014/main" id="{5F139F38-84B1-4C49-88DC-830865CF3810}"/>
              </a:ext>
            </a:extLst>
          </p:cNvPr>
          <p:cNvSpPr txBox="1"/>
          <p:nvPr/>
        </p:nvSpPr>
        <p:spPr>
          <a:xfrm>
            <a:off x="6035148" y="3245432"/>
            <a:ext cx="2051316" cy="185870"/>
          </a:xfrm>
          <a:prstGeom prst="rect">
            <a:avLst/>
          </a:prstGeom>
          <a:noFill/>
        </p:spPr>
        <p:txBody>
          <a:bodyPr wrap="none" lIns="0" tIns="0" rIns="0" bIns="0" rtlCol="0">
            <a:noAutofit/>
          </a:bodyPr>
          <a:lstStyle/>
          <a:p>
            <a:pPr marL="0" marR="0" lvl="0" indent="0" algn="l" defTabSz="761970" rtl="0" eaLnBrk="1" fontAlgn="auto" latinLnBrk="0" hangingPunct="1">
              <a:lnSpc>
                <a:spcPct val="100000"/>
              </a:lnSpc>
              <a:spcBef>
                <a:spcPts val="900"/>
              </a:spcBef>
              <a:spcAft>
                <a:spcPts val="0"/>
              </a:spcAft>
              <a:buClrTx/>
              <a:buSzPct val="100000"/>
              <a:buFontTx/>
              <a:buNone/>
              <a:tabLst/>
              <a:defRPr/>
            </a:pPr>
            <a:r>
              <a:rPr kumimoji="0" lang="es-ES" sz="1200" b="0" i="0" u="none" strike="noStrike" kern="1200" cap="none" spc="0" normalizeH="0" baseline="0" noProof="0">
                <a:ln>
                  <a:noFill/>
                </a:ln>
                <a:solidFill>
                  <a:srgbClr val="BE2BBB"/>
                </a:solidFill>
                <a:effectLst/>
                <a:uLnTx/>
                <a:uFillTx/>
                <a:latin typeface="Trebuchet MS"/>
                <a:ea typeface="+mn-ea"/>
                <a:cs typeface="+mn-cs"/>
              </a:rPr>
              <a:t>Late relapses: 7-8 yr after 1L</a:t>
            </a:r>
          </a:p>
        </p:txBody>
      </p:sp>
      <p:sp>
        <p:nvSpPr>
          <p:cNvPr id="11" name="CuadroTexto 10">
            <a:extLst>
              <a:ext uri="{FF2B5EF4-FFF2-40B4-BE49-F238E27FC236}">
                <a16:creationId xmlns:a16="http://schemas.microsoft.com/office/drawing/2014/main" id="{DCCA3CA2-D6AC-4C43-B003-AE53F778431D}"/>
              </a:ext>
            </a:extLst>
          </p:cNvPr>
          <p:cNvSpPr txBox="1"/>
          <p:nvPr/>
        </p:nvSpPr>
        <p:spPr>
          <a:xfrm>
            <a:off x="6035148" y="3584152"/>
            <a:ext cx="1998222" cy="685800"/>
          </a:xfrm>
          <a:prstGeom prst="rect">
            <a:avLst/>
          </a:prstGeom>
          <a:noFill/>
        </p:spPr>
        <p:txBody>
          <a:bodyPr wrap="none" lIns="0" tIns="0" rIns="0" bIns="0" rtlCol="0" anchor="ctr">
            <a:noAutofit/>
          </a:bodyPr>
          <a:lstStyle/>
          <a:p>
            <a:pPr marL="0" marR="0" lvl="0" indent="0" algn="l" defTabSz="761970" rtl="0" eaLnBrk="1" fontAlgn="auto" latinLnBrk="0" hangingPunct="1">
              <a:lnSpc>
                <a:spcPts val="900"/>
              </a:lnSpc>
              <a:spcBef>
                <a:spcPts val="900"/>
              </a:spcBef>
              <a:spcAft>
                <a:spcPts val="0"/>
              </a:spcAft>
              <a:buClrTx/>
              <a:buSzPct val="100000"/>
              <a:buFontTx/>
              <a:buNone/>
              <a:tabLst/>
              <a:defRPr/>
            </a:pPr>
            <a:r>
              <a:rPr kumimoji="0" lang="es-ES" sz="1200" b="0" i="0" u="none" strike="noStrike" kern="1200" cap="none" spc="0" normalizeH="0" baseline="0" noProof="0">
                <a:ln>
                  <a:noFill/>
                </a:ln>
                <a:solidFill>
                  <a:srgbClr val="595454"/>
                </a:solidFill>
                <a:effectLst/>
                <a:uLnTx/>
                <a:uFillTx/>
                <a:latin typeface="Trebuchet MS"/>
                <a:ea typeface="+mn-ea"/>
                <a:cs typeface="+mn-cs"/>
              </a:rPr>
              <a:t>CAR Ts</a:t>
            </a:r>
          </a:p>
          <a:p>
            <a:pPr marL="0" marR="0" lvl="0" indent="0" algn="l" defTabSz="761970" rtl="0" eaLnBrk="1" fontAlgn="auto" latinLnBrk="0" hangingPunct="1">
              <a:lnSpc>
                <a:spcPts val="900"/>
              </a:lnSpc>
              <a:spcBef>
                <a:spcPts val="900"/>
              </a:spcBef>
              <a:spcAft>
                <a:spcPts val="0"/>
              </a:spcAft>
              <a:buClrTx/>
              <a:buSzPct val="100000"/>
              <a:buFontTx/>
              <a:buNone/>
              <a:tabLst/>
              <a:defRPr/>
            </a:pPr>
            <a:r>
              <a:rPr kumimoji="0" lang="es-ES" sz="1200" b="0" i="0" u="none" strike="noStrike" kern="1200" cap="none" spc="0" normalizeH="0" baseline="0" noProof="0">
                <a:ln>
                  <a:noFill/>
                </a:ln>
                <a:solidFill>
                  <a:srgbClr val="595454"/>
                </a:solidFill>
                <a:effectLst/>
                <a:uLnTx/>
                <a:uFillTx/>
                <a:latin typeface="Trebuchet MS"/>
                <a:ea typeface="+mn-ea"/>
                <a:cs typeface="+mn-cs"/>
              </a:rPr>
              <a:t>Bispecific mAbs plus SOC</a:t>
            </a:r>
          </a:p>
          <a:p>
            <a:pPr marL="0" marR="0" lvl="0" indent="0" algn="l" defTabSz="761970" rtl="0" eaLnBrk="1" fontAlgn="auto" latinLnBrk="0" hangingPunct="1">
              <a:lnSpc>
                <a:spcPts val="900"/>
              </a:lnSpc>
              <a:spcBef>
                <a:spcPts val="900"/>
              </a:spcBef>
              <a:spcAft>
                <a:spcPts val="0"/>
              </a:spcAft>
              <a:buClrTx/>
              <a:buSzPct val="100000"/>
              <a:buFontTx/>
              <a:buNone/>
              <a:tabLst/>
              <a:defRPr/>
            </a:pPr>
            <a:r>
              <a:rPr kumimoji="0" lang="es-ES" sz="1200" b="0" i="0" u="none" strike="noStrike" kern="1200" cap="none" spc="0" normalizeH="0" baseline="0" noProof="0">
                <a:ln>
                  <a:noFill/>
                </a:ln>
                <a:solidFill>
                  <a:srgbClr val="595454"/>
                </a:solidFill>
                <a:effectLst/>
                <a:uLnTx/>
                <a:uFillTx/>
                <a:latin typeface="Trebuchet MS"/>
                <a:ea typeface="+mn-ea"/>
                <a:cs typeface="+mn-cs"/>
              </a:rPr>
              <a:t>Belamaf plus SOC</a:t>
            </a:r>
          </a:p>
        </p:txBody>
      </p:sp>
      <p:sp>
        <p:nvSpPr>
          <p:cNvPr id="13" name="CuadroTexto 12">
            <a:extLst>
              <a:ext uri="{FF2B5EF4-FFF2-40B4-BE49-F238E27FC236}">
                <a16:creationId xmlns:a16="http://schemas.microsoft.com/office/drawing/2014/main" id="{333DE558-CE88-6345-9686-9FDE948B5400}"/>
              </a:ext>
            </a:extLst>
          </p:cNvPr>
          <p:cNvSpPr txBox="1"/>
          <p:nvPr/>
        </p:nvSpPr>
        <p:spPr>
          <a:xfrm>
            <a:off x="3410871" y="3229304"/>
            <a:ext cx="2051316" cy="185870"/>
          </a:xfrm>
          <a:prstGeom prst="rect">
            <a:avLst/>
          </a:prstGeom>
          <a:noFill/>
        </p:spPr>
        <p:txBody>
          <a:bodyPr wrap="none" lIns="0" tIns="0" rIns="0" bIns="0" rtlCol="0">
            <a:noAutofit/>
          </a:bodyPr>
          <a:lstStyle/>
          <a:p>
            <a:pPr marL="0" marR="0" lvl="0" indent="0" algn="l" defTabSz="761970" rtl="0" eaLnBrk="1" fontAlgn="auto" latinLnBrk="0" hangingPunct="1">
              <a:lnSpc>
                <a:spcPct val="100000"/>
              </a:lnSpc>
              <a:spcBef>
                <a:spcPts val="900"/>
              </a:spcBef>
              <a:spcAft>
                <a:spcPts val="0"/>
              </a:spcAft>
              <a:buClrTx/>
              <a:buSzPct val="100000"/>
              <a:buFontTx/>
              <a:buNone/>
              <a:tabLst/>
              <a:defRPr/>
            </a:pPr>
            <a:r>
              <a:rPr kumimoji="0" lang="es-ES" sz="1200" b="0" i="0" u="none" strike="noStrike" kern="1200" cap="none" spc="0" normalizeH="0" baseline="0" noProof="0">
                <a:ln>
                  <a:noFill/>
                </a:ln>
                <a:solidFill>
                  <a:srgbClr val="BE2BBB"/>
                </a:solidFill>
                <a:effectLst/>
                <a:uLnTx/>
                <a:uFillTx/>
                <a:latin typeface="Trebuchet MS"/>
                <a:ea typeface="+mn-ea"/>
                <a:cs typeface="+mn-cs"/>
              </a:rPr>
              <a:t>Intermediate relapses</a:t>
            </a:r>
          </a:p>
        </p:txBody>
      </p:sp>
      <p:sp>
        <p:nvSpPr>
          <p:cNvPr id="14" name="CuadroTexto 13">
            <a:extLst>
              <a:ext uri="{FF2B5EF4-FFF2-40B4-BE49-F238E27FC236}">
                <a16:creationId xmlns:a16="http://schemas.microsoft.com/office/drawing/2014/main" id="{83D7D5DB-8C12-8049-8C97-7BBE403BCD94}"/>
              </a:ext>
            </a:extLst>
          </p:cNvPr>
          <p:cNvSpPr txBox="1"/>
          <p:nvPr/>
        </p:nvSpPr>
        <p:spPr>
          <a:xfrm>
            <a:off x="2951820" y="3504251"/>
            <a:ext cx="1134126" cy="685800"/>
          </a:xfrm>
          <a:prstGeom prst="rect">
            <a:avLst/>
          </a:prstGeom>
          <a:noFill/>
        </p:spPr>
        <p:txBody>
          <a:bodyPr wrap="none" lIns="0" tIns="0" rIns="0" bIns="0" rtlCol="0" anchor="ctr">
            <a:noAutofit/>
          </a:bodyPr>
          <a:lstStyle/>
          <a:p>
            <a:pPr marL="0" marR="0" lvl="0" indent="0" algn="l" defTabSz="761970" rtl="0" eaLnBrk="1" fontAlgn="auto" latinLnBrk="0" hangingPunct="1">
              <a:lnSpc>
                <a:spcPts val="900"/>
              </a:lnSpc>
              <a:spcBef>
                <a:spcPts val="900"/>
              </a:spcBef>
              <a:spcAft>
                <a:spcPts val="0"/>
              </a:spcAft>
              <a:buClrTx/>
              <a:buSzPct val="100000"/>
              <a:buFontTx/>
              <a:buNone/>
              <a:tabLst/>
              <a:defRPr/>
            </a:pPr>
            <a:r>
              <a:rPr kumimoji="0" lang="es-ES" sz="1200" b="0" i="0" u="none" strike="noStrike" kern="1200" cap="none" spc="0" normalizeH="0" baseline="0" noProof="0">
                <a:ln>
                  <a:noFill/>
                </a:ln>
                <a:solidFill>
                  <a:srgbClr val="595454"/>
                </a:solidFill>
                <a:effectLst/>
                <a:uLnTx/>
                <a:uFillTx/>
                <a:latin typeface="Trebuchet MS"/>
                <a:ea typeface="+mn-ea"/>
                <a:cs typeface="+mn-cs"/>
              </a:rPr>
              <a:t>CAR Ts</a:t>
            </a:r>
          </a:p>
          <a:p>
            <a:pPr marL="0" marR="0" lvl="0" indent="0" algn="l" defTabSz="761970" rtl="0" eaLnBrk="1" fontAlgn="auto" latinLnBrk="0" hangingPunct="1">
              <a:lnSpc>
                <a:spcPts val="900"/>
              </a:lnSpc>
              <a:spcBef>
                <a:spcPts val="900"/>
              </a:spcBef>
              <a:spcAft>
                <a:spcPts val="0"/>
              </a:spcAft>
              <a:buClrTx/>
              <a:buSzPct val="100000"/>
              <a:buFontTx/>
              <a:buNone/>
              <a:tabLst/>
              <a:defRPr/>
            </a:pPr>
            <a:r>
              <a:rPr kumimoji="0" lang="es-ES" sz="1200" b="0" i="0" u="none" strike="noStrike" kern="1200" cap="none" spc="0" normalizeH="0" baseline="0" noProof="0">
                <a:ln>
                  <a:noFill/>
                </a:ln>
                <a:solidFill>
                  <a:srgbClr val="595454"/>
                </a:solidFill>
                <a:effectLst/>
                <a:uLnTx/>
                <a:uFillTx/>
                <a:latin typeface="Trebuchet MS"/>
                <a:ea typeface="+mn-ea"/>
                <a:cs typeface="+mn-cs"/>
              </a:rPr>
              <a:t>Bispecific mAbs plus SOC</a:t>
            </a:r>
          </a:p>
          <a:p>
            <a:pPr marL="0" marR="0" lvl="0" indent="0" algn="l" defTabSz="761970" rtl="0" eaLnBrk="1" fontAlgn="auto" latinLnBrk="0" hangingPunct="1">
              <a:lnSpc>
                <a:spcPts val="900"/>
              </a:lnSpc>
              <a:spcBef>
                <a:spcPts val="900"/>
              </a:spcBef>
              <a:spcAft>
                <a:spcPts val="0"/>
              </a:spcAft>
              <a:buClrTx/>
              <a:buSzPct val="100000"/>
              <a:buFontTx/>
              <a:buNone/>
              <a:tabLst/>
              <a:defRPr/>
            </a:pPr>
            <a:r>
              <a:rPr kumimoji="0" lang="es-ES" sz="1200" b="0" i="0" u="none" strike="noStrike" kern="1200" cap="none" spc="0" normalizeH="0" baseline="0" noProof="0">
                <a:ln>
                  <a:noFill/>
                </a:ln>
                <a:solidFill>
                  <a:srgbClr val="595454"/>
                </a:solidFill>
                <a:effectLst/>
                <a:uLnTx/>
                <a:uFillTx/>
                <a:latin typeface="Trebuchet MS"/>
                <a:ea typeface="+mn-ea"/>
                <a:cs typeface="+mn-cs"/>
              </a:rPr>
              <a:t>Belamaf-SOC</a:t>
            </a:r>
          </a:p>
        </p:txBody>
      </p:sp>
      <p:sp>
        <p:nvSpPr>
          <p:cNvPr id="15" name="CuadroTexto 14">
            <a:extLst>
              <a:ext uri="{FF2B5EF4-FFF2-40B4-BE49-F238E27FC236}">
                <a16:creationId xmlns:a16="http://schemas.microsoft.com/office/drawing/2014/main" id="{479AF211-F49C-8D46-A373-A2FACCB77E5F}"/>
              </a:ext>
            </a:extLst>
          </p:cNvPr>
          <p:cNvSpPr txBox="1"/>
          <p:nvPr/>
        </p:nvSpPr>
        <p:spPr>
          <a:xfrm>
            <a:off x="4789606" y="3487037"/>
            <a:ext cx="1134126" cy="685800"/>
          </a:xfrm>
          <a:prstGeom prst="rect">
            <a:avLst/>
          </a:prstGeom>
          <a:noFill/>
        </p:spPr>
        <p:txBody>
          <a:bodyPr wrap="none" lIns="0" tIns="0" rIns="0" bIns="0" rtlCol="0" anchor="ctr">
            <a:noAutofit/>
          </a:bodyPr>
          <a:lstStyle/>
          <a:p>
            <a:pPr marL="0" marR="0" lvl="0" indent="0" algn="l" defTabSz="761970" rtl="0" eaLnBrk="1" fontAlgn="auto" latinLnBrk="0" hangingPunct="1">
              <a:lnSpc>
                <a:spcPts val="900"/>
              </a:lnSpc>
              <a:spcBef>
                <a:spcPts val="900"/>
              </a:spcBef>
              <a:spcAft>
                <a:spcPts val="0"/>
              </a:spcAft>
              <a:buClrTx/>
              <a:buSzPct val="100000"/>
              <a:buFontTx/>
              <a:buNone/>
              <a:tabLst/>
              <a:defRPr/>
            </a:pPr>
            <a:r>
              <a:rPr kumimoji="0" lang="es-ES" sz="1200" b="0" i="0" u="none" strike="noStrike" kern="1200" cap="none" spc="0" normalizeH="0" baseline="0" noProof="0">
                <a:ln>
                  <a:noFill/>
                </a:ln>
                <a:solidFill>
                  <a:srgbClr val="595454"/>
                </a:solidFill>
                <a:effectLst/>
                <a:uLnTx/>
                <a:uFillTx/>
                <a:latin typeface="Trebuchet MS"/>
                <a:ea typeface="+mn-ea"/>
                <a:cs typeface="+mn-cs"/>
              </a:rPr>
              <a:t>Carfilzomib</a:t>
            </a:r>
          </a:p>
          <a:p>
            <a:pPr marL="0" marR="0" lvl="0" indent="0" algn="l" defTabSz="761970" rtl="0" eaLnBrk="1" fontAlgn="auto" latinLnBrk="0" hangingPunct="1">
              <a:lnSpc>
                <a:spcPts val="900"/>
              </a:lnSpc>
              <a:spcBef>
                <a:spcPts val="900"/>
              </a:spcBef>
              <a:spcAft>
                <a:spcPts val="0"/>
              </a:spcAft>
              <a:buClrTx/>
              <a:buSzPct val="100000"/>
              <a:buFontTx/>
              <a:buNone/>
              <a:tabLst/>
              <a:defRPr/>
            </a:pPr>
            <a:r>
              <a:rPr kumimoji="0" lang="es-ES" sz="1200" b="0" i="0" u="none" strike="noStrike" kern="1200" cap="none" spc="0" normalizeH="0" baseline="0" noProof="0">
                <a:ln>
                  <a:noFill/>
                </a:ln>
                <a:solidFill>
                  <a:srgbClr val="595454"/>
                </a:solidFill>
                <a:effectLst/>
                <a:uLnTx/>
                <a:uFillTx/>
                <a:latin typeface="Trebuchet MS"/>
                <a:ea typeface="+mn-ea"/>
                <a:cs typeface="+mn-cs"/>
              </a:rPr>
              <a:t>Pomalidomide</a:t>
            </a:r>
          </a:p>
        </p:txBody>
      </p:sp>
      <p:sp>
        <p:nvSpPr>
          <p:cNvPr id="16" name="TextBox 3">
            <a:extLst>
              <a:ext uri="{FF2B5EF4-FFF2-40B4-BE49-F238E27FC236}">
                <a16:creationId xmlns:a16="http://schemas.microsoft.com/office/drawing/2014/main" id="{5C191E14-4625-4A25-90A2-535CC69802C6}"/>
              </a:ext>
            </a:extLst>
          </p:cNvPr>
          <p:cNvSpPr txBox="1">
            <a:spLocks noChangeArrowheads="1"/>
          </p:cNvSpPr>
          <p:nvPr/>
        </p:nvSpPr>
        <p:spPr bwMode="auto">
          <a:xfrm>
            <a:off x="2136909" y="4768981"/>
            <a:ext cx="68401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771552" rtl="0" eaLnBrk="0" fontAlgn="base" latinLnBrk="0" hangingPunct="0">
              <a:lnSpc>
                <a:spcPct val="100000"/>
              </a:lnSpc>
              <a:spcBef>
                <a:spcPct val="20000"/>
              </a:spcBef>
              <a:spcAft>
                <a:spcPct val="0"/>
              </a:spcAft>
              <a:buClrTx/>
              <a:buSzTx/>
              <a:buFontTx/>
              <a:buNone/>
              <a:tabLst/>
              <a:defRPr/>
            </a:pPr>
            <a:r>
              <a:rPr kumimoji="0" lang="en-US" altLang="en-US" sz="1000" b="0" i="0" u="none" strike="noStrike" kern="1200" cap="none" spc="0" normalizeH="0" baseline="0" noProof="0">
                <a:ln>
                  <a:noFill/>
                </a:ln>
                <a:solidFill>
                  <a:srgbClr val="595454">
                    <a:lumMod val="50000"/>
                  </a:srgbClr>
                </a:solidFill>
                <a:effectLst/>
                <a:uLnTx/>
                <a:uFillTx/>
                <a:latin typeface="Trebuchet MS"/>
                <a:ea typeface="ＭＳ Ｐゴシック" charset="-128"/>
                <a:cs typeface="Arial" panose="020B0604020202020204" pitchFamily="34" charset="0"/>
              </a:rPr>
              <a:t>Mateos MV. Personal communication.</a:t>
            </a:r>
          </a:p>
        </p:txBody>
      </p:sp>
    </p:spTree>
    <p:extLst>
      <p:ext uri="{BB962C8B-B14F-4D97-AF65-F5344CB8AC3E}">
        <p14:creationId xmlns:p14="http://schemas.microsoft.com/office/powerpoint/2010/main" val="150324952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2F03D-68CC-C841-9D78-6BABB5EAD251}"/>
              </a:ext>
            </a:extLst>
          </p:cNvPr>
          <p:cNvSpPr>
            <a:spLocks noGrp="1"/>
          </p:cNvSpPr>
          <p:nvPr>
            <p:ph type="ctrTitle"/>
          </p:nvPr>
        </p:nvSpPr>
        <p:spPr/>
        <p:txBody>
          <a:bodyPr>
            <a:normAutofit/>
          </a:bodyPr>
          <a:lstStyle/>
          <a:p>
            <a:pPr marR="0" algn="l" defTabSz="914400" rtl="0" eaLnBrk="1" latinLnBrk="0" hangingPunct="1">
              <a:lnSpc>
                <a:spcPct val="100000"/>
              </a:lnSpc>
              <a:spcBef>
                <a:spcPts val="0"/>
              </a:spcBef>
              <a:spcAft>
                <a:spcPts val="0"/>
              </a:spcAft>
            </a:pPr>
            <a:r>
              <a:rPr lang="en-US" sz="2800" b="1" u="none" noProof="0">
                <a:effectLst/>
                <a:latin typeface="Arial" panose="020B0604020202020204" pitchFamily="34" charset="0"/>
                <a:cs typeface="Arial" panose="020B0604020202020204" pitchFamily="34" charset="0"/>
              </a:rPr>
              <a:t>CAR Ts in Multiple Myeloma</a:t>
            </a:r>
          </a:p>
        </p:txBody>
      </p:sp>
      <p:sp>
        <p:nvSpPr>
          <p:cNvPr id="7" name="Subtitle 6">
            <a:extLst>
              <a:ext uri="{FF2B5EF4-FFF2-40B4-BE49-F238E27FC236}">
                <a16:creationId xmlns:a16="http://schemas.microsoft.com/office/drawing/2014/main" id="{81E62135-1198-4298-84EC-45D95B29EE63}"/>
              </a:ext>
            </a:extLst>
          </p:cNvPr>
          <p:cNvSpPr>
            <a:spLocks noGrp="1"/>
          </p:cNvSpPr>
          <p:nvPr>
            <p:ph type="subTitle" idx="1"/>
          </p:nvPr>
        </p:nvSpPr>
        <p:spPr/>
        <p:txBody>
          <a:bodyPr/>
          <a:lstStyle/>
          <a:p>
            <a:pPr marL="0" marR="0" lvl="0" indent="0" algn="l" rtl="0" eaLnBrk="1" fontAlgn="auto" latinLnBrk="0" hangingPunct="1">
              <a:lnSpc>
                <a:spcPct val="100000"/>
              </a:lnSpc>
              <a:spcBef>
                <a:spcPts val="0"/>
              </a:spcBef>
              <a:spcAft>
                <a:spcPts val="0"/>
              </a:spcAft>
              <a:buClrTx/>
              <a:buSzTx/>
              <a:buFontTx/>
              <a:buNone/>
            </a:pPr>
            <a:r>
              <a:rPr lang="en-US" sz="1800" noProof="0">
                <a:cs typeface="Arial"/>
              </a:rPr>
              <a:t>Hermann Einsele, MD </a:t>
            </a:r>
            <a:endParaRPr lang="en-US" noProof="0"/>
          </a:p>
        </p:txBody>
      </p:sp>
      <p:pic>
        <p:nvPicPr>
          <p:cNvPr id="6" name="Picture 5">
            <a:extLst>
              <a:ext uri="{FF2B5EF4-FFF2-40B4-BE49-F238E27FC236}">
                <a16:creationId xmlns:a16="http://schemas.microsoft.com/office/drawing/2014/main" id="{E2E94BD7-2FF4-442C-955C-52FF0CEE73B5}"/>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rot="5400000">
            <a:off x="4270617" y="3407060"/>
            <a:ext cx="1188720" cy="1188720"/>
          </a:xfrm>
          <a:prstGeom prst="teardrop">
            <a:avLst/>
          </a:prstGeom>
          <a:solidFill>
            <a:schemeClr val="tx2"/>
          </a:solidFill>
        </p:spPr>
      </p:pic>
    </p:spTree>
    <p:extLst>
      <p:ext uri="{BB962C8B-B14F-4D97-AF65-F5344CB8AC3E}">
        <p14:creationId xmlns:p14="http://schemas.microsoft.com/office/powerpoint/2010/main" val="386499419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a:xfrm>
            <a:off x="474964" y="1329612"/>
            <a:ext cx="8063513" cy="1137792"/>
          </a:xfrm>
        </p:spPr>
        <p:txBody>
          <a:bodyPr/>
          <a:lstStyle/>
          <a:p>
            <a:r>
              <a:rPr lang="en-US" noProof="0"/>
              <a:t>Global Multiple Myeloma Academy</a:t>
            </a:r>
            <a:br>
              <a:rPr lang="en-US" noProof="0"/>
            </a:br>
            <a:br>
              <a:rPr lang="en-US" noProof="0"/>
            </a:br>
            <a:r>
              <a:rPr lang="en-US" noProof="0"/>
              <a:t>Latest Trial Updates and Upcoming New Strategies; Focus on BCMA-Directed Therapies </a:t>
            </a:r>
            <a:br>
              <a:rPr lang="en-US" noProof="0"/>
            </a:br>
            <a:br>
              <a:rPr lang="en-US" noProof="0"/>
            </a:br>
            <a:r>
              <a:rPr lang="en-US" sz="1500"/>
              <a:t>19 March 2022</a:t>
            </a:r>
          </a:p>
        </p:txBody>
      </p:sp>
      <p:sp>
        <p:nvSpPr>
          <p:cNvPr id="5" name="Untertitel 4"/>
          <p:cNvSpPr>
            <a:spLocks noGrp="1"/>
          </p:cNvSpPr>
          <p:nvPr>
            <p:ph type="subTitle" idx="1"/>
          </p:nvPr>
        </p:nvSpPr>
        <p:spPr/>
        <p:txBody>
          <a:bodyPr>
            <a:noAutofit/>
          </a:bodyPr>
          <a:lstStyle/>
          <a:p>
            <a:pPr defTabSz="685800"/>
            <a:r>
              <a:rPr lang="en-US" sz="1350"/>
              <a:t>Prof Dr Hermann Einsele</a:t>
            </a:r>
            <a:br>
              <a:rPr lang="en-US" sz="1350"/>
            </a:br>
            <a:r>
              <a:rPr lang="en-US" sz="1350"/>
              <a:t>Medizinische Klinik und Poliklinik II</a:t>
            </a:r>
            <a:br>
              <a:rPr lang="en-US" sz="1350"/>
            </a:br>
            <a:r>
              <a:rPr lang="en-US" sz="1350"/>
              <a:t>Universitätsklinikum Würzburg</a:t>
            </a:r>
          </a:p>
        </p:txBody>
      </p:sp>
    </p:spTree>
    <p:extLst>
      <p:ext uri="{BB962C8B-B14F-4D97-AF65-F5344CB8AC3E}">
        <p14:creationId xmlns:p14="http://schemas.microsoft.com/office/powerpoint/2010/main" val="136023286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58D68E3-1F6B-4D28-A955-73F3B9BE68AB}"/>
              </a:ext>
            </a:extLst>
          </p:cNvPr>
          <p:cNvSpPr>
            <a:spLocks noGrp="1"/>
          </p:cNvSpPr>
          <p:nvPr>
            <p:ph type="title" idx="4294967295"/>
          </p:nvPr>
        </p:nvSpPr>
        <p:spPr>
          <a:xfrm>
            <a:off x="596" y="109788"/>
            <a:ext cx="9142810" cy="724997"/>
          </a:xfrm>
          <a:prstGeom prst="rect">
            <a:avLst/>
          </a:prstGeom>
        </p:spPr>
        <p:txBody>
          <a:bodyPr>
            <a:noAutofit/>
          </a:bodyPr>
          <a:lstStyle/>
          <a:p>
            <a:pPr algn="ctr"/>
            <a:r>
              <a:rPr lang="en-US" noProof="0">
                <a:solidFill>
                  <a:srgbClr val="24189B"/>
                </a:solidFill>
                <a:latin typeface="Arial" panose="020B0604020202020204" pitchFamily="34" charset="0"/>
                <a:cs typeface="Arial" panose="020B0604020202020204" pitchFamily="34" charset="0"/>
              </a:rPr>
              <a:t>Unmet Medical Need: </a:t>
            </a:r>
            <a:br>
              <a:rPr lang="en-US" noProof="0">
                <a:solidFill>
                  <a:srgbClr val="24189B"/>
                </a:solidFill>
                <a:latin typeface="Arial" panose="020B0604020202020204" pitchFamily="34" charset="0"/>
                <a:cs typeface="Arial" panose="020B0604020202020204" pitchFamily="34" charset="0"/>
              </a:rPr>
            </a:br>
            <a:r>
              <a:rPr lang="en-US" noProof="0">
                <a:solidFill>
                  <a:srgbClr val="24189B"/>
                </a:solidFill>
                <a:latin typeface="Arial" panose="020B0604020202020204" pitchFamily="34" charset="0"/>
                <a:cs typeface="Arial" panose="020B0604020202020204" pitchFamily="34" charset="0"/>
              </a:rPr>
              <a:t>Poor Outcomes in Patients Refractory to PI/IMiDs and CD38 mAbs </a:t>
            </a:r>
          </a:p>
        </p:txBody>
      </p:sp>
      <p:sp>
        <p:nvSpPr>
          <p:cNvPr id="3" name="Content Placeholder 2">
            <a:extLst>
              <a:ext uri="{FF2B5EF4-FFF2-40B4-BE49-F238E27FC236}">
                <a16:creationId xmlns:a16="http://schemas.microsoft.com/office/drawing/2014/main" id="{2D737FE6-427E-4B70-99C8-8B04A89A52B6}"/>
              </a:ext>
            </a:extLst>
          </p:cNvPr>
          <p:cNvSpPr>
            <a:spLocks noGrp="1"/>
          </p:cNvSpPr>
          <p:nvPr>
            <p:ph idx="4294967295"/>
          </p:nvPr>
        </p:nvSpPr>
        <p:spPr>
          <a:xfrm>
            <a:off x="310470" y="952931"/>
            <a:ext cx="8711860" cy="3063848"/>
          </a:xfrm>
          <a:prstGeom prst="rect">
            <a:avLst/>
          </a:prstGeom>
        </p:spPr>
        <p:txBody>
          <a:bodyPr>
            <a:normAutofit/>
          </a:bodyPr>
          <a:lstStyle/>
          <a:p>
            <a:pPr defTabSz="685664">
              <a:spcBef>
                <a:spcPts val="300"/>
              </a:spcBef>
              <a:buClrTx/>
              <a:buFont typeface="Arial" panose="020B0604020202020204" pitchFamily="34" charset="0"/>
              <a:buChar char="•"/>
            </a:pPr>
            <a:r>
              <a:rPr lang="en-US" noProof="0">
                <a:latin typeface="Calibri" panose="020F0502020204030204" pitchFamily="34" charset="0"/>
              </a:rPr>
              <a:t>275 MM patients refractory to anti-CD38 mAbs</a:t>
            </a:r>
          </a:p>
          <a:p>
            <a:pPr defTabSz="685664">
              <a:spcBef>
                <a:spcPts val="300"/>
              </a:spcBef>
              <a:buClrTx/>
              <a:buFont typeface="Arial" panose="020B0604020202020204" pitchFamily="34" charset="0"/>
              <a:buChar char="•"/>
            </a:pPr>
            <a:r>
              <a:rPr lang="en-US" noProof="0">
                <a:solidFill>
                  <a:prstClr val="black"/>
                </a:solidFill>
                <a:latin typeface="Calibri" panose="020F0502020204030204" pitchFamily="34" charset="0"/>
              </a:rPr>
              <a:t>mOS from refractoriness to CD38</a:t>
            </a:r>
          </a:p>
          <a:p>
            <a:pPr marL="546064" lvl="1" indent="-257175" defTabSz="685664">
              <a:spcBef>
                <a:spcPts val="300"/>
              </a:spcBef>
              <a:buClrTx/>
            </a:pPr>
            <a:r>
              <a:rPr lang="en-US" noProof="0">
                <a:solidFill>
                  <a:prstClr val="black"/>
                </a:solidFill>
                <a:latin typeface="Calibri" panose="020F0502020204030204" pitchFamily="34" charset="0"/>
              </a:rPr>
              <a:t>All patients: 8.6 months</a:t>
            </a:r>
          </a:p>
          <a:p>
            <a:pPr marL="546064" lvl="1" indent="-257175" defTabSz="685664">
              <a:spcBef>
                <a:spcPts val="300"/>
              </a:spcBef>
              <a:buClrTx/>
            </a:pPr>
            <a:r>
              <a:rPr lang="en-US" noProof="0">
                <a:solidFill>
                  <a:prstClr val="black"/>
                </a:solidFill>
                <a:latin typeface="Calibri" panose="020F0502020204030204" pitchFamily="34" charset="0"/>
              </a:rPr>
              <a:t>“Non-triple refractory”: 11.2 months</a:t>
            </a:r>
          </a:p>
          <a:p>
            <a:pPr marL="546064" lvl="1" indent="-257175" defTabSz="685664">
              <a:spcBef>
                <a:spcPts val="300"/>
              </a:spcBef>
              <a:buClrTx/>
            </a:pPr>
            <a:r>
              <a:rPr lang="en-US" noProof="0">
                <a:solidFill>
                  <a:prstClr val="black"/>
                </a:solidFill>
                <a:latin typeface="Calibri" panose="020F0502020204030204" pitchFamily="34" charset="0"/>
              </a:rPr>
              <a:t>“Triple and quad refractory”: 9.2 months</a:t>
            </a:r>
          </a:p>
          <a:p>
            <a:pPr marL="546064" lvl="1" indent="-257175" defTabSz="685664">
              <a:spcBef>
                <a:spcPts val="300"/>
              </a:spcBef>
              <a:buClrTx/>
            </a:pPr>
            <a:r>
              <a:rPr lang="en-US" noProof="0">
                <a:solidFill>
                  <a:prstClr val="black"/>
                </a:solidFill>
                <a:latin typeface="Calibri" panose="020F0502020204030204" pitchFamily="34" charset="0"/>
              </a:rPr>
              <a:t>“Penta-refractory”: 5.6 months</a:t>
            </a:r>
          </a:p>
          <a:p>
            <a:pPr defTabSz="685664">
              <a:spcBef>
                <a:spcPts val="300"/>
              </a:spcBef>
              <a:buClrTx/>
              <a:buFont typeface="Arial" panose="020B0604020202020204" pitchFamily="34" charset="0"/>
              <a:buChar char="–"/>
            </a:pPr>
            <a:endParaRPr lang="en-US" noProof="0">
              <a:solidFill>
                <a:prstClr val="black"/>
              </a:solidFill>
              <a:latin typeface="Calibri" panose="020F0502020204030204" pitchFamily="34" charset="0"/>
            </a:endParaRPr>
          </a:p>
          <a:p>
            <a:pPr defTabSz="685664">
              <a:spcBef>
                <a:spcPts val="300"/>
              </a:spcBef>
              <a:buClrTx/>
              <a:buFont typeface="Arial" panose="020B0604020202020204" pitchFamily="34" charset="0"/>
              <a:buChar char="•"/>
            </a:pPr>
            <a:r>
              <a:rPr lang="en-US" noProof="0">
                <a:solidFill>
                  <a:prstClr val="black"/>
                </a:solidFill>
                <a:latin typeface="Calibri" panose="020F0502020204030204" pitchFamily="34" charset="0"/>
              </a:rPr>
              <a:t>249 patients received further treatment</a:t>
            </a:r>
          </a:p>
          <a:p>
            <a:pPr marL="546064" lvl="1" indent="-257175" defTabSz="685664">
              <a:spcBef>
                <a:spcPts val="300"/>
              </a:spcBef>
              <a:buClrTx/>
            </a:pPr>
            <a:r>
              <a:rPr lang="en-US" noProof="0">
                <a:solidFill>
                  <a:prstClr val="black"/>
                </a:solidFill>
                <a:latin typeface="Calibri" panose="020F0502020204030204" pitchFamily="34" charset="0"/>
              </a:rPr>
              <a:t>mPFS: 3.4 months</a:t>
            </a:r>
          </a:p>
          <a:p>
            <a:pPr marL="546064" lvl="1" indent="-257175" defTabSz="685664">
              <a:spcBef>
                <a:spcPts val="300"/>
              </a:spcBef>
              <a:buClrTx/>
            </a:pPr>
            <a:r>
              <a:rPr lang="en-US" noProof="0">
                <a:solidFill>
                  <a:prstClr val="black"/>
                </a:solidFill>
                <a:latin typeface="Calibri" panose="020F0502020204030204" pitchFamily="34" charset="0"/>
              </a:rPr>
              <a:t>mOS: 9.3 months</a:t>
            </a:r>
            <a:endParaRPr lang="en-US" noProof="0">
              <a:latin typeface="Calibri" panose="020F0502020204030204" pitchFamily="34" charset="0"/>
            </a:endParaRPr>
          </a:p>
        </p:txBody>
      </p:sp>
      <p:sp>
        <p:nvSpPr>
          <p:cNvPr id="13" name="Text Placeholder 12">
            <a:extLst>
              <a:ext uri="{FF2B5EF4-FFF2-40B4-BE49-F238E27FC236}">
                <a16:creationId xmlns:a16="http://schemas.microsoft.com/office/drawing/2014/main" id="{339A5602-78D4-4915-8258-25B1572EF8F3}"/>
              </a:ext>
            </a:extLst>
          </p:cNvPr>
          <p:cNvSpPr>
            <a:spLocks noGrp="1"/>
          </p:cNvSpPr>
          <p:nvPr>
            <p:ph type="body" sz="quarter" idx="4294967295"/>
          </p:nvPr>
        </p:nvSpPr>
        <p:spPr>
          <a:xfrm>
            <a:off x="4658425" y="4953601"/>
            <a:ext cx="4490898" cy="192856"/>
          </a:xfrm>
        </p:spPr>
        <p:txBody>
          <a:bodyPr anchor="b"/>
          <a:lstStyle/>
          <a:p>
            <a:pPr marL="0" indent="0" algn="r">
              <a:buNone/>
            </a:pPr>
            <a:r>
              <a:rPr lang="en-US" sz="1050">
                <a:solidFill>
                  <a:schemeClr val="tx1"/>
                </a:solidFill>
                <a:latin typeface="Calibri" panose="020F0502020204030204" pitchFamily="34" charset="0"/>
              </a:rPr>
              <a:t>Gandhi UH, et al. </a:t>
            </a:r>
            <a:r>
              <a:rPr lang="en-US" sz="1050" i="1">
                <a:solidFill>
                  <a:schemeClr val="tx1"/>
                </a:solidFill>
                <a:latin typeface="Calibri" panose="020F0502020204030204" pitchFamily="34" charset="0"/>
              </a:rPr>
              <a:t>Leukemia. </a:t>
            </a:r>
            <a:r>
              <a:rPr lang="en-US" sz="1050">
                <a:solidFill>
                  <a:schemeClr val="tx1"/>
                </a:solidFill>
                <a:latin typeface="Calibri" panose="020F0502020204030204" pitchFamily="34" charset="0"/>
              </a:rPr>
              <a:t>2019;33:2266-2275.</a:t>
            </a:r>
          </a:p>
        </p:txBody>
      </p:sp>
      <p:sp>
        <p:nvSpPr>
          <p:cNvPr id="16" name="TextBox 15">
            <a:extLst>
              <a:ext uri="{FF2B5EF4-FFF2-40B4-BE49-F238E27FC236}">
                <a16:creationId xmlns:a16="http://schemas.microsoft.com/office/drawing/2014/main" id="{74AEEB76-4E05-45DD-8DB2-CD45DBDA5136}"/>
              </a:ext>
            </a:extLst>
          </p:cNvPr>
          <p:cNvSpPr txBox="1"/>
          <p:nvPr/>
        </p:nvSpPr>
        <p:spPr bwMode="auto">
          <a:xfrm>
            <a:off x="5466249" y="4465165"/>
            <a:ext cx="18473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defTabSz="685664" fontAlgn="base">
              <a:spcBef>
                <a:spcPct val="0"/>
              </a:spcBef>
              <a:spcAft>
                <a:spcPct val="0"/>
              </a:spcAft>
              <a:defRPr/>
            </a:pPr>
            <a:endParaRPr lang="fr-CH" sz="600">
              <a:solidFill>
                <a:prstClr val="black"/>
              </a:solidFill>
              <a:latin typeface="Calibri" panose="020F0502020204030204" pitchFamily="34" charset="0"/>
              <a:cs typeface="Arial" charset="0"/>
            </a:endParaRPr>
          </a:p>
        </p:txBody>
      </p:sp>
      <p:sp>
        <p:nvSpPr>
          <p:cNvPr id="15" name="TextBox 14">
            <a:extLst>
              <a:ext uri="{FF2B5EF4-FFF2-40B4-BE49-F238E27FC236}">
                <a16:creationId xmlns:a16="http://schemas.microsoft.com/office/drawing/2014/main" id="{EDDBE508-F70E-4D5D-8A09-158B77BF81E2}"/>
              </a:ext>
            </a:extLst>
          </p:cNvPr>
          <p:cNvSpPr txBox="1"/>
          <p:nvPr/>
        </p:nvSpPr>
        <p:spPr bwMode="auto">
          <a:xfrm>
            <a:off x="6889528" y="4437563"/>
            <a:ext cx="24660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defTabSz="685664" fontAlgn="base">
              <a:spcBef>
                <a:spcPct val="0"/>
              </a:spcBef>
              <a:spcAft>
                <a:spcPct val="0"/>
              </a:spcAft>
              <a:defRPr/>
            </a:pPr>
            <a:endParaRPr lang="fr-CH" sz="600">
              <a:solidFill>
                <a:prstClr val="black"/>
              </a:solidFill>
              <a:latin typeface="Calibri" panose="020F0502020204030204" pitchFamily="34" charset="0"/>
              <a:cs typeface="Arial" charset="0"/>
            </a:endParaRPr>
          </a:p>
        </p:txBody>
      </p:sp>
      <p:grpSp>
        <p:nvGrpSpPr>
          <p:cNvPr id="29" name="Group 28">
            <a:extLst>
              <a:ext uri="{FF2B5EF4-FFF2-40B4-BE49-F238E27FC236}">
                <a16:creationId xmlns:a16="http://schemas.microsoft.com/office/drawing/2014/main" id="{EC886AB3-8A52-4E6C-9047-B02471FD96CD}"/>
              </a:ext>
            </a:extLst>
          </p:cNvPr>
          <p:cNvGrpSpPr/>
          <p:nvPr/>
        </p:nvGrpSpPr>
        <p:grpSpPr>
          <a:xfrm>
            <a:off x="5476624" y="1690277"/>
            <a:ext cx="2593973" cy="2352600"/>
            <a:chOff x="1495425" y="1016000"/>
            <a:chExt cx="3218425" cy="3956051"/>
          </a:xfrm>
        </p:grpSpPr>
        <p:grpSp>
          <p:nvGrpSpPr>
            <p:cNvPr id="70" name="Group 69">
              <a:extLst>
                <a:ext uri="{FF2B5EF4-FFF2-40B4-BE49-F238E27FC236}">
                  <a16:creationId xmlns:a16="http://schemas.microsoft.com/office/drawing/2014/main" id="{4E10C055-A29B-4999-A268-5C57C048CF29}"/>
                </a:ext>
              </a:extLst>
            </p:cNvPr>
            <p:cNvGrpSpPr/>
            <p:nvPr/>
          </p:nvGrpSpPr>
          <p:grpSpPr>
            <a:xfrm>
              <a:off x="1498600" y="1016000"/>
              <a:ext cx="3215250" cy="3358125"/>
              <a:chOff x="1498600" y="1016000"/>
              <a:chExt cx="3215250" cy="3358125"/>
            </a:xfrm>
          </p:grpSpPr>
          <p:sp>
            <p:nvSpPr>
              <p:cNvPr id="185" name="Freeform 130">
                <a:extLst>
                  <a:ext uri="{FF2B5EF4-FFF2-40B4-BE49-F238E27FC236}">
                    <a16:creationId xmlns:a16="http://schemas.microsoft.com/office/drawing/2014/main" id="{8FBA8F93-C86E-43FA-8971-B078AD53BC56}"/>
                  </a:ext>
                </a:extLst>
              </p:cNvPr>
              <p:cNvSpPr/>
              <p:nvPr/>
            </p:nvSpPr>
            <p:spPr>
              <a:xfrm>
                <a:off x="1539878" y="1054100"/>
                <a:ext cx="3130550" cy="3282950"/>
              </a:xfrm>
              <a:custGeom>
                <a:avLst/>
                <a:gdLst>
                  <a:gd name="connsiteX0" fmla="*/ 3717925 w 3717925"/>
                  <a:gd name="connsiteY0" fmla="*/ 3282950 h 3282950"/>
                  <a:gd name="connsiteX1" fmla="*/ 2355850 w 3717925"/>
                  <a:gd name="connsiteY1" fmla="*/ 3279775 h 3282950"/>
                  <a:gd name="connsiteX2" fmla="*/ 2352675 w 3717925"/>
                  <a:gd name="connsiteY2" fmla="*/ 3124200 h 3282950"/>
                  <a:gd name="connsiteX3" fmla="*/ 2159000 w 3717925"/>
                  <a:gd name="connsiteY3" fmla="*/ 3127375 h 3282950"/>
                  <a:gd name="connsiteX4" fmla="*/ 2165350 w 3717925"/>
                  <a:gd name="connsiteY4" fmla="*/ 3035300 h 3282950"/>
                  <a:gd name="connsiteX5" fmla="*/ 2044700 w 3717925"/>
                  <a:gd name="connsiteY5" fmla="*/ 3035300 h 3282950"/>
                  <a:gd name="connsiteX6" fmla="*/ 2041525 w 3717925"/>
                  <a:gd name="connsiteY6" fmla="*/ 2870200 h 3282950"/>
                  <a:gd name="connsiteX7" fmla="*/ 1809750 w 3717925"/>
                  <a:gd name="connsiteY7" fmla="*/ 2870200 h 3282950"/>
                  <a:gd name="connsiteX8" fmla="*/ 1809750 w 3717925"/>
                  <a:gd name="connsiteY8" fmla="*/ 2813050 h 3282950"/>
                  <a:gd name="connsiteX9" fmla="*/ 1736725 w 3717925"/>
                  <a:gd name="connsiteY9" fmla="*/ 2816225 h 3282950"/>
                  <a:gd name="connsiteX10" fmla="*/ 1739900 w 3717925"/>
                  <a:gd name="connsiteY10" fmla="*/ 2762250 h 3282950"/>
                  <a:gd name="connsiteX11" fmla="*/ 1708150 w 3717925"/>
                  <a:gd name="connsiteY11" fmla="*/ 2762250 h 3282950"/>
                  <a:gd name="connsiteX12" fmla="*/ 1711325 w 3717925"/>
                  <a:gd name="connsiteY12" fmla="*/ 2644775 h 3282950"/>
                  <a:gd name="connsiteX13" fmla="*/ 1679575 w 3717925"/>
                  <a:gd name="connsiteY13" fmla="*/ 2651125 h 3282950"/>
                  <a:gd name="connsiteX14" fmla="*/ 1682750 w 3717925"/>
                  <a:gd name="connsiteY14" fmla="*/ 2593975 h 3282950"/>
                  <a:gd name="connsiteX15" fmla="*/ 1644650 w 3717925"/>
                  <a:gd name="connsiteY15" fmla="*/ 2597150 h 3282950"/>
                  <a:gd name="connsiteX16" fmla="*/ 1647825 w 3717925"/>
                  <a:gd name="connsiteY16" fmla="*/ 2536825 h 3282950"/>
                  <a:gd name="connsiteX17" fmla="*/ 1587500 w 3717925"/>
                  <a:gd name="connsiteY17" fmla="*/ 2536825 h 3282950"/>
                  <a:gd name="connsiteX18" fmla="*/ 1590675 w 3717925"/>
                  <a:gd name="connsiteY18" fmla="*/ 2489200 h 3282950"/>
                  <a:gd name="connsiteX19" fmla="*/ 1530350 w 3717925"/>
                  <a:gd name="connsiteY19" fmla="*/ 2492375 h 3282950"/>
                  <a:gd name="connsiteX20" fmla="*/ 1536700 w 3717925"/>
                  <a:gd name="connsiteY20" fmla="*/ 2444750 h 3282950"/>
                  <a:gd name="connsiteX21" fmla="*/ 1501775 w 3717925"/>
                  <a:gd name="connsiteY21" fmla="*/ 2444750 h 3282950"/>
                  <a:gd name="connsiteX22" fmla="*/ 1514475 w 3717925"/>
                  <a:gd name="connsiteY22" fmla="*/ 2400300 h 3282950"/>
                  <a:gd name="connsiteX23" fmla="*/ 1450975 w 3717925"/>
                  <a:gd name="connsiteY23" fmla="*/ 2397125 h 3282950"/>
                  <a:gd name="connsiteX24" fmla="*/ 1457325 w 3717925"/>
                  <a:gd name="connsiteY24" fmla="*/ 2346325 h 3282950"/>
                  <a:gd name="connsiteX25" fmla="*/ 1409700 w 3717925"/>
                  <a:gd name="connsiteY25" fmla="*/ 2349500 h 3282950"/>
                  <a:gd name="connsiteX26" fmla="*/ 1409700 w 3717925"/>
                  <a:gd name="connsiteY26" fmla="*/ 2279650 h 3282950"/>
                  <a:gd name="connsiteX27" fmla="*/ 1368425 w 3717925"/>
                  <a:gd name="connsiteY27" fmla="*/ 2276475 h 3282950"/>
                  <a:gd name="connsiteX28" fmla="*/ 1381125 w 3717925"/>
                  <a:gd name="connsiteY28" fmla="*/ 2212975 h 3282950"/>
                  <a:gd name="connsiteX29" fmla="*/ 1343025 w 3717925"/>
                  <a:gd name="connsiteY29" fmla="*/ 2209800 h 3282950"/>
                  <a:gd name="connsiteX30" fmla="*/ 1349375 w 3717925"/>
                  <a:gd name="connsiteY30" fmla="*/ 2130425 h 3282950"/>
                  <a:gd name="connsiteX31" fmla="*/ 1349375 w 3717925"/>
                  <a:gd name="connsiteY31" fmla="*/ 2130425 h 3282950"/>
                  <a:gd name="connsiteX32" fmla="*/ 762000 w 3717925"/>
                  <a:gd name="connsiteY32" fmla="*/ 2365375 h 3282950"/>
                  <a:gd name="connsiteX33" fmla="*/ 1330325 w 3717925"/>
                  <a:gd name="connsiteY33" fmla="*/ 2124075 h 3282950"/>
                  <a:gd name="connsiteX34" fmla="*/ 1336675 w 3717925"/>
                  <a:gd name="connsiteY34" fmla="*/ 2035175 h 3282950"/>
                  <a:gd name="connsiteX35" fmla="*/ 1266825 w 3717925"/>
                  <a:gd name="connsiteY35" fmla="*/ 2035175 h 3282950"/>
                  <a:gd name="connsiteX36" fmla="*/ 1276350 w 3717925"/>
                  <a:gd name="connsiteY36" fmla="*/ 1958975 h 3282950"/>
                  <a:gd name="connsiteX37" fmla="*/ 1266825 w 3717925"/>
                  <a:gd name="connsiteY37" fmla="*/ 1933575 h 3282950"/>
                  <a:gd name="connsiteX38" fmla="*/ 866775 w 3717925"/>
                  <a:gd name="connsiteY38" fmla="*/ 2003425 h 3282950"/>
                  <a:gd name="connsiteX39" fmla="*/ 1247775 w 3717925"/>
                  <a:gd name="connsiteY39" fmla="*/ 1933575 h 3282950"/>
                  <a:gd name="connsiteX40" fmla="*/ 1254125 w 3717925"/>
                  <a:gd name="connsiteY40" fmla="*/ 1889125 h 3282950"/>
                  <a:gd name="connsiteX41" fmla="*/ 1254125 w 3717925"/>
                  <a:gd name="connsiteY41" fmla="*/ 1860550 h 3282950"/>
                  <a:gd name="connsiteX42" fmla="*/ 612775 w 3717925"/>
                  <a:gd name="connsiteY42" fmla="*/ 1930400 h 3282950"/>
                  <a:gd name="connsiteX43" fmla="*/ 1235075 w 3717925"/>
                  <a:gd name="connsiteY43" fmla="*/ 1863725 h 3282950"/>
                  <a:gd name="connsiteX44" fmla="*/ 1241425 w 3717925"/>
                  <a:gd name="connsiteY44" fmla="*/ 1831975 h 3282950"/>
                  <a:gd name="connsiteX45" fmla="*/ 1212850 w 3717925"/>
                  <a:gd name="connsiteY45" fmla="*/ 1828800 h 3282950"/>
                  <a:gd name="connsiteX46" fmla="*/ 1212850 w 3717925"/>
                  <a:gd name="connsiteY46" fmla="*/ 1774825 h 3282950"/>
                  <a:gd name="connsiteX47" fmla="*/ 1184275 w 3717925"/>
                  <a:gd name="connsiteY47" fmla="*/ 1774825 h 3282950"/>
                  <a:gd name="connsiteX48" fmla="*/ 1187450 w 3717925"/>
                  <a:gd name="connsiteY48" fmla="*/ 1736725 h 3282950"/>
                  <a:gd name="connsiteX49" fmla="*/ 1146175 w 3717925"/>
                  <a:gd name="connsiteY49" fmla="*/ 1733550 h 3282950"/>
                  <a:gd name="connsiteX50" fmla="*/ 1152525 w 3717925"/>
                  <a:gd name="connsiteY50" fmla="*/ 1673225 h 3282950"/>
                  <a:gd name="connsiteX51" fmla="*/ 1152525 w 3717925"/>
                  <a:gd name="connsiteY51" fmla="*/ 1673225 h 3282950"/>
                  <a:gd name="connsiteX52" fmla="*/ 730250 w 3717925"/>
                  <a:gd name="connsiteY52" fmla="*/ 1758950 h 3282950"/>
                  <a:gd name="connsiteX53" fmla="*/ 1123950 w 3717925"/>
                  <a:gd name="connsiteY53" fmla="*/ 1670050 h 3282950"/>
                  <a:gd name="connsiteX54" fmla="*/ 1127125 w 3717925"/>
                  <a:gd name="connsiteY54" fmla="*/ 1593850 h 3282950"/>
                  <a:gd name="connsiteX55" fmla="*/ 1095375 w 3717925"/>
                  <a:gd name="connsiteY55" fmla="*/ 1593850 h 3282950"/>
                  <a:gd name="connsiteX56" fmla="*/ 1057275 w 3717925"/>
                  <a:gd name="connsiteY56" fmla="*/ 1409700 h 3282950"/>
                  <a:gd name="connsiteX57" fmla="*/ 1031875 w 3717925"/>
                  <a:gd name="connsiteY57" fmla="*/ 1292225 h 3282950"/>
                  <a:gd name="connsiteX58" fmla="*/ 1031875 w 3717925"/>
                  <a:gd name="connsiteY58" fmla="*/ 1292225 h 3282950"/>
                  <a:gd name="connsiteX59" fmla="*/ 984250 w 3717925"/>
                  <a:gd name="connsiteY59" fmla="*/ 1266825 h 3282950"/>
                  <a:gd name="connsiteX60" fmla="*/ 952500 w 3717925"/>
                  <a:gd name="connsiteY60" fmla="*/ 1184275 h 3282950"/>
                  <a:gd name="connsiteX61" fmla="*/ 955675 w 3717925"/>
                  <a:gd name="connsiteY61" fmla="*/ 1095375 h 3282950"/>
                  <a:gd name="connsiteX62" fmla="*/ 863600 w 3717925"/>
                  <a:gd name="connsiteY62" fmla="*/ 1095375 h 3282950"/>
                  <a:gd name="connsiteX63" fmla="*/ 873125 w 3717925"/>
                  <a:gd name="connsiteY63" fmla="*/ 1047750 h 3282950"/>
                  <a:gd name="connsiteX64" fmla="*/ 425450 w 3717925"/>
                  <a:gd name="connsiteY64" fmla="*/ 1114425 h 3282950"/>
                  <a:gd name="connsiteX65" fmla="*/ 860425 w 3717925"/>
                  <a:gd name="connsiteY65" fmla="*/ 1047750 h 3282950"/>
                  <a:gd name="connsiteX66" fmla="*/ 863600 w 3717925"/>
                  <a:gd name="connsiteY66" fmla="*/ 958850 h 3282950"/>
                  <a:gd name="connsiteX67" fmla="*/ 476250 w 3717925"/>
                  <a:gd name="connsiteY67" fmla="*/ 1028700 h 3282950"/>
                  <a:gd name="connsiteX68" fmla="*/ 841375 w 3717925"/>
                  <a:gd name="connsiteY68" fmla="*/ 955675 h 3282950"/>
                  <a:gd name="connsiteX69" fmla="*/ 844550 w 3717925"/>
                  <a:gd name="connsiteY69" fmla="*/ 892175 h 3282950"/>
                  <a:gd name="connsiteX70" fmla="*/ 784225 w 3717925"/>
                  <a:gd name="connsiteY70" fmla="*/ 892175 h 3282950"/>
                  <a:gd name="connsiteX71" fmla="*/ 787400 w 3717925"/>
                  <a:gd name="connsiteY71" fmla="*/ 768350 h 3282950"/>
                  <a:gd name="connsiteX72" fmla="*/ 771525 w 3717925"/>
                  <a:gd name="connsiteY72" fmla="*/ 679450 h 3282950"/>
                  <a:gd name="connsiteX73" fmla="*/ 768350 w 3717925"/>
                  <a:gd name="connsiteY73" fmla="*/ 615950 h 3282950"/>
                  <a:gd name="connsiteX74" fmla="*/ 733425 w 3717925"/>
                  <a:gd name="connsiteY74" fmla="*/ 612775 h 3282950"/>
                  <a:gd name="connsiteX75" fmla="*/ 736600 w 3717925"/>
                  <a:gd name="connsiteY75" fmla="*/ 539750 h 3282950"/>
                  <a:gd name="connsiteX76" fmla="*/ 352425 w 3717925"/>
                  <a:gd name="connsiteY76" fmla="*/ 593725 h 3282950"/>
                  <a:gd name="connsiteX77" fmla="*/ 717550 w 3717925"/>
                  <a:gd name="connsiteY77" fmla="*/ 533400 h 3282950"/>
                  <a:gd name="connsiteX78" fmla="*/ 720725 w 3717925"/>
                  <a:gd name="connsiteY78" fmla="*/ 479425 h 3282950"/>
                  <a:gd name="connsiteX79" fmla="*/ 260350 w 3717925"/>
                  <a:gd name="connsiteY79" fmla="*/ 517525 h 3282950"/>
                  <a:gd name="connsiteX80" fmla="*/ 708025 w 3717925"/>
                  <a:gd name="connsiteY80" fmla="*/ 482600 h 3282950"/>
                  <a:gd name="connsiteX81" fmla="*/ 704850 w 3717925"/>
                  <a:gd name="connsiteY81" fmla="*/ 415925 h 3282950"/>
                  <a:gd name="connsiteX82" fmla="*/ 412750 w 3717925"/>
                  <a:gd name="connsiteY82" fmla="*/ 438150 h 3282950"/>
                  <a:gd name="connsiteX83" fmla="*/ 695325 w 3717925"/>
                  <a:gd name="connsiteY83" fmla="*/ 415925 h 3282950"/>
                  <a:gd name="connsiteX84" fmla="*/ 688975 w 3717925"/>
                  <a:gd name="connsiteY84" fmla="*/ 339725 h 3282950"/>
                  <a:gd name="connsiteX85" fmla="*/ 149225 w 3717925"/>
                  <a:gd name="connsiteY85" fmla="*/ 422275 h 3282950"/>
                  <a:gd name="connsiteX86" fmla="*/ 673100 w 3717925"/>
                  <a:gd name="connsiteY86" fmla="*/ 333375 h 3282950"/>
                  <a:gd name="connsiteX87" fmla="*/ 679450 w 3717925"/>
                  <a:gd name="connsiteY87" fmla="*/ 298450 h 3282950"/>
                  <a:gd name="connsiteX88" fmla="*/ 187325 w 3717925"/>
                  <a:gd name="connsiteY88" fmla="*/ 396875 h 3282950"/>
                  <a:gd name="connsiteX89" fmla="*/ 673100 w 3717925"/>
                  <a:gd name="connsiteY89" fmla="*/ 295275 h 3282950"/>
                  <a:gd name="connsiteX90" fmla="*/ 673100 w 3717925"/>
                  <a:gd name="connsiteY90" fmla="*/ 225425 h 3282950"/>
                  <a:gd name="connsiteX91" fmla="*/ 28575 w 3717925"/>
                  <a:gd name="connsiteY91" fmla="*/ 307975 h 3282950"/>
                  <a:gd name="connsiteX92" fmla="*/ 654050 w 3717925"/>
                  <a:gd name="connsiteY92" fmla="*/ 225425 h 3282950"/>
                  <a:gd name="connsiteX93" fmla="*/ 657225 w 3717925"/>
                  <a:gd name="connsiteY93" fmla="*/ 161925 h 3282950"/>
                  <a:gd name="connsiteX94" fmla="*/ 0 w 3717925"/>
                  <a:gd name="connsiteY94" fmla="*/ 254000 h 3282950"/>
                  <a:gd name="connsiteX95" fmla="*/ 647700 w 3717925"/>
                  <a:gd name="connsiteY95" fmla="*/ 161925 h 3282950"/>
                  <a:gd name="connsiteX96" fmla="*/ 647700 w 3717925"/>
                  <a:gd name="connsiteY96" fmla="*/ 133350 h 3282950"/>
                  <a:gd name="connsiteX97" fmla="*/ 158750 w 3717925"/>
                  <a:gd name="connsiteY97" fmla="*/ 158750 h 3282950"/>
                  <a:gd name="connsiteX98" fmla="*/ 638175 w 3717925"/>
                  <a:gd name="connsiteY98" fmla="*/ 136525 h 3282950"/>
                  <a:gd name="connsiteX99" fmla="*/ 641350 w 3717925"/>
                  <a:gd name="connsiteY99" fmla="*/ 104775 h 3282950"/>
                  <a:gd name="connsiteX100" fmla="*/ 238125 w 3717925"/>
                  <a:gd name="connsiteY100" fmla="*/ 117475 h 3282950"/>
                  <a:gd name="connsiteX101" fmla="*/ 631825 w 3717925"/>
                  <a:gd name="connsiteY101" fmla="*/ 104775 h 3282950"/>
                  <a:gd name="connsiteX102" fmla="*/ 638175 w 3717925"/>
                  <a:gd name="connsiteY102" fmla="*/ 76200 h 3282950"/>
                  <a:gd name="connsiteX103" fmla="*/ 130175 w 3717925"/>
                  <a:gd name="connsiteY103" fmla="*/ 92075 h 3282950"/>
                  <a:gd name="connsiteX104" fmla="*/ 619125 w 3717925"/>
                  <a:gd name="connsiteY104" fmla="*/ 73025 h 3282950"/>
                  <a:gd name="connsiteX105" fmla="*/ 622300 w 3717925"/>
                  <a:gd name="connsiteY105" fmla="*/ 38100 h 3282950"/>
                  <a:gd name="connsiteX106" fmla="*/ 25400 w 3717925"/>
                  <a:gd name="connsiteY106" fmla="*/ 73025 h 3282950"/>
                  <a:gd name="connsiteX107" fmla="*/ 615950 w 3717925"/>
                  <a:gd name="connsiteY107" fmla="*/ 31750 h 3282950"/>
                  <a:gd name="connsiteX108" fmla="*/ 615950 w 3717925"/>
                  <a:gd name="connsiteY108" fmla="*/ 0 h 3282950"/>
                  <a:gd name="connsiteX109" fmla="*/ 587375 w 3717925"/>
                  <a:gd name="connsiteY109" fmla="*/ 0 h 3282950"/>
                  <a:gd name="connsiteX0" fmla="*/ 3717925 w 3717925"/>
                  <a:gd name="connsiteY0" fmla="*/ 3282950 h 3282950"/>
                  <a:gd name="connsiteX1" fmla="*/ 2355850 w 3717925"/>
                  <a:gd name="connsiteY1" fmla="*/ 3279775 h 3282950"/>
                  <a:gd name="connsiteX2" fmla="*/ 2352675 w 3717925"/>
                  <a:gd name="connsiteY2" fmla="*/ 3124200 h 3282950"/>
                  <a:gd name="connsiteX3" fmla="*/ 2159000 w 3717925"/>
                  <a:gd name="connsiteY3" fmla="*/ 3127375 h 3282950"/>
                  <a:gd name="connsiteX4" fmla="*/ 2165350 w 3717925"/>
                  <a:gd name="connsiteY4" fmla="*/ 3035300 h 3282950"/>
                  <a:gd name="connsiteX5" fmla="*/ 2044700 w 3717925"/>
                  <a:gd name="connsiteY5" fmla="*/ 3035300 h 3282950"/>
                  <a:gd name="connsiteX6" fmla="*/ 2041525 w 3717925"/>
                  <a:gd name="connsiteY6" fmla="*/ 2870200 h 3282950"/>
                  <a:gd name="connsiteX7" fmla="*/ 1809750 w 3717925"/>
                  <a:gd name="connsiteY7" fmla="*/ 2870200 h 3282950"/>
                  <a:gd name="connsiteX8" fmla="*/ 1809750 w 3717925"/>
                  <a:gd name="connsiteY8" fmla="*/ 2813050 h 3282950"/>
                  <a:gd name="connsiteX9" fmla="*/ 1736725 w 3717925"/>
                  <a:gd name="connsiteY9" fmla="*/ 2816225 h 3282950"/>
                  <a:gd name="connsiteX10" fmla="*/ 1739900 w 3717925"/>
                  <a:gd name="connsiteY10" fmla="*/ 2762250 h 3282950"/>
                  <a:gd name="connsiteX11" fmla="*/ 1708150 w 3717925"/>
                  <a:gd name="connsiteY11" fmla="*/ 2762250 h 3282950"/>
                  <a:gd name="connsiteX12" fmla="*/ 1711325 w 3717925"/>
                  <a:gd name="connsiteY12" fmla="*/ 2644775 h 3282950"/>
                  <a:gd name="connsiteX13" fmla="*/ 1679575 w 3717925"/>
                  <a:gd name="connsiteY13" fmla="*/ 2651125 h 3282950"/>
                  <a:gd name="connsiteX14" fmla="*/ 1682750 w 3717925"/>
                  <a:gd name="connsiteY14" fmla="*/ 2593975 h 3282950"/>
                  <a:gd name="connsiteX15" fmla="*/ 1644650 w 3717925"/>
                  <a:gd name="connsiteY15" fmla="*/ 2597150 h 3282950"/>
                  <a:gd name="connsiteX16" fmla="*/ 1647825 w 3717925"/>
                  <a:gd name="connsiteY16" fmla="*/ 2536825 h 3282950"/>
                  <a:gd name="connsiteX17" fmla="*/ 1587500 w 3717925"/>
                  <a:gd name="connsiteY17" fmla="*/ 2536825 h 3282950"/>
                  <a:gd name="connsiteX18" fmla="*/ 1590675 w 3717925"/>
                  <a:gd name="connsiteY18" fmla="*/ 2489200 h 3282950"/>
                  <a:gd name="connsiteX19" fmla="*/ 1530350 w 3717925"/>
                  <a:gd name="connsiteY19" fmla="*/ 2492375 h 3282950"/>
                  <a:gd name="connsiteX20" fmla="*/ 1536700 w 3717925"/>
                  <a:gd name="connsiteY20" fmla="*/ 2444750 h 3282950"/>
                  <a:gd name="connsiteX21" fmla="*/ 1501775 w 3717925"/>
                  <a:gd name="connsiteY21" fmla="*/ 2444750 h 3282950"/>
                  <a:gd name="connsiteX22" fmla="*/ 1514475 w 3717925"/>
                  <a:gd name="connsiteY22" fmla="*/ 2400300 h 3282950"/>
                  <a:gd name="connsiteX23" fmla="*/ 1450975 w 3717925"/>
                  <a:gd name="connsiteY23" fmla="*/ 2397125 h 3282950"/>
                  <a:gd name="connsiteX24" fmla="*/ 1457325 w 3717925"/>
                  <a:gd name="connsiteY24" fmla="*/ 2346325 h 3282950"/>
                  <a:gd name="connsiteX25" fmla="*/ 1409700 w 3717925"/>
                  <a:gd name="connsiteY25" fmla="*/ 2349500 h 3282950"/>
                  <a:gd name="connsiteX26" fmla="*/ 1409700 w 3717925"/>
                  <a:gd name="connsiteY26" fmla="*/ 2279650 h 3282950"/>
                  <a:gd name="connsiteX27" fmla="*/ 1368425 w 3717925"/>
                  <a:gd name="connsiteY27" fmla="*/ 2276475 h 3282950"/>
                  <a:gd name="connsiteX28" fmla="*/ 1381125 w 3717925"/>
                  <a:gd name="connsiteY28" fmla="*/ 2212975 h 3282950"/>
                  <a:gd name="connsiteX29" fmla="*/ 1343025 w 3717925"/>
                  <a:gd name="connsiteY29" fmla="*/ 2209800 h 3282950"/>
                  <a:gd name="connsiteX30" fmla="*/ 1349375 w 3717925"/>
                  <a:gd name="connsiteY30" fmla="*/ 2130425 h 3282950"/>
                  <a:gd name="connsiteX31" fmla="*/ 1349375 w 3717925"/>
                  <a:gd name="connsiteY31" fmla="*/ 2130425 h 3282950"/>
                  <a:gd name="connsiteX32" fmla="*/ 762000 w 3717925"/>
                  <a:gd name="connsiteY32" fmla="*/ 2365375 h 3282950"/>
                  <a:gd name="connsiteX33" fmla="*/ 1330325 w 3717925"/>
                  <a:gd name="connsiteY33" fmla="*/ 2124075 h 3282950"/>
                  <a:gd name="connsiteX34" fmla="*/ 1336675 w 3717925"/>
                  <a:gd name="connsiteY34" fmla="*/ 2035175 h 3282950"/>
                  <a:gd name="connsiteX35" fmla="*/ 1266825 w 3717925"/>
                  <a:gd name="connsiteY35" fmla="*/ 2035175 h 3282950"/>
                  <a:gd name="connsiteX36" fmla="*/ 1276350 w 3717925"/>
                  <a:gd name="connsiteY36" fmla="*/ 1958975 h 3282950"/>
                  <a:gd name="connsiteX37" fmla="*/ 1266825 w 3717925"/>
                  <a:gd name="connsiteY37" fmla="*/ 1933575 h 3282950"/>
                  <a:gd name="connsiteX38" fmla="*/ 866775 w 3717925"/>
                  <a:gd name="connsiteY38" fmla="*/ 2003425 h 3282950"/>
                  <a:gd name="connsiteX39" fmla="*/ 1247775 w 3717925"/>
                  <a:gd name="connsiteY39" fmla="*/ 1933575 h 3282950"/>
                  <a:gd name="connsiteX40" fmla="*/ 1254125 w 3717925"/>
                  <a:gd name="connsiteY40" fmla="*/ 1889125 h 3282950"/>
                  <a:gd name="connsiteX41" fmla="*/ 1254125 w 3717925"/>
                  <a:gd name="connsiteY41" fmla="*/ 1860550 h 3282950"/>
                  <a:gd name="connsiteX42" fmla="*/ 612775 w 3717925"/>
                  <a:gd name="connsiteY42" fmla="*/ 1930400 h 3282950"/>
                  <a:gd name="connsiteX43" fmla="*/ 1235075 w 3717925"/>
                  <a:gd name="connsiteY43" fmla="*/ 1863725 h 3282950"/>
                  <a:gd name="connsiteX44" fmla="*/ 1241425 w 3717925"/>
                  <a:gd name="connsiteY44" fmla="*/ 1831975 h 3282950"/>
                  <a:gd name="connsiteX45" fmla="*/ 1212850 w 3717925"/>
                  <a:gd name="connsiteY45" fmla="*/ 1828800 h 3282950"/>
                  <a:gd name="connsiteX46" fmla="*/ 1212850 w 3717925"/>
                  <a:gd name="connsiteY46" fmla="*/ 1774825 h 3282950"/>
                  <a:gd name="connsiteX47" fmla="*/ 1184275 w 3717925"/>
                  <a:gd name="connsiteY47" fmla="*/ 1774825 h 3282950"/>
                  <a:gd name="connsiteX48" fmla="*/ 1187450 w 3717925"/>
                  <a:gd name="connsiteY48" fmla="*/ 1736725 h 3282950"/>
                  <a:gd name="connsiteX49" fmla="*/ 1146175 w 3717925"/>
                  <a:gd name="connsiteY49" fmla="*/ 1733550 h 3282950"/>
                  <a:gd name="connsiteX50" fmla="*/ 1152525 w 3717925"/>
                  <a:gd name="connsiteY50" fmla="*/ 1673225 h 3282950"/>
                  <a:gd name="connsiteX51" fmla="*/ 1152525 w 3717925"/>
                  <a:gd name="connsiteY51" fmla="*/ 1673225 h 3282950"/>
                  <a:gd name="connsiteX52" fmla="*/ 730250 w 3717925"/>
                  <a:gd name="connsiteY52" fmla="*/ 1758950 h 3282950"/>
                  <a:gd name="connsiteX53" fmla="*/ 1123950 w 3717925"/>
                  <a:gd name="connsiteY53" fmla="*/ 1670050 h 3282950"/>
                  <a:gd name="connsiteX54" fmla="*/ 1127125 w 3717925"/>
                  <a:gd name="connsiteY54" fmla="*/ 1593850 h 3282950"/>
                  <a:gd name="connsiteX55" fmla="*/ 1095375 w 3717925"/>
                  <a:gd name="connsiteY55" fmla="*/ 1593850 h 3282950"/>
                  <a:gd name="connsiteX56" fmla="*/ 1057275 w 3717925"/>
                  <a:gd name="connsiteY56" fmla="*/ 1409700 h 3282950"/>
                  <a:gd name="connsiteX57" fmla="*/ 1031875 w 3717925"/>
                  <a:gd name="connsiteY57" fmla="*/ 1292225 h 3282950"/>
                  <a:gd name="connsiteX58" fmla="*/ 1031875 w 3717925"/>
                  <a:gd name="connsiteY58" fmla="*/ 1292225 h 3282950"/>
                  <a:gd name="connsiteX59" fmla="*/ 984250 w 3717925"/>
                  <a:gd name="connsiteY59" fmla="*/ 1266825 h 3282950"/>
                  <a:gd name="connsiteX60" fmla="*/ 952500 w 3717925"/>
                  <a:gd name="connsiteY60" fmla="*/ 1184275 h 3282950"/>
                  <a:gd name="connsiteX61" fmla="*/ 955675 w 3717925"/>
                  <a:gd name="connsiteY61" fmla="*/ 1095375 h 3282950"/>
                  <a:gd name="connsiteX62" fmla="*/ 863600 w 3717925"/>
                  <a:gd name="connsiteY62" fmla="*/ 1095375 h 3282950"/>
                  <a:gd name="connsiteX63" fmla="*/ 873125 w 3717925"/>
                  <a:gd name="connsiteY63" fmla="*/ 1047750 h 3282950"/>
                  <a:gd name="connsiteX64" fmla="*/ 425450 w 3717925"/>
                  <a:gd name="connsiteY64" fmla="*/ 1114425 h 3282950"/>
                  <a:gd name="connsiteX65" fmla="*/ 860425 w 3717925"/>
                  <a:gd name="connsiteY65" fmla="*/ 1047750 h 3282950"/>
                  <a:gd name="connsiteX66" fmla="*/ 863600 w 3717925"/>
                  <a:gd name="connsiteY66" fmla="*/ 958850 h 3282950"/>
                  <a:gd name="connsiteX67" fmla="*/ 476250 w 3717925"/>
                  <a:gd name="connsiteY67" fmla="*/ 1028700 h 3282950"/>
                  <a:gd name="connsiteX68" fmla="*/ 841375 w 3717925"/>
                  <a:gd name="connsiteY68" fmla="*/ 955675 h 3282950"/>
                  <a:gd name="connsiteX69" fmla="*/ 844550 w 3717925"/>
                  <a:gd name="connsiteY69" fmla="*/ 892175 h 3282950"/>
                  <a:gd name="connsiteX70" fmla="*/ 784225 w 3717925"/>
                  <a:gd name="connsiteY70" fmla="*/ 892175 h 3282950"/>
                  <a:gd name="connsiteX71" fmla="*/ 787400 w 3717925"/>
                  <a:gd name="connsiteY71" fmla="*/ 768350 h 3282950"/>
                  <a:gd name="connsiteX72" fmla="*/ 771525 w 3717925"/>
                  <a:gd name="connsiteY72" fmla="*/ 679450 h 3282950"/>
                  <a:gd name="connsiteX73" fmla="*/ 768350 w 3717925"/>
                  <a:gd name="connsiteY73" fmla="*/ 615950 h 3282950"/>
                  <a:gd name="connsiteX74" fmla="*/ 733425 w 3717925"/>
                  <a:gd name="connsiteY74" fmla="*/ 612775 h 3282950"/>
                  <a:gd name="connsiteX75" fmla="*/ 736600 w 3717925"/>
                  <a:gd name="connsiteY75" fmla="*/ 539750 h 3282950"/>
                  <a:gd name="connsiteX76" fmla="*/ 352425 w 3717925"/>
                  <a:gd name="connsiteY76" fmla="*/ 593725 h 3282950"/>
                  <a:gd name="connsiteX77" fmla="*/ 717550 w 3717925"/>
                  <a:gd name="connsiteY77" fmla="*/ 533400 h 3282950"/>
                  <a:gd name="connsiteX78" fmla="*/ 720725 w 3717925"/>
                  <a:gd name="connsiteY78" fmla="*/ 479425 h 3282950"/>
                  <a:gd name="connsiteX79" fmla="*/ 260350 w 3717925"/>
                  <a:gd name="connsiteY79" fmla="*/ 517525 h 3282950"/>
                  <a:gd name="connsiteX80" fmla="*/ 708025 w 3717925"/>
                  <a:gd name="connsiteY80" fmla="*/ 482600 h 3282950"/>
                  <a:gd name="connsiteX81" fmla="*/ 704850 w 3717925"/>
                  <a:gd name="connsiteY81" fmla="*/ 415925 h 3282950"/>
                  <a:gd name="connsiteX82" fmla="*/ 412750 w 3717925"/>
                  <a:gd name="connsiteY82" fmla="*/ 438150 h 3282950"/>
                  <a:gd name="connsiteX83" fmla="*/ 695325 w 3717925"/>
                  <a:gd name="connsiteY83" fmla="*/ 415925 h 3282950"/>
                  <a:gd name="connsiteX84" fmla="*/ 688975 w 3717925"/>
                  <a:gd name="connsiteY84" fmla="*/ 339725 h 3282950"/>
                  <a:gd name="connsiteX85" fmla="*/ 149225 w 3717925"/>
                  <a:gd name="connsiteY85" fmla="*/ 422275 h 3282950"/>
                  <a:gd name="connsiteX86" fmla="*/ 673100 w 3717925"/>
                  <a:gd name="connsiteY86" fmla="*/ 333375 h 3282950"/>
                  <a:gd name="connsiteX87" fmla="*/ 679450 w 3717925"/>
                  <a:gd name="connsiteY87" fmla="*/ 298450 h 3282950"/>
                  <a:gd name="connsiteX88" fmla="*/ 187325 w 3717925"/>
                  <a:gd name="connsiteY88" fmla="*/ 396875 h 3282950"/>
                  <a:gd name="connsiteX89" fmla="*/ 673100 w 3717925"/>
                  <a:gd name="connsiteY89" fmla="*/ 295275 h 3282950"/>
                  <a:gd name="connsiteX90" fmla="*/ 673100 w 3717925"/>
                  <a:gd name="connsiteY90" fmla="*/ 225425 h 3282950"/>
                  <a:gd name="connsiteX91" fmla="*/ 28575 w 3717925"/>
                  <a:gd name="connsiteY91" fmla="*/ 307975 h 3282950"/>
                  <a:gd name="connsiteX92" fmla="*/ 654050 w 3717925"/>
                  <a:gd name="connsiteY92" fmla="*/ 225425 h 3282950"/>
                  <a:gd name="connsiteX93" fmla="*/ 657225 w 3717925"/>
                  <a:gd name="connsiteY93" fmla="*/ 161925 h 3282950"/>
                  <a:gd name="connsiteX94" fmla="*/ 0 w 3717925"/>
                  <a:gd name="connsiteY94" fmla="*/ 254000 h 3282950"/>
                  <a:gd name="connsiteX95" fmla="*/ 647700 w 3717925"/>
                  <a:gd name="connsiteY95" fmla="*/ 161925 h 3282950"/>
                  <a:gd name="connsiteX96" fmla="*/ 647700 w 3717925"/>
                  <a:gd name="connsiteY96" fmla="*/ 133350 h 3282950"/>
                  <a:gd name="connsiteX97" fmla="*/ 158750 w 3717925"/>
                  <a:gd name="connsiteY97" fmla="*/ 158750 h 3282950"/>
                  <a:gd name="connsiteX98" fmla="*/ 638175 w 3717925"/>
                  <a:gd name="connsiteY98" fmla="*/ 136525 h 3282950"/>
                  <a:gd name="connsiteX99" fmla="*/ 641350 w 3717925"/>
                  <a:gd name="connsiteY99" fmla="*/ 104775 h 3282950"/>
                  <a:gd name="connsiteX100" fmla="*/ 238125 w 3717925"/>
                  <a:gd name="connsiteY100" fmla="*/ 117475 h 3282950"/>
                  <a:gd name="connsiteX101" fmla="*/ 631825 w 3717925"/>
                  <a:gd name="connsiteY101" fmla="*/ 104775 h 3282950"/>
                  <a:gd name="connsiteX102" fmla="*/ 638175 w 3717925"/>
                  <a:gd name="connsiteY102" fmla="*/ 76200 h 3282950"/>
                  <a:gd name="connsiteX103" fmla="*/ 130175 w 3717925"/>
                  <a:gd name="connsiteY103" fmla="*/ 92075 h 3282950"/>
                  <a:gd name="connsiteX104" fmla="*/ 619125 w 3717925"/>
                  <a:gd name="connsiteY104" fmla="*/ 73025 h 3282950"/>
                  <a:gd name="connsiteX105" fmla="*/ 622300 w 3717925"/>
                  <a:gd name="connsiteY105" fmla="*/ 38100 h 3282950"/>
                  <a:gd name="connsiteX106" fmla="*/ 615950 w 3717925"/>
                  <a:gd name="connsiteY106" fmla="*/ 31750 h 3282950"/>
                  <a:gd name="connsiteX107" fmla="*/ 615950 w 3717925"/>
                  <a:gd name="connsiteY107" fmla="*/ 0 h 3282950"/>
                  <a:gd name="connsiteX108" fmla="*/ 587375 w 3717925"/>
                  <a:gd name="connsiteY108" fmla="*/ 0 h 3282950"/>
                  <a:gd name="connsiteX0" fmla="*/ 3717925 w 3717925"/>
                  <a:gd name="connsiteY0" fmla="*/ 3282950 h 3282950"/>
                  <a:gd name="connsiteX1" fmla="*/ 2355850 w 3717925"/>
                  <a:gd name="connsiteY1" fmla="*/ 3279775 h 3282950"/>
                  <a:gd name="connsiteX2" fmla="*/ 2352675 w 3717925"/>
                  <a:gd name="connsiteY2" fmla="*/ 3124200 h 3282950"/>
                  <a:gd name="connsiteX3" fmla="*/ 2159000 w 3717925"/>
                  <a:gd name="connsiteY3" fmla="*/ 3127375 h 3282950"/>
                  <a:gd name="connsiteX4" fmla="*/ 2165350 w 3717925"/>
                  <a:gd name="connsiteY4" fmla="*/ 3035300 h 3282950"/>
                  <a:gd name="connsiteX5" fmla="*/ 2044700 w 3717925"/>
                  <a:gd name="connsiteY5" fmla="*/ 3035300 h 3282950"/>
                  <a:gd name="connsiteX6" fmla="*/ 2041525 w 3717925"/>
                  <a:gd name="connsiteY6" fmla="*/ 2870200 h 3282950"/>
                  <a:gd name="connsiteX7" fmla="*/ 1809750 w 3717925"/>
                  <a:gd name="connsiteY7" fmla="*/ 2870200 h 3282950"/>
                  <a:gd name="connsiteX8" fmla="*/ 1809750 w 3717925"/>
                  <a:gd name="connsiteY8" fmla="*/ 2813050 h 3282950"/>
                  <a:gd name="connsiteX9" fmla="*/ 1736725 w 3717925"/>
                  <a:gd name="connsiteY9" fmla="*/ 2816225 h 3282950"/>
                  <a:gd name="connsiteX10" fmla="*/ 1739900 w 3717925"/>
                  <a:gd name="connsiteY10" fmla="*/ 2762250 h 3282950"/>
                  <a:gd name="connsiteX11" fmla="*/ 1708150 w 3717925"/>
                  <a:gd name="connsiteY11" fmla="*/ 2762250 h 3282950"/>
                  <a:gd name="connsiteX12" fmla="*/ 1711325 w 3717925"/>
                  <a:gd name="connsiteY12" fmla="*/ 2644775 h 3282950"/>
                  <a:gd name="connsiteX13" fmla="*/ 1679575 w 3717925"/>
                  <a:gd name="connsiteY13" fmla="*/ 2651125 h 3282950"/>
                  <a:gd name="connsiteX14" fmla="*/ 1682750 w 3717925"/>
                  <a:gd name="connsiteY14" fmla="*/ 2593975 h 3282950"/>
                  <a:gd name="connsiteX15" fmla="*/ 1644650 w 3717925"/>
                  <a:gd name="connsiteY15" fmla="*/ 2597150 h 3282950"/>
                  <a:gd name="connsiteX16" fmla="*/ 1647825 w 3717925"/>
                  <a:gd name="connsiteY16" fmla="*/ 2536825 h 3282950"/>
                  <a:gd name="connsiteX17" fmla="*/ 1587500 w 3717925"/>
                  <a:gd name="connsiteY17" fmla="*/ 2536825 h 3282950"/>
                  <a:gd name="connsiteX18" fmla="*/ 1590675 w 3717925"/>
                  <a:gd name="connsiteY18" fmla="*/ 2489200 h 3282950"/>
                  <a:gd name="connsiteX19" fmla="*/ 1530350 w 3717925"/>
                  <a:gd name="connsiteY19" fmla="*/ 2492375 h 3282950"/>
                  <a:gd name="connsiteX20" fmla="*/ 1536700 w 3717925"/>
                  <a:gd name="connsiteY20" fmla="*/ 2444750 h 3282950"/>
                  <a:gd name="connsiteX21" fmla="*/ 1501775 w 3717925"/>
                  <a:gd name="connsiteY21" fmla="*/ 2444750 h 3282950"/>
                  <a:gd name="connsiteX22" fmla="*/ 1514475 w 3717925"/>
                  <a:gd name="connsiteY22" fmla="*/ 2400300 h 3282950"/>
                  <a:gd name="connsiteX23" fmla="*/ 1450975 w 3717925"/>
                  <a:gd name="connsiteY23" fmla="*/ 2397125 h 3282950"/>
                  <a:gd name="connsiteX24" fmla="*/ 1457325 w 3717925"/>
                  <a:gd name="connsiteY24" fmla="*/ 2346325 h 3282950"/>
                  <a:gd name="connsiteX25" fmla="*/ 1409700 w 3717925"/>
                  <a:gd name="connsiteY25" fmla="*/ 2349500 h 3282950"/>
                  <a:gd name="connsiteX26" fmla="*/ 1409700 w 3717925"/>
                  <a:gd name="connsiteY26" fmla="*/ 2279650 h 3282950"/>
                  <a:gd name="connsiteX27" fmla="*/ 1368425 w 3717925"/>
                  <a:gd name="connsiteY27" fmla="*/ 2276475 h 3282950"/>
                  <a:gd name="connsiteX28" fmla="*/ 1381125 w 3717925"/>
                  <a:gd name="connsiteY28" fmla="*/ 2212975 h 3282950"/>
                  <a:gd name="connsiteX29" fmla="*/ 1343025 w 3717925"/>
                  <a:gd name="connsiteY29" fmla="*/ 2209800 h 3282950"/>
                  <a:gd name="connsiteX30" fmla="*/ 1349375 w 3717925"/>
                  <a:gd name="connsiteY30" fmla="*/ 2130425 h 3282950"/>
                  <a:gd name="connsiteX31" fmla="*/ 1349375 w 3717925"/>
                  <a:gd name="connsiteY31" fmla="*/ 2130425 h 3282950"/>
                  <a:gd name="connsiteX32" fmla="*/ 762000 w 3717925"/>
                  <a:gd name="connsiteY32" fmla="*/ 2365375 h 3282950"/>
                  <a:gd name="connsiteX33" fmla="*/ 1330325 w 3717925"/>
                  <a:gd name="connsiteY33" fmla="*/ 2124075 h 3282950"/>
                  <a:gd name="connsiteX34" fmla="*/ 1336675 w 3717925"/>
                  <a:gd name="connsiteY34" fmla="*/ 2035175 h 3282950"/>
                  <a:gd name="connsiteX35" fmla="*/ 1266825 w 3717925"/>
                  <a:gd name="connsiteY35" fmla="*/ 2035175 h 3282950"/>
                  <a:gd name="connsiteX36" fmla="*/ 1276350 w 3717925"/>
                  <a:gd name="connsiteY36" fmla="*/ 1958975 h 3282950"/>
                  <a:gd name="connsiteX37" fmla="*/ 1266825 w 3717925"/>
                  <a:gd name="connsiteY37" fmla="*/ 1933575 h 3282950"/>
                  <a:gd name="connsiteX38" fmla="*/ 866775 w 3717925"/>
                  <a:gd name="connsiteY38" fmla="*/ 2003425 h 3282950"/>
                  <a:gd name="connsiteX39" fmla="*/ 1247775 w 3717925"/>
                  <a:gd name="connsiteY39" fmla="*/ 1933575 h 3282950"/>
                  <a:gd name="connsiteX40" fmla="*/ 1254125 w 3717925"/>
                  <a:gd name="connsiteY40" fmla="*/ 1889125 h 3282950"/>
                  <a:gd name="connsiteX41" fmla="*/ 1254125 w 3717925"/>
                  <a:gd name="connsiteY41" fmla="*/ 1860550 h 3282950"/>
                  <a:gd name="connsiteX42" fmla="*/ 612775 w 3717925"/>
                  <a:gd name="connsiteY42" fmla="*/ 1930400 h 3282950"/>
                  <a:gd name="connsiteX43" fmla="*/ 1235075 w 3717925"/>
                  <a:gd name="connsiteY43" fmla="*/ 1863725 h 3282950"/>
                  <a:gd name="connsiteX44" fmla="*/ 1241425 w 3717925"/>
                  <a:gd name="connsiteY44" fmla="*/ 1831975 h 3282950"/>
                  <a:gd name="connsiteX45" fmla="*/ 1212850 w 3717925"/>
                  <a:gd name="connsiteY45" fmla="*/ 1828800 h 3282950"/>
                  <a:gd name="connsiteX46" fmla="*/ 1212850 w 3717925"/>
                  <a:gd name="connsiteY46" fmla="*/ 1774825 h 3282950"/>
                  <a:gd name="connsiteX47" fmla="*/ 1184275 w 3717925"/>
                  <a:gd name="connsiteY47" fmla="*/ 1774825 h 3282950"/>
                  <a:gd name="connsiteX48" fmla="*/ 1187450 w 3717925"/>
                  <a:gd name="connsiteY48" fmla="*/ 1736725 h 3282950"/>
                  <a:gd name="connsiteX49" fmla="*/ 1146175 w 3717925"/>
                  <a:gd name="connsiteY49" fmla="*/ 1733550 h 3282950"/>
                  <a:gd name="connsiteX50" fmla="*/ 1152525 w 3717925"/>
                  <a:gd name="connsiteY50" fmla="*/ 1673225 h 3282950"/>
                  <a:gd name="connsiteX51" fmla="*/ 1152525 w 3717925"/>
                  <a:gd name="connsiteY51" fmla="*/ 1673225 h 3282950"/>
                  <a:gd name="connsiteX52" fmla="*/ 730250 w 3717925"/>
                  <a:gd name="connsiteY52" fmla="*/ 1758950 h 3282950"/>
                  <a:gd name="connsiteX53" fmla="*/ 1123950 w 3717925"/>
                  <a:gd name="connsiteY53" fmla="*/ 1670050 h 3282950"/>
                  <a:gd name="connsiteX54" fmla="*/ 1127125 w 3717925"/>
                  <a:gd name="connsiteY54" fmla="*/ 1593850 h 3282950"/>
                  <a:gd name="connsiteX55" fmla="*/ 1095375 w 3717925"/>
                  <a:gd name="connsiteY55" fmla="*/ 1593850 h 3282950"/>
                  <a:gd name="connsiteX56" fmla="*/ 1057275 w 3717925"/>
                  <a:gd name="connsiteY56" fmla="*/ 1409700 h 3282950"/>
                  <a:gd name="connsiteX57" fmla="*/ 1031875 w 3717925"/>
                  <a:gd name="connsiteY57" fmla="*/ 1292225 h 3282950"/>
                  <a:gd name="connsiteX58" fmla="*/ 1031875 w 3717925"/>
                  <a:gd name="connsiteY58" fmla="*/ 1292225 h 3282950"/>
                  <a:gd name="connsiteX59" fmla="*/ 984250 w 3717925"/>
                  <a:gd name="connsiteY59" fmla="*/ 1266825 h 3282950"/>
                  <a:gd name="connsiteX60" fmla="*/ 952500 w 3717925"/>
                  <a:gd name="connsiteY60" fmla="*/ 1184275 h 3282950"/>
                  <a:gd name="connsiteX61" fmla="*/ 955675 w 3717925"/>
                  <a:gd name="connsiteY61" fmla="*/ 1095375 h 3282950"/>
                  <a:gd name="connsiteX62" fmla="*/ 863600 w 3717925"/>
                  <a:gd name="connsiteY62" fmla="*/ 1095375 h 3282950"/>
                  <a:gd name="connsiteX63" fmla="*/ 873125 w 3717925"/>
                  <a:gd name="connsiteY63" fmla="*/ 1047750 h 3282950"/>
                  <a:gd name="connsiteX64" fmla="*/ 425450 w 3717925"/>
                  <a:gd name="connsiteY64" fmla="*/ 1114425 h 3282950"/>
                  <a:gd name="connsiteX65" fmla="*/ 860425 w 3717925"/>
                  <a:gd name="connsiteY65" fmla="*/ 1047750 h 3282950"/>
                  <a:gd name="connsiteX66" fmla="*/ 863600 w 3717925"/>
                  <a:gd name="connsiteY66" fmla="*/ 958850 h 3282950"/>
                  <a:gd name="connsiteX67" fmla="*/ 476250 w 3717925"/>
                  <a:gd name="connsiteY67" fmla="*/ 1028700 h 3282950"/>
                  <a:gd name="connsiteX68" fmla="*/ 841375 w 3717925"/>
                  <a:gd name="connsiteY68" fmla="*/ 955675 h 3282950"/>
                  <a:gd name="connsiteX69" fmla="*/ 844550 w 3717925"/>
                  <a:gd name="connsiteY69" fmla="*/ 892175 h 3282950"/>
                  <a:gd name="connsiteX70" fmla="*/ 784225 w 3717925"/>
                  <a:gd name="connsiteY70" fmla="*/ 892175 h 3282950"/>
                  <a:gd name="connsiteX71" fmla="*/ 787400 w 3717925"/>
                  <a:gd name="connsiteY71" fmla="*/ 768350 h 3282950"/>
                  <a:gd name="connsiteX72" fmla="*/ 771525 w 3717925"/>
                  <a:gd name="connsiteY72" fmla="*/ 679450 h 3282950"/>
                  <a:gd name="connsiteX73" fmla="*/ 768350 w 3717925"/>
                  <a:gd name="connsiteY73" fmla="*/ 615950 h 3282950"/>
                  <a:gd name="connsiteX74" fmla="*/ 733425 w 3717925"/>
                  <a:gd name="connsiteY74" fmla="*/ 612775 h 3282950"/>
                  <a:gd name="connsiteX75" fmla="*/ 736600 w 3717925"/>
                  <a:gd name="connsiteY75" fmla="*/ 539750 h 3282950"/>
                  <a:gd name="connsiteX76" fmla="*/ 352425 w 3717925"/>
                  <a:gd name="connsiteY76" fmla="*/ 593725 h 3282950"/>
                  <a:gd name="connsiteX77" fmla="*/ 717550 w 3717925"/>
                  <a:gd name="connsiteY77" fmla="*/ 533400 h 3282950"/>
                  <a:gd name="connsiteX78" fmla="*/ 720725 w 3717925"/>
                  <a:gd name="connsiteY78" fmla="*/ 479425 h 3282950"/>
                  <a:gd name="connsiteX79" fmla="*/ 260350 w 3717925"/>
                  <a:gd name="connsiteY79" fmla="*/ 517525 h 3282950"/>
                  <a:gd name="connsiteX80" fmla="*/ 708025 w 3717925"/>
                  <a:gd name="connsiteY80" fmla="*/ 482600 h 3282950"/>
                  <a:gd name="connsiteX81" fmla="*/ 704850 w 3717925"/>
                  <a:gd name="connsiteY81" fmla="*/ 415925 h 3282950"/>
                  <a:gd name="connsiteX82" fmla="*/ 412750 w 3717925"/>
                  <a:gd name="connsiteY82" fmla="*/ 438150 h 3282950"/>
                  <a:gd name="connsiteX83" fmla="*/ 695325 w 3717925"/>
                  <a:gd name="connsiteY83" fmla="*/ 415925 h 3282950"/>
                  <a:gd name="connsiteX84" fmla="*/ 688975 w 3717925"/>
                  <a:gd name="connsiteY84" fmla="*/ 339725 h 3282950"/>
                  <a:gd name="connsiteX85" fmla="*/ 149225 w 3717925"/>
                  <a:gd name="connsiteY85" fmla="*/ 422275 h 3282950"/>
                  <a:gd name="connsiteX86" fmla="*/ 673100 w 3717925"/>
                  <a:gd name="connsiteY86" fmla="*/ 333375 h 3282950"/>
                  <a:gd name="connsiteX87" fmla="*/ 679450 w 3717925"/>
                  <a:gd name="connsiteY87" fmla="*/ 298450 h 3282950"/>
                  <a:gd name="connsiteX88" fmla="*/ 187325 w 3717925"/>
                  <a:gd name="connsiteY88" fmla="*/ 396875 h 3282950"/>
                  <a:gd name="connsiteX89" fmla="*/ 673100 w 3717925"/>
                  <a:gd name="connsiteY89" fmla="*/ 295275 h 3282950"/>
                  <a:gd name="connsiteX90" fmla="*/ 673100 w 3717925"/>
                  <a:gd name="connsiteY90" fmla="*/ 225425 h 3282950"/>
                  <a:gd name="connsiteX91" fmla="*/ 28575 w 3717925"/>
                  <a:gd name="connsiteY91" fmla="*/ 307975 h 3282950"/>
                  <a:gd name="connsiteX92" fmla="*/ 654050 w 3717925"/>
                  <a:gd name="connsiteY92" fmla="*/ 225425 h 3282950"/>
                  <a:gd name="connsiteX93" fmla="*/ 657225 w 3717925"/>
                  <a:gd name="connsiteY93" fmla="*/ 161925 h 3282950"/>
                  <a:gd name="connsiteX94" fmla="*/ 0 w 3717925"/>
                  <a:gd name="connsiteY94" fmla="*/ 254000 h 3282950"/>
                  <a:gd name="connsiteX95" fmla="*/ 647700 w 3717925"/>
                  <a:gd name="connsiteY95" fmla="*/ 161925 h 3282950"/>
                  <a:gd name="connsiteX96" fmla="*/ 647700 w 3717925"/>
                  <a:gd name="connsiteY96" fmla="*/ 133350 h 3282950"/>
                  <a:gd name="connsiteX97" fmla="*/ 158750 w 3717925"/>
                  <a:gd name="connsiteY97" fmla="*/ 158750 h 3282950"/>
                  <a:gd name="connsiteX98" fmla="*/ 638175 w 3717925"/>
                  <a:gd name="connsiteY98" fmla="*/ 136525 h 3282950"/>
                  <a:gd name="connsiteX99" fmla="*/ 641350 w 3717925"/>
                  <a:gd name="connsiteY99" fmla="*/ 104775 h 3282950"/>
                  <a:gd name="connsiteX100" fmla="*/ 238125 w 3717925"/>
                  <a:gd name="connsiteY100" fmla="*/ 117475 h 3282950"/>
                  <a:gd name="connsiteX101" fmla="*/ 631825 w 3717925"/>
                  <a:gd name="connsiteY101" fmla="*/ 104775 h 3282950"/>
                  <a:gd name="connsiteX102" fmla="*/ 638175 w 3717925"/>
                  <a:gd name="connsiteY102" fmla="*/ 76200 h 3282950"/>
                  <a:gd name="connsiteX103" fmla="*/ 619125 w 3717925"/>
                  <a:gd name="connsiteY103" fmla="*/ 73025 h 3282950"/>
                  <a:gd name="connsiteX104" fmla="*/ 622300 w 3717925"/>
                  <a:gd name="connsiteY104" fmla="*/ 38100 h 3282950"/>
                  <a:gd name="connsiteX105" fmla="*/ 615950 w 3717925"/>
                  <a:gd name="connsiteY105" fmla="*/ 31750 h 3282950"/>
                  <a:gd name="connsiteX106" fmla="*/ 615950 w 3717925"/>
                  <a:gd name="connsiteY106" fmla="*/ 0 h 3282950"/>
                  <a:gd name="connsiteX107" fmla="*/ 587375 w 3717925"/>
                  <a:gd name="connsiteY107" fmla="*/ 0 h 3282950"/>
                  <a:gd name="connsiteX0" fmla="*/ 3717925 w 3717925"/>
                  <a:gd name="connsiteY0" fmla="*/ 3282950 h 3282950"/>
                  <a:gd name="connsiteX1" fmla="*/ 2355850 w 3717925"/>
                  <a:gd name="connsiteY1" fmla="*/ 3279775 h 3282950"/>
                  <a:gd name="connsiteX2" fmla="*/ 2352675 w 3717925"/>
                  <a:gd name="connsiteY2" fmla="*/ 3124200 h 3282950"/>
                  <a:gd name="connsiteX3" fmla="*/ 2159000 w 3717925"/>
                  <a:gd name="connsiteY3" fmla="*/ 3127375 h 3282950"/>
                  <a:gd name="connsiteX4" fmla="*/ 2165350 w 3717925"/>
                  <a:gd name="connsiteY4" fmla="*/ 3035300 h 3282950"/>
                  <a:gd name="connsiteX5" fmla="*/ 2044700 w 3717925"/>
                  <a:gd name="connsiteY5" fmla="*/ 3035300 h 3282950"/>
                  <a:gd name="connsiteX6" fmla="*/ 2041525 w 3717925"/>
                  <a:gd name="connsiteY6" fmla="*/ 2870200 h 3282950"/>
                  <a:gd name="connsiteX7" fmla="*/ 1809750 w 3717925"/>
                  <a:gd name="connsiteY7" fmla="*/ 2870200 h 3282950"/>
                  <a:gd name="connsiteX8" fmla="*/ 1809750 w 3717925"/>
                  <a:gd name="connsiteY8" fmla="*/ 2813050 h 3282950"/>
                  <a:gd name="connsiteX9" fmla="*/ 1736725 w 3717925"/>
                  <a:gd name="connsiteY9" fmla="*/ 2816225 h 3282950"/>
                  <a:gd name="connsiteX10" fmla="*/ 1739900 w 3717925"/>
                  <a:gd name="connsiteY10" fmla="*/ 2762250 h 3282950"/>
                  <a:gd name="connsiteX11" fmla="*/ 1708150 w 3717925"/>
                  <a:gd name="connsiteY11" fmla="*/ 2762250 h 3282950"/>
                  <a:gd name="connsiteX12" fmla="*/ 1711325 w 3717925"/>
                  <a:gd name="connsiteY12" fmla="*/ 2644775 h 3282950"/>
                  <a:gd name="connsiteX13" fmla="*/ 1679575 w 3717925"/>
                  <a:gd name="connsiteY13" fmla="*/ 2651125 h 3282950"/>
                  <a:gd name="connsiteX14" fmla="*/ 1682750 w 3717925"/>
                  <a:gd name="connsiteY14" fmla="*/ 2593975 h 3282950"/>
                  <a:gd name="connsiteX15" fmla="*/ 1644650 w 3717925"/>
                  <a:gd name="connsiteY15" fmla="*/ 2597150 h 3282950"/>
                  <a:gd name="connsiteX16" fmla="*/ 1647825 w 3717925"/>
                  <a:gd name="connsiteY16" fmla="*/ 2536825 h 3282950"/>
                  <a:gd name="connsiteX17" fmla="*/ 1587500 w 3717925"/>
                  <a:gd name="connsiteY17" fmla="*/ 2536825 h 3282950"/>
                  <a:gd name="connsiteX18" fmla="*/ 1590675 w 3717925"/>
                  <a:gd name="connsiteY18" fmla="*/ 2489200 h 3282950"/>
                  <a:gd name="connsiteX19" fmla="*/ 1530350 w 3717925"/>
                  <a:gd name="connsiteY19" fmla="*/ 2492375 h 3282950"/>
                  <a:gd name="connsiteX20" fmla="*/ 1536700 w 3717925"/>
                  <a:gd name="connsiteY20" fmla="*/ 2444750 h 3282950"/>
                  <a:gd name="connsiteX21" fmla="*/ 1501775 w 3717925"/>
                  <a:gd name="connsiteY21" fmla="*/ 2444750 h 3282950"/>
                  <a:gd name="connsiteX22" fmla="*/ 1514475 w 3717925"/>
                  <a:gd name="connsiteY22" fmla="*/ 2400300 h 3282950"/>
                  <a:gd name="connsiteX23" fmla="*/ 1450975 w 3717925"/>
                  <a:gd name="connsiteY23" fmla="*/ 2397125 h 3282950"/>
                  <a:gd name="connsiteX24" fmla="*/ 1457325 w 3717925"/>
                  <a:gd name="connsiteY24" fmla="*/ 2346325 h 3282950"/>
                  <a:gd name="connsiteX25" fmla="*/ 1409700 w 3717925"/>
                  <a:gd name="connsiteY25" fmla="*/ 2349500 h 3282950"/>
                  <a:gd name="connsiteX26" fmla="*/ 1409700 w 3717925"/>
                  <a:gd name="connsiteY26" fmla="*/ 2279650 h 3282950"/>
                  <a:gd name="connsiteX27" fmla="*/ 1368425 w 3717925"/>
                  <a:gd name="connsiteY27" fmla="*/ 2276475 h 3282950"/>
                  <a:gd name="connsiteX28" fmla="*/ 1381125 w 3717925"/>
                  <a:gd name="connsiteY28" fmla="*/ 2212975 h 3282950"/>
                  <a:gd name="connsiteX29" fmla="*/ 1343025 w 3717925"/>
                  <a:gd name="connsiteY29" fmla="*/ 2209800 h 3282950"/>
                  <a:gd name="connsiteX30" fmla="*/ 1349375 w 3717925"/>
                  <a:gd name="connsiteY30" fmla="*/ 2130425 h 3282950"/>
                  <a:gd name="connsiteX31" fmla="*/ 1349375 w 3717925"/>
                  <a:gd name="connsiteY31" fmla="*/ 2130425 h 3282950"/>
                  <a:gd name="connsiteX32" fmla="*/ 762000 w 3717925"/>
                  <a:gd name="connsiteY32" fmla="*/ 2365375 h 3282950"/>
                  <a:gd name="connsiteX33" fmla="*/ 1330325 w 3717925"/>
                  <a:gd name="connsiteY33" fmla="*/ 2124075 h 3282950"/>
                  <a:gd name="connsiteX34" fmla="*/ 1336675 w 3717925"/>
                  <a:gd name="connsiteY34" fmla="*/ 2035175 h 3282950"/>
                  <a:gd name="connsiteX35" fmla="*/ 1266825 w 3717925"/>
                  <a:gd name="connsiteY35" fmla="*/ 2035175 h 3282950"/>
                  <a:gd name="connsiteX36" fmla="*/ 1276350 w 3717925"/>
                  <a:gd name="connsiteY36" fmla="*/ 1958975 h 3282950"/>
                  <a:gd name="connsiteX37" fmla="*/ 1266825 w 3717925"/>
                  <a:gd name="connsiteY37" fmla="*/ 1933575 h 3282950"/>
                  <a:gd name="connsiteX38" fmla="*/ 866775 w 3717925"/>
                  <a:gd name="connsiteY38" fmla="*/ 2003425 h 3282950"/>
                  <a:gd name="connsiteX39" fmla="*/ 1247775 w 3717925"/>
                  <a:gd name="connsiteY39" fmla="*/ 1933575 h 3282950"/>
                  <a:gd name="connsiteX40" fmla="*/ 1254125 w 3717925"/>
                  <a:gd name="connsiteY40" fmla="*/ 1889125 h 3282950"/>
                  <a:gd name="connsiteX41" fmla="*/ 1254125 w 3717925"/>
                  <a:gd name="connsiteY41" fmla="*/ 1860550 h 3282950"/>
                  <a:gd name="connsiteX42" fmla="*/ 612775 w 3717925"/>
                  <a:gd name="connsiteY42" fmla="*/ 1930400 h 3282950"/>
                  <a:gd name="connsiteX43" fmla="*/ 1235075 w 3717925"/>
                  <a:gd name="connsiteY43" fmla="*/ 1863725 h 3282950"/>
                  <a:gd name="connsiteX44" fmla="*/ 1241425 w 3717925"/>
                  <a:gd name="connsiteY44" fmla="*/ 1831975 h 3282950"/>
                  <a:gd name="connsiteX45" fmla="*/ 1212850 w 3717925"/>
                  <a:gd name="connsiteY45" fmla="*/ 1828800 h 3282950"/>
                  <a:gd name="connsiteX46" fmla="*/ 1212850 w 3717925"/>
                  <a:gd name="connsiteY46" fmla="*/ 1774825 h 3282950"/>
                  <a:gd name="connsiteX47" fmla="*/ 1184275 w 3717925"/>
                  <a:gd name="connsiteY47" fmla="*/ 1774825 h 3282950"/>
                  <a:gd name="connsiteX48" fmla="*/ 1187450 w 3717925"/>
                  <a:gd name="connsiteY48" fmla="*/ 1736725 h 3282950"/>
                  <a:gd name="connsiteX49" fmla="*/ 1146175 w 3717925"/>
                  <a:gd name="connsiteY49" fmla="*/ 1733550 h 3282950"/>
                  <a:gd name="connsiteX50" fmla="*/ 1152525 w 3717925"/>
                  <a:gd name="connsiteY50" fmla="*/ 1673225 h 3282950"/>
                  <a:gd name="connsiteX51" fmla="*/ 1152525 w 3717925"/>
                  <a:gd name="connsiteY51" fmla="*/ 1673225 h 3282950"/>
                  <a:gd name="connsiteX52" fmla="*/ 730250 w 3717925"/>
                  <a:gd name="connsiteY52" fmla="*/ 1758950 h 3282950"/>
                  <a:gd name="connsiteX53" fmla="*/ 1123950 w 3717925"/>
                  <a:gd name="connsiteY53" fmla="*/ 1670050 h 3282950"/>
                  <a:gd name="connsiteX54" fmla="*/ 1127125 w 3717925"/>
                  <a:gd name="connsiteY54" fmla="*/ 1593850 h 3282950"/>
                  <a:gd name="connsiteX55" fmla="*/ 1095375 w 3717925"/>
                  <a:gd name="connsiteY55" fmla="*/ 1593850 h 3282950"/>
                  <a:gd name="connsiteX56" fmla="*/ 1057275 w 3717925"/>
                  <a:gd name="connsiteY56" fmla="*/ 1409700 h 3282950"/>
                  <a:gd name="connsiteX57" fmla="*/ 1031875 w 3717925"/>
                  <a:gd name="connsiteY57" fmla="*/ 1292225 h 3282950"/>
                  <a:gd name="connsiteX58" fmla="*/ 1031875 w 3717925"/>
                  <a:gd name="connsiteY58" fmla="*/ 1292225 h 3282950"/>
                  <a:gd name="connsiteX59" fmla="*/ 984250 w 3717925"/>
                  <a:gd name="connsiteY59" fmla="*/ 1266825 h 3282950"/>
                  <a:gd name="connsiteX60" fmla="*/ 952500 w 3717925"/>
                  <a:gd name="connsiteY60" fmla="*/ 1184275 h 3282950"/>
                  <a:gd name="connsiteX61" fmla="*/ 955675 w 3717925"/>
                  <a:gd name="connsiteY61" fmla="*/ 1095375 h 3282950"/>
                  <a:gd name="connsiteX62" fmla="*/ 863600 w 3717925"/>
                  <a:gd name="connsiteY62" fmla="*/ 1095375 h 3282950"/>
                  <a:gd name="connsiteX63" fmla="*/ 873125 w 3717925"/>
                  <a:gd name="connsiteY63" fmla="*/ 1047750 h 3282950"/>
                  <a:gd name="connsiteX64" fmla="*/ 425450 w 3717925"/>
                  <a:gd name="connsiteY64" fmla="*/ 1114425 h 3282950"/>
                  <a:gd name="connsiteX65" fmla="*/ 860425 w 3717925"/>
                  <a:gd name="connsiteY65" fmla="*/ 1047750 h 3282950"/>
                  <a:gd name="connsiteX66" fmla="*/ 863600 w 3717925"/>
                  <a:gd name="connsiteY66" fmla="*/ 958850 h 3282950"/>
                  <a:gd name="connsiteX67" fmla="*/ 476250 w 3717925"/>
                  <a:gd name="connsiteY67" fmla="*/ 1028700 h 3282950"/>
                  <a:gd name="connsiteX68" fmla="*/ 841375 w 3717925"/>
                  <a:gd name="connsiteY68" fmla="*/ 955675 h 3282950"/>
                  <a:gd name="connsiteX69" fmla="*/ 844550 w 3717925"/>
                  <a:gd name="connsiteY69" fmla="*/ 892175 h 3282950"/>
                  <a:gd name="connsiteX70" fmla="*/ 784225 w 3717925"/>
                  <a:gd name="connsiteY70" fmla="*/ 892175 h 3282950"/>
                  <a:gd name="connsiteX71" fmla="*/ 787400 w 3717925"/>
                  <a:gd name="connsiteY71" fmla="*/ 768350 h 3282950"/>
                  <a:gd name="connsiteX72" fmla="*/ 771525 w 3717925"/>
                  <a:gd name="connsiteY72" fmla="*/ 679450 h 3282950"/>
                  <a:gd name="connsiteX73" fmla="*/ 768350 w 3717925"/>
                  <a:gd name="connsiteY73" fmla="*/ 615950 h 3282950"/>
                  <a:gd name="connsiteX74" fmla="*/ 733425 w 3717925"/>
                  <a:gd name="connsiteY74" fmla="*/ 612775 h 3282950"/>
                  <a:gd name="connsiteX75" fmla="*/ 736600 w 3717925"/>
                  <a:gd name="connsiteY75" fmla="*/ 539750 h 3282950"/>
                  <a:gd name="connsiteX76" fmla="*/ 352425 w 3717925"/>
                  <a:gd name="connsiteY76" fmla="*/ 593725 h 3282950"/>
                  <a:gd name="connsiteX77" fmla="*/ 717550 w 3717925"/>
                  <a:gd name="connsiteY77" fmla="*/ 533400 h 3282950"/>
                  <a:gd name="connsiteX78" fmla="*/ 720725 w 3717925"/>
                  <a:gd name="connsiteY78" fmla="*/ 479425 h 3282950"/>
                  <a:gd name="connsiteX79" fmla="*/ 260350 w 3717925"/>
                  <a:gd name="connsiteY79" fmla="*/ 517525 h 3282950"/>
                  <a:gd name="connsiteX80" fmla="*/ 708025 w 3717925"/>
                  <a:gd name="connsiteY80" fmla="*/ 482600 h 3282950"/>
                  <a:gd name="connsiteX81" fmla="*/ 704850 w 3717925"/>
                  <a:gd name="connsiteY81" fmla="*/ 415925 h 3282950"/>
                  <a:gd name="connsiteX82" fmla="*/ 412750 w 3717925"/>
                  <a:gd name="connsiteY82" fmla="*/ 438150 h 3282950"/>
                  <a:gd name="connsiteX83" fmla="*/ 695325 w 3717925"/>
                  <a:gd name="connsiteY83" fmla="*/ 415925 h 3282950"/>
                  <a:gd name="connsiteX84" fmla="*/ 688975 w 3717925"/>
                  <a:gd name="connsiteY84" fmla="*/ 339725 h 3282950"/>
                  <a:gd name="connsiteX85" fmla="*/ 149225 w 3717925"/>
                  <a:gd name="connsiteY85" fmla="*/ 422275 h 3282950"/>
                  <a:gd name="connsiteX86" fmla="*/ 673100 w 3717925"/>
                  <a:gd name="connsiteY86" fmla="*/ 333375 h 3282950"/>
                  <a:gd name="connsiteX87" fmla="*/ 679450 w 3717925"/>
                  <a:gd name="connsiteY87" fmla="*/ 298450 h 3282950"/>
                  <a:gd name="connsiteX88" fmla="*/ 187325 w 3717925"/>
                  <a:gd name="connsiteY88" fmla="*/ 396875 h 3282950"/>
                  <a:gd name="connsiteX89" fmla="*/ 673100 w 3717925"/>
                  <a:gd name="connsiteY89" fmla="*/ 295275 h 3282950"/>
                  <a:gd name="connsiteX90" fmla="*/ 673100 w 3717925"/>
                  <a:gd name="connsiteY90" fmla="*/ 225425 h 3282950"/>
                  <a:gd name="connsiteX91" fmla="*/ 28575 w 3717925"/>
                  <a:gd name="connsiteY91" fmla="*/ 307975 h 3282950"/>
                  <a:gd name="connsiteX92" fmla="*/ 654050 w 3717925"/>
                  <a:gd name="connsiteY92" fmla="*/ 225425 h 3282950"/>
                  <a:gd name="connsiteX93" fmla="*/ 657225 w 3717925"/>
                  <a:gd name="connsiteY93" fmla="*/ 161925 h 3282950"/>
                  <a:gd name="connsiteX94" fmla="*/ 0 w 3717925"/>
                  <a:gd name="connsiteY94" fmla="*/ 254000 h 3282950"/>
                  <a:gd name="connsiteX95" fmla="*/ 647700 w 3717925"/>
                  <a:gd name="connsiteY95" fmla="*/ 161925 h 3282950"/>
                  <a:gd name="connsiteX96" fmla="*/ 647700 w 3717925"/>
                  <a:gd name="connsiteY96" fmla="*/ 133350 h 3282950"/>
                  <a:gd name="connsiteX97" fmla="*/ 158750 w 3717925"/>
                  <a:gd name="connsiteY97" fmla="*/ 158750 h 3282950"/>
                  <a:gd name="connsiteX98" fmla="*/ 638175 w 3717925"/>
                  <a:gd name="connsiteY98" fmla="*/ 136525 h 3282950"/>
                  <a:gd name="connsiteX99" fmla="*/ 641350 w 3717925"/>
                  <a:gd name="connsiteY99" fmla="*/ 104775 h 3282950"/>
                  <a:gd name="connsiteX100" fmla="*/ 631825 w 3717925"/>
                  <a:gd name="connsiteY100" fmla="*/ 104775 h 3282950"/>
                  <a:gd name="connsiteX101" fmla="*/ 638175 w 3717925"/>
                  <a:gd name="connsiteY101" fmla="*/ 76200 h 3282950"/>
                  <a:gd name="connsiteX102" fmla="*/ 619125 w 3717925"/>
                  <a:gd name="connsiteY102" fmla="*/ 73025 h 3282950"/>
                  <a:gd name="connsiteX103" fmla="*/ 622300 w 3717925"/>
                  <a:gd name="connsiteY103" fmla="*/ 38100 h 3282950"/>
                  <a:gd name="connsiteX104" fmla="*/ 615950 w 3717925"/>
                  <a:gd name="connsiteY104" fmla="*/ 31750 h 3282950"/>
                  <a:gd name="connsiteX105" fmla="*/ 615950 w 3717925"/>
                  <a:gd name="connsiteY105" fmla="*/ 0 h 3282950"/>
                  <a:gd name="connsiteX106" fmla="*/ 587375 w 3717925"/>
                  <a:gd name="connsiteY106" fmla="*/ 0 h 3282950"/>
                  <a:gd name="connsiteX0" fmla="*/ 3717925 w 3717925"/>
                  <a:gd name="connsiteY0" fmla="*/ 3282950 h 3282950"/>
                  <a:gd name="connsiteX1" fmla="*/ 2355850 w 3717925"/>
                  <a:gd name="connsiteY1" fmla="*/ 3279775 h 3282950"/>
                  <a:gd name="connsiteX2" fmla="*/ 2352675 w 3717925"/>
                  <a:gd name="connsiteY2" fmla="*/ 3124200 h 3282950"/>
                  <a:gd name="connsiteX3" fmla="*/ 2159000 w 3717925"/>
                  <a:gd name="connsiteY3" fmla="*/ 3127375 h 3282950"/>
                  <a:gd name="connsiteX4" fmla="*/ 2165350 w 3717925"/>
                  <a:gd name="connsiteY4" fmla="*/ 3035300 h 3282950"/>
                  <a:gd name="connsiteX5" fmla="*/ 2044700 w 3717925"/>
                  <a:gd name="connsiteY5" fmla="*/ 3035300 h 3282950"/>
                  <a:gd name="connsiteX6" fmla="*/ 2041525 w 3717925"/>
                  <a:gd name="connsiteY6" fmla="*/ 2870200 h 3282950"/>
                  <a:gd name="connsiteX7" fmla="*/ 1809750 w 3717925"/>
                  <a:gd name="connsiteY7" fmla="*/ 2870200 h 3282950"/>
                  <a:gd name="connsiteX8" fmla="*/ 1809750 w 3717925"/>
                  <a:gd name="connsiteY8" fmla="*/ 2813050 h 3282950"/>
                  <a:gd name="connsiteX9" fmla="*/ 1736725 w 3717925"/>
                  <a:gd name="connsiteY9" fmla="*/ 2816225 h 3282950"/>
                  <a:gd name="connsiteX10" fmla="*/ 1739900 w 3717925"/>
                  <a:gd name="connsiteY10" fmla="*/ 2762250 h 3282950"/>
                  <a:gd name="connsiteX11" fmla="*/ 1708150 w 3717925"/>
                  <a:gd name="connsiteY11" fmla="*/ 2762250 h 3282950"/>
                  <a:gd name="connsiteX12" fmla="*/ 1711325 w 3717925"/>
                  <a:gd name="connsiteY12" fmla="*/ 2644775 h 3282950"/>
                  <a:gd name="connsiteX13" fmla="*/ 1679575 w 3717925"/>
                  <a:gd name="connsiteY13" fmla="*/ 2651125 h 3282950"/>
                  <a:gd name="connsiteX14" fmla="*/ 1682750 w 3717925"/>
                  <a:gd name="connsiteY14" fmla="*/ 2593975 h 3282950"/>
                  <a:gd name="connsiteX15" fmla="*/ 1644650 w 3717925"/>
                  <a:gd name="connsiteY15" fmla="*/ 2597150 h 3282950"/>
                  <a:gd name="connsiteX16" fmla="*/ 1647825 w 3717925"/>
                  <a:gd name="connsiteY16" fmla="*/ 2536825 h 3282950"/>
                  <a:gd name="connsiteX17" fmla="*/ 1587500 w 3717925"/>
                  <a:gd name="connsiteY17" fmla="*/ 2536825 h 3282950"/>
                  <a:gd name="connsiteX18" fmla="*/ 1590675 w 3717925"/>
                  <a:gd name="connsiteY18" fmla="*/ 2489200 h 3282950"/>
                  <a:gd name="connsiteX19" fmla="*/ 1530350 w 3717925"/>
                  <a:gd name="connsiteY19" fmla="*/ 2492375 h 3282950"/>
                  <a:gd name="connsiteX20" fmla="*/ 1536700 w 3717925"/>
                  <a:gd name="connsiteY20" fmla="*/ 2444750 h 3282950"/>
                  <a:gd name="connsiteX21" fmla="*/ 1501775 w 3717925"/>
                  <a:gd name="connsiteY21" fmla="*/ 2444750 h 3282950"/>
                  <a:gd name="connsiteX22" fmla="*/ 1514475 w 3717925"/>
                  <a:gd name="connsiteY22" fmla="*/ 2400300 h 3282950"/>
                  <a:gd name="connsiteX23" fmla="*/ 1450975 w 3717925"/>
                  <a:gd name="connsiteY23" fmla="*/ 2397125 h 3282950"/>
                  <a:gd name="connsiteX24" fmla="*/ 1457325 w 3717925"/>
                  <a:gd name="connsiteY24" fmla="*/ 2346325 h 3282950"/>
                  <a:gd name="connsiteX25" fmla="*/ 1409700 w 3717925"/>
                  <a:gd name="connsiteY25" fmla="*/ 2349500 h 3282950"/>
                  <a:gd name="connsiteX26" fmla="*/ 1409700 w 3717925"/>
                  <a:gd name="connsiteY26" fmla="*/ 2279650 h 3282950"/>
                  <a:gd name="connsiteX27" fmla="*/ 1368425 w 3717925"/>
                  <a:gd name="connsiteY27" fmla="*/ 2276475 h 3282950"/>
                  <a:gd name="connsiteX28" fmla="*/ 1381125 w 3717925"/>
                  <a:gd name="connsiteY28" fmla="*/ 2212975 h 3282950"/>
                  <a:gd name="connsiteX29" fmla="*/ 1343025 w 3717925"/>
                  <a:gd name="connsiteY29" fmla="*/ 2209800 h 3282950"/>
                  <a:gd name="connsiteX30" fmla="*/ 1349375 w 3717925"/>
                  <a:gd name="connsiteY30" fmla="*/ 2130425 h 3282950"/>
                  <a:gd name="connsiteX31" fmla="*/ 1349375 w 3717925"/>
                  <a:gd name="connsiteY31" fmla="*/ 2130425 h 3282950"/>
                  <a:gd name="connsiteX32" fmla="*/ 762000 w 3717925"/>
                  <a:gd name="connsiteY32" fmla="*/ 2365375 h 3282950"/>
                  <a:gd name="connsiteX33" fmla="*/ 1330325 w 3717925"/>
                  <a:gd name="connsiteY33" fmla="*/ 2124075 h 3282950"/>
                  <a:gd name="connsiteX34" fmla="*/ 1336675 w 3717925"/>
                  <a:gd name="connsiteY34" fmla="*/ 2035175 h 3282950"/>
                  <a:gd name="connsiteX35" fmla="*/ 1266825 w 3717925"/>
                  <a:gd name="connsiteY35" fmla="*/ 2035175 h 3282950"/>
                  <a:gd name="connsiteX36" fmla="*/ 1276350 w 3717925"/>
                  <a:gd name="connsiteY36" fmla="*/ 1958975 h 3282950"/>
                  <a:gd name="connsiteX37" fmla="*/ 1266825 w 3717925"/>
                  <a:gd name="connsiteY37" fmla="*/ 1933575 h 3282950"/>
                  <a:gd name="connsiteX38" fmla="*/ 866775 w 3717925"/>
                  <a:gd name="connsiteY38" fmla="*/ 2003425 h 3282950"/>
                  <a:gd name="connsiteX39" fmla="*/ 1247775 w 3717925"/>
                  <a:gd name="connsiteY39" fmla="*/ 1933575 h 3282950"/>
                  <a:gd name="connsiteX40" fmla="*/ 1254125 w 3717925"/>
                  <a:gd name="connsiteY40" fmla="*/ 1889125 h 3282950"/>
                  <a:gd name="connsiteX41" fmla="*/ 1254125 w 3717925"/>
                  <a:gd name="connsiteY41" fmla="*/ 1860550 h 3282950"/>
                  <a:gd name="connsiteX42" fmla="*/ 612775 w 3717925"/>
                  <a:gd name="connsiteY42" fmla="*/ 1930400 h 3282950"/>
                  <a:gd name="connsiteX43" fmla="*/ 1235075 w 3717925"/>
                  <a:gd name="connsiteY43" fmla="*/ 1863725 h 3282950"/>
                  <a:gd name="connsiteX44" fmla="*/ 1241425 w 3717925"/>
                  <a:gd name="connsiteY44" fmla="*/ 1831975 h 3282950"/>
                  <a:gd name="connsiteX45" fmla="*/ 1212850 w 3717925"/>
                  <a:gd name="connsiteY45" fmla="*/ 1828800 h 3282950"/>
                  <a:gd name="connsiteX46" fmla="*/ 1212850 w 3717925"/>
                  <a:gd name="connsiteY46" fmla="*/ 1774825 h 3282950"/>
                  <a:gd name="connsiteX47" fmla="*/ 1184275 w 3717925"/>
                  <a:gd name="connsiteY47" fmla="*/ 1774825 h 3282950"/>
                  <a:gd name="connsiteX48" fmla="*/ 1187450 w 3717925"/>
                  <a:gd name="connsiteY48" fmla="*/ 1736725 h 3282950"/>
                  <a:gd name="connsiteX49" fmla="*/ 1146175 w 3717925"/>
                  <a:gd name="connsiteY49" fmla="*/ 1733550 h 3282950"/>
                  <a:gd name="connsiteX50" fmla="*/ 1152525 w 3717925"/>
                  <a:gd name="connsiteY50" fmla="*/ 1673225 h 3282950"/>
                  <a:gd name="connsiteX51" fmla="*/ 1152525 w 3717925"/>
                  <a:gd name="connsiteY51" fmla="*/ 1673225 h 3282950"/>
                  <a:gd name="connsiteX52" fmla="*/ 730250 w 3717925"/>
                  <a:gd name="connsiteY52" fmla="*/ 1758950 h 3282950"/>
                  <a:gd name="connsiteX53" fmla="*/ 1123950 w 3717925"/>
                  <a:gd name="connsiteY53" fmla="*/ 1670050 h 3282950"/>
                  <a:gd name="connsiteX54" fmla="*/ 1127125 w 3717925"/>
                  <a:gd name="connsiteY54" fmla="*/ 1593850 h 3282950"/>
                  <a:gd name="connsiteX55" fmla="*/ 1095375 w 3717925"/>
                  <a:gd name="connsiteY55" fmla="*/ 1593850 h 3282950"/>
                  <a:gd name="connsiteX56" fmla="*/ 1057275 w 3717925"/>
                  <a:gd name="connsiteY56" fmla="*/ 1409700 h 3282950"/>
                  <a:gd name="connsiteX57" fmla="*/ 1031875 w 3717925"/>
                  <a:gd name="connsiteY57" fmla="*/ 1292225 h 3282950"/>
                  <a:gd name="connsiteX58" fmla="*/ 1031875 w 3717925"/>
                  <a:gd name="connsiteY58" fmla="*/ 1292225 h 3282950"/>
                  <a:gd name="connsiteX59" fmla="*/ 984250 w 3717925"/>
                  <a:gd name="connsiteY59" fmla="*/ 1266825 h 3282950"/>
                  <a:gd name="connsiteX60" fmla="*/ 952500 w 3717925"/>
                  <a:gd name="connsiteY60" fmla="*/ 1184275 h 3282950"/>
                  <a:gd name="connsiteX61" fmla="*/ 955675 w 3717925"/>
                  <a:gd name="connsiteY61" fmla="*/ 1095375 h 3282950"/>
                  <a:gd name="connsiteX62" fmla="*/ 863600 w 3717925"/>
                  <a:gd name="connsiteY62" fmla="*/ 1095375 h 3282950"/>
                  <a:gd name="connsiteX63" fmla="*/ 873125 w 3717925"/>
                  <a:gd name="connsiteY63" fmla="*/ 1047750 h 3282950"/>
                  <a:gd name="connsiteX64" fmla="*/ 425450 w 3717925"/>
                  <a:gd name="connsiteY64" fmla="*/ 1114425 h 3282950"/>
                  <a:gd name="connsiteX65" fmla="*/ 860425 w 3717925"/>
                  <a:gd name="connsiteY65" fmla="*/ 1047750 h 3282950"/>
                  <a:gd name="connsiteX66" fmla="*/ 863600 w 3717925"/>
                  <a:gd name="connsiteY66" fmla="*/ 958850 h 3282950"/>
                  <a:gd name="connsiteX67" fmla="*/ 476250 w 3717925"/>
                  <a:gd name="connsiteY67" fmla="*/ 1028700 h 3282950"/>
                  <a:gd name="connsiteX68" fmla="*/ 841375 w 3717925"/>
                  <a:gd name="connsiteY68" fmla="*/ 955675 h 3282950"/>
                  <a:gd name="connsiteX69" fmla="*/ 844550 w 3717925"/>
                  <a:gd name="connsiteY69" fmla="*/ 892175 h 3282950"/>
                  <a:gd name="connsiteX70" fmla="*/ 784225 w 3717925"/>
                  <a:gd name="connsiteY70" fmla="*/ 892175 h 3282950"/>
                  <a:gd name="connsiteX71" fmla="*/ 787400 w 3717925"/>
                  <a:gd name="connsiteY71" fmla="*/ 768350 h 3282950"/>
                  <a:gd name="connsiteX72" fmla="*/ 771525 w 3717925"/>
                  <a:gd name="connsiteY72" fmla="*/ 679450 h 3282950"/>
                  <a:gd name="connsiteX73" fmla="*/ 768350 w 3717925"/>
                  <a:gd name="connsiteY73" fmla="*/ 615950 h 3282950"/>
                  <a:gd name="connsiteX74" fmla="*/ 733425 w 3717925"/>
                  <a:gd name="connsiteY74" fmla="*/ 612775 h 3282950"/>
                  <a:gd name="connsiteX75" fmla="*/ 736600 w 3717925"/>
                  <a:gd name="connsiteY75" fmla="*/ 539750 h 3282950"/>
                  <a:gd name="connsiteX76" fmla="*/ 352425 w 3717925"/>
                  <a:gd name="connsiteY76" fmla="*/ 593725 h 3282950"/>
                  <a:gd name="connsiteX77" fmla="*/ 717550 w 3717925"/>
                  <a:gd name="connsiteY77" fmla="*/ 533400 h 3282950"/>
                  <a:gd name="connsiteX78" fmla="*/ 720725 w 3717925"/>
                  <a:gd name="connsiteY78" fmla="*/ 479425 h 3282950"/>
                  <a:gd name="connsiteX79" fmla="*/ 260350 w 3717925"/>
                  <a:gd name="connsiteY79" fmla="*/ 517525 h 3282950"/>
                  <a:gd name="connsiteX80" fmla="*/ 708025 w 3717925"/>
                  <a:gd name="connsiteY80" fmla="*/ 482600 h 3282950"/>
                  <a:gd name="connsiteX81" fmla="*/ 704850 w 3717925"/>
                  <a:gd name="connsiteY81" fmla="*/ 415925 h 3282950"/>
                  <a:gd name="connsiteX82" fmla="*/ 412750 w 3717925"/>
                  <a:gd name="connsiteY82" fmla="*/ 438150 h 3282950"/>
                  <a:gd name="connsiteX83" fmla="*/ 695325 w 3717925"/>
                  <a:gd name="connsiteY83" fmla="*/ 415925 h 3282950"/>
                  <a:gd name="connsiteX84" fmla="*/ 688975 w 3717925"/>
                  <a:gd name="connsiteY84" fmla="*/ 339725 h 3282950"/>
                  <a:gd name="connsiteX85" fmla="*/ 149225 w 3717925"/>
                  <a:gd name="connsiteY85" fmla="*/ 422275 h 3282950"/>
                  <a:gd name="connsiteX86" fmla="*/ 673100 w 3717925"/>
                  <a:gd name="connsiteY86" fmla="*/ 333375 h 3282950"/>
                  <a:gd name="connsiteX87" fmla="*/ 679450 w 3717925"/>
                  <a:gd name="connsiteY87" fmla="*/ 298450 h 3282950"/>
                  <a:gd name="connsiteX88" fmla="*/ 187325 w 3717925"/>
                  <a:gd name="connsiteY88" fmla="*/ 396875 h 3282950"/>
                  <a:gd name="connsiteX89" fmla="*/ 673100 w 3717925"/>
                  <a:gd name="connsiteY89" fmla="*/ 295275 h 3282950"/>
                  <a:gd name="connsiteX90" fmla="*/ 673100 w 3717925"/>
                  <a:gd name="connsiteY90" fmla="*/ 225425 h 3282950"/>
                  <a:gd name="connsiteX91" fmla="*/ 28575 w 3717925"/>
                  <a:gd name="connsiteY91" fmla="*/ 307975 h 3282950"/>
                  <a:gd name="connsiteX92" fmla="*/ 654050 w 3717925"/>
                  <a:gd name="connsiteY92" fmla="*/ 225425 h 3282950"/>
                  <a:gd name="connsiteX93" fmla="*/ 657225 w 3717925"/>
                  <a:gd name="connsiteY93" fmla="*/ 161925 h 3282950"/>
                  <a:gd name="connsiteX94" fmla="*/ 0 w 3717925"/>
                  <a:gd name="connsiteY94" fmla="*/ 254000 h 3282950"/>
                  <a:gd name="connsiteX95" fmla="*/ 647700 w 3717925"/>
                  <a:gd name="connsiteY95" fmla="*/ 161925 h 3282950"/>
                  <a:gd name="connsiteX96" fmla="*/ 647700 w 3717925"/>
                  <a:gd name="connsiteY96" fmla="*/ 133350 h 3282950"/>
                  <a:gd name="connsiteX97" fmla="*/ 638175 w 3717925"/>
                  <a:gd name="connsiteY97" fmla="*/ 136525 h 3282950"/>
                  <a:gd name="connsiteX98" fmla="*/ 641350 w 3717925"/>
                  <a:gd name="connsiteY98" fmla="*/ 104775 h 3282950"/>
                  <a:gd name="connsiteX99" fmla="*/ 631825 w 3717925"/>
                  <a:gd name="connsiteY99" fmla="*/ 104775 h 3282950"/>
                  <a:gd name="connsiteX100" fmla="*/ 638175 w 3717925"/>
                  <a:gd name="connsiteY100" fmla="*/ 76200 h 3282950"/>
                  <a:gd name="connsiteX101" fmla="*/ 619125 w 3717925"/>
                  <a:gd name="connsiteY101" fmla="*/ 73025 h 3282950"/>
                  <a:gd name="connsiteX102" fmla="*/ 622300 w 3717925"/>
                  <a:gd name="connsiteY102" fmla="*/ 38100 h 3282950"/>
                  <a:gd name="connsiteX103" fmla="*/ 615950 w 3717925"/>
                  <a:gd name="connsiteY103" fmla="*/ 31750 h 3282950"/>
                  <a:gd name="connsiteX104" fmla="*/ 615950 w 3717925"/>
                  <a:gd name="connsiteY104" fmla="*/ 0 h 3282950"/>
                  <a:gd name="connsiteX105" fmla="*/ 587375 w 3717925"/>
                  <a:gd name="connsiteY105" fmla="*/ 0 h 3282950"/>
                  <a:gd name="connsiteX0" fmla="*/ 3689350 w 3689350"/>
                  <a:gd name="connsiteY0" fmla="*/ 3282950 h 3282950"/>
                  <a:gd name="connsiteX1" fmla="*/ 2327275 w 3689350"/>
                  <a:gd name="connsiteY1" fmla="*/ 3279775 h 3282950"/>
                  <a:gd name="connsiteX2" fmla="*/ 2324100 w 3689350"/>
                  <a:gd name="connsiteY2" fmla="*/ 3124200 h 3282950"/>
                  <a:gd name="connsiteX3" fmla="*/ 2130425 w 3689350"/>
                  <a:gd name="connsiteY3" fmla="*/ 3127375 h 3282950"/>
                  <a:gd name="connsiteX4" fmla="*/ 2136775 w 3689350"/>
                  <a:gd name="connsiteY4" fmla="*/ 3035300 h 3282950"/>
                  <a:gd name="connsiteX5" fmla="*/ 2016125 w 3689350"/>
                  <a:gd name="connsiteY5" fmla="*/ 3035300 h 3282950"/>
                  <a:gd name="connsiteX6" fmla="*/ 2012950 w 3689350"/>
                  <a:gd name="connsiteY6" fmla="*/ 2870200 h 3282950"/>
                  <a:gd name="connsiteX7" fmla="*/ 1781175 w 3689350"/>
                  <a:gd name="connsiteY7" fmla="*/ 2870200 h 3282950"/>
                  <a:gd name="connsiteX8" fmla="*/ 1781175 w 3689350"/>
                  <a:gd name="connsiteY8" fmla="*/ 2813050 h 3282950"/>
                  <a:gd name="connsiteX9" fmla="*/ 1708150 w 3689350"/>
                  <a:gd name="connsiteY9" fmla="*/ 2816225 h 3282950"/>
                  <a:gd name="connsiteX10" fmla="*/ 1711325 w 3689350"/>
                  <a:gd name="connsiteY10" fmla="*/ 2762250 h 3282950"/>
                  <a:gd name="connsiteX11" fmla="*/ 1679575 w 3689350"/>
                  <a:gd name="connsiteY11" fmla="*/ 2762250 h 3282950"/>
                  <a:gd name="connsiteX12" fmla="*/ 1682750 w 3689350"/>
                  <a:gd name="connsiteY12" fmla="*/ 2644775 h 3282950"/>
                  <a:gd name="connsiteX13" fmla="*/ 1651000 w 3689350"/>
                  <a:gd name="connsiteY13" fmla="*/ 2651125 h 3282950"/>
                  <a:gd name="connsiteX14" fmla="*/ 1654175 w 3689350"/>
                  <a:gd name="connsiteY14" fmla="*/ 2593975 h 3282950"/>
                  <a:gd name="connsiteX15" fmla="*/ 1616075 w 3689350"/>
                  <a:gd name="connsiteY15" fmla="*/ 2597150 h 3282950"/>
                  <a:gd name="connsiteX16" fmla="*/ 1619250 w 3689350"/>
                  <a:gd name="connsiteY16" fmla="*/ 2536825 h 3282950"/>
                  <a:gd name="connsiteX17" fmla="*/ 1558925 w 3689350"/>
                  <a:gd name="connsiteY17" fmla="*/ 2536825 h 3282950"/>
                  <a:gd name="connsiteX18" fmla="*/ 1562100 w 3689350"/>
                  <a:gd name="connsiteY18" fmla="*/ 2489200 h 3282950"/>
                  <a:gd name="connsiteX19" fmla="*/ 1501775 w 3689350"/>
                  <a:gd name="connsiteY19" fmla="*/ 2492375 h 3282950"/>
                  <a:gd name="connsiteX20" fmla="*/ 1508125 w 3689350"/>
                  <a:gd name="connsiteY20" fmla="*/ 2444750 h 3282950"/>
                  <a:gd name="connsiteX21" fmla="*/ 1473200 w 3689350"/>
                  <a:gd name="connsiteY21" fmla="*/ 2444750 h 3282950"/>
                  <a:gd name="connsiteX22" fmla="*/ 1485900 w 3689350"/>
                  <a:gd name="connsiteY22" fmla="*/ 2400300 h 3282950"/>
                  <a:gd name="connsiteX23" fmla="*/ 1422400 w 3689350"/>
                  <a:gd name="connsiteY23" fmla="*/ 2397125 h 3282950"/>
                  <a:gd name="connsiteX24" fmla="*/ 1428750 w 3689350"/>
                  <a:gd name="connsiteY24" fmla="*/ 2346325 h 3282950"/>
                  <a:gd name="connsiteX25" fmla="*/ 1381125 w 3689350"/>
                  <a:gd name="connsiteY25" fmla="*/ 2349500 h 3282950"/>
                  <a:gd name="connsiteX26" fmla="*/ 1381125 w 3689350"/>
                  <a:gd name="connsiteY26" fmla="*/ 2279650 h 3282950"/>
                  <a:gd name="connsiteX27" fmla="*/ 1339850 w 3689350"/>
                  <a:gd name="connsiteY27" fmla="*/ 2276475 h 3282950"/>
                  <a:gd name="connsiteX28" fmla="*/ 1352550 w 3689350"/>
                  <a:gd name="connsiteY28" fmla="*/ 2212975 h 3282950"/>
                  <a:gd name="connsiteX29" fmla="*/ 1314450 w 3689350"/>
                  <a:gd name="connsiteY29" fmla="*/ 2209800 h 3282950"/>
                  <a:gd name="connsiteX30" fmla="*/ 1320800 w 3689350"/>
                  <a:gd name="connsiteY30" fmla="*/ 2130425 h 3282950"/>
                  <a:gd name="connsiteX31" fmla="*/ 1320800 w 3689350"/>
                  <a:gd name="connsiteY31" fmla="*/ 2130425 h 3282950"/>
                  <a:gd name="connsiteX32" fmla="*/ 733425 w 3689350"/>
                  <a:gd name="connsiteY32" fmla="*/ 2365375 h 3282950"/>
                  <a:gd name="connsiteX33" fmla="*/ 1301750 w 3689350"/>
                  <a:gd name="connsiteY33" fmla="*/ 2124075 h 3282950"/>
                  <a:gd name="connsiteX34" fmla="*/ 1308100 w 3689350"/>
                  <a:gd name="connsiteY34" fmla="*/ 2035175 h 3282950"/>
                  <a:gd name="connsiteX35" fmla="*/ 1238250 w 3689350"/>
                  <a:gd name="connsiteY35" fmla="*/ 2035175 h 3282950"/>
                  <a:gd name="connsiteX36" fmla="*/ 1247775 w 3689350"/>
                  <a:gd name="connsiteY36" fmla="*/ 1958975 h 3282950"/>
                  <a:gd name="connsiteX37" fmla="*/ 1238250 w 3689350"/>
                  <a:gd name="connsiteY37" fmla="*/ 1933575 h 3282950"/>
                  <a:gd name="connsiteX38" fmla="*/ 838200 w 3689350"/>
                  <a:gd name="connsiteY38" fmla="*/ 2003425 h 3282950"/>
                  <a:gd name="connsiteX39" fmla="*/ 1219200 w 3689350"/>
                  <a:gd name="connsiteY39" fmla="*/ 1933575 h 3282950"/>
                  <a:gd name="connsiteX40" fmla="*/ 1225550 w 3689350"/>
                  <a:gd name="connsiteY40" fmla="*/ 1889125 h 3282950"/>
                  <a:gd name="connsiteX41" fmla="*/ 1225550 w 3689350"/>
                  <a:gd name="connsiteY41" fmla="*/ 1860550 h 3282950"/>
                  <a:gd name="connsiteX42" fmla="*/ 584200 w 3689350"/>
                  <a:gd name="connsiteY42" fmla="*/ 1930400 h 3282950"/>
                  <a:gd name="connsiteX43" fmla="*/ 1206500 w 3689350"/>
                  <a:gd name="connsiteY43" fmla="*/ 1863725 h 3282950"/>
                  <a:gd name="connsiteX44" fmla="*/ 1212850 w 3689350"/>
                  <a:gd name="connsiteY44" fmla="*/ 1831975 h 3282950"/>
                  <a:gd name="connsiteX45" fmla="*/ 1184275 w 3689350"/>
                  <a:gd name="connsiteY45" fmla="*/ 1828800 h 3282950"/>
                  <a:gd name="connsiteX46" fmla="*/ 1184275 w 3689350"/>
                  <a:gd name="connsiteY46" fmla="*/ 1774825 h 3282950"/>
                  <a:gd name="connsiteX47" fmla="*/ 1155700 w 3689350"/>
                  <a:gd name="connsiteY47" fmla="*/ 1774825 h 3282950"/>
                  <a:gd name="connsiteX48" fmla="*/ 1158875 w 3689350"/>
                  <a:gd name="connsiteY48" fmla="*/ 1736725 h 3282950"/>
                  <a:gd name="connsiteX49" fmla="*/ 1117600 w 3689350"/>
                  <a:gd name="connsiteY49" fmla="*/ 1733550 h 3282950"/>
                  <a:gd name="connsiteX50" fmla="*/ 1123950 w 3689350"/>
                  <a:gd name="connsiteY50" fmla="*/ 1673225 h 3282950"/>
                  <a:gd name="connsiteX51" fmla="*/ 1123950 w 3689350"/>
                  <a:gd name="connsiteY51" fmla="*/ 1673225 h 3282950"/>
                  <a:gd name="connsiteX52" fmla="*/ 701675 w 3689350"/>
                  <a:gd name="connsiteY52" fmla="*/ 1758950 h 3282950"/>
                  <a:gd name="connsiteX53" fmla="*/ 1095375 w 3689350"/>
                  <a:gd name="connsiteY53" fmla="*/ 1670050 h 3282950"/>
                  <a:gd name="connsiteX54" fmla="*/ 1098550 w 3689350"/>
                  <a:gd name="connsiteY54" fmla="*/ 1593850 h 3282950"/>
                  <a:gd name="connsiteX55" fmla="*/ 1066800 w 3689350"/>
                  <a:gd name="connsiteY55" fmla="*/ 1593850 h 3282950"/>
                  <a:gd name="connsiteX56" fmla="*/ 1028700 w 3689350"/>
                  <a:gd name="connsiteY56" fmla="*/ 1409700 h 3282950"/>
                  <a:gd name="connsiteX57" fmla="*/ 1003300 w 3689350"/>
                  <a:gd name="connsiteY57" fmla="*/ 1292225 h 3282950"/>
                  <a:gd name="connsiteX58" fmla="*/ 1003300 w 3689350"/>
                  <a:gd name="connsiteY58" fmla="*/ 1292225 h 3282950"/>
                  <a:gd name="connsiteX59" fmla="*/ 955675 w 3689350"/>
                  <a:gd name="connsiteY59" fmla="*/ 1266825 h 3282950"/>
                  <a:gd name="connsiteX60" fmla="*/ 923925 w 3689350"/>
                  <a:gd name="connsiteY60" fmla="*/ 1184275 h 3282950"/>
                  <a:gd name="connsiteX61" fmla="*/ 927100 w 3689350"/>
                  <a:gd name="connsiteY61" fmla="*/ 1095375 h 3282950"/>
                  <a:gd name="connsiteX62" fmla="*/ 835025 w 3689350"/>
                  <a:gd name="connsiteY62" fmla="*/ 1095375 h 3282950"/>
                  <a:gd name="connsiteX63" fmla="*/ 844550 w 3689350"/>
                  <a:gd name="connsiteY63" fmla="*/ 1047750 h 3282950"/>
                  <a:gd name="connsiteX64" fmla="*/ 396875 w 3689350"/>
                  <a:gd name="connsiteY64" fmla="*/ 1114425 h 3282950"/>
                  <a:gd name="connsiteX65" fmla="*/ 831850 w 3689350"/>
                  <a:gd name="connsiteY65" fmla="*/ 1047750 h 3282950"/>
                  <a:gd name="connsiteX66" fmla="*/ 835025 w 3689350"/>
                  <a:gd name="connsiteY66" fmla="*/ 958850 h 3282950"/>
                  <a:gd name="connsiteX67" fmla="*/ 447675 w 3689350"/>
                  <a:gd name="connsiteY67" fmla="*/ 1028700 h 3282950"/>
                  <a:gd name="connsiteX68" fmla="*/ 812800 w 3689350"/>
                  <a:gd name="connsiteY68" fmla="*/ 955675 h 3282950"/>
                  <a:gd name="connsiteX69" fmla="*/ 815975 w 3689350"/>
                  <a:gd name="connsiteY69" fmla="*/ 892175 h 3282950"/>
                  <a:gd name="connsiteX70" fmla="*/ 755650 w 3689350"/>
                  <a:gd name="connsiteY70" fmla="*/ 892175 h 3282950"/>
                  <a:gd name="connsiteX71" fmla="*/ 758825 w 3689350"/>
                  <a:gd name="connsiteY71" fmla="*/ 768350 h 3282950"/>
                  <a:gd name="connsiteX72" fmla="*/ 742950 w 3689350"/>
                  <a:gd name="connsiteY72" fmla="*/ 679450 h 3282950"/>
                  <a:gd name="connsiteX73" fmla="*/ 739775 w 3689350"/>
                  <a:gd name="connsiteY73" fmla="*/ 615950 h 3282950"/>
                  <a:gd name="connsiteX74" fmla="*/ 704850 w 3689350"/>
                  <a:gd name="connsiteY74" fmla="*/ 612775 h 3282950"/>
                  <a:gd name="connsiteX75" fmla="*/ 708025 w 3689350"/>
                  <a:gd name="connsiteY75" fmla="*/ 539750 h 3282950"/>
                  <a:gd name="connsiteX76" fmla="*/ 323850 w 3689350"/>
                  <a:gd name="connsiteY76" fmla="*/ 593725 h 3282950"/>
                  <a:gd name="connsiteX77" fmla="*/ 688975 w 3689350"/>
                  <a:gd name="connsiteY77" fmla="*/ 533400 h 3282950"/>
                  <a:gd name="connsiteX78" fmla="*/ 692150 w 3689350"/>
                  <a:gd name="connsiteY78" fmla="*/ 479425 h 3282950"/>
                  <a:gd name="connsiteX79" fmla="*/ 231775 w 3689350"/>
                  <a:gd name="connsiteY79" fmla="*/ 517525 h 3282950"/>
                  <a:gd name="connsiteX80" fmla="*/ 679450 w 3689350"/>
                  <a:gd name="connsiteY80" fmla="*/ 482600 h 3282950"/>
                  <a:gd name="connsiteX81" fmla="*/ 676275 w 3689350"/>
                  <a:gd name="connsiteY81" fmla="*/ 415925 h 3282950"/>
                  <a:gd name="connsiteX82" fmla="*/ 384175 w 3689350"/>
                  <a:gd name="connsiteY82" fmla="*/ 438150 h 3282950"/>
                  <a:gd name="connsiteX83" fmla="*/ 666750 w 3689350"/>
                  <a:gd name="connsiteY83" fmla="*/ 415925 h 3282950"/>
                  <a:gd name="connsiteX84" fmla="*/ 660400 w 3689350"/>
                  <a:gd name="connsiteY84" fmla="*/ 339725 h 3282950"/>
                  <a:gd name="connsiteX85" fmla="*/ 120650 w 3689350"/>
                  <a:gd name="connsiteY85" fmla="*/ 422275 h 3282950"/>
                  <a:gd name="connsiteX86" fmla="*/ 644525 w 3689350"/>
                  <a:gd name="connsiteY86" fmla="*/ 333375 h 3282950"/>
                  <a:gd name="connsiteX87" fmla="*/ 650875 w 3689350"/>
                  <a:gd name="connsiteY87" fmla="*/ 298450 h 3282950"/>
                  <a:gd name="connsiteX88" fmla="*/ 158750 w 3689350"/>
                  <a:gd name="connsiteY88" fmla="*/ 396875 h 3282950"/>
                  <a:gd name="connsiteX89" fmla="*/ 644525 w 3689350"/>
                  <a:gd name="connsiteY89" fmla="*/ 295275 h 3282950"/>
                  <a:gd name="connsiteX90" fmla="*/ 644525 w 3689350"/>
                  <a:gd name="connsiteY90" fmla="*/ 225425 h 3282950"/>
                  <a:gd name="connsiteX91" fmla="*/ 0 w 3689350"/>
                  <a:gd name="connsiteY91" fmla="*/ 307975 h 3282950"/>
                  <a:gd name="connsiteX92" fmla="*/ 625475 w 3689350"/>
                  <a:gd name="connsiteY92" fmla="*/ 225425 h 3282950"/>
                  <a:gd name="connsiteX93" fmla="*/ 628650 w 3689350"/>
                  <a:gd name="connsiteY93" fmla="*/ 161925 h 3282950"/>
                  <a:gd name="connsiteX94" fmla="*/ 619125 w 3689350"/>
                  <a:gd name="connsiteY94" fmla="*/ 161925 h 3282950"/>
                  <a:gd name="connsiteX95" fmla="*/ 619125 w 3689350"/>
                  <a:gd name="connsiteY95" fmla="*/ 133350 h 3282950"/>
                  <a:gd name="connsiteX96" fmla="*/ 609600 w 3689350"/>
                  <a:gd name="connsiteY96" fmla="*/ 136525 h 3282950"/>
                  <a:gd name="connsiteX97" fmla="*/ 612775 w 3689350"/>
                  <a:gd name="connsiteY97" fmla="*/ 104775 h 3282950"/>
                  <a:gd name="connsiteX98" fmla="*/ 603250 w 3689350"/>
                  <a:gd name="connsiteY98" fmla="*/ 104775 h 3282950"/>
                  <a:gd name="connsiteX99" fmla="*/ 609600 w 3689350"/>
                  <a:gd name="connsiteY99" fmla="*/ 76200 h 3282950"/>
                  <a:gd name="connsiteX100" fmla="*/ 590550 w 3689350"/>
                  <a:gd name="connsiteY100" fmla="*/ 73025 h 3282950"/>
                  <a:gd name="connsiteX101" fmla="*/ 593725 w 3689350"/>
                  <a:gd name="connsiteY101" fmla="*/ 38100 h 3282950"/>
                  <a:gd name="connsiteX102" fmla="*/ 587375 w 3689350"/>
                  <a:gd name="connsiteY102" fmla="*/ 31750 h 3282950"/>
                  <a:gd name="connsiteX103" fmla="*/ 587375 w 3689350"/>
                  <a:gd name="connsiteY103" fmla="*/ 0 h 3282950"/>
                  <a:gd name="connsiteX104" fmla="*/ 558800 w 3689350"/>
                  <a:gd name="connsiteY104" fmla="*/ 0 h 3282950"/>
                  <a:gd name="connsiteX0" fmla="*/ 3568700 w 3568700"/>
                  <a:gd name="connsiteY0" fmla="*/ 3282950 h 3282950"/>
                  <a:gd name="connsiteX1" fmla="*/ 2206625 w 3568700"/>
                  <a:gd name="connsiteY1" fmla="*/ 3279775 h 3282950"/>
                  <a:gd name="connsiteX2" fmla="*/ 2203450 w 3568700"/>
                  <a:gd name="connsiteY2" fmla="*/ 3124200 h 3282950"/>
                  <a:gd name="connsiteX3" fmla="*/ 2009775 w 3568700"/>
                  <a:gd name="connsiteY3" fmla="*/ 3127375 h 3282950"/>
                  <a:gd name="connsiteX4" fmla="*/ 2016125 w 3568700"/>
                  <a:gd name="connsiteY4" fmla="*/ 3035300 h 3282950"/>
                  <a:gd name="connsiteX5" fmla="*/ 1895475 w 3568700"/>
                  <a:gd name="connsiteY5" fmla="*/ 3035300 h 3282950"/>
                  <a:gd name="connsiteX6" fmla="*/ 1892300 w 3568700"/>
                  <a:gd name="connsiteY6" fmla="*/ 2870200 h 3282950"/>
                  <a:gd name="connsiteX7" fmla="*/ 1660525 w 3568700"/>
                  <a:gd name="connsiteY7" fmla="*/ 2870200 h 3282950"/>
                  <a:gd name="connsiteX8" fmla="*/ 1660525 w 3568700"/>
                  <a:gd name="connsiteY8" fmla="*/ 2813050 h 3282950"/>
                  <a:gd name="connsiteX9" fmla="*/ 1587500 w 3568700"/>
                  <a:gd name="connsiteY9" fmla="*/ 2816225 h 3282950"/>
                  <a:gd name="connsiteX10" fmla="*/ 1590675 w 3568700"/>
                  <a:gd name="connsiteY10" fmla="*/ 2762250 h 3282950"/>
                  <a:gd name="connsiteX11" fmla="*/ 1558925 w 3568700"/>
                  <a:gd name="connsiteY11" fmla="*/ 2762250 h 3282950"/>
                  <a:gd name="connsiteX12" fmla="*/ 1562100 w 3568700"/>
                  <a:gd name="connsiteY12" fmla="*/ 2644775 h 3282950"/>
                  <a:gd name="connsiteX13" fmla="*/ 1530350 w 3568700"/>
                  <a:gd name="connsiteY13" fmla="*/ 2651125 h 3282950"/>
                  <a:gd name="connsiteX14" fmla="*/ 1533525 w 3568700"/>
                  <a:gd name="connsiteY14" fmla="*/ 2593975 h 3282950"/>
                  <a:gd name="connsiteX15" fmla="*/ 1495425 w 3568700"/>
                  <a:gd name="connsiteY15" fmla="*/ 2597150 h 3282950"/>
                  <a:gd name="connsiteX16" fmla="*/ 1498600 w 3568700"/>
                  <a:gd name="connsiteY16" fmla="*/ 2536825 h 3282950"/>
                  <a:gd name="connsiteX17" fmla="*/ 1438275 w 3568700"/>
                  <a:gd name="connsiteY17" fmla="*/ 2536825 h 3282950"/>
                  <a:gd name="connsiteX18" fmla="*/ 1441450 w 3568700"/>
                  <a:gd name="connsiteY18" fmla="*/ 2489200 h 3282950"/>
                  <a:gd name="connsiteX19" fmla="*/ 1381125 w 3568700"/>
                  <a:gd name="connsiteY19" fmla="*/ 2492375 h 3282950"/>
                  <a:gd name="connsiteX20" fmla="*/ 1387475 w 3568700"/>
                  <a:gd name="connsiteY20" fmla="*/ 2444750 h 3282950"/>
                  <a:gd name="connsiteX21" fmla="*/ 1352550 w 3568700"/>
                  <a:gd name="connsiteY21" fmla="*/ 2444750 h 3282950"/>
                  <a:gd name="connsiteX22" fmla="*/ 1365250 w 3568700"/>
                  <a:gd name="connsiteY22" fmla="*/ 2400300 h 3282950"/>
                  <a:gd name="connsiteX23" fmla="*/ 1301750 w 3568700"/>
                  <a:gd name="connsiteY23" fmla="*/ 2397125 h 3282950"/>
                  <a:gd name="connsiteX24" fmla="*/ 1308100 w 3568700"/>
                  <a:gd name="connsiteY24" fmla="*/ 2346325 h 3282950"/>
                  <a:gd name="connsiteX25" fmla="*/ 1260475 w 3568700"/>
                  <a:gd name="connsiteY25" fmla="*/ 2349500 h 3282950"/>
                  <a:gd name="connsiteX26" fmla="*/ 1260475 w 3568700"/>
                  <a:gd name="connsiteY26" fmla="*/ 2279650 h 3282950"/>
                  <a:gd name="connsiteX27" fmla="*/ 1219200 w 3568700"/>
                  <a:gd name="connsiteY27" fmla="*/ 2276475 h 3282950"/>
                  <a:gd name="connsiteX28" fmla="*/ 1231900 w 3568700"/>
                  <a:gd name="connsiteY28" fmla="*/ 2212975 h 3282950"/>
                  <a:gd name="connsiteX29" fmla="*/ 1193800 w 3568700"/>
                  <a:gd name="connsiteY29" fmla="*/ 2209800 h 3282950"/>
                  <a:gd name="connsiteX30" fmla="*/ 1200150 w 3568700"/>
                  <a:gd name="connsiteY30" fmla="*/ 2130425 h 3282950"/>
                  <a:gd name="connsiteX31" fmla="*/ 1200150 w 3568700"/>
                  <a:gd name="connsiteY31" fmla="*/ 2130425 h 3282950"/>
                  <a:gd name="connsiteX32" fmla="*/ 612775 w 3568700"/>
                  <a:gd name="connsiteY32" fmla="*/ 2365375 h 3282950"/>
                  <a:gd name="connsiteX33" fmla="*/ 1181100 w 3568700"/>
                  <a:gd name="connsiteY33" fmla="*/ 2124075 h 3282950"/>
                  <a:gd name="connsiteX34" fmla="*/ 1187450 w 3568700"/>
                  <a:gd name="connsiteY34" fmla="*/ 2035175 h 3282950"/>
                  <a:gd name="connsiteX35" fmla="*/ 1117600 w 3568700"/>
                  <a:gd name="connsiteY35" fmla="*/ 2035175 h 3282950"/>
                  <a:gd name="connsiteX36" fmla="*/ 1127125 w 3568700"/>
                  <a:gd name="connsiteY36" fmla="*/ 1958975 h 3282950"/>
                  <a:gd name="connsiteX37" fmla="*/ 1117600 w 3568700"/>
                  <a:gd name="connsiteY37" fmla="*/ 1933575 h 3282950"/>
                  <a:gd name="connsiteX38" fmla="*/ 717550 w 3568700"/>
                  <a:gd name="connsiteY38" fmla="*/ 2003425 h 3282950"/>
                  <a:gd name="connsiteX39" fmla="*/ 1098550 w 3568700"/>
                  <a:gd name="connsiteY39" fmla="*/ 1933575 h 3282950"/>
                  <a:gd name="connsiteX40" fmla="*/ 1104900 w 3568700"/>
                  <a:gd name="connsiteY40" fmla="*/ 1889125 h 3282950"/>
                  <a:gd name="connsiteX41" fmla="*/ 1104900 w 3568700"/>
                  <a:gd name="connsiteY41" fmla="*/ 1860550 h 3282950"/>
                  <a:gd name="connsiteX42" fmla="*/ 463550 w 3568700"/>
                  <a:gd name="connsiteY42" fmla="*/ 1930400 h 3282950"/>
                  <a:gd name="connsiteX43" fmla="*/ 1085850 w 3568700"/>
                  <a:gd name="connsiteY43" fmla="*/ 1863725 h 3282950"/>
                  <a:gd name="connsiteX44" fmla="*/ 1092200 w 3568700"/>
                  <a:gd name="connsiteY44" fmla="*/ 1831975 h 3282950"/>
                  <a:gd name="connsiteX45" fmla="*/ 1063625 w 3568700"/>
                  <a:gd name="connsiteY45" fmla="*/ 1828800 h 3282950"/>
                  <a:gd name="connsiteX46" fmla="*/ 1063625 w 3568700"/>
                  <a:gd name="connsiteY46" fmla="*/ 1774825 h 3282950"/>
                  <a:gd name="connsiteX47" fmla="*/ 1035050 w 3568700"/>
                  <a:gd name="connsiteY47" fmla="*/ 1774825 h 3282950"/>
                  <a:gd name="connsiteX48" fmla="*/ 1038225 w 3568700"/>
                  <a:gd name="connsiteY48" fmla="*/ 1736725 h 3282950"/>
                  <a:gd name="connsiteX49" fmla="*/ 996950 w 3568700"/>
                  <a:gd name="connsiteY49" fmla="*/ 1733550 h 3282950"/>
                  <a:gd name="connsiteX50" fmla="*/ 1003300 w 3568700"/>
                  <a:gd name="connsiteY50" fmla="*/ 1673225 h 3282950"/>
                  <a:gd name="connsiteX51" fmla="*/ 1003300 w 3568700"/>
                  <a:gd name="connsiteY51" fmla="*/ 1673225 h 3282950"/>
                  <a:gd name="connsiteX52" fmla="*/ 581025 w 3568700"/>
                  <a:gd name="connsiteY52" fmla="*/ 1758950 h 3282950"/>
                  <a:gd name="connsiteX53" fmla="*/ 974725 w 3568700"/>
                  <a:gd name="connsiteY53" fmla="*/ 1670050 h 3282950"/>
                  <a:gd name="connsiteX54" fmla="*/ 977900 w 3568700"/>
                  <a:gd name="connsiteY54" fmla="*/ 1593850 h 3282950"/>
                  <a:gd name="connsiteX55" fmla="*/ 946150 w 3568700"/>
                  <a:gd name="connsiteY55" fmla="*/ 1593850 h 3282950"/>
                  <a:gd name="connsiteX56" fmla="*/ 908050 w 3568700"/>
                  <a:gd name="connsiteY56" fmla="*/ 1409700 h 3282950"/>
                  <a:gd name="connsiteX57" fmla="*/ 882650 w 3568700"/>
                  <a:gd name="connsiteY57" fmla="*/ 1292225 h 3282950"/>
                  <a:gd name="connsiteX58" fmla="*/ 882650 w 3568700"/>
                  <a:gd name="connsiteY58" fmla="*/ 1292225 h 3282950"/>
                  <a:gd name="connsiteX59" fmla="*/ 835025 w 3568700"/>
                  <a:gd name="connsiteY59" fmla="*/ 1266825 h 3282950"/>
                  <a:gd name="connsiteX60" fmla="*/ 803275 w 3568700"/>
                  <a:gd name="connsiteY60" fmla="*/ 1184275 h 3282950"/>
                  <a:gd name="connsiteX61" fmla="*/ 806450 w 3568700"/>
                  <a:gd name="connsiteY61" fmla="*/ 1095375 h 3282950"/>
                  <a:gd name="connsiteX62" fmla="*/ 714375 w 3568700"/>
                  <a:gd name="connsiteY62" fmla="*/ 1095375 h 3282950"/>
                  <a:gd name="connsiteX63" fmla="*/ 723900 w 3568700"/>
                  <a:gd name="connsiteY63" fmla="*/ 1047750 h 3282950"/>
                  <a:gd name="connsiteX64" fmla="*/ 276225 w 3568700"/>
                  <a:gd name="connsiteY64" fmla="*/ 1114425 h 3282950"/>
                  <a:gd name="connsiteX65" fmla="*/ 711200 w 3568700"/>
                  <a:gd name="connsiteY65" fmla="*/ 1047750 h 3282950"/>
                  <a:gd name="connsiteX66" fmla="*/ 714375 w 3568700"/>
                  <a:gd name="connsiteY66" fmla="*/ 958850 h 3282950"/>
                  <a:gd name="connsiteX67" fmla="*/ 327025 w 3568700"/>
                  <a:gd name="connsiteY67" fmla="*/ 1028700 h 3282950"/>
                  <a:gd name="connsiteX68" fmla="*/ 692150 w 3568700"/>
                  <a:gd name="connsiteY68" fmla="*/ 955675 h 3282950"/>
                  <a:gd name="connsiteX69" fmla="*/ 695325 w 3568700"/>
                  <a:gd name="connsiteY69" fmla="*/ 892175 h 3282950"/>
                  <a:gd name="connsiteX70" fmla="*/ 635000 w 3568700"/>
                  <a:gd name="connsiteY70" fmla="*/ 892175 h 3282950"/>
                  <a:gd name="connsiteX71" fmla="*/ 638175 w 3568700"/>
                  <a:gd name="connsiteY71" fmla="*/ 768350 h 3282950"/>
                  <a:gd name="connsiteX72" fmla="*/ 622300 w 3568700"/>
                  <a:gd name="connsiteY72" fmla="*/ 679450 h 3282950"/>
                  <a:gd name="connsiteX73" fmla="*/ 619125 w 3568700"/>
                  <a:gd name="connsiteY73" fmla="*/ 615950 h 3282950"/>
                  <a:gd name="connsiteX74" fmla="*/ 584200 w 3568700"/>
                  <a:gd name="connsiteY74" fmla="*/ 612775 h 3282950"/>
                  <a:gd name="connsiteX75" fmla="*/ 587375 w 3568700"/>
                  <a:gd name="connsiteY75" fmla="*/ 539750 h 3282950"/>
                  <a:gd name="connsiteX76" fmla="*/ 203200 w 3568700"/>
                  <a:gd name="connsiteY76" fmla="*/ 593725 h 3282950"/>
                  <a:gd name="connsiteX77" fmla="*/ 568325 w 3568700"/>
                  <a:gd name="connsiteY77" fmla="*/ 533400 h 3282950"/>
                  <a:gd name="connsiteX78" fmla="*/ 571500 w 3568700"/>
                  <a:gd name="connsiteY78" fmla="*/ 479425 h 3282950"/>
                  <a:gd name="connsiteX79" fmla="*/ 111125 w 3568700"/>
                  <a:gd name="connsiteY79" fmla="*/ 517525 h 3282950"/>
                  <a:gd name="connsiteX80" fmla="*/ 558800 w 3568700"/>
                  <a:gd name="connsiteY80" fmla="*/ 482600 h 3282950"/>
                  <a:gd name="connsiteX81" fmla="*/ 555625 w 3568700"/>
                  <a:gd name="connsiteY81" fmla="*/ 415925 h 3282950"/>
                  <a:gd name="connsiteX82" fmla="*/ 263525 w 3568700"/>
                  <a:gd name="connsiteY82" fmla="*/ 438150 h 3282950"/>
                  <a:gd name="connsiteX83" fmla="*/ 546100 w 3568700"/>
                  <a:gd name="connsiteY83" fmla="*/ 415925 h 3282950"/>
                  <a:gd name="connsiteX84" fmla="*/ 539750 w 3568700"/>
                  <a:gd name="connsiteY84" fmla="*/ 339725 h 3282950"/>
                  <a:gd name="connsiteX85" fmla="*/ 0 w 3568700"/>
                  <a:gd name="connsiteY85" fmla="*/ 422275 h 3282950"/>
                  <a:gd name="connsiteX86" fmla="*/ 523875 w 3568700"/>
                  <a:gd name="connsiteY86" fmla="*/ 333375 h 3282950"/>
                  <a:gd name="connsiteX87" fmla="*/ 530225 w 3568700"/>
                  <a:gd name="connsiteY87" fmla="*/ 298450 h 3282950"/>
                  <a:gd name="connsiteX88" fmla="*/ 38100 w 3568700"/>
                  <a:gd name="connsiteY88" fmla="*/ 396875 h 3282950"/>
                  <a:gd name="connsiteX89" fmla="*/ 523875 w 3568700"/>
                  <a:gd name="connsiteY89" fmla="*/ 295275 h 3282950"/>
                  <a:gd name="connsiteX90" fmla="*/ 523875 w 3568700"/>
                  <a:gd name="connsiteY90" fmla="*/ 225425 h 3282950"/>
                  <a:gd name="connsiteX91" fmla="*/ 504825 w 3568700"/>
                  <a:gd name="connsiteY91" fmla="*/ 225425 h 3282950"/>
                  <a:gd name="connsiteX92" fmla="*/ 508000 w 3568700"/>
                  <a:gd name="connsiteY92" fmla="*/ 161925 h 3282950"/>
                  <a:gd name="connsiteX93" fmla="*/ 498475 w 3568700"/>
                  <a:gd name="connsiteY93" fmla="*/ 161925 h 3282950"/>
                  <a:gd name="connsiteX94" fmla="*/ 498475 w 3568700"/>
                  <a:gd name="connsiteY94" fmla="*/ 133350 h 3282950"/>
                  <a:gd name="connsiteX95" fmla="*/ 488950 w 3568700"/>
                  <a:gd name="connsiteY95" fmla="*/ 136525 h 3282950"/>
                  <a:gd name="connsiteX96" fmla="*/ 492125 w 3568700"/>
                  <a:gd name="connsiteY96" fmla="*/ 104775 h 3282950"/>
                  <a:gd name="connsiteX97" fmla="*/ 482600 w 3568700"/>
                  <a:gd name="connsiteY97" fmla="*/ 104775 h 3282950"/>
                  <a:gd name="connsiteX98" fmla="*/ 488950 w 3568700"/>
                  <a:gd name="connsiteY98" fmla="*/ 76200 h 3282950"/>
                  <a:gd name="connsiteX99" fmla="*/ 469900 w 3568700"/>
                  <a:gd name="connsiteY99" fmla="*/ 73025 h 3282950"/>
                  <a:gd name="connsiteX100" fmla="*/ 473075 w 3568700"/>
                  <a:gd name="connsiteY100" fmla="*/ 38100 h 3282950"/>
                  <a:gd name="connsiteX101" fmla="*/ 466725 w 3568700"/>
                  <a:gd name="connsiteY101" fmla="*/ 31750 h 3282950"/>
                  <a:gd name="connsiteX102" fmla="*/ 466725 w 3568700"/>
                  <a:gd name="connsiteY102" fmla="*/ 0 h 3282950"/>
                  <a:gd name="connsiteX103" fmla="*/ 438150 w 3568700"/>
                  <a:gd name="connsiteY103" fmla="*/ 0 h 3282950"/>
                  <a:gd name="connsiteX0" fmla="*/ 3568700 w 3568700"/>
                  <a:gd name="connsiteY0" fmla="*/ 3282950 h 3282950"/>
                  <a:gd name="connsiteX1" fmla="*/ 2206625 w 3568700"/>
                  <a:gd name="connsiteY1" fmla="*/ 3279775 h 3282950"/>
                  <a:gd name="connsiteX2" fmla="*/ 2203450 w 3568700"/>
                  <a:gd name="connsiteY2" fmla="*/ 3124200 h 3282950"/>
                  <a:gd name="connsiteX3" fmla="*/ 2009775 w 3568700"/>
                  <a:gd name="connsiteY3" fmla="*/ 3127375 h 3282950"/>
                  <a:gd name="connsiteX4" fmla="*/ 2016125 w 3568700"/>
                  <a:gd name="connsiteY4" fmla="*/ 3035300 h 3282950"/>
                  <a:gd name="connsiteX5" fmla="*/ 1895475 w 3568700"/>
                  <a:gd name="connsiteY5" fmla="*/ 3035300 h 3282950"/>
                  <a:gd name="connsiteX6" fmla="*/ 1892300 w 3568700"/>
                  <a:gd name="connsiteY6" fmla="*/ 2870200 h 3282950"/>
                  <a:gd name="connsiteX7" fmla="*/ 1660525 w 3568700"/>
                  <a:gd name="connsiteY7" fmla="*/ 2870200 h 3282950"/>
                  <a:gd name="connsiteX8" fmla="*/ 1660525 w 3568700"/>
                  <a:gd name="connsiteY8" fmla="*/ 2813050 h 3282950"/>
                  <a:gd name="connsiteX9" fmla="*/ 1587500 w 3568700"/>
                  <a:gd name="connsiteY9" fmla="*/ 2816225 h 3282950"/>
                  <a:gd name="connsiteX10" fmla="*/ 1590675 w 3568700"/>
                  <a:gd name="connsiteY10" fmla="*/ 2762250 h 3282950"/>
                  <a:gd name="connsiteX11" fmla="*/ 1558925 w 3568700"/>
                  <a:gd name="connsiteY11" fmla="*/ 2762250 h 3282950"/>
                  <a:gd name="connsiteX12" fmla="*/ 1562100 w 3568700"/>
                  <a:gd name="connsiteY12" fmla="*/ 2644775 h 3282950"/>
                  <a:gd name="connsiteX13" fmla="*/ 1530350 w 3568700"/>
                  <a:gd name="connsiteY13" fmla="*/ 2651125 h 3282950"/>
                  <a:gd name="connsiteX14" fmla="*/ 1533525 w 3568700"/>
                  <a:gd name="connsiteY14" fmla="*/ 2593975 h 3282950"/>
                  <a:gd name="connsiteX15" fmla="*/ 1495425 w 3568700"/>
                  <a:gd name="connsiteY15" fmla="*/ 2597150 h 3282950"/>
                  <a:gd name="connsiteX16" fmla="*/ 1498600 w 3568700"/>
                  <a:gd name="connsiteY16" fmla="*/ 2536825 h 3282950"/>
                  <a:gd name="connsiteX17" fmla="*/ 1438275 w 3568700"/>
                  <a:gd name="connsiteY17" fmla="*/ 2536825 h 3282950"/>
                  <a:gd name="connsiteX18" fmla="*/ 1441450 w 3568700"/>
                  <a:gd name="connsiteY18" fmla="*/ 2489200 h 3282950"/>
                  <a:gd name="connsiteX19" fmla="*/ 1381125 w 3568700"/>
                  <a:gd name="connsiteY19" fmla="*/ 2492375 h 3282950"/>
                  <a:gd name="connsiteX20" fmla="*/ 1387475 w 3568700"/>
                  <a:gd name="connsiteY20" fmla="*/ 2444750 h 3282950"/>
                  <a:gd name="connsiteX21" fmla="*/ 1352550 w 3568700"/>
                  <a:gd name="connsiteY21" fmla="*/ 2444750 h 3282950"/>
                  <a:gd name="connsiteX22" fmla="*/ 1365250 w 3568700"/>
                  <a:gd name="connsiteY22" fmla="*/ 2400300 h 3282950"/>
                  <a:gd name="connsiteX23" fmla="*/ 1301750 w 3568700"/>
                  <a:gd name="connsiteY23" fmla="*/ 2397125 h 3282950"/>
                  <a:gd name="connsiteX24" fmla="*/ 1308100 w 3568700"/>
                  <a:gd name="connsiteY24" fmla="*/ 2346325 h 3282950"/>
                  <a:gd name="connsiteX25" fmla="*/ 1260475 w 3568700"/>
                  <a:gd name="connsiteY25" fmla="*/ 2349500 h 3282950"/>
                  <a:gd name="connsiteX26" fmla="*/ 1260475 w 3568700"/>
                  <a:gd name="connsiteY26" fmla="*/ 2279650 h 3282950"/>
                  <a:gd name="connsiteX27" fmla="*/ 1219200 w 3568700"/>
                  <a:gd name="connsiteY27" fmla="*/ 2276475 h 3282950"/>
                  <a:gd name="connsiteX28" fmla="*/ 1231900 w 3568700"/>
                  <a:gd name="connsiteY28" fmla="*/ 2212975 h 3282950"/>
                  <a:gd name="connsiteX29" fmla="*/ 1193800 w 3568700"/>
                  <a:gd name="connsiteY29" fmla="*/ 2209800 h 3282950"/>
                  <a:gd name="connsiteX30" fmla="*/ 1200150 w 3568700"/>
                  <a:gd name="connsiteY30" fmla="*/ 2130425 h 3282950"/>
                  <a:gd name="connsiteX31" fmla="*/ 1200150 w 3568700"/>
                  <a:gd name="connsiteY31" fmla="*/ 2130425 h 3282950"/>
                  <a:gd name="connsiteX32" fmla="*/ 612775 w 3568700"/>
                  <a:gd name="connsiteY32" fmla="*/ 2365375 h 3282950"/>
                  <a:gd name="connsiteX33" fmla="*/ 1181100 w 3568700"/>
                  <a:gd name="connsiteY33" fmla="*/ 2124075 h 3282950"/>
                  <a:gd name="connsiteX34" fmla="*/ 1187450 w 3568700"/>
                  <a:gd name="connsiteY34" fmla="*/ 2035175 h 3282950"/>
                  <a:gd name="connsiteX35" fmla="*/ 1117600 w 3568700"/>
                  <a:gd name="connsiteY35" fmla="*/ 2035175 h 3282950"/>
                  <a:gd name="connsiteX36" fmla="*/ 1127125 w 3568700"/>
                  <a:gd name="connsiteY36" fmla="*/ 1958975 h 3282950"/>
                  <a:gd name="connsiteX37" fmla="*/ 1117600 w 3568700"/>
                  <a:gd name="connsiteY37" fmla="*/ 1933575 h 3282950"/>
                  <a:gd name="connsiteX38" fmla="*/ 717550 w 3568700"/>
                  <a:gd name="connsiteY38" fmla="*/ 2003425 h 3282950"/>
                  <a:gd name="connsiteX39" fmla="*/ 1098550 w 3568700"/>
                  <a:gd name="connsiteY39" fmla="*/ 1933575 h 3282950"/>
                  <a:gd name="connsiteX40" fmla="*/ 1104900 w 3568700"/>
                  <a:gd name="connsiteY40" fmla="*/ 1889125 h 3282950"/>
                  <a:gd name="connsiteX41" fmla="*/ 1104900 w 3568700"/>
                  <a:gd name="connsiteY41" fmla="*/ 1860550 h 3282950"/>
                  <a:gd name="connsiteX42" fmla="*/ 463550 w 3568700"/>
                  <a:gd name="connsiteY42" fmla="*/ 1930400 h 3282950"/>
                  <a:gd name="connsiteX43" fmla="*/ 1085850 w 3568700"/>
                  <a:gd name="connsiteY43" fmla="*/ 1863725 h 3282950"/>
                  <a:gd name="connsiteX44" fmla="*/ 1092200 w 3568700"/>
                  <a:gd name="connsiteY44" fmla="*/ 1831975 h 3282950"/>
                  <a:gd name="connsiteX45" fmla="*/ 1063625 w 3568700"/>
                  <a:gd name="connsiteY45" fmla="*/ 1828800 h 3282950"/>
                  <a:gd name="connsiteX46" fmla="*/ 1063625 w 3568700"/>
                  <a:gd name="connsiteY46" fmla="*/ 1774825 h 3282950"/>
                  <a:gd name="connsiteX47" fmla="*/ 1035050 w 3568700"/>
                  <a:gd name="connsiteY47" fmla="*/ 1774825 h 3282950"/>
                  <a:gd name="connsiteX48" fmla="*/ 1038225 w 3568700"/>
                  <a:gd name="connsiteY48" fmla="*/ 1736725 h 3282950"/>
                  <a:gd name="connsiteX49" fmla="*/ 996950 w 3568700"/>
                  <a:gd name="connsiteY49" fmla="*/ 1733550 h 3282950"/>
                  <a:gd name="connsiteX50" fmla="*/ 1003300 w 3568700"/>
                  <a:gd name="connsiteY50" fmla="*/ 1673225 h 3282950"/>
                  <a:gd name="connsiteX51" fmla="*/ 1003300 w 3568700"/>
                  <a:gd name="connsiteY51" fmla="*/ 1673225 h 3282950"/>
                  <a:gd name="connsiteX52" fmla="*/ 581025 w 3568700"/>
                  <a:gd name="connsiteY52" fmla="*/ 1758950 h 3282950"/>
                  <a:gd name="connsiteX53" fmla="*/ 974725 w 3568700"/>
                  <a:gd name="connsiteY53" fmla="*/ 1670050 h 3282950"/>
                  <a:gd name="connsiteX54" fmla="*/ 977900 w 3568700"/>
                  <a:gd name="connsiteY54" fmla="*/ 1593850 h 3282950"/>
                  <a:gd name="connsiteX55" fmla="*/ 946150 w 3568700"/>
                  <a:gd name="connsiteY55" fmla="*/ 1593850 h 3282950"/>
                  <a:gd name="connsiteX56" fmla="*/ 908050 w 3568700"/>
                  <a:gd name="connsiteY56" fmla="*/ 1409700 h 3282950"/>
                  <a:gd name="connsiteX57" fmla="*/ 882650 w 3568700"/>
                  <a:gd name="connsiteY57" fmla="*/ 1292225 h 3282950"/>
                  <a:gd name="connsiteX58" fmla="*/ 882650 w 3568700"/>
                  <a:gd name="connsiteY58" fmla="*/ 1292225 h 3282950"/>
                  <a:gd name="connsiteX59" fmla="*/ 835025 w 3568700"/>
                  <a:gd name="connsiteY59" fmla="*/ 1266825 h 3282950"/>
                  <a:gd name="connsiteX60" fmla="*/ 803275 w 3568700"/>
                  <a:gd name="connsiteY60" fmla="*/ 1184275 h 3282950"/>
                  <a:gd name="connsiteX61" fmla="*/ 806450 w 3568700"/>
                  <a:gd name="connsiteY61" fmla="*/ 1095375 h 3282950"/>
                  <a:gd name="connsiteX62" fmla="*/ 714375 w 3568700"/>
                  <a:gd name="connsiteY62" fmla="*/ 1095375 h 3282950"/>
                  <a:gd name="connsiteX63" fmla="*/ 723900 w 3568700"/>
                  <a:gd name="connsiteY63" fmla="*/ 1047750 h 3282950"/>
                  <a:gd name="connsiteX64" fmla="*/ 276225 w 3568700"/>
                  <a:gd name="connsiteY64" fmla="*/ 1114425 h 3282950"/>
                  <a:gd name="connsiteX65" fmla="*/ 711200 w 3568700"/>
                  <a:gd name="connsiteY65" fmla="*/ 1047750 h 3282950"/>
                  <a:gd name="connsiteX66" fmla="*/ 714375 w 3568700"/>
                  <a:gd name="connsiteY66" fmla="*/ 958850 h 3282950"/>
                  <a:gd name="connsiteX67" fmla="*/ 327025 w 3568700"/>
                  <a:gd name="connsiteY67" fmla="*/ 1028700 h 3282950"/>
                  <a:gd name="connsiteX68" fmla="*/ 692150 w 3568700"/>
                  <a:gd name="connsiteY68" fmla="*/ 955675 h 3282950"/>
                  <a:gd name="connsiteX69" fmla="*/ 695325 w 3568700"/>
                  <a:gd name="connsiteY69" fmla="*/ 892175 h 3282950"/>
                  <a:gd name="connsiteX70" fmla="*/ 635000 w 3568700"/>
                  <a:gd name="connsiteY70" fmla="*/ 892175 h 3282950"/>
                  <a:gd name="connsiteX71" fmla="*/ 638175 w 3568700"/>
                  <a:gd name="connsiteY71" fmla="*/ 768350 h 3282950"/>
                  <a:gd name="connsiteX72" fmla="*/ 622300 w 3568700"/>
                  <a:gd name="connsiteY72" fmla="*/ 679450 h 3282950"/>
                  <a:gd name="connsiteX73" fmla="*/ 619125 w 3568700"/>
                  <a:gd name="connsiteY73" fmla="*/ 615950 h 3282950"/>
                  <a:gd name="connsiteX74" fmla="*/ 584200 w 3568700"/>
                  <a:gd name="connsiteY74" fmla="*/ 612775 h 3282950"/>
                  <a:gd name="connsiteX75" fmla="*/ 587375 w 3568700"/>
                  <a:gd name="connsiteY75" fmla="*/ 539750 h 3282950"/>
                  <a:gd name="connsiteX76" fmla="*/ 203200 w 3568700"/>
                  <a:gd name="connsiteY76" fmla="*/ 593725 h 3282950"/>
                  <a:gd name="connsiteX77" fmla="*/ 568325 w 3568700"/>
                  <a:gd name="connsiteY77" fmla="*/ 533400 h 3282950"/>
                  <a:gd name="connsiteX78" fmla="*/ 571500 w 3568700"/>
                  <a:gd name="connsiteY78" fmla="*/ 479425 h 3282950"/>
                  <a:gd name="connsiteX79" fmla="*/ 111125 w 3568700"/>
                  <a:gd name="connsiteY79" fmla="*/ 517525 h 3282950"/>
                  <a:gd name="connsiteX80" fmla="*/ 558800 w 3568700"/>
                  <a:gd name="connsiteY80" fmla="*/ 482600 h 3282950"/>
                  <a:gd name="connsiteX81" fmla="*/ 555625 w 3568700"/>
                  <a:gd name="connsiteY81" fmla="*/ 415925 h 3282950"/>
                  <a:gd name="connsiteX82" fmla="*/ 263525 w 3568700"/>
                  <a:gd name="connsiteY82" fmla="*/ 438150 h 3282950"/>
                  <a:gd name="connsiteX83" fmla="*/ 546100 w 3568700"/>
                  <a:gd name="connsiteY83" fmla="*/ 415925 h 3282950"/>
                  <a:gd name="connsiteX84" fmla="*/ 539750 w 3568700"/>
                  <a:gd name="connsiteY84" fmla="*/ 339725 h 3282950"/>
                  <a:gd name="connsiteX85" fmla="*/ 0 w 3568700"/>
                  <a:gd name="connsiteY85" fmla="*/ 422275 h 3282950"/>
                  <a:gd name="connsiteX86" fmla="*/ 523875 w 3568700"/>
                  <a:gd name="connsiteY86" fmla="*/ 333375 h 3282950"/>
                  <a:gd name="connsiteX87" fmla="*/ 530225 w 3568700"/>
                  <a:gd name="connsiteY87" fmla="*/ 298450 h 3282950"/>
                  <a:gd name="connsiteX88" fmla="*/ 523875 w 3568700"/>
                  <a:gd name="connsiteY88" fmla="*/ 295275 h 3282950"/>
                  <a:gd name="connsiteX89" fmla="*/ 523875 w 3568700"/>
                  <a:gd name="connsiteY89" fmla="*/ 225425 h 3282950"/>
                  <a:gd name="connsiteX90" fmla="*/ 504825 w 3568700"/>
                  <a:gd name="connsiteY90" fmla="*/ 225425 h 3282950"/>
                  <a:gd name="connsiteX91" fmla="*/ 508000 w 3568700"/>
                  <a:gd name="connsiteY91" fmla="*/ 161925 h 3282950"/>
                  <a:gd name="connsiteX92" fmla="*/ 498475 w 3568700"/>
                  <a:gd name="connsiteY92" fmla="*/ 161925 h 3282950"/>
                  <a:gd name="connsiteX93" fmla="*/ 498475 w 3568700"/>
                  <a:gd name="connsiteY93" fmla="*/ 133350 h 3282950"/>
                  <a:gd name="connsiteX94" fmla="*/ 488950 w 3568700"/>
                  <a:gd name="connsiteY94" fmla="*/ 136525 h 3282950"/>
                  <a:gd name="connsiteX95" fmla="*/ 492125 w 3568700"/>
                  <a:gd name="connsiteY95" fmla="*/ 104775 h 3282950"/>
                  <a:gd name="connsiteX96" fmla="*/ 482600 w 3568700"/>
                  <a:gd name="connsiteY96" fmla="*/ 104775 h 3282950"/>
                  <a:gd name="connsiteX97" fmla="*/ 488950 w 3568700"/>
                  <a:gd name="connsiteY97" fmla="*/ 76200 h 3282950"/>
                  <a:gd name="connsiteX98" fmla="*/ 469900 w 3568700"/>
                  <a:gd name="connsiteY98" fmla="*/ 73025 h 3282950"/>
                  <a:gd name="connsiteX99" fmla="*/ 473075 w 3568700"/>
                  <a:gd name="connsiteY99" fmla="*/ 38100 h 3282950"/>
                  <a:gd name="connsiteX100" fmla="*/ 466725 w 3568700"/>
                  <a:gd name="connsiteY100" fmla="*/ 31750 h 3282950"/>
                  <a:gd name="connsiteX101" fmla="*/ 466725 w 3568700"/>
                  <a:gd name="connsiteY101" fmla="*/ 0 h 3282950"/>
                  <a:gd name="connsiteX102" fmla="*/ 438150 w 3568700"/>
                  <a:gd name="connsiteY102" fmla="*/ 0 h 3282950"/>
                  <a:gd name="connsiteX0" fmla="*/ 3457575 w 3457575"/>
                  <a:gd name="connsiteY0" fmla="*/ 3282950 h 3282950"/>
                  <a:gd name="connsiteX1" fmla="*/ 2095500 w 3457575"/>
                  <a:gd name="connsiteY1" fmla="*/ 3279775 h 3282950"/>
                  <a:gd name="connsiteX2" fmla="*/ 2092325 w 3457575"/>
                  <a:gd name="connsiteY2" fmla="*/ 3124200 h 3282950"/>
                  <a:gd name="connsiteX3" fmla="*/ 1898650 w 3457575"/>
                  <a:gd name="connsiteY3" fmla="*/ 3127375 h 3282950"/>
                  <a:gd name="connsiteX4" fmla="*/ 1905000 w 3457575"/>
                  <a:gd name="connsiteY4" fmla="*/ 3035300 h 3282950"/>
                  <a:gd name="connsiteX5" fmla="*/ 1784350 w 3457575"/>
                  <a:gd name="connsiteY5" fmla="*/ 3035300 h 3282950"/>
                  <a:gd name="connsiteX6" fmla="*/ 1781175 w 3457575"/>
                  <a:gd name="connsiteY6" fmla="*/ 2870200 h 3282950"/>
                  <a:gd name="connsiteX7" fmla="*/ 1549400 w 3457575"/>
                  <a:gd name="connsiteY7" fmla="*/ 2870200 h 3282950"/>
                  <a:gd name="connsiteX8" fmla="*/ 1549400 w 3457575"/>
                  <a:gd name="connsiteY8" fmla="*/ 2813050 h 3282950"/>
                  <a:gd name="connsiteX9" fmla="*/ 1476375 w 3457575"/>
                  <a:gd name="connsiteY9" fmla="*/ 2816225 h 3282950"/>
                  <a:gd name="connsiteX10" fmla="*/ 1479550 w 3457575"/>
                  <a:gd name="connsiteY10" fmla="*/ 2762250 h 3282950"/>
                  <a:gd name="connsiteX11" fmla="*/ 1447800 w 3457575"/>
                  <a:gd name="connsiteY11" fmla="*/ 2762250 h 3282950"/>
                  <a:gd name="connsiteX12" fmla="*/ 1450975 w 3457575"/>
                  <a:gd name="connsiteY12" fmla="*/ 2644775 h 3282950"/>
                  <a:gd name="connsiteX13" fmla="*/ 1419225 w 3457575"/>
                  <a:gd name="connsiteY13" fmla="*/ 2651125 h 3282950"/>
                  <a:gd name="connsiteX14" fmla="*/ 1422400 w 3457575"/>
                  <a:gd name="connsiteY14" fmla="*/ 2593975 h 3282950"/>
                  <a:gd name="connsiteX15" fmla="*/ 1384300 w 3457575"/>
                  <a:gd name="connsiteY15" fmla="*/ 2597150 h 3282950"/>
                  <a:gd name="connsiteX16" fmla="*/ 1387475 w 3457575"/>
                  <a:gd name="connsiteY16" fmla="*/ 2536825 h 3282950"/>
                  <a:gd name="connsiteX17" fmla="*/ 1327150 w 3457575"/>
                  <a:gd name="connsiteY17" fmla="*/ 2536825 h 3282950"/>
                  <a:gd name="connsiteX18" fmla="*/ 1330325 w 3457575"/>
                  <a:gd name="connsiteY18" fmla="*/ 2489200 h 3282950"/>
                  <a:gd name="connsiteX19" fmla="*/ 1270000 w 3457575"/>
                  <a:gd name="connsiteY19" fmla="*/ 2492375 h 3282950"/>
                  <a:gd name="connsiteX20" fmla="*/ 1276350 w 3457575"/>
                  <a:gd name="connsiteY20" fmla="*/ 2444750 h 3282950"/>
                  <a:gd name="connsiteX21" fmla="*/ 1241425 w 3457575"/>
                  <a:gd name="connsiteY21" fmla="*/ 2444750 h 3282950"/>
                  <a:gd name="connsiteX22" fmla="*/ 1254125 w 3457575"/>
                  <a:gd name="connsiteY22" fmla="*/ 2400300 h 3282950"/>
                  <a:gd name="connsiteX23" fmla="*/ 1190625 w 3457575"/>
                  <a:gd name="connsiteY23" fmla="*/ 2397125 h 3282950"/>
                  <a:gd name="connsiteX24" fmla="*/ 1196975 w 3457575"/>
                  <a:gd name="connsiteY24" fmla="*/ 2346325 h 3282950"/>
                  <a:gd name="connsiteX25" fmla="*/ 1149350 w 3457575"/>
                  <a:gd name="connsiteY25" fmla="*/ 2349500 h 3282950"/>
                  <a:gd name="connsiteX26" fmla="*/ 1149350 w 3457575"/>
                  <a:gd name="connsiteY26" fmla="*/ 2279650 h 3282950"/>
                  <a:gd name="connsiteX27" fmla="*/ 1108075 w 3457575"/>
                  <a:gd name="connsiteY27" fmla="*/ 2276475 h 3282950"/>
                  <a:gd name="connsiteX28" fmla="*/ 1120775 w 3457575"/>
                  <a:gd name="connsiteY28" fmla="*/ 2212975 h 3282950"/>
                  <a:gd name="connsiteX29" fmla="*/ 1082675 w 3457575"/>
                  <a:gd name="connsiteY29" fmla="*/ 2209800 h 3282950"/>
                  <a:gd name="connsiteX30" fmla="*/ 1089025 w 3457575"/>
                  <a:gd name="connsiteY30" fmla="*/ 2130425 h 3282950"/>
                  <a:gd name="connsiteX31" fmla="*/ 1089025 w 3457575"/>
                  <a:gd name="connsiteY31" fmla="*/ 2130425 h 3282950"/>
                  <a:gd name="connsiteX32" fmla="*/ 501650 w 3457575"/>
                  <a:gd name="connsiteY32" fmla="*/ 2365375 h 3282950"/>
                  <a:gd name="connsiteX33" fmla="*/ 1069975 w 3457575"/>
                  <a:gd name="connsiteY33" fmla="*/ 2124075 h 3282950"/>
                  <a:gd name="connsiteX34" fmla="*/ 1076325 w 3457575"/>
                  <a:gd name="connsiteY34" fmla="*/ 2035175 h 3282950"/>
                  <a:gd name="connsiteX35" fmla="*/ 1006475 w 3457575"/>
                  <a:gd name="connsiteY35" fmla="*/ 2035175 h 3282950"/>
                  <a:gd name="connsiteX36" fmla="*/ 1016000 w 3457575"/>
                  <a:gd name="connsiteY36" fmla="*/ 1958975 h 3282950"/>
                  <a:gd name="connsiteX37" fmla="*/ 1006475 w 3457575"/>
                  <a:gd name="connsiteY37" fmla="*/ 1933575 h 3282950"/>
                  <a:gd name="connsiteX38" fmla="*/ 606425 w 3457575"/>
                  <a:gd name="connsiteY38" fmla="*/ 2003425 h 3282950"/>
                  <a:gd name="connsiteX39" fmla="*/ 987425 w 3457575"/>
                  <a:gd name="connsiteY39" fmla="*/ 1933575 h 3282950"/>
                  <a:gd name="connsiteX40" fmla="*/ 993775 w 3457575"/>
                  <a:gd name="connsiteY40" fmla="*/ 1889125 h 3282950"/>
                  <a:gd name="connsiteX41" fmla="*/ 993775 w 3457575"/>
                  <a:gd name="connsiteY41" fmla="*/ 1860550 h 3282950"/>
                  <a:gd name="connsiteX42" fmla="*/ 352425 w 3457575"/>
                  <a:gd name="connsiteY42" fmla="*/ 1930400 h 3282950"/>
                  <a:gd name="connsiteX43" fmla="*/ 974725 w 3457575"/>
                  <a:gd name="connsiteY43" fmla="*/ 1863725 h 3282950"/>
                  <a:gd name="connsiteX44" fmla="*/ 981075 w 3457575"/>
                  <a:gd name="connsiteY44" fmla="*/ 1831975 h 3282950"/>
                  <a:gd name="connsiteX45" fmla="*/ 952500 w 3457575"/>
                  <a:gd name="connsiteY45" fmla="*/ 1828800 h 3282950"/>
                  <a:gd name="connsiteX46" fmla="*/ 952500 w 3457575"/>
                  <a:gd name="connsiteY46" fmla="*/ 1774825 h 3282950"/>
                  <a:gd name="connsiteX47" fmla="*/ 923925 w 3457575"/>
                  <a:gd name="connsiteY47" fmla="*/ 1774825 h 3282950"/>
                  <a:gd name="connsiteX48" fmla="*/ 927100 w 3457575"/>
                  <a:gd name="connsiteY48" fmla="*/ 1736725 h 3282950"/>
                  <a:gd name="connsiteX49" fmla="*/ 885825 w 3457575"/>
                  <a:gd name="connsiteY49" fmla="*/ 1733550 h 3282950"/>
                  <a:gd name="connsiteX50" fmla="*/ 892175 w 3457575"/>
                  <a:gd name="connsiteY50" fmla="*/ 1673225 h 3282950"/>
                  <a:gd name="connsiteX51" fmla="*/ 892175 w 3457575"/>
                  <a:gd name="connsiteY51" fmla="*/ 1673225 h 3282950"/>
                  <a:gd name="connsiteX52" fmla="*/ 469900 w 3457575"/>
                  <a:gd name="connsiteY52" fmla="*/ 1758950 h 3282950"/>
                  <a:gd name="connsiteX53" fmla="*/ 863600 w 3457575"/>
                  <a:gd name="connsiteY53" fmla="*/ 1670050 h 3282950"/>
                  <a:gd name="connsiteX54" fmla="*/ 866775 w 3457575"/>
                  <a:gd name="connsiteY54" fmla="*/ 1593850 h 3282950"/>
                  <a:gd name="connsiteX55" fmla="*/ 835025 w 3457575"/>
                  <a:gd name="connsiteY55" fmla="*/ 1593850 h 3282950"/>
                  <a:gd name="connsiteX56" fmla="*/ 796925 w 3457575"/>
                  <a:gd name="connsiteY56" fmla="*/ 1409700 h 3282950"/>
                  <a:gd name="connsiteX57" fmla="*/ 771525 w 3457575"/>
                  <a:gd name="connsiteY57" fmla="*/ 1292225 h 3282950"/>
                  <a:gd name="connsiteX58" fmla="*/ 771525 w 3457575"/>
                  <a:gd name="connsiteY58" fmla="*/ 1292225 h 3282950"/>
                  <a:gd name="connsiteX59" fmla="*/ 723900 w 3457575"/>
                  <a:gd name="connsiteY59" fmla="*/ 1266825 h 3282950"/>
                  <a:gd name="connsiteX60" fmla="*/ 692150 w 3457575"/>
                  <a:gd name="connsiteY60" fmla="*/ 1184275 h 3282950"/>
                  <a:gd name="connsiteX61" fmla="*/ 695325 w 3457575"/>
                  <a:gd name="connsiteY61" fmla="*/ 1095375 h 3282950"/>
                  <a:gd name="connsiteX62" fmla="*/ 603250 w 3457575"/>
                  <a:gd name="connsiteY62" fmla="*/ 1095375 h 3282950"/>
                  <a:gd name="connsiteX63" fmla="*/ 612775 w 3457575"/>
                  <a:gd name="connsiteY63" fmla="*/ 1047750 h 3282950"/>
                  <a:gd name="connsiteX64" fmla="*/ 165100 w 3457575"/>
                  <a:gd name="connsiteY64" fmla="*/ 1114425 h 3282950"/>
                  <a:gd name="connsiteX65" fmla="*/ 600075 w 3457575"/>
                  <a:gd name="connsiteY65" fmla="*/ 1047750 h 3282950"/>
                  <a:gd name="connsiteX66" fmla="*/ 603250 w 3457575"/>
                  <a:gd name="connsiteY66" fmla="*/ 958850 h 3282950"/>
                  <a:gd name="connsiteX67" fmla="*/ 215900 w 3457575"/>
                  <a:gd name="connsiteY67" fmla="*/ 1028700 h 3282950"/>
                  <a:gd name="connsiteX68" fmla="*/ 581025 w 3457575"/>
                  <a:gd name="connsiteY68" fmla="*/ 955675 h 3282950"/>
                  <a:gd name="connsiteX69" fmla="*/ 584200 w 3457575"/>
                  <a:gd name="connsiteY69" fmla="*/ 892175 h 3282950"/>
                  <a:gd name="connsiteX70" fmla="*/ 523875 w 3457575"/>
                  <a:gd name="connsiteY70" fmla="*/ 892175 h 3282950"/>
                  <a:gd name="connsiteX71" fmla="*/ 527050 w 3457575"/>
                  <a:gd name="connsiteY71" fmla="*/ 768350 h 3282950"/>
                  <a:gd name="connsiteX72" fmla="*/ 511175 w 3457575"/>
                  <a:gd name="connsiteY72" fmla="*/ 679450 h 3282950"/>
                  <a:gd name="connsiteX73" fmla="*/ 508000 w 3457575"/>
                  <a:gd name="connsiteY73" fmla="*/ 615950 h 3282950"/>
                  <a:gd name="connsiteX74" fmla="*/ 473075 w 3457575"/>
                  <a:gd name="connsiteY74" fmla="*/ 612775 h 3282950"/>
                  <a:gd name="connsiteX75" fmla="*/ 476250 w 3457575"/>
                  <a:gd name="connsiteY75" fmla="*/ 539750 h 3282950"/>
                  <a:gd name="connsiteX76" fmla="*/ 92075 w 3457575"/>
                  <a:gd name="connsiteY76" fmla="*/ 593725 h 3282950"/>
                  <a:gd name="connsiteX77" fmla="*/ 457200 w 3457575"/>
                  <a:gd name="connsiteY77" fmla="*/ 533400 h 3282950"/>
                  <a:gd name="connsiteX78" fmla="*/ 460375 w 3457575"/>
                  <a:gd name="connsiteY78" fmla="*/ 479425 h 3282950"/>
                  <a:gd name="connsiteX79" fmla="*/ 0 w 3457575"/>
                  <a:gd name="connsiteY79" fmla="*/ 517525 h 3282950"/>
                  <a:gd name="connsiteX80" fmla="*/ 447675 w 3457575"/>
                  <a:gd name="connsiteY80" fmla="*/ 482600 h 3282950"/>
                  <a:gd name="connsiteX81" fmla="*/ 444500 w 3457575"/>
                  <a:gd name="connsiteY81" fmla="*/ 415925 h 3282950"/>
                  <a:gd name="connsiteX82" fmla="*/ 152400 w 3457575"/>
                  <a:gd name="connsiteY82" fmla="*/ 438150 h 3282950"/>
                  <a:gd name="connsiteX83" fmla="*/ 434975 w 3457575"/>
                  <a:gd name="connsiteY83" fmla="*/ 415925 h 3282950"/>
                  <a:gd name="connsiteX84" fmla="*/ 428625 w 3457575"/>
                  <a:gd name="connsiteY84" fmla="*/ 339725 h 3282950"/>
                  <a:gd name="connsiteX85" fmla="*/ 412750 w 3457575"/>
                  <a:gd name="connsiteY85" fmla="*/ 333375 h 3282950"/>
                  <a:gd name="connsiteX86" fmla="*/ 419100 w 3457575"/>
                  <a:gd name="connsiteY86" fmla="*/ 298450 h 3282950"/>
                  <a:gd name="connsiteX87" fmla="*/ 412750 w 3457575"/>
                  <a:gd name="connsiteY87" fmla="*/ 295275 h 3282950"/>
                  <a:gd name="connsiteX88" fmla="*/ 412750 w 3457575"/>
                  <a:gd name="connsiteY88" fmla="*/ 225425 h 3282950"/>
                  <a:gd name="connsiteX89" fmla="*/ 393700 w 3457575"/>
                  <a:gd name="connsiteY89" fmla="*/ 225425 h 3282950"/>
                  <a:gd name="connsiteX90" fmla="*/ 396875 w 3457575"/>
                  <a:gd name="connsiteY90" fmla="*/ 161925 h 3282950"/>
                  <a:gd name="connsiteX91" fmla="*/ 387350 w 3457575"/>
                  <a:gd name="connsiteY91" fmla="*/ 161925 h 3282950"/>
                  <a:gd name="connsiteX92" fmla="*/ 387350 w 3457575"/>
                  <a:gd name="connsiteY92" fmla="*/ 133350 h 3282950"/>
                  <a:gd name="connsiteX93" fmla="*/ 377825 w 3457575"/>
                  <a:gd name="connsiteY93" fmla="*/ 136525 h 3282950"/>
                  <a:gd name="connsiteX94" fmla="*/ 381000 w 3457575"/>
                  <a:gd name="connsiteY94" fmla="*/ 104775 h 3282950"/>
                  <a:gd name="connsiteX95" fmla="*/ 371475 w 3457575"/>
                  <a:gd name="connsiteY95" fmla="*/ 104775 h 3282950"/>
                  <a:gd name="connsiteX96" fmla="*/ 377825 w 3457575"/>
                  <a:gd name="connsiteY96" fmla="*/ 76200 h 3282950"/>
                  <a:gd name="connsiteX97" fmla="*/ 358775 w 3457575"/>
                  <a:gd name="connsiteY97" fmla="*/ 73025 h 3282950"/>
                  <a:gd name="connsiteX98" fmla="*/ 361950 w 3457575"/>
                  <a:gd name="connsiteY98" fmla="*/ 38100 h 3282950"/>
                  <a:gd name="connsiteX99" fmla="*/ 355600 w 3457575"/>
                  <a:gd name="connsiteY99" fmla="*/ 31750 h 3282950"/>
                  <a:gd name="connsiteX100" fmla="*/ 355600 w 3457575"/>
                  <a:gd name="connsiteY100" fmla="*/ 0 h 3282950"/>
                  <a:gd name="connsiteX101" fmla="*/ 327025 w 3457575"/>
                  <a:gd name="connsiteY101" fmla="*/ 0 h 3282950"/>
                  <a:gd name="connsiteX0" fmla="*/ 3457575 w 3457575"/>
                  <a:gd name="connsiteY0" fmla="*/ 3282950 h 3282950"/>
                  <a:gd name="connsiteX1" fmla="*/ 2095500 w 3457575"/>
                  <a:gd name="connsiteY1" fmla="*/ 3279775 h 3282950"/>
                  <a:gd name="connsiteX2" fmla="*/ 2092325 w 3457575"/>
                  <a:gd name="connsiteY2" fmla="*/ 3124200 h 3282950"/>
                  <a:gd name="connsiteX3" fmla="*/ 1898650 w 3457575"/>
                  <a:gd name="connsiteY3" fmla="*/ 3127375 h 3282950"/>
                  <a:gd name="connsiteX4" fmla="*/ 1905000 w 3457575"/>
                  <a:gd name="connsiteY4" fmla="*/ 3035300 h 3282950"/>
                  <a:gd name="connsiteX5" fmla="*/ 1784350 w 3457575"/>
                  <a:gd name="connsiteY5" fmla="*/ 3035300 h 3282950"/>
                  <a:gd name="connsiteX6" fmla="*/ 1781175 w 3457575"/>
                  <a:gd name="connsiteY6" fmla="*/ 2870200 h 3282950"/>
                  <a:gd name="connsiteX7" fmla="*/ 1549400 w 3457575"/>
                  <a:gd name="connsiteY7" fmla="*/ 2870200 h 3282950"/>
                  <a:gd name="connsiteX8" fmla="*/ 1549400 w 3457575"/>
                  <a:gd name="connsiteY8" fmla="*/ 2813050 h 3282950"/>
                  <a:gd name="connsiteX9" fmla="*/ 1476375 w 3457575"/>
                  <a:gd name="connsiteY9" fmla="*/ 2816225 h 3282950"/>
                  <a:gd name="connsiteX10" fmla="*/ 1479550 w 3457575"/>
                  <a:gd name="connsiteY10" fmla="*/ 2762250 h 3282950"/>
                  <a:gd name="connsiteX11" fmla="*/ 1447800 w 3457575"/>
                  <a:gd name="connsiteY11" fmla="*/ 2762250 h 3282950"/>
                  <a:gd name="connsiteX12" fmla="*/ 1450975 w 3457575"/>
                  <a:gd name="connsiteY12" fmla="*/ 2644775 h 3282950"/>
                  <a:gd name="connsiteX13" fmla="*/ 1419225 w 3457575"/>
                  <a:gd name="connsiteY13" fmla="*/ 2651125 h 3282950"/>
                  <a:gd name="connsiteX14" fmla="*/ 1422400 w 3457575"/>
                  <a:gd name="connsiteY14" fmla="*/ 2593975 h 3282950"/>
                  <a:gd name="connsiteX15" fmla="*/ 1384300 w 3457575"/>
                  <a:gd name="connsiteY15" fmla="*/ 2597150 h 3282950"/>
                  <a:gd name="connsiteX16" fmla="*/ 1387475 w 3457575"/>
                  <a:gd name="connsiteY16" fmla="*/ 2536825 h 3282950"/>
                  <a:gd name="connsiteX17" fmla="*/ 1327150 w 3457575"/>
                  <a:gd name="connsiteY17" fmla="*/ 2536825 h 3282950"/>
                  <a:gd name="connsiteX18" fmla="*/ 1330325 w 3457575"/>
                  <a:gd name="connsiteY18" fmla="*/ 2489200 h 3282950"/>
                  <a:gd name="connsiteX19" fmla="*/ 1270000 w 3457575"/>
                  <a:gd name="connsiteY19" fmla="*/ 2492375 h 3282950"/>
                  <a:gd name="connsiteX20" fmla="*/ 1276350 w 3457575"/>
                  <a:gd name="connsiteY20" fmla="*/ 2444750 h 3282950"/>
                  <a:gd name="connsiteX21" fmla="*/ 1241425 w 3457575"/>
                  <a:gd name="connsiteY21" fmla="*/ 2444750 h 3282950"/>
                  <a:gd name="connsiteX22" fmla="*/ 1254125 w 3457575"/>
                  <a:gd name="connsiteY22" fmla="*/ 2400300 h 3282950"/>
                  <a:gd name="connsiteX23" fmla="*/ 1190625 w 3457575"/>
                  <a:gd name="connsiteY23" fmla="*/ 2397125 h 3282950"/>
                  <a:gd name="connsiteX24" fmla="*/ 1196975 w 3457575"/>
                  <a:gd name="connsiteY24" fmla="*/ 2346325 h 3282950"/>
                  <a:gd name="connsiteX25" fmla="*/ 1149350 w 3457575"/>
                  <a:gd name="connsiteY25" fmla="*/ 2349500 h 3282950"/>
                  <a:gd name="connsiteX26" fmla="*/ 1149350 w 3457575"/>
                  <a:gd name="connsiteY26" fmla="*/ 2279650 h 3282950"/>
                  <a:gd name="connsiteX27" fmla="*/ 1108075 w 3457575"/>
                  <a:gd name="connsiteY27" fmla="*/ 2276475 h 3282950"/>
                  <a:gd name="connsiteX28" fmla="*/ 1120775 w 3457575"/>
                  <a:gd name="connsiteY28" fmla="*/ 2212975 h 3282950"/>
                  <a:gd name="connsiteX29" fmla="*/ 1082675 w 3457575"/>
                  <a:gd name="connsiteY29" fmla="*/ 2209800 h 3282950"/>
                  <a:gd name="connsiteX30" fmla="*/ 1089025 w 3457575"/>
                  <a:gd name="connsiteY30" fmla="*/ 2130425 h 3282950"/>
                  <a:gd name="connsiteX31" fmla="*/ 1089025 w 3457575"/>
                  <a:gd name="connsiteY31" fmla="*/ 2130425 h 3282950"/>
                  <a:gd name="connsiteX32" fmla="*/ 501650 w 3457575"/>
                  <a:gd name="connsiteY32" fmla="*/ 2365375 h 3282950"/>
                  <a:gd name="connsiteX33" fmla="*/ 1069975 w 3457575"/>
                  <a:gd name="connsiteY33" fmla="*/ 2124075 h 3282950"/>
                  <a:gd name="connsiteX34" fmla="*/ 1076325 w 3457575"/>
                  <a:gd name="connsiteY34" fmla="*/ 2035175 h 3282950"/>
                  <a:gd name="connsiteX35" fmla="*/ 1006475 w 3457575"/>
                  <a:gd name="connsiteY35" fmla="*/ 2035175 h 3282950"/>
                  <a:gd name="connsiteX36" fmla="*/ 1016000 w 3457575"/>
                  <a:gd name="connsiteY36" fmla="*/ 1958975 h 3282950"/>
                  <a:gd name="connsiteX37" fmla="*/ 1006475 w 3457575"/>
                  <a:gd name="connsiteY37" fmla="*/ 1933575 h 3282950"/>
                  <a:gd name="connsiteX38" fmla="*/ 606425 w 3457575"/>
                  <a:gd name="connsiteY38" fmla="*/ 2003425 h 3282950"/>
                  <a:gd name="connsiteX39" fmla="*/ 987425 w 3457575"/>
                  <a:gd name="connsiteY39" fmla="*/ 1933575 h 3282950"/>
                  <a:gd name="connsiteX40" fmla="*/ 993775 w 3457575"/>
                  <a:gd name="connsiteY40" fmla="*/ 1889125 h 3282950"/>
                  <a:gd name="connsiteX41" fmla="*/ 993775 w 3457575"/>
                  <a:gd name="connsiteY41" fmla="*/ 1860550 h 3282950"/>
                  <a:gd name="connsiteX42" fmla="*/ 352425 w 3457575"/>
                  <a:gd name="connsiteY42" fmla="*/ 1930400 h 3282950"/>
                  <a:gd name="connsiteX43" fmla="*/ 974725 w 3457575"/>
                  <a:gd name="connsiteY43" fmla="*/ 1863725 h 3282950"/>
                  <a:gd name="connsiteX44" fmla="*/ 981075 w 3457575"/>
                  <a:gd name="connsiteY44" fmla="*/ 1831975 h 3282950"/>
                  <a:gd name="connsiteX45" fmla="*/ 952500 w 3457575"/>
                  <a:gd name="connsiteY45" fmla="*/ 1828800 h 3282950"/>
                  <a:gd name="connsiteX46" fmla="*/ 952500 w 3457575"/>
                  <a:gd name="connsiteY46" fmla="*/ 1774825 h 3282950"/>
                  <a:gd name="connsiteX47" fmla="*/ 923925 w 3457575"/>
                  <a:gd name="connsiteY47" fmla="*/ 1774825 h 3282950"/>
                  <a:gd name="connsiteX48" fmla="*/ 927100 w 3457575"/>
                  <a:gd name="connsiteY48" fmla="*/ 1736725 h 3282950"/>
                  <a:gd name="connsiteX49" fmla="*/ 885825 w 3457575"/>
                  <a:gd name="connsiteY49" fmla="*/ 1733550 h 3282950"/>
                  <a:gd name="connsiteX50" fmla="*/ 892175 w 3457575"/>
                  <a:gd name="connsiteY50" fmla="*/ 1673225 h 3282950"/>
                  <a:gd name="connsiteX51" fmla="*/ 892175 w 3457575"/>
                  <a:gd name="connsiteY51" fmla="*/ 1673225 h 3282950"/>
                  <a:gd name="connsiteX52" fmla="*/ 469900 w 3457575"/>
                  <a:gd name="connsiteY52" fmla="*/ 1758950 h 3282950"/>
                  <a:gd name="connsiteX53" fmla="*/ 863600 w 3457575"/>
                  <a:gd name="connsiteY53" fmla="*/ 1670050 h 3282950"/>
                  <a:gd name="connsiteX54" fmla="*/ 866775 w 3457575"/>
                  <a:gd name="connsiteY54" fmla="*/ 1593850 h 3282950"/>
                  <a:gd name="connsiteX55" fmla="*/ 835025 w 3457575"/>
                  <a:gd name="connsiteY55" fmla="*/ 1593850 h 3282950"/>
                  <a:gd name="connsiteX56" fmla="*/ 796925 w 3457575"/>
                  <a:gd name="connsiteY56" fmla="*/ 1409700 h 3282950"/>
                  <a:gd name="connsiteX57" fmla="*/ 771525 w 3457575"/>
                  <a:gd name="connsiteY57" fmla="*/ 1292225 h 3282950"/>
                  <a:gd name="connsiteX58" fmla="*/ 771525 w 3457575"/>
                  <a:gd name="connsiteY58" fmla="*/ 1292225 h 3282950"/>
                  <a:gd name="connsiteX59" fmla="*/ 723900 w 3457575"/>
                  <a:gd name="connsiteY59" fmla="*/ 1266825 h 3282950"/>
                  <a:gd name="connsiteX60" fmla="*/ 692150 w 3457575"/>
                  <a:gd name="connsiteY60" fmla="*/ 1184275 h 3282950"/>
                  <a:gd name="connsiteX61" fmla="*/ 695325 w 3457575"/>
                  <a:gd name="connsiteY61" fmla="*/ 1095375 h 3282950"/>
                  <a:gd name="connsiteX62" fmla="*/ 603250 w 3457575"/>
                  <a:gd name="connsiteY62" fmla="*/ 1095375 h 3282950"/>
                  <a:gd name="connsiteX63" fmla="*/ 612775 w 3457575"/>
                  <a:gd name="connsiteY63" fmla="*/ 1047750 h 3282950"/>
                  <a:gd name="connsiteX64" fmla="*/ 165100 w 3457575"/>
                  <a:gd name="connsiteY64" fmla="*/ 1114425 h 3282950"/>
                  <a:gd name="connsiteX65" fmla="*/ 600075 w 3457575"/>
                  <a:gd name="connsiteY65" fmla="*/ 1047750 h 3282950"/>
                  <a:gd name="connsiteX66" fmla="*/ 603250 w 3457575"/>
                  <a:gd name="connsiteY66" fmla="*/ 958850 h 3282950"/>
                  <a:gd name="connsiteX67" fmla="*/ 215900 w 3457575"/>
                  <a:gd name="connsiteY67" fmla="*/ 1028700 h 3282950"/>
                  <a:gd name="connsiteX68" fmla="*/ 581025 w 3457575"/>
                  <a:gd name="connsiteY68" fmla="*/ 955675 h 3282950"/>
                  <a:gd name="connsiteX69" fmla="*/ 584200 w 3457575"/>
                  <a:gd name="connsiteY69" fmla="*/ 892175 h 3282950"/>
                  <a:gd name="connsiteX70" fmla="*/ 523875 w 3457575"/>
                  <a:gd name="connsiteY70" fmla="*/ 892175 h 3282950"/>
                  <a:gd name="connsiteX71" fmla="*/ 527050 w 3457575"/>
                  <a:gd name="connsiteY71" fmla="*/ 768350 h 3282950"/>
                  <a:gd name="connsiteX72" fmla="*/ 511175 w 3457575"/>
                  <a:gd name="connsiteY72" fmla="*/ 679450 h 3282950"/>
                  <a:gd name="connsiteX73" fmla="*/ 508000 w 3457575"/>
                  <a:gd name="connsiteY73" fmla="*/ 615950 h 3282950"/>
                  <a:gd name="connsiteX74" fmla="*/ 473075 w 3457575"/>
                  <a:gd name="connsiteY74" fmla="*/ 612775 h 3282950"/>
                  <a:gd name="connsiteX75" fmla="*/ 476250 w 3457575"/>
                  <a:gd name="connsiteY75" fmla="*/ 539750 h 3282950"/>
                  <a:gd name="connsiteX76" fmla="*/ 92075 w 3457575"/>
                  <a:gd name="connsiteY76" fmla="*/ 593725 h 3282950"/>
                  <a:gd name="connsiteX77" fmla="*/ 457200 w 3457575"/>
                  <a:gd name="connsiteY77" fmla="*/ 533400 h 3282950"/>
                  <a:gd name="connsiteX78" fmla="*/ 460375 w 3457575"/>
                  <a:gd name="connsiteY78" fmla="*/ 479425 h 3282950"/>
                  <a:gd name="connsiteX79" fmla="*/ 0 w 3457575"/>
                  <a:gd name="connsiteY79" fmla="*/ 517525 h 3282950"/>
                  <a:gd name="connsiteX80" fmla="*/ 447675 w 3457575"/>
                  <a:gd name="connsiteY80" fmla="*/ 482600 h 3282950"/>
                  <a:gd name="connsiteX81" fmla="*/ 444500 w 3457575"/>
                  <a:gd name="connsiteY81" fmla="*/ 415925 h 3282950"/>
                  <a:gd name="connsiteX82" fmla="*/ 434975 w 3457575"/>
                  <a:gd name="connsiteY82" fmla="*/ 415925 h 3282950"/>
                  <a:gd name="connsiteX83" fmla="*/ 428625 w 3457575"/>
                  <a:gd name="connsiteY83" fmla="*/ 339725 h 3282950"/>
                  <a:gd name="connsiteX84" fmla="*/ 412750 w 3457575"/>
                  <a:gd name="connsiteY84" fmla="*/ 333375 h 3282950"/>
                  <a:gd name="connsiteX85" fmla="*/ 419100 w 3457575"/>
                  <a:gd name="connsiteY85" fmla="*/ 298450 h 3282950"/>
                  <a:gd name="connsiteX86" fmla="*/ 412750 w 3457575"/>
                  <a:gd name="connsiteY86" fmla="*/ 295275 h 3282950"/>
                  <a:gd name="connsiteX87" fmla="*/ 412750 w 3457575"/>
                  <a:gd name="connsiteY87" fmla="*/ 225425 h 3282950"/>
                  <a:gd name="connsiteX88" fmla="*/ 393700 w 3457575"/>
                  <a:gd name="connsiteY88" fmla="*/ 225425 h 3282950"/>
                  <a:gd name="connsiteX89" fmla="*/ 396875 w 3457575"/>
                  <a:gd name="connsiteY89" fmla="*/ 161925 h 3282950"/>
                  <a:gd name="connsiteX90" fmla="*/ 387350 w 3457575"/>
                  <a:gd name="connsiteY90" fmla="*/ 161925 h 3282950"/>
                  <a:gd name="connsiteX91" fmla="*/ 387350 w 3457575"/>
                  <a:gd name="connsiteY91" fmla="*/ 133350 h 3282950"/>
                  <a:gd name="connsiteX92" fmla="*/ 377825 w 3457575"/>
                  <a:gd name="connsiteY92" fmla="*/ 136525 h 3282950"/>
                  <a:gd name="connsiteX93" fmla="*/ 381000 w 3457575"/>
                  <a:gd name="connsiteY93" fmla="*/ 104775 h 3282950"/>
                  <a:gd name="connsiteX94" fmla="*/ 371475 w 3457575"/>
                  <a:gd name="connsiteY94" fmla="*/ 104775 h 3282950"/>
                  <a:gd name="connsiteX95" fmla="*/ 377825 w 3457575"/>
                  <a:gd name="connsiteY95" fmla="*/ 76200 h 3282950"/>
                  <a:gd name="connsiteX96" fmla="*/ 358775 w 3457575"/>
                  <a:gd name="connsiteY96" fmla="*/ 73025 h 3282950"/>
                  <a:gd name="connsiteX97" fmla="*/ 361950 w 3457575"/>
                  <a:gd name="connsiteY97" fmla="*/ 38100 h 3282950"/>
                  <a:gd name="connsiteX98" fmla="*/ 355600 w 3457575"/>
                  <a:gd name="connsiteY98" fmla="*/ 31750 h 3282950"/>
                  <a:gd name="connsiteX99" fmla="*/ 355600 w 3457575"/>
                  <a:gd name="connsiteY99" fmla="*/ 0 h 3282950"/>
                  <a:gd name="connsiteX100" fmla="*/ 327025 w 3457575"/>
                  <a:gd name="connsiteY100" fmla="*/ 0 h 3282950"/>
                  <a:gd name="connsiteX0" fmla="*/ 3365500 w 3365500"/>
                  <a:gd name="connsiteY0" fmla="*/ 3282950 h 3282950"/>
                  <a:gd name="connsiteX1" fmla="*/ 2003425 w 3365500"/>
                  <a:gd name="connsiteY1" fmla="*/ 3279775 h 3282950"/>
                  <a:gd name="connsiteX2" fmla="*/ 2000250 w 3365500"/>
                  <a:gd name="connsiteY2" fmla="*/ 3124200 h 3282950"/>
                  <a:gd name="connsiteX3" fmla="*/ 1806575 w 3365500"/>
                  <a:gd name="connsiteY3" fmla="*/ 3127375 h 3282950"/>
                  <a:gd name="connsiteX4" fmla="*/ 1812925 w 3365500"/>
                  <a:gd name="connsiteY4" fmla="*/ 3035300 h 3282950"/>
                  <a:gd name="connsiteX5" fmla="*/ 1692275 w 3365500"/>
                  <a:gd name="connsiteY5" fmla="*/ 3035300 h 3282950"/>
                  <a:gd name="connsiteX6" fmla="*/ 1689100 w 3365500"/>
                  <a:gd name="connsiteY6" fmla="*/ 2870200 h 3282950"/>
                  <a:gd name="connsiteX7" fmla="*/ 1457325 w 3365500"/>
                  <a:gd name="connsiteY7" fmla="*/ 2870200 h 3282950"/>
                  <a:gd name="connsiteX8" fmla="*/ 1457325 w 3365500"/>
                  <a:gd name="connsiteY8" fmla="*/ 2813050 h 3282950"/>
                  <a:gd name="connsiteX9" fmla="*/ 1384300 w 3365500"/>
                  <a:gd name="connsiteY9" fmla="*/ 2816225 h 3282950"/>
                  <a:gd name="connsiteX10" fmla="*/ 1387475 w 3365500"/>
                  <a:gd name="connsiteY10" fmla="*/ 2762250 h 3282950"/>
                  <a:gd name="connsiteX11" fmla="*/ 1355725 w 3365500"/>
                  <a:gd name="connsiteY11" fmla="*/ 2762250 h 3282950"/>
                  <a:gd name="connsiteX12" fmla="*/ 1358900 w 3365500"/>
                  <a:gd name="connsiteY12" fmla="*/ 2644775 h 3282950"/>
                  <a:gd name="connsiteX13" fmla="*/ 1327150 w 3365500"/>
                  <a:gd name="connsiteY13" fmla="*/ 2651125 h 3282950"/>
                  <a:gd name="connsiteX14" fmla="*/ 1330325 w 3365500"/>
                  <a:gd name="connsiteY14" fmla="*/ 2593975 h 3282950"/>
                  <a:gd name="connsiteX15" fmla="*/ 1292225 w 3365500"/>
                  <a:gd name="connsiteY15" fmla="*/ 2597150 h 3282950"/>
                  <a:gd name="connsiteX16" fmla="*/ 1295400 w 3365500"/>
                  <a:gd name="connsiteY16" fmla="*/ 2536825 h 3282950"/>
                  <a:gd name="connsiteX17" fmla="*/ 1235075 w 3365500"/>
                  <a:gd name="connsiteY17" fmla="*/ 2536825 h 3282950"/>
                  <a:gd name="connsiteX18" fmla="*/ 1238250 w 3365500"/>
                  <a:gd name="connsiteY18" fmla="*/ 2489200 h 3282950"/>
                  <a:gd name="connsiteX19" fmla="*/ 1177925 w 3365500"/>
                  <a:gd name="connsiteY19" fmla="*/ 2492375 h 3282950"/>
                  <a:gd name="connsiteX20" fmla="*/ 1184275 w 3365500"/>
                  <a:gd name="connsiteY20" fmla="*/ 2444750 h 3282950"/>
                  <a:gd name="connsiteX21" fmla="*/ 1149350 w 3365500"/>
                  <a:gd name="connsiteY21" fmla="*/ 2444750 h 3282950"/>
                  <a:gd name="connsiteX22" fmla="*/ 1162050 w 3365500"/>
                  <a:gd name="connsiteY22" fmla="*/ 2400300 h 3282950"/>
                  <a:gd name="connsiteX23" fmla="*/ 1098550 w 3365500"/>
                  <a:gd name="connsiteY23" fmla="*/ 2397125 h 3282950"/>
                  <a:gd name="connsiteX24" fmla="*/ 1104900 w 3365500"/>
                  <a:gd name="connsiteY24" fmla="*/ 2346325 h 3282950"/>
                  <a:gd name="connsiteX25" fmla="*/ 1057275 w 3365500"/>
                  <a:gd name="connsiteY25" fmla="*/ 2349500 h 3282950"/>
                  <a:gd name="connsiteX26" fmla="*/ 1057275 w 3365500"/>
                  <a:gd name="connsiteY26" fmla="*/ 2279650 h 3282950"/>
                  <a:gd name="connsiteX27" fmla="*/ 1016000 w 3365500"/>
                  <a:gd name="connsiteY27" fmla="*/ 2276475 h 3282950"/>
                  <a:gd name="connsiteX28" fmla="*/ 1028700 w 3365500"/>
                  <a:gd name="connsiteY28" fmla="*/ 2212975 h 3282950"/>
                  <a:gd name="connsiteX29" fmla="*/ 990600 w 3365500"/>
                  <a:gd name="connsiteY29" fmla="*/ 2209800 h 3282950"/>
                  <a:gd name="connsiteX30" fmla="*/ 996950 w 3365500"/>
                  <a:gd name="connsiteY30" fmla="*/ 2130425 h 3282950"/>
                  <a:gd name="connsiteX31" fmla="*/ 996950 w 3365500"/>
                  <a:gd name="connsiteY31" fmla="*/ 2130425 h 3282950"/>
                  <a:gd name="connsiteX32" fmla="*/ 409575 w 3365500"/>
                  <a:gd name="connsiteY32" fmla="*/ 2365375 h 3282950"/>
                  <a:gd name="connsiteX33" fmla="*/ 977900 w 3365500"/>
                  <a:gd name="connsiteY33" fmla="*/ 2124075 h 3282950"/>
                  <a:gd name="connsiteX34" fmla="*/ 984250 w 3365500"/>
                  <a:gd name="connsiteY34" fmla="*/ 2035175 h 3282950"/>
                  <a:gd name="connsiteX35" fmla="*/ 914400 w 3365500"/>
                  <a:gd name="connsiteY35" fmla="*/ 2035175 h 3282950"/>
                  <a:gd name="connsiteX36" fmla="*/ 923925 w 3365500"/>
                  <a:gd name="connsiteY36" fmla="*/ 1958975 h 3282950"/>
                  <a:gd name="connsiteX37" fmla="*/ 914400 w 3365500"/>
                  <a:gd name="connsiteY37" fmla="*/ 1933575 h 3282950"/>
                  <a:gd name="connsiteX38" fmla="*/ 514350 w 3365500"/>
                  <a:gd name="connsiteY38" fmla="*/ 2003425 h 3282950"/>
                  <a:gd name="connsiteX39" fmla="*/ 895350 w 3365500"/>
                  <a:gd name="connsiteY39" fmla="*/ 1933575 h 3282950"/>
                  <a:gd name="connsiteX40" fmla="*/ 901700 w 3365500"/>
                  <a:gd name="connsiteY40" fmla="*/ 1889125 h 3282950"/>
                  <a:gd name="connsiteX41" fmla="*/ 901700 w 3365500"/>
                  <a:gd name="connsiteY41" fmla="*/ 1860550 h 3282950"/>
                  <a:gd name="connsiteX42" fmla="*/ 260350 w 3365500"/>
                  <a:gd name="connsiteY42" fmla="*/ 1930400 h 3282950"/>
                  <a:gd name="connsiteX43" fmla="*/ 882650 w 3365500"/>
                  <a:gd name="connsiteY43" fmla="*/ 1863725 h 3282950"/>
                  <a:gd name="connsiteX44" fmla="*/ 889000 w 3365500"/>
                  <a:gd name="connsiteY44" fmla="*/ 1831975 h 3282950"/>
                  <a:gd name="connsiteX45" fmla="*/ 860425 w 3365500"/>
                  <a:gd name="connsiteY45" fmla="*/ 1828800 h 3282950"/>
                  <a:gd name="connsiteX46" fmla="*/ 860425 w 3365500"/>
                  <a:gd name="connsiteY46" fmla="*/ 1774825 h 3282950"/>
                  <a:gd name="connsiteX47" fmla="*/ 831850 w 3365500"/>
                  <a:gd name="connsiteY47" fmla="*/ 1774825 h 3282950"/>
                  <a:gd name="connsiteX48" fmla="*/ 835025 w 3365500"/>
                  <a:gd name="connsiteY48" fmla="*/ 1736725 h 3282950"/>
                  <a:gd name="connsiteX49" fmla="*/ 793750 w 3365500"/>
                  <a:gd name="connsiteY49" fmla="*/ 1733550 h 3282950"/>
                  <a:gd name="connsiteX50" fmla="*/ 800100 w 3365500"/>
                  <a:gd name="connsiteY50" fmla="*/ 1673225 h 3282950"/>
                  <a:gd name="connsiteX51" fmla="*/ 800100 w 3365500"/>
                  <a:gd name="connsiteY51" fmla="*/ 1673225 h 3282950"/>
                  <a:gd name="connsiteX52" fmla="*/ 377825 w 3365500"/>
                  <a:gd name="connsiteY52" fmla="*/ 1758950 h 3282950"/>
                  <a:gd name="connsiteX53" fmla="*/ 771525 w 3365500"/>
                  <a:gd name="connsiteY53" fmla="*/ 1670050 h 3282950"/>
                  <a:gd name="connsiteX54" fmla="*/ 774700 w 3365500"/>
                  <a:gd name="connsiteY54" fmla="*/ 1593850 h 3282950"/>
                  <a:gd name="connsiteX55" fmla="*/ 742950 w 3365500"/>
                  <a:gd name="connsiteY55" fmla="*/ 1593850 h 3282950"/>
                  <a:gd name="connsiteX56" fmla="*/ 704850 w 3365500"/>
                  <a:gd name="connsiteY56" fmla="*/ 1409700 h 3282950"/>
                  <a:gd name="connsiteX57" fmla="*/ 679450 w 3365500"/>
                  <a:gd name="connsiteY57" fmla="*/ 1292225 h 3282950"/>
                  <a:gd name="connsiteX58" fmla="*/ 679450 w 3365500"/>
                  <a:gd name="connsiteY58" fmla="*/ 1292225 h 3282950"/>
                  <a:gd name="connsiteX59" fmla="*/ 631825 w 3365500"/>
                  <a:gd name="connsiteY59" fmla="*/ 1266825 h 3282950"/>
                  <a:gd name="connsiteX60" fmla="*/ 600075 w 3365500"/>
                  <a:gd name="connsiteY60" fmla="*/ 1184275 h 3282950"/>
                  <a:gd name="connsiteX61" fmla="*/ 603250 w 3365500"/>
                  <a:gd name="connsiteY61" fmla="*/ 1095375 h 3282950"/>
                  <a:gd name="connsiteX62" fmla="*/ 511175 w 3365500"/>
                  <a:gd name="connsiteY62" fmla="*/ 1095375 h 3282950"/>
                  <a:gd name="connsiteX63" fmla="*/ 520700 w 3365500"/>
                  <a:gd name="connsiteY63" fmla="*/ 1047750 h 3282950"/>
                  <a:gd name="connsiteX64" fmla="*/ 73025 w 3365500"/>
                  <a:gd name="connsiteY64" fmla="*/ 1114425 h 3282950"/>
                  <a:gd name="connsiteX65" fmla="*/ 508000 w 3365500"/>
                  <a:gd name="connsiteY65" fmla="*/ 1047750 h 3282950"/>
                  <a:gd name="connsiteX66" fmla="*/ 511175 w 3365500"/>
                  <a:gd name="connsiteY66" fmla="*/ 958850 h 3282950"/>
                  <a:gd name="connsiteX67" fmla="*/ 123825 w 3365500"/>
                  <a:gd name="connsiteY67" fmla="*/ 1028700 h 3282950"/>
                  <a:gd name="connsiteX68" fmla="*/ 488950 w 3365500"/>
                  <a:gd name="connsiteY68" fmla="*/ 955675 h 3282950"/>
                  <a:gd name="connsiteX69" fmla="*/ 492125 w 3365500"/>
                  <a:gd name="connsiteY69" fmla="*/ 892175 h 3282950"/>
                  <a:gd name="connsiteX70" fmla="*/ 431800 w 3365500"/>
                  <a:gd name="connsiteY70" fmla="*/ 892175 h 3282950"/>
                  <a:gd name="connsiteX71" fmla="*/ 434975 w 3365500"/>
                  <a:gd name="connsiteY71" fmla="*/ 768350 h 3282950"/>
                  <a:gd name="connsiteX72" fmla="*/ 419100 w 3365500"/>
                  <a:gd name="connsiteY72" fmla="*/ 679450 h 3282950"/>
                  <a:gd name="connsiteX73" fmla="*/ 415925 w 3365500"/>
                  <a:gd name="connsiteY73" fmla="*/ 615950 h 3282950"/>
                  <a:gd name="connsiteX74" fmla="*/ 381000 w 3365500"/>
                  <a:gd name="connsiteY74" fmla="*/ 612775 h 3282950"/>
                  <a:gd name="connsiteX75" fmla="*/ 384175 w 3365500"/>
                  <a:gd name="connsiteY75" fmla="*/ 539750 h 3282950"/>
                  <a:gd name="connsiteX76" fmla="*/ 0 w 3365500"/>
                  <a:gd name="connsiteY76" fmla="*/ 593725 h 3282950"/>
                  <a:gd name="connsiteX77" fmla="*/ 365125 w 3365500"/>
                  <a:gd name="connsiteY77" fmla="*/ 533400 h 3282950"/>
                  <a:gd name="connsiteX78" fmla="*/ 368300 w 3365500"/>
                  <a:gd name="connsiteY78" fmla="*/ 479425 h 3282950"/>
                  <a:gd name="connsiteX79" fmla="*/ 355600 w 3365500"/>
                  <a:gd name="connsiteY79" fmla="*/ 482600 h 3282950"/>
                  <a:gd name="connsiteX80" fmla="*/ 352425 w 3365500"/>
                  <a:gd name="connsiteY80" fmla="*/ 415925 h 3282950"/>
                  <a:gd name="connsiteX81" fmla="*/ 342900 w 3365500"/>
                  <a:gd name="connsiteY81" fmla="*/ 415925 h 3282950"/>
                  <a:gd name="connsiteX82" fmla="*/ 336550 w 3365500"/>
                  <a:gd name="connsiteY82" fmla="*/ 339725 h 3282950"/>
                  <a:gd name="connsiteX83" fmla="*/ 320675 w 3365500"/>
                  <a:gd name="connsiteY83" fmla="*/ 333375 h 3282950"/>
                  <a:gd name="connsiteX84" fmla="*/ 327025 w 3365500"/>
                  <a:gd name="connsiteY84" fmla="*/ 298450 h 3282950"/>
                  <a:gd name="connsiteX85" fmla="*/ 320675 w 3365500"/>
                  <a:gd name="connsiteY85" fmla="*/ 295275 h 3282950"/>
                  <a:gd name="connsiteX86" fmla="*/ 320675 w 3365500"/>
                  <a:gd name="connsiteY86" fmla="*/ 225425 h 3282950"/>
                  <a:gd name="connsiteX87" fmla="*/ 301625 w 3365500"/>
                  <a:gd name="connsiteY87" fmla="*/ 225425 h 3282950"/>
                  <a:gd name="connsiteX88" fmla="*/ 304800 w 3365500"/>
                  <a:gd name="connsiteY88" fmla="*/ 161925 h 3282950"/>
                  <a:gd name="connsiteX89" fmla="*/ 295275 w 3365500"/>
                  <a:gd name="connsiteY89" fmla="*/ 161925 h 3282950"/>
                  <a:gd name="connsiteX90" fmla="*/ 295275 w 3365500"/>
                  <a:gd name="connsiteY90" fmla="*/ 133350 h 3282950"/>
                  <a:gd name="connsiteX91" fmla="*/ 285750 w 3365500"/>
                  <a:gd name="connsiteY91" fmla="*/ 136525 h 3282950"/>
                  <a:gd name="connsiteX92" fmla="*/ 288925 w 3365500"/>
                  <a:gd name="connsiteY92" fmla="*/ 104775 h 3282950"/>
                  <a:gd name="connsiteX93" fmla="*/ 279400 w 3365500"/>
                  <a:gd name="connsiteY93" fmla="*/ 104775 h 3282950"/>
                  <a:gd name="connsiteX94" fmla="*/ 285750 w 3365500"/>
                  <a:gd name="connsiteY94" fmla="*/ 76200 h 3282950"/>
                  <a:gd name="connsiteX95" fmla="*/ 266700 w 3365500"/>
                  <a:gd name="connsiteY95" fmla="*/ 73025 h 3282950"/>
                  <a:gd name="connsiteX96" fmla="*/ 269875 w 3365500"/>
                  <a:gd name="connsiteY96" fmla="*/ 38100 h 3282950"/>
                  <a:gd name="connsiteX97" fmla="*/ 263525 w 3365500"/>
                  <a:gd name="connsiteY97" fmla="*/ 31750 h 3282950"/>
                  <a:gd name="connsiteX98" fmla="*/ 263525 w 3365500"/>
                  <a:gd name="connsiteY98" fmla="*/ 0 h 3282950"/>
                  <a:gd name="connsiteX99" fmla="*/ 234950 w 3365500"/>
                  <a:gd name="connsiteY99" fmla="*/ 0 h 3282950"/>
                  <a:gd name="connsiteX0" fmla="*/ 3292475 w 3292475"/>
                  <a:gd name="connsiteY0" fmla="*/ 3282950 h 3282950"/>
                  <a:gd name="connsiteX1" fmla="*/ 1930400 w 3292475"/>
                  <a:gd name="connsiteY1" fmla="*/ 3279775 h 3282950"/>
                  <a:gd name="connsiteX2" fmla="*/ 1927225 w 3292475"/>
                  <a:gd name="connsiteY2" fmla="*/ 3124200 h 3282950"/>
                  <a:gd name="connsiteX3" fmla="*/ 1733550 w 3292475"/>
                  <a:gd name="connsiteY3" fmla="*/ 3127375 h 3282950"/>
                  <a:gd name="connsiteX4" fmla="*/ 1739900 w 3292475"/>
                  <a:gd name="connsiteY4" fmla="*/ 3035300 h 3282950"/>
                  <a:gd name="connsiteX5" fmla="*/ 1619250 w 3292475"/>
                  <a:gd name="connsiteY5" fmla="*/ 3035300 h 3282950"/>
                  <a:gd name="connsiteX6" fmla="*/ 1616075 w 3292475"/>
                  <a:gd name="connsiteY6" fmla="*/ 2870200 h 3282950"/>
                  <a:gd name="connsiteX7" fmla="*/ 1384300 w 3292475"/>
                  <a:gd name="connsiteY7" fmla="*/ 2870200 h 3282950"/>
                  <a:gd name="connsiteX8" fmla="*/ 1384300 w 3292475"/>
                  <a:gd name="connsiteY8" fmla="*/ 2813050 h 3282950"/>
                  <a:gd name="connsiteX9" fmla="*/ 1311275 w 3292475"/>
                  <a:gd name="connsiteY9" fmla="*/ 2816225 h 3282950"/>
                  <a:gd name="connsiteX10" fmla="*/ 1314450 w 3292475"/>
                  <a:gd name="connsiteY10" fmla="*/ 2762250 h 3282950"/>
                  <a:gd name="connsiteX11" fmla="*/ 1282700 w 3292475"/>
                  <a:gd name="connsiteY11" fmla="*/ 2762250 h 3282950"/>
                  <a:gd name="connsiteX12" fmla="*/ 1285875 w 3292475"/>
                  <a:gd name="connsiteY12" fmla="*/ 2644775 h 3282950"/>
                  <a:gd name="connsiteX13" fmla="*/ 1254125 w 3292475"/>
                  <a:gd name="connsiteY13" fmla="*/ 2651125 h 3282950"/>
                  <a:gd name="connsiteX14" fmla="*/ 1257300 w 3292475"/>
                  <a:gd name="connsiteY14" fmla="*/ 2593975 h 3282950"/>
                  <a:gd name="connsiteX15" fmla="*/ 1219200 w 3292475"/>
                  <a:gd name="connsiteY15" fmla="*/ 2597150 h 3282950"/>
                  <a:gd name="connsiteX16" fmla="*/ 1222375 w 3292475"/>
                  <a:gd name="connsiteY16" fmla="*/ 2536825 h 3282950"/>
                  <a:gd name="connsiteX17" fmla="*/ 1162050 w 3292475"/>
                  <a:gd name="connsiteY17" fmla="*/ 2536825 h 3282950"/>
                  <a:gd name="connsiteX18" fmla="*/ 1165225 w 3292475"/>
                  <a:gd name="connsiteY18" fmla="*/ 2489200 h 3282950"/>
                  <a:gd name="connsiteX19" fmla="*/ 1104900 w 3292475"/>
                  <a:gd name="connsiteY19" fmla="*/ 2492375 h 3282950"/>
                  <a:gd name="connsiteX20" fmla="*/ 1111250 w 3292475"/>
                  <a:gd name="connsiteY20" fmla="*/ 2444750 h 3282950"/>
                  <a:gd name="connsiteX21" fmla="*/ 1076325 w 3292475"/>
                  <a:gd name="connsiteY21" fmla="*/ 2444750 h 3282950"/>
                  <a:gd name="connsiteX22" fmla="*/ 1089025 w 3292475"/>
                  <a:gd name="connsiteY22" fmla="*/ 2400300 h 3282950"/>
                  <a:gd name="connsiteX23" fmla="*/ 1025525 w 3292475"/>
                  <a:gd name="connsiteY23" fmla="*/ 2397125 h 3282950"/>
                  <a:gd name="connsiteX24" fmla="*/ 1031875 w 3292475"/>
                  <a:gd name="connsiteY24" fmla="*/ 2346325 h 3282950"/>
                  <a:gd name="connsiteX25" fmla="*/ 984250 w 3292475"/>
                  <a:gd name="connsiteY25" fmla="*/ 2349500 h 3282950"/>
                  <a:gd name="connsiteX26" fmla="*/ 984250 w 3292475"/>
                  <a:gd name="connsiteY26" fmla="*/ 2279650 h 3282950"/>
                  <a:gd name="connsiteX27" fmla="*/ 942975 w 3292475"/>
                  <a:gd name="connsiteY27" fmla="*/ 2276475 h 3282950"/>
                  <a:gd name="connsiteX28" fmla="*/ 955675 w 3292475"/>
                  <a:gd name="connsiteY28" fmla="*/ 2212975 h 3282950"/>
                  <a:gd name="connsiteX29" fmla="*/ 917575 w 3292475"/>
                  <a:gd name="connsiteY29" fmla="*/ 2209800 h 3282950"/>
                  <a:gd name="connsiteX30" fmla="*/ 923925 w 3292475"/>
                  <a:gd name="connsiteY30" fmla="*/ 2130425 h 3282950"/>
                  <a:gd name="connsiteX31" fmla="*/ 923925 w 3292475"/>
                  <a:gd name="connsiteY31" fmla="*/ 2130425 h 3282950"/>
                  <a:gd name="connsiteX32" fmla="*/ 336550 w 3292475"/>
                  <a:gd name="connsiteY32" fmla="*/ 2365375 h 3282950"/>
                  <a:gd name="connsiteX33" fmla="*/ 904875 w 3292475"/>
                  <a:gd name="connsiteY33" fmla="*/ 2124075 h 3282950"/>
                  <a:gd name="connsiteX34" fmla="*/ 911225 w 3292475"/>
                  <a:gd name="connsiteY34" fmla="*/ 2035175 h 3282950"/>
                  <a:gd name="connsiteX35" fmla="*/ 841375 w 3292475"/>
                  <a:gd name="connsiteY35" fmla="*/ 2035175 h 3282950"/>
                  <a:gd name="connsiteX36" fmla="*/ 850900 w 3292475"/>
                  <a:gd name="connsiteY36" fmla="*/ 1958975 h 3282950"/>
                  <a:gd name="connsiteX37" fmla="*/ 841375 w 3292475"/>
                  <a:gd name="connsiteY37" fmla="*/ 1933575 h 3282950"/>
                  <a:gd name="connsiteX38" fmla="*/ 441325 w 3292475"/>
                  <a:gd name="connsiteY38" fmla="*/ 2003425 h 3282950"/>
                  <a:gd name="connsiteX39" fmla="*/ 822325 w 3292475"/>
                  <a:gd name="connsiteY39" fmla="*/ 1933575 h 3282950"/>
                  <a:gd name="connsiteX40" fmla="*/ 828675 w 3292475"/>
                  <a:gd name="connsiteY40" fmla="*/ 1889125 h 3282950"/>
                  <a:gd name="connsiteX41" fmla="*/ 828675 w 3292475"/>
                  <a:gd name="connsiteY41" fmla="*/ 1860550 h 3282950"/>
                  <a:gd name="connsiteX42" fmla="*/ 187325 w 3292475"/>
                  <a:gd name="connsiteY42" fmla="*/ 1930400 h 3282950"/>
                  <a:gd name="connsiteX43" fmla="*/ 809625 w 3292475"/>
                  <a:gd name="connsiteY43" fmla="*/ 1863725 h 3282950"/>
                  <a:gd name="connsiteX44" fmla="*/ 815975 w 3292475"/>
                  <a:gd name="connsiteY44" fmla="*/ 1831975 h 3282950"/>
                  <a:gd name="connsiteX45" fmla="*/ 787400 w 3292475"/>
                  <a:gd name="connsiteY45" fmla="*/ 1828800 h 3282950"/>
                  <a:gd name="connsiteX46" fmla="*/ 787400 w 3292475"/>
                  <a:gd name="connsiteY46" fmla="*/ 1774825 h 3282950"/>
                  <a:gd name="connsiteX47" fmla="*/ 758825 w 3292475"/>
                  <a:gd name="connsiteY47" fmla="*/ 1774825 h 3282950"/>
                  <a:gd name="connsiteX48" fmla="*/ 762000 w 3292475"/>
                  <a:gd name="connsiteY48" fmla="*/ 1736725 h 3282950"/>
                  <a:gd name="connsiteX49" fmla="*/ 720725 w 3292475"/>
                  <a:gd name="connsiteY49" fmla="*/ 1733550 h 3282950"/>
                  <a:gd name="connsiteX50" fmla="*/ 727075 w 3292475"/>
                  <a:gd name="connsiteY50" fmla="*/ 1673225 h 3282950"/>
                  <a:gd name="connsiteX51" fmla="*/ 727075 w 3292475"/>
                  <a:gd name="connsiteY51" fmla="*/ 1673225 h 3282950"/>
                  <a:gd name="connsiteX52" fmla="*/ 304800 w 3292475"/>
                  <a:gd name="connsiteY52" fmla="*/ 1758950 h 3282950"/>
                  <a:gd name="connsiteX53" fmla="*/ 698500 w 3292475"/>
                  <a:gd name="connsiteY53" fmla="*/ 1670050 h 3282950"/>
                  <a:gd name="connsiteX54" fmla="*/ 701675 w 3292475"/>
                  <a:gd name="connsiteY54" fmla="*/ 1593850 h 3282950"/>
                  <a:gd name="connsiteX55" fmla="*/ 669925 w 3292475"/>
                  <a:gd name="connsiteY55" fmla="*/ 1593850 h 3282950"/>
                  <a:gd name="connsiteX56" fmla="*/ 631825 w 3292475"/>
                  <a:gd name="connsiteY56" fmla="*/ 1409700 h 3282950"/>
                  <a:gd name="connsiteX57" fmla="*/ 606425 w 3292475"/>
                  <a:gd name="connsiteY57" fmla="*/ 1292225 h 3282950"/>
                  <a:gd name="connsiteX58" fmla="*/ 606425 w 3292475"/>
                  <a:gd name="connsiteY58" fmla="*/ 1292225 h 3282950"/>
                  <a:gd name="connsiteX59" fmla="*/ 558800 w 3292475"/>
                  <a:gd name="connsiteY59" fmla="*/ 1266825 h 3282950"/>
                  <a:gd name="connsiteX60" fmla="*/ 527050 w 3292475"/>
                  <a:gd name="connsiteY60" fmla="*/ 1184275 h 3282950"/>
                  <a:gd name="connsiteX61" fmla="*/ 530225 w 3292475"/>
                  <a:gd name="connsiteY61" fmla="*/ 1095375 h 3282950"/>
                  <a:gd name="connsiteX62" fmla="*/ 438150 w 3292475"/>
                  <a:gd name="connsiteY62" fmla="*/ 1095375 h 3282950"/>
                  <a:gd name="connsiteX63" fmla="*/ 447675 w 3292475"/>
                  <a:gd name="connsiteY63" fmla="*/ 1047750 h 3282950"/>
                  <a:gd name="connsiteX64" fmla="*/ 0 w 3292475"/>
                  <a:gd name="connsiteY64" fmla="*/ 1114425 h 3282950"/>
                  <a:gd name="connsiteX65" fmla="*/ 434975 w 3292475"/>
                  <a:gd name="connsiteY65" fmla="*/ 1047750 h 3282950"/>
                  <a:gd name="connsiteX66" fmla="*/ 438150 w 3292475"/>
                  <a:gd name="connsiteY66" fmla="*/ 958850 h 3282950"/>
                  <a:gd name="connsiteX67" fmla="*/ 50800 w 3292475"/>
                  <a:gd name="connsiteY67" fmla="*/ 1028700 h 3282950"/>
                  <a:gd name="connsiteX68" fmla="*/ 415925 w 3292475"/>
                  <a:gd name="connsiteY68" fmla="*/ 955675 h 3282950"/>
                  <a:gd name="connsiteX69" fmla="*/ 419100 w 3292475"/>
                  <a:gd name="connsiteY69" fmla="*/ 892175 h 3282950"/>
                  <a:gd name="connsiteX70" fmla="*/ 358775 w 3292475"/>
                  <a:gd name="connsiteY70" fmla="*/ 892175 h 3282950"/>
                  <a:gd name="connsiteX71" fmla="*/ 361950 w 3292475"/>
                  <a:gd name="connsiteY71" fmla="*/ 768350 h 3282950"/>
                  <a:gd name="connsiteX72" fmla="*/ 346075 w 3292475"/>
                  <a:gd name="connsiteY72" fmla="*/ 679450 h 3282950"/>
                  <a:gd name="connsiteX73" fmla="*/ 342900 w 3292475"/>
                  <a:gd name="connsiteY73" fmla="*/ 615950 h 3282950"/>
                  <a:gd name="connsiteX74" fmla="*/ 307975 w 3292475"/>
                  <a:gd name="connsiteY74" fmla="*/ 612775 h 3282950"/>
                  <a:gd name="connsiteX75" fmla="*/ 311150 w 3292475"/>
                  <a:gd name="connsiteY75" fmla="*/ 539750 h 3282950"/>
                  <a:gd name="connsiteX76" fmla="*/ 292100 w 3292475"/>
                  <a:gd name="connsiteY76" fmla="*/ 533400 h 3282950"/>
                  <a:gd name="connsiteX77" fmla="*/ 295275 w 3292475"/>
                  <a:gd name="connsiteY77" fmla="*/ 479425 h 3282950"/>
                  <a:gd name="connsiteX78" fmla="*/ 282575 w 3292475"/>
                  <a:gd name="connsiteY78" fmla="*/ 482600 h 3282950"/>
                  <a:gd name="connsiteX79" fmla="*/ 279400 w 3292475"/>
                  <a:gd name="connsiteY79" fmla="*/ 415925 h 3282950"/>
                  <a:gd name="connsiteX80" fmla="*/ 269875 w 3292475"/>
                  <a:gd name="connsiteY80" fmla="*/ 415925 h 3282950"/>
                  <a:gd name="connsiteX81" fmla="*/ 263525 w 3292475"/>
                  <a:gd name="connsiteY81" fmla="*/ 339725 h 3282950"/>
                  <a:gd name="connsiteX82" fmla="*/ 247650 w 3292475"/>
                  <a:gd name="connsiteY82" fmla="*/ 333375 h 3282950"/>
                  <a:gd name="connsiteX83" fmla="*/ 254000 w 3292475"/>
                  <a:gd name="connsiteY83" fmla="*/ 298450 h 3282950"/>
                  <a:gd name="connsiteX84" fmla="*/ 247650 w 3292475"/>
                  <a:gd name="connsiteY84" fmla="*/ 295275 h 3282950"/>
                  <a:gd name="connsiteX85" fmla="*/ 247650 w 3292475"/>
                  <a:gd name="connsiteY85" fmla="*/ 225425 h 3282950"/>
                  <a:gd name="connsiteX86" fmla="*/ 228600 w 3292475"/>
                  <a:gd name="connsiteY86" fmla="*/ 225425 h 3282950"/>
                  <a:gd name="connsiteX87" fmla="*/ 231775 w 3292475"/>
                  <a:gd name="connsiteY87" fmla="*/ 161925 h 3282950"/>
                  <a:gd name="connsiteX88" fmla="*/ 222250 w 3292475"/>
                  <a:gd name="connsiteY88" fmla="*/ 161925 h 3282950"/>
                  <a:gd name="connsiteX89" fmla="*/ 222250 w 3292475"/>
                  <a:gd name="connsiteY89" fmla="*/ 133350 h 3282950"/>
                  <a:gd name="connsiteX90" fmla="*/ 212725 w 3292475"/>
                  <a:gd name="connsiteY90" fmla="*/ 136525 h 3282950"/>
                  <a:gd name="connsiteX91" fmla="*/ 215900 w 3292475"/>
                  <a:gd name="connsiteY91" fmla="*/ 104775 h 3282950"/>
                  <a:gd name="connsiteX92" fmla="*/ 206375 w 3292475"/>
                  <a:gd name="connsiteY92" fmla="*/ 104775 h 3282950"/>
                  <a:gd name="connsiteX93" fmla="*/ 212725 w 3292475"/>
                  <a:gd name="connsiteY93" fmla="*/ 76200 h 3282950"/>
                  <a:gd name="connsiteX94" fmla="*/ 193675 w 3292475"/>
                  <a:gd name="connsiteY94" fmla="*/ 73025 h 3282950"/>
                  <a:gd name="connsiteX95" fmla="*/ 196850 w 3292475"/>
                  <a:gd name="connsiteY95" fmla="*/ 38100 h 3282950"/>
                  <a:gd name="connsiteX96" fmla="*/ 190500 w 3292475"/>
                  <a:gd name="connsiteY96" fmla="*/ 31750 h 3282950"/>
                  <a:gd name="connsiteX97" fmla="*/ 190500 w 3292475"/>
                  <a:gd name="connsiteY97" fmla="*/ 0 h 3282950"/>
                  <a:gd name="connsiteX98" fmla="*/ 161925 w 3292475"/>
                  <a:gd name="connsiteY98" fmla="*/ 0 h 3282950"/>
                  <a:gd name="connsiteX0" fmla="*/ 3292475 w 3292475"/>
                  <a:gd name="connsiteY0" fmla="*/ 3282950 h 3282950"/>
                  <a:gd name="connsiteX1" fmla="*/ 1930400 w 3292475"/>
                  <a:gd name="connsiteY1" fmla="*/ 3279775 h 3282950"/>
                  <a:gd name="connsiteX2" fmla="*/ 1927225 w 3292475"/>
                  <a:gd name="connsiteY2" fmla="*/ 3124200 h 3282950"/>
                  <a:gd name="connsiteX3" fmla="*/ 1733550 w 3292475"/>
                  <a:gd name="connsiteY3" fmla="*/ 3127375 h 3282950"/>
                  <a:gd name="connsiteX4" fmla="*/ 1739900 w 3292475"/>
                  <a:gd name="connsiteY4" fmla="*/ 3035300 h 3282950"/>
                  <a:gd name="connsiteX5" fmla="*/ 1619250 w 3292475"/>
                  <a:gd name="connsiteY5" fmla="*/ 3035300 h 3282950"/>
                  <a:gd name="connsiteX6" fmla="*/ 1616075 w 3292475"/>
                  <a:gd name="connsiteY6" fmla="*/ 2870200 h 3282950"/>
                  <a:gd name="connsiteX7" fmla="*/ 1384300 w 3292475"/>
                  <a:gd name="connsiteY7" fmla="*/ 2870200 h 3282950"/>
                  <a:gd name="connsiteX8" fmla="*/ 1384300 w 3292475"/>
                  <a:gd name="connsiteY8" fmla="*/ 2813050 h 3282950"/>
                  <a:gd name="connsiteX9" fmla="*/ 1311275 w 3292475"/>
                  <a:gd name="connsiteY9" fmla="*/ 2816225 h 3282950"/>
                  <a:gd name="connsiteX10" fmla="*/ 1314450 w 3292475"/>
                  <a:gd name="connsiteY10" fmla="*/ 2762250 h 3282950"/>
                  <a:gd name="connsiteX11" fmla="*/ 1282700 w 3292475"/>
                  <a:gd name="connsiteY11" fmla="*/ 2762250 h 3282950"/>
                  <a:gd name="connsiteX12" fmla="*/ 1285875 w 3292475"/>
                  <a:gd name="connsiteY12" fmla="*/ 2644775 h 3282950"/>
                  <a:gd name="connsiteX13" fmla="*/ 1254125 w 3292475"/>
                  <a:gd name="connsiteY13" fmla="*/ 2651125 h 3282950"/>
                  <a:gd name="connsiteX14" fmla="*/ 1257300 w 3292475"/>
                  <a:gd name="connsiteY14" fmla="*/ 2593975 h 3282950"/>
                  <a:gd name="connsiteX15" fmla="*/ 1219200 w 3292475"/>
                  <a:gd name="connsiteY15" fmla="*/ 2597150 h 3282950"/>
                  <a:gd name="connsiteX16" fmla="*/ 1222375 w 3292475"/>
                  <a:gd name="connsiteY16" fmla="*/ 2536825 h 3282950"/>
                  <a:gd name="connsiteX17" fmla="*/ 1162050 w 3292475"/>
                  <a:gd name="connsiteY17" fmla="*/ 2536825 h 3282950"/>
                  <a:gd name="connsiteX18" fmla="*/ 1165225 w 3292475"/>
                  <a:gd name="connsiteY18" fmla="*/ 2489200 h 3282950"/>
                  <a:gd name="connsiteX19" fmla="*/ 1104900 w 3292475"/>
                  <a:gd name="connsiteY19" fmla="*/ 2492375 h 3282950"/>
                  <a:gd name="connsiteX20" fmla="*/ 1111250 w 3292475"/>
                  <a:gd name="connsiteY20" fmla="*/ 2444750 h 3282950"/>
                  <a:gd name="connsiteX21" fmla="*/ 1076325 w 3292475"/>
                  <a:gd name="connsiteY21" fmla="*/ 2444750 h 3282950"/>
                  <a:gd name="connsiteX22" fmla="*/ 1089025 w 3292475"/>
                  <a:gd name="connsiteY22" fmla="*/ 2400300 h 3282950"/>
                  <a:gd name="connsiteX23" fmla="*/ 1025525 w 3292475"/>
                  <a:gd name="connsiteY23" fmla="*/ 2397125 h 3282950"/>
                  <a:gd name="connsiteX24" fmla="*/ 1031875 w 3292475"/>
                  <a:gd name="connsiteY24" fmla="*/ 2346325 h 3282950"/>
                  <a:gd name="connsiteX25" fmla="*/ 984250 w 3292475"/>
                  <a:gd name="connsiteY25" fmla="*/ 2349500 h 3282950"/>
                  <a:gd name="connsiteX26" fmla="*/ 984250 w 3292475"/>
                  <a:gd name="connsiteY26" fmla="*/ 2279650 h 3282950"/>
                  <a:gd name="connsiteX27" fmla="*/ 942975 w 3292475"/>
                  <a:gd name="connsiteY27" fmla="*/ 2276475 h 3282950"/>
                  <a:gd name="connsiteX28" fmla="*/ 955675 w 3292475"/>
                  <a:gd name="connsiteY28" fmla="*/ 2212975 h 3282950"/>
                  <a:gd name="connsiteX29" fmla="*/ 917575 w 3292475"/>
                  <a:gd name="connsiteY29" fmla="*/ 2209800 h 3282950"/>
                  <a:gd name="connsiteX30" fmla="*/ 923925 w 3292475"/>
                  <a:gd name="connsiteY30" fmla="*/ 2130425 h 3282950"/>
                  <a:gd name="connsiteX31" fmla="*/ 923925 w 3292475"/>
                  <a:gd name="connsiteY31" fmla="*/ 2130425 h 3282950"/>
                  <a:gd name="connsiteX32" fmla="*/ 336550 w 3292475"/>
                  <a:gd name="connsiteY32" fmla="*/ 2365375 h 3282950"/>
                  <a:gd name="connsiteX33" fmla="*/ 904875 w 3292475"/>
                  <a:gd name="connsiteY33" fmla="*/ 2124075 h 3282950"/>
                  <a:gd name="connsiteX34" fmla="*/ 911225 w 3292475"/>
                  <a:gd name="connsiteY34" fmla="*/ 2035175 h 3282950"/>
                  <a:gd name="connsiteX35" fmla="*/ 841375 w 3292475"/>
                  <a:gd name="connsiteY35" fmla="*/ 2035175 h 3282950"/>
                  <a:gd name="connsiteX36" fmla="*/ 850900 w 3292475"/>
                  <a:gd name="connsiteY36" fmla="*/ 1958975 h 3282950"/>
                  <a:gd name="connsiteX37" fmla="*/ 841375 w 3292475"/>
                  <a:gd name="connsiteY37" fmla="*/ 1933575 h 3282950"/>
                  <a:gd name="connsiteX38" fmla="*/ 441325 w 3292475"/>
                  <a:gd name="connsiteY38" fmla="*/ 2003425 h 3282950"/>
                  <a:gd name="connsiteX39" fmla="*/ 822325 w 3292475"/>
                  <a:gd name="connsiteY39" fmla="*/ 1933575 h 3282950"/>
                  <a:gd name="connsiteX40" fmla="*/ 828675 w 3292475"/>
                  <a:gd name="connsiteY40" fmla="*/ 1889125 h 3282950"/>
                  <a:gd name="connsiteX41" fmla="*/ 828675 w 3292475"/>
                  <a:gd name="connsiteY41" fmla="*/ 1860550 h 3282950"/>
                  <a:gd name="connsiteX42" fmla="*/ 187325 w 3292475"/>
                  <a:gd name="connsiteY42" fmla="*/ 1930400 h 3282950"/>
                  <a:gd name="connsiteX43" fmla="*/ 809625 w 3292475"/>
                  <a:gd name="connsiteY43" fmla="*/ 1863725 h 3282950"/>
                  <a:gd name="connsiteX44" fmla="*/ 815975 w 3292475"/>
                  <a:gd name="connsiteY44" fmla="*/ 1831975 h 3282950"/>
                  <a:gd name="connsiteX45" fmla="*/ 787400 w 3292475"/>
                  <a:gd name="connsiteY45" fmla="*/ 1828800 h 3282950"/>
                  <a:gd name="connsiteX46" fmla="*/ 787400 w 3292475"/>
                  <a:gd name="connsiteY46" fmla="*/ 1774825 h 3282950"/>
                  <a:gd name="connsiteX47" fmla="*/ 758825 w 3292475"/>
                  <a:gd name="connsiteY47" fmla="*/ 1774825 h 3282950"/>
                  <a:gd name="connsiteX48" fmla="*/ 762000 w 3292475"/>
                  <a:gd name="connsiteY48" fmla="*/ 1736725 h 3282950"/>
                  <a:gd name="connsiteX49" fmla="*/ 720725 w 3292475"/>
                  <a:gd name="connsiteY49" fmla="*/ 1733550 h 3282950"/>
                  <a:gd name="connsiteX50" fmla="*/ 727075 w 3292475"/>
                  <a:gd name="connsiteY50" fmla="*/ 1673225 h 3282950"/>
                  <a:gd name="connsiteX51" fmla="*/ 727075 w 3292475"/>
                  <a:gd name="connsiteY51" fmla="*/ 1673225 h 3282950"/>
                  <a:gd name="connsiteX52" fmla="*/ 304800 w 3292475"/>
                  <a:gd name="connsiteY52" fmla="*/ 1758950 h 3282950"/>
                  <a:gd name="connsiteX53" fmla="*/ 698500 w 3292475"/>
                  <a:gd name="connsiteY53" fmla="*/ 1670050 h 3282950"/>
                  <a:gd name="connsiteX54" fmla="*/ 701675 w 3292475"/>
                  <a:gd name="connsiteY54" fmla="*/ 1593850 h 3282950"/>
                  <a:gd name="connsiteX55" fmla="*/ 669925 w 3292475"/>
                  <a:gd name="connsiteY55" fmla="*/ 1593850 h 3282950"/>
                  <a:gd name="connsiteX56" fmla="*/ 631825 w 3292475"/>
                  <a:gd name="connsiteY56" fmla="*/ 1409700 h 3282950"/>
                  <a:gd name="connsiteX57" fmla="*/ 606425 w 3292475"/>
                  <a:gd name="connsiteY57" fmla="*/ 1292225 h 3282950"/>
                  <a:gd name="connsiteX58" fmla="*/ 606425 w 3292475"/>
                  <a:gd name="connsiteY58" fmla="*/ 1292225 h 3282950"/>
                  <a:gd name="connsiteX59" fmla="*/ 558800 w 3292475"/>
                  <a:gd name="connsiteY59" fmla="*/ 1266825 h 3282950"/>
                  <a:gd name="connsiteX60" fmla="*/ 527050 w 3292475"/>
                  <a:gd name="connsiteY60" fmla="*/ 1184275 h 3282950"/>
                  <a:gd name="connsiteX61" fmla="*/ 530225 w 3292475"/>
                  <a:gd name="connsiteY61" fmla="*/ 1095375 h 3282950"/>
                  <a:gd name="connsiteX62" fmla="*/ 438150 w 3292475"/>
                  <a:gd name="connsiteY62" fmla="*/ 1095375 h 3282950"/>
                  <a:gd name="connsiteX63" fmla="*/ 447675 w 3292475"/>
                  <a:gd name="connsiteY63" fmla="*/ 1047750 h 3282950"/>
                  <a:gd name="connsiteX64" fmla="*/ 0 w 3292475"/>
                  <a:gd name="connsiteY64" fmla="*/ 1114425 h 3282950"/>
                  <a:gd name="connsiteX65" fmla="*/ 434975 w 3292475"/>
                  <a:gd name="connsiteY65" fmla="*/ 1047750 h 3282950"/>
                  <a:gd name="connsiteX66" fmla="*/ 438150 w 3292475"/>
                  <a:gd name="connsiteY66" fmla="*/ 958850 h 3282950"/>
                  <a:gd name="connsiteX67" fmla="*/ 415925 w 3292475"/>
                  <a:gd name="connsiteY67" fmla="*/ 955675 h 3282950"/>
                  <a:gd name="connsiteX68" fmla="*/ 419100 w 3292475"/>
                  <a:gd name="connsiteY68" fmla="*/ 892175 h 3282950"/>
                  <a:gd name="connsiteX69" fmla="*/ 358775 w 3292475"/>
                  <a:gd name="connsiteY69" fmla="*/ 892175 h 3282950"/>
                  <a:gd name="connsiteX70" fmla="*/ 361950 w 3292475"/>
                  <a:gd name="connsiteY70" fmla="*/ 768350 h 3282950"/>
                  <a:gd name="connsiteX71" fmla="*/ 346075 w 3292475"/>
                  <a:gd name="connsiteY71" fmla="*/ 679450 h 3282950"/>
                  <a:gd name="connsiteX72" fmla="*/ 342900 w 3292475"/>
                  <a:gd name="connsiteY72" fmla="*/ 615950 h 3282950"/>
                  <a:gd name="connsiteX73" fmla="*/ 307975 w 3292475"/>
                  <a:gd name="connsiteY73" fmla="*/ 612775 h 3282950"/>
                  <a:gd name="connsiteX74" fmla="*/ 311150 w 3292475"/>
                  <a:gd name="connsiteY74" fmla="*/ 539750 h 3282950"/>
                  <a:gd name="connsiteX75" fmla="*/ 292100 w 3292475"/>
                  <a:gd name="connsiteY75" fmla="*/ 533400 h 3282950"/>
                  <a:gd name="connsiteX76" fmla="*/ 295275 w 3292475"/>
                  <a:gd name="connsiteY76" fmla="*/ 479425 h 3282950"/>
                  <a:gd name="connsiteX77" fmla="*/ 282575 w 3292475"/>
                  <a:gd name="connsiteY77" fmla="*/ 482600 h 3282950"/>
                  <a:gd name="connsiteX78" fmla="*/ 279400 w 3292475"/>
                  <a:gd name="connsiteY78" fmla="*/ 415925 h 3282950"/>
                  <a:gd name="connsiteX79" fmla="*/ 269875 w 3292475"/>
                  <a:gd name="connsiteY79" fmla="*/ 415925 h 3282950"/>
                  <a:gd name="connsiteX80" fmla="*/ 263525 w 3292475"/>
                  <a:gd name="connsiteY80" fmla="*/ 339725 h 3282950"/>
                  <a:gd name="connsiteX81" fmla="*/ 247650 w 3292475"/>
                  <a:gd name="connsiteY81" fmla="*/ 333375 h 3282950"/>
                  <a:gd name="connsiteX82" fmla="*/ 254000 w 3292475"/>
                  <a:gd name="connsiteY82" fmla="*/ 298450 h 3282950"/>
                  <a:gd name="connsiteX83" fmla="*/ 247650 w 3292475"/>
                  <a:gd name="connsiteY83" fmla="*/ 295275 h 3282950"/>
                  <a:gd name="connsiteX84" fmla="*/ 247650 w 3292475"/>
                  <a:gd name="connsiteY84" fmla="*/ 225425 h 3282950"/>
                  <a:gd name="connsiteX85" fmla="*/ 228600 w 3292475"/>
                  <a:gd name="connsiteY85" fmla="*/ 225425 h 3282950"/>
                  <a:gd name="connsiteX86" fmla="*/ 231775 w 3292475"/>
                  <a:gd name="connsiteY86" fmla="*/ 161925 h 3282950"/>
                  <a:gd name="connsiteX87" fmla="*/ 222250 w 3292475"/>
                  <a:gd name="connsiteY87" fmla="*/ 161925 h 3282950"/>
                  <a:gd name="connsiteX88" fmla="*/ 222250 w 3292475"/>
                  <a:gd name="connsiteY88" fmla="*/ 133350 h 3282950"/>
                  <a:gd name="connsiteX89" fmla="*/ 212725 w 3292475"/>
                  <a:gd name="connsiteY89" fmla="*/ 136525 h 3282950"/>
                  <a:gd name="connsiteX90" fmla="*/ 215900 w 3292475"/>
                  <a:gd name="connsiteY90" fmla="*/ 104775 h 3282950"/>
                  <a:gd name="connsiteX91" fmla="*/ 206375 w 3292475"/>
                  <a:gd name="connsiteY91" fmla="*/ 104775 h 3282950"/>
                  <a:gd name="connsiteX92" fmla="*/ 212725 w 3292475"/>
                  <a:gd name="connsiteY92" fmla="*/ 76200 h 3282950"/>
                  <a:gd name="connsiteX93" fmla="*/ 193675 w 3292475"/>
                  <a:gd name="connsiteY93" fmla="*/ 73025 h 3282950"/>
                  <a:gd name="connsiteX94" fmla="*/ 196850 w 3292475"/>
                  <a:gd name="connsiteY94" fmla="*/ 38100 h 3282950"/>
                  <a:gd name="connsiteX95" fmla="*/ 190500 w 3292475"/>
                  <a:gd name="connsiteY95" fmla="*/ 31750 h 3282950"/>
                  <a:gd name="connsiteX96" fmla="*/ 190500 w 3292475"/>
                  <a:gd name="connsiteY96" fmla="*/ 0 h 3282950"/>
                  <a:gd name="connsiteX97" fmla="*/ 161925 w 3292475"/>
                  <a:gd name="connsiteY97" fmla="*/ 0 h 3282950"/>
                  <a:gd name="connsiteX0" fmla="*/ 3130550 w 3130550"/>
                  <a:gd name="connsiteY0" fmla="*/ 3282950 h 3282950"/>
                  <a:gd name="connsiteX1" fmla="*/ 1768475 w 3130550"/>
                  <a:gd name="connsiteY1" fmla="*/ 3279775 h 3282950"/>
                  <a:gd name="connsiteX2" fmla="*/ 1765300 w 3130550"/>
                  <a:gd name="connsiteY2" fmla="*/ 3124200 h 3282950"/>
                  <a:gd name="connsiteX3" fmla="*/ 1571625 w 3130550"/>
                  <a:gd name="connsiteY3" fmla="*/ 3127375 h 3282950"/>
                  <a:gd name="connsiteX4" fmla="*/ 1577975 w 3130550"/>
                  <a:gd name="connsiteY4" fmla="*/ 3035300 h 3282950"/>
                  <a:gd name="connsiteX5" fmla="*/ 1457325 w 3130550"/>
                  <a:gd name="connsiteY5" fmla="*/ 3035300 h 3282950"/>
                  <a:gd name="connsiteX6" fmla="*/ 1454150 w 3130550"/>
                  <a:gd name="connsiteY6" fmla="*/ 2870200 h 3282950"/>
                  <a:gd name="connsiteX7" fmla="*/ 1222375 w 3130550"/>
                  <a:gd name="connsiteY7" fmla="*/ 2870200 h 3282950"/>
                  <a:gd name="connsiteX8" fmla="*/ 1222375 w 3130550"/>
                  <a:gd name="connsiteY8" fmla="*/ 2813050 h 3282950"/>
                  <a:gd name="connsiteX9" fmla="*/ 1149350 w 3130550"/>
                  <a:gd name="connsiteY9" fmla="*/ 2816225 h 3282950"/>
                  <a:gd name="connsiteX10" fmla="*/ 1152525 w 3130550"/>
                  <a:gd name="connsiteY10" fmla="*/ 2762250 h 3282950"/>
                  <a:gd name="connsiteX11" fmla="*/ 1120775 w 3130550"/>
                  <a:gd name="connsiteY11" fmla="*/ 2762250 h 3282950"/>
                  <a:gd name="connsiteX12" fmla="*/ 1123950 w 3130550"/>
                  <a:gd name="connsiteY12" fmla="*/ 2644775 h 3282950"/>
                  <a:gd name="connsiteX13" fmla="*/ 1092200 w 3130550"/>
                  <a:gd name="connsiteY13" fmla="*/ 2651125 h 3282950"/>
                  <a:gd name="connsiteX14" fmla="*/ 1095375 w 3130550"/>
                  <a:gd name="connsiteY14" fmla="*/ 2593975 h 3282950"/>
                  <a:gd name="connsiteX15" fmla="*/ 1057275 w 3130550"/>
                  <a:gd name="connsiteY15" fmla="*/ 2597150 h 3282950"/>
                  <a:gd name="connsiteX16" fmla="*/ 1060450 w 3130550"/>
                  <a:gd name="connsiteY16" fmla="*/ 2536825 h 3282950"/>
                  <a:gd name="connsiteX17" fmla="*/ 1000125 w 3130550"/>
                  <a:gd name="connsiteY17" fmla="*/ 2536825 h 3282950"/>
                  <a:gd name="connsiteX18" fmla="*/ 1003300 w 3130550"/>
                  <a:gd name="connsiteY18" fmla="*/ 2489200 h 3282950"/>
                  <a:gd name="connsiteX19" fmla="*/ 942975 w 3130550"/>
                  <a:gd name="connsiteY19" fmla="*/ 2492375 h 3282950"/>
                  <a:gd name="connsiteX20" fmla="*/ 949325 w 3130550"/>
                  <a:gd name="connsiteY20" fmla="*/ 2444750 h 3282950"/>
                  <a:gd name="connsiteX21" fmla="*/ 914400 w 3130550"/>
                  <a:gd name="connsiteY21" fmla="*/ 2444750 h 3282950"/>
                  <a:gd name="connsiteX22" fmla="*/ 927100 w 3130550"/>
                  <a:gd name="connsiteY22" fmla="*/ 2400300 h 3282950"/>
                  <a:gd name="connsiteX23" fmla="*/ 863600 w 3130550"/>
                  <a:gd name="connsiteY23" fmla="*/ 2397125 h 3282950"/>
                  <a:gd name="connsiteX24" fmla="*/ 869950 w 3130550"/>
                  <a:gd name="connsiteY24" fmla="*/ 2346325 h 3282950"/>
                  <a:gd name="connsiteX25" fmla="*/ 822325 w 3130550"/>
                  <a:gd name="connsiteY25" fmla="*/ 2349500 h 3282950"/>
                  <a:gd name="connsiteX26" fmla="*/ 822325 w 3130550"/>
                  <a:gd name="connsiteY26" fmla="*/ 2279650 h 3282950"/>
                  <a:gd name="connsiteX27" fmla="*/ 781050 w 3130550"/>
                  <a:gd name="connsiteY27" fmla="*/ 2276475 h 3282950"/>
                  <a:gd name="connsiteX28" fmla="*/ 793750 w 3130550"/>
                  <a:gd name="connsiteY28" fmla="*/ 2212975 h 3282950"/>
                  <a:gd name="connsiteX29" fmla="*/ 755650 w 3130550"/>
                  <a:gd name="connsiteY29" fmla="*/ 2209800 h 3282950"/>
                  <a:gd name="connsiteX30" fmla="*/ 762000 w 3130550"/>
                  <a:gd name="connsiteY30" fmla="*/ 2130425 h 3282950"/>
                  <a:gd name="connsiteX31" fmla="*/ 762000 w 3130550"/>
                  <a:gd name="connsiteY31" fmla="*/ 2130425 h 3282950"/>
                  <a:gd name="connsiteX32" fmla="*/ 174625 w 3130550"/>
                  <a:gd name="connsiteY32" fmla="*/ 2365375 h 3282950"/>
                  <a:gd name="connsiteX33" fmla="*/ 742950 w 3130550"/>
                  <a:gd name="connsiteY33" fmla="*/ 2124075 h 3282950"/>
                  <a:gd name="connsiteX34" fmla="*/ 749300 w 3130550"/>
                  <a:gd name="connsiteY34" fmla="*/ 2035175 h 3282950"/>
                  <a:gd name="connsiteX35" fmla="*/ 679450 w 3130550"/>
                  <a:gd name="connsiteY35" fmla="*/ 2035175 h 3282950"/>
                  <a:gd name="connsiteX36" fmla="*/ 688975 w 3130550"/>
                  <a:gd name="connsiteY36" fmla="*/ 1958975 h 3282950"/>
                  <a:gd name="connsiteX37" fmla="*/ 679450 w 3130550"/>
                  <a:gd name="connsiteY37" fmla="*/ 1933575 h 3282950"/>
                  <a:gd name="connsiteX38" fmla="*/ 279400 w 3130550"/>
                  <a:gd name="connsiteY38" fmla="*/ 2003425 h 3282950"/>
                  <a:gd name="connsiteX39" fmla="*/ 660400 w 3130550"/>
                  <a:gd name="connsiteY39" fmla="*/ 1933575 h 3282950"/>
                  <a:gd name="connsiteX40" fmla="*/ 666750 w 3130550"/>
                  <a:gd name="connsiteY40" fmla="*/ 1889125 h 3282950"/>
                  <a:gd name="connsiteX41" fmla="*/ 666750 w 3130550"/>
                  <a:gd name="connsiteY41" fmla="*/ 1860550 h 3282950"/>
                  <a:gd name="connsiteX42" fmla="*/ 25400 w 3130550"/>
                  <a:gd name="connsiteY42" fmla="*/ 1930400 h 3282950"/>
                  <a:gd name="connsiteX43" fmla="*/ 647700 w 3130550"/>
                  <a:gd name="connsiteY43" fmla="*/ 1863725 h 3282950"/>
                  <a:gd name="connsiteX44" fmla="*/ 654050 w 3130550"/>
                  <a:gd name="connsiteY44" fmla="*/ 1831975 h 3282950"/>
                  <a:gd name="connsiteX45" fmla="*/ 625475 w 3130550"/>
                  <a:gd name="connsiteY45" fmla="*/ 1828800 h 3282950"/>
                  <a:gd name="connsiteX46" fmla="*/ 625475 w 3130550"/>
                  <a:gd name="connsiteY46" fmla="*/ 1774825 h 3282950"/>
                  <a:gd name="connsiteX47" fmla="*/ 596900 w 3130550"/>
                  <a:gd name="connsiteY47" fmla="*/ 1774825 h 3282950"/>
                  <a:gd name="connsiteX48" fmla="*/ 600075 w 3130550"/>
                  <a:gd name="connsiteY48" fmla="*/ 1736725 h 3282950"/>
                  <a:gd name="connsiteX49" fmla="*/ 558800 w 3130550"/>
                  <a:gd name="connsiteY49" fmla="*/ 1733550 h 3282950"/>
                  <a:gd name="connsiteX50" fmla="*/ 565150 w 3130550"/>
                  <a:gd name="connsiteY50" fmla="*/ 1673225 h 3282950"/>
                  <a:gd name="connsiteX51" fmla="*/ 565150 w 3130550"/>
                  <a:gd name="connsiteY51" fmla="*/ 1673225 h 3282950"/>
                  <a:gd name="connsiteX52" fmla="*/ 142875 w 3130550"/>
                  <a:gd name="connsiteY52" fmla="*/ 1758950 h 3282950"/>
                  <a:gd name="connsiteX53" fmla="*/ 536575 w 3130550"/>
                  <a:gd name="connsiteY53" fmla="*/ 1670050 h 3282950"/>
                  <a:gd name="connsiteX54" fmla="*/ 539750 w 3130550"/>
                  <a:gd name="connsiteY54" fmla="*/ 1593850 h 3282950"/>
                  <a:gd name="connsiteX55" fmla="*/ 508000 w 3130550"/>
                  <a:gd name="connsiteY55" fmla="*/ 1593850 h 3282950"/>
                  <a:gd name="connsiteX56" fmla="*/ 469900 w 3130550"/>
                  <a:gd name="connsiteY56" fmla="*/ 1409700 h 3282950"/>
                  <a:gd name="connsiteX57" fmla="*/ 444500 w 3130550"/>
                  <a:gd name="connsiteY57" fmla="*/ 1292225 h 3282950"/>
                  <a:gd name="connsiteX58" fmla="*/ 444500 w 3130550"/>
                  <a:gd name="connsiteY58" fmla="*/ 1292225 h 3282950"/>
                  <a:gd name="connsiteX59" fmla="*/ 396875 w 3130550"/>
                  <a:gd name="connsiteY59" fmla="*/ 1266825 h 3282950"/>
                  <a:gd name="connsiteX60" fmla="*/ 365125 w 3130550"/>
                  <a:gd name="connsiteY60" fmla="*/ 1184275 h 3282950"/>
                  <a:gd name="connsiteX61" fmla="*/ 368300 w 3130550"/>
                  <a:gd name="connsiteY61" fmla="*/ 1095375 h 3282950"/>
                  <a:gd name="connsiteX62" fmla="*/ 276225 w 3130550"/>
                  <a:gd name="connsiteY62" fmla="*/ 1095375 h 3282950"/>
                  <a:gd name="connsiteX63" fmla="*/ 285750 w 3130550"/>
                  <a:gd name="connsiteY63" fmla="*/ 1047750 h 3282950"/>
                  <a:gd name="connsiteX64" fmla="*/ 273050 w 3130550"/>
                  <a:gd name="connsiteY64" fmla="*/ 1047750 h 3282950"/>
                  <a:gd name="connsiteX65" fmla="*/ 276225 w 3130550"/>
                  <a:gd name="connsiteY65" fmla="*/ 958850 h 3282950"/>
                  <a:gd name="connsiteX66" fmla="*/ 254000 w 3130550"/>
                  <a:gd name="connsiteY66" fmla="*/ 955675 h 3282950"/>
                  <a:gd name="connsiteX67" fmla="*/ 257175 w 3130550"/>
                  <a:gd name="connsiteY67" fmla="*/ 892175 h 3282950"/>
                  <a:gd name="connsiteX68" fmla="*/ 196850 w 3130550"/>
                  <a:gd name="connsiteY68" fmla="*/ 892175 h 3282950"/>
                  <a:gd name="connsiteX69" fmla="*/ 200025 w 3130550"/>
                  <a:gd name="connsiteY69" fmla="*/ 768350 h 3282950"/>
                  <a:gd name="connsiteX70" fmla="*/ 184150 w 3130550"/>
                  <a:gd name="connsiteY70" fmla="*/ 679450 h 3282950"/>
                  <a:gd name="connsiteX71" fmla="*/ 180975 w 3130550"/>
                  <a:gd name="connsiteY71" fmla="*/ 615950 h 3282950"/>
                  <a:gd name="connsiteX72" fmla="*/ 146050 w 3130550"/>
                  <a:gd name="connsiteY72" fmla="*/ 612775 h 3282950"/>
                  <a:gd name="connsiteX73" fmla="*/ 149225 w 3130550"/>
                  <a:gd name="connsiteY73" fmla="*/ 539750 h 3282950"/>
                  <a:gd name="connsiteX74" fmla="*/ 130175 w 3130550"/>
                  <a:gd name="connsiteY74" fmla="*/ 533400 h 3282950"/>
                  <a:gd name="connsiteX75" fmla="*/ 133350 w 3130550"/>
                  <a:gd name="connsiteY75" fmla="*/ 479425 h 3282950"/>
                  <a:gd name="connsiteX76" fmla="*/ 120650 w 3130550"/>
                  <a:gd name="connsiteY76" fmla="*/ 482600 h 3282950"/>
                  <a:gd name="connsiteX77" fmla="*/ 117475 w 3130550"/>
                  <a:gd name="connsiteY77" fmla="*/ 415925 h 3282950"/>
                  <a:gd name="connsiteX78" fmla="*/ 107950 w 3130550"/>
                  <a:gd name="connsiteY78" fmla="*/ 415925 h 3282950"/>
                  <a:gd name="connsiteX79" fmla="*/ 101600 w 3130550"/>
                  <a:gd name="connsiteY79" fmla="*/ 339725 h 3282950"/>
                  <a:gd name="connsiteX80" fmla="*/ 85725 w 3130550"/>
                  <a:gd name="connsiteY80" fmla="*/ 333375 h 3282950"/>
                  <a:gd name="connsiteX81" fmla="*/ 92075 w 3130550"/>
                  <a:gd name="connsiteY81" fmla="*/ 298450 h 3282950"/>
                  <a:gd name="connsiteX82" fmla="*/ 85725 w 3130550"/>
                  <a:gd name="connsiteY82" fmla="*/ 295275 h 3282950"/>
                  <a:gd name="connsiteX83" fmla="*/ 85725 w 3130550"/>
                  <a:gd name="connsiteY83" fmla="*/ 225425 h 3282950"/>
                  <a:gd name="connsiteX84" fmla="*/ 66675 w 3130550"/>
                  <a:gd name="connsiteY84" fmla="*/ 225425 h 3282950"/>
                  <a:gd name="connsiteX85" fmla="*/ 69850 w 3130550"/>
                  <a:gd name="connsiteY85" fmla="*/ 161925 h 3282950"/>
                  <a:gd name="connsiteX86" fmla="*/ 60325 w 3130550"/>
                  <a:gd name="connsiteY86" fmla="*/ 161925 h 3282950"/>
                  <a:gd name="connsiteX87" fmla="*/ 60325 w 3130550"/>
                  <a:gd name="connsiteY87" fmla="*/ 133350 h 3282950"/>
                  <a:gd name="connsiteX88" fmla="*/ 50800 w 3130550"/>
                  <a:gd name="connsiteY88" fmla="*/ 136525 h 3282950"/>
                  <a:gd name="connsiteX89" fmla="*/ 53975 w 3130550"/>
                  <a:gd name="connsiteY89" fmla="*/ 104775 h 3282950"/>
                  <a:gd name="connsiteX90" fmla="*/ 44450 w 3130550"/>
                  <a:gd name="connsiteY90" fmla="*/ 104775 h 3282950"/>
                  <a:gd name="connsiteX91" fmla="*/ 50800 w 3130550"/>
                  <a:gd name="connsiteY91" fmla="*/ 76200 h 3282950"/>
                  <a:gd name="connsiteX92" fmla="*/ 31750 w 3130550"/>
                  <a:gd name="connsiteY92" fmla="*/ 73025 h 3282950"/>
                  <a:gd name="connsiteX93" fmla="*/ 34925 w 3130550"/>
                  <a:gd name="connsiteY93" fmla="*/ 38100 h 3282950"/>
                  <a:gd name="connsiteX94" fmla="*/ 28575 w 3130550"/>
                  <a:gd name="connsiteY94" fmla="*/ 31750 h 3282950"/>
                  <a:gd name="connsiteX95" fmla="*/ 28575 w 3130550"/>
                  <a:gd name="connsiteY95" fmla="*/ 0 h 3282950"/>
                  <a:gd name="connsiteX96" fmla="*/ 0 w 3130550"/>
                  <a:gd name="connsiteY96" fmla="*/ 0 h 3282950"/>
                  <a:gd name="connsiteX0" fmla="*/ 3130550 w 3130550"/>
                  <a:gd name="connsiteY0" fmla="*/ 3282950 h 3282950"/>
                  <a:gd name="connsiteX1" fmla="*/ 1768475 w 3130550"/>
                  <a:gd name="connsiteY1" fmla="*/ 3279775 h 3282950"/>
                  <a:gd name="connsiteX2" fmla="*/ 1765300 w 3130550"/>
                  <a:gd name="connsiteY2" fmla="*/ 3124200 h 3282950"/>
                  <a:gd name="connsiteX3" fmla="*/ 1571625 w 3130550"/>
                  <a:gd name="connsiteY3" fmla="*/ 3127375 h 3282950"/>
                  <a:gd name="connsiteX4" fmla="*/ 1577975 w 3130550"/>
                  <a:gd name="connsiteY4" fmla="*/ 3035300 h 3282950"/>
                  <a:gd name="connsiteX5" fmla="*/ 1457325 w 3130550"/>
                  <a:gd name="connsiteY5" fmla="*/ 3035300 h 3282950"/>
                  <a:gd name="connsiteX6" fmla="*/ 1454150 w 3130550"/>
                  <a:gd name="connsiteY6" fmla="*/ 2870200 h 3282950"/>
                  <a:gd name="connsiteX7" fmla="*/ 1222375 w 3130550"/>
                  <a:gd name="connsiteY7" fmla="*/ 2870200 h 3282950"/>
                  <a:gd name="connsiteX8" fmla="*/ 1222375 w 3130550"/>
                  <a:gd name="connsiteY8" fmla="*/ 2813050 h 3282950"/>
                  <a:gd name="connsiteX9" fmla="*/ 1149350 w 3130550"/>
                  <a:gd name="connsiteY9" fmla="*/ 2816225 h 3282950"/>
                  <a:gd name="connsiteX10" fmla="*/ 1152525 w 3130550"/>
                  <a:gd name="connsiteY10" fmla="*/ 2762250 h 3282950"/>
                  <a:gd name="connsiteX11" fmla="*/ 1120775 w 3130550"/>
                  <a:gd name="connsiteY11" fmla="*/ 2762250 h 3282950"/>
                  <a:gd name="connsiteX12" fmla="*/ 1123950 w 3130550"/>
                  <a:gd name="connsiteY12" fmla="*/ 2644775 h 3282950"/>
                  <a:gd name="connsiteX13" fmla="*/ 1092200 w 3130550"/>
                  <a:gd name="connsiteY13" fmla="*/ 2651125 h 3282950"/>
                  <a:gd name="connsiteX14" fmla="*/ 1095375 w 3130550"/>
                  <a:gd name="connsiteY14" fmla="*/ 2593975 h 3282950"/>
                  <a:gd name="connsiteX15" fmla="*/ 1057275 w 3130550"/>
                  <a:gd name="connsiteY15" fmla="*/ 2597150 h 3282950"/>
                  <a:gd name="connsiteX16" fmla="*/ 1060450 w 3130550"/>
                  <a:gd name="connsiteY16" fmla="*/ 2536825 h 3282950"/>
                  <a:gd name="connsiteX17" fmla="*/ 1000125 w 3130550"/>
                  <a:gd name="connsiteY17" fmla="*/ 2536825 h 3282950"/>
                  <a:gd name="connsiteX18" fmla="*/ 1003300 w 3130550"/>
                  <a:gd name="connsiteY18" fmla="*/ 2489200 h 3282950"/>
                  <a:gd name="connsiteX19" fmla="*/ 942975 w 3130550"/>
                  <a:gd name="connsiteY19" fmla="*/ 2492375 h 3282950"/>
                  <a:gd name="connsiteX20" fmla="*/ 949325 w 3130550"/>
                  <a:gd name="connsiteY20" fmla="*/ 2444750 h 3282950"/>
                  <a:gd name="connsiteX21" fmla="*/ 914400 w 3130550"/>
                  <a:gd name="connsiteY21" fmla="*/ 2444750 h 3282950"/>
                  <a:gd name="connsiteX22" fmla="*/ 927100 w 3130550"/>
                  <a:gd name="connsiteY22" fmla="*/ 2400300 h 3282950"/>
                  <a:gd name="connsiteX23" fmla="*/ 863600 w 3130550"/>
                  <a:gd name="connsiteY23" fmla="*/ 2397125 h 3282950"/>
                  <a:gd name="connsiteX24" fmla="*/ 869950 w 3130550"/>
                  <a:gd name="connsiteY24" fmla="*/ 2346325 h 3282950"/>
                  <a:gd name="connsiteX25" fmla="*/ 822325 w 3130550"/>
                  <a:gd name="connsiteY25" fmla="*/ 2349500 h 3282950"/>
                  <a:gd name="connsiteX26" fmla="*/ 822325 w 3130550"/>
                  <a:gd name="connsiteY26" fmla="*/ 2279650 h 3282950"/>
                  <a:gd name="connsiteX27" fmla="*/ 781050 w 3130550"/>
                  <a:gd name="connsiteY27" fmla="*/ 2276475 h 3282950"/>
                  <a:gd name="connsiteX28" fmla="*/ 793750 w 3130550"/>
                  <a:gd name="connsiteY28" fmla="*/ 2212975 h 3282950"/>
                  <a:gd name="connsiteX29" fmla="*/ 755650 w 3130550"/>
                  <a:gd name="connsiteY29" fmla="*/ 2209800 h 3282950"/>
                  <a:gd name="connsiteX30" fmla="*/ 762000 w 3130550"/>
                  <a:gd name="connsiteY30" fmla="*/ 2130425 h 3282950"/>
                  <a:gd name="connsiteX31" fmla="*/ 762000 w 3130550"/>
                  <a:gd name="connsiteY31" fmla="*/ 2130425 h 3282950"/>
                  <a:gd name="connsiteX32" fmla="*/ 174625 w 3130550"/>
                  <a:gd name="connsiteY32" fmla="*/ 2365375 h 3282950"/>
                  <a:gd name="connsiteX33" fmla="*/ 742950 w 3130550"/>
                  <a:gd name="connsiteY33" fmla="*/ 2124075 h 3282950"/>
                  <a:gd name="connsiteX34" fmla="*/ 749300 w 3130550"/>
                  <a:gd name="connsiteY34" fmla="*/ 2035175 h 3282950"/>
                  <a:gd name="connsiteX35" fmla="*/ 679450 w 3130550"/>
                  <a:gd name="connsiteY35" fmla="*/ 2035175 h 3282950"/>
                  <a:gd name="connsiteX36" fmla="*/ 688975 w 3130550"/>
                  <a:gd name="connsiteY36" fmla="*/ 1958975 h 3282950"/>
                  <a:gd name="connsiteX37" fmla="*/ 679450 w 3130550"/>
                  <a:gd name="connsiteY37" fmla="*/ 1933575 h 3282950"/>
                  <a:gd name="connsiteX38" fmla="*/ 279400 w 3130550"/>
                  <a:gd name="connsiteY38" fmla="*/ 2003425 h 3282950"/>
                  <a:gd name="connsiteX39" fmla="*/ 660400 w 3130550"/>
                  <a:gd name="connsiteY39" fmla="*/ 1933575 h 3282950"/>
                  <a:gd name="connsiteX40" fmla="*/ 666750 w 3130550"/>
                  <a:gd name="connsiteY40" fmla="*/ 1889125 h 3282950"/>
                  <a:gd name="connsiteX41" fmla="*/ 666750 w 3130550"/>
                  <a:gd name="connsiteY41" fmla="*/ 1860550 h 3282950"/>
                  <a:gd name="connsiteX42" fmla="*/ 25400 w 3130550"/>
                  <a:gd name="connsiteY42" fmla="*/ 1930400 h 3282950"/>
                  <a:gd name="connsiteX43" fmla="*/ 647700 w 3130550"/>
                  <a:gd name="connsiteY43" fmla="*/ 1863725 h 3282950"/>
                  <a:gd name="connsiteX44" fmla="*/ 654050 w 3130550"/>
                  <a:gd name="connsiteY44" fmla="*/ 1831975 h 3282950"/>
                  <a:gd name="connsiteX45" fmla="*/ 625475 w 3130550"/>
                  <a:gd name="connsiteY45" fmla="*/ 1828800 h 3282950"/>
                  <a:gd name="connsiteX46" fmla="*/ 625475 w 3130550"/>
                  <a:gd name="connsiteY46" fmla="*/ 1774825 h 3282950"/>
                  <a:gd name="connsiteX47" fmla="*/ 596900 w 3130550"/>
                  <a:gd name="connsiteY47" fmla="*/ 1774825 h 3282950"/>
                  <a:gd name="connsiteX48" fmla="*/ 600075 w 3130550"/>
                  <a:gd name="connsiteY48" fmla="*/ 1736725 h 3282950"/>
                  <a:gd name="connsiteX49" fmla="*/ 558800 w 3130550"/>
                  <a:gd name="connsiteY49" fmla="*/ 1733550 h 3282950"/>
                  <a:gd name="connsiteX50" fmla="*/ 565150 w 3130550"/>
                  <a:gd name="connsiteY50" fmla="*/ 1673225 h 3282950"/>
                  <a:gd name="connsiteX51" fmla="*/ 565150 w 3130550"/>
                  <a:gd name="connsiteY51" fmla="*/ 1673225 h 3282950"/>
                  <a:gd name="connsiteX52" fmla="*/ 536575 w 3130550"/>
                  <a:gd name="connsiteY52" fmla="*/ 1670050 h 3282950"/>
                  <a:gd name="connsiteX53" fmla="*/ 539750 w 3130550"/>
                  <a:gd name="connsiteY53" fmla="*/ 1593850 h 3282950"/>
                  <a:gd name="connsiteX54" fmla="*/ 508000 w 3130550"/>
                  <a:gd name="connsiteY54" fmla="*/ 1593850 h 3282950"/>
                  <a:gd name="connsiteX55" fmla="*/ 469900 w 3130550"/>
                  <a:gd name="connsiteY55" fmla="*/ 1409700 h 3282950"/>
                  <a:gd name="connsiteX56" fmla="*/ 444500 w 3130550"/>
                  <a:gd name="connsiteY56" fmla="*/ 1292225 h 3282950"/>
                  <a:gd name="connsiteX57" fmla="*/ 444500 w 3130550"/>
                  <a:gd name="connsiteY57" fmla="*/ 1292225 h 3282950"/>
                  <a:gd name="connsiteX58" fmla="*/ 396875 w 3130550"/>
                  <a:gd name="connsiteY58" fmla="*/ 1266825 h 3282950"/>
                  <a:gd name="connsiteX59" fmla="*/ 365125 w 3130550"/>
                  <a:gd name="connsiteY59" fmla="*/ 1184275 h 3282950"/>
                  <a:gd name="connsiteX60" fmla="*/ 368300 w 3130550"/>
                  <a:gd name="connsiteY60" fmla="*/ 1095375 h 3282950"/>
                  <a:gd name="connsiteX61" fmla="*/ 276225 w 3130550"/>
                  <a:gd name="connsiteY61" fmla="*/ 1095375 h 3282950"/>
                  <a:gd name="connsiteX62" fmla="*/ 285750 w 3130550"/>
                  <a:gd name="connsiteY62" fmla="*/ 1047750 h 3282950"/>
                  <a:gd name="connsiteX63" fmla="*/ 273050 w 3130550"/>
                  <a:gd name="connsiteY63" fmla="*/ 1047750 h 3282950"/>
                  <a:gd name="connsiteX64" fmla="*/ 276225 w 3130550"/>
                  <a:gd name="connsiteY64" fmla="*/ 958850 h 3282950"/>
                  <a:gd name="connsiteX65" fmla="*/ 254000 w 3130550"/>
                  <a:gd name="connsiteY65" fmla="*/ 955675 h 3282950"/>
                  <a:gd name="connsiteX66" fmla="*/ 257175 w 3130550"/>
                  <a:gd name="connsiteY66" fmla="*/ 892175 h 3282950"/>
                  <a:gd name="connsiteX67" fmla="*/ 196850 w 3130550"/>
                  <a:gd name="connsiteY67" fmla="*/ 892175 h 3282950"/>
                  <a:gd name="connsiteX68" fmla="*/ 200025 w 3130550"/>
                  <a:gd name="connsiteY68" fmla="*/ 768350 h 3282950"/>
                  <a:gd name="connsiteX69" fmla="*/ 184150 w 3130550"/>
                  <a:gd name="connsiteY69" fmla="*/ 679450 h 3282950"/>
                  <a:gd name="connsiteX70" fmla="*/ 180975 w 3130550"/>
                  <a:gd name="connsiteY70" fmla="*/ 615950 h 3282950"/>
                  <a:gd name="connsiteX71" fmla="*/ 146050 w 3130550"/>
                  <a:gd name="connsiteY71" fmla="*/ 612775 h 3282950"/>
                  <a:gd name="connsiteX72" fmla="*/ 149225 w 3130550"/>
                  <a:gd name="connsiteY72" fmla="*/ 539750 h 3282950"/>
                  <a:gd name="connsiteX73" fmla="*/ 130175 w 3130550"/>
                  <a:gd name="connsiteY73" fmla="*/ 533400 h 3282950"/>
                  <a:gd name="connsiteX74" fmla="*/ 133350 w 3130550"/>
                  <a:gd name="connsiteY74" fmla="*/ 479425 h 3282950"/>
                  <a:gd name="connsiteX75" fmla="*/ 120650 w 3130550"/>
                  <a:gd name="connsiteY75" fmla="*/ 482600 h 3282950"/>
                  <a:gd name="connsiteX76" fmla="*/ 117475 w 3130550"/>
                  <a:gd name="connsiteY76" fmla="*/ 415925 h 3282950"/>
                  <a:gd name="connsiteX77" fmla="*/ 107950 w 3130550"/>
                  <a:gd name="connsiteY77" fmla="*/ 415925 h 3282950"/>
                  <a:gd name="connsiteX78" fmla="*/ 101600 w 3130550"/>
                  <a:gd name="connsiteY78" fmla="*/ 339725 h 3282950"/>
                  <a:gd name="connsiteX79" fmla="*/ 85725 w 3130550"/>
                  <a:gd name="connsiteY79" fmla="*/ 333375 h 3282950"/>
                  <a:gd name="connsiteX80" fmla="*/ 92075 w 3130550"/>
                  <a:gd name="connsiteY80" fmla="*/ 298450 h 3282950"/>
                  <a:gd name="connsiteX81" fmla="*/ 85725 w 3130550"/>
                  <a:gd name="connsiteY81" fmla="*/ 295275 h 3282950"/>
                  <a:gd name="connsiteX82" fmla="*/ 85725 w 3130550"/>
                  <a:gd name="connsiteY82" fmla="*/ 225425 h 3282950"/>
                  <a:gd name="connsiteX83" fmla="*/ 66675 w 3130550"/>
                  <a:gd name="connsiteY83" fmla="*/ 225425 h 3282950"/>
                  <a:gd name="connsiteX84" fmla="*/ 69850 w 3130550"/>
                  <a:gd name="connsiteY84" fmla="*/ 161925 h 3282950"/>
                  <a:gd name="connsiteX85" fmla="*/ 60325 w 3130550"/>
                  <a:gd name="connsiteY85" fmla="*/ 161925 h 3282950"/>
                  <a:gd name="connsiteX86" fmla="*/ 60325 w 3130550"/>
                  <a:gd name="connsiteY86" fmla="*/ 133350 h 3282950"/>
                  <a:gd name="connsiteX87" fmla="*/ 50800 w 3130550"/>
                  <a:gd name="connsiteY87" fmla="*/ 136525 h 3282950"/>
                  <a:gd name="connsiteX88" fmla="*/ 53975 w 3130550"/>
                  <a:gd name="connsiteY88" fmla="*/ 104775 h 3282950"/>
                  <a:gd name="connsiteX89" fmla="*/ 44450 w 3130550"/>
                  <a:gd name="connsiteY89" fmla="*/ 104775 h 3282950"/>
                  <a:gd name="connsiteX90" fmla="*/ 50800 w 3130550"/>
                  <a:gd name="connsiteY90" fmla="*/ 76200 h 3282950"/>
                  <a:gd name="connsiteX91" fmla="*/ 31750 w 3130550"/>
                  <a:gd name="connsiteY91" fmla="*/ 73025 h 3282950"/>
                  <a:gd name="connsiteX92" fmla="*/ 34925 w 3130550"/>
                  <a:gd name="connsiteY92" fmla="*/ 38100 h 3282950"/>
                  <a:gd name="connsiteX93" fmla="*/ 28575 w 3130550"/>
                  <a:gd name="connsiteY93" fmla="*/ 31750 h 3282950"/>
                  <a:gd name="connsiteX94" fmla="*/ 28575 w 3130550"/>
                  <a:gd name="connsiteY94" fmla="*/ 0 h 3282950"/>
                  <a:gd name="connsiteX95" fmla="*/ 0 w 3130550"/>
                  <a:gd name="connsiteY95" fmla="*/ 0 h 3282950"/>
                  <a:gd name="connsiteX0" fmla="*/ 3130550 w 3130550"/>
                  <a:gd name="connsiteY0" fmla="*/ 3282950 h 3282950"/>
                  <a:gd name="connsiteX1" fmla="*/ 1768475 w 3130550"/>
                  <a:gd name="connsiteY1" fmla="*/ 3279775 h 3282950"/>
                  <a:gd name="connsiteX2" fmla="*/ 1765300 w 3130550"/>
                  <a:gd name="connsiteY2" fmla="*/ 3124200 h 3282950"/>
                  <a:gd name="connsiteX3" fmla="*/ 1571625 w 3130550"/>
                  <a:gd name="connsiteY3" fmla="*/ 3127375 h 3282950"/>
                  <a:gd name="connsiteX4" fmla="*/ 1577975 w 3130550"/>
                  <a:gd name="connsiteY4" fmla="*/ 3035300 h 3282950"/>
                  <a:gd name="connsiteX5" fmla="*/ 1457325 w 3130550"/>
                  <a:gd name="connsiteY5" fmla="*/ 3035300 h 3282950"/>
                  <a:gd name="connsiteX6" fmla="*/ 1454150 w 3130550"/>
                  <a:gd name="connsiteY6" fmla="*/ 2870200 h 3282950"/>
                  <a:gd name="connsiteX7" fmla="*/ 1222375 w 3130550"/>
                  <a:gd name="connsiteY7" fmla="*/ 2870200 h 3282950"/>
                  <a:gd name="connsiteX8" fmla="*/ 1222375 w 3130550"/>
                  <a:gd name="connsiteY8" fmla="*/ 2813050 h 3282950"/>
                  <a:gd name="connsiteX9" fmla="*/ 1149350 w 3130550"/>
                  <a:gd name="connsiteY9" fmla="*/ 2816225 h 3282950"/>
                  <a:gd name="connsiteX10" fmla="*/ 1152525 w 3130550"/>
                  <a:gd name="connsiteY10" fmla="*/ 2762250 h 3282950"/>
                  <a:gd name="connsiteX11" fmla="*/ 1120775 w 3130550"/>
                  <a:gd name="connsiteY11" fmla="*/ 2762250 h 3282950"/>
                  <a:gd name="connsiteX12" fmla="*/ 1123950 w 3130550"/>
                  <a:gd name="connsiteY12" fmla="*/ 2644775 h 3282950"/>
                  <a:gd name="connsiteX13" fmla="*/ 1092200 w 3130550"/>
                  <a:gd name="connsiteY13" fmla="*/ 2651125 h 3282950"/>
                  <a:gd name="connsiteX14" fmla="*/ 1095375 w 3130550"/>
                  <a:gd name="connsiteY14" fmla="*/ 2593975 h 3282950"/>
                  <a:gd name="connsiteX15" fmla="*/ 1057275 w 3130550"/>
                  <a:gd name="connsiteY15" fmla="*/ 2597150 h 3282950"/>
                  <a:gd name="connsiteX16" fmla="*/ 1060450 w 3130550"/>
                  <a:gd name="connsiteY16" fmla="*/ 2536825 h 3282950"/>
                  <a:gd name="connsiteX17" fmla="*/ 1000125 w 3130550"/>
                  <a:gd name="connsiteY17" fmla="*/ 2536825 h 3282950"/>
                  <a:gd name="connsiteX18" fmla="*/ 1003300 w 3130550"/>
                  <a:gd name="connsiteY18" fmla="*/ 2489200 h 3282950"/>
                  <a:gd name="connsiteX19" fmla="*/ 942975 w 3130550"/>
                  <a:gd name="connsiteY19" fmla="*/ 2492375 h 3282950"/>
                  <a:gd name="connsiteX20" fmla="*/ 949325 w 3130550"/>
                  <a:gd name="connsiteY20" fmla="*/ 2444750 h 3282950"/>
                  <a:gd name="connsiteX21" fmla="*/ 914400 w 3130550"/>
                  <a:gd name="connsiteY21" fmla="*/ 2444750 h 3282950"/>
                  <a:gd name="connsiteX22" fmla="*/ 927100 w 3130550"/>
                  <a:gd name="connsiteY22" fmla="*/ 2400300 h 3282950"/>
                  <a:gd name="connsiteX23" fmla="*/ 863600 w 3130550"/>
                  <a:gd name="connsiteY23" fmla="*/ 2397125 h 3282950"/>
                  <a:gd name="connsiteX24" fmla="*/ 869950 w 3130550"/>
                  <a:gd name="connsiteY24" fmla="*/ 2346325 h 3282950"/>
                  <a:gd name="connsiteX25" fmla="*/ 822325 w 3130550"/>
                  <a:gd name="connsiteY25" fmla="*/ 2349500 h 3282950"/>
                  <a:gd name="connsiteX26" fmla="*/ 822325 w 3130550"/>
                  <a:gd name="connsiteY26" fmla="*/ 2279650 h 3282950"/>
                  <a:gd name="connsiteX27" fmla="*/ 781050 w 3130550"/>
                  <a:gd name="connsiteY27" fmla="*/ 2276475 h 3282950"/>
                  <a:gd name="connsiteX28" fmla="*/ 793750 w 3130550"/>
                  <a:gd name="connsiteY28" fmla="*/ 2212975 h 3282950"/>
                  <a:gd name="connsiteX29" fmla="*/ 755650 w 3130550"/>
                  <a:gd name="connsiteY29" fmla="*/ 2209800 h 3282950"/>
                  <a:gd name="connsiteX30" fmla="*/ 762000 w 3130550"/>
                  <a:gd name="connsiteY30" fmla="*/ 2130425 h 3282950"/>
                  <a:gd name="connsiteX31" fmla="*/ 762000 w 3130550"/>
                  <a:gd name="connsiteY31" fmla="*/ 2130425 h 3282950"/>
                  <a:gd name="connsiteX32" fmla="*/ 174625 w 3130550"/>
                  <a:gd name="connsiteY32" fmla="*/ 2365375 h 3282950"/>
                  <a:gd name="connsiteX33" fmla="*/ 742950 w 3130550"/>
                  <a:gd name="connsiteY33" fmla="*/ 2124075 h 3282950"/>
                  <a:gd name="connsiteX34" fmla="*/ 749300 w 3130550"/>
                  <a:gd name="connsiteY34" fmla="*/ 2035175 h 3282950"/>
                  <a:gd name="connsiteX35" fmla="*/ 679450 w 3130550"/>
                  <a:gd name="connsiteY35" fmla="*/ 2035175 h 3282950"/>
                  <a:gd name="connsiteX36" fmla="*/ 688975 w 3130550"/>
                  <a:gd name="connsiteY36" fmla="*/ 1958975 h 3282950"/>
                  <a:gd name="connsiteX37" fmla="*/ 679450 w 3130550"/>
                  <a:gd name="connsiteY37" fmla="*/ 1933575 h 3282950"/>
                  <a:gd name="connsiteX38" fmla="*/ 279400 w 3130550"/>
                  <a:gd name="connsiteY38" fmla="*/ 2003425 h 3282950"/>
                  <a:gd name="connsiteX39" fmla="*/ 660400 w 3130550"/>
                  <a:gd name="connsiteY39" fmla="*/ 1933575 h 3282950"/>
                  <a:gd name="connsiteX40" fmla="*/ 666750 w 3130550"/>
                  <a:gd name="connsiteY40" fmla="*/ 1889125 h 3282950"/>
                  <a:gd name="connsiteX41" fmla="*/ 666750 w 3130550"/>
                  <a:gd name="connsiteY41" fmla="*/ 1860550 h 3282950"/>
                  <a:gd name="connsiteX42" fmla="*/ 647700 w 3130550"/>
                  <a:gd name="connsiteY42" fmla="*/ 1863725 h 3282950"/>
                  <a:gd name="connsiteX43" fmla="*/ 654050 w 3130550"/>
                  <a:gd name="connsiteY43" fmla="*/ 1831975 h 3282950"/>
                  <a:gd name="connsiteX44" fmla="*/ 625475 w 3130550"/>
                  <a:gd name="connsiteY44" fmla="*/ 1828800 h 3282950"/>
                  <a:gd name="connsiteX45" fmla="*/ 625475 w 3130550"/>
                  <a:gd name="connsiteY45" fmla="*/ 1774825 h 3282950"/>
                  <a:gd name="connsiteX46" fmla="*/ 596900 w 3130550"/>
                  <a:gd name="connsiteY46" fmla="*/ 1774825 h 3282950"/>
                  <a:gd name="connsiteX47" fmla="*/ 600075 w 3130550"/>
                  <a:gd name="connsiteY47" fmla="*/ 1736725 h 3282950"/>
                  <a:gd name="connsiteX48" fmla="*/ 558800 w 3130550"/>
                  <a:gd name="connsiteY48" fmla="*/ 1733550 h 3282950"/>
                  <a:gd name="connsiteX49" fmla="*/ 565150 w 3130550"/>
                  <a:gd name="connsiteY49" fmla="*/ 1673225 h 3282950"/>
                  <a:gd name="connsiteX50" fmla="*/ 565150 w 3130550"/>
                  <a:gd name="connsiteY50" fmla="*/ 1673225 h 3282950"/>
                  <a:gd name="connsiteX51" fmla="*/ 536575 w 3130550"/>
                  <a:gd name="connsiteY51" fmla="*/ 1670050 h 3282950"/>
                  <a:gd name="connsiteX52" fmla="*/ 539750 w 3130550"/>
                  <a:gd name="connsiteY52" fmla="*/ 1593850 h 3282950"/>
                  <a:gd name="connsiteX53" fmla="*/ 508000 w 3130550"/>
                  <a:gd name="connsiteY53" fmla="*/ 1593850 h 3282950"/>
                  <a:gd name="connsiteX54" fmla="*/ 469900 w 3130550"/>
                  <a:gd name="connsiteY54" fmla="*/ 1409700 h 3282950"/>
                  <a:gd name="connsiteX55" fmla="*/ 444500 w 3130550"/>
                  <a:gd name="connsiteY55" fmla="*/ 1292225 h 3282950"/>
                  <a:gd name="connsiteX56" fmla="*/ 444500 w 3130550"/>
                  <a:gd name="connsiteY56" fmla="*/ 1292225 h 3282950"/>
                  <a:gd name="connsiteX57" fmla="*/ 396875 w 3130550"/>
                  <a:gd name="connsiteY57" fmla="*/ 1266825 h 3282950"/>
                  <a:gd name="connsiteX58" fmla="*/ 365125 w 3130550"/>
                  <a:gd name="connsiteY58" fmla="*/ 1184275 h 3282950"/>
                  <a:gd name="connsiteX59" fmla="*/ 368300 w 3130550"/>
                  <a:gd name="connsiteY59" fmla="*/ 1095375 h 3282950"/>
                  <a:gd name="connsiteX60" fmla="*/ 276225 w 3130550"/>
                  <a:gd name="connsiteY60" fmla="*/ 1095375 h 3282950"/>
                  <a:gd name="connsiteX61" fmla="*/ 285750 w 3130550"/>
                  <a:gd name="connsiteY61" fmla="*/ 1047750 h 3282950"/>
                  <a:gd name="connsiteX62" fmla="*/ 273050 w 3130550"/>
                  <a:gd name="connsiteY62" fmla="*/ 1047750 h 3282950"/>
                  <a:gd name="connsiteX63" fmla="*/ 276225 w 3130550"/>
                  <a:gd name="connsiteY63" fmla="*/ 958850 h 3282950"/>
                  <a:gd name="connsiteX64" fmla="*/ 254000 w 3130550"/>
                  <a:gd name="connsiteY64" fmla="*/ 955675 h 3282950"/>
                  <a:gd name="connsiteX65" fmla="*/ 257175 w 3130550"/>
                  <a:gd name="connsiteY65" fmla="*/ 892175 h 3282950"/>
                  <a:gd name="connsiteX66" fmla="*/ 196850 w 3130550"/>
                  <a:gd name="connsiteY66" fmla="*/ 892175 h 3282950"/>
                  <a:gd name="connsiteX67" fmla="*/ 200025 w 3130550"/>
                  <a:gd name="connsiteY67" fmla="*/ 768350 h 3282950"/>
                  <a:gd name="connsiteX68" fmla="*/ 184150 w 3130550"/>
                  <a:gd name="connsiteY68" fmla="*/ 679450 h 3282950"/>
                  <a:gd name="connsiteX69" fmla="*/ 180975 w 3130550"/>
                  <a:gd name="connsiteY69" fmla="*/ 615950 h 3282950"/>
                  <a:gd name="connsiteX70" fmla="*/ 146050 w 3130550"/>
                  <a:gd name="connsiteY70" fmla="*/ 612775 h 3282950"/>
                  <a:gd name="connsiteX71" fmla="*/ 149225 w 3130550"/>
                  <a:gd name="connsiteY71" fmla="*/ 539750 h 3282950"/>
                  <a:gd name="connsiteX72" fmla="*/ 130175 w 3130550"/>
                  <a:gd name="connsiteY72" fmla="*/ 533400 h 3282950"/>
                  <a:gd name="connsiteX73" fmla="*/ 133350 w 3130550"/>
                  <a:gd name="connsiteY73" fmla="*/ 479425 h 3282950"/>
                  <a:gd name="connsiteX74" fmla="*/ 120650 w 3130550"/>
                  <a:gd name="connsiteY74" fmla="*/ 482600 h 3282950"/>
                  <a:gd name="connsiteX75" fmla="*/ 117475 w 3130550"/>
                  <a:gd name="connsiteY75" fmla="*/ 415925 h 3282950"/>
                  <a:gd name="connsiteX76" fmla="*/ 107950 w 3130550"/>
                  <a:gd name="connsiteY76" fmla="*/ 415925 h 3282950"/>
                  <a:gd name="connsiteX77" fmla="*/ 101600 w 3130550"/>
                  <a:gd name="connsiteY77" fmla="*/ 339725 h 3282950"/>
                  <a:gd name="connsiteX78" fmla="*/ 85725 w 3130550"/>
                  <a:gd name="connsiteY78" fmla="*/ 333375 h 3282950"/>
                  <a:gd name="connsiteX79" fmla="*/ 92075 w 3130550"/>
                  <a:gd name="connsiteY79" fmla="*/ 298450 h 3282950"/>
                  <a:gd name="connsiteX80" fmla="*/ 85725 w 3130550"/>
                  <a:gd name="connsiteY80" fmla="*/ 295275 h 3282950"/>
                  <a:gd name="connsiteX81" fmla="*/ 85725 w 3130550"/>
                  <a:gd name="connsiteY81" fmla="*/ 225425 h 3282950"/>
                  <a:gd name="connsiteX82" fmla="*/ 66675 w 3130550"/>
                  <a:gd name="connsiteY82" fmla="*/ 225425 h 3282950"/>
                  <a:gd name="connsiteX83" fmla="*/ 69850 w 3130550"/>
                  <a:gd name="connsiteY83" fmla="*/ 161925 h 3282950"/>
                  <a:gd name="connsiteX84" fmla="*/ 60325 w 3130550"/>
                  <a:gd name="connsiteY84" fmla="*/ 161925 h 3282950"/>
                  <a:gd name="connsiteX85" fmla="*/ 60325 w 3130550"/>
                  <a:gd name="connsiteY85" fmla="*/ 133350 h 3282950"/>
                  <a:gd name="connsiteX86" fmla="*/ 50800 w 3130550"/>
                  <a:gd name="connsiteY86" fmla="*/ 136525 h 3282950"/>
                  <a:gd name="connsiteX87" fmla="*/ 53975 w 3130550"/>
                  <a:gd name="connsiteY87" fmla="*/ 104775 h 3282950"/>
                  <a:gd name="connsiteX88" fmla="*/ 44450 w 3130550"/>
                  <a:gd name="connsiteY88" fmla="*/ 104775 h 3282950"/>
                  <a:gd name="connsiteX89" fmla="*/ 50800 w 3130550"/>
                  <a:gd name="connsiteY89" fmla="*/ 76200 h 3282950"/>
                  <a:gd name="connsiteX90" fmla="*/ 31750 w 3130550"/>
                  <a:gd name="connsiteY90" fmla="*/ 73025 h 3282950"/>
                  <a:gd name="connsiteX91" fmla="*/ 34925 w 3130550"/>
                  <a:gd name="connsiteY91" fmla="*/ 38100 h 3282950"/>
                  <a:gd name="connsiteX92" fmla="*/ 28575 w 3130550"/>
                  <a:gd name="connsiteY92" fmla="*/ 31750 h 3282950"/>
                  <a:gd name="connsiteX93" fmla="*/ 28575 w 3130550"/>
                  <a:gd name="connsiteY93" fmla="*/ 0 h 3282950"/>
                  <a:gd name="connsiteX94" fmla="*/ 0 w 3130550"/>
                  <a:gd name="connsiteY94" fmla="*/ 0 h 3282950"/>
                  <a:gd name="connsiteX0" fmla="*/ 3130550 w 3130550"/>
                  <a:gd name="connsiteY0" fmla="*/ 3282950 h 3282950"/>
                  <a:gd name="connsiteX1" fmla="*/ 1768475 w 3130550"/>
                  <a:gd name="connsiteY1" fmla="*/ 3279775 h 3282950"/>
                  <a:gd name="connsiteX2" fmla="*/ 1765300 w 3130550"/>
                  <a:gd name="connsiteY2" fmla="*/ 3124200 h 3282950"/>
                  <a:gd name="connsiteX3" fmla="*/ 1571625 w 3130550"/>
                  <a:gd name="connsiteY3" fmla="*/ 3127375 h 3282950"/>
                  <a:gd name="connsiteX4" fmla="*/ 1577975 w 3130550"/>
                  <a:gd name="connsiteY4" fmla="*/ 3035300 h 3282950"/>
                  <a:gd name="connsiteX5" fmla="*/ 1457325 w 3130550"/>
                  <a:gd name="connsiteY5" fmla="*/ 3035300 h 3282950"/>
                  <a:gd name="connsiteX6" fmla="*/ 1454150 w 3130550"/>
                  <a:gd name="connsiteY6" fmla="*/ 2870200 h 3282950"/>
                  <a:gd name="connsiteX7" fmla="*/ 1222375 w 3130550"/>
                  <a:gd name="connsiteY7" fmla="*/ 2870200 h 3282950"/>
                  <a:gd name="connsiteX8" fmla="*/ 1222375 w 3130550"/>
                  <a:gd name="connsiteY8" fmla="*/ 2813050 h 3282950"/>
                  <a:gd name="connsiteX9" fmla="*/ 1149350 w 3130550"/>
                  <a:gd name="connsiteY9" fmla="*/ 2816225 h 3282950"/>
                  <a:gd name="connsiteX10" fmla="*/ 1152525 w 3130550"/>
                  <a:gd name="connsiteY10" fmla="*/ 2762250 h 3282950"/>
                  <a:gd name="connsiteX11" fmla="*/ 1120775 w 3130550"/>
                  <a:gd name="connsiteY11" fmla="*/ 2762250 h 3282950"/>
                  <a:gd name="connsiteX12" fmla="*/ 1123950 w 3130550"/>
                  <a:gd name="connsiteY12" fmla="*/ 2644775 h 3282950"/>
                  <a:gd name="connsiteX13" fmla="*/ 1092200 w 3130550"/>
                  <a:gd name="connsiteY13" fmla="*/ 2651125 h 3282950"/>
                  <a:gd name="connsiteX14" fmla="*/ 1095375 w 3130550"/>
                  <a:gd name="connsiteY14" fmla="*/ 2593975 h 3282950"/>
                  <a:gd name="connsiteX15" fmla="*/ 1057275 w 3130550"/>
                  <a:gd name="connsiteY15" fmla="*/ 2597150 h 3282950"/>
                  <a:gd name="connsiteX16" fmla="*/ 1060450 w 3130550"/>
                  <a:gd name="connsiteY16" fmla="*/ 2536825 h 3282950"/>
                  <a:gd name="connsiteX17" fmla="*/ 1000125 w 3130550"/>
                  <a:gd name="connsiteY17" fmla="*/ 2536825 h 3282950"/>
                  <a:gd name="connsiteX18" fmla="*/ 1003300 w 3130550"/>
                  <a:gd name="connsiteY18" fmla="*/ 2489200 h 3282950"/>
                  <a:gd name="connsiteX19" fmla="*/ 942975 w 3130550"/>
                  <a:gd name="connsiteY19" fmla="*/ 2492375 h 3282950"/>
                  <a:gd name="connsiteX20" fmla="*/ 949325 w 3130550"/>
                  <a:gd name="connsiteY20" fmla="*/ 2444750 h 3282950"/>
                  <a:gd name="connsiteX21" fmla="*/ 914400 w 3130550"/>
                  <a:gd name="connsiteY21" fmla="*/ 2444750 h 3282950"/>
                  <a:gd name="connsiteX22" fmla="*/ 927100 w 3130550"/>
                  <a:gd name="connsiteY22" fmla="*/ 2400300 h 3282950"/>
                  <a:gd name="connsiteX23" fmla="*/ 863600 w 3130550"/>
                  <a:gd name="connsiteY23" fmla="*/ 2397125 h 3282950"/>
                  <a:gd name="connsiteX24" fmla="*/ 869950 w 3130550"/>
                  <a:gd name="connsiteY24" fmla="*/ 2346325 h 3282950"/>
                  <a:gd name="connsiteX25" fmla="*/ 822325 w 3130550"/>
                  <a:gd name="connsiteY25" fmla="*/ 2349500 h 3282950"/>
                  <a:gd name="connsiteX26" fmla="*/ 822325 w 3130550"/>
                  <a:gd name="connsiteY26" fmla="*/ 2279650 h 3282950"/>
                  <a:gd name="connsiteX27" fmla="*/ 781050 w 3130550"/>
                  <a:gd name="connsiteY27" fmla="*/ 2276475 h 3282950"/>
                  <a:gd name="connsiteX28" fmla="*/ 793750 w 3130550"/>
                  <a:gd name="connsiteY28" fmla="*/ 2212975 h 3282950"/>
                  <a:gd name="connsiteX29" fmla="*/ 755650 w 3130550"/>
                  <a:gd name="connsiteY29" fmla="*/ 2209800 h 3282950"/>
                  <a:gd name="connsiteX30" fmla="*/ 762000 w 3130550"/>
                  <a:gd name="connsiteY30" fmla="*/ 2130425 h 3282950"/>
                  <a:gd name="connsiteX31" fmla="*/ 762000 w 3130550"/>
                  <a:gd name="connsiteY31" fmla="*/ 2130425 h 3282950"/>
                  <a:gd name="connsiteX32" fmla="*/ 174625 w 3130550"/>
                  <a:gd name="connsiteY32" fmla="*/ 2365375 h 3282950"/>
                  <a:gd name="connsiteX33" fmla="*/ 742950 w 3130550"/>
                  <a:gd name="connsiteY33" fmla="*/ 2124075 h 3282950"/>
                  <a:gd name="connsiteX34" fmla="*/ 749300 w 3130550"/>
                  <a:gd name="connsiteY34" fmla="*/ 2035175 h 3282950"/>
                  <a:gd name="connsiteX35" fmla="*/ 679450 w 3130550"/>
                  <a:gd name="connsiteY35" fmla="*/ 2035175 h 3282950"/>
                  <a:gd name="connsiteX36" fmla="*/ 688975 w 3130550"/>
                  <a:gd name="connsiteY36" fmla="*/ 1958975 h 3282950"/>
                  <a:gd name="connsiteX37" fmla="*/ 679450 w 3130550"/>
                  <a:gd name="connsiteY37" fmla="*/ 1933575 h 3282950"/>
                  <a:gd name="connsiteX38" fmla="*/ 660400 w 3130550"/>
                  <a:gd name="connsiteY38" fmla="*/ 1933575 h 3282950"/>
                  <a:gd name="connsiteX39" fmla="*/ 666750 w 3130550"/>
                  <a:gd name="connsiteY39" fmla="*/ 1889125 h 3282950"/>
                  <a:gd name="connsiteX40" fmla="*/ 666750 w 3130550"/>
                  <a:gd name="connsiteY40" fmla="*/ 1860550 h 3282950"/>
                  <a:gd name="connsiteX41" fmla="*/ 647700 w 3130550"/>
                  <a:gd name="connsiteY41" fmla="*/ 1863725 h 3282950"/>
                  <a:gd name="connsiteX42" fmla="*/ 654050 w 3130550"/>
                  <a:gd name="connsiteY42" fmla="*/ 1831975 h 3282950"/>
                  <a:gd name="connsiteX43" fmla="*/ 625475 w 3130550"/>
                  <a:gd name="connsiteY43" fmla="*/ 1828800 h 3282950"/>
                  <a:gd name="connsiteX44" fmla="*/ 625475 w 3130550"/>
                  <a:gd name="connsiteY44" fmla="*/ 1774825 h 3282950"/>
                  <a:gd name="connsiteX45" fmla="*/ 596900 w 3130550"/>
                  <a:gd name="connsiteY45" fmla="*/ 1774825 h 3282950"/>
                  <a:gd name="connsiteX46" fmla="*/ 600075 w 3130550"/>
                  <a:gd name="connsiteY46" fmla="*/ 1736725 h 3282950"/>
                  <a:gd name="connsiteX47" fmla="*/ 558800 w 3130550"/>
                  <a:gd name="connsiteY47" fmla="*/ 1733550 h 3282950"/>
                  <a:gd name="connsiteX48" fmla="*/ 565150 w 3130550"/>
                  <a:gd name="connsiteY48" fmla="*/ 1673225 h 3282950"/>
                  <a:gd name="connsiteX49" fmla="*/ 565150 w 3130550"/>
                  <a:gd name="connsiteY49" fmla="*/ 1673225 h 3282950"/>
                  <a:gd name="connsiteX50" fmla="*/ 536575 w 3130550"/>
                  <a:gd name="connsiteY50" fmla="*/ 1670050 h 3282950"/>
                  <a:gd name="connsiteX51" fmla="*/ 539750 w 3130550"/>
                  <a:gd name="connsiteY51" fmla="*/ 1593850 h 3282950"/>
                  <a:gd name="connsiteX52" fmla="*/ 508000 w 3130550"/>
                  <a:gd name="connsiteY52" fmla="*/ 1593850 h 3282950"/>
                  <a:gd name="connsiteX53" fmla="*/ 469900 w 3130550"/>
                  <a:gd name="connsiteY53" fmla="*/ 1409700 h 3282950"/>
                  <a:gd name="connsiteX54" fmla="*/ 444500 w 3130550"/>
                  <a:gd name="connsiteY54" fmla="*/ 1292225 h 3282950"/>
                  <a:gd name="connsiteX55" fmla="*/ 444500 w 3130550"/>
                  <a:gd name="connsiteY55" fmla="*/ 1292225 h 3282950"/>
                  <a:gd name="connsiteX56" fmla="*/ 396875 w 3130550"/>
                  <a:gd name="connsiteY56" fmla="*/ 1266825 h 3282950"/>
                  <a:gd name="connsiteX57" fmla="*/ 365125 w 3130550"/>
                  <a:gd name="connsiteY57" fmla="*/ 1184275 h 3282950"/>
                  <a:gd name="connsiteX58" fmla="*/ 368300 w 3130550"/>
                  <a:gd name="connsiteY58" fmla="*/ 1095375 h 3282950"/>
                  <a:gd name="connsiteX59" fmla="*/ 276225 w 3130550"/>
                  <a:gd name="connsiteY59" fmla="*/ 1095375 h 3282950"/>
                  <a:gd name="connsiteX60" fmla="*/ 285750 w 3130550"/>
                  <a:gd name="connsiteY60" fmla="*/ 1047750 h 3282950"/>
                  <a:gd name="connsiteX61" fmla="*/ 273050 w 3130550"/>
                  <a:gd name="connsiteY61" fmla="*/ 1047750 h 3282950"/>
                  <a:gd name="connsiteX62" fmla="*/ 276225 w 3130550"/>
                  <a:gd name="connsiteY62" fmla="*/ 958850 h 3282950"/>
                  <a:gd name="connsiteX63" fmla="*/ 254000 w 3130550"/>
                  <a:gd name="connsiteY63" fmla="*/ 955675 h 3282950"/>
                  <a:gd name="connsiteX64" fmla="*/ 257175 w 3130550"/>
                  <a:gd name="connsiteY64" fmla="*/ 892175 h 3282950"/>
                  <a:gd name="connsiteX65" fmla="*/ 196850 w 3130550"/>
                  <a:gd name="connsiteY65" fmla="*/ 892175 h 3282950"/>
                  <a:gd name="connsiteX66" fmla="*/ 200025 w 3130550"/>
                  <a:gd name="connsiteY66" fmla="*/ 768350 h 3282950"/>
                  <a:gd name="connsiteX67" fmla="*/ 184150 w 3130550"/>
                  <a:gd name="connsiteY67" fmla="*/ 679450 h 3282950"/>
                  <a:gd name="connsiteX68" fmla="*/ 180975 w 3130550"/>
                  <a:gd name="connsiteY68" fmla="*/ 615950 h 3282950"/>
                  <a:gd name="connsiteX69" fmla="*/ 146050 w 3130550"/>
                  <a:gd name="connsiteY69" fmla="*/ 612775 h 3282950"/>
                  <a:gd name="connsiteX70" fmla="*/ 149225 w 3130550"/>
                  <a:gd name="connsiteY70" fmla="*/ 539750 h 3282950"/>
                  <a:gd name="connsiteX71" fmla="*/ 130175 w 3130550"/>
                  <a:gd name="connsiteY71" fmla="*/ 533400 h 3282950"/>
                  <a:gd name="connsiteX72" fmla="*/ 133350 w 3130550"/>
                  <a:gd name="connsiteY72" fmla="*/ 479425 h 3282950"/>
                  <a:gd name="connsiteX73" fmla="*/ 120650 w 3130550"/>
                  <a:gd name="connsiteY73" fmla="*/ 482600 h 3282950"/>
                  <a:gd name="connsiteX74" fmla="*/ 117475 w 3130550"/>
                  <a:gd name="connsiteY74" fmla="*/ 415925 h 3282950"/>
                  <a:gd name="connsiteX75" fmla="*/ 107950 w 3130550"/>
                  <a:gd name="connsiteY75" fmla="*/ 415925 h 3282950"/>
                  <a:gd name="connsiteX76" fmla="*/ 101600 w 3130550"/>
                  <a:gd name="connsiteY76" fmla="*/ 339725 h 3282950"/>
                  <a:gd name="connsiteX77" fmla="*/ 85725 w 3130550"/>
                  <a:gd name="connsiteY77" fmla="*/ 333375 h 3282950"/>
                  <a:gd name="connsiteX78" fmla="*/ 92075 w 3130550"/>
                  <a:gd name="connsiteY78" fmla="*/ 298450 h 3282950"/>
                  <a:gd name="connsiteX79" fmla="*/ 85725 w 3130550"/>
                  <a:gd name="connsiteY79" fmla="*/ 295275 h 3282950"/>
                  <a:gd name="connsiteX80" fmla="*/ 85725 w 3130550"/>
                  <a:gd name="connsiteY80" fmla="*/ 225425 h 3282950"/>
                  <a:gd name="connsiteX81" fmla="*/ 66675 w 3130550"/>
                  <a:gd name="connsiteY81" fmla="*/ 225425 h 3282950"/>
                  <a:gd name="connsiteX82" fmla="*/ 69850 w 3130550"/>
                  <a:gd name="connsiteY82" fmla="*/ 161925 h 3282950"/>
                  <a:gd name="connsiteX83" fmla="*/ 60325 w 3130550"/>
                  <a:gd name="connsiteY83" fmla="*/ 161925 h 3282950"/>
                  <a:gd name="connsiteX84" fmla="*/ 60325 w 3130550"/>
                  <a:gd name="connsiteY84" fmla="*/ 133350 h 3282950"/>
                  <a:gd name="connsiteX85" fmla="*/ 50800 w 3130550"/>
                  <a:gd name="connsiteY85" fmla="*/ 136525 h 3282950"/>
                  <a:gd name="connsiteX86" fmla="*/ 53975 w 3130550"/>
                  <a:gd name="connsiteY86" fmla="*/ 104775 h 3282950"/>
                  <a:gd name="connsiteX87" fmla="*/ 44450 w 3130550"/>
                  <a:gd name="connsiteY87" fmla="*/ 104775 h 3282950"/>
                  <a:gd name="connsiteX88" fmla="*/ 50800 w 3130550"/>
                  <a:gd name="connsiteY88" fmla="*/ 76200 h 3282950"/>
                  <a:gd name="connsiteX89" fmla="*/ 31750 w 3130550"/>
                  <a:gd name="connsiteY89" fmla="*/ 73025 h 3282950"/>
                  <a:gd name="connsiteX90" fmla="*/ 34925 w 3130550"/>
                  <a:gd name="connsiteY90" fmla="*/ 38100 h 3282950"/>
                  <a:gd name="connsiteX91" fmla="*/ 28575 w 3130550"/>
                  <a:gd name="connsiteY91" fmla="*/ 31750 h 3282950"/>
                  <a:gd name="connsiteX92" fmla="*/ 28575 w 3130550"/>
                  <a:gd name="connsiteY92" fmla="*/ 0 h 3282950"/>
                  <a:gd name="connsiteX93" fmla="*/ 0 w 3130550"/>
                  <a:gd name="connsiteY93" fmla="*/ 0 h 3282950"/>
                  <a:gd name="connsiteX0" fmla="*/ 3130550 w 3130550"/>
                  <a:gd name="connsiteY0" fmla="*/ 3282950 h 3282950"/>
                  <a:gd name="connsiteX1" fmla="*/ 1768475 w 3130550"/>
                  <a:gd name="connsiteY1" fmla="*/ 3279775 h 3282950"/>
                  <a:gd name="connsiteX2" fmla="*/ 1765300 w 3130550"/>
                  <a:gd name="connsiteY2" fmla="*/ 3124200 h 3282950"/>
                  <a:gd name="connsiteX3" fmla="*/ 1571625 w 3130550"/>
                  <a:gd name="connsiteY3" fmla="*/ 3127375 h 3282950"/>
                  <a:gd name="connsiteX4" fmla="*/ 1577975 w 3130550"/>
                  <a:gd name="connsiteY4" fmla="*/ 3035300 h 3282950"/>
                  <a:gd name="connsiteX5" fmla="*/ 1457325 w 3130550"/>
                  <a:gd name="connsiteY5" fmla="*/ 3035300 h 3282950"/>
                  <a:gd name="connsiteX6" fmla="*/ 1454150 w 3130550"/>
                  <a:gd name="connsiteY6" fmla="*/ 2870200 h 3282950"/>
                  <a:gd name="connsiteX7" fmla="*/ 1222375 w 3130550"/>
                  <a:gd name="connsiteY7" fmla="*/ 2870200 h 3282950"/>
                  <a:gd name="connsiteX8" fmla="*/ 1222375 w 3130550"/>
                  <a:gd name="connsiteY8" fmla="*/ 2813050 h 3282950"/>
                  <a:gd name="connsiteX9" fmla="*/ 1149350 w 3130550"/>
                  <a:gd name="connsiteY9" fmla="*/ 2816225 h 3282950"/>
                  <a:gd name="connsiteX10" fmla="*/ 1152525 w 3130550"/>
                  <a:gd name="connsiteY10" fmla="*/ 2762250 h 3282950"/>
                  <a:gd name="connsiteX11" fmla="*/ 1120775 w 3130550"/>
                  <a:gd name="connsiteY11" fmla="*/ 2762250 h 3282950"/>
                  <a:gd name="connsiteX12" fmla="*/ 1123950 w 3130550"/>
                  <a:gd name="connsiteY12" fmla="*/ 2644775 h 3282950"/>
                  <a:gd name="connsiteX13" fmla="*/ 1092200 w 3130550"/>
                  <a:gd name="connsiteY13" fmla="*/ 2651125 h 3282950"/>
                  <a:gd name="connsiteX14" fmla="*/ 1095375 w 3130550"/>
                  <a:gd name="connsiteY14" fmla="*/ 2593975 h 3282950"/>
                  <a:gd name="connsiteX15" fmla="*/ 1057275 w 3130550"/>
                  <a:gd name="connsiteY15" fmla="*/ 2597150 h 3282950"/>
                  <a:gd name="connsiteX16" fmla="*/ 1060450 w 3130550"/>
                  <a:gd name="connsiteY16" fmla="*/ 2536825 h 3282950"/>
                  <a:gd name="connsiteX17" fmla="*/ 1000125 w 3130550"/>
                  <a:gd name="connsiteY17" fmla="*/ 2536825 h 3282950"/>
                  <a:gd name="connsiteX18" fmla="*/ 1003300 w 3130550"/>
                  <a:gd name="connsiteY18" fmla="*/ 2489200 h 3282950"/>
                  <a:gd name="connsiteX19" fmla="*/ 942975 w 3130550"/>
                  <a:gd name="connsiteY19" fmla="*/ 2492375 h 3282950"/>
                  <a:gd name="connsiteX20" fmla="*/ 949325 w 3130550"/>
                  <a:gd name="connsiteY20" fmla="*/ 2444750 h 3282950"/>
                  <a:gd name="connsiteX21" fmla="*/ 914400 w 3130550"/>
                  <a:gd name="connsiteY21" fmla="*/ 2444750 h 3282950"/>
                  <a:gd name="connsiteX22" fmla="*/ 927100 w 3130550"/>
                  <a:gd name="connsiteY22" fmla="*/ 2400300 h 3282950"/>
                  <a:gd name="connsiteX23" fmla="*/ 863600 w 3130550"/>
                  <a:gd name="connsiteY23" fmla="*/ 2397125 h 3282950"/>
                  <a:gd name="connsiteX24" fmla="*/ 869950 w 3130550"/>
                  <a:gd name="connsiteY24" fmla="*/ 2346325 h 3282950"/>
                  <a:gd name="connsiteX25" fmla="*/ 822325 w 3130550"/>
                  <a:gd name="connsiteY25" fmla="*/ 2349500 h 3282950"/>
                  <a:gd name="connsiteX26" fmla="*/ 822325 w 3130550"/>
                  <a:gd name="connsiteY26" fmla="*/ 2279650 h 3282950"/>
                  <a:gd name="connsiteX27" fmla="*/ 781050 w 3130550"/>
                  <a:gd name="connsiteY27" fmla="*/ 2276475 h 3282950"/>
                  <a:gd name="connsiteX28" fmla="*/ 793750 w 3130550"/>
                  <a:gd name="connsiteY28" fmla="*/ 2212975 h 3282950"/>
                  <a:gd name="connsiteX29" fmla="*/ 755650 w 3130550"/>
                  <a:gd name="connsiteY29" fmla="*/ 2209800 h 3282950"/>
                  <a:gd name="connsiteX30" fmla="*/ 762000 w 3130550"/>
                  <a:gd name="connsiteY30" fmla="*/ 2130425 h 3282950"/>
                  <a:gd name="connsiteX31" fmla="*/ 762000 w 3130550"/>
                  <a:gd name="connsiteY31" fmla="*/ 2130425 h 3282950"/>
                  <a:gd name="connsiteX32" fmla="*/ 742950 w 3130550"/>
                  <a:gd name="connsiteY32" fmla="*/ 2124075 h 3282950"/>
                  <a:gd name="connsiteX33" fmla="*/ 749300 w 3130550"/>
                  <a:gd name="connsiteY33" fmla="*/ 2035175 h 3282950"/>
                  <a:gd name="connsiteX34" fmla="*/ 679450 w 3130550"/>
                  <a:gd name="connsiteY34" fmla="*/ 2035175 h 3282950"/>
                  <a:gd name="connsiteX35" fmla="*/ 688975 w 3130550"/>
                  <a:gd name="connsiteY35" fmla="*/ 1958975 h 3282950"/>
                  <a:gd name="connsiteX36" fmla="*/ 679450 w 3130550"/>
                  <a:gd name="connsiteY36" fmla="*/ 1933575 h 3282950"/>
                  <a:gd name="connsiteX37" fmla="*/ 660400 w 3130550"/>
                  <a:gd name="connsiteY37" fmla="*/ 1933575 h 3282950"/>
                  <a:gd name="connsiteX38" fmla="*/ 666750 w 3130550"/>
                  <a:gd name="connsiteY38" fmla="*/ 1889125 h 3282950"/>
                  <a:gd name="connsiteX39" fmla="*/ 666750 w 3130550"/>
                  <a:gd name="connsiteY39" fmla="*/ 1860550 h 3282950"/>
                  <a:gd name="connsiteX40" fmla="*/ 647700 w 3130550"/>
                  <a:gd name="connsiteY40" fmla="*/ 1863725 h 3282950"/>
                  <a:gd name="connsiteX41" fmla="*/ 654050 w 3130550"/>
                  <a:gd name="connsiteY41" fmla="*/ 1831975 h 3282950"/>
                  <a:gd name="connsiteX42" fmla="*/ 625475 w 3130550"/>
                  <a:gd name="connsiteY42" fmla="*/ 1828800 h 3282950"/>
                  <a:gd name="connsiteX43" fmla="*/ 625475 w 3130550"/>
                  <a:gd name="connsiteY43" fmla="*/ 1774825 h 3282950"/>
                  <a:gd name="connsiteX44" fmla="*/ 596900 w 3130550"/>
                  <a:gd name="connsiteY44" fmla="*/ 1774825 h 3282950"/>
                  <a:gd name="connsiteX45" fmla="*/ 600075 w 3130550"/>
                  <a:gd name="connsiteY45" fmla="*/ 1736725 h 3282950"/>
                  <a:gd name="connsiteX46" fmla="*/ 558800 w 3130550"/>
                  <a:gd name="connsiteY46" fmla="*/ 1733550 h 3282950"/>
                  <a:gd name="connsiteX47" fmla="*/ 565150 w 3130550"/>
                  <a:gd name="connsiteY47" fmla="*/ 1673225 h 3282950"/>
                  <a:gd name="connsiteX48" fmla="*/ 565150 w 3130550"/>
                  <a:gd name="connsiteY48" fmla="*/ 1673225 h 3282950"/>
                  <a:gd name="connsiteX49" fmla="*/ 536575 w 3130550"/>
                  <a:gd name="connsiteY49" fmla="*/ 1670050 h 3282950"/>
                  <a:gd name="connsiteX50" fmla="*/ 539750 w 3130550"/>
                  <a:gd name="connsiteY50" fmla="*/ 1593850 h 3282950"/>
                  <a:gd name="connsiteX51" fmla="*/ 508000 w 3130550"/>
                  <a:gd name="connsiteY51" fmla="*/ 1593850 h 3282950"/>
                  <a:gd name="connsiteX52" fmla="*/ 469900 w 3130550"/>
                  <a:gd name="connsiteY52" fmla="*/ 1409700 h 3282950"/>
                  <a:gd name="connsiteX53" fmla="*/ 444500 w 3130550"/>
                  <a:gd name="connsiteY53" fmla="*/ 1292225 h 3282950"/>
                  <a:gd name="connsiteX54" fmla="*/ 444500 w 3130550"/>
                  <a:gd name="connsiteY54" fmla="*/ 1292225 h 3282950"/>
                  <a:gd name="connsiteX55" fmla="*/ 396875 w 3130550"/>
                  <a:gd name="connsiteY55" fmla="*/ 1266825 h 3282950"/>
                  <a:gd name="connsiteX56" fmla="*/ 365125 w 3130550"/>
                  <a:gd name="connsiteY56" fmla="*/ 1184275 h 3282950"/>
                  <a:gd name="connsiteX57" fmla="*/ 368300 w 3130550"/>
                  <a:gd name="connsiteY57" fmla="*/ 1095375 h 3282950"/>
                  <a:gd name="connsiteX58" fmla="*/ 276225 w 3130550"/>
                  <a:gd name="connsiteY58" fmla="*/ 1095375 h 3282950"/>
                  <a:gd name="connsiteX59" fmla="*/ 285750 w 3130550"/>
                  <a:gd name="connsiteY59" fmla="*/ 1047750 h 3282950"/>
                  <a:gd name="connsiteX60" fmla="*/ 273050 w 3130550"/>
                  <a:gd name="connsiteY60" fmla="*/ 1047750 h 3282950"/>
                  <a:gd name="connsiteX61" fmla="*/ 276225 w 3130550"/>
                  <a:gd name="connsiteY61" fmla="*/ 958850 h 3282950"/>
                  <a:gd name="connsiteX62" fmla="*/ 254000 w 3130550"/>
                  <a:gd name="connsiteY62" fmla="*/ 955675 h 3282950"/>
                  <a:gd name="connsiteX63" fmla="*/ 257175 w 3130550"/>
                  <a:gd name="connsiteY63" fmla="*/ 892175 h 3282950"/>
                  <a:gd name="connsiteX64" fmla="*/ 196850 w 3130550"/>
                  <a:gd name="connsiteY64" fmla="*/ 892175 h 3282950"/>
                  <a:gd name="connsiteX65" fmla="*/ 200025 w 3130550"/>
                  <a:gd name="connsiteY65" fmla="*/ 768350 h 3282950"/>
                  <a:gd name="connsiteX66" fmla="*/ 184150 w 3130550"/>
                  <a:gd name="connsiteY66" fmla="*/ 679450 h 3282950"/>
                  <a:gd name="connsiteX67" fmla="*/ 180975 w 3130550"/>
                  <a:gd name="connsiteY67" fmla="*/ 615950 h 3282950"/>
                  <a:gd name="connsiteX68" fmla="*/ 146050 w 3130550"/>
                  <a:gd name="connsiteY68" fmla="*/ 612775 h 3282950"/>
                  <a:gd name="connsiteX69" fmla="*/ 149225 w 3130550"/>
                  <a:gd name="connsiteY69" fmla="*/ 539750 h 3282950"/>
                  <a:gd name="connsiteX70" fmla="*/ 130175 w 3130550"/>
                  <a:gd name="connsiteY70" fmla="*/ 533400 h 3282950"/>
                  <a:gd name="connsiteX71" fmla="*/ 133350 w 3130550"/>
                  <a:gd name="connsiteY71" fmla="*/ 479425 h 3282950"/>
                  <a:gd name="connsiteX72" fmla="*/ 120650 w 3130550"/>
                  <a:gd name="connsiteY72" fmla="*/ 482600 h 3282950"/>
                  <a:gd name="connsiteX73" fmla="*/ 117475 w 3130550"/>
                  <a:gd name="connsiteY73" fmla="*/ 415925 h 3282950"/>
                  <a:gd name="connsiteX74" fmla="*/ 107950 w 3130550"/>
                  <a:gd name="connsiteY74" fmla="*/ 415925 h 3282950"/>
                  <a:gd name="connsiteX75" fmla="*/ 101600 w 3130550"/>
                  <a:gd name="connsiteY75" fmla="*/ 339725 h 3282950"/>
                  <a:gd name="connsiteX76" fmla="*/ 85725 w 3130550"/>
                  <a:gd name="connsiteY76" fmla="*/ 333375 h 3282950"/>
                  <a:gd name="connsiteX77" fmla="*/ 92075 w 3130550"/>
                  <a:gd name="connsiteY77" fmla="*/ 298450 h 3282950"/>
                  <a:gd name="connsiteX78" fmla="*/ 85725 w 3130550"/>
                  <a:gd name="connsiteY78" fmla="*/ 295275 h 3282950"/>
                  <a:gd name="connsiteX79" fmla="*/ 85725 w 3130550"/>
                  <a:gd name="connsiteY79" fmla="*/ 225425 h 3282950"/>
                  <a:gd name="connsiteX80" fmla="*/ 66675 w 3130550"/>
                  <a:gd name="connsiteY80" fmla="*/ 225425 h 3282950"/>
                  <a:gd name="connsiteX81" fmla="*/ 69850 w 3130550"/>
                  <a:gd name="connsiteY81" fmla="*/ 161925 h 3282950"/>
                  <a:gd name="connsiteX82" fmla="*/ 60325 w 3130550"/>
                  <a:gd name="connsiteY82" fmla="*/ 161925 h 3282950"/>
                  <a:gd name="connsiteX83" fmla="*/ 60325 w 3130550"/>
                  <a:gd name="connsiteY83" fmla="*/ 133350 h 3282950"/>
                  <a:gd name="connsiteX84" fmla="*/ 50800 w 3130550"/>
                  <a:gd name="connsiteY84" fmla="*/ 136525 h 3282950"/>
                  <a:gd name="connsiteX85" fmla="*/ 53975 w 3130550"/>
                  <a:gd name="connsiteY85" fmla="*/ 104775 h 3282950"/>
                  <a:gd name="connsiteX86" fmla="*/ 44450 w 3130550"/>
                  <a:gd name="connsiteY86" fmla="*/ 104775 h 3282950"/>
                  <a:gd name="connsiteX87" fmla="*/ 50800 w 3130550"/>
                  <a:gd name="connsiteY87" fmla="*/ 76200 h 3282950"/>
                  <a:gd name="connsiteX88" fmla="*/ 31750 w 3130550"/>
                  <a:gd name="connsiteY88" fmla="*/ 73025 h 3282950"/>
                  <a:gd name="connsiteX89" fmla="*/ 34925 w 3130550"/>
                  <a:gd name="connsiteY89" fmla="*/ 38100 h 3282950"/>
                  <a:gd name="connsiteX90" fmla="*/ 28575 w 3130550"/>
                  <a:gd name="connsiteY90" fmla="*/ 31750 h 3282950"/>
                  <a:gd name="connsiteX91" fmla="*/ 28575 w 3130550"/>
                  <a:gd name="connsiteY91" fmla="*/ 0 h 3282950"/>
                  <a:gd name="connsiteX92" fmla="*/ 0 w 3130550"/>
                  <a:gd name="connsiteY92" fmla="*/ 0 h 3282950"/>
                  <a:gd name="connsiteX0" fmla="*/ 3130550 w 3130550"/>
                  <a:gd name="connsiteY0" fmla="*/ 3282950 h 3282950"/>
                  <a:gd name="connsiteX1" fmla="*/ 1768475 w 3130550"/>
                  <a:gd name="connsiteY1" fmla="*/ 3279775 h 3282950"/>
                  <a:gd name="connsiteX2" fmla="*/ 1765300 w 3130550"/>
                  <a:gd name="connsiteY2" fmla="*/ 3124200 h 3282950"/>
                  <a:gd name="connsiteX3" fmla="*/ 1571625 w 3130550"/>
                  <a:gd name="connsiteY3" fmla="*/ 3127375 h 3282950"/>
                  <a:gd name="connsiteX4" fmla="*/ 1577975 w 3130550"/>
                  <a:gd name="connsiteY4" fmla="*/ 3035300 h 3282950"/>
                  <a:gd name="connsiteX5" fmla="*/ 1457325 w 3130550"/>
                  <a:gd name="connsiteY5" fmla="*/ 3035300 h 3282950"/>
                  <a:gd name="connsiteX6" fmla="*/ 1454150 w 3130550"/>
                  <a:gd name="connsiteY6" fmla="*/ 2870200 h 3282950"/>
                  <a:gd name="connsiteX7" fmla="*/ 1222375 w 3130550"/>
                  <a:gd name="connsiteY7" fmla="*/ 2870200 h 3282950"/>
                  <a:gd name="connsiteX8" fmla="*/ 1222375 w 3130550"/>
                  <a:gd name="connsiteY8" fmla="*/ 2813050 h 3282950"/>
                  <a:gd name="connsiteX9" fmla="*/ 1149350 w 3130550"/>
                  <a:gd name="connsiteY9" fmla="*/ 2816225 h 3282950"/>
                  <a:gd name="connsiteX10" fmla="*/ 1152525 w 3130550"/>
                  <a:gd name="connsiteY10" fmla="*/ 2762250 h 3282950"/>
                  <a:gd name="connsiteX11" fmla="*/ 1120775 w 3130550"/>
                  <a:gd name="connsiteY11" fmla="*/ 2762250 h 3282950"/>
                  <a:gd name="connsiteX12" fmla="*/ 1123950 w 3130550"/>
                  <a:gd name="connsiteY12" fmla="*/ 2644775 h 3282950"/>
                  <a:gd name="connsiteX13" fmla="*/ 1092200 w 3130550"/>
                  <a:gd name="connsiteY13" fmla="*/ 2651125 h 3282950"/>
                  <a:gd name="connsiteX14" fmla="*/ 1095375 w 3130550"/>
                  <a:gd name="connsiteY14" fmla="*/ 2593975 h 3282950"/>
                  <a:gd name="connsiteX15" fmla="*/ 1057275 w 3130550"/>
                  <a:gd name="connsiteY15" fmla="*/ 2597150 h 3282950"/>
                  <a:gd name="connsiteX16" fmla="*/ 1060450 w 3130550"/>
                  <a:gd name="connsiteY16" fmla="*/ 2536825 h 3282950"/>
                  <a:gd name="connsiteX17" fmla="*/ 1000125 w 3130550"/>
                  <a:gd name="connsiteY17" fmla="*/ 2536825 h 3282950"/>
                  <a:gd name="connsiteX18" fmla="*/ 1003300 w 3130550"/>
                  <a:gd name="connsiteY18" fmla="*/ 2489200 h 3282950"/>
                  <a:gd name="connsiteX19" fmla="*/ 942975 w 3130550"/>
                  <a:gd name="connsiteY19" fmla="*/ 2492375 h 3282950"/>
                  <a:gd name="connsiteX20" fmla="*/ 949325 w 3130550"/>
                  <a:gd name="connsiteY20" fmla="*/ 2444750 h 3282950"/>
                  <a:gd name="connsiteX21" fmla="*/ 914400 w 3130550"/>
                  <a:gd name="connsiteY21" fmla="*/ 2444750 h 3282950"/>
                  <a:gd name="connsiteX22" fmla="*/ 927100 w 3130550"/>
                  <a:gd name="connsiteY22" fmla="*/ 2400300 h 3282950"/>
                  <a:gd name="connsiteX23" fmla="*/ 863600 w 3130550"/>
                  <a:gd name="connsiteY23" fmla="*/ 2397125 h 3282950"/>
                  <a:gd name="connsiteX24" fmla="*/ 869950 w 3130550"/>
                  <a:gd name="connsiteY24" fmla="*/ 2346325 h 3282950"/>
                  <a:gd name="connsiteX25" fmla="*/ 822325 w 3130550"/>
                  <a:gd name="connsiteY25" fmla="*/ 2349500 h 3282950"/>
                  <a:gd name="connsiteX26" fmla="*/ 822325 w 3130550"/>
                  <a:gd name="connsiteY26" fmla="*/ 2279650 h 3282950"/>
                  <a:gd name="connsiteX27" fmla="*/ 781050 w 3130550"/>
                  <a:gd name="connsiteY27" fmla="*/ 2276475 h 3282950"/>
                  <a:gd name="connsiteX28" fmla="*/ 793750 w 3130550"/>
                  <a:gd name="connsiteY28" fmla="*/ 2212975 h 3282950"/>
                  <a:gd name="connsiteX29" fmla="*/ 755650 w 3130550"/>
                  <a:gd name="connsiteY29" fmla="*/ 2209800 h 3282950"/>
                  <a:gd name="connsiteX30" fmla="*/ 762000 w 3130550"/>
                  <a:gd name="connsiteY30" fmla="*/ 2130425 h 3282950"/>
                  <a:gd name="connsiteX31" fmla="*/ 762000 w 3130550"/>
                  <a:gd name="connsiteY31" fmla="*/ 2130425 h 3282950"/>
                  <a:gd name="connsiteX32" fmla="*/ 742950 w 3130550"/>
                  <a:gd name="connsiteY32" fmla="*/ 2124075 h 3282950"/>
                  <a:gd name="connsiteX33" fmla="*/ 749300 w 3130550"/>
                  <a:gd name="connsiteY33" fmla="*/ 2035175 h 3282950"/>
                  <a:gd name="connsiteX34" fmla="*/ 682625 w 3130550"/>
                  <a:gd name="connsiteY34" fmla="*/ 2028825 h 3282950"/>
                  <a:gd name="connsiteX35" fmla="*/ 688975 w 3130550"/>
                  <a:gd name="connsiteY35" fmla="*/ 1958975 h 3282950"/>
                  <a:gd name="connsiteX36" fmla="*/ 679450 w 3130550"/>
                  <a:gd name="connsiteY36" fmla="*/ 1933575 h 3282950"/>
                  <a:gd name="connsiteX37" fmla="*/ 660400 w 3130550"/>
                  <a:gd name="connsiteY37" fmla="*/ 1933575 h 3282950"/>
                  <a:gd name="connsiteX38" fmla="*/ 666750 w 3130550"/>
                  <a:gd name="connsiteY38" fmla="*/ 1889125 h 3282950"/>
                  <a:gd name="connsiteX39" fmla="*/ 666750 w 3130550"/>
                  <a:gd name="connsiteY39" fmla="*/ 1860550 h 3282950"/>
                  <a:gd name="connsiteX40" fmla="*/ 647700 w 3130550"/>
                  <a:gd name="connsiteY40" fmla="*/ 1863725 h 3282950"/>
                  <a:gd name="connsiteX41" fmla="*/ 654050 w 3130550"/>
                  <a:gd name="connsiteY41" fmla="*/ 1831975 h 3282950"/>
                  <a:gd name="connsiteX42" fmla="*/ 625475 w 3130550"/>
                  <a:gd name="connsiteY42" fmla="*/ 1828800 h 3282950"/>
                  <a:gd name="connsiteX43" fmla="*/ 625475 w 3130550"/>
                  <a:gd name="connsiteY43" fmla="*/ 1774825 h 3282950"/>
                  <a:gd name="connsiteX44" fmla="*/ 596900 w 3130550"/>
                  <a:gd name="connsiteY44" fmla="*/ 1774825 h 3282950"/>
                  <a:gd name="connsiteX45" fmla="*/ 600075 w 3130550"/>
                  <a:gd name="connsiteY45" fmla="*/ 1736725 h 3282950"/>
                  <a:gd name="connsiteX46" fmla="*/ 558800 w 3130550"/>
                  <a:gd name="connsiteY46" fmla="*/ 1733550 h 3282950"/>
                  <a:gd name="connsiteX47" fmla="*/ 565150 w 3130550"/>
                  <a:gd name="connsiteY47" fmla="*/ 1673225 h 3282950"/>
                  <a:gd name="connsiteX48" fmla="*/ 565150 w 3130550"/>
                  <a:gd name="connsiteY48" fmla="*/ 1673225 h 3282950"/>
                  <a:gd name="connsiteX49" fmla="*/ 536575 w 3130550"/>
                  <a:gd name="connsiteY49" fmla="*/ 1670050 h 3282950"/>
                  <a:gd name="connsiteX50" fmla="*/ 539750 w 3130550"/>
                  <a:gd name="connsiteY50" fmla="*/ 1593850 h 3282950"/>
                  <a:gd name="connsiteX51" fmla="*/ 508000 w 3130550"/>
                  <a:gd name="connsiteY51" fmla="*/ 1593850 h 3282950"/>
                  <a:gd name="connsiteX52" fmla="*/ 469900 w 3130550"/>
                  <a:gd name="connsiteY52" fmla="*/ 1409700 h 3282950"/>
                  <a:gd name="connsiteX53" fmla="*/ 444500 w 3130550"/>
                  <a:gd name="connsiteY53" fmla="*/ 1292225 h 3282950"/>
                  <a:gd name="connsiteX54" fmla="*/ 444500 w 3130550"/>
                  <a:gd name="connsiteY54" fmla="*/ 1292225 h 3282950"/>
                  <a:gd name="connsiteX55" fmla="*/ 396875 w 3130550"/>
                  <a:gd name="connsiteY55" fmla="*/ 1266825 h 3282950"/>
                  <a:gd name="connsiteX56" fmla="*/ 365125 w 3130550"/>
                  <a:gd name="connsiteY56" fmla="*/ 1184275 h 3282950"/>
                  <a:gd name="connsiteX57" fmla="*/ 368300 w 3130550"/>
                  <a:gd name="connsiteY57" fmla="*/ 1095375 h 3282950"/>
                  <a:gd name="connsiteX58" fmla="*/ 276225 w 3130550"/>
                  <a:gd name="connsiteY58" fmla="*/ 1095375 h 3282950"/>
                  <a:gd name="connsiteX59" fmla="*/ 285750 w 3130550"/>
                  <a:gd name="connsiteY59" fmla="*/ 1047750 h 3282950"/>
                  <a:gd name="connsiteX60" fmla="*/ 273050 w 3130550"/>
                  <a:gd name="connsiteY60" fmla="*/ 1047750 h 3282950"/>
                  <a:gd name="connsiteX61" fmla="*/ 276225 w 3130550"/>
                  <a:gd name="connsiteY61" fmla="*/ 958850 h 3282950"/>
                  <a:gd name="connsiteX62" fmla="*/ 254000 w 3130550"/>
                  <a:gd name="connsiteY62" fmla="*/ 955675 h 3282950"/>
                  <a:gd name="connsiteX63" fmla="*/ 257175 w 3130550"/>
                  <a:gd name="connsiteY63" fmla="*/ 892175 h 3282950"/>
                  <a:gd name="connsiteX64" fmla="*/ 196850 w 3130550"/>
                  <a:gd name="connsiteY64" fmla="*/ 892175 h 3282950"/>
                  <a:gd name="connsiteX65" fmla="*/ 200025 w 3130550"/>
                  <a:gd name="connsiteY65" fmla="*/ 768350 h 3282950"/>
                  <a:gd name="connsiteX66" fmla="*/ 184150 w 3130550"/>
                  <a:gd name="connsiteY66" fmla="*/ 679450 h 3282950"/>
                  <a:gd name="connsiteX67" fmla="*/ 180975 w 3130550"/>
                  <a:gd name="connsiteY67" fmla="*/ 615950 h 3282950"/>
                  <a:gd name="connsiteX68" fmla="*/ 146050 w 3130550"/>
                  <a:gd name="connsiteY68" fmla="*/ 612775 h 3282950"/>
                  <a:gd name="connsiteX69" fmla="*/ 149225 w 3130550"/>
                  <a:gd name="connsiteY69" fmla="*/ 539750 h 3282950"/>
                  <a:gd name="connsiteX70" fmla="*/ 130175 w 3130550"/>
                  <a:gd name="connsiteY70" fmla="*/ 533400 h 3282950"/>
                  <a:gd name="connsiteX71" fmla="*/ 133350 w 3130550"/>
                  <a:gd name="connsiteY71" fmla="*/ 479425 h 3282950"/>
                  <a:gd name="connsiteX72" fmla="*/ 120650 w 3130550"/>
                  <a:gd name="connsiteY72" fmla="*/ 482600 h 3282950"/>
                  <a:gd name="connsiteX73" fmla="*/ 117475 w 3130550"/>
                  <a:gd name="connsiteY73" fmla="*/ 415925 h 3282950"/>
                  <a:gd name="connsiteX74" fmla="*/ 107950 w 3130550"/>
                  <a:gd name="connsiteY74" fmla="*/ 415925 h 3282950"/>
                  <a:gd name="connsiteX75" fmla="*/ 101600 w 3130550"/>
                  <a:gd name="connsiteY75" fmla="*/ 339725 h 3282950"/>
                  <a:gd name="connsiteX76" fmla="*/ 85725 w 3130550"/>
                  <a:gd name="connsiteY76" fmla="*/ 333375 h 3282950"/>
                  <a:gd name="connsiteX77" fmla="*/ 92075 w 3130550"/>
                  <a:gd name="connsiteY77" fmla="*/ 298450 h 3282950"/>
                  <a:gd name="connsiteX78" fmla="*/ 85725 w 3130550"/>
                  <a:gd name="connsiteY78" fmla="*/ 295275 h 3282950"/>
                  <a:gd name="connsiteX79" fmla="*/ 85725 w 3130550"/>
                  <a:gd name="connsiteY79" fmla="*/ 225425 h 3282950"/>
                  <a:gd name="connsiteX80" fmla="*/ 66675 w 3130550"/>
                  <a:gd name="connsiteY80" fmla="*/ 225425 h 3282950"/>
                  <a:gd name="connsiteX81" fmla="*/ 69850 w 3130550"/>
                  <a:gd name="connsiteY81" fmla="*/ 161925 h 3282950"/>
                  <a:gd name="connsiteX82" fmla="*/ 60325 w 3130550"/>
                  <a:gd name="connsiteY82" fmla="*/ 161925 h 3282950"/>
                  <a:gd name="connsiteX83" fmla="*/ 60325 w 3130550"/>
                  <a:gd name="connsiteY83" fmla="*/ 133350 h 3282950"/>
                  <a:gd name="connsiteX84" fmla="*/ 50800 w 3130550"/>
                  <a:gd name="connsiteY84" fmla="*/ 136525 h 3282950"/>
                  <a:gd name="connsiteX85" fmla="*/ 53975 w 3130550"/>
                  <a:gd name="connsiteY85" fmla="*/ 104775 h 3282950"/>
                  <a:gd name="connsiteX86" fmla="*/ 44450 w 3130550"/>
                  <a:gd name="connsiteY86" fmla="*/ 104775 h 3282950"/>
                  <a:gd name="connsiteX87" fmla="*/ 50800 w 3130550"/>
                  <a:gd name="connsiteY87" fmla="*/ 76200 h 3282950"/>
                  <a:gd name="connsiteX88" fmla="*/ 31750 w 3130550"/>
                  <a:gd name="connsiteY88" fmla="*/ 73025 h 3282950"/>
                  <a:gd name="connsiteX89" fmla="*/ 34925 w 3130550"/>
                  <a:gd name="connsiteY89" fmla="*/ 38100 h 3282950"/>
                  <a:gd name="connsiteX90" fmla="*/ 28575 w 3130550"/>
                  <a:gd name="connsiteY90" fmla="*/ 31750 h 3282950"/>
                  <a:gd name="connsiteX91" fmla="*/ 28575 w 3130550"/>
                  <a:gd name="connsiteY91" fmla="*/ 0 h 3282950"/>
                  <a:gd name="connsiteX92" fmla="*/ 0 w 3130550"/>
                  <a:gd name="connsiteY92" fmla="*/ 0 h 3282950"/>
                  <a:gd name="connsiteX0" fmla="*/ 3130550 w 3130550"/>
                  <a:gd name="connsiteY0" fmla="*/ 3282950 h 3282950"/>
                  <a:gd name="connsiteX1" fmla="*/ 1768475 w 3130550"/>
                  <a:gd name="connsiteY1" fmla="*/ 3279775 h 3282950"/>
                  <a:gd name="connsiteX2" fmla="*/ 1765300 w 3130550"/>
                  <a:gd name="connsiteY2" fmla="*/ 3124200 h 3282950"/>
                  <a:gd name="connsiteX3" fmla="*/ 1571625 w 3130550"/>
                  <a:gd name="connsiteY3" fmla="*/ 3127375 h 3282950"/>
                  <a:gd name="connsiteX4" fmla="*/ 1577975 w 3130550"/>
                  <a:gd name="connsiteY4" fmla="*/ 3035300 h 3282950"/>
                  <a:gd name="connsiteX5" fmla="*/ 1457325 w 3130550"/>
                  <a:gd name="connsiteY5" fmla="*/ 3035300 h 3282950"/>
                  <a:gd name="connsiteX6" fmla="*/ 1454150 w 3130550"/>
                  <a:gd name="connsiteY6" fmla="*/ 2870200 h 3282950"/>
                  <a:gd name="connsiteX7" fmla="*/ 1222375 w 3130550"/>
                  <a:gd name="connsiteY7" fmla="*/ 2870200 h 3282950"/>
                  <a:gd name="connsiteX8" fmla="*/ 1222375 w 3130550"/>
                  <a:gd name="connsiteY8" fmla="*/ 2813050 h 3282950"/>
                  <a:gd name="connsiteX9" fmla="*/ 1149350 w 3130550"/>
                  <a:gd name="connsiteY9" fmla="*/ 2816225 h 3282950"/>
                  <a:gd name="connsiteX10" fmla="*/ 1152525 w 3130550"/>
                  <a:gd name="connsiteY10" fmla="*/ 2762250 h 3282950"/>
                  <a:gd name="connsiteX11" fmla="*/ 1120775 w 3130550"/>
                  <a:gd name="connsiteY11" fmla="*/ 2762250 h 3282950"/>
                  <a:gd name="connsiteX12" fmla="*/ 1123950 w 3130550"/>
                  <a:gd name="connsiteY12" fmla="*/ 2644775 h 3282950"/>
                  <a:gd name="connsiteX13" fmla="*/ 1092200 w 3130550"/>
                  <a:gd name="connsiteY13" fmla="*/ 2651125 h 3282950"/>
                  <a:gd name="connsiteX14" fmla="*/ 1095375 w 3130550"/>
                  <a:gd name="connsiteY14" fmla="*/ 2593975 h 3282950"/>
                  <a:gd name="connsiteX15" fmla="*/ 1057275 w 3130550"/>
                  <a:gd name="connsiteY15" fmla="*/ 2597150 h 3282950"/>
                  <a:gd name="connsiteX16" fmla="*/ 1060450 w 3130550"/>
                  <a:gd name="connsiteY16" fmla="*/ 2536825 h 3282950"/>
                  <a:gd name="connsiteX17" fmla="*/ 1000125 w 3130550"/>
                  <a:gd name="connsiteY17" fmla="*/ 2536825 h 3282950"/>
                  <a:gd name="connsiteX18" fmla="*/ 1003300 w 3130550"/>
                  <a:gd name="connsiteY18" fmla="*/ 2489200 h 3282950"/>
                  <a:gd name="connsiteX19" fmla="*/ 942975 w 3130550"/>
                  <a:gd name="connsiteY19" fmla="*/ 2492375 h 3282950"/>
                  <a:gd name="connsiteX20" fmla="*/ 949325 w 3130550"/>
                  <a:gd name="connsiteY20" fmla="*/ 2444750 h 3282950"/>
                  <a:gd name="connsiteX21" fmla="*/ 914400 w 3130550"/>
                  <a:gd name="connsiteY21" fmla="*/ 2444750 h 3282950"/>
                  <a:gd name="connsiteX22" fmla="*/ 914400 w 3130550"/>
                  <a:gd name="connsiteY22" fmla="*/ 2400300 h 3282950"/>
                  <a:gd name="connsiteX23" fmla="*/ 863600 w 3130550"/>
                  <a:gd name="connsiteY23" fmla="*/ 2397125 h 3282950"/>
                  <a:gd name="connsiteX24" fmla="*/ 869950 w 3130550"/>
                  <a:gd name="connsiteY24" fmla="*/ 2346325 h 3282950"/>
                  <a:gd name="connsiteX25" fmla="*/ 822325 w 3130550"/>
                  <a:gd name="connsiteY25" fmla="*/ 2349500 h 3282950"/>
                  <a:gd name="connsiteX26" fmla="*/ 822325 w 3130550"/>
                  <a:gd name="connsiteY26" fmla="*/ 2279650 h 3282950"/>
                  <a:gd name="connsiteX27" fmla="*/ 781050 w 3130550"/>
                  <a:gd name="connsiteY27" fmla="*/ 2276475 h 3282950"/>
                  <a:gd name="connsiteX28" fmla="*/ 793750 w 3130550"/>
                  <a:gd name="connsiteY28" fmla="*/ 2212975 h 3282950"/>
                  <a:gd name="connsiteX29" fmla="*/ 755650 w 3130550"/>
                  <a:gd name="connsiteY29" fmla="*/ 2209800 h 3282950"/>
                  <a:gd name="connsiteX30" fmla="*/ 762000 w 3130550"/>
                  <a:gd name="connsiteY30" fmla="*/ 2130425 h 3282950"/>
                  <a:gd name="connsiteX31" fmla="*/ 762000 w 3130550"/>
                  <a:gd name="connsiteY31" fmla="*/ 2130425 h 3282950"/>
                  <a:gd name="connsiteX32" fmla="*/ 742950 w 3130550"/>
                  <a:gd name="connsiteY32" fmla="*/ 2124075 h 3282950"/>
                  <a:gd name="connsiteX33" fmla="*/ 749300 w 3130550"/>
                  <a:gd name="connsiteY33" fmla="*/ 2035175 h 3282950"/>
                  <a:gd name="connsiteX34" fmla="*/ 682625 w 3130550"/>
                  <a:gd name="connsiteY34" fmla="*/ 2028825 h 3282950"/>
                  <a:gd name="connsiteX35" fmla="*/ 688975 w 3130550"/>
                  <a:gd name="connsiteY35" fmla="*/ 1958975 h 3282950"/>
                  <a:gd name="connsiteX36" fmla="*/ 679450 w 3130550"/>
                  <a:gd name="connsiteY36" fmla="*/ 1933575 h 3282950"/>
                  <a:gd name="connsiteX37" fmla="*/ 660400 w 3130550"/>
                  <a:gd name="connsiteY37" fmla="*/ 1933575 h 3282950"/>
                  <a:gd name="connsiteX38" fmla="*/ 666750 w 3130550"/>
                  <a:gd name="connsiteY38" fmla="*/ 1889125 h 3282950"/>
                  <a:gd name="connsiteX39" fmla="*/ 666750 w 3130550"/>
                  <a:gd name="connsiteY39" fmla="*/ 1860550 h 3282950"/>
                  <a:gd name="connsiteX40" fmla="*/ 647700 w 3130550"/>
                  <a:gd name="connsiteY40" fmla="*/ 1863725 h 3282950"/>
                  <a:gd name="connsiteX41" fmla="*/ 654050 w 3130550"/>
                  <a:gd name="connsiteY41" fmla="*/ 1831975 h 3282950"/>
                  <a:gd name="connsiteX42" fmla="*/ 625475 w 3130550"/>
                  <a:gd name="connsiteY42" fmla="*/ 1828800 h 3282950"/>
                  <a:gd name="connsiteX43" fmla="*/ 625475 w 3130550"/>
                  <a:gd name="connsiteY43" fmla="*/ 1774825 h 3282950"/>
                  <a:gd name="connsiteX44" fmla="*/ 596900 w 3130550"/>
                  <a:gd name="connsiteY44" fmla="*/ 1774825 h 3282950"/>
                  <a:gd name="connsiteX45" fmla="*/ 600075 w 3130550"/>
                  <a:gd name="connsiteY45" fmla="*/ 1736725 h 3282950"/>
                  <a:gd name="connsiteX46" fmla="*/ 558800 w 3130550"/>
                  <a:gd name="connsiteY46" fmla="*/ 1733550 h 3282950"/>
                  <a:gd name="connsiteX47" fmla="*/ 565150 w 3130550"/>
                  <a:gd name="connsiteY47" fmla="*/ 1673225 h 3282950"/>
                  <a:gd name="connsiteX48" fmla="*/ 565150 w 3130550"/>
                  <a:gd name="connsiteY48" fmla="*/ 1673225 h 3282950"/>
                  <a:gd name="connsiteX49" fmla="*/ 536575 w 3130550"/>
                  <a:gd name="connsiteY49" fmla="*/ 1670050 h 3282950"/>
                  <a:gd name="connsiteX50" fmla="*/ 539750 w 3130550"/>
                  <a:gd name="connsiteY50" fmla="*/ 1593850 h 3282950"/>
                  <a:gd name="connsiteX51" fmla="*/ 508000 w 3130550"/>
                  <a:gd name="connsiteY51" fmla="*/ 1593850 h 3282950"/>
                  <a:gd name="connsiteX52" fmla="*/ 469900 w 3130550"/>
                  <a:gd name="connsiteY52" fmla="*/ 1409700 h 3282950"/>
                  <a:gd name="connsiteX53" fmla="*/ 444500 w 3130550"/>
                  <a:gd name="connsiteY53" fmla="*/ 1292225 h 3282950"/>
                  <a:gd name="connsiteX54" fmla="*/ 444500 w 3130550"/>
                  <a:gd name="connsiteY54" fmla="*/ 1292225 h 3282950"/>
                  <a:gd name="connsiteX55" fmla="*/ 396875 w 3130550"/>
                  <a:gd name="connsiteY55" fmla="*/ 1266825 h 3282950"/>
                  <a:gd name="connsiteX56" fmla="*/ 365125 w 3130550"/>
                  <a:gd name="connsiteY56" fmla="*/ 1184275 h 3282950"/>
                  <a:gd name="connsiteX57" fmla="*/ 368300 w 3130550"/>
                  <a:gd name="connsiteY57" fmla="*/ 1095375 h 3282950"/>
                  <a:gd name="connsiteX58" fmla="*/ 276225 w 3130550"/>
                  <a:gd name="connsiteY58" fmla="*/ 1095375 h 3282950"/>
                  <a:gd name="connsiteX59" fmla="*/ 285750 w 3130550"/>
                  <a:gd name="connsiteY59" fmla="*/ 1047750 h 3282950"/>
                  <a:gd name="connsiteX60" fmla="*/ 273050 w 3130550"/>
                  <a:gd name="connsiteY60" fmla="*/ 1047750 h 3282950"/>
                  <a:gd name="connsiteX61" fmla="*/ 276225 w 3130550"/>
                  <a:gd name="connsiteY61" fmla="*/ 958850 h 3282950"/>
                  <a:gd name="connsiteX62" fmla="*/ 254000 w 3130550"/>
                  <a:gd name="connsiteY62" fmla="*/ 955675 h 3282950"/>
                  <a:gd name="connsiteX63" fmla="*/ 257175 w 3130550"/>
                  <a:gd name="connsiteY63" fmla="*/ 892175 h 3282950"/>
                  <a:gd name="connsiteX64" fmla="*/ 196850 w 3130550"/>
                  <a:gd name="connsiteY64" fmla="*/ 892175 h 3282950"/>
                  <a:gd name="connsiteX65" fmla="*/ 200025 w 3130550"/>
                  <a:gd name="connsiteY65" fmla="*/ 768350 h 3282950"/>
                  <a:gd name="connsiteX66" fmla="*/ 184150 w 3130550"/>
                  <a:gd name="connsiteY66" fmla="*/ 679450 h 3282950"/>
                  <a:gd name="connsiteX67" fmla="*/ 180975 w 3130550"/>
                  <a:gd name="connsiteY67" fmla="*/ 615950 h 3282950"/>
                  <a:gd name="connsiteX68" fmla="*/ 146050 w 3130550"/>
                  <a:gd name="connsiteY68" fmla="*/ 612775 h 3282950"/>
                  <a:gd name="connsiteX69" fmla="*/ 149225 w 3130550"/>
                  <a:gd name="connsiteY69" fmla="*/ 539750 h 3282950"/>
                  <a:gd name="connsiteX70" fmla="*/ 130175 w 3130550"/>
                  <a:gd name="connsiteY70" fmla="*/ 533400 h 3282950"/>
                  <a:gd name="connsiteX71" fmla="*/ 133350 w 3130550"/>
                  <a:gd name="connsiteY71" fmla="*/ 479425 h 3282950"/>
                  <a:gd name="connsiteX72" fmla="*/ 120650 w 3130550"/>
                  <a:gd name="connsiteY72" fmla="*/ 482600 h 3282950"/>
                  <a:gd name="connsiteX73" fmla="*/ 117475 w 3130550"/>
                  <a:gd name="connsiteY73" fmla="*/ 415925 h 3282950"/>
                  <a:gd name="connsiteX74" fmla="*/ 107950 w 3130550"/>
                  <a:gd name="connsiteY74" fmla="*/ 415925 h 3282950"/>
                  <a:gd name="connsiteX75" fmla="*/ 101600 w 3130550"/>
                  <a:gd name="connsiteY75" fmla="*/ 339725 h 3282950"/>
                  <a:gd name="connsiteX76" fmla="*/ 85725 w 3130550"/>
                  <a:gd name="connsiteY76" fmla="*/ 333375 h 3282950"/>
                  <a:gd name="connsiteX77" fmla="*/ 92075 w 3130550"/>
                  <a:gd name="connsiteY77" fmla="*/ 298450 h 3282950"/>
                  <a:gd name="connsiteX78" fmla="*/ 85725 w 3130550"/>
                  <a:gd name="connsiteY78" fmla="*/ 295275 h 3282950"/>
                  <a:gd name="connsiteX79" fmla="*/ 85725 w 3130550"/>
                  <a:gd name="connsiteY79" fmla="*/ 225425 h 3282950"/>
                  <a:gd name="connsiteX80" fmla="*/ 66675 w 3130550"/>
                  <a:gd name="connsiteY80" fmla="*/ 225425 h 3282950"/>
                  <a:gd name="connsiteX81" fmla="*/ 69850 w 3130550"/>
                  <a:gd name="connsiteY81" fmla="*/ 161925 h 3282950"/>
                  <a:gd name="connsiteX82" fmla="*/ 60325 w 3130550"/>
                  <a:gd name="connsiteY82" fmla="*/ 161925 h 3282950"/>
                  <a:gd name="connsiteX83" fmla="*/ 60325 w 3130550"/>
                  <a:gd name="connsiteY83" fmla="*/ 133350 h 3282950"/>
                  <a:gd name="connsiteX84" fmla="*/ 50800 w 3130550"/>
                  <a:gd name="connsiteY84" fmla="*/ 136525 h 3282950"/>
                  <a:gd name="connsiteX85" fmla="*/ 53975 w 3130550"/>
                  <a:gd name="connsiteY85" fmla="*/ 104775 h 3282950"/>
                  <a:gd name="connsiteX86" fmla="*/ 44450 w 3130550"/>
                  <a:gd name="connsiteY86" fmla="*/ 104775 h 3282950"/>
                  <a:gd name="connsiteX87" fmla="*/ 50800 w 3130550"/>
                  <a:gd name="connsiteY87" fmla="*/ 76200 h 3282950"/>
                  <a:gd name="connsiteX88" fmla="*/ 31750 w 3130550"/>
                  <a:gd name="connsiteY88" fmla="*/ 73025 h 3282950"/>
                  <a:gd name="connsiteX89" fmla="*/ 34925 w 3130550"/>
                  <a:gd name="connsiteY89" fmla="*/ 38100 h 3282950"/>
                  <a:gd name="connsiteX90" fmla="*/ 28575 w 3130550"/>
                  <a:gd name="connsiteY90" fmla="*/ 31750 h 3282950"/>
                  <a:gd name="connsiteX91" fmla="*/ 28575 w 3130550"/>
                  <a:gd name="connsiteY91" fmla="*/ 0 h 3282950"/>
                  <a:gd name="connsiteX92" fmla="*/ 0 w 3130550"/>
                  <a:gd name="connsiteY92" fmla="*/ 0 h 3282950"/>
                  <a:gd name="connsiteX0" fmla="*/ 3130550 w 3130550"/>
                  <a:gd name="connsiteY0" fmla="*/ 3282950 h 3282950"/>
                  <a:gd name="connsiteX1" fmla="*/ 1768475 w 3130550"/>
                  <a:gd name="connsiteY1" fmla="*/ 3279775 h 3282950"/>
                  <a:gd name="connsiteX2" fmla="*/ 1765300 w 3130550"/>
                  <a:gd name="connsiteY2" fmla="*/ 3124200 h 3282950"/>
                  <a:gd name="connsiteX3" fmla="*/ 1571625 w 3130550"/>
                  <a:gd name="connsiteY3" fmla="*/ 3127375 h 3282950"/>
                  <a:gd name="connsiteX4" fmla="*/ 1577975 w 3130550"/>
                  <a:gd name="connsiteY4" fmla="*/ 3035300 h 3282950"/>
                  <a:gd name="connsiteX5" fmla="*/ 1457325 w 3130550"/>
                  <a:gd name="connsiteY5" fmla="*/ 3035300 h 3282950"/>
                  <a:gd name="connsiteX6" fmla="*/ 1454150 w 3130550"/>
                  <a:gd name="connsiteY6" fmla="*/ 2870200 h 3282950"/>
                  <a:gd name="connsiteX7" fmla="*/ 1222375 w 3130550"/>
                  <a:gd name="connsiteY7" fmla="*/ 2870200 h 3282950"/>
                  <a:gd name="connsiteX8" fmla="*/ 1222375 w 3130550"/>
                  <a:gd name="connsiteY8" fmla="*/ 2813050 h 3282950"/>
                  <a:gd name="connsiteX9" fmla="*/ 1149350 w 3130550"/>
                  <a:gd name="connsiteY9" fmla="*/ 2816225 h 3282950"/>
                  <a:gd name="connsiteX10" fmla="*/ 1152525 w 3130550"/>
                  <a:gd name="connsiteY10" fmla="*/ 2762250 h 3282950"/>
                  <a:gd name="connsiteX11" fmla="*/ 1120775 w 3130550"/>
                  <a:gd name="connsiteY11" fmla="*/ 2762250 h 3282950"/>
                  <a:gd name="connsiteX12" fmla="*/ 1123950 w 3130550"/>
                  <a:gd name="connsiteY12" fmla="*/ 2644775 h 3282950"/>
                  <a:gd name="connsiteX13" fmla="*/ 1092200 w 3130550"/>
                  <a:gd name="connsiteY13" fmla="*/ 2651125 h 3282950"/>
                  <a:gd name="connsiteX14" fmla="*/ 1095375 w 3130550"/>
                  <a:gd name="connsiteY14" fmla="*/ 2593975 h 3282950"/>
                  <a:gd name="connsiteX15" fmla="*/ 1057275 w 3130550"/>
                  <a:gd name="connsiteY15" fmla="*/ 2597150 h 3282950"/>
                  <a:gd name="connsiteX16" fmla="*/ 1060450 w 3130550"/>
                  <a:gd name="connsiteY16" fmla="*/ 2536825 h 3282950"/>
                  <a:gd name="connsiteX17" fmla="*/ 1000125 w 3130550"/>
                  <a:gd name="connsiteY17" fmla="*/ 2536825 h 3282950"/>
                  <a:gd name="connsiteX18" fmla="*/ 1003300 w 3130550"/>
                  <a:gd name="connsiteY18" fmla="*/ 2489200 h 3282950"/>
                  <a:gd name="connsiteX19" fmla="*/ 942975 w 3130550"/>
                  <a:gd name="connsiteY19" fmla="*/ 2492375 h 3282950"/>
                  <a:gd name="connsiteX20" fmla="*/ 949325 w 3130550"/>
                  <a:gd name="connsiteY20" fmla="*/ 2444750 h 3282950"/>
                  <a:gd name="connsiteX21" fmla="*/ 914400 w 3130550"/>
                  <a:gd name="connsiteY21" fmla="*/ 2444750 h 3282950"/>
                  <a:gd name="connsiteX22" fmla="*/ 914400 w 3130550"/>
                  <a:gd name="connsiteY22" fmla="*/ 2400300 h 3282950"/>
                  <a:gd name="connsiteX23" fmla="*/ 863600 w 3130550"/>
                  <a:gd name="connsiteY23" fmla="*/ 2397125 h 3282950"/>
                  <a:gd name="connsiteX24" fmla="*/ 869950 w 3130550"/>
                  <a:gd name="connsiteY24" fmla="*/ 2346325 h 3282950"/>
                  <a:gd name="connsiteX25" fmla="*/ 822325 w 3130550"/>
                  <a:gd name="connsiteY25" fmla="*/ 2349500 h 3282950"/>
                  <a:gd name="connsiteX26" fmla="*/ 822325 w 3130550"/>
                  <a:gd name="connsiteY26" fmla="*/ 2279650 h 3282950"/>
                  <a:gd name="connsiteX27" fmla="*/ 781050 w 3130550"/>
                  <a:gd name="connsiteY27" fmla="*/ 2276475 h 3282950"/>
                  <a:gd name="connsiteX28" fmla="*/ 793750 w 3130550"/>
                  <a:gd name="connsiteY28" fmla="*/ 2212975 h 3282950"/>
                  <a:gd name="connsiteX29" fmla="*/ 755650 w 3130550"/>
                  <a:gd name="connsiteY29" fmla="*/ 2209800 h 3282950"/>
                  <a:gd name="connsiteX30" fmla="*/ 762000 w 3130550"/>
                  <a:gd name="connsiteY30" fmla="*/ 2130425 h 3282950"/>
                  <a:gd name="connsiteX31" fmla="*/ 762000 w 3130550"/>
                  <a:gd name="connsiteY31" fmla="*/ 2130425 h 3282950"/>
                  <a:gd name="connsiteX32" fmla="*/ 742950 w 3130550"/>
                  <a:gd name="connsiteY32" fmla="*/ 2124075 h 3282950"/>
                  <a:gd name="connsiteX33" fmla="*/ 749300 w 3130550"/>
                  <a:gd name="connsiteY33" fmla="*/ 2035175 h 3282950"/>
                  <a:gd name="connsiteX34" fmla="*/ 682625 w 3130550"/>
                  <a:gd name="connsiteY34" fmla="*/ 2028825 h 3282950"/>
                  <a:gd name="connsiteX35" fmla="*/ 688975 w 3130550"/>
                  <a:gd name="connsiteY35" fmla="*/ 1958975 h 3282950"/>
                  <a:gd name="connsiteX36" fmla="*/ 679450 w 3130550"/>
                  <a:gd name="connsiteY36" fmla="*/ 1933575 h 3282950"/>
                  <a:gd name="connsiteX37" fmla="*/ 660400 w 3130550"/>
                  <a:gd name="connsiteY37" fmla="*/ 1933575 h 3282950"/>
                  <a:gd name="connsiteX38" fmla="*/ 666750 w 3130550"/>
                  <a:gd name="connsiteY38" fmla="*/ 1889125 h 3282950"/>
                  <a:gd name="connsiteX39" fmla="*/ 666750 w 3130550"/>
                  <a:gd name="connsiteY39" fmla="*/ 1860550 h 3282950"/>
                  <a:gd name="connsiteX40" fmla="*/ 647700 w 3130550"/>
                  <a:gd name="connsiteY40" fmla="*/ 1863725 h 3282950"/>
                  <a:gd name="connsiteX41" fmla="*/ 654050 w 3130550"/>
                  <a:gd name="connsiteY41" fmla="*/ 1831975 h 3282950"/>
                  <a:gd name="connsiteX42" fmla="*/ 625475 w 3130550"/>
                  <a:gd name="connsiteY42" fmla="*/ 1828800 h 3282950"/>
                  <a:gd name="connsiteX43" fmla="*/ 625475 w 3130550"/>
                  <a:gd name="connsiteY43" fmla="*/ 1774825 h 3282950"/>
                  <a:gd name="connsiteX44" fmla="*/ 596900 w 3130550"/>
                  <a:gd name="connsiteY44" fmla="*/ 1774825 h 3282950"/>
                  <a:gd name="connsiteX45" fmla="*/ 600075 w 3130550"/>
                  <a:gd name="connsiteY45" fmla="*/ 1736725 h 3282950"/>
                  <a:gd name="connsiteX46" fmla="*/ 558800 w 3130550"/>
                  <a:gd name="connsiteY46" fmla="*/ 1733550 h 3282950"/>
                  <a:gd name="connsiteX47" fmla="*/ 565150 w 3130550"/>
                  <a:gd name="connsiteY47" fmla="*/ 1673225 h 3282950"/>
                  <a:gd name="connsiteX48" fmla="*/ 565150 w 3130550"/>
                  <a:gd name="connsiteY48" fmla="*/ 1673225 h 3282950"/>
                  <a:gd name="connsiteX49" fmla="*/ 536575 w 3130550"/>
                  <a:gd name="connsiteY49" fmla="*/ 1670050 h 3282950"/>
                  <a:gd name="connsiteX50" fmla="*/ 539750 w 3130550"/>
                  <a:gd name="connsiteY50" fmla="*/ 1593850 h 3282950"/>
                  <a:gd name="connsiteX51" fmla="*/ 508000 w 3130550"/>
                  <a:gd name="connsiteY51" fmla="*/ 1593850 h 3282950"/>
                  <a:gd name="connsiteX52" fmla="*/ 469900 w 3130550"/>
                  <a:gd name="connsiteY52" fmla="*/ 1409700 h 3282950"/>
                  <a:gd name="connsiteX53" fmla="*/ 444500 w 3130550"/>
                  <a:gd name="connsiteY53" fmla="*/ 1292225 h 3282950"/>
                  <a:gd name="connsiteX54" fmla="*/ 444500 w 3130550"/>
                  <a:gd name="connsiteY54" fmla="*/ 1292225 h 3282950"/>
                  <a:gd name="connsiteX55" fmla="*/ 396875 w 3130550"/>
                  <a:gd name="connsiteY55" fmla="*/ 1266825 h 3282950"/>
                  <a:gd name="connsiteX56" fmla="*/ 365125 w 3130550"/>
                  <a:gd name="connsiteY56" fmla="*/ 1184275 h 3282950"/>
                  <a:gd name="connsiteX57" fmla="*/ 368300 w 3130550"/>
                  <a:gd name="connsiteY57" fmla="*/ 1095375 h 3282950"/>
                  <a:gd name="connsiteX58" fmla="*/ 276225 w 3130550"/>
                  <a:gd name="connsiteY58" fmla="*/ 1095375 h 3282950"/>
                  <a:gd name="connsiteX59" fmla="*/ 285750 w 3130550"/>
                  <a:gd name="connsiteY59" fmla="*/ 1047750 h 3282950"/>
                  <a:gd name="connsiteX60" fmla="*/ 273050 w 3130550"/>
                  <a:gd name="connsiteY60" fmla="*/ 1047750 h 3282950"/>
                  <a:gd name="connsiteX61" fmla="*/ 276225 w 3130550"/>
                  <a:gd name="connsiteY61" fmla="*/ 958850 h 3282950"/>
                  <a:gd name="connsiteX62" fmla="*/ 254000 w 3130550"/>
                  <a:gd name="connsiteY62" fmla="*/ 955675 h 3282950"/>
                  <a:gd name="connsiteX63" fmla="*/ 257175 w 3130550"/>
                  <a:gd name="connsiteY63" fmla="*/ 892175 h 3282950"/>
                  <a:gd name="connsiteX64" fmla="*/ 196850 w 3130550"/>
                  <a:gd name="connsiteY64" fmla="*/ 892175 h 3282950"/>
                  <a:gd name="connsiteX65" fmla="*/ 200025 w 3130550"/>
                  <a:gd name="connsiteY65" fmla="*/ 768350 h 3282950"/>
                  <a:gd name="connsiteX66" fmla="*/ 184150 w 3130550"/>
                  <a:gd name="connsiteY66" fmla="*/ 679450 h 3282950"/>
                  <a:gd name="connsiteX67" fmla="*/ 180975 w 3130550"/>
                  <a:gd name="connsiteY67" fmla="*/ 615950 h 3282950"/>
                  <a:gd name="connsiteX68" fmla="*/ 146050 w 3130550"/>
                  <a:gd name="connsiteY68" fmla="*/ 612775 h 3282950"/>
                  <a:gd name="connsiteX69" fmla="*/ 149225 w 3130550"/>
                  <a:gd name="connsiteY69" fmla="*/ 539750 h 3282950"/>
                  <a:gd name="connsiteX70" fmla="*/ 130175 w 3130550"/>
                  <a:gd name="connsiteY70" fmla="*/ 533400 h 3282950"/>
                  <a:gd name="connsiteX71" fmla="*/ 133350 w 3130550"/>
                  <a:gd name="connsiteY71" fmla="*/ 479425 h 3282950"/>
                  <a:gd name="connsiteX72" fmla="*/ 120650 w 3130550"/>
                  <a:gd name="connsiteY72" fmla="*/ 482600 h 3282950"/>
                  <a:gd name="connsiteX73" fmla="*/ 117475 w 3130550"/>
                  <a:gd name="connsiteY73" fmla="*/ 415925 h 3282950"/>
                  <a:gd name="connsiteX74" fmla="*/ 107950 w 3130550"/>
                  <a:gd name="connsiteY74" fmla="*/ 415925 h 3282950"/>
                  <a:gd name="connsiteX75" fmla="*/ 101600 w 3130550"/>
                  <a:gd name="connsiteY75" fmla="*/ 339725 h 3282950"/>
                  <a:gd name="connsiteX76" fmla="*/ 85725 w 3130550"/>
                  <a:gd name="connsiteY76" fmla="*/ 333375 h 3282950"/>
                  <a:gd name="connsiteX77" fmla="*/ 92075 w 3130550"/>
                  <a:gd name="connsiteY77" fmla="*/ 298450 h 3282950"/>
                  <a:gd name="connsiteX78" fmla="*/ 85725 w 3130550"/>
                  <a:gd name="connsiteY78" fmla="*/ 295275 h 3282950"/>
                  <a:gd name="connsiteX79" fmla="*/ 85725 w 3130550"/>
                  <a:gd name="connsiteY79" fmla="*/ 225425 h 3282950"/>
                  <a:gd name="connsiteX80" fmla="*/ 66675 w 3130550"/>
                  <a:gd name="connsiteY80" fmla="*/ 225425 h 3282950"/>
                  <a:gd name="connsiteX81" fmla="*/ 69850 w 3130550"/>
                  <a:gd name="connsiteY81" fmla="*/ 161925 h 3282950"/>
                  <a:gd name="connsiteX82" fmla="*/ 60325 w 3130550"/>
                  <a:gd name="connsiteY82" fmla="*/ 161925 h 3282950"/>
                  <a:gd name="connsiteX83" fmla="*/ 60325 w 3130550"/>
                  <a:gd name="connsiteY83" fmla="*/ 133350 h 3282950"/>
                  <a:gd name="connsiteX84" fmla="*/ 50800 w 3130550"/>
                  <a:gd name="connsiteY84" fmla="*/ 136525 h 3282950"/>
                  <a:gd name="connsiteX85" fmla="*/ 53975 w 3130550"/>
                  <a:gd name="connsiteY85" fmla="*/ 104775 h 3282950"/>
                  <a:gd name="connsiteX86" fmla="*/ 44450 w 3130550"/>
                  <a:gd name="connsiteY86" fmla="*/ 104775 h 3282950"/>
                  <a:gd name="connsiteX87" fmla="*/ 50800 w 3130550"/>
                  <a:gd name="connsiteY87" fmla="*/ 76200 h 3282950"/>
                  <a:gd name="connsiteX88" fmla="*/ 31750 w 3130550"/>
                  <a:gd name="connsiteY88" fmla="*/ 73025 h 3282950"/>
                  <a:gd name="connsiteX89" fmla="*/ 34925 w 3130550"/>
                  <a:gd name="connsiteY89" fmla="*/ 38100 h 3282950"/>
                  <a:gd name="connsiteX90" fmla="*/ 28575 w 3130550"/>
                  <a:gd name="connsiteY90" fmla="*/ 31750 h 3282950"/>
                  <a:gd name="connsiteX91" fmla="*/ 28575 w 3130550"/>
                  <a:gd name="connsiteY91" fmla="*/ 0 h 3282950"/>
                  <a:gd name="connsiteX92" fmla="*/ 0 w 3130550"/>
                  <a:gd name="connsiteY92" fmla="*/ 0 h 3282950"/>
                  <a:gd name="connsiteX0" fmla="*/ 3130550 w 3130550"/>
                  <a:gd name="connsiteY0" fmla="*/ 3282950 h 3282950"/>
                  <a:gd name="connsiteX1" fmla="*/ 1768475 w 3130550"/>
                  <a:gd name="connsiteY1" fmla="*/ 3279775 h 3282950"/>
                  <a:gd name="connsiteX2" fmla="*/ 1765300 w 3130550"/>
                  <a:gd name="connsiteY2" fmla="*/ 3124200 h 3282950"/>
                  <a:gd name="connsiteX3" fmla="*/ 1571625 w 3130550"/>
                  <a:gd name="connsiteY3" fmla="*/ 3127375 h 3282950"/>
                  <a:gd name="connsiteX4" fmla="*/ 1577975 w 3130550"/>
                  <a:gd name="connsiteY4" fmla="*/ 3035300 h 3282950"/>
                  <a:gd name="connsiteX5" fmla="*/ 1457325 w 3130550"/>
                  <a:gd name="connsiteY5" fmla="*/ 3035300 h 3282950"/>
                  <a:gd name="connsiteX6" fmla="*/ 1454150 w 3130550"/>
                  <a:gd name="connsiteY6" fmla="*/ 2870200 h 3282950"/>
                  <a:gd name="connsiteX7" fmla="*/ 1222375 w 3130550"/>
                  <a:gd name="connsiteY7" fmla="*/ 2870200 h 3282950"/>
                  <a:gd name="connsiteX8" fmla="*/ 1222375 w 3130550"/>
                  <a:gd name="connsiteY8" fmla="*/ 2813050 h 3282950"/>
                  <a:gd name="connsiteX9" fmla="*/ 1149350 w 3130550"/>
                  <a:gd name="connsiteY9" fmla="*/ 2816225 h 3282950"/>
                  <a:gd name="connsiteX10" fmla="*/ 1152525 w 3130550"/>
                  <a:gd name="connsiteY10" fmla="*/ 2762250 h 3282950"/>
                  <a:gd name="connsiteX11" fmla="*/ 1120775 w 3130550"/>
                  <a:gd name="connsiteY11" fmla="*/ 2762250 h 3282950"/>
                  <a:gd name="connsiteX12" fmla="*/ 1130300 w 3130550"/>
                  <a:gd name="connsiteY12" fmla="*/ 2651125 h 3282950"/>
                  <a:gd name="connsiteX13" fmla="*/ 1092200 w 3130550"/>
                  <a:gd name="connsiteY13" fmla="*/ 2651125 h 3282950"/>
                  <a:gd name="connsiteX14" fmla="*/ 1095375 w 3130550"/>
                  <a:gd name="connsiteY14" fmla="*/ 2593975 h 3282950"/>
                  <a:gd name="connsiteX15" fmla="*/ 1057275 w 3130550"/>
                  <a:gd name="connsiteY15" fmla="*/ 2597150 h 3282950"/>
                  <a:gd name="connsiteX16" fmla="*/ 1060450 w 3130550"/>
                  <a:gd name="connsiteY16" fmla="*/ 2536825 h 3282950"/>
                  <a:gd name="connsiteX17" fmla="*/ 1000125 w 3130550"/>
                  <a:gd name="connsiteY17" fmla="*/ 2536825 h 3282950"/>
                  <a:gd name="connsiteX18" fmla="*/ 1003300 w 3130550"/>
                  <a:gd name="connsiteY18" fmla="*/ 2489200 h 3282950"/>
                  <a:gd name="connsiteX19" fmla="*/ 942975 w 3130550"/>
                  <a:gd name="connsiteY19" fmla="*/ 2492375 h 3282950"/>
                  <a:gd name="connsiteX20" fmla="*/ 949325 w 3130550"/>
                  <a:gd name="connsiteY20" fmla="*/ 2444750 h 3282950"/>
                  <a:gd name="connsiteX21" fmla="*/ 914400 w 3130550"/>
                  <a:gd name="connsiteY21" fmla="*/ 2444750 h 3282950"/>
                  <a:gd name="connsiteX22" fmla="*/ 914400 w 3130550"/>
                  <a:gd name="connsiteY22" fmla="*/ 2400300 h 3282950"/>
                  <a:gd name="connsiteX23" fmla="*/ 863600 w 3130550"/>
                  <a:gd name="connsiteY23" fmla="*/ 2397125 h 3282950"/>
                  <a:gd name="connsiteX24" fmla="*/ 869950 w 3130550"/>
                  <a:gd name="connsiteY24" fmla="*/ 2346325 h 3282950"/>
                  <a:gd name="connsiteX25" fmla="*/ 822325 w 3130550"/>
                  <a:gd name="connsiteY25" fmla="*/ 2349500 h 3282950"/>
                  <a:gd name="connsiteX26" fmla="*/ 822325 w 3130550"/>
                  <a:gd name="connsiteY26" fmla="*/ 2279650 h 3282950"/>
                  <a:gd name="connsiteX27" fmla="*/ 781050 w 3130550"/>
                  <a:gd name="connsiteY27" fmla="*/ 2276475 h 3282950"/>
                  <a:gd name="connsiteX28" fmla="*/ 793750 w 3130550"/>
                  <a:gd name="connsiteY28" fmla="*/ 2212975 h 3282950"/>
                  <a:gd name="connsiteX29" fmla="*/ 755650 w 3130550"/>
                  <a:gd name="connsiteY29" fmla="*/ 2209800 h 3282950"/>
                  <a:gd name="connsiteX30" fmla="*/ 762000 w 3130550"/>
                  <a:gd name="connsiteY30" fmla="*/ 2130425 h 3282950"/>
                  <a:gd name="connsiteX31" fmla="*/ 762000 w 3130550"/>
                  <a:gd name="connsiteY31" fmla="*/ 2130425 h 3282950"/>
                  <a:gd name="connsiteX32" fmla="*/ 742950 w 3130550"/>
                  <a:gd name="connsiteY32" fmla="*/ 2124075 h 3282950"/>
                  <a:gd name="connsiteX33" fmla="*/ 749300 w 3130550"/>
                  <a:gd name="connsiteY33" fmla="*/ 2035175 h 3282950"/>
                  <a:gd name="connsiteX34" fmla="*/ 682625 w 3130550"/>
                  <a:gd name="connsiteY34" fmla="*/ 2028825 h 3282950"/>
                  <a:gd name="connsiteX35" fmla="*/ 688975 w 3130550"/>
                  <a:gd name="connsiteY35" fmla="*/ 1958975 h 3282950"/>
                  <a:gd name="connsiteX36" fmla="*/ 679450 w 3130550"/>
                  <a:gd name="connsiteY36" fmla="*/ 1933575 h 3282950"/>
                  <a:gd name="connsiteX37" fmla="*/ 660400 w 3130550"/>
                  <a:gd name="connsiteY37" fmla="*/ 1933575 h 3282950"/>
                  <a:gd name="connsiteX38" fmla="*/ 666750 w 3130550"/>
                  <a:gd name="connsiteY38" fmla="*/ 1889125 h 3282950"/>
                  <a:gd name="connsiteX39" fmla="*/ 666750 w 3130550"/>
                  <a:gd name="connsiteY39" fmla="*/ 1860550 h 3282950"/>
                  <a:gd name="connsiteX40" fmla="*/ 647700 w 3130550"/>
                  <a:gd name="connsiteY40" fmla="*/ 1863725 h 3282950"/>
                  <a:gd name="connsiteX41" fmla="*/ 654050 w 3130550"/>
                  <a:gd name="connsiteY41" fmla="*/ 1831975 h 3282950"/>
                  <a:gd name="connsiteX42" fmla="*/ 625475 w 3130550"/>
                  <a:gd name="connsiteY42" fmla="*/ 1828800 h 3282950"/>
                  <a:gd name="connsiteX43" fmla="*/ 625475 w 3130550"/>
                  <a:gd name="connsiteY43" fmla="*/ 1774825 h 3282950"/>
                  <a:gd name="connsiteX44" fmla="*/ 596900 w 3130550"/>
                  <a:gd name="connsiteY44" fmla="*/ 1774825 h 3282950"/>
                  <a:gd name="connsiteX45" fmla="*/ 600075 w 3130550"/>
                  <a:gd name="connsiteY45" fmla="*/ 1736725 h 3282950"/>
                  <a:gd name="connsiteX46" fmla="*/ 558800 w 3130550"/>
                  <a:gd name="connsiteY46" fmla="*/ 1733550 h 3282950"/>
                  <a:gd name="connsiteX47" fmla="*/ 565150 w 3130550"/>
                  <a:gd name="connsiteY47" fmla="*/ 1673225 h 3282950"/>
                  <a:gd name="connsiteX48" fmla="*/ 565150 w 3130550"/>
                  <a:gd name="connsiteY48" fmla="*/ 1673225 h 3282950"/>
                  <a:gd name="connsiteX49" fmla="*/ 536575 w 3130550"/>
                  <a:gd name="connsiteY49" fmla="*/ 1670050 h 3282950"/>
                  <a:gd name="connsiteX50" fmla="*/ 539750 w 3130550"/>
                  <a:gd name="connsiteY50" fmla="*/ 1593850 h 3282950"/>
                  <a:gd name="connsiteX51" fmla="*/ 508000 w 3130550"/>
                  <a:gd name="connsiteY51" fmla="*/ 1593850 h 3282950"/>
                  <a:gd name="connsiteX52" fmla="*/ 469900 w 3130550"/>
                  <a:gd name="connsiteY52" fmla="*/ 1409700 h 3282950"/>
                  <a:gd name="connsiteX53" fmla="*/ 444500 w 3130550"/>
                  <a:gd name="connsiteY53" fmla="*/ 1292225 h 3282950"/>
                  <a:gd name="connsiteX54" fmla="*/ 444500 w 3130550"/>
                  <a:gd name="connsiteY54" fmla="*/ 1292225 h 3282950"/>
                  <a:gd name="connsiteX55" fmla="*/ 396875 w 3130550"/>
                  <a:gd name="connsiteY55" fmla="*/ 1266825 h 3282950"/>
                  <a:gd name="connsiteX56" fmla="*/ 365125 w 3130550"/>
                  <a:gd name="connsiteY56" fmla="*/ 1184275 h 3282950"/>
                  <a:gd name="connsiteX57" fmla="*/ 368300 w 3130550"/>
                  <a:gd name="connsiteY57" fmla="*/ 1095375 h 3282950"/>
                  <a:gd name="connsiteX58" fmla="*/ 276225 w 3130550"/>
                  <a:gd name="connsiteY58" fmla="*/ 1095375 h 3282950"/>
                  <a:gd name="connsiteX59" fmla="*/ 285750 w 3130550"/>
                  <a:gd name="connsiteY59" fmla="*/ 1047750 h 3282950"/>
                  <a:gd name="connsiteX60" fmla="*/ 273050 w 3130550"/>
                  <a:gd name="connsiteY60" fmla="*/ 1047750 h 3282950"/>
                  <a:gd name="connsiteX61" fmla="*/ 276225 w 3130550"/>
                  <a:gd name="connsiteY61" fmla="*/ 958850 h 3282950"/>
                  <a:gd name="connsiteX62" fmla="*/ 254000 w 3130550"/>
                  <a:gd name="connsiteY62" fmla="*/ 955675 h 3282950"/>
                  <a:gd name="connsiteX63" fmla="*/ 257175 w 3130550"/>
                  <a:gd name="connsiteY63" fmla="*/ 892175 h 3282950"/>
                  <a:gd name="connsiteX64" fmla="*/ 196850 w 3130550"/>
                  <a:gd name="connsiteY64" fmla="*/ 892175 h 3282950"/>
                  <a:gd name="connsiteX65" fmla="*/ 200025 w 3130550"/>
                  <a:gd name="connsiteY65" fmla="*/ 768350 h 3282950"/>
                  <a:gd name="connsiteX66" fmla="*/ 184150 w 3130550"/>
                  <a:gd name="connsiteY66" fmla="*/ 679450 h 3282950"/>
                  <a:gd name="connsiteX67" fmla="*/ 180975 w 3130550"/>
                  <a:gd name="connsiteY67" fmla="*/ 615950 h 3282950"/>
                  <a:gd name="connsiteX68" fmla="*/ 146050 w 3130550"/>
                  <a:gd name="connsiteY68" fmla="*/ 612775 h 3282950"/>
                  <a:gd name="connsiteX69" fmla="*/ 149225 w 3130550"/>
                  <a:gd name="connsiteY69" fmla="*/ 539750 h 3282950"/>
                  <a:gd name="connsiteX70" fmla="*/ 130175 w 3130550"/>
                  <a:gd name="connsiteY70" fmla="*/ 533400 h 3282950"/>
                  <a:gd name="connsiteX71" fmla="*/ 133350 w 3130550"/>
                  <a:gd name="connsiteY71" fmla="*/ 479425 h 3282950"/>
                  <a:gd name="connsiteX72" fmla="*/ 120650 w 3130550"/>
                  <a:gd name="connsiteY72" fmla="*/ 482600 h 3282950"/>
                  <a:gd name="connsiteX73" fmla="*/ 117475 w 3130550"/>
                  <a:gd name="connsiteY73" fmla="*/ 415925 h 3282950"/>
                  <a:gd name="connsiteX74" fmla="*/ 107950 w 3130550"/>
                  <a:gd name="connsiteY74" fmla="*/ 415925 h 3282950"/>
                  <a:gd name="connsiteX75" fmla="*/ 101600 w 3130550"/>
                  <a:gd name="connsiteY75" fmla="*/ 339725 h 3282950"/>
                  <a:gd name="connsiteX76" fmla="*/ 85725 w 3130550"/>
                  <a:gd name="connsiteY76" fmla="*/ 333375 h 3282950"/>
                  <a:gd name="connsiteX77" fmla="*/ 92075 w 3130550"/>
                  <a:gd name="connsiteY77" fmla="*/ 298450 h 3282950"/>
                  <a:gd name="connsiteX78" fmla="*/ 85725 w 3130550"/>
                  <a:gd name="connsiteY78" fmla="*/ 295275 h 3282950"/>
                  <a:gd name="connsiteX79" fmla="*/ 85725 w 3130550"/>
                  <a:gd name="connsiteY79" fmla="*/ 225425 h 3282950"/>
                  <a:gd name="connsiteX80" fmla="*/ 66675 w 3130550"/>
                  <a:gd name="connsiteY80" fmla="*/ 225425 h 3282950"/>
                  <a:gd name="connsiteX81" fmla="*/ 69850 w 3130550"/>
                  <a:gd name="connsiteY81" fmla="*/ 161925 h 3282950"/>
                  <a:gd name="connsiteX82" fmla="*/ 60325 w 3130550"/>
                  <a:gd name="connsiteY82" fmla="*/ 161925 h 3282950"/>
                  <a:gd name="connsiteX83" fmla="*/ 60325 w 3130550"/>
                  <a:gd name="connsiteY83" fmla="*/ 133350 h 3282950"/>
                  <a:gd name="connsiteX84" fmla="*/ 50800 w 3130550"/>
                  <a:gd name="connsiteY84" fmla="*/ 136525 h 3282950"/>
                  <a:gd name="connsiteX85" fmla="*/ 53975 w 3130550"/>
                  <a:gd name="connsiteY85" fmla="*/ 104775 h 3282950"/>
                  <a:gd name="connsiteX86" fmla="*/ 44450 w 3130550"/>
                  <a:gd name="connsiteY86" fmla="*/ 104775 h 3282950"/>
                  <a:gd name="connsiteX87" fmla="*/ 50800 w 3130550"/>
                  <a:gd name="connsiteY87" fmla="*/ 76200 h 3282950"/>
                  <a:gd name="connsiteX88" fmla="*/ 31750 w 3130550"/>
                  <a:gd name="connsiteY88" fmla="*/ 73025 h 3282950"/>
                  <a:gd name="connsiteX89" fmla="*/ 34925 w 3130550"/>
                  <a:gd name="connsiteY89" fmla="*/ 38100 h 3282950"/>
                  <a:gd name="connsiteX90" fmla="*/ 28575 w 3130550"/>
                  <a:gd name="connsiteY90" fmla="*/ 31750 h 3282950"/>
                  <a:gd name="connsiteX91" fmla="*/ 28575 w 3130550"/>
                  <a:gd name="connsiteY91" fmla="*/ 0 h 3282950"/>
                  <a:gd name="connsiteX92" fmla="*/ 0 w 3130550"/>
                  <a:gd name="connsiteY92" fmla="*/ 0 h 3282950"/>
                  <a:gd name="connsiteX0" fmla="*/ 3130550 w 3130550"/>
                  <a:gd name="connsiteY0" fmla="*/ 3282950 h 3282950"/>
                  <a:gd name="connsiteX1" fmla="*/ 1768475 w 3130550"/>
                  <a:gd name="connsiteY1" fmla="*/ 3279775 h 3282950"/>
                  <a:gd name="connsiteX2" fmla="*/ 1765300 w 3130550"/>
                  <a:gd name="connsiteY2" fmla="*/ 3124200 h 3282950"/>
                  <a:gd name="connsiteX3" fmla="*/ 1571625 w 3130550"/>
                  <a:gd name="connsiteY3" fmla="*/ 3127375 h 3282950"/>
                  <a:gd name="connsiteX4" fmla="*/ 1577975 w 3130550"/>
                  <a:gd name="connsiteY4" fmla="*/ 3035300 h 3282950"/>
                  <a:gd name="connsiteX5" fmla="*/ 1457325 w 3130550"/>
                  <a:gd name="connsiteY5" fmla="*/ 3035300 h 3282950"/>
                  <a:gd name="connsiteX6" fmla="*/ 1454150 w 3130550"/>
                  <a:gd name="connsiteY6" fmla="*/ 2870200 h 3282950"/>
                  <a:gd name="connsiteX7" fmla="*/ 1222375 w 3130550"/>
                  <a:gd name="connsiteY7" fmla="*/ 2870200 h 3282950"/>
                  <a:gd name="connsiteX8" fmla="*/ 1222375 w 3130550"/>
                  <a:gd name="connsiteY8" fmla="*/ 2813050 h 3282950"/>
                  <a:gd name="connsiteX9" fmla="*/ 1149350 w 3130550"/>
                  <a:gd name="connsiteY9" fmla="*/ 2816225 h 3282950"/>
                  <a:gd name="connsiteX10" fmla="*/ 1152525 w 3130550"/>
                  <a:gd name="connsiteY10" fmla="*/ 2762250 h 3282950"/>
                  <a:gd name="connsiteX11" fmla="*/ 1127125 w 3130550"/>
                  <a:gd name="connsiteY11" fmla="*/ 2759075 h 3282950"/>
                  <a:gd name="connsiteX12" fmla="*/ 1130300 w 3130550"/>
                  <a:gd name="connsiteY12" fmla="*/ 2651125 h 3282950"/>
                  <a:gd name="connsiteX13" fmla="*/ 1092200 w 3130550"/>
                  <a:gd name="connsiteY13" fmla="*/ 2651125 h 3282950"/>
                  <a:gd name="connsiteX14" fmla="*/ 1095375 w 3130550"/>
                  <a:gd name="connsiteY14" fmla="*/ 2593975 h 3282950"/>
                  <a:gd name="connsiteX15" fmla="*/ 1057275 w 3130550"/>
                  <a:gd name="connsiteY15" fmla="*/ 2597150 h 3282950"/>
                  <a:gd name="connsiteX16" fmla="*/ 1060450 w 3130550"/>
                  <a:gd name="connsiteY16" fmla="*/ 2536825 h 3282950"/>
                  <a:gd name="connsiteX17" fmla="*/ 1000125 w 3130550"/>
                  <a:gd name="connsiteY17" fmla="*/ 2536825 h 3282950"/>
                  <a:gd name="connsiteX18" fmla="*/ 1003300 w 3130550"/>
                  <a:gd name="connsiteY18" fmla="*/ 2489200 h 3282950"/>
                  <a:gd name="connsiteX19" fmla="*/ 942975 w 3130550"/>
                  <a:gd name="connsiteY19" fmla="*/ 2492375 h 3282950"/>
                  <a:gd name="connsiteX20" fmla="*/ 949325 w 3130550"/>
                  <a:gd name="connsiteY20" fmla="*/ 2444750 h 3282950"/>
                  <a:gd name="connsiteX21" fmla="*/ 914400 w 3130550"/>
                  <a:gd name="connsiteY21" fmla="*/ 2444750 h 3282950"/>
                  <a:gd name="connsiteX22" fmla="*/ 914400 w 3130550"/>
                  <a:gd name="connsiteY22" fmla="*/ 2400300 h 3282950"/>
                  <a:gd name="connsiteX23" fmla="*/ 863600 w 3130550"/>
                  <a:gd name="connsiteY23" fmla="*/ 2397125 h 3282950"/>
                  <a:gd name="connsiteX24" fmla="*/ 869950 w 3130550"/>
                  <a:gd name="connsiteY24" fmla="*/ 2346325 h 3282950"/>
                  <a:gd name="connsiteX25" fmla="*/ 822325 w 3130550"/>
                  <a:gd name="connsiteY25" fmla="*/ 2349500 h 3282950"/>
                  <a:gd name="connsiteX26" fmla="*/ 822325 w 3130550"/>
                  <a:gd name="connsiteY26" fmla="*/ 2279650 h 3282950"/>
                  <a:gd name="connsiteX27" fmla="*/ 781050 w 3130550"/>
                  <a:gd name="connsiteY27" fmla="*/ 2276475 h 3282950"/>
                  <a:gd name="connsiteX28" fmla="*/ 793750 w 3130550"/>
                  <a:gd name="connsiteY28" fmla="*/ 2212975 h 3282950"/>
                  <a:gd name="connsiteX29" fmla="*/ 755650 w 3130550"/>
                  <a:gd name="connsiteY29" fmla="*/ 2209800 h 3282950"/>
                  <a:gd name="connsiteX30" fmla="*/ 762000 w 3130550"/>
                  <a:gd name="connsiteY30" fmla="*/ 2130425 h 3282950"/>
                  <a:gd name="connsiteX31" fmla="*/ 762000 w 3130550"/>
                  <a:gd name="connsiteY31" fmla="*/ 2130425 h 3282950"/>
                  <a:gd name="connsiteX32" fmla="*/ 742950 w 3130550"/>
                  <a:gd name="connsiteY32" fmla="*/ 2124075 h 3282950"/>
                  <a:gd name="connsiteX33" fmla="*/ 749300 w 3130550"/>
                  <a:gd name="connsiteY33" fmla="*/ 2035175 h 3282950"/>
                  <a:gd name="connsiteX34" fmla="*/ 682625 w 3130550"/>
                  <a:gd name="connsiteY34" fmla="*/ 2028825 h 3282950"/>
                  <a:gd name="connsiteX35" fmla="*/ 688975 w 3130550"/>
                  <a:gd name="connsiteY35" fmla="*/ 1958975 h 3282950"/>
                  <a:gd name="connsiteX36" fmla="*/ 679450 w 3130550"/>
                  <a:gd name="connsiteY36" fmla="*/ 1933575 h 3282950"/>
                  <a:gd name="connsiteX37" fmla="*/ 660400 w 3130550"/>
                  <a:gd name="connsiteY37" fmla="*/ 1933575 h 3282950"/>
                  <a:gd name="connsiteX38" fmla="*/ 666750 w 3130550"/>
                  <a:gd name="connsiteY38" fmla="*/ 1889125 h 3282950"/>
                  <a:gd name="connsiteX39" fmla="*/ 666750 w 3130550"/>
                  <a:gd name="connsiteY39" fmla="*/ 1860550 h 3282950"/>
                  <a:gd name="connsiteX40" fmla="*/ 647700 w 3130550"/>
                  <a:gd name="connsiteY40" fmla="*/ 1863725 h 3282950"/>
                  <a:gd name="connsiteX41" fmla="*/ 654050 w 3130550"/>
                  <a:gd name="connsiteY41" fmla="*/ 1831975 h 3282950"/>
                  <a:gd name="connsiteX42" fmla="*/ 625475 w 3130550"/>
                  <a:gd name="connsiteY42" fmla="*/ 1828800 h 3282950"/>
                  <a:gd name="connsiteX43" fmla="*/ 625475 w 3130550"/>
                  <a:gd name="connsiteY43" fmla="*/ 1774825 h 3282950"/>
                  <a:gd name="connsiteX44" fmla="*/ 596900 w 3130550"/>
                  <a:gd name="connsiteY44" fmla="*/ 1774825 h 3282950"/>
                  <a:gd name="connsiteX45" fmla="*/ 600075 w 3130550"/>
                  <a:gd name="connsiteY45" fmla="*/ 1736725 h 3282950"/>
                  <a:gd name="connsiteX46" fmla="*/ 558800 w 3130550"/>
                  <a:gd name="connsiteY46" fmla="*/ 1733550 h 3282950"/>
                  <a:gd name="connsiteX47" fmla="*/ 565150 w 3130550"/>
                  <a:gd name="connsiteY47" fmla="*/ 1673225 h 3282950"/>
                  <a:gd name="connsiteX48" fmla="*/ 565150 w 3130550"/>
                  <a:gd name="connsiteY48" fmla="*/ 1673225 h 3282950"/>
                  <a:gd name="connsiteX49" fmla="*/ 536575 w 3130550"/>
                  <a:gd name="connsiteY49" fmla="*/ 1670050 h 3282950"/>
                  <a:gd name="connsiteX50" fmla="*/ 539750 w 3130550"/>
                  <a:gd name="connsiteY50" fmla="*/ 1593850 h 3282950"/>
                  <a:gd name="connsiteX51" fmla="*/ 508000 w 3130550"/>
                  <a:gd name="connsiteY51" fmla="*/ 1593850 h 3282950"/>
                  <a:gd name="connsiteX52" fmla="*/ 469900 w 3130550"/>
                  <a:gd name="connsiteY52" fmla="*/ 1409700 h 3282950"/>
                  <a:gd name="connsiteX53" fmla="*/ 444500 w 3130550"/>
                  <a:gd name="connsiteY53" fmla="*/ 1292225 h 3282950"/>
                  <a:gd name="connsiteX54" fmla="*/ 444500 w 3130550"/>
                  <a:gd name="connsiteY54" fmla="*/ 1292225 h 3282950"/>
                  <a:gd name="connsiteX55" fmla="*/ 396875 w 3130550"/>
                  <a:gd name="connsiteY55" fmla="*/ 1266825 h 3282950"/>
                  <a:gd name="connsiteX56" fmla="*/ 365125 w 3130550"/>
                  <a:gd name="connsiteY56" fmla="*/ 1184275 h 3282950"/>
                  <a:gd name="connsiteX57" fmla="*/ 368300 w 3130550"/>
                  <a:gd name="connsiteY57" fmla="*/ 1095375 h 3282950"/>
                  <a:gd name="connsiteX58" fmla="*/ 276225 w 3130550"/>
                  <a:gd name="connsiteY58" fmla="*/ 1095375 h 3282950"/>
                  <a:gd name="connsiteX59" fmla="*/ 285750 w 3130550"/>
                  <a:gd name="connsiteY59" fmla="*/ 1047750 h 3282950"/>
                  <a:gd name="connsiteX60" fmla="*/ 273050 w 3130550"/>
                  <a:gd name="connsiteY60" fmla="*/ 1047750 h 3282950"/>
                  <a:gd name="connsiteX61" fmla="*/ 276225 w 3130550"/>
                  <a:gd name="connsiteY61" fmla="*/ 958850 h 3282950"/>
                  <a:gd name="connsiteX62" fmla="*/ 254000 w 3130550"/>
                  <a:gd name="connsiteY62" fmla="*/ 955675 h 3282950"/>
                  <a:gd name="connsiteX63" fmla="*/ 257175 w 3130550"/>
                  <a:gd name="connsiteY63" fmla="*/ 892175 h 3282950"/>
                  <a:gd name="connsiteX64" fmla="*/ 196850 w 3130550"/>
                  <a:gd name="connsiteY64" fmla="*/ 892175 h 3282950"/>
                  <a:gd name="connsiteX65" fmla="*/ 200025 w 3130550"/>
                  <a:gd name="connsiteY65" fmla="*/ 768350 h 3282950"/>
                  <a:gd name="connsiteX66" fmla="*/ 184150 w 3130550"/>
                  <a:gd name="connsiteY66" fmla="*/ 679450 h 3282950"/>
                  <a:gd name="connsiteX67" fmla="*/ 180975 w 3130550"/>
                  <a:gd name="connsiteY67" fmla="*/ 615950 h 3282950"/>
                  <a:gd name="connsiteX68" fmla="*/ 146050 w 3130550"/>
                  <a:gd name="connsiteY68" fmla="*/ 612775 h 3282950"/>
                  <a:gd name="connsiteX69" fmla="*/ 149225 w 3130550"/>
                  <a:gd name="connsiteY69" fmla="*/ 539750 h 3282950"/>
                  <a:gd name="connsiteX70" fmla="*/ 130175 w 3130550"/>
                  <a:gd name="connsiteY70" fmla="*/ 533400 h 3282950"/>
                  <a:gd name="connsiteX71" fmla="*/ 133350 w 3130550"/>
                  <a:gd name="connsiteY71" fmla="*/ 479425 h 3282950"/>
                  <a:gd name="connsiteX72" fmla="*/ 120650 w 3130550"/>
                  <a:gd name="connsiteY72" fmla="*/ 482600 h 3282950"/>
                  <a:gd name="connsiteX73" fmla="*/ 117475 w 3130550"/>
                  <a:gd name="connsiteY73" fmla="*/ 415925 h 3282950"/>
                  <a:gd name="connsiteX74" fmla="*/ 107950 w 3130550"/>
                  <a:gd name="connsiteY74" fmla="*/ 415925 h 3282950"/>
                  <a:gd name="connsiteX75" fmla="*/ 101600 w 3130550"/>
                  <a:gd name="connsiteY75" fmla="*/ 339725 h 3282950"/>
                  <a:gd name="connsiteX76" fmla="*/ 85725 w 3130550"/>
                  <a:gd name="connsiteY76" fmla="*/ 333375 h 3282950"/>
                  <a:gd name="connsiteX77" fmla="*/ 92075 w 3130550"/>
                  <a:gd name="connsiteY77" fmla="*/ 298450 h 3282950"/>
                  <a:gd name="connsiteX78" fmla="*/ 85725 w 3130550"/>
                  <a:gd name="connsiteY78" fmla="*/ 295275 h 3282950"/>
                  <a:gd name="connsiteX79" fmla="*/ 85725 w 3130550"/>
                  <a:gd name="connsiteY79" fmla="*/ 225425 h 3282950"/>
                  <a:gd name="connsiteX80" fmla="*/ 66675 w 3130550"/>
                  <a:gd name="connsiteY80" fmla="*/ 225425 h 3282950"/>
                  <a:gd name="connsiteX81" fmla="*/ 69850 w 3130550"/>
                  <a:gd name="connsiteY81" fmla="*/ 161925 h 3282950"/>
                  <a:gd name="connsiteX82" fmla="*/ 60325 w 3130550"/>
                  <a:gd name="connsiteY82" fmla="*/ 161925 h 3282950"/>
                  <a:gd name="connsiteX83" fmla="*/ 60325 w 3130550"/>
                  <a:gd name="connsiteY83" fmla="*/ 133350 h 3282950"/>
                  <a:gd name="connsiteX84" fmla="*/ 50800 w 3130550"/>
                  <a:gd name="connsiteY84" fmla="*/ 136525 h 3282950"/>
                  <a:gd name="connsiteX85" fmla="*/ 53975 w 3130550"/>
                  <a:gd name="connsiteY85" fmla="*/ 104775 h 3282950"/>
                  <a:gd name="connsiteX86" fmla="*/ 44450 w 3130550"/>
                  <a:gd name="connsiteY86" fmla="*/ 104775 h 3282950"/>
                  <a:gd name="connsiteX87" fmla="*/ 50800 w 3130550"/>
                  <a:gd name="connsiteY87" fmla="*/ 76200 h 3282950"/>
                  <a:gd name="connsiteX88" fmla="*/ 31750 w 3130550"/>
                  <a:gd name="connsiteY88" fmla="*/ 73025 h 3282950"/>
                  <a:gd name="connsiteX89" fmla="*/ 34925 w 3130550"/>
                  <a:gd name="connsiteY89" fmla="*/ 38100 h 3282950"/>
                  <a:gd name="connsiteX90" fmla="*/ 28575 w 3130550"/>
                  <a:gd name="connsiteY90" fmla="*/ 31750 h 3282950"/>
                  <a:gd name="connsiteX91" fmla="*/ 28575 w 3130550"/>
                  <a:gd name="connsiteY91" fmla="*/ 0 h 3282950"/>
                  <a:gd name="connsiteX92" fmla="*/ 0 w 3130550"/>
                  <a:gd name="connsiteY92" fmla="*/ 0 h 3282950"/>
                  <a:gd name="connsiteX0" fmla="*/ 3130550 w 3130550"/>
                  <a:gd name="connsiteY0" fmla="*/ 3282950 h 3282950"/>
                  <a:gd name="connsiteX1" fmla="*/ 1768475 w 3130550"/>
                  <a:gd name="connsiteY1" fmla="*/ 3279775 h 3282950"/>
                  <a:gd name="connsiteX2" fmla="*/ 1765300 w 3130550"/>
                  <a:gd name="connsiteY2" fmla="*/ 3124200 h 3282950"/>
                  <a:gd name="connsiteX3" fmla="*/ 1571625 w 3130550"/>
                  <a:gd name="connsiteY3" fmla="*/ 3127375 h 3282950"/>
                  <a:gd name="connsiteX4" fmla="*/ 1577975 w 3130550"/>
                  <a:gd name="connsiteY4" fmla="*/ 3035300 h 3282950"/>
                  <a:gd name="connsiteX5" fmla="*/ 1457325 w 3130550"/>
                  <a:gd name="connsiteY5" fmla="*/ 3035300 h 3282950"/>
                  <a:gd name="connsiteX6" fmla="*/ 1454150 w 3130550"/>
                  <a:gd name="connsiteY6" fmla="*/ 2870200 h 3282950"/>
                  <a:gd name="connsiteX7" fmla="*/ 1222375 w 3130550"/>
                  <a:gd name="connsiteY7" fmla="*/ 2870200 h 3282950"/>
                  <a:gd name="connsiteX8" fmla="*/ 1222375 w 3130550"/>
                  <a:gd name="connsiteY8" fmla="*/ 2813050 h 3282950"/>
                  <a:gd name="connsiteX9" fmla="*/ 1149350 w 3130550"/>
                  <a:gd name="connsiteY9" fmla="*/ 2816225 h 3282950"/>
                  <a:gd name="connsiteX10" fmla="*/ 1152525 w 3130550"/>
                  <a:gd name="connsiteY10" fmla="*/ 2762250 h 3282950"/>
                  <a:gd name="connsiteX11" fmla="*/ 1127125 w 3130550"/>
                  <a:gd name="connsiteY11" fmla="*/ 2759075 h 3282950"/>
                  <a:gd name="connsiteX12" fmla="*/ 1130300 w 3130550"/>
                  <a:gd name="connsiteY12" fmla="*/ 2651125 h 3282950"/>
                  <a:gd name="connsiteX13" fmla="*/ 1092200 w 3130550"/>
                  <a:gd name="connsiteY13" fmla="*/ 2651125 h 3282950"/>
                  <a:gd name="connsiteX14" fmla="*/ 1095375 w 3130550"/>
                  <a:gd name="connsiteY14" fmla="*/ 2593975 h 3282950"/>
                  <a:gd name="connsiteX15" fmla="*/ 1057275 w 3130550"/>
                  <a:gd name="connsiteY15" fmla="*/ 2597150 h 3282950"/>
                  <a:gd name="connsiteX16" fmla="*/ 1060450 w 3130550"/>
                  <a:gd name="connsiteY16" fmla="*/ 2536825 h 3282950"/>
                  <a:gd name="connsiteX17" fmla="*/ 1000125 w 3130550"/>
                  <a:gd name="connsiteY17" fmla="*/ 2536825 h 3282950"/>
                  <a:gd name="connsiteX18" fmla="*/ 1003300 w 3130550"/>
                  <a:gd name="connsiteY18" fmla="*/ 2489200 h 3282950"/>
                  <a:gd name="connsiteX19" fmla="*/ 942975 w 3130550"/>
                  <a:gd name="connsiteY19" fmla="*/ 2492375 h 3282950"/>
                  <a:gd name="connsiteX20" fmla="*/ 949325 w 3130550"/>
                  <a:gd name="connsiteY20" fmla="*/ 2444750 h 3282950"/>
                  <a:gd name="connsiteX21" fmla="*/ 914400 w 3130550"/>
                  <a:gd name="connsiteY21" fmla="*/ 2444750 h 3282950"/>
                  <a:gd name="connsiteX22" fmla="*/ 914400 w 3130550"/>
                  <a:gd name="connsiteY22" fmla="*/ 2400300 h 3282950"/>
                  <a:gd name="connsiteX23" fmla="*/ 863600 w 3130550"/>
                  <a:gd name="connsiteY23" fmla="*/ 2397125 h 3282950"/>
                  <a:gd name="connsiteX24" fmla="*/ 869950 w 3130550"/>
                  <a:gd name="connsiteY24" fmla="*/ 2346325 h 3282950"/>
                  <a:gd name="connsiteX25" fmla="*/ 822325 w 3130550"/>
                  <a:gd name="connsiteY25" fmla="*/ 2349500 h 3282950"/>
                  <a:gd name="connsiteX26" fmla="*/ 822325 w 3130550"/>
                  <a:gd name="connsiteY26" fmla="*/ 2279650 h 3282950"/>
                  <a:gd name="connsiteX27" fmla="*/ 790575 w 3130550"/>
                  <a:gd name="connsiteY27" fmla="*/ 2273300 h 3282950"/>
                  <a:gd name="connsiteX28" fmla="*/ 793750 w 3130550"/>
                  <a:gd name="connsiteY28" fmla="*/ 2212975 h 3282950"/>
                  <a:gd name="connsiteX29" fmla="*/ 755650 w 3130550"/>
                  <a:gd name="connsiteY29" fmla="*/ 2209800 h 3282950"/>
                  <a:gd name="connsiteX30" fmla="*/ 762000 w 3130550"/>
                  <a:gd name="connsiteY30" fmla="*/ 2130425 h 3282950"/>
                  <a:gd name="connsiteX31" fmla="*/ 762000 w 3130550"/>
                  <a:gd name="connsiteY31" fmla="*/ 2130425 h 3282950"/>
                  <a:gd name="connsiteX32" fmla="*/ 742950 w 3130550"/>
                  <a:gd name="connsiteY32" fmla="*/ 2124075 h 3282950"/>
                  <a:gd name="connsiteX33" fmla="*/ 749300 w 3130550"/>
                  <a:gd name="connsiteY33" fmla="*/ 2035175 h 3282950"/>
                  <a:gd name="connsiteX34" fmla="*/ 682625 w 3130550"/>
                  <a:gd name="connsiteY34" fmla="*/ 2028825 h 3282950"/>
                  <a:gd name="connsiteX35" fmla="*/ 688975 w 3130550"/>
                  <a:gd name="connsiteY35" fmla="*/ 1958975 h 3282950"/>
                  <a:gd name="connsiteX36" fmla="*/ 679450 w 3130550"/>
                  <a:gd name="connsiteY36" fmla="*/ 1933575 h 3282950"/>
                  <a:gd name="connsiteX37" fmla="*/ 660400 w 3130550"/>
                  <a:gd name="connsiteY37" fmla="*/ 1933575 h 3282950"/>
                  <a:gd name="connsiteX38" fmla="*/ 666750 w 3130550"/>
                  <a:gd name="connsiteY38" fmla="*/ 1889125 h 3282950"/>
                  <a:gd name="connsiteX39" fmla="*/ 666750 w 3130550"/>
                  <a:gd name="connsiteY39" fmla="*/ 1860550 h 3282950"/>
                  <a:gd name="connsiteX40" fmla="*/ 647700 w 3130550"/>
                  <a:gd name="connsiteY40" fmla="*/ 1863725 h 3282950"/>
                  <a:gd name="connsiteX41" fmla="*/ 654050 w 3130550"/>
                  <a:gd name="connsiteY41" fmla="*/ 1831975 h 3282950"/>
                  <a:gd name="connsiteX42" fmla="*/ 625475 w 3130550"/>
                  <a:gd name="connsiteY42" fmla="*/ 1828800 h 3282950"/>
                  <a:gd name="connsiteX43" fmla="*/ 625475 w 3130550"/>
                  <a:gd name="connsiteY43" fmla="*/ 1774825 h 3282950"/>
                  <a:gd name="connsiteX44" fmla="*/ 596900 w 3130550"/>
                  <a:gd name="connsiteY44" fmla="*/ 1774825 h 3282950"/>
                  <a:gd name="connsiteX45" fmla="*/ 600075 w 3130550"/>
                  <a:gd name="connsiteY45" fmla="*/ 1736725 h 3282950"/>
                  <a:gd name="connsiteX46" fmla="*/ 558800 w 3130550"/>
                  <a:gd name="connsiteY46" fmla="*/ 1733550 h 3282950"/>
                  <a:gd name="connsiteX47" fmla="*/ 565150 w 3130550"/>
                  <a:gd name="connsiteY47" fmla="*/ 1673225 h 3282950"/>
                  <a:gd name="connsiteX48" fmla="*/ 565150 w 3130550"/>
                  <a:gd name="connsiteY48" fmla="*/ 1673225 h 3282950"/>
                  <a:gd name="connsiteX49" fmla="*/ 536575 w 3130550"/>
                  <a:gd name="connsiteY49" fmla="*/ 1670050 h 3282950"/>
                  <a:gd name="connsiteX50" fmla="*/ 539750 w 3130550"/>
                  <a:gd name="connsiteY50" fmla="*/ 1593850 h 3282950"/>
                  <a:gd name="connsiteX51" fmla="*/ 508000 w 3130550"/>
                  <a:gd name="connsiteY51" fmla="*/ 1593850 h 3282950"/>
                  <a:gd name="connsiteX52" fmla="*/ 469900 w 3130550"/>
                  <a:gd name="connsiteY52" fmla="*/ 1409700 h 3282950"/>
                  <a:gd name="connsiteX53" fmla="*/ 444500 w 3130550"/>
                  <a:gd name="connsiteY53" fmla="*/ 1292225 h 3282950"/>
                  <a:gd name="connsiteX54" fmla="*/ 444500 w 3130550"/>
                  <a:gd name="connsiteY54" fmla="*/ 1292225 h 3282950"/>
                  <a:gd name="connsiteX55" fmla="*/ 396875 w 3130550"/>
                  <a:gd name="connsiteY55" fmla="*/ 1266825 h 3282950"/>
                  <a:gd name="connsiteX56" fmla="*/ 365125 w 3130550"/>
                  <a:gd name="connsiteY56" fmla="*/ 1184275 h 3282950"/>
                  <a:gd name="connsiteX57" fmla="*/ 368300 w 3130550"/>
                  <a:gd name="connsiteY57" fmla="*/ 1095375 h 3282950"/>
                  <a:gd name="connsiteX58" fmla="*/ 276225 w 3130550"/>
                  <a:gd name="connsiteY58" fmla="*/ 1095375 h 3282950"/>
                  <a:gd name="connsiteX59" fmla="*/ 285750 w 3130550"/>
                  <a:gd name="connsiteY59" fmla="*/ 1047750 h 3282950"/>
                  <a:gd name="connsiteX60" fmla="*/ 273050 w 3130550"/>
                  <a:gd name="connsiteY60" fmla="*/ 1047750 h 3282950"/>
                  <a:gd name="connsiteX61" fmla="*/ 276225 w 3130550"/>
                  <a:gd name="connsiteY61" fmla="*/ 958850 h 3282950"/>
                  <a:gd name="connsiteX62" fmla="*/ 254000 w 3130550"/>
                  <a:gd name="connsiteY62" fmla="*/ 955675 h 3282950"/>
                  <a:gd name="connsiteX63" fmla="*/ 257175 w 3130550"/>
                  <a:gd name="connsiteY63" fmla="*/ 892175 h 3282950"/>
                  <a:gd name="connsiteX64" fmla="*/ 196850 w 3130550"/>
                  <a:gd name="connsiteY64" fmla="*/ 892175 h 3282950"/>
                  <a:gd name="connsiteX65" fmla="*/ 200025 w 3130550"/>
                  <a:gd name="connsiteY65" fmla="*/ 768350 h 3282950"/>
                  <a:gd name="connsiteX66" fmla="*/ 184150 w 3130550"/>
                  <a:gd name="connsiteY66" fmla="*/ 679450 h 3282950"/>
                  <a:gd name="connsiteX67" fmla="*/ 180975 w 3130550"/>
                  <a:gd name="connsiteY67" fmla="*/ 615950 h 3282950"/>
                  <a:gd name="connsiteX68" fmla="*/ 146050 w 3130550"/>
                  <a:gd name="connsiteY68" fmla="*/ 612775 h 3282950"/>
                  <a:gd name="connsiteX69" fmla="*/ 149225 w 3130550"/>
                  <a:gd name="connsiteY69" fmla="*/ 539750 h 3282950"/>
                  <a:gd name="connsiteX70" fmla="*/ 130175 w 3130550"/>
                  <a:gd name="connsiteY70" fmla="*/ 533400 h 3282950"/>
                  <a:gd name="connsiteX71" fmla="*/ 133350 w 3130550"/>
                  <a:gd name="connsiteY71" fmla="*/ 479425 h 3282950"/>
                  <a:gd name="connsiteX72" fmla="*/ 120650 w 3130550"/>
                  <a:gd name="connsiteY72" fmla="*/ 482600 h 3282950"/>
                  <a:gd name="connsiteX73" fmla="*/ 117475 w 3130550"/>
                  <a:gd name="connsiteY73" fmla="*/ 415925 h 3282950"/>
                  <a:gd name="connsiteX74" fmla="*/ 107950 w 3130550"/>
                  <a:gd name="connsiteY74" fmla="*/ 415925 h 3282950"/>
                  <a:gd name="connsiteX75" fmla="*/ 101600 w 3130550"/>
                  <a:gd name="connsiteY75" fmla="*/ 339725 h 3282950"/>
                  <a:gd name="connsiteX76" fmla="*/ 85725 w 3130550"/>
                  <a:gd name="connsiteY76" fmla="*/ 333375 h 3282950"/>
                  <a:gd name="connsiteX77" fmla="*/ 92075 w 3130550"/>
                  <a:gd name="connsiteY77" fmla="*/ 298450 h 3282950"/>
                  <a:gd name="connsiteX78" fmla="*/ 85725 w 3130550"/>
                  <a:gd name="connsiteY78" fmla="*/ 295275 h 3282950"/>
                  <a:gd name="connsiteX79" fmla="*/ 85725 w 3130550"/>
                  <a:gd name="connsiteY79" fmla="*/ 225425 h 3282950"/>
                  <a:gd name="connsiteX80" fmla="*/ 66675 w 3130550"/>
                  <a:gd name="connsiteY80" fmla="*/ 225425 h 3282950"/>
                  <a:gd name="connsiteX81" fmla="*/ 69850 w 3130550"/>
                  <a:gd name="connsiteY81" fmla="*/ 161925 h 3282950"/>
                  <a:gd name="connsiteX82" fmla="*/ 60325 w 3130550"/>
                  <a:gd name="connsiteY82" fmla="*/ 161925 h 3282950"/>
                  <a:gd name="connsiteX83" fmla="*/ 60325 w 3130550"/>
                  <a:gd name="connsiteY83" fmla="*/ 133350 h 3282950"/>
                  <a:gd name="connsiteX84" fmla="*/ 50800 w 3130550"/>
                  <a:gd name="connsiteY84" fmla="*/ 136525 h 3282950"/>
                  <a:gd name="connsiteX85" fmla="*/ 53975 w 3130550"/>
                  <a:gd name="connsiteY85" fmla="*/ 104775 h 3282950"/>
                  <a:gd name="connsiteX86" fmla="*/ 44450 w 3130550"/>
                  <a:gd name="connsiteY86" fmla="*/ 104775 h 3282950"/>
                  <a:gd name="connsiteX87" fmla="*/ 50800 w 3130550"/>
                  <a:gd name="connsiteY87" fmla="*/ 76200 h 3282950"/>
                  <a:gd name="connsiteX88" fmla="*/ 31750 w 3130550"/>
                  <a:gd name="connsiteY88" fmla="*/ 73025 h 3282950"/>
                  <a:gd name="connsiteX89" fmla="*/ 34925 w 3130550"/>
                  <a:gd name="connsiteY89" fmla="*/ 38100 h 3282950"/>
                  <a:gd name="connsiteX90" fmla="*/ 28575 w 3130550"/>
                  <a:gd name="connsiteY90" fmla="*/ 31750 h 3282950"/>
                  <a:gd name="connsiteX91" fmla="*/ 28575 w 3130550"/>
                  <a:gd name="connsiteY91" fmla="*/ 0 h 3282950"/>
                  <a:gd name="connsiteX92" fmla="*/ 0 w 3130550"/>
                  <a:gd name="connsiteY92" fmla="*/ 0 h 3282950"/>
                  <a:gd name="connsiteX0" fmla="*/ 3130550 w 3130550"/>
                  <a:gd name="connsiteY0" fmla="*/ 3282950 h 3282950"/>
                  <a:gd name="connsiteX1" fmla="*/ 1768475 w 3130550"/>
                  <a:gd name="connsiteY1" fmla="*/ 3279775 h 3282950"/>
                  <a:gd name="connsiteX2" fmla="*/ 1765300 w 3130550"/>
                  <a:gd name="connsiteY2" fmla="*/ 3124200 h 3282950"/>
                  <a:gd name="connsiteX3" fmla="*/ 1571625 w 3130550"/>
                  <a:gd name="connsiteY3" fmla="*/ 3127375 h 3282950"/>
                  <a:gd name="connsiteX4" fmla="*/ 1577975 w 3130550"/>
                  <a:gd name="connsiteY4" fmla="*/ 3035300 h 3282950"/>
                  <a:gd name="connsiteX5" fmla="*/ 1457325 w 3130550"/>
                  <a:gd name="connsiteY5" fmla="*/ 3035300 h 3282950"/>
                  <a:gd name="connsiteX6" fmla="*/ 1454150 w 3130550"/>
                  <a:gd name="connsiteY6" fmla="*/ 2870200 h 3282950"/>
                  <a:gd name="connsiteX7" fmla="*/ 1222375 w 3130550"/>
                  <a:gd name="connsiteY7" fmla="*/ 2870200 h 3282950"/>
                  <a:gd name="connsiteX8" fmla="*/ 1222375 w 3130550"/>
                  <a:gd name="connsiteY8" fmla="*/ 2813050 h 3282950"/>
                  <a:gd name="connsiteX9" fmla="*/ 1149350 w 3130550"/>
                  <a:gd name="connsiteY9" fmla="*/ 2816225 h 3282950"/>
                  <a:gd name="connsiteX10" fmla="*/ 1152525 w 3130550"/>
                  <a:gd name="connsiteY10" fmla="*/ 2762250 h 3282950"/>
                  <a:gd name="connsiteX11" fmla="*/ 1127125 w 3130550"/>
                  <a:gd name="connsiteY11" fmla="*/ 2759075 h 3282950"/>
                  <a:gd name="connsiteX12" fmla="*/ 1130300 w 3130550"/>
                  <a:gd name="connsiteY12" fmla="*/ 2651125 h 3282950"/>
                  <a:gd name="connsiteX13" fmla="*/ 1092200 w 3130550"/>
                  <a:gd name="connsiteY13" fmla="*/ 2651125 h 3282950"/>
                  <a:gd name="connsiteX14" fmla="*/ 1095375 w 3130550"/>
                  <a:gd name="connsiteY14" fmla="*/ 2593975 h 3282950"/>
                  <a:gd name="connsiteX15" fmla="*/ 1057275 w 3130550"/>
                  <a:gd name="connsiteY15" fmla="*/ 2597150 h 3282950"/>
                  <a:gd name="connsiteX16" fmla="*/ 1060450 w 3130550"/>
                  <a:gd name="connsiteY16" fmla="*/ 2536825 h 3282950"/>
                  <a:gd name="connsiteX17" fmla="*/ 1000125 w 3130550"/>
                  <a:gd name="connsiteY17" fmla="*/ 2536825 h 3282950"/>
                  <a:gd name="connsiteX18" fmla="*/ 1003300 w 3130550"/>
                  <a:gd name="connsiteY18" fmla="*/ 2489200 h 3282950"/>
                  <a:gd name="connsiteX19" fmla="*/ 942975 w 3130550"/>
                  <a:gd name="connsiteY19" fmla="*/ 2492375 h 3282950"/>
                  <a:gd name="connsiteX20" fmla="*/ 949325 w 3130550"/>
                  <a:gd name="connsiteY20" fmla="*/ 2444750 h 3282950"/>
                  <a:gd name="connsiteX21" fmla="*/ 914400 w 3130550"/>
                  <a:gd name="connsiteY21" fmla="*/ 2444750 h 3282950"/>
                  <a:gd name="connsiteX22" fmla="*/ 914400 w 3130550"/>
                  <a:gd name="connsiteY22" fmla="*/ 2400300 h 3282950"/>
                  <a:gd name="connsiteX23" fmla="*/ 863600 w 3130550"/>
                  <a:gd name="connsiteY23" fmla="*/ 2397125 h 3282950"/>
                  <a:gd name="connsiteX24" fmla="*/ 869950 w 3130550"/>
                  <a:gd name="connsiteY24" fmla="*/ 2346325 h 3282950"/>
                  <a:gd name="connsiteX25" fmla="*/ 822325 w 3130550"/>
                  <a:gd name="connsiteY25" fmla="*/ 2349500 h 3282950"/>
                  <a:gd name="connsiteX26" fmla="*/ 822325 w 3130550"/>
                  <a:gd name="connsiteY26" fmla="*/ 2279650 h 3282950"/>
                  <a:gd name="connsiteX27" fmla="*/ 790575 w 3130550"/>
                  <a:gd name="connsiteY27" fmla="*/ 2273300 h 3282950"/>
                  <a:gd name="connsiteX28" fmla="*/ 793750 w 3130550"/>
                  <a:gd name="connsiteY28" fmla="*/ 2212975 h 3282950"/>
                  <a:gd name="connsiteX29" fmla="*/ 755650 w 3130550"/>
                  <a:gd name="connsiteY29" fmla="*/ 2209800 h 3282950"/>
                  <a:gd name="connsiteX30" fmla="*/ 762000 w 3130550"/>
                  <a:gd name="connsiteY30" fmla="*/ 2130425 h 3282950"/>
                  <a:gd name="connsiteX31" fmla="*/ 762000 w 3130550"/>
                  <a:gd name="connsiteY31" fmla="*/ 2130425 h 3282950"/>
                  <a:gd name="connsiteX32" fmla="*/ 742950 w 3130550"/>
                  <a:gd name="connsiteY32" fmla="*/ 2124075 h 3282950"/>
                  <a:gd name="connsiteX33" fmla="*/ 749300 w 3130550"/>
                  <a:gd name="connsiteY33" fmla="*/ 2035175 h 3282950"/>
                  <a:gd name="connsiteX34" fmla="*/ 682625 w 3130550"/>
                  <a:gd name="connsiteY34" fmla="*/ 2028825 h 3282950"/>
                  <a:gd name="connsiteX35" fmla="*/ 685800 w 3130550"/>
                  <a:gd name="connsiteY35" fmla="*/ 1965325 h 3282950"/>
                  <a:gd name="connsiteX36" fmla="*/ 679450 w 3130550"/>
                  <a:gd name="connsiteY36" fmla="*/ 1933575 h 3282950"/>
                  <a:gd name="connsiteX37" fmla="*/ 660400 w 3130550"/>
                  <a:gd name="connsiteY37" fmla="*/ 1933575 h 3282950"/>
                  <a:gd name="connsiteX38" fmla="*/ 666750 w 3130550"/>
                  <a:gd name="connsiteY38" fmla="*/ 1889125 h 3282950"/>
                  <a:gd name="connsiteX39" fmla="*/ 666750 w 3130550"/>
                  <a:gd name="connsiteY39" fmla="*/ 1860550 h 3282950"/>
                  <a:gd name="connsiteX40" fmla="*/ 647700 w 3130550"/>
                  <a:gd name="connsiteY40" fmla="*/ 1863725 h 3282950"/>
                  <a:gd name="connsiteX41" fmla="*/ 654050 w 3130550"/>
                  <a:gd name="connsiteY41" fmla="*/ 1831975 h 3282950"/>
                  <a:gd name="connsiteX42" fmla="*/ 625475 w 3130550"/>
                  <a:gd name="connsiteY42" fmla="*/ 1828800 h 3282950"/>
                  <a:gd name="connsiteX43" fmla="*/ 625475 w 3130550"/>
                  <a:gd name="connsiteY43" fmla="*/ 1774825 h 3282950"/>
                  <a:gd name="connsiteX44" fmla="*/ 596900 w 3130550"/>
                  <a:gd name="connsiteY44" fmla="*/ 1774825 h 3282950"/>
                  <a:gd name="connsiteX45" fmla="*/ 600075 w 3130550"/>
                  <a:gd name="connsiteY45" fmla="*/ 1736725 h 3282950"/>
                  <a:gd name="connsiteX46" fmla="*/ 558800 w 3130550"/>
                  <a:gd name="connsiteY46" fmla="*/ 1733550 h 3282950"/>
                  <a:gd name="connsiteX47" fmla="*/ 565150 w 3130550"/>
                  <a:gd name="connsiteY47" fmla="*/ 1673225 h 3282950"/>
                  <a:gd name="connsiteX48" fmla="*/ 565150 w 3130550"/>
                  <a:gd name="connsiteY48" fmla="*/ 1673225 h 3282950"/>
                  <a:gd name="connsiteX49" fmla="*/ 536575 w 3130550"/>
                  <a:gd name="connsiteY49" fmla="*/ 1670050 h 3282950"/>
                  <a:gd name="connsiteX50" fmla="*/ 539750 w 3130550"/>
                  <a:gd name="connsiteY50" fmla="*/ 1593850 h 3282950"/>
                  <a:gd name="connsiteX51" fmla="*/ 508000 w 3130550"/>
                  <a:gd name="connsiteY51" fmla="*/ 1593850 h 3282950"/>
                  <a:gd name="connsiteX52" fmla="*/ 469900 w 3130550"/>
                  <a:gd name="connsiteY52" fmla="*/ 1409700 h 3282950"/>
                  <a:gd name="connsiteX53" fmla="*/ 444500 w 3130550"/>
                  <a:gd name="connsiteY53" fmla="*/ 1292225 h 3282950"/>
                  <a:gd name="connsiteX54" fmla="*/ 444500 w 3130550"/>
                  <a:gd name="connsiteY54" fmla="*/ 1292225 h 3282950"/>
                  <a:gd name="connsiteX55" fmla="*/ 396875 w 3130550"/>
                  <a:gd name="connsiteY55" fmla="*/ 1266825 h 3282950"/>
                  <a:gd name="connsiteX56" fmla="*/ 365125 w 3130550"/>
                  <a:gd name="connsiteY56" fmla="*/ 1184275 h 3282950"/>
                  <a:gd name="connsiteX57" fmla="*/ 368300 w 3130550"/>
                  <a:gd name="connsiteY57" fmla="*/ 1095375 h 3282950"/>
                  <a:gd name="connsiteX58" fmla="*/ 276225 w 3130550"/>
                  <a:gd name="connsiteY58" fmla="*/ 1095375 h 3282950"/>
                  <a:gd name="connsiteX59" fmla="*/ 285750 w 3130550"/>
                  <a:gd name="connsiteY59" fmla="*/ 1047750 h 3282950"/>
                  <a:gd name="connsiteX60" fmla="*/ 273050 w 3130550"/>
                  <a:gd name="connsiteY60" fmla="*/ 1047750 h 3282950"/>
                  <a:gd name="connsiteX61" fmla="*/ 276225 w 3130550"/>
                  <a:gd name="connsiteY61" fmla="*/ 958850 h 3282950"/>
                  <a:gd name="connsiteX62" fmla="*/ 254000 w 3130550"/>
                  <a:gd name="connsiteY62" fmla="*/ 955675 h 3282950"/>
                  <a:gd name="connsiteX63" fmla="*/ 257175 w 3130550"/>
                  <a:gd name="connsiteY63" fmla="*/ 892175 h 3282950"/>
                  <a:gd name="connsiteX64" fmla="*/ 196850 w 3130550"/>
                  <a:gd name="connsiteY64" fmla="*/ 892175 h 3282950"/>
                  <a:gd name="connsiteX65" fmla="*/ 200025 w 3130550"/>
                  <a:gd name="connsiteY65" fmla="*/ 768350 h 3282950"/>
                  <a:gd name="connsiteX66" fmla="*/ 184150 w 3130550"/>
                  <a:gd name="connsiteY66" fmla="*/ 679450 h 3282950"/>
                  <a:gd name="connsiteX67" fmla="*/ 180975 w 3130550"/>
                  <a:gd name="connsiteY67" fmla="*/ 615950 h 3282950"/>
                  <a:gd name="connsiteX68" fmla="*/ 146050 w 3130550"/>
                  <a:gd name="connsiteY68" fmla="*/ 612775 h 3282950"/>
                  <a:gd name="connsiteX69" fmla="*/ 149225 w 3130550"/>
                  <a:gd name="connsiteY69" fmla="*/ 539750 h 3282950"/>
                  <a:gd name="connsiteX70" fmla="*/ 130175 w 3130550"/>
                  <a:gd name="connsiteY70" fmla="*/ 533400 h 3282950"/>
                  <a:gd name="connsiteX71" fmla="*/ 133350 w 3130550"/>
                  <a:gd name="connsiteY71" fmla="*/ 479425 h 3282950"/>
                  <a:gd name="connsiteX72" fmla="*/ 120650 w 3130550"/>
                  <a:gd name="connsiteY72" fmla="*/ 482600 h 3282950"/>
                  <a:gd name="connsiteX73" fmla="*/ 117475 w 3130550"/>
                  <a:gd name="connsiteY73" fmla="*/ 415925 h 3282950"/>
                  <a:gd name="connsiteX74" fmla="*/ 107950 w 3130550"/>
                  <a:gd name="connsiteY74" fmla="*/ 415925 h 3282950"/>
                  <a:gd name="connsiteX75" fmla="*/ 101600 w 3130550"/>
                  <a:gd name="connsiteY75" fmla="*/ 339725 h 3282950"/>
                  <a:gd name="connsiteX76" fmla="*/ 85725 w 3130550"/>
                  <a:gd name="connsiteY76" fmla="*/ 333375 h 3282950"/>
                  <a:gd name="connsiteX77" fmla="*/ 92075 w 3130550"/>
                  <a:gd name="connsiteY77" fmla="*/ 298450 h 3282950"/>
                  <a:gd name="connsiteX78" fmla="*/ 85725 w 3130550"/>
                  <a:gd name="connsiteY78" fmla="*/ 295275 h 3282950"/>
                  <a:gd name="connsiteX79" fmla="*/ 85725 w 3130550"/>
                  <a:gd name="connsiteY79" fmla="*/ 225425 h 3282950"/>
                  <a:gd name="connsiteX80" fmla="*/ 66675 w 3130550"/>
                  <a:gd name="connsiteY80" fmla="*/ 225425 h 3282950"/>
                  <a:gd name="connsiteX81" fmla="*/ 69850 w 3130550"/>
                  <a:gd name="connsiteY81" fmla="*/ 161925 h 3282950"/>
                  <a:gd name="connsiteX82" fmla="*/ 60325 w 3130550"/>
                  <a:gd name="connsiteY82" fmla="*/ 161925 h 3282950"/>
                  <a:gd name="connsiteX83" fmla="*/ 60325 w 3130550"/>
                  <a:gd name="connsiteY83" fmla="*/ 133350 h 3282950"/>
                  <a:gd name="connsiteX84" fmla="*/ 50800 w 3130550"/>
                  <a:gd name="connsiteY84" fmla="*/ 136525 h 3282950"/>
                  <a:gd name="connsiteX85" fmla="*/ 53975 w 3130550"/>
                  <a:gd name="connsiteY85" fmla="*/ 104775 h 3282950"/>
                  <a:gd name="connsiteX86" fmla="*/ 44450 w 3130550"/>
                  <a:gd name="connsiteY86" fmla="*/ 104775 h 3282950"/>
                  <a:gd name="connsiteX87" fmla="*/ 50800 w 3130550"/>
                  <a:gd name="connsiteY87" fmla="*/ 76200 h 3282950"/>
                  <a:gd name="connsiteX88" fmla="*/ 31750 w 3130550"/>
                  <a:gd name="connsiteY88" fmla="*/ 73025 h 3282950"/>
                  <a:gd name="connsiteX89" fmla="*/ 34925 w 3130550"/>
                  <a:gd name="connsiteY89" fmla="*/ 38100 h 3282950"/>
                  <a:gd name="connsiteX90" fmla="*/ 28575 w 3130550"/>
                  <a:gd name="connsiteY90" fmla="*/ 31750 h 3282950"/>
                  <a:gd name="connsiteX91" fmla="*/ 28575 w 3130550"/>
                  <a:gd name="connsiteY91" fmla="*/ 0 h 3282950"/>
                  <a:gd name="connsiteX92" fmla="*/ 0 w 3130550"/>
                  <a:gd name="connsiteY92" fmla="*/ 0 h 3282950"/>
                  <a:gd name="connsiteX0" fmla="*/ 3130550 w 3130550"/>
                  <a:gd name="connsiteY0" fmla="*/ 3282950 h 3282950"/>
                  <a:gd name="connsiteX1" fmla="*/ 1768475 w 3130550"/>
                  <a:gd name="connsiteY1" fmla="*/ 3279775 h 3282950"/>
                  <a:gd name="connsiteX2" fmla="*/ 1765300 w 3130550"/>
                  <a:gd name="connsiteY2" fmla="*/ 3124200 h 3282950"/>
                  <a:gd name="connsiteX3" fmla="*/ 1571625 w 3130550"/>
                  <a:gd name="connsiteY3" fmla="*/ 3127375 h 3282950"/>
                  <a:gd name="connsiteX4" fmla="*/ 1577975 w 3130550"/>
                  <a:gd name="connsiteY4" fmla="*/ 3035300 h 3282950"/>
                  <a:gd name="connsiteX5" fmla="*/ 1457325 w 3130550"/>
                  <a:gd name="connsiteY5" fmla="*/ 3035300 h 3282950"/>
                  <a:gd name="connsiteX6" fmla="*/ 1454150 w 3130550"/>
                  <a:gd name="connsiteY6" fmla="*/ 2870200 h 3282950"/>
                  <a:gd name="connsiteX7" fmla="*/ 1222375 w 3130550"/>
                  <a:gd name="connsiteY7" fmla="*/ 2870200 h 3282950"/>
                  <a:gd name="connsiteX8" fmla="*/ 1222375 w 3130550"/>
                  <a:gd name="connsiteY8" fmla="*/ 2813050 h 3282950"/>
                  <a:gd name="connsiteX9" fmla="*/ 1149350 w 3130550"/>
                  <a:gd name="connsiteY9" fmla="*/ 2816225 h 3282950"/>
                  <a:gd name="connsiteX10" fmla="*/ 1152525 w 3130550"/>
                  <a:gd name="connsiteY10" fmla="*/ 2762250 h 3282950"/>
                  <a:gd name="connsiteX11" fmla="*/ 1127125 w 3130550"/>
                  <a:gd name="connsiteY11" fmla="*/ 2759075 h 3282950"/>
                  <a:gd name="connsiteX12" fmla="*/ 1130300 w 3130550"/>
                  <a:gd name="connsiteY12" fmla="*/ 2651125 h 3282950"/>
                  <a:gd name="connsiteX13" fmla="*/ 1092200 w 3130550"/>
                  <a:gd name="connsiteY13" fmla="*/ 2651125 h 3282950"/>
                  <a:gd name="connsiteX14" fmla="*/ 1095375 w 3130550"/>
                  <a:gd name="connsiteY14" fmla="*/ 2593975 h 3282950"/>
                  <a:gd name="connsiteX15" fmla="*/ 1057275 w 3130550"/>
                  <a:gd name="connsiteY15" fmla="*/ 2597150 h 3282950"/>
                  <a:gd name="connsiteX16" fmla="*/ 1060450 w 3130550"/>
                  <a:gd name="connsiteY16" fmla="*/ 2536825 h 3282950"/>
                  <a:gd name="connsiteX17" fmla="*/ 1000125 w 3130550"/>
                  <a:gd name="connsiteY17" fmla="*/ 2536825 h 3282950"/>
                  <a:gd name="connsiteX18" fmla="*/ 1003300 w 3130550"/>
                  <a:gd name="connsiteY18" fmla="*/ 2489200 h 3282950"/>
                  <a:gd name="connsiteX19" fmla="*/ 942975 w 3130550"/>
                  <a:gd name="connsiteY19" fmla="*/ 2492375 h 3282950"/>
                  <a:gd name="connsiteX20" fmla="*/ 949325 w 3130550"/>
                  <a:gd name="connsiteY20" fmla="*/ 2444750 h 3282950"/>
                  <a:gd name="connsiteX21" fmla="*/ 914400 w 3130550"/>
                  <a:gd name="connsiteY21" fmla="*/ 2444750 h 3282950"/>
                  <a:gd name="connsiteX22" fmla="*/ 914400 w 3130550"/>
                  <a:gd name="connsiteY22" fmla="*/ 2400300 h 3282950"/>
                  <a:gd name="connsiteX23" fmla="*/ 863600 w 3130550"/>
                  <a:gd name="connsiteY23" fmla="*/ 2397125 h 3282950"/>
                  <a:gd name="connsiteX24" fmla="*/ 869950 w 3130550"/>
                  <a:gd name="connsiteY24" fmla="*/ 2346325 h 3282950"/>
                  <a:gd name="connsiteX25" fmla="*/ 822325 w 3130550"/>
                  <a:gd name="connsiteY25" fmla="*/ 2349500 h 3282950"/>
                  <a:gd name="connsiteX26" fmla="*/ 822325 w 3130550"/>
                  <a:gd name="connsiteY26" fmla="*/ 2279650 h 3282950"/>
                  <a:gd name="connsiteX27" fmla="*/ 790575 w 3130550"/>
                  <a:gd name="connsiteY27" fmla="*/ 2273300 h 3282950"/>
                  <a:gd name="connsiteX28" fmla="*/ 793750 w 3130550"/>
                  <a:gd name="connsiteY28" fmla="*/ 2212975 h 3282950"/>
                  <a:gd name="connsiteX29" fmla="*/ 755650 w 3130550"/>
                  <a:gd name="connsiteY29" fmla="*/ 2209800 h 3282950"/>
                  <a:gd name="connsiteX30" fmla="*/ 762000 w 3130550"/>
                  <a:gd name="connsiteY30" fmla="*/ 2130425 h 3282950"/>
                  <a:gd name="connsiteX31" fmla="*/ 762000 w 3130550"/>
                  <a:gd name="connsiteY31" fmla="*/ 2130425 h 3282950"/>
                  <a:gd name="connsiteX32" fmla="*/ 742950 w 3130550"/>
                  <a:gd name="connsiteY32" fmla="*/ 2124075 h 3282950"/>
                  <a:gd name="connsiteX33" fmla="*/ 749300 w 3130550"/>
                  <a:gd name="connsiteY33" fmla="*/ 2035175 h 3282950"/>
                  <a:gd name="connsiteX34" fmla="*/ 682625 w 3130550"/>
                  <a:gd name="connsiteY34" fmla="*/ 2028825 h 3282950"/>
                  <a:gd name="connsiteX35" fmla="*/ 685800 w 3130550"/>
                  <a:gd name="connsiteY35" fmla="*/ 1965325 h 3282950"/>
                  <a:gd name="connsiteX36" fmla="*/ 679450 w 3130550"/>
                  <a:gd name="connsiteY36" fmla="*/ 1933575 h 3282950"/>
                  <a:gd name="connsiteX37" fmla="*/ 660400 w 3130550"/>
                  <a:gd name="connsiteY37" fmla="*/ 1933575 h 3282950"/>
                  <a:gd name="connsiteX38" fmla="*/ 666750 w 3130550"/>
                  <a:gd name="connsiteY38" fmla="*/ 1889125 h 3282950"/>
                  <a:gd name="connsiteX39" fmla="*/ 666750 w 3130550"/>
                  <a:gd name="connsiteY39" fmla="*/ 1860550 h 3282950"/>
                  <a:gd name="connsiteX40" fmla="*/ 647700 w 3130550"/>
                  <a:gd name="connsiteY40" fmla="*/ 1863725 h 3282950"/>
                  <a:gd name="connsiteX41" fmla="*/ 654050 w 3130550"/>
                  <a:gd name="connsiteY41" fmla="*/ 1831975 h 3282950"/>
                  <a:gd name="connsiteX42" fmla="*/ 625475 w 3130550"/>
                  <a:gd name="connsiteY42" fmla="*/ 1828800 h 3282950"/>
                  <a:gd name="connsiteX43" fmla="*/ 625475 w 3130550"/>
                  <a:gd name="connsiteY43" fmla="*/ 1774825 h 3282950"/>
                  <a:gd name="connsiteX44" fmla="*/ 596900 w 3130550"/>
                  <a:gd name="connsiteY44" fmla="*/ 1774825 h 3282950"/>
                  <a:gd name="connsiteX45" fmla="*/ 600075 w 3130550"/>
                  <a:gd name="connsiteY45" fmla="*/ 1736725 h 3282950"/>
                  <a:gd name="connsiteX46" fmla="*/ 558800 w 3130550"/>
                  <a:gd name="connsiteY46" fmla="*/ 1733550 h 3282950"/>
                  <a:gd name="connsiteX47" fmla="*/ 565150 w 3130550"/>
                  <a:gd name="connsiteY47" fmla="*/ 1673225 h 3282950"/>
                  <a:gd name="connsiteX48" fmla="*/ 565150 w 3130550"/>
                  <a:gd name="connsiteY48" fmla="*/ 1673225 h 3282950"/>
                  <a:gd name="connsiteX49" fmla="*/ 536575 w 3130550"/>
                  <a:gd name="connsiteY49" fmla="*/ 1670050 h 3282950"/>
                  <a:gd name="connsiteX50" fmla="*/ 539750 w 3130550"/>
                  <a:gd name="connsiteY50" fmla="*/ 1593850 h 3282950"/>
                  <a:gd name="connsiteX51" fmla="*/ 508000 w 3130550"/>
                  <a:gd name="connsiteY51" fmla="*/ 1593850 h 3282950"/>
                  <a:gd name="connsiteX52" fmla="*/ 476067 w 3130550"/>
                  <a:gd name="connsiteY52" fmla="*/ 1458539 h 3282950"/>
                  <a:gd name="connsiteX53" fmla="*/ 444500 w 3130550"/>
                  <a:gd name="connsiteY53" fmla="*/ 1292225 h 3282950"/>
                  <a:gd name="connsiteX54" fmla="*/ 444500 w 3130550"/>
                  <a:gd name="connsiteY54" fmla="*/ 1292225 h 3282950"/>
                  <a:gd name="connsiteX55" fmla="*/ 396875 w 3130550"/>
                  <a:gd name="connsiteY55" fmla="*/ 1266825 h 3282950"/>
                  <a:gd name="connsiteX56" fmla="*/ 365125 w 3130550"/>
                  <a:gd name="connsiteY56" fmla="*/ 1184275 h 3282950"/>
                  <a:gd name="connsiteX57" fmla="*/ 368300 w 3130550"/>
                  <a:gd name="connsiteY57" fmla="*/ 1095375 h 3282950"/>
                  <a:gd name="connsiteX58" fmla="*/ 276225 w 3130550"/>
                  <a:gd name="connsiteY58" fmla="*/ 1095375 h 3282950"/>
                  <a:gd name="connsiteX59" fmla="*/ 285750 w 3130550"/>
                  <a:gd name="connsiteY59" fmla="*/ 1047750 h 3282950"/>
                  <a:gd name="connsiteX60" fmla="*/ 273050 w 3130550"/>
                  <a:gd name="connsiteY60" fmla="*/ 1047750 h 3282950"/>
                  <a:gd name="connsiteX61" fmla="*/ 276225 w 3130550"/>
                  <a:gd name="connsiteY61" fmla="*/ 958850 h 3282950"/>
                  <a:gd name="connsiteX62" fmla="*/ 254000 w 3130550"/>
                  <a:gd name="connsiteY62" fmla="*/ 955675 h 3282950"/>
                  <a:gd name="connsiteX63" fmla="*/ 257175 w 3130550"/>
                  <a:gd name="connsiteY63" fmla="*/ 892175 h 3282950"/>
                  <a:gd name="connsiteX64" fmla="*/ 196850 w 3130550"/>
                  <a:gd name="connsiteY64" fmla="*/ 892175 h 3282950"/>
                  <a:gd name="connsiteX65" fmla="*/ 200025 w 3130550"/>
                  <a:gd name="connsiteY65" fmla="*/ 768350 h 3282950"/>
                  <a:gd name="connsiteX66" fmla="*/ 184150 w 3130550"/>
                  <a:gd name="connsiteY66" fmla="*/ 679450 h 3282950"/>
                  <a:gd name="connsiteX67" fmla="*/ 180975 w 3130550"/>
                  <a:gd name="connsiteY67" fmla="*/ 615950 h 3282950"/>
                  <a:gd name="connsiteX68" fmla="*/ 146050 w 3130550"/>
                  <a:gd name="connsiteY68" fmla="*/ 612775 h 3282950"/>
                  <a:gd name="connsiteX69" fmla="*/ 149225 w 3130550"/>
                  <a:gd name="connsiteY69" fmla="*/ 539750 h 3282950"/>
                  <a:gd name="connsiteX70" fmla="*/ 130175 w 3130550"/>
                  <a:gd name="connsiteY70" fmla="*/ 533400 h 3282950"/>
                  <a:gd name="connsiteX71" fmla="*/ 133350 w 3130550"/>
                  <a:gd name="connsiteY71" fmla="*/ 479425 h 3282950"/>
                  <a:gd name="connsiteX72" fmla="*/ 120650 w 3130550"/>
                  <a:gd name="connsiteY72" fmla="*/ 482600 h 3282950"/>
                  <a:gd name="connsiteX73" fmla="*/ 117475 w 3130550"/>
                  <a:gd name="connsiteY73" fmla="*/ 415925 h 3282950"/>
                  <a:gd name="connsiteX74" fmla="*/ 107950 w 3130550"/>
                  <a:gd name="connsiteY74" fmla="*/ 415925 h 3282950"/>
                  <a:gd name="connsiteX75" fmla="*/ 101600 w 3130550"/>
                  <a:gd name="connsiteY75" fmla="*/ 339725 h 3282950"/>
                  <a:gd name="connsiteX76" fmla="*/ 85725 w 3130550"/>
                  <a:gd name="connsiteY76" fmla="*/ 333375 h 3282950"/>
                  <a:gd name="connsiteX77" fmla="*/ 92075 w 3130550"/>
                  <a:gd name="connsiteY77" fmla="*/ 298450 h 3282950"/>
                  <a:gd name="connsiteX78" fmla="*/ 85725 w 3130550"/>
                  <a:gd name="connsiteY78" fmla="*/ 295275 h 3282950"/>
                  <a:gd name="connsiteX79" fmla="*/ 85725 w 3130550"/>
                  <a:gd name="connsiteY79" fmla="*/ 225425 h 3282950"/>
                  <a:gd name="connsiteX80" fmla="*/ 66675 w 3130550"/>
                  <a:gd name="connsiteY80" fmla="*/ 225425 h 3282950"/>
                  <a:gd name="connsiteX81" fmla="*/ 69850 w 3130550"/>
                  <a:gd name="connsiteY81" fmla="*/ 161925 h 3282950"/>
                  <a:gd name="connsiteX82" fmla="*/ 60325 w 3130550"/>
                  <a:gd name="connsiteY82" fmla="*/ 161925 h 3282950"/>
                  <a:gd name="connsiteX83" fmla="*/ 60325 w 3130550"/>
                  <a:gd name="connsiteY83" fmla="*/ 133350 h 3282950"/>
                  <a:gd name="connsiteX84" fmla="*/ 50800 w 3130550"/>
                  <a:gd name="connsiteY84" fmla="*/ 136525 h 3282950"/>
                  <a:gd name="connsiteX85" fmla="*/ 53975 w 3130550"/>
                  <a:gd name="connsiteY85" fmla="*/ 104775 h 3282950"/>
                  <a:gd name="connsiteX86" fmla="*/ 44450 w 3130550"/>
                  <a:gd name="connsiteY86" fmla="*/ 104775 h 3282950"/>
                  <a:gd name="connsiteX87" fmla="*/ 50800 w 3130550"/>
                  <a:gd name="connsiteY87" fmla="*/ 76200 h 3282950"/>
                  <a:gd name="connsiteX88" fmla="*/ 31750 w 3130550"/>
                  <a:gd name="connsiteY88" fmla="*/ 73025 h 3282950"/>
                  <a:gd name="connsiteX89" fmla="*/ 34925 w 3130550"/>
                  <a:gd name="connsiteY89" fmla="*/ 38100 h 3282950"/>
                  <a:gd name="connsiteX90" fmla="*/ 28575 w 3130550"/>
                  <a:gd name="connsiteY90" fmla="*/ 31750 h 3282950"/>
                  <a:gd name="connsiteX91" fmla="*/ 28575 w 3130550"/>
                  <a:gd name="connsiteY91" fmla="*/ 0 h 3282950"/>
                  <a:gd name="connsiteX92" fmla="*/ 0 w 3130550"/>
                  <a:gd name="connsiteY92" fmla="*/ 0 h 3282950"/>
                  <a:gd name="connsiteX0" fmla="*/ 3130550 w 3130550"/>
                  <a:gd name="connsiteY0" fmla="*/ 3282950 h 3282950"/>
                  <a:gd name="connsiteX1" fmla="*/ 1768475 w 3130550"/>
                  <a:gd name="connsiteY1" fmla="*/ 3279775 h 3282950"/>
                  <a:gd name="connsiteX2" fmla="*/ 1765300 w 3130550"/>
                  <a:gd name="connsiteY2" fmla="*/ 3124200 h 3282950"/>
                  <a:gd name="connsiteX3" fmla="*/ 1571625 w 3130550"/>
                  <a:gd name="connsiteY3" fmla="*/ 3127375 h 3282950"/>
                  <a:gd name="connsiteX4" fmla="*/ 1577975 w 3130550"/>
                  <a:gd name="connsiteY4" fmla="*/ 3035300 h 3282950"/>
                  <a:gd name="connsiteX5" fmla="*/ 1457325 w 3130550"/>
                  <a:gd name="connsiteY5" fmla="*/ 3035300 h 3282950"/>
                  <a:gd name="connsiteX6" fmla="*/ 1454150 w 3130550"/>
                  <a:gd name="connsiteY6" fmla="*/ 2870200 h 3282950"/>
                  <a:gd name="connsiteX7" fmla="*/ 1222375 w 3130550"/>
                  <a:gd name="connsiteY7" fmla="*/ 2870200 h 3282950"/>
                  <a:gd name="connsiteX8" fmla="*/ 1222375 w 3130550"/>
                  <a:gd name="connsiteY8" fmla="*/ 2813050 h 3282950"/>
                  <a:gd name="connsiteX9" fmla="*/ 1149350 w 3130550"/>
                  <a:gd name="connsiteY9" fmla="*/ 2816225 h 3282950"/>
                  <a:gd name="connsiteX10" fmla="*/ 1152525 w 3130550"/>
                  <a:gd name="connsiteY10" fmla="*/ 2762250 h 3282950"/>
                  <a:gd name="connsiteX11" fmla="*/ 1127125 w 3130550"/>
                  <a:gd name="connsiteY11" fmla="*/ 2759075 h 3282950"/>
                  <a:gd name="connsiteX12" fmla="*/ 1130300 w 3130550"/>
                  <a:gd name="connsiteY12" fmla="*/ 2651125 h 3282950"/>
                  <a:gd name="connsiteX13" fmla="*/ 1092200 w 3130550"/>
                  <a:gd name="connsiteY13" fmla="*/ 2651125 h 3282950"/>
                  <a:gd name="connsiteX14" fmla="*/ 1095375 w 3130550"/>
                  <a:gd name="connsiteY14" fmla="*/ 2593975 h 3282950"/>
                  <a:gd name="connsiteX15" fmla="*/ 1057275 w 3130550"/>
                  <a:gd name="connsiteY15" fmla="*/ 2597150 h 3282950"/>
                  <a:gd name="connsiteX16" fmla="*/ 1060450 w 3130550"/>
                  <a:gd name="connsiteY16" fmla="*/ 2536825 h 3282950"/>
                  <a:gd name="connsiteX17" fmla="*/ 1000125 w 3130550"/>
                  <a:gd name="connsiteY17" fmla="*/ 2536825 h 3282950"/>
                  <a:gd name="connsiteX18" fmla="*/ 1003300 w 3130550"/>
                  <a:gd name="connsiteY18" fmla="*/ 2489200 h 3282950"/>
                  <a:gd name="connsiteX19" fmla="*/ 942975 w 3130550"/>
                  <a:gd name="connsiteY19" fmla="*/ 2492375 h 3282950"/>
                  <a:gd name="connsiteX20" fmla="*/ 949325 w 3130550"/>
                  <a:gd name="connsiteY20" fmla="*/ 2444750 h 3282950"/>
                  <a:gd name="connsiteX21" fmla="*/ 914400 w 3130550"/>
                  <a:gd name="connsiteY21" fmla="*/ 2444750 h 3282950"/>
                  <a:gd name="connsiteX22" fmla="*/ 914400 w 3130550"/>
                  <a:gd name="connsiteY22" fmla="*/ 2400300 h 3282950"/>
                  <a:gd name="connsiteX23" fmla="*/ 863600 w 3130550"/>
                  <a:gd name="connsiteY23" fmla="*/ 2397125 h 3282950"/>
                  <a:gd name="connsiteX24" fmla="*/ 869950 w 3130550"/>
                  <a:gd name="connsiteY24" fmla="*/ 2346325 h 3282950"/>
                  <a:gd name="connsiteX25" fmla="*/ 822325 w 3130550"/>
                  <a:gd name="connsiteY25" fmla="*/ 2349500 h 3282950"/>
                  <a:gd name="connsiteX26" fmla="*/ 822325 w 3130550"/>
                  <a:gd name="connsiteY26" fmla="*/ 2279650 h 3282950"/>
                  <a:gd name="connsiteX27" fmla="*/ 790575 w 3130550"/>
                  <a:gd name="connsiteY27" fmla="*/ 2273300 h 3282950"/>
                  <a:gd name="connsiteX28" fmla="*/ 793750 w 3130550"/>
                  <a:gd name="connsiteY28" fmla="*/ 2212975 h 3282950"/>
                  <a:gd name="connsiteX29" fmla="*/ 755650 w 3130550"/>
                  <a:gd name="connsiteY29" fmla="*/ 2209800 h 3282950"/>
                  <a:gd name="connsiteX30" fmla="*/ 762000 w 3130550"/>
                  <a:gd name="connsiteY30" fmla="*/ 2130425 h 3282950"/>
                  <a:gd name="connsiteX31" fmla="*/ 762000 w 3130550"/>
                  <a:gd name="connsiteY31" fmla="*/ 2130425 h 3282950"/>
                  <a:gd name="connsiteX32" fmla="*/ 742950 w 3130550"/>
                  <a:gd name="connsiteY32" fmla="*/ 2124075 h 3282950"/>
                  <a:gd name="connsiteX33" fmla="*/ 749300 w 3130550"/>
                  <a:gd name="connsiteY33" fmla="*/ 2035175 h 3282950"/>
                  <a:gd name="connsiteX34" fmla="*/ 682625 w 3130550"/>
                  <a:gd name="connsiteY34" fmla="*/ 2028825 h 3282950"/>
                  <a:gd name="connsiteX35" fmla="*/ 685800 w 3130550"/>
                  <a:gd name="connsiteY35" fmla="*/ 1965325 h 3282950"/>
                  <a:gd name="connsiteX36" fmla="*/ 679450 w 3130550"/>
                  <a:gd name="connsiteY36" fmla="*/ 1933575 h 3282950"/>
                  <a:gd name="connsiteX37" fmla="*/ 660400 w 3130550"/>
                  <a:gd name="connsiteY37" fmla="*/ 1933575 h 3282950"/>
                  <a:gd name="connsiteX38" fmla="*/ 666750 w 3130550"/>
                  <a:gd name="connsiteY38" fmla="*/ 1889125 h 3282950"/>
                  <a:gd name="connsiteX39" fmla="*/ 666750 w 3130550"/>
                  <a:gd name="connsiteY39" fmla="*/ 1860550 h 3282950"/>
                  <a:gd name="connsiteX40" fmla="*/ 647700 w 3130550"/>
                  <a:gd name="connsiteY40" fmla="*/ 1863725 h 3282950"/>
                  <a:gd name="connsiteX41" fmla="*/ 654050 w 3130550"/>
                  <a:gd name="connsiteY41" fmla="*/ 1831975 h 3282950"/>
                  <a:gd name="connsiteX42" fmla="*/ 625475 w 3130550"/>
                  <a:gd name="connsiteY42" fmla="*/ 1828800 h 3282950"/>
                  <a:gd name="connsiteX43" fmla="*/ 625475 w 3130550"/>
                  <a:gd name="connsiteY43" fmla="*/ 1774825 h 3282950"/>
                  <a:gd name="connsiteX44" fmla="*/ 596900 w 3130550"/>
                  <a:gd name="connsiteY44" fmla="*/ 1774825 h 3282950"/>
                  <a:gd name="connsiteX45" fmla="*/ 600075 w 3130550"/>
                  <a:gd name="connsiteY45" fmla="*/ 1736725 h 3282950"/>
                  <a:gd name="connsiteX46" fmla="*/ 558800 w 3130550"/>
                  <a:gd name="connsiteY46" fmla="*/ 1733550 h 3282950"/>
                  <a:gd name="connsiteX47" fmla="*/ 565150 w 3130550"/>
                  <a:gd name="connsiteY47" fmla="*/ 1673225 h 3282950"/>
                  <a:gd name="connsiteX48" fmla="*/ 565150 w 3130550"/>
                  <a:gd name="connsiteY48" fmla="*/ 1673225 h 3282950"/>
                  <a:gd name="connsiteX49" fmla="*/ 536575 w 3130550"/>
                  <a:gd name="connsiteY49" fmla="*/ 1670050 h 3282950"/>
                  <a:gd name="connsiteX50" fmla="*/ 539750 w 3130550"/>
                  <a:gd name="connsiteY50" fmla="*/ 1593850 h 3282950"/>
                  <a:gd name="connsiteX51" fmla="*/ 508000 w 3130550"/>
                  <a:gd name="connsiteY51" fmla="*/ 1593850 h 3282950"/>
                  <a:gd name="connsiteX52" fmla="*/ 469901 w 3130550"/>
                  <a:gd name="connsiteY52" fmla="*/ 1495170 h 3282950"/>
                  <a:gd name="connsiteX53" fmla="*/ 444500 w 3130550"/>
                  <a:gd name="connsiteY53" fmla="*/ 1292225 h 3282950"/>
                  <a:gd name="connsiteX54" fmla="*/ 444500 w 3130550"/>
                  <a:gd name="connsiteY54" fmla="*/ 1292225 h 3282950"/>
                  <a:gd name="connsiteX55" fmla="*/ 396875 w 3130550"/>
                  <a:gd name="connsiteY55" fmla="*/ 1266825 h 3282950"/>
                  <a:gd name="connsiteX56" fmla="*/ 365125 w 3130550"/>
                  <a:gd name="connsiteY56" fmla="*/ 1184275 h 3282950"/>
                  <a:gd name="connsiteX57" fmla="*/ 368300 w 3130550"/>
                  <a:gd name="connsiteY57" fmla="*/ 1095375 h 3282950"/>
                  <a:gd name="connsiteX58" fmla="*/ 276225 w 3130550"/>
                  <a:gd name="connsiteY58" fmla="*/ 1095375 h 3282950"/>
                  <a:gd name="connsiteX59" fmla="*/ 285750 w 3130550"/>
                  <a:gd name="connsiteY59" fmla="*/ 1047750 h 3282950"/>
                  <a:gd name="connsiteX60" fmla="*/ 273050 w 3130550"/>
                  <a:gd name="connsiteY60" fmla="*/ 1047750 h 3282950"/>
                  <a:gd name="connsiteX61" fmla="*/ 276225 w 3130550"/>
                  <a:gd name="connsiteY61" fmla="*/ 958850 h 3282950"/>
                  <a:gd name="connsiteX62" fmla="*/ 254000 w 3130550"/>
                  <a:gd name="connsiteY62" fmla="*/ 955675 h 3282950"/>
                  <a:gd name="connsiteX63" fmla="*/ 257175 w 3130550"/>
                  <a:gd name="connsiteY63" fmla="*/ 892175 h 3282950"/>
                  <a:gd name="connsiteX64" fmla="*/ 196850 w 3130550"/>
                  <a:gd name="connsiteY64" fmla="*/ 892175 h 3282950"/>
                  <a:gd name="connsiteX65" fmla="*/ 200025 w 3130550"/>
                  <a:gd name="connsiteY65" fmla="*/ 768350 h 3282950"/>
                  <a:gd name="connsiteX66" fmla="*/ 184150 w 3130550"/>
                  <a:gd name="connsiteY66" fmla="*/ 679450 h 3282950"/>
                  <a:gd name="connsiteX67" fmla="*/ 180975 w 3130550"/>
                  <a:gd name="connsiteY67" fmla="*/ 615950 h 3282950"/>
                  <a:gd name="connsiteX68" fmla="*/ 146050 w 3130550"/>
                  <a:gd name="connsiteY68" fmla="*/ 612775 h 3282950"/>
                  <a:gd name="connsiteX69" fmla="*/ 149225 w 3130550"/>
                  <a:gd name="connsiteY69" fmla="*/ 539750 h 3282950"/>
                  <a:gd name="connsiteX70" fmla="*/ 130175 w 3130550"/>
                  <a:gd name="connsiteY70" fmla="*/ 533400 h 3282950"/>
                  <a:gd name="connsiteX71" fmla="*/ 133350 w 3130550"/>
                  <a:gd name="connsiteY71" fmla="*/ 479425 h 3282950"/>
                  <a:gd name="connsiteX72" fmla="*/ 120650 w 3130550"/>
                  <a:gd name="connsiteY72" fmla="*/ 482600 h 3282950"/>
                  <a:gd name="connsiteX73" fmla="*/ 117475 w 3130550"/>
                  <a:gd name="connsiteY73" fmla="*/ 415925 h 3282950"/>
                  <a:gd name="connsiteX74" fmla="*/ 107950 w 3130550"/>
                  <a:gd name="connsiteY74" fmla="*/ 415925 h 3282950"/>
                  <a:gd name="connsiteX75" fmla="*/ 101600 w 3130550"/>
                  <a:gd name="connsiteY75" fmla="*/ 339725 h 3282950"/>
                  <a:gd name="connsiteX76" fmla="*/ 85725 w 3130550"/>
                  <a:gd name="connsiteY76" fmla="*/ 333375 h 3282950"/>
                  <a:gd name="connsiteX77" fmla="*/ 92075 w 3130550"/>
                  <a:gd name="connsiteY77" fmla="*/ 298450 h 3282950"/>
                  <a:gd name="connsiteX78" fmla="*/ 85725 w 3130550"/>
                  <a:gd name="connsiteY78" fmla="*/ 295275 h 3282950"/>
                  <a:gd name="connsiteX79" fmla="*/ 85725 w 3130550"/>
                  <a:gd name="connsiteY79" fmla="*/ 225425 h 3282950"/>
                  <a:gd name="connsiteX80" fmla="*/ 66675 w 3130550"/>
                  <a:gd name="connsiteY80" fmla="*/ 225425 h 3282950"/>
                  <a:gd name="connsiteX81" fmla="*/ 69850 w 3130550"/>
                  <a:gd name="connsiteY81" fmla="*/ 161925 h 3282950"/>
                  <a:gd name="connsiteX82" fmla="*/ 60325 w 3130550"/>
                  <a:gd name="connsiteY82" fmla="*/ 161925 h 3282950"/>
                  <a:gd name="connsiteX83" fmla="*/ 60325 w 3130550"/>
                  <a:gd name="connsiteY83" fmla="*/ 133350 h 3282950"/>
                  <a:gd name="connsiteX84" fmla="*/ 50800 w 3130550"/>
                  <a:gd name="connsiteY84" fmla="*/ 136525 h 3282950"/>
                  <a:gd name="connsiteX85" fmla="*/ 53975 w 3130550"/>
                  <a:gd name="connsiteY85" fmla="*/ 104775 h 3282950"/>
                  <a:gd name="connsiteX86" fmla="*/ 44450 w 3130550"/>
                  <a:gd name="connsiteY86" fmla="*/ 104775 h 3282950"/>
                  <a:gd name="connsiteX87" fmla="*/ 50800 w 3130550"/>
                  <a:gd name="connsiteY87" fmla="*/ 76200 h 3282950"/>
                  <a:gd name="connsiteX88" fmla="*/ 31750 w 3130550"/>
                  <a:gd name="connsiteY88" fmla="*/ 73025 h 3282950"/>
                  <a:gd name="connsiteX89" fmla="*/ 34925 w 3130550"/>
                  <a:gd name="connsiteY89" fmla="*/ 38100 h 3282950"/>
                  <a:gd name="connsiteX90" fmla="*/ 28575 w 3130550"/>
                  <a:gd name="connsiteY90" fmla="*/ 31750 h 3282950"/>
                  <a:gd name="connsiteX91" fmla="*/ 28575 w 3130550"/>
                  <a:gd name="connsiteY91" fmla="*/ 0 h 3282950"/>
                  <a:gd name="connsiteX92" fmla="*/ 0 w 3130550"/>
                  <a:gd name="connsiteY92" fmla="*/ 0 h 328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3130550" h="3282950">
                    <a:moveTo>
                      <a:pt x="3130550" y="3282950"/>
                    </a:moveTo>
                    <a:lnTo>
                      <a:pt x="1768475" y="3279775"/>
                    </a:lnTo>
                    <a:cubicBezTo>
                      <a:pt x="1767417" y="3227917"/>
                      <a:pt x="1766358" y="3176058"/>
                      <a:pt x="1765300" y="3124200"/>
                    </a:cubicBezTo>
                    <a:lnTo>
                      <a:pt x="1571625" y="3127375"/>
                    </a:lnTo>
                    <a:lnTo>
                      <a:pt x="1577975" y="3035300"/>
                    </a:lnTo>
                    <a:lnTo>
                      <a:pt x="1457325" y="3035300"/>
                    </a:lnTo>
                    <a:cubicBezTo>
                      <a:pt x="1456267" y="2980267"/>
                      <a:pt x="1455208" y="2925233"/>
                      <a:pt x="1454150" y="2870200"/>
                    </a:cubicBezTo>
                    <a:lnTo>
                      <a:pt x="1222375" y="2870200"/>
                    </a:lnTo>
                    <a:lnTo>
                      <a:pt x="1222375" y="2813050"/>
                    </a:lnTo>
                    <a:lnTo>
                      <a:pt x="1149350" y="2816225"/>
                    </a:lnTo>
                    <a:lnTo>
                      <a:pt x="1152525" y="2762250"/>
                    </a:lnTo>
                    <a:lnTo>
                      <a:pt x="1127125" y="2759075"/>
                    </a:lnTo>
                    <a:cubicBezTo>
                      <a:pt x="1128183" y="2719917"/>
                      <a:pt x="1129242" y="2690283"/>
                      <a:pt x="1130300" y="2651125"/>
                    </a:cubicBezTo>
                    <a:lnTo>
                      <a:pt x="1092200" y="2651125"/>
                    </a:lnTo>
                    <a:lnTo>
                      <a:pt x="1095375" y="2593975"/>
                    </a:lnTo>
                    <a:lnTo>
                      <a:pt x="1057275" y="2597150"/>
                    </a:lnTo>
                    <a:lnTo>
                      <a:pt x="1060450" y="2536825"/>
                    </a:lnTo>
                    <a:lnTo>
                      <a:pt x="1000125" y="2536825"/>
                    </a:lnTo>
                    <a:lnTo>
                      <a:pt x="1003300" y="2489200"/>
                    </a:lnTo>
                    <a:lnTo>
                      <a:pt x="942975" y="2492375"/>
                    </a:lnTo>
                    <a:lnTo>
                      <a:pt x="949325" y="2444750"/>
                    </a:lnTo>
                    <a:lnTo>
                      <a:pt x="914400" y="2444750"/>
                    </a:lnTo>
                    <a:cubicBezTo>
                      <a:pt x="914400" y="2429933"/>
                      <a:pt x="912283" y="2401358"/>
                      <a:pt x="914400" y="2400300"/>
                    </a:cubicBezTo>
                    <a:cubicBezTo>
                      <a:pt x="916517" y="2399242"/>
                      <a:pt x="880533" y="2398183"/>
                      <a:pt x="863600" y="2397125"/>
                    </a:cubicBezTo>
                    <a:lnTo>
                      <a:pt x="869950" y="2346325"/>
                    </a:lnTo>
                    <a:lnTo>
                      <a:pt x="822325" y="2349500"/>
                    </a:lnTo>
                    <a:lnTo>
                      <a:pt x="822325" y="2279650"/>
                    </a:lnTo>
                    <a:lnTo>
                      <a:pt x="790575" y="2273300"/>
                    </a:lnTo>
                    <a:lnTo>
                      <a:pt x="793750" y="2212975"/>
                    </a:lnTo>
                    <a:lnTo>
                      <a:pt x="755650" y="2209800"/>
                    </a:lnTo>
                    <a:lnTo>
                      <a:pt x="762000" y="2130425"/>
                    </a:lnTo>
                    <a:lnTo>
                      <a:pt x="762000" y="2130425"/>
                    </a:lnTo>
                    <a:lnTo>
                      <a:pt x="742950" y="2124075"/>
                    </a:lnTo>
                    <a:lnTo>
                      <a:pt x="749300" y="2035175"/>
                    </a:lnTo>
                    <a:lnTo>
                      <a:pt x="682625" y="2028825"/>
                    </a:lnTo>
                    <a:lnTo>
                      <a:pt x="685800" y="1965325"/>
                    </a:lnTo>
                    <a:lnTo>
                      <a:pt x="679450" y="1933575"/>
                    </a:lnTo>
                    <a:lnTo>
                      <a:pt x="660400" y="1933575"/>
                    </a:lnTo>
                    <a:lnTo>
                      <a:pt x="666750" y="1889125"/>
                    </a:lnTo>
                    <a:lnTo>
                      <a:pt x="666750" y="1860550"/>
                    </a:lnTo>
                    <a:lnTo>
                      <a:pt x="647700" y="1863725"/>
                    </a:lnTo>
                    <a:lnTo>
                      <a:pt x="654050" y="1831975"/>
                    </a:lnTo>
                    <a:lnTo>
                      <a:pt x="625475" y="1828800"/>
                    </a:lnTo>
                    <a:lnTo>
                      <a:pt x="625475" y="1774825"/>
                    </a:lnTo>
                    <a:lnTo>
                      <a:pt x="596900" y="1774825"/>
                    </a:lnTo>
                    <a:lnTo>
                      <a:pt x="600075" y="1736725"/>
                    </a:lnTo>
                    <a:lnTo>
                      <a:pt x="558800" y="1733550"/>
                    </a:lnTo>
                    <a:lnTo>
                      <a:pt x="565150" y="1673225"/>
                    </a:lnTo>
                    <a:lnTo>
                      <a:pt x="565150" y="1673225"/>
                    </a:lnTo>
                    <a:lnTo>
                      <a:pt x="536575" y="1670050"/>
                    </a:lnTo>
                    <a:lnTo>
                      <a:pt x="539750" y="1593850"/>
                    </a:lnTo>
                    <a:lnTo>
                      <a:pt x="508000" y="1593850"/>
                    </a:lnTo>
                    <a:lnTo>
                      <a:pt x="469901" y="1495170"/>
                    </a:lnTo>
                    <a:lnTo>
                      <a:pt x="444500" y="1292225"/>
                    </a:lnTo>
                    <a:lnTo>
                      <a:pt x="444500" y="1292225"/>
                    </a:lnTo>
                    <a:lnTo>
                      <a:pt x="396875" y="1266825"/>
                    </a:lnTo>
                    <a:lnTo>
                      <a:pt x="365125" y="1184275"/>
                    </a:lnTo>
                    <a:lnTo>
                      <a:pt x="368300" y="1095375"/>
                    </a:lnTo>
                    <a:lnTo>
                      <a:pt x="276225" y="1095375"/>
                    </a:lnTo>
                    <a:lnTo>
                      <a:pt x="285750" y="1047750"/>
                    </a:lnTo>
                    <a:lnTo>
                      <a:pt x="273050" y="1047750"/>
                    </a:lnTo>
                    <a:lnTo>
                      <a:pt x="276225" y="958850"/>
                    </a:lnTo>
                    <a:lnTo>
                      <a:pt x="254000" y="955675"/>
                    </a:lnTo>
                    <a:lnTo>
                      <a:pt x="257175" y="892175"/>
                    </a:lnTo>
                    <a:lnTo>
                      <a:pt x="196850" y="892175"/>
                    </a:lnTo>
                    <a:cubicBezTo>
                      <a:pt x="197908" y="850900"/>
                      <a:pt x="198967" y="809625"/>
                      <a:pt x="200025" y="768350"/>
                    </a:cubicBezTo>
                    <a:lnTo>
                      <a:pt x="184150" y="679450"/>
                    </a:lnTo>
                    <a:lnTo>
                      <a:pt x="180975" y="615950"/>
                    </a:lnTo>
                    <a:lnTo>
                      <a:pt x="146050" y="612775"/>
                    </a:lnTo>
                    <a:lnTo>
                      <a:pt x="149225" y="539750"/>
                    </a:lnTo>
                    <a:lnTo>
                      <a:pt x="130175" y="533400"/>
                    </a:lnTo>
                    <a:lnTo>
                      <a:pt x="133350" y="479425"/>
                    </a:lnTo>
                    <a:lnTo>
                      <a:pt x="120650" y="482600"/>
                    </a:lnTo>
                    <a:lnTo>
                      <a:pt x="117475" y="415925"/>
                    </a:lnTo>
                    <a:lnTo>
                      <a:pt x="107950" y="415925"/>
                    </a:lnTo>
                    <a:lnTo>
                      <a:pt x="101600" y="339725"/>
                    </a:lnTo>
                    <a:lnTo>
                      <a:pt x="85725" y="333375"/>
                    </a:lnTo>
                    <a:lnTo>
                      <a:pt x="92075" y="298450"/>
                    </a:lnTo>
                    <a:lnTo>
                      <a:pt x="85725" y="295275"/>
                    </a:lnTo>
                    <a:lnTo>
                      <a:pt x="85725" y="225425"/>
                    </a:lnTo>
                    <a:lnTo>
                      <a:pt x="66675" y="225425"/>
                    </a:lnTo>
                    <a:lnTo>
                      <a:pt x="69850" y="161925"/>
                    </a:lnTo>
                    <a:lnTo>
                      <a:pt x="60325" y="161925"/>
                    </a:lnTo>
                    <a:lnTo>
                      <a:pt x="60325" y="133350"/>
                    </a:lnTo>
                    <a:lnTo>
                      <a:pt x="50800" y="136525"/>
                    </a:lnTo>
                    <a:lnTo>
                      <a:pt x="53975" y="104775"/>
                    </a:lnTo>
                    <a:lnTo>
                      <a:pt x="44450" y="104775"/>
                    </a:lnTo>
                    <a:lnTo>
                      <a:pt x="50800" y="76200"/>
                    </a:lnTo>
                    <a:lnTo>
                      <a:pt x="31750" y="73025"/>
                    </a:lnTo>
                    <a:lnTo>
                      <a:pt x="34925" y="38100"/>
                    </a:lnTo>
                    <a:lnTo>
                      <a:pt x="28575" y="31750"/>
                    </a:lnTo>
                    <a:lnTo>
                      <a:pt x="28575" y="0"/>
                    </a:lnTo>
                    <a:lnTo>
                      <a:pt x="0" y="0"/>
                    </a:lnTo>
                  </a:path>
                </a:pathLst>
              </a:custGeom>
              <a:ln>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685732">
                  <a:defRPr/>
                </a:pPr>
                <a:endParaRPr lang="en-US">
                  <a:solidFill>
                    <a:prstClr val="black"/>
                  </a:solidFill>
                  <a:latin typeface="Calibri" panose="020F0502020204030204" pitchFamily="34" charset="0"/>
                </a:endParaRPr>
              </a:p>
            </p:txBody>
          </p:sp>
          <p:grpSp>
            <p:nvGrpSpPr>
              <p:cNvPr id="186" name="Group 185">
                <a:extLst>
                  <a:ext uri="{FF2B5EF4-FFF2-40B4-BE49-F238E27FC236}">
                    <a16:creationId xmlns:a16="http://schemas.microsoft.com/office/drawing/2014/main" id="{D3497D74-18D3-42F0-B252-30BFE6786D73}"/>
                  </a:ext>
                </a:extLst>
              </p:cNvPr>
              <p:cNvGrpSpPr/>
              <p:nvPr/>
            </p:nvGrpSpPr>
            <p:grpSpPr>
              <a:xfrm>
                <a:off x="1498600" y="1016000"/>
                <a:ext cx="3215250" cy="3358125"/>
                <a:chOff x="1498600" y="1016000"/>
                <a:chExt cx="3215250" cy="3358125"/>
              </a:xfrm>
            </p:grpSpPr>
            <p:grpSp>
              <p:nvGrpSpPr>
                <p:cNvPr id="187" name="Group 186">
                  <a:extLst>
                    <a:ext uri="{FF2B5EF4-FFF2-40B4-BE49-F238E27FC236}">
                      <a16:creationId xmlns:a16="http://schemas.microsoft.com/office/drawing/2014/main" id="{449F9246-87D0-472A-8813-7CF7CA8B0ED5}"/>
                    </a:ext>
                  </a:extLst>
                </p:cNvPr>
                <p:cNvGrpSpPr/>
                <p:nvPr/>
              </p:nvGrpSpPr>
              <p:grpSpPr>
                <a:xfrm>
                  <a:off x="4641850" y="4302125"/>
                  <a:ext cx="72000" cy="72000"/>
                  <a:chOff x="2619375" y="3260725"/>
                  <a:chExt cx="72000" cy="72000"/>
                </a:xfrm>
              </p:grpSpPr>
              <p:cxnSp>
                <p:nvCxnSpPr>
                  <p:cNvPr id="303" name="Straight Connector 302">
                    <a:extLst>
                      <a:ext uri="{FF2B5EF4-FFF2-40B4-BE49-F238E27FC236}">
                        <a16:creationId xmlns:a16="http://schemas.microsoft.com/office/drawing/2014/main" id="{7AFE697D-E2ED-4296-BAE5-81E62CE93DD6}"/>
                      </a:ext>
                    </a:extLst>
                  </p:cNvPr>
                  <p:cNvCxnSpPr/>
                  <p:nvPr/>
                </p:nvCxnSpPr>
                <p:spPr>
                  <a:xfrm>
                    <a:off x="2655375" y="3260725"/>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304" name="Straight Connector 303">
                    <a:extLst>
                      <a:ext uri="{FF2B5EF4-FFF2-40B4-BE49-F238E27FC236}">
                        <a16:creationId xmlns:a16="http://schemas.microsoft.com/office/drawing/2014/main" id="{40EDBC8E-F35F-4134-A280-9B2A0642339B}"/>
                      </a:ext>
                    </a:extLst>
                  </p:cNvPr>
                  <p:cNvCxnSpPr/>
                  <p:nvPr/>
                </p:nvCxnSpPr>
                <p:spPr>
                  <a:xfrm rot="16200000">
                    <a:off x="2655375" y="3260726"/>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188" name="Group 187">
                  <a:extLst>
                    <a:ext uri="{FF2B5EF4-FFF2-40B4-BE49-F238E27FC236}">
                      <a16:creationId xmlns:a16="http://schemas.microsoft.com/office/drawing/2014/main" id="{BE4DB952-1BCF-464D-B2E7-27C91E1F2BDC}"/>
                    </a:ext>
                  </a:extLst>
                </p:cNvPr>
                <p:cNvGrpSpPr/>
                <p:nvPr/>
              </p:nvGrpSpPr>
              <p:grpSpPr>
                <a:xfrm>
                  <a:off x="3085087" y="4142754"/>
                  <a:ext cx="419088" cy="228196"/>
                  <a:chOff x="2272287" y="3104529"/>
                  <a:chExt cx="419088" cy="228196"/>
                </a:xfrm>
              </p:grpSpPr>
              <p:cxnSp>
                <p:nvCxnSpPr>
                  <p:cNvPr id="297" name="Straight Connector 296">
                    <a:extLst>
                      <a:ext uri="{FF2B5EF4-FFF2-40B4-BE49-F238E27FC236}">
                        <a16:creationId xmlns:a16="http://schemas.microsoft.com/office/drawing/2014/main" id="{2A929D75-68FF-45C0-9F17-BFDFBCE7DBAD}"/>
                      </a:ext>
                    </a:extLst>
                  </p:cNvPr>
                  <p:cNvCxnSpPr/>
                  <p:nvPr/>
                </p:nvCxnSpPr>
                <p:spPr>
                  <a:xfrm>
                    <a:off x="2655375" y="3260725"/>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98" name="Straight Connector 297">
                    <a:extLst>
                      <a:ext uri="{FF2B5EF4-FFF2-40B4-BE49-F238E27FC236}">
                        <a16:creationId xmlns:a16="http://schemas.microsoft.com/office/drawing/2014/main" id="{DD743AF4-921B-47C9-91A7-A67417906438}"/>
                      </a:ext>
                    </a:extLst>
                  </p:cNvPr>
                  <p:cNvCxnSpPr/>
                  <p:nvPr/>
                </p:nvCxnSpPr>
                <p:spPr>
                  <a:xfrm rot="16200000">
                    <a:off x="2655375" y="3260726"/>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99" name="Straight Connector 298">
                    <a:extLst>
                      <a:ext uri="{FF2B5EF4-FFF2-40B4-BE49-F238E27FC236}">
                        <a16:creationId xmlns:a16="http://schemas.microsoft.com/office/drawing/2014/main" id="{CFDABDE5-E218-4F0D-93BB-A693C6E6DBEA}"/>
                      </a:ext>
                    </a:extLst>
                  </p:cNvPr>
                  <p:cNvCxnSpPr/>
                  <p:nvPr/>
                </p:nvCxnSpPr>
                <p:spPr>
                  <a:xfrm>
                    <a:off x="2509444" y="3260725"/>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300" name="Straight Connector 299">
                    <a:extLst>
                      <a:ext uri="{FF2B5EF4-FFF2-40B4-BE49-F238E27FC236}">
                        <a16:creationId xmlns:a16="http://schemas.microsoft.com/office/drawing/2014/main" id="{C9EE254E-8109-4A85-B239-5DBB298B8113}"/>
                      </a:ext>
                    </a:extLst>
                  </p:cNvPr>
                  <p:cNvCxnSpPr/>
                  <p:nvPr/>
                </p:nvCxnSpPr>
                <p:spPr>
                  <a:xfrm rot="16200000">
                    <a:off x="2509442" y="3260726"/>
                    <a:ext cx="0" cy="72001"/>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301" name="Straight Connector 300">
                    <a:extLst>
                      <a:ext uri="{FF2B5EF4-FFF2-40B4-BE49-F238E27FC236}">
                        <a16:creationId xmlns:a16="http://schemas.microsoft.com/office/drawing/2014/main" id="{4F01FA17-2D9C-49AF-92C5-D72F057B31E3}"/>
                      </a:ext>
                    </a:extLst>
                  </p:cNvPr>
                  <p:cNvCxnSpPr/>
                  <p:nvPr/>
                </p:nvCxnSpPr>
                <p:spPr>
                  <a:xfrm>
                    <a:off x="2308293" y="3104529"/>
                    <a:ext cx="0" cy="72001"/>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302" name="Straight Connector 301">
                    <a:extLst>
                      <a:ext uri="{FF2B5EF4-FFF2-40B4-BE49-F238E27FC236}">
                        <a16:creationId xmlns:a16="http://schemas.microsoft.com/office/drawing/2014/main" id="{323E69A5-B285-4B2B-9CB8-D6A733BD8D79}"/>
                      </a:ext>
                    </a:extLst>
                  </p:cNvPr>
                  <p:cNvCxnSpPr/>
                  <p:nvPr/>
                </p:nvCxnSpPr>
                <p:spPr>
                  <a:xfrm rot="16200000">
                    <a:off x="2308288" y="3104528"/>
                    <a:ext cx="0" cy="72001"/>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189" name="Group 188">
                  <a:extLst>
                    <a:ext uri="{FF2B5EF4-FFF2-40B4-BE49-F238E27FC236}">
                      <a16:creationId xmlns:a16="http://schemas.microsoft.com/office/drawing/2014/main" id="{6BF00BF5-4289-46AD-8675-C6EB55E80D0F}"/>
                    </a:ext>
                  </a:extLst>
                </p:cNvPr>
                <p:cNvGrpSpPr/>
                <p:nvPr/>
              </p:nvGrpSpPr>
              <p:grpSpPr>
                <a:xfrm>
                  <a:off x="3200400" y="4140200"/>
                  <a:ext cx="72000" cy="72000"/>
                  <a:chOff x="2619375" y="3260725"/>
                  <a:chExt cx="72000" cy="72000"/>
                </a:xfrm>
              </p:grpSpPr>
              <p:cxnSp>
                <p:nvCxnSpPr>
                  <p:cNvPr id="295" name="Straight Connector 294">
                    <a:extLst>
                      <a:ext uri="{FF2B5EF4-FFF2-40B4-BE49-F238E27FC236}">
                        <a16:creationId xmlns:a16="http://schemas.microsoft.com/office/drawing/2014/main" id="{BEF5D2CA-A300-4346-9EF2-83DF1B6EEE47}"/>
                      </a:ext>
                    </a:extLst>
                  </p:cNvPr>
                  <p:cNvCxnSpPr/>
                  <p:nvPr/>
                </p:nvCxnSpPr>
                <p:spPr>
                  <a:xfrm>
                    <a:off x="2655375" y="3260725"/>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96" name="Straight Connector 295">
                    <a:extLst>
                      <a:ext uri="{FF2B5EF4-FFF2-40B4-BE49-F238E27FC236}">
                        <a16:creationId xmlns:a16="http://schemas.microsoft.com/office/drawing/2014/main" id="{567F9C1E-9E43-4DC6-93D8-5926C2C0481B}"/>
                      </a:ext>
                    </a:extLst>
                  </p:cNvPr>
                  <p:cNvCxnSpPr/>
                  <p:nvPr/>
                </p:nvCxnSpPr>
                <p:spPr>
                  <a:xfrm rot="16200000">
                    <a:off x="2655375" y="3260726"/>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190" name="Group 189">
                  <a:extLst>
                    <a:ext uri="{FF2B5EF4-FFF2-40B4-BE49-F238E27FC236}">
                      <a16:creationId xmlns:a16="http://schemas.microsoft.com/office/drawing/2014/main" id="{C96C609A-42C5-44A1-8B69-736EB9745992}"/>
                    </a:ext>
                  </a:extLst>
                </p:cNvPr>
                <p:cNvGrpSpPr/>
                <p:nvPr/>
              </p:nvGrpSpPr>
              <p:grpSpPr>
                <a:xfrm>
                  <a:off x="3181350" y="4140200"/>
                  <a:ext cx="72000" cy="72000"/>
                  <a:chOff x="2619375" y="3260725"/>
                  <a:chExt cx="72000" cy="72000"/>
                </a:xfrm>
              </p:grpSpPr>
              <p:cxnSp>
                <p:nvCxnSpPr>
                  <p:cNvPr id="293" name="Straight Connector 292">
                    <a:extLst>
                      <a:ext uri="{FF2B5EF4-FFF2-40B4-BE49-F238E27FC236}">
                        <a16:creationId xmlns:a16="http://schemas.microsoft.com/office/drawing/2014/main" id="{1409851A-65D5-4A47-B007-554E8859EFBC}"/>
                      </a:ext>
                    </a:extLst>
                  </p:cNvPr>
                  <p:cNvCxnSpPr/>
                  <p:nvPr/>
                </p:nvCxnSpPr>
                <p:spPr>
                  <a:xfrm>
                    <a:off x="2655375" y="3260725"/>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94" name="Straight Connector 293">
                    <a:extLst>
                      <a:ext uri="{FF2B5EF4-FFF2-40B4-BE49-F238E27FC236}">
                        <a16:creationId xmlns:a16="http://schemas.microsoft.com/office/drawing/2014/main" id="{69BBD9E4-0BB5-4970-8250-F34D0D09A4D4}"/>
                      </a:ext>
                    </a:extLst>
                  </p:cNvPr>
                  <p:cNvCxnSpPr/>
                  <p:nvPr/>
                </p:nvCxnSpPr>
                <p:spPr>
                  <a:xfrm rot="16200000">
                    <a:off x="2655375" y="3260726"/>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191" name="Group 190">
                  <a:extLst>
                    <a:ext uri="{FF2B5EF4-FFF2-40B4-BE49-F238E27FC236}">
                      <a16:creationId xmlns:a16="http://schemas.microsoft.com/office/drawing/2014/main" id="{5DFA516F-0F8B-4438-A63A-33404AF04094}"/>
                    </a:ext>
                  </a:extLst>
                </p:cNvPr>
                <p:cNvGrpSpPr/>
                <p:nvPr/>
              </p:nvGrpSpPr>
              <p:grpSpPr>
                <a:xfrm>
                  <a:off x="3155950" y="4140200"/>
                  <a:ext cx="72000" cy="72000"/>
                  <a:chOff x="2619375" y="3260725"/>
                  <a:chExt cx="72000" cy="72000"/>
                </a:xfrm>
              </p:grpSpPr>
              <p:cxnSp>
                <p:nvCxnSpPr>
                  <p:cNvPr id="291" name="Straight Connector 290">
                    <a:extLst>
                      <a:ext uri="{FF2B5EF4-FFF2-40B4-BE49-F238E27FC236}">
                        <a16:creationId xmlns:a16="http://schemas.microsoft.com/office/drawing/2014/main" id="{E91D3441-03E9-4D94-8D6E-9CDFF761906C}"/>
                      </a:ext>
                    </a:extLst>
                  </p:cNvPr>
                  <p:cNvCxnSpPr/>
                  <p:nvPr/>
                </p:nvCxnSpPr>
                <p:spPr>
                  <a:xfrm>
                    <a:off x="2655375" y="3260725"/>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92" name="Straight Connector 291">
                    <a:extLst>
                      <a:ext uri="{FF2B5EF4-FFF2-40B4-BE49-F238E27FC236}">
                        <a16:creationId xmlns:a16="http://schemas.microsoft.com/office/drawing/2014/main" id="{D29E3B3F-F670-4543-897E-CC8DCC72CA6C}"/>
                      </a:ext>
                    </a:extLst>
                  </p:cNvPr>
                  <p:cNvCxnSpPr/>
                  <p:nvPr/>
                </p:nvCxnSpPr>
                <p:spPr>
                  <a:xfrm rot="16200000">
                    <a:off x="2655375" y="3260726"/>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192" name="Group 191">
                  <a:extLst>
                    <a:ext uri="{FF2B5EF4-FFF2-40B4-BE49-F238E27FC236}">
                      <a16:creationId xmlns:a16="http://schemas.microsoft.com/office/drawing/2014/main" id="{0D075966-D314-4232-8BC2-5BFB4EF89A52}"/>
                    </a:ext>
                  </a:extLst>
                </p:cNvPr>
                <p:cNvGrpSpPr/>
                <p:nvPr/>
              </p:nvGrpSpPr>
              <p:grpSpPr>
                <a:xfrm>
                  <a:off x="3041650" y="4054475"/>
                  <a:ext cx="72000" cy="72000"/>
                  <a:chOff x="2619375" y="3260725"/>
                  <a:chExt cx="72000" cy="72000"/>
                </a:xfrm>
              </p:grpSpPr>
              <p:cxnSp>
                <p:nvCxnSpPr>
                  <p:cNvPr id="289" name="Straight Connector 288">
                    <a:extLst>
                      <a:ext uri="{FF2B5EF4-FFF2-40B4-BE49-F238E27FC236}">
                        <a16:creationId xmlns:a16="http://schemas.microsoft.com/office/drawing/2014/main" id="{15633286-9EAA-4567-ADA9-D507FBFFD951}"/>
                      </a:ext>
                    </a:extLst>
                  </p:cNvPr>
                  <p:cNvCxnSpPr/>
                  <p:nvPr/>
                </p:nvCxnSpPr>
                <p:spPr>
                  <a:xfrm>
                    <a:off x="2655375" y="3260725"/>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90" name="Straight Connector 289">
                    <a:extLst>
                      <a:ext uri="{FF2B5EF4-FFF2-40B4-BE49-F238E27FC236}">
                        <a16:creationId xmlns:a16="http://schemas.microsoft.com/office/drawing/2014/main" id="{1B5AD595-58B1-4605-8820-0653A52E38FB}"/>
                      </a:ext>
                    </a:extLst>
                  </p:cNvPr>
                  <p:cNvCxnSpPr/>
                  <p:nvPr/>
                </p:nvCxnSpPr>
                <p:spPr>
                  <a:xfrm rot="16200000">
                    <a:off x="2655375" y="3260726"/>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193" name="Group 192">
                  <a:extLst>
                    <a:ext uri="{FF2B5EF4-FFF2-40B4-BE49-F238E27FC236}">
                      <a16:creationId xmlns:a16="http://schemas.microsoft.com/office/drawing/2014/main" id="{E300FBA5-F3E3-43A4-9E75-0D52E41063D3}"/>
                    </a:ext>
                  </a:extLst>
                </p:cNvPr>
                <p:cNvGrpSpPr/>
                <p:nvPr/>
              </p:nvGrpSpPr>
              <p:grpSpPr>
                <a:xfrm>
                  <a:off x="2847975" y="3889375"/>
                  <a:ext cx="72000" cy="72000"/>
                  <a:chOff x="2619375" y="3260725"/>
                  <a:chExt cx="72000" cy="72000"/>
                </a:xfrm>
              </p:grpSpPr>
              <p:cxnSp>
                <p:nvCxnSpPr>
                  <p:cNvPr id="287" name="Straight Connector 286">
                    <a:extLst>
                      <a:ext uri="{FF2B5EF4-FFF2-40B4-BE49-F238E27FC236}">
                        <a16:creationId xmlns:a16="http://schemas.microsoft.com/office/drawing/2014/main" id="{0DCE0F79-D776-4AD8-B646-E9C2ECDF5D0B}"/>
                      </a:ext>
                    </a:extLst>
                  </p:cNvPr>
                  <p:cNvCxnSpPr/>
                  <p:nvPr/>
                </p:nvCxnSpPr>
                <p:spPr>
                  <a:xfrm>
                    <a:off x="2655375" y="3260725"/>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88" name="Straight Connector 287">
                    <a:extLst>
                      <a:ext uri="{FF2B5EF4-FFF2-40B4-BE49-F238E27FC236}">
                        <a16:creationId xmlns:a16="http://schemas.microsoft.com/office/drawing/2014/main" id="{23E5F894-4010-40F4-B3F2-1009C8439AC0}"/>
                      </a:ext>
                    </a:extLst>
                  </p:cNvPr>
                  <p:cNvCxnSpPr/>
                  <p:nvPr/>
                </p:nvCxnSpPr>
                <p:spPr>
                  <a:xfrm rot="16200000">
                    <a:off x="2655375" y="3260726"/>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194" name="Group 193">
                  <a:extLst>
                    <a:ext uri="{FF2B5EF4-FFF2-40B4-BE49-F238E27FC236}">
                      <a16:creationId xmlns:a16="http://schemas.microsoft.com/office/drawing/2014/main" id="{8553BBDD-E292-4392-AF05-F247CED42590}"/>
                    </a:ext>
                  </a:extLst>
                </p:cNvPr>
                <p:cNvGrpSpPr/>
                <p:nvPr/>
              </p:nvGrpSpPr>
              <p:grpSpPr>
                <a:xfrm>
                  <a:off x="2800350" y="3889375"/>
                  <a:ext cx="72000" cy="72000"/>
                  <a:chOff x="2619375" y="3260725"/>
                  <a:chExt cx="72000" cy="72000"/>
                </a:xfrm>
              </p:grpSpPr>
              <p:cxnSp>
                <p:nvCxnSpPr>
                  <p:cNvPr id="285" name="Straight Connector 284">
                    <a:extLst>
                      <a:ext uri="{FF2B5EF4-FFF2-40B4-BE49-F238E27FC236}">
                        <a16:creationId xmlns:a16="http://schemas.microsoft.com/office/drawing/2014/main" id="{5146F18E-0E2D-437A-8902-6171A2D4497B}"/>
                      </a:ext>
                    </a:extLst>
                  </p:cNvPr>
                  <p:cNvCxnSpPr/>
                  <p:nvPr/>
                </p:nvCxnSpPr>
                <p:spPr>
                  <a:xfrm>
                    <a:off x="2655375" y="3260725"/>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86" name="Straight Connector 285">
                    <a:extLst>
                      <a:ext uri="{FF2B5EF4-FFF2-40B4-BE49-F238E27FC236}">
                        <a16:creationId xmlns:a16="http://schemas.microsoft.com/office/drawing/2014/main" id="{AAB10557-19AE-4995-A2D0-B4D071E7F544}"/>
                      </a:ext>
                    </a:extLst>
                  </p:cNvPr>
                  <p:cNvCxnSpPr/>
                  <p:nvPr/>
                </p:nvCxnSpPr>
                <p:spPr>
                  <a:xfrm rot="16200000">
                    <a:off x="2655375" y="3260726"/>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195" name="Group 194">
                  <a:extLst>
                    <a:ext uri="{FF2B5EF4-FFF2-40B4-BE49-F238E27FC236}">
                      <a16:creationId xmlns:a16="http://schemas.microsoft.com/office/drawing/2014/main" id="{3D552907-3EB6-4DEC-A9F7-0CD3B2BFABB9}"/>
                    </a:ext>
                  </a:extLst>
                </p:cNvPr>
                <p:cNvGrpSpPr/>
                <p:nvPr/>
              </p:nvGrpSpPr>
              <p:grpSpPr>
                <a:xfrm>
                  <a:off x="2765425" y="3889375"/>
                  <a:ext cx="72000" cy="72000"/>
                  <a:chOff x="2619375" y="3260725"/>
                  <a:chExt cx="72000" cy="72000"/>
                </a:xfrm>
              </p:grpSpPr>
              <p:cxnSp>
                <p:nvCxnSpPr>
                  <p:cNvPr id="283" name="Straight Connector 282">
                    <a:extLst>
                      <a:ext uri="{FF2B5EF4-FFF2-40B4-BE49-F238E27FC236}">
                        <a16:creationId xmlns:a16="http://schemas.microsoft.com/office/drawing/2014/main" id="{694AC83A-7168-44CE-9D48-881E3016F6DD}"/>
                      </a:ext>
                    </a:extLst>
                  </p:cNvPr>
                  <p:cNvCxnSpPr/>
                  <p:nvPr/>
                </p:nvCxnSpPr>
                <p:spPr>
                  <a:xfrm>
                    <a:off x="2655375" y="3260725"/>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84" name="Straight Connector 283">
                    <a:extLst>
                      <a:ext uri="{FF2B5EF4-FFF2-40B4-BE49-F238E27FC236}">
                        <a16:creationId xmlns:a16="http://schemas.microsoft.com/office/drawing/2014/main" id="{6D167C0C-7EB4-4B4D-AB1B-557006978AA5}"/>
                      </a:ext>
                    </a:extLst>
                  </p:cNvPr>
                  <p:cNvCxnSpPr/>
                  <p:nvPr/>
                </p:nvCxnSpPr>
                <p:spPr>
                  <a:xfrm rot="16200000">
                    <a:off x="2655375" y="3260726"/>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196" name="Group 195">
                  <a:extLst>
                    <a:ext uri="{FF2B5EF4-FFF2-40B4-BE49-F238E27FC236}">
                      <a16:creationId xmlns:a16="http://schemas.microsoft.com/office/drawing/2014/main" id="{41DDFAB6-4C62-4592-8D8C-157A871BD300}"/>
                    </a:ext>
                  </a:extLst>
                </p:cNvPr>
                <p:cNvGrpSpPr/>
                <p:nvPr/>
              </p:nvGrpSpPr>
              <p:grpSpPr>
                <a:xfrm>
                  <a:off x="2743200" y="3889375"/>
                  <a:ext cx="72000" cy="72000"/>
                  <a:chOff x="2619375" y="3260725"/>
                  <a:chExt cx="72000" cy="72000"/>
                </a:xfrm>
              </p:grpSpPr>
              <p:cxnSp>
                <p:nvCxnSpPr>
                  <p:cNvPr id="281" name="Straight Connector 280">
                    <a:extLst>
                      <a:ext uri="{FF2B5EF4-FFF2-40B4-BE49-F238E27FC236}">
                        <a16:creationId xmlns:a16="http://schemas.microsoft.com/office/drawing/2014/main" id="{D00232D8-678E-4652-9436-5751C09D5202}"/>
                      </a:ext>
                    </a:extLst>
                  </p:cNvPr>
                  <p:cNvCxnSpPr/>
                  <p:nvPr/>
                </p:nvCxnSpPr>
                <p:spPr>
                  <a:xfrm>
                    <a:off x="2655375" y="3260725"/>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82" name="Straight Connector 281">
                    <a:extLst>
                      <a:ext uri="{FF2B5EF4-FFF2-40B4-BE49-F238E27FC236}">
                        <a16:creationId xmlns:a16="http://schemas.microsoft.com/office/drawing/2014/main" id="{9B650E5E-653E-4EDD-B013-125298A08600}"/>
                      </a:ext>
                    </a:extLst>
                  </p:cNvPr>
                  <p:cNvCxnSpPr/>
                  <p:nvPr/>
                </p:nvCxnSpPr>
                <p:spPr>
                  <a:xfrm rot="16200000">
                    <a:off x="2655375" y="3260726"/>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197" name="Group 196">
                  <a:extLst>
                    <a:ext uri="{FF2B5EF4-FFF2-40B4-BE49-F238E27FC236}">
                      <a16:creationId xmlns:a16="http://schemas.microsoft.com/office/drawing/2014/main" id="{585748F7-F084-4CE1-A43E-D19AE04C27B1}"/>
                    </a:ext>
                  </a:extLst>
                </p:cNvPr>
                <p:cNvGrpSpPr/>
                <p:nvPr/>
              </p:nvGrpSpPr>
              <p:grpSpPr>
                <a:xfrm>
                  <a:off x="2708275" y="3835400"/>
                  <a:ext cx="72000" cy="72000"/>
                  <a:chOff x="2619375" y="3260725"/>
                  <a:chExt cx="72000" cy="72000"/>
                </a:xfrm>
              </p:grpSpPr>
              <p:cxnSp>
                <p:nvCxnSpPr>
                  <p:cNvPr id="279" name="Straight Connector 278">
                    <a:extLst>
                      <a:ext uri="{FF2B5EF4-FFF2-40B4-BE49-F238E27FC236}">
                        <a16:creationId xmlns:a16="http://schemas.microsoft.com/office/drawing/2014/main" id="{69D80532-9B94-4184-99B8-979ABB005826}"/>
                      </a:ext>
                    </a:extLst>
                  </p:cNvPr>
                  <p:cNvCxnSpPr/>
                  <p:nvPr/>
                </p:nvCxnSpPr>
                <p:spPr>
                  <a:xfrm>
                    <a:off x="2655375" y="3260725"/>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80" name="Straight Connector 279">
                    <a:extLst>
                      <a:ext uri="{FF2B5EF4-FFF2-40B4-BE49-F238E27FC236}">
                        <a16:creationId xmlns:a16="http://schemas.microsoft.com/office/drawing/2014/main" id="{1D3E23BA-6C82-4DA5-8849-6FCB2F8DBBE5}"/>
                      </a:ext>
                    </a:extLst>
                  </p:cNvPr>
                  <p:cNvCxnSpPr/>
                  <p:nvPr/>
                </p:nvCxnSpPr>
                <p:spPr>
                  <a:xfrm rot="16200000">
                    <a:off x="2655375" y="3260726"/>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198" name="Group 197">
                  <a:extLst>
                    <a:ext uri="{FF2B5EF4-FFF2-40B4-BE49-F238E27FC236}">
                      <a16:creationId xmlns:a16="http://schemas.microsoft.com/office/drawing/2014/main" id="{77BCAE86-18D0-46A4-9C5D-B99AA588ABDB}"/>
                    </a:ext>
                  </a:extLst>
                </p:cNvPr>
                <p:cNvGrpSpPr/>
                <p:nvPr/>
              </p:nvGrpSpPr>
              <p:grpSpPr>
                <a:xfrm>
                  <a:off x="2565400" y="3609975"/>
                  <a:ext cx="72000" cy="72000"/>
                  <a:chOff x="2619375" y="3260725"/>
                  <a:chExt cx="72000" cy="72000"/>
                </a:xfrm>
              </p:grpSpPr>
              <p:cxnSp>
                <p:nvCxnSpPr>
                  <p:cNvPr id="277" name="Straight Connector 276">
                    <a:extLst>
                      <a:ext uri="{FF2B5EF4-FFF2-40B4-BE49-F238E27FC236}">
                        <a16:creationId xmlns:a16="http://schemas.microsoft.com/office/drawing/2014/main" id="{97CAD11A-0E9A-46E1-B63E-39E4C723EE7F}"/>
                      </a:ext>
                    </a:extLst>
                  </p:cNvPr>
                  <p:cNvCxnSpPr/>
                  <p:nvPr/>
                </p:nvCxnSpPr>
                <p:spPr>
                  <a:xfrm>
                    <a:off x="2655375" y="3260725"/>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78" name="Straight Connector 277">
                    <a:extLst>
                      <a:ext uri="{FF2B5EF4-FFF2-40B4-BE49-F238E27FC236}">
                        <a16:creationId xmlns:a16="http://schemas.microsoft.com/office/drawing/2014/main" id="{D2A18370-9027-4DCC-9447-690D383D462F}"/>
                      </a:ext>
                    </a:extLst>
                  </p:cNvPr>
                  <p:cNvCxnSpPr/>
                  <p:nvPr/>
                </p:nvCxnSpPr>
                <p:spPr>
                  <a:xfrm rot="16200000">
                    <a:off x="2655375" y="3260726"/>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199" name="Group 198">
                  <a:extLst>
                    <a:ext uri="{FF2B5EF4-FFF2-40B4-BE49-F238E27FC236}">
                      <a16:creationId xmlns:a16="http://schemas.microsoft.com/office/drawing/2014/main" id="{88C56F98-5F44-4C2B-A928-2764B7283F41}"/>
                    </a:ext>
                  </a:extLst>
                </p:cNvPr>
                <p:cNvGrpSpPr/>
                <p:nvPr/>
              </p:nvGrpSpPr>
              <p:grpSpPr>
                <a:xfrm>
                  <a:off x="2540000" y="3549650"/>
                  <a:ext cx="72000" cy="72000"/>
                  <a:chOff x="2619375" y="3260725"/>
                  <a:chExt cx="72000" cy="72000"/>
                </a:xfrm>
              </p:grpSpPr>
              <p:cxnSp>
                <p:nvCxnSpPr>
                  <p:cNvPr id="275" name="Straight Connector 274">
                    <a:extLst>
                      <a:ext uri="{FF2B5EF4-FFF2-40B4-BE49-F238E27FC236}">
                        <a16:creationId xmlns:a16="http://schemas.microsoft.com/office/drawing/2014/main" id="{2CBB6348-2B73-4D03-93F6-9892F1DD120F}"/>
                      </a:ext>
                    </a:extLst>
                  </p:cNvPr>
                  <p:cNvCxnSpPr/>
                  <p:nvPr/>
                </p:nvCxnSpPr>
                <p:spPr>
                  <a:xfrm>
                    <a:off x="2655375" y="3260725"/>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76" name="Straight Connector 275">
                    <a:extLst>
                      <a:ext uri="{FF2B5EF4-FFF2-40B4-BE49-F238E27FC236}">
                        <a16:creationId xmlns:a16="http://schemas.microsoft.com/office/drawing/2014/main" id="{435E5B03-55CD-4B52-B0EE-C83DF991BCFB}"/>
                      </a:ext>
                    </a:extLst>
                  </p:cNvPr>
                  <p:cNvCxnSpPr/>
                  <p:nvPr/>
                </p:nvCxnSpPr>
                <p:spPr>
                  <a:xfrm rot="16200000">
                    <a:off x="2655375" y="3260726"/>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200" name="Group 199">
                  <a:extLst>
                    <a:ext uri="{FF2B5EF4-FFF2-40B4-BE49-F238E27FC236}">
                      <a16:creationId xmlns:a16="http://schemas.microsoft.com/office/drawing/2014/main" id="{E010AAD3-5D0B-4FDF-A060-A5FB41276108}"/>
                    </a:ext>
                  </a:extLst>
                </p:cNvPr>
                <p:cNvGrpSpPr/>
                <p:nvPr/>
              </p:nvGrpSpPr>
              <p:grpSpPr>
                <a:xfrm>
                  <a:off x="2473325" y="3502025"/>
                  <a:ext cx="72000" cy="72000"/>
                  <a:chOff x="2619375" y="3260725"/>
                  <a:chExt cx="72000" cy="72000"/>
                </a:xfrm>
              </p:grpSpPr>
              <p:cxnSp>
                <p:nvCxnSpPr>
                  <p:cNvPr id="273" name="Straight Connector 272">
                    <a:extLst>
                      <a:ext uri="{FF2B5EF4-FFF2-40B4-BE49-F238E27FC236}">
                        <a16:creationId xmlns:a16="http://schemas.microsoft.com/office/drawing/2014/main" id="{B4BB453F-D0AA-44B3-A35E-225B6D0B6724}"/>
                      </a:ext>
                    </a:extLst>
                  </p:cNvPr>
                  <p:cNvCxnSpPr/>
                  <p:nvPr/>
                </p:nvCxnSpPr>
                <p:spPr>
                  <a:xfrm>
                    <a:off x="2655375" y="3260725"/>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74" name="Straight Connector 273">
                    <a:extLst>
                      <a:ext uri="{FF2B5EF4-FFF2-40B4-BE49-F238E27FC236}">
                        <a16:creationId xmlns:a16="http://schemas.microsoft.com/office/drawing/2014/main" id="{FB62775A-92DE-4336-B00C-86DBAF29A0E3}"/>
                      </a:ext>
                    </a:extLst>
                  </p:cNvPr>
                  <p:cNvCxnSpPr/>
                  <p:nvPr/>
                </p:nvCxnSpPr>
                <p:spPr>
                  <a:xfrm rot="16200000">
                    <a:off x="2655375" y="3260726"/>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201" name="Group 200">
                  <a:extLst>
                    <a:ext uri="{FF2B5EF4-FFF2-40B4-BE49-F238E27FC236}">
                      <a16:creationId xmlns:a16="http://schemas.microsoft.com/office/drawing/2014/main" id="{6EF61E33-E501-4612-B1CB-0B7DE95637DD}"/>
                    </a:ext>
                  </a:extLst>
                </p:cNvPr>
                <p:cNvGrpSpPr/>
                <p:nvPr/>
              </p:nvGrpSpPr>
              <p:grpSpPr>
                <a:xfrm>
                  <a:off x="2501900" y="3502025"/>
                  <a:ext cx="72000" cy="72000"/>
                  <a:chOff x="2619375" y="3260725"/>
                  <a:chExt cx="72000" cy="72000"/>
                </a:xfrm>
              </p:grpSpPr>
              <p:cxnSp>
                <p:nvCxnSpPr>
                  <p:cNvPr id="271" name="Straight Connector 270">
                    <a:extLst>
                      <a:ext uri="{FF2B5EF4-FFF2-40B4-BE49-F238E27FC236}">
                        <a16:creationId xmlns:a16="http://schemas.microsoft.com/office/drawing/2014/main" id="{38FDABAD-2A27-40A3-9F40-24558DB33A63}"/>
                      </a:ext>
                    </a:extLst>
                  </p:cNvPr>
                  <p:cNvCxnSpPr/>
                  <p:nvPr/>
                </p:nvCxnSpPr>
                <p:spPr>
                  <a:xfrm>
                    <a:off x="2655375" y="3260725"/>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72" name="Straight Connector 271">
                    <a:extLst>
                      <a:ext uri="{FF2B5EF4-FFF2-40B4-BE49-F238E27FC236}">
                        <a16:creationId xmlns:a16="http://schemas.microsoft.com/office/drawing/2014/main" id="{132AF885-66DC-4A60-86A8-DD55FE158C34}"/>
                      </a:ext>
                    </a:extLst>
                  </p:cNvPr>
                  <p:cNvCxnSpPr/>
                  <p:nvPr/>
                </p:nvCxnSpPr>
                <p:spPr>
                  <a:xfrm rot="16200000">
                    <a:off x="2655375" y="3260726"/>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202" name="Group 201">
                  <a:extLst>
                    <a:ext uri="{FF2B5EF4-FFF2-40B4-BE49-F238E27FC236}">
                      <a16:creationId xmlns:a16="http://schemas.microsoft.com/office/drawing/2014/main" id="{81961A96-036A-464B-B1EC-662059443414}"/>
                    </a:ext>
                  </a:extLst>
                </p:cNvPr>
                <p:cNvGrpSpPr/>
                <p:nvPr/>
              </p:nvGrpSpPr>
              <p:grpSpPr>
                <a:xfrm>
                  <a:off x="2454275" y="3502025"/>
                  <a:ext cx="72000" cy="72000"/>
                  <a:chOff x="2619375" y="3260725"/>
                  <a:chExt cx="72000" cy="72000"/>
                </a:xfrm>
              </p:grpSpPr>
              <p:cxnSp>
                <p:nvCxnSpPr>
                  <p:cNvPr id="269" name="Straight Connector 268">
                    <a:extLst>
                      <a:ext uri="{FF2B5EF4-FFF2-40B4-BE49-F238E27FC236}">
                        <a16:creationId xmlns:a16="http://schemas.microsoft.com/office/drawing/2014/main" id="{E6FDF6F7-AB24-47E1-A0C4-D6F8A574C052}"/>
                      </a:ext>
                    </a:extLst>
                  </p:cNvPr>
                  <p:cNvCxnSpPr/>
                  <p:nvPr/>
                </p:nvCxnSpPr>
                <p:spPr>
                  <a:xfrm>
                    <a:off x="2655375" y="3260725"/>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70" name="Straight Connector 269">
                    <a:extLst>
                      <a:ext uri="{FF2B5EF4-FFF2-40B4-BE49-F238E27FC236}">
                        <a16:creationId xmlns:a16="http://schemas.microsoft.com/office/drawing/2014/main" id="{0D04B391-0CDD-4C9A-A895-AA14A92C3A1B}"/>
                      </a:ext>
                    </a:extLst>
                  </p:cNvPr>
                  <p:cNvCxnSpPr/>
                  <p:nvPr/>
                </p:nvCxnSpPr>
                <p:spPr>
                  <a:xfrm rot="16200000">
                    <a:off x="2655375" y="3260726"/>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203" name="Group 202">
                  <a:extLst>
                    <a:ext uri="{FF2B5EF4-FFF2-40B4-BE49-F238E27FC236}">
                      <a16:creationId xmlns:a16="http://schemas.microsoft.com/office/drawing/2014/main" id="{8D1D64E0-0FF0-4328-BE65-0EC0957EE9ED}"/>
                    </a:ext>
                  </a:extLst>
                </p:cNvPr>
                <p:cNvGrpSpPr/>
                <p:nvPr/>
              </p:nvGrpSpPr>
              <p:grpSpPr>
                <a:xfrm>
                  <a:off x="2413000" y="3422650"/>
                  <a:ext cx="72000" cy="72000"/>
                  <a:chOff x="2619375" y="3260725"/>
                  <a:chExt cx="72000" cy="72000"/>
                </a:xfrm>
              </p:grpSpPr>
              <p:cxnSp>
                <p:nvCxnSpPr>
                  <p:cNvPr id="267" name="Straight Connector 266">
                    <a:extLst>
                      <a:ext uri="{FF2B5EF4-FFF2-40B4-BE49-F238E27FC236}">
                        <a16:creationId xmlns:a16="http://schemas.microsoft.com/office/drawing/2014/main" id="{A95DF0B8-9BFF-47D8-A56B-9B058B6E4E1F}"/>
                      </a:ext>
                    </a:extLst>
                  </p:cNvPr>
                  <p:cNvCxnSpPr/>
                  <p:nvPr/>
                </p:nvCxnSpPr>
                <p:spPr>
                  <a:xfrm>
                    <a:off x="2655375" y="3260725"/>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68" name="Straight Connector 267">
                    <a:extLst>
                      <a:ext uri="{FF2B5EF4-FFF2-40B4-BE49-F238E27FC236}">
                        <a16:creationId xmlns:a16="http://schemas.microsoft.com/office/drawing/2014/main" id="{5F395C84-FF69-4F3B-AE2D-04C186050C8D}"/>
                      </a:ext>
                    </a:extLst>
                  </p:cNvPr>
                  <p:cNvCxnSpPr/>
                  <p:nvPr/>
                </p:nvCxnSpPr>
                <p:spPr>
                  <a:xfrm rot="16200000">
                    <a:off x="2655375" y="3260726"/>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204" name="Group 203">
                  <a:extLst>
                    <a:ext uri="{FF2B5EF4-FFF2-40B4-BE49-F238E27FC236}">
                      <a16:creationId xmlns:a16="http://schemas.microsoft.com/office/drawing/2014/main" id="{2C480E7C-3C7B-4175-96A3-F23349E0F32E}"/>
                    </a:ext>
                  </a:extLst>
                </p:cNvPr>
                <p:cNvGrpSpPr/>
                <p:nvPr/>
              </p:nvGrpSpPr>
              <p:grpSpPr>
                <a:xfrm>
                  <a:off x="2378075" y="3422650"/>
                  <a:ext cx="72000" cy="72000"/>
                  <a:chOff x="2619375" y="3260725"/>
                  <a:chExt cx="72000" cy="72000"/>
                </a:xfrm>
              </p:grpSpPr>
              <p:cxnSp>
                <p:nvCxnSpPr>
                  <p:cNvPr id="265" name="Straight Connector 264">
                    <a:extLst>
                      <a:ext uri="{FF2B5EF4-FFF2-40B4-BE49-F238E27FC236}">
                        <a16:creationId xmlns:a16="http://schemas.microsoft.com/office/drawing/2014/main" id="{00C95B60-3C63-470B-B338-88C5705BA4FE}"/>
                      </a:ext>
                    </a:extLst>
                  </p:cNvPr>
                  <p:cNvCxnSpPr/>
                  <p:nvPr/>
                </p:nvCxnSpPr>
                <p:spPr>
                  <a:xfrm>
                    <a:off x="2655375" y="3260725"/>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66" name="Straight Connector 265">
                    <a:extLst>
                      <a:ext uri="{FF2B5EF4-FFF2-40B4-BE49-F238E27FC236}">
                        <a16:creationId xmlns:a16="http://schemas.microsoft.com/office/drawing/2014/main" id="{18DDC258-8D3C-4370-955D-B612FA6876F2}"/>
                      </a:ext>
                    </a:extLst>
                  </p:cNvPr>
                  <p:cNvCxnSpPr/>
                  <p:nvPr/>
                </p:nvCxnSpPr>
                <p:spPr>
                  <a:xfrm rot="16200000">
                    <a:off x="2655375" y="3260726"/>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205" name="Group 204">
                  <a:extLst>
                    <a:ext uri="{FF2B5EF4-FFF2-40B4-BE49-F238E27FC236}">
                      <a16:creationId xmlns:a16="http://schemas.microsoft.com/office/drawing/2014/main" id="{355CAC59-EDEC-4D06-87FB-9C222B3CB01D}"/>
                    </a:ext>
                  </a:extLst>
                </p:cNvPr>
                <p:cNvGrpSpPr/>
                <p:nvPr/>
              </p:nvGrpSpPr>
              <p:grpSpPr>
                <a:xfrm>
                  <a:off x="2352675" y="3368675"/>
                  <a:ext cx="72000" cy="72000"/>
                  <a:chOff x="2619375" y="3260725"/>
                  <a:chExt cx="72000" cy="72000"/>
                </a:xfrm>
              </p:grpSpPr>
              <p:cxnSp>
                <p:nvCxnSpPr>
                  <p:cNvPr id="263" name="Straight Connector 262">
                    <a:extLst>
                      <a:ext uri="{FF2B5EF4-FFF2-40B4-BE49-F238E27FC236}">
                        <a16:creationId xmlns:a16="http://schemas.microsoft.com/office/drawing/2014/main" id="{2649C791-023B-4321-AE2E-E686F7D36E77}"/>
                      </a:ext>
                    </a:extLst>
                  </p:cNvPr>
                  <p:cNvCxnSpPr/>
                  <p:nvPr/>
                </p:nvCxnSpPr>
                <p:spPr>
                  <a:xfrm>
                    <a:off x="2655375" y="3260725"/>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64" name="Straight Connector 263">
                    <a:extLst>
                      <a:ext uri="{FF2B5EF4-FFF2-40B4-BE49-F238E27FC236}">
                        <a16:creationId xmlns:a16="http://schemas.microsoft.com/office/drawing/2014/main" id="{38E952A0-2752-4A0C-B252-8A514F593D34}"/>
                      </a:ext>
                    </a:extLst>
                  </p:cNvPr>
                  <p:cNvCxnSpPr/>
                  <p:nvPr/>
                </p:nvCxnSpPr>
                <p:spPr>
                  <a:xfrm rot="16200000">
                    <a:off x="2655375" y="3260726"/>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206" name="Group 205">
                  <a:extLst>
                    <a:ext uri="{FF2B5EF4-FFF2-40B4-BE49-F238E27FC236}">
                      <a16:creationId xmlns:a16="http://schemas.microsoft.com/office/drawing/2014/main" id="{9D44C80C-133E-4AAF-BB02-A4232AE90F32}"/>
                    </a:ext>
                  </a:extLst>
                </p:cNvPr>
                <p:cNvGrpSpPr/>
                <p:nvPr/>
              </p:nvGrpSpPr>
              <p:grpSpPr>
                <a:xfrm>
                  <a:off x="2305050" y="3260725"/>
                  <a:ext cx="72000" cy="72000"/>
                  <a:chOff x="2619375" y="3260725"/>
                  <a:chExt cx="72000" cy="72000"/>
                </a:xfrm>
              </p:grpSpPr>
              <p:cxnSp>
                <p:nvCxnSpPr>
                  <p:cNvPr id="261" name="Straight Connector 260">
                    <a:extLst>
                      <a:ext uri="{FF2B5EF4-FFF2-40B4-BE49-F238E27FC236}">
                        <a16:creationId xmlns:a16="http://schemas.microsoft.com/office/drawing/2014/main" id="{23F45399-4B05-4C2A-B4F0-EFA55AE87A01}"/>
                      </a:ext>
                    </a:extLst>
                  </p:cNvPr>
                  <p:cNvCxnSpPr/>
                  <p:nvPr/>
                </p:nvCxnSpPr>
                <p:spPr>
                  <a:xfrm>
                    <a:off x="2655375" y="3260725"/>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62" name="Straight Connector 261">
                    <a:extLst>
                      <a:ext uri="{FF2B5EF4-FFF2-40B4-BE49-F238E27FC236}">
                        <a16:creationId xmlns:a16="http://schemas.microsoft.com/office/drawing/2014/main" id="{EE69CA58-24D3-4356-B9AB-263A693C35EA}"/>
                      </a:ext>
                    </a:extLst>
                  </p:cNvPr>
                  <p:cNvCxnSpPr/>
                  <p:nvPr/>
                </p:nvCxnSpPr>
                <p:spPr>
                  <a:xfrm rot="16200000">
                    <a:off x="2655375" y="3260726"/>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207" name="Group 206">
                  <a:extLst>
                    <a:ext uri="{FF2B5EF4-FFF2-40B4-BE49-F238E27FC236}">
                      <a16:creationId xmlns:a16="http://schemas.microsoft.com/office/drawing/2014/main" id="{401A79C4-1D61-40D3-AB61-8F9BE949FA14}"/>
                    </a:ext>
                  </a:extLst>
                </p:cNvPr>
                <p:cNvGrpSpPr/>
                <p:nvPr/>
              </p:nvGrpSpPr>
              <p:grpSpPr>
                <a:xfrm>
                  <a:off x="2289175" y="3260725"/>
                  <a:ext cx="72000" cy="72000"/>
                  <a:chOff x="2619375" y="3260725"/>
                  <a:chExt cx="72000" cy="72000"/>
                </a:xfrm>
              </p:grpSpPr>
              <p:cxnSp>
                <p:nvCxnSpPr>
                  <p:cNvPr id="259" name="Straight Connector 258">
                    <a:extLst>
                      <a:ext uri="{FF2B5EF4-FFF2-40B4-BE49-F238E27FC236}">
                        <a16:creationId xmlns:a16="http://schemas.microsoft.com/office/drawing/2014/main" id="{92C6829E-0D9C-4DC3-ACBA-C7A30224DDE7}"/>
                      </a:ext>
                    </a:extLst>
                  </p:cNvPr>
                  <p:cNvCxnSpPr/>
                  <p:nvPr/>
                </p:nvCxnSpPr>
                <p:spPr>
                  <a:xfrm>
                    <a:off x="2655375" y="3260725"/>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60" name="Straight Connector 259">
                    <a:extLst>
                      <a:ext uri="{FF2B5EF4-FFF2-40B4-BE49-F238E27FC236}">
                        <a16:creationId xmlns:a16="http://schemas.microsoft.com/office/drawing/2014/main" id="{4E4EA4D4-9A93-4843-AAAB-251CF29950DB}"/>
                      </a:ext>
                    </a:extLst>
                  </p:cNvPr>
                  <p:cNvCxnSpPr/>
                  <p:nvPr/>
                </p:nvCxnSpPr>
                <p:spPr>
                  <a:xfrm rot="16200000">
                    <a:off x="2655375" y="3260726"/>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208" name="Group 207">
                  <a:extLst>
                    <a:ext uri="{FF2B5EF4-FFF2-40B4-BE49-F238E27FC236}">
                      <a16:creationId xmlns:a16="http://schemas.microsoft.com/office/drawing/2014/main" id="{39A51F4C-768C-489B-9193-8A753193ED1C}"/>
                    </a:ext>
                  </a:extLst>
                </p:cNvPr>
                <p:cNvGrpSpPr/>
                <p:nvPr/>
              </p:nvGrpSpPr>
              <p:grpSpPr>
                <a:xfrm>
                  <a:off x="2257425" y="3181350"/>
                  <a:ext cx="72000" cy="72000"/>
                  <a:chOff x="2619375" y="3260725"/>
                  <a:chExt cx="72000" cy="72000"/>
                </a:xfrm>
              </p:grpSpPr>
              <p:cxnSp>
                <p:nvCxnSpPr>
                  <p:cNvPr id="257" name="Straight Connector 256">
                    <a:extLst>
                      <a:ext uri="{FF2B5EF4-FFF2-40B4-BE49-F238E27FC236}">
                        <a16:creationId xmlns:a16="http://schemas.microsoft.com/office/drawing/2014/main" id="{4A4E76D7-31F7-41C0-BB35-0EF2B8F99EF7}"/>
                      </a:ext>
                    </a:extLst>
                  </p:cNvPr>
                  <p:cNvCxnSpPr/>
                  <p:nvPr/>
                </p:nvCxnSpPr>
                <p:spPr>
                  <a:xfrm>
                    <a:off x="2655375" y="3260725"/>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58" name="Straight Connector 257">
                    <a:extLst>
                      <a:ext uri="{FF2B5EF4-FFF2-40B4-BE49-F238E27FC236}">
                        <a16:creationId xmlns:a16="http://schemas.microsoft.com/office/drawing/2014/main" id="{183CB5F3-48FA-4838-AB83-5F9D95C5048B}"/>
                      </a:ext>
                    </a:extLst>
                  </p:cNvPr>
                  <p:cNvCxnSpPr/>
                  <p:nvPr/>
                </p:nvCxnSpPr>
                <p:spPr>
                  <a:xfrm rot="16200000">
                    <a:off x="2655375" y="3260726"/>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209" name="Group 208">
                  <a:extLst>
                    <a:ext uri="{FF2B5EF4-FFF2-40B4-BE49-F238E27FC236}">
                      <a16:creationId xmlns:a16="http://schemas.microsoft.com/office/drawing/2014/main" id="{820985E7-1720-47C7-815A-0F23660EF4EA}"/>
                    </a:ext>
                  </a:extLst>
                </p:cNvPr>
                <p:cNvGrpSpPr/>
                <p:nvPr/>
              </p:nvGrpSpPr>
              <p:grpSpPr>
                <a:xfrm>
                  <a:off x="2232025" y="3048000"/>
                  <a:ext cx="72000" cy="72000"/>
                  <a:chOff x="2619375" y="3260725"/>
                  <a:chExt cx="72000" cy="72000"/>
                </a:xfrm>
              </p:grpSpPr>
              <p:cxnSp>
                <p:nvCxnSpPr>
                  <p:cNvPr id="255" name="Straight Connector 254">
                    <a:extLst>
                      <a:ext uri="{FF2B5EF4-FFF2-40B4-BE49-F238E27FC236}">
                        <a16:creationId xmlns:a16="http://schemas.microsoft.com/office/drawing/2014/main" id="{0EFF9D0D-3F84-4485-A0A7-4F622BA0F36E}"/>
                      </a:ext>
                    </a:extLst>
                  </p:cNvPr>
                  <p:cNvCxnSpPr/>
                  <p:nvPr/>
                </p:nvCxnSpPr>
                <p:spPr>
                  <a:xfrm>
                    <a:off x="2655375" y="3260725"/>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56" name="Straight Connector 255">
                    <a:extLst>
                      <a:ext uri="{FF2B5EF4-FFF2-40B4-BE49-F238E27FC236}">
                        <a16:creationId xmlns:a16="http://schemas.microsoft.com/office/drawing/2014/main" id="{BDE48785-C816-47C8-BD6E-267AB120F226}"/>
                      </a:ext>
                    </a:extLst>
                  </p:cNvPr>
                  <p:cNvCxnSpPr/>
                  <p:nvPr/>
                </p:nvCxnSpPr>
                <p:spPr>
                  <a:xfrm rot="16200000">
                    <a:off x="2655375" y="3260726"/>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210" name="Group 209">
                  <a:extLst>
                    <a:ext uri="{FF2B5EF4-FFF2-40B4-BE49-F238E27FC236}">
                      <a16:creationId xmlns:a16="http://schemas.microsoft.com/office/drawing/2014/main" id="{4F927EA0-4012-4694-A554-F0001DC58ECB}"/>
                    </a:ext>
                  </a:extLst>
                </p:cNvPr>
                <p:cNvGrpSpPr/>
                <p:nvPr/>
              </p:nvGrpSpPr>
              <p:grpSpPr>
                <a:xfrm>
                  <a:off x="2197100" y="3013075"/>
                  <a:ext cx="72000" cy="72000"/>
                  <a:chOff x="2619375" y="3260725"/>
                  <a:chExt cx="72000" cy="72000"/>
                </a:xfrm>
              </p:grpSpPr>
              <p:cxnSp>
                <p:nvCxnSpPr>
                  <p:cNvPr id="253" name="Straight Connector 252">
                    <a:extLst>
                      <a:ext uri="{FF2B5EF4-FFF2-40B4-BE49-F238E27FC236}">
                        <a16:creationId xmlns:a16="http://schemas.microsoft.com/office/drawing/2014/main" id="{86D8C932-DA9C-40F1-9406-3DCE652F43C9}"/>
                      </a:ext>
                    </a:extLst>
                  </p:cNvPr>
                  <p:cNvCxnSpPr/>
                  <p:nvPr/>
                </p:nvCxnSpPr>
                <p:spPr>
                  <a:xfrm>
                    <a:off x="2655375" y="3260725"/>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54" name="Straight Connector 253">
                    <a:extLst>
                      <a:ext uri="{FF2B5EF4-FFF2-40B4-BE49-F238E27FC236}">
                        <a16:creationId xmlns:a16="http://schemas.microsoft.com/office/drawing/2014/main" id="{09538BF4-EA12-4E77-86F5-C61A57AD4DF8}"/>
                      </a:ext>
                    </a:extLst>
                  </p:cNvPr>
                  <p:cNvCxnSpPr/>
                  <p:nvPr/>
                </p:nvCxnSpPr>
                <p:spPr>
                  <a:xfrm rot="16200000">
                    <a:off x="2655375" y="3260726"/>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211" name="Group 210">
                  <a:extLst>
                    <a:ext uri="{FF2B5EF4-FFF2-40B4-BE49-F238E27FC236}">
                      <a16:creationId xmlns:a16="http://schemas.microsoft.com/office/drawing/2014/main" id="{A15EDD43-46E5-41D3-B225-6F589B1FE139}"/>
                    </a:ext>
                  </a:extLst>
                </p:cNvPr>
                <p:cNvGrpSpPr/>
                <p:nvPr/>
              </p:nvGrpSpPr>
              <p:grpSpPr>
                <a:xfrm>
                  <a:off x="2181225" y="2981325"/>
                  <a:ext cx="72000" cy="72000"/>
                  <a:chOff x="2619375" y="3260725"/>
                  <a:chExt cx="72000" cy="72000"/>
                </a:xfrm>
              </p:grpSpPr>
              <p:cxnSp>
                <p:nvCxnSpPr>
                  <p:cNvPr id="251" name="Straight Connector 250">
                    <a:extLst>
                      <a:ext uri="{FF2B5EF4-FFF2-40B4-BE49-F238E27FC236}">
                        <a16:creationId xmlns:a16="http://schemas.microsoft.com/office/drawing/2014/main" id="{0F98056C-1C05-411E-8B4C-594FD75B0019}"/>
                      </a:ext>
                    </a:extLst>
                  </p:cNvPr>
                  <p:cNvCxnSpPr/>
                  <p:nvPr/>
                </p:nvCxnSpPr>
                <p:spPr>
                  <a:xfrm>
                    <a:off x="2655375" y="3260725"/>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52" name="Straight Connector 251">
                    <a:extLst>
                      <a:ext uri="{FF2B5EF4-FFF2-40B4-BE49-F238E27FC236}">
                        <a16:creationId xmlns:a16="http://schemas.microsoft.com/office/drawing/2014/main" id="{EEB53761-2578-4D37-9EA9-7D8352AD0AD3}"/>
                      </a:ext>
                    </a:extLst>
                  </p:cNvPr>
                  <p:cNvCxnSpPr/>
                  <p:nvPr/>
                </p:nvCxnSpPr>
                <p:spPr>
                  <a:xfrm rot="16200000">
                    <a:off x="2655375" y="3260726"/>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212" name="Group 211">
                  <a:extLst>
                    <a:ext uri="{FF2B5EF4-FFF2-40B4-BE49-F238E27FC236}">
                      <a16:creationId xmlns:a16="http://schemas.microsoft.com/office/drawing/2014/main" id="{C81A5333-DF41-4CF4-8F2C-F4B5DB464BB3}"/>
                    </a:ext>
                  </a:extLst>
                </p:cNvPr>
                <p:cNvGrpSpPr/>
                <p:nvPr/>
              </p:nvGrpSpPr>
              <p:grpSpPr>
                <a:xfrm>
                  <a:off x="2136775" y="2816225"/>
                  <a:ext cx="72000" cy="72000"/>
                  <a:chOff x="2619375" y="3260725"/>
                  <a:chExt cx="72000" cy="72000"/>
                </a:xfrm>
              </p:grpSpPr>
              <p:cxnSp>
                <p:nvCxnSpPr>
                  <p:cNvPr id="249" name="Straight Connector 248">
                    <a:extLst>
                      <a:ext uri="{FF2B5EF4-FFF2-40B4-BE49-F238E27FC236}">
                        <a16:creationId xmlns:a16="http://schemas.microsoft.com/office/drawing/2014/main" id="{20E1AB2D-0333-4DAF-AAE1-21A028FC4197}"/>
                      </a:ext>
                    </a:extLst>
                  </p:cNvPr>
                  <p:cNvCxnSpPr/>
                  <p:nvPr/>
                </p:nvCxnSpPr>
                <p:spPr>
                  <a:xfrm>
                    <a:off x="2655375" y="3260725"/>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50" name="Straight Connector 249">
                    <a:extLst>
                      <a:ext uri="{FF2B5EF4-FFF2-40B4-BE49-F238E27FC236}">
                        <a16:creationId xmlns:a16="http://schemas.microsoft.com/office/drawing/2014/main" id="{236850BE-A326-489F-B476-1038E9206F60}"/>
                      </a:ext>
                    </a:extLst>
                  </p:cNvPr>
                  <p:cNvCxnSpPr/>
                  <p:nvPr/>
                </p:nvCxnSpPr>
                <p:spPr>
                  <a:xfrm rot="16200000">
                    <a:off x="2655375" y="3260726"/>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213" name="Group 212">
                  <a:extLst>
                    <a:ext uri="{FF2B5EF4-FFF2-40B4-BE49-F238E27FC236}">
                      <a16:creationId xmlns:a16="http://schemas.microsoft.com/office/drawing/2014/main" id="{81339A1D-97B3-43A5-9082-53073BC293D4}"/>
                    </a:ext>
                  </a:extLst>
                </p:cNvPr>
                <p:cNvGrpSpPr/>
                <p:nvPr/>
              </p:nvGrpSpPr>
              <p:grpSpPr>
                <a:xfrm>
                  <a:off x="2044700" y="2654300"/>
                  <a:ext cx="72000" cy="72000"/>
                  <a:chOff x="2619375" y="3260725"/>
                  <a:chExt cx="72000" cy="72000"/>
                </a:xfrm>
              </p:grpSpPr>
              <p:cxnSp>
                <p:nvCxnSpPr>
                  <p:cNvPr id="247" name="Straight Connector 246">
                    <a:extLst>
                      <a:ext uri="{FF2B5EF4-FFF2-40B4-BE49-F238E27FC236}">
                        <a16:creationId xmlns:a16="http://schemas.microsoft.com/office/drawing/2014/main" id="{0B70034E-0F61-4E89-B247-10AE11779AE4}"/>
                      </a:ext>
                    </a:extLst>
                  </p:cNvPr>
                  <p:cNvCxnSpPr/>
                  <p:nvPr/>
                </p:nvCxnSpPr>
                <p:spPr>
                  <a:xfrm>
                    <a:off x="2655375" y="3260725"/>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48" name="Straight Connector 247">
                    <a:extLst>
                      <a:ext uri="{FF2B5EF4-FFF2-40B4-BE49-F238E27FC236}">
                        <a16:creationId xmlns:a16="http://schemas.microsoft.com/office/drawing/2014/main" id="{03A47F8A-6219-4130-B2D5-5CA6319FE484}"/>
                      </a:ext>
                    </a:extLst>
                  </p:cNvPr>
                  <p:cNvCxnSpPr/>
                  <p:nvPr/>
                </p:nvCxnSpPr>
                <p:spPr>
                  <a:xfrm rot="16200000">
                    <a:off x="2655375" y="3260726"/>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214" name="Group 213">
                  <a:extLst>
                    <a:ext uri="{FF2B5EF4-FFF2-40B4-BE49-F238E27FC236}">
                      <a16:creationId xmlns:a16="http://schemas.microsoft.com/office/drawing/2014/main" id="{989ADD54-14D8-4E91-98F7-053D77E1203F}"/>
                    </a:ext>
                  </a:extLst>
                </p:cNvPr>
                <p:cNvGrpSpPr/>
                <p:nvPr/>
              </p:nvGrpSpPr>
              <p:grpSpPr>
                <a:xfrm>
                  <a:off x="1933575" y="2282825"/>
                  <a:ext cx="72000" cy="72000"/>
                  <a:chOff x="2619375" y="3260725"/>
                  <a:chExt cx="72000" cy="72000"/>
                </a:xfrm>
              </p:grpSpPr>
              <p:cxnSp>
                <p:nvCxnSpPr>
                  <p:cNvPr id="245" name="Straight Connector 244">
                    <a:extLst>
                      <a:ext uri="{FF2B5EF4-FFF2-40B4-BE49-F238E27FC236}">
                        <a16:creationId xmlns:a16="http://schemas.microsoft.com/office/drawing/2014/main" id="{84740A49-686E-46E5-A838-AD7E9CA88ACA}"/>
                      </a:ext>
                    </a:extLst>
                  </p:cNvPr>
                  <p:cNvCxnSpPr/>
                  <p:nvPr/>
                </p:nvCxnSpPr>
                <p:spPr>
                  <a:xfrm>
                    <a:off x="2655375" y="3260725"/>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46" name="Straight Connector 245">
                    <a:extLst>
                      <a:ext uri="{FF2B5EF4-FFF2-40B4-BE49-F238E27FC236}">
                        <a16:creationId xmlns:a16="http://schemas.microsoft.com/office/drawing/2014/main" id="{AE7B24DF-0BF1-4859-8F77-FD1DAE3AD220}"/>
                      </a:ext>
                    </a:extLst>
                  </p:cNvPr>
                  <p:cNvCxnSpPr/>
                  <p:nvPr/>
                </p:nvCxnSpPr>
                <p:spPr>
                  <a:xfrm rot="16200000">
                    <a:off x="2655375" y="3260726"/>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215" name="Group 214">
                  <a:extLst>
                    <a:ext uri="{FF2B5EF4-FFF2-40B4-BE49-F238E27FC236}">
                      <a16:creationId xmlns:a16="http://schemas.microsoft.com/office/drawing/2014/main" id="{7ACAD2F4-2E04-44BA-901E-6C4BFF42F0C8}"/>
                    </a:ext>
                  </a:extLst>
                </p:cNvPr>
                <p:cNvGrpSpPr/>
                <p:nvPr/>
              </p:nvGrpSpPr>
              <p:grpSpPr>
                <a:xfrm>
                  <a:off x="1898650" y="2254250"/>
                  <a:ext cx="72000" cy="72000"/>
                  <a:chOff x="2619375" y="3260725"/>
                  <a:chExt cx="72000" cy="72000"/>
                </a:xfrm>
              </p:grpSpPr>
              <p:cxnSp>
                <p:nvCxnSpPr>
                  <p:cNvPr id="243" name="Straight Connector 242">
                    <a:extLst>
                      <a:ext uri="{FF2B5EF4-FFF2-40B4-BE49-F238E27FC236}">
                        <a16:creationId xmlns:a16="http://schemas.microsoft.com/office/drawing/2014/main" id="{2494AE74-B9C9-45C2-AC34-32A45898D00F}"/>
                      </a:ext>
                    </a:extLst>
                  </p:cNvPr>
                  <p:cNvCxnSpPr/>
                  <p:nvPr/>
                </p:nvCxnSpPr>
                <p:spPr>
                  <a:xfrm>
                    <a:off x="2655375" y="3260725"/>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44" name="Straight Connector 243">
                    <a:extLst>
                      <a:ext uri="{FF2B5EF4-FFF2-40B4-BE49-F238E27FC236}">
                        <a16:creationId xmlns:a16="http://schemas.microsoft.com/office/drawing/2014/main" id="{46BE6BC5-63D6-4CB2-AB2C-C37DEFA6AFB9}"/>
                      </a:ext>
                    </a:extLst>
                  </p:cNvPr>
                  <p:cNvCxnSpPr/>
                  <p:nvPr/>
                </p:nvCxnSpPr>
                <p:spPr>
                  <a:xfrm rot="16200000">
                    <a:off x="2655375" y="3260726"/>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216" name="Group 215">
                  <a:extLst>
                    <a:ext uri="{FF2B5EF4-FFF2-40B4-BE49-F238E27FC236}">
                      <a16:creationId xmlns:a16="http://schemas.microsoft.com/office/drawing/2014/main" id="{7CC17A5D-1D7A-4984-BD7D-40E2E075435E}"/>
                    </a:ext>
                  </a:extLst>
                </p:cNvPr>
                <p:cNvGrpSpPr/>
                <p:nvPr/>
              </p:nvGrpSpPr>
              <p:grpSpPr>
                <a:xfrm>
                  <a:off x="1866900" y="2200275"/>
                  <a:ext cx="72000" cy="72000"/>
                  <a:chOff x="2619375" y="3260725"/>
                  <a:chExt cx="72000" cy="72000"/>
                </a:xfrm>
              </p:grpSpPr>
              <p:cxnSp>
                <p:nvCxnSpPr>
                  <p:cNvPr id="241" name="Straight Connector 240">
                    <a:extLst>
                      <a:ext uri="{FF2B5EF4-FFF2-40B4-BE49-F238E27FC236}">
                        <a16:creationId xmlns:a16="http://schemas.microsoft.com/office/drawing/2014/main" id="{50F7DDFD-AC3E-4DE6-8DEC-642E8E667458}"/>
                      </a:ext>
                    </a:extLst>
                  </p:cNvPr>
                  <p:cNvCxnSpPr/>
                  <p:nvPr/>
                </p:nvCxnSpPr>
                <p:spPr>
                  <a:xfrm>
                    <a:off x="2655375" y="3260725"/>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42" name="Straight Connector 241">
                    <a:extLst>
                      <a:ext uri="{FF2B5EF4-FFF2-40B4-BE49-F238E27FC236}">
                        <a16:creationId xmlns:a16="http://schemas.microsoft.com/office/drawing/2014/main" id="{02E3995F-E0CD-4D8A-937D-618AF98F4734}"/>
                      </a:ext>
                    </a:extLst>
                  </p:cNvPr>
                  <p:cNvCxnSpPr/>
                  <p:nvPr/>
                </p:nvCxnSpPr>
                <p:spPr>
                  <a:xfrm rot="16200000">
                    <a:off x="2655375" y="3260726"/>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217" name="Group 216">
                  <a:extLst>
                    <a:ext uri="{FF2B5EF4-FFF2-40B4-BE49-F238E27FC236}">
                      <a16:creationId xmlns:a16="http://schemas.microsoft.com/office/drawing/2014/main" id="{F71EA141-7AA0-4738-A793-412E8BCF5F35}"/>
                    </a:ext>
                  </a:extLst>
                </p:cNvPr>
                <p:cNvGrpSpPr/>
                <p:nvPr/>
              </p:nvGrpSpPr>
              <p:grpSpPr>
                <a:xfrm>
                  <a:off x="1831975" y="2114550"/>
                  <a:ext cx="72000" cy="72000"/>
                  <a:chOff x="2619375" y="3260725"/>
                  <a:chExt cx="72000" cy="72000"/>
                </a:xfrm>
              </p:grpSpPr>
              <p:cxnSp>
                <p:nvCxnSpPr>
                  <p:cNvPr id="239" name="Straight Connector 238">
                    <a:extLst>
                      <a:ext uri="{FF2B5EF4-FFF2-40B4-BE49-F238E27FC236}">
                        <a16:creationId xmlns:a16="http://schemas.microsoft.com/office/drawing/2014/main" id="{6955BF4A-6C76-42EB-9245-B1701B3E02E0}"/>
                      </a:ext>
                    </a:extLst>
                  </p:cNvPr>
                  <p:cNvCxnSpPr/>
                  <p:nvPr/>
                </p:nvCxnSpPr>
                <p:spPr>
                  <a:xfrm>
                    <a:off x="2655375" y="3260725"/>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40" name="Straight Connector 239">
                    <a:extLst>
                      <a:ext uri="{FF2B5EF4-FFF2-40B4-BE49-F238E27FC236}">
                        <a16:creationId xmlns:a16="http://schemas.microsoft.com/office/drawing/2014/main" id="{3FC7D848-F890-4044-A9AD-1C7E846E2B78}"/>
                      </a:ext>
                    </a:extLst>
                  </p:cNvPr>
                  <p:cNvCxnSpPr/>
                  <p:nvPr/>
                </p:nvCxnSpPr>
                <p:spPr>
                  <a:xfrm rot="16200000">
                    <a:off x="2655375" y="3260726"/>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218" name="Group 217">
                  <a:extLst>
                    <a:ext uri="{FF2B5EF4-FFF2-40B4-BE49-F238E27FC236}">
                      <a16:creationId xmlns:a16="http://schemas.microsoft.com/office/drawing/2014/main" id="{56C8DE3A-30FD-4E3D-9BA0-D11586CDD72E}"/>
                    </a:ext>
                  </a:extLst>
                </p:cNvPr>
                <p:cNvGrpSpPr/>
                <p:nvPr/>
              </p:nvGrpSpPr>
              <p:grpSpPr>
                <a:xfrm>
                  <a:off x="1800225" y="2117725"/>
                  <a:ext cx="72000" cy="72000"/>
                  <a:chOff x="2619375" y="3260725"/>
                  <a:chExt cx="72000" cy="72000"/>
                </a:xfrm>
              </p:grpSpPr>
              <p:cxnSp>
                <p:nvCxnSpPr>
                  <p:cNvPr id="237" name="Straight Connector 236">
                    <a:extLst>
                      <a:ext uri="{FF2B5EF4-FFF2-40B4-BE49-F238E27FC236}">
                        <a16:creationId xmlns:a16="http://schemas.microsoft.com/office/drawing/2014/main" id="{2C205490-BFC8-43F8-954A-6A54AE30D4EE}"/>
                      </a:ext>
                    </a:extLst>
                  </p:cNvPr>
                  <p:cNvCxnSpPr/>
                  <p:nvPr/>
                </p:nvCxnSpPr>
                <p:spPr>
                  <a:xfrm>
                    <a:off x="2655375" y="3260725"/>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38" name="Straight Connector 237">
                    <a:extLst>
                      <a:ext uri="{FF2B5EF4-FFF2-40B4-BE49-F238E27FC236}">
                        <a16:creationId xmlns:a16="http://schemas.microsoft.com/office/drawing/2014/main" id="{F3F70724-A554-48F1-B494-E513D5A1C1A1}"/>
                      </a:ext>
                    </a:extLst>
                  </p:cNvPr>
                  <p:cNvCxnSpPr/>
                  <p:nvPr/>
                </p:nvCxnSpPr>
                <p:spPr>
                  <a:xfrm rot="16200000">
                    <a:off x="2655375" y="3260726"/>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219" name="Group 218">
                  <a:extLst>
                    <a:ext uri="{FF2B5EF4-FFF2-40B4-BE49-F238E27FC236}">
                      <a16:creationId xmlns:a16="http://schemas.microsoft.com/office/drawing/2014/main" id="{B2E89FBC-E698-4CE1-B989-3F74F0F6DD50}"/>
                    </a:ext>
                  </a:extLst>
                </p:cNvPr>
                <p:cNvGrpSpPr/>
                <p:nvPr/>
              </p:nvGrpSpPr>
              <p:grpSpPr>
                <a:xfrm>
                  <a:off x="1784350" y="2066925"/>
                  <a:ext cx="72000" cy="72000"/>
                  <a:chOff x="2619375" y="3260725"/>
                  <a:chExt cx="72000" cy="72000"/>
                </a:xfrm>
              </p:grpSpPr>
              <p:cxnSp>
                <p:nvCxnSpPr>
                  <p:cNvPr id="235" name="Straight Connector 234">
                    <a:extLst>
                      <a:ext uri="{FF2B5EF4-FFF2-40B4-BE49-F238E27FC236}">
                        <a16:creationId xmlns:a16="http://schemas.microsoft.com/office/drawing/2014/main" id="{72BB2894-CFDF-4275-A590-1426A102EF72}"/>
                      </a:ext>
                    </a:extLst>
                  </p:cNvPr>
                  <p:cNvCxnSpPr/>
                  <p:nvPr/>
                </p:nvCxnSpPr>
                <p:spPr>
                  <a:xfrm>
                    <a:off x="2655375" y="3260725"/>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36" name="Straight Connector 235">
                    <a:extLst>
                      <a:ext uri="{FF2B5EF4-FFF2-40B4-BE49-F238E27FC236}">
                        <a16:creationId xmlns:a16="http://schemas.microsoft.com/office/drawing/2014/main" id="{69102F3A-7ED6-4814-886D-94576F91B235}"/>
                      </a:ext>
                    </a:extLst>
                  </p:cNvPr>
                  <p:cNvCxnSpPr/>
                  <p:nvPr/>
                </p:nvCxnSpPr>
                <p:spPr>
                  <a:xfrm rot="16200000">
                    <a:off x="2655375" y="3260726"/>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220" name="Group 219">
                  <a:extLst>
                    <a:ext uri="{FF2B5EF4-FFF2-40B4-BE49-F238E27FC236}">
                      <a16:creationId xmlns:a16="http://schemas.microsoft.com/office/drawing/2014/main" id="{B90B2F67-482D-4C26-AF21-4331CCA5A05C}"/>
                    </a:ext>
                  </a:extLst>
                </p:cNvPr>
                <p:cNvGrpSpPr/>
                <p:nvPr/>
              </p:nvGrpSpPr>
              <p:grpSpPr>
                <a:xfrm>
                  <a:off x="1711325" y="1835150"/>
                  <a:ext cx="72000" cy="72000"/>
                  <a:chOff x="2619375" y="3260725"/>
                  <a:chExt cx="72000" cy="72000"/>
                </a:xfrm>
              </p:grpSpPr>
              <p:cxnSp>
                <p:nvCxnSpPr>
                  <p:cNvPr id="233" name="Straight Connector 232">
                    <a:extLst>
                      <a:ext uri="{FF2B5EF4-FFF2-40B4-BE49-F238E27FC236}">
                        <a16:creationId xmlns:a16="http://schemas.microsoft.com/office/drawing/2014/main" id="{10B27936-653F-455E-B43E-A293741955C1}"/>
                      </a:ext>
                    </a:extLst>
                  </p:cNvPr>
                  <p:cNvCxnSpPr/>
                  <p:nvPr/>
                </p:nvCxnSpPr>
                <p:spPr>
                  <a:xfrm>
                    <a:off x="2655375" y="3260725"/>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34" name="Straight Connector 233">
                    <a:extLst>
                      <a:ext uri="{FF2B5EF4-FFF2-40B4-BE49-F238E27FC236}">
                        <a16:creationId xmlns:a16="http://schemas.microsoft.com/office/drawing/2014/main" id="{275D2861-7802-498F-9E1F-89467E4C05A6}"/>
                      </a:ext>
                    </a:extLst>
                  </p:cNvPr>
                  <p:cNvCxnSpPr/>
                  <p:nvPr/>
                </p:nvCxnSpPr>
                <p:spPr>
                  <a:xfrm rot="16200000">
                    <a:off x="2655375" y="3260726"/>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221" name="Group 220">
                  <a:extLst>
                    <a:ext uri="{FF2B5EF4-FFF2-40B4-BE49-F238E27FC236}">
                      <a16:creationId xmlns:a16="http://schemas.microsoft.com/office/drawing/2014/main" id="{7F727EC1-F808-455D-8FA9-123056DF6E47}"/>
                    </a:ext>
                  </a:extLst>
                </p:cNvPr>
                <p:cNvGrpSpPr/>
                <p:nvPr/>
              </p:nvGrpSpPr>
              <p:grpSpPr>
                <a:xfrm>
                  <a:off x="1666875" y="1689100"/>
                  <a:ext cx="72000" cy="72000"/>
                  <a:chOff x="2619375" y="3260725"/>
                  <a:chExt cx="72000" cy="72000"/>
                </a:xfrm>
              </p:grpSpPr>
              <p:cxnSp>
                <p:nvCxnSpPr>
                  <p:cNvPr id="231" name="Straight Connector 230">
                    <a:extLst>
                      <a:ext uri="{FF2B5EF4-FFF2-40B4-BE49-F238E27FC236}">
                        <a16:creationId xmlns:a16="http://schemas.microsoft.com/office/drawing/2014/main" id="{103D7A4B-07BE-462E-8B16-85619A656772}"/>
                      </a:ext>
                    </a:extLst>
                  </p:cNvPr>
                  <p:cNvCxnSpPr/>
                  <p:nvPr/>
                </p:nvCxnSpPr>
                <p:spPr>
                  <a:xfrm>
                    <a:off x="2655375" y="3260725"/>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32" name="Straight Connector 231">
                    <a:extLst>
                      <a:ext uri="{FF2B5EF4-FFF2-40B4-BE49-F238E27FC236}">
                        <a16:creationId xmlns:a16="http://schemas.microsoft.com/office/drawing/2014/main" id="{1D882E36-297A-4985-90F1-BD3E14462E83}"/>
                      </a:ext>
                    </a:extLst>
                  </p:cNvPr>
                  <p:cNvCxnSpPr/>
                  <p:nvPr/>
                </p:nvCxnSpPr>
                <p:spPr>
                  <a:xfrm rot="16200000">
                    <a:off x="2655375" y="3260726"/>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222" name="Group 221">
                  <a:extLst>
                    <a:ext uri="{FF2B5EF4-FFF2-40B4-BE49-F238E27FC236}">
                      <a16:creationId xmlns:a16="http://schemas.microsoft.com/office/drawing/2014/main" id="{FCE37530-26EB-4C61-A8FD-B28999FBACE6}"/>
                    </a:ext>
                  </a:extLst>
                </p:cNvPr>
                <p:cNvGrpSpPr/>
                <p:nvPr/>
              </p:nvGrpSpPr>
              <p:grpSpPr>
                <a:xfrm>
                  <a:off x="1638300" y="1498600"/>
                  <a:ext cx="72000" cy="72000"/>
                  <a:chOff x="2619375" y="3260725"/>
                  <a:chExt cx="72000" cy="72000"/>
                </a:xfrm>
              </p:grpSpPr>
              <p:cxnSp>
                <p:nvCxnSpPr>
                  <p:cNvPr id="229" name="Straight Connector 228">
                    <a:extLst>
                      <a:ext uri="{FF2B5EF4-FFF2-40B4-BE49-F238E27FC236}">
                        <a16:creationId xmlns:a16="http://schemas.microsoft.com/office/drawing/2014/main" id="{7AEAD091-2468-40CC-B4CB-C9F4FE100300}"/>
                      </a:ext>
                    </a:extLst>
                  </p:cNvPr>
                  <p:cNvCxnSpPr/>
                  <p:nvPr/>
                </p:nvCxnSpPr>
                <p:spPr>
                  <a:xfrm>
                    <a:off x="2655375" y="3260725"/>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30" name="Straight Connector 229">
                    <a:extLst>
                      <a:ext uri="{FF2B5EF4-FFF2-40B4-BE49-F238E27FC236}">
                        <a16:creationId xmlns:a16="http://schemas.microsoft.com/office/drawing/2014/main" id="{C66B0E93-D85E-41E8-90AC-6273AB4397FC}"/>
                      </a:ext>
                    </a:extLst>
                  </p:cNvPr>
                  <p:cNvCxnSpPr/>
                  <p:nvPr/>
                </p:nvCxnSpPr>
                <p:spPr>
                  <a:xfrm rot="16200000">
                    <a:off x="2655375" y="3260726"/>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223" name="Group 222">
                  <a:extLst>
                    <a:ext uri="{FF2B5EF4-FFF2-40B4-BE49-F238E27FC236}">
                      <a16:creationId xmlns:a16="http://schemas.microsoft.com/office/drawing/2014/main" id="{8FA76CE1-7340-4E20-AC9B-24E5D3033DCC}"/>
                    </a:ext>
                  </a:extLst>
                </p:cNvPr>
                <p:cNvGrpSpPr/>
                <p:nvPr/>
              </p:nvGrpSpPr>
              <p:grpSpPr>
                <a:xfrm>
                  <a:off x="1600200" y="1292225"/>
                  <a:ext cx="72000" cy="72000"/>
                  <a:chOff x="2619375" y="3260725"/>
                  <a:chExt cx="72000" cy="72000"/>
                </a:xfrm>
              </p:grpSpPr>
              <p:cxnSp>
                <p:nvCxnSpPr>
                  <p:cNvPr id="227" name="Straight Connector 226">
                    <a:extLst>
                      <a:ext uri="{FF2B5EF4-FFF2-40B4-BE49-F238E27FC236}">
                        <a16:creationId xmlns:a16="http://schemas.microsoft.com/office/drawing/2014/main" id="{E70B9A9A-1E4F-44C9-B5A2-75D75862BC45}"/>
                      </a:ext>
                    </a:extLst>
                  </p:cNvPr>
                  <p:cNvCxnSpPr/>
                  <p:nvPr/>
                </p:nvCxnSpPr>
                <p:spPr>
                  <a:xfrm>
                    <a:off x="2655375" y="3260725"/>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28" name="Straight Connector 227">
                    <a:extLst>
                      <a:ext uri="{FF2B5EF4-FFF2-40B4-BE49-F238E27FC236}">
                        <a16:creationId xmlns:a16="http://schemas.microsoft.com/office/drawing/2014/main" id="{937C8C6A-502C-467A-8904-A4627931C4DB}"/>
                      </a:ext>
                    </a:extLst>
                  </p:cNvPr>
                  <p:cNvCxnSpPr/>
                  <p:nvPr/>
                </p:nvCxnSpPr>
                <p:spPr>
                  <a:xfrm rot="16200000">
                    <a:off x="2655375" y="3260726"/>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224" name="Group 223">
                  <a:extLst>
                    <a:ext uri="{FF2B5EF4-FFF2-40B4-BE49-F238E27FC236}">
                      <a16:creationId xmlns:a16="http://schemas.microsoft.com/office/drawing/2014/main" id="{5B37A4BE-DFCB-4C20-9BB6-2BF5D16D24AA}"/>
                    </a:ext>
                  </a:extLst>
                </p:cNvPr>
                <p:cNvGrpSpPr/>
                <p:nvPr/>
              </p:nvGrpSpPr>
              <p:grpSpPr>
                <a:xfrm>
                  <a:off x="1498600" y="1016000"/>
                  <a:ext cx="72000" cy="72000"/>
                  <a:chOff x="2619375" y="3260725"/>
                  <a:chExt cx="72000" cy="72000"/>
                </a:xfrm>
              </p:grpSpPr>
              <p:cxnSp>
                <p:nvCxnSpPr>
                  <p:cNvPr id="225" name="Straight Connector 224">
                    <a:extLst>
                      <a:ext uri="{FF2B5EF4-FFF2-40B4-BE49-F238E27FC236}">
                        <a16:creationId xmlns:a16="http://schemas.microsoft.com/office/drawing/2014/main" id="{A361D815-7307-4B8F-BA61-0D745FF80710}"/>
                      </a:ext>
                    </a:extLst>
                  </p:cNvPr>
                  <p:cNvCxnSpPr/>
                  <p:nvPr/>
                </p:nvCxnSpPr>
                <p:spPr>
                  <a:xfrm>
                    <a:off x="2655375" y="3260725"/>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26" name="Straight Connector 225">
                    <a:extLst>
                      <a:ext uri="{FF2B5EF4-FFF2-40B4-BE49-F238E27FC236}">
                        <a16:creationId xmlns:a16="http://schemas.microsoft.com/office/drawing/2014/main" id="{817BF8E7-2866-44AA-A458-F36E1C20E756}"/>
                      </a:ext>
                    </a:extLst>
                  </p:cNvPr>
                  <p:cNvCxnSpPr/>
                  <p:nvPr/>
                </p:nvCxnSpPr>
                <p:spPr>
                  <a:xfrm rot="16200000">
                    <a:off x="2655375" y="3260726"/>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grpSp>
        <p:grpSp>
          <p:nvGrpSpPr>
            <p:cNvPr id="71" name="Group 70">
              <a:extLst>
                <a:ext uri="{FF2B5EF4-FFF2-40B4-BE49-F238E27FC236}">
                  <a16:creationId xmlns:a16="http://schemas.microsoft.com/office/drawing/2014/main" id="{7BC1FCE7-DC59-4E69-8096-AA2438EFCB34}"/>
                </a:ext>
              </a:extLst>
            </p:cNvPr>
            <p:cNvGrpSpPr/>
            <p:nvPr/>
          </p:nvGrpSpPr>
          <p:grpSpPr>
            <a:xfrm>
              <a:off x="1495425" y="1019175"/>
              <a:ext cx="1616259" cy="3952876"/>
              <a:chOff x="1495425" y="1019175"/>
              <a:chExt cx="1616259" cy="3952876"/>
            </a:xfrm>
          </p:grpSpPr>
          <p:sp>
            <p:nvSpPr>
              <p:cNvPr id="132" name="Freeform 77">
                <a:extLst>
                  <a:ext uri="{FF2B5EF4-FFF2-40B4-BE49-F238E27FC236}">
                    <a16:creationId xmlns:a16="http://schemas.microsoft.com/office/drawing/2014/main" id="{BF11FA71-86F7-4B61-ABF3-B87BB3948630}"/>
                  </a:ext>
                </a:extLst>
              </p:cNvPr>
              <p:cNvSpPr/>
              <p:nvPr/>
            </p:nvSpPr>
            <p:spPr>
              <a:xfrm>
                <a:off x="1530534" y="1050924"/>
                <a:ext cx="1581150" cy="3921127"/>
              </a:xfrm>
              <a:custGeom>
                <a:avLst/>
                <a:gdLst>
                  <a:gd name="connsiteX0" fmla="*/ 1778000 w 1781175"/>
                  <a:gd name="connsiteY0" fmla="*/ 3317875 h 3317875"/>
                  <a:gd name="connsiteX1" fmla="*/ 1781175 w 1781175"/>
                  <a:gd name="connsiteY1" fmla="*/ 2952750 h 3317875"/>
                  <a:gd name="connsiteX2" fmla="*/ 1568450 w 1781175"/>
                  <a:gd name="connsiteY2" fmla="*/ 2952750 h 3317875"/>
                  <a:gd name="connsiteX3" fmla="*/ 1571625 w 1781175"/>
                  <a:gd name="connsiteY3" fmla="*/ 2832100 h 3317875"/>
                  <a:gd name="connsiteX4" fmla="*/ 1508125 w 1781175"/>
                  <a:gd name="connsiteY4" fmla="*/ 2832100 h 3317875"/>
                  <a:gd name="connsiteX5" fmla="*/ 1511300 w 1781175"/>
                  <a:gd name="connsiteY5" fmla="*/ 2717800 h 3317875"/>
                  <a:gd name="connsiteX6" fmla="*/ 1292225 w 1781175"/>
                  <a:gd name="connsiteY6" fmla="*/ 2720975 h 3317875"/>
                  <a:gd name="connsiteX7" fmla="*/ 1295400 w 1781175"/>
                  <a:gd name="connsiteY7" fmla="*/ 2625725 h 3317875"/>
                  <a:gd name="connsiteX8" fmla="*/ 1162050 w 1781175"/>
                  <a:gd name="connsiteY8" fmla="*/ 2625725 h 3317875"/>
                  <a:gd name="connsiteX9" fmla="*/ 1162050 w 1781175"/>
                  <a:gd name="connsiteY9" fmla="*/ 2540000 h 3317875"/>
                  <a:gd name="connsiteX10" fmla="*/ 1035050 w 1781175"/>
                  <a:gd name="connsiteY10" fmla="*/ 2536825 h 3317875"/>
                  <a:gd name="connsiteX11" fmla="*/ 1038225 w 1781175"/>
                  <a:gd name="connsiteY11" fmla="*/ 2463800 h 3317875"/>
                  <a:gd name="connsiteX12" fmla="*/ 987425 w 1781175"/>
                  <a:gd name="connsiteY12" fmla="*/ 2463800 h 3317875"/>
                  <a:gd name="connsiteX13" fmla="*/ 990600 w 1781175"/>
                  <a:gd name="connsiteY13" fmla="*/ 2387600 h 3317875"/>
                  <a:gd name="connsiteX14" fmla="*/ 933450 w 1781175"/>
                  <a:gd name="connsiteY14" fmla="*/ 2387600 h 3317875"/>
                  <a:gd name="connsiteX15" fmla="*/ 936625 w 1781175"/>
                  <a:gd name="connsiteY15" fmla="*/ 2305050 h 3317875"/>
                  <a:gd name="connsiteX16" fmla="*/ 892175 w 1781175"/>
                  <a:gd name="connsiteY16" fmla="*/ 2305050 h 3317875"/>
                  <a:gd name="connsiteX17" fmla="*/ 898525 w 1781175"/>
                  <a:gd name="connsiteY17" fmla="*/ 2238375 h 3317875"/>
                  <a:gd name="connsiteX18" fmla="*/ 679450 w 1781175"/>
                  <a:gd name="connsiteY18" fmla="*/ 2263775 h 3317875"/>
                  <a:gd name="connsiteX19" fmla="*/ 885825 w 1781175"/>
                  <a:gd name="connsiteY19" fmla="*/ 2238375 h 3317875"/>
                  <a:gd name="connsiteX20" fmla="*/ 889000 w 1781175"/>
                  <a:gd name="connsiteY20" fmla="*/ 2089150 h 3317875"/>
                  <a:gd name="connsiteX21" fmla="*/ 806450 w 1781175"/>
                  <a:gd name="connsiteY21" fmla="*/ 2085975 h 3317875"/>
                  <a:gd name="connsiteX22" fmla="*/ 812800 w 1781175"/>
                  <a:gd name="connsiteY22" fmla="*/ 2016125 h 3317875"/>
                  <a:gd name="connsiteX23" fmla="*/ 765175 w 1781175"/>
                  <a:gd name="connsiteY23" fmla="*/ 2012950 h 3317875"/>
                  <a:gd name="connsiteX24" fmla="*/ 774700 w 1781175"/>
                  <a:gd name="connsiteY24" fmla="*/ 1876425 h 3317875"/>
                  <a:gd name="connsiteX25" fmla="*/ 746125 w 1781175"/>
                  <a:gd name="connsiteY25" fmla="*/ 1873250 h 3317875"/>
                  <a:gd name="connsiteX26" fmla="*/ 749300 w 1781175"/>
                  <a:gd name="connsiteY26" fmla="*/ 1733550 h 3317875"/>
                  <a:gd name="connsiteX27" fmla="*/ 749300 w 1781175"/>
                  <a:gd name="connsiteY27" fmla="*/ 1733550 h 3317875"/>
                  <a:gd name="connsiteX28" fmla="*/ 749300 w 1781175"/>
                  <a:gd name="connsiteY28" fmla="*/ 1733550 h 3317875"/>
                  <a:gd name="connsiteX29" fmla="*/ 349250 w 1781175"/>
                  <a:gd name="connsiteY29" fmla="*/ 1854200 h 3317875"/>
                  <a:gd name="connsiteX30" fmla="*/ 727075 w 1781175"/>
                  <a:gd name="connsiteY30" fmla="*/ 1736725 h 3317875"/>
                  <a:gd name="connsiteX31" fmla="*/ 730250 w 1781175"/>
                  <a:gd name="connsiteY31" fmla="*/ 1666875 h 3317875"/>
                  <a:gd name="connsiteX32" fmla="*/ 339725 w 1781175"/>
                  <a:gd name="connsiteY32" fmla="*/ 1724025 h 3317875"/>
                  <a:gd name="connsiteX33" fmla="*/ 717550 w 1781175"/>
                  <a:gd name="connsiteY33" fmla="*/ 1666875 h 3317875"/>
                  <a:gd name="connsiteX34" fmla="*/ 717550 w 1781175"/>
                  <a:gd name="connsiteY34" fmla="*/ 1603375 h 3317875"/>
                  <a:gd name="connsiteX35" fmla="*/ 368300 w 1781175"/>
                  <a:gd name="connsiteY35" fmla="*/ 1625600 h 3317875"/>
                  <a:gd name="connsiteX36" fmla="*/ 711200 w 1781175"/>
                  <a:gd name="connsiteY36" fmla="*/ 1600200 h 3317875"/>
                  <a:gd name="connsiteX37" fmla="*/ 711200 w 1781175"/>
                  <a:gd name="connsiteY37" fmla="*/ 1600200 h 3317875"/>
                  <a:gd name="connsiteX38" fmla="*/ 711200 w 1781175"/>
                  <a:gd name="connsiteY38" fmla="*/ 1600200 h 3317875"/>
                  <a:gd name="connsiteX39" fmla="*/ 889000 w 1781175"/>
                  <a:gd name="connsiteY39" fmla="*/ 1571625 h 3317875"/>
                  <a:gd name="connsiteX40" fmla="*/ 714375 w 1781175"/>
                  <a:gd name="connsiteY40" fmla="*/ 1581150 h 3317875"/>
                  <a:gd name="connsiteX41" fmla="*/ 377825 w 1781175"/>
                  <a:gd name="connsiteY41" fmla="*/ 1606550 h 3317875"/>
                  <a:gd name="connsiteX42" fmla="*/ 698500 w 1781175"/>
                  <a:gd name="connsiteY42" fmla="*/ 1581150 h 3317875"/>
                  <a:gd name="connsiteX43" fmla="*/ 701675 w 1781175"/>
                  <a:gd name="connsiteY43" fmla="*/ 1482725 h 3317875"/>
                  <a:gd name="connsiteX44" fmla="*/ 663575 w 1781175"/>
                  <a:gd name="connsiteY44" fmla="*/ 1476375 h 3317875"/>
                  <a:gd name="connsiteX45" fmla="*/ 669925 w 1781175"/>
                  <a:gd name="connsiteY45" fmla="*/ 1406525 h 3317875"/>
                  <a:gd name="connsiteX46" fmla="*/ 609600 w 1781175"/>
                  <a:gd name="connsiteY46" fmla="*/ 1400175 h 3317875"/>
                  <a:gd name="connsiteX47" fmla="*/ 615950 w 1781175"/>
                  <a:gd name="connsiteY47" fmla="*/ 1323975 h 3317875"/>
                  <a:gd name="connsiteX48" fmla="*/ 168275 w 1781175"/>
                  <a:gd name="connsiteY48" fmla="*/ 1400175 h 3317875"/>
                  <a:gd name="connsiteX49" fmla="*/ 600075 w 1781175"/>
                  <a:gd name="connsiteY49" fmla="*/ 1323975 h 3317875"/>
                  <a:gd name="connsiteX50" fmla="*/ 609600 w 1781175"/>
                  <a:gd name="connsiteY50" fmla="*/ 1273175 h 3317875"/>
                  <a:gd name="connsiteX51" fmla="*/ 568325 w 1781175"/>
                  <a:gd name="connsiteY51" fmla="*/ 1273175 h 3317875"/>
                  <a:gd name="connsiteX52" fmla="*/ 574675 w 1781175"/>
                  <a:gd name="connsiteY52" fmla="*/ 1206500 h 3317875"/>
                  <a:gd name="connsiteX53" fmla="*/ 234950 w 1781175"/>
                  <a:gd name="connsiteY53" fmla="*/ 1244600 h 3317875"/>
                  <a:gd name="connsiteX54" fmla="*/ 555625 w 1781175"/>
                  <a:gd name="connsiteY54" fmla="*/ 1206500 h 3317875"/>
                  <a:gd name="connsiteX55" fmla="*/ 555625 w 1781175"/>
                  <a:gd name="connsiteY55" fmla="*/ 1168400 h 3317875"/>
                  <a:gd name="connsiteX56" fmla="*/ 123825 w 1781175"/>
                  <a:gd name="connsiteY56" fmla="*/ 1209675 h 3317875"/>
                  <a:gd name="connsiteX57" fmla="*/ 546100 w 1781175"/>
                  <a:gd name="connsiteY57" fmla="*/ 1165225 h 3317875"/>
                  <a:gd name="connsiteX58" fmla="*/ 546100 w 1781175"/>
                  <a:gd name="connsiteY58" fmla="*/ 1025525 h 3317875"/>
                  <a:gd name="connsiteX59" fmla="*/ 146050 w 1781175"/>
                  <a:gd name="connsiteY59" fmla="*/ 1095375 h 3317875"/>
                  <a:gd name="connsiteX60" fmla="*/ 520700 w 1781175"/>
                  <a:gd name="connsiteY60" fmla="*/ 1016000 h 3317875"/>
                  <a:gd name="connsiteX61" fmla="*/ 530225 w 1781175"/>
                  <a:gd name="connsiteY61" fmla="*/ 844550 h 3317875"/>
                  <a:gd name="connsiteX62" fmla="*/ 41275 w 1781175"/>
                  <a:gd name="connsiteY62" fmla="*/ 911225 h 3317875"/>
                  <a:gd name="connsiteX63" fmla="*/ 514350 w 1781175"/>
                  <a:gd name="connsiteY63" fmla="*/ 847725 h 3317875"/>
                  <a:gd name="connsiteX64" fmla="*/ 517525 w 1781175"/>
                  <a:gd name="connsiteY64" fmla="*/ 714375 h 3317875"/>
                  <a:gd name="connsiteX65" fmla="*/ 460375 w 1781175"/>
                  <a:gd name="connsiteY65" fmla="*/ 711200 h 3317875"/>
                  <a:gd name="connsiteX66" fmla="*/ 469900 w 1781175"/>
                  <a:gd name="connsiteY66" fmla="*/ 530225 h 3317875"/>
                  <a:gd name="connsiteX67" fmla="*/ 441325 w 1781175"/>
                  <a:gd name="connsiteY67" fmla="*/ 523875 h 3317875"/>
                  <a:gd name="connsiteX68" fmla="*/ 444500 w 1781175"/>
                  <a:gd name="connsiteY68" fmla="*/ 447675 h 3317875"/>
                  <a:gd name="connsiteX69" fmla="*/ 88900 w 1781175"/>
                  <a:gd name="connsiteY69" fmla="*/ 539750 h 3317875"/>
                  <a:gd name="connsiteX70" fmla="*/ 431800 w 1781175"/>
                  <a:gd name="connsiteY70" fmla="*/ 450850 h 3317875"/>
                  <a:gd name="connsiteX71" fmla="*/ 441325 w 1781175"/>
                  <a:gd name="connsiteY71" fmla="*/ 269875 h 3317875"/>
                  <a:gd name="connsiteX72" fmla="*/ 0 w 1781175"/>
                  <a:gd name="connsiteY72" fmla="*/ 349250 h 3317875"/>
                  <a:gd name="connsiteX73" fmla="*/ 396875 w 1781175"/>
                  <a:gd name="connsiteY73" fmla="*/ 276225 h 3317875"/>
                  <a:gd name="connsiteX74" fmla="*/ 400050 w 1781175"/>
                  <a:gd name="connsiteY74" fmla="*/ 177800 h 3317875"/>
                  <a:gd name="connsiteX75" fmla="*/ 365125 w 1781175"/>
                  <a:gd name="connsiteY75" fmla="*/ 174625 h 3317875"/>
                  <a:gd name="connsiteX76" fmla="*/ 365125 w 1781175"/>
                  <a:gd name="connsiteY76" fmla="*/ 73025 h 3317875"/>
                  <a:gd name="connsiteX77" fmla="*/ 812800 w 1781175"/>
                  <a:gd name="connsiteY77" fmla="*/ 38100 h 3317875"/>
                  <a:gd name="connsiteX78" fmla="*/ 434975 w 1781175"/>
                  <a:gd name="connsiteY78" fmla="*/ 41275 h 3317875"/>
                  <a:gd name="connsiteX79" fmla="*/ 774700 w 1781175"/>
                  <a:gd name="connsiteY79" fmla="*/ 12700 h 3317875"/>
                  <a:gd name="connsiteX80" fmla="*/ 212725 w 1781175"/>
                  <a:gd name="connsiteY80" fmla="*/ 38100 h 3317875"/>
                  <a:gd name="connsiteX81" fmla="*/ 561975 w 1781175"/>
                  <a:gd name="connsiteY81" fmla="*/ 0 h 3317875"/>
                  <a:gd name="connsiteX82" fmla="*/ 225425 w 1781175"/>
                  <a:gd name="connsiteY82" fmla="*/ 9525 h 3317875"/>
                  <a:gd name="connsiteX83" fmla="*/ 225425 w 1781175"/>
                  <a:gd name="connsiteY83" fmla="*/ 9525 h 3317875"/>
                  <a:gd name="connsiteX0" fmla="*/ 1790700 w 1793875"/>
                  <a:gd name="connsiteY0" fmla="*/ 3930650 h 3930650"/>
                  <a:gd name="connsiteX1" fmla="*/ 1793875 w 1793875"/>
                  <a:gd name="connsiteY1" fmla="*/ 3565525 h 3930650"/>
                  <a:gd name="connsiteX2" fmla="*/ 1581150 w 1793875"/>
                  <a:gd name="connsiteY2" fmla="*/ 3565525 h 3930650"/>
                  <a:gd name="connsiteX3" fmla="*/ 1584325 w 1793875"/>
                  <a:gd name="connsiteY3" fmla="*/ 3444875 h 3930650"/>
                  <a:gd name="connsiteX4" fmla="*/ 1520825 w 1793875"/>
                  <a:gd name="connsiteY4" fmla="*/ 3444875 h 3930650"/>
                  <a:gd name="connsiteX5" fmla="*/ 1524000 w 1793875"/>
                  <a:gd name="connsiteY5" fmla="*/ 3330575 h 3930650"/>
                  <a:gd name="connsiteX6" fmla="*/ 1304925 w 1793875"/>
                  <a:gd name="connsiteY6" fmla="*/ 3333750 h 3930650"/>
                  <a:gd name="connsiteX7" fmla="*/ 1308100 w 1793875"/>
                  <a:gd name="connsiteY7" fmla="*/ 3238500 h 3930650"/>
                  <a:gd name="connsiteX8" fmla="*/ 1174750 w 1793875"/>
                  <a:gd name="connsiteY8" fmla="*/ 3238500 h 3930650"/>
                  <a:gd name="connsiteX9" fmla="*/ 1174750 w 1793875"/>
                  <a:gd name="connsiteY9" fmla="*/ 3152775 h 3930650"/>
                  <a:gd name="connsiteX10" fmla="*/ 1047750 w 1793875"/>
                  <a:gd name="connsiteY10" fmla="*/ 3149600 h 3930650"/>
                  <a:gd name="connsiteX11" fmla="*/ 1050925 w 1793875"/>
                  <a:gd name="connsiteY11" fmla="*/ 3076575 h 3930650"/>
                  <a:gd name="connsiteX12" fmla="*/ 1000125 w 1793875"/>
                  <a:gd name="connsiteY12" fmla="*/ 3076575 h 3930650"/>
                  <a:gd name="connsiteX13" fmla="*/ 1003300 w 1793875"/>
                  <a:gd name="connsiteY13" fmla="*/ 3000375 h 3930650"/>
                  <a:gd name="connsiteX14" fmla="*/ 946150 w 1793875"/>
                  <a:gd name="connsiteY14" fmla="*/ 3000375 h 3930650"/>
                  <a:gd name="connsiteX15" fmla="*/ 949325 w 1793875"/>
                  <a:gd name="connsiteY15" fmla="*/ 2917825 h 3930650"/>
                  <a:gd name="connsiteX16" fmla="*/ 904875 w 1793875"/>
                  <a:gd name="connsiteY16" fmla="*/ 2917825 h 3930650"/>
                  <a:gd name="connsiteX17" fmla="*/ 911225 w 1793875"/>
                  <a:gd name="connsiteY17" fmla="*/ 2851150 h 3930650"/>
                  <a:gd name="connsiteX18" fmla="*/ 692150 w 1793875"/>
                  <a:gd name="connsiteY18" fmla="*/ 2876550 h 3930650"/>
                  <a:gd name="connsiteX19" fmla="*/ 898525 w 1793875"/>
                  <a:gd name="connsiteY19" fmla="*/ 2851150 h 3930650"/>
                  <a:gd name="connsiteX20" fmla="*/ 901700 w 1793875"/>
                  <a:gd name="connsiteY20" fmla="*/ 2701925 h 3930650"/>
                  <a:gd name="connsiteX21" fmla="*/ 819150 w 1793875"/>
                  <a:gd name="connsiteY21" fmla="*/ 2698750 h 3930650"/>
                  <a:gd name="connsiteX22" fmla="*/ 825500 w 1793875"/>
                  <a:gd name="connsiteY22" fmla="*/ 2628900 h 3930650"/>
                  <a:gd name="connsiteX23" fmla="*/ 777875 w 1793875"/>
                  <a:gd name="connsiteY23" fmla="*/ 2625725 h 3930650"/>
                  <a:gd name="connsiteX24" fmla="*/ 787400 w 1793875"/>
                  <a:gd name="connsiteY24" fmla="*/ 2489200 h 3930650"/>
                  <a:gd name="connsiteX25" fmla="*/ 758825 w 1793875"/>
                  <a:gd name="connsiteY25" fmla="*/ 2486025 h 3930650"/>
                  <a:gd name="connsiteX26" fmla="*/ 762000 w 1793875"/>
                  <a:gd name="connsiteY26" fmla="*/ 2346325 h 3930650"/>
                  <a:gd name="connsiteX27" fmla="*/ 762000 w 1793875"/>
                  <a:gd name="connsiteY27" fmla="*/ 2346325 h 3930650"/>
                  <a:gd name="connsiteX28" fmla="*/ 762000 w 1793875"/>
                  <a:gd name="connsiteY28" fmla="*/ 2346325 h 3930650"/>
                  <a:gd name="connsiteX29" fmla="*/ 361950 w 1793875"/>
                  <a:gd name="connsiteY29" fmla="*/ 2466975 h 3930650"/>
                  <a:gd name="connsiteX30" fmla="*/ 739775 w 1793875"/>
                  <a:gd name="connsiteY30" fmla="*/ 2349500 h 3930650"/>
                  <a:gd name="connsiteX31" fmla="*/ 742950 w 1793875"/>
                  <a:gd name="connsiteY31" fmla="*/ 2279650 h 3930650"/>
                  <a:gd name="connsiteX32" fmla="*/ 352425 w 1793875"/>
                  <a:gd name="connsiteY32" fmla="*/ 2336800 h 3930650"/>
                  <a:gd name="connsiteX33" fmla="*/ 730250 w 1793875"/>
                  <a:gd name="connsiteY33" fmla="*/ 2279650 h 3930650"/>
                  <a:gd name="connsiteX34" fmla="*/ 730250 w 1793875"/>
                  <a:gd name="connsiteY34" fmla="*/ 2216150 h 3930650"/>
                  <a:gd name="connsiteX35" fmla="*/ 381000 w 1793875"/>
                  <a:gd name="connsiteY35" fmla="*/ 2238375 h 3930650"/>
                  <a:gd name="connsiteX36" fmla="*/ 723900 w 1793875"/>
                  <a:gd name="connsiteY36" fmla="*/ 2212975 h 3930650"/>
                  <a:gd name="connsiteX37" fmla="*/ 723900 w 1793875"/>
                  <a:gd name="connsiteY37" fmla="*/ 2212975 h 3930650"/>
                  <a:gd name="connsiteX38" fmla="*/ 723900 w 1793875"/>
                  <a:gd name="connsiteY38" fmla="*/ 2212975 h 3930650"/>
                  <a:gd name="connsiteX39" fmla="*/ 901700 w 1793875"/>
                  <a:gd name="connsiteY39" fmla="*/ 2184400 h 3930650"/>
                  <a:gd name="connsiteX40" fmla="*/ 727075 w 1793875"/>
                  <a:gd name="connsiteY40" fmla="*/ 2193925 h 3930650"/>
                  <a:gd name="connsiteX41" fmla="*/ 390525 w 1793875"/>
                  <a:gd name="connsiteY41" fmla="*/ 2219325 h 3930650"/>
                  <a:gd name="connsiteX42" fmla="*/ 711200 w 1793875"/>
                  <a:gd name="connsiteY42" fmla="*/ 2193925 h 3930650"/>
                  <a:gd name="connsiteX43" fmla="*/ 714375 w 1793875"/>
                  <a:gd name="connsiteY43" fmla="*/ 2095500 h 3930650"/>
                  <a:gd name="connsiteX44" fmla="*/ 676275 w 1793875"/>
                  <a:gd name="connsiteY44" fmla="*/ 2089150 h 3930650"/>
                  <a:gd name="connsiteX45" fmla="*/ 682625 w 1793875"/>
                  <a:gd name="connsiteY45" fmla="*/ 2019300 h 3930650"/>
                  <a:gd name="connsiteX46" fmla="*/ 622300 w 1793875"/>
                  <a:gd name="connsiteY46" fmla="*/ 2012950 h 3930650"/>
                  <a:gd name="connsiteX47" fmla="*/ 628650 w 1793875"/>
                  <a:gd name="connsiteY47" fmla="*/ 1936750 h 3930650"/>
                  <a:gd name="connsiteX48" fmla="*/ 180975 w 1793875"/>
                  <a:gd name="connsiteY48" fmla="*/ 2012950 h 3930650"/>
                  <a:gd name="connsiteX49" fmla="*/ 612775 w 1793875"/>
                  <a:gd name="connsiteY49" fmla="*/ 1936750 h 3930650"/>
                  <a:gd name="connsiteX50" fmla="*/ 622300 w 1793875"/>
                  <a:gd name="connsiteY50" fmla="*/ 1885950 h 3930650"/>
                  <a:gd name="connsiteX51" fmla="*/ 581025 w 1793875"/>
                  <a:gd name="connsiteY51" fmla="*/ 1885950 h 3930650"/>
                  <a:gd name="connsiteX52" fmla="*/ 587375 w 1793875"/>
                  <a:gd name="connsiteY52" fmla="*/ 1819275 h 3930650"/>
                  <a:gd name="connsiteX53" fmla="*/ 247650 w 1793875"/>
                  <a:gd name="connsiteY53" fmla="*/ 1857375 h 3930650"/>
                  <a:gd name="connsiteX54" fmla="*/ 568325 w 1793875"/>
                  <a:gd name="connsiteY54" fmla="*/ 1819275 h 3930650"/>
                  <a:gd name="connsiteX55" fmla="*/ 568325 w 1793875"/>
                  <a:gd name="connsiteY55" fmla="*/ 1781175 h 3930650"/>
                  <a:gd name="connsiteX56" fmla="*/ 136525 w 1793875"/>
                  <a:gd name="connsiteY56" fmla="*/ 1822450 h 3930650"/>
                  <a:gd name="connsiteX57" fmla="*/ 558800 w 1793875"/>
                  <a:gd name="connsiteY57" fmla="*/ 1778000 h 3930650"/>
                  <a:gd name="connsiteX58" fmla="*/ 558800 w 1793875"/>
                  <a:gd name="connsiteY58" fmla="*/ 1638300 h 3930650"/>
                  <a:gd name="connsiteX59" fmla="*/ 158750 w 1793875"/>
                  <a:gd name="connsiteY59" fmla="*/ 1708150 h 3930650"/>
                  <a:gd name="connsiteX60" fmla="*/ 533400 w 1793875"/>
                  <a:gd name="connsiteY60" fmla="*/ 1628775 h 3930650"/>
                  <a:gd name="connsiteX61" fmla="*/ 542925 w 1793875"/>
                  <a:gd name="connsiteY61" fmla="*/ 1457325 h 3930650"/>
                  <a:gd name="connsiteX62" fmla="*/ 53975 w 1793875"/>
                  <a:gd name="connsiteY62" fmla="*/ 1524000 h 3930650"/>
                  <a:gd name="connsiteX63" fmla="*/ 527050 w 1793875"/>
                  <a:gd name="connsiteY63" fmla="*/ 1460500 h 3930650"/>
                  <a:gd name="connsiteX64" fmla="*/ 530225 w 1793875"/>
                  <a:gd name="connsiteY64" fmla="*/ 1327150 h 3930650"/>
                  <a:gd name="connsiteX65" fmla="*/ 473075 w 1793875"/>
                  <a:gd name="connsiteY65" fmla="*/ 1323975 h 3930650"/>
                  <a:gd name="connsiteX66" fmla="*/ 482600 w 1793875"/>
                  <a:gd name="connsiteY66" fmla="*/ 1143000 h 3930650"/>
                  <a:gd name="connsiteX67" fmla="*/ 454025 w 1793875"/>
                  <a:gd name="connsiteY67" fmla="*/ 1136650 h 3930650"/>
                  <a:gd name="connsiteX68" fmla="*/ 457200 w 1793875"/>
                  <a:gd name="connsiteY68" fmla="*/ 1060450 h 3930650"/>
                  <a:gd name="connsiteX69" fmla="*/ 101600 w 1793875"/>
                  <a:gd name="connsiteY69" fmla="*/ 1152525 h 3930650"/>
                  <a:gd name="connsiteX70" fmla="*/ 444500 w 1793875"/>
                  <a:gd name="connsiteY70" fmla="*/ 1063625 h 3930650"/>
                  <a:gd name="connsiteX71" fmla="*/ 454025 w 1793875"/>
                  <a:gd name="connsiteY71" fmla="*/ 882650 h 3930650"/>
                  <a:gd name="connsiteX72" fmla="*/ 12700 w 1793875"/>
                  <a:gd name="connsiteY72" fmla="*/ 962025 h 3930650"/>
                  <a:gd name="connsiteX73" fmla="*/ 409575 w 1793875"/>
                  <a:gd name="connsiteY73" fmla="*/ 889000 h 3930650"/>
                  <a:gd name="connsiteX74" fmla="*/ 412750 w 1793875"/>
                  <a:gd name="connsiteY74" fmla="*/ 790575 h 3930650"/>
                  <a:gd name="connsiteX75" fmla="*/ 377825 w 1793875"/>
                  <a:gd name="connsiteY75" fmla="*/ 787400 h 3930650"/>
                  <a:gd name="connsiteX76" fmla="*/ 377825 w 1793875"/>
                  <a:gd name="connsiteY76" fmla="*/ 685800 h 3930650"/>
                  <a:gd name="connsiteX77" fmla="*/ 825500 w 1793875"/>
                  <a:gd name="connsiteY77" fmla="*/ 650875 h 3930650"/>
                  <a:gd name="connsiteX78" fmla="*/ 447675 w 1793875"/>
                  <a:gd name="connsiteY78" fmla="*/ 654050 h 3930650"/>
                  <a:gd name="connsiteX79" fmla="*/ 787400 w 1793875"/>
                  <a:gd name="connsiteY79" fmla="*/ 625475 h 3930650"/>
                  <a:gd name="connsiteX80" fmla="*/ 225425 w 1793875"/>
                  <a:gd name="connsiteY80" fmla="*/ 650875 h 3930650"/>
                  <a:gd name="connsiteX81" fmla="*/ 574675 w 1793875"/>
                  <a:gd name="connsiteY81" fmla="*/ 612775 h 3930650"/>
                  <a:gd name="connsiteX82" fmla="*/ 238125 w 1793875"/>
                  <a:gd name="connsiteY82" fmla="*/ 622300 h 3930650"/>
                  <a:gd name="connsiteX83" fmla="*/ 0 w 1793875"/>
                  <a:gd name="connsiteY83" fmla="*/ 0 h 3930650"/>
                  <a:gd name="connsiteX0" fmla="*/ 1790700 w 1793875"/>
                  <a:gd name="connsiteY0" fmla="*/ 3969920 h 3969920"/>
                  <a:gd name="connsiteX1" fmla="*/ 1793875 w 1793875"/>
                  <a:gd name="connsiteY1" fmla="*/ 3604795 h 3969920"/>
                  <a:gd name="connsiteX2" fmla="*/ 1581150 w 1793875"/>
                  <a:gd name="connsiteY2" fmla="*/ 3604795 h 3969920"/>
                  <a:gd name="connsiteX3" fmla="*/ 1584325 w 1793875"/>
                  <a:gd name="connsiteY3" fmla="*/ 3484145 h 3969920"/>
                  <a:gd name="connsiteX4" fmla="*/ 1520825 w 1793875"/>
                  <a:gd name="connsiteY4" fmla="*/ 3484145 h 3969920"/>
                  <a:gd name="connsiteX5" fmla="*/ 1524000 w 1793875"/>
                  <a:gd name="connsiteY5" fmla="*/ 3369845 h 3969920"/>
                  <a:gd name="connsiteX6" fmla="*/ 1304925 w 1793875"/>
                  <a:gd name="connsiteY6" fmla="*/ 3373020 h 3969920"/>
                  <a:gd name="connsiteX7" fmla="*/ 1308100 w 1793875"/>
                  <a:gd name="connsiteY7" fmla="*/ 3277770 h 3969920"/>
                  <a:gd name="connsiteX8" fmla="*/ 1174750 w 1793875"/>
                  <a:gd name="connsiteY8" fmla="*/ 3277770 h 3969920"/>
                  <a:gd name="connsiteX9" fmla="*/ 1174750 w 1793875"/>
                  <a:gd name="connsiteY9" fmla="*/ 3192045 h 3969920"/>
                  <a:gd name="connsiteX10" fmla="*/ 1047750 w 1793875"/>
                  <a:gd name="connsiteY10" fmla="*/ 3188870 h 3969920"/>
                  <a:gd name="connsiteX11" fmla="*/ 1050925 w 1793875"/>
                  <a:gd name="connsiteY11" fmla="*/ 3115845 h 3969920"/>
                  <a:gd name="connsiteX12" fmla="*/ 1000125 w 1793875"/>
                  <a:gd name="connsiteY12" fmla="*/ 3115845 h 3969920"/>
                  <a:gd name="connsiteX13" fmla="*/ 1003300 w 1793875"/>
                  <a:gd name="connsiteY13" fmla="*/ 3039645 h 3969920"/>
                  <a:gd name="connsiteX14" fmla="*/ 946150 w 1793875"/>
                  <a:gd name="connsiteY14" fmla="*/ 3039645 h 3969920"/>
                  <a:gd name="connsiteX15" fmla="*/ 949325 w 1793875"/>
                  <a:gd name="connsiteY15" fmla="*/ 2957095 h 3969920"/>
                  <a:gd name="connsiteX16" fmla="*/ 904875 w 1793875"/>
                  <a:gd name="connsiteY16" fmla="*/ 2957095 h 3969920"/>
                  <a:gd name="connsiteX17" fmla="*/ 911225 w 1793875"/>
                  <a:gd name="connsiteY17" fmla="*/ 2890420 h 3969920"/>
                  <a:gd name="connsiteX18" fmla="*/ 692150 w 1793875"/>
                  <a:gd name="connsiteY18" fmla="*/ 2915820 h 3969920"/>
                  <a:gd name="connsiteX19" fmla="*/ 898525 w 1793875"/>
                  <a:gd name="connsiteY19" fmla="*/ 2890420 h 3969920"/>
                  <a:gd name="connsiteX20" fmla="*/ 901700 w 1793875"/>
                  <a:gd name="connsiteY20" fmla="*/ 2741195 h 3969920"/>
                  <a:gd name="connsiteX21" fmla="*/ 819150 w 1793875"/>
                  <a:gd name="connsiteY21" fmla="*/ 2738020 h 3969920"/>
                  <a:gd name="connsiteX22" fmla="*/ 825500 w 1793875"/>
                  <a:gd name="connsiteY22" fmla="*/ 2668170 h 3969920"/>
                  <a:gd name="connsiteX23" fmla="*/ 777875 w 1793875"/>
                  <a:gd name="connsiteY23" fmla="*/ 2664995 h 3969920"/>
                  <a:gd name="connsiteX24" fmla="*/ 787400 w 1793875"/>
                  <a:gd name="connsiteY24" fmla="*/ 2528470 h 3969920"/>
                  <a:gd name="connsiteX25" fmla="*/ 758825 w 1793875"/>
                  <a:gd name="connsiteY25" fmla="*/ 2525295 h 3969920"/>
                  <a:gd name="connsiteX26" fmla="*/ 762000 w 1793875"/>
                  <a:gd name="connsiteY26" fmla="*/ 2385595 h 3969920"/>
                  <a:gd name="connsiteX27" fmla="*/ 762000 w 1793875"/>
                  <a:gd name="connsiteY27" fmla="*/ 2385595 h 3969920"/>
                  <a:gd name="connsiteX28" fmla="*/ 762000 w 1793875"/>
                  <a:gd name="connsiteY28" fmla="*/ 2385595 h 3969920"/>
                  <a:gd name="connsiteX29" fmla="*/ 361950 w 1793875"/>
                  <a:gd name="connsiteY29" fmla="*/ 2506245 h 3969920"/>
                  <a:gd name="connsiteX30" fmla="*/ 739775 w 1793875"/>
                  <a:gd name="connsiteY30" fmla="*/ 2388770 h 3969920"/>
                  <a:gd name="connsiteX31" fmla="*/ 742950 w 1793875"/>
                  <a:gd name="connsiteY31" fmla="*/ 2318920 h 3969920"/>
                  <a:gd name="connsiteX32" fmla="*/ 352425 w 1793875"/>
                  <a:gd name="connsiteY32" fmla="*/ 2376070 h 3969920"/>
                  <a:gd name="connsiteX33" fmla="*/ 730250 w 1793875"/>
                  <a:gd name="connsiteY33" fmla="*/ 2318920 h 3969920"/>
                  <a:gd name="connsiteX34" fmla="*/ 730250 w 1793875"/>
                  <a:gd name="connsiteY34" fmla="*/ 2255420 h 3969920"/>
                  <a:gd name="connsiteX35" fmla="*/ 381000 w 1793875"/>
                  <a:gd name="connsiteY35" fmla="*/ 2277645 h 3969920"/>
                  <a:gd name="connsiteX36" fmla="*/ 723900 w 1793875"/>
                  <a:gd name="connsiteY36" fmla="*/ 2252245 h 3969920"/>
                  <a:gd name="connsiteX37" fmla="*/ 723900 w 1793875"/>
                  <a:gd name="connsiteY37" fmla="*/ 2252245 h 3969920"/>
                  <a:gd name="connsiteX38" fmla="*/ 723900 w 1793875"/>
                  <a:gd name="connsiteY38" fmla="*/ 2252245 h 3969920"/>
                  <a:gd name="connsiteX39" fmla="*/ 901700 w 1793875"/>
                  <a:gd name="connsiteY39" fmla="*/ 2223670 h 3969920"/>
                  <a:gd name="connsiteX40" fmla="*/ 727075 w 1793875"/>
                  <a:gd name="connsiteY40" fmla="*/ 2233195 h 3969920"/>
                  <a:gd name="connsiteX41" fmla="*/ 390525 w 1793875"/>
                  <a:gd name="connsiteY41" fmla="*/ 2258595 h 3969920"/>
                  <a:gd name="connsiteX42" fmla="*/ 711200 w 1793875"/>
                  <a:gd name="connsiteY42" fmla="*/ 2233195 h 3969920"/>
                  <a:gd name="connsiteX43" fmla="*/ 714375 w 1793875"/>
                  <a:gd name="connsiteY43" fmla="*/ 2134770 h 3969920"/>
                  <a:gd name="connsiteX44" fmla="*/ 676275 w 1793875"/>
                  <a:gd name="connsiteY44" fmla="*/ 2128420 h 3969920"/>
                  <a:gd name="connsiteX45" fmla="*/ 682625 w 1793875"/>
                  <a:gd name="connsiteY45" fmla="*/ 2058570 h 3969920"/>
                  <a:gd name="connsiteX46" fmla="*/ 622300 w 1793875"/>
                  <a:gd name="connsiteY46" fmla="*/ 2052220 h 3969920"/>
                  <a:gd name="connsiteX47" fmla="*/ 628650 w 1793875"/>
                  <a:gd name="connsiteY47" fmla="*/ 1976020 h 3969920"/>
                  <a:gd name="connsiteX48" fmla="*/ 180975 w 1793875"/>
                  <a:gd name="connsiteY48" fmla="*/ 2052220 h 3969920"/>
                  <a:gd name="connsiteX49" fmla="*/ 612775 w 1793875"/>
                  <a:gd name="connsiteY49" fmla="*/ 1976020 h 3969920"/>
                  <a:gd name="connsiteX50" fmla="*/ 622300 w 1793875"/>
                  <a:gd name="connsiteY50" fmla="*/ 1925220 h 3969920"/>
                  <a:gd name="connsiteX51" fmla="*/ 581025 w 1793875"/>
                  <a:gd name="connsiteY51" fmla="*/ 1925220 h 3969920"/>
                  <a:gd name="connsiteX52" fmla="*/ 587375 w 1793875"/>
                  <a:gd name="connsiteY52" fmla="*/ 1858545 h 3969920"/>
                  <a:gd name="connsiteX53" fmla="*/ 247650 w 1793875"/>
                  <a:gd name="connsiteY53" fmla="*/ 1896645 h 3969920"/>
                  <a:gd name="connsiteX54" fmla="*/ 568325 w 1793875"/>
                  <a:gd name="connsiteY54" fmla="*/ 1858545 h 3969920"/>
                  <a:gd name="connsiteX55" fmla="*/ 568325 w 1793875"/>
                  <a:gd name="connsiteY55" fmla="*/ 1820445 h 3969920"/>
                  <a:gd name="connsiteX56" fmla="*/ 136525 w 1793875"/>
                  <a:gd name="connsiteY56" fmla="*/ 1861720 h 3969920"/>
                  <a:gd name="connsiteX57" fmla="*/ 558800 w 1793875"/>
                  <a:gd name="connsiteY57" fmla="*/ 1817270 h 3969920"/>
                  <a:gd name="connsiteX58" fmla="*/ 558800 w 1793875"/>
                  <a:gd name="connsiteY58" fmla="*/ 1677570 h 3969920"/>
                  <a:gd name="connsiteX59" fmla="*/ 158750 w 1793875"/>
                  <a:gd name="connsiteY59" fmla="*/ 1747420 h 3969920"/>
                  <a:gd name="connsiteX60" fmla="*/ 533400 w 1793875"/>
                  <a:gd name="connsiteY60" fmla="*/ 1668045 h 3969920"/>
                  <a:gd name="connsiteX61" fmla="*/ 542925 w 1793875"/>
                  <a:gd name="connsiteY61" fmla="*/ 1496595 h 3969920"/>
                  <a:gd name="connsiteX62" fmla="*/ 53975 w 1793875"/>
                  <a:gd name="connsiteY62" fmla="*/ 1563270 h 3969920"/>
                  <a:gd name="connsiteX63" fmla="*/ 527050 w 1793875"/>
                  <a:gd name="connsiteY63" fmla="*/ 1499770 h 3969920"/>
                  <a:gd name="connsiteX64" fmla="*/ 530225 w 1793875"/>
                  <a:gd name="connsiteY64" fmla="*/ 1366420 h 3969920"/>
                  <a:gd name="connsiteX65" fmla="*/ 473075 w 1793875"/>
                  <a:gd name="connsiteY65" fmla="*/ 1363245 h 3969920"/>
                  <a:gd name="connsiteX66" fmla="*/ 482600 w 1793875"/>
                  <a:gd name="connsiteY66" fmla="*/ 1182270 h 3969920"/>
                  <a:gd name="connsiteX67" fmla="*/ 454025 w 1793875"/>
                  <a:gd name="connsiteY67" fmla="*/ 1175920 h 3969920"/>
                  <a:gd name="connsiteX68" fmla="*/ 457200 w 1793875"/>
                  <a:gd name="connsiteY68" fmla="*/ 1099720 h 3969920"/>
                  <a:gd name="connsiteX69" fmla="*/ 101600 w 1793875"/>
                  <a:gd name="connsiteY69" fmla="*/ 1191795 h 3969920"/>
                  <a:gd name="connsiteX70" fmla="*/ 444500 w 1793875"/>
                  <a:gd name="connsiteY70" fmla="*/ 1102895 h 3969920"/>
                  <a:gd name="connsiteX71" fmla="*/ 454025 w 1793875"/>
                  <a:gd name="connsiteY71" fmla="*/ 921920 h 3969920"/>
                  <a:gd name="connsiteX72" fmla="*/ 12700 w 1793875"/>
                  <a:gd name="connsiteY72" fmla="*/ 1001295 h 3969920"/>
                  <a:gd name="connsiteX73" fmla="*/ 409575 w 1793875"/>
                  <a:gd name="connsiteY73" fmla="*/ 928270 h 3969920"/>
                  <a:gd name="connsiteX74" fmla="*/ 412750 w 1793875"/>
                  <a:gd name="connsiteY74" fmla="*/ 829845 h 3969920"/>
                  <a:gd name="connsiteX75" fmla="*/ 377825 w 1793875"/>
                  <a:gd name="connsiteY75" fmla="*/ 826670 h 3969920"/>
                  <a:gd name="connsiteX76" fmla="*/ 377825 w 1793875"/>
                  <a:gd name="connsiteY76" fmla="*/ 725070 h 3969920"/>
                  <a:gd name="connsiteX77" fmla="*/ 825500 w 1793875"/>
                  <a:gd name="connsiteY77" fmla="*/ 690145 h 3969920"/>
                  <a:gd name="connsiteX78" fmla="*/ 447675 w 1793875"/>
                  <a:gd name="connsiteY78" fmla="*/ 693320 h 3969920"/>
                  <a:gd name="connsiteX79" fmla="*/ 787400 w 1793875"/>
                  <a:gd name="connsiteY79" fmla="*/ 664745 h 3969920"/>
                  <a:gd name="connsiteX80" fmla="*/ 225425 w 1793875"/>
                  <a:gd name="connsiteY80" fmla="*/ 690145 h 3969920"/>
                  <a:gd name="connsiteX81" fmla="*/ 574675 w 1793875"/>
                  <a:gd name="connsiteY81" fmla="*/ 652045 h 3969920"/>
                  <a:gd name="connsiteX82" fmla="*/ 549275 w 1793875"/>
                  <a:gd name="connsiteY82" fmla="*/ 20220 h 3969920"/>
                  <a:gd name="connsiteX83" fmla="*/ 0 w 1793875"/>
                  <a:gd name="connsiteY83" fmla="*/ 39270 h 3969920"/>
                  <a:gd name="connsiteX0" fmla="*/ 1790700 w 1793875"/>
                  <a:gd name="connsiteY0" fmla="*/ 3952043 h 3952043"/>
                  <a:gd name="connsiteX1" fmla="*/ 1793875 w 1793875"/>
                  <a:gd name="connsiteY1" fmla="*/ 3586918 h 3952043"/>
                  <a:gd name="connsiteX2" fmla="*/ 1581150 w 1793875"/>
                  <a:gd name="connsiteY2" fmla="*/ 3586918 h 3952043"/>
                  <a:gd name="connsiteX3" fmla="*/ 1584325 w 1793875"/>
                  <a:gd name="connsiteY3" fmla="*/ 3466268 h 3952043"/>
                  <a:gd name="connsiteX4" fmla="*/ 1520825 w 1793875"/>
                  <a:gd name="connsiteY4" fmla="*/ 3466268 h 3952043"/>
                  <a:gd name="connsiteX5" fmla="*/ 1524000 w 1793875"/>
                  <a:gd name="connsiteY5" fmla="*/ 3351968 h 3952043"/>
                  <a:gd name="connsiteX6" fmla="*/ 1304925 w 1793875"/>
                  <a:gd name="connsiteY6" fmla="*/ 3355143 h 3952043"/>
                  <a:gd name="connsiteX7" fmla="*/ 1308100 w 1793875"/>
                  <a:gd name="connsiteY7" fmla="*/ 3259893 h 3952043"/>
                  <a:gd name="connsiteX8" fmla="*/ 1174750 w 1793875"/>
                  <a:gd name="connsiteY8" fmla="*/ 3259893 h 3952043"/>
                  <a:gd name="connsiteX9" fmla="*/ 1174750 w 1793875"/>
                  <a:gd name="connsiteY9" fmla="*/ 3174168 h 3952043"/>
                  <a:gd name="connsiteX10" fmla="*/ 1047750 w 1793875"/>
                  <a:gd name="connsiteY10" fmla="*/ 3170993 h 3952043"/>
                  <a:gd name="connsiteX11" fmla="*/ 1050925 w 1793875"/>
                  <a:gd name="connsiteY11" fmla="*/ 3097968 h 3952043"/>
                  <a:gd name="connsiteX12" fmla="*/ 1000125 w 1793875"/>
                  <a:gd name="connsiteY12" fmla="*/ 3097968 h 3952043"/>
                  <a:gd name="connsiteX13" fmla="*/ 1003300 w 1793875"/>
                  <a:gd name="connsiteY13" fmla="*/ 3021768 h 3952043"/>
                  <a:gd name="connsiteX14" fmla="*/ 946150 w 1793875"/>
                  <a:gd name="connsiteY14" fmla="*/ 3021768 h 3952043"/>
                  <a:gd name="connsiteX15" fmla="*/ 949325 w 1793875"/>
                  <a:gd name="connsiteY15" fmla="*/ 2939218 h 3952043"/>
                  <a:gd name="connsiteX16" fmla="*/ 904875 w 1793875"/>
                  <a:gd name="connsiteY16" fmla="*/ 2939218 h 3952043"/>
                  <a:gd name="connsiteX17" fmla="*/ 911225 w 1793875"/>
                  <a:gd name="connsiteY17" fmla="*/ 2872543 h 3952043"/>
                  <a:gd name="connsiteX18" fmla="*/ 692150 w 1793875"/>
                  <a:gd name="connsiteY18" fmla="*/ 2897943 h 3952043"/>
                  <a:gd name="connsiteX19" fmla="*/ 898525 w 1793875"/>
                  <a:gd name="connsiteY19" fmla="*/ 2872543 h 3952043"/>
                  <a:gd name="connsiteX20" fmla="*/ 901700 w 1793875"/>
                  <a:gd name="connsiteY20" fmla="*/ 2723318 h 3952043"/>
                  <a:gd name="connsiteX21" fmla="*/ 819150 w 1793875"/>
                  <a:gd name="connsiteY21" fmla="*/ 2720143 h 3952043"/>
                  <a:gd name="connsiteX22" fmla="*/ 825500 w 1793875"/>
                  <a:gd name="connsiteY22" fmla="*/ 2650293 h 3952043"/>
                  <a:gd name="connsiteX23" fmla="*/ 777875 w 1793875"/>
                  <a:gd name="connsiteY23" fmla="*/ 2647118 h 3952043"/>
                  <a:gd name="connsiteX24" fmla="*/ 787400 w 1793875"/>
                  <a:gd name="connsiteY24" fmla="*/ 2510593 h 3952043"/>
                  <a:gd name="connsiteX25" fmla="*/ 758825 w 1793875"/>
                  <a:gd name="connsiteY25" fmla="*/ 2507418 h 3952043"/>
                  <a:gd name="connsiteX26" fmla="*/ 762000 w 1793875"/>
                  <a:gd name="connsiteY26" fmla="*/ 2367718 h 3952043"/>
                  <a:gd name="connsiteX27" fmla="*/ 762000 w 1793875"/>
                  <a:gd name="connsiteY27" fmla="*/ 2367718 h 3952043"/>
                  <a:gd name="connsiteX28" fmla="*/ 762000 w 1793875"/>
                  <a:gd name="connsiteY28" fmla="*/ 2367718 h 3952043"/>
                  <a:gd name="connsiteX29" fmla="*/ 361950 w 1793875"/>
                  <a:gd name="connsiteY29" fmla="*/ 2488368 h 3952043"/>
                  <a:gd name="connsiteX30" fmla="*/ 739775 w 1793875"/>
                  <a:gd name="connsiteY30" fmla="*/ 2370893 h 3952043"/>
                  <a:gd name="connsiteX31" fmla="*/ 742950 w 1793875"/>
                  <a:gd name="connsiteY31" fmla="*/ 2301043 h 3952043"/>
                  <a:gd name="connsiteX32" fmla="*/ 352425 w 1793875"/>
                  <a:gd name="connsiteY32" fmla="*/ 2358193 h 3952043"/>
                  <a:gd name="connsiteX33" fmla="*/ 730250 w 1793875"/>
                  <a:gd name="connsiteY33" fmla="*/ 2301043 h 3952043"/>
                  <a:gd name="connsiteX34" fmla="*/ 730250 w 1793875"/>
                  <a:gd name="connsiteY34" fmla="*/ 2237543 h 3952043"/>
                  <a:gd name="connsiteX35" fmla="*/ 381000 w 1793875"/>
                  <a:gd name="connsiteY35" fmla="*/ 2259768 h 3952043"/>
                  <a:gd name="connsiteX36" fmla="*/ 723900 w 1793875"/>
                  <a:gd name="connsiteY36" fmla="*/ 2234368 h 3952043"/>
                  <a:gd name="connsiteX37" fmla="*/ 723900 w 1793875"/>
                  <a:gd name="connsiteY37" fmla="*/ 2234368 h 3952043"/>
                  <a:gd name="connsiteX38" fmla="*/ 723900 w 1793875"/>
                  <a:gd name="connsiteY38" fmla="*/ 2234368 h 3952043"/>
                  <a:gd name="connsiteX39" fmla="*/ 901700 w 1793875"/>
                  <a:gd name="connsiteY39" fmla="*/ 2205793 h 3952043"/>
                  <a:gd name="connsiteX40" fmla="*/ 727075 w 1793875"/>
                  <a:gd name="connsiteY40" fmla="*/ 2215318 h 3952043"/>
                  <a:gd name="connsiteX41" fmla="*/ 390525 w 1793875"/>
                  <a:gd name="connsiteY41" fmla="*/ 2240718 h 3952043"/>
                  <a:gd name="connsiteX42" fmla="*/ 711200 w 1793875"/>
                  <a:gd name="connsiteY42" fmla="*/ 2215318 h 3952043"/>
                  <a:gd name="connsiteX43" fmla="*/ 714375 w 1793875"/>
                  <a:gd name="connsiteY43" fmla="*/ 2116893 h 3952043"/>
                  <a:gd name="connsiteX44" fmla="*/ 676275 w 1793875"/>
                  <a:gd name="connsiteY44" fmla="*/ 2110543 h 3952043"/>
                  <a:gd name="connsiteX45" fmla="*/ 682625 w 1793875"/>
                  <a:gd name="connsiteY45" fmla="*/ 2040693 h 3952043"/>
                  <a:gd name="connsiteX46" fmla="*/ 622300 w 1793875"/>
                  <a:gd name="connsiteY46" fmla="*/ 2034343 h 3952043"/>
                  <a:gd name="connsiteX47" fmla="*/ 628650 w 1793875"/>
                  <a:gd name="connsiteY47" fmla="*/ 1958143 h 3952043"/>
                  <a:gd name="connsiteX48" fmla="*/ 180975 w 1793875"/>
                  <a:gd name="connsiteY48" fmla="*/ 2034343 h 3952043"/>
                  <a:gd name="connsiteX49" fmla="*/ 612775 w 1793875"/>
                  <a:gd name="connsiteY49" fmla="*/ 1958143 h 3952043"/>
                  <a:gd name="connsiteX50" fmla="*/ 622300 w 1793875"/>
                  <a:gd name="connsiteY50" fmla="*/ 1907343 h 3952043"/>
                  <a:gd name="connsiteX51" fmla="*/ 581025 w 1793875"/>
                  <a:gd name="connsiteY51" fmla="*/ 1907343 h 3952043"/>
                  <a:gd name="connsiteX52" fmla="*/ 587375 w 1793875"/>
                  <a:gd name="connsiteY52" fmla="*/ 1840668 h 3952043"/>
                  <a:gd name="connsiteX53" fmla="*/ 247650 w 1793875"/>
                  <a:gd name="connsiteY53" fmla="*/ 1878768 h 3952043"/>
                  <a:gd name="connsiteX54" fmla="*/ 568325 w 1793875"/>
                  <a:gd name="connsiteY54" fmla="*/ 1840668 h 3952043"/>
                  <a:gd name="connsiteX55" fmla="*/ 568325 w 1793875"/>
                  <a:gd name="connsiteY55" fmla="*/ 1802568 h 3952043"/>
                  <a:gd name="connsiteX56" fmla="*/ 136525 w 1793875"/>
                  <a:gd name="connsiteY56" fmla="*/ 1843843 h 3952043"/>
                  <a:gd name="connsiteX57" fmla="*/ 558800 w 1793875"/>
                  <a:gd name="connsiteY57" fmla="*/ 1799393 h 3952043"/>
                  <a:gd name="connsiteX58" fmla="*/ 558800 w 1793875"/>
                  <a:gd name="connsiteY58" fmla="*/ 1659693 h 3952043"/>
                  <a:gd name="connsiteX59" fmla="*/ 158750 w 1793875"/>
                  <a:gd name="connsiteY59" fmla="*/ 1729543 h 3952043"/>
                  <a:gd name="connsiteX60" fmla="*/ 533400 w 1793875"/>
                  <a:gd name="connsiteY60" fmla="*/ 1650168 h 3952043"/>
                  <a:gd name="connsiteX61" fmla="*/ 542925 w 1793875"/>
                  <a:gd name="connsiteY61" fmla="*/ 1478718 h 3952043"/>
                  <a:gd name="connsiteX62" fmla="*/ 53975 w 1793875"/>
                  <a:gd name="connsiteY62" fmla="*/ 1545393 h 3952043"/>
                  <a:gd name="connsiteX63" fmla="*/ 527050 w 1793875"/>
                  <a:gd name="connsiteY63" fmla="*/ 1481893 h 3952043"/>
                  <a:gd name="connsiteX64" fmla="*/ 530225 w 1793875"/>
                  <a:gd name="connsiteY64" fmla="*/ 1348543 h 3952043"/>
                  <a:gd name="connsiteX65" fmla="*/ 473075 w 1793875"/>
                  <a:gd name="connsiteY65" fmla="*/ 1345368 h 3952043"/>
                  <a:gd name="connsiteX66" fmla="*/ 482600 w 1793875"/>
                  <a:gd name="connsiteY66" fmla="*/ 1164393 h 3952043"/>
                  <a:gd name="connsiteX67" fmla="*/ 454025 w 1793875"/>
                  <a:gd name="connsiteY67" fmla="*/ 1158043 h 3952043"/>
                  <a:gd name="connsiteX68" fmla="*/ 457200 w 1793875"/>
                  <a:gd name="connsiteY68" fmla="*/ 1081843 h 3952043"/>
                  <a:gd name="connsiteX69" fmla="*/ 101600 w 1793875"/>
                  <a:gd name="connsiteY69" fmla="*/ 1173918 h 3952043"/>
                  <a:gd name="connsiteX70" fmla="*/ 444500 w 1793875"/>
                  <a:gd name="connsiteY70" fmla="*/ 1085018 h 3952043"/>
                  <a:gd name="connsiteX71" fmla="*/ 454025 w 1793875"/>
                  <a:gd name="connsiteY71" fmla="*/ 904043 h 3952043"/>
                  <a:gd name="connsiteX72" fmla="*/ 12700 w 1793875"/>
                  <a:gd name="connsiteY72" fmla="*/ 983418 h 3952043"/>
                  <a:gd name="connsiteX73" fmla="*/ 409575 w 1793875"/>
                  <a:gd name="connsiteY73" fmla="*/ 910393 h 3952043"/>
                  <a:gd name="connsiteX74" fmla="*/ 412750 w 1793875"/>
                  <a:gd name="connsiteY74" fmla="*/ 811968 h 3952043"/>
                  <a:gd name="connsiteX75" fmla="*/ 377825 w 1793875"/>
                  <a:gd name="connsiteY75" fmla="*/ 808793 h 3952043"/>
                  <a:gd name="connsiteX76" fmla="*/ 377825 w 1793875"/>
                  <a:gd name="connsiteY76" fmla="*/ 707193 h 3952043"/>
                  <a:gd name="connsiteX77" fmla="*/ 825500 w 1793875"/>
                  <a:gd name="connsiteY77" fmla="*/ 672268 h 3952043"/>
                  <a:gd name="connsiteX78" fmla="*/ 447675 w 1793875"/>
                  <a:gd name="connsiteY78" fmla="*/ 675443 h 3952043"/>
                  <a:gd name="connsiteX79" fmla="*/ 787400 w 1793875"/>
                  <a:gd name="connsiteY79" fmla="*/ 646868 h 3952043"/>
                  <a:gd name="connsiteX80" fmla="*/ 225425 w 1793875"/>
                  <a:gd name="connsiteY80" fmla="*/ 672268 h 3952043"/>
                  <a:gd name="connsiteX81" fmla="*/ 784225 w 1793875"/>
                  <a:gd name="connsiteY81" fmla="*/ 196018 h 3952043"/>
                  <a:gd name="connsiteX82" fmla="*/ 549275 w 1793875"/>
                  <a:gd name="connsiteY82" fmla="*/ 2343 h 3952043"/>
                  <a:gd name="connsiteX83" fmla="*/ 0 w 1793875"/>
                  <a:gd name="connsiteY83" fmla="*/ 21393 h 3952043"/>
                  <a:gd name="connsiteX0" fmla="*/ 1790700 w 1793875"/>
                  <a:gd name="connsiteY0" fmla="*/ 3952043 h 3952043"/>
                  <a:gd name="connsiteX1" fmla="*/ 1793875 w 1793875"/>
                  <a:gd name="connsiteY1" fmla="*/ 3586918 h 3952043"/>
                  <a:gd name="connsiteX2" fmla="*/ 1581150 w 1793875"/>
                  <a:gd name="connsiteY2" fmla="*/ 3586918 h 3952043"/>
                  <a:gd name="connsiteX3" fmla="*/ 1584325 w 1793875"/>
                  <a:gd name="connsiteY3" fmla="*/ 3466268 h 3952043"/>
                  <a:gd name="connsiteX4" fmla="*/ 1520825 w 1793875"/>
                  <a:gd name="connsiteY4" fmla="*/ 3466268 h 3952043"/>
                  <a:gd name="connsiteX5" fmla="*/ 1524000 w 1793875"/>
                  <a:gd name="connsiteY5" fmla="*/ 3351968 h 3952043"/>
                  <a:gd name="connsiteX6" fmla="*/ 1304925 w 1793875"/>
                  <a:gd name="connsiteY6" fmla="*/ 3355143 h 3952043"/>
                  <a:gd name="connsiteX7" fmla="*/ 1308100 w 1793875"/>
                  <a:gd name="connsiteY7" fmla="*/ 3259893 h 3952043"/>
                  <a:gd name="connsiteX8" fmla="*/ 1174750 w 1793875"/>
                  <a:gd name="connsiteY8" fmla="*/ 3259893 h 3952043"/>
                  <a:gd name="connsiteX9" fmla="*/ 1174750 w 1793875"/>
                  <a:gd name="connsiteY9" fmla="*/ 3174168 h 3952043"/>
                  <a:gd name="connsiteX10" fmla="*/ 1047750 w 1793875"/>
                  <a:gd name="connsiteY10" fmla="*/ 3170993 h 3952043"/>
                  <a:gd name="connsiteX11" fmla="*/ 1050925 w 1793875"/>
                  <a:gd name="connsiteY11" fmla="*/ 3097968 h 3952043"/>
                  <a:gd name="connsiteX12" fmla="*/ 1000125 w 1793875"/>
                  <a:gd name="connsiteY12" fmla="*/ 3097968 h 3952043"/>
                  <a:gd name="connsiteX13" fmla="*/ 1003300 w 1793875"/>
                  <a:gd name="connsiteY13" fmla="*/ 3021768 h 3952043"/>
                  <a:gd name="connsiteX14" fmla="*/ 946150 w 1793875"/>
                  <a:gd name="connsiteY14" fmla="*/ 3021768 h 3952043"/>
                  <a:gd name="connsiteX15" fmla="*/ 949325 w 1793875"/>
                  <a:gd name="connsiteY15" fmla="*/ 2939218 h 3952043"/>
                  <a:gd name="connsiteX16" fmla="*/ 904875 w 1793875"/>
                  <a:gd name="connsiteY16" fmla="*/ 2939218 h 3952043"/>
                  <a:gd name="connsiteX17" fmla="*/ 911225 w 1793875"/>
                  <a:gd name="connsiteY17" fmla="*/ 2872543 h 3952043"/>
                  <a:gd name="connsiteX18" fmla="*/ 692150 w 1793875"/>
                  <a:gd name="connsiteY18" fmla="*/ 2897943 h 3952043"/>
                  <a:gd name="connsiteX19" fmla="*/ 898525 w 1793875"/>
                  <a:gd name="connsiteY19" fmla="*/ 2872543 h 3952043"/>
                  <a:gd name="connsiteX20" fmla="*/ 901700 w 1793875"/>
                  <a:gd name="connsiteY20" fmla="*/ 2723318 h 3952043"/>
                  <a:gd name="connsiteX21" fmla="*/ 819150 w 1793875"/>
                  <a:gd name="connsiteY21" fmla="*/ 2720143 h 3952043"/>
                  <a:gd name="connsiteX22" fmla="*/ 825500 w 1793875"/>
                  <a:gd name="connsiteY22" fmla="*/ 2650293 h 3952043"/>
                  <a:gd name="connsiteX23" fmla="*/ 777875 w 1793875"/>
                  <a:gd name="connsiteY23" fmla="*/ 2647118 h 3952043"/>
                  <a:gd name="connsiteX24" fmla="*/ 787400 w 1793875"/>
                  <a:gd name="connsiteY24" fmla="*/ 2510593 h 3952043"/>
                  <a:gd name="connsiteX25" fmla="*/ 758825 w 1793875"/>
                  <a:gd name="connsiteY25" fmla="*/ 2507418 h 3952043"/>
                  <a:gd name="connsiteX26" fmla="*/ 762000 w 1793875"/>
                  <a:gd name="connsiteY26" fmla="*/ 2367718 h 3952043"/>
                  <a:gd name="connsiteX27" fmla="*/ 762000 w 1793875"/>
                  <a:gd name="connsiteY27" fmla="*/ 2367718 h 3952043"/>
                  <a:gd name="connsiteX28" fmla="*/ 762000 w 1793875"/>
                  <a:gd name="connsiteY28" fmla="*/ 2367718 h 3952043"/>
                  <a:gd name="connsiteX29" fmla="*/ 361950 w 1793875"/>
                  <a:gd name="connsiteY29" fmla="*/ 2488368 h 3952043"/>
                  <a:gd name="connsiteX30" fmla="*/ 739775 w 1793875"/>
                  <a:gd name="connsiteY30" fmla="*/ 2370893 h 3952043"/>
                  <a:gd name="connsiteX31" fmla="*/ 742950 w 1793875"/>
                  <a:gd name="connsiteY31" fmla="*/ 2301043 h 3952043"/>
                  <a:gd name="connsiteX32" fmla="*/ 352425 w 1793875"/>
                  <a:gd name="connsiteY32" fmla="*/ 2358193 h 3952043"/>
                  <a:gd name="connsiteX33" fmla="*/ 730250 w 1793875"/>
                  <a:gd name="connsiteY33" fmla="*/ 2301043 h 3952043"/>
                  <a:gd name="connsiteX34" fmla="*/ 730250 w 1793875"/>
                  <a:gd name="connsiteY34" fmla="*/ 2237543 h 3952043"/>
                  <a:gd name="connsiteX35" fmla="*/ 381000 w 1793875"/>
                  <a:gd name="connsiteY35" fmla="*/ 2259768 h 3952043"/>
                  <a:gd name="connsiteX36" fmla="*/ 723900 w 1793875"/>
                  <a:gd name="connsiteY36" fmla="*/ 2234368 h 3952043"/>
                  <a:gd name="connsiteX37" fmla="*/ 723900 w 1793875"/>
                  <a:gd name="connsiteY37" fmla="*/ 2234368 h 3952043"/>
                  <a:gd name="connsiteX38" fmla="*/ 723900 w 1793875"/>
                  <a:gd name="connsiteY38" fmla="*/ 2234368 h 3952043"/>
                  <a:gd name="connsiteX39" fmla="*/ 901700 w 1793875"/>
                  <a:gd name="connsiteY39" fmla="*/ 2205793 h 3952043"/>
                  <a:gd name="connsiteX40" fmla="*/ 727075 w 1793875"/>
                  <a:gd name="connsiteY40" fmla="*/ 2215318 h 3952043"/>
                  <a:gd name="connsiteX41" fmla="*/ 390525 w 1793875"/>
                  <a:gd name="connsiteY41" fmla="*/ 2240718 h 3952043"/>
                  <a:gd name="connsiteX42" fmla="*/ 711200 w 1793875"/>
                  <a:gd name="connsiteY42" fmla="*/ 2215318 h 3952043"/>
                  <a:gd name="connsiteX43" fmla="*/ 714375 w 1793875"/>
                  <a:gd name="connsiteY43" fmla="*/ 2116893 h 3952043"/>
                  <a:gd name="connsiteX44" fmla="*/ 676275 w 1793875"/>
                  <a:gd name="connsiteY44" fmla="*/ 2110543 h 3952043"/>
                  <a:gd name="connsiteX45" fmla="*/ 682625 w 1793875"/>
                  <a:gd name="connsiteY45" fmla="*/ 2040693 h 3952043"/>
                  <a:gd name="connsiteX46" fmla="*/ 622300 w 1793875"/>
                  <a:gd name="connsiteY46" fmla="*/ 2034343 h 3952043"/>
                  <a:gd name="connsiteX47" fmla="*/ 628650 w 1793875"/>
                  <a:gd name="connsiteY47" fmla="*/ 1958143 h 3952043"/>
                  <a:gd name="connsiteX48" fmla="*/ 180975 w 1793875"/>
                  <a:gd name="connsiteY48" fmla="*/ 2034343 h 3952043"/>
                  <a:gd name="connsiteX49" fmla="*/ 612775 w 1793875"/>
                  <a:gd name="connsiteY49" fmla="*/ 1958143 h 3952043"/>
                  <a:gd name="connsiteX50" fmla="*/ 622300 w 1793875"/>
                  <a:gd name="connsiteY50" fmla="*/ 1907343 h 3952043"/>
                  <a:gd name="connsiteX51" fmla="*/ 581025 w 1793875"/>
                  <a:gd name="connsiteY51" fmla="*/ 1907343 h 3952043"/>
                  <a:gd name="connsiteX52" fmla="*/ 587375 w 1793875"/>
                  <a:gd name="connsiteY52" fmla="*/ 1840668 h 3952043"/>
                  <a:gd name="connsiteX53" fmla="*/ 247650 w 1793875"/>
                  <a:gd name="connsiteY53" fmla="*/ 1878768 h 3952043"/>
                  <a:gd name="connsiteX54" fmla="*/ 568325 w 1793875"/>
                  <a:gd name="connsiteY54" fmla="*/ 1840668 h 3952043"/>
                  <a:gd name="connsiteX55" fmla="*/ 568325 w 1793875"/>
                  <a:gd name="connsiteY55" fmla="*/ 1802568 h 3952043"/>
                  <a:gd name="connsiteX56" fmla="*/ 136525 w 1793875"/>
                  <a:gd name="connsiteY56" fmla="*/ 1843843 h 3952043"/>
                  <a:gd name="connsiteX57" fmla="*/ 558800 w 1793875"/>
                  <a:gd name="connsiteY57" fmla="*/ 1799393 h 3952043"/>
                  <a:gd name="connsiteX58" fmla="*/ 558800 w 1793875"/>
                  <a:gd name="connsiteY58" fmla="*/ 1659693 h 3952043"/>
                  <a:gd name="connsiteX59" fmla="*/ 158750 w 1793875"/>
                  <a:gd name="connsiteY59" fmla="*/ 1729543 h 3952043"/>
                  <a:gd name="connsiteX60" fmla="*/ 533400 w 1793875"/>
                  <a:gd name="connsiteY60" fmla="*/ 1650168 h 3952043"/>
                  <a:gd name="connsiteX61" fmla="*/ 542925 w 1793875"/>
                  <a:gd name="connsiteY61" fmla="*/ 1478718 h 3952043"/>
                  <a:gd name="connsiteX62" fmla="*/ 53975 w 1793875"/>
                  <a:gd name="connsiteY62" fmla="*/ 1545393 h 3952043"/>
                  <a:gd name="connsiteX63" fmla="*/ 527050 w 1793875"/>
                  <a:gd name="connsiteY63" fmla="*/ 1481893 h 3952043"/>
                  <a:gd name="connsiteX64" fmla="*/ 530225 w 1793875"/>
                  <a:gd name="connsiteY64" fmla="*/ 1348543 h 3952043"/>
                  <a:gd name="connsiteX65" fmla="*/ 473075 w 1793875"/>
                  <a:gd name="connsiteY65" fmla="*/ 1345368 h 3952043"/>
                  <a:gd name="connsiteX66" fmla="*/ 482600 w 1793875"/>
                  <a:gd name="connsiteY66" fmla="*/ 1164393 h 3952043"/>
                  <a:gd name="connsiteX67" fmla="*/ 454025 w 1793875"/>
                  <a:gd name="connsiteY67" fmla="*/ 1158043 h 3952043"/>
                  <a:gd name="connsiteX68" fmla="*/ 457200 w 1793875"/>
                  <a:gd name="connsiteY68" fmla="*/ 1081843 h 3952043"/>
                  <a:gd name="connsiteX69" fmla="*/ 101600 w 1793875"/>
                  <a:gd name="connsiteY69" fmla="*/ 1173918 h 3952043"/>
                  <a:gd name="connsiteX70" fmla="*/ 444500 w 1793875"/>
                  <a:gd name="connsiteY70" fmla="*/ 1085018 h 3952043"/>
                  <a:gd name="connsiteX71" fmla="*/ 454025 w 1793875"/>
                  <a:gd name="connsiteY71" fmla="*/ 904043 h 3952043"/>
                  <a:gd name="connsiteX72" fmla="*/ 12700 w 1793875"/>
                  <a:gd name="connsiteY72" fmla="*/ 983418 h 3952043"/>
                  <a:gd name="connsiteX73" fmla="*/ 409575 w 1793875"/>
                  <a:gd name="connsiteY73" fmla="*/ 910393 h 3952043"/>
                  <a:gd name="connsiteX74" fmla="*/ 412750 w 1793875"/>
                  <a:gd name="connsiteY74" fmla="*/ 811968 h 3952043"/>
                  <a:gd name="connsiteX75" fmla="*/ 377825 w 1793875"/>
                  <a:gd name="connsiteY75" fmla="*/ 808793 h 3952043"/>
                  <a:gd name="connsiteX76" fmla="*/ 377825 w 1793875"/>
                  <a:gd name="connsiteY76" fmla="*/ 707193 h 3952043"/>
                  <a:gd name="connsiteX77" fmla="*/ 825500 w 1793875"/>
                  <a:gd name="connsiteY77" fmla="*/ 672268 h 3952043"/>
                  <a:gd name="connsiteX78" fmla="*/ 447675 w 1793875"/>
                  <a:gd name="connsiteY78" fmla="*/ 675443 h 3952043"/>
                  <a:gd name="connsiteX79" fmla="*/ 787400 w 1793875"/>
                  <a:gd name="connsiteY79" fmla="*/ 646868 h 3952043"/>
                  <a:gd name="connsiteX80" fmla="*/ 41275 w 1793875"/>
                  <a:gd name="connsiteY80" fmla="*/ 361118 h 3952043"/>
                  <a:gd name="connsiteX81" fmla="*/ 784225 w 1793875"/>
                  <a:gd name="connsiteY81" fmla="*/ 196018 h 3952043"/>
                  <a:gd name="connsiteX82" fmla="*/ 549275 w 1793875"/>
                  <a:gd name="connsiteY82" fmla="*/ 2343 h 3952043"/>
                  <a:gd name="connsiteX83" fmla="*/ 0 w 1793875"/>
                  <a:gd name="connsiteY83" fmla="*/ 21393 h 3952043"/>
                  <a:gd name="connsiteX0" fmla="*/ 1790700 w 1793875"/>
                  <a:gd name="connsiteY0" fmla="*/ 3952043 h 3952043"/>
                  <a:gd name="connsiteX1" fmla="*/ 1793875 w 1793875"/>
                  <a:gd name="connsiteY1" fmla="*/ 3586918 h 3952043"/>
                  <a:gd name="connsiteX2" fmla="*/ 1581150 w 1793875"/>
                  <a:gd name="connsiteY2" fmla="*/ 3586918 h 3952043"/>
                  <a:gd name="connsiteX3" fmla="*/ 1584325 w 1793875"/>
                  <a:gd name="connsiteY3" fmla="*/ 3466268 h 3952043"/>
                  <a:gd name="connsiteX4" fmla="*/ 1520825 w 1793875"/>
                  <a:gd name="connsiteY4" fmla="*/ 3466268 h 3952043"/>
                  <a:gd name="connsiteX5" fmla="*/ 1524000 w 1793875"/>
                  <a:gd name="connsiteY5" fmla="*/ 3351968 h 3952043"/>
                  <a:gd name="connsiteX6" fmla="*/ 1304925 w 1793875"/>
                  <a:gd name="connsiteY6" fmla="*/ 3355143 h 3952043"/>
                  <a:gd name="connsiteX7" fmla="*/ 1308100 w 1793875"/>
                  <a:gd name="connsiteY7" fmla="*/ 3259893 h 3952043"/>
                  <a:gd name="connsiteX8" fmla="*/ 1174750 w 1793875"/>
                  <a:gd name="connsiteY8" fmla="*/ 3259893 h 3952043"/>
                  <a:gd name="connsiteX9" fmla="*/ 1174750 w 1793875"/>
                  <a:gd name="connsiteY9" fmla="*/ 3174168 h 3952043"/>
                  <a:gd name="connsiteX10" fmla="*/ 1047750 w 1793875"/>
                  <a:gd name="connsiteY10" fmla="*/ 3170993 h 3952043"/>
                  <a:gd name="connsiteX11" fmla="*/ 1050925 w 1793875"/>
                  <a:gd name="connsiteY11" fmla="*/ 3097968 h 3952043"/>
                  <a:gd name="connsiteX12" fmla="*/ 1000125 w 1793875"/>
                  <a:gd name="connsiteY12" fmla="*/ 3097968 h 3952043"/>
                  <a:gd name="connsiteX13" fmla="*/ 1003300 w 1793875"/>
                  <a:gd name="connsiteY13" fmla="*/ 3021768 h 3952043"/>
                  <a:gd name="connsiteX14" fmla="*/ 946150 w 1793875"/>
                  <a:gd name="connsiteY14" fmla="*/ 3021768 h 3952043"/>
                  <a:gd name="connsiteX15" fmla="*/ 949325 w 1793875"/>
                  <a:gd name="connsiteY15" fmla="*/ 2939218 h 3952043"/>
                  <a:gd name="connsiteX16" fmla="*/ 904875 w 1793875"/>
                  <a:gd name="connsiteY16" fmla="*/ 2939218 h 3952043"/>
                  <a:gd name="connsiteX17" fmla="*/ 911225 w 1793875"/>
                  <a:gd name="connsiteY17" fmla="*/ 2872543 h 3952043"/>
                  <a:gd name="connsiteX18" fmla="*/ 692150 w 1793875"/>
                  <a:gd name="connsiteY18" fmla="*/ 2897943 h 3952043"/>
                  <a:gd name="connsiteX19" fmla="*/ 898525 w 1793875"/>
                  <a:gd name="connsiteY19" fmla="*/ 2872543 h 3952043"/>
                  <a:gd name="connsiteX20" fmla="*/ 901700 w 1793875"/>
                  <a:gd name="connsiteY20" fmla="*/ 2723318 h 3952043"/>
                  <a:gd name="connsiteX21" fmla="*/ 819150 w 1793875"/>
                  <a:gd name="connsiteY21" fmla="*/ 2720143 h 3952043"/>
                  <a:gd name="connsiteX22" fmla="*/ 825500 w 1793875"/>
                  <a:gd name="connsiteY22" fmla="*/ 2650293 h 3952043"/>
                  <a:gd name="connsiteX23" fmla="*/ 777875 w 1793875"/>
                  <a:gd name="connsiteY23" fmla="*/ 2647118 h 3952043"/>
                  <a:gd name="connsiteX24" fmla="*/ 787400 w 1793875"/>
                  <a:gd name="connsiteY24" fmla="*/ 2510593 h 3952043"/>
                  <a:gd name="connsiteX25" fmla="*/ 758825 w 1793875"/>
                  <a:gd name="connsiteY25" fmla="*/ 2507418 h 3952043"/>
                  <a:gd name="connsiteX26" fmla="*/ 762000 w 1793875"/>
                  <a:gd name="connsiteY26" fmla="*/ 2367718 h 3952043"/>
                  <a:gd name="connsiteX27" fmla="*/ 762000 w 1793875"/>
                  <a:gd name="connsiteY27" fmla="*/ 2367718 h 3952043"/>
                  <a:gd name="connsiteX28" fmla="*/ 762000 w 1793875"/>
                  <a:gd name="connsiteY28" fmla="*/ 2367718 h 3952043"/>
                  <a:gd name="connsiteX29" fmla="*/ 361950 w 1793875"/>
                  <a:gd name="connsiteY29" fmla="*/ 2488368 h 3952043"/>
                  <a:gd name="connsiteX30" fmla="*/ 739775 w 1793875"/>
                  <a:gd name="connsiteY30" fmla="*/ 2370893 h 3952043"/>
                  <a:gd name="connsiteX31" fmla="*/ 742950 w 1793875"/>
                  <a:gd name="connsiteY31" fmla="*/ 2301043 h 3952043"/>
                  <a:gd name="connsiteX32" fmla="*/ 352425 w 1793875"/>
                  <a:gd name="connsiteY32" fmla="*/ 2358193 h 3952043"/>
                  <a:gd name="connsiteX33" fmla="*/ 730250 w 1793875"/>
                  <a:gd name="connsiteY33" fmla="*/ 2301043 h 3952043"/>
                  <a:gd name="connsiteX34" fmla="*/ 730250 w 1793875"/>
                  <a:gd name="connsiteY34" fmla="*/ 2237543 h 3952043"/>
                  <a:gd name="connsiteX35" fmla="*/ 381000 w 1793875"/>
                  <a:gd name="connsiteY35" fmla="*/ 2259768 h 3952043"/>
                  <a:gd name="connsiteX36" fmla="*/ 723900 w 1793875"/>
                  <a:gd name="connsiteY36" fmla="*/ 2234368 h 3952043"/>
                  <a:gd name="connsiteX37" fmla="*/ 723900 w 1793875"/>
                  <a:gd name="connsiteY37" fmla="*/ 2234368 h 3952043"/>
                  <a:gd name="connsiteX38" fmla="*/ 723900 w 1793875"/>
                  <a:gd name="connsiteY38" fmla="*/ 2234368 h 3952043"/>
                  <a:gd name="connsiteX39" fmla="*/ 901700 w 1793875"/>
                  <a:gd name="connsiteY39" fmla="*/ 2205793 h 3952043"/>
                  <a:gd name="connsiteX40" fmla="*/ 727075 w 1793875"/>
                  <a:gd name="connsiteY40" fmla="*/ 2215318 h 3952043"/>
                  <a:gd name="connsiteX41" fmla="*/ 390525 w 1793875"/>
                  <a:gd name="connsiteY41" fmla="*/ 2240718 h 3952043"/>
                  <a:gd name="connsiteX42" fmla="*/ 711200 w 1793875"/>
                  <a:gd name="connsiteY42" fmla="*/ 2215318 h 3952043"/>
                  <a:gd name="connsiteX43" fmla="*/ 714375 w 1793875"/>
                  <a:gd name="connsiteY43" fmla="*/ 2116893 h 3952043"/>
                  <a:gd name="connsiteX44" fmla="*/ 676275 w 1793875"/>
                  <a:gd name="connsiteY44" fmla="*/ 2110543 h 3952043"/>
                  <a:gd name="connsiteX45" fmla="*/ 682625 w 1793875"/>
                  <a:gd name="connsiteY45" fmla="*/ 2040693 h 3952043"/>
                  <a:gd name="connsiteX46" fmla="*/ 622300 w 1793875"/>
                  <a:gd name="connsiteY46" fmla="*/ 2034343 h 3952043"/>
                  <a:gd name="connsiteX47" fmla="*/ 628650 w 1793875"/>
                  <a:gd name="connsiteY47" fmla="*/ 1958143 h 3952043"/>
                  <a:gd name="connsiteX48" fmla="*/ 180975 w 1793875"/>
                  <a:gd name="connsiteY48" fmla="*/ 2034343 h 3952043"/>
                  <a:gd name="connsiteX49" fmla="*/ 612775 w 1793875"/>
                  <a:gd name="connsiteY49" fmla="*/ 1958143 h 3952043"/>
                  <a:gd name="connsiteX50" fmla="*/ 622300 w 1793875"/>
                  <a:gd name="connsiteY50" fmla="*/ 1907343 h 3952043"/>
                  <a:gd name="connsiteX51" fmla="*/ 581025 w 1793875"/>
                  <a:gd name="connsiteY51" fmla="*/ 1907343 h 3952043"/>
                  <a:gd name="connsiteX52" fmla="*/ 587375 w 1793875"/>
                  <a:gd name="connsiteY52" fmla="*/ 1840668 h 3952043"/>
                  <a:gd name="connsiteX53" fmla="*/ 247650 w 1793875"/>
                  <a:gd name="connsiteY53" fmla="*/ 1878768 h 3952043"/>
                  <a:gd name="connsiteX54" fmla="*/ 568325 w 1793875"/>
                  <a:gd name="connsiteY54" fmla="*/ 1840668 h 3952043"/>
                  <a:gd name="connsiteX55" fmla="*/ 568325 w 1793875"/>
                  <a:gd name="connsiteY55" fmla="*/ 1802568 h 3952043"/>
                  <a:gd name="connsiteX56" fmla="*/ 136525 w 1793875"/>
                  <a:gd name="connsiteY56" fmla="*/ 1843843 h 3952043"/>
                  <a:gd name="connsiteX57" fmla="*/ 558800 w 1793875"/>
                  <a:gd name="connsiteY57" fmla="*/ 1799393 h 3952043"/>
                  <a:gd name="connsiteX58" fmla="*/ 558800 w 1793875"/>
                  <a:gd name="connsiteY58" fmla="*/ 1659693 h 3952043"/>
                  <a:gd name="connsiteX59" fmla="*/ 158750 w 1793875"/>
                  <a:gd name="connsiteY59" fmla="*/ 1729543 h 3952043"/>
                  <a:gd name="connsiteX60" fmla="*/ 533400 w 1793875"/>
                  <a:gd name="connsiteY60" fmla="*/ 1650168 h 3952043"/>
                  <a:gd name="connsiteX61" fmla="*/ 542925 w 1793875"/>
                  <a:gd name="connsiteY61" fmla="*/ 1478718 h 3952043"/>
                  <a:gd name="connsiteX62" fmla="*/ 53975 w 1793875"/>
                  <a:gd name="connsiteY62" fmla="*/ 1545393 h 3952043"/>
                  <a:gd name="connsiteX63" fmla="*/ 527050 w 1793875"/>
                  <a:gd name="connsiteY63" fmla="*/ 1481893 h 3952043"/>
                  <a:gd name="connsiteX64" fmla="*/ 530225 w 1793875"/>
                  <a:gd name="connsiteY64" fmla="*/ 1348543 h 3952043"/>
                  <a:gd name="connsiteX65" fmla="*/ 473075 w 1793875"/>
                  <a:gd name="connsiteY65" fmla="*/ 1345368 h 3952043"/>
                  <a:gd name="connsiteX66" fmla="*/ 482600 w 1793875"/>
                  <a:gd name="connsiteY66" fmla="*/ 1164393 h 3952043"/>
                  <a:gd name="connsiteX67" fmla="*/ 454025 w 1793875"/>
                  <a:gd name="connsiteY67" fmla="*/ 1158043 h 3952043"/>
                  <a:gd name="connsiteX68" fmla="*/ 457200 w 1793875"/>
                  <a:gd name="connsiteY68" fmla="*/ 1081843 h 3952043"/>
                  <a:gd name="connsiteX69" fmla="*/ 101600 w 1793875"/>
                  <a:gd name="connsiteY69" fmla="*/ 1173918 h 3952043"/>
                  <a:gd name="connsiteX70" fmla="*/ 444500 w 1793875"/>
                  <a:gd name="connsiteY70" fmla="*/ 1085018 h 3952043"/>
                  <a:gd name="connsiteX71" fmla="*/ 454025 w 1793875"/>
                  <a:gd name="connsiteY71" fmla="*/ 904043 h 3952043"/>
                  <a:gd name="connsiteX72" fmla="*/ 12700 w 1793875"/>
                  <a:gd name="connsiteY72" fmla="*/ 983418 h 3952043"/>
                  <a:gd name="connsiteX73" fmla="*/ 409575 w 1793875"/>
                  <a:gd name="connsiteY73" fmla="*/ 910393 h 3952043"/>
                  <a:gd name="connsiteX74" fmla="*/ 412750 w 1793875"/>
                  <a:gd name="connsiteY74" fmla="*/ 811968 h 3952043"/>
                  <a:gd name="connsiteX75" fmla="*/ 377825 w 1793875"/>
                  <a:gd name="connsiteY75" fmla="*/ 808793 h 3952043"/>
                  <a:gd name="connsiteX76" fmla="*/ 377825 w 1793875"/>
                  <a:gd name="connsiteY76" fmla="*/ 707193 h 3952043"/>
                  <a:gd name="connsiteX77" fmla="*/ 825500 w 1793875"/>
                  <a:gd name="connsiteY77" fmla="*/ 672268 h 3952043"/>
                  <a:gd name="connsiteX78" fmla="*/ 447675 w 1793875"/>
                  <a:gd name="connsiteY78" fmla="*/ 675443 h 3952043"/>
                  <a:gd name="connsiteX79" fmla="*/ 777875 w 1793875"/>
                  <a:gd name="connsiteY79" fmla="*/ 297618 h 3952043"/>
                  <a:gd name="connsiteX80" fmla="*/ 41275 w 1793875"/>
                  <a:gd name="connsiteY80" fmla="*/ 361118 h 3952043"/>
                  <a:gd name="connsiteX81" fmla="*/ 784225 w 1793875"/>
                  <a:gd name="connsiteY81" fmla="*/ 196018 h 3952043"/>
                  <a:gd name="connsiteX82" fmla="*/ 549275 w 1793875"/>
                  <a:gd name="connsiteY82" fmla="*/ 2343 h 3952043"/>
                  <a:gd name="connsiteX83" fmla="*/ 0 w 1793875"/>
                  <a:gd name="connsiteY83" fmla="*/ 21393 h 3952043"/>
                  <a:gd name="connsiteX0" fmla="*/ 1790700 w 1793875"/>
                  <a:gd name="connsiteY0" fmla="*/ 3952043 h 3952043"/>
                  <a:gd name="connsiteX1" fmla="*/ 1793875 w 1793875"/>
                  <a:gd name="connsiteY1" fmla="*/ 3586918 h 3952043"/>
                  <a:gd name="connsiteX2" fmla="*/ 1581150 w 1793875"/>
                  <a:gd name="connsiteY2" fmla="*/ 3586918 h 3952043"/>
                  <a:gd name="connsiteX3" fmla="*/ 1584325 w 1793875"/>
                  <a:gd name="connsiteY3" fmla="*/ 3466268 h 3952043"/>
                  <a:gd name="connsiteX4" fmla="*/ 1520825 w 1793875"/>
                  <a:gd name="connsiteY4" fmla="*/ 3466268 h 3952043"/>
                  <a:gd name="connsiteX5" fmla="*/ 1524000 w 1793875"/>
                  <a:gd name="connsiteY5" fmla="*/ 3351968 h 3952043"/>
                  <a:gd name="connsiteX6" fmla="*/ 1304925 w 1793875"/>
                  <a:gd name="connsiteY6" fmla="*/ 3355143 h 3952043"/>
                  <a:gd name="connsiteX7" fmla="*/ 1308100 w 1793875"/>
                  <a:gd name="connsiteY7" fmla="*/ 3259893 h 3952043"/>
                  <a:gd name="connsiteX8" fmla="*/ 1174750 w 1793875"/>
                  <a:gd name="connsiteY8" fmla="*/ 3259893 h 3952043"/>
                  <a:gd name="connsiteX9" fmla="*/ 1174750 w 1793875"/>
                  <a:gd name="connsiteY9" fmla="*/ 3174168 h 3952043"/>
                  <a:gd name="connsiteX10" fmla="*/ 1047750 w 1793875"/>
                  <a:gd name="connsiteY10" fmla="*/ 3170993 h 3952043"/>
                  <a:gd name="connsiteX11" fmla="*/ 1050925 w 1793875"/>
                  <a:gd name="connsiteY11" fmla="*/ 3097968 h 3952043"/>
                  <a:gd name="connsiteX12" fmla="*/ 1000125 w 1793875"/>
                  <a:gd name="connsiteY12" fmla="*/ 3097968 h 3952043"/>
                  <a:gd name="connsiteX13" fmla="*/ 1003300 w 1793875"/>
                  <a:gd name="connsiteY13" fmla="*/ 3021768 h 3952043"/>
                  <a:gd name="connsiteX14" fmla="*/ 946150 w 1793875"/>
                  <a:gd name="connsiteY14" fmla="*/ 3021768 h 3952043"/>
                  <a:gd name="connsiteX15" fmla="*/ 949325 w 1793875"/>
                  <a:gd name="connsiteY15" fmla="*/ 2939218 h 3952043"/>
                  <a:gd name="connsiteX16" fmla="*/ 904875 w 1793875"/>
                  <a:gd name="connsiteY16" fmla="*/ 2939218 h 3952043"/>
                  <a:gd name="connsiteX17" fmla="*/ 911225 w 1793875"/>
                  <a:gd name="connsiteY17" fmla="*/ 2872543 h 3952043"/>
                  <a:gd name="connsiteX18" fmla="*/ 692150 w 1793875"/>
                  <a:gd name="connsiteY18" fmla="*/ 2897943 h 3952043"/>
                  <a:gd name="connsiteX19" fmla="*/ 898525 w 1793875"/>
                  <a:gd name="connsiteY19" fmla="*/ 2872543 h 3952043"/>
                  <a:gd name="connsiteX20" fmla="*/ 901700 w 1793875"/>
                  <a:gd name="connsiteY20" fmla="*/ 2723318 h 3952043"/>
                  <a:gd name="connsiteX21" fmla="*/ 819150 w 1793875"/>
                  <a:gd name="connsiteY21" fmla="*/ 2720143 h 3952043"/>
                  <a:gd name="connsiteX22" fmla="*/ 825500 w 1793875"/>
                  <a:gd name="connsiteY22" fmla="*/ 2650293 h 3952043"/>
                  <a:gd name="connsiteX23" fmla="*/ 777875 w 1793875"/>
                  <a:gd name="connsiteY23" fmla="*/ 2647118 h 3952043"/>
                  <a:gd name="connsiteX24" fmla="*/ 787400 w 1793875"/>
                  <a:gd name="connsiteY24" fmla="*/ 2510593 h 3952043"/>
                  <a:gd name="connsiteX25" fmla="*/ 758825 w 1793875"/>
                  <a:gd name="connsiteY25" fmla="*/ 2507418 h 3952043"/>
                  <a:gd name="connsiteX26" fmla="*/ 762000 w 1793875"/>
                  <a:gd name="connsiteY26" fmla="*/ 2367718 h 3952043"/>
                  <a:gd name="connsiteX27" fmla="*/ 762000 w 1793875"/>
                  <a:gd name="connsiteY27" fmla="*/ 2367718 h 3952043"/>
                  <a:gd name="connsiteX28" fmla="*/ 762000 w 1793875"/>
                  <a:gd name="connsiteY28" fmla="*/ 2367718 h 3952043"/>
                  <a:gd name="connsiteX29" fmla="*/ 361950 w 1793875"/>
                  <a:gd name="connsiteY29" fmla="*/ 2488368 h 3952043"/>
                  <a:gd name="connsiteX30" fmla="*/ 739775 w 1793875"/>
                  <a:gd name="connsiteY30" fmla="*/ 2370893 h 3952043"/>
                  <a:gd name="connsiteX31" fmla="*/ 742950 w 1793875"/>
                  <a:gd name="connsiteY31" fmla="*/ 2301043 h 3952043"/>
                  <a:gd name="connsiteX32" fmla="*/ 352425 w 1793875"/>
                  <a:gd name="connsiteY32" fmla="*/ 2358193 h 3952043"/>
                  <a:gd name="connsiteX33" fmla="*/ 730250 w 1793875"/>
                  <a:gd name="connsiteY33" fmla="*/ 2301043 h 3952043"/>
                  <a:gd name="connsiteX34" fmla="*/ 730250 w 1793875"/>
                  <a:gd name="connsiteY34" fmla="*/ 2237543 h 3952043"/>
                  <a:gd name="connsiteX35" fmla="*/ 381000 w 1793875"/>
                  <a:gd name="connsiteY35" fmla="*/ 2259768 h 3952043"/>
                  <a:gd name="connsiteX36" fmla="*/ 723900 w 1793875"/>
                  <a:gd name="connsiteY36" fmla="*/ 2234368 h 3952043"/>
                  <a:gd name="connsiteX37" fmla="*/ 723900 w 1793875"/>
                  <a:gd name="connsiteY37" fmla="*/ 2234368 h 3952043"/>
                  <a:gd name="connsiteX38" fmla="*/ 723900 w 1793875"/>
                  <a:gd name="connsiteY38" fmla="*/ 2234368 h 3952043"/>
                  <a:gd name="connsiteX39" fmla="*/ 901700 w 1793875"/>
                  <a:gd name="connsiteY39" fmla="*/ 2205793 h 3952043"/>
                  <a:gd name="connsiteX40" fmla="*/ 727075 w 1793875"/>
                  <a:gd name="connsiteY40" fmla="*/ 2215318 h 3952043"/>
                  <a:gd name="connsiteX41" fmla="*/ 390525 w 1793875"/>
                  <a:gd name="connsiteY41" fmla="*/ 2240718 h 3952043"/>
                  <a:gd name="connsiteX42" fmla="*/ 711200 w 1793875"/>
                  <a:gd name="connsiteY42" fmla="*/ 2215318 h 3952043"/>
                  <a:gd name="connsiteX43" fmla="*/ 714375 w 1793875"/>
                  <a:gd name="connsiteY43" fmla="*/ 2116893 h 3952043"/>
                  <a:gd name="connsiteX44" fmla="*/ 676275 w 1793875"/>
                  <a:gd name="connsiteY44" fmla="*/ 2110543 h 3952043"/>
                  <a:gd name="connsiteX45" fmla="*/ 682625 w 1793875"/>
                  <a:gd name="connsiteY45" fmla="*/ 2040693 h 3952043"/>
                  <a:gd name="connsiteX46" fmla="*/ 622300 w 1793875"/>
                  <a:gd name="connsiteY46" fmla="*/ 2034343 h 3952043"/>
                  <a:gd name="connsiteX47" fmla="*/ 628650 w 1793875"/>
                  <a:gd name="connsiteY47" fmla="*/ 1958143 h 3952043"/>
                  <a:gd name="connsiteX48" fmla="*/ 180975 w 1793875"/>
                  <a:gd name="connsiteY48" fmla="*/ 2034343 h 3952043"/>
                  <a:gd name="connsiteX49" fmla="*/ 612775 w 1793875"/>
                  <a:gd name="connsiteY49" fmla="*/ 1958143 h 3952043"/>
                  <a:gd name="connsiteX50" fmla="*/ 622300 w 1793875"/>
                  <a:gd name="connsiteY50" fmla="*/ 1907343 h 3952043"/>
                  <a:gd name="connsiteX51" fmla="*/ 581025 w 1793875"/>
                  <a:gd name="connsiteY51" fmla="*/ 1907343 h 3952043"/>
                  <a:gd name="connsiteX52" fmla="*/ 587375 w 1793875"/>
                  <a:gd name="connsiteY52" fmla="*/ 1840668 h 3952043"/>
                  <a:gd name="connsiteX53" fmla="*/ 247650 w 1793875"/>
                  <a:gd name="connsiteY53" fmla="*/ 1878768 h 3952043"/>
                  <a:gd name="connsiteX54" fmla="*/ 568325 w 1793875"/>
                  <a:gd name="connsiteY54" fmla="*/ 1840668 h 3952043"/>
                  <a:gd name="connsiteX55" fmla="*/ 568325 w 1793875"/>
                  <a:gd name="connsiteY55" fmla="*/ 1802568 h 3952043"/>
                  <a:gd name="connsiteX56" fmla="*/ 136525 w 1793875"/>
                  <a:gd name="connsiteY56" fmla="*/ 1843843 h 3952043"/>
                  <a:gd name="connsiteX57" fmla="*/ 558800 w 1793875"/>
                  <a:gd name="connsiteY57" fmla="*/ 1799393 h 3952043"/>
                  <a:gd name="connsiteX58" fmla="*/ 558800 w 1793875"/>
                  <a:gd name="connsiteY58" fmla="*/ 1659693 h 3952043"/>
                  <a:gd name="connsiteX59" fmla="*/ 158750 w 1793875"/>
                  <a:gd name="connsiteY59" fmla="*/ 1729543 h 3952043"/>
                  <a:gd name="connsiteX60" fmla="*/ 533400 w 1793875"/>
                  <a:gd name="connsiteY60" fmla="*/ 1650168 h 3952043"/>
                  <a:gd name="connsiteX61" fmla="*/ 542925 w 1793875"/>
                  <a:gd name="connsiteY61" fmla="*/ 1478718 h 3952043"/>
                  <a:gd name="connsiteX62" fmla="*/ 53975 w 1793875"/>
                  <a:gd name="connsiteY62" fmla="*/ 1545393 h 3952043"/>
                  <a:gd name="connsiteX63" fmla="*/ 527050 w 1793875"/>
                  <a:gd name="connsiteY63" fmla="*/ 1481893 h 3952043"/>
                  <a:gd name="connsiteX64" fmla="*/ 530225 w 1793875"/>
                  <a:gd name="connsiteY64" fmla="*/ 1348543 h 3952043"/>
                  <a:gd name="connsiteX65" fmla="*/ 473075 w 1793875"/>
                  <a:gd name="connsiteY65" fmla="*/ 1345368 h 3952043"/>
                  <a:gd name="connsiteX66" fmla="*/ 482600 w 1793875"/>
                  <a:gd name="connsiteY66" fmla="*/ 1164393 h 3952043"/>
                  <a:gd name="connsiteX67" fmla="*/ 454025 w 1793875"/>
                  <a:gd name="connsiteY67" fmla="*/ 1158043 h 3952043"/>
                  <a:gd name="connsiteX68" fmla="*/ 457200 w 1793875"/>
                  <a:gd name="connsiteY68" fmla="*/ 1081843 h 3952043"/>
                  <a:gd name="connsiteX69" fmla="*/ 101600 w 1793875"/>
                  <a:gd name="connsiteY69" fmla="*/ 1173918 h 3952043"/>
                  <a:gd name="connsiteX70" fmla="*/ 444500 w 1793875"/>
                  <a:gd name="connsiteY70" fmla="*/ 1085018 h 3952043"/>
                  <a:gd name="connsiteX71" fmla="*/ 454025 w 1793875"/>
                  <a:gd name="connsiteY71" fmla="*/ 904043 h 3952043"/>
                  <a:gd name="connsiteX72" fmla="*/ 12700 w 1793875"/>
                  <a:gd name="connsiteY72" fmla="*/ 983418 h 3952043"/>
                  <a:gd name="connsiteX73" fmla="*/ 409575 w 1793875"/>
                  <a:gd name="connsiteY73" fmla="*/ 910393 h 3952043"/>
                  <a:gd name="connsiteX74" fmla="*/ 412750 w 1793875"/>
                  <a:gd name="connsiteY74" fmla="*/ 811968 h 3952043"/>
                  <a:gd name="connsiteX75" fmla="*/ 377825 w 1793875"/>
                  <a:gd name="connsiteY75" fmla="*/ 808793 h 3952043"/>
                  <a:gd name="connsiteX76" fmla="*/ 377825 w 1793875"/>
                  <a:gd name="connsiteY76" fmla="*/ 707193 h 3952043"/>
                  <a:gd name="connsiteX77" fmla="*/ 825500 w 1793875"/>
                  <a:gd name="connsiteY77" fmla="*/ 672268 h 3952043"/>
                  <a:gd name="connsiteX78" fmla="*/ 447675 w 1793875"/>
                  <a:gd name="connsiteY78" fmla="*/ 411918 h 3952043"/>
                  <a:gd name="connsiteX79" fmla="*/ 777875 w 1793875"/>
                  <a:gd name="connsiteY79" fmla="*/ 297618 h 3952043"/>
                  <a:gd name="connsiteX80" fmla="*/ 41275 w 1793875"/>
                  <a:gd name="connsiteY80" fmla="*/ 361118 h 3952043"/>
                  <a:gd name="connsiteX81" fmla="*/ 784225 w 1793875"/>
                  <a:gd name="connsiteY81" fmla="*/ 196018 h 3952043"/>
                  <a:gd name="connsiteX82" fmla="*/ 549275 w 1793875"/>
                  <a:gd name="connsiteY82" fmla="*/ 2343 h 3952043"/>
                  <a:gd name="connsiteX83" fmla="*/ 0 w 1793875"/>
                  <a:gd name="connsiteY83" fmla="*/ 21393 h 3952043"/>
                  <a:gd name="connsiteX0" fmla="*/ 1790700 w 1793875"/>
                  <a:gd name="connsiteY0" fmla="*/ 3952043 h 3952043"/>
                  <a:gd name="connsiteX1" fmla="*/ 1793875 w 1793875"/>
                  <a:gd name="connsiteY1" fmla="*/ 3586918 h 3952043"/>
                  <a:gd name="connsiteX2" fmla="*/ 1581150 w 1793875"/>
                  <a:gd name="connsiteY2" fmla="*/ 3586918 h 3952043"/>
                  <a:gd name="connsiteX3" fmla="*/ 1584325 w 1793875"/>
                  <a:gd name="connsiteY3" fmla="*/ 3466268 h 3952043"/>
                  <a:gd name="connsiteX4" fmla="*/ 1520825 w 1793875"/>
                  <a:gd name="connsiteY4" fmla="*/ 3466268 h 3952043"/>
                  <a:gd name="connsiteX5" fmla="*/ 1524000 w 1793875"/>
                  <a:gd name="connsiteY5" fmla="*/ 3351968 h 3952043"/>
                  <a:gd name="connsiteX6" fmla="*/ 1304925 w 1793875"/>
                  <a:gd name="connsiteY6" fmla="*/ 3355143 h 3952043"/>
                  <a:gd name="connsiteX7" fmla="*/ 1308100 w 1793875"/>
                  <a:gd name="connsiteY7" fmla="*/ 3259893 h 3952043"/>
                  <a:gd name="connsiteX8" fmla="*/ 1174750 w 1793875"/>
                  <a:gd name="connsiteY8" fmla="*/ 3259893 h 3952043"/>
                  <a:gd name="connsiteX9" fmla="*/ 1174750 w 1793875"/>
                  <a:gd name="connsiteY9" fmla="*/ 3174168 h 3952043"/>
                  <a:gd name="connsiteX10" fmla="*/ 1047750 w 1793875"/>
                  <a:gd name="connsiteY10" fmla="*/ 3170993 h 3952043"/>
                  <a:gd name="connsiteX11" fmla="*/ 1050925 w 1793875"/>
                  <a:gd name="connsiteY11" fmla="*/ 3097968 h 3952043"/>
                  <a:gd name="connsiteX12" fmla="*/ 1000125 w 1793875"/>
                  <a:gd name="connsiteY12" fmla="*/ 3097968 h 3952043"/>
                  <a:gd name="connsiteX13" fmla="*/ 1003300 w 1793875"/>
                  <a:gd name="connsiteY13" fmla="*/ 3021768 h 3952043"/>
                  <a:gd name="connsiteX14" fmla="*/ 946150 w 1793875"/>
                  <a:gd name="connsiteY14" fmla="*/ 3021768 h 3952043"/>
                  <a:gd name="connsiteX15" fmla="*/ 949325 w 1793875"/>
                  <a:gd name="connsiteY15" fmla="*/ 2939218 h 3952043"/>
                  <a:gd name="connsiteX16" fmla="*/ 904875 w 1793875"/>
                  <a:gd name="connsiteY16" fmla="*/ 2939218 h 3952043"/>
                  <a:gd name="connsiteX17" fmla="*/ 911225 w 1793875"/>
                  <a:gd name="connsiteY17" fmla="*/ 2872543 h 3952043"/>
                  <a:gd name="connsiteX18" fmla="*/ 692150 w 1793875"/>
                  <a:gd name="connsiteY18" fmla="*/ 2897943 h 3952043"/>
                  <a:gd name="connsiteX19" fmla="*/ 898525 w 1793875"/>
                  <a:gd name="connsiteY19" fmla="*/ 2872543 h 3952043"/>
                  <a:gd name="connsiteX20" fmla="*/ 901700 w 1793875"/>
                  <a:gd name="connsiteY20" fmla="*/ 2723318 h 3952043"/>
                  <a:gd name="connsiteX21" fmla="*/ 819150 w 1793875"/>
                  <a:gd name="connsiteY21" fmla="*/ 2720143 h 3952043"/>
                  <a:gd name="connsiteX22" fmla="*/ 825500 w 1793875"/>
                  <a:gd name="connsiteY22" fmla="*/ 2650293 h 3952043"/>
                  <a:gd name="connsiteX23" fmla="*/ 777875 w 1793875"/>
                  <a:gd name="connsiteY23" fmla="*/ 2647118 h 3952043"/>
                  <a:gd name="connsiteX24" fmla="*/ 787400 w 1793875"/>
                  <a:gd name="connsiteY24" fmla="*/ 2510593 h 3952043"/>
                  <a:gd name="connsiteX25" fmla="*/ 758825 w 1793875"/>
                  <a:gd name="connsiteY25" fmla="*/ 2507418 h 3952043"/>
                  <a:gd name="connsiteX26" fmla="*/ 762000 w 1793875"/>
                  <a:gd name="connsiteY26" fmla="*/ 2367718 h 3952043"/>
                  <a:gd name="connsiteX27" fmla="*/ 762000 w 1793875"/>
                  <a:gd name="connsiteY27" fmla="*/ 2367718 h 3952043"/>
                  <a:gd name="connsiteX28" fmla="*/ 762000 w 1793875"/>
                  <a:gd name="connsiteY28" fmla="*/ 2367718 h 3952043"/>
                  <a:gd name="connsiteX29" fmla="*/ 361950 w 1793875"/>
                  <a:gd name="connsiteY29" fmla="*/ 2488368 h 3952043"/>
                  <a:gd name="connsiteX30" fmla="*/ 739775 w 1793875"/>
                  <a:gd name="connsiteY30" fmla="*/ 2370893 h 3952043"/>
                  <a:gd name="connsiteX31" fmla="*/ 742950 w 1793875"/>
                  <a:gd name="connsiteY31" fmla="*/ 2301043 h 3952043"/>
                  <a:gd name="connsiteX32" fmla="*/ 352425 w 1793875"/>
                  <a:gd name="connsiteY32" fmla="*/ 2358193 h 3952043"/>
                  <a:gd name="connsiteX33" fmla="*/ 730250 w 1793875"/>
                  <a:gd name="connsiteY33" fmla="*/ 2301043 h 3952043"/>
                  <a:gd name="connsiteX34" fmla="*/ 730250 w 1793875"/>
                  <a:gd name="connsiteY34" fmla="*/ 2237543 h 3952043"/>
                  <a:gd name="connsiteX35" fmla="*/ 381000 w 1793875"/>
                  <a:gd name="connsiteY35" fmla="*/ 2259768 h 3952043"/>
                  <a:gd name="connsiteX36" fmla="*/ 723900 w 1793875"/>
                  <a:gd name="connsiteY36" fmla="*/ 2234368 h 3952043"/>
                  <a:gd name="connsiteX37" fmla="*/ 723900 w 1793875"/>
                  <a:gd name="connsiteY37" fmla="*/ 2234368 h 3952043"/>
                  <a:gd name="connsiteX38" fmla="*/ 723900 w 1793875"/>
                  <a:gd name="connsiteY38" fmla="*/ 2234368 h 3952043"/>
                  <a:gd name="connsiteX39" fmla="*/ 901700 w 1793875"/>
                  <a:gd name="connsiteY39" fmla="*/ 2205793 h 3952043"/>
                  <a:gd name="connsiteX40" fmla="*/ 727075 w 1793875"/>
                  <a:gd name="connsiteY40" fmla="*/ 2215318 h 3952043"/>
                  <a:gd name="connsiteX41" fmla="*/ 390525 w 1793875"/>
                  <a:gd name="connsiteY41" fmla="*/ 2240718 h 3952043"/>
                  <a:gd name="connsiteX42" fmla="*/ 711200 w 1793875"/>
                  <a:gd name="connsiteY42" fmla="*/ 2215318 h 3952043"/>
                  <a:gd name="connsiteX43" fmla="*/ 714375 w 1793875"/>
                  <a:gd name="connsiteY43" fmla="*/ 2116893 h 3952043"/>
                  <a:gd name="connsiteX44" fmla="*/ 676275 w 1793875"/>
                  <a:gd name="connsiteY44" fmla="*/ 2110543 h 3952043"/>
                  <a:gd name="connsiteX45" fmla="*/ 682625 w 1793875"/>
                  <a:gd name="connsiteY45" fmla="*/ 2040693 h 3952043"/>
                  <a:gd name="connsiteX46" fmla="*/ 622300 w 1793875"/>
                  <a:gd name="connsiteY46" fmla="*/ 2034343 h 3952043"/>
                  <a:gd name="connsiteX47" fmla="*/ 628650 w 1793875"/>
                  <a:gd name="connsiteY47" fmla="*/ 1958143 h 3952043"/>
                  <a:gd name="connsiteX48" fmla="*/ 180975 w 1793875"/>
                  <a:gd name="connsiteY48" fmla="*/ 2034343 h 3952043"/>
                  <a:gd name="connsiteX49" fmla="*/ 612775 w 1793875"/>
                  <a:gd name="connsiteY49" fmla="*/ 1958143 h 3952043"/>
                  <a:gd name="connsiteX50" fmla="*/ 622300 w 1793875"/>
                  <a:gd name="connsiteY50" fmla="*/ 1907343 h 3952043"/>
                  <a:gd name="connsiteX51" fmla="*/ 581025 w 1793875"/>
                  <a:gd name="connsiteY51" fmla="*/ 1907343 h 3952043"/>
                  <a:gd name="connsiteX52" fmla="*/ 587375 w 1793875"/>
                  <a:gd name="connsiteY52" fmla="*/ 1840668 h 3952043"/>
                  <a:gd name="connsiteX53" fmla="*/ 247650 w 1793875"/>
                  <a:gd name="connsiteY53" fmla="*/ 1878768 h 3952043"/>
                  <a:gd name="connsiteX54" fmla="*/ 568325 w 1793875"/>
                  <a:gd name="connsiteY54" fmla="*/ 1840668 h 3952043"/>
                  <a:gd name="connsiteX55" fmla="*/ 568325 w 1793875"/>
                  <a:gd name="connsiteY55" fmla="*/ 1802568 h 3952043"/>
                  <a:gd name="connsiteX56" fmla="*/ 136525 w 1793875"/>
                  <a:gd name="connsiteY56" fmla="*/ 1843843 h 3952043"/>
                  <a:gd name="connsiteX57" fmla="*/ 558800 w 1793875"/>
                  <a:gd name="connsiteY57" fmla="*/ 1799393 h 3952043"/>
                  <a:gd name="connsiteX58" fmla="*/ 558800 w 1793875"/>
                  <a:gd name="connsiteY58" fmla="*/ 1659693 h 3952043"/>
                  <a:gd name="connsiteX59" fmla="*/ 158750 w 1793875"/>
                  <a:gd name="connsiteY59" fmla="*/ 1729543 h 3952043"/>
                  <a:gd name="connsiteX60" fmla="*/ 533400 w 1793875"/>
                  <a:gd name="connsiteY60" fmla="*/ 1650168 h 3952043"/>
                  <a:gd name="connsiteX61" fmla="*/ 542925 w 1793875"/>
                  <a:gd name="connsiteY61" fmla="*/ 1478718 h 3952043"/>
                  <a:gd name="connsiteX62" fmla="*/ 53975 w 1793875"/>
                  <a:gd name="connsiteY62" fmla="*/ 1545393 h 3952043"/>
                  <a:gd name="connsiteX63" fmla="*/ 527050 w 1793875"/>
                  <a:gd name="connsiteY63" fmla="*/ 1481893 h 3952043"/>
                  <a:gd name="connsiteX64" fmla="*/ 530225 w 1793875"/>
                  <a:gd name="connsiteY64" fmla="*/ 1348543 h 3952043"/>
                  <a:gd name="connsiteX65" fmla="*/ 473075 w 1793875"/>
                  <a:gd name="connsiteY65" fmla="*/ 1345368 h 3952043"/>
                  <a:gd name="connsiteX66" fmla="*/ 482600 w 1793875"/>
                  <a:gd name="connsiteY66" fmla="*/ 1164393 h 3952043"/>
                  <a:gd name="connsiteX67" fmla="*/ 454025 w 1793875"/>
                  <a:gd name="connsiteY67" fmla="*/ 1158043 h 3952043"/>
                  <a:gd name="connsiteX68" fmla="*/ 457200 w 1793875"/>
                  <a:gd name="connsiteY68" fmla="*/ 1081843 h 3952043"/>
                  <a:gd name="connsiteX69" fmla="*/ 101600 w 1793875"/>
                  <a:gd name="connsiteY69" fmla="*/ 1173918 h 3952043"/>
                  <a:gd name="connsiteX70" fmla="*/ 444500 w 1793875"/>
                  <a:gd name="connsiteY70" fmla="*/ 1085018 h 3952043"/>
                  <a:gd name="connsiteX71" fmla="*/ 454025 w 1793875"/>
                  <a:gd name="connsiteY71" fmla="*/ 904043 h 3952043"/>
                  <a:gd name="connsiteX72" fmla="*/ 12700 w 1793875"/>
                  <a:gd name="connsiteY72" fmla="*/ 983418 h 3952043"/>
                  <a:gd name="connsiteX73" fmla="*/ 409575 w 1793875"/>
                  <a:gd name="connsiteY73" fmla="*/ 910393 h 3952043"/>
                  <a:gd name="connsiteX74" fmla="*/ 412750 w 1793875"/>
                  <a:gd name="connsiteY74" fmla="*/ 811968 h 3952043"/>
                  <a:gd name="connsiteX75" fmla="*/ 377825 w 1793875"/>
                  <a:gd name="connsiteY75" fmla="*/ 808793 h 3952043"/>
                  <a:gd name="connsiteX76" fmla="*/ 377825 w 1793875"/>
                  <a:gd name="connsiteY76" fmla="*/ 707193 h 3952043"/>
                  <a:gd name="connsiteX77" fmla="*/ 358775 w 1793875"/>
                  <a:gd name="connsiteY77" fmla="*/ 602418 h 3952043"/>
                  <a:gd name="connsiteX78" fmla="*/ 447675 w 1793875"/>
                  <a:gd name="connsiteY78" fmla="*/ 411918 h 3952043"/>
                  <a:gd name="connsiteX79" fmla="*/ 777875 w 1793875"/>
                  <a:gd name="connsiteY79" fmla="*/ 297618 h 3952043"/>
                  <a:gd name="connsiteX80" fmla="*/ 41275 w 1793875"/>
                  <a:gd name="connsiteY80" fmla="*/ 361118 h 3952043"/>
                  <a:gd name="connsiteX81" fmla="*/ 784225 w 1793875"/>
                  <a:gd name="connsiteY81" fmla="*/ 196018 h 3952043"/>
                  <a:gd name="connsiteX82" fmla="*/ 549275 w 1793875"/>
                  <a:gd name="connsiteY82" fmla="*/ 2343 h 3952043"/>
                  <a:gd name="connsiteX83" fmla="*/ 0 w 1793875"/>
                  <a:gd name="connsiteY83" fmla="*/ 21393 h 3952043"/>
                  <a:gd name="connsiteX0" fmla="*/ 1790700 w 1793875"/>
                  <a:gd name="connsiteY0" fmla="*/ 3952043 h 3952043"/>
                  <a:gd name="connsiteX1" fmla="*/ 1793875 w 1793875"/>
                  <a:gd name="connsiteY1" fmla="*/ 3586918 h 3952043"/>
                  <a:gd name="connsiteX2" fmla="*/ 1581150 w 1793875"/>
                  <a:gd name="connsiteY2" fmla="*/ 3586918 h 3952043"/>
                  <a:gd name="connsiteX3" fmla="*/ 1584325 w 1793875"/>
                  <a:gd name="connsiteY3" fmla="*/ 3466268 h 3952043"/>
                  <a:gd name="connsiteX4" fmla="*/ 1520825 w 1793875"/>
                  <a:gd name="connsiteY4" fmla="*/ 3466268 h 3952043"/>
                  <a:gd name="connsiteX5" fmla="*/ 1524000 w 1793875"/>
                  <a:gd name="connsiteY5" fmla="*/ 3351968 h 3952043"/>
                  <a:gd name="connsiteX6" fmla="*/ 1304925 w 1793875"/>
                  <a:gd name="connsiteY6" fmla="*/ 3355143 h 3952043"/>
                  <a:gd name="connsiteX7" fmla="*/ 1308100 w 1793875"/>
                  <a:gd name="connsiteY7" fmla="*/ 3259893 h 3952043"/>
                  <a:gd name="connsiteX8" fmla="*/ 1174750 w 1793875"/>
                  <a:gd name="connsiteY8" fmla="*/ 3259893 h 3952043"/>
                  <a:gd name="connsiteX9" fmla="*/ 1174750 w 1793875"/>
                  <a:gd name="connsiteY9" fmla="*/ 3174168 h 3952043"/>
                  <a:gd name="connsiteX10" fmla="*/ 1047750 w 1793875"/>
                  <a:gd name="connsiteY10" fmla="*/ 3170993 h 3952043"/>
                  <a:gd name="connsiteX11" fmla="*/ 1050925 w 1793875"/>
                  <a:gd name="connsiteY11" fmla="*/ 3097968 h 3952043"/>
                  <a:gd name="connsiteX12" fmla="*/ 1000125 w 1793875"/>
                  <a:gd name="connsiteY12" fmla="*/ 3097968 h 3952043"/>
                  <a:gd name="connsiteX13" fmla="*/ 1003300 w 1793875"/>
                  <a:gd name="connsiteY13" fmla="*/ 3021768 h 3952043"/>
                  <a:gd name="connsiteX14" fmla="*/ 946150 w 1793875"/>
                  <a:gd name="connsiteY14" fmla="*/ 3021768 h 3952043"/>
                  <a:gd name="connsiteX15" fmla="*/ 949325 w 1793875"/>
                  <a:gd name="connsiteY15" fmla="*/ 2939218 h 3952043"/>
                  <a:gd name="connsiteX16" fmla="*/ 904875 w 1793875"/>
                  <a:gd name="connsiteY16" fmla="*/ 2939218 h 3952043"/>
                  <a:gd name="connsiteX17" fmla="*/ 911225 w 1793875"/>
                  <a:gd name="connsiteY17" fmla="*/ 2872543 h 3952043"/>
                  <a:gd name="connsiteX18" fmla="*/ 692150 w 1793875"/>
                  <a:gd name="connsiteY18" fmla="*/ 2897943 h 3952043"/>
                  <a:gd name="connsiteX19" fmla="*/ 898525 w 1793875"/>
                  <a:gd name="connsiteY19" fmla="*/ 2872543 h 3952043"/>
                  <a:gd name="connsiteX20" fmla="*/ 901700 w 1793875"/>
                  <a:gd name="connsiteY20" fmla="*/ 2723318 h 3952043"/>
                  <a:gd name="connsiteX21" fmla="*/ 819150 w 1793875"/>
                  <a:gd name="connsiteY21" fmla="*/ 2720143 h 3952043"/>
                  <a:gd name="connsiteX22" fmla="*/ 825500 w 1793875"/>
                  <a:gd name="connsiteY22" fmla="*/ 2650293 h 3952043"/>
                  <a:gd name="connsiteX23" fmla="*/ 777875 w 1793875"/>
                  <a:gd name="connsiteY23" fmla="*/ 2647118 h 3952043"/>
                  <a:gd name="connsiteX24" fmla="*/ 787400 w 1793875"/>
                  <a:gd name="connsiteY24" fmla="*/ 2510593 h 3952043"/>
                  <a:gd name="connsiteX25" fmla="*/ 758825 w 1793875"/>
                  <a:gd name="connsiteY25" fmla="*/ 2507418 h 3952043"/>
                  <a:gd name="connsiteX26" fmla="*/ 762000 w 1793875"/>
                  <a:gd name="connsiteY26" fmla="*/ 2367718 h 3952043"/>
                  <a:gd name="connsiteX27" fmla="*/ 762000 w 1793875"/>
                  <a:gd name="connsiteY27" fmla="*/ 2367718 h 3952043"/>
                  <a:gd name="connsiteX28" fmla="*/ 762000 w 1793875"/>
                  <a:gd name="connsiteY28" fmla="*/ 2367718 h 3952043"/>
                  <a:gd name="connsiteX29" fmla="*/ 361950 w 1793875"/>
                  <a:gd name="connsiteY29" fmla="*/ 2488368 h 3952043"/>
                  <a:gd name="connsiteX30" fmla="*/ 739775 w 1793875"/>
                  <a:gd name="connsiteY30" fmla="*/ 2370893 h 3952043"/>
                  <a:gd name="connsiteX31" fmla="*/ 742950 w 1793875"/>
                  <a:gd name="connsiteY31" fmla="*/ 2301043 h 3952043"/>
                  <a:gd name="connsiteX32" fmla="*/ 352425 w 1793875"/>
                  <a:gd name="connsiteY32" fmla="*/ 2358193 h 3952043"/>
                  <a:gd name="connsiteX33" fmla="*/ 730250 w 1793875"/>
                  <a:gd name="connsiteY33" fmla="*/ 2301043 h 3952043"/>
                  <a:gd name="connsiteX34" fmla="*/ 730250 w 1793875"/>
                  <a:gd name="connsiteY34" fmla="*/ 2237543 h 3952043"/>
                  <a:gd name="connsiteX35" fmla="*/ 381000 w 1793875"/>
                  <a:gd name="connsiteY35" fmla="*/ 2259768 h 3952043"/>
                  <a:gd name="connsiteX36" fmla="*/ 723900 w 1793875"/>
                  <a:gd name="connsiteY36" fmla="*/ 2234368 h 3952043"/>
                  <a:gd name="connsiteX37" fmla="*/ 723900 w 1793875"/>
                  <a:gd name="connsiteY37" fmla="*/ 2234368 h 3952043"/>
                  <a:gd name="connsiteX38" fmla="*/ 723900 w 1793875"/>
                  <a:gd name="connsiteY38" fmla="*/ 2234368 h 3952043"/>
                  <a:gd name="connsiteX39" fmla="*/ 901700 w 1793875"/>
                  <a:gd name="connsiteY39" fmla="*/ 2205793 h 3952043"/>
                  <a:gd name="connsiteX40" fmla="*/ 727075 w 1793875"/>
                  <a:gd name="connsiteY40" fmla="*/ 2215318 h 3952043"/>
                  <a:gd name="connsiteX41" fmla="*/ 390525 w 1793875"/>
                  <a:gd name="connsiteY41" fmla="*/ 2240718 h 3952043"/>
                  <a:gd name="connsiteX42" fmla="*/ 711200 w 1793875"/>
                  <a:gd name="connsiteY42" fmla="*/ 2215318 h 3952043"/>
                  <a:gd name="connsiteX43" fmla="*/ 714375 w 1793875"/>
                  <a:gd name="connsiteY43" fmla="*/ 2116893 h 3952043"/>
                  <a:gd name="connsiteX44" fmla="*/ 676275 w 1793875"/>
                  <a:gd name="connsiteY44" fmla="*/ 2110543 h 3952043"/>
                  <a:gd name="connsiteX45" fmla="*/ 682625 w 1793875"/>
                  <a:gd name="connsiteY45" fmla="*/ 2040693 h 3952043"/>
                  <a:gd name="connsiteX46" fmla="*/ 622300 w 1793875"/>
                  <a:gd name="connsiteY46" fmla="*/ 2034343 h 3952043"/>
                  <a:gd name="connsiteX47" fmla="*/ 628650 w 1793875"/>
                  <a:gd name="connsiteY47" fmla="*/ 1958143 h 3952043"/>
                  <a:gd name="connsiteX48" fmla="*/ 180975 w 1793875"/>
                  <a:gd name="connsiteY48" fmla="*/ 2034343 h 3952043"/>
                  <a:gd name="connsiteX49" fmla="*/ 612775 w 1793875"/>
                  <a:gd name="connsiteY49" fmla="*/ 1958143 h 3952043"/>
                  <a:gd name="connsiteX50" fmla="*/ 622300 w 1793875"/>
                  <a:gd name="connsiteY50" fmla="*/ 1907343 h 3952043"/>
                  <a:gd name="connsiteX51" fmla="*/ 581025 w 1793875"/>
                  <a:gd name="connsiteY51" fmla="*/ 1907343 h 3952043"/>
                  <a:gd name="connsiteX52" fmla="*/ 587375 w 1793875"/>
                  <a:gd name="connsiteY52" fmla="*/ 1840668 h 3952043"/>
                  <a:gd name="connsiteX53" fmla="*/ 247650 w 1793875"/>
                  <a:gd name="connsiteY53" fmla="*/ 1878768 h 3952043"/>
                  <a:gd name="connsiteX54" fmla="*/ 568325 w 1793875"/>
                  <a:gd name="connsiteY54" fmla="*/ 1840668 h 3952043"/>
                  <a:gd name="connsiteX55" fmla="*/ 568325 w 1793875"/>
                  <a:gd name="connsiteY55" fmla="*/ 1802568 h 3952043"/>
                  <a:gd name="connsiteX56" fmla="*/ 136525 w 1793875"/>
                  <a:gd name="connsiteY56" fmla="*/ 1843843 h 3952043"/>
                  <a:gd name="connsiteX57" fmla="*/ 558800 w 1793875"/>
                  <a:gd name="connsiteY57" fmla="*/ 1799393 h 3952043"/>
                  <a:gd name="connsiteX58" fmla="*/ 558800 w 1793875"/>
                  <a:gd name="connsiteY58" fmla="*/ 1659693 h 3952043"/>
                  <a:gd name="connsiteX59" fmla="*/ 158750 w 1793875"/>
                  <a:gd name="connsiteY59" fmla="*/ 1729543 h 3952043"/>
                  <a:gd name="connsiteX60" fmla="*/ 533400 w 1793875"/>
                  <a:gd name="connsiteY60" fmla="*/ 1650168 h 3952043"/>
                  <a:gd name="connsiteX61" fmla="*/ 542925 w 1793875"/>
                  <a:gd name="connsiteY61" fmla="*/ 1478718 h 3952043"/>
                  <a:gd name="connsiteX62" fmla="*/ 53975 w 1793875"/>
                  <a:gd name="connsiteY62" fmla="*/ 1545393 h 3952043"/>
                  <a:gd name="connsiteX63" fmla="*/ 527050 w 1793875"/>
                  <a:gd name="connsiteY63" fmla="*/ 1481893 h 3952043"/>
                  <a:gd name="connsiteX64" fmla="*/ 530225 w 1793875"/>
                  <a:gd name="connsiteY64" fmla="*/ 1348543 h 3952043"/>
                  <a:gd name="connsiteX65" fmla="*/ 473075 w 1793875"/>
                  <a:gd name="connsiteY65" fmla="*/ 1345368 h 3952043"/>
                  <a:gd name="connsiteX66" fmla="*/ 482600 w 1793875"/>
                  <a:gd name="connsiteY66" fmla="*/ 1164393 h 3952043"/>
                  <a:gd name="connsiteX67" fmla="*/ 454025 w 1793875"/>
                  <a:gd name="connsiteY67" fmla="*/ 1158043 h 3952043"/>
                  <a:gd name="connsiteX68" fmla="*/ 457200 w 1793875"/>
                  <a:gd name="connsiteY68" fmla="*/ 1081843 h 3952043"/>
                  <a:gd name="connsiteX69" fmla="*/ 101600 w 1793875"/>
                  <a:gd name="connsiteY69" fmla="*/ 1173918 h 3952043"/>
                  <a:gd name="connsiteX70" fmla="*/ 444500 w 1793875"/>
                  <a:gd name="connsiteY70" fmla="*/ 1085018 h 3952043"/>
                  <a:gd name="connsiteX71" fmla="*/ 454025 w 1793875"/>
                  <a:gd name="connsiteY71" fmla="*/ 904043 h 3952043"/>
                  <a:gd name="connsiteX72" fmla="*/ 12700 w 1793875"/>
                  <a:gd name="connsiteY72" fmla="*/ 983418 h 3952043"/>
                  <a:gd name="connsiteX73" fmla="*/ 409575 w 1793875"/>
                  <a:gd name="connsiteY73" fmla="*/ 910393 h 3952043"/>
                  <a:gd name="connsiteX74" fmla="*/ 412750 w 1793875"/>
                  <a:gd name="connsiteY74" fmla="*/ 811968 h 3952043"/>
                  <a:gd name="connsiteX75" fmla="*/ 377825 w 1793875"/>
                  <a:gd name="connsiteY75" fmla="*/ 808793 h 3952043"/>
                  <a:gd name="connsiteX76" fmla="*/ 377825 w 1793875"/>
                  <a:gd name="connsiteY76" fmla="*/ 707193 h 3952043"/>
                  <a:gd name="connsiteX77" fmla="*/ 358775 w 1793875"/>
                  <a:gd name="connsiteY77" fmla="*/ 602418 h 3952043"/>
                  <a:gd name="connsiteX78" fmla="*/ 349250 w 1793875"/>
                  <a:gd name="connsiteY78" fmla="*/ 510343 h 3952043"/>
                  <a:gd name="connsiteX79" fmla="*/ 777875 w 1793875"/>
                  <a:gd name="connsiteY79" fmla="*/ 297618 h 3952043"/>
                  <a:gd name="connsiteX80" fmla="*/ 41275 w 1793875"/>
                  <a:gd name="connsiteY80" fmla="*/ 361118 h 3952043"/>
                  <a:gd name="connsiteX81" fmla="*/ 784225 w 1793875"/>
                  <a:gd name="connsiteY81" fmla="*/ 196018 h 3952043"/>
                  <a:gd name="connsiteX82" fmla="*/ 549275 w 1793875"/>
                  <a:gd name="connsiteY82" fmla="*/ 2343 h 3952043"/>
                  <a:gd name="connsiteX83" fmla="*/ 0 w 1793875"/>
                  <a:gd name="connsiteY83" fmla="*/ 21393 h 3952043"/>
                  <a:gd name="connsiteX0" fmla="*/ 1790700 w 1793875"/>
                  <a:gd name="connsiteY0" fmla="*/ 3952043 h 3952043"/>
                  <a:gd name="connsiteX1" fmla="*/ 1793875 w 1793875"/>
                  <a:gd name="connsiteY1" fmla="*/ 3586918 h 3952043"/>
                  <a:gd name="connsiteX2" fmla="*/ 1581150 w 1793875"/>
                  <a:gd name="connsiteY2" fmla="*/ 3586918 h 3952043"/>
                  <a:gd name="connsiteX3" fmla="*/ 1584325 w 1793875"/>
                  <a:gd name="connsiteY3" fmla="*/ 3466268 h 3952043"/>
                  <a:gd name="connsiteX4" fmla="*/ 1520825 w 1793875"/>
                  <a:gd name="connsiteY4" fmla="*/ 3466268 h 3952043"/>
                  <a:gd name="connsiteX5" fmla="*/ 1524000 w 1793875"/>
                  <a:gd name="connsiteY5" fmla="*/ 3351968 h 3952043"/>
                  <a:gd name="connsiteX6" fmla="*/ 1304925 w 1793875"/>
                  <a:gd name="connsiteY6" fmla="*/ 3355143 h 3952043"/>
                  <a:gd name="connsiteX7" fmla="*/ 1308100 w 1793875"/>
                  <a:gd name="connsiteY7" fmla="*/ 3259893 h 3952043"/>
                  <a:gd name="connsiteX8" fmla="*/ 1174750 w 1793875"/>
                  <a:gd name="connsiteY8" fmla="*/ 3259893 h 3952043"/>
                  <a:gd name="connsiteX9" fmla="*/ 1174750 w 1793875"/>
                  <a:gd name="connsiteY9" fmla="*/ 3174168 h 3952043"/>
                  <a:gd name="connsiteX10" fmla="*/ 1047750 w 1793875"/>
                  <a:gd name="connsiteY10" fmla="*/ 3170993 h 3952043"/>
                  <a:gd name="connsiteX11" fmla="*/ 1050925 w 1793875"/>
                  <a:gd name="connsiteY11" fmla="*/ 3097968 h 3952043"/>
                  <a:gd name="connsiteX12" fmla="*/ 1000125 w 1793875"/>
                  <a:gd name="connsiteY12" fmla="*/ 3097968 h 3952043"/>
                  <a:gd name="connsiteX13" fmla="*/ 1003300 w 1793875"/>
                  <a:gd name="connsiteY13" fmla="*/ 3021768 h 3952043"/>
                  <a:gd name="connsiteX14" fmla="*/ 946150 w 1793875"/>
                  <a:gd name="connsiteY14" fmla="*/ 3021768 h 3952043"/>
                  <a:gd name="connsiteX15" fmla="*/ 949325 w 1793875"/>
                  <a:gd name="connsiteY15" fmla="*/ 2939218 h 3952043"/>
                  <a:gd name="connsiteX16" fmla="*/ 904875 w 1793875"/>
                  <a:gd name="connsiteY16" fmla="*/ 2939218 h 3952043"/>
                  <a:gd name="connsiteX17" fmla="*/ 911225 w 1793875"/>
                  <a:gd name="connsiteY17" fmla="*/ 2872543 h 3952043"/>
                  <a:gd name="connsiteX18" fmla="*/ 692150 w 1793875"/>
                  <a:gd name="connsiteY18" fmla="*/ 2897943 h 3952043"/>
                  <a:gd name="connsiteX19" fmla="*/ 898525 w 1793875"/>
                  <a:gd name="connsiteY19" fmla="*/ 2872543 h 3952043"/>
                  <a:gd name="connsiteX20" fmla="*/ 901700 w 1793875"/>
                  <a:gd name="connsiteY20" fmla="*/ 2723318 h 3952043"/>
                  <a:gd name="connsiteX21" fmla="*/ 819150 w 1793875"/>
                  <a:gd name="connsiteY21" fmla="*/ 2720143 h 3952043"/>
                  <a:gd name="connsiteX22" fmla="*/ 825500 w 1793875"/>
                  <a:gd name="connsiteY22" fmla="*/ 2650293 h 3952043"/>
                  <a:gd name="connsiteX23" fmla="*/ 777875 w 1793875"/>
                  <a:gd name="connsiteY23" fmla="*/ 2647118 h 3952043"/>
                  <a:gd name="connsiteX24" fmla="*/ 787400 w 1793875"/>
                  <a:gd name="connsiteY24" fmla="*/ 2510593 h 3952043"/>
                  <a:gd name="connsiteX25" fmla="*/ 758825 w 1793875"/>
                  <a:gd name="connsiteY25" fmla="*/ 2507418 h 3952043"/>
                  <a:gd name="connsiteX26" fmla="*/ 762000 w 1793875"/>
                  <a:gd name="connsiteY26" fmla="*/ 2367718 h 3952043"/>
                  <a:gd name="connsiteX27" fmla="*/ 762000 w 1793875"/>
                  <a:gd name="connsiteY27" fmla="*/ 2367718 h 3952043"/>
                  <a:gd name="connsiteX28" fmla="*/ 762000 w 1793875"/>
                  <a:gd name="connsiteY28" fmla="*/ 2367718 h 3952043"/>
                  <a:gd name="connsiteX29" fmla="*/ 361950 w 1793875"/>
                  <a:gd name="connsiteY29" fmla="*/ 2488368 h 3952043"/>
                  <a:gd name="connsiteX30" fmla="*/ 739775 w 1793875"/>
                  <a:gd name="connsiteY30" fmla="*/ 2370893 h 3952043"/>
                  <a:gd name="connsiteX31" fmla="*/ 742950 w 1793875"/>
                  <a:gd name="connsiteY31" fmla="*/ 2301043 h 3952043"/>
                  <a:gd name="connsiteX32" fmla="*/ 352425 w 1793875"/>
                  <a:gd name="connsiteY32" fmla="*/ 2358193 h 3952043"/>
                  <a:gd name="connsiteX33" fmla="*/ 730250 w 1793875"/>
                  <a:gd name="connsiteY33" fmla="*/ 2301043 h 3952043"/>
                  <a:gd name="connsiteX34" fmla="*/ 730250 w 1793875"/>
                  <a:gd name="connsiteY34" fmla="*/ 2237543 h 3952043"/>
                  <a:gd name="connsiteX35" fmla="*/ 381000 w 1793875"/>
                  <a:gd name="connsiteY35" fmla="*/ 2259768 h 3952043"/>
                  <a:gd name="connsiteX36" fmla="*/ 723900 w 1793875"/>
                  <a:gd name="connsiteY36" fmla="*/ 2234368 h 3952043"/>
                  <a:gd name="connsiteX37" fmla="*/ 723900 w 1793875"/>
                  <a:gd name="connsiteY37" fmla="*/ 2234368 h 3952043"/>
                  <a:gd name="connsiteX38" fmla="*/ 723900 w 1793875"/>
                  <a:gd name="connsiteY38" fmla="*/ 2234368 h 3952043"/>
                  <a:gd name="connsiteX39" fmla="*/ 901700 w 1793875"/>
                  <a:gd name="connsiteY39" fmla="*/ 2205793 h 3952043"/>
                  <a:gd name="connsiteX40" fmla="*/ 727075 w 1793875"/>
                  <a:gd name="connsiteY40" fmla="*/ 2215318 h 3952043"/>
                  <a:gd name="connsiteX41" fmla="*/ 390525 w 1793875"/>
                  <a:gd name="connsiteY41" fmla="*/ 2240718 h 3952043"/>
                  <a:gd name="connsiteX42" fmla="*/ 711200 w 1793875"/>
                  <a:gd name="connsiteY42" fmla="*/ 2215318 h 3952043"/>
                  <a:gd name="connsiteX43" fmla="*/ 714375 w 1793875"/>
                  <a:gd name="connsiteY43" fmla="*/ 2116893 h 3952043"/>
                  <a:gd name="connsiteX44" fmla="*/ 676275 w 1793875"/>
                  <a:gd name="connsiteY44" fmla="*/ 2110543 h 3952043"/>
                  <a:gd name="connsiteX45" fmla="*/ 682625 w 1793875"/>
                  <a:gd name="connsiteY45" fmla="*/ 2040693 h 3952043"/>
                  <a:gd name="connsiteX46" fmla="*/ 622300 w 1793875"/>
                  <a:gd name="connsiteY46" fmla="*/ 2034343 h 3952043"/>
                  <a:gd name="connsiteX47" fmla="*/ 628650 w 1793875"/>
                  <a:gd name="connsiteY47" fmla="*/ 1958143 h 3952043"/>
                  <a:gd name="connsiteX48" fmla="*/ 180975 w 1793875"/>
                  <a:gd name="connsiteY48" fmla="*/ 2034343 h 3952043"/>
                  <a:gd name="connsiteX49" fmla="*/ 612775 w 1793875"/>
                  <a:gd name="connsiteY49" fmla="*/ 1958143 h 3952043"/>
                  <a:gd name="connsiteX50" fmla="*/ 622300 w 1793875"/>
                  <a:gd name="connsiteY50" fmla="*/ 1907343 h 3952043"/>
                  <a:gd name="connsiteX51" fmla="*/ 581025 w 1793875"/>
                  <a:gd name="connsiteY51" fmla="*/ 1907343 h 3952043"/>
                  <a:gd name="connsiteX52" fmla="*/ 587375 w 1793875"/>
                  <a:gd name="connsiteY52" fmla="*/ 1840668 h 3952043"/>
                  <a:gd name="connsiteX53" fmla="*/ 247650 w 1793875"/>
                  <a:gd name="connsiteY53" fmla="*/ 1878768 h 3952043"/>
                  <a:gd name="connsiteX54" fmla="*/ 568325 w 1793875"/>
                  <a:gd name="connsiteY54" fmla="*/ 1840668 h 3952043"/>
                  <a:gd name="connsiteX55" fmla="*/ 568325 w 1793875"/>
                  <a:gd name="connsiteY55" fmla="*/ 1802568 h 3952043"/>
                  <a:gd name="connsiteX56" fmla="*/ 136525 w 1793875"/>
                  <a:gd name="connsiteY56" fmla="*/ 1843843 h 3952043"/>
                  <a:gd name="connsiteX57" fmla="*/ 558800 w 1793875"/>
                  <a:gd name="connsiteY57" fmla="*/ 1799393 h 3952043"/>
                  <a:gd name="connsiteX58" fmla="*/ 558800 w 1793875"/>
                  <a:gd name="connsiteY58" fmla="*/ 1659693 h 3952043"/>
                  <a:gd name="connsiteX59" fmla="*/ 158750 w 1793875"/>
                  <a:gd name="connsiteY59" fmla="*/ 1729543 h 3952043"/>
                  <a:gd name="connsiteX60" fmla="*/ 533400 w 1793875"/>
                  <a:gd name="connsiteY60" fmla="*/ 1650168 h 3952043"/>
                  <a:gd name="connsiteX61" fmla="*/ 542925 w 1793875"/>
                  <a:gd name="connsiteY61" fmla="*/ 1478718 h 3952043"/>
                  <a:gd name="connsiteX62" fmla="*/ 53975 w 1793875"/>
                  <a:gd name="connsiteY62" fmla="*/ 1545393 h 3952043"/>
                  <a:gd name="connsiteX63" fmla="*/ 527050 w 1793875"/>
                  <a:gd name="connsiteY63" fmla="*/ 1481893 h 3952043"/>
                  <a:gd name="connsiteX64" fmla="*/ 530225 w 1793875"/>
                  <a:gd name="connsiteY64" fmla="*/ 1348543 h 3952043"/>
                  <a:gd name="connsiteX65" fmla="*/ 473075 w 1793875"/>
                  <a:gd name="connsiteY65" fmla="*/ 1345368 h 3952043"/>
                  <a:gd name="connsiteX66" fmla="*/ 482600 w 1793875"/>
                  <a:gd name="connsiteY66" fmla="*/ 1164393 h 3952043"/>
                  <a:gd name="connsiteX67" fmla="*/ 454025 w 1793875"/>
                  <a:gd name="connsiteY67" fmla="*/ 1158043 h 3952043"/>
                  <a:gd name="connsiteX68" fmla="*/ 457200 w 1793875"/>
                  <a:gd name="connsiteY68" fmla="*/ 1081843 h 3952043"/>
                  <a:gd name="connsiteX69" fmla="*/ 101600 w 1793875"/>
                  <a:gd name="connsiteY69" fmla="*/ 1173918 h 3952043"/>
                  <a:gd name="connsiteX70" fmla="*/ 444500 w 1793875"/>
                  <a:gd name="connsiteY70" fmla="*/ 1085018 h 3952043"/>
                  <a:gd name="connsiteX71" fmla="*/ 454025 w 1793875"/>
                  <a:gd name="connsiteY71" fmla="*/ 904043 h 3952043"/>
                  <a:gd name="connsiteX72" fmla="*/ 12700 w 1793875"/>
                  <a:gd name="connsiteY72" fmla="*/ 983418 h 3952043"/>
                  <a:gd name="connsiteX73" fmla="*/ 409575 w 1793875"/>
                  <a:gd name="connsiteY73" fmla="*/ 910393 h 3952043"/>
                  <a:gd name="connsiteX74" fmla="*/ 412750 w 1793875"/>
                  <a:gd name="connsiteY74" fmla="*/ 811968 h 3952043"/>
                  <a:gd name="connsiteX75" fmla="*/ 377825 w 1793875"/>
                  <a:gd name="connsiteY75" fmla="*/ 808793 h 3952043"/>
                  <a:gd name="connsiteX76" fmla="*/ 377825 w 1793875"/>
                  <a:gd name="connsiteY76" fmla="*/ 707193 h 3952043"/>
                  <a:gd name="connsiteX77" fmla="*/ 358775 w 1793875"/>
                  <a:gd name="connsiteY77" fmla="*/ 602418 h 3952043"/>
                  <a:gd name="connsiteX78" fmla="*/ 349250 w 1793875"/>
                  <a:gd name="connsiteY78" fmla="*/ 510343 h 3952043"/>
                  <a:gd name="connsiteX79" fmla="*/ 314325 w 1793875"/>
                  <a:gd name="connsiteY79" fmla="*/ 376993 h 3952043"/>
                  <a:gd name="connsiteX80" fmla="*/ 41275 w 1793875"/>
                  <a:gd name="connsiteY80" fmla="*/ 361118 h 3952043"/>
                  <a:gd name="connsiteX81" fmla="*/ 784225 w 1793875"/>
                  <a:gd name="connsiteY81" fmla="*/ 196018 h 3952043"/>
                  <a:gd name="connsiteX82" fmla="*/ 549275 w 1793875"/>
                  <a:gd name="connsiteY82" fmla="*/ 2343 h 3952043"/>
                  <a:gd name="connsiteX83" fmla="*/ 0 w 1793875"/>
                  <a:gd name="connsiteY83" fmla="*/ 21393 h 3952043"/>
                  <a:gd name="connsiteX0" fmla="*/ 1790700 w 1793875"/>
                  <a:gd name="connsiteY0" fmla="*/ 3952043 h 3952043"/>
                  <a:gd name="connsiteX1" fmla="*/ 1793875 w 1793875"/>
                  <a:gd name="connsiteY1" fmla="*/ 3586918 h 3952043"/>
                  <a:gd name="connsiteX2" fmla="*/ 1581150 w 1793875"/>
                  <a:gd name="connsiteY2" fmla="*/ 3586918 h 3952043"/>
                  <a:gd name="connsiteX3" fmla="*/ 1584325 w 1793875"/>
                  <a:gd name="connsiteY3" fmla="*/ 3466268 h 3952043"/>
                  <a:gd name="connsiteX4" fmla="*/ 1520825 w 1793875"/>
                  <a:gd name="connsiteY4" fmla="*/ 3466268 h 3952043"/>
                  <a:gd name="connsiteX5" fmla="*/ 1524000 w 1793875"/>
                  <a:gd name="connsiteY5" fmla="*/ 3351968 h 3952043"/>
                  <a:gd name="connsiteX6" fmla="*/ 1304925 w 1793875"/>
                  <a:gd name="connsiteY6" fmla="*/ 3355143 h 3952043"/>
                  <a:gd name="connsiteX7" fmla="*/ 1308100 w 1793875"/>
                  <a:gd name="connsiteY7" fmla="*/ 3259893 h 3952043"/>
                  <a:gd name="connsiteX8" fmla="*/ 1174750 w 1793875"/>
                  <a:gd name="connsiteY8" fmla="*/ 3259893 h 3952043"/>
                  <a:gd name="connsiteX9" fmla="*/ 1174750 w 1793875"/>
                  <a:gd name="connsiteY9" fmla="*/ 3174168 h 3952043"/>
                  <a:gd name="connsiteX10" fmla="*/ 1047750 w 1793875"/>
                  <a:gd name="connsiteY10" fmla="*/ 3170993 h 3952043"/>
                  <a:gd name="connsiteX11" fmla="*/ 1050925 w 1793875"/>
                  <a:gd name="connsiteY11" fmla="*/ 3097968 h 3952043"/>
                  <a:gd name="connsiteX12" fmla="*/ 1000125 w 1793875"/>
                  <a:gd name="connsiteY12" fmla="*/ 3097968 h 3952043"/>
                  <a:gd name="connsiteX13" fmla="*/ 1003300 w 1793875"/>
                  <a:gd name="connsiteY13" fmla="*/ 3021768 h 3952043"/>
                  <a:gd name="connsiteX14" fmla="*/ 946150 w 1793875"/>
                  <a:gd name="connsiteY14" fmla="*/ 3021768 h 3952043"/>
                  <a:gd name="connsiteX15" fmla="*/ 949325 w 1793875"/>
                  <a:gd name="connsiteY15" fmla="*/ 2939218 h 3952043"/>
                  <a:gd name="connsiteX16" fmla="*/ 904875 w 1793875"/>
                  <a:gd name="connsiteY16" fmla="*/ 2939218 h 3952043"/>
                  <a:gd name="connsiteX17" fmla="*/ 911225 w 1793875"/>
                  <a:gd name="connsiteY17" fmla="*/ 2872543 h 3952043"/>
                  <a:gd name="connsiteX18" fmla="*/ 692150 w 1793875"/>
                  <a:gd name="connsiteY18" fmla="*/ 2897943 h 3952043"/>
                  <a:gd name="connsiteX19" fmla="*/ 898525 w 1793875"/>
                  <a:gd name="connsiteY19" fmla="*/ 2872543 h 3952043"/>
                  <a:gd name="connsiteX20" fmla="*/ 901700 w 1793875"/>
                  <a:gd name="connsiteY20" fmla="*/ 2723318 h 3952043"/>
                  <a:gd name="connsiteX21" fmla="*/ 819150 w 1793875"/>
                  <a:gd name="connsiteY21" fmla="*/ 2720143 h 3952043"/>
                  <a:gd name="connsiteX22" fmla="*/ 825500 w 1793875"/>
                  <a:gd name="connsiteY22" fmla="*/ 2650293 h 3952043"/>
                  <a:gd name="connsiteX23" fmla="*/ 777875 w 1793875"/>
                  <a:gd name="connsiteY23" fmla="*/ 2647118 h 3952043"/>
                  <a:gd name="connsiteX24" fmla="*/ 787400 w 1793875"/>
                  <a:gd name="connsiteY24" fmla="*/ 2510593 h 3952043"/>
                  <a:gd name="connsiteX25" fmla="*/ 758825 w 1793875"/>
                  <a:gd name="connsiteY25" fmla="*/ 2507418 h 3952043"/>
                  <a:gd name="connsiteX26" fmla="*/ 762000 w 1793875"/>
                  <a:gd name="connsiteY26" fmla="*/ 2367718 h 3952043"/>
                  <a:gd name="connsiteX27" fmla="*/ 762000 w 1793875"/>
                  <a:gd name="connsiteY27" fmla="*/ 2367718 h 3952043"/>
                  <a:gd name="connsiteX28" fmla="*/ 762000 w 1793875"/>
                  <a:gd name="connsiteY28" fmla="*/ 2367718 h 3952043"/>
                  <a:gd name="connsiteX29" fmla="*/ 361950 w 1793875"/>
                  <a:gd name="connsiteY29" fmla="*/ 2488368 h 3952043"/>
                  <a:gd name="connsiteX30" fmla="*/ 739775 w 1793875"/>
                  <a:gd name="connsiteY30" fmla="*/ 2370893 h 3952043"/>
                  <a:gd name="connsiteX31" fmla="*/ 742950 w 1793875"/>
                  <a:gd name="connsiteY31" fmla="*/ 2301043 h 3952043"/>
                  <a:gd name="connsiteX32" fmla="*/ 352425 w 1793875"/>
                  <a:gd name="connsiteY32" fmla="*/ 2358193 h 3952043"/>
                  <a:gd name="connsiteX33" fmla="*/ 730250 w 1793875"/>
                  <a:gd name="connsiteY33" fmla="*/ 2301043 h 3952043"/>
                  <a:gd name="connsiteX34" fmla="*/ 730250 w 1793875"/>
                  <a:gd name="connsiteY34" fmla="*/ 2237543 h 3952043"/>
                  <a:gd name="connsiteX35" fmla="*/ 381000 w 1793875"/>
                  <a:gd name="connsiteY35" fmla="*/ 2259768 h 3952043"/>
                  <a:gd name="connsiteX36" fmla="*/ 723900 w 1793875"/>
                  <a:gd name="connsiteY36" fmla="*/ 2234368 h 3952043"/>
                  <a:gd name="connsiteX37" fmla="*/ 723900 w 1793875"/>
                  <a:gd name="connsiteY37" fmla="*/ 2234368 h 3952043"/>
                  <a:gd name="connsiteX38" fmla="*/ 723900 w 1793875"/>
                  <a:gd name="connsiteY38" fmla="*/ 2234368 h 3952043"/>
                  <a:gd name="connsiteX39" fmla="*/ 901700 w 1793875"/>
                  <a:gd name="connsiteY39" fmla="*/ 2205793 h 3952043"/>
                  <a:gd name="connsiteX40" fmla="*/ 727075 w 1793875"/>
                  <a:gd name="connsiteY40" fmla="*/ 2215318 h 3952043"/>
                  <a:gd name="connsiteX41" fmla="*/ 390525 w 1793875"/>
                  <a:gd name="connsiteY41" fmla="*/ 2240718 h 3952043"/>
                  <a:gd name="connsiteX42" fmla="*/ 711200 w 1793875"/>
                  <a:gd name="connsiteY42" fmla="*/ 2215318 h 3952043"/>
                  <a:gd name="connsiteX43" fmla="*/ 714375 w 1793875"/>
                  <a:gd name="connsiteY43" fmla="*/ 2116893 h 3952043"/>
                  <a:gd name="connsiteX44" fmla="*/ 676275 w 1793875"/>
                  <a:gd name="connsiteY44" fmla="*/ 2110543 h 3952043"/>
                  <a:gd name="connsiteX45" fmla="*/ 682625 w 1793875"/>
                  <a:gd name="connsiteY45" fmla="*/ 2040693 h 3952043"/>
                  <a:gd name="connsiteX46" fmla="*/ 622300 w 1793875"/>
                  <a:gd name="connsiteY46" fmla="*/ 2034343 h 3952043"/>
                  <a:gd name="connsiteX47" fmla="*/ 628650 w 1793875"/>
                  <a:gd name="connsiteY47" fmla="*/ 1958143 h 3952043"/>
                  <a:gd name="connsiteX48" fmla="*/ 180975 w 1793875"/>
                  <a:gd name="connsiteY48" fmla="*/ 2034343 h 3952043"/>
                  <a:gd name="connsiteX49" fmla="*/ 612775 w 1793875"/>
                  <a:gd name="connsiteY49" fmla="*/ 1958143 h 3952043"/>
                  <a:gd name="connsiteX50" fmla="*/ 622300 w 1793875"/>
                  <a:gd name="connsiteY50" fmla="*/ 1907343 h 3952043"/>
                  <a:gd name="connsiteX51" fmla="*/ 581025 w 1793875"/>
                  <a:gd name="connsiteY51" fmla="*/ 1907343 h 3952043"/>
                  <a:gd name="connsiteX52" fmla="*/ 587375 w 1793875"/>
                  <a:gd name="connsiteY52" fmla="*/ 1840668 h 3952043"/>
                  <a:gd name="connsiteX53" fmla="*/ 247650 w 1793875"/>
                  <a:gd name="connsiteY53" fmla="*/ 1878768 h 3952043"/>
                  <a:gd name="connsiteX54" fmla="*/ 568325 w 1793875"/>
                  <a:gd name="connsiteY54" fmla="*/ 1840668 h 3952043"/>
                  <a:gd name="connsiteX55" fmla="*/ 568325 w 1793875"/>
                  <a:gd name="connsiteY55" fmla="*/ 1802568 h 3952043"/>
                  <a:gd name="connsiteX56" fmla="*/ 136525 w 1793875"/>
                  <a:gd name="connsiteY56" fmla="*/ 1843843 h 3952043"/>
                  <a:gd name="connsiteX57" fmla="*/ 558800 w 1793875"/>
                  <a:gd name="connsiteY57" fmla="*/ 1799393 h 3952043"/>
                  <a:gd name="connsiteX58" fmla="*/ 558800 w 1793875"/>
                  <a:gd name="connsiteY58" fmla="*/ 1659693 h 3952043"/>
                  <a:gd name="connsiteX59" fmla="*/ 158750 w 1793875"/>
                  <a:gd name="connsiteY59" fmla="*/ 1729543 h 3952043"/>
                  <a:gd name="connsiteX60" fmla="*/ 533400 w 1793875"/>
                  <a:gd name="connsiteY60" fmla="*/ 1650168 h 3952043"/>
                  <a:gd name="connsiteX61" fmla="*/ 542925 w 1793875"/>
                  <a:gd name="connsiteY61" fmla="*/ 1478718 h 3952043"/>
                  <a:gd name="connsiteX62" fmla="*/ 53975 w 1793875"/>
                  <a:gd name="connsiteY62" fmla="*/ 1545393 h 3952043"/>
                  <a:gd name="connsiteX63" fmla="*/ 527050 w 1793875"/>
                  <a:gd name="connsiteY63" fmla="*/ 1481893 h 3952043"/>
                  <a:gd name="connsiteX64" fmla="*/ 530225 w 1793875"/>
                  <a:gd name="connsiteY64" fmla="*/ 1348543 h 3952043"/>
                  <a:gd name="connsiteX65" fmla="*/ 473075 w 1793875"/>
                  <a:gd name="connsiteY65" fmla="*/ 1345368 h 3952043"/>
                  <a:gd name="connsiteX66" fmla="*/ 482600 w 1793875"/>
                  <a:gd name="connsiteY66" fmla="*/ 1164393 h 3952043"/>
                  <a:gd name="connsiteX67" fmla="*/ 454025 w 1793875"/>
                  <a:gd name="connsiteY67" fmla="*/ 1158043 h 3952043"/>
                  <a:gd name="connsiteX68" fmla="*/ 457200 w 1793875"/>
                  <a:gd name="connsiteY68" fmla="*/ 1081843 h 3952043"/>
                  <a:gd name="connsiteX69" fmla="*/ 101600 w 1793875"/>
                  <a:gd name="connsiteY69" fmla="*/ 1173918 h 3952043"/>
                  <a:gd name="connsiteX70" fmla="*/ 444500 w 1793875"/>
                  <a:gd name="connsiteY70" fmla="*/ 1085018 h 3952043"/>
                  <a:gd name="connsiteX71" fmla="*/ 454025 w 1793875"/>
                  <a:gd name="connsiteY71" fmla="*/ 904043 h 3952043"/>
                  <a:gd name="connsiteX72" fmla="*/ 12700 w 1793875"/>
                  <a:gd name="connsiteY72" fmla="*/ 983418 h 3952043"/>
                  <a:gd name="connsiteX73" fmla="*/ 409575 w 1793875"/>
                  <a:gd name="connsiteY73" fmla="*/ 910393 h 3952043"/>
                  <a:gd name="connsiteX74" fmla="*/ 412750 w 1793875"/>
                  <a:gd name="connsiteY74" fmla="*/ 811968 h 3952043"/>
                  <a:gd name="connsiteX75" fmla="*/ 377825 w 1793875"/>
                  <a:gd name="connsiteY75" fmla="*/ 808793 h 3952043"/>
                  <a:gd name="connsiteX76" fmla="*/ 377825 w 1793875"/>
                  <a:gd name="connsiteY76" fmla="*/ 707193 h 3952043"/>
                  <a:gd name="connsiteX77" fmla="*/ 358775 w 1793875"/>
                  <a:gd name="connsiteY77" fmla="*/ 602418 h 3952043"/>
                  <a:gd name="connsiteX78" fmla="*/ 349250 w 1793875"/>
                  <a:gd name="connsiteY78" fmla="*/ 510343 h 3952043"/>
                  <a:gd name="connsiteX79" fmla="*/ 314325 w 1793875"/>
                  <a:gd name="connsiteY79" fmla="*/ 376993 h 3952043"/>
                  <a:gd name="connsiteX80" fmla="*/ 279400 w 1793875"/>
                  <a:gd name="connsiteY80" fmla="*/ 297618 h 3952043"/>
                  <a:gd name="connsiteX81" fmla="*/ 784225 w 1793875"/>
                  <a:gd name="connsiteY81" fmla="*/ 196018 h 3952043"/>
                  <a:gd name="connsiteX82" fmla="*/ 549275 w 1793875"/>
                  <a:gd name="connsiteY82" fmla="*/ 2343 h 3952043"/>
                  <a:gd name="connsiteX83" fmla="*/ 0 w 1793875"/>
                  <a:gd name="connsiteY83" fmla="*/ 21393 h 3952043"/>
                  <a:gd name="connsiteX0" fmla="*/ 1790700 w 1793875"/>
                  <a:gd name="connsiteY0" fmla="*/ 3952043 h 3952043"/>
                  <a:gd name="connsiteX1" fmla="*/ 1793875 w 1793875"/>
                  <a:gd name="connsiteY1" fmla="*/ 3586918 h 3952043"/>
                  <a:gd name="connsiteX2" fmla="*/ 1581150 w 1793875"/>
                  <a:gd name="connsiteY2" fmla="*/ 3586918 h 3952043"/>
                  <a:gd name="connsiteX3" fmla="*/ 1584325 w 1793875"/>
                  <a:gd name="connsiteY3" fmla="*/ 3466268 h 3952043"/>
                  <a:gd name="connsiteX4" fmla="*/ 1520825 w 1793875"/>
                  <a:gd name="connsiteY4" fmla="*/ 3466268 h 3952043"/>
                  <a:gd name="connsiteX5" fmla="*/ 1524000 w 1793875"/>
                  <a:gd name="connsiteY5" fmla="*/ 3351968 h 3952043"/>
                  <a:gd name="connsiteX6" fmla="*/ 1304925 w 1793875"/>
                  <a:gd name="connsiteY6" fmla="*/ 3355143 h 3952043"/>
                  <a:gd name="connsiteX7" fmla="*/ 1308100 w 1793875"/>
                  <a:gd name="connsiteY7" fmla="*/ 3259893 h 3952043"/>
                  <a:gd name="connsiteX8" fmla="*/ 1174750 w 1793875"/>
                  <a:gd name="connsiteY8" fmla="*/ 3259893 h 3952043"/>
                  <a:gd name="connsiteX9" fmla="*/ 1174750 w 1793875"/>
                  <a:gd name="connsiteY9" fmla="*/ 3174168 h 3952043"/>
                  <a:gd name="connsiteX10" fmla="*/ 1047750 w 1793875"/>
                  <a:gd name="connsiteY10" fmla="*/ 3170993 h 3952043"/>
                  <a:gd name="connsiteX11" fmla="*/ 1050925 w 1793875"/>
                  <a:gd name="connsiteY11" fmla="*/ 3097968 h 3952043"/>
                  <a:gd name="connsiteX12" fmla="*/ 1000125 w 1793875"/>
                  <a:gd name="connsiteY12" fmla="*/ 3097968 h 3952043"/>
                  <a:gd name="connsiteX13" fmla="*/ 1003300 w 1793875"/>
                  <a:gd name="connsiteY13" fmla="*/ 3021768 h 3952043"/>
                  <a:gd name="connsiteX14" fmla="*/ 946150 w 1793875"/>
                  <a:gd name="connsiteY14" fmla="*/ 3021768 h 3952043"/>
                  <a:gd name="connsiteX15" fmla="*/ 949325 w 1793875"/>
                  <a:gd name="connsiteY15" fmla="*/ 2939218 h 3952043"/>
                  <a:gd name="connsiteX16" fmla="*/ 904875 w 1793875"/>
                  <a:gd name="connsiteY16" fmla="*/ 2939218 h 3952043"/>
                  <a:gd name="connsiteX17" fmla="*/ 911225 w 1793875"/>
                  <a:gd name="connsiteY17" fmla="*/ 2872543 h 3952043"/>
                  <a:gd name="connsiteX18" fmla="*/ 692150 w 1793875"/>
                  <a:gd name="connsiteY18" fmla="*/ 2897943 h 3952043"/>
                  <a:gd name="connsiteX19" fmla="*/ 898525 w 1793875"/>
                  <a:gd name="connsiteY19" fmla="*/ 2872543 h 3952043"/>
                  <a:gd name="connsiteX20" fmla="*/ 901700 w 1793875"/>
                  <a:gd name="connsiteY20" fmla="*/ 2723318 h 3952043"/>
                  <a:gd name="connsiteX21" fmla="*/ 819150 w 1793875"/>
                  <a:gd name="connsiteY21" fmla="*/ 2720143 h 3952043"/>
                  <a:gd name="connsiteX22" fmla="*/ 825500 w 1793875"/>
                  <a:gd name="connsiteY22" fmla="*/ 2650293 h 3952043"/>
                  <a:gd name="connsiteX23" fmla="*/ 777875 w 1793875"/>
                  <a:gd name="connsiteY23" fmla="*/ 2647118 h 3952043"/>
                  <a:gd name="connsiteX24" fmla="*/ 787400 w 1793875"/>
                  <a:gd name="connsiteY24" fmla="*/ 2510593 h 3952043"/>
                  <a:gd name="connsiteX25" fmla="*/ 758825 w 1793875"/>
                  <a:gd name="connsiteY25" fmla="*/ 2507418 h 3952043"/>
                  <a:gd name="connsiteX26" fmla="*/ 762000 w 1793875"/>
                  <a:gd name="connsiteY26" fmla="*/ 2367718 h 3952043"/>
                  <a:gd name="connsiteX27" fmla="*/ 762000 w 1793875"/>
                  <a:gd name="connsiteY27" fmla="*/ 2367718 h 3952043"/>
                  <a:gd name="connsiteX28" fmla="*/ 762000 w 1793875"/>
                  <a:gd name="connsiteY28" fmla="*/ 2367718 h 3952043"/>
                  <a:gd name="connsiteX29" fmla="*/ 361950 w 1793875"/>
                  <a:gd name="connsiteY29" fmla="*/ 2488368 h 3952043"/>
                  <a:gd name="connsiteX30" fmla="*/ 739775 w 1793875"/>
                  <a:gd name="connsiteY30" fmla="*/ 2370893 h 3952043"/>
                  <a:gd name="connsiteX31" fmla="*/ 742950 w 1793875"/>
                  <a:gd name="connsiteY31" fmla="*/ 2301043 h 3952043"/>
                  <a:gd name="connsiteX32" fmla="*/ 352425 w 1793875"/>
                  <a:gd name="connsiteY32" fmla="*/ 2358193 h 3952043"/>
                  <a:gd name="connsiteX33" fmla="*/ 730250 w 1793875"/>
                  <a:gd name="connsiteY33" fmla="*/ 2301043 h 3952043"/>
                  <a:gd name="connsiteX34" fmla="*/ 730250 w 1793875"/>
                  <a:gd name="connsiteY34" fmla="*/ 2237543 h 3952043"/>
                  <a:gd name="connsiteX35" fmla="*/ 381000 w 1793875"/>
                  <a:gd name="connsiteY35" fmla="*/ 2259768 h 3952043"/>
                  <a:gd name="connsiteX36" fmla="*/ 723900 w 1793875"/>
                  <a:gd name="connsiteY36" fmla="*/ 2234368 h 3952043"/>
                  <a:gd name="connsiteX37" fmla="*/ 723900 w 1793875"/>
                  <a:gd name="connsiteY37" fmla="*/ 2234368 h 3952043"/>
                  <a:gd name="connsiteX38" fmla="*/ 723900 w 1793875"/>
                  <a:gd name="connsiteY38" fmla="*/ 2234368 h 3952043"/>
                  <a:gd name="connsiteX39" fmla="*/ 901700 w 1793875"/>
                  <a:gd name="connsiteY39" fmla="*/ 2205793 h 3952043"/>
                  <a:gd name="connsiteX40" fmla="*/ 727075 w 1793875"/>
                  <a:gd name="connsiteY40" fmla="*/ 2215318 h 3952043"/>
                  <a:gd name="connsiteX41" fmla="*/ 390525 w 1793875"/>
                  <a:gd name="connsiteY41" fmla="*/ 2240718 h 3952043"/>
                  <a:gd name="connsiteX42" fmla="*/ 711200 w 1793875"/>
                  <a:gd name="connsiteY42" fmla="*/ 2215318 h 3952043"/>
                  <a:gd name="connsiteX43" fmla="*/ 714375 w 1793875"/>
                  <a:gd name="connsiteY43" fmla="*/ 2116893 h 3952043"/>
                  <a:gd name="connsiteX44" fmla="*/ 676275 w 1793875"/>
                  <a:gd name="connsiteY44" fmla="*/ 2110543 h 3952043"/>
                  <a:gd name="connsiteX45" fmla="*/ 682625 w 1793875"/>
                  <a:gd name="connsiteY45" fmla="*/ 2040693 h 3952043"/>
                  <a:gd name="connsiteX46" fmla="*/ 622300 w 1793875"/>
                  <a:gd name="connsiteY46" fmla="*/ 2034343 h 3952043"/>
                  <a:gd name="connsiteX47" fmla="*/ 628650 w 1793875"/>
                  <a:gd name="connsiteY47" fmla="*/ 1958143 h 3952043"/>
                  <a:gd name="connsiteX48" fmla="*/ 180975 w 1793875"/>
                  <a:gd name="connsiteY48" fmla="*/ 2034343 h 3952043"/>
                  <a:gd name="connsiteX49" fmla="*/ 612775 w 1793875"/>
                  <a:gd name="connsiteY49" fmla="*/ 1958143 h 3952043"/>
                  <a:gd name="connsiteX50" fmla="*/ 622300 w 1793875"/>
                  <a:gd name="connsiteY50" fmla="*/ 1907343 h 3952043"/>
                  <a:gd name="connsiteX51" fmla="*/ 581025 w 1793875"/>
                  <a:gd name="connsiteY51" fmla="*/ 1907343 h 3952043"/>
                  <a:gd name="connsiteX52" fmla="*/ 587375 w 1793875"/>
                  <a:gd name="connsiteY52" fmla="*/ 1840668 h 3952043"/>
                  <a:gd name="connsiteX53" fmla="*/ 247650 w 1793875"/>
                  <a:gd name="connsiteY53" fmla="*/ 1878768 h 3952043"/>
                  <a:gd name="connsiteX54" fmla="*/ 568325 w 1793875"/>
                  <a:gd name="connsiteY54" fmla="*/ 1840668 h 3952043"/>
                  <a:gd name="connsiteX55" fmla="*/ 568325 w 1793875"/>
                  <a:gd name="connsiteY55" fmla="*/ 1802568 h 3952043"/>
                  <a:gd name="connsiteX56" fmla="*/ 136525 w 1793875"/>
                  <a:gd name="connsiteY56" fmla="*/ 1843843 h 3952043"/>
                  <a:gd name="connsiteX57" fmla="*/ 558800 w 1793875"/>
                  <a:gd name="connsiteY57" fmla="*/ 1799393 h 3952043"/>
                  <a:gd name="connsiteX58" fmla="*/ 558800 w 1793875"/>
                  <a:gd name="connsiteY58" fmla="*/ 1659693 h 3952043"/>
                  <a:gd name="connsiteX59" fmla="*/ 158750 w 1793875"/>
                  <a:gd name="connsiteY59" fmla="*/ 1729543 h 3952043"/>
                  <a:gd name="connsiteX60" fmla="*/ 533400 w 1793875"/>
                  <a:gd name="connsiteY60" fmla="*/ 1650168 h 3952043"/>
                  <a:gd name="connsiteX61" fmla="*/ 542925 w 1793875"/>
                  <a:gd name="connsiteY61" fmla="*/ 1478718 h 3952043"/>
                  <a:gd name="connsiteX62" fmla="*/ 53975 w 1793875"/>
                  <a:gd name="connsiteY62" fmla="*/ 1545393 h 3952043"/>
                  <a:gd name="connsiteX63" fmla="*/ 527050 w 1793875"/>
                  <a:gd name="connsiteY63" fmla="*/ 1481893 h 3952043"/>
                  <a:gd name="connsiteX64" fmla="*/ 530225 w 1793875"/>
                  <a:gd name="connsiteY64" fmla="*/ 1348543 h 3952043"/>
                  <a:gd name="connsiteX65" fmla="*/ 473075 w 1793875"/>
                  <a:gd name="connsiteY65" fmla="*/ 1345368 h 3952043"/>
                  <a:gd name="connsiteX66" fmla="*/ 482600 w 1793875"/>
                  <a:gd name="connsiteY66" fmla="*/ 1164393 h 3952043"/>
                  <a:gd name="connsiteX67" fmla="*/ 454025 w 1793875"/>
                  <a:gd name="connsiteY67" fmla="*/ 1158043 h 3952043"/>
                  <a:gd name="connsiteX68" fmla="*/ 457200 w 1793875"/>
                  <a:gd name="connsiteY68" fmla="*/ 1081843 h 3952043"/>
                  <a:gd name="connsiteX69" fmla="*/ 101600 w 1793875"/>
                  <a:gd name="connsiteY69" fmla="*/ 1173918 h 3952043"/>
                  <a:gd name="connsiteX70" fmla="*/ 444500 w 1793875"/>
                  <a:gd name="connsiteY70" fmla="*/ 1085018 h 3952043"/>
                  <a:gd name="connsiteX71" fmla="*/ 454025 w 1793875"/>
                  <a:gd name="connsiteY71" fmla="*/ 904043 h 3952043"/>
                  <a:gd name="connsiteX72" fmla="*/ 12700 w 1793875"/>
                  <a:gd name="connsiteY72" fmla="*/ 983418 h 3952043"/>
                  <a:gd name="connsiteX73" fmla="*/ 409575 w 1793875"/>
                  <a:gd name="connsiteY73" fmla="*/ 910393 h 3952043"/>
                  <a:gd name="connsiteX74" fmla="*/ 412750 w 1793875"/>
                  <a:gd name="connsiteY74" fmla="*/ 811968 h 3952043"/>
                  <a:gd name="connsiteX75" fmla="*/ 377825 w 1793875"/>
                  <a:gd name="connsiteY75" fmla="*/ 808793 h 3952043"/>
                  <a:gd name="connsiteX76" fmla="*/ 377825 w 1793875"/>
                  <a:gd name="connsiteY76" fmla="*/ 707193 h 3952043"/>
                  <a:gd name="connsiteX77" fmla="*/ 358775 w 1793875"/>
                  <a:gd name="connsiteY77" fmla="*/ 602418 h 3952043"/>
                  <a:gd name="connsiteX78" fmla="*/ 349250 w 1793875"/>
                  <a:gd name="connsiteY78" fmla="*/ 510343 h 3952043"/>
                  <a:gd name="connsiteX79" fmla="*/ 314325 w 1793875"/>
                  <a:gd name="connsiteY79" fmla="*/ 376993 h 3952043"/>
                  <a:gd name="connsiteX80" fmla="*/ 279400 w 1793875"/>
                  <a:gd name="connsiteY80" fmla="*/ 297618 h 3952043"/>
                  <a:gd name="connsiteX81" fmla="*/ 263525 w 1793875"/>
                  <a:gd name="connsiteY81" fmla="*/ 196018 h 3952043"/>
                  <a:gd name="connsiteX82" fmla="*/ 549275 w 1793875"/>
                  <a:gd name="connsiteY82" fmla="*/ 2343 h 3952043"/>
                  <a:gd name="connsiteX83" fmla="*/ 0 w 1793875"/>
                  <a:gd name="connsiteY83" fmla="*/ 21393 h 3952043"/>
                  <a:gd name="connsiteX0" fmla="*/ 1790700 w 1793875"/>
                  <a:gd name="connsiteY0" fmla="*/ 3930650 h 3930650"/>
                  <a:gd name="connsiteX1" fmla="*/ 1793875 w 1793875"/>
                  <a:gd name="connsiteY1" fmla="*/ 3565525 h 3930650"/>
                  <a:gd name="connsiteX2" fmla="*/ 1581150 w 1793875"/>
                  <a:gd name="connsiteY2" fmla="*/ 3565525 h 3930650"/>
                  <a:gd name="connsiteX3" fmla="*/ 1584325 w 1793875"/>
                  <a:gd name="connsiteY3" fmla="*/ 3444875 h 3930650"/>
                  <a:gd name="connsiteX4" fmla="*/ 1520825 w 1793875"/>
                  <a:gd name="connsiteY4" fmla="*/ 3444875 h 3930650"/>
                  <a:gd name="connsiteX5" fmla="*/ 1524000 w 1793875"/>
                  <a:gd name="connsiteY5" fmla="*/ 3330575 h 3930650"/>
                  <a:gd name="connsiteX6" fmla="*/ 1304925 w 1793875"/>
                  <a:gd name="connsiteY6" fmla="*/ 3333750 h 3930650"/>
                  <a:gd name="connsiteX7" fmla="*/ 1308100 w 1793875"/>
                  <a:gd name="connsiteY7" fmla="*/ 3238500 h 3930650"/>
                  <a:gd name="connsiteX8" fmla="*/ 1174750 w 1793875"/>
                  <a:gd name="connsiteY8" fmla="*/ 3238500 h 3930650"/>
                  <a:gd name="connsiteX9" fmla="*/ 1174750 w 1793875"/>
                  <a:gd name="connsiteY9" fmla="*/ 3152775 h 3930650"/>
                  <a:gd name="connsiteX10" fmla="*/ 1047750 w 1793875"/>
                  <a:gd name="connsiteY10" fmla="*/ 3149600 h 3930650"/>
                  <a:gd name="connsiteX11" fmla="*/ 1050925 w 1793875"/>
                  <a:gd name="connsiteY11" fmla="*/ 3076575 h 3930650"/>
                  <a:gd name="connsiteX12" fmla="*/ 1000125 w 1793875"/>
                  <a:gd name="connsiteY12" fmla="*/ 3076575 h 3930650"/>
                  <a:gd name="connsiteX13" fmla="*/ 1003300 w 1793875"/>
                  <a:gd name="connsiteY13" fmla="*/ 3000375 h 3930650"/>
                  <a:gd name="connsiteX14" fmla="*/ 946150 w 1793875"/>
                  <a:gd name="connsiteY14" fmla="*/ 3000375 h 3930650"/>
                  <a:gd name="connsiteX15" fmla="*/ 949325 w 1793875"/>
                  <a:gd name="connsiteY15" fmla="*/ 2917825 h 3930650"/>
                  <a:gd name="connsiteX16" fmla="*/ 904875 w 1793875"/>
                  <a:gd name="connsiteY16" fmla="*/ 2917825 h 3930650"/>
                  <a:gd name="connsiteX17" fmla="*/ 911225 w 1793875"/>
                  <a:gd name="connsiteY17" fmla="*/ 2851150 h 3930650"/>
                  <a:gd name="connsiteX18" fmla="*/ 692150 w 1793875"/>
                  <a:gd name="connsiteY18" fmla="*/ 2876550 h 3930650"/>
                  <a:gd name="connsiteX19" fmla="*/ 898525 w 1793875"/>
                  <a:gd name="connsiteY19" fmla="*/ 2851150 h 3930650"/>
                  <a:gd name="connsiteX20" fmla="*/ 901700 w 1793875"/>
                  <a:gd name="connsiteY20" fmla="*/ 2701925 h 3930650"/>
                  <a:gd name="connsiteX21" fmla="*/ 819150 w 1793875"/>
                  <a:gd name="connsiteY21" fmla="*/ 2698750 h 3930650"/>
                  <a:gd name="connsiteX22" fmla="*/ 825500 w 1793875"/>
                  <a:gd name="connsiteY22" fmla="*/ 2628900 h 3930650"/>
                  <a:gd name="connsiteX23" fmla="*/ 777875 w 1793875"/>
                  <a:gd name="connsiteY23" fmla="*/ 2625725 h 3930650"/>
                  <a:gd name="connsiteX24" fmla="*/ 787400 w 1793875"/>
                  <a:gd name="connsiteY24" fmla="*/ 2489200 h 3930650"/>
                  <a:gd name="connsiteX25" fmla="*/ 758825 w 1793875"/>
                  <a:gd name="connsiteY25" fmla="*/ 2486025 h 3930650"/>
                  <a:gd name="connsiteX26" fmla="*/ 762000 w 1793875"/>
                  <a:gd name="connsiteY26" fmla="*/ 2346325 h 3930650"/>
                  <a:gd name="connsiteX27" fmla="*/ 762000 w 1793875"/>
                  <a:gd name="connsiteY27" fmla="*/ 2346325 h 3930650"/>
                  <a:gd name="connsiteX28" fmla="*/ 762000 w 1793875"/>
                  <a:gd name="connsiteY28" fmla="*/ 2346325 h 3930650"/>
                  <a:gd name="connsiteX29" fmla="*/ 361950 w 1793875"/>
                  <a:gd name="connsiteY29" fmla="*/ 2466975 h 3930650"/>
                  <a:gd name="connsiteX30" fmla="*/ 739775 w 1793875"/>
                  <a:gd name="connsiteY30" fmla="*/ 2349500 h 3930650"/>
                  <a:gd name="connsiteX31" fmla="*/ 742950 w 1793875"/>
                  <a:gd name="connsiteY31" fmla="*/ 2279650 h 3930650"/>
                  <a:gd name="connsiteX32" fmla="*/ 352425 w 1793875"/>
                  <a:gd name="connsiteY32" fmla="*/ 2336800 h 3930650"/>
                  <a:gd name="connsiteX33" fmla="*/ 730250 w 1793875"/>
                  <a:gd name="connsiteY33" fmla="*/ 2279650 h 3930650"/>
                  <a:gd name="connsiteX34" fmla="*/ 730250 w 1793875"/>
                  <a:gd name="connsiteY34" fmla="*/ 2216150 h 3930650"/>
                  <a:gd name="connsiteX35" fmla="*/ 381000 w 1793875"/>
                  <a:gd name="connsiteY35" fmla="*/ 2238375 h 3930650"/>
                  <a:gd name="connsiteX36" fmla="*/ 723900 w 1793875"/>
                  <a:gd name="connsiteY36" fmla="*/ 2212975 h 3930650"/>
                  <a:gd name="connsiteX37" fmla="*/ 723900 w 1793875"/>
                  <a:gd name="connsiteY37" fmla="*/ 2212975 h 3930650"/>
                  <a:gd name="connsiteX38" fmla="*/ 723900 w 1793875"/>
                  <a:gd name="connsiteY38" fmla="*/ 2212975 h 3930650"/>
                  <a:gd name="connsiteX39" fmla="*/ 901700 w 1793875"/>
                  <a:gd name="connsiteY39" fmla="*/ 2184400 h 3930650"/>
                  <a:gd name="connsiteX40" fmla="*/ 727075 w 1793875"/>
                  <a:gd name="connsiteY40" fmla="*/ 2193925 h 3930650"/>
                  <a:gd name="connsiteX41" fmla="*/ 390525 w 1793875"/>
                  <a:gd name="connsiteY41" fmla="*/ 2219325 h 3930650"/>
                  <a:gd name="connsiteX42" fmla="*/ 711200 w 1793875"/>
                  <a:gd name="connsiteY42" fmla="*/ 2193925 h 3930650"/>
                  <a:gd name="connsiteX43" fmla="*/ 714375 w 1793875"/>
                  <a:gd name="connsiteY43" fmla="*/ 2095500 h 3930650"/>
                  <a:gd name="connsiteX44" fmla="*/ 676275 w 1793875"/>
                  <a:gd name="connsiteY44" fmla="*/ 2089150 h 3930650"/>
                  <a:gd name="connsiteX45" fmla="*/ 682625 w 1793875"/>
                  <a:gd name="connsiteY45" fmla="*/ 2019300 h 3930650"/>
                  <a:gd name="connsiteX46" fmla="*/ 622300 w 1793875"/>
                  <a:gd name="connsiteY46" fmla="*/ 2012950 h 3930650"/>
                  <a:gd name="connsiteX47" fmla="*/ 628650 w 1793875"/>
                  <a:gd name="connsiteY47" fmla="*/ 1936750 h 3930650"/>
                  <a:gd name="connsiteX48" fmla="*/ 180975 w 1793875"/>
                  <a:gd name="connsiteY48" fmla="*/ 2012950 h 3930650"/>
                  <a:gd name="connsiteX49" fmla="*/ 612775 w 1793875"/>
                  <a:gd name="connsiteY49" fmla="*/ 1936750 h 3930650"/>
                  <a:gd name="connsiteX50" fmla="*/ 622300 w 1793875"/>
                  <a:gd name="connsiteY50" fmla="*/ 1885950 h 3930650"/>
                  <a:gd name="connsiteX51" fmla="*/ 581025 w 1793875"/>
                  <a:gd name="connsiteY51" fmla="*/ 1885950 h 3930650"/>
                  <a:gd name="connsiteX52" fmla="*/ 587375 w 1793875"/>
                  <a:gd name="connsiteY52" fmla="*/ 1819275 h 3930650"/>
                  <a:gd name="connsiteX53" fmla="*/ 247650 w 1793875"/>
                  <a:gd name="connsiteY53" fmla="*/ 1857375 h 3930650"/>
                  <a:gd name="connsiteX54" fmla="*/ 568325 w 1793875"/>
                  <a:gd name="connsiteY54" fmla="*/ 1819275 h 3930650"/>
                  <a:gd name="connsiteX55" fmla="*/ 568325 w 1793875"/>
                  <a:gd name="connsiteY55" fmla="*/ 1781175 h 3930650"/>
                  <a:gd name="connsiteX56" fmla="*/ 136525 w 1793875"/>
                  <a:gd name="connsiteY56" fmla="*/ 1822450 h 3930650"/>
                  <a:gd name="connsiteX57" fmla="*/ 558800 w 1793875"/>
                  <a:gd name="connsiteY57" fmla="*/ 1778000 h 3930650"/>
                  <a:gd name="connsiteX58" fmla="*/ 558800 w 1793875"/>
                  <a:gd name="connsiteY58" fmla="*/ 1638300 h 3930650"/>
                  <a:gd name="connsiteX59" fmla="*/ 158750 w 1793875"/>
                  <a:gd name="connsiteY59" fmla="*/ 1708150 h 3930650"/>
                  <a:gd name="connsiteX60" fmla="*/ 533400 w 1793875"/>
                  <a:gd name="connsiteY60" fmla="*/ 1628775 h 3930650"/>
                  <a:gd name="connsiteX61" fmla="*/ 542925 w 1793875"/>
                  <a:gd name="connsiteY61" fmla="*/ 1457325 h 3930650"/>
                  <a:gd name="connsiteX62" fmla="*/ 53975 w 1793875"/>
                  <a:gd name="connsiteY62" fmla="*/ 1524000 h 3930650"/>
                  <a:gd name="connsiteX63" fmla="*/ 527050 w 1793875"/>
                  <a:gd name="connsiteY63" fmla="*/ 1460500 h 3930650"/>
                  <a:gd name="connsiteX64" fmla="*/ 530225 w 1793875"/>
                  <a:gd name="connsiteY64" fmla="*/ 1327150 h 3930650"/>
                  <a:gd name="connsiteX65" fmla="*/ 473075 w 1793875"/>
                  <a:gd name="connsiteY65" fmla="*/ 1323975 h 3930650"/>
                  <a:gd name="connsiteX66" fmla="*/ 482600 w 1793875"/>
                  <a:gd name="connsiteY66" fmla="*/ 1143000 h 3930650"/>
                  <a:gd name="connsiteX67" fmla="*/ 454025 w 1793875"/>
                  <a:gd name="connsiteY67" fmla="*/ 1136650 h 3930650"/>
                  <a:gd name="connsiteX68" fmla="*/ 457200 w 1793875"/>
                  <a:gd name="connsiteY68" fmla="*/ 1060450 h 3930650"/>
                  <a:gd name="connsiteX69" fmla="*/ 101600 w 1793875"/>
                  <a:gd name="connsiteY69" fmla="*/ 1152525 h 3930650"/>
                  <a:gd name="connsiteX70" fmla="*/ 444500 w 1793875"/>
                  <a:gd name="connsiteY70" fmla="*/ 1063625 h 3930650"/>
                  <a:gd name="connsiteX71" fmla="*/ 454025 w 1793875"/>
                  <a:gd name="connsiteY71" fmla="*/ 882650 h 3930650"/>
                  <a:gd name="connsiteX72" fmla="*/ 12700 w 1793875"/>
                  <a:gd name="connsiteY72" fmla="*/ 962025 h 3930650"/>
                  <a:gd name="connsiteX73" fmla="*/ 409575 w 1793875"/>
                  <a:gd name="connsiteY73" fmla="*/ 889000 h 3930650"/>
                  <a:gd name="connsiteX74" fmla="*/ 412750 w 1793875"/>
                  <a:gd name="connsiteY74" fmla="*/ 790575 h 3930650"/>
                  <a:gd name="connsiteX75" fmla="*/ 377825 w 1793875"/>
                  <a:gd name="connsiteY75" fmla="*/ 787400 h 3930650"/>
                  <a:gd name="connsiteX76" fmla="*/ 377825 w 1793875"/>
                  <a:gd name="connsiteY76" fmla="*/ 685800 h 3930650"/>
                  <a:gd name="connsiteX77" fmla="*/ 358775 w 1793875"/>
                  <a:gd name="connsiteY77" fmla="*/ 581025 h 3930650"/>
                  <a:gd name="connsiteX78" fmla="*/ 349250 w 1793875"/>
                  <a:gd name="connsiteY78" fmla="*/ 488950 h 3930650"/>
                  <a:gd name="connsiteX79" fmla="*/ 314325 w 1793875"/>
                  <a:gd name="connsiteY79" fmla="*/ 355600 h 3930650"/>
                  <a:gd name="connsiteX80" fmla="*/ 279400 w 1793875"/>
                  <a:gd name="connsiteY80" fmla="*/ 276225 h 3930650"/>
                  <a:gd name="connsiteX81" fmla="*/ 263525 w 1793875"/>
                  <a:gd name="connsiteY81" fmla="*/ 174625 h 3930650"/>
                  <a:gd name="connsiteX82" fmla="*/ 257175 w 1793875"/>
                  <a:gd name="connsiteY82" fmla="*/ 92075 h 3930650"/>
                  <a:gd name="connsiteX83" fmla="*/ 0 w 1793875"/>
                  <a:gd name="connsiteY83" fmla="*/ 0 h 3930650"/>
                  <a:gd name="connsiteX0" fmla="*/ 1810687 w 1813862"/>
                  <a:gd name="connsiteY0" fmla="*/ 3937470 h 3937470"/>
                  <a:gd name="connsiteX1" fmla="*/ 1813862 w 1813862"/>
                  <a:gd name="connsiteY1" fmla="*/ 3572345 h 3937470"/>
                  <a:gd name="connsiteX2" fmla="*/ 1601137 w 1813862"/>
                  <a:gd name="connsiteY2" fmla="*/ 3572345 h 3937470"/>
                  <a:gd name="connsiteX3" fmla="*/ 1604312 w 1813862"/>
                  <a:gd name="connsiteY3" fmla="*/ 3451695 h 3937470"/>
                  <a:gd name="connsiteX4" fmla="*/ 1540812 w 1813862"/>
                  <a:gd name="connsiteY4" fmla="*/ 3451695 h 3937470"/>
                  <a:gd name="connsiteX5" fmla="*/ 1543987 w 1813862"/>
                  <a:gd name="connsiteY5" fmla="*/ 3337395 h 3937470"/>
                  <a:gd name="connsiteX6" fmla="*/ 1324912 w 1813862"/>
                  <a:gd name="connsiteY6" fmla="*/ 3340570 h 3937470"/>
                  <a:gd name="connsiteX7" fmla="*/ 1328087 w 1813862"/>
                  <a:gd name="connsiteY7" fmla="*/ 3245320 h 3937470"/>
                  <a:gd name="connsiteX8" fmla="*/ 1194737 w 1813862"/>
                  <a:gd name="connsiteY8" fmla="*/ 3245320 h 3937470"/>
                  <a:gd name="connsiteX9" fmla="*/ 1194737 w 1813862"/>
                  <a:gd name="connsiteY9" fmla="*/ 3159595 h 3937470"/>
                  <a:gd name="connsiteX10" fmla="*/ 1067737 w 1813862"/>
                  <a:gd name="connsiteY10" fmla="*/ 3156420 h 3937470"/>
                  <a:gd name="connsiteX11" fmla="*/ 1070912 w 1813862"/>
                  <a:gd name="connsiteY11" fmla="*/ 3083395 h 3937470"/>
                  <a:gd name="connsiteX12" fmla="*/ 1020112 w 1813862"/>
                  <a:gd name="connsiteY12" fmla="*/ 3083395 h 3937470"/>
                  <a:gd name="connsiteX13" fmla="*/ 1023287 w 1813862"/>
                  <a:gd name="connsiteY13" fmla="*/ 3007195 h 3937470"/>
                  <a:gd name="connsiteX14" fmla="*/ 966137 w 1813862"/>
                  <a:gd name="connsiteY14" fmla="*/ 3007195 h 3937470"/>
                  <a:gd name="connsiteX15" fmla="*/ 969312 w 1813862"/>
                  <a:gd name="connsiteY15" fmla="*/ 2924645 h 3937470"/>
                  <a:gd name="connsiteX16" fmla="*/ 924862 w 1813862"/>
                  <a:gd name="connsiteY16" fmla="*/ 2924645 h 3937470"/>
                  <a:gd name="connsiteX17" fmla="*/ 931212 w 1813862"/>
                  <a:gd name="connsiteY17" fmla="*/ 2857970 h 3937470"/>
                  <a:gd name="connsiteX18" fmla="*/ 712137 w 1813862"/>
                  <a:gd name="connsiteY18" fmla="*/ 2883370 h 3937470"/>
                  <a:gd name="connsiteX19" fmla="*/ 918512 w 1813862"/>
                  <a:gd name="connsiteY19" fmla="*/ 2857970 h 3937470"/>
                  <a:gd name="connsiteX20" fmla="*/ 921687 w 1813862"/>
                  <a:gd name="connsiteY20" fmla="*/ 2708745 h 3937470"/>
                  <a:gd name="connsiteX21" fmla="*/ 839137 w 1813862"/>
                  <a:gd name="connsiteY21" fmla="*/ 2705570 h 3937470"/>
                  <a:gd name="connsiteX22" fmla="*/ 845487 w 1813862"/>
                  <a:gd name="connsiteY22" fmla="*/ 2635720 h 3937470"/>
                  <a:gd name="connsiteX23" fmla="*/ 797862 w 1813862"/>
                  <a:gd name="connsiteY23" fmla="*/ 2632545 h 3937470"/>
                  <a:gd name="connsiteX24" fmla="*/ 807387 w 1813862"/>
                  <a:gd name="connsiteY24" fmla="*/ 2496020 h 3937470"/>
                  <a:gd name="connsiteX25" fmla="*/ 778812 w 1813862"/>
                  <a:gd name="connsiteY25" fmla="*/ 2492845 h 3937470"/>
                  <a:gd name="connsiteX26" fmla="*/ 781987 w 1813862"/>
                  <a:gd name="connsiteY26" fmla="*/ 2353145 h 3937470"/>
                  <a:gd name="connsiteX27" fmla="*/ 781987 w 1813862"/>
                  <a:gd name="connsiteY27" fmla="*/ 2353145 h 3937470"/>
                  <a:gd name="connsiteX28" fmla="*/ 781987 w 1813862"/>
                  <a:gd name="connsiteY28" fmla="*/ 2353145 h 3937470"/>
                  <a:gd name="connsiteX29" fmla="*/ 381937 w 1813862"/>
                  <a:gd name="connsiteY29" fmla="*/ 2473795 h 3937470"/>
                  <a:gd name="connsiteX30" fmla="*/ 759762 w 1813862"/>
                  <a:gd name="connsiteY30" fmla="*/ 2356320 h 3937470"/>
                  <a:gd name="connsiteX31" fmla="*/ 762937 w 1813862"/>
                  <a:gd name="connsiteY31" fmla="*/ 2286470 h 3937470"/>
                  <a:gd name="connsiteX32" fmla="*/ 372412 w 1813862"/>
                  <a:gd name="connsiteY32" fmla="*/ 2343620 h 3937470"/>
                  <a:gd name="connsiteX33" fmla="*/ 750237 w 1813862"/>
                  <a:gd name="connsiteY33" fmla="*/ 2286470 h 3937470"/>
                  <a:gd name="connsiteX34" fmla="*/ 750237 w 1813862"/>
                  <a:gd name="connsiteY34" fmla="*/ 2222970 h 3937470"/>
                  <a:gd name="connsiteX35" fmla="*/ 400987 w 1813862"/>
                  <a:gd name="connsiteY35" fmla="*/ 2245195 h 3937470"/>
                  <a:gd name="connsiteX36" fmla="*/ 743887 w 1813862"/>
                  <a:gd name="connsiteY36" fmla="*/ 2219795 h 3937470"/>
                  <a:gd name="connsiteX37" fmla="*/ 743887 w 1813862"/>
                  <a:gd name="connsiteY37" fmla="*/ 2219795 h 3937470"/>
                  <a:gd name="connsiteX38" fmla="*/ 743887 w 1813862"/>
                  <a:gd name="connsiteY38" fmla="*/ 2219795 h 3937470"/>
                  <a:gd name="connsiteX39" fmla="*/ 921687 w 1813862"/>
                  <a:gd name="connsiteY39" fmla="*/ 2191220 h 3937470"/>
                  <a:gd name="connsiteX40" fmla="*/ 747062 w 1813862"/>
                  <a:gd name="connsiteY40" fmla="*/ 2200745 h 3937470"/>
                  <a:gd name="connsiteX41" fmla="*/ 410512 w 1813862"/>
                  <a:gd name="connsiteY41" fmla="*/ 2226145 h 3937470"/>
                  <a:gd name="connsiteX42" fmla="*/ 731187 w 1813862"/>
                  <a:gd name="connsiteY42" fmla="*/ 2200745 h 3937470"/>
                  <a:gd name="connsiteX43" fmla="*/ 734362 w 1813862"/>
                  <a:gd name="connsiteY43" fmla="*/ 2102320 h 3937470"/>
                  <a:gd name="connsiteX44" fmla="*/ 696262 w 1813862"/>
                  <a:gd name="connsiteY44" fmla="*/ 2095970 h 3937470"/>
                  <a:gd name="connsiteX45" fmla="*/ 702612 w 1813862"/>
                  <a:gd name="connsiteY45" fmla="*/ 2026120 h 3937470"/>
                  <a:gd name="connsiteX46" fmla="*/ 642287 w 1813862"/>
                  <a:gd name="connsiteY46" fmla="*/ 2019770 h 3937470"/>
                  <a:gd name="connsiteX47" fmla="*/ 648637 w 1813862"/>
                  <a:gd name="connsiteY47" fmla="*/ 1943570 h 3937470"/>
                  <a:gd name="connsiteX48" fmla="*/ 200962 w 1813862"/>
                  <a:gd name="connsiteY48" fmla="*/ 2019770 h 3937470"/>
                  <a:gd name="connsiteX49" fmla="*/ 632762 w 1813862"/>
                  <a:gd name="connsiteY49" fmla="*/ 1943570 h 3937470"/>
                  <a:gd name="connsiteX50" fmla="*/ 642287 w 1813862"/>
                  <a:gd name="connsiteY50" fmla="*/ 1892770 h 3937470"/>
                  <a:gd name="connsiteX51" fmla="*/ 601012 w 1813862"/>
                  <a:gd name="connsiteY51" fmla="*/ 1892770 h 3937470"/>
                  <a:gd name="connsiteX52" fmla="*/ 607362 w 1813862"/>
                  <a:gd name="connsiteY52" fmla="*/ 1826095 h 3937470"/>
                  <a:gd name="connsiteX53" fmla="*/ 267637 w 1813862"/>
                  <a:gd name="connsiteY53" fmla="*/ 1864195 h 3937470"/>
                  <a:gd name="connsiteX54" fmla="*/ 588312 w 1813862"/>
                  <a:gd name="connsiteY54" fmla="*/ 1826095 h 3937470"/>
                  <a:gd name="connsiteX55" fmla="*/ 588312 w 1813862"/>
                  <a:gd name="connsiteY55" fmla="*/ 1787995 h 3937470"/>
                  <a:gd name="connsiteX56" fmla="*/ 156512 w 1813862"/>
                  <a:gd name="connsiteY56" fmla="*/ 1829270 h 3937470"/>
                  <a:gd name="connsiteX57" fmla="*/ 578787 w 1813862"/>
                  <a:gd name="connsiteY57" fmla="*/ 1784820 h 3937470"/>
                  <a:gd name="connsiteX58" fmla="*/ 578787 w 1813862"/>
                  <a:gd name="connsiteY58" fmla="*/ 1645120 h 3937470"/>
                  <a:gd name="connsiteX59" fmla="*/ 178737 w 1813862"/>
                  <a:gd name="connsiteY59" fmla="*/ 1714970 h 3937470"/>
                  <a:gd name="connsiteX60" fmla="*/ 553387 w 1813862"/>
                  <a:gd name="connsiteY60" fmla="*/ 1635595 h 3937470"/>
                  <a:gd name="connsiteX61" fmla="*/ 562912 w 1813862"/>
                  <a:gd name="connsiteY61" fmla="*/ 1464145 h 3937470"/>
                  <a:gd name="connsiteX62" fmla="*/ 73962 w 1813862"/>
                  <a:gd name="connsiteY62" fmla="*/ 1530820 h 3937470"/>
                  <a:gd name="connsiteX63" fmla="*/ 547037 w 1813862"/>
                  <a:gd name="connsiteY63" fmla="*/ 1467320 h 3937470"/>
                  <a:gd name="connsiteX64" fmla="*/ 550212 w 1813862"/>
                  <a:gd name="connsiteY64" fmla="*/ 1333970 h 3937470"/>
                  <a:gd name="connsiteX65" fmla="*/ 493062 w 1813862"/>
                  <a:gd name="connsiteY65" fmla="*/ 1330795 h 3937470"/>
                  <a:gd name="connsiteX66" fmla="*/ 502587 w 1813862"/>
                  <a:gd name="connsiteY66" fmla="*/ 1149820 h 3937470"/>
                  <a:gd name="connsiteX67" fmla="*/ 474012 w 1813862"/>
                  <a:gd name="connsiteY67" fmla="*/ 1143470 h 3937470"/>
                  <a:gd name="connsiteX68" fmla="*/ 477187 w 1813862"/>
                  <a:gd name="connsiteY68" fmla="*/ 1067270 h 3937470"/>
                  <a:gd name="connsiteX69" fmla="*/ 121587 w 1813862"/>
                  <a:gd name="connsiteY69" fmla="*/ 1159345 h 3937470"/>
                  <a:gd name="connsiteX70" fmla="*/ 464487 w 1813862"/>
                  <a:gd name="connsiteY70" fmla="*/ 1070445 h 3937470"/>
                  <a:gd name="connsiteX71" fmla="*/ 474012 w 1813862"/>
                  <a:gd name="connsiteY71" fmla="*/ 889470 h 3937470"/>
                  <a:gd name="connsiteX72" fmla="*/ 32687 w 1813862"/>
                  <a:gd name="connsiteY72" fmla="*/ 968845 h 3937470"/>
                  <a:gd name="connsiteX73" fmla="*/ 429562 w 1813862"/>
                  <a:gd name="connsiteY73" fmla="*/ 895820 h 3937470"/>
                  <a:gd name="connsiteX74" fmla="*/ 432737 w 1813862"/>
                  <a:gd name="connsiteY74" fmla="*/ 797395 h 3937470"/>
                  <a:gd name="connsiteX75" fmla="*/ 397812 w 1813862"/>
                  <a:gd name="connsiteY75" fmla="*/ 794220 h 3937470"/>
                  <a:gd name="connsiteX76" fmla="*/ 397812 w 1813862"/>
                  <a:gd name="connsiteY76" fmla="*/ 692620 h 3937470"/>
                  <a:gd name="connsiteX77" fmla="*/ 378762 w 1813862"/>
                  <a:gd name="connsiteY77" fmla="*/ 587845 h 3937470"/>
                  <a:gd name="connsiteX78" fmla="*/ 369237 w 1813862"/>
                  <a:gd name="connsiteY78" fmla="*/ 495770 h 3937470"/>
                  <a:gd name="connsiteX79" fmla="*/ 334312 w 1813862"/>
                  <a:gd name="connsiteY79" fmla="*/ 362420 h 3937470"/>
                  <a:gd name="connsiteX80" fmla="*/ 299387 w 1813862"/>
                  <a:gd name="connsiteY80" fmla="*/ 283045 h 3937470"/>
                  <a:gd name="connsiteX81" fmla="*/ 283512 w 1813862"/>
                  <a:gd name="connsiteY81" fmla="*/ 181445 h 3937470"/>
                  <a:gd name="connsiteX82" fmla="*/ 277162 w 1813862"/>
                  <a:gd name="connsiteY82" fmla="*/ 98895 h 3937470"/>
                  <a:gd name="connsiteX83" fmla="*/ 19987 w 1813862"/>
                  <a:gd name="connsiteY83" fmla="*/ 6820 h 3937470"/>
                  <a:gd name="connsiteX84" fmla="*/ 16812 w 1813862"/>
                  <a:gd name="connsiteY84" fmla="*/ 6819 h 3937470"/>
                  <a:gd name="connsiteX0" fmla="*/ 1806481 w 1809656"/>
                  <a:gd name="connsiteY0" fmla="*/ 4000501 h 4000501"/>
                  <a:gd name="connsiteX1" fmla="*/ 1809656 w 1809656"/>
                  <a:gd name="connsiteY1" fmla="*/ 3635376 h 4000501"/>
                  <a:gd name="connsiteX2" fmla="*/ 1596931 w 1809656"/>
                  <a:gd name="connsiteY2" fmla="*/ 3635376 h 4000501"/>
                  <a:gd name="connsiteX3" fmla="*/ 1600106 w 1809656"/>
                  <a:gd name="connsiteY3" fmla="*/ 3514726 h 4000501"/>
                  <a:gd name="connsiteX4" fmla="*/ 1536606 w 1809656"/>
                  <a:gd name="connsiteY4" fmla="*/ 3514726 h 4000501"/>
                  <a:gd name="connsiteX5" fmla="*/ 1539781 w 1809656"/>
                  <a:gd name="connsiteY5" fmla="*/ 3400426 h 4000501"/>
                  <a:gd name="connsiteX6" fmla="*/ 1320706 w 1809656"/>
                  <a:gd name="connsiteY6" fmla="*/ 3403601 h 4000501"/>
                  <a:gd name="connsiteX7" fmla="*/ 1323881 w 1809656"/>
                  <a:gd name="connsiteY7" fmla="*/ 3308351 h 4000501"/>
                  <a:gd name="connsiteX8" fmla="*/ 1190531 w 1809656"/>
                  <a:gd name="connsiteY8" fmla="*/ 3308351 h 4000501"/>
                  <a:gd name="connsiteX9" fmla="*/ 1190531 w 1809656"/>
                  <a:gd name="connsiteY9" fmla="*/ 3222626 h 4000501"/>
                  <a:gd name="connsiteX10" fmla="*/ 1063531 w 1809656"/>
                  <a:gd name="connsiteY10" fmla="*/ 3219451 h 4000501"/>
                  <a:gd name="connsiteX11" fmla="*/ 1066706 w 1809656"/>
                  <a:gd name="connsiteY11" fmla="*/ 3146426 h 4000501"/>
                  <a:gd name="connsiteX12" fmla="*/ 1015906 w 1809656"/>
                  <a:gd name="connsiteY12" fmla="*/ 3146426 h 4000501"/>
                  <a:gd name="connsiteX13" fmla="*/ 1019081 w 1809656"/>
                  <a:gd name="connsiteY13" fmla="*/ 3070226 h 4000501"/>
                  <a:gd name="connsiteX14" fmla="*/ 961931 w 1809656"/>
                  <a:gd name="connsiteY14" fmla="*/ 3070226 h 4000501"/>
                  <a:gd name="connsiteX15" fmla="*/ 965106 w 1809656"/>
                  <a:gd name="connsiteY15" fmla="*/ 2987676 h 4000501"/>
                  <a:gd name="connsiteX16" fmla="*/ 920656 w 1809656"/>
                  <a:gd name="connsiteY16" fmla="*/ 2987676 h 4000501"/>
                  <a:gd name="connsiteX17" fmla="*/ 927006 w 1809656"/>
                  <a:gd name="connsiteY17" fmla="*/ 2921001 h 4000501"/>
                  <a:gd name="connsiteX18" fmla="*/ 707931 w 1809656"/>
                  <a:gd name="connsiteY18" fmla="*/ 2946401 h 4000501"/>
                  <a:gd name="connsiteX19" fmla="*/ 914306 w 1809656"/>
                  <a:gd name="connsiteY19" fmla="*/ 2921001 h 4000501"/>
                  <a:gd name="connsiteX20" fmla="*/ 917481 w 1809656"/>
                  <a:gd name="connsiteY20" fmla="*/ 2771776 h 4000501"/>
                  <a:gd name="connsiteX21" fmla="*/ 834931 w 1809656"/>
                  <a:gd name="connsiteY21" fmla="*/ 2768601 h 4000501"/>
                  <a:gd name="connsiteX22" fmla="*/ 841281 w 1809656"/>
                  <a:gd name="connsiteY22" fmla="*/ 2698751 h 4000501"/>
                  <a:gd name="connsiteX23" fmla="*/ 793656 w 1809656"/>
                  <a:gd name="connsiteY23" fmla="*/ 2695576 h 4000501"/>
                  <a:gd name="connsiteX24" fmla="*/ 803181 w 1809656"/>
                  <a:gd name="connsiteY24" fmla="*/ 2559051 h 4000501"/>
                  <a:gd name="connsiteX25" fmla="*/ 774606 w 1809656"/>
                  <a:gd name="connsiteY25" fmla="*/ 2555876 h 4000501"/>
                  <a:gd name="connsiteX26" fmla="*/ 777781 w 1809656"/>
                  <a:gd name="connsiteY26" fmla="*/ 2416176 h 4000501"/>
                  <a:gd name="connsiteX27" fmla="*/ 777781 w 1809656"/>
                  <a:gd name="connsiteY27" fmla="*/ 2416176 h 4000501"/>
                  <a:gd name="connsiteX28" fmla="*/ 777781 w 1809656"/>
                  <a:gd name="connsiteY28" fmla="*/ 2416176 h 4000501"/>
                  <a:gd name="connsiteX29" fmla="*/ 377731 w 1809656"/>
                  <a:gd name="connsiteY29" fmla="*/ 2536826 h 4000501"/>
                  <a:gd name="connsiteX30" fmla="*/ 755556 w 1809656"/>
                  <a:gd name="connsiteY30" fmla="*/ 2419351 h 4000501"/>
                  <a:gd name="connsiteX31" fmla="*/ 758731 w 1809656"/>
                  <a:gd name="connsiteY31" fmla="*/ 2349501 h 4000501"/>
                  <a:gd name="connsiteX32" fmla="*/ 368206 w 1809656"/>
                  <a:gd name="connsiteY32" fmla="*/ 2406651 h 4000501"/>
                  <a:gd name="connsiteX33" fmla="*/ 746031 w 1809656"/>
                  <a:gd name="connsiteY33" fmla="*/ 2349501 h 4000501"/>
                  <a:gd name="connsiteX34" fmla="*/ 746031 w 1809656"/>
                  <a:gd name="connsiteY34" fmla="*/ 2286001 h 4000501"/>
                  <a:gd name="connsiteX35" fmla="*/ 396781 w 1809656"/>
                  <a:gd name="connsiteY35" fmla="*/ 2308226 h 4000501"/>
                  <a:gd name="connsiteX36" fmla="*/ 739681 w 1809656"/>
                  <a:gd name="connsiteY36" fmla="*/ 2282826 h 4000501"/>
                  <a:gd name="connsiteX37" fmla="*/ 739681 w 1809656"/>
                  <a:gd name="connsiteY37" fmla="*/ 2282826 h 4000501"/>
                  <a:gd name="connsiteX38" fmla="*/ 739681 w 1809656"/>
                  <a:gd name="connsiteY38" fmla="*/ 2282826 h 4000501"/>
                  <a:gd name="connsiteX39" fmla="*/ 917481 w 1809656"/>
                  <a:gd name="connsiteY39" fmla="*/ 2254251 h 4000501"/>
                  <a:gd name="connsiteX40" fmla="*/ 742856 w 1809656"/>
                  <a:gd name="connsiteY40" fmla="*/ 2263776 h 4000501"/>
                  <a:gd name="connsiteX41" fmla="*/ 406306 w 1809656"/>
                  <a:gd name="connsiteY41" fmla="*/ 2289176 h 4000501"/>
                  <a:gd name="connsiteX42" fmla="*/ 726981 w 1809656"/>
                  <a:gd name="connsiteY42" fmla="*/ 2263776 h 4000501"/>
                  <a:gd name="connsiteX43" fmla="*/ 730156 w 1809656"/>
                  <a:gd name="connsiteY43" fmla="*/ 2165351 h 4000501"/>
                  <a:gd name="connsiteX44" fmla="*/ 692056 w 1809656"/>
                  <a:gd name="connsiteY44" fmla="*/ 2159001 h 4000501"/>
                  <a:gd name="connsiteX45" fmla="*/ 698406 w 1809656"/>
                  <a:gd name="connsiteY45" fmla="*/ 2089151 h 4000501"/>
                  <a:gd name="connsiteX46" fmla="*/ 638081 w 1809656"/>
                  <a:gd name="connsiteY46" fmla="*/ 2082801 h 4000501"/>
                  <a:gd name="connsiteX47" fmla="*/ 644431 w 1809656"/>
                  <a:gd name="connsiteY47" fmla="*/ 2006601 h 4000501"/>
                  <a:gd name="connsiteX48" fmla="*/ 196756 w 1809656"/>
                  <a:gd name="connsiteY48" fmla="*/ 2082801 h 4000501"/>
                  <a:gd name="connsiteX49" fmla="*/ 628556 w 1809656"/>
                  <a:gd name="connsiteY49" fmla="*/ 2006601 h 4000501"/>
                  <a:gd name="connsiteX50" fmla="*/ 638081 w 1809656"/>
                  <a:gd name="connsiteY50" fmla="*/ 1955801 h 4000501"/>
                  <a:gd name="connsiteX51" fmla="*/ 596806 w 1809656"/>
                  <a:gd name="connsiteY51" fmla="*/ 1955801 h 4000501"/>
                  <a:gd name="connsiteX52" fmla="*/ 603156 w 1809656"/>
                  <a:gd name="connsiteY52" fmla="*/ 1889126 h 4000501"/>
                  <a:gd name="connsiteX53" fmla="*/ 263431 w 1809656"/>
                  <a:gd name="connsiteY53" fmla="*/ 1927226 h 4000501"/>
                  <a:gd name="connsiteX54" fmla="*/ 584106 w 1809656"/>
                  <a:gd name="connsiteY54" fmla="*/ 1889126 h 4000501"/>
                  <a:gd name="connsiteX55" fmla="*/ 584106 w 1809656"/>
                  <a:gd name="connsiteY55" fmla="*/ 1851026 h 4000501"/>
                  <a:gd name="connsiteX56" fmla="*/ 152306 w 1809656"/>
                  <a:gd name="connsiteY56" fmla="*/ 1892301 h 4000501"/>
                  <a:gd name="connsiteX57" fmla="*/ 574581 w 1809656"/>
                  <a:gd name="connsiteY57" fmla="*/ 1847851 h 4000501"/>
                  <a:gd name="connsiteX58" fmla="*/ 574581 w 1809656"/>
                  <a:gd name="connsiteY58" fmla="*/ 1708151 h 4000501"/>
                  <a:gd name="connsiteX59" fmla="*/ 174531 w 1809656"/>
                  <a:gd name="connsiteY59" fmla="*/ 1778001 h 4000501"/>
                  <a:gd name="connsiteX60" fmla="*/ 549181 w 1809656"/>
                  <a:gd name="connsiteY60" fmla="*/ 1698626 h 4000501"/>
                  <a:gd name="connsiteX61" fmla="*/ 558706 w 1809656"/>
                  <a:gd name="connsiteY61" fmla="*/ 1527176 h 4000501"/>
                  <a:gd name="connsiteX62" fmla="*/ 69756 w 1809656"/>
                  <a:gd name="connsiteY62" fmla="*/ 1593851 h 4000501"/>
                  <a:gd name="connsiteX63" fmla="*/ 542831 w 1809656"/>
                  <a:gd name="connsiteY63" fmla="*/ 1530351 h 4000501"/>
                  <a:gd name="connsiteX64" fmla="*/ 546006 w 1809656"/>
                  <a:gd name="connsiteY64" fmla="*/ 1397001 h 4000501"/>
                  <a:gd name="connsiteX65" fmla="*/ 488856 w 1809656"/>
                  <a:gd name="connsiteY65" fmla="*/ 1393826 h 4000501"/>
                  <a:gd name="connsiteX66" fmla="*/ 498381 w 1809656"/>
                  <a:gd name="connsiteY66" fmla="*/ 1212851 h 4000501"/>
                  <a:gd name="connsiteX67" fmla="*/ 469806 w 1809656"/>
                  <a:gd name="connsiteY67" fmla="*/ 1206501 h 4000501"/>
                  <a:gd name="connsiteX68" fmla="*/ 472981 w 1809656"/>
                  <a:gd name="connsiteY68" fmla="*/ 1130301 h 4000501"/>
                  <a:gd name="connsiteX69" fmla="*/ 117381 w 1809656"/>
                  <a:gd name="connsiteY69" fmla="*/ 1222376 h 4000501"/>
                  <a:gd name="connsiteX70" fmla="*/ 460281 w 1809656"/>
                  <a:gd name="connsiteY70" fmla="*/ 1133476 h 4000501"/>
                  <a:gd name="connsiteX71" fmla="*/ 469806 w 1809656"/>
                  <a:gd name="connsiteY71" fmla="*/ 952501 h 4000501"/>
                  <a:gd name="connsiteX72" fmla="*/ 28481 w 1809656"/>
                  <a:gd name="connsiteY72" fmla="*/ 1031876 h 4000501"/>
                  <a:gd name="connsiteX73" fmla="*/ 425356 w 1809656"/>
                  <a:gd name="connsiteY73" fmla="*/ 958851 h 4000501"/>
                  <a:gd name="connsiteX74" fmla="*/ 428531 w 1809656"/>
                  <a:gd name="connsiteY74" fmla="*/ 860426 h 4000501"/>
                  <a:gd name="connsiteX75" fmla="*/ 393606 w 1809656"/>
                  <a:gd name="connsiteY75" fmla="*/ 857251 h 4000501"/>
                  <a:gd name="connsiteX76" fmla="*/ 393606 w 1809656"/>
                  <a:gd name="connsiteY76" fmla="*/ 755651 h 4000501"/>
                  <a:gd name="connsiteX77" fmla="*/ 374556 w 1809656"/>
                  <a:gd name="connsiteY77" fmla="*/ 650876 h 4000501"/>
                  <a:gd name="connsiteX78" fmla="*/ 365031 w 1809656"/>
                  <a:gd name="connsiteY78" fmla="*/ 558801 h 4000501"/>
                  <a:gd name="connsiteX79" fmla="*/ 330106 w 1809656"/>
                  <a:gd name="connsiteY79" fmla="*/ 425451 h 4000501"/>
                  <a:gd name="connsiteX80" fmla="*/ 295181 w 1809656"/>
                  <a:gd name="connsiteY80" fmla="*/ 346076 h 4000501"/>
                  <a:gd name="connsiteX81" fmla="*/ 279306 w 1809656"/>
                  <a:gd name="connsiteY81" fmla="*/ 244476 h 4000501"/>
                  <a:gd name="connsiteX82" fmla="*/ 272956 w 1809656"/>
                  <a:gd name="connsiteY82" fmla="*/ 161926 h 4000501"/>
                  <a:gd name="connsiteX83" fmla="*/ 15781 w 1809656"/>
                  <a:gd name="connsiteY83" fmla="*/ 69851 h 4000501"/>
                  <a:gd name="connsiteX84" fmla="*/ 31656 w 1809656"/>
                  <a:gd name="connsiteY84" fmla="*/ 0 h 4000501"/>
                  <a:gd name="connsiteX0" fmla="*/ 1778000 w 1781175"/>
                  <a:gd name="connsiteY0" fmla="*/ 4000501 h 4000501"/>
                  <a:gd name="connsiteX1" fmla="*/ 1781175 w 1781175"/>
                  <a:gd name="connsiteY1" fmla="*/ 3635376 h 4000501"/>
                  <a:gd name="connsiteX2" fmla="*/ 1568450 w 1781175"/>
                  <a:gd name="connsiteY2" fmla="*/ 3635376 h 4000501"/>
                  <a:gd name="connsiteX3" fmla="*/ 1571625 w 1781175"/>
                  <a:gd name="connsiteY3" fmla="*/ 3514726 h 4000501"/>
                  <a:gd name="connsiteX4" fmla="*/ 1508125 w 1781175"/>
                  <a:gd name="connsiteY4" fmla="*/ 3514726 h 4000501"/>
                  <a:gd name="connsiteX5" fmla="*/ 1511300 w 1781175"/>
                  <a:gd name="connsiteY5" fmla="*/ 3400426 h 4000501"/>
                  <a:gd name="connsiteX6" fmla="*/ 1292225 w 1781175"/>
                  <a:gd name="connsiteY6" fmla="*/ 3403601 h 4000501"/>
                  <a:gd name="connsiteX7" fmla="*/ 1295400 w 1781175"/>
                  <a:gd name="connsiteY7" fmla="*/ 3308351 h 4000501"/>
                  <a:gd name="connsiteX8" fmla="*/ 1162050 w 1781175"/>
                  <a:gd name="connsiteY8" fmla="*/ 3308351 h 4000501"/>
                  <a:gd name="connsiteX9" fmla="*/ 1162050 w 1781175"/>
                  <a:gd name="connsiteY9" fmla="*/ 3222626 h 4000501"/>
                  <a:gd name="connsiteX10" fmla="*/ 1035050 w 1781175"/>
                  <a:gd name="connsiteY10" fmla="*/ 3219451 h 4000501"/>
                  <a:gd name="connsiteX11" fmla="*/ 1038225 w 1781175"/>
                  <a:gd name="connsiteY11" fmla="*/ 3146426 h 4000501"/>
                  <a:gd name="connsiteX12" fmla="*/ 987425 w 1781175"/>
                  <a:gd name="connsiteY12" fmla="*/ 3146426 h 4000501"/>
                  <a:gd name="connsiteX13" fmla="*/ 990600 w 1781175"/>
                  <a:gd name="connsiteY13" fmla="*/ 3070226 h 4000501"/>
                  <a:gd name="connsiteX14" fmla="*/ 933450 w 1781175"/>
                  <a:gd name="connsiteY14" fmla="*/ 3070226 h 4000501"/>
                  <a:gd name="connsiteX15" fmla="*/ 936625 w 1781175"/>
                  <a:gd name="connsiteY15" fmla="*/ 2987676 h 4000501"/>
                  <a:gd name="connsiteX16" fmla="*/ 892175 w 1781175"/>
                  <a:gd name="connsiteY16" fmla="*/ 2987676 h 4000501"/>
                  <a:gd name="connsiteX17" fmla="*/ 898525 w 1781175"/>
                  <a:gd name="connsiteY17" fmla="*/ 2921001 h 4000501"/>
                  <a:gd name="connsiteX18" fmla="*/ 679450 w 1781175"/>
                  <a:gd name="connsiteY18" fmla="*/ 2946401 h 4000501"/>
                  <a:gd name="connsiteX19" fmla="*/ 885825 w 1781175"/>
                  <a:gd name="connsiteY19" fmla="*/ 2921001 h 4000501"/>
                  <a:gd name="connsiteX20" fmla="*/ 889000 w 1781175"/>
                  <a:gd name="connsiteY20" fmla="*/ 2771776 h 4000501"/>
                  <a:gd name="connsiteX21" fmla="*/ 806450 w 1781175"/>
                  <a:gd name="connsiteY21" fmla="*/ 2768601 h 4000501"/>
                  <a:gd name="connsiteX22" fmla="*/ 812800 w 1781175"/>
                  <a:gd name="connsiteY22" fmla="*/ 2698751 h 4000501"/>
                  <a:gd name="connsiteX23" fmla="*/ 765175 w 1781175"/>
                  <a:gd name="connsiteY23" fmla="*/ 2695576 h 4000501"/>
                  <a:gd name="connsiteX24" fmla="*/ 774700 w 1781175"/>
                  <a:gd name="connsiteY24" fmla="*/ 2559051 h 4000501"/>
                  <a:gd name="connsiteX25" fmla="*/ 746125 w 1781175"/>
                  <a:gd name="connsiteY25" fmla="*/ 2555876 h 4000501"/>
                  <a:gd name="connsiteX26" fmla="*/ 749300 w 1781175"/>
                  <a:gd name="connsiteY26" fmla="*/ 2416176 h 4000501"/>
                  <a:gd name="connsiteX27" fmla="*/ 749300 w 1781175"/>
                  <a:gd name="connsiteY27" fmla="*/ 2416176 h 4000501"/>
                  <a:gd name="connsiteX28" fmla="*/ 749300 w 1781175"/>
                  <a:gd name="connsiteY28" fmla="*/ 2416176 h 4000501"/>
                  <a:gd name="connsiteX29" fmla="*/ 349250 w 1781175"/>
                  <a:gd name="connsiteY29" fmla="*/ 2536826 h 4000501"/>
                  <a:gd name="connsiteX30" fmla="*/ 727075 w 1781175"/>
                  <a:gd name="connsiteY30" fmla="*/ 2419351 h 4000501"/>
                  <a:gd name="connsiteX31" fmla="*/ 730250 w 1781175"/>
                  <a:gd name="connsiteY31" fmla="*/ 2349501 h 4000501"/>
                  <a:gd name="connsiteX32" fmla="*/ 339725 w 1781175"/>
                  <a:gd name="connsiteY32" fmla="*/ 2406651 h 4000501"/>
                  <a:gd name="connsiteX33" fmla="*/ 717550 w 1781175"/>
                  <a:gd name="connsiteY33" fmla="*/ 2349501 h 4000501"/>
                  <a:gd name="connsiteX34" fmla="*/ 717550 w 1781175"/>
                  <a:gd name="connsiteY34" fmla="*/ 2286001 h 4000501"/>
                  <a:gd name="connsiteX35" fmla="*/ 368300 w 1781175"/>
                  <a:gd name="connsiteY35" fmla="*/ 2308226 h 4000501"/>
                  <a:gd name="connsiteX36" fmla="*/ 711200 w 1781175"/>
                  <a:gd name="connsiteY36" fmla="*/ 2282826 h 4000501"/>
                  <a:gd name="connsiteX37" fmla="*/ 711200 w 1781175"/>
                  <a:gd name="connsiteY37" fmla="*/ 2282826 h 4000501"/>
                  <a:gd name="connsiteX38" fmla="*/ 711200 w 1781175"/>
                  <a:gd name="connsiteY38" fmla="*/ 2282826 h 4000501"/>
                  <a:gd name="connsiteX39" fmla="*/ 889000 w 1781175"/>
                  <a:gd name="connsiteY39" fmla="*/ 2254251 h 4000501"/>
                  <a:gd name="connsiteX40" fmla="*/ 714375 w 1781175"/>
                  <a:gd name="connsiteY40" fmla="*/ 2263776 h 4000501"/>
                  <a:gd name="connsiteX41" fmla="*/ 377825 w 1781175"/>
                  <a:gd name="connsiteY41" fmla="*/ 2289176 h 4000501"/>
                  <a:gd name="connsiteX42" fmla="*/ 698500 w 1781175"/>
                  <a:gd name="connsiteY42" fmla="*/ 2263776 h 4000501"/>
                  <a:gd name="connsiteX43" fmla="*/ 701675 w 1781175"/>
                  <a:gd name="connsiteY43" fmla="*/ 2165351 h 4000501"/>
                  <a:gd name="connsiteX44" fmla="*/ 663575 w 1781175"/>
                  <a:gd name="connsiteY44" fmla="*/ 2159001 h 4000501"/>
                  <a:gd name="connsiteX45" fmla="*/ 669925 w 1781175"/>
                  <a:gd name="connsiteY45" fmla="*/ 2089151 h 4000501"/>
                  <a:gd name="connsiteX46" fmla="*/ 609600 w 1781175"/>
                  <a:gd name="connsiteY46" fmla="*/ 2082801 h 4000501"/>
                  <a:gd name="connsiteX47" fmla="*/ 615950 w 1781175"/>
                  <a:gd name="connsiteY47" fmla="*/ 2006601 h 4000501"/>
                  <a:gd name="connsiteX48" fmla="*/ 168275 w 1781175"/>
                  <a:gd name="connsiteY48" fmla="*/ 2082801 h 4000501"/>
                  <a:gd name="connsiteX49" fmla="*/ 600075 w 1781175"/>
                  <a:gd name="connsiteY49" fmla="*/ 2006601 h 4000501"/>
                  <a:gd name="connsiteX50" fmla="*/ 609600 w 1781175"/>
                  <a:gd name="connsiteY50" fmla="*/ 1955801 h 4000501"/>
                  <a:gd name="connsiteX51" fmla="*/ 568325 w 1781175"/>
                  <a:gd name="connsiteY51" fmla="*/ 1955801 h 4000501"/>
                  <a:gd name="connsiteX52" fmla="*/ 574675 w 1781175"/>
                  <a:gd name="connsiteY52" fmla="*/ 1889126 h 4000501"/>
                  <a:gd name="connsiteX53" fmla="*/ 234950 w 1781175"/>
                  <a:gd name="connsiteY53" fmla="*/ 1927226 h 4000501"/>
                  <a:gd name="connsiteX54" fmla="*/ 555625 w 1781175"/>
                  <a:gd name="connsiteY54" fmla="*/ 1889126 h 4000501"/>
                  <a:gd name="connsiteX55" fmla="*/ 555625 w 1781175"/>
                  <a:gd name="connsiteY55" fmla="*/ 1851026 h 4000501"/>
                  <a:gd name="connsiteX56" fmla="*/ 123825 w 1781175"/>
                  <a:gd name="connsiteY56" fmla="*/ 1892301 h 4000501"/>
                  <a:gd name="connsiteX57" fmla="*/ 546100 w 1781175"/>
                  <a:gd name="connsiteY57" fmla="*/ 1847851 h 4000501"/>
                  <a:gd name="connsiteX58" fmla="*/ 546100 w 1781175"/>
                  <a:gd name="connsiteY58" fmla="*/ 1708151 h 4000501"/>
                  <a:gd name="connsiteX59" fmla="*/ 146050 w 1781175"/>
                  <a:gd name="connsiteY59" fmla="*/ 1778001 h 4000501"/>
                  <a:gd name="connsiteX60" fmla="*/ 520700 w 1781175"/>
                  <a:gd name="connsiteY60" fmla="*/ 1698626 h 4000501"/>
                  <a:gd name="connsiteX61" fmla="*/ 530225 w 1781175"/>
                  <a:gd name="connsiteY61" fmla="*/ 1527176 h 4000501"/>
                  <a:gd name="connsiteX62" fmla="*/ 41275 w 1781175"/>
                  <a:gd name="connsiteY62" fmla="*/ 1593851 h 4000501"/>
                  <a:gd name="connsiteX63" fmla="*/ 514350 w 1781175"/>
                  <a:gd name="connsiteY63" fmla="*/ 1530351 h 4000501"/>
                  <a:gd name="connsiteX64" fmla="*/ 517525 w 1781175"/>
                  <a:gd name="connsiteY64" fmla="*/ 1397001 h 4000501"/>
                  <a:gd name="connsiteX65" fmla="*/ 460375 w 1781175"/>
                  <a:gd name="connsiteY65" fmla="*/ 1393826 h 4000501"/>
                  <a:gd name="connsiteX66" fmla="*/ 469900 w 1781175"/>
                  <a:gd name="connsiteY66" fmla="*/ 1212851 h 4000501"/>
                  <a:gd name="connsiteX67" fmla="*/ 441325 w 1781175"/>
                  <a:gd name="connsiteY67" fmla="*/ 1206501 h 4000501"/>
                  <a:gd name="connsiteX68" fmla="*/ 444500 w 1781175"/>
                  <a:gd name="connsiteY68" fmla="*/ 1130301 h 4000501"/>
                  <a:gd name="connsiteX69" fmla="*/ 88900 w 1781175"/>
                  <a:gd name="connsiteY69" fmla="*/ 1222376 h 4000501"/>
                  <a:gd name="connsiteX70" fmla="*/ 431800 w 1781175"/>
                  <a:gd name="connsiteY70" fmla="*/ 1133476 h 4000501"/>
                  <a:gd name="connsiteX71" fmla="*/ 441325 w 1781175"/>
                  <a:gd name="connsiteY71" fmla="*/ 952501 h 4000501"/>
                  <a:gd name="connsiteX72" fmla="*/ 0 w 1781175"/>
                  <a:gd name="connsiteY72" fmla="*/ 1031876 h 4000501"/>
                  <a:gd name="connsiteX73" fmla="*/ 396875 w 1781175"/>
                  <a:gd name="connsiteY73" fmla="*/ 958851 h 4000501"/>
                  <a:gd name="connsiteX74" fmla="*/ 400050 w 1781175"/>
                  <a:gd name="connsiteY74" fmla="*/ 860426 h 4000501"/>
                  <a:gd name="connsiteX75" fmla="*/ 365125 w 1781175"/>
                  <a:gd name="connsiteY75" fmla="*/ 857251 h 4000501"/>
                  <a:gd name="connsiteX76" fmla="*/ 365125 w 1781175"/>
                  <a:gd name="connsiteY76" fmla="*/ 755651 h 4000501"/>
                  <a:gd name="connsiteX77" fmla="*/ 346075 w 1781175"/>
                  <a:gd name="connsiteY77" fmla="*/ 650876 h 4000501"/>
                  <a:gd name="connsiteX78" fmla="*/ 336550 w 1781175"/>
                  <a:gd name="connsiteY78" fmla="*/ 558801 h 4000501"/>
                  <a:gd name="connsiteX79" fmla="*/ 301625 w 1781175"/>
                  <a:gd name="connsiteY79" fmla="*/ 425451 h 4000501"/>
                  <a:gd name="connsiteX80" fmla="*/ 266700 w 1781175"/>
                  <a:gd name="connsiteY80" fmla="*/ 346076 h 4000501"/>
                  <a:gd name="connsiteX81" fmla="*/ 250825 w 1781175"/>
                  <a:gd name="connsiteY81" fmla="*/ 244476 h 4000501"/>
                  <a:gd name="connsiteX82" fmla="*/ 244475 w 1781175"/>
                  <a:gd name="connsiteY82" fmla="*/ 161926 h 4000501"/>
                  <a:gd name="connsiteX83" fmla="*/ 206375 w 1781175"/>
                  <a:gd name="connsiteY83" fmla="*/ 139701 h 4000501"/>
                  <a:gd name="connsiteX84" fmla="*/ 3175 w 1781175"/>
                  <a:gd name="connsiteY84" fmla="*/ 0 h 4000501"/>
                  <a:gd name="connsiteX0" fmla="*/ 1778000 w 1781175"/>
                  <a:gd name="connsiteY0" fmla="*/ 3921126 h 3921126"/>
                  <a:gd name="connsiteX1" fmla="*/ 1781175 w 1781175"/>
                  <a:gd name="connsiteY1" fmla="*/ 3556001 h 3921126"/>
                  <a:gd name="connsiteX2" fmla="*/ 1568450 w 1781175"/>
                  <a:gd name="connsiteY2" fmla="*/ 3556001 h 3921126"/>
                  <a:gd name="connsiteX3" fmla="*/ 1571625 w 1781175"/>
                  <a:gd name="connsiteY3" fmla="*/ 3435351 h 3921126"/>
                  <a:gd name="connsiteX4" fmla="*/ 1508125 w 1781175"/>
                  <a:gd name="connsiteY4" fmla="*/ 3435351 h 3921126"/>
                  <a:gd name="connsiteX5" fmla="*/ 1511300 w 1781175"/>
                  <a:gd name="connsiteY5" fmla="*/ 3321051 h 3921126"/>
                  <a:gd name="connsiteX6" fmla="*/ 1292225 w 1781175"/>
                  <a:gd name="connsiteY6" fmla="*/ 3324226 h 3921126"/>
                  <a:gd name="connsiteX7" fmla="*/ 1295400 w 1781175"/>
                  <a:gd name="connsiteY7" fmla="*/ 3228976 h 3921126"/>
                  <a:gd name="connsiteX8" fmla="*/ 1162050 w 1781175"/>
                  <a:gd name="connsiteY8" fmla="*/ 3228976 h 3921126"/>
                  <a:gd name="connsiteX9" fmla="*/ 1162050 w 1781175"/>
                  <a:gd name="connsiteY9" fmla="*/ 3143251 h 3921126"/>
                  <a:gd name="connsiteX10" fmla="*/ 1035050 w 1781175"/>
                  <a:gd name="connsiteY10" fmla="*/ 3140076 h 3921126"/>
                  <a:gd name="connsiteX11" fmla="*/ 1038225 w 1781175"/>
                  <a:gd name="connsiteY11" fmla="*/ 3067051 h 3921126"/>
                  <a:gd name="connsiteX12" fmla="*/ 987425 w 1781175"/>
                  <a:gd name="connsiteY12" fmla="*/ 3067051 h 3921126"/>
                  <a:gd name="connsiteX13" fmla="*/ 990600 w 1781175"/>
                  <a:gd name="connsiteY13" fmla="*/ 2990851 h 3921126"/>
                  <a:gd name="connsiteX14" fmla="*/ 933450 w 1781175"/>
                  <a:gd name="connsiteY14" fmla="*/ 2990851 h 3921126"/>
                  <a:gd name="connsiteX15" fmla="*/ 936625 w 1781175"/>
                  <a:gd name="connsiteY15" fmla="*/ 2908301 h 3921126"/>
                  <a:gd name="connsiteX16" fmla="*/ 892175 w 1781175"/>
                  <a:gd name="connsiteY16" fmla="*/ 2908301 h 3921126"/>
                  <a:gd name="connsiteX17" fmla="*/ 898525 w 1781175"/>
                  <a:gd name="connsiteY17" fmla="*/ 2841626 h 3921126"/>
                  <a:gd name="connsiteX18" fmla="*/ 679450 w 1781175"/>
                  <a:gd name="connsiteY18" fmla="*/ 2867026 h 3921126"/>
                  <a:gd name="connsiteX19" fmla="*/ 885825 w 1781175"/>
                  <a:gd name="connsiteY19" fmla="*/ 2841626 h 3921126"/>
                  <a:gd name="connsiteX20" fmla="*/ 889000 w 1781175"/>
                  <a:gd name="connsiteY20" fmla="*/ 2692401 h 3921126"/>
                  <a:gd name="connsiteX21" fmla="*/ 806450 w 1781175"/>
                  <a:gd name="connsiteY21" fmla="*/ 2689226 h 3921126"/>
                  <a:gd name="connsiteX22" fmla="*/ 812800 w 1781175"/>
                  <a:gd name="connsiteY22" fmla="*/ 2619376 h 3921126"/>
                  <a:gd name="connsiteX23" fmla="*/ 765175 w 1781175"/>
                  <a:gd name="connsiteY23" fmla="*/ 2616201 h 3921126"/>
                  <a:gd name="connsiteX24" fmla="*/ 774700 w 1781175"/>
                  <a:gd name="connsiteY24" fmla="*/ 2479676 h 3921126"/>
                  <a:gd name="connsiteX25" fmla="*/ 746125 w 1781175"/>
                  <a:gd name="connsiteY25" fmla="*/ 2476501 h 3921126"/>
                  <a:gd name="connsiteX26" fmla="*/ 749300 w 1781175"/>
                  <a:gd name="connsiteY26" fmla="*/ 2336801 h 3921126"/>
                  <a:gd name="connsiteX27" fmla="*/ 749300 w 1781175"/>
                  <a:gd name="connsiteY27" fmla="*/ 2336801 h 3921126"/>
                  <a:gd name="connsiteX28" fmla="*/ 749300 w 1781175"/>
                  <a:gd name="connsiteY28" fmla="*/ 2336801 h 3921126"/>
                  <a:gd name="connsiteX29" fmla="*/ 349250 w 1781175"/>
                  <a:gd name="connsiteY29" fmla="*/ 2457451 h 3921126"/>
                  <a:gd name="connsiteX30" fmla="*/ 727075 w 1781175"/>
                  <a:gd name="connsiteY30" fmla="*/ 2339976 h 3921126"/>
                  <a:gd name="connsiteX31" fmla="*/ 730250 w 1781175"/>
                  <a:gd name="connsiteY31" fmla="*/ 2270126 h 3921126"/>
                  <a:gd name="connsiteX32" fmla="*/ 339725 w 1781175"/>
                  <a:gd name="connsiteY32" fmla="*/ 2327276 h 3921126"/>
                  <a:gd name="connsiteX33" fmla="*/ 717550 w 1781175"/>
                  <a:gd name="connsiteY33" fmla="*/ 2270126 h 3921126"/>
                  <a:gd name="connsiteX34" fmla="*/ 717550 w 1781175"/>
                  <a:gd name="connsiteY34" fmla="*/ 2206626 h 3921126"/>
                  <a:gd name="connsiteX35" fmla="*/ 368300 w 1781175"/>
                  <a:gd name="connsiteY35" fmla="*/ 2228851 h 3921126"/>
                  <a:gd name="connsiteX36" fmla="*/ 711200 w 1781175"/>
                  <a:gd name="connsiteY36" fmla="*/ 2203451 h 3921126"/>
                  <a:gd name="connsiteX37" fmla="*/ 711200 w 1781175"/>
                  <a:gd name="connsiteY37" fmla="*/ 2203451 h 3921126"/>
                  <a:gd name="connsiteX38" fmla="*/ 711200 w 1781175"/>
                  <a:gd name="connsiteY38" fmla="*/ 2203451 h 3921126"/>
                  <a:gd name="connsiteX39" fmla="*/ 889000 w 1781175"/>
                  <a:gd name="connsiteY39" fmla="*/ 2174876 h 3921126"/>
                  <a:gd name="connsiteX40" fmla="*/ 714375 w 1781175"/>
                  <a:gd name="connsiteY40" fmla="*/ 2184401 h 3921126"/>
                  <a:gd name="connsiteX41" fmla="*/ 377825 w 1781175"/>
                  <a:gd name="connsiteY41" fmla="*/ 2209801 h 3921126"/>
                  <a:gd name="connsiteX42" fmla="*/ 698500 w 1781175"/>
                  <a:gd name="connsiteY42" fmla="*/ 2184401 h 3921126"/>
                  <a:gd name="connsiteX43" fmla="*/ 701675 w 1781175"/>
                  <a:gd name="connsiteY43" fmla="*/ 2085976 h 3921126"/>
                  <a:gd name="connsiteX44" fmla="*/ 663575 w 1781175"/>
                  <a:gd name="connsiteY44" fmla="*/ 2079626 h 3921126"/>
                  <a:gd name="connsiteX45" fmla="*/ 669925 w 1781175"/>
                  <a:gd name="connsiteY45" fmla="*/ 2009776 h 3921126"/>
                  <a:gd name="connsiteX46" fmla="*/ 609600 w 1781175"/>
                  <a:gd name="connsiteY46" fmla="*/ 2003426 h 3921126"/>
                  <a:gd name="connsiteX47" fmla="*/ 615950 w 1781175"/>
                  <a:gd name="connsiteY47" fmla="*/ 1927226 h 3921126"/>
                  <a:gd name="connsiteX48" fmla="*/ 168275 w 1781175"/>
                  <a:gd name="connsiteY48" fmla="*/ 2003426 h 3921126"/>
                  <a:gd name="connsiteX49" fmla="*/ 600075 w 1781175"/>
                  <a:gd name="connsiteY49" fmla="*/ 1927226 h 3921126"/>
                  <a:gd name="connsiteX50" fmla="*/ 609600 w 1781175"/>
                  <a:gd name="connsiteY50" fmla="*/ 1876426 h 3921126"/>
                  <a:gd name="connsiteX51" fmla="*/ 568325 w 1781175"/>
                  <a:gd name="connsiteY51" fmla="*/ 1876426 h 3921126"/>
                  <a:gd name="connsiteX52" fmla="*/ 574675 w 1781175"/>
                  <a:gd name="connsiteY52" fmla="*/ 1809751 h 3921126"/>
                  <a:gd name="connsiteX53" fmla="*/ 234950 w 1781175"/>
                  <a:gd name="connsiteY53" fmla="*/ 1847851 h 3921126"/>
                  <a:gd name="connsiteX54" fmla="*/ 555625 w 1781175"/>
                  <a:gd name="connsiteY54" fmla="*/ 1809751 h 3921126"/>
                  <a:gd name="connsiteX55" fmla="*/ 555625 w 1781175"/>
                  <a:gd name="connsiteY55" fmla="*/ 1771651 h 3921126"/>
                  <a:gd name="connsiteX56" fmla="*/ 123825 w 1781175"/>
                  <a:gd name="connsiteY56" fmla="*/ 1812926 h 3921126"/>
                  <a:gd name="connsiteX57" fmla="*/ 546100 w 1781175"/>
                  <a:gd name="connsiteY57" fmla="*/ 1768476 h 3921126"/>
                  <a:gd name="connsiteX58" fmla="*/ 546100 w 1781175"/>
                  <a:gd name="connsiteY58" fmla="*/ 1628776 h 3921126"/>
                  <a:gd name="connsiteX59" fmla="*/ 146050 w 1781175"/>
                  <a:gd name="connsiteY59" fmla="*/ 1698626 h 3921126"/>
                  <a:gd name="connsiteX60" fmla="*/ 520700 w 1781175"/>
                  <a:gd name="connsiteY60" fmla="*/ 1619251 h 3921126"/>
                  <a:gd name="connsiteX61" fmla="*/ 530225 w 1781175"/>
                  <a:gd name="connsiteY61" fmla="*/ 1447801 h 3921126"/>
                  <a:gd name="connsiteX62" fmla="*/ 41275 w 1781175"/>
                  <a:gd name="connsiteY62" fmla="*/ 1514476 h 3921126"/>
                  <a:gd name="connsiteX63" fmla="*/ 514350 w 1781175"/>
                  <a:gd name="connsiteY63" fmla="*/ 1450976 h 3921126"/>
                  <a:gd name="connsiteX64" fmla="*/ 517525 w 1781175"/>
                  <a:gd name="connsiteY64" fmla="*/ 1317626 h 3921126"/>
                  <a:gd name="connsiteX65" fmla="*/ 460375 w 1781175"/>
                  <a:gd name="connsiteY65" fmla="*/ 1314451 h 3921126"/>
                  <a:gd name="connsiteX66" fmla="*/ 469900 w 1781175"/>
                  <a:gd name="connsiteY66" fmla="*/ 1133476 h 3921126"/>
                  <a:gd name="connsiteX67" fmla="*/ 441325 w 1781175"/>
                  <a:gd name="connsiteY67" fmla="*/ 1127126 h 3921126"/>
                  <a:gd name="connsiteX68" fmla="*/ 444500 w 1781175"/>
                  <a:gd name="connsiteY68" fmla="*/ 1050926 h 3921126"/>
                  <a:gd name="connsiteX69" fmla="*/ 88900 w 1781175"/>
                  <a:gd name="connsiteY69" fmla="*/ 1143001 h 3921126"/>
                  <a:gd name="connsiteX70" fmla="*/ 431800 w 1781175"/>
                  <a:gd name="connsiteY70" fmla="*/ 1054101 h 3921126"/>
                  <a:gd name="connsiteX71" fmla="*/ 441325 w 1781175"/>
                  <a:gd name="connsiteY71" fmla="*/ 873126 h 3921126"/>
                  <a:gd name="connsiteX72" fmla="*/ 0 w 1781175"/>
                  <a:gd name="connsiteY72" fmla="*/ 952501 h 3921126"/>
                  <a:gd name="connsiteX73" fmla="*/ 396875 w 1781175"/>
                  <a:gd name="connsiteY73" fmla="*/ 879476 h 3921126"/>
                  <a:gd name="connsiteX74" fmla="*/ 400050 w 1781175"/>
                  <a:gd name="connsiteY74" fmla="*/ 781051 h 3921126"/>
                  <a:gd name="connsiteX75" fmla="*/ 365125 w 1781175"/>
                  <a:gd name="connsiteY75" fmla="*/ 777876 h 3921126"/>
                  <a:gd name="connsiteX76" fmla="*/ 365125 w 1781175"/>
                  <a:gd name="connsiteY76" fmla="*/ 676276 h 3921126"/>
                  <a:gd name="connsiteX77" fmla="*/ 346075 w 1781175"/>
                  <a:gd name="connsiteY77" fmla="*/ 571501 h 3921126"/>
                  <a:gd name="connsiteX78" fmla="*/ 336550 w 1781175"/>
                  <a:gd name="connsiteY78" fmla="*/ 479426 h 3921126"/>
                  <a:gd name="connsiteX79" fmla="*/ 301625 w 1781175"/>
                  <a:gd name="connsiteY79" fmla="*/ 346076 h 3921126"/>
                  <a:gd name="connsiteX80" fmla="*/ 266700 w 1781175"/>
                  <a:gd name="connsiteY80" fmla="*/ 266701 h 3921126"/>
                  <a:gd name="connsiteX81" fmla="*/ 250825 w 1781175"/>
                  <a:gd name="connsiteY81" fmla="*/ 165101 h 3921126"/>
                  <a:gd name="connsiteX82" fmla="*/ 244475 w 1781175"/>
                  <a:gd name="connsiteY82" fmla="*/ 82551 h 3921126"/>
                  <a:gd name="connsiteX83" fmla="*/ 206375 w 1781175"/>
                  <a:gd name="connsiteY83" fmla="*/ 60326 h 3921126"/>
                  <a:gd name="connsiteX84" fmla="*/ 200025 w 1781175"/>
                  <a:gd name="connsiteY84" fmla="*/ 0 h 3921126"/>
                  <a:gd name="connsiteX0" fmla="*/ 1778000 w 1781175"/>
                  <a:gd name="connsiteY0" fmla="*/ 3921126 h 3921126"/>
                  <a:gd name="connsiteX1" fmla="*/ 1781175 w 1781175"/>
                  <a:gd name="connsiteY1" fmla="*/ 3556001 h 3921126"/>
                  <a:gd name="connsiteX2" fmla="*/ 1568450 w 1781175"/>
                  <a:gd name="connsiteY2" fmla="*/ 3556001 h 3921126"/>
                  <a:gd name="connsiteX3" fmla="*/ 1571625 w 1781175"/>
                  <a:gd name="connsiteY3" fmla="*/ 3435351 h 3921126"/>
                  <a:gd name="connsiteX4" fmla="*/ 1508125 w 1781175"/>
                  <a:gd name="connsiteY4" fmla="*/ 3435351 h 3921126"/>
                  <a:gd name="connsiteX5" fmla="*/ 1511300 w 1781175"/>
                  <a:gd name="connsiteY5" fmla="*/ 3321051 h 3921126"/>
                  <a:gd name="connsiteX6" fmla="*/ 1292225 w 1781175"/>
                  <a:gd name="connsiteY6" fmla="*/ 3324226 h 3921126"/>
                  <a:gd name="connsiteX7" fmla="*/ 1295400 w 1781175"/>
                  <a:gd name="connsiteY7" fmla="*/ 3228976 h 3921126"/>
                  <a:gd name="connsiteX8" fmla="*/ 1162050 w 1781175"/>
                  <a:gd name="connsiteY8" fmla="*/ 3228976 h 3921126"/>
                  <a:gd name="connsiteX9" fmla="*/ 1162050 w 1781175"/>
                  <a:gd name="connsiteY9" fmla="*/ 3143251 h 3921126"/>
                  <a:gd name="connsiteX10" fmla="*/ 1035050 w 1781175"/>
                  <a:gd name="connsiteY10" fmla="*/ 3140076 h 3921126"/>
                  <a:gd name="connsiteX11" fmla="*/ 1038225 w 1781175"/>
                  <a:gd name="connsiteY11" fmla="*/ 3067051 h 3921126"/>
                  <a:gd name="connsiteX12" fmla="*/ 987425 w 1781175"/>
                  <a:gd name="connsiteY12" fmla="*/ 3067051 h 3921126"/>
                  <a:gd name="connsiteX13" fmla="*/ 990600 w 1781175"/>
                  <a:gd name="connsiteY13" fmla="*/ 2990851 h 3921126"/>
                  <a:gd name="connsiteX14" fmla="*/ 933450 w 1781175"/>
                  <a:gd name="connsiteY14" fmla="*/ 2990851 h 3921126"/>
                  <a:gd name="connsiteX15" fmla="*/ 936625 w 1781175"/>
                  <a:gd name="connsiteY15" fmla="*/ 2908301 h 3921126"/>
                  <a:gd name="connsiteX16" fmla="*/ 892175 w 1781175"/>
                  <a:gd name="connsiteY16" fmla="*/ 2908301 h 3921126"/>
                  <a:gd name="connsiteX17" fmla="*/ 898525 w 1781175"/>
                  <a:gd name="connsiteY17" fmla="*/ 2841626 h 3921126"/>
                  <a:gd name="connsiteX18" fmla="*/ 679450 w 1781175"/>
                  <a:gd name="connsiteY18" fmla="*/ 2867026 h 3921126"/>
                  <a:gd name="connsiteX19" fmla="*/ 885825 w 1781175"/>
                  <a:gd name="connsiteY19" fmla="*/ 2841626 h 3921126"/>
                  <a:gd name="connsiteX20" fmla="*/ 889000 w 1781175"/>
                  <a:gd name="connsiteY20" fmla="*/ 2692401 h 3921126"/>
                  <a:gd name="connsiteX21" fmla="*/ 806450 w 1781175"/>
                  <a:gd name="connsiteY21" fmla="*/ 2689226 h 3921126"/>
                  <a:gd name="connsiteX22" fmla="*/ 812800 w 1781175"/>
                  <a:gd name="connsiteY22" fmla="*/ 2619376 h 3921126"/>
                  <a:gd name="connsiteX23" fmla="*/ 765175 w 1781175"/>
                  <a:gd name="connsiteY23" fmla="*/ 2616201 h 3921126"/>
                  <a:gd name="connsiteX24" fmla="*/ 774700 w 1781175"/>
                  <a:gd name="connsiteY24" fmla="*/ 2479676 h 3921126"/>
                  <a:gd name="connsiteX25" fmla="*/ 746125 w 1781175"/>
                  <a:gd name="connsiteY25" fmla="*/ 2476501 h 3921126"/>
                  <a:gd name="connsiteX26" fmla="*/ 749300 w 1781175"/>
                  <a:gd name="connsiteY26" fmla="*/ 2336801 h 3921126"/>
                  <a:gd name="connsiteX27" fmla="*/ 749300 w 1781175"/>
                  <a:gd name="connsiteY27" fmla="*/ 2336801 h 3921126"/>
                  <a:gd name="connsiteX28" fmla="*/ 749300 w 1781175"/>
                  <a:gd name="connsiteY28" fmla="*/ 2336801 h 3921126"/>
                  <a:gd name="connsiteX29" fmla="*/ 349250 w 1781175"/>
                  <a:gd name="connsiteY29" fmla="*/ 2457451 h 3921126"/>
                  <a:gd name="connsiteX30" fmla="*/ 727075 w 1781175"/>
                  <a:gd name="connsiteY30" fmla="*/ 2339976 h 3921126"/>
                  <a:gd name="connsiteX31" fmla="*/ 730250 w 1781175"/>
                  <a:gd name="connsiteY31" fmla="*/ 2270126 h 3921126"/>
                  <a:gd name="connsiteX32" fmla="*/ 339725 w 1781175"/>
                  <a:gd name="connsiteY32" fmla="*/ 2327276 h 3921126"/>
                  <a:gd name="connsiteX33" fmla="*/ 717550 w 1781175"/>
                  <a:gd name="connsiteY33" fmla="*/ 2270126 h 3921126"/>
                  <a:gd name="connsiteX34" fmla="*/ 717550 w 1781175"/>
                  <a:gd name="connsiteY34" fmla="*/ 2206626 h 3921126"/>
                  <a:gd name="connsiteX35" fmla="*/ 368300 w 1781175"/>
                  <a:gd name="connsiteY35" fmla="*/ 2228851 h 3921126"/>
                  <a:gd name="connsiteX36" fmla="*/ 711200 w 1781175"/>
                  <a:gd name="connsiteY36" fmla="*/ 2203451 h 3921126"/>
                  <a:gd name="connsiteX37" fmla="*/ 711200 w 1781175"/>
                  <a:gd name="connsiteY37" fmla="*/ 2203451 h 3921126"/>
                  <a:gd name="connsiteX38" fmla="*/ 711200 w 1781175"/>
                  <a:gd name="connsiteY38" fmla="*/ 2203451 h 3921126"/>
                  <a:gd name="connsiteX39" fmla="*/ 889000 w 1781175"/>
                  <a:gd name="connsiteY39" fmla="*/ 2174876 h 3921126"/>
                  <a:gd name="connsiteX40" fmla="*/ 714375 w 1781175"/>
                  <a:gd name="connsiteY40" fmla="*/ 2184401 h 3921126"/>
                  <a:gd name="connsiteX41" fmla="*/ 377825 w 1781175"/>
                  <a:gd name="connsiteY41" fmla="*/ 2209801 h 3921126"/>
                  <a:gd name="connsiteX42" fmla="*/ 698500 w 1781175"/>
                  <a:gd name="connsiteY42" fmla="*/ 2184401 h 3921126"/>
                  <a:gd name="connsiteX43" fmla="*/ 701675 w 1781175"/>
                  <a:gd name="connsiteY43" fmla="*/ 2085976 h 3921126"/>
                  <a:gd name="connsiteX44" fmla="*/ 663575 w 1781175"/>
                  <a:gd name="connsiteY44" fmla="*/ 2079626 h 3921126"/>
                  <a:gd name="connsiteX45" fmla="*/ 669925 w 1781175"/>
                  <a:gd name="connsiteY45" fmla="*/ 2009776 h 3921126"/>
                  <a:gd name="connsiteX46" fmla="*/ 609600 w 1781175"/>
                  <a:gd name="connsiteY46" fmla="*/ 2003426 h 3921126"/>
                  <a:gd name="connsiteX47" fmla="*/ 615950 w 1781175"/>
                  <a:gd name="connsiteY47" fmla="*/ 1927226 h 3921126"/>
                  <a:gd name="connsiteX48" fmla="*/ 168275 w 1781175"/>
                  <a:gd name="connsiteY48" fmla="*/ 2003426 h 3921126"/>
                  <a:gd name="connsiteX49" fmla="*/ 600075 w 1781175"/>
                  <a:gd name="connsiteY49" fmla="*/ 1927226 h 3921126"/>
                  <a:gd name="connsiteX50" fmla="*/ 609600 w 1781175"/>
                  <a:gd name="connsiteY50" fmla="*/ 1876426 h 3921126"/>
                  <a:gd name="connsiteX51" fmla="*/ 568325 w 1781175"/>
                  <a:gd name="connsiteY51" fmla="*/ 1876426 h 3921126"/>
                  <a:gd name="connsiteX52" fmla="*/ 574675 w 1781175"/>
                  <a:gd name="connsiteY52" fmla="*/ 1809751 h 3921126"/>
                  <a:gd name="connsiteX53" fmla="*/ 234950 w 1781175"/>
                  <a:gd name="connsiteY53" fmla="*/ 1847851 h 3921126"/>
                  <a:gd name="connsiteX54" fmla="*/ 555625 w 1781175"/>
                  <a:gd name="connsiteY54" fmla="*/ 1809751 h 3921126"/>
                  <a:gd name="connsiteX55" fmla="*/ 555625 w 1781175"/>
                  <a:gd name="connsiteY55" fmla="*/ 1771651 h 3921126"/>
                  <a:gd name="connsiteX56" fmla="*/ 123825 w 1781175"/>
                  <a:gd name="connsiteY56" fmla="*/ 1812926 h 3921126"/>
                  <a:gd name="connsiteX57" fmla="*/ 546100 w 1781175"/>
                  <a:gd name="connsiteY57" fmla="*/ 1768476 h 3921126"/>
                  <a:gd name="connsiteX58" fmla="*/ 546100 w 1781175"/>
                  <a:gd name="connsiteY58" fmla="*/ 1628776 h 3921126"/>
                  <a:gd name="connsiteX59" fmla="*/ 146050 w 1781175"/>
                  <a:gd name="connsiteY59" fmla="*/ 1698626 h 3921126"/>
                  <a:gd name="connsiteX60" fmla="*/ 520700 w 1781175"/>
                  <a:gd name="connsiteY60" fmla="*/ 1619251 h 3921126"/>
                  <a:gd name="connsiteX61" fmla="*/ 530225 w 1781175"/>
                  <a:gd name="connsiteY61" fmla="*/ 1447801 h 3921126"/>
                  <a:gd name="connsiteX62" fmla="*/ 41275 w 1781175"/>
                  <a:gd name="connsiteY62" fmla="*/ 1514476 h 3921126"/>
                  <a:gd name="connsiteX63" fmla="*/ 514350 w 1781175"/>
                  <a:gd name="connsiteY63" fmla="*/ 1450976 h 3921126"/>
                  <a:gd name="connsiteX64" fmla="*/ 517525 w 1781175"/>
                  <a:gd name="connsiteY64" fmla="*/ 1317626 h 3921126"/>
                  <a:gd name="connsiteX65" fmla="*/ 460375 w 1781175"/>
                  <a:gd name="connsiteY65" fmla="*/ 1314451 h 3921126"/>
                  <a:gd name="connsiteX66" fmla="*/ 469900 w 1781175"/>
                  <a:gd name="connsiteY66" fmla="*/ 1133476 h 3921126"/>
                  <a:gd name="connsiteX67" fmla="*/ 441325 w 1781175"/>
                  <a:gd name="connsiteY67" fmla="*/ 1127126 h 3921126"/>
                  <a:gd name="connsiteX68" fmla="*/ 444500 w 1781175"/>
                  <a:gd name="connsiteY68" fmla="*/ 1050926 h 3921126"/>
                  <a:gd name="connsiteX69" fmla="*/ 88900 w 1781175"/>
                  <a:gd name="connsiteY69" fmla="*/ 1143001 h 3921126"/>
                  <a:gd name="connsiteX70" fmla="*/ 431800 w 1781175"/>
                  <a:gd name="connsiteY70" fmla="*/ 1054101 h 3921126"/>
                  <a:gd name="connsiteX71" fmla="*/ 441325 w 1781175"/>
                  <a:gd name="connsiteY71" fmla="*/ 873126 h 3921126"/>
                  <a:gd name="connsiteX72" fmla="*/ 0 w 1781175"/>
                  <a:gd name="connsiteY72" fmla="*/ 952501 h 3921126"/>
                  <a:gd name="connsiteX73" fmla="*/ 396875 w 1781175"/>
                  <a:gd name="connsiteY73" fmla="*/ 879476 h 3921126"/>
                  <a:gd name="connsiteX74" fmla="*/ 400050 w 1781175"/>
                  <a:gd name="connsiteY74" fmla="*/ 781051 h 3921126"/>
                  <a:gd name="connsiteX75" fmla="*/ 365125 w 1781175"/>
                  <a:gd name="connsiteY75" fmla="*/ 777876 h 3921126"/>
                  <a:gd name="connsiteX76" fmla="*/ 365125 w 1781175"/>
                  <a:gd name="connsiteY76" fmla="*/ 676276 h 3921126"/>
                  <a:gd name="connsiteX77" fmla="*/ 346075 w 1781175"/>
                  <a:gd name="connsiteY77" fmla="*/ 571501 h 3921126"/>
                  <a:gd name="connsiteX78" fmla="*/ 336550 w 1781175"/>
                  <a:gd name="connsiteY78" fmla="*/ 479426 h 3921126"/>
                  <a:gd name="connsiteX79" fmla="*/ 301625 w 1781175"/>
                  <a:gd name="connsiteY79" fmla="*/ 346076 h 3921126"/>
                  <a:gd name="connsiteX80" fmla="*/ 266700 w 1781175"/>
                  <a:gd name="connsiteY80" fmla="*/ 266701 h 3921126"/>
                  <a:gd name="connsiteX81" fmla="*/ 250825 w 1781175"/>
                  <a:gd name="connsiteY81" fmla="*/ 165101 h 3921126"/>
                  <a:gd name="connsiteX82" fmla="*/ 244475 w 1781175"/>
                  <a:gd name="connsiteY82" fmla="*/ 82551 h 3921126"/>
                  <a:gd name="connsiteX83" fmla="*/ 206375 w 1781175"/>
                  <a:gd name="connsiteY83" fmla="*/ 60326 h 3921126"/>
                  <a:gd name="connsiteX84" fmla="*/ 200025 w 1781175"/>
                  <a:gd name="connsiteY84" fmla="*/ 0 h 3921126"/>
                  <a:gd name="connsiteX0" fmla="*/ 1778000 w 1781175"/>
                  <a:gd name="connsiteY0" fmla="*/ 3921126 h 3921126"/>
                  <a:gd name="connsiteX1" fmla="*/ 1781175 w 1781175"/>
                  <a:gd name="connsiteY1" fmla="*/ 3556001 h 3921126"/>
                  <a:gd name="connsiteX2" fmla="*/ 1568450 w 1781175"/>
                  <a:gd name="connsiteY2" fmla="*/ 3556001 h 3921126"/>
                  <a:gd name="connsiteX3" fmla="*/ 1571625 w 1781175"/>
                  <a:gd name="connsiteY3" fmla="*/ 3435351 h 3921126"/>
                  <a:gd name="connsiteX4" fmla="*/ 1508125 w 1781175"/>
                  <a:gd name="connsiteY4" fmla="*/ 3435351 h 3921126"/>
                  <a:gd name="connsiteX5" fmla="*/ 1511300 w 1781175"/>
                  <a:gd name="connsiteY5" fmla="*/ 3321051 h 3921126"/>
                  <a:gd name="connsiteX6" fmla="*/ 1292225 w 1781175"/>
                  <a:gd name="connsiteY6" fmla="*/ 3324226 h 3921126"/>
                  <a:gd name="connsiteX7" fmla="*/ 1295400 w 1781175"/>
                  <a:gd name="connsiteY7" fmla="*/ 3228976 h 3921126"/>
                  <a:gd name="connsiteX8" fmla="*/ 1162050 w 1781175"/>
                  <a:gd name="connsiteY8" fmla="*/ 3228976 h 3921126"/>
                  <a:gd name="connsiteX9" fmla="*/ 1162050 w 1781175"/>
                  <a:gd name="connsiteY9" fmla="*/ 3143251 h 3921126"/>
                  <a:gd name="connsiteX10" fmla="*/ 1035050 w 1781175"/>
                  <a:gd name="connsiteY10" fmla="*/ 3140076 h 3921126"/>
                  <a:gd name="connsiteX11" fmla="*/ 1038225 w 1781175"/>
                  <a:gd name="connsiteY11" fmla="*/ 3067051 h 3921126"/>
                  <a:gd name="connsiteX12" fmla="*/ 987425 w 1781175"/>
                  <a:gd name="connsiteY12" fmla="*/ 3067051 h 3921126"/>
                  <a:gd name="connsiteX13" fmla="*/ 990600 w 1781175"/>
                  <a:gd name="connsiteY13" fmla="*/ 2990851 h 3921126"/>
                  <a:gd name="connsiteX14" fmla="*/ 933450 w 1781175"/>
                  <a:gd name="connsiteY14" fmla="*/ 2990851 h 3921126"/>
                  <a:gd name="connsiteX15" fmla="*/ 936625 w 1781175"/>
                  <a:gd name="connsiteY15" fmla="*/ 2908301 h 3921126"/>
                  <a:gd name="connsiteX16" fmla="*/ 892175 w 1781175"/>
                  <a:gd name="connsiteY16" fmla="*/ 2908301 h 3921126"/>
                  <a:gd name="connsiteX17" fmla="*/ 898525 w 1781175"/>
                  <a:gd name="connsiteY17" fmla="*/ 2841626 h 3921126"/>
                  <a:gd name="connsiteX18" fmla="*/ 679450 w 1781175"/>
                  <a:gd name="connsiteY18" fmla="*/ 2867026 h 3921126"/>
                  <a:gd name="connsiteX19" fmla="*/ 885825 w 1781175"/>
                  <a:gd name="connsiteY19" fmla="*/ 2841626 h 3921126"/>
                  <a:gd name="connsiteX20" fmla="*/ 889000 w 1781175"/>
                  <a:gd name="connsiteY20" fmla="*/ 2692401 h 3921126"/>
                  <a:gd name="connsiteX21" fmla="*/ 806450 w 1781175"/>
                  <a:gd name="connsiteY21" fmla="*/ 2689226 h 3921126"/>
                  <a:gd name="connsiteX22" fmla="*/ 812800 w 1781175"/>
                  <a:gd name="connsiteY22" fmla="*/ 2619376 h 3921126"/>
                  <a:gd name="connsiteX23" fmla="*/ 765175 w 1781175"/>
                  <a:gd name="connsiteY23" fmla="*/ 2616201 h 3921126"/>
                  <a:gd name="connsiteX24" fmla="*/ 774700 w 1781175"/>
                  <a:gd name="connsiteY24" fmla="*/ 2479676 h 3921126"/>
                  <a:gd name="connsiteX25" fmla="*/ 746125 w 1781175"/>
                  <a:gd name="connsiteY25" fmla="*/ 2476501 h 3921126"/>
                  <a:gd name="connsiteX26" fmla="*/ 749300 w 1781175"/>
                  <a:gd name="connsiteY26" fmla="*/ 2336801 h 3921126"/>
                  <a:gd name="connsiteX27" fmla="*/ 749300 w 1781175"/>
                  <a:gd name="connsiteY27" fmla="*/ 2336801 h 3921126"/>
                  <a:gd name="connsiteX28" fmla="*/ 749300 w 1781175"/>
                  <a:gd name="connsiteY28" fmla="*/ 2336801 h 3921126"/>
                  <a:gd name="connsiteX29" fmla="*/ 349250 w 1781175"/>
                  <a:gd name="connsiteY29" fmla="*/ 2457451 h 3921126"/>
                  <a:gd name="connsiteX30" fmla="*/ 727075 w 1781175"/>
                  <a:gd name="connsiteY30" fmla="*/ 2339976 h 3921126"/>
                  <a:gd name="connsiteX31" fmla="*/ 730250 w 1781175"/>
                  <a:gd name="connsiteY31" fmla="*/ 2270126 h 3921126"/>
                  <a:gd name="connsiteX32" fmla="*/ 339725 w 1781175"/>
                  <a:gd name="connsiteY32" fmla="*/ 2327276 h 3921126"/>
                  <a:gd name="connsiteX33" fmla="*/ 717550 w 1781175"/>
                  <a:gd name="connsiteY33" fmla="*/ 2270126 h 3921126"/>
                  <a:gd name="connsiteX34" fmla="*/ 717550 w 1781175"/>
                  <a:gd name="connsiteY34" fmla="*/ 2206626 h 3921126"/>
                  <a:gd name="connsiteX35" fmla="*/ 368300 w 1781175"/>
                  <a:gd name="connsiteY35" fmla="*/ 2228851 h 3921126"/>
                  <a:gd name="connsiteX36" fmla="*/ 711200 w 1781175"/>
                  <a:gd name="connsiteY36" fmla="*/ 2203451 h 3921126"/>
                  <a:gd name="connsiteX37" fmla="*/ 711200 w 1781175"/>
                  <a:gd name="connsiteY37" fmla="*/ 2203451 h 3921126"/>
                  <a:gd name="connsiteX38" fmla="*/ 711200 w 1781175"/>
                  <a:gd name="connsiteY38" fmla="*/ 2203451 h 3921126"/>
                  <a:gd name="connsiteX39" fmla="*/ 889000 w 1781175"/>
                  <a:gd name="connsiteY39" fmla="*/ 2174876 h 3921126"/>
                  <a:gd name="connsiteX40" fmla="*/ 714375 w 1781175"/>
                  <a:gd name="connsiteY40" fmla="*/ 2184401 h 3921126"/>
                  <a:gd name="connsiteX41" fmla="*/ 377825 w 1781175"/>
                  <a:gd name="connsiteY41" fmla="*/ 2209801 h 3921126"/>
                  <a:gd name="connsiteX42" fmla="*/ 698500 w 1781175"/>
                  <a:gd name="connsiteY42" fmla="*/ 2184401 h 3921126"/>
                  <a:gd name="connsiteX43" fmla="*/ 701675 w 1781175"/>
                  <a:gd name="connsiteY43" fmla="*/ 2085976 h 3921126"/>
                  <a:gd name="connsiteX44" fmla="*/ 663575 w 1781175"/>
                  <a:gd name="connsiteY44" fmla="*/ 2079626 h 3921126"/>
                  <a:gd name="connsiteX45" fmla="*/ 669925 w 1781175"/>
                  <a:gd name="connsiteY45" fmla="*/ 2009776 h 3921126"/>
                  <a:gd name="connsiteX46" fmla="*/ 609600 w 1781175"/>
                  <a:gd name="connsiteY46" fmla="*/ 2003426 h 3921126"/>
                  <a:gd name="connsiteX47" fmla="*/ 615950 w 1781175"/>
                  <a:gd name="connsiteY47" fmla="*/ 1927226 h 3921126"/>
                  <a:gd name="connsiteX48" fmla="*/ 168275 w 1781175"/>
                  <a:gd name="connsiteY48" fmla="*/ 2003426 h 3921126"/>
                  <a:gd name="connsiteX49" fmla="*/ 600075 w 1781175"/>
                  <a:gd name="connsiteY49" fmla="*/ 1927226 h 3921126"/>
                  <a:gd name="connsiteX50" fmla="*/ 609600 w 1781175"/>
                  <a:gd name="connsiteY50" fmla="*/ 1876426 h 3921126"/>
                  <a:gd name="connsiteX51" fmla="*/ 568325 w 1781175"/>
                  <a:gd name="connsiteY51" fmla="*/ 1876426 h 3921126"/>
                  <a:gd name="connsiteX52" fmla="*/ 574675 w 1781175"/>
                  <a:gd name="connsiteY52" fmla="*/ 1809751 h 3921126"/>
                  <a:gd name="connsiteX53" fmla="*/ 234950 w 1781175"/>
                  <a:gd name="connsiteY53" fmla="*/ 1847851 h 3921126"/>
                  <a:gd name="connsiteX54" fmla="*/ 555625 w 1781175"/>
                  <a:gd name="connsiteY54" fmla="*/ 1809751 h 3921126"/>
                  <a:gd name="connsiteX55" fmla="*/ 555625 w 1781175"/>
                  <a:gd name="connsiteY55" fmla="*/ 1771651 h 3921126"/>
                  <a:gd name="connsiteX56" fmla="*/ 123825 w 1781175"/>
                  <a:gd name="connsiteY56" fmla="*/ 1812926 h 3921126"/>
                  <a:gd name="connsiteX57" fmla="*/ 546100 w 1781175"/>
                  <a:gd name="connsiteY57" fmla="*/ 1768476 h 3921126"/>
                  <a:gd name="connsiteX58" fmla="*/ 546100 w 1781175"/>
                  <a:gd name="connsiteY58" fmla="*/ 1628776 h 3921126"/>
                  <a:gd name="connsiteX59" fmla="*/ 146050 w 1781175"/>
                  <a:gd name="connsiteY59" fmla="*/ 1698626 h 3921126"/>
                  <a:gd name="connsiteX60" fmla="*/ 520700 w 1781175"/>
                  <a:gd name="connsiteY60" fmla="*/ 1619251 h 3921126"/>
                  <a:gd name="connsiteX61" fmla="*/ 530225 w 1781175"/>
                  <a:gd name="connsiteY61" fmla="*/ 1447801 h 3921126"/>
                  <a:gd name="connsiteX62" fmla="*/ 41275 w 1781175"/>
                  <a:gd name="connsiteY62" fmla="*/ 1514476 h 3921126"/>
                  <a:gd name="connsiteX63" fmla="*/ 514350 w 1781175"/>
                  <a:gd name="connsiteY63" fmla="*/ 1450976 h 3921126"/>
                  <a:gd name="connsiteX64" fmla="*/ 517525 w 1781175"/>
                  <a:gd name="connsiteY64" fmla="*/ 1317626 h 3921126"/>
                  <a:gd name="connsiteX65" fmla="*/ 460375 w 1781175"/>
                  <a:gd name="connsiteY65" fmla="*/ 1314451 h 3921126"/>
                  <a:gd name="connsiteX66" fmla="*/ 469900 w 1781175"/>
                  <a:gd name="connsiteY66" fmla="*/ 1133476 h 3921126"/>
                  <a:gd name="connsiteX67" fmla="*/ 441325 w 1781175"/>
                  <a:gd name="connsiteY67" fmla="*/ 1127126 h 3921126"/>
                  <a:gd name="connsiteX68" fmla="*/ 444500 w 1781175"/>
                  <a:gd name="connsiteY68" fmla="*/ 1050926 h 3921126"/>
                  <a:gd name="connsiteX69" fmla="*/ 88900 w 1781175"/>
                  <a:gd name="connsiteY69" fmla="*/ 1143001 h 3921126"/>
                  <a:gd name="connsiteX70" fmla="*/ 431800 w 1781175"/>
                  <a:gd name="connsiteY70" fmla="*/ 1054101 h 3921126"/>
                  <a:gd name="connsiteX71" fmla="*/ 441325 w 1781175"/>
                  <a:gd name="connsiteY71" fmla="*/ 873126 h 3921126"/>
                  <a:gd name="connsiteX72" fmla="*/ 0 w 1781175"/>
                  <a:gd name="connsiteY72" fmla="*/ 952501 h 3921126"/>
                  <a:gd name="connsiteX73" fmla="*/ 396875 w 1781175"/>
                  <a:gd name="connsiteY73" fmla="*/ 879476 h 3921126"/>
                  <a:gd name="connsiteX74" fmla="*/ 400050 w 1781175"/>
                  <a:gd name="connsiteY74" fmla="*/ 781051 h 3921126"/>
                  <a:gd name="connsiteX75" fmla="*/ 365125 w 1781175"/>
                  <a:gd name="connsiteY75" fmla="*/ 777876 h 3921126"/>
                  <a:gd name="connsiteX76" fmla="*/ 365125 w 1781175"/>
                  <a:gd name="connsiteY76" fmla="*/ 676276 h 3921126"/>
                  <a:gd name="connsiteX77" fmla="*/ 346075 w 1781175"/>
                  <a:gd name="connsiteY77" fmla="*/ 571501 h 3921126"/>
                  <a:gd name="connsiteX78" fmla="*/ 336550 w 1781175"/>
                  <a:gd name="connsiteY78" fmla="*/ 479426 h 3921126"/>
                  <a:gd name="connsiteX79" fmla="*/ 301625 w 1781175"/>
                  <a:gd name="connsiteY79" fmla="*/ 346076 h 3921126"/>
                  <a:gd name="connsiteX80" fmla="*/ 266700 w 1781175"/>
                  <a:gd name="connsiteY80" fmla="*/ 266701 h 3921126"/>
                  <a:gd name="connsiteX81" fmla="*/ 250825 w 1781175"/>
                  <a:gd name="connsiteY81" fmla="*/ 165101 h 3921126"/>
                  <a:gd name="connsiteX82" fmla="*/ 244475 w 1781175"/>
                  <a:gd name="connsiteY82" fmla="*/ 82551 h 3921126"/>
                  <a:gd name="connsiteX83" fmla="*/ 206375 w 1781175"/>
                  <a:gd name="connsiteY83" fmla="*/ 60326 h 3921126"/>
                  <a:gd name="connsiteX84" fmla="*/ 200025 w 1781175"/>
                  <a:gd name="connsiteY84" fmla="*/ 0 h 3921126"/>
                  <a:gd name="connsiteX0" fmla="*/ 1778000 w 1781175"/>
                  <a:gd name="connsiteY0" fmla="*/ 3921126 h 3921126"/>
                  <a:gd name="connsiteX1" fmla="*/ 1781175 w 1781175"/>
                  <a:gd name="connsiteY1" fmla="*/ 3556001 h 3921126"/>
                  <a:gd name="connsiteX2" fmla="*/ 1568450 w 1781175"/>
                  <a:gd name="connsiteY2" fmla="*/ 3556001 h 3921126"/>
                  <a:gd name="connsiteX3" fmla="*/ 1571625 w 1781175"/>
                  <a:gd name="connsiteY3" fmla="*/ 3435351 h 3921126"/>
                  <a:gd name="connsiteX4" fmla="*/ 1508125 w 1781175"/>
                  <a:gd name="connsiteY4" fmla="*/ 3435351 h 3921126"/>
                  <a:gd name="connsiteX5" fmla="*/ 1511300 w 1781175"/>
                  <a:gd name="connsiteY5" fmla="*/ 3321051 h 3921126"/>
                  <a:gd name="connsiteX6" fmla="*/ 1292225 w 1781175"/>
                  <a:gd name="connsiteY6" fmla="*/ 3324226 h 3921126"/>
                  <a:gd name="connsiteX7" fmla="*/ 1295400 w 1781175"/>
                  <a:gd name="connsiteY7" fmla="*/ 3228976 h 3921126"/>
                  <a:gd name="connsiteX8" fmla="*/ 1162050 w 1781175"/>
                  <a:gd name="connsiteY8" fmla="*/ 3228976 h 3921126"/>
                  <a:gd name="connsiteX9" fmla="*/ 1162050 w 1781175"/>
                  <a:gd name="connsiteY9" fmla="*/ 3143251 h 3921126"/>
                  <a:gd name="connsiteX10" fmla="*/ 1035050 w 1781175"/>
                  <a:gd name="connsiteY10" fmla="*/ 3140076 h 3921126"/>
                  <a:gd name="connsiteX11" fmla="*/ 1038225 w 1781175"/>
                  <a:gd name="connsiteY11" fmla="*/ 3067051 h 3921126"/>
                  <a:gd name="connsiteX12" fmla="*/ 987425 w 1781175"/>
                  <a:gd name="connsiteY12" fmla="*/ 3067051 h 3921126"/>
                  <a:gd name="connsiteX13" fmla="*/ 990600 w 1781175"/>
                  <a:gd name="connsiteY13" fmla="*/ 2990851 h 3921126"/>
                  <a:gd name="connsiteX14" fmla="*/ 933450 w 1781175"/>
                  <a:gd name="connsiteY14" fmla="*/ 2990851 h 3921126"/>
                  <a:gd name="connsiteX15" fmla="*/ 936625 w 1781175"/>
                  <a:gd name="connsiteY15" fmla="*/ 2908301 h 3921126"/>
                  <a:gd name="connsiteX16" fmla="*/ 892175 w 1781175"/>
                  <a:gd name="connsiteY16" fmla="*/ 2908301 h 3921126"/>
                  <a:gd name="connsiteX17" fmla="*/ 898525 w 1781175"/>
                  <a:gd name="connsiteY17" fmla="*/ 2841626 h 3921126"/>
                  <a:gd name="connsiteX18" fmla="*/ 679450 w 1781175"/>
                  <a:gd name="connsiteY18" fmla="*/ 2867026 h 3921126"/>
                  <a:gd name="connsiteX19" fmla="*/ 885825 w 1781175"/>
                  <a:gd name="connsiteY19" fmla="*/ 2841626 h 3921126"/>
                  <a:gd name="connsiteX20" fmla="*/ 889000 w 1781175"/>
                  <a:gd name="connsiteY20" fmla="*/ 2692401 h 3921126"/>
                  <a:gd name="connsiteX21" fmla="*/ 806450 w 1781175"/>
                  <a:gd name="connsiteY21" fmla="*/ 2689226 h 3921126"/>
                  <a:gd name="connsiteX22" fmla="*/ 812800 w 1781175"/>
                  <a:gd name="connsiteY22" fmla="*/ 2619376 h 3921126"/>
                  <a:gd name="connsiteX23" fmla="*/ 765175 w 1781175"/>
                  <a:gd name="connsiteY23" fmla="*/ 2616201 h 3921126"/>
                  <a:gd name="connsiteX24" fmla="*/ 774700 w 1781175"/>
                  <a:gd name="connsiteY24" fmla="*/ 2479676 h 3921126"/>
                  <a:gd name="connsiteX25" fmla="*/ 746125 w 1781175"/>
                  <a:gd name="connsiteY25" fmla="*/ 2476501 h 3921126"/>
                  <a:gd name="connsiteX26" fmla="*/ 749300 w 1781175"/>
                  <a:gd name="connsiteY26" fmla="*/ 2336801 h 3921126"/>
                  <a:gd name="connsiteX27" fmla="*/ 749300 w 1781175"/>
                  <a:gd name="connsiteY27" fmla="*/ 2336801 h 3921126"/>
                  <a:gd name="connsiteX28" fmla="*/ 749300 w 1781175"/>
                  <a:gd name="connsiteY28" fmla="*/ 2336801 h 3921126"/>
                  <a:gd name="connsiteX29" fmla="*/ 349250 w 1781175"/>
                  <a:gd name="connsiteY29" fmla="*/ 2457451 h 3921126"/>
                  <a:gd name="connsiteX30" fmla="*/ 727075 w 1781175"/>
                  <a:gd name="connsiteY30" fmla="*/ 2339976 h 3921126"/>
                  <a:gd name="connsiteX31" fmla="*/ 730250 w 1781175"/>
                  <a:gd name="connsiteY31" fmla="*/ 2270126 h 3921126"/>
                  <a:gd name="connsiteX32" fmla="*/ 339725 w 1781175"/>
                  <a:gd name="connsiteY32" fmla="*/ 2327276 h 3921126"/>
                  <a:gd name="connsiteX33" fmla="*/ 717550 w 1781175"/>
                  <a:gd name="connsiteY33" fmla="*/ 2270126 h 3921126"/>
                  <a:gd name="connsiteX34" fmla="*/ 717550 w 1781175"/>
                  <a:gd name="connsiteY34" fmla="*/ 2206626 h 3921126"/>
                  <a:gd name="connsiteX35" fmla="*/ 368300 w 1781175"/>
                  <a:gd name="connsiteY35" fmla="*/ 2228851 h 3921126"/>
                  <a:gd name="connsiteX36" fmla="*/ 711200 w 1781175"/>
                  <a:gd name="connsiteY36" fmla="*/ 2203451 h 3921126"/>
                  <a:gd name="connsiteX37" fmla="*/ 711200 w 1781175"/>
                  <a:gd name="connsiteY37" fmla="*/ 2203451 h 3921126"/>
                  <a:gd name="connsiteX38" fmla="*/ 711200 w 1781175"/>
                  <a:gd name="connsiteY38" fmla="*/ 2203451 h 3921126"/>
                  <a:gd name="connsiteX39" fmla="*/ 889000 w 1781175"/>
                  <a:gd name="connsiteY39" fmla="*/ 2174876 h 3921126"/>
                  <a:gd name="connsiteX40" fmla="*/ 714375 w 1781175"/>
                  <a:gd name="connsiteY40" fmla="*/ 2184401 h 3921126"/>
                  <a:gd name="connsiteX41" fmla="*/ 377825 w 1781175"/>
                  <a:gd name="connsiteY41" fmla="*/ 2209801 h 3921126"/>
                  <a:gd name="connsiteX42" fmla="*/ 698500 w 1781175"/>
                  <a:gd name="connsiteY42" fmla="*/ 2184401 h 3921126"/>
                  <a:gd name="connsiteX43" fmla="*/ 701675 w 1781175"/>
                  <a:gd name="connsiteY43" fmla="*/ 2085976 h 3921126"/>
                  <a:gd name="connsiteX44" fmla="*/ 663575 w 1781175"/>
                  <a:gd name="connsiteY44" fmla="*/ 2079626 h 3921126"/>
                  <a:gd name="connsiteX45" fmla="*/ 669925 w 1781175"/>
                  <a:gd name="connsiteY45" fmla="*/ 2009776 h 3921126"/>
                  <a:gd name="connsiteX46" fmla="*/ 609600 w 1781175"/>
                  <a:gd name="connsiteY46" fmla="*/ 2003426 h 3921126"/>
                  <a:gd name="connsiteX47" fmla="*/ 615950 w 1781175"/>
                  <a:gd name="connsiteY47" fmla="*/ 1927226 h 3921126"/>
                  <a:gd name="connsiteX48" fmla="*/ 168275 w 1781175"/>
                  <a:gd name="connsiteY48" fmla="*/ 2003426 h 3921126"/>
                  <a:gd name="connsiteX49" fmla="*/ 600075 w 1781175"/>
                  <a:gd name="connsiteY49" fmla="*/ 1927226 h 3921126"/>
                  <a:gd name="connsiteX50" fmla="*/ 609600 w 1781175"/>
                  <a:gd name="connsiteY50" fmla="*/ 1876426 h 3921126"/>
                  <a:gd name="connsiteX51" fmla="*/ 568325 w 1781175"/>
                  <a:gd name="connsiteY51" fmla="*/ 1876426 h 3921126"/>
                  <a:gd name="connsiteX52" fmla="*/ 574675 w 1781175"/>
                  <a:gd name="connsiteY52" fmla="*/ 1809751 h 3921126"/>
                  <a:gd name="connsiteX53" fmla="*/ 234950 w 1781175"/>
                  <a:gd name="connsiteY53" fmla="*/ 1847851 h 3921126"/>
                  <a:gd name="connsiteX54" fmla="*/ 555625 w 1781175"/>
                  <a:gd name="connsiteY54" fmla="*/ 1809751 h 3921126"/>
                  <a:gd name="connsiteX55" fmla="*/ 555625 w 1781175"/>
                  <a:gd name="connsiteY55" fmla="*/ 1771651 h 3921126"/>
                  <a:gd name="connsiteX56" fmla="*/ 123825 w 1781175"/>
                  <a:gd name="connsiteY56" fmla="*/ 1812926 h 3921126"/>
                  <a:gd name="connsiteX57" fmla="*/ 546100 w 1781175"/>
                  <a:gd name="connsiteY57" fmla="*/ 1768476 h 3921126"/>
                  <a:gd name="connsiteX58" fmla="*/ 546100 w 1781175"/>
                  <a:gd name="connsiteY58" fmla="*/ 1628776 h 3921126"/>
                  <a:gd name="connsiteX59" fmla="*/ 146050 w 1781175"/>
                  <a:gd name="connsiteY59" fmla="*/ 1698626 h 3921126"/>
                  <a:gd name="connsiteX60" fmla="*/ 520700 w 1781175"/>
                  <a:gd name="connsiteY60" fmla="*/ 1619251 h 3921126"/>
                  <a:gd name="connsiteX61" fmla="*/ 530225 w 1781175"/>
                  <a:gd name="connsiteY61" fmla="*/ 1447801 h 3921126"/>
                  <a:gd name="connsiteX62" fmla="*/ 41275 w 1781175"/>
                  <a:gd name="connsiteY62" fmla="*/ 1514476 h 3921126"/>
                  <a:gd name="connsiteX63" fmla="*/ 514350 w 1781175"/>
                  <a:gd name="connsiteY63" fmla="*/ 1450976 h 3921126"/>
                  <a:gd name="connsiteX64" fmla="*/ 517525 w 1781175"/>
                  <a:gd name="connsiteY64" fmla="*/ 1317626 h 3921126"/>
                  <a:gd name="connsiteX65" fmla="*/ 460375 w 1781175"/>
                  <a:gd name="connsiteY65" fmla="*/ 1314451 h 3921126"/>
                  <a:gd name="connsiteX66" fmla="*/ 469900 w 1781175"/>
                  <a:gd name="connsiteY66" fmla="*/ 1133476 h 3921126"/>
                  <a:gd name="connsiteX67" fmla="*/ 441325 w 1781175"/>
                  <a:gd name="connsiteY67" fmla="*/ 1127126 h 3921126"/>
                  <a:gd name="connsiteX68" fmla="*/ 444500 w 1781175"/>
                  <a:gd name="connsiteY68" fmla="*/ 1050926 h 3921126"/>
                  <a:gd name="connsiteX69" fmla="*/ 88900 w 1781175"/>
                  <a:gd name="connsiteY69" fmla="*/ 1143001 h 3921126"/>
                  <a:gd name="connsiteX70" fmla="*/ 431800 w 1781175"/>
                  <a:gd name="connsiteY70" fmla="*/ 1054101 h 3921126"/>
                  <a:gd name="connsiteX71" fmla="*/ 441325 w 1781175"/>
                  <a:gd name="connsiteY71" fmla="*/ 873126 h 3921126"/>
                  <a:gd name="connsiteX72" fmla="*/ 0 w 1781175"/>
                  <a:gd name="connsiteY72" fmla="*/ 952501 h 3921126"/>
                  <a:gd name="connsiteX73" fmla="*/ 396875 w 1781175"/>
                  <a:gd name="connsiteY73" fmla="*/ 879476 h 3921126"/>
                  <a:gd name="connsiteX74" fmla="*/ 400050 w 1781175"/>
                  <a:gd name="connsiteY74" fmla="*/ 781051 h 3921126"/>
                  <a:gd name="connsiteX75" fmla="*/ 365125 w 1781175"/>
                  <a:gd name="connsiteY75" fmla="*/ 777876 h 3921126"/>
                  <a:gd name="connsiteX76" fmla="*/ 365125 w 1781175"/>
                  <a:gd name="connsiteY76" fmla="*/ 676276 h 3921126"/>
                  <a:gd name="connsiteX77" fmla="*/ 346075 w 1781175"/>
                  <a:gd name="connsiteY77" fmla="*/ 571501 h 3921126"/>
                  <a:gd name="connsiteX78" fmla="*/ 336550 w 1781175"/>
                  <a:gd name="connsiteY78" fmla="*/ 479426 h 3921126"/>
                  <a:gd name="connsiteX79" fmla="*/ 301625 w 1781175"/>
                  <a:gd name="connsiteY79" fmla="*/ 346076 h 3921126"/>
                  <a:gd name="connsiteX80" fmla="*/ 266700 w 1781175"/>
                  <a:gd name="connsiteY80" fmla="*/ 266701 h 3921126"/>
                  <a:gd name="connsiteX81" fmla="*/ 250825 w 1781175"/>
                  <a:gd name="connsiteY81" fmla="*/ 165101 h 3921126"/>
                  <a:gd name="connsiteX82" fmla="*/ 244475 w 1781175"/>
                  <a:gd name="connsiteY82" fmla="*/ 82551 h 3921126"/>
                  <a:gd name="connsiteX83" fmla="*/ 206375 w 1781175"/>
                  <a:gd name="connsiteY83" fmla="*/ 60326 h 3921126"/>
                  <a:gd name="connsiteX84" fmla="*/ 200025 w 1781175"/>
                  <a:gd name="connsiteY84" fmla="*/ 0 h 3921126"/>
                  <a:gd name="connsiteX0" fmla="*/ 1778000 w 1781175"/>
                  <a:gd name="connsiteY0" fmla="*/ 3921126 h 3921126"/>
                  <a:gd name="connsiteX1" fmla="*/ 1781175 w 1781175"/>
                  <a:gd name="connsiteY1" fmla="*/ 3556001 h 3921126"/>
                  <a:gd name="connsiteX2" fmla="*/ 1568450 w 1781175"/>
                  <a:gd name="connsiteY2" fmla="*/ 3556001 h 3921126"/>
                  <a:gd name="connsiteX3" fmla="*/ 1571625 w 1781175"/>
                  <a:gd name="connsiteY3" fmla="*/ 3435351 h 3921126"/>
                  <a:gd name="connsiteX4" fmla="*/ 1508125 w 1781175"/>
                  <a:gd name="connsiteY4" fmla="*/ 3435351 h 3921126"/>
                  <a:gd name="connsiteX5" fmla="*/ 1511300 w 1781175"/>
                  <a:gd name="connsiteY5" fmla="*/ 3321051 h 3921126"/>
                  <a:gd name="connsiteX6" fmla="*/ 1292225 w 1781175"/>
                  <a:gd name="connsiteY6" fmla="*/ 3324226 h 3921126"/>
                  <a:gd name="connsiteX7" fmla="*/ 1295400 w 1781175"/>
                  <a:gd name="connsiteY7" fmla="*/ 3228976 h 3921126"/>
                  <a:gd name="connsiteX8" fmla="*/ 1162050 w 1781175"/>
                  <a:gd name="connsiteY8" fmla="*/ 3228976 h 3921126"/>
                  <a:gd name="connsiteX9" fmla="*/ 1162050 w 1781175"/>
                  <a:gd name="connsiteY9" fmla="*/ 3143251 h 3921126"/>
                  <a:gd name="connsiteX10" fmla="*/ 1035050 w 1781175"/>
                  <a:gd name="connsiteY10" fmla="*/ 3140076 h 3921126"/>
                  <a:gd name="connsiteX11" fmla="*/ 1038225 w 1781175"/>
                  <a:gd name="connsiteY11" fmla="*/ 3067051 h 3921126"/>
                  <a:gd name="connsiteX12" fmla="*/ 987425 w 1781175"/>
                  <a:gd name="connsiteY12" fmla="*/ 3067051 h 3921126"/>
                  <a:gd name="connsiteX13" fmla="*/ 990600 w 1781175"/>
                  <a:gd name="connsiteY13" fmla="*/ 2990851 h 3921126"/>
                  <a:gd name="connsiteX14" fmla="*/ 933450 w 1781175"/>
                  <a:gd name="connsiteY14" fmla="*/ 2990851 h 3921126"/>
                  <a:gd name="connsiteX15" fmla="*/ 936625 w 1781175"/>
                  <a:gd name="connsiteY15" fmla="*/ 2908301 h 3921126"/>
                  <a:gd name="connsiteX16" fmla="*/ 892175 w 1781175"/>
                  <a:gd name="connsiteY16" fmla="*/ 2908301 h 3921126"/>
                  <a:gd name="connsiteX17" fmla="*/ 898525 w 1781175"/>
                  <a:gd name="connsiteY17" fmla="*/ 2841626 h 3921126"/>
                  <a:gd name="connsiteX18" fmla="*/ 679450 w 1781175"/>
                  <a:gd name="connsiteY18" fmla="*/ 2867026 h 3921126"/>
                  <a:gd name="connsiteX19" fmla="*/ 885825 w 1781175"/>
                  <a:gd name="connsiteY19" fmla="*/ 2841626 h 3921126"/>
                  <a:gd name="connsiteX20" fmla="*/ 889000 w 1781175"/>
                  <a:gd name="connsiteY20" fmla="*/ 2692401 h 3921126"/>
                  <a:gd name="connsiteX21" fmla="*/ 806450 w 1781175"/>
                  <a:gd name="connsiteY21" fmla="*/ 2689226 h 3921126"/>
                  <a:gd name="connsiteX22" fmla="*/ 812800 w 1781175"/>
                  <a:gd name="connsiteY22" fmla="*/ 2619376 h 3921126"/>
                  <a:gd name="connsiteX23" fmla="*/ 765175 w 1781175"/>
                  <a:gd name="connsiteY23" fmla="*/ 2616201 h 3921126"/>
                  <a:gd name="connsiteX24" fmla="*/ 774700 w 1781175"/>
                  <a:gd name="connsiteY24" fmla="*/ 2479676 h 3921126"/>
                  <a:gd name="connsiteX25" fmla="*/ 746125 w 1781175"/>
                  <a:gd name="connsiteY25" fmla="*/ 2476501 h 3921126"/>
                  <a:gd name="connsiteX26" fmla="*/ 749300 w 1781175"/>
                  <a:gd name="connsiteY26" fmla="*/ 2336801 h 3921126"/>
                  <a:gd name="connsiteX27" fmla="*/ 749300 w 1781175"/>
                  <a:gd name="connsiteY27" fmla="*/ 2336801 h 3921126"/>
                  <a:gd name="connsiteX28" fmla="*/ 749300 w 1781175"/>
                  <a:gd name="connsiteY28" fmla="*/ 2336801 h 3921126"/>
                  <a:gd name="connsiteX29" fmla="*/ 349250 w 1781175"/>
                  <a:gd name="connsiteY29" fmla="*/ 2457451 h 3921126"/>
                  <a:gd name="connsiteX30" fmla="*/ 727075 w 1781175"/>
                  <a:gd name="connsiteY30" fmla="*/ 2339976 h 3921126"/>
                  <a:gd name="connsiteX31" fmla="*/ 730250 w 1781175"/>
                  <a:gd name="connsiteY31" fmla="*/ 2270126 h 3921126"/>
                  <a:gd name="connsiteX32" fmla="*/ 339725 w 1781175"/>
                  <a:gd name="connsiteY32" fmla="*/ 2327276 h 3921126"/>
                  <a:gd name="connsiteX33" fmla="*/ 717550 w 1781175"/>
                  <a:gd name="connsiteY33" fmla="*/ 2270126 h 3921126"/>
                  <a:gd name="connsiteX34" fmla="*/ 717550 w 1781175"/>
                  <a:gd name="connsiteY34" fmla="*/ 2206626 h 3921126"/>
                  <a:gd name="connsiteX35" fmla="*/ 368300 w 1781175"/>
                  <a:gd name="connsiteY35" fmla="*/ 2228851 h 3921126"/>
                  <a:gd name="connsiteX36" fmla="*/ 711200 w 1781175"/>
                  <a:gd name="connsiteY36" fmla="*/ 2203451 h 3921126"/>
                  <a:gd name="connsiteX37" fmla="*/ 711200 w 1781175"/>
                  <a:gd name="connsiteY37" fmla="*/ 2203451 h 3921126"/>
                  <a:gd name="connsiteX38" fmla="*/ 711200 w 1781175"/>
                  <a:gd name="connsiteY38" fmla="*/ 2203451 h 3921126"/>
                  <a:gd name="connsiteX39" fmla="*/ 889000 w 1781175"/>
                  <a:gd name="connsiteY39" fmla="*/ 2174876 h 3921126"/>
                  <a:gd name="connsiteX40" fmla="*/ 714375 w 1781175"/>
                  <a:gd name="connsiteY40" fmla="*/ 2184401 h 3921126"/>
                  <a:gd name="connsiteX41" fmla="*/ 377825 w 1781175"/>
                  <a:gd name="connsiteY41" fmla="*/ 2209801 h 3921126"/>
                  <a:gd name="connsiteX42" fmla="*/ 698500 w 1781175"/>
                  <a:gd name="connsiteY42" fmla="*/ 2184401 h 3921126"/>
                  <a:gd name="connsiteX43" fmla="*/ 701675 w 1781175"/>
                  <a:gd name="connsiteY43" fmla="*/ 2085976 h 3921126"/>
                  <a:gd name="connsiteX44" fmla="*/ 663575 w 1781175"/>
                  <a:gd name="connsiteY44" fmla="*/ 2079626 h 3921126"/>
                  <a:gd name="connsiteX45" fmla="*/ 669925 w 1781175"/>
                  <a:gd name="connsiteY45" fmla="*/ 2009776 h 3921126"/>
                  <a:gd name="connsiteX46" fmla="*/ 609600 w 1781175"/>
                  <a:gd name="connsiteY46" fmla="*/ 2003426 h 3921126"/>
                  <a:gd name="connsiteX47" fmla="*/ 615950 w 1781175"/>
                  <a:gd name="connsiteY47" fmla="*/ 1927226 h 3921126"/>
                  <a:gd name="connsiteX48" fmla="*/ 168275 w 1781175"/>
                  <a:gd name="connsiteY48" fmla="*/ 2003426 h 3921126"/>
                  <a:gd name="connsiteX49" fmla="*/ 600075 w 1781175"/>
                  <a:gd name="connsiteY49" fmla="*/ 1927226 h 3921126"/>
                  <a:gd name="connsiteX50" fmla="*/ 609600 w 1781175"/>
                  <a:gd name="connsiteY50" fmla="*/ 1876426 h 3921126"/>
                  <a:gd name="connsiteX51" fmla="*/ 568325 w 1781175"/>
                  <a:gd name="connsiteY51" fmla="*/ 1876426 h 3921126"/>
                  <a:gd name="connsiteX52" fmla="*/ 574675 w 1781175"/>
                  <a:gd name="connsiteY52" fmla="*/ 1809751 h 3921126"/>
                  <a:gd name="connsiteX53" fmla="*/ 234950 w 1781175"/>
                  <a:gd name="connsiteY53" fmla="*/ 1847851 h 3921126"/>
                  <a:gd name="connsiteX54" fmla="*/ 555625 w 1781175"/>
                  <a:gd name="connsiteY54" fmla="*/ 1809751 h 3921126"/>
                  <a:gd name="connsiteX55" fmla="*/ 555625 w 1781175"/>
                  <a:gd name="connsiteY55" fmla="*/ 1771651 h 3921126"/>
                  <a:gd name="connsiteX56" fmla="*/ 123825 w 1781175"/>
                  <a:gd name="connsiteY56" fmla="*/ 1812926 h 3921126"/>
                  <a:gd name="connsiteX57" fmla="*/ 546100 w 1781175"/>
                  <a:gd name="connsiteY57" fmla="*/ 1768476 h 3921126"/>
                  <a:gd name="connsiteX58" fmla="*/ 546100 w 1781175"/>
                  <a:gd name="connsiteY58" fmla="*/ 1628776 h 3921126"/>
                  <a:gd name="connsiteX59" fmla="*/ 146050 w 1781175"/>
                  <a:gd name="connsiteY59" fmla="*/ 1698626 h 3921126"/>
                  <a:gd name="connsiteX60" fmla="*/ 520700 w 1781175"/>
                  <a:gd name="connsiteY60" fmla="*/ 1619251 h 3921126"/>
                  <a:gd name="connsiteX61" fmla="*/ 530225 w 1781175"/>
                  <a:gd name="connsiteY61" fmla="*/ 1447801 h 3921126"/>
                  <a:gd name="connsiteX62" fmla="*/ 41275 w 1781175"/>
                  <a:gd name="connsiteY62" fmla="*/ 1514476 h 3921126"/>
                  <a:gd name="connsiteX63" fmla="*/ 514350 w 1781175"/>
                  <a:gd name="connsiteY63" fmla="*/ 1450976 h 3921126"/>
                  <a:gd name="connsiteX64" fmla="*/ 517525 w 1781175"/>
                  <a:gd name="connsiteY64" fmla="*/ 1317626 h 3921126"/>
                  <a:gd name="connsiteX65" fmla="*/ 460375 w 1781175"/>
                  <a:gd name="connsiteY65" fmla="*/ 1314451 h 3921126"/>
                  <a:gd name="connsiteX66" fmla="*/ 469900 w 1781175"/>
                  <a:gd name="connsiteY66" fmla="*/ 1133476 h 3921126"/>
                  <a:gd name="connsiteX67" fmla="*/ 441325 w 1781175"/>
                  <a:gd name="connsiteY67" fmla="*/ 1127126 h 3921126"/>
                  <a:gd name="connsiteX68" fmla="*/ 444500 w 1781175"/>
                  <a:gd name="connsiteY68" fmla="*/ 1050926 h 3921126"/>
                  <a:gd name="connsiteX69" fmla="*/ 88900 w 1781175"/>
                  <a:gd name="connsiteY69" fmla="*/ 1143001 h 3921126"/>
                  <a:gd name="connsiteX70" fmla="*/ 431800 w 1781175"/>
                  <a:gd name="connsiteY70" fmla="*/ 1054101 h 3921126"/>
                  <a:gd name="connsiteX71" fmla="*/ 441325 w 1781175"/>
                  <a:gd name="connsiteY71" fmla="*/ 873126 h 3921126"/>
                  <a:gd name="connsiteX72" fmla="*/ 0 w 1781175"/>
                  <a:gd name="connsiteY72" fmla="*/ 952501 h 3921126"/>
                  <a:gd name="connsiteX73" fmla="*/ 396875 w 1781175"/>
                  <a:gd name="connsiteY73" fmla="*/ 879476 h 3921126"/>
                  <a:gd name="connsiteX74" fmla="*/ 400050 w 1781175"/>
                  <a:gd name="connsiteY74" fmla="*/ 781051 h 3921126"/>
                  <a:gd name="connsiteX75" fmla="*/ 365125 w 1781175"/>
                  <a:gd name="connsiteY75" fmla="*/ 777876 h 3921126"/>
                  <a:gd name="connsiteX76" fmla="*/ 365125 w 1781175"/>
                  <a:gd name="connsiteY76" fmla="*/ 676276 h 3921126"/>
                  <a:gd name="connsiteX77" fmla="*/ 346075 w 1781175"/>
                  <a:gd name="connsiteY77" fmla="*/ 571501 h 3921126"/>
                  <a:gd name="connsiteX78" fmla="*/ 336550 w 1781175"/>
                  <a:gd name="connsiteY78" fmla="*/ 479426 h 3921126"/>
                  <a:gd name="connsiteX79" fmla="*/ 301625 w 1781175"/>
                  <a:gd name="connsiteY79" fmla="*/ 346076 h 3921126"/>
                  <a:gd name="connsiteX80" fmla="*/ 266700 w 1781175"/>
                  <a:gd name="connsiteY80" fmla="*/ 266701 h 3921126"/>
                  <a:gd name="connsiteX81" fmla="*/ 250825 w 1781175"/>
                  <a:gd name="connsiteY81" fmla="*/ 165101 h 3921126"/>
                  <a:gd name="connsiteX82" fmla="*/ 244475 w 1781175"/>
                  <a:gd name="connsiteY82" fmla="*/ 82551 h 3921126"/>
                  <a:gd name="connsiteX83" fmla="*/ 206375 w 1781175"/>
                  <a:gd name="connsiteY83" fmla="*/ 60326 h 3921126"/>
                  <a:gd name="connsiteX84" fmla="*/ 200025 w 1781175"/>
                  <a:gd name="connsiteY84" fmla="*/ 0 h 3921126"/>
                  <a:gd name="connsiteX0" fmla="*/ 1778000 w 1781175"/>
                  <a:gd name="connsiteY0" fmla="*/ 3921126 h 3921126"/>
                  <a:gd name="connsiteX1" fmla="*/ 1781175 w 1781175"/>
                  <a:gd name="connsiteY1" fmla="*/ 3556001 h 3921126"/>
                  <a:gd name="connsiteX2" fmla="*/ 1568450 w 1781175"/>
                  <a:gd name="connsiteY2" fmla="*/ 3556001 h 3921126"/>
                  <a:gd name="connsiteX3" fmla="*/ 1571625 w 1781175"/>
                  <a:gd name="connsiteY3" fmla="*/ 3435351 h 3921126"/>
                  <a:gd name="connsiteX4" fmla="*/ 1508125 w 1781175"/>
                  <a:gd name="connsiteY4" fmla="*/ 3435351 h 3921126"/>
                  <a:gd name="connsiteX5" fmla="*/ 1511300 w 1781175"/>
                  <a:gd name="connsiteY5" fmla="*/ 3321051 h 3921126"/>
                  <a:gd name="connsiteX6" fmla="*/ 1292225 w 1781175"/>
                  <a:gd name="connsiteY6" fmla="*/ 3324226 h 3921126"/>
                  <a:gd name="connsiteX7" fmla="*/ 1295400 w 1781175"/>
                  <a:gd name="connsiteY7" fmla="*/ 3228976 h 3921126"/>
                  <a:gd name="connsiteX8" fmla="*/ 1162050 w 1781175"/>
                  <a:gd name="connsiteY8" fmla="*/ 3228976 h 3921126"/>
                  <a:gd name="connsiteX9" fmla="*/ 1162050 w 1781175"/>
                  <a:gd name="connsiteY9" fmla="*/ 3143251 h 3921126"/>
                  <a:gd name="connsiteX10" fmla="*/ 1035050 w 1781175"/>
                  <a:gd name="connsiteY10" fmla="*/ 3140076 h 3921126"/>
                  <a:gd name="connsiteX11" fmla="*/ 1038225 w 1781175"/>
                  <a:gd name="connsiteY11" fmla="*/ 3067051 h 3921126"/>
                  <a:gd name="connsiteX12" fmla="*/ 987425 w 1781175"/>
                  <a:gd name="connsiteY12" fmla="*/ 3067051 h 3921126"/>
                  <a:gd name="connsiteX13" fmla="*/ 990600 w 1781175"/>
                  <a:gd name="connsiteY13" fmla="*/ 2990851 h 3921126"/>
                  <a:gd name="connsiteX14" fmla="*/ 933450 w 1781175"/>
                  <a:gd name="connsiteY14" fmla="*/ 2990851 h 3921126"/>
                  <a:gd name="connsiteX15" fmla="*/ 936625 w 1781175"/>
                  <a:gd name="connsiteY15" fmla="*/ 2908301 h 3921126"/>
                  <a:gd name="connsiteX16" fmla="*/ 892175 w 1781175"/>
                  <a:gd name="connsiteY16" fmla="*/ 2908301 h 3921126"/>
                  <a:gd name="connsiteX17" fmla="*/ 898525 w 1781175"/>
                  <a:gd name="connsiteY17" fmla="*/ 2841626 h 3921126"/>
                  <a:gd name="connsiteX18" fmla="*/ 679450 w 1781175"/>
                  <a:gd name="connsiteY18" fmla="*/ 2867026 h 3921126"/>
                  <a:gd name="connsiteX19" fmla="*/ 885825 w 1781175"/>
                  <a:gd name="connsiteY19" fmla="*/ 2841626 h 3921126"/>
                  <a:gd name="connsiteX20" fmla="*/ 889000 w 1781175"/>
                  <a:gd name="connsiteY20" fmla="*/ 2692401 h 3921126"/>
                  <a:gd name="connsiteX21" fmla="*/ 806450 w 1781175"/>
                  <a:gd name="connsiteY21" fmla="*/ 2689226 h 3921126"/>
                  <a:gd name="connsiteX22" fmla="*/ 812800 w 1781175"/>
                  <a:gd name="connsiteY22" fmla="*/ 2619376 h 3921126"/>
                  <a:gd name="connsiteX23" fmla="*/ 765175 w 1781175"/>
                  <a:gd name="connsiteY23" fmla="*/ 2616201 h 3921126"/>
                  <a:gd name="connsiteX24" fmla="*/ 774700 w 1781175"/>
                  <a:gd name="connsiteY24" fmla="*/ 2479676 h 3921126"/>
                  <a:gd name="connsiteX25" fmla="*/ 746125 w 1781175"/>
                  <a:gd name="connsiteY25" fmla="*/ 2476501 h 3921126"/>
                  <a:gd name="connsiteX26" fmla="*/ 749300 w 1781175"/>
                  <a:gd name="connsiteY26" fmla="*/ 2336801 h 3921126"/>
                  <a:gd name="connsiteX27" fmla="*/ 749300 w 1781175"/>
                  <a:gd name="connsiteY27" fmla="*/ 2336801 h 3921126"/>
                  <a:gd name="connsiteX28" fmla="*/ 749300 w 1781175"/>
                  <a:gd name="connsiteY28" fmla="*/ 2336801 h 3921126"/>
                  <a:gd name="connsiteX29" fmla="*/ 349250 w 1781175"/>
                  <a:gd name="connsiteY29" fmla="*/ 2457451 h 3921126"/>
                  <a:gd name="connsiteX30" fmla="*/ 727075 w 1781175"/>
                  <a:gd name="connsiteY30" fmla="*/ 2339976 h 3921126"/>
                  <a:gd name="connsiteX31" fmla="*/ 730250 w 1781175"/>
                  <a:gd name="connsiteY31" fmla="*/ 2270126 h 3921126"/>
                  <a:gd name="connsiteX32" fmla="*/ 339725 w 1781175"/>
                  <a:gd name="connsiteY32" fmla="*/ 2327276 h 3921126"/>
                  <a:gd name="connsiteX33" fmla="*/ 717550 w 1781175"/>
                  <a:gd name="connsiteY33" fmla="*/ 2270126 h 3921126"/>
                  <a:gd name="connsiteX34" fmla="*/ 717550 w 1781175"/>
                  <a:gd name="connsiteY34" fmla="*/ 2206626 h 3921126"/>
                  <a:gd name="connsiteX35" fmla="*/ 368300 w 1781175"/>
                  <a:gd name="connsiteY35" fmla="*/ 2228851 h 3921126"/>
                  <a:gd name="connsiteX36" fmla="*/ 711200 w 1781175"/>
                  <a:gd name="connsiteY36" fmla="*/ 2203451 h 3921126"/>
                  <a:gd name="connsiteX37" fmla="*/ 711200 w 1781175"/>
                  <a:gd name="connsiteY37" fmla="*/ 2203451 h 3921126"/>
                  <a:gd name="connsiteX38" fmla="*/ 711200 w 1781175"/>
                  <a:gd name="connsiteY38" fmla="*/ 2203451 h 3921126"/>
                  <a:gd name="connsiteX39" fmla="*/ 889000 w 1781175"/>
                  <a:gd name="connsiteY39" fmla="*/ 2174876 h 3921126"/>
                  <a:gd name="connsiteX40" fmla="*/ 714375 w 1781175"/>
                  <a:gd name="connsiteY40" fmla="*/ 2184401 h 3921126"/>
                  <a:gd name="connsiteX41" fmla="*/ 377825 w 1781175"/>
                  <a:gd name="connsiteY41" fmla="*/ 2209801 h 3921126"/>
                  <a:gd name="connsiteX42" fmla="*/ 698500 w 1781175"/>
                  <a:gd name="connsiteY42" fmla="*/ 2184401 h 3921126"/>
                  <a:gd name="connsiteX43" fmla="*/ 701675 w 1781175"/>
                  <a:gd name="connsiteY43" fmla="*/ 2085976 h 3921126"/>
                  <a:gd name="connsiteX44" fmla="*/ 663575 w 1781175"/>
                  <a:gd name="connsiteY44" fmla="*/ 2079626 h 3921126"/>
                  <a:gd name="connsiteX45" fmla="*/ 669925 w 1781175"/>
                  <a:gd name="connsiteY45" fmla="*/ 2009776 h 3921126"/>
                  <a:gd name="connsiteX46" fmla="*/ 609600 w 1781175"/>
                  <a:gd name="connsiteY46" fmla="*/ 2003426 h 3921126"/>
                  <a:gd name="connsiteX47" fmla="*/ 615950 w 1781175"/>
                  <a:gd name="connsiteY47" fmla="*/ 1927226 h 3921126"/>
                  <a:gd name="connsiteX48" fmla="*/ 168275 w 1781175"/>
                  <a:gd name="connsiteY48" fmla="*/ 2003426 h 3921126"/>
                  <a:gd name="connsiteX49" fmla="*/ 600075 w 1781175"/>
                  <a:gd name="connsiteY49" fmla="*/ 1927226 h 3921126"/>
                  <a:gd name="connsiteX50" fmla="*/ 609600 w 1781175"/>
                  <a:gd name="connsiteY50" fmla="*/ 1876426 h 3921126"/>
                  <a:gd name="connsiteX51" fmla="*/ 568325 w 1781175"/>
                  <a:gd name="connsiteY51" fmla="*/ 1876426 h 3921126"/>
                  <a:gd name="connsiteX52" fmla="*/ 574675 w 1781175"/>
                  <a:gd name="connsiteY52" fmla="*/ 1809751 h 3921126"/>
                  <a:gd name="connsiteX53" fmla="*/ 234950 w 1781175"/>
                  <a:gd name="connsiteY53" fmla="*/ 1847851 h 3921126"/>
                  <a:gd name="connsiteX54" fmla="*/ 555625 w 1781175"/>
                  <a:gd name="connsiteY54" fmla="*/ 1809751 h 3921126"/>
                  <a:gd name="connsiteX55" fmla="*/ 555625 w 1781175"/>
                  <a:gd name="connsiteY55" fmla="*/ 1771651 h 3921126"/>
                  <a:gd name="connsiteX56" fmla="*/ 123825 w 1781175"/>
                  <a:gd name="connsiteY56" fmla="*/ 1812926 h 3921126"/>
                  <a:gd name="connsiteX57" fmla="*/ 546100 w 1781175"/>
                  <a:gd name="connsiteY57" fmla="*/ 1768476 h 3921126"/>
                  <a:gd name="connsiteX58" fmla="*/ 546100 w 1781175"/>
                  <a:gd name="connsiteY58" fmla="*/ 1628776 h 3921126"/>
                  <a:gd name="connsiteX59" fmla="*/ 146050 w 1781175"/>
                  <a:gd name="connsiteY59" fmla="*/ 1698626 h 3921126"/>
                  <a:gd name="connsiteX60" fmla="*/ 520700 w 1781175"/>
                  <a:gd name="connsiteY60" fmla="*/ 1619251 h 3921126"/>
                  <a:gd name="connsiteX61" fmla="*/ 530225 w 1781175"/>
                  <a:gd name="connsiteY61" fmla="*/ 1447801 h 3921126"/>
                  <a:gd name="connsiteX62" fmla="*/ 41275 w 1781175"/>
                  <a:gd name="connsiteY62" fmla="*/ 1514476 h 3921126"/>
                  <a:gd name="connsiteX63" fmla="*/ 514350 w 1781175"/>
                  <a:gd name="connsiteY63" fmla="*/ 1450976 h 3921126"/>
                  <a:gd name="connsiteX64" fmla="*/ 517525 w 1781175"/>
                  <a:gd name="connsiteY64" fmla="*/ 1317626 h 3921126"/>
                  <a:gd name="connsiteX65" fmla="*/ 460375 w 1781175"/>
                  <a:gd name="connsiteY65" fmla="*/ 1314451 h 3921126"/>
                  <a:gd name="connsiteX66" fmla="*/ 469900 w 1781175"/>
                  <a:gd name="connsiteY66" fmla="*/ 1133476 h 3921126"/>
                  <a:gd name="connsiteX67" fmla="*/ 441325 w 1781175"/>
                  <a:gd name="connsiteY67" fmla="*/ 1127126 h 3921126"/>
                  <a:gd name="connsiteX68" fmla="*/ 444500 w 1781175"/>
                  <a:gd name="connsiteY68" fmla="*/ 1050926 h 3921126"/>
                  <a:gd name="connsiteX69" fmla="*/ 88900 w 1781175"/>
                  <a:gd name="connsiteY69" fmla="*/ 1143001 h 3921126"/>
                  <a:gd name="connsiteX70" fmla="*/ 431800 w 1781175"/>
                  <a:gd name="connsiteY70" fmla="*/ 1054101 h 3921126"/>
                  <a:gd name="connsiteX71" fmla="*/ 441325 w 1781175"/>
                  <a:gd name="connsiteY71" fmla="*/ 873126 h 3921126"/>
                  <a:gd name="connsiteX72" fmla="*/ 0 w 1781175"/>
                  <a:gd name="connsiteY72" fmla="*/ 952501 h 3921126"/>
                  <a:gd name="connsiteX73" fmla="*/ 396875 w 1781175"/>
                  <a:gd name="connsiteY73" fmla="*/ 879476 h 3921126"/>
                  <a:gd name="connsiteX74" fmla="*/ 400050 w 1781175"/>
                  <a:gd name="connsiteY74" fmla="*/ 781051 h 3921126"/>
                  <a:gd name="connsiteX75" fmla="*/ 365125 w 1781175"/>
                  <a:gd name="connsiteY75" fmla="*/ 777876 h 3921126"/>
                  <a:gd name="connsiteX76" fmla="*/ 365125 w 1781175"/>
                  <a:gd name="connsiteY76" fmla="*/ 676276 h 3921126"/>
                  <a:gd name="connsiteX77" fmla="*/ 346075 w 1781175"/>
                  <a:gd name="connsiteY77" fmla="*/ 571501 h 3921126"/>
                  <a:gd name="connsiteX78" fmla="*/ 336550 w 1781175"/>
                  <a:gd name="connsiteY78" fmla="*/ 479426 h 3921126"/>
                  <a:gd name="connsiteX79" fmla="*/ 301625 w 1781175"/>
                  <a:gd name="connsiteY79" fmla="*/ 346076 h 3921126"/>
                  <a:gd name="connsiteX80" fmla="*/ 266700 w 1781175"/>
                  <a:gd name="connsiteY80" fmla="*/ 266701 h 3921126"/>
                  <a:gd name="connsiteX81" fmla="*/ 250825 w 1781175"/>
                  <a:gd name="connsiteY81" fmla="*/ 165101 h 3921126"/>
                  <a:gd name="connsiteX82" fmla="*/ 244475 w 1781175"/>
                  <a:gd name="connsiteY82" fmla="*/ 82551 h 3921126"/>
                  <a:gd name="connsiteX83" fmla="*/ 206375 w 1781175"/>
                  <a:gd name="connsiteY83" fmla="*/ 60326 h 3921126"/>
                  <a:gd name="connsiteX84" fmla="*/ 200025 w 1781175"/>
                  <a:gd name="connsiteY84" fmla="*/ 0 h 3921126"/>
                  <a:gd name="connsiteX0" fmla="*/ 1736725 w 1739900"/>
                  <a:gd name="connsiteY0" fmla="*/ 3921126 h 3921126"/>
                  <a:gd name="connsiteX1" fmla="*/ 1739900 w 1739900"/>
                  <a:gd name="connsiteY1" fmla="*/ 3556001 h 3921126"/>
                  <a:gd name="connsiteX2" fmla="*/ 1527175 w 1739900"/>
                  <a:gd name="connsiteY2" fmla="*/ 3556001 h 3921126"/>
                  <a:gd name="connsiteX3" fmla="*/ 1530350 w 1739900"/>
                  <a:gd name="connsiteY3" fmla="*/ 3435351 h 3921126"/>
                  <a:gd name="connsiteX4" fmla="*/ 1466850 w 1739900"/>
                  <a:gd name="connsiteY4" fmla="*/ 3435351 h 3921126"/>
                  <a:gd name="connsiteX5" fmla="*/ 1470025 w 1739900"/>
                  <a:gd name="connsiteY5" fmla="*/ 3321051 h 3921126"/>
                  <a:gd name="connsiteX6" fmla="*/ 1250950 w 1739900"/>
                  <a:gd name="connsiteY6" fmla="*/ 3324226 h 3921126"/>
                  <a:gd name="connsiteX7" fmla="*/ 1254125 w 1739900"/>
                  <a:gd name="connsiteY7" fmla="*/ 3228976 h 3921126"/>
                  <a:gd name="connsiteX8" fmla="*/ 1120775 w 1739900"/>
                  <a:gd name="connsiteY8" fmla="*/ 3228976 h 3921126"/>
                  <a:gd name="connsiteX9" fmla="*/ 1120775 w 1739900"/>
                  <a:gd name="connsiteY9" fmla="*/ 3143251 h 3921126"/>
                  <a:gd name="connsiteX10" fmla="*/ 993775 w 1739900"/>
                  <a:gd name="connsiteY10" fmla="*/ 3140076 h 3921126"/>
                  <a:gd name="connsiteX11" fmla="*/ 996950 w 1739900"/>
                  <a:gd name="connsiteY11" fmla="*/ 3067051 h 3921126"/>
                  <a:gd name="connsiteX12" fmla="*/ 946150 w 1739900"/>
                  <a:gd name="connsiteY12" fmla="*/ 3067051 h 3921126"/>
                  <a:gd name="connsiteX13" fmla="*/ 949325 w 1739900"/>
                  <a:gd name="connsiteY13" fmla="*/ 2990851 h 3921126"/>
                  <a:gd name="connsiteX14" fmla="*/ 892175 w 1739900"/>
                  <a:gd name="connsiteY14" fmla="*/ 2990851 h 3921126"/>
                  <a:gd name="connsiteX15" fmla="*/ 895350 w 1739900"/>
                  <a:gd name="connsiteY15" fmla="*/ 2908301 h 3921126"/>
                  <a:gd name="connsiteX16" fmla="*/ 850900 w 1739900"/>
                  <a:gd name="connsiteY16" fmla="*/ 2908301 h 3921126"/>
                  <a:gd name="connsiteX17" fmla="*/ 857250 w 1739900"/>
                  <a:gd name="connsiteY17" fmla="*/ 2841626 h 3921126"/>
                  <a:gd name="connsiteX18" fmla="*/ 638175 w 1739900"/>
                  <a:gd name="connsiteY18" fmla="*/ 2867026 h 3921126"/>
                  <a:gd name="connsiteX19" fmla="*/ 844550 w 1739900"/>
                  <a:gd name="connsiteY19" fmla="*/ 2841626 h 3921126"/>
                  <a:gd name="connsiteX20" fmla="*/ 847725 w 1739900"/>
                  <a:gd name="connsiteY20" fmla="*/ 2692401 h 3921126"/>
                  <a:gd name="connsiteX21" fmla="*/ 765175 w 1739900"/>
                  <a:gd name="connsiteY21" fmla="*/ 2689226 h 3921126"/>
                  <a:gd name="connsiteX22" fmla="*/ 771525 w 1739900"/>
                  <a:gd name="connsiteY22" fmla="*/ 2619376 h 3921126"/>
                  <a:gd name="connsiteX23" fmla="*/ 723900 w 1739900"/>
                  <a:gd name="connsiteY23" fmla="*/ 2616201 h 3921126"/>
                  <a:gd name="connsiteX24" fmla="*/ 733425 w 1739900"/>
                  <a:gd name="connsiteY24" fmla="*/ 2479676 h 3921126"/>
                  <a:gd name="connsiteX25" fmla="*/ 704850 w 1739900"/>
                  <a:gd name="connsiteY25" fmla="*/ 2476501 h 3921126"/>
                  <a:gd name="connsiteX26" fmla="*/ 708025 w 1739900"/>
                  <a:gd name="connsiteY26" fmla="*/ 2336801 h 3921126"/>
                  <a:gd name="connsiteX27" fmla="*/ 708025 w 1739900"/>
                  <a:gd name="connsiteY27" fmla="*/ 2336801 h 3921126"/>
                  <a:gd name="connsiteX28" fmla="*/ 708025 w 1739900"/>
                  <a:gd name="connsiteY28" fmla="*/ 2336801 h 3921126"/>
                  <a:gd name="connsiteX29" fmla="*/ 307975 w 1739900"/>
                  <a:gd name="connsiteY29" fmla="*/ 2457451 h 3921126"/>
                  <a:gd name="connsiteX30" fmla="*/ 685800 w 1739900"/>
                  <a:gd name="connsiteY30" fmla="*/ 2339976 h 3921126"/>
                  <a:gd name="connsiteX31" fmla="*/ 688975 w 1739900"/>
                  <a:gd name="connsiteY31" fmla="*/ 2270126 h 3921126"/>
                  <a:gd name="connsiteX32" fmla="*/ 298450 w 1739900"/>
                  <a:gd name="connsiteY32" fmla="*/ 2327276 h 3921126"/>
                  <a:gd name="connsiteX33" fmla="*/ 676275 w 1739900"/>
                  <a:gd name="connsiteY33" fmla="*/ 2270126 h 3921126"/>
                  <a:gd name="connsiteX34" fmla="*/ 676275 w 1739900"/>
                  <a:gd name="connsiteY34" fmla="*/ 2206626 h 3921126"/>
                  <a:gd name="connsiteX35" fmla="*/ 327025 w 1739900"/>
                  <a:gd name="connsiteY35" fmla="*/ 2228851 h 3921126"/>
                  <a:gd name="connsiteX36" fmla="*/ 669925 w 1739900"/>
                  <a:gd name="connsiteY36" fmla="*/ 2203451 h 3921126"/>
                  <a:gd name="connsiteX37" fmla="*/ 669925 w 1739900"/>
                  <a:gd name="connsiteY37" fmla="*/ 2203451 h 3921126"/>
                  <a:gd name="connsiteX38" fmla="*/ 669925 w 1739900"/>
                  <a:gd name="connsiteY38" fmla="*/ 2203451 h 3921126"/>
                  <a:gd name="connsiteX39" fmla="*/ 847725 w 1739900"/>
                  <a:gd name="connsiteY39" fmla="*/ 2174876 h 3921126"/>
                  <a:gd name="connsiteX40" fmla="*/ 673100 w 1739900"/>
                  <a:gd name="connsiteY40" fmla="*/ 2184401 h 3921126"/>
                  <a:gd name="connsiteX41" fmla="*/ 336550 w 1739900"/>
                  <a:gd name="connsiteY41" fmla="*/ 2209801 h 3921126"/>
                  <a:gd name="connsiteX42" fmla="*/ 657225 w 1739900"/>
                  <a:gd name="connsiteY42" fmla="*/ 2184401 h 3921126"/>
                  <a:gd name="connsiteX43" fmla="*/ 660400 w 1739900"/>
                  <a:gd name="connsiteY43" fmla="*/ 2085976 h 3921126"/>
                  <a:gd name="connsiteX44" fmla="*/ 622300 w 1739900"/>
                  <a:gd name="connsiteY44" fmla="*/ 2079626 h 3921126"/>
                  <a:gd name="connsiteX45" fmla="*/ 628650 w 1739900"/>
                  <a:gd name="connsiteY45" fmla="*/ 2009776 h 3921126"/>
                  <a:gd name="connsiteX46" fmla="*/ 568325 w 1739900"/>
                  <a:gd name="connsiteY46" fmla="*/ 2003426 h 3921126"/>
                  <a:gd name="connsiteX47" fmla="*/ 574675 w 1739900"/>
                  <a:gd name="connsiteY47" fmla="*/ 1927226 h 3921126"/>
                  <a:gd name="connsiteX48" fmla="*/ 127000 w 1739900"/>
                  <a:gd name="connsiteY48" fmla="*/ 2003426 h 3921126"/>
                  <a:gd name="connsiteX49" fmla="*/ 558800 w 1739900"/>
                  <a:gd name="connsiteY49" fmla="*/ 1927226 h 3921126"/>
                  <a:gd name="connsiteX50" fmla="*/ 568325 w 1739900"/>
                  <a:gd name="connsiteY50" fmla="*/ 1876426 h 3921126"/>
                  <a:gd name="connsiteX51" fmla="*/ 527050 w 1739900"/>
                  <a:gd name="connsiteY51" fmla="*/ 1876426 h 3921126"/>
                  <a:gd name="connsiteX52" fmla="*/ 533400 w 1739900"/>
                  <a:gd name="connsiteY52" fmla="*/ 1809751 h 3921126"/>
                  <a:gd name="connsiteX53" fmla="*/ 193675 w 1739900"/>
                  <a:gd name="connsiteY53" fmla="*/ 1847851 h 3921126"/>
                  <a:gd name="connsiteX54" fmla="*/ 514350 w 1739900"/>
                  <a:gd name="connsiteY54" fmla="*/ 1809751 h 3921126"/>
                  <a:gd name="connsiteX55" fmla="*/ 514350 w 1739900"/>
                  <a:gd name="connsiteY55" fmla="*/ 1771651 h 3921126"/>
                  <a:gd name="connsiteX56" fmla="*/ 82550 w 1739900"/>
                  <a:gd name="connsiteY56" fmla="*/ 1812926 h 3921126"/>
                  <a:gd name="connsiteX57" fmla="*/ 504825 w 1739900"/>
                  <a:gd name="connsiteY57" fmla="*/ 1768476 h 3921126"/>
                  <a:gd name="connsiteX58" fmla="*/ 504825 w 1739900"/>
                  <a:gd name="connsiteY58" fmla="*/ 1628776 h 3921126"/>
                  <a:gd name="connsiteX59" fmla="*/ 104775 w 1739900"/>
                  <a:gd name="connsiteY59" fmla="*/ 1698626 h 3921126"/>
                  <a:gd name="connsiteX60" fmla="*/ 479425 w 1739900"/>
                  <a:gd name="connsiteY60" fmla="*/ 1619251 h 3921126"/>
                  <a:gd name="connsiteX61" fmla="*/ 488950 w 1739900"/>
                  <a:gd name="connsiteY61" fmla="*/ 1447801 h 3921126"/>
                  <a:gd name="connsiteX62" fmla="*/ 0 w 1739900"/>
                  <a:gd name="connsiteY62" fmla="*/ 1514476 h 3921126"/>
                  <a:gd name="connsiteX63" fmla="*/ 473075 w 1739900"/>
                  <a:gd name="connsiteY63" fmla="*/ 1450976 h 3921126"/>
                  <a:gd name="connsiteX64" fmla="*/ 476250 w 1739900"/>
                  <a:gd name="connsiteY64" fmla="*/ 1317626 h 3921126"/>
                  <a:gd name="connsiteX65" fmla="*/ 419100 w 1739900"/>
                  <a:gd name="connsiteY65" fmla="*/ 1314451 h 3921126"/>
                  <a:gd name="connsiteX66" fmla="*/ 428625 w 1739900"/>
                  <a:gd name="connsiteY66" fmla="*/ 1133476 h 3921126"/>
                  <a:gd name="connsiteX67" fmla="*/ 400050 w 1739900"/>
                  <a:gd name="connsiteY67" fmla="*/ 1127126 h 3921126"/>
                  <a:gd name="connsiteX68" fmla="*/ 403225 w 1739900"/>
                  <a:gd name="connsiteY68" fmla="*/ 1050926 h 3921126"/>
                  <a:gd name="connsiteX69" fmla="*/ 47625 w 1739900"/>
                  <a:gd name="connsiteY69" fmla="*/ 1143001 h 3921126"/>
                  <a:gd name="connsiteX70" fmla="*/ 390525 w 1739900"/>
                  <a:gd name="connsiteY70" fmla="*/ 1054101 h 3921126"/>
                  <a:gd name="connsiteX71" fmla="*/ 400050 w 1739900"/>
                  <a:gd name="connsiteY71" fmla="*/ 873126 h 3921126"/>
                  <a:gd name="connsiteX72" fmla="*/ 355600 w 1739900"/>
                  <a:gd name="connsiteY72" fmla="*/ 879476 h 3921126"/>
                  <a:gd name="connsiteX73" fmla="*/ 358775 w 1739900"/>
                  <a:gd name="connsiteY73" fmla="*/ 781051 h 3921126"/>
                  <a:gd name="connsiteX74" fmla="*/ 323850 w 1739900"/>
                  <a:gd name="connsiteY74" fmla="*/ 777876 h 3921126"/>
                  <a:gd name="connsiteX75" fmla="*/ 323850 w 1739900"/>
                  <a:gd name="connsiteY75" fmla="*/ 676276 h 3921126"/>
                  <a:gd name="connsiteX76" fmla="*/ 304800 w 1739900"/>
                  <a:gd name="connsiteY76" fmla="*/ 571501 h 3921126"/>
                  <a:gd name="connsiteX77" fmla="*/ 295275 w 1739900"/>
                  <a:gd name="connsiteY77" fmla="*/ 479426 h 3921126"/>
                  <a:gd name="connsiteX78" fmla="*/ 260350 w 1739900"/>
                  <a:gd name="connsiteY78" fmla="*/ 346076 h 3921126"/>
                  <a:gd name="connsiteX79" fmla="*/ 225425 w 1739900"/>
                  <a:gd name="connsiteY79" fmla="*/ 266701 h 3921126"/>
                  <a:gd name="connsiteX80" fmla="*/ 209550 w 1739900"/>
                  <a:gd name="connsiteY80" fmla="*/ 165101 h 3921126"/>
                  <a:gd name="connsiteX81" fmla="*/ 203200 w 1739900"/>
                  <a:gd name="connsiteY81" fmla="*/ 82551 h 3921126"/>
                  <a:gd name="connsiteX82" fmla="*/ 165100 w 1739900"/>
                  <a:gd name="connsiteY82" fmla="*/ 60326 h 3921126"/>
                  <a:gd name="connsiteX83" fmla="*/ 158750 w 1739900"/>
                  <a:gd name="connsiteY83" fmla="*/ 0 h 3921126"/>
                  <a:gd name="connsiteX0" fmla="*/ 1736725 w 1739900"/>
                  <a:gd name="connsiteY0" fmla="*/ 3921126 h 3921126"/>
                  <a:gd name="connsiteX1" fmla="*/ 1739900 w 1739900"/>
                  <a:gd name="connsiteY1" fmla="*/ 3556001 h 3921126"/>
                  <a:gd name="connsiteX2" fmla="*/ 1527175 w 1739900"/>
                  <a:gd name="connsiteY2" fmla="*/ 3556001 h 3921126"/>
                  <a:gd name="connsiteX3" fmla="*/ 1530350 w 1739900"/>
                  <a:gd name="connsiteY3" fmla="*/ 3435351 h 3921126"/>
                  <a:gd name="connsiteX4" fmla="*/ 1466850 w 1739900"/>
                  <a:gd name="connsiteY4" fmla="*/ 3435351 h 3921126"/>
                  <a:gd name="connsiteX5" fmla="*/ 1470025 w 1739900"/>
                  <a:gd name="connsiteY5" fmla="*/ 3321051 h 3921126"/>
                  <a:gd name="connsiteX6" fmla="*/ 1250950 w 1739900"/>
                  <a:gd name="connsiteY6" fmla="*/ 3324226 h 3921126"/>
                  <a:gd name="connsiteX7" fmla="*/ 1254125 w 1739900"/>
                  <a:gd name="connsiteY7" fmla="*/ 3228976 h 3921126"/>
                  <a:gd name="connsiteX8" fmla="*/ 1120775 w 1739900"/>
                  <a:gd name="connsiteY8" fmla="*/ 3228976 h 3921126"/>
                  <a:gd name="connsiteX9" fmla="*/ 1120775 w 1739900"/>
                  <a:gd name="connsiteY9" fmla="*/ 3143251 h 3921126"/>
                  <a:gd name="connsiteX10" fmla="*/ 993775 w 1739900"/>
                  <a:gd name="connsiteY10" fmla="*/ 3140076 h 3921126"/>
                  <a:gd name="connsiteX11" fmla="*/ 996950 w 1739900"/>
                  <a:gd name="connsiteY11" fmla="*/ 3067051 h 3921126"/>
                  <a:gd name="connsiteX12" fmla="*/ 946150 w 1739900"/>
                  <a:gd name="connsiteY12" fmla="*/ 3067051 h 3921126"/>
                  <a:gd name="connsiteX13" fmla="*/ 949325 w 1739900"/>
                  <a:gd name="connsiteY13" fmla="*/ 2990851 h 3921126"/>
                  <a:gd name="connsiteX14" fmla="*/ 892175 w 1739900"/>
                  <a:gd name="connsiteY14" fmla="*/ 2990851 h 3921126"/>
                  <a:gd name="connsiteX15" fmla="*/ 895350 w 1739900"/>
                  <a:gd name="connsiteY15" fmla="*/ 2908301 h 3921126"/>
                  <a:gd name="connsiteX16" fmla="*/ 850900 w 1739900"/>
                  <a:gd name="connsiteY16" fmla="*/ 2908301 h 3921126"/>
                  <a:gd name="connsiteX17" fmla="*/ 857250 w 1739900"/>
                  <a:gd name="connsiteY17" fmla="*/ 2841626 h 3921126"/>
                  <a:gd name="connsiteX18" fmla="*/ 638175 w 1739900"/>
                  <a:gd name="connsiteY18" fmla="*/ 2867026 h 3921126"/>
                  <a:gd name="connsiteX19" fmla="*/ 844550 w 1739900"/>
                  <a:gd name="connsiteY19" fmla="*/ 2841626 h 3921126"/>
                  <a:gd name="connsiteX20" fmla="*/ 847725 w 1739900"/>
                  <a:gd name="connsiteY20" fmla="*/ 2692401 h 3921126"/>
                  <a:gd name="connsiteX21" fmla="*/ 765175 w 1739900"/>
                  <a:gd name="connsiteY21" fmla="*/ 2689226 h 3921126"/>
                  <a:gd name="connsiteX22" fmla="*/ 771525 w 1739900"/>
                  <a:gd name="connsiteY22" fmla="*/ 2619376 h 3921126"/>
                  <a:gd name="connsiteX23" fmla="*/ 723900 w 1739900"/>
                  <a:gd name="connsiteY23" fmla="*/ 2616201 h 3921126"/>
                  <a:gd name="connsiteX24" fmla="*/ 733425 w 1739900"/>
                  <a:gd name="connsiteY24" fmla="*/ 2479676 h 3921126"/>
                  <a:gd name="connsiteX25" fmla="*/ 704850 w 1739900"/>
                  <a:gd name="connsiteY25" fmla="*/ 2476501 h 3921126"/>
                  <a:gd name="connsiteX26" fmla="*/ 708025 w 1739900"/>
                  <a:gd name="connsiteY26" fmla="*/ 2336801 h 3921126"/>
                  <a:gd name="connsiteX27" fmla="*/ 708025 w 1739900"/>
                  <a:gd name="connsiteY27" fmla="*/ 2336801 h 3921126"/>
                  <a:gd name="connsiteX28" fmla="*/ 708025 w 1739900"/>
                  <a:gd name="connsiteY28" fmla="*/ 2336801 h 3921126"/>
                  <a:gd name="connsiteX29" fmla="*/ 307975 w 1739900"/>
                  <a:gd name="connsiteY29" fmla="*/ 2457451 h 3921126"/>
                  <a:gd name="connsiteX30" fmla="*/ 685800 w 1739900"/>
                  <a:gd name="connsiteY30" fmla="*/ 2339976 h 3921126"/>
                  <a:gd name="connsiteX31" fmla="*/ 688975 w 1739900"/>
                  <a:gd name="connsiteY31" fmla="*/ 2270126 h 3921126"/>
                  <a:gd name="connsiteX32" fmla="*/ 298450 w 1739900"/>
                  <a:gd name="connsiteY32" fmla="*/ 2327276 h 3921126"/>
                  <a:gd name="connsiteX33" fmla="*/ 676275 w 1739900"/>
                  <a:gd name="connsiteY33" fmla="*/ 2270126 h 3921126"/>
                  <a:gd name="connsiteX34" fmla="*/ 676275 w 1739900"/>
                  <a:gd name="connsiteY34" fmla="*/ 2206626 h 3921126"/>
                  <a:gd name="connsiteX35" fmla="*/ 327025 w 1739900"/>
                  <a:gd name="connsiteY35" fmla="*/ 2228851 h 3921126"/>
                  <a:gd name="connsiteX36" fmla="*/ 669925 w 1739900"/>
                  <a:gd name="connsiteY36" fmla="*/ 2203451 h 3921126"/>
                  <a:gd name="connsiteX37" fmla="*/ 669925 w 1739900"/>
                  <a:gd name="connsiteY37" fmla="*/ 2203451 h 3921126"/>
                  <a:gd name="connsiteX38" fmla="*/ 669925 w 1739900"/>
                  <a:gd name="connsiteY38" fmla="*/ 2203451 h 3921126"/>
                  <a:gd name="connsiteX39" fmla="*/ 847725 w 1739900"/>
                  <a:gd name="connsiteY39" fmla="*/ 2174876 h 3921126"/>
                  <a:gd name="connsiteX40" fmla="*/ 673100 w 1739900"/>
                  <a:gd name="connsiteY40" fmla="*/ 2184401 h 3921126"/>
                  <a:gd name="connsiteX41" fmla="*/ 336550 w 1739900"/>
                  <a:gd name="connsiteY41" fmla="*/ 2209801 h 3921126"/>
                  <a:gd name="connsiteX42" fmla="*/ 657225 w 1739900"/>
                  <a:gd name="connsiteY42" fmla="*/ 2184401 h 3921126"/>
                  <a:gd name="connsiteX43" fmla="*/ 660400 w 1739900"/>
                  <a:gd name="connsiteY43" fmla="*/ 2085976 h 3921126"/>
                  <a:gd name="connsiteX44" fmla="*/ 622300 w 1739900"/>
                  <a:gd name="connsiteY44" fmla="*/ 2079626 h 3921126"/>
                  <a:gd name="connsiteX45" fmla="*/ 628650 w 1739900"/>
                  <a:gd name="connsiteY45" fmla="*/ 2009776 h 3921126"/>
                  <a:gd name="connsiteX46" fmla="*/ 568325 w 1739900"/>
                  <a:gd name="connsiteY46" fmla="*/ 2003426 h 3921126"/>
                  <a:gd name="connsiteX47" fmla="*/ 574675 w 1739900"/>
                  <a:gd name="connsiteY47" fmla="*/ 1927226 h 3921126"/>
                  <a:gd name="connsiteX48" fmla="*/ 127000 w 1739900"/>
                  <a:gd name="connsiteY48" fmla="*/ 2003426 h 3921126"/>
                  <a:gd name="connsiteX49" fmla="*/ 558800 w 1739900"/>
                  <a:gd name="connsiteY49" fmla="*/ 1927226 h 3921126"/>
                  <a:gd name="connsiteX50" fmla="*/ 568325 w 1739900"/>
                  <a:gd name="connsiteY50" fmla="*/ 1876426 h 3921126"/>
                  <a:gd name="connsiteX51" fmla="*/ 527050 w 1739900"/>
                  <a:gd name="connsiteY51" fmla="*/ 1876426 h 3921126"/>
                  <a:gd name="connsiteX52" fmla="*/ 533400 w 1739900"/>
                  <a:gd name="connsiteY52" fmla="*/ 1809751 h 3921126"/>
                  <a:gd name="connsiteX53" fmla="*/ 193675 w 1739900"/>
                  <a:gd name="connsiteY53" fmla="*/ 1847851 h 3921126"/>
                  <a:gd name="connsiteX54" fmla="*/ 514350 w 1739900"/>
                  <a:gd name="connsiteY54" fmla="*/ 1809751 h 3921126"/>
                  <a:gd name="connsiteX55" fmla="*/ 514350 w 1739900"/>
                  <a:gd name="connsiteY55" fmla="*/ 1771651 h 3921126"/>
                  <a:gd name="connsiteX56" fmla="*/ 82550 w 1739900"/>
                  <a:gd name="connsiteY56" fmla="*/ 1812926 h 3921126"/>
                  <a:gd name="connsiteX57" fmla="*/ 504825 w 1739900"/>
                  <a:gd name="connsiteY57" fmla="*/ 1768476 h 3921126"/>
                  <a:gd name="connsiteX58" fmla="*/ 504825 w 1739900"/>
                  <a:gd name="connsiteY58" fmla="*/ 1628776 h 3921126"/>
                  <a:gd name="connsiteX59" fmla="*/ 104775 w 1739900"/>
                  <a:gd name="connsiteY59" fmla="*/ 1698626 h 3921126"/>
                  <a:gd name="connsiteX60" fmla="*/ 479425 w 1739900"/>
                  <a:gd name="connsiteY60" fmla="*/ 1619251 h 3921126"/>
                  <a:gd name="connsiteX61" fmla="*/ 488950 w 1739900"/>
                  <a:gd name="connsiteY61" fmla="*/ 1447801 h 3921126"/>
                  <a:gd name="connsiteX62" fmla="*/ 0 w 1739900"/>
                  <a:gd name="connsiteY62" fmla="*/ 1514476 h 3921126"/>
                  <a:gd name="connsiteX63" fmla="*/ 473075 w 1739900"/>
                  <a:gd name="connsiteY63" fmla="*/ 1450976 h 3921126"/>
                  <a:gd name="connsiteX64" fmla="*/ 476250 w 1739900"/>
                  <a:gd name="connsiteY64" fmla="*/ 1317626 h 3921126"/>
                  <a:gd name="connsiteX65" fmla="*/ 419100 w 1739900"/>
                  <a:gd name="connsiteY65" fmla="*/ 1314451 h 3921126"/>
                  <a:gd name="connsiteX66" fmla="*/ 428625 w 1739900"/>
                  <a:gd name="connsiteY66" fmla="*/ 1133476 h 3921126"/>
                  <a:gd name="connsiteX67" fmla="*/ 400050 w 1739900"/>
                  <a:gd name="connsiteY67" fmla="*/ 1127126 h 3921126"/>
                  <a:gd name="connsiteX68" fmla="*/ 403225 w 1739900"/>
                  <a:gd name="connsiteY68" fmla="*/ 1050926 h 3921126"/>
                  <a:gd name="connsiteX69" fmla="*/ 390525 w 1739900"/>
                  <a:gd name="connsiteY69" fmla="*/ 1054101 h 3921126"/>
                  <a:gd name="connsiteX70" fmla="*/ 400050 w 1739900"/>
                  <a:gd name="connsiteY70" fmla="*/ 873126 h 3921126"/>
                  <a:gd name="connsiteX71" fmla="*/ 355600 w 1739900"/>
                  <a:gd name="connsiteY71" fmla="*/ 879476 h 3921126"/>
                  <a:gd name="connsiteX72" fmla="*/ 358775 w 1739900"/>
                  <a:gd name="connsiteY72" fmla="*/ 781051 h 3921126"/>
                  <a:gd name="connsiteX73" fmla="*/ 323850 w 1739900"/>
                  <a:gd name="connsiteY73" fmla="*/ 777876 h 3921126"/>
                  <a:gd name="connsiteX74" fmla="*/ 323850 w 1739900"/>
                  <a:gd name="connsiteY74" fmla="*/ 676276 h 3921126"/>
                  <a:gd name="connsiteX75" fmla="*/ 304800 w 1739900"/>
                  <a:gd name="connsiteY75" fmla="*/ 571501 h 3921126"/>
                  <a:gd name="connsiteX76" fmla="*/ 295275 w 1739900"/>
                  <a:gd name="connsiteY76" fmla="*/ 479426 h 3921126"/>
                  <a:gd name="connsiteX77" fmla="*/ 260350 w 1739900"/>
                  <a:gd name="connsiteY77" fmla="*/ 346076 h 3921126"/>
                  <a:gd name="connsiteX78" fmla="*/ 225425 w 1739900"/>
                  <a:gd name="connsiteY78" fmla="*/ 266701 h 3921126"/>
                  <a:gd name="connsiteX79" fmla="*/ 209550 w 1739900"/>
                  <a:gd name="connsiteY79" fmla="*/ 165101 h 3921126"/>
                  <a:gd name="connsiteX80" fmla="*/ 203200 w 1739900"/>
                  <a:gd name="connsiteY80" fmla="*/ 82551 h 3921126"/>
                  <a:gd name="connsiteX81" fmla="*/ 165100 w 1739900"/>
                  <a:gd name="connsiteY81" fmla="*/ 60326 h 3921126"/>
                  <a:gd name="connsiteX82" fmla="*/ 158750 w 1739900"/>
                  <a:gd name="connsiteY82" fmla="*/ 0 h 3921126"/>
                  <a:gd name="connsiteX0" fmla="*/ 1654175 w 1657350"/>
                  <a:gd name="connsiteY0" fmla="*/ 3921126 h 3921126"/>
                  <a:gd name="connsiteX1" fmla="*/ 1657350 w 1657350"/>
                  <a:gd name="connsiteY1" fmla="*/ 3556001 h 3921126"/>
                  <a:gd name="connsiteX2" fmla="*/ 1444625 w 1657350"/>
                  <a:gd name="connsiteY2" fmla="*/ 3556001 h 3921126"/>
                  <a:gd name="connsiteX3" fmla="*/ 1447800 w 1657350"/>
                  <a:gd name="connsiteY3" fmla="*/ 3435351 h 3921126"/>
                  <a:gd name="connsiteX4" fmla="*/ 1384300 w 1657350"/>
                  <a:gd name="connsiteY4" fmla="*/ 3435351 h 3921126"/>
                  <a:gd name="connsiteX5" fmla="*/ 1387475 w 1657350"/>
                  <a:gd name="connsiteY5" fmla="*/ 3321051 h 3921126"/>
                  <a:gd name="connsiteX6" fmla="*/ 1168400 w 1657350"/>
                  <a:gd name="connsiteY6" fmla="*/ 3324226 h 3921126"/>
                  <a:gd name="connsiteX7" fmla="*/ 1171575 w 1657350"/>
                  <a:gd name="connsiteY7" fmla="*/ 3228976 h 3921126"/>
                  <a:gd name="connsiteX8" fmla="*/ 1038225 w 1657350"/>
                  <a:gd name="connsiteY8" fmla="*/ 3228976 h 3921126"/>
                  <a:gd name="connsiteX9" fmla="*/ 1038225 w 1657350"/>
                  <a:gd name="connsiteY9" fmla="*/ 3143251 h 3921126"/>
                  <a:gd name="connsiteX10" fmla="*/ 911225 w 1657350"/>
                  <a:gd name="connsiteY10" fmla="*/ 3140076 h 3921126"/>
                  <a:gd name="connsiteX11" fmla="*/ 914400 w 1657350"/>
                  <a:gd name="connsiteY11" fmla="*/ 3067051 h 3921126"/>
                  <a:gd name="connsiteX12" fmla="*/ 863600 w 1657350"/>
                  <a:gd name="connsiteY12" fmla="*/ 3067051 h 3921126"/>
                  <a:gd name="connsiteX13" fmla="*/ 866775 w 1657350"/>
                  <a:gd name="connsiteY13" fmla="*/ 2990851 h 3921126"/>
                  <a:gd name="connsiteX14" fmla="*/ 809625 w 1657350"/>
                  <a:gd name="connsiteY14" fmla="*/ 2990851 h 3921126"/>
                  <a:gd name="connsiteX15" fmla="*/ 812800 w 1657350"/>
                  <a:gd name="connsiteY15" fmla="*/ 2908301 h 3921126"/>
                  <a:gd name="connsiteX16" fmla="*/ 768350 w 1657350"/>
                  <a:gd name="connsiteY16" fmla="*/ 2908301 h 3921126"/>
                  <a:gd name="connsiteX17" fmla="*/ 774700 w 1657350"/>
                  <a:gd name="connsiteY17" fmla="*/ 2841626 h 3921126"/>
                  <a:gd name="connsiteX18" fmla="*/ 555625 w 1657350"/>
                  <a:gd name="connsiteY18" fmla="*/ 2867026 h 3921126"/>
                  <a:gd name="connsiteX19" fmla="*/ 762000 w 1657350"/>
                  <a:gd name="connsiteY19" fmla="*/ 2841626 h 3921126"/>
                  <a:gd name="connsiteX20" fmla="*/ 765175 w 1657350"/>
                  <a:gd name="connsiteY20" fmla="*/ 2692401 h 3921126"/>
                  <a:gd name="connsiteX21" fmla="*/ 682625 w 1657350"/>
                  <a:gd name="connsiteY21" fmla="*/ 2689226 h 3921126"/>
                  <a:gd name="connsiteX22" fmla="*/ 688975 w 1657350"/>
                  <a:gd name="connsiteY22" fmla="*/ 2619376 h 3921126"/>
                  <a:gd name="connsiteX23" fmla="*/ 641350 w 1657350"/>
                  <a:gd name="connsiteY23" fmla="*/ 2616201 h 3921126"/>
                  <a:gd name="connsiteX24" fmla="*/ 650875 w 1657350"/>
                  <a:gd name="connsiteY24" fmla="*/ 2479676 h 3921126"/>
                  <a:gd name="connsiteX25" fmla="*/ 622300 w 1657350"/>
                  <a:gd name="connsiteY25" fmla="*/ 2476501 h 3921126"/>
                  <a:gd name="connsiteX26" fmla="*/ 625475 w 1657350"/>
                  <a:gd name="connsiteY26" fmla="*/ 2336801 h 3921126"/>
                  <a:gd name="connsiteX27" fmla="*/ 625475 w 1657350"/>
                  <a:gd name="connsiteY27" fmla="*/ 2336801 h 3921126"/>
                  <a:gd name="connsiteX28" fmla="*/ 625475 w 1657350"/>
                  <a:gd name="connsiteY28" fmla="*/ 2336801 h 3921126"/>
                  <a:gd name="connsiteX29" fmla="*/ 225425 w 1657350"/>
                  <a:gd name="connsiteY29" fmla="*/ 2457451 h 3921126"/>
                  <a:gd name="connsiteX30" fmla="*/ 603250 w 1657350"/>
                  <a:gd name="connsiteY30" fmla="*/ 2339976 h 3921126"/>
                  <a:gd name="connsiteX31" fmla="*/ 606425 w 1657350"/>
                  <a:gd name="connsiteY31" fmla="*/ 2270126 h 3921126"/>
                  <a:gd name="connsiteX32" fmla="*/ 215900 w 1657350"/>
                  <a:gd name="connsiteY32" fmla="*/ 2327276 h 3921126"/>
                  <a:gd name="connsiteX33" fmla="*/ 593725 w 1657350"/>
                  <a:gd name="connsiteY33" fmla="*/ 2270126 h 3921126"/>
                  <a:gd name="connsiteX34" fmla="*/ 593725 w 1657350"/>
                  <a:gd name="connsiteY34" fmla="*/ 2206626 h 3921126"/>
                  <a:gd name="connsiteX35" fmla="*/ 244475 w 1657350"/>
                  <a:gd name="connsiteY35" fmla="*/ 2228851 h 3921126"/>
                  <a:gd name="connsiteX36" fmla="*/ 587375 w 1657350"/>
                  <a:gd name="connsiteY36" fmla="*/ 2203451 h 3921126"/>
                  <a:gd name="connsiteX37" fmla="*/ 587375 w 1657350"/>
                  <a:gd name="connsiteY37" fmla="*/ 2203451 h 3921126"/>
                  <a:gd name="connsiteX38" fmla="*/ 587375 w 1657350"/>
                  <a:gd name="connsiteY38" fmla="*/ 2203451 h 3921126"/>
                  <a:gd name="connsiteX39" fmla="*/ 765175 w 1657350"/>
                  <a:gd name="connsiteY39" fmla="*/ 2174876 h 3921126"/>
                  <a:gd name="connsiteX40" fmla="*/ 590550 w 1657350"/>
                  <a:gd name="connsiteY40" fmla="*/ 2184401 h 3921126"/>
                  <a:gd name="connsiteX41" fmla="*/ 254000 w 1657350"/>
                  <a:gd name="connsiteY41" fmla="*/ 2209801 h 3921126"/>
                  <a:gd name="connsiteX42" fmla="*/ 574675 w 1657350"/>
                  <a:gd name="connsiteY42" fmla="*/ 2184401 h 3921126"/>
                  <a:gd name="connsiteX43" fmla="*/ 577850 w 1657350"/>
                  <a:gd name="connsiteY43" fmla="*/ 2085976 h 3921126"/>
                  <a:gd name="connsiteX44" fmla="*/ 539750 w 1657350"/>
                  <a:gd name="connsiteY44" fmla="*/ 2079626 h 3921126"/>
                  <a:gd name="connsiteX45" fmla="*/ 546100 w 1657350"/>
                  <a:gd name="connsiteY45" fmla="*/ 2009776 h 3921126"/>
                  <a:gd name="connsiteX46" fmla="*/ 485775 w 1657350"/>
                  <a:gd name="connsiteY46" fmla="*/ 2003426 h 3921126"/>
                  <a:gd name="connsiteX47" fmla="*/ 492125 w 1657350"/>
                  <a:gd name="connsiteY47" fmla="*/ 1927226 h 3921126"/>
                  <a:gd name="connsiteX48" fmla="*/ 44450 w 1657350"/>
                  <a:gd name="connsiteY48" fmla="*/ 2003426 h 3921126"/>
                  <a:gd name="connsiteX49" fmla="*/ 476250 w 1657350"/>
                  <a:gd name="connsiteY49" fmla="*/ 1927226 h 3921126"/>
                  <a:gd name="connsiteX50" fmla="*/ 485775 w 1657350"/>
                  <a:gd name="connsiteY50" fmla="*/ 1876426 h 3921126"/>
                  <a:gd name="connsiteX51" fmla="*/ 444500 w 1657350"/>
                  <a:gd name="connsiteY51" fmla="*/ 1876426 h 3921126"/>
                  <a:gd name="connsiteX52" fmla="*/ 450850 w 1657350"/>
                  <a:gd name="connsiteY52" fmla="*/ 1809751 h 3921126"/>
                  <a:gd name="connsiteX53" fmla="*/ 111125 w 1657350"/>
                  <a:gd name="connsiteY53" fmla="*/ 1847851 h 3921126"/>
                  <a:gd name="connsiteX54" fmla="*/ 431800 w 1657350"/>
                  <a:gd name="connsiteY54" fmla="*/ 1809751 h 3921126"/>
                  <a:gd name="connsiteX55" fmla="*/ 431800 w 1657350"/>
                  <a:gd name="connsiteY55" fmla="*/ 1771651 h 3921126"/>
                  <a:gd name="connsiteX56" fmla="*/ 0 w 1657350"/>
                  <a:gd name="connsiteY56" fmla="*/ 1812926 h 3921126"/>
                  <a:gd name="connsiteX57" fmla="*/ 422275 w 1657350"/>
                  <a:gd name="connsiteY57" fmla="*/ 1768476 h 3921126"/>
                  <a:gd name="connsiteX58" fmla="*/ 422275 w 1657350"/>
                  <a:gd name="connsiteY58" fmla="*/ 1628776 h 3921126"/>
                  <a:gd name="connsiteX59" fmla="*/ 22225 w 1657350"/>
                  <a:gd name="connsiteY59" fmla="*/ 1698626 h 3921126"/>
                  <a:gd name="connsiteX60" fmla="*/ 396875 w 1657350"/>
                  <a:gd name="connsiteY60" fmla="*/ 1619251 h 3921126"/>
                  <a:gd name="connsiteX61" fmla="*/ 406400 w 1657350"/>
                  <a:gd name="connsiteY61" fmla="*/ 1447801 h 3921126"/>
                  <a:gd name="connsiteX62" fmla="*/ 390525 w 1657350"/>
                  <a:gd name="connsiteY62" fmla="*/ 1450976 h 3921126"/>
                  <a:gd name="connsiteX63" fmla="*/ 393700 w 1657350"/>
                  <a:gd name="connsiteY63" fmla="*/ 1317626 h 3921126"/>
                  <a:gd name="connsiteX64" fmla="*/ 336550 w 1657350"/>
                  <a:gd name="connsiteY64" fmla="*/ 1314451 h 3921126"/>
                  <a:gd name="connsiteX65" fmla="*/ 346075 w 1657350"/>
                  <a:gd name="connsiteY65" fmla="*/ 1133476 h 3921126"/>
                  <a:gd name="connsiteX66" fmla="*/ 317500 w 1657350"/>
                  <a:gd name="connsiteY66" fmla="*/ 1127126 h 3921126"/>
                  <a:gd name="connsiteX67" fmla="*/ 320675 w 1657350"/>
                  <a:gd name="connsiteY67" fmla="*/ 1050926 h 3921126"/>
                  <a:gd name="connsiteX68" fmla="*/ 307975 w 1657350"/>
                  <a:gd name="connsiteY68" fmla="*/ 1054101 h 3921126"/>
                  <a:gd name="connsiteX69" fmla="*/ 317500 w 1657350"/>
                  <a:gd name="connsiteY69" fmla="*/ 873126 h 3921126"/>
                  <a:gd name="connsiteX70" fmla="*/ 273050 w 1657350"/>
                  <a:gd name="connsiteY70" fmla="*/ 879476 h 3921126"/>
                  <a:gd name="connsiteX71" fmla="*/ 276225 w 1657350"/>
                  <a:gd name="connsiteY71" fmla="*/ 781051 h 3921126"/>
                  <a:gd name="connsiteX72" fmla="*/ 241300 w 1657350"/>
                  <a:gd name="connsiteY72" fmla="*/ 777876 h 3921126"/>
                  <a:gd name="connsiteX73" fmla="*/ 241300 w 1657350"/>
                  <a:gd name="connsiteY73" fmla="*/ 676276 h 3921126"/>
                  <a:gd name="connsiteX74" fmla="*/ 222250 w 1657350"/>
                  <a:gd name="connsiteY74" fmla="*/ 571501 h 3921126"/>
                  <a:gd name="connsiteX75" fmla="*/ 212725 w 1657350"/>
                  <a:gd name="connsiteY75" fmla="*/ 479426 h 3921126"/>
                  <a:gd name="connsiteX76" fmla="*/ 177800 w 1657350"/>
                  <a:gd name="connsiteY76" fmla="*/ 346076 h 3921126"/>
                  <a:gd name="connsiteX77" fmla="*/ 142875 w 1657350"/>
                  <a:gd name="connsiteY77" fmla="*/ 266701 h 3921126"/>
                  <a:gd name="connsiteX78" fmla="*/ 127000 w 1657350"/>
                  <a:gd name="connsiteY78" fmla="*/ 165101 h 3921126"/>
                  <a:gd name="connsiteX79" fmla="*/ 120650 w 1657350"/>
                  <a:gd name="connsiteY79" fmla="*/ 82551 h 3921126"/>
                  <a:gd name="connsiteX80" fmla="*/ 82550 w 1657350"/>
                  <a:gd name="connsiteY80" fmla="*/ 60326 h 3921126"/>
                  <a:gd name="connsiteX81" fmla="*/ 76200 w 1657350"/>
                  <a:gd name="connsiteY81" fmla="*/ 0 h 3921126"/>
                  <a:gd name="connsiteX0" fmla="*/ 1654175 w 1657350"/>
                  <a:gd name="connsiteY0" fmla="*/ 3921126 h 3921126"/>
                  <a:gd name="connsiteX1" fmla="*/ 1657350 w 1657350"/>
                  <a:gd name="connsiteY1" fmla="*/ 3556001 h 3921126"/>
                  <a:gd name="connsiteX2" fmla="*/ 1444625 w 1657350"/>
                  <a:gd name="connsiteY2" fmla="*/ 3556001 h 3921126"/>
                  <a:gd name="connsiteX3" fmla="*/ 1447800 w 1657350"/>
                  <a:gd name="connsiteY3" fmla="*/ 3435351 h 3921126"/>
                  <a:gd name="connsiteX4" fmla="*/ 1384300 w 1657350"/>
                  <a:gd name="connsiteY4" fmla="*/ 3435351 h 3921126"/>
                  <a:gd name="connsiteX5" fmla="*/ 1387475 w 1657350"/>
                  <a:gd name="connsiteY5" fmla="*/ 3321051 h 3921126"/>
                  <a:gd name="connsiteX6" fmla="*/ 1168400 w 1657350"/>
                  <a:gd name="connsiteY6" fmla="*/ 3324226 h 3921126"/>
                  <a:gd name="connsiteX7" fmla="*/ 1171575 w 1657350"/>
                  <a:gd name="connsiteY7" fmla="*/ 3228976 h 3921126"/>
                  <a:gd name="connsiteX8" fmla="*/ 1038225 w 1657350"/>
                  <a:gd name="connsiteY8" fmla="*/ 3228976 h 3921126"/>
                  <a:gd name="connsiteX9" fmla="*/ 1038225 w 1657350"/>
                  <a:gd name="connsiteY9" fmla="*/ 3143251 h 3921126"/>
                  <a:gd name="connsiteX10" fmla="*/ 911225 w 1657350"/>
                  <a:gd name="connsiteY10" fmla="*/ 3140076 h 3921126"/>
                  <a:gd name="connsiteX11" fmla="*/ 914400 w 1657350"/>
                  <a:gd name="connsiteY11" fmla="*/ 3067051 h 3921126"/>
                  <a:gd name="connsiteX12" fmla="*/ 863600 w 1657350"/>
                  <a:gd name="connsiteY12" fmla="*/ 3067051 h 3921126"/>
                  <a:gd name="connsiteX13" fmla="*/ 866775 w 1657350"/>
                  <a:gd name="connsiteY13" fmla="*/ 2990851 h 3921126"/>
                  <a:gd name="connsiteX14" fmla="*/ 809625 w 1657350"/>
                  <a:gd name="connsiteY14" fmla="*/ 2990851 h 3921126"/>
                  <a:gd name="connsiteX15" fmla="*/ 812800 w 1657350"/>
                  <a:gd name="connsiteY15" fmla="*/ 2908301 h 3921126"/>
                  <a:gd name="connsiteX16" fmla="*/ 768350 w 1657350"/>
                  <a:gd name="connsiteY16" fmla="*/ 2908301 h 3921126"/>
                  <a:gd name="connsiteX17" fmla="*/ 774700 w 1657350"/>
                  <a:gd name="connsiteY17" fmla="*/ 2841626 h 3921126"/>
                  <a:gd name="connsiteX18" fmla="*/ 555625 w 1657350"/>
                  <a:gd name="connsiteY18" fmla="*/ 2867026 h 3921126"/>
                  <a:gd name="connsiteX19" fmla="*/ 762000 w 1657350"/>
                  <a:gd name="connsiteY19" fmla="*/ 2841626 h 3921126"/>
                  <a:gd name="connsiteX20" fmla="*/ 765175 w 1657350"/>
                  <a:gd name="connsiteY20" fmla="*/ 2692401 h 3921126"/>
                  <a:gd name="connsiteX21" fmla="*/ 682625 w 1657350"/>
                  <a:gd name="connsiteY21" fmla="*/ 2689226 h 3921126"/>
                  <a:gd name="connsiteX22" fmla="*/ 688975 w 1657350"/>
                  <a:gd name="connsiteY22" fmla="*/ 2619376 h 3921126"/>
                  <a:gd name="connsiteX23" fmla="*/ 641350 w 1657350"/>
                  <a:gd name="connsiteY23" fmla="*/ 2616201 h 3921126"/>
                  <a:gd name="connsiteX24" fmla="*/ 650875 w 1657350"/>
                  <a:gd name="connsiteY24" fmla="*/ 2479676 h 3921126"/>
                  <a:gd name="connsiteX25" fmla="*/ 622300 w 1657350"/>
                  <a:gd name="connsiteY25" fmla="*/ 2476501 h 3921126"/>
                  <a:gd name="connsiteX26" fmla="*/ 625475 w 1657350"/>
                  <a:gd name="connsiteY26" fmla="*/ 2336801 h 3921126"/>
                  <a:gd name="connsiteX27" fmla="*/ 625475 w 1657350"/>
                  <a:gd name="connsiteY27" fmla="*/ 2336801 h 3921126"/>
                  <a:gd name="connsiteX28" fmla="*/ 625475 w 1657350"/>
                  <a:gd name="connsiteY28" fmla="*/ 2336801 h 3921126"/>
                  <a:gd name="connsiteX29" fmla="*/ 225425 w 1657350"/>
                  <a:gd name="connsiteY29" fmla="*/ 2457451 h 3921126"/>
                  <a:gd name="connsiteX30" fmla="*/ 603250 w 1657350"/>
                  <a:gd name="connsiteY30" fmla="*/ 2339976 h 3921126"/>
                  <a:gd name="connsiteX31" fmla="*/ 606425 w 1657350"/>
                  <a:gd name="connsiteY31" fmla="*/ 2270126 h 3921126"/>
                  <a:gd name="connsiteX32" fmla="*/ 215900 w 1657350"/>
                  <a:gd name="connsiteY32" fmla="*/ 2327276 h 3921126"/>
                  <a:gd name="connsiteX33" fmla="*/ 593725 w 1657350"/>
                  <a:gd name="connsiteY33" fmla="*/ 2270126 h 3921126"/>
                  <a:gd name="connsiteX34" fmla="*/ 593725 w 1657350"/>
                  <a:gd name="connsiteY34" fmla="*/ 2206626 h 3921126"/>
                  <a:gd name="connsiteX35" fmla="*/ 244475 w 1657350"/>
                  <a:gd name="connsiteY35" fmla="*/ 2228851 h 3921126"/>
                  <a:gd name="connsiteX36" fmla="*/ 587375 w 1657350"/>
                  <a:gd name="connsiteY36" fmla="*/ 2203451 h 3921126"/>
                  <a:gd name="connsiteX37" fmla="*/ 587375 w 1657350"/>
                  <a:gd name="connsiteY37" fmla="*/ 2203451 h 3921126"/>
                  <a:gd name="connsiteX38" fmla="*/ 587375 w 1657350"/>
                  <a:gd name="connsiteY38" fmla="*/ 2203451 h 3921126"/>
                  <a:gd name="connsiteX39" fmla="*/ 765175 w 1657350"/>
                  <a:gd name="connsiteY39" fmla="*/ 2174876 h 3921126"/>
                  <a:gd name="connsiteX40" fmla="*/ 590550 w 1657350"/>
                  <a:gd name="connsiteY40" fmla="*/ 2184401 h 3921126"/>
                  <a:gd name="connsiteX41" fmla="*/ 254000 w 1657350"/>
                  <a:gd name="connsiteY41" fmla="*/ 2209801 h 3921126"/>
                  <a:gd name="connsiteX42" fmla="*/ 574675 w 1657350"/>
                  <a:gd name="connsiteY42" fmla="*/ 2184401 h 3921126"/>
                  <a:gd name="connsiteX43" fmla="*/ 577850 w 1657350"/>
                  <a:gd name="connsiteY43" fmla="*/ 2085976 h 3921126"/>
                  <a:gd name="connsiteX44" fmla="*/ 539750 w 1657350"/>
                  <a:gd name="connsiteY44" fmla="*/ 2079626 h 3921126"/>
                  <a:gd name="connsiteX45" fmla="*/ 546100 w 1657350"/>
                  <a:gd name="connsiteY45" fmla="*/ 2009776 h 3921126"/>
                  <a:gd name="connsiteX46" fmla="*/ 485775 w 1657350"/>
                  <a:gd name="connsiteY46" fmla="*/ 2003426 h 3921126"/>
                  <a:gd name="connsiteX47" fmla="*/ 492125 w 1657350"/>
                  <a:gd name="connsiteY47" fmla="*/ 1927226 h 3921126"/>
                  <a:gd name="connsiteX48" fmla="*/ 44450 w 1657350"/>
                  <a:gd name="connsiteY48" fmla="*/ 2003426 h 3921126"/>
                  <a:gd name="connsiteX49" fmla="*/ 476250 w 1657350"/>
                  <a:gd name="connsiteY49" fmla="*/ 1927226 h 3921126"/>
                  <a:gd name="connsiteX50" fmla="*/ 485775 w 1657350"/>
                  <a:gd name="connsiteY50" fmla="*/ 1876426 h 3921126"/>
                  <a:gd name="connsiteX51" fmla="*/ 444500 w 1657350"/>
                  <a:gd name="connsiteY51" fmla="*/ 1876426 h 3921126"/>
                  <a:gd name="connsiteX52" fmla="*/ 450850 w 1657350"/>
                  <a:gd name="connsiteY52" fmla="*/ 1809751 h 3921126"/>
                  <a:gd name="connsiteX53" fmla="*/ 111125 w 1657350"/>
                  <a:gd name="connsiteY53" fmla="*/ 1847851 h 3921126"/>
                  <a:gd name="connsiteX54" fmla="*/ 431800 w 1657350"/>
                  <a:gd name="connsiteY54" fmla="*/ 1809751 h 3921126"/>
                  <a:gd name="connsiteX55" fmla="*/ 431800 w 1657350"/>
                  <a:gd name="connsiteY55" fmla="*/ 1771651 h 3921126"/>
                  <a:gd name="connsiteX56" fmla="*/ 0 w 1657350"/>
                  <a:gd name="connsiteY56" fmla="*/ 1812926 h 3921126"/>
                  <a:gd name="connsiteX57" fmla="*/ 422275 w 1657350"/>
                  <a:gd name="connsiteY57" fmla="*/ 1768476 h 3921126"/>
                  <a:gd name="connsiteX58" fmla="*/ 422275 w 1657350"/>
                  <a:gd name="connsiteY58" fmla="*/ 1628776 h 3921126"/>
                  <a:gd name="connsiteX59" fmla="*/ 396875 w 1657350"/>
                  <a:gd name="connsiteY59" fmla="*/ 1619251 h 3921126"/>
                  <a:gd name="connsiteX60" fmla="*/ 406400 w 1657350"/>
                  <a:gd name="connsiteY60" fmla="*/ 1447801 h 3921126"/>
                  <a:gd name="connsiteX61" fmla="*/ 390525 w 1657350"/>
                  <a:gd name="connsiteY61" fmla="*/ 1450976 h 3921126"/>
                  <a:gd name="connsiteX62" fmla="*/ 393700 w 1657350"/>
                  <a:gd name="connsiteY62" fmla="*/ 1317626 h 3921126"/>
                  <a:gd name="connsiteX63" fmla="*/ 336550 w 1657350"/>
                  <a:gd name="connsiteY63" fmla="*/ 1314451 h 3921126"/>
                  <a:gd name="connsiteX64" fmla="*/ 346075 w 1657350"/>
                  <a:gd name="connsiteY64" fmla="*/ 1133476 h 3921126"/>
                  <a:gd name="connsiteX65" fmla="*/ 317500 w 1657350"/>
                  <a:gd name="connsiteY65" fmla="*/ 1127126 h 3921126"/>
                  <a:gd name="connsiteX66" fmla="*/ 320675 w 1657350"/>
                  <a:gd name="connsiteY66" fmla="*/ 1050926 h 3921126"/>
                  <a:gd name="connsiteX67" fmla="*/ 307975 w 1657350"/>
                  <a:gd name="connsiteY67" fmla="*/ 1054101 h 3921126"/>
                  <a:gd name="connsiteX68" fmla="*/ 317500 w 1657350"/>
                  <a:gd name="connsiteY68" fmla="*/ 873126 h 3921126"/>
                  <a:gd name="connsiteX69" fmla="*/ 273050 w 1657350"/>
                  <a:gd name="connsiteY69" fmla="*/ 879476 h 3921126"/>
                  <a:gd name="connsiteX70" fmla="*/ 276225 w 1657350"/>
                  <a:gd name="connsiteY70" fmla="*/ 781051 h 3921126"/>
                  <a:gd name="connsiteX71" fmla="*/ 241300 w 1657350"/>
                  <a:gd name="connsiteY71" fmla="*/ 777876 h 3921126"/>
                  <a:gd name="connsiteX72" fmla="*/ 241300 w 1657350"/>
                  <a:gd name="connsiteY72" fmla="*/ 676276 h 3921126"/>
                  <a:gd name="connsiteX73" fmla="*/ 222250 w 1657350"/>
                  <a:gd name="connsiteY73" fmla="*/ 571501 h 3921126"/>
                  <a:gd name="connsiteX74" fmla="*/ 212725 w 1657350"/>
                  <a:gd name="connsiteY74" fmla="*/ 479426 h 3921126"/>
                  <a:gd name="connsiteX75" fmla="*/ 177800 w 1657350"/>
                  <a:gd name="connsiteY75" fmla="*/ 346076 h 3921126"/>
                  <a:gd name="connsiteX76" fmla="*/ 142875 w 1657350"/>
                  <a:gd name="connsiteY76" fmla="*/ 266701 h 3921126"/>
                  <a:gd name="connsiteX77" fmla="*/ 127000 w 1657350"/>
                  <a:gd name="connsiteY77" fmla="*/ 165101 h 3921126"/>
                  <a:gd name="connsiteX78" fmla="*/ 120650 w 1657350"/>
                  <a:gd name="connsiteY78" fmla="*/ 82551 h 3921126"/>
                  <a:gd name="connsiteX79" fmla="*/ 82550 w 1657350"/>
                  <a:gd name="connsiteY79" fmla="*/ 60326 h 3921126"/>
                  <a:gd name="connsiteX80" fmla="*/ 76200 w 1657350"/>
                  <a:gd name="connsiteY80" fmla="*/ 0 h 3921126"/>
                  <a:gd name="connsiteX0" fmla="*/ 1609725 w 1612900"/>
                  <a:gd name="connsiteY0" fmla="*/ 3921126 h 3921126"/>
                  <a:gd name="connsiteX1" fmla="*/ 1612900 w 1612900"/>
                  <a:gd name="connsiteY1" fmla="*/ 3556001 h 3921126"/>
                  <a:gd name="connsiteX2" fmla="*/ 1400175 w 1612900"/>
                  <a:gd name="connsiteY2" fmla="*/ 3556001 h 3921126"/>
                  <a:gd name="connsiteX3" fmla="*/ 1403350 w 1612900"/>
                  <a:gd name="connsiteY3" fmla="*/ 3435351 h 3921126"/>
                  <a:gd name="connsiteX4" fmla="*/ 1339850 w 1612900"/>
                  <a:gd name="connsiteY4" fmla="*/ 3435351 h 3921126"/>
                  <a:gd name="connsiteX5" fmla="*/ 1343025 w 1612900"/>
                  <a:gd name="connsiteY5" fmla="*/ 3321051 h 3921126"/>
                  <a:gd name="connsiteX6" fmla="*/ 1123950 w 1612900"/>
                  <a:gd name="connsiteY6" fmla="*/ 3324226 h 3921126"/>
                  <a:gd name="connsiteX7" fmla="*/ 1127125 w 1612900"/>
                  <a:gd name="connsiteY7" fmla="*/ 3228976 h 3921126"/>
                  <a:gd name="connsiteX8" fmla="*/ 993775 w 1612900"/>
                  <a:gd name="connsiteY8" fmla="*/ 3228976 h 3921126"/>
                  <a:gd name="connsiteX9" fmla="*/ 993775 w 1612900"/>
                  <a:gd name="connsiteY9" fmla="*/ 3143251 h 3921126"/>
                  <a:gd name="connsiteX10" fmla="*/ 866775 w 1612900"/>
                  <a:gd name="connsiteY10" fmla="*/ 3140076 h 3921126"/>
                  <a:gd name="connsiteX11" fmla="*/ 869950 w 1612900"/>
                  <a:gd name="connsiteY11" fmla="*/ 3067051 h 3921126"/>
                  <a:gd name="connsiteX12" fmla="*/ 819150 w 1612900"/>
                  <a:gd name="connsiteY12" fmla="*/ 3067051 h 3921126"/>
                  <a:gd name="connsiteX13" fmla="*/ 822325 w 1612900"/>
                  <a:gd name="connsiteY13" fmla="*/ 2990851 h 3921126"/>
                  <a:gd name="connsiteX14" fmla="*/ 765175 w 1612900"/>
                  <a:gd name="connsiteY14" fmla="*/ 2990851 h 3921126"/>
                  <a:gd name="connsiteX15" fmla="*/ 768350 w 1612900"/>
                  <a:gd name="connsiteY15" fmla="*/ 2908301 h 3921126"/>
                  <a:gd name="connsiteX16" fmla="*/ 723900 w 1612900"/>
                  <a:gd name="connsiteY16" fmla="*/ 2908301 h 3921126"/>
                  <a:gd name="connsiteX17" fmla="*/ 730250 w 1612900"/>
                  <a:gd name="connsiteY17" fmla="*/ 2841626 h 3921126"/>
                  <a:gd name="connsiteX18" fmla="*/ 511175 w 1612900"/>
                  <a:gd name="connsiteY18" fmla="*/ 2867026 h 3921126"/>
                  <a:gd name="connsiteX19" fmla="*/ 717550 w 1612900"/>
                  <a:gd name="connsiteY19" fmla="*/ 2841626 h 3921126"/>
                  <a:gd name="connsiteX20" fmla="*/ 720725 w 1612900"/>
                  <a:gd name="connsiteY20" fmla="*/ 2692401 h 3921126"/>
                  <a:gd name="connsiteX21" fmla="*/ 638175 w 1612900"/>
                  <a:gd name="connsiteY21" fmla="*/ 2689226 h 3921126"/>
                  <a:gd name="connsiteX22" fmla="*/ 644525 w 1612900"/>
                  <a:gd name="connsiteY22" fmla="*/ 2619376 h 3921126"/>
                  <a:gd name="connsiteX23" fmla="*/ 596900 w 1612900"/>
                  <a:gd name="connsiteY23" fmla="*/ 2616201 h 3921126"/>
                  <a:gd name="connsiteX24" fmla="*/ 606425 w 1612900"/>
                  <a:gd name="connsiteY24" fmla="*/ 2479676 h 3921126"/>
                  <a:gd name="connsiteX25" fmla="*/ 577850 w 1612900"/>
                  <a:gd name="connsiteY25" fmla="*/ 2476501 h 3921126"/>
                  <a:gd name="connsiteX26" fmla="*/ 581025 w 1612900"/>
                  <a:gd name="connsiteY26" fmla="*/ 2336801 h 3921126"/>
                  <a:gd name="connsiteX27" fmla="*/ 581025 w 1612900"/>
                  <a:gd name="connsiteY27" fmla="*/ 2336801 h 3921126"/>
                  <a:gd name="connsiteX28" fmla="*/ 581025 w 1612900"/>
                  <a:gd name="connsiteY28" fmla="*/ 2336801 h 3921126"/>
                  <a:gd name="connsiteX29" fmla="*/ 180975 w 1612900"/>
                  <a:gd name="connsiteY29" fmla="*/ 2457451 h 3921126"/>
                  <a:gd name="connsiteX30" fmla="*/ 558800 w 1612900"/>
                  <a:gd name="connsiteY30" fmla="*/ 2339976 h 3921126"/>
                  <a:gd name="connsiteX31" fmla="*/ 561975 w 1612900"/>
                  <a:gd name="connsiteY31" fmla="*/ 2270126 h 3921126"/>
                  <a:gd name="connsiteX32" fmla="*/ 171450 w 1612900"/>
                  <a:gd name="connsiteY32" fmla="*/ 2327276 h 3921126"/>
                  <a:gd name="connsiteX33" fmla="*/ 549275 w 1612900"/>
                  <a:gd name="connsiteY33" fmla="*/ 2270126 h 3921126"/>
                  <a:gd name="connsiteX34" fmla="*/ 549275 w 1612900"/>
                  <a:gd name="connsiteY34" fmla="*/ 2206626 h 3921126"/>
                  <a:gd name="connsiteX35" fmla="*/ 200025 w 1612900"/>
                  <a:gd name="connsiteY35" fmla="*/ 2228851 h 3921126"/>
                  <a:gd name="connsiteX36" fmla="*/ 542925 w 1612900"/>
                  <a:gd name="connsiteY36" fmla="*/ 2203451 h 3921126"/>
                  <a:gd name="connsiteX37" fmla="*/ 542925 w 1612900"/>
                  <a:gd name="connsiteY37" fmla="*/ 2203451 h 3921126"/>
                  <a:gd name="connsiteX38" fmla="*/ 542925 w 1612900"/>
                  <a:gd name="connsiteY38" fmla="*/ 2203451 h 3921126"/>
                  <a:gd name="connsiteX39" fmla="*/ 720725 w 1612900"/>
                  <a:gd name="connsiteY39" fmla="*/ 2174876 h 3921126"/>
                  <a:gd name="connsiteX40" fmla="*/ 546100 w 1612900"/>
                  <a:gd name="connsiteY40" fmla="*/ 2184401 h 3921126"/>
                  <a:gd name="connsiteX41" fmla="*/ 209550 w 1612900"/>
                  <a:gd name="connsiteY41" fmla="*/ 2209801 h 3921126"/>
                  <a:gd name="connsiteX42" fmla="*/ 530225 w 1612900"/>
                  <a:gd name="connsiteY42" fmla="*/ 2184401 h 3921126"/>
                  <a:gd name="connsiteX43" fmla="*/ 533400 w 1612900"/>
                  <a:gd name="connsiteY43" fmla="*/ 2085976 h 3921126"/>
                  <a:gd name="connsiteX44" fmla="*/ 495300 w 1612900"/>
                  <a:gd name="connsiteY44" fmla="*/ 2079626 h 3921126"/>
                  <a:gd name="connsiteX45" fmla="*/ 501650 w 1612900"/>
                  <a:gd name="connsiteY45" fmla="*/ 2009776 h 3921126"/>
                  <a:gd name="connsiteX46" fmla="*/ 441325 w 1612900"/>
                  <a:gd name="connsiteY46" fmla="*/ 2003426 h 3921126"/>
                  <a:gd name="connsiteX47" fmla="*/ 447675 w 1612900"/>
                  <a:gd name="connsiteY47" fmla="*/ 1927226 h 3921126"/>
                  <a:gd name="connsiteX48" fmla="*/ 0 w 1612900"/>
                  <a:gd name="connsiteY48" fmla="*/ 2003426 h 3921126"/>
                  <a:gd name="connsiteX49" fmla="*/ 431800 w 1612900"/>
                  <a:gd name="connsiteY49" fmla="*/ 1927226 h 3921126"/>
                  <a:gd name="connsiteX50" fmla="*/ 441325 w 1612900"/>
                  <a:gd name="connsiteY50" fmla="*/ 1876426 h 3921126"/>
                  <a:gd name="connsiteX51" fmla="*/ 400050 w 1612900"/>
                  <a:gd name="connsiteY51" fmla="*/ 1876426 h 3921126"/>
                  <a:gd name="connsiteX52" fmla="*/ 406400 w 1612900"/>
                  <a:gd name="connsiteY52" fmla="*/ 1809751 h 3921126"/>
                  <a:gd name="connsiteX53" fmla="*/ 66675 w 1612900"/>
                  <a:gd name="connsiteY53" fmla="*/ 1847851 h 3921126"/>
                  <a:gd name="connsiteX54" fmla="*/ 387350 w 1612900"/>
                  <a:gd name="connsiteY54" fmla="*/ 1809751 h 3921126"/>
                  <a:gd name="connsiteX55" fmla="*/ 387350 w 1612900"/>
                  <a:gd name="connsiteY55" fmla="*/ 1771651 h 3921126"/>
                  <a:gd name="connsiteX56" fmla="*/ 377825 w 1612900"/>
                  <a:gd name="connsiteY56" fmla="*/ 1768476 h 3921126"/>
                  <a:gd name="connsiteX57" fmla="*/ 377825 w 1612900"/>
                  <a:gd name="connsiteY57" fmla="*/ 1628776 h 3921126"/>
                  <a:gd name="connsiteX58" fmla="*/ 352425 w 1612900"/>
                  <a:gd name="connsiteY58" fmla="*/ 1619251 h 3921126"/>
                  <a:gd name="connsiteX59" fmla="*/ 361950 w 1612900"/>
                  <a:gd name="connsiteY59" fmla="*/ 1447801 h 3921126"/>
                  <a:gd name="connsiteX60" fmla="*/ 346075 w 1612900"/>
                  <a:gd name="connsiteY60" fmla="*/ 1450976 h 3921126"/>
                  <a:gd name="connsiteX61" fmla="*/ 349250 w 1612900"/>
                  <a:gd name="connsiteY61" fmla="*/ 1317626 h 3921126"/>
                  <a:gd name="connsiteX62" fmla="*/ 292100 w 1612900"/>
                  <a:gd name="connsiteY62" fmla="*/ 1314451 h 3921126"/>
                  <a:gd name="connsiteX63" fmla="*/ 301625 w 1612900"/>
                  <a:gd name="connsiteY63" fmla="*/ 1133476 h 3921126"/>
                  <a:gd name="connsiteX64" fmla="*/ 273050 w 1612900"/>
                  <a:gd name="connsiteY64" fmla="*/ 1127126 h 3921126"/>
                  <a:gd name="connsiteX65" fmla="*/ 276225 w 1612900"/>
                  <a:gd name="connsiteY65" fmla="*/ 1050926 h 3921126"/>
                  <a:gd name="connsiteX66" fmla="*/ 263525 w 1612900"/>
                  <a:gd name="connsiteY66" fmla="*/ 1054101 h 3921126"/>
                  <a:gd name="connsiteX67" fmla="*/ 273050 w 1612900"/>
                  <a:gd name="connsiteY67" fmla="*/ 873126 h 3921126"/>
                  <a:gd name="connsiteX68" fmla="*/ 228600 w 1612900"/>
                  <a:gd name="connsiteY68" fmla="*/ 879476 h 3921126"/>
                  <a:gd name="connsiteX69" fmla="*/ 231775 w 1612900"/>
                  <a:gd name="connsiteY69" fmla="*/ 781051 h 3921126"/>
                  <a:gd name="connsiteX70" fmla="*/ 196850 w 1612900"/>
                  <a:gd name="connsiteY70" fmla="*/ 777876 h 3921126"/>
                  <a:gd name="connsiteX71" fmla="*/ 196850 w 1612900"/>
                  <a:gd name="connsiteY71" fmla="*/ 676276 h 3921126"/>
                  <a:gd name="connsiteX72" fmla="*/ 177800 w 1612900"/>
                  <a:gd name="connsiteY72" fmla="*/ 571501 h 3921126"/>
                  <a:gd name="connsiteX73" fmla="*/ 168275 w 1612900"/>
                  <a:gd name="connsiteY73" fmla="*/ 479426 h 3921126"/>
                  <a:gd name="connsiteX74" fmla="*/ 133350 w 1612900"/>
                  <a:gd name="connsiteY74" fmla="*/ 346076 h 3921126"/>
                  <a:gd name="connsiteX75" fmla="*/ 98425 w 1612900"/>
                  <a:gd name="connsiteY75" fmla="*/ 266701 h 3921126"/>
                  <a:gd name="connsiteX76" fmla="*/ 82550 w 1612900"/>
                  <a:gd name="connsiteY76" fmla="*/ 165101 h 3921126"/>
                  <a:gd name="connsiteX77" fmla="*/ 76200 w 1612900"/>
                  <a:gd name="connsiteY77" fmla="*/ 82551 h 3921126"/>
                  <a:gd name="connsiteX78" fmla="*/ 38100 w 1612900"/>
                  <a:gd name="connsiteY78" fmla="*/ 60326 h 3921126"/>
                  <a:gd name="connsiteX79" fmla="*/ 31750 w 1612900"/>
                  <a:gd name="connsiteY79" fmla="*/ 0 h 3921126"/>
                  <a:gd name="connsiteX0" fmla="*/ 1609725 w 1612900"/>
                  <a:gd name="connsiteY0" fmla="*/ 3921126 h 3921126"/>
                  <a:gd name="connsiteX1" fmla="*/ 1612900 w 1612900"/>
                  <a:gd name="connsiteY1" fmla="*/ 3556001 h 3921126"/>
                  <a:gd name="connsiteX2" fmla="*/ 1400175 w 1612900"/>
                  <a:gd name="connsiteY2" fmla="*/ 3556001 h 3921126"/>
                  <a:gd name="connsiteX3" fmla="*/ 1403350 w 1612900"/>
                  <a:gd name="connsiteY3" fmla="*/ 3435351 h 3921126"/>
                  <a:gd name="connsiteX4" fmla="*/ 1339850 w 1612900"/>
                  <a:gd name="connsiteY4" fmla="*/ 3435351 h 3921126"/>
                  <a:gd name="connsiteX5" fmla="*/ 1343025 w 1612900"/>
                  <a:gd name="connsiteY5" fmla="*/ 3321051 h 3921126"/>
                  <a:gd name="connsiteX6" fmla="*/ 1123950 w 1612900"/>
                  <a:gd name="connsiteY6" fmla="*/ 3324226 h 3921126"/>
                  <a:gd name="connsiteX7" fmla="*/ 1127125 w 1612900"/>
                  <a:gd name="connsiteY7" fmla="*/ 3228976 h 3921126"/>
                  <a:gd name="connsiteX8" fmla="*/ 993775 w 1612900"/>
                  <a:gd name="connsiteY8" fmla="*/ 3228976 h 3921126"/>
                  <a:gd name="connsiteX9" fmla="*/ 993775 w 1612900"/>
                  <a:gd name="connsiteY9" fmla="*/ 3143251 h 3921126"/>
                  <a:gd name="connsiteX10" fmla="*/ 866775 w 1612900"/>
                  <a:gd name="connsiteY10" fmla="*/ 3140076 h 3921126"/>
                  <a:gd name="connsiteX11" fmla="*/ 869950 w 1612900"/>
                  <a:gd name="connsiteY11" fmla="*/ 3067051 h 3921126"/>
                  <a:gd name="connsiteX12" fmla="*/ 819150 w 1612900"/>
                  <a:gd name="connsiteY12" fmla="*/ 3067051 h 3921126"/>
                  <a:gd name="connsiteX13" fmla="*/ 822325 w 1612900"/>
                  <a:gd name="connsiteY13" fmla="*/ 2990851 h 3921126"/>
                  <a:gd name="connsiteX14" fmla="*/ 765175 w 1612900"/>
                  <a:gd name="connsiteY14" fmla="*/ 2990851 h 3921126"/>
                  <a:gd name="connsiteX15" fmla="*/ 768350 w 1612900"/>
                  <a:gd name="connsiteY15" fmla="*/ 2908301 h 3921126"/>
                  <a:gd name="connsiteX16" fmla="*/ 723900 w 1612900"/>
                  <a:gd name="connsiteY16" fmla="*/ 2908301 h 3921126"/>
                  <a:gd name="connsiteX17" fmla="*/ 730250 w 1612900"/>
                  <a:gd name="connsiteY17" fmla="*/ 2841626 h 3921126"/>
                  <a:gd name="connsiteX18" fmla="*/ 511175 w 1612900"/>
                  <a:gd name="connsiteY18" fmla="*/ 2867026 h 3921126"/>
                  <a:gd name="connsiteX19" fmla="*/ 717550 w 1612900"/>
                  <a:gd name="connsiteY19" fmla="*/ 2841626 h 3921126"/>
                  <a:gd name="connsiteX20" fmla="*/ 720725 w 1612900"/>
                  <a:gd name="connsiteY20" fmla="*/ 2692401 h 3921126"/>
                  <a:gd name="connsiteX21" fmla="*/ 638175 w 1612900"/>
                  <a:gd name="connsiteY21" fmla="*/ 2689226 h 3921126"/>
                  <a:gd name="connsiteX22" fmla="*/ 644525 w 1612900"/>
                  <a:gd name="connsiteY22" fmla="*/ 2619376 h 3921126"/>
                  <a:gd name="connsiteX23" fmla="*/ 596900 w 1612900"/>
                  <a:gd name="connsiteY23" fmla="*/ 2616201 h 3921126"/>
                  <a:gd name="connsiteX24" fmla="*/ 606425 w 1612900"/>
                  <a:gd name="connsiteY24" fmla="*/ 2479676 h 3921126"/>
                  <a:gd name="connsiteX25" fmla="*/ 577850 w 1612900"/>
                  <a:gd name="connsiteY25" fmla="*/ 2476501 h 3921126"/>
                  <a:gd name="connsiteX26" fmla="*/ 581025 w 1612900"/>
                  <a:gd name="connsiteY26" fmla="*/ 2336801 h 3921126"/>
                  <a:gd name="connsiteX27" fmla="*/ 581025 w 1612900"/>
                  <a:gd name="connsiteY27" fmla="*/ 2336801 h 3921126"/>
                  <a:gd name="connsiteX28" fmla="*/ 581025 w 1612900"/>
                  <a:gd name="connsiteY28" fmla="*/ 2336801 h 3921126"/>
                  <a:gd name="connsiteX29" fmla="*/ 180975 w 1612900"/>
                  <a:gd name="connsiteY29" fmla="*/ 2457451 h 3921126"/>
                  <a:gd name="connsiteX30" fmla="*/ 558800 w 1612900"/>
                  <a:gd name="connsiteY30" fmla="*/ 2339976 h 3921126"/>
                  <a:gd name="connsiteX31" fmla="*/ 561975 w 1612900"/>
                  <a:gd name="connsiteY31" fmla="*/ 2270126 h 3921126"/>
                  <a:gd name="connsiteX32" fmla="*/ 171450 w 1612900"/>
                  <a:gd name="connsiteY32" fmla="*/ 2327276 h 3921126"/>
                  <a:gd name="connsiteX33" fmla="*/ 549275 w 1612900"/>
                  <a:gd name="connsiteY33" fmla="*/ 2270126 h 3921126"/>
                  <a:gd name="connsiteX34" fmla="*/ 549275 w 1612900"/>
                  <a:gd name="connsiteY34" fmla="*/ 2206626 h 3921126"/>
                  <a:gd name="connsiteX35" fmla="*/ 200025 w 1612900"/>
                  <a:gd name="connsiteY35" fmla="*/ 2228851 h 3921126"/>
                  <a:gd name="connsiteX36" fmla="*/ 542925 w 1612900"/>
                  <a:gd name="connsiteY36" fmla="*/ 2203451 h 3921126"/>
                  <a:gd name="connsiteX37" fmla="*/ 542925 w 1612900"/>
                  <a:gd name="connsiteY37" fmla="*/ 2203451 h 3921126"/>
                  <a:gd name="connsiteX38" fmla="*/ 542925 w 1612900"/>
                  <a:gd name="connsiteY38" fmla="*/ 2203451 h 3921126"/>
                  <a:gd name="connsiteX39" fmla="*/ 720725 w 1612900"/>
                  <a:gd name="connsiteY39" fmla="*/ 2174876 h 3921126"/>
                  <a:gd name="connsiteX40" fmla="*/ 546100 w 1612900"/>
                  <a:gd name="connsiteY40" fmla="*/ 2184401 h 3921126"/>
                  <a:gd name="connsiteX41" fmla="*/ 209550 w 1612900"/>
                  <a:gd name="connsiteY41" fmla="*/ 2209801 h 3921126"/>
                  <a:gd name="connsiteX42" fmla="*/ 530225 w 1612900"/>
                  <a:gd name="connsiteY42" fmla="*/ 2184401 h 3921126"/>
                  <a:gd name="connsiteX43" fmla="*/ 533400 w 1612900"/>
                  <a:gd name="connsiteY43" fmla="*/ 2085976 h 3921126"/>
                  <a:gd name="connsiteX44" fmla="*/ 495300 w 1612900"/>
                  <a:gd name="connsiteY44" fmla="*/ 2079626 h 3921126"/>
                  <a:gd name="connsiteX45" fmla="*/ 501650 w 1612900"/>
                  <a:gd name="connsiteY45" fmla="*/ 2009776 h 3921126"/>
                  <a:gd name="connsiteX46" fmla="*/ 441325 w 1612900"/>
                  <a:gd name="connsiteY46" fmla="*/ 2003426 h 3921126"/>
                  <a:gd name="connsiteX47" fmla="*/ 447675 w 1612900"/>
                  <a:gd name="connsiteY47" fmla="*/ 1927226 h 3921126"/>
                  <a:gd name="connsiteX48" fmla="*/ 0 w 1612900"/>
                  <a:gd name="connsiteY48" fmla="*/ 2003426 h 3921126"/>
                  <a:gd name="connsiteX49" fmla="*/ 431800 w 1612900"/>
                  <a:gd name="connsiteY49" fmla="*/ 1927226 h 3921126"/>
                  <a:gd name="connsiteX50" fmla="*/ 441325 w 1612900"/>
                  <a:gd name="connsiteY50" fmla="*/ 1876426 h 3921126"/>
                  <a:gd name="connsiteX51" fmla="*/ 400050 w 1612900"/>
                  <a:gd name="connsiteY51" fmla="*/ 1876426 h 3921126"/>
                  <a:gd name="connsiteX52" fmla="*/ 406400 w 1612900"/>
                  <a:gd name="connsiteY52" fmla="*/ 1809751 h 3921126"/>
                  <a:gd name="connsiteX53" fmla="*/ 387350 w 1612900"/>
                  <a:gd name="connsiteY53" fmla="*/ 1809751 h 3921126"/>
                  <a:gd name="connsiteX54" fmla="*/ 387350 w 1612900"/>
                  <a:gd name="connsiteY54" fmla="*/ 1771651 h 3921126"/>
                  <a:gd name="connsiteX55" fmla="*/ 377825 w 1612900"/>
                  <a:gd name="connsiteY55" fmla="*/ 1768476 h 3921126"/>
                  <a:gd name="connsiteX56" fmla="*/ 377825 w 1612900"/>
                  <a:gd name="connsiteY56" fmla="*/ 1628776 h 3921126"/>
                  <a:gd name="connsiteX57" fmla="*/ 352425 w 1612900"/>
                  <a:gd name="connsiteY57" fmla="*/ 1619251 h 3921126"/>
                  <a:gd name="connsiteX58" fmla="*/ 361950 w 1612900"/>
                  <a:gd name="connsiteY58" fmla="*/ 1447801 h 3921126"/>
                  <a:gd name="connsiteX59" fmla="*/ 346075 w 1612900"/>
                  <a:gd name="connsiteY59" fmla="*/ 1450976 h 3921126"/>
                  <a:gd name="connsiteX60" fmla="*/ 349250 w 1612900"/>
                  <a:gd name="connsiteY60" fmla="*/ 1317626 h 3921126"/>
                  <a:gd name="connsiteX61" fmla="*/ 292100 w 1612900"/>
                  <a:gd name="connsiteY61" fmla="*/ 1314451 h 3921126"/>
                  <a:gd name="connsiteX62" fmla="*/ 301625 w 1612900"/>
                  <a:gd name="connsiteY62" fmla="*/ 1133476 h 3921126"/>
                  <a:gd name="connsiteX63" fmla="*/ 273050 w 1612900"/>
                  <a:gd name="connsiteY63" fmla="*/ 1127126 h 3921126"/>
                  <a:gd name="connsiteX64" fmla="*/ 276225 w 1612900"/>
                  <a:gd name="connsiteY64" fmla="*/ 1050926 h 3921126"/>
                  <a:gd name="connsiteX65" fmla="*/ 263525 w 1612900"/>
                  <a:gd name="connsiteY65" fmla="*/ 1054101 h 3921126"/>
                  <a:gd name="connsiteX66" fmla="*/ 273050 w 1612900"/>
                  <a:gd name="connsiteY66" fmla="*/ 873126 h 3921126"/>
                  <a:gd name="connsiteX67" fmla="*/ 228600 w 1612900"/>
                  <a:gd name="connsiteY67" fmla="*/ 879476 h 3921126"/>
                  <a:gd name="connsiteX68" fmla="*/ 231775 w 1612900"/>
                  <a:gd name="connsiteY68" fmla="*/ 781051 h 3921126"/>
                  <a:gd name="connsiteX69" fmla="*/ 196850 w 1612900"/>
                  <a:gd name="connsiteY69" fmla="*/ 777876 h 3921126"/>
                  <a:gd name="connsiteX70" fmla="*/ 196850 w 1612900"/>
                  <a:gd name="connsiteY70" fmla="*/ 676276 h 3921126"/>
                  <a:gd name="connsiteX71" fmla="*/ 177800 w 1612900"/>
                  <a:gd name="connsiteY71" fmla="*/ 571501 h 3921126"/>
                  <a:gd name="connsiteX72" fmla="*/ 168275 w 1612900"/>
                  <a:gd name="connsiteY72" fmla="*/ 479426 h 3921126"/>
                  <a:gd name="connsiteX73" fmla="*/ 133350 w 1612900"/>
                  <a:gd name="connsiteY73" fmla="*/ 346076 h 3921126"/>
                  <a:gd name="connsiteX74" fmla="*/ 98425 w 1612900"/>
                  <a:gd name="connsiteY74" fmla="*/ 266701 h 3921126"/>
                  <a:gd name="connsiteX75" fmla="*/ 82550 w 1612900"/>
                  <a:gd name="connsiteY75" fmla="*/ 165101 h 3921126"/>
                  <a:gd name="connsiteX76" fmla="*/ 76200 w 1612900"/>
                  <a:gd name="connsiteY76" fmla="*/ 82551 h 3921126"/>
                  <a:gd name="connsiteX77" fmla="*/ 38100 w 1612900"/>
                  <a:gd name="connsiteY77" fmla="*/ 60326 h 3921126"/>
                  <a:gd name="connsiteX78" fmla="*/ 31750 w 1612900"/>
                  <a:gd name="connsiteY78" fmla="*/ 0 h 3921126"/>
                  <a:gd name="connsiteX0" fmla="*/ 1577975 w 1581150"/>
                  <a:gd name="connsiteY0" fmla="*/ 3921126 h 3921126"/>
                  <a:gd name="connsiteX1" fmla="*/ 1581150 w 1581150"/>
                  <a:gd name="connsiteY1" fmla="*/ 3556001 h 3921126"/>
                  <a:gd name="connsiteX2" fmla="*/ 1368425 w 1581150"/>
                  <a:gd name="connsiteY2" fmla="*/ 3556001 h 3921126"/>
                  <a:gd name="connsiteX3" fmla="*/ 1371600 w 1581150"/>
                  <a:gd name="connsiteY3" fmla="*/ 3435351 h 3921126"/>
                  <a:gd name="connsiteX4" fmla="*/ 1308100 w 1581150"/>
                  <a:gd name="connsiteY4" fmla="*/ 3435351 h 3921126"/>
                  <a:gd name="connsiteX5" fmla="*/ 1311275 w 1581150"/>
                  <a:gd name="connsiteY5" fmla="*/ 3321051 h 3921126"/>
                  <a:gd name="connsiteX6" fmla="*/ 1092200 w 1581150"/>
                  <a:gd name="connsiteY6" fmla="*/ 3324226 h 3921126"/>
                  <a:gd name="connsiteX7" fmla="*/ 1095375 w 1581150"/>
                  <a:gd name="connsiteY7" fmla="*/ 3228976 h 3921126"/>
                  <a:gd name="connsiteX8" fmla="*/ 962025 w 1581150"/>
                  <a:gd name="connsiteY8" fmla="*/ 3228976 h 3921126"/>
                  <a:gd name="connsiteX9" fmla="*/ 962025 w 1581150"/>
                  <a:gd name="connsiteY9" fmla="*/ 3143251 h 3921126"/>
                  <a:gd name="connsiteX10" fmla="*/ 835025 w 1581150"/>
                  <a:gd name="connsiteY10" fmla="*/ 3140076 h 3921126"/>
                  <a:gd name="connsiteX11" fmla="*/ 838200 w 1581150"/>
                  <a:gd name="connsiteY11" fmla="*/ 3067051 h 3921126"/>
                  <a:gd name="connsiteX12" fmla="*/ 787400 w 1581150"/>
                  <a:gd name="connsiteY12" fmla="*/ 3067051 h 3921126"/>
                  <a:gd name="connsiteX13" fmla="*/ 790575 w 1581150"/>
                  <a:gd name="connsiteY13" fmla="*/ 2990851 h 3921126"/>
                  <a:gd name="connsiteX14" fmla="*/ 733425 w 1581150"/>
                  <a:gd name="connsiteY14" fmla="*/ 2990851 h 3921126"/>
                  <a:gd name="connsiteX15" fmla="*/ 736600 w 1581150"/>
                  <a:gd name="connsiteY15" fmla="*/ 2908301 h 3921126"/>
                  <a:gd name="connsiteX16" fmla="*/ 692150 w 1581150"/>
                  <a:gd name="connsiteY16" fmla="*/ 2908301 h 3921126"/>
                  <a:gd name="connsiteX17" fmla="*/ 698500 w 1581150"/>
                  <a:gd name="connsiteY17" fmla="*/ 2841626 h 3921126"/>
                  <a:gd name="connsiteX18" fmla="*/ 479425 w 1581150"/>
                  <a:gd name="connsiteY18" fmla="*/ 2867026 h 3921126"/>
                  <a:gd name="connsiteX19" fmla="*/ 685800 w 1581150"/>
                  <a:gd name="connsiteY19" fmla="*/ 2841626 h 3921126"/>
                  <a:gd name="connsiteX20" fmla="*/ 688975 w 1581150"/>
                  <a:gd name="connsiteY20" fmla="*/ 2692401 h 3921126"/>
                  <a:gd name="connsiteX21" fmla="*/ 606425 w 1581150"/>
                  <a:gd name="connsiteY21" fmla="*/ 2689226 h 3921126"/>
                  <a:gd name="connsiteX22" fmla="*/ 612775 w 1581150"/>
                  <a:gd name="connsiteY22" fmla="*/ 2619376 h 3921126"/>
                  <a:gd name="connsiteX23" fmla="*/ 565150 w 1581150"/>
                  <a:gd name="connsiteY23" fmla="*/ 2616201 h 3921126"/>
                  <a:gd name="connsiteX24" fmla="*/ 574675 w 1581150"/>
                  <a:gd name="connsiteY24" fmla="*/ 2479676 h 3921126"/>
                  <a:gd name="connsiteX25" fmla="*/ 546100 w 1581150"/>
                  <a:gd name="connsiteY25" fmla="*/ 2476501 h 3921126"/>
                  <a:gd name="connsiteX26" fmla="*/ 549275 w 1581150"/>
                  <a:gd name="connsiteY26" fmla="*/ 2336801 h 3921126"/>
                  <a:gd name="connsiteX27" fmla="*/ 549275 w 1581150"/>
                  <a:gd name="connsiteY27" fmla="*/ 2336801 h 3921126"/>
                  <a:gd name="connsiteX28" fmla="*/ 549275 w 1581150"/>
                  <a:gd name="connsiteY28" fmla="*/ 2336801 h 3921126"/>
                  <a:gd name="connsiteX29" fmla="*/ 149225 w 1581150"/>
                  <a:gd name="connsiteY29" fmla="*/ 2457451 h 3921126"/>
                  <a:gd name="connsiteX30" fmla="*/ 527050 w 1581150"/>
                  <a:gd name="connsiteY30" fmla="*/ 2339976 h 3921126"/>
                  <a:gd name="connsiteX31" fmla="*/ 530225 w 1581150"/>
                  <a:gd name="connsiteY31" fmla="*/ 2270126 h 3921126"/>
                  <a:gd name="connsiteX32" fmla="*/ 139700 w 1581150"/>
                  <a:gd name="connsiteY32" fmla="*/ 2327276 h 3921126"/>
                  <a:gd name="connsiteX33" fmla="*/ 517525 w 1581150"/>
                  <a:gd name="connsiteY33" fmla="*/ 2270126 h 3921126"/>
                  <a:gd name="connsiteX34" fmla="*/ 517525 w 1581150"/>
                  <a:gd name="connsiteY34" fmla="*/ 2206626 h 3921126"/>
                  <a:gd name="connsiteX35" fmla="*/ 168275 w 1581150"/>
                  <a:gd name="connsiteY35" fmla="*/ 2228851 h 3921126"/>
                  <a:gd name="connsiteX36" fmla="*/ 511175 w 1581150"/>
                  <a:gd name="connsiteY36" fmla="*/ 2203451 h 3921126"/>
                  <a:gd name="connsiteX37" fmla="*/ 511175 w 1581150"/>
                  <a:gd name="connsiteY37" fmla="*/ 2203451 h 3921126"/>
                  <a:gd name="connsiteX38" fmla="*/ 511175 w 1581150"/>
                  <a:gd name="connsiteY38" fmla="*/ 2203451 h 3921126"/>
                  <a:gd name="connsiteX39" fmla="*/ 688975 w 1581150"/>
                  <a:gd name="connsiteY39" fmla="*/ 2174876 h 3921126"/>
                  <a:gd name="connsiteX40" fmla="*/ 514350 w 1581150"/>
                  <a:gd name="connsiteY40" fmla="*/ 2184401 h 3921126"/>
                  <a:gd name="connsiteX41" fmla="*/ 177800 w 1581150"/>
                  <a:gd name="connsiteY41" fmla="*/ 2209801 h 3921126"/>
                  <a:gd name="connsiteX42" fmla="*/ 498475 w 1581150"/>
                  <a:gd name="connsiteY42" fmla="*/ 2184401 h 3921126"/>
                  <a:gd name="connsiteX43" fmla="*/ 501650 w 1581150"/>
                  <a:gd name="connsiteY43" fmla="*/ 2085976 h 3921126"/>
                  <a:gd name="connsiteX44" fmla="*/ 463550 w 1581150"/>
                  <a:gd name="connsiteY44" fmla="*/ 2079626 h 3921126"/>
                  <a:gd name="connsiteX45" fmla="*/ 469900 w 1581150"/>
                  <a:gd name="connsiteY45" fmla="*/ 2009776 h 3921126"/>
                  <a:gd name="connsiteX46" fmla="*/ 409575 w 1581150"/>
                  <a:gd name="connsiteY46" fmla="*/ 2003426 h 3921126"/>
                  <a:gd name="connsiteX47" fmla="*/ 415925 w 1581150"/>
                  <a:gd name="connsiteY47" fmla="*/ 1927226 h 3921126"/>
                  <a:gd name="connsiteX48" fmla="*/ 400050 w 1581150"/>
                  <a:gd name="connsiteY48" fmla="*/ 1927226 h 3921126"/>
                  <a:gd name="connsiteX49" fmla="*/ 409575 w 1581150"/>
                  <a:gd name="connsiteY49" fmla="*/ 1876426 h 3921126"/>
                  <a:gd name="connsiteX50" fmla="*/ 368300 w 1581150"/>
                  <a:gd name="connsiteY50" fmla="*/ 1876426 h 3921126"/>
                  <a:gd name="connsiteX51" fmla="*/ 374650 w 1581150"/>
                  <a:gd name="connsiteY51" fmla="*/ 1809751 h 3921126"/>
                  <a:gd name="connsiteX52" fmla="*/ 355600 w 1581150"/>
                  <a:gd name="connsiteY52" fmla="*/ 1809751 h 3921126"/>
                  <a:gd name="connsiteX53" fmla="*/ 355600 w 1581150"/>
                  <a:gd name="connsiteY53" fmla="*/ 1771651 h 3921126"/>
                  <a:gd name="connsiteX54" fmla="*/ 346075 w 1581150"/>
                  <a:gd name="connsiteY54" fmla="*/ 1768476 h 3921126"/>
                  <a:gd name="connsiteX55" fmla="*/ 346075 w 1581150"/>
                  <a:gd name="connsiteY55" fmla="*/ 1628776 h 3921126"/>
                  <a:gd name="connsiteX56" fmla="*/ 320675 w 1581150"/>
                  <a:gd name="connsiteY56" fmla="*/ 1619251 h 3921126"/>
                  <a:gd name="connsiteX57" fmla="*/ 330200 w 1581150"/>
                  <a:gd name="connsiteY57" fmla="*/ 1447801 h 3921126"/>
                  <a:gd name="connsiteX58" fmla="*/ 314325 w 1581150"/>
                  <a:gd name="connsiteY58" fmla="*/ 1450976 h 3921126"/>
                  <a:gd name="connsiteX59" fmla="*/ 317500 w 1581150"/>
                  <a:gd name="connsiteY59" fmla="*/ 1317626 h 3921126"/>
                  <a:gd name="connsiteX60" fmla="*/ 260350 w 1581150"/>
                  <a:gd name="connsiteY60" fmla="*/ 1314451 h 3921126"/>
                  <a:gd name="connsiteX61" fmla="*/ 269875 w 1581150"/>
                  <a:gd name="connsiteY61" fmla="*/ 1133476 h 3921126"/>
                  <a:gd name="connsiteX62" fmla="*/ 241300 w 1581150"/>
                  <a:gd name="connsiteY62" fmla="*/ 1127126 h 3921126"/>
                  <a:gd name="connsiteX63" fmla="*/ 244475 w 1581150"/>
                  <a:gd name="connsiteY63" fmla="*/ 1050926 h 3921126"/>
                  <a:gd name="connsiteX64" fmla="*/ 231775 w 1581150"/>
                  <a:gd name="connsiteY64" fmla="*/ 1054101 h 3921126"/>
                  <a:gd name="connsiteX65" fmla="*/ 241300 w 1581150"/>
                  <a:gd name="connsiteY65" fmla="*/ 873126 h 3921126"/>
                  <a:gd name="connsiteX66" fmla="*/ 196850 w 1581150"/>
                  <a:gd name="connsiteY66" fmla="*/ 879476 h 3921126"/>
                  <a:gd name="connsiteX67" fmla="*/ 200025 w 1581150"/>
                  <a:gd name="connsiteY67" fmla="*/ 781051 h 3921126"/>
                  <a:gd name="connsiteX68" fmla="*/ 165100 w 1581150"/>
                  <a:gd name="connsiteY68" fmla="*/ 777876 h 3921126"/>
                  <a:gd name="connsiteX69" fmla="*/ 165100 w 1581150"/>
                  <a:gd name="connsiteY69" fmla="*/ 676276 h 3921126"/>
                  <a:gd name="connsiteX70" fmla="*/ 146050 w 1581150"/>
                  <a:gd name="connsiteY70" fmla="*/ 571501 h 3921126"/>
                  <a:gd name="connsiteX71" fmla="*/ 136525 w 1581150"/>
                  <a:gd name="connsiteY71" fmla="*/ 479426 h 3921126"/>
                  <a:gd name="connsiteX72" fmla="*/ 101600 w 1581150"/>
                  <a:gd name="connsiteY72" fmla="*/ 346076 h 3921126"/>
                  <a:gd name="connsiteX73" fmla="*/ 66675 w 1581150"/>
                  <a:gd name="connsiteY73" fmla="*/ 266701 h 3921126"/>
                  <a:gd name="connsiteX74" fmla="*/ 50800 w 1581150"/>
                  <a:gd name="connsiteY74" fmla="*/ 165101 h 3921126"/>
                  <a:gd name="connsiteX75" fmla="*/ 44450 w 1581150"/>
                  <a:gd name="connsiteY75" fmla="*/ 82551 h 3921126"/>
                  <a:gd name="connsiteX76" fmla="*/ 6350 w 1581150"/>
                  <a:gd name="connsiteY76" fmla="*/ 60326 h 3921126"/>
                  <a:gd name="connsiteX77" fmla="*/ 0 w 1581150"/>
                  <a:gd name="connsiteY77" fmla="*/ 0 h 3921126"/>
                  <a:gd name="connsiteX0" fmla="*/ 1577975 w 1581150"/>
                  <a:gd name="connsiteY0" fmla="*/ 3921126 h 3921126"/>
                  <a:gd name="connsiteX1" fmla="*/ 1581150 w 1581150"/>
                  <a:gd name="connsiteY1" fmla="*/ 3556001 h 3921126"/>
                  <a:gd name="connsiteX2" fmla="*/ 1368425 w 1581150"/>
                  <a:gd name="connsiteY2" fmla="*/ 3556001 h 3921126"/>
                  <a:gd name="connsiteX3" fmla="*/ 1371600 w 1581150"/>
                  <a:gd name="connsiteY3" fmla="*/ 3435351 h 3921126"/>
                  <a:gd name="connsiteX4" fmla="*/ 1308100 w 1581150"/>
                  <a:gd name="connsiteY4" fmla="*/ 3435351 h 3921126"/>
                  <a:gd name="connsiteX5" fmla="*/ 1311275 w 1581150"/>
                  <a:gd name="connsiteY5" fmla="*/ 3321051 h 3921126"/>
                  <a:gd name="connsiteX6" fmla="*/ 1092200 w 1581150"/>
                  <a:gd name="connsiteY6" fmla="*/ 3324226 h 3921126"/>
                  <a:gd name="connsiteX7" fmla="*/ 1095375 w 1581150"/>
                  <a:gd name="connsiteY7" fmla="*/ 3228976 h 3921126"/>
                  <a:gd name="connsiteX8" fmla="*/ 962025 w 1581150"/>
                  <a:gd name="connsiteY8" fmla="*/ 3228976 h 3921126"/>
                  <a:gd name="connsiteX9" fmla="*/ 962025 w 1581150"/>
                  <a:gd name="connsiteY9" fmla="*/ 3143251 h 3921126"/>
                  <a:gd name="connsiteX10" fmla="*/ 835025 w 1581150"/>
                  <a:gd name="connsiteY10" fmla="*/ 3140076 h 3921126"/>
                  <a:gd name="connsiteX11" fmla="*/ 838200 w 1581150"/>
                  <a:gd name="connsiteY11" fmla="*/ 3067051 h 3921126"/>
                  <a:gd name="connsiteX12" fmla="*/ 787400 w 1581150"/>
                  <a:gd name="connsiteY12" fmla="*/ 3067051 h 3921126"/>
                  <a:gd name="connsiteX13" fmla="*/ 790575 w 1581150"/>
                  <a:gd name="connsiteY13" fmla="*/ 2990851 h 3921126"/>
                  <a:gd name="connsiteX14" fmla="*/ 733425 w 1581150"/>
                  <a:gd name="connsiteY14" fmla="*/ 2990851 h 3921126"/>
                  <a:gd name="connsiteX15" fmla="*/ 736600 w 1581150"/>
                  <a:gd name="connsiteY15" fmla="*/ 2908301 h 3921126"/>
                  <a:gd name="connsiteX16" fmla="*/ 692150 w 1581150"/>
                  <a:gd name="connsiteY16" fmla="*/ 2908301 h 3921126"/>
                  <a:gd name="connsiteX17" fmla="*/ 698500 w 1581150"/>
                  <a:gd name="connsiteY17" fmla="*/ 2841626 h 3921126"/>
                  <a:gd name="connsiteX18" fmla="*/ 479425 w 1581150"/>
                  <a:gd name="connsiteY18" fmla="*/ 2867026 h 3921126"/>
                  <a:gd name="connsiteX19" fmla="*/ 685800 w 1581150"/>
                  <a:gd name="connsiteY19" fmla="*/ 2841626 h 3921126"/>
                  <a:gd name="connsiteX20" fmla="*/ 688975 w 1581150"/>
                  <a:gd name="connsiteY20" fmla="*/ 2692401 h 3921126"/>
                  <a:gd name="connsiteX21" fmla="*/ 606425 w 1581150"/>
                  <a:gd name="connsiteY21" fmla="*/ 2689226 h 3921126"/>
                  <a:gd name="connsiteX22" fmla="*/ 612775 w 1581150"/>
                  <a:gd name="connsiteY22" fmla="*/ 2619376 h 3921126"/>
                  <a:gd name="connsiteX23" fmla="*/ 565150 w 1581150"/>
                  <a:gd name="connsiteY23" fmla="*/ 2616201 h 3921126"/>
                  <a:gd name="connsiteX24" fmla="*/ 574675 w 1581150"/>
                  <a:gd name="connsiteY24" fmla="*/ 2479676 h 3921126"/>
                  <a:gd name="connsiteX25" fmla="*/ 546100 w 1581150"/>
                  <a:gd name="connsiteY25" fmla="*/ 2476501 h 3921126"/>
                  <a:gd name="connsiteX26" fmla="*/ 549275 w 1581150"/>
                  <a:gd name="connsiteY26" fmla="*/ 2336801 h 3921126"/>
                  <a:gd name="connsiteX27" fmla="*/ 549275 w 1581150"/>
                  <a:gd name="connsiteY27" fmla="*/ 2336801 h 3921126"/>
                  <a:gd name="connsiteX28" fmla="*/ 549275 w 1581150"/>
                  <a:gd name="connsiteY28" fmla="*/ 2336801 h 3921126"/>
                  <a:gd name="connsiteX29" fmla="*/ 149225 w 1581150"/>
                  <a:gd name="connsiteY29" fmla="*/ 2457451 h 3921126"/>
                  <a:gd name="connsiteX30" fmla="*/ 527050 w 1581150"/>
                  <a:gd name="connsiteY30" fmla="*/ 2339976 h 3921126"/>
                  <a:gd name="connsiteX31" fmla="*/ 530225 w 1581150"/>
                  <a:gd name="connsiteY31" fmla="*/ 2270126 h 3921126"/>
                  <a:gd name="connsiteX32" fmla="*/ 139700 w 1581150"/>
                  <a:gd name="connsiteY32" fmla="*/ 2327276 h 3921126"/>
                  <a:gd name="connsiteX33" fmla="*/ 517525 w 1581150"/>
                  <a:gd name="connsiteY33" fmla="*/ 2270126 h 3921126"/>
                  <a:gd name="connsiteX34" fmla="*/ 517525 w 1581150"/>
                  <a:gd name="connsiteY34" fmla="*/ 2206626 h 3921126"/>
                  <a:gd name="connsiteX35" fmla="*/ 168275 w 1581150"/>
                  <a:gd name="connsiteY35" fmla="*/ 2228851 h 3921126"/>
                  <a:gd name="connsiteX36" fmla="*/ 511175 w 1581150"/>
                  <a:gd name="connsiteY36" fmla="*/ 2203451 h 3921126"/>
                  <a:gd name="connsiteX37" fmla="*/ 511175 w 1581150"/>
                  <a:gd name="connsiteY37" fmla="*/ 2203451 h 3921126"/>
                  <a:gd name="connsiteX38" fmla="*/ 511175 w 1581150"/>
                  <a:gd name="connsiteY38" fmla="*/ 2203451 h 3921126"/>
                  <a:gd name="connsiteX39" fmla="*/ 688975 w 1581150"/>
                  <a:gd name="connsiteY39" fmla="*/ 2174876 h 3921126"/>
                  <a:gd name="connsiteX40" fmla="*/ 514350 w 1581150"/>
                  <a:gd name="connsiteY40" fmla="*/ 2184401 h 3921126"/>
                  <a:gd name="connsiteX41" fmla="*/ 498475 w 1581150"/>
                  <a:gd name="connsiteY41" fmla="*/ 2184401 h 3921126"/>
                  <a:gd name="connsiteX42" fmla="*/ 501650 w 1581150"/>
                  <a:gd name="connsiteY42" fmla="*/ 2085976 h 3921126"/>
                  <a:gd name="connsiteX43" fmla="*/ 463550 w 1581150"/>
                  <a:gd name="connsiteY43" fmla="*/ 2079626 h 3921126"/>
                  <a:gd name="connsiteX44" fmla="*/ 469900 w 1581150"/>
                  <a:gd name="connsiteY44" fmla="*/ 2009776 h 3921126"/>
                  <a:gd name="connsiteX45" fmla="*/ 409575 w 1581150"/>
                  <a:gd name="connsiteY45" fmla="*/ 2003426 h 3921126"/>
                  <a:gd name="connsiteX46" fmla="*/ 415925 w 1581150"/>
                  <a:gd name="connsiteY46" fmla="*/ 1927226 h 3921126"/>
                  <a:gd name="connsiteX47" fmla="*/ 400050 w 1581150"/>
                  <a:gd name="connsiteY47" fmla="*/ 1927226 h 3921126"/>
                  <a:gd name="connsiteX48" fmla="*/ 409575 w 1581150"/>
                  <a:gd name="connsiteY48" fmla="*/ 1876426 h 3921126"/>
                  <a:gd name="connsiteX49" fmla="*/ 368300 w 1581150"/>
                  <a:gd name="connsiteY49" fmla="*/ 1876426 h 3921126"/>
                  <a:gd name="connsiteX50" fmla="*/ 374650 w 1581150"/>
                  <a:gd name="connsiteY50" fmla="*/ 1809751 h 3921126"/>
                  <a:gd name="connsiteX51" fmla="*/ 355600 w 1581150"/>
                  <a:gd name="connsiteY51" fmla="*/ 1809751 h 3921126"/>
                  <a:gd name="connsiteX52" fmla="*/ 355600 w 1581150"/>
                  <a:gd name="connsiteY52" fmla="*/ 1771651 h 3921126"/>
                  <a:gd name="connsiteX53" fmla="*/ 346075 w 1581150"/>
                  <a:gd name="connsiteY53" fmla="*/ 1768476 h 3921126"/>
                  <a:gd name="connsiteX54" fmla="*/ 346075 w 1581150"/>
                  <a:gd name="connsiteY54" fmla="*/ 1628776 h 3921126"/>
                  <a:gd name="connsiteX55" fmla="*/ 320675 w 1581150"/>
                  <a:gd name="connsiteY55" fmla="*/ 1619251 h 3921126"/>
                  <a:gd name="connsiteX56" fmla="*/ 330200 w 1581150"/>
                  <a:gd name="connsiteY56" fmla="*/ 1447801 h 3921126"/>
                  <a:gd name="connsiteX57" fmla="*/ 314325 w 1581150"/>
                  <a:gd name="connsiteY57" fmla="*/ 1450976 h 3921126"/>
                  <a:gd name="connsiteX58" fmla="*/ 317500 w 1581150"/>
                  <a:gd name="connsiteY58" fmla="*/ 1317626 h 3921126"/>
                  <a:gd name="connsiteX59" fmla="*/ 260350 w 1581150"/>
                  <a:gd name="connsiteY59" fmla="*/ 1314451 h 3921126"/>
                  <a:gd name="connsiteX60" fmla="*/ 269875 w 1581150"/>
                  <a:gd name="connsiteY60" fmla="*/ 1133476 h 3921126"/>
                  <a:gd name="connsiteX61" fmla="*/ 241300 w 1581150"/>
                  <a:gd name="connsiteY61" fmla="*/ 1127126 h 3921126"/>
                  <a:gd name="connsiteX62" fmla="*/ 244475 w 1581150"/>
                  <a:gd name="connsiteY62" fmla="*/ 1050926 h 3921126"/>
                  <a:gd name="connsiteX63" fmla="*/ 231775 w 1581150"/>
                  <a:gd name="connsiteY63" fmla="*/ 1054101 h 3921126"/>
                  <a:gd name="connsiteX64" fmla="*/ 241300 w 1581150"/>
                  <a:gd name="connsiteY64" fmla="*/ 873126 h 3921126"/>
                  <a:gd name="connsiteX65" fmla="*/ 196850 w 1581150"/>
                  <a:gd name="connsiteY65" fmla="*/ 879476 h 3921126"/>
                  <a:gd name="connsiteX66" fmla="*/ 200025 w 1581150"/>
                  <a:gd name="connsiteY66" fmla="*/ 781051 h 3921126"/>
                  <a:gd name="connsiteX67" fmla="*/ 165100 w 1581150"/>
                  <a:gd name="connsiteY67" fmla="*/ 777876 h 3921126"/>
                  <a:gd name="connsiteX68" fmla="*/ 165100 w 1581150"/>
                  <a:gd name="connsiteY68" fmla="*/ 676276 h 3921126"/>
                  <a:gd name="connsiteX69" fmla="*/ 146050 w 1581150"/>
                  <a:gd name="connsiteY69" fmla="*/ 571501 h 3921126"/>
                  <a:gd name="connsiteX70" fmla="*/ 136525 w 1581150"/>
                  <a:gd name="connsiteY70" fmla="*/ 479426 h 3921126"/>
                  <a:gd name="connsiteX71" fmla="*/ 101600 w 1581150"/>
                  <a:gd name="connsiteY71" fmla="*/ 346076 h 3921126"/>
                  <a:gd name="connsiteX72" fmla="*/ 66675 w 1581150"/>
                  <a:gd name="connsiteY72" fmla="*/ 266701 h 3921126"/>
                  <a:gd name="connsiteX73" fmla="*/ 50800 w 1581150"/>
                  <a:gd name="connsiteY73" fmla="*/ 165101 h 3921126"/>
                  <a:gd name="connsiteX74" fmla="*/ 44450 w 1581150"/>
                  <a:gd name="connsiteY74" fmla="*/ 82551 h 3921126"/>
                  <a:gd name="connsiteX75" fmla="*/ 6350 w 1581150"/>
                  <a:gd name="connsiteY75" fmla="*/ 60326 h 3921126"/>
                  <a:gd name="connsiteX76" fmla="*/ 0 w 1581150"/>
                  <a:gd name="connsiteY76" fmla="*/ 0 h 3921126"/>
                  <a:gd name="connsiteX0" fmla="*/ 1577975 w 1581150"/>
                  <a:gd name="connsiteY0" fmla="*/ 3921126 h 3921126"/>
                  <a:gd name="connsiteX1" fmla="*/ 1581150 w 1581150"/>
                  <a:gd name="connsiteY1" fmla="*/ 3556001 h 3921126"/>
                  <a:gd name="connsiteX2" fmla="*/ 1368425 w 1581150"/>
                  <a:gd name="connsiteY2" fmla="*/ 3556001 h 3921126"/>
                  <a:gd name="connsiteX3" fmla="*/ 1371600 w 1581150"/>
                  <a:gd name="connsiteY3" fmla="*/ 3435351 h 3921126"/>
                  <a:gd name="connsiteX4" fmla="*/ 1308100 w 1581150"/>
                  <a:gd name="connsiteY4" fmla="*/ 3435351 h 3921126"/>
                  <a:gd name="connsiteX5" fmla="*/ 1311275 w 1581150"/>
                  <a:gd name="connsiteY5" fmla="*/ 3321051 h 3921126"/>
                  <a:gd name="connsiteX6" fmla="*/ 1092200 w 1581150"/>
                  <a:gd name="connsiteY6" fmla="*/ 3324226 h 3921126"/>
                  <a:gd name="connsiteX7" fmla="*/ 1095375 w 1581150"/>
                  <a:gd name="connsiteY7" fmla="*/ 3228976 h 3921126"/>
                  <a:gd name="connsiteX8" fmla="*/ 962025 w 1581150"/>
                  <a:gd name="connsiteY8" fmla="*/ 3228976 h 3921126"/>
                  <a:gd name="connsiteX9" fmla="*/ 962025 w 1581150"/>
                  <a:gd name="connsiteY9" fmla="*/ 3143251 h 3921126"/>
                  <a:gd name="connsiteX10" fmla="*/ 835025 w 1581150"/>
                  <a:gd name="connsiteY10" fmla="*/ 3140076 h 3921126"/>
                  <a:gd name="connsiteX11" fmla="*/ 838200 w 1581150"/>
                  <a:gd name="connsiteY11" fmla="*/ 3067051 h 3921126"/>
                  <a:gd name="connsiteX12" fmla="*/ 787400 w 1581150"/>
                  <a:gd name="connsiteY12" fmla="*/ 3067051 h 3921126"/>
                  <a:gd name="connsiteX13" fmla="*/ 790575 w 1581150"/>
                  <a:gd name="connsiteY13" fmla="*/ 2990851 h 3921126"/>
                  <a:gd name="connsiteX14" fmla="*/ 733425 w 1581150"/>
                  <a:gd name="connsiteY14" fmla="*/ 2990851 h 3921126"/>
                  <a:gd name="connsiteX15" fmla="*/ 736600 w 1581150"/>
                  <a:gd name="connsiteY15" fmla="*/ 2908301 h 3921126"/>
                  <a:gd name="connsiteX16" fmla="*/ 692150 w 1581150"/>
                  <a:gd name="connsiteY16" fmla="*/ 2908301 h 3921126"/>
                  <a:gd name="connsiteX17" fmla="*/ 698500 w 1581150"/>
                  <a:gd name="connsiteY17" fmla="*/ 2841626 h 3921126"/>
                  <a:gd name="connsiteX18" fmla="*/ 479425 w 1581150"/>
                  <a:gd name="connsiteY18" fmla="*/ 2867026 h 3921126"/>
                  <a:gd name="connsiteX19" fmla="*/ 685800 w 1581150"/>
                  <a:gd name="connsiteY19" fmla="*/ 2841626 h 3921126"/>
                  <a:gd name="connsiteX20" fmla="*/ 688975 w 1581150"/>
                  <a:gd name="connsiteY20" fmla="*/ 2692401 h 3921126"/>
                  <a:gd name="connsiteX21" fmla="*/ 606425 w 1581150"/>
                  <a:gd name="connsiteY21" fmla="*/ 2689226 h 3921126"/>
                  <a:gd name="connsiteX22" fmla="*/ 612775 w 1581150"/>
                  <a:gd name="connsiteY22" fmla="*/ 2619376 h 3921126"/>
                  <a:gd name="connsiteX23" fmla="*/ 565150 w 1581150"/>
                  <a:gd name="connsiteY23" fmla="*/ 2616201 h 3921126"/>
                  <a:gd name="connsiteX24" fmla="*/ 574675 w 1581150"/>
                  <a:gd name="connsiteY24" fmla="*/ 2479676 h 3921126"/>
                  <a:gd name="connsiteX25" fmla="*/ 546100 w 1581150"/>
                  <a:gd name="connsiteY25" fmla="*/ 2476501 h 3921126"/>
                  <a:gd name="connsiteX26" fmla="*/ 549275 w 1581150"/>
                  <a:gd name="connsiteY26" fmla="*/ 2336801 h 3921126"/>
                  <a:gd name="connsiteX27" fmla="*/ 549275 w 1581150"/>
                  <a:gd name="connsiteY27" fmla="*/ 2336801 h 3921126"/>
                  <a:gd name="connsiteX28" fmla="*/ 549275 w 1581150"/>
                  <a:gd name="connsiteY28" fmla="*/ 2336801 h 3921126"/>
                  <a:gd name="connsiteX29" fmla="*/ 149225 w 1581150"/>
                  <a:gd name="connsiteY29" fmla="*/ 2457451 h 3921126"/>
                  <a:gd name="connsiteX30" fmla="*/ 527050 w 1581150"/>
                  <a:gd name="connsiteY30" fmla="*/ 2339976 h 3921126"/>
                  <a:gd name="connsiteX31" fmla="*/ 530225 w 1581150"/>
                  <a:gd name="connsiteY31" fmla="*/ 2270126 h 3921126"/>
                  <a:gd name="connsiteX32" fmla="*/ 139700 w 1581150"/>
                  <a:gd name="connsiteY32" fmla="*/ 2327276 h 3921126"/>
                  <a:gd name="connsiteX33" fmla="*/ 517525 w 1581150"/>
                  <a:gd name="connsiteY33" fmla="*/ 2270126 h 3921126"/>
                  <a:gd name="connsiteX34" fmla="*/ 517525 w 1581150"/>
                  <a:gd name="connsiteY34" fmla="*/ 2206626 h 3921126"/>
                  <a:gd name="connsiteX35" fmla="*/ 168275 w 1581150"/>
                  <a:gd name="connsiteY35" fmla="*/ 2228851 h 3921126"/>
                  <a:gd name="connsiteX36" fmla="*/ 511175 w 1581150"/>
                  <a:gd name="connsiteY36" fmla="*/ 2203451 h 3921126"/>
                  <a:gd name="connsiteX37" fmla="*/ 511175 w 1581150"/>
                  <a:gd name="connsiteY37" fmla="*/ 2203451 h 3921126"/>
                  <a:gd name="connsiteX38" fmla="*/ 511175 w 1581150"/>
                  <a:gd name="connsiteY38" fmla="*/ 2203451 h 3921126"/>
                  <a:gd name="connsiteX39" fmla="*/ 514350 w 1581150"/>
                  <a:gd name="connsiteY39" fmla="*/ 2184401 h 3921126"/>
                  <a:gd name="connsiteX40" fmla="*/ 498475 w 1581150"/>
                  <a:gd name="connsiteY40" fmla="*/ 2184401 h 3921126"/>
                  <a:gd name="connsiteX41" fmla="*/ 501650 w 1581150"/>
                  <a:gd name="connsiteY41" fmla="*/ 2085976 h 3921126"/>
                  <a:gd name="connsiteX42" fmla="*/ 463550 w 1581150"/>
                  <a:gd name="connsiteY42" fmla="*/ 2079626 h 3921126"/>
                  <a:gd name="connsiteX43" fmla="*/ 469900 w 1581150"/>
                  <a:gd name="connsiteY43" fmla="*/ 2009776 h 3921126"/>
                  <a:gd name="connsiteX44" fmla="*/ 409575 w 1581150"/>
                  <a:gd name="connsiteY44" fmla="*/ 2003426 h 3921126"/>
                  <a:gd name="connsiteX45" fmla="*/ 415925 w 1581150"/>
                  <a:gd name="connsiteY45" fmla="*/ 1927226 h 3921126"/>
                  <a:gd name="connsiteX46" fmla="*/ 400050 w 1581150"/>
                  <a:gd name="connsiteY46" fmla="*/ 1927226 h 3921126"/>
                  <a:gd name="connsiteX47" fmla="*/ 409575 w 1581150"/>
                  <a:gd name="connsiteY47" fmla="*/ 1876426 h 3921126"/>
                  <a:gd name="connsiteX48" fmla="*/ 368300 w 1581150"/>
                  <a:gd name="connsiteY48" fmla="*/ 1876426 h 3921126"/>
                  <a:gd name="connsiteX49" fmla="*/ 374650 w 1581150"/>
                  <a:gd name="connsiteY49" fmla="*/ 1809751 h 3921126"/>
                  <a:gd name="connsiteX50" fmla="*/ 355600 w 1581150"/>
                  <a:gd name="connsiteY50" fmla="*/ 1809751 h 3921126"/>
                  <a:gd name="connsiteX51" fmla="*/ 355600 w 1581150"/>
                  <a:gd name="connsiteY51" fmla="*/ 1771651 h 3921126"/>
                  <a:gd name="connsiteX52" fmla="*/ 346075 w 1581150"/>
                  <a:gd name="connsiteY52" fmla="*/ 1768476 h 3921126"/>
                  <a:gd name="connsiteX53" fmla="*/ 346075 w 1581150"/>
                  <a:gd name="connsiteY53" fmla="*/ 1628776 h 3921126"/>
                  <a:gd name="connsiteX54" fmla="*/ 320675 w 1581150"/>
                  <a:gd name="connsiteY54" fmla="*/ 1619251 h 3921126"/>
                  <a:gd name="connsiteX55" fmla="*/ 330200 w 1581150"/>
                  <a:gd name="connsiteY55" fmla="*/ 1447801 h 3921126"/>
                  <a:gd name="connsiteX56" fmla="*/ 314325 w 1581150"/>
                  <a:gd name="connsiteY56" fmla="*/ 1450976 h 3921126"/>
                  <a:gd name="connsiteX57" fmla="*/ 317500 w 1581150"/>
                  <a:gd name="connsiteY57" fmla="*/ 1317626 h 3921126"/>
                  <a:gd name="connsiteX58" fmla="*/ 260350 w 1581150"/>
                  <a:gd name="connsiteY58" fmla="*/ 1314451 h 3921126"/>
                  <a:gd name="connsiteX59" fmla="*/ 269875 w 1581150"/>
                  <a:gd name="connsiteY59" fmla="*/ 1133476 h 3921126"/>
                  <a:gd name="connsiteX60" fmla="*/ 241300 w 1581150"/>
                  <a:gd name="connsiteY60" fmla="*/ 1127126 h 3921126"/>
                  <a:gd name="connsiteX61" fmla="*/ 244475 w 1581150"/>
                  <a:gd name="connsiteY61" fmla="*/ 1050926 h 3921126"/>
                  <a:gd name="connsiteX62" fmla="*/ 231775 w 1581150"/>
                  <a:gd name="connsiteY62" fmla="*/ 1054101 h 3921126"/>
                  <a:gd name="connsiteX63" fmla="*/ 241300 w 1581150"/>
                  <a:gd name="connsiteY63" fmla="*/ 873126 h 3921126"/>
                  <a:gd name="connsiteX64" fmla="*/ 196850 w 1581150"/>
                  <a:gd name="connsiteY64" fmla="*/ 879476 h 3921126"/>
                  <a:gd name="connsiteX65" fmla="*/ 200025 w 1581150"/>
                  <a:gd name="connsiteY65" fmla="*/ 781051 h 3921126"/>
                  <a:gd name="connsiteX66" fmla="*/ 165100 w 1581150"/>
                  <a:gd name="connsiteY66" fmla="*/ 777876 h 3921126"/>
                  <a:gd name="connsiteX67" fmla="*/ 165100 w 1581150"/>
                  <a:gd name="connsiteY67" fmla="*/ 676276 h 3921126"/>
                  <a:gd name="connsiteX68" fmla="*/ 146050 w 1581150"/>
                  <a:gd name="connsiteY68" fmla="*/ 571501 h 3921126"/>
                  <a:gd name="connsiteX69" fmla="*/ 136525 w 1581150"/>
                  <a:gd name="connsiteY69" fmla="*/ 479426 h 3921126"/>
                  <a:gd name="connsiteX70" fmla="*/ 101600 w 1581150"/>
                  <a:gd name="connsiteY70" fmla="*/ 346076 h 3921126"/>
                  <a:gd name="connsiteX71" fmla="*/ 66675 w 1581150"/>
                  <a:gd name="connsiteY71" fmla="*/ 266701 h 3921126"/>
                  <a:gd name="connsiteX72" fmla="*/ 50800 w 1581150"/>
                  <a:gd name="connsiteY72" fmla="*/ 165101 h 3921126"/>
                  <a:gd name="connsiteX73" fmla="*/ 44450 w 1581150"/>
                  <a:gd name="connsiteY73" fmla="*/ 82551 h 3921126"/>
                  <a:gd name="connsiteX74" fmla="*/ 6350 w 1581150"/>
                  <a:gd name="connsiteY74" fmla="*/ 60326 h 3921126"/>
                  <a:gd name="connsiteX75" fmla="*/ 0 w 1581150"/>
                  <a:gd name="connsiteY75" fmla="*/ 0 h 3921126"/>
                  <a:gd name="connsiteX0" fmla="*/ 1577975 w 1581150"/>
                  <a:gd name="connsiteY0" fmla="*/ 3921126 h 3921126"/>
                  <a:gd name="connsiteX1" fmla="*/ 1581150 w 1581150"/>
                  <a:gd name="connsiteY1" fmla="*/ 3556001 h 3921126"/>
                  <a:gd name="connsiteX2" fmla="*/ 1368425 w 1581150"/>
                  <a:gd name="connsiteY2" fmla="*/ 3556001 h 3921126"/>
                  <a:gd name="connsiteX3" fmla="*/ 1371600 w 1581150"/>
                  <a:gd name="connsiteY3" fmla="*/ 3435351 h 3921126"/>
                  <a:gd name="connsiteX4" fmla="*/ 1308100 w 1581150"/>
                  <a:gd name="connsiteY4" fmla="*/ 3435351 h 3921126"/>
                  <a:gd name="connsiteX5" fmla="*/ 1311275 w 1581150"/>
                  <a:gd name="connsiteY5" fmla="*/ 3321051 h 3921126"/>
                  <a:gd name="connsiteX6" fmla="*/ 1092200 w 1581150"/>
                  <a:gd name="connsiteY6" fmla="*/ 3324226 h 3921126"/>
                  <a:gd name="connsiteX7" fmla="*/ 1095375 w 1581150"/>
                  <a:gd name="connsiteY7" fmla="*/ 3228976 h 3921126"/>
                  <a:gd name="connsiteX8" fmla="*/ 962025 w 1581150"/>
                  <a:gd name="connsiteY8" fmla="*/ 3228976 h 3921126"/>
                  <a:gd name="connsiteX9" fmla="*/ 962025 w 1581150"/>
                  <a:gd name="connsiteY9" fmla="*/ 3143251 h 3921126"/>
                  <a:gd name="connsiteX10" fmla="*/ 835025 w 1581150"/>
                  <a:gd name="connsiteY10" fmla="*/ 3140076 h 3921126"/>
                  <a:gd name="connsiteX11" fmla="*/ 838200 w 1581150"/>
                  <a:gd name="connsiteY11" fmla="*/ 3067051 h 3921126"/>
                  <a:gd name="connsiteX12" fmla="*/ 787400 w 1581150"/>
                  <a:gd name="connsiteY12" fmla="*/ 3067051 h 3921126"/>
                  <a:gd name="connsiteX13" fmla="*/ 790575 w 1581150"/>
                  <a:gd name="connsiteY13" fmla="*/ 2990851 h 3921126"/>
                  <a:gd name="connsiteX14" fmla="*/ 733425 w 1581150"/>
                  <a:gd name="connsiteY14" fmla="*/ 2990851 h 3921126"/>
                  <a:gd name="connsiteX15" fmla="*/ 736600 w 1581150"/>
                  <a:gd name="connsiteY15" fmla="*/ 2908301 h 3921126"/>
                  <a:gd name="connsiteX16" fmla="*/ 692150 w 1581150"/>
                  <a:gd name="connsiteY16" fmla="*/ 2908301 h 3921126"/>
                  <a:gd name="connsiteX17" fmla="*/ 698500 w 1581150"/>
                  <a:gd name="connsiteY17" fmla="*/ 2841626 h 3921126"/>
                  <a:gd name="connsiteX18" fmla="*/ 479425 w 1581150"/>
                  <a:gd name="connsiteY18" fmla="*/ 2867026 h 3921126"/>
                  <a:gd name="connsiteX19" fmla="*/ 685800 w 1581150"/>
                  <a:gd name="connsiteY19" fmla="*/ 2841626 h 3921126"/>
                  <a:gd name="connsiteX20" fmla="*/ 688975 w 1581150"/>
                  <a:gd name="connsiteY20" fmla="*/ 2692401 h 3921126"/>
                  <a:gd name="connsiteX21" fmla="*/ 606425 w 1581150"/>
                  <a:gd name="connsiteY21" fmla="*/ 2689226 h 3921126"/>
                  <a:gd name="connsiteX22" fmla="*/ 612775 w 1581150"/>
                  <a:gd name="connsiteY22" fmla="*/ 2619376 h 3921126"/>
                  <a:gd name="connsiteX23" fmla="*/ 565150 w 1581150"/>
                  <a:gd name="connsiteY23" fmla="*/ 2616201 h 3921126"/>
                  <a:gd name="connsiteX24" fmla="*/ 574675 w 1581150"/>
                  <a:gd name="connsiteY24" fmla="*/ 2479676 h 3921126"/>
                  <a:gd name="connsiteX25" fmla="*/ 546100 w 1581150"/>
                  <a:gd name="connsiteY25" fmla="*/ 2476501 h 3921126"/>
                  <a:gd name="connsiteX26" fmla="*/ 549275 w 1581150"/>
                  <a:gd name="connsiteY26" fmla="*/ 2336801 h 3921126"/>
                  <a:gd name="connsiteX27" fmla="*/ 549275 w 1581150"/>
                  <a:gd name="connsiteY27" fmla="*/ 2336801 h 3921126"/>
                  <a:gd name="connsiteX28" fmla="*/ 549275 w 1581150"/>
                  <a:gd name="connsiteY28" fmla="*/ 2336801 h 3921126"/>
                  <a:gd name="connsiteX29" fmla="*/ 149225 w 1581150"/>
                  <a:gd name="connsiteY29" fmla="*/ 2457451 h 3921126"/>
                  <a:gd name="connsiteX30" fmla="*/ 527050 w 1581150"/>
                  <a:gd name="connsiteY30" fmla="*/ 2339976 h 3921126"/>
                  <a:gd name="connsiteX31" fmla="*/ 530225 w 1581150"/>
                  <a:gd name="connsiteY31" fmla="*/ 2270126 h 3921126"/>
                  <a:gd name="connsiteX32" fmla="*/ 139700 w 1581150"/>
                  <a:gd name="connsiteY32" fmla="*/ 2327276 h 3921126"/>
                  <a:gd name="connsiteX33" fmla="*/ 517525 w 1581150"/>
                  <a:gd name="connsiteY33" fmla="*/ 2270126 h 3921126"/>
                  <a:gd name="connsiteX34" fmla="*/ 517525 w 1581150"/>
                  <a:gd name="connsiteY34" fmla="*/ 2206626 h 3921126"/>
                  <a:gd name="connsiteX35" fmla="*/ 511175 w 1581150"/>
                  <a:gd name="connsiteY35" fmla="*/ 2203451 h 3921126"/>
                  <a:gd name="connsiteX36" fmla="*/ 511175 w 1581150"/>
                  <a:gd name="connsiteY36" fmla="*/ 2203451 h 3921126"/>
                  <a:gd name="connsiteX37" fmla="*/ 511175 w 1581150"/>
                  <a:gd name="connsiteY37" fmla="*/ 2203451 h 3921126"/>
                  <a:gd name="connsiteX38" fmla="*/ 514350 w 1581150"/>
                  <a:gd name="connsiteY38" fmla="*/ 2184401 h 3921126"/>
                  <a:gd name="connsiteX39" fmla="*/ 498475 w 1581150"/>
                  <a:gd name="connsiteY39" fmla="*/ 2184401 h 3921126"/>
                  <a:gd name="connsiteX40" fmla="*/ 501650 w 1581150"/>
                  <a:gd name="connsiteY40" fmla="*/ 2085976 h 3921126"/>
                  <a:gd name="connsiteX41" fmla="*/ 463550 w 1581150"/>
                  <a:gd name="connsiteY41" fmla="*/ 2079626 h 3921126"/>
                  <a:gd name="connsiteX42" fmla="*/ 469900 w 1581150"/>
                  <a:gd name="connsiteY42" fmla="*/ 2009776 h 3921126"/>
                  <a:gd name="connsiteX43" fmla="*/ 409575 w 1581150"/>
                  <a:gd name="connsiteY43" fmla="*/ 2003426 h 3921126"/>
                  <a:gd name="connsiteX44" fmla="*/ 415925 w 1581150"/>
                  <a:gd name="connsiteY44" fmla="*/ 1927226 h 3921126"/>
                  <a:gd name="connsiteX45" fmla="*/ 400050 w 1581150"/>
                  <a:gd name="connsiteY45" fmla="*/ 1927226 h 3921126"/>
                  <a:gd name="connsiteX46" fmla="*/ 409575 w 1581150"/>
                  <a:gd name="connsiteY46" fmla="*/ 1876426 h 3921126"/>
                  <a:gd name="connsiteX47" fmla="*/ 368300 w 1581150"/>
                  <a:gd name="connsiteY47" fmla="*/ 1876426 h 3921126"/>
                  <a:gd name="connsiteX48" fmla="*/ 374650 w 1581150"/>
                  <a:gd name="connsiteY48" fmla="*/ 1809751 h 3921126"/>
                  <a:gd name="connsiteX49" fmla="*/ 355600 w 1581150"/>
                  <a:gd name="connsiteY49" fmla="*/ 1809751 h 3921126"/>
                  <a:gd name="connsiteX50" fmla="*/ 355600 w 1581150"/>
                  <a:gd name="connsiteY50" fmla="*/ 1771651 h 3921126"/>
                  <a:gd name="connsiteX51" fmla="*/ 346075 w 1581150"/>
                  <a:gd name="connsiteY51" fmla="*/ 1768476 h 3921126"/>
                  <a:gd name="connsiteX52" fmla="*/ 346075 w 1581150"/>
                  <a:gd name="connsiteY52" fmla="*/ 1628776 h 3921126"/>
                  <a:gd name="connsiteX53" fmla="*/ 320675 w 1581150"/>
                  <a:gd name="connsiteY53" fmla="*/ 1619251 h 3921126"/>
                  <a:gd name="connsiteX54" fmla="*/ 330200 w 1581150"/>
                  <a:gd name="connsiteY54" fmla="*/ 1447801 h 3921126"/>
                  <a:gd name="connsiteX55" fmla="*/ 314325 w 1581150"/>
                  <a:gd name="connsiteY55" fmla="*/ 1450976 h 3921126"/>
                  <a:gd name="connsiteX56" fmla="*/ 317500 w 1581150"/>
                  <a:gd name="connsiteY56" fmla="*/ 1317626 h 3921126"/>
                  <a:gd name="connsiteX57" fmla="*/ 260350 w 1581150"/>
                  <a:gd name="connsiteY57" fmla="*/ 1314451 h 3921126"/>
                  <a:gd name="connsiteX58" fmla="*/ 269875 w 1581150"/>
                  <a:gd name="connsiteY58" fmla="*/ 1133476 h 3921126"/>
                  <a:gd name="connsiteX59" fmla="*/ 241300 w 1581150"/>
                  <a:gd name="connsiteY59" fmla="*/ 1127126 h 3921126"/>
                  <a:gd name="connsiteX60" fmla="*/ 244475 w 1581150"/>
                  <a:gd name="connsiteY60" fmla="*/ 1050926 h 3921126"/>
                  <a:gd name="connsiteX61" fmla="*/ 231775 w 1581150"/>
                  <a:gd name="connsiteY61" fmla="*/ 1054101 h 3921126"/>
                  <a:gd name="connsiteX62" fmla="*/ 241300 w 1581150"/>
                  <a:gd name="connsiteY62" fmla="*/ 873126 h 3921126"/>
                  <a:gd name="connsiteX63" fmla="*/ 196850 w 1581150"/>
                  <a:gd name="connsiteY63" fmla="*/ 879476 h 3921126"/>
                  <a:gd name="connsiteX64" fmla="*/ 200025 w 1581150"/>
                  <a:gd name="connsiteY64" fmla="*/ 781051 h 3921126"/>
                  <a:gd name="connsiteX65" fmla="*/ 165100 w 1581150"/>
                  <a:gd name="connsiteY65" fmla="*/ 777876 h 3921126"/>
                  <a:gd name="connsiteX66" fmla="*/ 165100 w 1581150"/>
                  <a:gd name="connsiteY66" fmla="*/ 676276 h 3921126"/>
                  <a:gd name="connsiteX67" fmla="*/ 146050 w 1581150"/>
                  <a:gd name="connsiteY67" fmla="*/ 571501 h 3921126"/>
                  <a:gd name="connsiteX68" fmla="*/ 136525 w 1581150"/>
                  <a:gd name="connsiteY68" fmla="*/ 479426 h 3921126"/>
                  <a:gd name="connsiteX69" fmla="*/ 101600 w 1581150"/>
                  <a:gd name="connsiteY69" fmla="*/ 346076 h 3921126"/>
                  <a:gd name="connsiteX70" fmla="*/ 66675 w 1581150"/>
                  <a:gd name="connsiteY70" fmla="*/ 266701 h 3921126"/>
                  <a:gd name="connsiteX71" fmla="*/ 50800 w 1581150"/>
                  <a:gd name="connsiteY71" fmla="*/ 165101 h 3921126"/>
                  <a:gd name="connsiteX72" fmla="*/ 44450 w 1581150"/>
                  <a:gd name="connsiteY72" fmla="*/ 82551 h 3921126"/>
                  <a:gd name="connsiteX73" fmla="*/ 6350 w 1581150"/>
                  <a:gd name="connsiteY73" fmla="*/ 60326 h 3921126"/>
                  <a:gd name="connsiteX74" fmla="*/ 0 w 1581150"/>
                  <a:gd name="connsiteY74" fmla="*/ 0 h 3921126"/>
                  <a:gd name="connsiteX0" fmla="*/ 1577975 w 1581150"/>
                  <a:gd name="connsiteY0" fmla="*/ 3921126 h 3921126"/>
                  <a:gd name="connsiteX1" fmla="*/ 1581150 w 1581150"/>
                  <a:gd name="connsiteY1" fmla="*/ 3556001 h 3921126"/>
                  <a:gd name="connsiteX2" fmla="*/ 1368425 w 1581150"/>
                  <a:gd name="connsiteY2" fmla="*/ 3556001 h 3921126"/>
                  <a:gd name="connsiteX3" fmla="*/ 1371600 w 1581150"/>
                  <a:gd name="connsiteY3" fmla="*/ 3435351 h 3921126"/>
                  <a:gd name="connsiteX4" fmla="*/ 1308100 w 1581150"/>
                  <a:gd name="connsiteY4" fmla="*/ 3435351 h 3921126"/>
                  <a:gd name="connsiteX5" fmla="*/ 1311275 w 1581150"/>
                  <a:gd name="connsiteY5" fmla="*/ 3321051 h 3921126"/>
                  <a:gd name="connsiteX6" fmla="*/ 1092200 w 1581150"/>
                  <a:gd name="connsiteY6" fmla="*/ 3324226 h 3921126"/>
                  <a:gd name="connsiteX7" fmla="*/ 1095375 w 1581150"/>
                  <a:gd name="connsiteY7" fmla="*/ 3228976 h 3921126"/>
                  <a:gd name="connsiteX8" fmla="*/ 962025 w 1581150"/>
                  <a:gd name="connsiteY8" fmla="*/ 3228976 h 3921126"/>
                  <a:gd name="connsiteX9" fmla="*/ 962025 w 1581150"/>
                  <a:gd name="connsiteY9" fmla="*/ 3143251 h 3921126"/>
                  <a:gd name="connsiteX10" fmla="*/ 835025 w 1581150"/>
                  <a:gd name="connsiteY10" fmla="*/ 3140076 h 3921126"/>
                  <a:gd name="connsiteX11" fmla="*/ 838200 w 1581150"/>
                  <a:gd name="connsiteY11" fmla="*/ 3067051 h 3921126"/>
                  <a:gd name="connsiteX12" fmla="*/ 787400 w 1581150"/>
                  <a:gd name="connsiteY12" fmla="*/ 3067051 h 3921126"/>
                  <a:gd name="connsiteX13" fmla="*/ 790575 w 1581150"/>
                  <a:gd name="connsiteY13" fmla="*/ 2990851 h 3921126"/>
                  <a:gd name="connsiteX14" fmla="*/ 733425 w 1581150"/>
                  <a:gd name="connsiteY14" fmla="*/ 2990851 h 3921126"/>
                  <a:gd name="connsiteX15" fmla="*/ 736600 w 1581150"/>
                  <a:gd name="connsiteY15" fmla="*/ 2908301 h 3921126"/>
                  <a:gd name="connsiteX16" fmla="*/ 692150 w 1581150"/>
                  <a:gd name="connsiteY16" fmla="*/ 2908301 h 3921126"/>
                  <a:gd name="connsiteX17" fmla="*/ 698500 w 1581150"/>
                  <a:gd name="connsiteY17" fmla="*/ 2841626 h 3921126"/>
                  <a:gd name="connsiteX18" fmla="*/ 479425 w 1581150"/>
                  <a:gd name="connsiteY18" fmla="*/ 2867026 h 3921126"/>
                  <a:gd name="connsiteX19" fmla="*/ 685800 w 1581150"/>
                  <a:gd name="connsiteY19" fmla="*/ 2841626 h 3921126"/>
                  <a:gd name="connsiteX20" fmla="*/ 688975 w 1581150"/>
                  <a:gd name="connsiteY20" fmla="*/ 2692401 h 3921126"/>
                  <a:gd name="connsiteX21" fmla="*/ 606425 w 1581150"/>
                  <a:gd name="connsiteY21" fmla="*/ 2689226 h 3921126"/>
                  <a:gd name="connsiteX22" fmla="*/ 612775 w 1581150"/>
                  <a:gd name="connsiteY22" fmla="*/ 2619376 h 3921126"/>
                  <a:gd name="connsiteX23" fmla="*/ 565150 w 1581150"/>
                  <a:gd name="connsiteY23" fmla="*/ 2616201 h 3921126"/>
                  <a:gd name="connsiteX24" fmla="*/ 574675 w 1581150"/>
                  <a:gd name="connsiteY24" fmla="*/ 2479676 h 3921126"/>
                  <a:gd name="connsiteX25" fmla="*/ 546100 w 1581150"/>
                  <a:gd name="connsiteY25" fmla="*/ 2476501 h 3921126"/>
                  <a:gd name="connsiteX26" fmla="*/ 549275 w 1581150"/>
                  <a:gd name="connsiteY26" fmla="*/ 2336801 h 3921126"/>
                  <a:gd name="connsiteX27" fmla="*/ 549275 w 1581150"/>
                  <a:gd name="connsiteY27" fmla="*/ 2336801 h 3921126"/>
                  <a:gd name="connsiteX28" fmla="*/ 549275 w 1581150"/>
                  <a:gd name="connsiteY28" fmla="*/ 2336801 h 3921126"/>
                  <a:gd name="connsiteX29" fmla="*/ 149225 w 1581150"/>
                  <a:gd name="connsiteY29" fmla="*/ 2457451 h 3921126"/>
                  <a:gd name="connsiteX30" fmla="*/ 527050 w 1581150"/>
                  <a:gd name="connsiteY30" fmla="*/ 2339976 h 3921126"/>
                  <a:gd name="connsiteX31" fmla="*/ 530225 w 1581150"/>
                  <a:gd name="connsiteY31" fmla="*/ 2270126 h 3921126"/>
                  <a:gd name="connsiteX32" fmla="*/ 517525 w 1581150"/>
                  <a:gd name="connsiteY32" fmla="*/ 2270126 h 3921126"/>
                  <a:gd name="connsiteX33" fmla="*/ 517525 w 1581150"/>
                  <a:gd name="connsiteY33" fmla="*/ 2206626 h 3921126"/>
                  <a:gd name="connsiteX34" fmla="*/ 511175 w 1581150"/>
                  <a:gd name="connsiteY34" fmla="*/ 2203451 h 3921126"/>
                  <a:gd name="connsiteX35" fmla="*/ 511175 w 1581150"/>
                  <a:gd name="connsiteY35" fmla="*/ 2203451 h 3921126"/>
                  <a:gd name="connsiteX36" fmla="*/ 511175 w 1581150"/>
                  <a:gd name="connsiteY36" fmla="*/ 2203451 h 3921126"/>
                  <a:gd name="connsiteX37" fmla="*/ 514350 w 1581150"/>
                  <a:gd name="connsiteY37" fmla="*/ 2184401 h 3921126"/>
                  <a:gd name="connsiteX38" fmla="*/ 498475 w 1581150"/>
                  <a:gd name="connsiteY38" fmla="*/ 2184401 h 3921126"/>
                  <a:gd name="connsiteX39" fmla="*/ 501650 w 1581150"/>
                  <a:gd name="connsiteY39" fmla="*/ 2085976 h 3921126"/>
                  <a:gd name="connsiteX40" fmla="*/ 463550 w 1581150"/>
                  <a:gd name="connsiteY40" fmla="*/ 2079626 h 3921126"/>
                  <a:gd name="connsiteX41" fmla="*/ 469900 w 1581150"/>
                  <a:gd name="connsiteY41" fmla="*/ 2009776 h 3921126"/>
                  <a:gd name="connsiteX42" fmla="*/ 409575 w 1581150"/>
                  <a:gd name="connsiteY42" fmla="*/ 2003426 h 3921126"/>
                  <a:gd name="connsiteX43" fmla="*/ 415925 w 1581150"/>
                  <a:gd name="connsiteY43" fmla="*/ 1927226 h 3921126"/>
                  <a:gd name="connsiteX44" fmla="*/ 400050 w 1581150"/>
                  <a:gd name="connsiteY44" fmla="*/ 1927226 h 3921126"/>
                  <a:gd name="connsiteX45" fmla="*/ 409575 w 1581150"/>
                  <a:gd name="connsiteY45" fmla="*/ 1876426 h 3921126"/>
                  <a:gd name="connsiteX46" fmla="*/ 368300 w 1581150"/>
                  <a:gd name="connsiteY46" fmla="*/ 1876426 h 3921126"/>
                  <a:gd name="connsiteX47" fmla="*/ 374650 w 1581150"/>
                  <a:gd name="connsiteY47" fmla="*/ 1809751 h 3921126"/>
                  <a:gd name="connsiteX48" fmla="*/ 355600 w 1581150"/>
                  <a:gd name="connsiteY48" fmla="*/ 1809751 h 3921126"/>
                  <a:gd name="connsiteX49" fmla="*/ 355600 w 1581150"/>
                  <a:gd name="connsiteY49" fmla="*/ 1771651 h 3921126"/>
                  <a:gd name="connsiteX50" fmla="*/ 346075 w 1581150"/>
                  <a:gd name="connsiteY50" fmla="*/ 1768476 h 3921126"/>
                  <a:gd name="connsiteX51" fmla="*/ 346075 w 1581150"/>
                  <a:gd name="connsiteY51" fmla="*/ 1628776 h 3921126"/>
                  <a:gd name="connsiteX52" fmla="*/ 320675 w 1581150"/>
                  <a:gd name="connsiteY52" fmla="*/ 1619251 h 3921126"/>
                  <a:gd name="connsiteX53" fmla="*/ 330200 w 1581150"/>
                  <a:gd name="connsiteY53" fmla="*/ 1447801 h 3921126"/>
                  <a:gd name="connsiteX54" fmla="*/ 314325 w 1581150"/>
                  <a:gd name="connsiteY54" fmla="*/ 1450976 h 3921126"/>
                  <a:gd name="connsiteX55" fmla="*/ 317500 w 1581150"/>
                  <a:gd name="connsiteY55" fmla="*/ 1317626 h 3921126"/>
                  <a:gd name="connsiteX56" fmla="*/ 260350 w 1581150"/>
                  <a:gd name="connsiteY56" fmla="*/ 1314451 h 3921126"/>
                  <a:gd name="connsiteX57" fmla="*/ 269875 w 1581150"/>
                  <a:gd name="connsiteY57" fmla="*/ 1133476 h 3921126"/>
                  <a:gd name="connsiteX58" fmla="*/ 241300 w 1581150"/>
                  <a:gd name="connsiteY58" fmla="*/ 1127126 h 3921126"/>
                  <a:gd name="connsiteX59" fmla="*/ 244475 w 1581150"/>
                  <a:gd name="connsiteY59" fmla="*/ 1050926 h 3921126"/>
                  <a:gd name="connsiteX60" fmla="*/ 231775 w 1581150"/>
                  <a:gd name="connsiteY60" fmla="*/ 1054101 h 3921126"/>
                  <a:gd name="connsiteX61" fmla="*/ 241300 w 1581150"/>
                  <a:gd name="connsiteY61" fmla="*/ 873126 h 3921126"/>
                  <a:gd name="connsiteX62" fmla="*/ 196850 w 1581150"/>
                  <a:gd name="connsiteY62" fmla="*/ 879476 h 3921126"/>
                  <a:gd name="connsiteX63" fmla="*/ 200025 w 1581150"/>
                  <a:gd name="connsiteY63" fmla="*/ 781051 h 3921126"/>
                  <a:gd name="connsiteX64" fmla="*/ 165100 w 1581150"/>
                  <a:gd name="connsiteY64" fmla="*/ 777876 h 3921126"/>
                  <a:gd name="connsiteX65" fmla="*/ 165100 w 1581150"/>
                  <a:gd name="connsiteY65" fmla="*/ 676276 h 3921126"/>
                  <a:gd name="connsiteX66" fmla="*/ 146050 w 1581150"/>
                  <a:gd name="connsiteY66" fmla="*/ 571501 h 3921126"/>
                  <a:gd name="connsiteX67" fmla="*/ 136525 w 1581150"/>
                  <a:gd name="connsiteY67" fmla="*/ 479426 h 3921126"/>
                  <a:gd name="connsiteX68" fmla="*/ 101600 w 1581150"/>
                  <a:gd name="connsiteY68" fmla="*/ 346076 h 3921126"/>
                  <a:gd name="connsiteX69" fmla="*/ 66675 w 1581150"/>
                  <a:gd name="connsiteY69" fmla="*/ 266701 h 3921126"/>
                  <a:gd name="connsiteX70" fmla="*/ 50800 w 1581150"/>
                  <a:gd name="connsiteY70" fmla="*/ 165101 h 3921126"/>
                  <a:gd name="connsiteX71" fmla="*/ 44450 w 1581150"/>
                  <a:gd name="connsiteY71" fmla="*/ 82551 h 3921126"/>
                  <a:gd name="connsiteX72" fmla="*/ 6350 w 1581150"/>
                  <a:gd name="connsiteY72" fmla="*/ 60326 h 3921126"/>
                  <a:gd name="connsiteX73" fmla="*/ 0 w 1581150"/>
                  <a:gd name="connsiteY73" fmla="*/ 0 h 3921126"/>
                  <a:gd name="connsiteX0" fmla="*/ 1577975 w 1581150"/>
                  <a:gd name="connsiteY0" fmla="*/ 3921126 h 3921126"/>
                  <a:gd name="connsiteX1" fmla="*/ 1581150 w 1581150"/>
                  <a:gd name="connsiteY1" fmla="*/ 3556001 h 3921126"/>
                  <a:gd name="connsiteX2" fmla="*/ 1368425 w 1581150"/>
                  <a:gd name="connsiteY2" fmla="*/ 3556001 h 3921126"/>
                  <a:gd name="connsiteX3" fmla="*/ 1371600 w 1581150"/>
                  <a:gd name="connsiteY3" fmla="*/ 3435351 h 3921126"/>
                  <a:gd name="connsiteX4" fmla="*/ 1308100 w 1581150"/>
                  <a:gd name="connsiteY4" fmla="*/ 3435351 h 3921126"/>
                  <a:gd name="connsiteX5" fmla="*/ 1311275 w 1581150"/>
                  <a:gd name="connsiteY5" fmla="*/ 3321051 h 3921126"/>
                  <a:gd name="connsiteX6" fmla="*/ 1092200 w 1581150"/>
                  <a:gd name="connsiteY6" fmla="*/ 3324226 h 3921126"/>
                  <a:gd name="connsiteX7" fmla="*/ 1095375 w 1581150"/>
                  <a:gd name="connsiteY7" fmla="*/ 3228976 h 3921126"/>
                  <a:gd name="connsiteX8" fmla="*/ 962025 w 1581150"/>
                  <a:gd name="connsiteY8" fmla="*/ 3228976 h 3921126"/>
                  <a:gd name="connsiteX9" fmla="*/ 962025 w 1581150"/>
                  <a:gd name="connsiteY9" fmla="*/ 3143251 h 3921126"/>
                  <a:gd name="connsiteX10" fmla="*/ 835025 w 1581150"/>
                  <a:gd name="connsiteY10" fmla="*/ 3140076 h 3921126"/>
                  <a:gd name="connsiteX11" fmla="*/ 838200 w 1581150"/>
                  <a:gd name="connsiteY11" fmla="*/ 3067051 h 3921126"/>
                  <a:gd name="connsiteX12" fmla="*/ 787400 w 1581150"/>
                  <a:gd name="connsiteY12" fmla="*/ 3067051 h 3921126"/>
                  <a:gd name="connsiteX13" fmla="*/ 790575 w 1581150"/>
                  <a:gd name="connsiteY13" fmla="*/ 2990851 h 3921126"/>
                  <a:gd name="connsiteX14" fmla="*/ 733425 w 1581150"/>
                  <a:gd name="connsiteY14" fmla="*/ 2990851 h 3921126"/>
                  <a:gd name="connsiteX15" fmla="*/ 736600 w 1581150"/>
                  <a:gd name="connsiteY15" fmla="*/ 2908301 h 3921126"/>
                  <a:gd name="connsiteX16" fmla="*/ 692150 w 1581150"/>
                  <a:gd name="connsiteY16" fmla="*/ 2908301 h 3921126"/>
                  <a:gd name="connsiteX17" fmla="*/ 698500 w 1581150"/>
                  <a:gd name="connsiteY17" fmla="*/ 2841626 h 3921126"/>
                  <a:gd name="connsiteX18" fmla="*/ 479425 w 1581150"/>
                  <a:gd name="connsiteY18" fmla="*/ 2867026 h 3921126"/>
                  <a:gd name="connsiteX19" fmla="*/ 685800 w 1581150"/>
                  <a:gd name="connsiteY19" fmla="*/ 2841626 h 3921126"/>
                  <a:gd name="connsiteX20" fmla="*/ 688975 w 1581150"/>
                  <a:gd name="connsiteY20" fmla="*/ 2692401 h 3921126"/>
                  <a:gd name="connsiteX21" fmla="*/ 606425 w 1581150"/>
                  <a:gd name="connsiteY21" fmla="*/ 2689226 h 3921126"/>
                  <a:gd name="connsiteX22" fmla="*/ 612775 w 1581150"/>
                  <a:gd name="connsiteY22" fmla="*/ 2619376 h 3921126"/>
                  <a:gd name="connsiteX23" fmla="*/ 565150 w 1581150"/>
                  <a:gd name="connsiteY23" fmla="*/ 2616201 h 3921126"/>
                  <a:gd name="connsiteX24" fmla="*/ 574675 w 1581150"/>
                  <a:gd name="connsiteY24" fmla="*/ 2479676 h 3921126"/>
                  <a:gd name="connsiteX25" fmla="*/ 546100 w 1581150"/>
                  <a:gd name="connsiteY25" fmla="*/ 2476501 h 3921126"/>
                  <a:gd name="connsiteX26" fmla="*/ 549275 w 1581150"/>
                  <a:gd name="connsiteY26" fmla="*/ 2336801 h 3921126"/>
                  <a:gd name="connsiteX27" fmla="*/ 549275 w 1581150"/>
                  <a:gd name="connsiteY27" fmla="*/ 2336801 h 3921126"/>
                  <a:gd name="connsiteX28" fmla="*/ 549275 w 1581150"/>
                  <a:gd name="connsiteY28" fmla="*/ 2336801 h 3921126"/>
                  <a:gd name="connsiteX29" fmla="*/ 527050 w 1581150"/>
                  <a:gd name="connsiteY29" fmla="*/ 2339976 h 3921126"/>
                  <a:gd name="connsiteX30" fmla="*/ 530225 w 1581150"/>
                  <a:gd name="connsiteY30" fmla="*/ 2270126 h 3921126"/>
                  <a:gd name="connsiteX31" fmla="*/ 517525 w 1581150"/>
                  <a:gd name="connsiteY31" fmla="*/ 2270126 h 3921126"/>
                  <a:gd name="connsiteX32" fmla="*/ 517525 w 1581150"/>
                  <a:gd name="connsiteY32" fmla="*/ 2206626 h 3921126"/>
                  <a:gd name="connsiteX33" fmla="*/ 511175 w 1581150"/>
                  <a:gd name="connsiteY33" fmla="*/ 2203451 h 3921126"/>
                  <a:gd name="connsiteX34" fmla="*/ 511175 w 1581150"/>
                  <a:gd name="connsiteY34" fmla="*/ 2203451 h 3921126"/>
                  <a:gd name="connsiteX35" fmla="*/ 511175 w 1581150"/>
                  <a:gd name="connsiteY35" fmla="*/ 2203451 h 3921126"/>
                  <a:gd name="connsiteX36" fmla="*/ 514350 w 1581150"/>
                  <a:gd name="connsiteY36" fmla="*/ 2184401 h 3921126"/>
                  <a:gd name="connsiteX37" fmla="*/ 498475 w 1581150"/>
                  <a:gd name="connsiteY37" fmla="*/ 2184401 h 3921126"/>
                  <a:gd name="connsiteX38" fmla="*/ 501650 w 1581150"/>
                  <a:gd name="connsiteY38" fmla="*/ 2085976 h 3921126"/>
                  <a:gd name="connsiteX39" fmla="*/ 463550 w 1581150"/>
                  <a:gd name="connsiteY39" fmla="*/ 2079626 h 3921126"/>
                  <a:gd name="connsiteX40" fmla="*/ 469900 w 1581150"/>
                  <a:gd name="connsiteY40" fmla="*/ 2009776 h 3921126"/>
                  <a:gd name="connsiteX41" fmla="*/ 409575 w 1581150"/>
                  <a:gd name="connsiteY41" fmla="*/ 2003426 h 3921126"/>
                  <a:gd name="connsiteX42" fmla="*/ 415925 w 1581150"/>
                  <a:gd name="connsiteY42" fmla="*/ 1927226 h 3921126"/>
                  <a:gd name="connsiteX43" fmla="*/ 400050 w 1581150"/>
                  <a:gd name="connsiteY43" fmla="*/ 1927226 h 3921126"/>
                  <a:gd name="connsiteX44" fmla="*/ 409575 w 1581150"/>
                  <a:gd name="connsiteY44" fmla="*/ 1876426 h 3921126"/>
                  <a:gd name="connsiteX45" fmla="*/ 368300 w 1581150"/>
                  <a:gd name="connsiteY45" fmla="*/ 1876426 h 3921126"/>
                  <a:gd name="connsiteX46" fmla="*/ 374650 w 1581150"/>
                  <a:gd name="connsiteY46" fmla="*/ 1809751 h 3921126"/>
                  <a:gd name="connsiteX47" fmla="*/ 355600 w 1581150"/>
                  <a:gd name="connsiteY47" fmla="*/ 1809751 h 3921126"/>
                  <a:gd name="connsiteX48" fmla="*/ 355600 w 1581150"/>
                  <a:gd name="connsiteY48" fmla="*/ 1771651 h 3921126"/>
                  <a:gd name="connsiteX49" fmla="*/ 346075 w 1581150"/>
                  <a:gd name="connsiteY49" fmla="*/ 1768476 h 3921126"/>
                  <a:gd name="connsiteX50" fmla="*/ 346075 w 1581150"/>
                  <a:gd name="connsiteY50" fmla="*/ 1628776 h 3921126"/>
                  <a:gd name="connsiteX51" fmla="*/ 320675 w 1581150"/>
                  <a:gd name="connsiteY51" fmla="*/ 1619251 h 3921126"/>
                  <a:gd name="connsiteX52" fmla="*/ 330200 w 1581150"/>
                  <a:gd name="connsiteY52" fmla="*/ 1447801 h 3921126"/>
                  <a:gd name="connsiteX53" fmla="*/ 314325 w 1581150"/>
                  <a:gd name="connsiteY53" fmla="*/ 1450976 h 3921126"/>
                  <a:gd name="connsiteX54" fmla="*/ 317500 w 1581150"/>
                  <a:gd name="connsiteY54" fmla="*/ 1317626 h 3921126"/>
                  <a:gd name="connsiteX55" fmla="*/ 260350 w 1581150"/>
                  <a:gd name="connsiteY55" fmla="*/ 1314451 h 3921126"/>
                  <a:gd name="connsiteX56" fmla="*/ 269875 w 1581150"/>
                  <a:gd name="connsiteY56" fmla="*/ 1133476 h 3921126"/>
                  <a:gd name="connsiteX57" fmla="*/ 241300 w 1581150"/>
                  <a:gd name="connsiteY57" fmla="*/ 1127126 h 3921126"/>
                  <a:gd name="connsiteX58" fmla="*/ 244475 w 1581150"/>
                  <a:gd name="connsiteY58" fmla="*/ 1050926 h 3921126"/>
                  <a:gd name="connsiteX59" fmla="*/ 231775 w 1581150"/>
                  <a:gd name="connsiteY59" fmla="*/ 1054101 h 3921126"/>
                  <a:gd name="connsiteX60" fmla="*/ 241300 w 1581150"/>
                  <a:gd name="connsiteY60" fmla="*/ 873126 h 3921126"/>
                  <a:gd name="connsiteX61" fmla="*/ 196850 w 1581150"/>
                  <a:gd name="connsiteY61" fmla="*/ 879476 h 3921126"/>
                  <a:gd name="connsiteX62" fmla="*/ 200025 w 1581150"/>
                  <a:gd name="connsiteY62" fmla="*/ 781051 h 3921126"/>
                  <a:gd name="connsiteX63" fmla="*/ 165100 w 1581150"/>
                  <a:gd name="connsiteY63" fmla="*/ 777876 h 3921126"/>
                  <a:gd name="connsiteX64" fmla="*/ 165100 w 1581150"/>
                  <a:gd name="connsiteY64" fmla="*/ 676276 h 3921126"/>
                  <a:gd name="connsiteX65" fmla="*/ 146050 w 1581150"/>
                  <a:gd name="connsiteY65" fmla="*/ 571501 h 3921126"/>
                  <a:gd name="connsiteX66" fmla="*/ 136525 w 1581150"/>
                  <a:gd name="connsiteY66" fmla="*/ 479426 h 3921126"/>
                  <a:gd name="connsiteX67" fmla="*/ 101600 w 1581150"/>
                  <a:gd name="connsiteY67" fmla="*/ 346076 h 3921126"/>
                  <a:gd name="connsiteX68" fmla="*/ 66675 w 1581150"/>
                  <a:gd name="connsiteY68" fmla="*/ 266701 h 3921126"/>
                  <a:gd name="connsiteX69" fmla="*/ 50800 w 1581150"/>
                  <a:gd name="connsiteY69" fmla="*/ 165101 h 3921126"/>
                  <a:gd name="connsiteX70" fmla="*/ 44450 w 1581150"/>
                  <a:gd name="connsiteY70" fmla="*/ 82551 h 3921126"/>
                  <a:gd name="connsiteX71" fmla="*/ 6350 w 1581150"/>
                  <a:gd name="connsiteY71" fmla="*/ 60326 h 3921126"/>
                  <a:gd name="connsiteX72" fmla="*/ 0 w 1581150"/>
                  <a:gd name="connsiteY72" fmla="*/ 0 h 3921126"/>
                  <a:gd name="connsiteX0" fmla="*/ 1577975 w 1581150"/>
                  <a:gd name="connsiteY0" fmla="*/ 3921126 h 3921126"/>
                  <a:gd name="connsiteX1" fmla="*/ 1581150 w 1581150"/>
                  <a:gd name="connsiteY1" fmla="*/ 3556001 h 3921126"/>
                  <a:gd name="connsiteX2" fmla="*/ 1368425 w 1581150"/>
                  <a:gd name="connsiteY2" fmla="*/ 3556001 h 3921126"/>
                  <a:gd name="connsiteX3" fmla="*/ 1371600 w 1581150"/>
                  <a:gd name="connsiteY3" fmla="*/ 3435351 h 3921126"/>
                  <a:gd name="connsiteX4" fmla="*/ 1308100 w 1581150"/>
                  <a:gd name="connsiteY4" fmla="*/ 3435351 h 3921126"/>
                  <a:gd name="connsiteX5" fmla="*/ 1311275 w 1581150"/>
                  <a:gd name="connsiteY5" fmla="*/ 3321051 h 3921126"/>
                  <a:gd name="connsiteX6" fmla="*/ 1092200 w 1581150"/>
                  <a:gd name="connsiteY6" fmla="*/ 3324226 h 3921126"/>
                  <a:gd name="connsiteX7" fmla="*/ 1095375 w 1581150"/>
                  <a:gd name="connsiteY7" fmla="*/ 3228976 h 3921126"/>
                  <a:gd name="connsiteX8" fmla="*/ 962025 w 1581150"/>
                  <a:gd name="connsiteY8" fmla="*/ 3228976 h 3921126"/>
                  <a:gd name="connsiteX9" fmla="*/ 962025 w 1581150"/>
                  <a:gd name="connsiteY9" fmla="*/ 3143251 h 3921126"/>
                  <a:gd name="connsiteX10" fmla="*/ 835025 w 1581150"/>
                  <a:gd name="connsiteY10" fmla="*/ 3140076 h 3921126"/>
                  <a:gd name="connsiteX11" fmla="*/ 838200 w 1581150"/>
                  <a:gd name="connsiteY11" fmla="*/ 3067051 h 3921126"/>
                  <a:gd name="connsiteX12" fmla="*/ 787400 w 1581150"/>
                  <a:gd name="connsiteY12" fmla="*/ 3067051 h 3921126"/>
                  <a:gd name="connsiteX13" fmla="*/ 790575 w 1581150"/>
                  <a:gd name="connsiteY13" fmla="*/ 2990851 h 3921126"/>
                  <a:gd name="connsiteX14" fmla="*/ 733425 w 1581150"/>
                  <a:gd name="connsiteY14" fmla="*/ 2990851 h 3921126"/>
                  <a:gd name="connsiteX15" fmla="*/ 736600 w 1581150"/>
                  <a:gd name="connsiteY15" fmla="*/ 2908301 h 3921126"/>
                  <a:gd name="connsiteX16" fmla="*/ 692150 w 1581150"/>
                  <a:gd name="connsiteY16" fmla="*/ 2908301 h 3921126"/>
                  <a:gd name="connsiteX17" fmla="*/ 698500 w 1581150"/>
                  <a:gd name="connsiteY17" fmla="*/ 2841626 h 3921126"/>
                  <a:gd name="connsiteX18" fmla="*/ 479425 w 1581150"/>
                  <a:gd name="connsiteY18" fmla="*/ 2867026 h 3921126"/>
                  <a:gd name="connsiteX19" fmla="*/ 685800 w 1581150"/>
                  <a:gd name="connsiteY19" fmla="*/ 2841626 h 3921126"/>
                  <a:gd name="connsiteX20" fmla="*/ 688975 w 1581150"/>
                  <a:gd name="connsiteY20" fmla="*/ 2692401 h 3921126"/>
                  <a:gd name="connsiteX21" fmla="*/ 606425 w 1581150"/>
                  <a:gd name="connsiteY21" fmla="*/ 2689226 h 3921126"/>
                  <a:gd name="connsiteX22" fmla="*/ 612775 w 1581150"/>
                  <a:gd name="connsiteY22" fmla="*/ 2619376 h 3921126"/>
                  <a:gd name="connsiteX23" fmla="*/ 565150 w 1581150"/>
                  <a:gd name="connsiteY23" fmla="*/ 2616201 h 3921126"/>
                  <a:gd name="connsiteX24" fmla="*/ 574675 w 1581150"/>
                  <a:gd name="connsiteY24" fmla="*/ 2479676 h 3921126"/>
                  <a:gd name="connsiteX25" fmla="*/ 546100 w 1581150"/>
                  <a:gd name="connsiteY25" fmla="*/ 2476501 h 3921126"/>
                  <a:gd name="connsiteX26" fmla="*/ 549275 w 1581150"/>
                  <a:gd name="connsiteY26" fmla="*/ 2336801 h 3921126"/>
                  <a:gd name="connsiteX27" fmla="*/ 549275 w 1581150"/>
                  <a:gd name="connsiteY27" fmla="*/ 2336801 h 3921126"/>
                  <a:gd name="connsiteX28" fmla="*/ 546100 w 1581150"/>
                  <a:gd name="connsiteY28" fmla="*/ 2346326 h 3921126"/>
                  <a:gd name="connsiteX29" fmla="*/ 527050 w 1581150"/>
                  <a:gd name="connsiteY29" fmla="*/ 2339976 h 3921126"/>
                  <a:gd name="connsiteX30" fmla="*/ 530225 w 1581150"/>
                  <a:gd name="connsiteY30" fmla="*/ 2270126 h 3921126"/>
                  <a:gd name="connsiteX31" fmla="*/ 517525 w 1581150"/>
                  <a:gd name="connsiteY31" fmla="*/ 2270126 h 3921126"/>
                  <a:gd name="connsiteX32" fmla="*/ 517525 w 1581150"/>
                  <a:gd name="connsiteY32" fmla="*/ 2206626 h 3921126"/>
                  <a:gd name="connsiteX33" fmla="*/ 511175 w 1581150"/>
                  <a:gd name="connsiteY33" fmla="*/ 2203451 h 3921126"/>
                  <a:gd name="connsiteX34" fmla="*/ 511175 w 1581150"/>
                  <a:gd name="connsiteY34" fmla="*/ 2203451 h 3921126"/>
                  <a:gd name="connsiteX35" fmla="*/ 511175 w 1581150"/>
                  <a:gd name="connsiteY35" fmla="*/ 2203451 h 3921126"/>
                  <a:gd name="connsiteX36" fmla="*/ 514350 w 1581150"/>
                  <a:gd name="connsiteY36" fmla="*/ 2184401 h 3921126"/>
                  <a:gd name="connsiteX37" fmla="*/ 498475 w 1581150"/>
                  <a:gd name="connsiteY37" fmla="*/ 2184401 h 3921126"/>
                  <a:gd name="connsiteX38" fmla="*/ 501650 w 1581150"/>
                  <a:gd name="connsiteY38" fmla="*/ 2085976 h 3921126"/>
                  <a:gd name="connsiteX39" fmla="*/ 463550 w 1581150"/>
                  <a:gd name="connsiteY39" fmla="*/ 2079626 h 3921126"/>
                  <a:gd name="connsiteX40" fmla="*/ 469900 w 1581150"/>
                  <a:gd name="connsiteY40" fmla="*/ 2009776 h 3921126"/>
                  <a:gd name="connsiteX41" fmla="*/ 409575 w 1581150"/>
                  <a:gd name="connsiteY41" fmla="*/ 2003426 h 3921126"/>
                  <a:gd name="connsiteX42" fmla="*/ 415925 w 1581150"/>
                  <a:gd name="connsiteY42" fmla="*/ 1927226 h 3921126"/>
                  <a:gd name="connsiteX43" fmla="*/ 400050 w 1581150"/>
                  <a:gd name="connsiteY43" fmla="*/ 1927226 h 3921126"/>
                  <a:gd name="connsiteX44" fmla="*/ 409575 w 1581150"/>
                  <a:gd name="connsiteY44" fmla="*/ 1876426 h 3921126"/>
                  <a:gd name="connsiteX45" fmla="*/ 368300 w 1581150"/>
                  <a:gd name="connsiteY45" fmla="*/ 1876426 h 3921126"/>
                  <a:gd name="connsiteX46" fmla="*/ 374650 w 1581150"/>
                  <a:gd name="connsiteY46" fmla="*/ 1809751 h 3921126"/>
                  <a:gd name="connsiteX47" fmla="*/ 355600 w 1581150"/>
                  <a:gd name="connsiteY47" fmla="*/ 1809751 h 3921126"/>
                  <a:gd name="connsiteX48" fmla="*/ 355600 w 1581150"/>
                  <a:gd name="connsiteY48" fmla="*/ 1771651 h 3921126"/>
                  <a:gd name="connsiteX49" fmla="*/ 346075 w 1581150"/>
                  <a:gd name="connsiteY49" fmla="*/ 1768476 h 3921126"/>
                  <a:gd name="connsiteX50" fmla="*/ 346075 w 1581150"/>
                  <a:gd name="connsiteY50" fmla="*/ 1628776 h 3921126"/>
                  <a:gd name="connsiteX51" fmla="*/ 320675 w 1581150"/>
                  <a:gd name="connsiteY51" fmla="*/ 1619251 h 3921126"/>
                  <a:gd name="connsiteX52" fmla="*/ 330200 w 1581150"/>
                  <a:gd name="connsiteY52" fmla="*/ 1447801 h 3921126"/>
                  <a:gd name="connsiteX53" fmla="*/ 314325 w 1581150"/>
                  <a:gd name="connsiteY53" fmla="*/ 1450976 h 3921126"/>
                  <a:gd name="connsiteX54" fmla="*/ 317500 w 1581150"/>
                  <a:gd name="connsiteY54" fmla="*/ 1317626 h 3921126"/>
                  <a:gd name="connsiteX55" fmla="*/ 260350 w 1581150"/>
                  <a:gd name="connsiteY55" fmla="*/ 1314451 h 3921126"/>
                  <a:gd name="connsiteX56" fmla="*/ 269875 w 1581150"/>
                  <a:gd name="connsiteY56" fmla="*/ 1133476 h 3921126"/>
                  <a:gd name="connsiteX57" fmla="*/ 241300 w 1581150"/>
                  <a:gd name="connsiteY57" fmla="*/ 1127126 h 3921126"/>
                  <a:gd name="connsiteX58" fmla="*/ 244475 w 1581150"/>
                  <a:gd name="connsiteY58" fmla="*/ 1050926 h 3921126"/>
                  <a:gd name="connsiteX59" fmla="*/ 231775 w 1581150"/>
                  <a:gd name="connsiteY59" fmla="*/ 1054101 h 3921126"/>
                  <a:gd name="connsiteX60" fmla="*/ 241300 w 1581150"/>
                  <a:gd name="connsiteY60" fmla="*/ 873126 h 3921126"/>
                  <a:gd name="connsiteX61" fmla="*/ 196850 w 1581150"/>
                  <a:gd name="connsiteY61" fmla="*/ 879476 h 3921126"/>
                  <a:gd name="connsiteX62" fmla="*/ 200025 w 1581150"/>
                  <a:gd name="connsiteY62" fmla="*/ 781051 h 3921126"/>
                  <a:gd name="connsiteX63" fmla="*/ 165100 w 1581150"/>
                  <a:gd name="connsiteY63" fmla="*/ 777876 h 3921126"/>
                  <a:gd name="connsiteX64" fmla="*/ 165100 w 1581150"/>
                  <a:gd name="connsiteY64" fmla="*/ 676276 h 3921126"/>
                  <a:gd name="connsiteX65" fmla="*/ 146050 w 1581150"/>
                  <a:gd name="connsiteY65" fmla="*/ 571501 h 3921126"/>
                  <a:gd name="connsiteX66" fmla="*/ 136525 w 1581150"/>
                  <a:gd name="connsiteY66" fmla="*/ 479426 h 3921126"/>
                  <a:gd name="connsiteX67" fmla="*/ 101600 w 1581150"/>
                  <a:gd name="connsiteY67" fmla="*/ 346076 h 3921126"/>
                  <a:gd name="connsiteX68" fmla="*/ 66675 w 1581150"/>
                  <a:gd name="connsiteY68" fmla="*/ 266701 h 3921126"/>
                  <a:gd name="connsiteX69" fmla="*/ 50800 w 1581150"/>
                  <a:gd name="connsiteY69" fmla="*/ 165101 h 3921126"/>
                  <a:gd name="connsiteX70" fmla="*/ 44450 w 1581150"/>
                  <a:gd name="connsiteY70" fmla="*/ 82551 h 3921126"/>
                  <a:gd name="connsiteX71" fmla="*/ 6350 w 1581150"/>
                  <a:gd name="connsiteY71" fmla="*/ 60326 h 3921126"/>
                  <a:gd name="connsiteX72" fmla="*/ 0 w 1581150"/>
                  <a:gd name="connsiteY72" fmla="*/ 0 h 3921126"/>
                  <a:gd name="connsiteX0" fmla="*/ 1577975 w 1581150"/>
                  <a:gd name="connsiteY0" fmla="*/ 3921126 h 3921126"/>
                  <a:gd name="connsiteX1" fmla="*/ 1581150 w 1581150"/>
                  <a:gd name="connsiteY1" fmla="*/ 3556001 h 3921126"/>
                  <a:gd name="connsiteX2" fmla="*/ 1368425 w 1581150"/>
                  <a:gd name="connsiteY2" fmla="*/ 3556001 h 3921126"/>
                  <a:gd name="connsiteX3" fmla="*/ 1371600 w 1581150"/>
                  <a:gd name="connsiteY3" fmla="*/ 3435351 h 3921126"/>
                  <a:gd name="connsiteX4" fmla="*/ 1308100 w 1581150"/>
                  <a:gd name="connsiteY4" fmla="*/ 3435351 h 3921126"/>
                  <a:gd name="connsiteX5" fmla="*/ 1311275 w 1581150"/>
                  <a:gd name="connsiteY5" fmla="*/ 3321051 h 3921126"/>
                  <a:gd name="connsiteX6" fmla="*/ 1092200 w 1581150"/>
                  <a:gd name="connsiteY6" fmla="*/ 3324226 h 3921126"/>
                  <a:gd name="connsiteX7" fmla="*/ 1095375 w 1581150"/>
                  <a:gd name="connsiteY7" fmla="*/ 3228976 h 3921126"/>
                  <a:gd name="connsiteX8" fmla="*/ 962025 w 1581150"/>
                  <a:gd name="connsiteY8" fmla="*/ 3228976 h 3921126"/>
                  <a:gd name="connsiteX9" fmla="*/ 962025 w 1581150"/>
                  <a:gd name="connsiteY9" fmla="*/ 3143251 h 3921126"/>
                  <a:gd name="connsiteX10" fmla="*/ 835025 w 1581150"/>
                  <a:gd name="connsiteY10" fmla="*/ 3140076 h 3921126"/>
                  <a:gd name="connsiteX11" fmla="*/ 838200 w 1581150"/>
                  <a:gd name="connsiteY11" fmla="*/ 3067051 h 3921126"/>
                  <a:gd name="connsiteX12" fmla="*/ 787400 w 1581150"/>
                  <a:gd name="connsiteY12" fmla="*/ 3067051 h 3921126"/>
                  <a:gd name="connsiteX13" fmla="*/ 790575 w 1581150"/>
                  <a:gd name="connsiteY13" fmla="*/ 2990851 h 3921126"/>
                  <a:gd name="connsiteX14" fmla="*/ 733425 w 1581150"/>
                  <a:gd name="connsiteY14" fmla="*/ 2990851 h 3921126"/>
                  <a:gd name="connsiteX15" fmla="*/ 736600 w 1581150"/>
                  <a:gd name="connsiteY15" fmla="*/ 2908301 h 3921126"/>
                  <a:gd name="connsiteX16" fmla="*/ 692150 w 1581150"/>
                  <a:gd name="connsiteY16" fmla="*/ 2908301 h 3921126"/>
                  <a:gd name="connsiteX17" fmla="*/ 698500 w 1581150"/>
                  <a:gd name="connsiteY17" fmla="*/ 2841626 h 3921126"/>
                  <a:gd name="connsiteX18" fmla="*/ 479425 w 1581150"/>
                  <a:gd name="connsiteY18" fmla="*/ 2867026 h 3921126"/>
                  <a:gd name="connsiteX19" fmla="*/ 685800 w 1581150"/>
                  <a:gd name="connsiteY19" fmla="*/ 2841626 h 3921126"/>
                  <a:gd name="connsiteX20" fmla="*/ 688975 w 1581150"/>
                  <a:gd name="connsiteY20" fmla="*/ 2692401 h 3921126"/>
                  <a:gd name="connsiteX21" fmla="*/ 606425 w 1581150"/>
                  <a:gd name="connsiteY21" fmla="*/ 2689226 h 3921126"/>
                  <a:gd name="connsiteX22" fmla="*/ 612775 w 1581150"/>
                  <a:gd name="connsiteY22" fmla="*/ 2619376 h 3921126"/>
                  <a:gd name="connsiteX23" fmla="*/ 565150 w 1581150"/>
                  <a:gd name="connsiteY23" fmla="*/ 2616201 h 3921126"/>
                  <a:gd name="connsiteX24" fmla="*/ 574675 w 1581150"/>
                  <a:gd name="connsiteY24" fmla="*/ 2479676 h 3921126"/>
                  <a:gd name="connsiteX25" fmla="*/ 546100 w 1581150"/>
                  <a:gd name="connsiteY25" fmla="*/ 2476501 h 3921126"/>
                  <a:gd name="connsiteX26" fmla="*/ 549275 w 1581150"/>
                  <a:gd name="connsiteY26" fmla="*/ 2336801 h 3921126"/>
                  <a:gd name="connsiteX27" fmla="*/ 549275 w 1581150"/>
                  <a:gd name="connsiteY27" fmla="*/ 2336801 h 3921126"/>
                  <a:gd name="connsiteX28" fmla="*/ 527050 w 1581150"/>
                  <a:gd name="connsiteY28" fmla="*/ 2339976 h 3921126"/>
                  <a:gd name="connsiteX29" fmla="*/ 530225 w 1581150"/>
                  <a:gd name="connsiteY29" fmla="*/ 2270126 h 3921126"/>
                  <a:gd name="connsiteX30" fmla="*/ 517525 w 1581150"/>
                  <a:gd name="connsiteY30" fmla="*/ 2270126 h 3921126"/>
                  <a:gd name="connsiteX31" fmla="*/ 517525 w 1581150"/>
                  <a:gd name="connsiteY31" fmla="*/ 2206626 h 3921126"/>
                  <a:gd name="connsiteX32" fmla="*/ 511175 w 1581150"/>
                  <a:gd name="connsiteY32" fmla="*/ 2203451 h 3921126"/>
                  <a:gd name="connsiteX33" fmla="*/ 511175 w 1581150"/>
                  <a:gd name="connsiteY33" fmla="*/ 2203451 h 3921126"/>
                  <a:gd name="connsiteX34" fmla="*/ 511175 w 1581150"/>
                  <a:gd name="connsiteY34" fmla="*/ 2203451 h 3921126"/>
                  <a:gd name="connsiteX35" fmla="*/ 514350 w 1581150"/>
                  <a:gd name="connsiteY35" fmla="*/ 2184401 h 3921126"/>
                  <a:gd name="connsiteX36" fmla="*/ 498475 w 1581150"/>
                  <a:gd name="connsiteY36" fmla="*/ 2184401 h 3921126"/>
                  <a:gd name="connsiteX37" fmla="*/ 501650 w 1581150"/>
                  <a:gd name="connsiteY37" fmla="*/ 2085976 h 3921126"/>
                  <a:gd name="connsiteX38" fmla="*/ 463550 w 1581150"/>
                  <a:gd name="connsiteY38" fmla="*/ 2079626 h 3921126"/>
                  <a:gd name="connsiteX39" fmla="*/ 469900 w 1581150"/>
                  <a:gd name="connsiteY39" fmla="*/ 2009776 h 3921126"/>
                  <a:gd name="connsiteX40" fmla="*/ 409575 w 1581150"/>
                  <a:gd name="connsiteY40" fmla="*/ 2003426 h 3921126"/>
                  <a:gd name="connsiteX41" fmla="*/ 415925 w 1581150"/>
                  <a:gd name="connsiteY41" fmla="*/ 1927226 h 3921126"/>
                  <a:gd name="connsiteX42" fmla="*/ 400050 w 1581150"/>
                  <a:gd name="connsiteY42" fmla="*/ 1927226 h 3921126"/>
                  <a:gd name="connsiteX43" fmla="*/ 409575 w 1581150"/>
                  <a:gd name="connsiteY43" fmla="*/ 1876426 h 3921126"/>
                  <a:gd name="connsiteX44" fmla="*/ 368300 w 1581150"/>
                  <a:gd name="connsiteY44" fmla="*/ 1876426 h 3921126"/>
                  <a:gd name="connsiteX45" fmla="*/ 374650 w 1581150"/>
                  <a:gd name="connsiteY45" fmla="*/ 1809751 h 3921126"/>
                  <a:gd name="connsiteX46" fmla="*/ 355600 w 1581150"/>
                  <a:gd name="connsiteY46" fmla="*/ 1809751 h 3921126"/>
                  <a:gd name="connsiteX47" fmla="*/ 355600 w 1581150"/>
                  <a:gd name="connsiteY47" fmla="*/ 1771651 h 3921126"/>
                  <a:gd name="connsiteX48" fmla="*/ 346075 w 1581150"/>
                  <a:gd name="connsiteY48" fmla="*/ 1768476 h 3921126"/>
                  <a:gd name="connsiteX49" fmla="*/ 346075 w 1581150"/>
                  <a:gd name="connsiteY49" fmla="*/ 1628776 h 3921126"/>
                  <a:gd name="connsiteX50" fmla="*/ 320675 w 1581150"/>
                  <a:gd name="connsiteY50" fmla="*/ 1619251 h 3921126"/>
                  <a:gd name="connsiteX51" fmla="*/ 330200 w 1581150"/>
                  <a:gd name="connsiteY51" fmla="*/ 1447801 h 3921126"/>
                  <a:gd name="connsiteX52" fmla="*/ 314325 w 1581150"/>
                  <a:gd name="connsiteY52" fmla="*/ 1450976 h 3921126"/>
                  <a:gd name="connsiteX53" fmla="*/ 317500 w 1581150"/>
                  <a:gd name="connsiteY53" fmla="*/ 1317626 h 3921126"/>
                  <a:gd name="connsiteX54" fmla="*/ 260350 w 1581150"/>
                  <a:gd name="connsiteY54" fmla="*/ 1314451 h 3921126"/>
                  <a:gd name="connsiteX55" fmla="*/ 269875 w 1581150"/>
                  <a:gd name="connsiteY55" fmla="*/ 1133476 h 3921126"/>
                  <a:gd name="connsiteX56" fmla="*/ 241300 w 1581150"/>
                  <a:gd name="connsiteY56" fmla="*/ 1127126 h 3921126"/>
                  <a:gd name="connsiteX57" fmla="*/ 244475 w 1581150"/>
                  <a:gd name="connsiteY57" fmla="*/ 1050926 h 3921126"/>
                  <a:gd name="connsiteX58" fmla="*/ 231775 w 1581150"/>
                  <a:gd name="connsiteY58" fmla="*/ 1054101 h 3921126"/>
                  <a:gd name="connsiteX59" fmla="*/ 241300 w 1581150"/>
                  <a:gd name="connsiteY59" fmla="*/ 873126 h 3921126"/>
                  <a:gd name="connsiteX60" fmla="*/ 196850 w 1581150"/>
                  <a:gd name="connsiteY60" fmla="*/ 879476 h 3921126"/>
                  <a:gd name="connsiteX61" fmla="*/ 200025 w 1581150"/>
                  <a:gd name="connsiteY61" fmla="*/ 781051 h 3921126"/>
                  <a:gd name="connsiteX62" fmla="*/ 165100 w 1581150"/>
                  <a:gd name="connsiteY62" fmla="*/ 777876 h 3921126"/>
                  <a:gd name="connsiteX63" fmla="*/ 165100 w 1581150"/>
                  <a:gd name="connsiteY63" fmla="*/ 676276 h 3921126"/>
                  <a:gd name="connsiteX64" fmla="*/ 146050 w 1581150"/>
                  <a:gd name="connsiteY64" fmla="*/ 571501 h 3921126"/>
                  <a:gd name="connsiteX65" fmla="*/ 136525 w 1581150"/>
                  <a:gd name="connsiteY65" fmla="*/ 479426 h 3921126"/>
                  <a:gd name="connsiteX66" fmla="*/ 101600 w 1581150"/>
                  <a:gd name="connsiteY66" fmla="*/ 346076 h 3921126"/>
                  <a:gd name="connsiteX67" fmla="*/ 66675 w 1581150"/>
                  <a:gd name="connsiteY67" fmla="*/ 266701 h 3921126"/>
                  <a:gd name="connsiteX68" fmla="*/ 50800 w 1581150"/>
                  <a:gd name="connsiteY68" fmla="*/ 165101 h 3921126"/>
                  <a:gd name="connsiteX69" fmla="*/ 44450 w 1581150"/>
                  <a:gd name="connsiteY69" fmla="*/ 82551 h 3921126"/>
                  <a:gd name="connsiteX70" fmla="*/ 6350 w 1581150"/>
                  <a:gd name="connsiteY70" fmla="*/ 60326 h 3921126"/>
                  <a:gd name="connsiteX71" fmla="*/ 0 w 1581150"/>
                  <a:gd name="connsiteY71" fmla="*/ 0 h 3921126"/>
                  <a:gd name="connsiteX0" fmla="*/ 1577975 w 1581150"/>
                  <a:gd name="connsiteY0" fmla="*/ 3921126 h 3921126"/>
                  <a:gd name="connsiteX1" fmla="*/ 1581150 w 1581150"/>
                  <a:gd name="connsiteY1" fmla="*/ 3556001 h 3921126"/>
                  <a:gd name="connsiteX2" fmla="*/ 1368425 w 1581150"/>
                  <a:gd name="connsiteY2" fmla="*/ 3556001 h 3921126"/>
                  <a:gd name="connsiteX3" fmla="*/ 1371600 w 1581150"/>
                  <a:gd name="connsiteY3" fmla="*/ 3435351 h 3921126"/>
                  <a:gd name="connsiteX4" fmla="*/ 1308100 w 1581150"/>
                  <a:gd name="connsiteY4" fmla="*/ 3435351 h 3921126"/>
                  <a:gd name="connsiteX5" fmla="*/ 1311275 w 1581150"/>
                  <a:gd name="connsiteY5" fmla="*/ 3321051 h 3921126"/>
                  <a:gd name="connsiteX6" fmla="*/ 1092200 w 1581150"/>
                  <a:gd name="connsiteY6" fmla="*/ 3324226 h 3921126"/>
                  <a:gd name="connsiteX7" fmla="*/ 1095375 w 1581150"/>
                  <a:gd name="connsiteY7" fmla="*/ 3228976 h 3921126"/>
                  <a:gd name="connsiteX8" fmla="*/ 962025 w 1581150"/>
                  <a:gd name="connsiteY8" fmla="*/ 3228976 h 3921126"/>
                  <a:gd name="connsiteX9" fmla="*/ 962025 w 1581150"/>
                  <a:gd name="connsiteY9" fmla="*/ 3143251 h 3921126"/>
                  <a:gd name="connsiteX10" fmla="*/ 835025 w 1581150"/>
                  <a:gd name="connsiteY10" fmla="*/ 3140076 h 3921126"/>
                  <a:gd name="connsiteX11" fmla="*/ 838200 w 1581150"/>
                  <a:gd name="connsiteY11" fmla="*/ 3067051 h 3921126"/>
                  <a:gd name="connsiteX12" fmla="*/ 787400 w 1581150"/>
                  <a:gd name="connsiteY12" fmla="*/ 3067051 h 3921126"/>
                  <a:gd name="connsiteX13" fmla="*/ 790575 w 1581150"/>
                  <a:gd name="connsiteY13" fmla="*/ 2990851 h 3921126"/>
                  <a:gd name="connsiteX14" fmla="*/ 733425 w 1581150"/>
                  <a:gd name="connsiteY14" fmla="*/ 2990851 h 3921126"/>
                  <a:gd name="connsiteX15" fmla="*/ 736600 w 1581150"/>
                  <a:gd name="connsiteY15" fmla="*/ 2908301 h 3921126"/>
                  <a:gd name="connsiteX16" fmla="*/ 692150 w 1581150"/>
                  <a:gd name="connsiteY16" fmla="*/ 2908301 h 3921126"/>
                  <a:gd name="connsiteX17" fmla="*/ 698500 w 1581150"/>
                  <a:gd name="connsiteY17" fmla="*/ 2841626 h 3921126"/>
                  <a:gd name="connsiteX18" fmla="*/ 479425 w 1581150"/>
                  <a:gd name="connsiteY18" fmla="*/ 2867026 h 3921126"/>
                  <a:gd name="connsiteX19" fmla="*/ 685800 w 1581150"/>
                  <a:gd name="connsiteY19" fmla="*/ 2841626 h 3921126"/>
                  <a:gd name="connsiteX20" fmla="*/ 688975 w 1581150"/>
                  <a:gd name="connsiteY20" fmla="*/ 2692401 h 3921126"/>
                  <a:gd name="connsiteX21" fmla="*/ 606425 w 1581150"/>
                  <a:gd name="connsiteY21" fmla="*/ 2689226 h 3921126"/>
                  <a:gd name="connsiteX22" fmla="*/ 612775 w 1581150"/>
                  <a:gd name="connsiteY22" fmla="*/ 2619376 h 3921126"/>
                  <a:gd name="connsiteX23" fmla="*/ 565150 w 1581150"/>
                  <a:gd name="connsiteY23" fmla="*/ 2616201 h 3921126"/>
                  <a:gd name="connsiteX24" fmla="*/ 574675 w 1581150"/>
                  <a:gd name="connsiteY24" fmla="*/ 2479676 h 3921126"/>
                  <a:gd name="connsiteX25" fmla="*/ 546100 w 1581150"/>
                  <a:gd name="connsiteY25" fmla="*/ 2476501 h 3921126"/>
                  <a:gd name="connsiteX26" fmla="*/ 549275 w 1581150"/>
                  <a:gd name="connsiteY26" fmla="*/ 2336801 h 3921126"/>
                  <a:gd name="connsiteX27" fmla="*/ 527050 w 1581150"/>
                  <a:gd name="connsiteY27" fmla="*/ 2339976 h 3921126"/>
                  <a:gd name="connsiteX28" fmla="*/ 530225 w 1581150"/>
                  <a:gd name="connsiteY28" fmla="*/ 2270126 h 3921126"/>
                  <a:gd name="connsiteX29" fmla="*/ 517525 w 1581150"/>
                  <a:gd name="connsiteY29" fmla="*/ 2270126 h 3921126"/>
                  <a:gd name="connsiteX30" fmla="*/ 517525 w 1581150"/>
                  <a:gd name="connsiteY30" fmla="*/ 2206626 h 3921126"/>
                  <a:gd name="connsiteX31" fmla="*/ 511175 w 1581150"/>
                  <a:gd name="connsiteY31" fmla="*/ 2203451 h 3921126"/>
                  <a:gd name="connsiteX32" fmla="*/ 511175 w 1581150"/>
                  <a:gd name="connsiteY32" fmla="*/ 2203451 h 3921126"/>
                  <a:gd name="connsiteX33" fmla="*/ 511175 w 1581150"/>
                  <a:gd name="connsiteY33" fmla="*/ 2203451 h 3921126"/>
                  <a:gd name="connsiteX34" fmla="*/ 514350 w 1581150"/>
                  <a:gd name="connsiteY34" fmla="*/ 2184401 h 3921126"/>
                  <a:gd name="connsiteX35" fmla="*/ 498475 w 1581150"/>
                  <a:gd name="connsiteY35" fmla="*/ 2184401 h 3921126"/>
                  <a:gd name="connsiteX36" fmla="*/ 501650 w 1581150"/>
                  <a:gd name="connsiteY36" fmla="*/ 2085976 h 3921126"/>
                  <a:gd name="connsiteX37" fmla="*/ 463550 w 1581150"/>
                  <a:gd name="connsiteY37" fmla="*/ 2079626 h 3921126"/>
                  <a:gd name="connsiteX38" fmla="*/ 469900 w 1581150"/>
                  <a:gd name="connsiteY38" fmla="*/ 2009776 h 3921126"/>
                  <a:gd name="connsiteX39" fmla="*/ 409575 w 1581150"/>
                  <a:gd name="connsiteY39" fmla="*/ 2003426 h 3921126"/>
                  <a:gd name="connsiteX40" fmla="*/ 415925 w 1581150"/>
                  <a:gd name="connsiteY40" fmla="*/ 1927226 h 3921126"/>
                  <a:gd name="connsiteX41" fmla="*/ 400050 w 1581150"/>
                  <a:gd name="connsiteY41" fmla="*/ 1927226 h 3921126"/>
                  <a:gd name="connsiteX42" fmla="*/ 409575 w 1581150"/>
                  <a:gd name="connsiteY42" fmla="*/ 1876426 h 3921126"/>
                  <a:gd name="connsiteX43" fmla="*/ 368300 w 1581150"/>
                  <a:gd name="connsiteY43" fmla="*/ 1876426 h 3921126"/>
                  <a:gd name="connsiteX44" fmla="*/ 374650 w 1581150"/>
                  <a:gd name="connsiteY44" fmla="*/ 1809751 h 3921126"/>
                  <a:gd name="connsiteX45" fmla="*/ 355600 w 1581150"/>
                  <a:gd name="connsiteY45" fmla="*/ 1809751 h 3921126"/>
                  <a:gd name="connsiteX46" fmla="*/ 355600 w 1581150"/>
                  <a:gd name="connsiteY46" fmla="*/ 1771651 h 3921126"/>
                  <a:gd name="connsiteX47" fmla="*/ 346075 w 1581150"/>
                  <a:gd name="connsiteY47" fmla="*/ 1768476 h 3921126"/>
                  <a:gd name="connsiteX48" fmla="*/ 346075 w 1581150"/>
                  <a:gd name="connsiteY48" fmla="*/ 1628776 h 3921126"/>
                  <a:gd name="connsiteX49" fmla="*/ 320675 w 1581150"/>
                  <a:gd name="connsiteY49" fmla="*/ 1619251 h 3921126"/>
                  <a:gd name="connsiteX50" fmla="*/ 330200 w 1581150"/>
                  <a:gd name="connsiteY50" fmla="*/ 1447801 h 3921126"/>
                  <a:gd name="connsiteX51" fmla="*/ 314325 w 1581150"/>
                  <a:gd name="connsiteY51" fmla="*/ 1450976 h 3921126"/>
                  <a:gd name="connsiteX52" fmla="*/ 317500 w 1581150"/>
                  <a:gd name="connsiteY52" fmla="*/ 1317626 h 3921126"/>
                  <a:gd name="connsiteX53" fmla="*/ 260350 w 1581150"/>
                  <a:gd name="connsiteY53" fmla="*/ 1314451 h 3921126"/>
                  <a:gd name="connsiteX54" fmla="*/ 269875 w 1581150"/>
                  <a:gd name="connsiteY54" fmla="*/ 1133476 h 3921126"/>
                  <a:gd name="connsiteX55" fmla="*/ 241300 w 1581150"/>
                  <a:gd name="connsiteY55" fmla="*/ 1127126 h 3921126"/>
                  <a:gd name="connsiteX56" fmla="*/ 244475 w 1581150"/>
                  <a:gd name="connsiteY56" fmla="*/ 1050926 h 3921126"/>
                  <a:gd name="connsiteX57" fmla="*/ 231775 w 1581150"/>
                  <a:gd name="connsiteY57" fmla="*/ 1054101 h 3921126"/>
                  <a:gd name="connsiteX58" fmla="*/ 241300 w 1581150"/>
                  <a:gd name="connsiteY58" fmla="*/ 873126 h 3921126"/>
                  <a:gd name="connsiteX59" fmla="*/ 196850 w 1581150"/>
                  <a:gd name="connsiteY59" fmla="*/ 879476 h 3921126"/>
                  <a:gd name="connsiteX60" fmla="*/ 200025 w 1581150"/>
                  <a:gd name="connsiteY60" fmla="*/ 781051 h 3921126"/>
                  <a:gd name="connsiteX61" fmla="*/ 165100 w 1581150"/>
                  <a:gd name="connsiteY61" fmla="*/ 777876 h 3921126"/>
                  <a:gd name="connsiteX62" fmla="*/ 165100 w 1581150"/>
                  <a:gd name="connsiteY62" fmla="*/ 676276 h 3921126"/>
                  <a:gd name="connsiteX63" fmla="*/ 146050 w 1581150"/>
                  <a:gd name="connsiteY63" fmla="*/ 571501 h 3921126"/>
                  <a:gd name="connsiteX64" fmla="*/ 136525 w 1581150"/>
                  <a:gd name="connsiteY64" fmla="*/ 479426 h 3921126"/>
                  <a:gd name="connsiteX65" fmla="*/ 101600 w 1581150"/>
                  <a:gd name="connsiteY65" fmla="*/ 346076 h 3921126"/>
                  <a:gd name="connsiteX66" fmla="*/ 66675 w 1581150"/>
                  <a:gd name="connsiteY66" fmla="*/ 266701 h 3921126"/>
                  <a:gd name="connsiteX67" fmla="*/ 50800 w 1581150"/>
                  <a:gd name="connsiteY67" fmla="*/ 165101 h 3921126"/>
                  <a:gd name="connsiteX68" fmla="*/ 44450 w 1581150"/>
                  <a:gd name="connsiteY68" fmla="*/ 82551 h 3921126"/>
                  <a:gd name="connsiteX69" fmla="*/ 6350 w 1581150"/>
                  <a:gd name="connsiteY69" fmla="*/ 60326 h 3921126"/>
                  <a:gd name="connsiteX70" fmla="*/ 0 w 1581150"/>
                  <a:gd name="connsiteY70" fmla="*/ 0 h 3921126"/>
                  <a:gd name="connsiteX0" fmla="*/ 1577975 w 1581150"/>
                  <a:gd name="connsiteY0" fmla="*/ 3921126 h 3921126"/>
                  <a:gd name="connsiteX1" fmla="*/ 1581150 w 1581150"/>
                  <a:gd name="connsiteY1" fmla="*/ 3556001 h 3921126"/>
                  <a:gd name="connsiteX2" fmla="*/ 1368425 w 1581150"/>
                  <a:gd name="connsiteY2" fmla="*/ 3556001 h 3921126"/>
                  <a:gd name="connsiteX3" fmla="*/ 1371600 w 1581150"/>
                  <a:gd name="connsiteY3" fmla="*/ 3435351 h 3921126"/>
                  <a:gd name="connsiteX4" fmla="*/ 1308100 w 1581150"/>
                  <a:gd name="connsiteY4" fmla="*/ 3435351 h 3921126"/>
                  <a:gd name="connsiteX5" fmla="*/ 1311275 w 1581150"/>
                  <a:gd name="connsiteY5" fmla="*/ 3321051 h 3921126"/>
                  <a:gd name="connsiteX6" fmla="*/ 1092200 w 1581150"/>
                  <a:gd name="connsiteY6" fmla="*/ 3324226 h 3921126"/>
                  <a:gd name="connsiteX7" fmla="*/ 1095375 w 1581150"/>
                  <a:gd name="connsiteY7" fmla="*/ 3228976 h 3921126"/>
                  <a:gd name="connsiteX8" fmla="*/ 962025 w 1581150"/>
                  <a:gd name="connsiteY8" fmla="*/ 3228976 h 3921126"/>
                  <a:gd name="connsiteX9" fmla="*/ 962025 w 1581150"/>
                  <a:gd name="connsiteY9" fmla="*/ 3143251 h 3921126"/>
                  <a:gd name="connsiteX10" fmla="*/ 835025 w 1581150"/>
                  <a:gd name="connsiteY10" fmla="*/ 3140076 h 3921126"/>
                  <a:gd name="connsiteX11" fmla="*/ 838200 w 1581150"/>
                  <a:gd name="connsiteY11" fmla="*/ 3067051 h 3921126"/>
                  <a:gd name="connsiteX12" fmla="*/ 787400 w 1581150"/>
                  <a:gd name="connsiteY12" fmla="*/ 3067051 h 3921126"/>
                  <a:gd name="connsiteX13" fmla="*/ 790575 w 1581150"/>
                  <a:gd name="connsiteY13" fmla="*/ 2990851 h 3921126"/>
                  <a:gd name="connsiteX14" fmla="*/ 733425 w 1581150"/>
                  <a:gd name="connsiteY14" fmla="*/ 2990851 h 3921126"/>
                  <a:gd name="connsiteX15" fmla="*/ 736600 w 1581150"/>
                  <a:gd name="connsiteY15" fmla="*/ 2908301 h 3921126"/>
                  <a:gd name="connsiteX16" fmla="*/ 692150 w 1581150"/>
                  <a:gd name="connsiteY16" fmla="*/ 2908301 h 3921126"/>
                  <a:gd name="connsiteX17" fmla="*/ 698500 w 1581150"/>
                  <a:gd name="connsiteY17" fmla="*/ 2841626 h 3921126"/>
                  <a:gd name="connsiteX18" fmla="*/ 479425 w 1581150"/>
                  <a:gd name="connsiteY18" fmla="*/ 2867026 h 3921126"/>
                  <a:gd name="connsiteX19" fmla="*/ 685800 w 1581150"/>
                  <a:gd name="connsiteY19" fmla="*/ 2841626 h 3921126"/>
                  <a:gd name="connsiteX20" fmla="*/ 688975 w 1581150"/>
                  <a:gd name="connsiteY20" fmla="*/ 2692401 h 3921126"/>
                  <a:gd name="connsiteX21" fmla="*/ 606425 w 1581150"/>
                  <a:gd name="connsiteY21" fmla="*/ 2689226 h 3921126"/>
                  <a:gd name="connsiteX22" fmla="*/ 612775 w 1581150"/>
                  <a:gd name="connsiteY22" fmla="*/ 2619376 h 3921126"/>
                  <a:gd name="connsiteX23" fmla="*/ 565150 w 1581150"/>
                  <a:gd name="connsiteY23" fmla="*/ 2616201 h 3921126"/>
                  <a:gd name="connsiteX24" fmla="*/ 574675 w 1581150"/>
                  <a:gd name="connsiteY24" fmla="*/ 2479676 h 3921126"/>
                  <a:gd name="connsiteX25" fmla="*/ 546100 w 1581150"/>
                  <a:gd name="connsiteY25" fmla="*/ 2476501 h 3921126"/>
                  <a:gd name="connsiteX26" fmla="*/ 549275 w 1581150"/>
                  <a:gd name="connsiteY26" fmla="*/ 2343151 h 3921126"/>
                  <a:gd name="connsiteX27" fmla="*/ 527050 w 1581150"/>
                  <a:gd name="connsiteY27" fmla="*/ 2339976 h 3921126"/>
                  <a:gd name="connsiteX28" fmla="*/ 530225 w 1581150"/>
                  <a:gd name="connsiteY28" fmla="*/ 2270126 h 3921126"/>
                  <a:gd name="connsiteX29" fmla="*/ 517525 w 1581150"/>
                  <a:gd name="connsiteY29" fmla="*/ 2270126 h 3921126"/>
                  <a:gd name="connsiteX30" fmla="*/ 517525 w 1581150"/>
                  <a:gd name="connsiteY30" fmla="*/ 2206626 h 3921126"/>
                  <a:gd name="connsiteX31" fmla="*/ 511175 w 1581150"/>
                  <a:gd name="connsiteY31" fmla="*/ 2203451 h 3921126"/>
                  <a:gd name="connsiteX32" fmla="*/ 511175 w 1581150"/>
                  <a:gd name="connsiteY32" fmla="*/ 2203451 h 3921126"/>
                  <a:gd name="connsiteX33" fmla="*/ 511175 w 1581150"/>
                  <a:gd name="connsiteY33" fmla="*/ 2203451 h 3921126"/>
                  <a:gd name="connsiteX34" fmla="*/ 514350 w 1581150"/>
                  <a:gd name="connsiteY34" fmla="*/ 2184401 h 3921126"/>
                  <a:gd name="connsiteX35" fmla="*/ 498475 w 1581150"/>
                  <a:gd name="connsiteY35" fmla="*/ 2184401 h 3921126"/>
                  <a:gd name="connsiteX36" fmla="*/ 501650 w 1581150"/>
                  <a:gd name="connsiteY36" fmla="*/ 2085976 h 3921126"/>
                  <a:gd name="connsiteX37" fmla="*/ 463550 w 1581150"/>
                  <a:gd name="connsiteY37" fmla="*/ 2079626 h 3921126"/>
                  <a:gd name="connsiteX38" fmla="*/ 469900 w 1581150"/>
                  <a:gd name="connsiteY38" fmla="*/ 2009776 h 3921126"/>
                  <a:gd name="connsiteX39" fmla="*/ 409575 w 1581150"/>
                  <a:gd name="connsiteY39" fmla="*/ 2003426 h 3921126"/>
                  <a:gd name="connsiteX40" fmla="*/ 415925 w 1581150"/>
                  <a:gd name="connsiteY40" fmla="*/ 1927226 h 3921126"/>
                  <a:gd name="connsiteX41" fmla="*/ 400050 w 1581150"/>
                  <a:gd name="connsiteY41" fmla="*/ 1927226 h 3921126"/>
                  <a:gd name="connsiteX42" fmla="*/ 409575 w 1581150"/>
                  <a:gd name="connsiteY42" fmla="*/ 1876426 h 3921126"/>
                  <a:gd name="connsiteX43" fmla="*/ 368300 w 1581150"/>
                  <a:gd name="connsiteY43" fmla="*/ 1876426 h 3921126"/>
                  <a:gd name="connsiteX44" fmla="*/ 374650 w 1581150"/>
                  <a:gd name="connsiteY44" fmla="*/ 1809751 h 3921126"/>
                  <a:gd name="connsiteX45" fmla="*/ 355600 w 1581150"/>
                  <a:gd name="connsiteY45" fmla="*/ 1809751 h 3921126"/>
                  <a:gd name="connsiteX46" fmla="*/ 355600 w 1581150"/>
                  <a:gd name="connsiteY46" fmla="*/ 1771651 h 3921126"/>
                  <a:gd name="connsiteX47" fmla="*/ 346075 w 1581150"/>
                  <a:gd name="connsiteY47" fmla="*/ 1768476 h 3921126"/>
                  <a:gd name="connsiteX48" fmla="*/ 346075 w 1581150"/>
                  <a:gd name="connsiteY48" fmla="*/ 1628776 h 3921126"/>
                  <a:gd name="connsiteX49" fmla="*/ 320675 w 1581150"/>
                  <a:gd name="connsiteY49" fmla="*/ 1619251 h 3921126"/>
                  <a:gd name="connsiteX50" fmla="*/ 330200 w 1581150"/>
                  <a:gd name="connsiteY50" fmla="*/ 1447801 h 3921126"/>
                  <a:gd name="connsiteX51" fmla="*/ 314325 w 1581150"/>
                  <a:gd name="connsiteY51" fmla="*/ 1450976 h 3921126"/>
                  <a:gd name="connsiteX52" fmla="*/ 317500 w 1581150"/>
                  <a:gd name="connsiteY52" fmla="*/ 1317626 h 3921126"/>
                  <a:gd name="connsiteX53" fmla="*/ 260350 w 1581150"/>
                  <a:gd name="connsiteY53" fmla="*/ 1314451 h 3921126"/>
                  <a:gd name="connsiteX54" fmla="*/ 269875 w 1581150"/>
                  <a:gd name="connsiteY54" fmla="*/ 1133476 h 3921126"/>
                  <a:gd name="connsiteX55" fmla="*/ 241300 w 1581150"/>
                  <a:gd name="connsiteY55" fmla="*/ 1127126 h 3921126"/>
                  <a:gd name="connsiteX56" fmla="*/ 244475 w 1581150"/>
                  <a:gd name="connsiteY56" fmla="*/ 1050926 h 3921126"/>
                  <a:gd name="connsiteX57" fmla="*/ 231775 w 1581150"/>
                  <a:gd name="connsiteY57" fmla="*/ 1054101 h 3921126"/>
                  <a:gd name="connsiteX58" fmla="*/ 241300 w 1581150"/>
                  <a:gd name="connsiteY58" fmla="*/ 873126 h 3921126"/>
                  <a:gd name="connsiteX59" fmla="*/ 196850 w 1581150"/>
                  <a:gd name="connsiteY59" fmla="*/ 879476 h 3921126"/>
                  <a:gd name="connsiteX60" fmla="*/ 200025 w 1581150"/>
                  <a:gd name="connsiteY60" fmla="*/ 781051 h 3921126"/>
                  <a:gd name="connsiteX61" fmla="*/ 165100 w 1581150"/>
                  <a:gd name="connsiteY61" fmla="*/ 777876 h 3921126"/>
                  <a:gd name="connsiteX62" fmla="*/ 165100 w 1581150"/>
                  <a:gd name="connsiteY62" fmla="*/ 676276 h 3921126"/>
                  <a:gd name="connsiteX63" fmla="*/ 146050 w 1581150"/>
                  <a:gd name="connsiteY63" fmla="*/ 571501 h 3921126"/>
                  <a:gd name="connsiteX64" fmla="*/ 136525 w 1581150"/>
                  <a:gd name="connsiteY64" fmla="*/ 479426 h 3921126"/>
                  <a:gd name="connsiteX65" fmla="*/ 101600 w 1581150"/>
                  <a:gd name="connsiteY65" fmla="*/ 346076 h 3921126"/>
                  <a:gd name="connsiteX66" fmla="*/ 66675 w 1581150"/>
                  <a:gd name="connsiteY66" fmla="*/ 266701 h 3921126"/>
                  <a:gd name="connsiteX67" fmla="*/ 50800 w 1581150"/>
                  <a:gd name="connsiteY67" fmla="*/ 165101 h 3921126"/>
                  <a:gd name="connsiteX68" fmla="*/ 44450 w 1581150"/>
                  <a:gd name="connsiteY68" fmla="*/ 82551 h 3921126"/>
                  <a:gd name="connsiteX69" fmla="*/ 6350 w 1581150"/>
                  <a:gd name="connsiteY69" fmla="*/ 60326 h 3921126"/>
                  <a:gd name="connsiteX70" fmla="*/ 0 w 1581150"/>
                  <a:gd name="connsiteY70" fmla="*/ 0 h 3921126"/>
                  <a:gd name="connsiteX0" fmla="*/ 1577975 w 1581150"/>
                  <a:gd name="connsiteY0" fmla="*/ 3921126 h 3921126"/>
                  <a:gd name="connsiteX1" fmla="*/ 1581150 w 1581150"/>
                  <a:gd name="connsiteY1" fmla="*/ 3556001 h 3921126"/>
                  <a:gd name="connsiteX2" fmla="*/ 1368425 w 1581150"/>
                  <a:gd name="connsiteY2" fmla="*/ 3556001 h 3921126"/>
                  <a:gd name="connsiteX3" fmla="*/ 1371600 w 1581150"/>
                  <a:gd name="connsiteY3" fmla="*/ 3435351 h 3921126"/>
                  <a:gd name="connsiteX4" fmla="*/ 1308100 w 1581150"/>
                  <a:gd name="connsiteY4" fmla="*/ 3435351 h 3921126"/>
                  <a:gd name="connsiteX5" fmla="*/ 1311275 w 1581150"/>
                  <a:gd name="connsiteY5" fmla="*/ 3321051 h 3921126"/>
                  <a:gd name="connsiteX6" fmla="*/ 1092200 w 1581150"/>
                  <a:gd name="connsiteY6" fmla="*/ 3324226 h 3921126"/>
                  <a:gd name="connsiteX7" fmla="*/ 1095375 w 1581150"/>
                  <a:gd name="connsiteY7" fmla="*/ 3228976 h 3921126"/>
                  <a:gd name="connsiteX8" fmla="*/ 962025 w 1581150"/>
                  <a:gd name="connsiteY8" fmla="*/ 3228976 h 3921126"/>
                  <a:gd name="connsiteX9" fmla="*/ 962025 w 1581150"/>
                  <a:gd name="connsiteY9" fmla="*/ 3143251 h 3921126"/>
                  <a:gd name="connsiteX10" fmla="*/ 835025 w 1581150"/>
                  <a:gd name="connsiteY10" fmla="*/ 3140076 h 3921126"/>
                  <a:gd name="connsiteX11" fmla="*/ 838200 w 1581150"/>
                  <a:gd name="connsiteY11" fmla="*/ 3067051 h 3921126"/>
                  <a:gd name="connsiteX12" fmla="*/ 787400 w 1581150"/>
                  <a:gd name="connsiteY12" fmla="*/ 3067051 h 3921126"/>
                  <a:gd name="connsiteX13" fmla="*/ 790575 w 1581150"/>
                  <a:gd name="connsiteY13" fmla="*/ 2990851 h 3921126"/>
                  <a:gd name="connsiteX14" fmla="*/ 733425 w 1581150"/>
                  <a:gd name="connsiteY14" fmla="*/ 2990851 h 3921126"/>
                  <a:gd name="connsiteX15" fmla="*/ 736600 w 1581150"/>
                  <a:gd name="connsiteY15" fmla="*/ 2908301 h 3921126"/>
                  <a:gd name="connsiteX16" fmla="*/ 692150 w 1581150"/>
                  <a:gd name="connsiteY16" fmla="*/ 2908301 h 3921126"/>
                  <a:gd name="connsiteX17" fmla="*/ 698500 w 1581150"/>
                  <a:gd name="connsiteY17" fmla="*/ 2841626 h 3921126"/>
                  <a:gd name="connsiteX18" fmla="*/ 479425 w 1581150"/>
                  <a:gd name="connsiteY18" fmla="*/ 2867026 h 3921126"/>
                  <a:gd name="connsiteX19" fmla="*/ 685800 w 1581150"/>
                  <a:gd name="connsiteY19" fmla="*/ 2841626 h 3921126"/>
                  <a:gd name="connsiteX20" fmla="*/ 688975 w 1581150"/>
                  <a:gd name="connsiteY20" fmla="*/ 2692401 h 3921126"/>
                  <a:gd name="connsiteX21" fmla="*/ 606425 w 1581150"/>
                  <a:gd name="connsiteY21" fmla="*/ 2689226 h 3921126"/>
                  <a:gd name="connsiteX22" fmla="*/ 612775 w 1581150"/>
                  <a:gd name="connsiteY22" fmla="*/ 2619376 h 3921126"/>
                  <a:gd name="connsiteX23" fmla="*/ 565150 w 1581150"/>
                  <a:gd name="connsiteY23" fmla="*/ 2616201 h 3921126"/>
                  <a:gd name="connsiteX24" fmla="*/ 574675 w 1581150"/>
                  <a:gd name="connsiteY24" fmla="*/ 2479676 h 3921126"/>
                  <a:gd name="connsiteX25" fmla="*/ 546100 w 1581150"/>
                  <a:gd name="connsiteY25" fmla="*/ 2476501 h 3921126"/>
                  <a:gd name="connsiteX26" fmla="*/ 549275 w 1581150"/>
                  <a:gd name="connsiteY26" fmla="*/ 2343151 h 3921126"/>
                  <a:gd name="connsiteX27" fmla="*/ 527050 w 1581150"/>
                  <a:gd name="connsiteY27" fmla="*/ 2339976 h 3921126"/>
                  <a:gd name="connsiteX28" fmla="*/ 530225 w 1581150"/>
                  <a:gd name="connsiteY28" fmla="*/ 2270126 h 3921126"/>
                  <a:gd name="connsiteX29" fmla="*/ 517525 w 1581150"/>
                  <a:gd name="connsiteY29" fmla="*/ 2270126 h 3921126"/>
                  <a:gd name="connsiteX30" fmla="*/ 517525 w 1581150"/>
                  <a:gd name="connsiteY30" fmla="*/ 2206626 h 3921126"/>
                  <a:gd name="connsiteX31" fmla="*/ 511175 w 1581150"/>
                  <a:gd name="connsiteY31" fmla="*/ 2203451 h 3921126"/>
                  <a:gd name="connsiteX32" fmla="*/ 511175 w 1581150"/>
                  <a:gd name="connsiteY32" fmla="*/ 2203451 h 3921126"/>
                  <a:gd name="connsiteX33" fmla="*/ 511175 w 1581150"/>
                  <a:gd name="connsiteY33" fmla="*/ 2203451 h 3921126"/>
                  <a:gd name="connsiteX34" fmla="*/ 514350 w 1581150"/>
                  <a:gd name="connsiteY34" fmla="*/ 2184401 h 3921126"/>
                  <a:gd name="connsiteX35" fmla="*/ 498475 w 1581150"/>
                  <a:gd name="connsiteY35" fmla="*/ 2184401 h 3921126"/>
                  <a:gd name="connsiteX36" fmla="*/ 501650 w 1581150"/>
                  <a:gd name="connsiteY36" fmla="*/ 2085976 h 3921126"/>
                  <a:gd name="connsiteX37" fmla="*/ 463550 w 1581150"/>
                  <a:gd name="connsiteY37" fmla="*/ 2079626 h 3921126"/>
                  <a:gd name="connsiteX38" fmla="*/ 469900 w 1581150"/>
                  <a:gd name="connsiteY38" fmla="*/ 2009776 h 3921126"/>
                  <a:gd name="connsiteX39" fmla="*/ 409575 w 1581150"/>
                  <a:gd name="connsiteY39" fmla="*/ 2003426 h 3921126"/>
                  <a:gd name="connsiteX40" fmla="*/ 415925 w 1581150"/>
                  <a:gd name="connsiteY40" fmla="*/ 1927226 h 3921126"/>
                  <a:gd name="connsiteX41" fmla="*/ 400050 w 1581150"/>
                  <a:gd name="connsiteY41" fmla="*/ 1927226 h 3921126"/>
                  <a:gd name="connsiteX42" fmla="*/ 409575 w 1581150"/>
                  <a:gd name="connsiteY42" fmla="*/ 1876426 h 3921126"/>
                  <a:gd name="connsiteX43" fmla="*/ 368300 w 1581150"/>
                  <a:gd name="connsiteY43" fmla="*/ 1876426 h 3921126"/>
                  <a:gd name="connsiteX44" fmla="*/ 374650 w 1581150"/>
                  <a:gd name="connsiteY44" fmla="*/ 1809751 h 3921126"/>
                  <a:gd name="connsiteX45" fmla="*/ 355600 w 1581150"/>
                  <a:gd name="connsiteY45" fmla="*/ 1809751 h 3921126"/>
                  <a:gd name="connsiteX46" fmla="*/ 355600 w 1581150"/>
                  <a:gd name="connsiteY46" fmla="*/ 1771651 h 3921126"/>
                  <a:gd name="connsiteX47" fmla="*/ 346075 w 1581150"/>
                  <a:gd name="connsiteY47" fmla="*/ 1768476 h 3921126"/>
                  <a:gd name="connsiteX48" fmla="*/ 346075 w 1581150"/>
                  <a:gd name="connsiteY48" fmla="*/ 1628776 h 3921126"/>
                  <a:gd name="connsiteX49" fmla="*/ 320675 w 1581150"/>
                  <a:gd name="connsiteY49" fmla="*/ 1619251 h 3921126"/>
                  <a:gd name="connsiteX50" fmla="*/ 330200 w 1581150"/>
                  <a:gd name="connsiteY50" fmla="*/ 1447801 h 3921126"/>
                  <a:gd name="connsiteX51" fmla="*/ 314325 w 1581150"/>
                  <a:gd name="connsiteY51" fmla="*/ 1450976 h 3921126"/>
                  <a:gd name="connsiteX52" fmla="*/ 317500 w 1581150"/>
                  <a:gd name="connsiteY52" fmla="*/ 1317626 h 3921126"/>
                  <a:gd name="connsiteX53" fmla="*/ 260350 w 1581150"/>
                  <a:gd name="connsiteY53" fmla="*/ 1314451 h 3921126"/>
                  <a:gd name="connsiteX54" fmla="*/ 269875 w 1581150"/>
                  <a:gd name="connsiteY54" fmla="*/ 1133476 h 3921126"/>
                  <a:gd name="connsiteX55" fmla="*/ 241300 w 1581150"/>
                  <a:gd name="connsiteY55" fmla="*/ 1127126 h 3921126"/>
                  <a:gd name="connsiteX56" fmla="*/ 244475 w 1581150"/>
                  <a:gd name="connsiteY56" fmla="*/ 1050926 h 3921126"/>
                  <a:gd name="connsiteX57" fmla="*/ 231775 w 1581150"/>
                  <a:gd name="connsiteY57" fmla="*/ 1054101 h 3921126"/>
                  <a:gd name="connsiteX58" fmla="*/ 241300 w 1581150"/>
                  <a:gd name="connsiteY58" fmla="*/ 873126 h 3921126"/>
                  <a:gd name="connsiteX59" fmla="*/ 196850 w 1581150"/>
                  <a:gd name="connsiteY59" fmla="*/ 879476 h 3921126"/>
                  <a:gd name="connsiteX60" fmla="*/ 200025 w 1581150"/>
                  <a:gd name="connsiteY60" fmla="*/ 781051 h 3921126"/>
                  <a:gd name="connsiteX61" fmla="*/ 165100 w 1581150"/>
                  <a:gd name="connsiteY61" fmla="*/ 777876 h 3921126"/>
                  <a:gd name="connsiteX62" fmla="*/ 165100 w 1581150"/>
                  <a:gd name="connsiteY62" fmla="*/ 676276 h 3921126"/>
                  <a:gd name="connsiteX63" fmla="*/ 146050 w 1581150"/>
                  <a:gd name="connsiteY63" fmla="*/ 571501 h 3921126"/>
                  <a:gd name="connsiteX64" fmla="*/ 136525 w 1581150"/>
                  <a:gd name="connsiteY64" fmla="*/ 479426 h 3921126"/>
                  <a:gd name="connsiteX65" fmla="*/ 101600 w 1581150"/>
                  <a:gd name="connsiteY65" fmla="*/ 346076 h 3921126"/>
                  <a:gd name="connsiteX66" fmla="*/ 66675 w 1581150"/>
                  <a:gd name="connsiteY66" fmla="*/ 266701 h 3921126"/>
                  <a:gd name="connsiteX67" fmla="*/ 50800 w 1581150"/>
                  <a:gd name="connsiteY67" fmla="*/ 165101 h 3921126"/>
                  <a:gd name="connsiteX68" fmla="*/ 44450 w 1581150"/>
                  <a:gd name="connsiteY68" fmla="*/ 82551 h 3921126"/>
                  <a:gd name="connsiteX69" fmla="*/ 6350 w 1581150"/>
                  <a:gd name="connsiteY69" fmla="*/ 60326 h 3921126"/>
                  <a:gd name="connsiteX70" fmla="*/ 0 w 1581150"/>
                  <a:gd name="connsiteY70" fmla="*/ 0 h 3921126"/>
                  <a:gd name="connsiteX0" fmla="*/ 1577975 w 1581150"/>
                  <a:gd name="connsiteY0" fmla="*/ 3921126 h 3921126"/>
                  <a:gd name="connsiteX1" fmla="*/ 1581150 w 1581150"/>
                  <a:gd name="connsiteY1" fmla="*/ 3556001 h 3921126"/>
                  <a:gd name="connsiteX2" fmla="*/ 1368425 w 1581150"/>
                  <a:gd name="connsiteY2" fmla="*/ 3556001 h 3921126"/>
                  <a:gd name="connsiteX3" fmla="*/ 1371600 w 1581150"/>
                  <a:gd name="connsiteY3" fmla="*/ 3435351 h 3921126"/>
                  <a:gd name="connsiteX4" fmla="*/ 1308100 w 1581150"/>
                  <a:gd name="connsiteY4" fmla="*/ 3435351 h 3921126"/>
                  <a:gd name="connsiteX5" fmla="*/ 1311275 w 1581150"/>
                  <a:gd name="connsiteY5" fmla="*/ 3321051 h 3921126"/>
                  <a:gd name="connsiteX6" fmla="*/ 1092200 w 1581150"/>
                  <a:gd name="connsiteY6" fmla="*/ 3324226 h 3921126"/>
                  <a:gd name="connsiteX7" fmla="*/ 1095375 w 1581150"/>
                  <a:gd name="connsiteY7" fmla="*/ 3228976 h 3921126"/>
                  <a:gd name="connsiteX8" fmla="*/ 962025 w 1581150"/>
                  <a:gd name="connsiteY8" fmla="*/ 3228976 h 3921126"/>
                  <a:gd name="connsiteX9" fmla="*/ 962025 w 1581150"/>
                  <a:gd name="connsiteY9" fmla="*/ 3143251 h 3921126"/>
                  <a:gd name="connsiteX10" fmla="*/ 835025 w 1581150"/>
                  <a:gd name="connsiteY10" fmla="*/ 3140076 h 3921126"/>
                  <a:gd name="connsiteX11" fmla="*/ 838200 w 1581150"/>
                  <a:gd name="connsiteY11" fmla="*/ 3067051 h 3921126"/>
                  <a:gd name="connsiteX12" fmla="*/ 787400 w 1581150"/>
                  <a:gd name="connsiteY12" fmla="*/ 3067051 h 3921126"/>
                  <a:gd name="connsiteX13" fmla="*/ 790575 w 1581150"/>
                  <a:gd name="connsiteY13" fmla="*/ 2990851 h 3921126"/>
                  <a:gd name="connsiteX14" fmla="*/ 733425 w 1581150"/>
                  <a:gd name="connsiteY14" fmla="*/ 2990851 h 3921126"/>
                  <a:gd name="connsiteX15" fmla="*/ 736600 w 1581150"/>
                  <a:gd name="connsiteY15" fmla="*/ 2908301 h 3921126"/>
                  <a:gd name="connsiteX16" fmla="*/ 692150 w 1581150"/>
                  <a:gd name="connsiteY16" fmla="*/ 2908301 h 3921126"/>
                  <a:gd name="connsiteX17" fmla="*/ 698500 w 1581150"/>
                  <a:gd name="connsiteY17" fmla="*/ 2841626 h 3921126"/>
                  <a:gd name="connsiteX18" fmla="*/ 685800 w 1581150"/>
                  <a:gd name="connsiteY18" fmla="*/ 2841626 h 3921126"/>
                  <a:gd name="connsiteX19" fmla="*/ 688975 w 1581150"/>
                  <a:gd name="connsiteY19" fmla="*/ 2692401 h 3921126"/>
                  <a:gd name="connsiteX20" fmla="*/ 606425 w 1581150"/>
                  <a:gd name="connsiteY20" fmla="*/ 2689226 h 3921126"/>
                  <a:gd name="connsiteX21" fmla="*/ 612775 w 1581150"/>
                  <a:gd name="connsiteY21" fmla="*/ 2619376 h 3921126"/>
                  <a:gd name="connsiteX22" fmla="*/ 565150 w 1581150"/>
                  <a:gd name="connsiteY22" fmla="*/ 2616201 h 3921126"/>
                  <a:gd name="connsiteX23" fmla="*/ 574675 w 1581150"/>
                  <a:gd name="connsiteY23" fmla="*/ 2479676 h 3921126"/>
                  <a:gd name="connsiteX24" fmla="*/ 546100 w 1581150"/>
                  <a:gd name="connsiteY24" fmla="*/ 2476501 h 3921126"/>
                  <a:gd name="connsiteX25" fmla="*/ 549275 w 1581150"/>
                  <a:gd name="connsiteY25" fmla="*/ 2343151 h 3921126"/>
                  <a:gd name="connsiteX26" fmla="*/ 527050 w 1581150"/>
                  <a:gd name="connsiteY26" fmla="*/ 2339976 h 3921126"/>
                  <a:gd name="connsiteX27" fmla="*/ 530225 w 1581150"/>
                  <a:gd name="connsiteY27" fmla="*/ 2270126 h 3921126"/>
                  <a:gd name="connsiteX28" fmla="*/ 517525 w 1581150"/>
                  <a:gd name="connsiteY28" fmla="*/ 2270126 h 3921126"/>
                  <a:gd name="connsiteX29" fmla="*/ 517525 w 1581150"/>
                  <a:gd name="connsiteY29" fmla="*/ 2206626 h 3921126"/>
                  <a:gd name="connsiteX30" fmla="*/ 511175 w 1581150"/>
                  <a:gd name="connsiteY30" fmla="*/ 2203451 h 3921126"/>
                  <a:gd name="connsiteX31" fmla="*/ 511175 w 1581150"/>
                  <a:gd name="connsiteY31" fmla="*/ 2203451 h 3921126"/>
                  <a:gd name="connsiteX32" fmla="*/ 511175 w 1581150"/>
                  <a:gd name="connsiteY32" fmla="*/ 2203451 h 3921126"/>
                  <a:gd name="connsiteX33" fmla="*/ 514350 w 1581150"/>
                  <a:gd name="connsiteY33" fmla="*/ 2184401 h 3921126"/>
                  <a:gd name="connsiteX34" fmla="*/ 498475 w 1581150"/>
                  <a:gd name="connsiteY34" fmla="*/ 2184401 h 3921126"/>
                  <a:gd name="connsiteX35" fmla="*/ 501650 w 1581150"/>
                  <a:gd name="connsiteY35" fmla="*/ 2085976 h 3921126"/>
                  <a:gd name="connsiteX36" fmla="*/ 463550 w 1581150"/>
                  <a:gd name="connsiteY36" fmla="*/ 2079626 h 3921126"/>
                  <a:gd name="connsiteX37" fmla="*/ 469900 w 1581150"/>
                  <a:gd name="connsiteY37" fmla="*/ 2009776 h 3921126"/>
                  <a:gd name="connsiteX38" fmla="*/ 409575 w 1581150"/>
                  <a:gd name="connsiteY38" fmla="*/ 2003426 h 3921126"/>
                  <a:gd name="connsiteX39" fmla="*/ 415925 w 1581150"/>
                  <a:gd name="connsiteY39" fmla="*/ 1927226 h 3921126"/>
                  <a:gd name="connsiteX40" fmla="*/ 400050 w 1581150"/>
                  <a:gd name="connsiteY40" fmla="*/ 1927226 h 3921126"/>
                  <a:gd name="connsiteX41" fmla="*/ 409575 w 1581150"/>
                  <a:gd name="connsiteY41" fmla="*/ 1876426 h 3921126"/>
                  <a:gd name="connsiteX42" fmla="*/ 368300 w 1581150"/>
                  <a:gd name="connsiteY42" fmla="*/ 1876426 h 3921126"/>
                  <a:gd name="connsiteX43" fmla="*/ 374650 w 1581150"/>
                  <a:gd name="connsiteY43" fmla="*/ 1809751 h 3921126"/>
                  <a:gd name="connsiteX44" fmla="*/ 355600 w 1581150"/>
                  <a:gd name="connsiteY44" fmla="*/ 1809751 h 3921126"/>
                  <a:gd name="connsiteX45" fmla="*/ 355600 w 1581150"/>
                  <a:gd name="connsiteY45" fmla="*/ 1771651 h 3921126"/>
                  <a:gd name="connsiteX46" fmla="*/ 346075 w 1581150"/>
                  <a:gd name="connsiteY46" fmla="*/ 1768476 h 3921126"/>
                  <a:gd name="connsiteX47" fmla="*/ 346075 w 1581150"/>
                  <a:gd name="connsiteY47" fmla="*/ 1628776 h 3921126"/>
                  <a:gd name="connsiteX48" fmla="*/ 320675 w 1581150"/>
                  <a:gd name="connsiteY48" fmla="*/ 1619251 h 3921126"/>
                  <a:gd name="connsiteX49" fmla="*/ 330200 w 1581150"/>
                  <a:gd name="connsiteY49" fmla="*/ 1447801 h 3921126"/>
                  <a:gd name="connsiteX50" fmla="*/ 314325 w 1581150"/>
                  <a:gd name="connsiteY50" fmla="*/ 1450976 h 3921126"/>
                  <a:gd name="connsiteX51" fmla="*/ 317500 w 1581150"/>
                  <a:gd name="connsiteY51" fmla="*/ 1317626 h 3921126"/>
                  <a:gd name="connsiteX52" fmla="*/ 260350 w 1581150"/>
                  <a:gd name="connsiteY52" fmla="*/ 1314451 h 3921126"/>
                  <a:gd name="connsiteX53" fmla="*/ 269875 w 1581150"/>
                  <a:gd name="connsiteY53" fmla="*/ 1133476 h 3921126"/>
                  <a:gd name="connsiteX54" fmla="*/ 241300 w 1581150"/>
                  <a:gd name="connsiteY54" fmla="*/ 1127126 h 3921126"/>
                  <a:gd name="connsiteX55" fmla="*/ 244475 w 1581150"/>
                  <a:gd name="connsiteY55" fmla="*/ 1050926 h 3921126"/>
                  <a:gd name="connsiteX56" fmla="*/ 231775 w 1581150"/>
                  <a:gd name="connsiteY56" fmla="*/ 1054101 h 3921126"/>
                  <a:gd name="connsiteX57" fmla="*/ 241300 w 1581150"/>
                  <a:gd name="connsiteY57" fmla="*/ 873126 h 3921126"/>
                  <a:gd name="connsiteX58" fmla="*/ 196850 w 1581150"/>
                  <a:gd name="connsiteY58" fmla="*/ 879476 h 3921126"/>
                  <a:gd name="connsiteX59" fmla="*/ 200025 w 1581150"/>
                  <a:gd name="connsiteY59" fmla="*/ 781051 h 3921126"/>
                  <a:gd name="connsiteX60" fmla="*/ 165100 w 1581150"/>
                  <a:gd name="connsiteY60" fmla="*/ 777876 h 3921126"/>
                  <a:gd name="connsiteX61" fmla="*/ 165100 w 1581150"/>
                  <a:gd name="connsiteY61" fmla="*/ 676276 h 3921126"/>
                  <a:gd name="connsiteX62" fmla="*/ 146050 w 1581150"/>
                  <a:gd name="connsiteY62" fmla="*/ 571501 h 3921126"/>
                  <a:gd name="connsiteX63" fmla="*/ 136525 w 1581150"/>
                  <a:gd name="connsiteY63" fmla="*/ 479426 h 3921126"/>
                  <a:gd name="connsiteX64" fmla="*/ 101600 w 1581150"/>
                  <a:gd name="connsiteY64" fmla="*/ 346076 h 3921126"/>
                  <a:gd name="connsiteX65" fmla="*/ 66675 w 1581150"/>
                  <a:gd name="connsiteY65" fmla="*/ 266701 h 3921126"/>
                  <a:gd name="connsiteX66" fmla="*/ 50800 w 1581150"/>
                  <a:gd name="connsiteY66" fmla="*/ 165101 h 3921126"/>
                  <a:gd name="connsiteX67" fmla="*/ 44450 w 1581150"/>
                  <a:gd name="connsiteY67" fmla="*/ 82551 h 3921126"/>
                  <a:gd name="connsiteX68" fmla="*/ 6350 w 1581150"/>
                  <a:gd name="connsiteY68" fmla="*/ 60326 h 3921126"/>
                  <a:gd name="connsiteX69" fmla="*/ 0 w 1581150"/>
                  <a:gd name="connsiteY69" fmla="*/ 0 h 3921126"/>
                  <a:gd name="connsiteX0" fmla="*/ 1577975 w 1581150"/>
                  <a:gd name="connsiteY0" fmla="*/ 3921126 h 3921126"/>
                  <a:gd name="connsiteX1" fmla="*/ 1581150 w 1581150"/>
                  <a:gd name="connsiteY1" fmla="*/ 3556001 h 3921126"/>
                  <a:gd name="connsiteX2" fmla="*/ 1368425 w 1581150"/>
                  <a:gd name="connsiteY2" fmla="*/ 3556001 h 3921126"/>
                  <a:gd name="connsiteX3" fmla="*/ 1371600 w 1581150"/>
                  <a:gd name="connsiteY3" fmla="*/ 3435351 h 3921126"/>
                  <a:gd name="connsiteX4" fmla="*/ 1308100 w 1581150"/>
                  <a:gd name="connsiteY4" fmla="*/ 3435351 h 3921126"/>
                  <a:gd name="connsiteX5" fmla="*/ 1311275 w 1581150"/>
                  <a:gd name="connsiteY5" fmla="*/ 3321051 h 3921126"/>
                  <a:gd name="connsiteX6" fmla="*/ 1092200 w 1581150"/>
                  <a:gd name="connsiteY6" fmla="*/ 3324226 h 3921126"/>
                  <a:gd name="connsiteX7" fmla="*/ 1095375 w 1581150"/>
                  <a:gd name="connsiteY7" fmla="*/ 3228976 h 3921126"/>
                  <a:gd name="connsiteX8" fmla="*/ 962025 w 1581150"/>
                  <a:gd name="connsiteY8" fmla="*/ 3228976 h 3921126"/>
                  <a:gd name="connsiteX9" fmla="*/ 962025 w 1581150"/>
                  <a:gd name="connsiteY9" fmla="*/ 3143251 h 3921126"/>
                  <a:gd name="connsiteX10" fmla="*/ 835025 w 1581150"/>
                  <a:gd name="connsiteY10" fmla="*/ 3140076 h 3921126"/>
                  <a:gd name="connsiteX11" fmla="*/ 838200 w 1581150"/>
                  <a:gd name="connsiteY11" fmla="*/ 3067051 h 3921126"/>
                  <a:gd name="connsiteX12" fmla="*/ 787400 w 1581150"/>
                  <a:gd name="connsiteY12" fmla="*/ 3067051 h 3921126"/>
                  <a:gd name="connsiteX13" fmla="*/ 790575 w 1581150"/>
                  <a:gd name="connsiteY13" fmla="*/ 2990851 h 3921126"/>
                  <a:gd name="connsiteX14" fmla="*/ 733425 w 1581150"/>
                  <a:gd name="connsiteY14" fmla="*/ 2990851 h 3921126"/>
                  <a:gd name="connsiteX15" fmla="*/ 736600 w 1581150"/>
                  <a:gd name="connsiteY15" fmla="*/ 2908301 h 3921126"/>
                  <a:gd name="connsiteX16" fmla="*/ 692150 w 1581150"/>
                  <a:gd name="connsiteY16" fmla="*/ 2905126 h 3921126"/>
                  <a:gd name="connsiteX17" fmla="*/ 698500 w 1581150"/>
                  <a:gd name="connsiteY17" fmla="*/ 2841626 h 3921126"/>
                  <a:gd name="connsiteX18" fmla="*/ 685800 w 1581150"/>
                  <a:gd name="connsiteY18" fmla="*/ 2841626 h 3921126"/>
                  <a:gd name="connsiteX19" fmla="*/ 688975 w 1581150"/>
                  <a:gd name="connsiteY19" fmla="*/ 2692401 h 3921126"/>
                  <a:gd name="connsiteX20" fmla="*/ 606425 w 1581150"/>
                  <a:gd name="connsiteY20" fmla="*/ 2689226 h 3921126"/>
                  <a:gd name="connsiteX21" fmla="*/ 612775 w 1581150"/>
                  <a:gd name="connsiteY21" fmla="*/ 2619376 h 3921126"/>
                  <a:gd name="connsiteX22" fmla="*/ 565150 w 1581150"/>
                  <a:gd name="connsiteY22" fmla="*/ 2616201 h 3921126"/>
                  <a:gd name="connsiteX23" fmla="*/ 574675 w 1581150"/>
                  <a:gd name="connsiteY23" fmla="*/ 2479676 h 3921126"/>
                  <a:gd name="connsiteX24" fmla="*/ 546100 w 1581150"/>
                  <a:gd name="connsiteY24" fmla="*/ 2476501 h 3921126"/>
                  <a:gd name="connsiteX25" fmla="*/ 549275 w 1581150"/>
                  <a:gd name="connsiteY25" fmla="*/ 2343151 h 3921126"/>
                  <a:gd name="connsiteX26" fmla="*/ 527050 w 1581150"/>
                  <a:gd name="connsiteY26" fmla="*/ 2339976 h 3921126"/>
                  <a:gd name="connsiteX27" fmla="*/ 530225 w 1581150"/>
                  <a:gd name="connsiteY27" fmla="*/ 2270126 h 3921126"/>
                  <a:gd name="connsiteX28" fmla="*/ 517525 w 1581150"/>
                  <a:gd name="connsiteY28" fmla="*/ 2270126 h 3921126"/>
                  <a:gd name="connsiteX29" fmla="*/ 517525 w 1581150"/>
                  <a:gd name="connsiteY29" fmla="*/ 2206626 h 3921126"/>
                  <a:gd name="connsiteX30" fmla="*/ 511175 w 1581150"/>
                  <a:gd name="connsiteY30" fmla="*/ 2203451 h 3921126"/>
                  <a:gd name="connsiteX31" fmla="*/ 511175 w 1581150"/>
                  <a:gd name="connsiteY31" fmla="*/ 2203451 h 3921126"/>
                  <a:gd name="connsiteX32" fmla="*/ 511175 w 1581150"/>
                  <a:gd name="connsiteY32" fmla="*/ 2203451 h 3921126"/>
                  <a:gd name="connsiteX33" fmla="*/ 514350 w 1581150"/>
                  <a:gd name="connsiteY33" fmla="*/ 2184401 h 3921126"/>
                  <a:gd name="connsiteX34" fmla="*/ 498475 w 1581150"/>
                  <a:gd name="connsiteY34" fmla="*/ 2184401 h 3921126"/>
                  <a:gd name="connsiteX35" fmla="*/ 501650 w 1581150"/>
                  <a:gd name="connsiteY35" fmla="*/ 2085976 h 3921126"/>
                  <a:gd name="connsiteX36" fmla="*/ 463550 w 1581150"/>
                  <a:gd name="connsiteY36" fmla="*/ 2079626 h 3921126"/>
                  <a:gd name="connsiteX37" fmla="*/ 469900 w 1581150"/>
                  <a:gd name="connsiteY37" fmla="*/ 2009776 h 3921126"/>
                  <a:gd name="connsiteX38" fmla="*/ 409575 w 1581150"/>
                  <a:gd name="connsiteY38" fmla="*/ 2003426 h 3921126"/>
                  <a:gd name="connsiteX39" fmla="*/ 415925 w 1581150"/>
                  <a:gd name="connsiteY39" fmla="*/ 1927226 h 3921126"/>
                  <a:gd name="connsiteX40" fmla="*/ 400050 w 1581150"/>
                  <a:gd name="connsiteY40" fmla="*/ 1927226 h 3921126"/>
                  <a:gd name="connsiteX41" fmla="*/ 409575 w 1581150"/>
                  <a:gd name="connsiteY41" fmla="*/ 1876426 h 3921126"/>
                  <a:gd name="connsiteX42" fmla="*/ 368300 w 1581150"/>
                  <a:gd name="connsiteY42" fmla="*/ 1876426 h 3921126"/>
                  <a:gd name="connsiteX43" fmla="*/ 374650 w 1581150"/>
                  <a:gd name="connsiteY43" fmla="*/ 1809751 h 3921126"/>
                  <a:gd name="connsiteX44" fmla="*/ 355600 w 1581150"/>
                  <a:gd name="connsiteY44" fmla="*/ 1809751 h 3921126"/>
                  <a:gd name="connsiteX45" fmla="*/ 355600 w 1581150"/>
                  <a:gd name="connsiteY45" fmla="*/ 1771651 h 3921126"/>
                  <a:gd name="connsiteX46" fmla="*/ 346075 w 1581150"/>
                  <a:gd name="connsiteY46" fmla="*/ 1768476 h 3921126"/>
                  <a:gd name="connsiteX47" fmla="*/ 346075 w 1581150"/>
                  <a:gd name="connsiteY47" fmla="*/ 1628776 h 3921126"/>
                  <a:gd name="connsiteX48" fmla="*/ 320675 w 1581150"/>
                  <a:gd name="connsiteY48" fmla="*/ 1619251 h 3921126"/>
                  <a:gd name="connsiteX49" fmla="*/ 330200 w 1581150"/>
                  <a:gd name="connsiteY49" fmla="*/ 1447801 h 3921126"/>
                  <a:gd name="connsiteX50" fmla="*/ 314325 w 1581150"/>
                  <a:gd name="connsiteY50" fmla="*/ 1450976 h 3921126"/>
                  <a:gd name="connsiteX51" fmla="*/ 317500 w 1581150"/>
                  <a:gd name="connsiteY51" fmla="*/ 1317626 h 3921126"/>
                  <a:gd name="connsiteX52" fmla="*/ 260350 w 1581150"/>
                  <a:gd name="connsiteY52" fmla="*/ 1314451 h 3921126"/>
                  <a:gd name="connsiteX53" fmla="*/ 269875 w 1581150"/>
                  <a:gd name="connsiteY53" fmla="*/ 1133476 h 3921126"/>
                  <a:gd name="connsiteX54" fmla="*/ 241300 w 1581150"/>
                  <a:gd name="connsiteY54" fmla="*/ 1127126 h 3921126"/>
                  <a:gd name="connsiteX55" fmla="*/ 244475 w 1581150"/>
                  <a:gd name="connsiteY55" fmla="*/ 1050926 h 3921126"/>
                  <a:gd name="connsiteX56" fmla="*/ 231775 w 1581150"/>
                  <a:gd name="connsiteY56" fmla="*/ 1054101 h 3921126"/>
                  <a:gd name="connsiteX57" fmla="*/ 241300 w 1581150"/>
                  <a:gd name="connsiteY57" fmla="*/ 873126 h 3921126"/>
                  <a:gd name="connsiteX58" fmla="*/ 196850 w 1581150"/>
                  <a:gd name="connsiteY58" fmla="*/ 879476 h 3921126"/>
                  <a:gd name="connsiteX59" fmla="*/ 200025 w 1581150"/>
                  <a:gd name="connsiteY59" fmla="*/ 781051 h 3921126"/>
                  <a:gd name="connsiteX60" fmla="*/ 165100 w 1581150"/>
                  <a:gd name="connsiteY60" fmla="*/ 777876 h 3921126"/>
                  <a:gd name="connsiteX61" fmla="*/ 165100 w 1581150"/>
                  <a:gd name="connsiteY61" fmla="*/ 676276 h 3921126"/>
                  <a:gd name="connsiteX62" fmla="*/ 146050 w 1581150"/>
                  <a:gd name="connsiteY62" fmla="*/ 571501 h 3921126"/>
                  <a:gd name="connsiteX63" fmla="*/ 136525 w 1581150"/>
                  <a:gd name="connsiteY63" fmla="*/ 479426 h 3921126"/>
                  <a:gd name="connsiteX64" fmla="*/ 101600 w 1581150"/>
                  <a:gd name="connsiteY64" fmla="*/ 346076 h 3921126"/>
                  <a:gd name="connsiteX65" fmla="*/ 66675 w 1581150"/>
                  <a:gd name="connsiteY65" fmla="*/ 266701 h 3921126"/>
                  <a:gd name="connsiteX66" fmla="*/ 50800 w 1581150"/>
                  <a:gd name="connsiteY66" fmla="*/ 165101 h 3921126"/>
                  <a:gd name="connsiteX67" fmla="*/ 44450 w 1581150"/>
                  <a:gd name="connsiteY67" fmla="*/ 82551 h 3921126"/>
                  <a:gd name="connsiteX68" fmla="*/ 6350 w 1581150"/>
                  <a:gd name="connsiteY68" fmla="*/ 60326 h 3921126"/>
                  <a:gd name="connsiteX69" fmla="*/ 0 w 1581150"/>
                  <a:gd name="connsiteY69" fmla="*/ 0 h 3921126"/>
                  <a:gd name="connsiteX0" fmla="*/ 1577975 w 1581150"/>
                  <a:gd name="connsiteY0" fmla="*/ 3921126 h 3921126"/>
                  <a:gd name="connsiteX1" fmla="*/ 1581150 w 1581150"/>
                  <a:gd name="connsiteY1" fmla="*/ 3556001 h 3921126"/>
                  <a:gd name="connsiteX2" fmla="*/ 1368425 w 1581150"/>
                  <a:gd name="connsiteY2" fmla="*/ 3556001 h 3921126"/>
                  <a:gd name="connsiteX3" fmla="*/ 1371600 w 1581150"/>
                  <a:gd name="connsiteY3" fmla="*/ 3435351 h 3921126"/>
                  <a:gd name="connsiteX4" fmla="*/ 1308100 w 1581150"/>
                  <a:gd name="connsiteY4" fmla="*/ 3435351 h 3921126"/>
                  <a:gd name="connsiteX5" fmla="*/ 1311275 w 1581150"/>
                  <a:gd name="connsiteY5" fmla="*/ 3321051 h 3921126"/>
                  <a:gd name="connsiteX6" fmla="*/ 1092200 w 1581150"/>
                  <a:gd name="connsiteY6" fmla="*/ 3324226 h 3921126"/>
                  <a:gd name="connsiteX7" fmla="*/ 1095375 w 1581150"/>
                  <a:gd name="connsiteY7" fmla="*/ 3228976 h 3921126"/>
                  <a:gd name="connsiteX8" fmla="*/ 962025 w 1581150"/>
                  <a:gd name="connsiteY8" fmla="*/ 3228976 h 3921126"/>
                  <a:gd name="connsiteX9" fmla="*/ 962025 w 1581150"/>
                  <a:gd name="connsiteY9" fmla="*/ 3143251 h 3921126"/>
                  <a:gd name="connsiteX10" fmla="*/ 835025 w 1581150"/>
                  <a:gd name="connsiteY10" fmla="*/ 3140076 h 3921126"/>
                  <a:gd name="connsiteX11" fmla="*/ 838200 w 1581150"/>
                  <a:gd name="connsiteY11" fmla="*/ 3067051 h 3921126"/>
                  <a:gd name="connsiteX12" fmla="*/ 787400 w 1581150"/>
                  <a:gd name="connsiteY12" fmla="*/ 3067051 h 3921126"/>
                  <a:gd name="connsiteX13" fmla="*/ 790575 w 1581150"/>
                  <a:gd name="connsiteY13" fmla="*/ 2990851 h 3921126"/>
                  <a:gd name="connsiteX14" fmla="*/ 733425 w 1581150"/>
                  <a:gd name="connsiteY14" fmla="*/ 2990851 h 3921126"/>
                  <a:gd name="connsiteX15" fmla="*/ 736600 w 1581150"/>
                  <a:gd name="connsiteY15" fmla="*/ 2908301 h 3921126"/>
                  <a:gd name="connsiteX16" fmla="*/ 692150 w 1581150"/>
                  <a:gd name="connsiteY16" fmla="*/ 2905126 h 3921126"/>
                  <a:gd name="connsiteX17" fmla="*/ 698500 w 1581150"/>
                  <a:gd name="connsiteY17" fmla="*/ 2841626 h 3921126"/>
                  <a:gd name="connsiteX18" fmla="*/ 685800 w 1581150"/>
                  <a:gd name="connsiteY18" fmla="*/ 2841626 h 3921126"/>
                  <a:gd name="connsiteX19" fmla="*/ 688975 w 1581150"/>
                  <a:gd name="connsiteY19" fmla="*/ 2692401 h 3921126"/>
                  <a:gd name="connsiteX20" fmla="*/ 606425 w 1581150"/>
                  <a:gd name="connsiteY20" fmla="*/ 2689226 h 3921126"/>
                  <a:gd name="connsiteX21" fmla="*/ 612775 w 1581150"/>
                  <a:gd name="connsiteY21" fmla="*/ 2619376 h 3921126"/>
                  <a:gd name="connsiteX22" fmla="*/ 565150 w 1581150"/>
                  <a:gd name="connsiteY22" fmla="*/ 2616201 h 3921126"/>
                  <a:gd name="connsiteX23" fmla="*/ 574675 w 1581150"/>
                  <a:gd name="connsiteY23" fmla="*/ 2479676 h 3921126"/>
                  <a:gd name="connsiteX24" fmla="*/ 546100 w 1581150"/>
                  <a:gd name="connsiteY24" fmla="*/ 2476501 h 3921126"/>
                  <a:gd name="connsiteX25" fmla="*/ 549275 w 1581150"/>
                  <a:gd name="connsiteY25" fmla="*/ 2343151 h 3921126"/>
                  <a:gd name="connsiteX26" fmla="*/ 527050 w 1581150"/>
                  <a:gd name="connsiteY26" fmla="*/ 2339976 h 3921126"/>
                  <a:gd name="connsiteX27" fmla="*/ 530225 w 1581150"/>
                  <a:gd name="connsiteY27" fmla="*/ 2270126 h 3921126"/>
                  <a:gd name="connsiteX28" fmla="*/ 517525 w 1581150"/>
                  <a:gd name="connsiteY28" fmla="*/ 2270126 h 3921126"/>
                  <a:gd name="connsiteX29" fmla="*/ 517525 w 1581150"/>
                  <a:gd name="connsiteY29" fmla="*/ 2206626 h 3921126"/>
                  <a:gd name="connsiteX30" fmla="*/ 511175 w 1581150"/>
                  <a:gd name="connsiteY30" fmla="*/ 2203451 h 3921126"/>
                  <a:gd name="connsiteX31" fmla="*/ 511175 w 1581150"/>
                  <a:gd name="connsiteY31" fmla="*/ 2203451 h 3921126"/>
                  <a:gd name="connsiteX32" fmla="*/ 511175 w 1581150"/>
                  <a:gd name="connsiteY32" fmla="*/ 2203451 h 3921126"/>
                  <a:gd name="connsiteX33" fmla="*/ 514350 w 1581150"/>
                  <a:gd name="connsiteY33" fmla="*/ 2184401 h 3921126"/>
                  <a:gd name="connsiteX34" fmla="*/ 498475 w 1581150"/>
                  <a:gd name="connsiteY34" fmla="*/ 2184401 h 3921126"/>
                  <a:gd name="connsiteX35" fmla="*/ 501650 w 1581150"/>
                  <a:gd name="connsiteY35" fmla="*/ 2085976 h 3921126"/>
                  <a:gd name="connsiteX36" fmla="*/ 463550 w 1581150"/>
                  <a:gd name="connsiteY36" fmla="*/ 2079626 h 3921126"/>
                  <a:gd name="connsiteX37" fmla="*/ 469900 w 1581150"/>
                  <a:gd name="connsiteY37" fmla="*/ 2009776 h 3921126"/>
                  <a:gd name="connsiteX38" fmla="*/ 409575 w 1581150"/>
                  <a:gd name="connsiteY38" fmla="*/ 2003426 h 3921126"/>
                  <a:gd name="connsiteX39" fmla="*/ 415925 w 1581150"/>
                  <a:gd name="connsiteY39" fmla="*/ 1927226 h 3921126"/>
                  <a:gd name="connsiteX40" fmla="*/ 400050 w 1581150"/>
                  <a:gd name="connsiteY40" fmla="*/ 1927226 h 3921126"/>
                  <a:gd name="connsiteX41" fmla="*/ 409575 w 1581150"/>
                  <a:gd name="connsiteY41" fmla="*/ 1876426 h 3921126"/>
                  <a:gd name="connsiteX42" fmla="*/ 368300 w 1581150"/>
                  <a:gd name="connsiteY42" fmla="*/ 1876426 h 3921126"/>
                  <a:gd name="connsiteX43" fmla="*/ 374650 w 1581150"/>
                  <a:gd name="connsiteY43" fmla="*/ 1809751 h 3921126"/>
                  <a:gd name="connsiteX44" fmla="*/ 355600 w 1581150"/>
                  <a:gd name="connsiteY44" fmla="*/ 1809751 h 3921126"/>
                  <a:gd name="connsiteX45" fmla="*/ 355600 w 1581150"/>
                  <a:gd name="connsiteY45" fmla="*/ 1771651 h 3921126"/>
                  <a:gd name="connsiteX46" fmla="*/ 346075 w 1581150"/>
                  <a:gd name="connsiteY46" fmla="*/ 1768476 h 3921126"/>
                  <a:gd name="connsiteX47" fmla="*/ 346075 w 1581150"/>
                  <a:gd name="connsiteY47" fmla="*/ 1628776 h 3921126"/>
                  <a:gd name="connsiteX48" fmla="*/ 320675 w 1581150"/>
                  <a:gd name="connsiteY48" fmla="*/ 1619251 h 3921126"/>
                  <a:gd name="connsiteX49" fmla="*/ 330200 w 1581150"/>
                  <a:gd name="connsiteY49" fmla="*/ 1447801 h 3921126"/>
                  <a:gd name="connsiteX50" fmla="*/ 314325 w 1581150"/>
                  <a:gd name="connsiteY50" fmla="*/ 1450976 h 3921126"/>
                  <a:gd name="connsiteX51" fmla="*/ 317500 w 1581150"/>
                  <a:gd name="connsiteY51" fmla="*/ 1317626 h 3921126"/>
                  <a:gd name="connsiteX52" fmla="*/ 260350 w 1581150"/>
                  <a:gd name="connsiteY52" fmla="*/ 1314451 h 3921126"/>
                  <a:gd name="connsiteX53" fmla="*/ 269875 w 1581150"/>
                  <a:gd name="connsiteY53" fmla="*/ 1133476 h 3921126"/>
                  <a:gd name="connsiteX54" fmla="*/ 241300 w 1581150"/>
                  <a:gd name="connsiteY54" fmla="*/ 1127126 h 3921126"/>
                  <a:gd name="connsiteX55" fmla="*/ 244475 w 1581150"/>
                  <a:gd name="connsiteY55" fmla="*/ 1050926 h 3921126"/>
                  <a:gd name="connsiteX56" fmla="*/ 231775 w 1581150"/>
                  <a:gd name="connsiteY56" fmla="*/ 1054101 h 3921126"/>
                  <a:gd name="connsiteX57" fmla="*/ 241300 w 1581150"/>
                  <a:gd name="connsiteY57" fmla="*/ 873126 h 3921126"/>
                  <a:gd name="connsiteX58" fmla="*/ 196850 w 1581150"/>
                  <a:gd name="connsiteY58" fmla="*/ 879476 h 3921126"/>
                  <a:gd name="connsiteX59" fmla="*/ 200025 w 1581150"/>
                  <a:gd name="connsiteY59" fmla="*/ 781051 h 3921126"/>
                  <a:gd name="connsiteX60" fmla="*/ 165100 w 1581150"/>
                  <a:gd name="connsiteY60" fmla="*/ 777876 h 3921126"/>
                  <a:gd name="connsiteX61" fmla="*/ 165100 w 1581150"/>
                  <a:gd name="connsiteY61" fmla="*/ 676276 h 3921126"/>
                  <a:gd name="connsiteX62" fmla="*/ 146050 w 1581150"/>
                  <a:gd name="connsiteY62" fmla="*/ 571501 h 3921126"/>
                  <a:gd name="connsiteX63" fmla="*/ 136525 w 1581150"/>
                  <a:gd name="connsiteY63" fmla="*/ 479426 h 3921126"/>
                  <a:gd name="connsiteX64" fmla="*/ 101600 w 1581150"/>
                  <a:gd name="connsiteY64" fmla="*/ 346076 h 3921126"/>
                  <a:gd name="connsiteX65" fmla="*/ 66675 w 1581150"/>
                  <a:gd name="connsiteY65" fmla="*/ 266701 h 3921126"/>
                  <a:gd name="connsiteX66" fmla="*/ 50800 w 1581150"/>
                  <a:gd name="connsiteY66" fmla="*/ 165101 h 3921126"/>
                  <a:gd name="connsiteX67" fmla="*/ 44450 w 1581150"/>
                  <a:gd name="connsiteY67" fmla="*/ 82551 h 3921126"/>
                  <a:gd name="connsiteX68" fmla="*/ 6350 w 1581150"/>
                  <a:gd name="connsiteY68" fmla="*/ 60326 h 3921126"/>
                  <a:gd name="connsiteX69" fmla="*/ 0 w 1581150"/>
                  <a:gd name="connsiteY69" fmla="*/ 0 h 3921126"/>
                  <a:gd name="connsiteX0" fmla="*/ 1577975 w 1581150"/>
                  <a:gd name="connsiteY0" fmla="*/ 3921126 h 3921126"/>
                  <a:gd name="connsiteX1" fmla="*/ 1581150 w 1581150"/>
                  <a:gd name="connsiteY1" fmla="*/ 3556001 h 3921126"/>
                  <a:gd name="connsiteX2" fmla="*/ 1368425 w 1581150"/>
                  <a:gd name="connsiteY2" fmla="*/ 3556001 h 3921126"/>
                  <a:gd name="connsiteX3" fmla="*/ 1371600 w 1581150"/>
                  <a:gd name="connsiteY3" fmla="*/ 3435351 h 3921126"/>
                  <a:gd name="connsiteX4" fmla="*/ 1308100 w 1581150"/>
                  <a:gd name="connsiteY4" fmla="*/ 3435351 h 3921126"/>
                  <a:gd name="connsiteX5" fmla="*/ 1311275 w 1581150"/>
                  <a:gd name="connsiteY5" fmla="*/ 3321051 h 3921126"/>
                  <a:gd name="connsiteX6" fmla="*/ 1092200 w 1581150"/>
                  <a:gd name="connsiteY6" fmla="*/ 3324226 h 3921126"/>
                  <a:gd name="connsiteX7" fmla="*/ 1095375 w 1581150"/>
                  <a:gd name="connsiteY7" fmla="*/ 3228976 h 3921126"/>
                  <a:gd name="connsiteX8" fmla="*/ 962025 w 1581150"/>
                  <a:gd name="connsiteY8" fmla="*/ 3228976 h 3921126"/>
                  <a:gd name="connsiteX9" fmla="*/ 962025 w 1581150"/>
                  <a:gd name="connsiteY9" fmla="*/ 3143251 h 3921126"/>
                  <a:gd name="connsiteX10" fmla="*/ 835025 w 1581150"/>
                  <a:gd name="connsiteY10" fmla="*/ 3140076 h 3921126"/>
                  <a:gd name="connsiteX11" fmla="*/ 838200 w 1581150"/>
                  <a:gd name="connsiteY11" fmla="*/ 3067051 h 3921126"/>
                  <a:gd name="connsiteX12" fmla="*/ 787400 w 1581150"/>
                  <a:gd name="connsiteY12" fmla="*/ 3067051 h 3921126"/>
                  <a:gd name="connsiteX13" fmla="*/ 790575 w 1581150"/>
                  <a:gd name="connsiteY13" fmla="*/ 2990851 h 3921126"/>
                  <a:gd name="connsiteX14" fmla="*/ 733425 w 1581150"/>
                  <a:gd name="connsiteY14" fmla="*/ 2990851 h 3921126"/>
                  <a:gd name="connsiteX15" fmla="*/ 736600 w 1581150"/>
                  <a:gd name="connsiteY15" fmla="*/ 2908301 h 3921126"/>
                  <a:gd name="connsiteX16" fmla="*/ 692150 w 1581150"/>
                  <a:gd name="connsiteY16" fmla="*/ 2905126 h 3921126"/>
                  <a:gd name="connsiteX17" fmla="*/ 698500 w 1581150"/>
                  <a:gd name="connsiteY17" fmla="*/ 2841626 h 3921126"/>
                  <a:gd name="connsiteX18" fmla="*/ 685800 w 1581150"/>
                  <a:gd name="connsiteY18" fmla="*/ 2841626 h 3921126"/>
                  <a:gd name="connsiteX19" fmla="*/ 688975 w 1581150"/>
                  <a:gd name="connsiteY19" fmla="*/ 2692401 h 3921126"/>
                  <a:gd name="connsiteX20" fmla="*/ 606425 w 1581150"/>
                  <a:gd name="connsiteY20" fmla="*/ 2689226 h 3921126"/>
                  <a:gd name="connsiteX21" fmla="*/ 612775 w 1581150"/>
                  <a:gd name="connsiteY21" fmla="*/ 2619376 h 3921126"/>
                  <a:gd name="connsiteX22" fmla="*/ 565150 w 1581150"/>
                  <a:gd name="connsiteY22" fmla="*/ 2616201 h 3921126"/>
                  <a:gd name="connsiteX23" fmla="*/ 574675 w 1581150"/>
                  <a:gd name="connsiteY23" fmla="*/ 2479676 h 3921126"/>
                  <a:gd name="connsiteX24" fmla="*/ 546100 w 1581150"/>
                  <a:gd name="connsiteY24" fmla="*/ 2476501 h 3921126"/>
                  <a:gd name="connsiteX25" fmla="*/ 549275 w 1581150"/>
                  <a:gd name="connsiteY25" fmla="*/ 2343151 h 3921126"/>
                  <a:gd name="connsiteX26" fmla="*/ 527050 w 1581150"/>
                  <a:gd name="connsiteY26" fmla="*/ 2339976 h 3921126"/>
                  <a:gd name="connsiteX27" fmla="*/ 530225 w 1581150"/>
                  <a:gd name="connsiteY27" fmla="*/ 2270126 h 3921126"/>
                  <a:gd name="connsiteX28" fmla="*/ 517525 w 1581150"/>
                  <a:gd name="connsiteY28" fmla="*/ 2270126 h 3921126"/>
                  <a:gd name="connsiteX29" fmla="*/ 517525 w 1581150"/>
                  <a:gd name="connsiteY29" fmla="*/ 2206626 h 3921126"/>
                  <a:gd name="connsiteX30" fmla="*/ 511175 w 1581150"/>
                  <a:gd name="connsiteY30" fmla="*/ 2203451 h 3921126"/>
                  <a:gd name="connsiteX31" fmla="*/ 511175 w 1581150"/>
                  <a:gd name="connsiteY31" fmla="*/ 2203451 h 3921126"/>
                  <a:gd name="connsiteX32" fmla="*/ 511175 w 1581150"/>
                  <a:gd name="connsiteY32" fmla="*/ 2203451 h 3921126"/>
                  <a:gd name="connsiteX33" fmla="*/ 514350 w 1581150"/>
                  <a:gd name="connsiteY33" fmla="*/ 2184401 h 3921126"/>
                  <a:gd name="connsiteX34" fmla="*/ 486142 w 1581150"/>
                  <a:gd name="connsiteY34" fmla="*/ 2184402 h 3921126"/>
                  <a:gd name="connsiteX35" fmla="*/ 501650 w 1581150"/>
                  <a:gd name="connsiteY35" fmla="*/ 2085976 h 3921126"/>
                  <a:gd name="connsiteX36" fmla="*/ 463550 w 1581150"/>
                  <a:gd name="connsiteY36" fmla="*/ 2079626 h 3921126"/>
                  <a:gd name="connsiteX37" fmla="*/ 469900 w 1581150"/>
                  <a:gd name="connsiteY37" fmla="*/ 2009776 h 3921126"/>
                  <a:gd name="connsiteX38" fmla="*/ 409575 w 1581150"/>
                  <a:gd name="connsiteY38" fmla="*/ 2003426 h 3921126"/>
                  <a:gd name="connsiteX39" fmla="*/ 415925 w 1581150"/>
                  <a:gd name="connsiteY39" fmla="*/ 1927226 h 3921126"/>
                  <a:gd name="connsiteX40" fmla="*/ 400050 w 1581150"/>
                  <a:gd name="connsiteY40" fmla="*/ 1927226 h 3921126"/>
                  <a:gd name="connsiteX41" fmla="*/ 409575 w 1581150"/>
                  <a:gd name="connsiteY41" fmla="*/ 1876426 h 3921126"/>
                  <a:gd name="connsiteX42" fmla="*/ 368300 w 1581150"/>
                  <a:gd name="connsiteY42" fmla="*/ 1876426 h 3921126"/>
                  <a:gd name="connsiteX43" fmla="*/ 374650 w 1581150"/>
                  <a:gd name="connsiteY43" fmla="*/ 1809751 h 3921126"/>
                  <a:gd name="connsiteX44" fmla="*/ 355600 w 1581150"/>
                  <a:gd name="connsiteY44" fmla="*/ 1809751 h 3921126"/>
                  <a:gd name="connsiteX45" fmla="*/ 355600 w 1581150"/>
                  <a:gd name="connsiteY45" fmla="*/ 1771651 h 3921126"/>
                  <a:gd name="connsiteX46" fmla="*/ 346075 w 1581150"/>
                  <a:gd name="connsiteY46" fmla="*/ 1768476 h 3921126"/>
                  <a:gd name="connsiteX47" fmla="*/ 346075 w 1581150"/>
                  <a:gd name="connsiteY47" fmla="*/ 1628776 h 3921126"/>
                  <a:gd name="connsiteX48" fmla="*/ 320675 w 1581150"/>
                  <a:gd name="connsiteY48" fmla="*/ 1619251 h 3921126"/>
                  <a:gd name="connsiteX49" fmla="*/ 330200 w 1581150"/>
                  <a:gd name="connsiteY49" fmla="*/ 1447801 h 3921126"/>
                  <a:gd name="connsiteX50" fmla="*/ 314325 w 1581150"/>
                  <a:gd name="connsiteY50" fmla="*/ 1450976 h 3921126"/>
                  <a:gd name="connsiteX51" fmla="*/ 317500 w 1581150"/>
                  <a:gd name="connsiteY51" fmla="*/ 1317626 h 3921126"/>
                  <a:gd name="connsiteX52" fmla="*/ 260350 w 1581150"/>
                  <a:gd name="connsiteY52" fmla="*/ 1314451 h 3921126"/>
                  <a:gd name="connsiteX53" fmla="*/ 269875 w 1581150"/>
                  <a:gd name="connsiteY53" fmla="*/ 1133476 h 3921126"/>
                  <a:gd name="connsiteX54" fmla="*/ 241300 w 1581150"/>
                  <a:gd name="connsiteY54" fmla="*/ 1127126 h 3921126"/>
                  <a:gd name="connsiteX55" fmla="*/ 244475 w 1581150"/>
                  <a:gd name="connsiteY55" fmla="*/ 1050926 h 3921126"/>
                  <a:gd name="connsiteX56" fmla="*/ 231775 w 1581150"/>
                  <a:gd name="connsiteY56" fmla="*/ 1054101 h 3921126"/>
                  <a:gd name="connsiteX57" fmla="*/ 241300 w 1581150"/>
                  <a:gd name="connsiteY57" fmla="*/ 873126 h 3921126"/>
                  <a:gd name="connsiteX58" fmla="*/ 196850 w 1581150"/>
                  <a:gd name="connsiteY58" fmla="*/ 879476 h 3921126"/>
                  <a:gd name="connsiteX59" fmla="*/ 200025 w 1581150"/>
                  <a:gd name="connsiteY59" fmla="*/ 781051 h 3921126"/>
                  <a:gd name="connsiteX60" fmla="*/ 165100 w 1581150"/>
                  <a:gd name="connsiteY60" fmla="*/ 777876 h 3921126"/>
                  <a:gd name="connsiteX61" fmla="*/ 165100 w 1581150"/>
                  <a:gd name="connsiteY61" fmla="*/ 676276 h 3921126"/>
                  <a:gd name="connsiteX62" fmla="*/ 146050 w 1581150"/>
                  <a:gd name="connsiteY62" fmla="*/ 571501 h 3921126"/>
                  <a:gd name="connsiteX63" fmla="*/ 136525 w 1581150"/>
                  <a:gd name="connsiteY63" fmla="*/ 479426 h 3921126"/>
                  <a:gd name="connsiteX64" fmla="*/ 101600 w 1581150"/>
                  <a:gd name="connsiteY64" fmla="*/ 346076 h 3921126"/>
                  <a:gd name="connsiteX65" fmla="*/ 66675 w 1581150"/>
                  <a:gd name="connsiteY65" fmla="*/ 266701 h 3921126"/>
                  <a:gd name="connsiteX66" fmla="*/ 50800 w 1581150"/>
                  <a:gd name="connsiteY66" fmla="*/ 165101 h 3921126"/>
                  <a:gd name="connsiteX67" fmla="*/ 44450 w 1581150"/>
                  <a:gd name="connsiteY67" fmla="*/ 82551 h 3921126"/>
                  <a:gd name="connsiteX68" fmla="*/ 6350 w 1581150"/>
                  <a:gd name="connsiteY68" fmla="*/ 60326 h 3921126"/>
                  <a:gd name="connsiteX69" fmla="*/ 0 w 1581150"/>
                  <a:gd name="connsiteY69" fmla="*/ 0 h 3921126"/>
                  <a:gd name="connsiteX0" fmla="*/ 1577975 w 1581150"/>
                  <a:gd name="connsiteY0" fmla="*/ 3921126 h 3921126"/>
                  <a:gd name="connsiteX1" fmla="*/ 1581150 w 1581150"/>
                  <a:gd name="connsiteY1" fmla="*/ 3556001 h 3921126"/>
                  <a:gd name="connsiteX2" fmla="*/ 1368425 w 1581150"/>
                  <a:gd name="connsiteY2" fmla="*/ 3556001 h 3921126"/>
                  <a:gd name="connsiteX3" fmla="*/ 1371600 w 1581150"/>
                  <a:gd name="connsiteY3" fmla="*/ 3435351 h 3921126"/>
                  <a:gd name="connsiteX4" fmla="*/ 1308100 w 1581150"/>
                  <a:gd name="connsiteY4" fmla="*/ 3435351 h 3921126"/>
                  <a:gd name="connsiteX5" fmla="*/ 1311275 w 1581150"/>
                  <a:gd name="connsiteY5" fmla="*/ 3321051 h 3921126"/>
                  <a:gd name="connsiteX6" fmla="*/ 1092200 w 1581150"/>
                  <a:gd name="connsiteY6" fmla="*/ 3324226 h 3921126"/>
                  <a:gd name="connsiteX7" fmla="*/ 1095375 w 1581150"/>
                  <a:gd name="connsiteY7" fmla="*/ 3228976 h 3921126"/>
                  <a:gd name="connsiteX8" fmla="*/ 962025 w 1581150"/>
                  <a:gd name="connsiteY8" fmla="*/ 3228976 h 3921126"/>
                  <a:gd name="connsiteX9" fmla="*/ 962025 w 1581150"/>
                  <a:gd name="connsiteY9" fmla="*/ 3143251 h 3921126"/>
                  <a:gd name="connsiteX10" fmla="*/ 835025 w 1581150"/>
                  <a:gd name="connsiteY10" fmla="*/ 3140076 h 3921126"/>
                  <a:gd name="connsiteX11" fmla="*/ 838200 w 1581150"/>
                  <a:gd name="connsiteY11" fmla="*/ 3067051 h 3921126"/>
                  <a:gd name="connsiteX12" fmla="*/ 787400 w 1581150"/>
                  <a:gd name="connsiteY12" fmla="*/ 3067051 h 3921126"/>
                  <a:gd name="connsiteX13" fmla="*/ 790575 w 1581150"/>
                  <a:gd name="connsiteY13" fmla="*/ 2990851 h 3921126"/>
                  <a:gd name="connsiteX14" fmla="*/ 733425 w 1581150"/>
                  <a:gd name="connsiteY14" fmla="*/ 2990851 h 3921126"/>
                  <a:gd name="connsiteX15" fmla="*/ 736600 w 1581150"/>
                  <a:gd name="connsiteY15" fmla="*/ 2908301 h 3921126"/>
                  <a:gd name="connsiteX16" fmla="*/ 692150 w 1581150"/>
                  <a:gd name="connsiteY16" fmla="*/ 2905126 h 3921126"/>
                  <a:gd name="connsiteX17" fmla="*/ 698500 w 1581150"/>
                  <a:gd name="connsiteY17" fmla="*/ 2841626 h 3921126"/>
                  <a:gd name="connsiteX18" fmla="*/ 685800 w 1581150"/>
                  <a:gd name="connsiteY18" fmla="*/ 2841626 h 3921126"/>
                  <a:gd name="connsiteX19" fmla="*/ 688975 w 1581150"/>
                  <a:gd name="connsiteY19" fmla="*/ 2692401 h 3921126"/>
                  <a:gd name="connsiteX20" fmla="*/ 606425 w 1581150"/>
                  <a:gd name="connsiteY20" fmla="*/ 2689226 h 3921126"/>
                  <a:gd name="connsiteX21" fmla="*/ 612775 w 1581150"/>
                  <a:gd name="connsiteY21" fmla="*/ 2619376 h 3921126"/>
                  <a:gd name="connsiteX22" fmla="*/ 565150 w 1581150"/>
                  <a:gd name="connsiteY22" fmla="*/ 2616201 h 3921126"/>
                  <a:gd name="connsiteX23" fmla="*/ 574675 w 1581150"/>
                  <a:gd name="connsiteY23" fmla="*/ 2479676 h 3921126"/>
                  <a:gd name="connsiteX24" fmla="*/ 546100 w 1581150"/>
                  <a:gd name="connsiteY24" fmla="*/ 2476501 h 3921126"/>
                  <a:gd name="connsiteX25" fmla="*/ 549275 w 1581150"/>
                  <a:gd name="connsiteY25" fmla="*/ 2343151 h 3921126"/>
                  <a:gd name="connsiteX26" fmla="*/ 527050 w 1581150"/>
                  <a:gd name="connsiteY26" fmla="*/ 2339976 h 3921126"/>
                  <a:gd name="connsiteX27" fmla="*/ 530225 w 1581150"/>
                  <a:gd name="connsiteY27" fmla="*/ 2270126 h 3921126"/>
                  <a:gd name="connsiteX28" fmla="*/ 517525 w 1581150"/>
                  <a:gd name="connsiteY28" fmla="*/ 2270126 h 3921126"/>
                  <a:gd name="connsiteX29" fmla="*/ 517525 w 1581150"/>
                  <a:gd name="connsiteY29" fmla="*/ 2206626 h 3921126"/>
                  <a:gd name="connsiteX30" fmla="*/ 511175 w 1581150"/>
                  <a:gd name="connsiteY30" fmla="*/ 2203451 h 3921126"/>
                  <a:gd name="connsiteX31" fmla="*/ 511175 w 1581150"/>
                  <a:gd name="connsiteY31" fmla="*/ 2203451 h 3921126"/>
                  <a:gd name="connsiteX32" fmla="*/ 511175 w 1581150"/>
                  <a:gd name="connsiteY32" fmla="*/ 2203451 h 3921126"/>
                  <a:gd name="connsiteX33" fmla="*/ 514350 w 1581150"/>
                  <a:gd name="connsiteY33" fmla="*/ 2184401 h 3921126"/>
                  <a:gd name="connsiteX34" fmla="*/ 486142 w 1581150"/>
                  <a:gd name="connsiteY34" fmla="*/ 2184402 h 3921126"/>
                  <a:gd name="connsiteX35" fmla="*/ 507818 w 1581150"/>
                  <a:gd name="connsiteY35" fmla="*/ 2067662 h 3921126"/>
                  <a:gd name="connsiteX36" fmla="*/ 463550 w 1581150"/>
                  <a:gd name="connsiteY36" fmla="*/ 2079626 h 3921126"/>
                  <a:gd name="connsiteX37" fmla="*/ 469900 w 1581150"/>
                  <a:gd name="connsiteY37" fmla="*/ 2009776 h 3921126"/>
                  <a:gd name="connsiteX38" fmla="*/ 409575 w 1581150"/>
                  <a:gd name="connsiteY38" fmla="*/ 2003426 h 3921126"/>
                  <a:gd name="connsiteX39" fmla="*/ 415925 w 1581150"/>
                  <a:gd name="connsiteY39" fmla="*/ 1927226 h 3921126"/>
                  <a:gd name="connsiteX40" fmla="*/ 400050 w 1581150"/>
                  <a:gd name="connsiteY40" fmla="*/ 1927226 h 3921126"/>
                  <a:gd name="connsiteX41" fmla="*/ 409575 w 1581150"/>
                  <a:gd name="connsiteY41" fmla="*/ 1876426 h 3921126"/>
                  <a:gd name="connsiteX42" fmla="*/ 368300 w 1581150"/>
                  <a:gd name="connsiteY42" fmla="*/ 1876426 h 3921126"/>
                  <a:gd name="connsiteX43" fmla="*/ 374650 w 1581150"/>
                  <a:gd name="connsiteY43" fmla="*/ 1809751 h 3921126"/>
                  <a:gd name="connsiteX44" fmla="*/ 355600 w 1581150"/>
                  <a:gd name="connsiteY44" fmla="*/ 1809751 h 3921126"/>
                  <a:gd name="connsiteX45" fmla="*/ 355600 w 1581150"/>
                  <a:gd name="connsiteY45" fmla="*/ 1771651 h 3921126"/>
                  <a:gd name="connsiteX46" fmla="*/ 346075 w 1581150"/>
                  <a:gd name="connsiteY46" fmla="*/ 1768476 h 3921126"/>
                  <a:gd name="connsiteX47" fmla="*/ 346075 w 1581150"/>
                  <a:gd name="connsiteY47" fmla="*/ 1628776 h 3921126"/>
                  <a:gd name="connsiteX48" fmla="*/ 320675 w 1581150"/>
                  <a:gd name="connsiteY48" fmla="*/ 1619251 h 3921126"/>
                  <a:gd name="connsiteX49" fmla="*/ 330200 w 1581150"/>
                  <a:gd name="connsiteY49" fmla="*/ 1447801 h 3921126"/>
                  <a:gd name="connsiteX50" fmla="*/ 314325 w 1581150"/>
                  <a:gd name="connsiteY50" fmla="*/ 1450976 h 3921126"/>
                  <a:gd name="connsiteX51" fmla="*/ 317500 w 1581150"/>
                  <a:gd name="connsiteY51" fmla="*/ 1317626 h 3921126"/>
                  <a:gd name="connsiteX52" fmla="*/ 260350 w 1581150"/>
                  <a:gd name="connsiteY52" fmla="*/ 1314451 h 3921126"/>
                  <a:gd name="connsiteX53" fmla="*/ 269875 w 1581150"/>
                  <a:gd name="connsiteY53" fmla="*/ 1133476 h 3921126"/>
                  <a:gd name="connsiteX54" fmla="*/ 241300 w 1581150"/>
                  <a:gd name="connsiteY54" fmla="*/ 1127126 h 3921126"/>
                  <a:gd name="connsiteX55" fmla="*/ 244475 w 1581150"/>
                  <a:gd name="connsiteY55" fmla="*/ 1050926 h 3921126"/>
                  <a:gd name="connsiteX56" fmla="*/ 231775 w 1581150"/>
                  <a:gd name="connsiteY56" fmla="*/ 1054101 h 3921126"/>
                  <a:gd name="connsiteX57" fmla="*/ 241300 w 1581150"/>
                  <a:gd name="connsiteY57" fmla="*/ 873126 h 3921126"/>
                  <a:gd name="connsiteX58" fmla="*/ 196850 w 1581150"/>
                  <a:gd name="connsiteY58" fmla="*/ 879476 h 3921126"/>
                  <a:gd name="connsiteX59" fmla="*/ 200025 w 1581150"/>
                  <a:gd name="connsiteY59" fmla="*/ 781051 h 3921126"/>
                  <a:gd name="connsiteX60" fmla="*/ 165100 w 1581150"/>
                  <a:gd name="connsiteY60" fmla="*/ 777876 h 3921126"/>
                  <a:gd name="connsiteX61" fmla="*/ 165100 w 1581150"/>
                  <a:gd name="connsiteY61" fmla="*/ 676276 h 3921126"/>
                  <a:gd name="connsiteX62" fmla="*/ 146050 w 1581150"/>
                  <a:gd name="connsiteY62" fmla="*/ 571501 h 3921126"/>
                  <a:gd name="connsiteX63" fmla="*/ 136525 w 1581150"/>
                  <a:gd name="connsiteY63" fmla="*/ 479426 h 3921126"/>
                  <a:gd name="connsiteX64" fmla="*/ 101600 w 1581150"/>
                  <a:gd name="connsiteY64" fmla="*/ 346076 h 3921126"/>
                  <a:gd name="connsiteX65" fmla="*/ 66675 w 1581150"/>
                  <a:gd name="connsiteY65" fmla="*/ 266701 h 3921126"/>
                  <a:gd name="connsiteX66" fmla="*/ 50800 w 1581150"/>
                  <a:gd name="connsiteY66" fmla="*/ 165101 h 3921126"/>
                  <a:gd name="connsiteX67" fmla="*/ 44450 w 1581150"/>
                  <a:gd name="connsiteY67" fmla="*/ 82551 h 3921126"/>
                  <a:gd name="connsiteX68" fmla="*/ 6350 w 1581150"/>
                  <a:gd name="connsiteY68" fmla="*/ 60326 h 3921126"/>
                  <a:gd name="connsiteX69" fmla="*/ 0 w 1581150"/>
                  <a:gd name="connsiteY69" fmla="*/ 0 h 3921126"/>
                  <a:gd name="connsiteX0" fmla="*/ 1577975 w 1581150"/>
                  <a:gd name="connsiteY0" fmla="*/ 3921126 h 3921126"/>
                  <a:gd name="connsiteX1" fmla="*/ 1581150 w 1581150"/>
                  <a:gd name="connsiteY1" fmla="*/ 3556001 h 3921126"/>
                  <a:gd name="connsiteX2" fmla="*/ 1368425 w 1581150"/>
                  <a:gd name="connsiteY2" fmla="*/ 3556001 h 3921126"/>
                  <a:gd name="connsiteX3" fmla="*/ 1371600 w 1581150"/>
                  <a:gd name="connsiteY3" fmla="*/ 3435351 h 3921126"/>
                  <a:gd name="connsiteX4" fmla="*/ 1308100 w 1581150"/>
                  <a:gd name="connsiteY4" fmla="*/ 3435351 h 3921126"/>
                  <a:gd name="connsiteX5" fmla="*/ 1311275 w 1581150"/>
                  <a:gd name="connsiteY5" fmla="*/ 3321051 h 3921126"/>
                  <a:gd name="connsiteX6" fmla="*/ 1092200 w 1581150"/>
                  <a:gd name="connsiteY6" fmla="*/ 3324226 h 3921126"/>
                  <a:gd name="connsiteX7" fmla="*/ 1095375 w 1581150"/>
                  <a:gd name="connsiteY7" fmla="*/ 3228976 h 3921126"/>
                  <a:gd name="connsiteX8" fmla="*/ 962025 w 1581150"/>
                  <a:gd name="connsiteY8" fmla="*/ 3228976 h 3921126"/>
                  <a:gd name="connsiteX9" fmla="*/ 962025 w 1581150"/>
                  <a:gd name="connsiteY9" fmla="*/ 3143251 h 3921126"/>
                  <a:gd name="connsiteX10" fmla="*/ 835025 w 1581150"/>
                  <a:gd name="connsiteY10" fmla="*/ 3140076 h 3921126"/>
                  <a:gd name="connsiteX11" fmla="*/ 838200 w 1581150"/>
                  <a:gd name="connsiteY11" fmla="*/ 3067051 h 3921126"/>
                  <a:gd name="connsiteX12" fmla="*/ 787400 w 1581150"/>
                  <a:gd name="connsiteY12" fmla="*/ 3067051 h 3921126"/>
                  <a:gd name="connsiteX13" fmla="*/ 790575 w 1581150"/>
                  <a:gd name="connsiteY13" fmla="*/ 2990851 h 3921126"/>
                  <a:gd name="connsiteX14" fmla="*/ 733425 w 1581150"/>
                  <a:gd name="connsiteY14" fmla="*/ 2990851 h 3921126"/>
                  <a:gd name="connsiteX15" fmla="*/ 736600 w 1581150"/>
                  <a:gd name="connsiteY15" fmla="*/ 2908301 h 3921126"/>
                  <a:gd name="connsiteX16" fmla="*/ 692150 w 1581150"/>
                  <a:gd name="connsiteY16" fmla="*/ 2905126 h 3921126"/>
                  <a:gd name="connsiteX17" fmla="*/ 698500 w 1581150"/>
                  <a:gd name="connsiteY17" fmla="*/ 2841626 h 3921126"/>
                  <a:gd name="connsiteX18" fmla="*/ 685800 w 1581150"/>
                  <a:gd name="connsiteY18" fmla="*/ 2841626 h 3921126"/>
                  <a:gd name="connsiteX19" fmla="*/ 688975 w 1581150"/>
                  <a:gd name="connsiteY19" fmla="*/ 2692401 h 3921126"/>
                  <a:gd name="connsiteX20" fmla="*/ 606425 w 1581150"/>
                  <a:gd name="connsiteY20" fmla="*/ 2689226 h 3921126"/>
                  <a:gd name="connsiteX21" fmla="*/ 612775 w 1581150"/>
                  <a:gd name="connsiteY21" fmla="*/ 2619376 h 3921126"/>
                  <a:gd name="connsiteX22" fmla="*/ 565150 w 1581150"/>
                  <a:gd name="connsiteY22" fmla="*/ 2616201 h 3921126"/>
                  <a:gd name="connsiteX23" fmla="*/ 574675 w 1581150"/>
                  <a:gd name="connsiteY23" fmla="*/ 2479676 h 3921126"/>
                  <a:gd name="connsiteX24" fmla="*/ 546100 w 1581150"/>
                  <a:gd name="connsiteY24" fmla="*/ 2476501 h 3921126"/>
                  <a:gd name="connsiteX25" fmla="*/ 549275 w 1581150"/>
                  <a:gd name="connsiteY25" fmla="*/ 2343151 h 3921126"/>
                  <a:gd name="connsiteX26" fmla="*/ 527050 w 1581150"/>
                  <a:gd name="connsiteY26" fmla="*/ 2339976 h 3921126"/>
                  <a:gd name="connsiteX27" fmla="*/ 530225 w 1581150"/>
                  <a:gd name="connsiteY27" fmla="*/ 2270126 h 3921126"/>
                  <a:gd name="connsiteX28" fmla="*/ 517525 w 1581150"/>
                  <a:gd name="connsiteY28" fmla="*/ 2270126 h 3921126"/>
                  <a:gd name="connsiteX29" fmla="*/ 517525 w 1581150"/>
                  <a:gd name="connsiteY29" fmla="*/ 2206626 h 3921126"/>
                  <a:gd name="connsiteX30" fmla="*/ 511175 w 1581150"/>
                  <a:gd name="connsiteY30" fmla="*/ 2203451 h 3921126"/>
                  <a:gd name="connsiteX31" fmla="*/ 511175 w 1581150"/>
                  <a:gd name="connsiteY31" fmla="*/ 2203451 h 3921126"/>
                  <a:gd name="connsiteX32" fmla="*/ 511175 w 1581150"/>
                  <a:gd name="connsiteY32" fmla="*/ 2203451 h 3921126"/>
                  <a:gd name="connsiteX33" fmla="*/ 514350 w 1581150"/>
                  <a:gd name="connsiteY33" fmla="*/ 2184401 h 3921126"/>
                  <a:gd name="connsiteX34" fmla="*/ 486142 w 1581150"/>
                  <a:gd name="connsiteY34" fmla="*/ 2184402 h 3921126"/>
                  <a:gd name="connsiteX35" fmla="*/ 495485 w 1581150"/>
                  <a:gd name="connsiteY35" fmla="*/ 2085976 h 3921126"/>
                  <a:gd name="connsiteX36" fmla="*/ 463550 w 1581150"/>
                  <a:gd name="connsiteY36" fmla="*/ 2079626 h 3921126"/>
                  <a:gd name="connsiteX37" fmla="*/ 469900 w 1581150"/>
                  <a:gd name="connsiteY37" fmla="*/ 2009776 h 3921126"/>
                  <a:gd name="connsiteX38" fmla="*/ 409575 w 1581150"/>
                  <a:gd name="connsiteY38" fmla="*/ 2003426 h 3921126"/>
                  <a:gd name="connsiteX39" fmla="*/ 415925 w 1581150"/>
                  <a:gd name="connsiteY39" fmla="*/ 1927226 h 3921126"/>
                  <a:gd name="connsiteX40" fmla="*/ 400050 w 1581150"/>
                  <a:gd name="connsiteY40" fmla="*/ 1927226 h 3921126"/>
                  <a:gd name="connsiteX41" fmla="*/ 409575 w 1581150"/>
                  <a:gd name="connsiteY41" fmla="*/ 1876426 h 3921126"/>
                  <a:gd name="connsiteX42" fmla="*/ 368300 w 1581150"/>
                  <a:gd name="connsiteY42" fmla="*/ 1876426 h 3921126"/>
                  <a:gd name="connsiteX43" fmla="*/ 374650 w 1581150"/>
                  <a:gd name="connsiteY43" fmla="*/ 1809751 h 3921126"/>
                  <a:gd name="connsiteX44" fmla="*/ 355600 w 1581150"/>
                  <a:gd name="connsiteY44" fmla="*/ 1809751 h 3921126"/>
                  <a:gd name="connsiteX45" fmla="*/ 355600 w 1581150"/>
                  <a:gd name="connsiteY45" fmla="*/ 1771651 h 3921126"/>
                  <a:gd name="connsiteX46" fmla="*/ 346075 w 1581150"/>
                  <a:gd name="connsiteY46" fmla="*/ 1768476 h 3921126"/>
                  <a:gd name="connsiteX47" fmla="*/ 346075 w 1581150"/>
                  <a:gd name="connsiteY47" fmla="*/ 1628776 h 3921126"/>
                  <a:gd name="connsiteX48" fmla="*/ 320675 w 1581150"/>
                  <a:gd name="connsiteY48" fmla="*/ 1619251 h 3921126"/>
                  <a:gd name="connsiteX49" fmla="*/ 330200 w 1581150"/>
                  <a:gd name="connsiteY49" fmla="*/ 1447801 h 3921126"/>
                  <a:gd name="connsiteX50" fmla="*/ 314325 w 1581150"/>
                  <a:gd name="connsiteY50" fmla="*/ 1450976 h 3921126"/>
                  <a:gd name="connsiteX51" fmla="*/ 317500 w 1581150"/>
                  <a:gd name="connsiteY51" fmla="*/ 1317626 h 3921126"/>
                  <a:gd name="connsiteX52" fmla="*/ 260350 w 1581150"/>
                  <a:gd name="connsiteY52" fmla="*/ 1314451 h 3921126"/>
                  <a:gd name="connsiteX53" fmla="*/ 269875 w 1581150"/>
                  <a:gd name="connsiteY53" fmla="*/ 1133476 h 3921126"/>
                  <a:gd name="connsiteX54" fmla="*/ 241300 w 1581150"/>
                  <a:gd name="connsiteY54" fmla="*/ 1127126 h 3921126"/>
                  <a:gd name="connsiteX55" fmla="*/ 244475 w 1581150"/>
                  <a:gd name="connsiteY55" fmla="*/ 1050926 h 3921126"/>
                  <a:gd name="connsiteX56" fmla="*/ 231775 w 1581150"/>
                  <a:gd name="connsiteY56" fmla="*/ 1054101 h 3921126"/>
                  <a:gd name="connsiteX57" fmla="*/ 241300 w 1581150"/>
                  <a:gd name="connsiteY57" fmla="*/ 873126 h 3921126"/>
                  <a:gd name="connsiteX58" fmla="*/ 196850 w 1581150"/>
                  <a:gd name="connsiteY58" fmla="*/ 879476 h 3921126"/>
                  <a:gd name="connsiteX59" fmla="*/ 200025 w 1581150"/>
                  <a:gd name="connsiteY59" fmla="*/ 781051 h 3921126"/>
                  <a:gd name="connsiteX60" fmla="*/ 165100 w 1581150"/>
                  <a:gd name="connsiteY60" fmla="*/ 777876 h 3921126"/>
                  <a:gd name="connsiteX61" fmla="*/ 165100 w 1581150"/>
                  <a:gd name="connsiteY61" fmla="*/ 676276 h 3921126"/>
                  <a:gd name="connsiteX62" fmla="*/ 146050 w 1581150"/>
                  <a:gd name="connsiteY62" fmla="*/ 571501 h 3921126"/>
                  <a:gd name="connsiteX63" fmla="*/ 136525 w 1581150"/>
                  <a:gd name="connsiteY63" fmla="*/ 479426 h 3921126"/>
                  <a:gd name="connsiteX64" fmla="*/ 101600 w 1581150"/>
                  <a:gd name="connsiteY64" fmla="*/ 346076 h 3921126"/>
                  <a:gd name="connsiteX65" fmla="*/ 66675 w 1581150"/>
                  <a:gd name="connsiteY65" fmla="*/ 266701 h 3921126"/>
                  <a:gd name="connsiteX66" fmla="*/ 50800 w 1581150"/>
                  <a:gd name="connsiteY66" fmla="*/ 165101 h 3921126"/>
                  <a:gd name="connsiteX67" fmla="*/ 44450 w 1581150"/>
                  <a:gd name="connsiteY67" fmla="*/ 82551 h 3921126"/>
                  <a:gd name="connsiteX68" fmla="*/ 6350 w 1581150"/>
                  <a:gd name="connsiteY68" fmla="*/ 60326 h 3921126"/>
                  <a:gd name="connsiteX69" fmla="*/ 0 w 1581150"/>
                  <a:gd name="connsiteY69" fmla="*/ 0 h 3921126"/>
                  <a:gd name="connsiteX0" fmla="*/ 1577975 w 1581150"/>
                  <a:gd name="connsiteY0" fmla="*/ 3921126 h 3921126"/>
                  <a:gd name="connsiteX1" fmla="*/ 1581150 w 1581150"/>
                  <a:gd name="connsiteY1" fmla="*/ 3556001 h 3921126"/>
                  <a:gd name="connsiteX2" fmla="*/ 1368425 w 1581150"/>
                  <a:gd name="connsiteY2" fmla="*/ 3556001 h 3921126"/>
                  <a:gd name="connsiteX3" fmla="*/ 1371600 w 1581150"/>
                  <a:gd name="connsiteY3" fmla="*/ 3435351 h 3921126"/>
                  <a:gd name="connsiteX4" fmla="*/ 1308100 w 1581150"/>
                  <a:gd name="connsiteY4" fmla="*/ 3435351 h 3921126"/>
                  <a:gd name="connsiteX5" fmla="*/ 1311275 w 1581150"/>
                  <a:gd name="connsiteY5" fmla="*/ 3321051 h 3921126"/>
                  <a:gd name="connsiteX6" fmla="*/ 1092200 w 1581150"/>
                  <a:gd name="connsiteY6" fmla="*/ 3324226 h 3921126"/>
                  <a:gd name="connsiteX7" fmla="*/ 1095375 w 1581150"/>
                  <a:gd name="connsiteY7" fmla="*/ 3228976 h 3921126"/>
                  <a:gd name="connsiteX8" fmla="*/ 962025 w 1581150"/>
                  <a:gd name="connsiteY8" fmla="*/ 3228976 h 3921126"/>
                  <a:gd name="connsiteX9" fmla="*/ 962025 w 1581150"/>
                  <a:gd name="connsiteY9" fmla="*/ 3143251 h 3921126"/>
                  <a:gd name="connsiteX10" fmla="*/ 835025 w 1581150"/>
                  <a:gd name="connsiteY10" fmla="*/ 3140076 h 3921126"/>
                  <a:gd name="connsiteX11" fmla="*/ 838200 w 1581150"/>
                  <a:gd name="connsiteY11" fmla="*/ 3067051 h 3921126"/>
                  <a:gd name="connsiteX12" fmla="*/ 787400 w 1581150"/>
                  <a:gd name="connsiteY12" fmla="*/ 3067051 h 3921126"/>
                  <a:gd name="connsiteX13" fmla="*/ 790575 w 1581150"/>
                  <a:gd name="connsiteY13" fmla="*/ 2990851 h 3921126"/>
                  <a:gd name="connsiteX14" fmla="*/ 733425 w 1581150"/>
                  <a:gd name="connsiteY14" fmla="*/ 2990851 h 3921126"/>
                  <a:gd name="connsiteX15" fmla="*/ 736600 w 1581150"/>
                  <a:gd name="connsiteY15" fmla="*/ 2908301 h 3921126"/>
                  <a:gd name="connsiteX16" fmla="*/ 692150 w 1581150"/>
                  <a:gd name="connsiteY16" fmla="*/ 2905126 h 3921126"/>
                  <a:gd name="connsiteX17" fmla="*/ 698500 w 1581150"/>
                  <a:gd name="connsiteY17" fmla="*/ 2841626 h 3921126"/>
                  <a:gd name="connsiteX18" fmla="*/ 685800 w 1581150"/>
                  <a:gd name="connsiteY18" fmla="*/ 2841626 h 3921126"/>
                  <a:gd name="connsiteX19" fmla="*/ 688975 w 1581150"/>
                  <a:gd name="connsiteY19" fmla="*/ 2692401 h 3921126"/>
                  <a:gd name="connsiteX20" fmla="*/ 606425 w 1581150"/>
                  <a:gd name="connsiteY20" fmla="*/ 2689226 h 3921126"/>
                  <a:gd name="connsiteX21" fmla="*/ 612775 w 1581150"/>
                  <a:gd name="connsiteY21" fmla="*/ 2619376 h 3921126"/>
                  <a:gd name="connsiteX22" fmla="*/ 565150 w 1581150"/>
                  <a:gd name="connsiteY22" fmla="*/ 2616201 h 3921126"/>
                  <a:gd name="connsiteX23" fmla="*/ 574675 w 1581150"/>
                  <a:gd name="connsiteY23" fmla="*/ 2479676 h 3921126"/>
                  <a:gd name="connsiteX24" fmla="*/ 546100 w 1581150"/>
                  <a:gd name="connsiteY24" fmla="*/ 2476501 h 3921126"/>
                  <a:gd name="connsiteX25" fmla="*/ 549275 w 1581150"/>
                  <a:gd name="connsiteY25" fmla="*/ 2343151 h 3921126"/>
                  <a:gd name="connsiteX26" fmla="*/ 527050 w 1581150"/>
                  <a:gd name="connsiteY26" fmla="*/ 2339976 h 3921126"/>
                  <a:gd name="connsiteX27" fmla="*/ 530225 w 1581150"/>
                  <a:gd name="connsiteY27" fmla="*/ 2270126 h 3921126"/>
                  <a:gd name="connsiteX28" fmla="*/ 517525 w 1581150"/>
                  <a:gd name="connsiteY28" fmla="*/ 2270126 h 3921126"/>
                  <a:gd name="connsiteX29" fmla="*/ 517525 w 1581150"/>
                  <a:gd name="connsiteY29" fmla="*/ 2206626 h 3921126"/>
                  <a:gd name="connsiteX30" fmla="*/ 511175 w 1581150"/>
                  <a:gd name="connsiteY30" fmla="*/ 2203451 h 3921126"/>
                  <a:gd name="connsiteX31" fmla="*/ 511175 w 1581150"/>
                  <a:gd name="connsiteY31" fmla="*/ 2203451 h 3921126"/>
                  <a:gd name="connsiteX32" fmla="*/ 511175 w 1581150"/>
                  <a:gd name="connsiteY32" fmla="*/ 2203451 h 3921126"/>
                  <a:gd name="connsiteX33" fmla="*/ 514350 w 1581150"/>
                  <a:gd name="connsiteY33" fmla="*/ 2184401 h 3921126"/>
                  <a:gd name="connsiteX34" fmla="*/ 486142 w 1581150"/>
                  <a:gd name="connsiteY34" fmla="*/ 2184402 h 3921126"/>
                  <a:gd name="connsiteX35" fmla="*/ 495485 w 1581150"/>
                  <a:gd name="connsiteY35" fmla="*/ 2085976 h 3921126"/>
                  <a:gd name="connsiteX36" fmla="*/ 463550 w 1581150"/>
                  <a:gd name="connsiteY36" fmla="*/ 2079626 h 3921126"/>
                  <a:gd name="connsiteX37" fmla="*/ 469900 w 1581150"/>
                  <a:gd name="connsiteY37" fmla="*/ 2009776 h 3921126"/>
                  <a:gd name="connsiteX38" fmla="*/ 409575 w 1581150"/>
                  <a:gd name="connsiteY38" fmla="*/ 2003426 h 3921126"/>
                  <a:gd name="connsiteX39" fmla="*/ 415925 w 1581150"/>
                  <a:gd name="connsiteY39" fmla="*/ 1927226 h 3921126"/>
                  <a:gd name="connsiteX40" fmla="*/ 400050 w 1581150"/>
                  <a:gd name="connsiteY40" fmla="*/ 1927226 h 3921126"/>
                  <a:gd name="connsiteX41" fmla="*/ 409575 w 1581150"/>
                  <a:gd name="connsiteY41" fmla="*/ 1876426 h 3921126"/>
                  <a:gd name="connsiteX42" fmla="*/ 368300 w 1581150"/>
                  <a:gd name="connsiteY42" fmla="*/ 1876426 h 3921126"/>
                  <a:gd name="connsiteX43" fmla="*/ 374650 w 1581150"/>
                  <a:gd name="connsiteY43" fmla="*/ 1809751 h 3921126"/>
                  <a:gd name="connsiteX44" fmla="*/ 355600 w 1581150"/>
                  <a:gd name="connsiteY44" fmla="*/ 1809751 h 3921126"/>
                  <a:gd name="connsiteX45" fmla="*/ 355600 w 1581150"/>
                  <a:gd name="connsiteY45" fmla="*/ 1771651 h 3921126"/>
                  <a:gd name="connsiteX46" fmla="*/ 346075 w 1581150"/>
                  <a:gd name="connsiteY46" fmla="*/ 1768476 h 3921126"/>
                  <a:gd name="connsiteX47" fmla="*/ 346075 w 1581150"/>
                  <a:gd name="connsiteY47" fmla="*/ 1628776 h 3921126"/>
                  <a:gd name="connsiteX48" fmla="*/ 320675 w 1581150"/>
                  <a:gd name="connsiteY48" fmla="*/ 1619251 h 3921126"/>
                  <a:gd name="connsiteX49" fmla="*/ 330200 w 1581150"/>
                  <a:gd name="connsiteY49" fmla="*/ 1447801 h 3921126"/>
                  <a:gd name="connsiteX50" fmla="*/ 314325 w 1581150"/>
                  <a:gd name="connsiteY50" fmla="*/ 1450976 h 3921126"/>
                  <a:gd name="connsiteX51" fmla="*/ 317500 w 1581150"/>
                  <a:gd name="connsiteY51" fmla="*/ 1317626 h 3921126"/>
                  <a:gd name="connsiteX52" fmla="*/ 260350 w 1581150"/>
                  <a:gd name="connsiteY52" fmla="*/ 1314451 h 3921126"/>
                  <a:gd name="connsiteX53" fmla="*/ 269875 w 1581150"/>
                  <a:gd name="connsiteY53" fmla="*/ 1133476 h 3921126"/>
                  <a:gd name="connsiteX54" fmla="*/ 241300 w 1581150"/>
                  <a:gd name="connsiteY54" fmla="*/ 1127126 h 3921126"/>
                  <a:gd name="connsiteX55" fmla="*/ 244475 w 1581150"/>
                  <a:gd name="connsiteY55" fmla="*/ 1050926 h 3921126"/>
                  <a:gd name="connsiteX56" fmla="*/ 231775 w 1581150"/>
                  <a:gd name="connsiteY56" fmla="*/ 1054101 h 3921126"/>
                  <a:gd name="connsiteX57" fmla="*/ 241300 w 1581150"/>
                  <a:gd name="connsiteY57" fmla="*/ 873126 h 3921126"/>
                  <a:gd name="connsiteX58" fmla="*/ 196850 w 1581150"/>
                  <a:gd name="connsiteY58" fmla="*/ 879476 h 3921126"/>
                  <a:gd name="connsiteX59" fmla="*/ 200025 w 1581150"/>
                  <a:gd name="connsiteY59" fmla="*/ 781051 h 3921126"/>
                  <a:gd name="connsiteX60" fmla="*/ 165100 w 1581150"/>
                  <a:gd name="connsiteY60" fmla="*/ 777876 h 3921126"/>
                  <a:gd name="connsiteX61" fmla="*/ 165100 w 1581150"/>
                  <a:gd name="connsiteY61" fmla="*/ 676276 h 3921126"/>
                  <a:gd name="connsiteX62" fmla="*/ 146050 w 1581150"/>
                  <a:gd name="connsiteY62" fmla="*/ 571501 h 3921126"/>
                  <a:gd name="connsiteX63" fmla="*/ 136525 w 1581150"/>
                  <a:gd name="connsiteY63" fmla="*/ 479426 h 3921126"/>
                  <a:gd name="connsiteX64" fmla="*/ 101600 w 1581150"/>
                  <a:gd name="connsiteY64" fmla="*/ 346076 h 3921126"/>
                  <a:gd name="connsiteX65" fmla="*/ 66675 w 1581150"/>
                  <a:gd name="connsiteY65" fmla="*/ 266701 h 3921126"/>
                  <a:gd name="connsiteX66" fmla="*/ 50800 w 1581150"/>
                  <a:gd name="connsiteY66" fmla="*/ 165101 h 3921126"/>
                  <a:gd name="connsiteX67" fmla="*/ 44450 w 1581150"/>
                  <a:gd name="connsiteY67" fmla="*/ 82551 h 3921126"/>
                  <a:gd name="connsiteX68" fmla="*/ 6350 w 1581150"/>
                  <a:gd name="connsiteY68" fmla="*/ 60326 h 3921126"/>
                  <a:gd name="connsiteX69" fmla="*/ 0 w 1581150"/>
                  <a:gd name="connsiteY69" fmla="*/ 0 h 3921126"/>
                  <a:gd name="connsiteX0" fmla="*/ 1577975 w 1581150"/>
                  <a:gd name="connsiteY0" fmla="*/ 3921126 h 3921126"/>
                  <a:gd name="connsiteX1" fmla="*/ 1581150 w 1581150"/>
                  <a:gd name="connsiteY1" fmla="*/ 3556001 h 3921126"/>
                  <a:gd name="connsiteX2" fmla="*/ 1368425 w 1581150"/>
                  <a:gd name="connsiteY2" fmla="*/ 3556001 h 3921126"/>
                  <a:gd name="connsiteX3" fmla="*/ 1371600 w 1581150"/>
                  <a:gd name="connsiteY3" fmla="*/ 3435351 h 3921126"/>
                  <a:gd name="connsiteX4" fmla="*/ 1308100 w 1581150"/>
                  <a:gd name="connsiteY4" fmla="*/ 3435351 h 3921126"/>
                  <a:gd name="connsiteX5" fmla="*/ 1311275 w 1581150"/>
                  <a:gd name="connsiteY5" fmla="*/ 3321051 h 3921126"/>
                  <a:gd name="connsiteX6" fmla="*/ 1092200 w 1581150"/>
                  <a:gd name="connsiteY6" fmla="*/ 3324226 h 3921126"/>
                  <a:gd name="connsiteX7" fmla="*/ 1095375 w 1581150"/>
                  <a:gd name="connsiteY7" fmla="*/ 3228976 h 3921126"/>
                  <a:gd name="connsiteX8" fmla="*/ 962025 w 1581150"/>
                  <a:gd name="connsiteY8" fmla="*/ 3228976 h 3921126"/>
                  <a:gd name="connsiteX9" fmla="*/ 962025 w 1581150"/>
                  <a:gd name="connsiteY9" fmla="*/ 3143251 h 3921126"/>
                  <a:gd name="connsiteX10" fmla="*/ 835025 w 1581150"/>
                  <a:gd name="connsiteY10" fmla="*/ 3140076 h 3921126"/>
                  <a:gd name="connsiteX11" fmla="*/ 838200 w 1581150"/>
                  <a:gd name="connsiteY11" fmla="*/ 3067051 h 3921126"/>
                  <a:gd name="connsiteX12" fmla="*/ 787400 w 1581150"/>
                  <a:gd name="connsiteY12" fmla="*/ 3067051 h 3921126"/>
                  <a:gd name="connsiteX13" fmla="*/ 790575 w 1581150"/>
                  <a:gd name="connsiteY13" fmla="*/ 2990851 h 3921126"/>
                  <a:gd name="connsiteX14" fmla="*/ 733425 w 1581150"/>
                  <a:gd name="connsiteY14" fmla="*/ 2990851 h 3921126"/>
                  <a:gd name="connsiteX15" fmla="*/ 736600 w 1581150"/>
                  <a:gd name="connsiteY15" fmla="*/ 2908301 h 3921126"/>
                  <a:gd name="connsiteX16" fmla="*/ 692150 w 1581150"/>
                  <a:gd name="connsiteY16" fmla="*/ 2905126 h 3921126"/>
                  <a:gd name="connsiteX17" fmla="*/ 698500 w 1581150"/>
                  <a:gd name="connsiteY17" fmla="*/ 2841626 h 3921126"/>
                  <a:gd name="connsiteX18" fmla="*/ 685800 w 1581150"/>
                  <a:gd name="connsiteY18" fmla="*/ 2841626 h 3921126"/>
                  <a:gd name="connsiteX19" fmla="*/ 688975 w 1581150"/>
                  <a:gd name="connsiteY19" fmla="*/ 2692401 h 3921126"/>
                  <a:gd name="connsiteX20" fmla="*/ 606425 w 1581150"/>
                  <a:gd name="connsiteY20" fmla="*/ 2689226 h 3921126"/>
                  <a:gd name="connsiteX21" fmla="*/ 612775 w 1581150"/>
                  <a:gd name="connsiteY21" fmla="*/ 2619376 h 3921126"/>
                  <a:gd name="connsiteX22" fmla="*/ 565150 w 1581150"/>
                  <a:gd name="connsiteY22" fmla="*/ 2616201 h 3921126"/>
                  <a:gd name="connsiteX23" fmla="*/ 574675 w 1581150"/>
                  <a:gd name="connsiteY23" fmla="*/ 2479676 h 3921126"/>
                  <a:gd name="connsiteX24" fmla="*/ 546100 w 1581150"/>
                  <a:gd name="connsiteY24" fmla="*/ 2476501 h 3921126"/>
                  <a:gd name="connsiteX25" fmla="*/ 549275 w 1581150"/>
                  <a:gd name="connsiteY25" fmla="*/ 2343151 h 3921126"/>
                  <a:gd name="connsiteX26" fmla="*/ 527050 w 1581150"/>
                  <a:gd name="connsiteY26" fmla="*/ 2339976 h 3921126"/>
                  <a:gd name="connsiteX27" fmla="*/ 530225 w 1581150"/>
                  <a:gd name="connsiteY27" fmla="*/ 2270126 h 3921126"/>
                  <a:gd name="connsiteX28" fmla="*/ 517525 w 1581150"/>
                  <a:gd name="connsiteY28" fmla="*/ 2270126 h 3921126"/>
                  <a:gd name="connsiteX29" fmla="*/ 517525 w 1581150"/>
                  <a:gd name="connsiteY29" fmla="*/ 2206626 h 3921126"/>
                  <a:gd name="connsiteX30" fmla="*/ 511175 w 1581150"/>
                  <a:gd name="connsiteY30" fmla="*/ 2203451 h 3921126"/>
                  <a:gd name="connsiteX31" fmla="*/ 511175 w 1581150"/>
                  <a:gd name="connsiteY31" fmla="*/ 2203451 h 3921126"/>
                  <a:gd name="connsiteX32" fmla="*/ 511175 w 1581150"/>
                  <a:gd name="connsiteY32" fmla="*/ 2203451 h 3921126"/>
                  <a:gd name="connsiteX33" fmla="*/ 514350 w 1581150"/>
                  <a:gd name="connsiteY33" fmla="*/ 2184401 h 3921126"/>
                  <a:gd name="connsiteX34" fmla="*/ 492309 w 1581150"/>
                  <a:gd name="connsiteY34" fmla="*/ 2184402 h 3921126"/>
                  <a:gd name="connsiteX35" fmla="*/ 495485 w 1581150"/>
                  <a:gd name="connsiteY35" fmla="*/ 2085976 h 3921126"/>
                  <a:gd name="connsiteX36" fmla="*/ 463550 w 1581150"/>
                  <a:gd name="connsiteY36" fmla="*/ 2079626 h 3921126"/>
                  <a:gd name="connsiteX37" fmla="*/ 469900 w 1581150"/>
                  <a:gd name="connsiteY37" fmla="*/ 2009776 h 3921126"/>
                  <a:gd name="connsiteX38" fmla="*/ 409575 w 1581150"/>
                  <a:gd name="connsiteY38" fmla="*/ 2003426 h 3921126"/>
                  <a:gd name="connsiteX39" fmla="*/ 415925 w 1581150"/>
                  <a:gd name="connsiteY39" fmla="*/ 1927226 h 3921126"/>
                  <a:gd name="connsiteX40" fmla="*/ 400050 w 1581150"/>
                  <a:gd name="connsiteY40" fmla="*/ 1927226 h 3921126"/>
                  <a:gd name="connsiteX41" fmla="*/ 409575 w 1581150"/>
                  <a:gd name="connsiteY41" fmla="*/ 1876426 h 3921126"/>
                  <a:gd name="connsiteX42" fmla="*/ 368300 w 1581150"/>
                  <a:gd name="connsiteY42" fmla="*/ 1876426 h 3921126"/>
                  <a:gd name="connsiteX43" fmla="*/ 374650 w 1581150"/>
                  <a:gd name="connsiteY43" fmla="*/ 1809751 h 3921126"/>
                  <a:gd name="connsiteX44" fmla="*/ 355600 w 1581150"/>
                  <a:gd name="connsiteY44" fmla="*/ 1809751 h 3921126"/>
                  <a:gd name="connsiteX45" fmla="*/ 355600 w 1581150"/>
                  <a:gd name="connsiteY45" fmla="*/ 1771651 h 3921126"/>
                  <a:gd name="connsiteX46" fmla="*/ 346075 w 1581150"/>
                  <a:gd name="connsiteY46" fmla="*/ 1768476 h 3921126"/>
                  <a:gd name="connsiteX47" fmla="*/ 346075 w 1581150"/>
                  <a:gd name="connsiteY47" fmla="*/ 1628776 h 3921126"/>
                  <a:gd name="connsiteX48" fmla="*/ 320675 w 1581150"/>
                  <a:gd name="connsiteY48" fmla="*/ 1619251 h 3921126"/>
                  <a:gd name="connsiteX49" fmla="*/ 330200 w 1581150"/>
                  <a:gd name="connsiteY49" fmla="*/ 1447801 h 3921126"/>
                  <a:gd name="connsiteX50" fmla="*/ 314325 w 1581150"/>
                  <a:gd name="connsiteY50" fmla="*/ 1450976 h 3921126"/>
                  <a:gd name="connsiteX51" fmla="*/ 317500 w 1581150"/>
                  <a:gd name="connsiteY51" fmla="*/ 1317626 h 3921126"/>
                  <a:gd name="connsiteX52" fmla="*/ 260350 w 1581150"/>
                  <a:gd name="connsiteY52" fmla="*/ 1314451 h 3921126"/>
                  <a:gd name="connsiteX53" fmla="*/ 269875 w 1581150"/>
                  <a:gd name="connsiteY53" fmla="*/ 1133476 h 3921126"/>
                  <a:gd name="connsiteX54" fmla="*/ 241300 w 1581150"/>
                  <a:gd name="connsiteY54" fmla="*/ 1127126 h 3921126"/>
                  <a:gd name="connsiteX55" fmla="*/ 244475 w 1581150"/>
                  <a:gd name="connsiteY55" fmla="*/ 1050926 h 3921126"/>
                  <a:gd name="connsiteX56" fmla="*/ 231775 w 1581150"/>
                  <a:gd name="connsiteY56" fmla="*/ 1054101 h 3921126"/>
                  <a:gd name="connsiteX57" fmla="*/ 241300 w 1581150"/>
                  <a:gd name="connsiteY57" fmla="*/ 873126 h 3921126"/>
                  <a:gd name="connsiteX58" fmla="*/ 196850 w 1581150"/>
                  <a:gd name="connsiteY58" fmla="*/ 879476 h 3921126"/>
                  <a:gd name="connsiteX59" fmla="*/ 200025 w 1581150"/>
                  <a:gd name="connsiteY59" fmla="*/ 781051 h 3921126"/>
                  <a:gd name="connsiteX60" fmla="*/ 165100 w 1581150"/>
                  <a:gd name="connsiteY60" fmla="*/ 777876 h 3921126"/>
                  <a:gd name="connsiteX61" fmla="*/ 165100 w 1581150"/>
                  <a:gd name="connsiteY61" fmla="*/ 676276 h 3921126"/>
                  <a:gd name="connsiteX62" fmla="*/ 146050 w 1581150"/>
                  <a:gd name="connsiteY62" fmla="*/ 571501 h 3921126"/>
                  <a:gd name="connsiteX63" fmla="*/ 136525 w 1581150"/>
                  <a:gd name="connsiteY63" fmla="*/ 479426 h 3921126"/>
                  <a:gd name="connsiteX64" fmla="*/ 101600 w 1581150"/>
                  <a:gd name="connsiteY64" fmla="*/ 346076 h 3921126"/>
                  <a:gd name="connsiteX65" fmla="*/ 66675 w 1581150"/>
                  <a:gd name="connsiteY65" fmla="*/ 266701 h 3921126"/>
                  <a:gd name="connsiteX66" fmla="*/ 50800 w 1581150"/>
                  <a:gd name="connsiteY66" fmla="*/ 165101 h 3921126"/>
                  <a:gd name="connsiteX67" fmla="*/ 44450 w 1581150"/>
                  <a:gd name="connsiteY67" fmla="*/ 82551 h 3921126"/>
                  <a:gd name="connsiteX68" fmla="*/ 6350 w 1581150"/>
                  <a:gd name="connsiteY68" fmla="*/ 60326 h 3921126"/>
                  <a:gd name="connsiteX69" fmla="*/ 0 w 1581150"/>
                  <a:gd name="connsiteY69" fmla="*/ 0 h 3921126"/>
                  <a:gd name="connsiteX0" fmla="*/ 1577975 w 1581150"/>
                  <a:gd name="connsiteY0" fmla="*/ 3921126 h 3921126"/>
                  <a:gd name="connsiteX1" fmla="*/ 1581150 w 1581150"/>
                  <a:gd name="connsiteY1" fmla="*/ 3556001 h 3921126"/>
                  <a:gd name="connsiteX2" fmla="*/ 1368425 w 1581150"/>
                  <a:gd name="connsiteY2" fmla="*/ 3556001 h 3921126"/>
                  <a:gd name="connsiteX3" fmla="*/ 1371600 w 1581150"/>
                  <a:gd name="connsiteY3" fmla="*/ 3435351 h 3921126"/>
                  <a:gd name="connsiteX4" fmla="*/ 1308100 w 1581150"/>
                  <a:gd name="connsiteY4" fmla="*/ 3435351 h 3921126"/>
                  <a:gd name="connsiteX5" fmla="*/ 1311275 w 1581150"/>
                  <a:gd name="connsiteY5" fmla="*/ 3321051 h 3921126"/>
                  <a:gd name="connsiteX6" fmla="*/ 1092200 w 1581150"/>
                  <a:gd name="connsiteY6" fmla="*/ 3324226 h 3921126"/>
                  <a:gd name="connsiteX7" fmla="*/ 1095375 w 1581150"/>
                  <a:gd name="connsiteY7" fmla="*/ 3228976 h 3921126"/>
                  <a:gd name="connsiteX8" fmla="*/ 962025 w 1581150"/>
                  <a:gd name="connsiteY8" fmla="*/ 3228976 h 3921126"/>
                  <a:gd name="connsiteX9" fmla="*/ 962025 w 1581150"/>
                  <a:gd name="connsiteY9" fmla="*/ 3143251 h 3921126"/>
                  <a:gd name="connsiteX10" fmla="*/ 835025 w 1581150"/>
                  <a:gd name="connsiteY10" fmla="*/ 3140076 h 3921126"/>
                  <a:gd name="connsiteX11" fmla="*/ 838200 w 1581150"/>
                  <a:gd name="connsiteY11" fmla="*/ 3067051 h 3921126"/>
                  <a:gd name="connsiteX12" fmla="*/ 787400 w 1581150"/>
                  <a:gd name="connsiteY12" fmla="*/ 3067051 h 3921126"/>
                  <a:gd name="connsiteX13" fmla="*/ 790575 w 1581150"/>
                  <a:gd name="connsiteY13" fmla="*/ 2990851 h 3921126"/>
                  <a:gd name="connsiteX14" fmla="*/ 733425 w 1581150"/>
                  <a:gd name="connsiteY14" fmla="*/ 2990851 h 3921126"/>
                  <a:gd name="connsiteX15" fmla="*/ 736600 w 1581150"/>
                  <a:gd name="connsiteY15" fmla="*/ 2908301 h 3921126"/>
                  <a:gd name="connsiteX16" fmla="*/ 692150 w 1581150"/>
                  <a:gd name="connsiteY16" fmla="*/ 2905126 h 3921126"/>
                  <a:gd name="connsiteX17" fmla="*/ 698500 w 1581150"/>
                  <a:gd name="connsiteY17" fmla="*/ 2841626 h 3921126"/>
                  <a:gd name="connsiteX18" fmla="*/ 685800 w 1581150"/>
                  <a:gd name="connsiteY18" fmla="*/ 2841626 h 3921126"/>
                  <a:gd name="connsiteX19" fmla="*/ 688975 w 1581150"/>
                  <a:gd name="connsiteY19" fmla="*/ 2692401 h 3921126"/>
                  <a:gd name="connsiteX20" fmla="*/ 606425 w 1581150"/>
                  <a:gd name="connsiteY20" fmla="*/ 2689226 h 3921126"/>
                  <a:gd name="connsiteX21" fmla="*/ 612775 w 1581150"/>
                  <a:gd name="connsiteY21" fmla="*/ 2619376 h 3921126"/>
                  <a:gd name="connsiteX22" fmla="*/ 565150 w 1581150"/>
                  <a:gd name="connsiteY22" fmla="*/ 2616201 h 3921126"/>
                  <a:gd name="connsiteX23" fmla="*/ 574675 w 1581150"/>
                  <a:gd name="connsiteY23" fmla="*/ 2479676 h 3921126"/>
                  <a:gd name="connsiteX24" fmla="*/ 546100 w 1581150"/>
                  <a:gd name="connsiteY24" fmla="*/ 2476501 h 3921126"/>
                  <a:gd name="connsiteX25" fmla="*/ 549275 w 1581150"/>
                  <a:gd name="connsiteY25" fmla="*/ 2343151 h 3921126"/>
                  <a:gd name="connsiteX26" fmla="*/ 527050 w 1581150"/>
                  <a:gd name="connsiteY26" fmla="*/ 2339976 h 3921126"/>
                  <a:gd name="connsiteX27" fmla="*/ 530225 w 1581150"/>
                  <a:gd name="connsiteY27" fmla="*/ 2270126 h 3921126"/>
                  <a:gd name="connsiteX28" fmla="*/ 517525 w 1581150"/>
                  <a:gd name="connsiteY28" fmla="*/ 2270126 h 3921126"/>
                  <a:gd name="connsiteX29" fmla="*/ 517525 w 1581150"/>
                  <a:gd name="connsiteY29" fmla="*/ 2206626 h 3921126"/>
                  <a:gd name="connsiteX30" fmla="*/ 511175 w 1581150"/>
                  <a:gd name="connsiteY30" fmla="*/ 2203451 h 3921126"/>
                  <a:gd name="connsiteX31" fmla="*/ 511175 w 1581150"/>
                  <a:gd name="connsiteY31" fmla="*/ 2203451 h 3921126"/>
                  <a:gd name="connsiteX32" fmla="*/ 511175 w 1581150"/>
                  <a:gd name="connsiteY32" fmla="*/ 2203451 h 3921126"/>
                  <a:gd name="connsiteX33" fmla="*/ 514350 w 1581150"/>
                  <a:gd name="connsiteY33" fmla="*/ 2184401 h 3921126"/>
                  <a:gd name="connsiteX34" fmla="*/ 492309 w 1581150"/>
                  <a:gd name="connsiteY34" fmla="*/ 2184402 h 3921126"/>
                  <a:gd name="connsiteX35" fmla="*/ 495485 w 1581150"/>
                  <a:gd name="connsiteY35" fmla="*/ 2085976 h 3921126"/>
                  <a:gd name="connsiteX36" fmla="*/ 463550 w 1581150"/>
                  <a:gd name="connsiteY36" fmla="*/ 2079626 h 3921126"/>
                  <a:gd name="connsiteX37" fmla="*/ 469900 w 1581150"/>
                  <a:gd name="connsiteY37" fmla="*/ 2009776 h 3921126"/>
                  <a:gd name="connsiteX38" fmla="*/ 409575 w 1581150"/>
                  <a:gd name="connsiteY38" fmla="*/ 2003426 h 3921126"/>
                  <a:gd name="connsiteX39" fmla="*/ 415925 w 1581150"/>
                  <a:gd name="connsiteY39" fmla="*/ 1927226 h 3921126"/>
                  <a:gd name="connsiteX40" fmla="*/ 400050 w 1581150"/>
                  <a:gd name="connsiteY40" fmla="*/ 1927226 h 3921126"/>
                  <a:gd name="connsiteX41" fmla="*/ 409575 w 1581150"/>
                  <a:gd name="connsiteY41" fmla="*/ 1876426 h 3921126"/>
                  <a:gd name="connsiteX42" fmla="*/ 368300 w 1581150"/>
                  <a:gd name="connsiteY42" fmla="*/ 1876426 h 3921126"/>
                  <a:gd name="connsiteX43" fmla="*/ 374650 w 1581150"/>
                  <a:gd name="connsiteY43" fmla="*/ 1809751 h 3921126"/>
                  <a:gd name="connsiteX44" fmla="*/ 355600 w 1581150"/>
                  <a:gd name="connsiteY44" fmla="*/ 1809751 h 3921126"/>
                  <a:gd name="connsiteX45" fmla="*/ 355600 w 1581150"/>
                  <a:gd name="connsiteY45" fmla="*/ 1771651 h 3921126"/>
                  <a:gd name="connsiteX46" fmla="*/ 346075 w 1581150"/>
                  <a:gd name="connsiteY46" fmla="*/ 1768476 h 3921126"/>
                  <a:gd name="connsiteX47" fmla="*/ 346075 w 1581150"/>
                  <a:gd name="connsiteY47" fmla="*/ 1628776 h 3921126"/>
                  <a:gd name="connsiteX48" fmla="*/ 320675 w 1581150"/>
                  <a:gd name="connsiteY48" fmla="*/ 1619251 h 3921126"/>
                  <a:gd name="connsiteX49" fmla="*/ 330200 w 1581150"/>
                  <a:gd name="connsiteY49" fmla="*/ 1447801 h 3921126"/>
                  <a:gd name="connsiteX50" fmla="*/ 314325 w 1581150"/>
                  <a:gd name="connsiteY50" fmla="*/ 1450976 h 3921126"/>
                  <a:gd name="connsiteX51" fmla="*/ 317500 w 1581150"/>
                  <a:gd name="connsiteY51" fmla="*/ 1317626 h 3921126"/>
                  <a:gd name="connsiteX52" fmla="*/ 260350 w 1581150"/>
                  <a:gd name="connsiteY52" fmla="*/ 1314451 h 3921126"/>
                  <a:gd name="connsiteX53" fmla="*/ 269875 w 1581150"/>
                  <a:gd name="connsiteY53" fmla="*/ 1133476 h 3921126"/>
                  <a:gd name="connsiteX54" fmla="*/ 241300 w 1581150"/>
                  <a:gd name="connsiteY54" fmla="*/ 1127126 h 3921126"/>
                  <a:gd name="connsiteX55" fmla="*/ 244475 w 1581150"/>
                  <a:gd name="connsiteY55" fmla="*/ 1050926 h 3921126"/>
                  <a:gd name="connsiteX56" fmla="*/ 231775 w 1581150"/>
                  <a:gd name="connsiteY56" fmla="*/ 1054101 h 3921126"/>
                  <a:gd name="connsiteX57" fmla="*/ 241300 w 1581150"/>
                  <a:gd name="connsiteY57" fmla="*/ 873126 h 3921126"/>
                  <a:gd name="connsiteX58" fmla="*/ 196850 w 1581150"/>
                  <a:gd name="connsiteY58" fmla="*/ 879476 h 3921126"/>
                  <a:gd name="connsiteX59" fmla="*/ 200025 w 1581150"/>
                  <a:gd name="connsiteY59" fmla="*/ 781051 h 3921126"/>
                  <a:gd name="connsiteX60" fmla="*/ 165100 w 1581150"/>
                  <a:gd name="connsiteY60" fmla="*/ 777876 h 3921126"/>
                  <a:gd name="connsiteX61" fmla="*/ 165100 w 1581150"/>
                  <a:gd name="connsiteY61" fmla="*/ 676276 h 3921126"/>
                  <a:gd name="connsiteX62" fmla="*/ 146050 w 1581150"/>
                  <a:gd name="connsiteY62" fmla="*/ 571501 h 3921126"/>
                  <a:gd name="connsiteX63" fmla="*/ 136525 w 1581150"/>
                  <a:gd name="connsiteY63" fmla="*/ 479426 h 3921126"/>
                  <a:gd name="connsiteX64" fmla="*/ 101600 w 1581150"/>
                  <a:gd name="connsiteY64" fmla="*/ 346076 h 3921126"/>
                  <a:gd name="connsiteX65" fmla="*/ 66675 w 1581150"/>
                  <a:gd name="connsiteY65" fmla="*/ 266701 h 3921126"/>
                  <a:gd name="connsiteX66" fmla="*/ 50800 w 1581150"/>
                  <a:gd name="connsiteY66" fmla="*/ 165101 h 3921126"/>
                  <a:gd name="connsiteX67" fmla="*/ 44450 w 1581150"/>
                  <a:gd name="connsiteY67" fmla="*/ 82551 h 3921126"/>
                  <a:gd name="connsiteX68" fmla="*/ 6350 w 1581150"/>
                  <a:gd name="connsiteY68" fmla="*/ 60326 h 3921126"/>
                  <a:gd name="connsiteX69" fmla="*/ 0 w 1581150"/>
                  <a:gd name="connsiteY69" fmla="*/ 0 h 3921126"/>
                  <a:gd name="connsiteX0" fmla="*/ 1577975 w 1581150"/>
                  <a:gd name="connsiteY0" fmla="*/ 3921126 h 3921126"/>
                  <a:gd name="connsiteX1" fmla="*/ 1581150 w 1581150"/>
                  <a:gd name="connsiteY1" fmla="*/ 3556001 h 3921126"/>
                  <a:gd name="connsiteX2" fmla="*/ 1368425 w 1581150"/>
                  <a:gd name="connsiteY2" fmla="*/ 3556001 h 3921126"/>
                  <a:gd name="connsiteX3" fmla="*/ 1371600 w 1581150"/>
                  <a:gd name="connsiteY3" fmla="*/ 3435351 h 3921126"/>
                  <a:gd name="connsiteX4" fmla="*/ 1308100 w 1581150"/>
                  <a:gd name="connsiteY4" fmla="*/ 3435351 h 3921126"/>
                  <a:gd name="connsiteX5" fmla="*/ 1311275 w 1581150"/>
                  <a:gd name="connsiteY5" fmla="*/ 3321051 h 3921126"/>
                  <a:gd name="connsiteX6" fmla="*/ 1092200 w 1581150"/>
                  <a:gd name="connsiteY6" fmla="*/ 3324226 h 3921126"/>
                  <a:gd name="connsiteX7" fmla="*/ 1095375 w 1581150"/>
                  <a:gd name="connsiteY7" fmla="*/ 3228976 h 3921126"/>
                  <a:gd name="connsiteX8" fmla="*/ 962025 w 1581150"/>
                  <a:gd name="connsiteY8" fmla="*/ 3228976 h 3921126"/>
                  <a:gd name="connsiteX9" fmla="*/ 962025 w 1581150"/>
                  <a:gd name="connsiteY9" fmla="*/ 3143251 h 3921126"/>
                  <a:gd name="connsiteX10" fmla="*/ 835025 w 1581150"/>
                  <a:gd name="connsiteY10" fmla="*/ 3140076 h 3921126"/>
                  <a:gd name="connsiteX11" fmla="*/ 838200 w 1581150"/>
                  <a:gd name="connsiteY11" fmla="*/ 3067051 h 3921126"/>
                  <a:gd name="connsiteX12" fmla="*/ 787400 w 1581150"/>
                  <a:gd name="connsiteY12" fmla="*/ 3067051 h 3921126"/>
                  <a:gd name="connsiteX13" fmla="*/ 790575 w 1581150"/>
                  <a:gd name="connsiteY13" fmla="*/ 2990851 h 3921126"/>
                  <a:gd name="connsiteX14" fmla="*/ 733425 w 1581150"/>
                  <a:gd name="connsiteY14" fmla="*/ 2990851 h 3921126"/>
                  <a:gd name="connsiteX15" fmla="*/ 736600 w 1581150"/>
                  <a:gd name="connsiteY15" fmla="*/ 2908301 h 3921126"/>
                  <a:gd name="connsiteX16" fmla="*/ 692150 w 1581150"/>
                  <a:gd name="connsiteY16" fmla="*/ 2905126 h 3921126"/>
                  <a:gd name="connsiteX17" fmla="*/ 698500 w 1581150"/>
                  <a:gd name="connsiteY17" fmla="*/ 2841626 h 3921126"/>
                  <a:gd name="connsiteX18" fmla="*/ 685800 w 1581150"/>
                  <a:gd name="connsiteY18" fmla="*/ 2841626 h 3921126"/>
                  <a:gd name="connsiteX19" fmla="*/ 688975 w 1581150"/>
                  <a:gd name="connsiteY19" fmla="*/ 2692401 h 3921126"/>
                  <a:gd name="connsiteX20" fmla="*/ 606425 w 1581150"/>
                  <a:gd name="connsiteY20" fmla="*/ 2689226 h 3921126"/>
                  <a:gd name="connsiteX21" fmla="*/ 612775 w 1581150"/>
                  <a:gd name="connsiteY21" fmla="*/ 2619376 h 3921126"/>
                  <a:gd name="connsiteX22" fmla="*/ 565150 w 1581150"/>
                  <a:gd name="connsiteY22" fmla="*/ 2616201 h 3921126"/>
                  <a:gd name="connsiteX23" fmla="*/ 574675 w 1581150"/>
                  <a:gd name="connsiteY23" fmla="*/ 2479676 h 3921126"/>
                  <a:gd name="connsiteX24" fmla="*/ 546100 w 1581150"/>
                  <a:gd name="connsiteY24" fmla="*/ 2476501 h 3921126"/>
                  <a:gd name="connsiteX25" fmla="*/ 549275 w 1581150"/>
                  <a:gd name="connsiteY25" fmla="*/ 2343151 h 3921126"/>
                  <a:gd name="connsiteX26" fmla="*/ 527050 w 1581150"/>
                  <a:gd name="connsiteY26" fmla="*/ 2339976 h 3921126"/>
                  <a:gd name="connsiteX27" fmla="*/ 530225 w 1581150"/>
                  <a:gd name="connsiteY27" fmla="*/ 2270126 h 3921126"/>
                  <a:gd name="connsiteX28" fmla="*/ 517525 w 1581150"/>
                  <a:gd name="connsiteY28" fmla="*/ 2270126 h 3921126"/>
                  <a:gd name="connsiteX29" fmla="*/ 517525 w 1581150"/>
                  <a:gd name="connsiteY29" fmla="*/ 2206626 h 3921126"/>
                  <a:gd name="connsiteX30" fmla="*/ 511175 w 1581150"/>
                  <a:gd name="connsiteY30" fmla="*/ 2203451 h 3921126"/>
                  <a:gd name="connsiteX31" fmla="*/ 511175 w 1581150"/>
                  <a:gd name="connsiteY31" fmla="*/ 2203451 h 3921126"/>
                  <a:gd name="connsiteX32" fmla="*/ 511175 w 1581150"/>
                  <a:gd name="connsiteY32" fmla="*/ 2203451 h 3921126"/>
                  <a:gd name="connsiteX33" fmla="*/ 514350 w 1581150"/>
                  <a:gd name="connsiteY33" fmla="*/ 2184401 h 3921126"/>
                  <a:gd name="connsiteX34" fmla="*/ 492309 w 1581150"/>
                  <a:gd name="connsiteY34" fmla="*/ 2184402 h 3921126"/>
                  <a:gd name="connsiteX35" fmla="*/ 495485 w 1581150"/>
                  <a:gd name="connsiteY35" fmla="*/ 2085976 h 3921126"/>
                  <a:gd name="connsiteX36" fmla="*/ 463550 w 1581150"/>
                  <a:gd name="connsiteY36" fmla="*/ 2079626 h 3921126"/>
                  <a:gd name="connsiteX37" fmla="*/ 469900 w 1581150"/>
                  <a:gd name="connsiteY37" fmla="*/ 2009776 h 3921126"/>
                  <a:gd name="connsiteX38" fmla="*/ 409575 w 1581150"/>
                  <a:gd name="connsiteY38" fmla="*/ 2003426 h 3921126"/>
                  <a:gd name="connsiteX39" fmla="*/ 415925 w 1581150"/>
                  <a:gd name="connsiteY39" fmla="*/ 1927226 h 3921126"/>
                  <a:gd name="connsiteX40" fmla="*/ 400050 w 1581150"/>
                  <a:gd name="connsiteY40" fmla="*/ 1927226 h 3921126"/>
                  <a:gd name="connsiteX41" fmla="*/ 409575 w 1581150"/>
                  <a:gd name="connsiteY41" fmla="*/ 1876426 h 3921126"/>
                  <a:gd name="connsiteX42" fmla="*/ 368300 w 1581150"/>
                  <a:gd name="connsiteY42" fmla="*/ 1876426 h 3921126"/>
                  <a:gd name="connsiteX43" fmla="*/ 374650 w 1581150"/>
                  <a:gd name="connsiteY43" fmla="*/ 1809751 h 3921126"/>
                  <a:gd name="connsiteX44" fmla="*/ 355600 w 1581150"/>
                  <a:gd name="connsiteY44" fmla="*/ 1809751 h 3921126"/>
                  <a:gd name="connsiteX45" fmla="*/ 355600 w 1581150"/>
                  <a:gd name="connsiteY45" fmla="*/ 1771651 h 3921126"/>
                  <a:gd name="connsiteX46" fmla="*/ 346075 w 1581150"/>
                  <a:gd name="connsiteY46" fmla="*/ 1768476 h 3921126"/>
                  <a:gd name="connsiteX47" fmla="*/ 346075 w 1581150"/>
                  <a:gd name="connsiteY47" fmla="*/ 1628776 h 3921126"/>
                  <a:gd name="connsiteX48" fmla="*/ 320675 w 1581150"/>
                  <a:gd name="connsiteY48" fmla="*/ 1619251 h 3921126"/>
                  <a:gd name="connsiteX49" fmla="*/ 330200 w 1581150"/>
                  <a:gd name="connsiteY49" fmla="*/ 1447801 h 3921126"/>
                  <a:gd name="connsiteX50" fmla="*/ 314325 w 1581150"/>
                  <a:gd name="connsiteY50" fmla="*/ 1450976 h 3921126"/>
                  <a:gd name="connsiteX51" fmla="*/ 317500 w 1581150"/>
                  <a:gd name="connsiteY51" fmla="*/ 1317626 h 3921126"/>
                  <a:gd name="connsiteX52" fmla="*/ 260350 w 1581150"/>
                  <a:gd name="connsiteY52" fmla="*/ 1314451 h 3921126"/>
                  <a:gd name="connsiteX53" fmla="*/ 269875 w 1581150"/>
                  <a:gd name="connsiteY53" fmla="*/ 1133476 h 3921126"/>
                  <a:gd name="connsiteX54" fmla="*/ 241300 w 1581150"/>
                  <a:gd name="connsiteY54" fmla="*/ 1127126 h 3921126"/>
                  <a:gd name="connsiteX55" fmla="*/ 244475 w 1581150"/>
                  <a:gd name="connsiteY55" fmla="*/ 1050926 h 3921126"/>
                  <a:gd name="connsiteX56" fmla="*/ 231775 w 1581150"/>
                  <a:gd name="connsiteY56" fmla="*/ 1054101 h 3921126"/>
                  <a:gd name="connsiteX57" fmla="*/ 241300 w 1581150"/>
                  <a:gd name="connsiteY57" fmla="*/ 873126 h 3921126"/>
                  <a:gd name="connsiteX58" fmla="*/ 196850 w 1581150"/>
                  <a:gd name="connsiteY58" fmla="*/ 879476 h 3921126"/>
                  <a:gd name="connsiteX59" fmla="*/ 200025 w 1581150"/>
                  <a:gd name="connsiteY59" fmla="*/ 781051 h 3921126"/>
                  <a:gd name="connsiteX60" fmla="*/ 165100 w 1581150"/>
                  <a:gd name="connsiteY60" fmla="*/ 777876 h 3921126"/>
                  <a:gd name="connsiteX61" fmla="*/ 165100 w 1581150"/>
                  <a:gd name="connsiteY61" fmla="*/ 676276 h 3921126"/>
                  <a:gd name="connsiteX62" fmla="*/ 146050 w 1581150"/>
                  <a:gd name="connsiteY62" fmla="*/ 571501 h 3921126"/>
                  <a:gd name="connsiteX63" fmla="*/ 136525 w 1581150"/>
                  <a:gd name="connsiteY63" fmla="*/ 479426 h 3921126"/>
                  <a:gd name="connsiteX64" fmla="*/ 101600 w 1581150"/>
                  <a:gd name="connsiteY64" fmla="*/ 346076 h 3921126"/>
                  <a:gd name="connsiteX65" fmla="*/ 66675 w 1581150"/>
                  <a:gd name="connsiteY65" fmla="*/ 266701 h 3921126"/>
                  <a:gd name="connsiteX66" fmla="*/ 50800 w 1581150"/>
                  <a:gd name="connsiteY66" fmla="*/ 165101 h 3921126"/>
                  <a:gd name="connsiteX67" fmla="*/ 44450 w 1581150"/>
                  <a:gd name="connsiteY67" fmla="*/ 82551 h 3921126"/>
                  <a:gd name="connsiteX68" fmla="*/ 26071 w 1581150"/>
                  <a:gd name="connsiteY68" fmla="*/ 68137 h 3921126"/>
                  <a:gd name="connsiteX69" fmla="*/ 0 w 1581150"/>
                  <a:gd name="connsiteY69" fmla="*/ 0 h 392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581150" h="3921126">
                    <a:moveTo>
                      <a:pt x="1577975" y="3921126"/>
                    </a:moveTo>
                    <a:cubicBezTo>
                      <a:pt x="1579033" y="3799418"/>
                      <a:pt x="1580092" y="3677709"/>
                      <a:pt x="1581150" y="3556001"/>
                    </a:cubicBezTo>
                    <a:lnTo>
                      <a:pt x="1368425" y="3556001"/>
                    </a:lnTo>
                    <a:cubicBezTo>
                      <a:pt x="1369483" y="3515784"/>
                      <a:pt x="1370542" y="3475568"/>
                      <a:pt x="1371600" y="3435351"/>
                    </a:cubicBezTo>
                    <a:lnTo>
                      <a:pt x="1308100" y="3435351"/>
                    </a:lnTo>
                    <a:cubicBezTo>
                      <a:pt x="1309158" y="3397251"/>
                      <a:pt x="1310217" y="3359151"/>
                      <a:pt x="1311275" y="3321051"/>
                    </a:cubicBezTo>
                    <a:lnTo>
                      <a:pt x="1092200" y="3324226"/>
                    </a:lnTo>
                    <a:lnTo>
                      <a:pt x="1095375" y="3228976"/>
                    </a:lnTo>
                    <a:lnTo>
                      <a:pt x="962025" y="3228976"/>
                    </a:lnTo>
                    <a:lnTo>
                      <a:pt x="962025" y="3143251"/>
                    </a:lnTo>
                    <a:lnTo>
                      <a:pt x="835025" y="3140076"/>
                    </a:lnTo>
                    <a:lnTo>
                      <a:pt x="838200" y="3067051"/>
                    </a:lnTo>
                    <a:lnTo>
                      <a:pt x="787400" y="3067051"/>
                    </a:lnTo>
                    <a:lnTo>
                      <a:pt x="790575" y="2990851"/>
                    </a:lnTo>
                    <a:lnTo>
                      <a:pt x="733425" y="2990851"/>
                    </a:lnTo>
                    <a:lnTo>
                      <a:pt x="736600" y="2908301"/>
                    </a:lnTo>
                    <a:cubicBezTo>
                      <a:pt x="721783" y="2907243"/>
                      <a:pt x="690033" y="2910418"/>
                      <a:pt x="692150" y="2905126"/>
                    </a:cubicBezTo>
                    <a:cubicBezTo>
                      <a:pt x="694267" y="2899834"/>
                      <a:pt x="696383" y="2862793"/>
                      <a:pt x="698500" y="2841626"/>
                    </a:cubicBezTo>
                    <a:lnTo>
                      <a:pt x="685800" y="2841626"/>
                    </a:lnTo>
                    <a:cubicBezTo>
                      <a:pt x="686858" y="2791884"/>
                      <a:pt x="687917" y="2742143"/>
                      <a:pt x="688975" y="2692401"/>
                    </a:cubicBezTo>
                    <a:lnTo>
                      <a:pt x="606425" y="2689226"/>
                    </a:lnTo>
                    <a:lnTo>
                      <a:pt x="612775" y="2619376"/>
                    </a:lnTo>
                    <a:lnTo>
                      <a:pt x="565150" y="2616201"/>
                    </a:lnTo>
                    <a:lnTo>
                      <a:pt x="574675" y="2479676"/>
                    </a:lnTo>
                    <a:lnTo>
                      <a:pt x="546100" y="2476501"/>
                    </a:lnTo>
                    <a:cubicBezTo>
                      <a:pt x="547158" y="2429934"/>
                      <a:pt x="541867" y="2348443"/>
                      <a:pt x="549275" y="2343151"/>
                    </a:cubicBezTo>
                    <a:lnTo>
                      <a:pt x="527050" y="2339976"/>
                    </a:lnTo>
                    <a:lnTo>
                      <a:pt x="530225" y="2270126"/>
                    </a:lnTo>
                    <a:lnTo>
                      <a:pt x="517525" y="2270126"/>
                    </a:lnTo>
                    <a:lnTo>
                      <a:pt x="517525" y="2206626"/>
                    </a:lnTo>
                    <a:lnTo>
                      <a:pt x="511175" y="2203451"/>
                    </a:lnTo>
                    <a:lnTo>
                      <a:pt x="511175" y="2203451"/>
                    </a:lnTo>
                    <a:lnTo>
                      <a:pt x="511175" y="2203451"/>
                    </a:lnTo>
                    <a:cubicBezTo>
                      <a:pt x="512233" y="2197101"/>
                      <a:pt x="517494" y="2187576"/>
                      <a:pt x="514350" y="2184401"/>
                    </a:cubicBezTo>
                    <a:cubicBezTo>
                      <a:pt x="511206" y="2181226"/>
                      <a:pt x="487140" y="2186685"/>
                      <a:pt x="492309" y="2184402"/>
                    </a:cubicBezTo>
                    <a:cubicBezTo>
                      <a:pt x="497478" y="2182119"/>
                      <a:pt x="500278" y="2103439"/>
                      <a:pt x="495485" y="2085976"/>
                    </a:cubicBezTo>
                    <a:cubicBezTo>
                      <a:pt x="490692" y="2068513"/>
                      <a:pt x="476250" y="2081743"/>
                      <a:pt x="463550" y="2079626"/>
                    </a:cubicBezTo>
                    <a:lnTo>
                      <a:pt x="469900" y="2009776"/>
                    </a:lnTo>
                    <a:lnTo>
                      <a:pt x="409575" y="2003426"/>
                    </a:lnTo>
                    <a:lnTo>
                      <a:pt x="415925" y="1927226"/>
                    </a:lnTo>
                    <a:lnTo>
                      <a:pt x="400050" y="1927226"/>
                    </a:lnTo>
                    <a:lnTo>
                      <a:pt x="409575" y="1876426"/>
                    </a:lnTo>
                    <a:lnTo>
                      <a:pt x="368300" y="1876426"/>
                    </a:lnTo>
                    <a:lnTo>
                      <a:pt x="374650" y="1809751"/>
                    </a:lnTo>
                    <a:lnTo>
                      <a:pt x="355600" y="1809751"/>
                    </a:lnTo>
                    <a:lnTo>
                      <a:pt x="355600" y="1771651"/>
                    </a:lnTo>
                    <a:lnTo>
                      <a:pt x="346075" y="1768476"/>
                    </a:lnTo>
                    <a:lnTo>
                      <a:pt x="346075" y="1628776"/>
                    </a:lnTo>
                    <a:lnTo>
                      <a:pt x="320675" y="1619251"/>
                    </a:lnTo>
                    <a:lnTo>
                      <a:pt x="330200" y="1447801"/>
                    </a:lnTo>
                    <a:lnTo>
                      <a:pt x="314325" y="1450976"/>
                    </a:lnTo>
                    <a:cubicBezTo>
                      <a:pt x="315383" y="1406526"/>
                      <a:pt x="326496" y="1366309"/>
                      <a:pt x="317500" y="1317626"/>
                    </a:cubicBezTo>
                    <a:lnTo>
                      <a:pt x="260350" y="1314451"/>
                    </a:lnTo>
                    <a:lnTo>
                      <a:pt x="269875" y="1133476"/>
                    </a:lnTo>
                    <a:lnTo>
                      <a:pt x="241300" y="1127126"/>
                    </a:lnTo>
                    <a:lnTo>
                      <a:pt x="244475" y="1050926"/>
                    </a:lnTo>
                    <a:lnTo>
                      <a:pt x="231775" y="1054101"/>
                    </a:lnTo>
                    <a:lnTo>
                      <a:pt x="241300" y="873126"/>
                    </a:lnTo>
                    <a:lnTo>
                      <a:pt x="196850" y="879476"/>
                    </a:lnTo>
                    <a:lnTo>
                      <a:pt x="200025" y="781051"/>
                    </a:lnTo>
                    <a:lnTo>
                      <a:pt x="165100" y="777876"/>
                    </a:lnTo>
                    <a:lnTo>
                      <a:pt x="165100" y="676276"/>
                    </a:lnTo>
                    <a:lnTo>
                      <a:pt x="146050" y="571501"/>
                    </a:lnTo>
                    <a:lnTo>
                      <a:pt x="136525" y="479426"/>
                    </a:lnTo>
                    <a:cubicBezTo>
                      <a:pt x="124883" y="434976"/>
                      <a:pt x="103717" y="349251"/>
                      <a:pt x="101600" y="346076"/>
                    </a:cubicBezTo>
                    <a:cubicBezTo>
                      <a:pt x="99483" y="342901"/>
                      <a:pt x="65617" y="270934"/>
                      <a:pt x="66675" y="266701"/>
                    </a:cubicBezTo>
                    <a:cubicBezTo>
                      <a:pt x="67733" y="262468"/>
                      <a:pt x="51858" y="174626"/>
                      <a:pt x="50800" y="165101"/>
                    </a:cubicBezTo>
                    <a:cubicBezTo>
                      <a:pt x="49742" y="155576"/>
                      <a:pt x="48571" y="98712"/>
                      <a:pt x="44450" y="82551"/>
                    </a:cubicBezTo>
                    <a:cubicBezTo>
                      <a:pt x="40329" y="66390"/>
                      <a:pt x="18663" y="64433"/>
                      <a:pt x="26071" y="68137"/>
                    </a:cubicBezTo>
                    <a:cubicBezTo>
                      <a:pt x="33479" y="71841"/>
                      <a:pt x="661" y="0"/>
                      <a:pt x="0" y="0"/>
                    </a:cubicBezTo>
                  </a:path>
                </a:pathLst>
              </a:custGeom>
              <a:ln>
                <a:solidFill>
                  <a:schemeClr val="accent3"/>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685732">
                  <a:defRPr/>
                </a:pPr>
                <a:endParaRPr lang="en-US">
                  <a:solidFill>
                    <a:prstClr val="black"/>
                  </a:solidFill>
                  <a:latin typeface="Calibri" panose="020F0502020204030204" pitchFamily="34" charset="0"/>
                </a:endParaRPr>
              </a:p>
            </p:txBody>
          </p:sp>
          <p:grpSp>
            <p:nvGrpSpPr>
              <p:cNvPr id="133" name="Group 132">
                <a:extLst>
                  <a:ext uri="{FF2B5EF4-FFF2-40B4-BE49-F238E27FC236}">
                    <a16:creationId xmlns:a16="http://schemas.microsoft.com/office/drawing/2014/main" id="{BCE5DE1C-3DAF-437F-8BAF-49D07F8E4BA1}"/>
                  </a:ext>
                </a:extLst>
              </p:cNvPr>
              <p:cNvGrpSpPr/>
              <p:nvPr/>
            </p:nvGrpSpPr>
            <p:grpSpPr>
              <a:xfrm>
                <a:off x="1495425" y="1019175"/>
                <a:ext cx="1564250" cy="3624825"/>
                <a:chOff x="1495425" y="1019175"/>
                <a:chExt cx="1564250" cy="3624825"/>
              </a:xfrm>
            </p:grpSpPr>
            <p:grpSp>
              <p:nvGrpSpPr>
                <p:cNvPr id="134" name="Group 133">
                  <a:extLst>
                    <a:ext uri="{FF2B5EF4-FFF2-40B4-BE49-F238E27FC236}">
                      <a16:creationId xmlns:a16="http://schemas.microsoft.com/office/drawing/2014/main" id="{5F16765C-D07A-4A7E-8B72-35889204E7B6}"/>
                    </a:ext>
                  </a:extLst>
                </p:cNvPr>
                <p:cNvGrpSpPr/>
                <p:nvPr/>
              </p:nvGrpSpPr>
              <p:grpSpPr>
                <a:xfrm>
                  <a:off x="2987675" y="4572000"/>
                  <a:ext cx="72000" cy="72000"/>
                  <a:chOff x="2619375" y="3260725"/>
                  <a:chExt cx="72000" cy="72000"/>
                </a:xfrm>
              </p:grpSpPr>
              <p:cxnSp>
                <p:nvCxnSpPr>
                  <p:cNvPr id="183" name="Straight Connector 182">
                    <a:extLst>
                      <a:ext uri="{FF2B5EF4-FFF2-40B4-BE49-F238E27FC236}">
                        <a16:creationId xmlns:a16="http://schemas.microsoft.com/office/drawing/2014/main" id="{71F71C4E-B9F2-4056-A6A3-652D78EC54AC}"/>
                      </a:ext>
                    </a:extLst>
                  </p:cNvPr>
                  <p:cNvCxnSpPr/>
                  <p:nvPr/>
                </p:nvCxnSpPr>
                <p:spPr>
                  <a:xfrm>
                    <a:off x="2655375" y="3260725"/>
                    <a:ext cx="0" cy="72000"/>
                  </a:xfrm>
                  <a:prstGeom prst="line">
                    <a:avLst/>
                  </a:prstGeom>
                  <a:ln w="12700" cmpd="sng">
                    <a:solidFill>
                      <a:srgbClr val="EF9A3D"/>
                    </a:solidFill>
                  </a:ln>
                  <a:effectLst/>
                </p:spPr>
                <p:style>
                  <a:lnRef idx="2">
                    <a:schemeClr val="accent1"/>
                  </a:lnRef>
                  <a:fillRef idx="0">
                    <a:schemeClr val="accent1"/>
                  </a:fillRef>
                  <a:effectRef idx="1">
                    <a:schemeClr val="accent1"/>
                  </a:effectRef>
                  <a:fontRef idx="minor">
                    <a:schemeClr val="tx1"/>
                  </a:fontRef>
                </p:style>
              </p:cxnSp>
              <p:cxnSp>
                <p:nvCxnSpPr>
                  <p:cNvPr id="184" name="Straight Connector 183">
                    <a:extLst>
                      <a:ext uri="{FF2B5EF4-FFF2-40B4-BE49-F238E27FC236}">
                        <a16:creationId xmlns:a16="http://schemas.microsoft.com/office/drawing/2014/main" id="{EE8223B0-01D7-4BAD-996C-71C195668CB3}"/>
                      </a:ext>
                    </a:extLst>
                  </p:cNvPr>
                  <p:cNvCxnSpPr/>
                  <p:nvPr/>
                </p:nvCxnSpPr>
                <p:spPr>
                  <a:xfrm rot="16200000">
                    <a:off x="2655375" y="3260726"/>
                    <a:ext cx="0" cy="72000"/>
                  </a:xfrm>
                  <a:prstGeom prst="line">
                    <a:avLst/>
                  </a:prstGeom>
                  <a:ln w="12700" cmpd="sng">
                    <a:solidFill>
                      <a:srgbClr val="EF9A3D"/>
                    </a:solidFill>
                  </a:ln>
                  <a:effectLst/>
                </p:spPr>
                <p:style>
                  <a:lnRef idx="2">
                    <a:schemeClr val="accent1"/>
                  </a:lnRef>
                  <a:fillRef idx="0">
                    <a:schemeClr val="accent1"/>
                  </a:fillRef>
                  <a:effectRef idx="1">
                    <a:schemeClr val="accent1"/>
                  </a:effectRef>
                  <a:fontRef idx="minor">
                    <a:schemeClr val="tx1"/>
                  </a:fontRef>
                </p:style>
              </p:cxnSp>
            </p:grpSp>
            <p:grpSp>
              <p:nvGrpSpPr>
                <p:cNvPr id="135" name="Group 134">
                  <a:extLst>
                    <a:ext uri="{FF2B5EF4-FFF2-40B4-BE49-F238E27FC236}">
                      <a16:creationId xmlns:a16="http://schemas.microsoft.com/office/drawing/2014/main" id="{19ABC3CB-CABF-4777-BD39-322D7B6AC6F0}"/>
                    </a:ext>
                  </a:extLst>
                </p:cNvPr>
                <p:cNvGrpSpPr/>
                <p:nvPr/>
              </p:nvGrpSpPr>
              <p:grpSpPr>
                <a:xfrm>
                  <a:off x="2968625" y="4572000"/>
                  <a:ext cx="72000" cy="72000"/>
                  <a:chOff x="2619375" y="3260725"/>
                  <a:chExt cx="72000" cy="72000"/>
                </a:xfrm>
              </p:grpSpPr>
              <p:cxnSp>
                <p:nvCxnSpPr>
                  <p:cNvPr id="181" name="Straight Connector 180">
                    <a:extLst>
                      <a:ext uri="{FF2B5EF4-FFF2-40B4-BE49-F238E27FC236}">
                        <a16:creationId xmlns:a16="http://schemas.microsoft.com/office/drawing/2014/main" id="{D8233CDA-85A6-40CF-B337-AC2724635D9D}"/>
                      </a:ext>
                    </a:extLst>
                  </p:cNvPr>
                  <p:cNvCxnSpPr/>
                  <p:nvPr/>
                </p:nvCxnSpPr>
                <p:spPr>
                  <a:xfrm>
                    <a:off x="2655375" y="3260725"/>
                    <a:ext cx="0" cy="72000"/>
                  </a:xfrm>
                  <a:prstGeom prst="line">
                    <a:avLst/>
                  </a:prstGeom>
                  <a:ln w="12700" cmpd="sng">
                    <a:solidFill>
                      <a:srgbClr val="EF9A3D"/>
                    </a:solidFill>
                  </a:ln>
                  <a:effectLst/>
                </p:spPr>
                <p:style>
                  <a:lnRef idx="2">
                    <a:schemeClr val="accent1"/>
                  </a:lnRef>
                  <a:fillRef idx="0">
                    <a:schemeClr val="accent1"/>
                  </a:fillRef>
                  <a:effectRef idx="1">
                    <a:schemeClr val="accent1"/>
                  </a:effectRef>
                  <a:fontRef idx="minor">
                    <a:schemeClr val="tx1"/>
                  </a:fontRef>
                </p:style>
              </p:cxnSp>
              <p:cxnSp>
                <p:nvCxnSpPr>
                  <p:cNvPr id="182" name="Straight Connector 181">
                    <a:extLst>
                      <a:ext uri="{FF2B5EF4-FFF2-40B4-BE49-F238E27FC236}">
                        <a16:creationId xmlns:a16="http://schemas.microsoft.com/office/drawing/2014/main" id="{B9456E4A-D7DF-4008-9545-1C06DB9C7105}"/>
                      </a:ext>
                    </a:extLst>
                  </p:cNvPr>
                  <p:cNvCxnSpPr/>
                  <p:nvPr/>
                </p:nvCxnSpPr>
                <p:spPr>
                  <a:xfrm rot="16200000">
                    <a:off x="2655375" y="3260726"/>
                    <a:ext cx="0" cy="72000"/>
                  </a:xfrm>
                  <a:prstGeom prst="line">
                    <a:avLst/>
                  </a:prstGeom>
                  <a:ln w="12700" cmpd="sng">
                    <a:solidFill>
                      <a:srgbClr val="EF9A3D"/>
                    </a:solidFill>
                  </a:ln>
                  <a:effectLst/>
                </p:spPr>
                <p:style>
                  <a:lnRef idx="2">
                    <a:schemeClr val="accent1"/>
                  </a:lnRef>
                  <a:fillRef idx="0">
                    <a:schemeClr val="accent1"/>
                  </a:fillRef>
                  <a:effectRef idx="1">
                    <a:schemeClr val="accent1"/>
                  </a:effectRef>
                  <a:fontRef idx="minor">
                    <a:schemeClr val="tx1"/>
                  </a:fontRef>
                </p:style>
              </p:cxnSp>
            </p:grpSp>
            <p:grpSp>
              <p:nvGrpSpPr>
                <p:cNvPr id="136" name="Group 135">
                  <a:extLst>
                    <a:ext uri="{FF2B5EF4-FFF2-40B4-BE49-F238E27FC236}">
                      <a16:creationId xmlns:a16="http://schemas.microsoft.com/office/drawing/2014/main" id="{CE28CC05-C0AD-4C2E-9843-A961DF18A98D}"/>
                    </a:ext>
                  </a:extLst>
                </p:cNvPr>
                <p:cNvGrpSpPr/>
                <p:nvPr/>
              </p:nvGrpSpPr>
              <p:grpSpPr>
                <a:xfrm>
                  <a:off x="2679700" y="4337050"/>
                  <a:ext cx="72000" cy="72000"/>
                  <a:chOff x="2619375" y="3260725"/>
                  <a:chExt cx="72000" cy="72000"/>
                </a:xfrm>
              </p:grpSpPr>
              <p:cxnSp>
                <p:nvCxnSpPr>
                  <p:cNvPr id="179" name="Straight Connector 178">
                    <a:extLst>
                      <a:ext uri="{FF2B5EF4-FFF2-40B4-BE49-F238E27FC236}">
                        <a16:creationId xmlns:a16="http://schemas.microsoft.com/office/drawing/2014/main" id="{2F4FCB00-34B4-40A5-A3F8-1E8A4CB47D48}"/>
                      </a:ext>
                    </a:extLst>
                  </p:cNvPr>
                  <p:cNvCxnSpPr/>
                  <p:nvPr/>
                </p:nvCxnSpPr>
                <p:spPr>
                  <a:xfrm>
                    <a:off x="2655375" y="3260725"/>
                    <a:ext cx="0" cy="72000"/>
                  </a:xfrm>
                  <a:prstGeom prst="line">
                    <a:avLst/>
                  </a:prstGeom>
                  <a:ln w="12700" cmpd="sng">
                    <a:solidFill>
                      <a:srgbClr val="EF9A3D"/>
                    </a:solidFill>
                  </a:ln>
                  <a:effectLst/>
                </p:spPr>
                <p:style>
                  <a:lnRef idx="2">
                    <a:schemeClr val="accent1"/>
                  </a:lnRef>
                  <a:fillRef idx="0">
                    <a:schemeClr val="accent1"/>
                  </a:fillRef>
                  <a:effectRef idx="1">
                    <a:schemeClr val="accent1"/>
                  </a:effectRef>
                  <a:fontRef idx="minor">
                    <a:schemeClr val="tx1"/>
                  </a:fontRef>
                </p:style>
              </p:cxnSp>
              <p:cxnSp>
                <p:nvCxnSpPr>
                  <p:cNvPr id="180" name="Straight Connector 179">
                    <a:extLst>
                      <a:ext uri="{FF2B5EF4-FFF2-40B4-BE49-F238E27FC236}">
                        <a16:creationId xmlns:a16="http://schemas.microsoft.com/office/drawing/2014/main" id="{08421C0A-25C5-404E-9790-84CBEE44F176}"/>
                      </a:ext>
                    </a:extLst>
                  </p:cNvPr>
                  <p:cNvCxnSpPr/>
                  <p:nvPr/>
                </p:nvCxnSpPr>
                <p:spPr>
                  <a:xfrm rot="16200000">
                    <a:off x="2655375" y="3260726"/>
                    <a:ext cx="0" cy="72000"/>
                  </a:xfrm>
                  <a:prstGeom prst="line">
                    <a:avLst/>
                  </a:prstGeom>
                  <a:ln w="12700" cmpd="sng">
                    <a:solidFill>
                      <a:srgbClr val="EF9A3D"/>
                    </a:solidFill>
                  </a:ln>
                  <a:effectLst/>
                </p:spPr>
                <p:style>
                  <a:lnRef idx="2">
                    <a:schemeClr val="accent1"/>
                  </a:lnRef>
                  <a:fillRef idx="0">
                    <a:schemeClr val="accent1"/>
                  </a:fillRef>
                  <a:effectRef idx="1">
                    <a:schemeClr val="accent1"/>
                  </a:effectRef>
                  <a:fontRef idx="minor">
                    <a:schemeClr val="tx1"/>
                  </a:fontRef>
                </p:style>
              </p:cxnSp>
            </p:grpSp>
            <p:grpSp>
              <p:nvGrpSpPr>
                <p:cNvPr id="137" name="Group 136">
                  <a:extLst>
                    <a:ext uri="{FF2B5EF4-FFF2-40B4-BE49-F238E27FC236}">
                      <a16:creationId xmlns:a16="http://schemas.microsoft.com/office/drawing/2014/main" id="{959DA311-2230-4180-AA40-F74D9F545E4F}"/>
                    </a:ext>
                  </a:extLst>
                </p:cNvPr>
                <p:cNvGrpSpPr/>
                <p:nvPr/>
              </p:nvGrpSpPr>
              <p:grpSpPr>
                <a:xfrm>
                  <a:off x="2419350" y="4159250"/>
                  <a:ext cx="72000" cy="72000"/>
                  <a:chOff x="2619375" y="3260725"/>
                  <a:chExt cx="72000" cy="72000"/>
                </a:xfrm>
              </p:grpSpPr>
              <p:cxnSp>
                <p:nvCxnSpPr>
                  <p:cNvPr id="177" name="Straight Connector 176">
                    <a:extLst>
                      <a:ext uri="{FF2B5EF4-FFF2-40B4-BE49-F238E27FC236}">
                        <a16:creationId xmlns:a16="http://schemas.microsoft.com/office/drawing/2014/main" id="{42303840-B7FE-4C6C-B340-B020BD666FD8}"/>
                      </a:ext>
                    </a:extLst>
                  </p:cNvPr>
                  <p:cNvCxnSpPr/>
                  <p:nvPr/>
                </p:nvCxnSpPr>
                <p:spPr>
                  <a:xfrm>
                    <a:off x="2655375" y="3260725"/>
                    <a:ext cx="0" cy="72000"/>
                  </a:xfrm>
                  <a:prstGeom prst="line">
                    <a:avLst/>
                  </a:prstGeom>
                  <a:ln w="12700" cmpd="sng">
                    <a:solidFill>
                      <a:srgbClr val="EF9A3D"/>
                    </a:solidFill>
                  </a:ln>
                  <a:effectLst/>
                </p:spPr>
                <p:style>
                  <a:lnRef idx="2">
                    <a:schemeClr val="accent1"/>
                  </a:lnRef>
                  <a:fillRef idx="0">
                    <a:schemeClr val="accent1"/>
                  </a:fillRef>
                  <a:effectRef idx="1">
                    <a:schemeClr val="accent1"/>
                  </a:effectRef>
                  <a:fontRef idx="minor">
                    <a:schemeClr val="tx1"/>
                  </a:fontRef>
                </p:style>
              </p:cxnSp>
              <p:cxnSp>
                <p:nvCxnSpPr>
                  <p:cNvPr id="178" name="Straight Connector 177">
                    <a:extLst>
                      <a:ext uri="{FF2B5EF4-FFF2-40B4-BE49-F238E27FC236}">
                        <a16:creationId xmlns:a16="http://schemas.microsoft.com/office/drawing/2014/main" id="{CD982ED3-840A-4C62-BB85-BAE5DEA9974A}"/>
                      </a:ext>
                    </a:extLst>
                  </p:cNvPr>
                  <p:cNvCxnSpPr/>
                  <p:nvPr/>
                </p:nvCxnSpPr>
                <p:spPr>
                  <a:xfrm rot="16200000">
                    <a:off x="2655375" y="3260726"/>
                    <a:ext cx="0" cy="72000"/>
                  </a:xfrm>
                  <a:prstGeom prst="line">
                    <a:avLst/>
                  </a:prstGeom>
                  <a:ln w="12700" cmpd="sng">
                    <a:solidFill>
                      <a:srgbClr val="EF9A3D"/>
                    </a:solidFill>
                  </a:ln>
                  <a:effectLst/>
                </p:spPr>
                <p:style>
                  <a:lnRef idx="2">
                    <a:schemeClr val="accent1"/>
                  </a:lnRef>
                  <a:fillRef idx="0">
                    <a:schemeClr val="accent1"/>
                  </a:fillRef>
                  <a:effectRef idx="1">
                    <a:schemeClr val="accent1"/>
                  </a:effectRef>
                  <a:fontRef idx="minor">
                    <a:schemeClr val="tx1"/>
                  </a:fontRef>
                </p:style>
              </p:cxnSp>
            </p:grpSp>
            <p:grpSp>
              <p:nvGrpSpPr>
                <p:cNvPr id="138" name="Group 137">
                  <a:extLst>
                    <a:ext uri="{FF2B5EF4-FFF2-40B4-BE49-F238E27FC236}">
                      <a16:creationId xmlns:a16="http://schemas.microsoft.com/office/drawing/2014/main" id="{F03D1D7E-8FD3-467F-874D-22171C2C1BFC}"/>
                    </a:ext>
                  </a:extLst>
                </p:cNvPr>
                <p:cNvGrpSpPr/>
                <p:nvPr/>
              </p:nvGrpSpPr>
              <p:grpSpPr>
                <a:xfrm>
                  <a:off x="2197100" y="3921125"/>
                  <a:ext cx="72000" cy="72000"/>
                  <a:chOff x="2619375" y="3260725"/>
                  <a:chExt cx="72000" cy="72000"/>
                </a:xfrm>
              </p:grpSpPr>
              <p:cxnSp>
                <p:nvCxnSpPr>
                  <p:cNvPr id="175" name="Straight Connector 174">
                    <a:extLst>
                      <a:ext uri="{FF2B5EF4-FFF2-40B4-BE49-F238E27FC236}">
                        <a16:creationId xmlns:a16="http://schemas.microsoft.com/office/drawing/2014/main" id="{EB33C482-68B5-4971-9D33-9201FA8561BF}"/>
                      </a:ext>
                    </a:extLst>
                  </p:cNvPr>
                  <p:cNvCxnSpPr/>
                  <p:nvPr/>
                </p:nvCxnSpPr>
                <p:spPr>
                  <a:xfrm>
                    <a:off x="2655375" y="3260725"/>
                    <a:ext cx="0" cy="72000"/>
                  </a:xfrm>
                  <a:prstGeom prst="line">
                    <a:avLst/>
                  </a:prstGeom>
                  <a:ln w="12700" cmpd="sng">
                    <a:solidFill>
                      <a:srgbClr val="EF9A3D"/>
                    </a:solidFill>
                  </a:ln>
                  <a:effectLst/>
                </p:spPr>
                <p:style>
                  <a:lnRef idx="2">
                    <a:schemeClr val="accent1"/>
                  </a:lnRef>
                  <a:fillRef idx="0">
                    <a:schemeClr val="accent1"/>
                  </a:fillRef>
                  <a:effectRef idx="1">
                    <a:schemeClr val="accent1"/>
                  </a:effectRef>
                  <a:fontRef idx="minor">
                    <a:schemeClr val="tx1"/>
                  </a:fontRef>
                </p:style>
              </p:cxnSp>
              <p:cxnSp>
                <p:nvCxnSpPr>
                  <p:cNvPr id="176" name="Straight Connector 175">
                    <a:extLst>
                      <a:ext uri="{FF2B5EF4-FFF2-40B4-BE49-F238E27FC236}">
                        <a16:creationId xmlns:a16="http://schemas.microsoft.com/office/drawing/2014/main" id="{20CFBEBC-B9EC-4EE0-88FF-6048ADDA6CBC}"/>
                      </a:ext>
                    </a:extLst>
                  </p:cNvPr>
                  <p:cNvCxnSpPr/>
                  <p:nvPr/>
                </p:nvCxnSpPr>
                <p:spPr>
                  <a:xfrm rot="16200000">
                    <a:off x="2655375" y="3260726"/>
                    <a:ext cx="0" cy="72000"/>
                  </a:xfrm>
                  <a:prstGeom prst="line">
                    <a:avLst/>
                  </a:prstGeom>
                  <a:ln w="12700" cmpd="sng">
                    <a:solidFill>
                      <a:srgbClr val="EF9A3D"/>
                    </a:solidFill>
                  </a:ln>
                  <a:effectLst/>
                </p:spPr>
                <p:style>
                  <a:lnRef idx="2">
                    <a:schemeClr val="accent1"/>
                  </a:lnRef>
                  <a:fillRef idx="0">
                    <a:schemeClr val="accent1"/>
                  </a:fillRef>
                  <a:effectRef idx="1">
                    <a:schemeClr val="accent1"/>
                  </a:effectRef>
                  <a:fontRef idx="minor">
                    <a:schemeClr val="tx1"/>
                  </a:fontRef>
                </p:style>
              </p:cxnSp>
            </p:grpSp>
            <p:grpSp>
              <p:nvGrpSpPr>
                <p:cNvPr id="139" name="Group 138">
                  <a:extLst>
                    <a:ext uri="{FF2B5EF4-FFF2-40B4-BE49-F238E27FC236}">
                      <a16:creationId xmlns:a16="http://schemas.microsoft.com/office/drawing/2014/main" id="{E04E0FD1-186C-456A-B7FB-5207543EDA78}"/>
                    </a:ext>
                  </a:extLst>
                </p:cNvPr>
                <p:cNvGrpSpPr/>
                <p:nvPr/>
              </p:nvGrpSpPr>
              <p:grpSpPr>
                <a:xfrm>
                  <a:off x="2070100" y="3629025"/>
                  <a:ext cx="72000" cy="72000"/>
                  <a:chOff x="2619375" y="3260725"/>
                  <a:chExt cx="72000" cy="72000"/>
                </a:xfrm>
              </p:grpSpPr>
              <p:cxnSp>
                <p:nvCxnSpPr>
                  <p:cNvPr id="173" name="Straight Connector 172">
                    <a:extLst>
                      <a:ext uri="{FF2B5EF4-FFF2-40B4-BE49-F238E27FC236}">
                        <a16:creationId xmlns:a16="http://schemas.microsoft.com/office/drawing/2014/main" id="{566FB1B2-BE2E-40DA-B8C3-E43A9C3BF4AB}"/>
                      </a:ext>
                    </a:extLst>
                  </p:cNvPr>
                  <p:cNvCxnSpPr/>
                  <p:nvPr/>
                </p:nvCxnSpPr>
                <p:spPr>
                  <a:xfrm>
                    <a:off x="2655375" y="3260725"/>
                    <a:ext cx="0" cy="72000"/>
                  </a:xfrm>
                  <a:prstGeom prst="line">
                    <a:avLst/>
                  </a:prstGeom>
                  <a:ln w="12700" cmpd="sng">
                    <a:solidFill>
                      <a:srgbClr val="EF9A3D"/>
                    </a:solidFill>
                  </a:ln>
                  <a:effectLst/>
                </p:spPr>
                <p:style>
                  <a:lnRef idx="2">
                    <a:schemeClr val="accent1"/>
                  </a:lnRef>
                  <a:fillRef idx="0">
                    <a:schemeClr val="accent1"/>
                  </a:fillRef>
                  <a:effectRef idx="1">
                    <a:schemeClr val="accent1"/>
                  </a:effectRef>
                  <a:fontRef idx="minor">
                    <a:schemeClr val="tx1"/>
                  </a:fontRef>
                </p:style>
              </p:cxnSp>
              <p:cxnSp>
                <p:nvCxnSpPr>
                  <p:cNvPr id="174" name="Straight Connector 173">
                    <a:extLst>
                      <a:ext uri="{FF2B5EF4-FFF2-40B4-BE49-F238E27FC236}">
                        <a16:creationId xmlns:a16="http://schemas.microsoft.com/office/drawing/2014/main" id="{948C90F2-DE87-4338-BF86-6EB8E1AA7727}"/>
                      </a:ext>
                    </a:extLst>
                  </p:cNvPr>
                  <p:cNvCxnSpPr/>
                  <p:nvPr/>
                </p:nvCxnSpPr>
                <p:spPr>
                  <a:xfrm rot="16200000">
                    <a:off x="2655375" y="3260726"/>
                    <a:ext cx="0" cy="72000"/>
                  </a:xfrm>
                  <a:prstGeom prst="line">
                    <a:avLst/>
                  </a:prstGeom>
                  <a:ln w="12700" cmpd="sng">
                    <a:solidFill>
                      <a:srgbClr val="EF9A3D"/>
                    </a:solidFill>
                  </a:ln>
                  <a:effectLst/>
                </p:spPr>
                <p:style>
                  <a:lnRef idx="2">
                    <a:schemeClr val="accent1"/>
                  </a:lnRef>
                  <a:fillRef idx="0">
                    <a:schemeClr val="accent1"/>
                  </a:fillRef>
                  <a:effectRef idx="1">
                    <a:schemeClr val="accent1"/>
                  </a:effectRef>
                  <a:fontRef idx="minor">
                    <a:schemeClr val="tx1"/>
                  </a:fontRef>
                </p:style>
              </p:cxnSp>
            </p:grpSp>
            <p:grpSp>
              <p:nvGrpSpPr>
                <p:cNvPr id="140" name="Group 139">
                  <a:extLst>
                    <a:ext uri="{FF2B5EF4-FFF2-40B4-BE49-F238E27FC236}">
                      <a16:creationId xmlns:a16="http://schemas.microsoft.com/office/drawing/2014/main" id="{9A57BF8E-12F8-4BDE-90EC-DDE7C1B5C6A4}"/>
                    </a:ext>
                  </a:extLst>
                </p:cNvPr>
                <p:cNvGrpSpPr/>
                <p:nvPr/>
              </p:nvGrpSpPr>
              <p:grpSpPr>
                <a:xfrm>
                  <a:off x="2012950" y="3222625"/>
                  <a:ext cx="72000" cy="72000"/>
                  <a:chOff x="2619375" y="3260725"/>
                  <a:chExt cx="72000" cy="72000"/>
                </a:xfrm>
              </p:grpSpPr>
              <p:cxnSp>
                <p:nvCxnSpPr>
                  <p:cNvPr id="171" name="Straight Connector 170">
                    <a:extLst>
                      <a:ext uri="{FF2B5EF4-FFF2-40B4-BE49-F238E27FC236}">
                        <a16:creationId xmlns:a16="http://schemas.microsoft.com/office/drawing/2014/main" id="{1CE88E00-51D5-418D-976E-340524CAAA53}"/>
                      </a:ext>
                    </a:extLst>
                  </p:cNvPr>
                  <p:cNvCxnSpPr/>
                  <p:nvPr/>
                </p:nvCxnSpPr>
                <p:spPr>
                  <a:xfrm>
                    <a:off x="2655375" y="3260725"/>
                    <a:ext cx="0" cy="72000"/>
                  </a:xfrm>
                  <a:prstGeom prst="line">
                    <a:avLst/>
                  </a:prstGeom>
                  <a:ln w="12700" cmpd="sng">
                    <a:solidFill>
                      <a:srgbClr val="EF9A3D"/>
                    </a:solidFill>
                  </a:ln>
                  <a:effectLst/>
                </p:spPr>
                <p:style>
                  <a:lnRef idx="2">
                    <a:schemeClr val="accent1"/>
                  </a:lnRef>
                  <a:fillRef idx="0">
                    <a:schemeClr val="accent1"/>
                  </a:fillRef>
                  <a:effectRef idx="1">
                    <a:schemeClr val="accent1"/>
                  </a:effectRef>
                  <a:fontRef idx="minor">
                    <a:schemeClr val="tx1"/>
                  </a:fontRef>
                </p:style>
              </p:cxnSp>
              <p:cxnSp>
                <p:nvCxnSpPr>
                  <p:cNvPr id="172" name="Straight Connector 171">
                    <a:extLst>
                      <a:ext uri="{FF2B5EF4-FFF2-40B4-BE49-F238E27FC236}">
                        <a16:creationId xmlns:a16="http://schemas.microsoft.com/office/drawing/2014/main" id="{1DCF62C8-EEE0-4B19-A648-48529512717B}"/>
                      </a:ext>
                    </a:extLst>
                  </p:cNvPr>
                  <p:cNvCxnSpPr/>
                  <p:nvPr/>
                </p:nvCxnSpPr>
                <p:spPr>
                  <a:xfrm rot="16200000">
                    <a:off x="2655375" y="3260726"/>
                    <a:ext cx="0" cy="72000"/>
                  </a:xfrm>
                  <a:prstGeom prst="line">
                    <a:avLst/>
                  </a:prstGeom>
                  <a:ln w="12700" cmpd="sng">
                    <a:solidFill>
                      <a:srgbClr val="EF9A3D"/>
                    </a:solidFill>
                  </a:ln>
                  <a:effectLst/>
                </p:spPr>
                <p:style>
                  <a:lnRef idx="2">
                    <a:schemeClr val="accent1"/>
                  </a:lnRef>
                  <a:fillRef idx="0">
                    <a:schemeClr val="accent1"/>
                  </a:fillRef>
                  <a:effectRef idx="1">
                    <a:schemeClr val="accent1"/>
                  </a:effectRef>
                  <a:fontRef idx="minor">
                    <a:schemeClr val="tx1"/>
                  </a:fontRef>
                </p:style>
              </p:cxnSp>
            </p:grpSp>
            <p:grpSp>
              <p:nvGrpSpPr>
                <p:cNvPr id="141" name="Group 140">
                  <a:extLst>
                    <a:ext uri="{FF2B5EF4-FFF2-40B4-BE49-F238E27FC236}">
                      <a16:creationId xmlns:a16="http://schemas.microsoft.com/office/drawing/2014/main" id="{6BC4A7DA-AE50-49F5-8DFA-56EF3CB1DBA5}"/>
                    </a:ext>
                  </a:extLst>
                </p:cNvPr>
                <p:cNvGrpSpPr/>
                <p:nvPr/>
              </p:nvGrpSpPr>
              <p:grpSpPr>
                <a:xfrm>
                  <a:off x="1901825" y="2889250"/>
                  <a:ext cx="72000" cy="72000"/>
                  <a:chOff x="2619375" y="3260725"/>
                  <a:chExt cx="72000" cy="72000"/>
                </a:xfrm>
              </p:grpSpPr>
              <p:cxnSp>
                <p:nvCxnSpPr>
                  <p:cNvPr id="169" name="Straight Connector 168">
                    <a:extLst>
                      <a:ext uri="{FF2B5EF4-FFF2-40B4-BE49-F238E27FC236}">
                        <a16:creationId xmlns:a16="http://schemas.microsoft.com/office/drawing/2014/main" id="{D0C3FD89-5334-4333-95D0-D4F51411C5F0}"/>
                      </a:ext>
                    </a:extLst>
                  </p:cNvPr>
                  <p:cNvCxnSpPr/>
                  <p:nvPr/>
                </p:nvCxnSpPr>
                <p:spPr>
                  <a:xfrm>
                    <a:off x="2655375" y="3260725"/>
                    <a:ext cx="0" cy="72000"/>
                  </a:xfrm>
                  <a:prstGeom prst="line">
                    <a:avLst/>
                  </a:prstGeom>
                  <a:ln w="12700" cmpd="sng">
                    <a:solidFill>
                      <a:srgbClr val="EF9A3D"/>
                    </a:solidFill>
                  </a:ln>
                  <a:effectLst/>
                </p:spPr>
                <p:style>
                  <a:lnRef idx="2">
                    <a:schemeClr val="accent1"/>
                  </a:lnRef>
                  <a:fillRef idx="0">
                    <a:schemeClr val="accent1"/>
                  </a:fillRef>
                  <a:effectRef idx="1">
                    <a:schemeClr val="accent1"/>
                  </a:effectRef>
                  <a:fontRef idx="minor">
                    <a:schemeClr val="tx1"/>
                  </a:fontRef>
                </p:style>
              </p:cxnSp>
              <p:cxnSp>
                <p:nvCxnSpPr>
                  <p:cNvPr id="170" name="Straight Connector 169">
                    <a:extLst>
                      <a:ext uri="{FF2B5EF4-FFF2-40B4-BE49-F238E27FC236}">
                        <a16:creationId xmlns:a16="http://schemas.microsoft.com/office/drawing/2014/main" id="{D642F58D-F913-4C92-B117-8A80BAC78A7B}"/>
                      </a:ext>
                    </a:extLst>
                  </p:cNvPr>
                  <p:cNvCxnSpPr/>
                  <p:nvPr/>
                </p:nvCxnSpPr>
                <p:spPr>
                  <a:xfrm rot="16200000">
                    <a:off x="2655375" y="3260726"/>
                    <a:ext cx="0" cy="72000"/>
                  </a:xfrm>
                  <a:prstGeom prst="line">
                    <a:avLst/>
                  </a:prstGeom>
                  <a:ln w="12700" cmpd="sng">
                    <a:solidFill>
                      <a:srgbClr val="EF9A3D"/>
                    </a:solidFill>
                  </a:ln>
                  <a:effectLst/>
                </p:spPr>
                <p:style>
                  <a:lnRef idx="2">
                    <a:schemeClr val="accent1"/>
                  </a:lnRef>
                  <a:fillRef idx="0">
                    <a:schemeClr val="accent1"/>
                  </a:fillRef>
                  <a:effectRef idx="1">
                    <a:schemeClr val="accent1"/>
                  </a:effectRef>
                  <a:fontRef idx="minor">
                    <a:schemeClr val="tx1"/>
                  </a:fontRef>
                </p:style>
              </p:cxnSp>
            </p:grpSp>
            <p:grpSp>
              <p:nvGrpSpPr>
                <p:cNvPr id="142" name="Group 141">
                  <a:extLst>
                    <a:ext uri="{FF2B5EF4-FFF2-40B4-BE49-F238E27FC236}">
                      <a16:creationId xmlns:a16="http://schemas.microsoft.com/office/drawing/2014/main" id="{8D3FF13B-2700-479F-BA08-BAC15F0284B6}"/>
                    </a:ext>
                  </a:extLst>
                </p:cNvPr>
                <p:cNvGrpSpPr/>
                <p:nvPr/>
              </p:nvGrpSpPr>
              <p:grpSpPr>
                <a:xfrm>
                  <a:off x="1863725" y="2825750"/>
                  <a:ext cx="72000" cy="72000"/>
                  <a:chOff x="2619375" y="3260725"/>
                  <a:chExt cx="72000" cy="72000"/>
                </a:xfrm>
              </p:grpSpPr>
              <p:cxnSp>
                <p:nvCxnSpPr>
                  <p:cNvPr id="167" name="Straight Connector 166">
                    <a:extLst>
                      <a:ext uri="{FF2B5EF4-FFF2-40B4-BE49-F238E27FC236}">
                        <a16:creationId xmlns:a16="http://schemas.microsoft.com/office/drawing/2014/main" id="{630CA5DD-3B79-4524-B399-CE2C381E7EA4}"/>
                      </a:ext>
                    </a:extLst>
                  </p:cNvPr>
                  <p:cNvCxnSpPr/>
                  <p:nvPr/>
                </p:nvCxnSpPr>
                <p:spPr>
                  <a:xfrm>
                    <a:off x="2655375" y="3260725"/>
                    <a:ext cx="0" cy="72000"/>
                  </a:xfrm>
                  <a:prstGeom prst="line">
                    <a:avLst/>
                  </a:prstGeom>
                  <a:ln w="12700" cmpd="sng">
                    <a:solidFill>
                      <a:srgbClr val="EF9A3D"/>
                    </a:solidFill>
                  </a:ln>
                  <a:effectLst/>
                </p:spPr>
                <p:style>
                  <a:lnRef idx="2">
                    <a:schemeClr val="accent1"/>
                  </a:lnRef>
                  <a:fillRef idx="0">
                    <a:schemeClr val="accent1"/>
                  </a:fillRef>
                  <a:effectRef idx="1">
                    <a:schemeClr val="accent1"/>
                  </a:effectRef>
                  <a:fontRef idx="minor">
                    <a:schemeClr val="tx1"/>
                  </a:fontRef>
                </p:style>
              </p:cxnSp>
              <p:cxnSp>
                <p:nvCxnSpPr>
                  <p:cNvPr id="168" name="Straight Connector 167">
                    <a:extLst>
                      <a:ext uri="{FF2B5EF4-FFF2-40B4-BE49-F238E27FC236}">
                        <a16:creationId xmlns:a16="http://schemas.microsoft.com/office/drawing/2014/main" id="{996B75B4-E7D5-4990-B198-C9FE6177C2D4}"/>
                      </a:ext>
                    </a:extLst>
                  </p:cNvPr>
                  <p:cNvCxnSpPr/>
                  <p:nvPr/>
                </p:nvCxnSpPr>
                <p:spPr>
                  <a:xfrm rot="16200000">
                    <a:off x="2655375" y="3260726"/>
                    <a:ext cx="0" cy="72000"/>
                  </a:xfrm>
                  <a:prstGeom prst="line">
                    <a:avLst/>
                  </a:prstGeom>
                  <a:ln w="12700" cmpd="sng">
                    <a:solidFill>
                      <a:srgbClr val="EF9A3D"/>
                    </a:solidFill>
                  </a:ln>
                  <a:effectLst/>
                </p:spPr>
                <p:style>
                  <a:lnRef idx="2">
                    <a:schemeClr val="accent1"/>
                  </a:lnRef>
                  <a:fillRef idx="0">
                    <a:schemeClr val="accent1"/>
                  </a:fillRef>
                  <a:effectRef idx="1">
                    <a:schemeClr val="accent1"/>
                  </a:effectRef>
                  <a:fontRef idx="minor">
                    <a:schemeClr val="tx1"/>
                  </a:fontRef>
                </p:style>
              </p:cxnSp>
            </p:grpSp>
            <p:grpSp>
              <p:nvGrpSpPr>
                <p:cNvPr id="143" name="Group 142">
                  <a:extLst>
                    <a:ext uri="{FF2B5EF4-FFF2-40B4-BE49-F238E27FC236}">
                      <a16:creationId xmlns:a16="http://schemas.microsoft.com/office/drawing/2014/main" id="{7D05E71F-9F6F-485A-864C-A58E3B18C5AB}"/>
                    </a:ext>
                  </a:extLst>
                </p:cNvPr>
                <p:cNvGrpSpPr/>
                <p:nvPr/>
              </p:nvGrpSpPr>
              <p:grpSpPr>
                <a:xfrm>
                  <a:off x="1790700" y="2330450"/>
                  <a:ext cx="72000" cy="72000"/>
                  <a:chOff x="2619375" y="3260725"/>
                  <a:chExt cx="72000" cy="72000"/>
                </a:xfrm>
              </p:grpSpPr>
              <p:cxnSp>
                <p:nvCxnSpPr>
                  <p:cNvPr id="165" name="Straight Connector 164">
                    <a:extLst>
                      <a:ext uri="{FF2B5EF4-FFF2-40B4-BE49-F238E27FC236}">
                        <a16:creationId xmlns:a16="http://schemas.microsoft.com/office/drawing/2014/main" id="{3051D809-2467-44E8-8CDD-2CA7676941F4}"/>
                      </a:ext>
                    </a:extLst>
                  </p:cNvPr>
                  <p:cNvCxnSpPr/>
                  <p:nvPr/>
                </p:nvCxnSpPr>
                <p:spPr>
                  <a:xfrm>
                    <a:off x="2655375" y="3260725"/>
                    <a:ext cx="0" cy="72000"/>
                  </a:xfrm>
                  <a:prstGeom prst="line">
                    <a:avLst/>
                  </a:prstGeom>
                  <a:ln w="12700" cmpd="sng">
                    <a:solidFill>
                      <a:srgbClr val="EF9A3D"/>
                    </a:solidFill>
                  </a:ln>
                  <a:effectLst/>
                </p:spPr>
                <p:style>
                  <a:lnRef idx="2">
                    <a:schemeClr val="accent1"/>
                  </a:lnRef>
                  <a:fillRef idx="0">
                    <a:schemeClr val="accent1"/>
                  </a:fillRef>
                  <a:effectRef idx="1">
                    <a:schemeClr val="accent1"/>
                  </a:effectRef>
                  <a:fontRef idx="minor">
                    <a:schemeClr val="tx1"/>
                  </a:fontRef>
                </p:style>
              </p:cxnSp>
              <p:cxnSp>
                <p:nvCxnSpPr>
                  <p:cNvPr id="166" name="Straight Connector 165">
                    <a:extLst>
                      <a:ext uri="{FF2B5EF4-FFF2-40B4-BE49-F238E27FC236}">
                        <a16:creationId xmlns:a16="http://schemas.microsoft.com/office/drawing/2014/main" id="{5D5802C7-B697-4C1E-9D7C-08AF52819306}"/>
                      </a:ext>
                    </a:extLst>
                  </p:cNvPr>
                  <p:cNvCxnSpPr/>
                  <p:nvPr/>
                </p:nvCxnSpPr>
                <p:spPr>
                  <a:xfrm rot="16200000">
                    <a:off x="2655375" y="3260726"/>
                    <a:ext cx="0" cy="72000"/>
                  </a:xfrm>
                  <a:prstGeom prst="line">
                    <a:avLst/>
                  </a:prstGeom>
                  <a:ln w="12700" cmpd="sng">
                    <a:solidFill>
                      <a:srgbClr val="EF9A3D"/>
                    </a:solidFill>
                  </a:ln>
                  <a:effectLst/>
                </p:spPr>
                <p:style>
                  <a:lnRef idx="2">
                    <a:schemeClr val="accent1"/>
                  </a:lnRef>
                  <a:fillRef idx="0">
                    <a:schemeClr val="accent1"/>
                  </a:fillRef>
                  <a:effectRef idx="1">
                    <a:schemeClr val="accent1"/>
                  </a:effectRef>
                  <a:fontRef idx="minor">
                    <a:schemeClr val="tx1"/>
                  </a:fontRef>
                </p:style>
              </p:cxnSp>
            </p:grpSp>
            <p:grpSp>
              <p:nvGrpSpPr>
                <p:cNvPr id="144" name="Group 143">
                  <a:extLst>
                    <a:ext uri="{FF2B5EF4-FFF2-40B4-BE49-F238E27FC236}">
                      <a16:creationId xmlns:a16="http://schemas.microsoft.com/office/drawing/2014/main" id="{C5E09444-95ED-4F47-BB27-3BE922F9F3F9}"/>
                    </a:ext>
                  </a:extLst>
                </p:cNvPr>
                <p:cNvGrpSpPr/>
                <p:nvPr/>
              </p:nvGrpSpPr>
              <p:grpSpPr>
                <a:xfrm>
                  <a:off x="1746250" y="2085975"/>
                  <a:ext cx="72000" cy="72000"/>
                  <a:chOff x="2619375" y="3260725"/>
                  <a:chExt cx="72000" cy="72000"/>
                </a:xfrm>
              </p:grpSpPr>
              <p:cxnSp>
                <p:nvCxnSpPr>
                  <p:cNvPr id="163" name="Straight Connector 162">
                    <a:extLst>
                      <a:ext uri="{FF2B5EF4-FFF2-40B4-BE49-F238E27FC236}">
                        <a16:creationId xmlns:a16="http://schemas.microsoft.com/office/drawing/2014/main" id="{5265867B-4504-4D51-992A-A51577A04AA3}"/>
                      </a:ext>
                    </a:extLst>
                  </p:cNvPr>
                  <p:cNvCxnSpPr/>
                  <p:nvPr/>
                </p:nvCxnSpPr>
                <p:spPr>
                  <a:xfrm>
                    <a:off x="2655375" y="3260725"/>
                    <a:ext cx="0" cy="72000"/>
                  </a:xfrm>
                  <a:prstGeom prst="line">
                    <a:avLst/>
                  </a:prstGeom>
                  <a:ln w="12700" cmpd="sng">
                    <a:solidFill>
                      <a:srgbClr val="EF9A3D"/>
                    </a:solidFill>
                  </a:ln>
                  <a:effectLst/>
                </p:spPr>
                <p:style>
                  <a:lnRef idx="2">
                    <a:schemeClr val="accent1"/>
                  </a:lnRef>
                  <a:fillRef idx="0">
                    <a:schemeClr val="accent1"/>
                  </a:fillRef>
                  <a:effectRef idx="1">
                    <a:schemeClr val="accent1"/>
                  </a:effectRef>
                  <a:fontRef idx="minor">
                    <a:schemeClr val="tx1"/>
                  </a:fontRef>
                </p:style>
              </p:cxnSp>
              <p:cxnSp>
                <p:nvCxnSpPr>
                  <p:cNvPr id="164" name="Straight Connector 163">
                    <a:extLst>
                      <a:ext uri="{FF2B5EF4-FFF2-40B4-BE49-F238E27FC236}">
                        <a16:creationId xmlns:a16="http://schemas.microsoft.com/office/drawing/2014/main" id="{33BF0DC3-CA1B-48C4-ACC2-CFC1802F99DB}"/>
                      </a:ext>
                    </a:extLst>
                  </p:cNvPr>
                  <p:cNvCxnSpPr/>
                  <p:nvPr/>
                </p:nvCxnSpPr>
                <p:spPr>
                  <a:xfrm rot="16200000">
                    <a:off x="2655375" y="3260726"/>
                    <a:ext cx="0" cy="72000"/>
                  </a:xfrm>
                  <a:prstGeom prst="line">
                    <a:avLst/>
                  </a:prstGeom>
                  <a:ln w="12700" cmpd="sng">
                    <a:solidFill>
                      <a:srgbClr val="EF9A3D"/>
                    </a:solidFill>
                  </a:ln>
                  <a:effectLst/>
                </p:spPr>
                <p:style>
                  <a:lnRef idx="2">
                    <a:schemeClr val="accent1"/>
                  </a:lnRef>
                  <a:fillRef idx="0">
                    <a:schemeClr val="accent1"/>
                  </a:fillRef>
                  <a:effectRef idx="1">
                    <a:schemeClr val="accent1"/>
                  </a:effectRef>
                  <a:fontRef idx="minor">
                    <a:schemeClr val="tx1"/>
                  </a:fontRef>
                </p:style>
              </p:cxnSp>
            </p:grpSp>
            <p:grpSp>
              <p:nvGrpSpPr>
                <p:cNvPr id="145" name="Group 144">
                  <a:extLst>
                    <a:ext uri="{FF2B5EF4-FFF2-40B4-BE49-F238E27FC236}">
                      <a16:creationId xmlns:a16="http://schemas.microsoft.com/office/drawing/2014/main" id="{E507FDED-F8CF-418D-9B6A-259A26EBA2DE}"/>
                    </a:ext>
                  </a:extLst>
                </p:cNvPr>
                <p:cNvGrpSpPr/>
                <p:nvPr/>
              </p:nvGrpSpPr>
              <p:grpSpPr>
                <a:xfrm>
                  <a:off x="1733550" y="1908175"/>
                  <a:ext cx="72000" cy="72000"/>
                  <a:chOff x="2619375" y="3260725"/>
                  <a:chExt cx="72000" cy="72000"/>
                </a:xfrm>
              </p:grpSpPr>
              <p:cxnSp>
                <p:nvCxnSpPr>
                  <p:cNvPr id="161" name="Straight Connector 160">
                    <a:extLst>
                      <a:ext uri="{FF2B5EF4-FFF2-40B4-BE49-F238E27FC236}">
                        <a16:creationId xmlns:a16="http://schemas.microsoft.com/office/drawing/2014/main" id="{E0C487D6-3B50-4989-BDC8-9F37B821F717}"/>
                      </a:ext>
                    </a:extLst>
                  </p:cNvPr>
                  <p:cNvCxnSpPr/>
                  <p:nvPr/>
                </p:nvCxnSpPr>
                <p:spPr>
                  <a:xfrm>
                    <a:off x="2655375" y="3260725"/>
                    <a:ext cx="0" cy="72000"/>
                  </a:xfrm>
                  <a:prstGeom prst="line">
                    <a:avLst/>
                  </a:prstGeom>
                  <a:ln w="12700" cmpd="sng">
                    <a:solidFill>
                      <a:srgbClr val="EF9A3D"/>
                    </a:solidFill>
                  </a:ln>
                  <a:effectLst/>
                </p:spPr>
                <p:style>
                  <a:lnRef idx="2">
                    <a:schemeClr val="accent1"/>
                  </a:lnRef>
                  <a:fillRef idx="0">
                    <a:schemeClr val="accent1"/>
                  </a:fillRef>
                  <a:effectRef idx="1">
                    <a:schemeClr val="accent1"/>
                  </a:effectRef>
                  <a:fontRef idx="minor">
                    <a:schemeClr val="tx1"/>
                  </a:fontRef>
                </p:style>
              </p:cxnSp>
              <p:cxnSp>
                <p:nvCxnSpPr>
                  <p:cNvPr id="162" name="Straight Connector 161">
                    <a:extLst>
                      <a:ext uri="{FF2B5EF4-FFF2-40B4-BE49-F238E27FC236}">
                        <a16:creationId xmlns:a16="http://schemas.microsoft.com/office/drawing/2014/main" id="{699A9E37-095F-43DA-BEBF-FC010078FE08}"/>
                      </a:ext>
                    </a:extLst>
                  </p:cNvPr>
                  <p:cNvCxnSpPr/>
                  <p:nvPr/>
                </p:nvCxnSpPr>
                <p:spPr>
                  <a:xfrm rot="16200000">
                    <a:off x="2655375" y="3260726"/>
                    <a:ext cx="0" cy="72000"/>
                  </a:xfrm>
                  <a:prstGeom prst="line">
                    <a:avLst/>
                  </a:prstGeom>
                  <a:ln w="12700" cmpd="sng">
                    <a:solidFill>
                      <a:srgbClr val="EF9A3D"/>
                    </a:solidFill>
                  </a:ln>
                  <a:effectLst/>
                </p:spPr>
                <p:style>
                  <a:lnRef idx="2">
                    <a:schemeClr val="accent1"/>
                  </a:lnRef>
                  <a:fillRef idx="0">
                    <a:schemeClr val="accent1"/>
                  </a:fillRef>
                  <a:effectRef idx="1">
                    <a:schemeClr val="accent1"/>
                  </a:effectRef>
                  <a:fontRef idx="minor">
                    <a:schemeClr val="tx1"/>
                  </a:fontRef>
                </p:style>
              </p:cxnSp>
            </p:grpSp>
            <p:grpSp>
              <p:nvGrpSpPr>
                <p:cNvPr id="146" name="Group 145">
                  <a:extLst>
                    <a:ext uri="{FF2B5EF4-FFF2-40B4-BE49-F238E27FC236}">
                      <a16:creationId xmlns:a16="http://schemas.microsoft.com/office/drawing/2014/main" id="{50B75F4F-0B96-44B0-9AC6-9151F36F1037}"/>
                    </a:ext>
                  </a:extLst>
                </p:cNvPr>
                <p:cNvGrpSpPr/>
                <p:nvPr/>
              </p:nvGrpSpPr>
              <p:grpSpPr>
                <a:xfrm>
                  <a:off x="1663700" y="1708150"/>
                  <a:ext cx="72000" cy="72000"/>
                  <a:chOff x="2619375" y="3260725"/>
                  <a:chExt cx="72000" cy="72000"/>
                </a:xfrm>
              </p:grpSpPr>
              <p:cxnSp>
                <p:nvCxnSpPr>
                  <p:cNvPr id="159" name="Straight Connector 158">
                    <a:extLst>
                      <a:ext uri="{FF2B5EF4-FFF2-40B4-BE49-F238E27FC236}">
                        <a16:creationId xmlns:a16="http://schemas.microsoft.com/office/drawing/2014/main" id="{B44A37E4-EBA7-4415-BCFC-F1D516E2E122}"/>
                      </a:ext>
                    </a:extLst>
                  </p:cNvPr>
                  <p:cNvCxnSpPr/>
                  <p:nvPr/>
                </p:nvCxnSpPr>
                <p:spPr>
                  <a:xfrm>
                    <a:off x="2655375" y="3260725"/>
                    <a:ext cx="0" cy="72000"/>
                  </a:xfrm>
                  <a:prstGeom prst="line">
                    <a:avLst/>
                  </a:prstGeom>
                  <a:ln w="12700" cmpd="sng">
                    <a:solidFill>
                      <a:srgbClr val="EF9A3D"/>
                    </a:solidFill>
                  </a:ln>
                  <a:effectLst/>
                </p:spPr>
                <p:style>
                  <a:lnRef idx="2">
                    <a:schemeClr val="accent1"/>
                  </a:lnRef>
                  <a:fillRef idx="0">
                    <a:schemeClr val="accent1"/>
                  </a:fillRef>
                  <a:effectRef idx="1">
                    <a:schemeClr val="accent1"/>
                  </a:effectRef>
                  <a:fontRef idx="minor">
                    <a:schemeClr val="tx1"/>
                  </a:fontRef>
                </p:style>
              </p:cxnSp>
              <p:cxnSp>
                <p:nvCxnSpPr>
                  <p:cNvPr id="160" name="Straight Connector 159">
                    <a:extLst>
                      <a:ext uri="{FF2B5EF4-FFF2-40B4-BE49-F238E27FC236}">
                        <a16:creationId xmlns:a16="http://schemas.microsoft.com/office/drawing/2014/main" id="{31BFDDBE-33DD-46DF-95EA-27CEC4A1B9DE}"/>
                      </a:ext>
                    </a:extLst>
                  </p:cNvPr>
                  <p:cNvCxnSpPr/>
                  <p:nvPr/>
                </p:nvCxnSpPr>
                <p:spPr>
                  <a:xfrm rot="16200000">
                    <a:off x="2655375" y="3260726"/>
                    <a:ext cx="0" cy="72000"/>
                  </a:xfrm>
                  <a:prstGeom prst="line">
                    <a:avLst/>
                  </a:prstGeom>
                  <a:ln w="12700" cmpd="sng">
                    <a:solidFill>
                      <a:srgbClr val="EF9A3D"/>
                    </a:solidFill>
                  </a:ln>
                  <a:effectLst/>
                </p:spPr>
                <p:style>
                  <a:lnRef idx="2">
                    <a:schemeClr val="accent1"/>
                  </a:lnRef>
                  <a:fillRef idx="0">
                    <a:schemeClr val="accent1"/>
                  </a:fillRef>
                  <a:effectRef idx="1">
                    <a:schemeClr val="accent1"/>
                  </a:effectRef>
                  <a:fontRef idx="minor">
                    <a:schemeClr val="tx1"/>
                  </a:fontRef>
                </p:style>
              </p:cxnSp>
            </p:grpSp>
            <p:grpSp>
              <p:nvGrpSpPr>
                <p:cNvPr id="147" name="Group 146">
                  <a:extLst>
                    <a:ext uri="{FF2B5EF4-FFF2-40B4-BE49-F238E27FC236}">
                      <a16:creationId xmlns:a16="http://schemas.microsoft.com/office/drawing/2014/main" id="{7D7D1183-A503-40C3-B77E-AB8DDECB2CF3}"/>
                    </a:ext>
                  </a:extLst>
                </p:cNvPr>
                <p:cNvGrpSpPr/>
                <p:nvPr/>
              </p:nvGrpSpPr>
              <p:grpSpPr>
                <a:xfrm>
                  <a:off x="1651000" y="1593850"/>
                  <a:ext cx="72000" cy="72000"/>
                  <a:chOff x="2619375" y="3260725"/>
                  <a:chExt cx="72000" cy="72000"/>
                </a:xfrm>
              </p:grpSpPr>
              <p:cxnSp>
                <p:nvCxnSpPr>
                  <p:cNvPr id="157" name="Straight Connector 156">
                    <a:extLst>
                      <a:ext uri="{FF2B5EF4-FFF2-40B4-BE49-F238E27FC236}">
                        <a16:creationId xmlns:a16="http://schemas.microsoft.com/office/drawing/2014/main" id="{2F28FAB3-608B-407B-B2C6-F3E048080B35}"/>
                      </a:ext>
                    </a:extLst>
                  </p:cNvPr>
                  <p:cNvCxnSpPr/>
                  <p:nvPr/>
                </p:nvCxnSpPr>
                <p:spPr>
                  <a:xfrm>
                    <a:off x="2655375" y="3260725"/>
                    <a:ext cx="0" cy="72000"/>
                  </a:xfrm>
                  <a:prstGeom prst="line">
                    <a:avLst/>
                  </a:prstGeom>
                  <a:ln w="12700" cmpd="sng">
                    <a:solidFill>
                      <a:srgbClr val="EF9A3D"/>
                    </a:solidFill>
                  </a:ln>
                  <a:effectLst/>
                </p:spPr>
                <p:style>
                  <a:lnRef idx="2">
                    <a:schemeClr val="accent1"/>
                  </a:lnRef>
                  <a:fillRef idx="0">
                    <a:schemeClr val="accent1"/>
                  </a:fillRef>
                  <a:effectRef idx="1">
                    <a:schemeClr val="accent1"/>
                  </a:effectRef>
                  <a:fontRef idx="minor">
                    <a:schemeClr val="tx1"/>
                  </a:fontRef>
                </p:style>
              </p:cxnSp>
              <p:cxnSp>
                <p:nvCxnSpPr>
                  <p:cNvPr id="158" name="Straight Connector 157">
                    <a:extLst>
                      <a:ext uri="{FF2B5EF4-FFF2-40B4-BE49-F238E27FC236}">
                        <a16:creationId xmlns:a16="http://schemas.microsoft.com/office/drawing/2014/main" id="{28E5411C-F71B-4076-A6AE-634912A57E43}"/>
                      </a:ext>
                    </a:extLst>
                  </p:cNvPr>
                  <p:cNvCxnSpPr/>
                  <p:nvPr/>
                </p:nvCxnSpPr>
                <p:spPr>
                  <a:xfrm rot="16200000">
                    <a:off x="2655375" y="3260726"/>
                    <a:ext cx="0" cy="72000"/>
                  </a:xfrm>
                  <a:prstGeom prst="line">
                    <a:avLst/>
                  </a:prstGeom>
                  <a:ln w="12700" cmpd="sng">
                    <a:solidFill>
                      <a:srgbClr val="EF9A3D"/>
                    </a:solidFill>
                  </a:ln>
                  <a:effectLst/>
                </p:spPr>
                <p:style>
                  <a:lnRef idx="2">
                    <a:schemeClr val="accent1"/>
                  </a:lnRef>
                  <a:fillRef idx="0">
                    <a:schemeClr val="accent1"/>
                  </a:fillRef>
                  <a:effectRef idx="1">
                    <a:schemeClr val="accent1"/>
                  </a:effectRef>
                  <a:fontRef idx="minor">
                    <a:schemeClr val="tx1"/>
                  </a:fontRef>
                </p:style>
              </p:cxnSp>
            </p:grpSp>
            <p:grpSp>
              <p:nvGrpSpPr>
                <p:cNvPr id="148" name="Group 147">
                  <a:extLst>
                    <a:ext uri="{FF2B5EF4-FFF2-40B4-BE49-F238E27FC236}">
                      <a16:creationId xmlns:a16="http://schemas.microsoft.com/office/drawing/2014/main" id="{3639A3BA-1B01-4FF4-9E19-5E33CBA0A359}"/>
                    </a:ext>
                  </a:extLst>
                </p:cNvPr>
                <p:cNvGrpSpPr/>
                <p:nvPr/>
              </p:nvGrpSpPr>
              <p:grpSpPr>
                <a:xfrm>
                  <a:off x="1638300" y="1492250"/>
                  <a:ext cx="72000" cy="72000"/>
                  <a:chOff x="2619375" y="3260725"/>
                  <a:chExt cx="72000" cy="72000"/>
                </a:xfrm>
              </p:grpSpPr>
              <p:cxnSp>
                <p:nvCxnSpPr>
                  <p:cNvPr id="155" name="Straight Connector 154">
                    <a:extLst>
                      <a:ext uri="{FF2B5EF4-FFF2-40B4-BE49-F238E27FC236}">
                        <a16:creationId xmlns:a16="http://schemas.microsoft.com/office/drawing/2014/main" id="{CC2F51BE-938A-4B5B-BC74-A8DF08AD83D4}"/>
                      </a:ext>
                    </a:extLst>
                  </p:cNvPr>
                  <p:cNvCxnSpPr/>
                  <p:nvPr/>
                </p:nvCxnSpPr>
                <p:spPr>
                  <a:xfrm>
                    <a:off x="2655375" y="3260725"/>
                    <a:ext cx="0" cy="72000"/>
                  </a:xfrm>
                  <a:prstGeom prst="line">
                    <a:avLst/>
                  </a:prstGeom>
                  <a:ln w="12700" cmpd="sng">
                    <a:solidFill>
                      <a:srgbClr val="EF9A3D"/>
                    </a:solidFill>
                  </a:ln>
                  <a:effectLst/>
                </p:spPr>
                <p:style>
                  <a:lnRef idx="2">
                    <a:schemeClr val="accent1"/>
                  </a:lnRef>
                  <a:fillRef idx="0">
                    <a:schemeClr val="accent1"/>
                  </a:fillRef>
                  <a:effectRef idx="1">
                    <a:schemeClr val="accent1"/>
                  </a:effectRef>
                  <a:fontRef idx="minor">
                    <a:schemeClr val="tx1"/>
                  </a:fontRef>
                </p:style>
              </p:cxnSp>
              <p:cxnSp>
                <p:nvCxnSpPr>
                  <p:cNvPr id="156" name="Straight Connector 155">
                    <a:extLst>
                      <a:ext uri="{FF2B5EF4-FFF2-40B4-BE49-F238E27FC236}">
                        <a16:creationId xmlns:a16="http://schemas.microsoft.com/office/drawing/2014/main" id="{EDBD12C8-51F5-439E-915C-A41858EAD8B5}"/>
                      </a:ext>
                    </a:extLst>
                  </p:cNvPr>
                  <p:cNvCxnSpPr/>
                  <p:nvPr/>
                </p:nvCxnSpPr>
                <p:spPr>
                  <a:xfrm rot="16200000">
                    <a:off x="2655375" y="3260726"/>
                    <a:ext cx="0" cy="72000"/>
                  </a:xfrm>
                  <a:prstGeom prst="line">
                    <a:avLst/>
                  </a:prstGeom>
                  <a:ln w="12700" cmpd="sng">
                    <a:solidFill>
                      <a:srgbClr val="EF9A3D"/>
                    </a:solidFill>
                  </a:ln>
                  <a:effectLst/>
                </p:spPr>
                <p:style>
                  <a:lnRef idx="2">
                    <a:schemeClr val="accent1"/>
                  </a:lnRef>
                  <a:fillRef idx="0">
                    <a:schemeClr val="accent1"/>
                  </a:fillRef>
                  <a:effectRef idx="1">
                    <a:schemeClr val="accent1"/>
                  </a:effectRef>
                  <a:fontRef idx="minor">
                    <a:schemeClr val="tx1"/>
                  </a:fontRef>
                </p:style>
              </p:cxnSp>
            </p:grpSp>
            <p:grpSp>
              <p:nvGrpSpPr>
                <p:cNvPr id="149" name="Group 148">
                  <a:extLst>
                    <a:ext uri="{FF2B5EF4-FFF2-40B4-BE49-F238E27FC236}">
                      <a16:creationId xmlns:a16="http://schemas.microsoft.com/office/drawing/2014/main" id="{F1FFAA12-2000-4D64-A242-FC79B4357A75}"/>
                    </a:ext>
                  </a:extLst>
                </p:cNvPr>
                <p:cNvGrpSpPr/>
                <p:nvPr/>
              </p:nvGrpSpPr>
              <p:grpSpPr>
                <a:xfrm>
                  <a:off x="1581150" y="1292225"/>
                  <a:ext cx="72000" cy="72000"/>
                  <a:chOff x="2619375" y="3260725"/>
                  <a:chExt cx="72000" cy="72000"/>
                </a:xfrm>
              </p:grpSpPr>
              <p:cxnSp>
                <p:nvCxnSpPr>
                  <p:cNvPr id="153" name="Straight Connector 152">
                    <a:extLst>
                      <a:ext uri="{FF2B5EF4-FFF2-40B4-BE49-F238E27FC236}">
                        <a16:creationId xmlns:a16="http://schemas.microsoft.com/office/drawing/2014/main" id="{11E674FF-ACC6-4226-B065-B34CEDEBB103}"/>
                      </a:ext>
                    </a:extLst>
                  </p:cNvPr>
                  <p:cNvCxnSpPr/>
                  <p:nvPr/>
                </p:nvCxnSpPr>
                <p:spPr>
                  <a:xfrm>
                    <a:off x="2655375" y="3260725"/>
                    <a:ext cx="0" cy="72000"/>
                  </a:xfrm>
                  <a:prstGeom prst="line">
                    <a:avLst/>
                  </a:prstGeom>
                  <a:ln w="12700" cmpd="sng">
                    <a:solidFill>
                      <a:srgbClr val="EF9A3D"/>
                    </a:solidFill>
                  </a:ln>
                  <a:effectLst/>
                </p:spPr>
                <p:style>
                  <a:lnRef idx="2">
                    <a:schemeClr val="accent1"/>
                  </a:lnRef>
                  <a:fillRef idx="0">
                    <a:schemeClr val="accent1"/>
                  </a:fillRef>
                  <a:effectRef idx="1">
                    <a:schemeClr val="accent1"/>
                  </a:effectRef>
                  <a:fontRef idx="minor">
                    <a:schemeClr val="tx1"/>
                  </a:fontRef>
                </p:style>
              </p:cxnSp>
              <p:cxnSp>
                <p:nvCxnSpPr>
                  <p:cNvPr id="154" name="Straight Connector 153">
                    <a:extLst>
                      <a:ext uri="{FF2B5EF4-FFF2-40B4-BE49-F238E27FC236}">
                        <a16:creationId xmlns:a16="http://schemas.microsoft.com/office/drawing/2014/main" id="{1EE45A73-6473-44E9-A9B2-714AE5459269}"/>
                      </a:ext>
                    </a:extLst>
                  </p:cNvPr>
                  <p:cNvCxnSpPr/>
                  <p:nvPr/>
                </p:nvCxnSpPr>
                <p:spPr>
                  <a:xfrm rot="16200000">
                    <a:off x="2655375" y="3260726"/>
                    <a:ext cx="0" cy="72000"/>
                  </a:xfrm>
                  <a:prstGeom prst="line">
                    <a:avLst/>
                  </a:prstGeom>
                  <a:ln w="12700" cmpd="sng">
                    <a:solidFill>
                      <a:srgbClr val="EF9A3D"/>
                    </a:solidFill>
                  </a:ln>
                  <a:effectLst/>
                </p:spPr>
                <p:style>
                  <a:lnRef idx="2">
                    <a:schemeClr val="accent1"/>
                  </a:lnRef>
                  <a:fillRef idx="0">
                    <a:schemeClr val="accent1"/>
                  </a:fillRef>
                  <a:effectRef idx="1">
                    <a:schemeClr val="accent1"/>
                  </a:effectRef>
                  <a:fontRef idx="minor">
                    <a:schemeClr val="tx1"/>
                  </a:fontRef>
                </p:style>
              </p:cxnSp>
            </p:grpSp>
            <p:grpSp>
              <p:nvGrpSpPr>
                <p:cNvPr id="150" name="Group 149">
                  <a:extLst>
                    <a:ext uri="{FF2B5EF4-FFF2-40B4-BE49-F238E27FC236}">
                      <a16:creationId xmlns:a16="http://schemas.microsoft.com/office/drawing/2014/main" id="{94A3C5D6-A751-40EC-BD82-0541E6EF399E}"/>
                    </a:ext>
                  </a:extLst>
                </p:cNvPr>
                <p:cNvGrpSpPr/>
                <p:nvPr/>
              </p:nvGrpSpPr>
              <p:grpSpPr>
                <a:xfrm>
                  <a:off x="1495425" y="1019175"/>
                  <a:ext cx="72000" cy="72000"/>
                  <a:chOff x="2619375" y="3260725"/>
                  <a:chExt cx="72000" cy="72000"/>
                </a:xfrm>
              </p:grpSpPr>
              <p:cxnSp>
                <p:nvCxnSpPr>
                  <p:cNvPr id="151" name="Straight Connector 150">
                    <a:extLst>
                      <a:ext uri="{FF2B5EF4-FFF2-40B4-BE49-F238E27FC236}">
                        <a16:creationId xmlns:a16="http://schemas.microsoft.com/office/drawing/2014/main" id="{4D6F33EF-48B4-4256-AF1F-0CE5FF703FE4}"/>
                      </a:ext>
                    </a:extLst>
                  </p:cNvPr>
                  <p:cNvCxnSpPr/>
                  <p:nvPr/>
                </p:nvCxnSpPr>
                <p:spPr>
                  <a:xfrm>
                    <a:off x="2655375" y="3260725"/>
                    <a:ext cx="0" cy="72000"/>
                  </a:xfrm>
                  <a:prstGeom prst="line">
                    <a:avLst/>
                  </a:prstGeom>
                  <a:ln w="12700" cmpd="sng">
                    <a:solidFill>
                      <a:srgbClr val="EF9A3D"/>
                    </a:solidFill>
                  </a:ln>
                  <a:effectLst/>
                </p:spPr>
                <p:style>
                  <a:lnRef idx="2">
                    <a:schemeClr val="accent1"/>
                  </a:lnRef>
                  <a:fillRef idx="0">
                    <a:schemeClr val="accent1"/>
                  </a:fillRef>
                  <a:effectRef idx="1">
                    <a:schemeClr val="accent1"/>
                  </a:effectRef>
                  <a:fontRef idx="minor">
                    <a:schemeClr val="tx1"/>
                  </a:fontRef>
                </p:style>
              </p:cxnSp>
              <p:cxnSp>
                <p:nvCxnSpPr>
                  <p:cNvPr id="152" name="Straight Connector 151">
                    <a:extLst>
                      <a:ext uri="{FF2B5EF4-FFF2-40B4-BE49-F238E27FC236}">
                        <a16:creationId xmlns:a16="http://schemas.microsoft.com/office/drawing/2014/main" id="{8584E785-FC97-4E6F-8693-96C40A798652}"/>
                      </a:ext>
                    </a:extLst>
                  </p:cNvPr>
                  <p:cNvCxnSpPr/>
                  <p:nvPr/>
                </p:nvCxnSpPr>
                <p:spPr>
                  <a:xfrm rot="16200000">
                    <a:off x="2655375" y="3260726"/>
                    <a:ext cx="0" cy="72000"/>
                  </a:xfrm>
                  <a:prstGeom prst="line">
                    <a:avLst/>
                  </a:prstGeom>
                  <a:ln w="12700" cmpd="sng">
                    <a:solidFill>
                      <a:srgbClr val="EF9A3D"/>
                    </a:solidFill>
                  </a:ln>
                  <a:effectLst/>
                </p:spPr>
                <p:style>
                  <a:lnRef idx="2">
                    <a:schemeClr val="accent1"/>
                  </a:lnRef>
                  <a:fillRef idx="0">
                    <a:schemeClr val="accent1"/>
                  </a:fillRef>
                  <a:effectRef idx="1">
                    <a:schemeClr val="accent1"/>
                  </a:effectRef>
                  <a:fontRef idx="minor">
                    <a:schemeClr val="tx1"/>
                  </a:fontRef>
                </p:style>
              </p:cxnSp>
            </p:grpSp>
          </p:grpSp>
        </p:grpSp>
        <p:grpSp>
          <p:nvGrpSpPr>
            <p:cNvPr id="72" name="Group 71">
              <a:extLst>
                <a:ext uri="{FF2B5EF4-FFF2-40B4-BE49-F238E27FC236}">
                  <a16:creationId xmlns:a16="http://schemas.microsoft.com/office/drawing/2014/main" id="{D3B21AF2-1AF0-483A-97E7-56D2189B3A61}"/>
                </a:ext>
              </a:extLst>
            </p:cNvPr>
            <p:cNvGrpSpPr/>
            <p:nvPr/>
          </p:nvGrpSpPr>
          <p:grpSpPr>
            <a:xfrm>
              <a:off x="1495425" y="1016000"/>
              <a:ext cx="2615175" cy="3371600"/>
              <a:chOff x="1495425" y="1016000"/>
              <a:chExt cx="2615175" cy="3371600"/>
            </a:xfrm>
          </p:grpSpPr>
          <p:sp>
            <p:nvSpPr>
              <p:cNvPr id="73" name="Freeform 18">
                <a:extLst>
                  <a:ext uri="{FF2B5EF4-FFF2-40B4-BE49-F238E27FC236}">
                    <a16:creationId xmlns:a16="http://schemas.microsoft.com/office/drawing/2014/main" id="{5478AB89-6026-41EA-B366-C208CE155815}"/>
                  </a:ext>
                </a:extLst>
              </p:cNvPr>
              <p:cNvSpPr/>
              <p:nvPr/>
            </p:nvSpPr>
            <p:spPr>
              <a:xfrm>
                <a:off x="1530350" y="1054100"/>
                <a:ext cx="2549525" cy="3299195"/>
              </a:xfrm>
              <a:custGeom>
                <a:avLst/>
                <a:gdLst>
                  <a:gd name="connsiteX0" fmla="*/ 425450 w 2974975"/>
                  <a:gd name="connsiteY0" fmla="*/ 0 h 3298825"/>
                  <a:gd name="connsiteX1" fmla="*/ 460375 w 2974975"/>
                  <a:gd name="connsiteY1" fmla="*/ 0 h 3298825"/>
                  <a:gd name="connsiteX2" fmla="*/ 463550 w 2974975"/>
                  <a:gd name="connsiteY2" fmla="*/ 69850 h 3298825"/>
                  <a:gd name="connsiteX3" fmla="*/ 463550 w 2974975"/>
                  <a:gd name="connsiteY3" fmla="*/ 69850 h 3298825"/>
                  <a:gd name="connsiteX4" fmla="*/ 0 w 2974975"/>
                  <a:gd name="connsiteY4" fmla="*/ 161925 h 3298825"/>
                  <a:gd name="connsiteX5" fmla="*/ 482600 w 2974975"/>
                  <a:gd name="connsiteY5" fmla="*/ 66675 h 3298825"/>
                  <a:gd name="connsiteX6" fmla="*/ 476250 w 2974975"/>
                  <a:gd name="connsiteY6" fmla="*/ 161925 h 3298825"/>
                  <a:gd name="connsiteX7" fmla="*/ 177800 w 2974975"/>
                  <a:gd name="connsiteY7" fmla="*/ 260350 h 3298825"/>
                  <a:gd name="connsiteX8" fmla="*/ 498475 w 2974975"/>
                  <a:gd name="connsiteY8" fmla="*/ 161925 h 3298825"/>
                  <a:gd name="connsiteX9" fmla="*/ 495300 w 2974975"/>
                  <a:gd name="connsiteY9" fmla="*/ 273050 h 3298825"/>
                  <a:gd name="connsiteX10" fmla="*/ 542925 w 2974975"/>
                  <a:gd name="connsiteY10" fmla="*/ 285750 h 3298825"/>
                  <a:gd name="connsiteX11" fmla="*/ 549275 w 2974975"/>
                  <a:gd name="connsiteY11" fmla="*/ 412750 h 3298825"/>
                  <a:gd name="connsiteX12" fmla="*/ 184150 w 2974975"/>
                  <a:gd name="connsiteY12" fmla="*/ 501650 h 3298825"/>
                  <a:gd name="connsiteX13" fmla="*/ 565150 w 2974975"/>
                  <a:gd name="connsiteY13" fmla="*/ 412750 h 3298825"/>
                  <a:gd name="connsiteX14" fmla="*/ 565150 w 2974975"/>
                  <a:gd name="connsiteY14" fmla="*/ 482600 h 3298825"/>
                  <a:gd name="connsiteX15" fmla="*/ 136525 w 2974975"/>
                  <a:gd name="connsiteY15" fmla="*/ 669925 h 3298825"/>
                  <a:gd name="connsiteX16" fmla="*/ 574675 w 2974975"/>
                  <a:gd name="connsiteY16" fmla="*/ 482600 h 3298825"/>
                  <a:gd name="connsiteX17" fmla="*/ 565150 w 2974975"/>
                  <a:gd name="connsiteY17" fmla="*/ 539750 h 3298825"/>
                  <a:gd name="connsiteX18" fmla="*/ 209550 w 2974975"/>
                  <a:gd name="connsiteY18" fmla="*/ 708025 h 3298825"/>
                  <a:gd name="connsiteX19" fmla="*/ 587375 w 2974975"/>
                  <a:gd name="connsiteY19" fmla="*/ 536575 h 3298825"/>
                  <a:gd name="connsiteX20" fmla="*/ 584200 w 2974975"/>
                  <a:gd name="connsiteY20" fmla="*/ 606425 h 3298825"/>
                  <a:gd name="connsiteX21" fmla="*/ 612775 w 2974975"/>
                  <a:gd name="connsiteY21" fmla="*/ 609600 h 3298825"/>
                  <a:gd name="connsiteX22" fmla="*/ 609600 w 2974975"/>
                  <a:gd name="connsiteY22" fmla="*/ 822325 h 3298825"/>
                  <a:gd name="connsiteX23" fmla="*/ 698500 w 2974975"/>
                  <a:gd name="connsiteY23" fmla="*/ 828675 h 3298825"/>
                  <a:gd name="connsiteX24" fmla="*/ 704850 w 2974975"/>
                  <a:gd name="connsiteY24" fmla="*/ 1044575 h 3298825"/>
                  <a:gd name="connsiteX25" fmla="*/ 142875 w 2974975"/>
                  <a:gd name="connsiteY25" fmla="*/ 1343025 h 3298825"/>
                  <a:gd name="connsiteX26" fmla="*/ 723900 w 2974975"/>
                  <a:gd name="connsiteY26" fmla="*/ 1047750 h 3298825"/>
                  <a:gd name="connsiteX27" fmla="*/ 723900 w 2974975"/>
                  <a:gd name="connsiteY27" fmla="*/ 1123950 h 3298825"/>
                  <a:gd name="connsiteX28" fmla="*/ 796925 w 2974975"/>
                  <a:gd name="connsiteY28" fmla="*/ 1130300 h 3298825"/>
                  <a:gd name="connsiteX29" fmla="*/ 784225 w 2974975"/>
                  <a:gd name="connsiteY29" fmla="*/ 1203325 h 3298825"/>
                  <a:gd name="connsiteX30" fmla="*/ 860425 w 2974975"/>
                  <a:gd name="connsiteY30" fmla="*/ 1203325 h 3298825"/>
                  <a:gd name="connsiteX31" fmla="*/ 857250 w 2974975"/>
                  <a:gd name="connsiteY31" fmla="*/ 1285875 h 3298825"/>
                  <a:gd name="connsiteX32" fmla="*/ 933450 w 2974975"/>
                  <a:gd name="connsiteY32" fmla="*/ 1289050 h 3298825"/>
                  <a:gd name="connsiteX33" fmla="*/ 933450 w 2974975"/>
                  <a:gd name="connsiteY33" fmla="*/ 1368425 h 3298825"/>
                  <a:gd name="connsiteX34" fmla="*/ 974725 w 2974975"/>
                  <a:gd name="connsiteY34" fmla="*/ 1374775 h 3298825"/>
                  <a:gd name="connsiteX35" fmla="*/ 968375 w 2974975"/>
                  <a:gd name="connsiteY35" fmla="*/ 1460500 h 3298825"/>
                  <a:gd name="connsiteX36" fmla="*/ 1082675 w 2974975"/>
                  <a:gd name="connsiteY36" fmla="*/ 1463675 h 3298825"/>
                  <a:gd name="connsiteX37" fmla="*/ 1076325 w 2974975"/>
                  <a:gd name="connsiteY37" fmla="*/ 1546225 h 3298825"/>
                  <a:gd name="connsiteX38" fmla="*/ 269875 w 2974975"/>
                  <a:gd name="connsiteY38" fmla="*/ 1819275 h 3298825"/>
                  <a:gd name="connsiteX39" fmla="*/ 1089025 w 2974975"/>
                  <a:gd name="connsiteY39" fmla="*/ 1546225 h 3298825"/>
                  <a:gd name="connsiteX40" fmla="*/ 1089025 w 2974975"/>
                  <a:gd name="connsiteY40" fmla="*/ 1727200 h 3298825"/>
                  <a:gd name="connsiteX41" fmla="*/ 1171575 w 2974975"/>
                  <a:gd name="connsiteY41" fmla="*/ 1724025 h 3298825"/>
                  <a:gd name="connsiteX42" fmla="*/ 1174750 w 2974975"/>
                  <a:gd name="connsiteY42" fmla="*/ 1816100 h 3298825"/>
                  <a:gd name="connsiteX43" fmla="*/ 1241425 w 2974975"/>
                  <a:gd name="connsiteY43" fmla="*/ 1819275 h 3298825"/>
                  <a:gd name="connsiteX44" fmla="*/ 1244600 w 2974975"/>
                  <a:gd name="connsiteY44" fmla="*/ 1905000 h 3298825"/>
                  <a:gd name="connsiteX45" fmla="*/ 514350 w 2974975"/>
                  <a:gd name="connsiteY45" fmla="*/ 2314575 h 3298825"/>
                  <a:gd name="connsiteX46" fmla="*/ 1260475 w 2974975"/>
                  <a:gd name="connsiteY46" fmla="*/ 1901825 h 3298825"/>
                  <a:gd name="connsiteX47" fmla="*/ 1260475 w 2974975"/>
                  <a:gd name="connsiteY47" fmla="*/ 1993900 h 3298825"/>
                  <a:gd name="connsiteX48" fmla="*/ 1327150 w 2974975"/>
                  <a:gd name="connsiteY48" fmla="*/ 2003425 h 3298825"/>
                  <a:gd name="connsiteX49" fmla="*/ 1327150 w 2974975"/>
                  <a:gd name="connsiteY49" fmla="*/ 2092325 h 3298825"/>
                  <a:gd name="connsiteX50" fmla="*/ 1450975 w 2974975"/>
                  <a:gd name="connsiteY50" fmla="*/ 2092325 h 3298825"/>
                  <a:gd name="connsiteX51" fmla="*/ 1447800 w 2974975"/>
                  <a:gd name="connsiteY51" fmla="*/ 2184400 h 3298825"/>
                  <a:gd name="connsiteX52" fmla="*/ 1076325 w 2974975"/>
                  <a:gd name="connsiteY52" fmla="*/ 2279650 h 3298825"/>
                  <a:gd name="connsiteX53" fmla="*/ 1460500 w 2974975"/>
                  <a:gd name="connsiteY53" fmla="*/ 2184400 h 3298825"/>
                  <a:gd name="connsiteX54" fmla="*/ 1457325 w 2974975"/>
                  <a:gd name="connsiteY54" fmla="*/ 2282825 h 3298825"/>
                  <a:gd name="connsiteX55" fmla="*/ 1600200 w 2974975"/>
                  <a:gd name="connsiteY55" fmla="*/ 2289175 h 3298825"/>
                  <a:gd name="connsiteX56" fmla="*/ 1609725 w 2974975"/>
                  <a:gd name="connsiteY56" fmla="*/ 2387600 h 3298825"/>
                  <a:gd name="connsiteX57" fmla="*/ 1787525 w 2974975"/>
                  <a:gd name="connsiteY57" fmla="*/ 2393950 h 3298825"/>
                  <a:gd name="connsiteX58" fmla="*/ 1787525 w 2974975"/>
                  <a:gd name="connsiteY58" fmla="*/ 2511425 h 3298825"/>
                  <a:gd name="connsiteX59" fmla="*/ 2181225 w 2974975"/>
                  <a:gd name="connsiteY59" fmla="*/ 2511425 h 3298825"/>
                  <a:gd name="connsiteX60" fmla="*/ 2190750 w 2974975"/>
                  <a:gd name="connsiteY60" fmla="*/ 2670175 h 3298825"/>
                  <a:gd name="connsiteX61" fmla="*/ 2619375 w 2974975"/>
                  <a:gd name="connsiteY61" fmla="*/ 2670175 h 3298825"/>
                  <a:gd name="connsiteX62" fmla="*/ 2622550 w 2974975"/>
                  <a:gd name="connsiteY62" fmla="*/ 3292475 h 3298825"/>
                  <a:gd name="connsiteX63" fmla="*/ 2974975 w 2974975"/>
                  <a:gd name="connsiteY63" fmla="*/ 3298825 h 3298825"/>
                  <a:gd name="connsiteX0" fmla="*/ 425450 w 2974975"/>
                  <a:gd name="connsiteY0" fmla="*/ 0 h 3298825"/>
                  <a:gd name="connsiteX1" fmla="*/ 460375 w 2974975"/>
                  <a:gd name="connsiteY1" fmla="*/ 0 h 3298825"/>
                  <a:gd name="connsiteX2" fmla="*/ 463550 w 2974975"/>
                  <a:gd name="connsiteY2" fmla="*/ 69850 h 3298825"/>
                  <a:gd name="connsiteX3" fmla="*/ 463550 w 2974975"/>
                  <a:gd name="connsiteY3" fmla="*/ 69850 h 3298825"/>
                  <a:gd name="connsiteX4" fmla="*/ 0 w 2974975"/>
                  <a:gd name="connsiteY4" fmla="*/ 161925 h 3298825"/>
                  <a:gd name="connsiteX5" fmla="*/ 482600 w 2974975"/>
                  <a:gd name="connsiteY5" fmla="*/ 66675 h 3298825"/>
                  <a:gd name="connsiteX6" fmla="*/ 476250 w 2974975"/>
                  <a:gd name="connsiteY6" fmla="*/ 161925 h 3298825"/>
                  <a:gd name="connsiteX7" fmla="*/ 177800 w 2974975"/>
                  <a:gd name="connsiteY7" fmla="*/ 260350 h 3298825"/>
                  <a:gd name="connsiteX8" fmla="*/ 498475 w 2974975"/>
                  <a:gd name="connsiteY8" fmla="*/ 161925 h 3298825"/>
                  <a:gd name="connsiteX9" fmla="*/ 495300 w 2974975"/>
                  <a:gd name="connsiteY9" fmla="*/ 273050 h 3298825"/>
                  <a:gd name="connsiteX10" fmla="*/ 542925 w 2974975"/>
                  <a:gd name="connsiteY10" fmla="*/ 285750 h 3298825"/>
                  <a:gd name="connsiteX11" fmla="*/ 549275 w 2974975"/>
                  <a:gd name="connsiteY11" fmla="*/ 412750 h 3298825"/>
                  <a:gd name="connsiteX12" fmla="*/ 184150 w 2974975"/>
                  <a:gd name="connsiteY12" fmla="*/ 501650 h 3298825"/>
                  <a:gd name="connsiteX13" fmla="*/ 565150 w 2974975"/>
                  <a:gd name="connsiteY13" fmla="*/ 412750 h 3298825"/>
                  <a:gd name="connsiteX14" fmla="*/ 565150 w 2974975"/>
                  <a:gd name="connsiteY14" fmla="*/ 482600 h 3298825"/>
                  <a:gd name="connsiteX15" fmla="*/ 136525 w 2974975"/>
                  <a:gd name="connsiteY15" fmla="*/ 669925 h 3298825"/>
                  <a:gd name="connsiteX16" fmla="*/ 574675 w 2974975"/>
                  <a:gd name="connsiteY16" fmla="*/ 482600 h 3298825"/>
                  <a:gd name="connsiteX17" fmla="*/ 565150 w 2974975"/>
                  <a:gd name="connsiteY17" fmla="*/ 539750 h 3298825"/>
                  <a:gd name="connsiteX18" fmla="*/ 209550 w 2974975"/>
                  <a:gd name="connsiteY18" fmla="*/ 708025 h 3298825"/>
                  <a:gd name="connsiteX19" fmla="*/ 587375 w 2974975"/>
                  <a:gd name="connsiteY19" fmla="*/ 536575 h 3298825"/>
                  <a:gd name="connsiteX20" fmla="*/ 584200 w 2974975"/>
                  <a:gd name="connsiteY20" fmla="*/ 606425 h 3298825"/>
                  <a:gd name="connsiteX21" fmla="*/ 612775 w 2974975"/>
                  <a:gd name="connsiteY21" fmla="*/ 609600 h 3298825"/>
                  <a:gd name="connsiteX22" fmla="*/ 609600 w 2974975"/>
                  <a:gd name="connsiteY22" fmla="*/ 822325 h 3298825"/>
                  <a:gd name="connsiteX23" fmla="*/ 698500 w 2974975"/>
                  <a:gd name="connsiteY23" fmla="*/ 828675 h 3298825"/>
                  <a:gd name="connsiteX24" fmla="*/ 704850 w 2974975"/>
                  <a:gd name="connsiteY24" fmla="*/ 1044575 h 3298825"/>
                  <a:gd name="connsiteX25" fmla="*/ 142875 w 2974975"/>
                  <a:gd name="connsiteY25" fmla="*/ 1343025 h 3298825"/>
                  <a:gd name="connsiteX26" fmla="*/ 723900 w 2974975"/>
                  <a:gd name="connsiteY26" fmla="*/ 1047750 h 3298825"/>
                  <a:gd name="connsiteX27" fmla="*/ 723900 w 2974975"/>
                  <a:gd name="connsiteY27" fmla="*/ 1123950 h 3298825"/>
                  <a:gd name="connsiteX28" fmla="*/ 796925 w 2974975"/>
                  <a:gd name="connsiteY28" fmla="*/ 1130300 h 3298825"/>
                  <a:gd name="connsiteX29" fmla="*/ 784225 w 2974975"/>
                  <a:gd name="connsiteY29" fmla="*/ 1203325 h 3298825"/>
                  <a:gd name="connsiteX30" fmla="*/ 860425 w 2974975"/>
                  <a:gd name="connsiteY30" fmla="*/ 1203325 h 3298825"/>
                  <a:gd name="connsiteX31" fmla="*/ 857250 w 2974975"/>
                  <a:gd name="connsiteY31" fmla="*/ 1285875 h 3298825"/>
                  <a:gd name="connsiteX32" fmla="*/ 933450 w 2974975"/>
                  <a:gd name="connsiteY32" fmla="*/ 1289050 h 3298825"/>
                  <a:gd name="connsiteX33" fmla="*/ 933450 w 2974975"/>
                  <a:gd name="connsiteY33" fmla="*/ 1368425 h 3298825"/>
                  <a:gd name="connsiteX34" fmla="*/ 974725 w 2974975"/>
                  <a:gd name="connsiteY34" fmla="*/ 1374775 h 3298825"/>
                  <a:gd name="connsiteX35" fmla="*/ 968375 w 2974975"/>
                  <a:gd name="connsiteY35" fmla="*/ 1460500 h 3298825"/>
                  <a:gd name="connsiteX36" fmla="*/ 1082675 w 2974975"/>
                  <a:gd name="connsiteY36" fmla="*/ 1463675 h 3298825"/>
                  <a:gd name="connsiteX37" fmla="*/ 1076325 w 2974975"/>
                  <a:gd name="connsiteY37" fmla="*/ 1546225 h 3298825"/>
                  <a:gd name="connsiteX38" fmla="*/ 269875 w 2974975"/>
                  <a:gd name="connsiteY38" fmla="*/ 1819275 h 3298825"/>
                  <a:gd name="connsiteX39" fmla="*/ 1089025 w 2974975"/>
                  <a:gd name="connsiteY39" fmla="*/ 1546225 h 3298825"/>
                  <a:gd name="connsiteX40" fmla="*/ 1089025 w 2974975"/>
                  <a:gd name="connsiteY40" fmla="*/ 1727200 h 3298825"/>
                  <a:gd name="connsiteX41" fmla="*/ 1171575 w 2974975"/>
                  <a:gd name="connsiteY41" fmla="*/ 1724025 h 3298825"/>
                  <a:gd name="connsiteX42" fmla="*/ 1174750 w 2974975"/>
                  <a:gd name="connsiteY42" fmla="*/ 1816100 h 3298825"/>
                  <a:gd name="connsiteX43" fmla="*/ 1241425 w 2974975"/>
                  <a:gd name="connsiteY43" fmla="*/ 1819275 h 3298825"/>
                  <a:gd name="connsiteX44" fmla="*/ 1244600 w 2974975"/>
                  <a:gd name="connsiteY44" fmla="*/ 1905000 h 3298825"/>
                  <a:gd name="connsiteX45" fmla="*/ 514350 w 2974975"/>
                  <a:gd name="connsiteY45" fmla="*/ 2314575 h 3298825"/>
                  <a:gd name="connsiteX46" fmla="*/ 1260475 w 2974975"/>
                  <a:gd name="connsiteY46" fmla="*/ 1901825 h 3298825"/>
                  <a:gd name="connsiteX47" fmla="*/ 1260475 w 2974975"/>
                  <a:gd name="connsiteY47" fmla="*/ 1993900 h 3298825"/>
                  <a:gd name="connsiteX48" fmla="*/ 1327150 w 2974975"/>
                  <a:gd name="connsiteY48" fmla="*/ 2003425 h 3298825"/>
                  <a:gd name="connsiteX49" fmla="*/ 1327150 w 2974975"/>
                  <a:gd name="connsiteY49" fmla="*/ 2092325 h 3298825"/>
                  <a:gd name="connsiteX50" fmla="*/ 1450975 w 2974975"/>
                  <a:gd name="connsiteY50" fmla="*/ 2092325 h 3298825"/>
                  <a:gd name="connsiteX51" fmla="*/ 1447800 w 2974975"/>
                  <a:gd name="connsiteY51" fmla="*/ 2184400 h 3298825"/>
                  <a:gd name="connsiteX52" fmla="*/ 1460500 w 2974975"/>
                  <a:gd name="connsiteY52" fmla="*/ 2184400 h 3298825"/>
                  <a:gd name="connsiteX53" fmla="*/ 1457325 w 2974975"/>
                  <a:gd name="connsiteY53" fmla="*/ 2282825 h 3298825"/>
                  <a:gd name="connsiteX54" fmla="*/ 1600200 w 2974975"/>
                  <a:gd name="connsiteY54" fmla="*/ 2289175 h 3298825"/>
                  <a:gd name="connsiteX55" fmla="*/ 1609725 w 2974975"/>
                  <a:gd name="connsiteY55" fmla="*/ 2387600 h 3298825"/>
                  <a:gd name="connsiteX56" fmla="*/ 1787525 w 2974975"/>
                  <a:gd name="connsiteY56" fmla="*/ 2393950 h 3298825"/>
                  <a:gd name="connsiteX57" fmla="*/ 1787525 w 2974975"/>
                  <a:gd name="connsiteY57" fmla="*/ 2511425 h 3298825"/>
                  <a:gd name="connsiteX58" fmla="*/ 2181225 w 2974975"/>
                  <a:gd name="connsiteY58" fmla="*/ 2511425 h 3298825"/>
                  <a:gd name="connsiteX59" fmla="*/ 2190750 w 2974975"/>
                  <a:gd name="connsiteY59" fmla="*/ 2670175 h 3298825"/>
                  <a:gd name="connsiteX60" fmla="*/ 2619375 w 2974975"/>
                  <a:gd name="connsiteY60" fmla="*/ 2670175 h 3298825"/>
                  <a:gd name="connsiteX61" fmla="*/ 2622550 w 2974975"/>
                  <a:gd name="connsiteY61" fmla="*/ 3292475 h 3298825"/>
                  <a:gd name="connsiteX62" fmla="*/ 2974975 w 2974975"/>
                  <a:gd name="connsiteY62" fmla="*/ 3298825 h 3298825"/>
                  <a:gd name="connsiteX0" fmla="*/ 425450 w 2974975"/>
                  <a:gd name="connsiteY0" fmla="*/ 0 h 3298825"/>
                  <a:gd name="connsiteX1" fmla="*/ 460375 w 2974975"/>
                  <a:gd name="connsiteY1" fmla="*/ 0 h 3298825"/>
                  <a:gd name="connsiteX2" fmla="*/ 463550 w 2974975"/>
                  <a:gd name="connsiteY2" fmla="*/ 69850 h 3298825"/>
                  <a:gd name="connsiteX3" fmla="*/ 463550 w 2974975"/>
                  <a:gd name="connsiteY3" fmla="*/ 69850 h 3298825"/>
                  <a:gd name="connsiteX4" fmla="*/ 0 w 2974975"/>
                  <a:gd name="connsiteY4" fmla="*/ 161925 h 3298825"/>
                  <a:gd name="connsiteX5" fmla="*/ 482600 w 2974975"/>
                  <a:gd name="connsiteY5" fmla="*/ 66675 h 3298825"/>
                  <a:gd name="connsiteX6" fmla="*/ 476250 w 2974975"/>
                  <a:gd name="connsiteY6" fmla="*/ 161925 h 3298825"/>
                  <a:gd name="connsiteX7" fmla="*/ 177800 w 2974975"/>
                  <a:gd name="connsiteY7" fmla="*/ 260350 h 3298825"/>
                  <a:gd name="connsiteX8" fmla="*/ 498475 w 2974975"/>
                  <a:gd name="connsiteY8" fmla="*/ 161925 h 3298825"/>
                  <a:gd name="connsiteX9" fmla="*/ 495300 w 2974975"/>
                  <a:gd name="connsiteY9" fmla="*/ 273050 h 3298825"/>
                  <a:gd name="connsiteX10" fmla="*/ 542925 w 2974975"/>
                  <a:gd name="connsiteY10" fmla="*/ 285750 h 3298825"/>
                  <a:gd name="connsiteX11" fmla="*/ 549275 w 2974975"/>
                  <a:gd name="connsiteY11" fmla="*/ 412750 h 3298825"/>
                  <a:gd name="connsiteX12" fmla="*/ 184150 w 2974975"/>
                  <a:gd name="connsiteY12" fmla="*/ 501650 h 3298825"/>
                  <a:gd name="connsiteX13" fmla="*/ 565150 w 2974975"/>
                  <a:gd name="connsiteY13" fmla="*/ 412750 h 3298825"/>
                  <a:gd name="connsiteX14" fmla="*/ 565150 w 2974975"/>
                  <a:gd name="connsiteY14" fmla="*/ 482600 h 3298825"/>
                  <a:gd name="connsiteX15" fmla="*/ 136525 w 2974975"/>
                  <a:gd name="connsiteY15" fmla="*/ 669925 h 3298825"/>
                  <a:gd name="connsiteX16" fmla="*/ 574675 w 2974975"/>
                  <a:gd name="connsiteY16" fmla="*/ 482600 h 3298825"/>
                  <a:gd name="connsiteX17" fmla="*/ 565150 w 2974975"/>
                  <a:gd name="connsiteY17" fmla="*/ 539750 h 3298825"/>
                  <a:gd name="connsiteX18" fmla="*/ 209550 w 2974975"/>
                  <a:gd name="connsiteY18" fmla="*/ 708025 h 3298825"/>
                  <a:gd name="connsiteX19" fmla="*/ 587375 w 2974975"/>
                  <a:gd name="connsiteY19" fmla="*/ 536575 h 3298825"/>
                  <a:gd name="connsiteX20" fmla="*/ 584200 w 2974975"/>
                  <a:gd name="connsiteY20" fmla="*/ 606425 h 3298825"/>
                  <a:gd name="connsiteX21" fmla="*/ 612775 w 2974975"/>
                  <a:gd name="connsiteY21" fmla="*/ 609600 h 3298825"/>
                  <a:gd name="connsiteX22" fmla="*/ 609600 w 2974975"/>
                  <a:gd name="connsiteY22" fmla="*/ 822325 h 3298825"/>
                  <a:gd name="connsiteX23" fmla="*/ 698500 w 2974975"/>
                  <a:gd name="connsiteY23" fmla="*/ 828675 h 3298825"/>
                  <a:gd name="connsiteX24" fmla="*/ 704850 w 2974975"/>
                  <a:gd name="connsiteY24" fmla="*/ 1044575 h 3298825"/>
                  <a:gd name="connsiteX25" fmla="*/ 142875 w 2974975"/>
                  <a:gd name="connsiteY25" fmla="*/ 1343025 h 3298825"/>
                  <a:gd name="connsiteX26" fmla="*/ 723900 w 2974975"/>
                  <a:gd name="connsiteY26" fmla="*/ 1047750 h 3298825"/>
                  <a:gd name="connsiteX27" fmla="*/ 723900 w 2974975"/>
                  <a:gd name="connsiteY27" fmla="*/ 1123950 h 3298825"/>
                  <a:gd name="connsiteX28" fmla="*/ 796925 w 2974975"/>
                  <a:gd name="connsiteY28" fmla="*/ 1130300 h 3298825"/>
                  <a:gd name="connsiteX29" fmla="*/ 784225 w 2974975"/>
                  <a:gd name="connsiteY29" fmla="*/ 1203325 h 3298825"/>
                  <a:gd name="connsiteX30" fmla="*/ 860425 w 2974975"/>
                  <a:gd name="connsiteY30" fmla="*/ 1203325 h 3298825"/>
                  <a:gd name="connsiteX31" fmla="*/ 857250 w 2974975"/>
                  <a:gd name="connsiteY31" fmla="*/ 1285875 h 3298825"/>
                  <a:gd name="connsiteX32" fmla="*/ 933450 w 2974975"/>
                  <a:gd name="connsiteY32" fmla="*/ 1289050 h 3298825"/>
                  <a:gd name="connsiteX33" fmla="*/ 933450 w 2974975"/>
                  <a:gd name="connsiteY33" fmla="*/ 1368425 h 3298825"/>
                  <a:gd name="connsiteX34" fmla="*/ 974725 w 2974975"/>
                  <a:gd name="connsiteY34" fmla="*/ 1374775 h 3298825"/>
                  <a:gd name="connsiteX35" fmla="*/ 968375 w 2974975"/>
                  <a:gd name="connsiteY35" fmla="*/ 1460500 h 3298825"/>
                  <a:gd name="connsiteX36" fmla="*/ 1082675 w 2974975"/>
                  <a:gd name="connsiteY36" fmla="*/ 1463675 h 3298825"/>
                  <a:gd name="connsiteX37" fmla="*/ 1076325 w 2974975"/>
                  <a:gd name="connsiteY37" fmla="*/ 1546225 h 3298825"/>
                  <a:gd name="connsiteX38" fmla="*/ 269875 w 2974975"/>
                  <a:gd name="connsiteY38" fmla="*/ 1819275 h 3298825"/>
                  <a:gd name="connsiteX39" fmla="*/ 1089025 w 2974975"/>
                  <a:gd name="connsiteY39" fmla="*/ 1546225 h 3298825"/>
                  <a:gd name="connsiteX40" fmla="*/ 1089025 w 2974975"/>
                  <a:gd name="connsiteY40" fmla="*/ 1727200 h 3298825"/>
                  <a:gd name="connsiteX41" fmla="*/ 1171575 w 2974975"/>
                  <a:gd name="connsiteY41" fmla="*/ 1724025 h 3298825"/>
                  <a:gd name="connsiteX42" fmla="*/ 1174750 w 2974975"/>
                  <a:gd name="connsiteY42" fmla="*/ 1816100 h 3298825"/>
                  <a:gd name="connsiteX43" fmla="*/ 1241425 w 2974975"/>
                  <a:gd name="connsiteY43" fmla="*/ 1819275 h 3298825"/>
                  <a:gd name="connsiteX44" fmla="*/ 1244600 w 2974975"/>
                  <a:gd name="connsiteY44" fmla="*/ 1905000 h 3298825"/>
                  <a:gd name="connsiteX45" fmla="*/ 1260475 w 2974975"/>
                  <a:gd name="connsiteY45" fmla="*/ 1901825 h 3298825"/>
                  <a:gd name="connsiteX46" fmla="*/ 1260475 w 2974975"/>
                  <a:gd name="connsiteY46" fmla="*/ 1993900 h 3298825"/>
                  <a:gd name="connsiteX47" fmla="*/ 1327150 w 2974975"/>
                  <a:gd name="connsiteY47" fmla="*/ 2003425 h 3298825"/>
                  <a:gd name="connsiteX48" fmla="*/ 1327150 w 2974975"/>
                  <a:gd name="connsiteY48" fmla="*/ 2092325 h 3298825"/>
                  <a:gd name="connsiteX49" fmla="*/ 1450975 w 2974975"/>
                  <a:gd name="connsiteY49" fmla="*/ 2092325 h 3298825"/>
                  <a:gd name="connsiteX50" fmla="*/ 1447800 w 2974975"/>
                  <a:gd name="connsiteY50" fmla="*/ 2184400 h 3298825"/>
                  <a:gd name="connsiteX51" fmla="*/ 1460500 w 2974975"/>
                  <a:gd name="connsiteY51" fmla="*/ 2184400 h 3298825"/>
                  <a:gd name="connsiteX52" fmla="*/ 1457325 w 2974975"/>
                  <a:gd name="connsiteY52" fmla="*/ 2282825 h 3298825"/>
                  <a:gd name="connsiteX53" fmla="*/ 1600200 w 2974975"/>
                  <a:gd name="connsiteY53" fmla="*/ 2289175 h 3298825"/>
                  <a:gd name="connsiteX54" fmla="*/ 1609725 w 2974975"/>
                  <a:gd name="connsiteY54" fmla="*/ 2387600 h 3298825"/>
                  <a:gd name="connsiteX55" fmla="*/ 1787525 w 2974975"/>
                  <a:gd name="connsiteY55" fmla="*/ 2393950 h 3298825"/>
                  <a:gd name="connsiteX56" fmla="*/ 1787525 w 2974975"/>
                  <a:gd name="connsiteY56" fmla="*/ 2511425 h 3298825"/>
                  <a:gd name="connsiteX57" fmla="*/ 2181225 w 2974975"/>
                  <a:gd name="connsiteY57" fmla="*/ 2511425 h 3298825"/>
                  <a:gd name="connsiteX58" fmla="*/ 2190750 w 2974975"/>
                  <a:gd name="connsiteY58" fmla="*/ 2670175 h 3298825"/>
                  <a:gd name="connsiteX59" fmla="*/ 2619375 w 2974975"/>
                  <a:gd name="connsiteY59" fmla="*/ 2670175 h 3298825"/>
                  <a:gd name="connsiteX60" fmla="*/ 2622550 w 2974975"/>
                  <a:gd name="connsiteY60" fmla="*/ 3292475 h 3298825"/>
                  <a:gd name="connsiteX61" fmla="*/ 2974975 w 2974975"/>
                  <a:gd name="connsiteY61" fmla="*/ 3298825 h 3298825"/>
                  <a:gd name="connsiteX0" fmla="*/ 425450 w 2974975"/>
                  <a:gd name="connsiteY0" fmla="*/ 0 h 3298825"/>
                  <a:gd name="connsiteX1" fmla="*/ 460375 w 2974975"/>
                  <a:gd name="connsiteY1" fmla="*/ 0 h 3298825"/>
                  <a:gd name="connsiteX2" fmla="*/ 463550 w 2974975"/>
                  <a:gd name="connsiteY2" fmla="*/ 69850 h 3298825"/>
                  <a:gd name="connsiteX3" fmla="*/ 463550 w 2974975"/>
                  <a:gd name="connsiteY3" fmla="*/ 69850 h 3298825"/>
                  <a:gd name="connsiteX4" fmla="*/ 0 w 2974975"/>
                  <a:gd name="connsiteY4" fmla="*/ 161925 h 3298825"/>
                  <a:gd name="connsiteX5" fmla="*/ 482600 w 2974975"/>
                  <a:gd name="connsiteY5" fmla="*/ 66675 h 3298825"/>
                  <a:gd name="connsiteX6" fmla="*/ 476250 w 2974975"/>
                  <a:gd name="connsiteY6" fmla="*/ 161925 h 3298825"/>
                  <a:gd name="connsiteX7" fmla="*/ 177800 w 2974975"/>
                  <a:gd name="connsiteY7" fmla="*/ 260350 h 3298825"/>
                  <a:gd name="connsiteX8" fmla="*/ 498475 w 2974975"/>
                  <a:gd name="connsiteY8" fmla="*/ 161925 h 3298825"/>
                  <a:gd name="connsiteX9" fmla="*/ 495300 w 2974975"/>
                  <a:gd name="connsiteY9" fmla="*/ 273050 h 3298825"/>
                  <a:gd name="connsiteX10" fmla="*/ 542925 w 2974975"/>
                  <a:gd name="connsiteY10" fmla="*/ 285750 h 3298825"/>
                  <a:gd name="connsiteX11" fmla="*/ 549275 w 2974975"/>
                  <a:gd name="connsiteY11" fmla="*/ 412750 h 3298825"/>
                  <a:gd name="connsiteX12" fmla="*/ 184150 w 2974975"/>
                  <a:gd name="connsiteY12" fmla="*/ 501650 h 3298825"/>
                  <a:gd name="connsiteX13" fmla="*/ 565150 w 2974975"/>
                  <a:gd name="connsiteY13" fmla="*/ 412750 h 3298825"/>
                  <a:gd name="connsiteX14" fmla="*/ 565150 w 2974975"/>
                  <a:gd name="connsiteY14" fmla="*/ 482600 h 3298825"/>
                  <a:gd name="connsiteX15" fmla="*/ 136525 w 2974975"/>
                  <a:gd name="connsiteY15" fmla="*/ 669925 h 3298825"/>
                  <a:gd name="connsiteX16" fmla="*/ 574675 w 2974975"/>
                  <a:gd name="connsiteY16" fmla="*/ 482600 h 3298825"/>
                  <a:gd name="connsiteX17" fmla="*/ 565150 w 2974975"/>
                  <a:gd name="connsiteY17" fmla="*/ 539750 h 3298825"/>
                  <a:gd name="connsiteX18" fmla="*/ 209550 w 2974975"/>
                  <a:gd name="connsiteY18" fmla="*/ 708025 h 3298825"/>
                  <a:gd name="connsiteX19" fmla="*/ 587375 w 2974975"/>
                  <a:gd name="connsiteY19" fmla="*/ 536575 h 3298825"/>
                  <a:gd name="connsiteX20" fmla="*/ 584200 w 2974975"/>
                  <a:gd name="connsiteY20" fmla="*/ 606425 h 3298825"/>
                  <a:gd name="connsiteX21" fmla="*/ 612775 w 2974975"/>
                  <a:gd name="connsiteY21" fmla="*/ 609600 h 3298825"/>
                  <a:gd name="connsiteX22" fmla="*/ 609600 w 2974975"/>
                  <a:gd name="connsiteY22" fmla="*/ 822325 h 3298825"/>
                  <a:gd name="connsiteX23" fmla="*/ 698500 w 2974975"/>
                  <a:gd name="connsiteY23" fmla="*/ 828675 h 3298825"/>
                  <a:gd name="connsiteX24" fmla="*/ 704850 w 2974975"/>
                  <a:gd name="connsiteY24" fmla="*/ 1044575 h 3298825"/>
                  <a:gd name="connsiteX25" fmla="*/ 142875 w 2974975"/>
                  <a:gd name="connsiteY25" fmla="*/ 1343025 h 3298825"/>
                  <a:gd name="connsiteX26" fmla="*/ 723900 w 2974975"/>
                  <a:gd name="connsiteY26" fmla="*/ 1047750 h 3298825"/>
                  <a:gd name="connsiteX27" fmla="*/ 723900 w 2974975"/>
                  <a:gd name="connsiteY27" fmla="*/ 1123950 h 3298825"/>
                  <a:gd name="connsiteX28" fmla="*/ 796925 w 2974975"/>
                  <a:gd name="connsiteY28" fmla="*/ 1130300 h 3298825"/>
                  <a:gd name="connsiteX29" fmla="*/ 784225 w 2974975"/>
                  <a:gd name="connsiteY29" fmla="*/ 1203325 h 3298825"/>
                  <a:gd name="connsiteX30" fmla="*/ 860425 w 2974975"/>
                  <a:gd name="connsiteY30" fmla="*/ 1203325 h 3298825"/>
                  <a:gd name="connsiteX31" fmla="*/ 857250 w 2974975"/>
                  <a:gd name="connsiteY31" fmla="*/ 1285875 h 3298825"/>
                  <a:gd name="connsiteX32" fmla="*/ 933450 w 2974975"/>
                  <a:gd name="connsiteY32" fmla="*/ 1289050 h 3298825"/>
                  <a:gd name="connsiteX33" fmla="*/ 933450 w 2974975"/>
                  <a:gd name="connsiteY33" fmla="*/ 1368425 h 3298825"/>
                  <a:gd name="connsiteX34" fmla="*/ 974725 w 2974975"/>
                  <a:gd name="connsiteY34" fmla="*/ 1374775 h 3298825"/>
                  <a:gd name="connsiteX35" fmla="*/ 968375 w 2974975"/>
                  <a:gd name="connsiteY35" fmla="*/ 1460500 h 3298825"/>
                  <a:gd name="connsiteX36" fmla="*/ 1082675 w 2974975"/>
                  <a:gd name="connsiteY36" fmla="*/ 1463675 h 3298825"/>
                  <a:gd name="connsiteX37" fmla="*/ 1076325 w 2974975"/>
                  <a:gd name="connsiteY37" fmla="*/ 1546225 h 3298825"/>
                  <a:gd name="connsiteX38" fmla="*/ 1089025 w 2974975"/>
                  <a:gd name="connsiteY38" fmla="*/ 1546225 h 3298825"/>
                  <a:gd name="connsiteX39" fmla="*/ 1089025 w 2974975"/>
                  <a:gd name="connsiteY39" fmla="*/ 1727200 h 3298825"/>
                  <a:gd name="connsiteX40" fmla="*/ 1171575 w 2974975"/>
                  <a:gd name="connsiteY40" fmla="*/ 1724025 h 3298825"/>
                  <a:gd name="connsiteX41" fmla="*/ 1174750 w 2974975"/>
                  <a:gd name="connsiteY41" fmla="*/ 1816100 h 3298825"/>
                  <a:gd name="connsiteX42" fmla="*/ 1241425 w 2974975"/>
                  <a:gd name="connsiteY42" fmla="*/ 1819275 h 3298825"/>
                  <a:gd name="connsiteX43" fmla="*/ 1244600 w 2974975"/>
                  <a:gd name="connsiteY43" fmla="*/ 1905000 h 3298825"/>
                  <a:gd name="connsiteX44" fmla="*/ 1260475 w 2974975"/>
                  <a:gd name="connsiteY44" fmla="*/ 1901825 h 3298825"/>
                  <a:gd name="connsiteX45" fmla="*/ 1260475 w 2974975"/>
                  <a:gd name="connsiteY45" fmla="*/ 1993900 h 3298825"/>
                  <a:gd name="connsiteX46" fmla="*/ 1327150 w 2974975"/>
                  <a:gd name="connsiteY46" fmla="*/ 2003425 h 3298825"/>
                  <a:gd name="connsiteX47" fmla="*/ 1327150 w 2974975"/>
                  <a:gd name="connsiteY47" fmla="*/ 2092325 h 3298825"/>
                  <a:gd name="connsiteX48" fmla="*/ 1450975 w 2974975"/>
                  <a:gd name="connsiteY48" fmla="*/ 2092325 h 3298825"/>
                  <a:gd name="connsiteX49" fmla="*/ 1447800 w 2974975"/>
                  <a:gd name="connsiteY49" fmla="*/ 2184400 h 3298825"/>
                  <a:gd name="connsiteX50" fmla="*/ 1460500 w 2974975"/>
                  <a:gd name="connsiteY50" fmla="*/ 2184400 h 3298825"/>
                  <a:gd name="connsiteX51" fmla="*/ 1457325 w 2974975"/>
                  <a:gd name="connsiteY51" fmla="*/ 2282825 h 3298825"/>
                  <a:gd name="connsiteX52" fmla="*/ 1600200 w 2974975"/>
                  <a:gd name="connsiteY52" fmla="*/ 2289175 h 3298825"/>
                  <a:gd name="connsiteX53" fmla="*/ 1609725 w 2974975"/>
                  <a:gd name="connsiteY53" fmla="*/ 2387600 h 3298825"/>
                  <a:gd name="connsiteX54" fmla="*/ 1787525 w 2974975"/>
                  <a:gd name="connsiteY54" fmla="*/ 2393950 h 3298825"/>
                  <a:gd name="connsiteX55" fmla="*/ 1787525 w 2974975"/>
                  <a:gd name="connsiteY55" fmla="*/ 2511425 h 3298825"/>
                  <a:gd name="connsiteX56" fmla="*/ 2181225 w 2974975"/>
                  <a:gd name="connsiteY56" fmla="*/ 2511425 h 3298825"/>
                  <a:gd name="connsiteX57" fmla="*/ 2190750 w 2974975"/>
                  <a:gd name="connsiteY57" fmla="*/ 2670175 h 3298825"/>
                  <a:gd name="connsiteX58" fmla="*/ 2619375 w 2974975"/>
                  <a:gd name="connsiteY58" fmla="*/ 2670175 h 3298825"/>
                  <a:gd name="connsiteX59" fmla="*/ 2622550 w 2974975"/>
                  <a:gd name="connsiteY59" fmla="*/ 3292475 h 3298825"/>
                  <a:gd name="connsiteX60" fmla="*/ 2974975 w 2974975"/>
                  <a:gd name="connsiteY60" fmla="*/ 3298825 h 3298825"/>
                  <a:gd name="connsiteX0" fmla="*/ 425450 w 2974975"/>
                  <a:gd name="connsiteY0" fmla="*/ 0 h 3298825"/>
                  <a:gd name="connsiteX1" fmla="*/ 460375 w 2974975"/>
                  <a:gd name="connsiteY1" fmla="*/ 0 h 3298825"/>
                  <a:gd name="connsiteX2" fmla="*/ 463550 w 2974975"/>
                  <a:gd name="connsiteY2" fmla="*/ 69850 h 3298825"/>
                  <a:gd name="connsiteX3" fmla="*/ 463550 w 2974975"/>
                  <a:gd name="connsiteY3" fmla="*/ 69850 h 3298825"/>
                  <a:gd name="connsiteX4" fmla="*/ 0 w 2974975"/>
                  <a:gd name="connsiteY4" fmla="*/ 161925 h 3298825"/>
                  <a:gd name="connsiteX5" fmla="*/ 482600 w 2974975"/>
                  <a:gd name="connsiteY5" fmla="*/ 66675 h 3298825"/>
                  <a:gd name="connsiteX6" fmla="*/ 476250 w 2974975"/>
                  <a:gd name="connsiteY6" fmla="*/ 161925 h 3298825"/>
                  <a:gd name="connsiteX7" fmla="*/ 177800 w 2974975"/>
                  <a:gd name="connsiteY7" fmla="*/ 260350 h 3298825"/>
                  <a:gd name="connsiteX8" fmla="*/ 498475 w 2974975"/>
                  <a:gd name="connsiteY8" fmla="*/ 161925 h 3298825"/>
                  <a:gd name="connsiteX9" fmla="*/ 495300 w 2974975"/>
                  <a:gd name="connsiteY9" fmla="*/ 273050 h 3298825"/>
                  <a:gd name="connsiteX10" fmla="*/ 542925 w 2974975"/>
                  <a:gd name="connsiteY10" fmla="*/ 285750 h 3298825"/>
                  <a:gd name="connsiteX11" fmla="*/ 549275 w 2974975"/>
                  <a:gd name="connsiteY11" fmla="*/ 412750 h 3298825"/>
                  <a:gd name="connsiteX12" fmla="*/ 184150 w 2974975"/>
                  <a:gd name="connsiteY12" fmla="*/ 501650 h 3298825"/>
                  <a:gd name="connsiteX13" fmla="*/ 565150 w 2974975"/>
                  <a:gd name="connsiteY13" fmla="*/ 412750 h 3298825"/>
                  <a:gd name="connsiteX14" fmla="*/ 565150 w 2974975"/>
                  <a:gd name="connsiteY14" fmla="*/ 482600 h 3298825"/>
                  <a:gd name="connsiteX15" fmla="*/ 136525 w 2974975"/>
                  <a:gd name="connsiteY15" fmla="*/ 669925 h 3298825"/>
                  <a:gd name="connsiteX16" fmla="*/ 574675 w 2974975"/>
                  <a:gd name="connsiteY16" fmla="*/ 482600 h 3298825"/>
                  <a:gd name="connsiteX17" fmla="*/ 565150 w 2974975"/>
                  <a:gd name="connsiteY17" fmla="*/ 539750 h 3298825"/>
                  <a:gd name="connsiteX18" fmla="*/ 209550 w 2974975"/>
                  <a:gd name="connsiteY18" fmla="*/ 708025 h 3298825"/>
                  <a:gd name="connsiteX19" fmla="*/ 587375 w 2974975"/>
                  <a:gd name="connsiteY19" fmla="*/ 536575 h 3298825"/>
                  <a:gd name="connsiteX20" fmla="*/ 584200 w 2974975"/>
                  <a:gd name="connsiteY20" fmla="*/ 606425 h 3298825"/>
                  <a:gd name="connsiteX21" fmla="*/ 612775 w 2974975"/>
                  <a:gd name="connsiteY21" fmla="*/ 609600 h 3298825"/>
                  <a:gd name="connsiteX22" fmla="*/ 609600 w 2974975"/>
                  <a:gd name="connsiteY22" fmla="*/ 822325 h 3298825"/>
                  <a:gd name="connsiteX23" fmla="*/ 698500 w 2974975"/>
                  <a:gd name="connsiteY23" fmla="*/ 828675 h 3298825"/>
                  <a:gd name="connsiteX24" fmla="*/ 704850 w 2974975"/>
                  <a:gd name="connsiteY24" fmla="*/ 1044575 h 3298825"/>
                  <a:gd name="connsiteX25" fmla="*/ 723900 w 2974975"/>
                  <a:gd name="connsiteY25" fmla="*/ 1047750 h 3298825"/>
                  <a:gd name="connsiteX26" fmla="*/ 723900 w 2974975"/>
                  <a:gd name="connsiteY26" fmla="*/ 1123950 h 3298825"/>
                  <a:gd name="connsiteX27" fmla="*/ 796925 w 2974975"/>
                  <a:gd name="connsiteY27" fmla="*/ 1130300 h 3298825"/>
                  <a:gd name="connsiteX28" fmla="*/ 784225 w 2974975"/>
                  <a:gd name="connsiteY28" fmla="*/ 1203325 h 3298825"/>
                  <a:gd name="connsiteX29" fmla="*/ 860425 w 2974975"/>
                  <a:gd name="connsiteY29" fmla="*/ 1203325 h 3298825"/>
                  <a:gd name="connsiteX30" fmla="*/ 857250 w 2974975"/>
                  <a:gd name="connsiteY30" fmla="*/ 1285875 h 3298825"/>
                  <a:gd name="connsiteX31" fmla="*/ 933450 w 2974975"/>
                  <a:gd name="connsiteY31" fmla="*/ 1289050 h 3298825"/>
                  <a:gd name="connsiteX32" fmla="*/ 933450 w 2974975"/>
                  <a:gd name="connsiteY32" fmla="*/ 1368425 h 3298825"/>
                  <a:gd name="connsiteX33" fmla="*/ 974725 w 2974975"/>
                  <a:gd name="connsiteY33" fmla="*/ 1374775 h 3298825"/>
                  <a:gd name="connsiteX34" fmla="*/ 968375 w 2974975"/>
                  <a:gd name="connsiteY34" fmla="*/ 1460500 h 3298825"/>
                  <a:gd name="connsiteX35" fmla="*/ 1082675 w 2974975"/>
                  <a:gd name="connsiteY35" fmla="*/ 1463675 h 3298825"/>
                  <a:gd name="connsiteX36" fmla="*/ 1076325 w 2974975"/>
                  <a:gd name="connsiteY36" fmla="*/ 1546225 h 3298825"/>
                  <a:gd name="connsiteX37" fmla="*/ 1089025 w 2974975"/>
                  <a:gd name="connsiteY37" fmla="*/ 1546225 h 3298825"/>
                  <a:gd name="connsiteX38" fmla="*/ 1089025 w 2974975"/>
                  <a:gd name="connsiteY38" fmla="*/ 1727200 h 3298825"/>
                  <a:gd name="connsiteX39" fmla="*/ 1171575 w 2974975"/>
                  <a:gd name="connsiteY39" fmla="*/ 1724025 h 3298825"/>
                  <a:gd name="connsiteX40" fmla="*/ 1174750 w 2974975"/>
                  <a:gd name="connsiteY40" fmla="*/ 1816100 h 3298825"/>
                  <a:gd name="connsiteX41" fmla="*/ 1241425 w 2974975"/>
                  <a:gd name="connsiteY41" fmla="*/ 1819275 h 3298825"/>
                  <a:gd name="connsiteX42" fmla="*/ 1244600 w 2974975"/>
                  <a:gd name="connsiteY42" fmla="*/ 1905000 h 3298825"/>
                  <a:gd name="connsiteX43" fmla="*/ 1260475 w 2974975"/>
                  <a:gd name="connsiteY43" fmla="*/ 1901825 h 3298825"/>
                  <a:gd name="connsiteX44" fmla="*/ 1260475 w 2974975"/>
                  <a:gd name="connsiteY44" fmla="*/ 1993900 h 3298825"/>
                  <a:gd name="connsiteX45" fmla="*/ 1327150 w 2974975"/>
                  <a:gd name="connsiteY45" fmla="*/ 2003425 h 3298825"/>
                  <a:gd name="connsiteX46" fmla="*/ 1327150 w 2974975"/>
                  <a:gd name="connsiteY46" fmla="*/ 2092325 h 3298825"/>
                  <a:gd name="connsiteX47" fmla="*/ 1450975 w 2974975"/>
                  <a:gd name="connsiteY47" fmla="*/ 2092325 h 3298825"/>
                  <a:gd name="connsiteX48" fmla="*/ 1447800 w 2974975"/>
                  <a:gd name="connsiteY48" fmla="*/ 2184400 h 3298825"/>
                  <a:gd name="connsiteX49" fmla="*/ 1460500 w 2974975"/>
                  <a:gd name="connsiteY49" fmla="*/ 2184400 h 3298825"/>
                  <a:gd name="connsiteX50" fmla="*/ 1457325 w 2974975"/>
                  <a:gd name="connsiteY50" fmla="*/ 2282825 h 3298825"/>
                  <a:gd name="connsiteX51" fmla="*/ 1600200 w 2974975"/>
                  <a:gd name="connsiteY51" fmla="*/ 2289175 h 3298825"/>
                  <a:gd name="connsiteX52" fmla="*/ 1609725 w 2974975"/>
                  <a:gd name="connsiteY52" fmla="*/ 2387600 h 3298825"/>
                  <a:gd name="connsiteX53" fmla="*/ 1787525 w 2974975"/>
                  <a:gd name="connsiteY53" fmla="*/ 2393950 h 3298825"/>
                  <a:gd name="connsiteX54" fmla="*/ 1787525 w 2974975"/>
                  <a:gd name="connsiteY54" fmla="*/ 2511425 h 3298825"/>
                  <a:gd name="connsiteX55" fmla="*/ 2181225 w 2974975"/>
                  <a:gd name="connsiteY55" fmla="*/ 2511425 h 3298825"/>
                  <a:gd name="connsiteX56" fmla="*/ 2190750 w 2974975"/>
                  <a:gd name="connsiteY56" fmla="*/ 2670175 h 3298825"/>
                  <a:gd name="connsiteX57" fmla="*/ 2619375 w 2974975"/>
                  <a:gd name="connsiteY57" fmla="*/ 2670175 h 3298825"/>
                  <a:gd name="connsiteX58" fmla="*/ 2622550 w 2974975"/>
                  <a:gd name="connsiteY58" fmla="*/ 3292475 h 3298825"/>
                  <a:gd name="connsiteX59" fmla="*/ 2974975 w 2974975"/>
                  <a:gd name="connsiteY59" fmla="*/ 3298825 h 3298825"/>
                  <a:gd name="connsiteX0" fmla="*/ 425450 w 2974975"/>
                  <a:gd name="connsiteY0" fmla="*/ 0 h 3298825"/>
                  <a:gd name="connsiteX1" fmla="*/ 460375 w 2974975"/>
                  <a:gd name="connsiteY1" fmla="*/ 0 h 3298825"/>
                  <a:gd name="connsiteX2" fmla="*/ 463550 w 2974975"/>
                  <a:gd name="connsiteY2" fmla="*/ 69850 h 3298825"/>
                  <a:gd name="connsiteX3" fmla="*/ 463550 w 2974975"/>
                  <a:gd name="connsiteY3" fmla="*/ 69850 h 3298825"/>
                  <a:gd name="connsiteX4" fmla="*/ 0 w 2974975"/>
                  <a:gd name="connsiteY4" fmla="*/ 161925 h 3298825"/>
                  <a:gd name="connsiteX5" fmla="*/ 482600 w 2974975"/>
                  <a:gd name="connsiteY5" fmla="*/ 66675 h 3298825"/>
                  <a:gd name="connsiteX6" fmla="*/ 476250 w 2974975"/>
                  <a:gd name="connsiteY6" fmla="*/ 161925 h 3298825"/>
                  <a:gd name="connsiteX7" fmla="*/ 177800 w 2974975"/>
                  <a:gd name="connsiteY7" fmla="*/ 260350 h 3298825"/>
                  <a:gd name="connsiteX8" fmla="*/ 498475 w 2974975"/>
                  <a:gd name="connsiteY8" fmla="*/ 161925 h 3298825"/>
                  <a:gd name="connsiteX9" fmla="*/ 495300 w 2974975"/>
                  <a:gd name="connsiteY9" fmla="*/ 273050 h 3298825"/>
                  <a:gd name="connsiteX10" fmla="*/ 542925 w 2974975"/>
                  <a:gd name="connsiteY10" fmla="*/ 285750 h 3298825"/>
                  <a:gd name="connsiteX11" fmla="*/ 549275 w 2974975"/>
                  <a:gd name="connsiteY11" fmla="*/ 412750 h 3298825"/>
                  <a:gd name="connsiteX12" fmla="*/ 184150 w 2974975"/>
                  <a:gd name="connsiteY12" fmla="*/ 501650 h 3298825"/>
                  <a:gd name="connsiteX13" fmla="*/ 565150 w 2974975"/>
                  <a:gd name="connsiteY13" fmla="*/ 412750 h 3298825"/>
                  <a:gd name="connsiteX14" fmla="*/ 565150 w 2974975"/>
                  <a:gd name="connsiteY14" fmla="*/ 482600 h 3298825"/>
                  <a:gd name="connsiteX15" fmla="*/ 136525 w 2974975"/>
                  <a:gd name="connsiteY15" fmla="*/ 669925 h 3298825"/>
                  <a:gd name="connsiteX16" fmla="*/ 574675 w 2974975"/>
                  <a:gd name="connsiteY16" fmla="*/ 482600 h 3298825"/>
                  <a:gd name="connsiteX17" fmla="*/ 565150 w 2974975"/>
                  <a:gd name="connsiteY17" fmla="*/ 539750 h 3298825"/>
                  <a:gd name="connsiteX18" fmla="*/ 587375 w 2974975"/>
                  <a:gd name="connsiteY18" fmla="*/ 536575 h 3298825"/>
                  <a:gd name="connsiteX19" fmla="*/ 584200 w 2974975"/>
                  <a:gd name="connsiteY19" fmla="*/ 606425 h 3298825"/>
                  <a:gd name="connsiteX20" fmla="*/ 612775 w 2974975"/>
                  <a:gd name="connsiteY20" fmla="*/ 609600 h 3298825"/>
                  <a:gd name="connsiteX21" fmla="*/ 609600 w 2974975"/>
                  <a:gd name="connsiteY21" fmla="*/ 822325 h 3298825"/>
                  <a:gd name="connsiteX22" fmla="*/ 698500 w 2974975"/>
                  <a:gd name="connsiteY22" fmla="*/ 828675 h 3298825"/>
                  <a:gd name="connsiteX23" fmla="*/ 704850 w 2974975"/>
                  <a:gd name="connsiteY23" fmla="*/ 1044575 h 3298825"/>
                  <a:gd name="connsiteX24" fmla="*/ 723900 w 2974975"/>
                  <a:gd name="connsiteY24" fmla="*/ 1047750 h 3298825"/>
                  <a:gd name="connsiteX25" fmla="*/ 723900 w 2974975"/>
                  <a:gd name="connsiteY25" fmla="*/ 1123950 h 3298825"/>
                  <a:gd name="connsiteX26" fmla="*/ 796925 w 2974975"/>
                  <a:gd name="connsiteY26" fmla="*/ 1130300 h 3298825"/>
                  <a:gd name="connsiteX27" fmla="*/ 784225 w 2974975"/>
                  <a:gd name="connsiteY27" fmla="*/ 1203325 h 3298825"/>
                  <a:gd name="connsiteX28" fmla="*/ 860425 w 2974975"/>
                  <a:gd name="connsiteY28" fmla="*/ 1203325 h 3298825"/>
                  <a:gd name="connsiteX29" fmla="*/ 857250 w 2974975"/>
                  <a:gd name="connsiteY29" fmla="*/ 1285875 h 3298825"/>
                  <a:gd name="connsiteX30" fmla="*/ 933450 w 2974975"/>
                  <a:gd name="connsiteY30" fmla="*/ 1289050 h 3298825"/>
                  <a:gd name="connsiteX31" fmla="*/ 933450 w 2974975"/>
                  <a:gd name="connsiteY31" fmla="*/ 1368425 h 3298825"/>
                  <a:gd name="connsiteX32" fmla="*/ 974725 w 2974975"/>
                  <a:gd name="connsiteY32" fmla="*/ 1374775 h 3298825"/>
                  <a:gd name="connsiteX33" fmla="*/ 968375 w 2974975"/>
                  <a:gd name="connsiteY33" fmla="*/ 1460500 h 3298825"/>
                  <a:gd name="connsiteX34" fmla="*/ 1082675 w 2974975"/>
                  <a:gd name="connsiteY34" fmla="*/ 1463675 h 3298825"/>
                  <a:gd name="connsiteX35" fmla="*/ 1076325 w 2974975"/>
                  <a:gd name="connsiteY35" fmla="*/ 1546225 h 3298825"/>
                  <a:gd name="connsiteX36" fmla="*/ 1089025 w 2974975"/>
                  <a:gd name="connsiteY36" fmla="*/ 1546225 h 3298825"/>
                  <a:gd name="connsiteX37" fmla="*/ 1089025 w 2974975"/>
                  <a:gd name="connsiteY37" fmla="*/ 1727200 h 3298825"/>
                  <a:gd name="connsiteX38" fmla="*/ 1171575 w 2974975"/>
                  <a:gd name="connsiteY38" fmla="*/ 1724025 h 3298825"/>
                  <a:gd name="connsiteX39" fmla="*/ 1174750 w 2974975"/>
                  <a:gd name="connsiteY39" fmla="*/ 1816100 h 3298825"/>
                  <a:gd name="connsiteX40" fmla="*/ 1241425 w 2974975"/>
                  <a:gd name="connsiteY40" fmla="*/ 1819275 h 3298825"/>
                  <a:gd name="connsiteX41" fmla="*/ 1244600 w 2974975"/>
                  <a:gd name="connsiteY41" fmla="*/ 1905000 h 3298825"/>
                  <a:gd name="connsiteX42" fmla="*/ 1260475 w 2974975"/>
                  <a:gd name="connsiteY42" fmla="*/ 1901825 h 3298825"/>
                  <a:gd name="connsiteX43" fmla="*/ 1260475 w 2974975"/>
                  <a:gd name="connsiteY43" fmla="*/ 1993900 h 3298825"/>
                  <a:gd name="connsiteX44" fmla="*/ 1327150 w 2974975"/>
                  <a:gd name="connsiteY44" fmla="*/ 2003425 h 3298825"/>
                  <a:gd name="connsiteX45" fmla="*/ 1327150 w 2974975"/>
                  <a:gd name="connsiteY45" fmla="*/ 2092325 h 3298825"/>
                  <a:gd name="connsiteX46" fmla="*/ 1450975 w 2974975"/>
                  <a:gd name="connsiteY46" fmla="*/ 2092325 h 3298825"/>
                  <a:gd name="connsiteX47" fmla="*/ 1447800 w 2974975"/>
                  <a:gd name="connsiteY47" fmla="*/ 2184400 h 3298825"/>
                  <a:gd name="connsiteX48" fmla="*/ 1460500 w 2974975"/>
                  <a:gd name="connsiteY48" fmla="*/ 2184400 h 3298825"/>
                  <a:gd name="connsiteX49" fmla="*/ 1457325 w 2974975"/>
                  <a:gd name="connsiteY49" fmla="*/ 2282825 h 3298825"/>
                  <a:gd name="connsiteX50" fmla="*/ 1600200 w 2974975"/>
                  <a:gd name="connsiteY50" fmla="*/ 2289175 h 3298825"/>
                  <a:gd name="connsiteX51" fmla="*/ 1609725 w 2974975"/>
                  <a:gd name="connsiteY51" fmla="*/ 2387600 h 3298825"/>
                  <a:gd name="connsiteX52" fmla="*/ 1787525 w 2974975"/>
                  <a:gd name="connsiteY52" fmla="*/ 2393950 h 3298825"/>
                  <a:gd name="connsiteX53" fmla="*/ 1787525 w 2974975"/>
                  <a:gd name="connsiteY53" fmla="*/ 2511425 h 3298825"/>
                  <a:gd name="connsiteX54" fmla="*/ 2181225 w 2974975"/>
                  <a:gd name="connsiteY54" fmla="*/ 2511425 h 3298825"/>
                  <a:gd name="connsiteX55" fmla="*/ 2190750 w 2974975"/>
                  <a:gd name="connsiteY55" fmla="*/ 2670175 h 3298825"/>
                  <a:gd name="connsiteX56" fmla="*/ 2619375 w 2974975"/>
                  <a:gd name="connsiteY56" fmla="*/ 2670175 h 3298825"/>
                  <a:gd name="connsiteX57" fmla="*/ 2622550 w 2974975"/>
                  <a:gd name="connsiteY57" fmla="*/ 3292475 h 3298825"/>
                  <a:gd name="connsiteX58" fmla="*/ 2974975 w 2974975"/>
                  <a:gd name="connsiteY58" fmla="*/ 3298825 h 3298825"/>
                  <a:gd name="connsiteX0" fmla="*/ 425450 w 2974975"/>
                  <a:gd name="connsiteY0" fmla="*/ 0 h 3298825"/>
                  <a:gd name="connsiteX1" fmla="*/ 460375 w 2974975"/>
                  <a:gd name="connsiteY1" fmla="*/ 0 h 3298825"/>
                  <a:gd name="connsiteX2" fmla="*/ 463550 w 2974975"/>
                  <a:gd name="connsiteY2" fmla="*/ 69850 h 3298825"/>
                  <a:gd name="connsiteX3" fmla="*/ 463550 w 2974975"/>
                  <a:gd name="connsiteY3" fmla="*/ 69850 h 3298825"/>
                  <a:gd name="connsiteX4" fmla="*/ 0 w 2974975"/>
                  <a:gd name="connsiteY4" fmla="*/ 161925 h 3298825"/>
                  <a:gd name="connsiteX5" fmla="*/ 482600 w 2974975"/>
                  <a:gd name="connsiteY5" fmla="*/ 66675 h 3298825"/>
                  <a:gd name="connsiteX6" fmla="*/ 476250 w 2974975"/>
                  <a:gd name="connsiteY6" fmla="*/ 161925 h 3298825"/>
                  <a:gd name="connsiteX7" fmla="*/ 177800 w 2974975"/>
                  <a:gd name="connsiteY7" fmla="*/ 260350 h 3298825"/>
                  <a:gd name="connsiteX8" fmla="*/ 498475 w 2974975"/>
                  <a:gd name="connsiteY8" fmla="*/ 161925 h 3298825"/>
                  <a:gd name="connsiteX9" fmla="*/ 495300 w 2974975"/>
                  <a:gd name="connsiteY9" fmla="*/ 273050 h 3298825"/>
                  <a:gd name="connsiteX10" fmla="*/ 542925 w 2974975"/>
                  <a:gd name="connsiteY10" fmla="*/ 285750 h 3298825"/>
                  <a:gd name="connsiteX11" fmla="*/ 549275 w 2974975"/>
                  <a:gd name="connsiteY11" fmla="*/ 412750 h 3298825"/>
                  <a:gd name="connsiteX12" fmla="*/ 184150 w 2974975"/>
                  <a:gd name="connsiteY12" fmla="*/ 501650 h 3298825"/>
                  <a:gd name="connsiteX13" fmla="*/ 565150 w 2974975"/>
                  <a:gd name="connsiteY13" fmla="*/ 412750 h 3298825"/>
                  <a:gd name="connsiteX14" fmla="*/ 565150 w 2974975"/>
                  <a:gd name="connsiteY14" fmla="*/ 482600 h 3298825"/>
                  <a:gd name="connsiteX15" fmla="*/ 574675 w 2974975"/>
                  <a:gd name="connsiteY15" fmla="*/ 482600 h 3298825"/>
                  <a:gd name="connsiteX16" fmla="*/ 565150 w 2974975"/>
                  <a:gd name="connsiteY16" fmla="*/ 539750 h 3298825"/>
                  <a:gd name="connsiteX17" fmla="*/ 587375 w 2974975"/>
                  <a:gd name="connsiteY17" fmla="*/ 536575 h 3298825"/>
                  <a:gd name="connsiteX18" fmla="*/ 584200 w 2974975"/>
                  <a:gd name="connsiteY18" fmla="*/ 606425 h 3298825"/>
                  <a:gd name="connsiteX19" fmla="*/ 612775 w 2974975"/>
                  <a:gd name="connsiteY19" fmla="*/ 609600 h 3298825"/>
                  <a:gd name="connsiteX20" fmla="*/ 609600 w 2974975"/>
                  <a:gd name="connsiteY20" fmla="*/ 822325 h 3298825"/>
                  <a:gd name="connsiteX21" fmla="*/ 698500 w 2974975"/>
                  <a:gd name="connsiteY21" fmla="*/ 828675 h 3298825"/>
                  <a:gd name="connsiteX22" fmla="*/ 704850 w 2974975"/>
                  <a:gd name="connsiteY22" fmla="*/ 1044575 h 3298825"/>
                  <a:gd name="connsiteX23" fmla="*/ 723900 w 2974975"/>
                  <a:gd name="connsiteY23" fmla="*/ 1047750 h 3298825"/>
                  <a:gd name="connsiteX24" fmla="*/ 723900 w 2974975"/>
                  <a:gd name="connsiteY24" fmla="*/ 1123950 h 3298825"/>
                  <a:gd name="connsiteX25" fmla="*/ 796925 w 2974975"/>
                  <a:gd name="connsiteY25" fmla="*/ 1130300 h 3298825"/>
                  <a:gd name="connsiteX26" fmla="*/ 784225 w 2974975"/>
                  <a:gd name="connsiteY26" fmla="*/ 1203325 h 3298825"/>
                  <a:gd name="connsiteX27" fmla="*/ 860425 w 2974975"/>
                  <a:gd name="connsiteY27" fmla="*/ 1203325 h 3298825"/>
                  <a:gd name="connsiteX28" fmla="*/ 857250 w 2974975"/>
                  <a:gd name="connsiteY28" fmla="*/ 1285875 h 3298825"/>
                  <a:gd name="connsiteX29" fmla="*/ 933450 w 2974975"/>
                  <a:gd name="connsiteY29" fmla="*/ 1289050 h 3298825"/>
                  <a:gd name="connsiteX30" fmla="*/ 933450 w 2974975"/>
                  <a:gd name="connsiteY30" fmla="*/ 1368425 h 3298825"/>
                  <a:gd name="connsiteX31" fmla="*/ 974725 w 2974975"/>
                  <a:gd name="connsiteY31" fmla="*/ 1374775 h 3298825"/>
                  <a:gd name="connsiteX32" fmla="*/ 968375 w 2974975"/>
                  <a:gd name="connsiteY32" fmla="*/ 1460500 h 3298825"/>
                  <a:gd name="connsiteX33" fmla="*/ 1082675 w 2974975"/>
                  <a:gd name="connsiteY33" fmla="*/ 1463675 h 3298825"/>
                  <a:gd name="connsiteX34" fmla="*/ 1076325 w 2974975"/>
                  <a:gd name="connsiteY34" fmla="*/ 1546225 h 3298825"/>
                  <a:gd name="connsiteX35" fmla="*/ 1089025 w 2974975"/>
                  <a:gd name="connsiteY35" fmla="*/ 1546225 h 3298825"/>
                  <a:gd name="connsiteX36" fmla="*/ 1089025 w 2974975"/>
                  <a:gd name="connsiteY36" fmla="*/ 1727200 h 3298825"/>
                  <a:gd name="connsiteX37" fmla="*/ 1171575 w 2974975"/>
                  <a:gd name="connsiteY37" fmla="*/ 1724025 h 3298825"/>
                  <a:gd name="connsiteX38" fmla="*/ 1174750 w 2974975"/>
                  <a:gd name="connsiteY38" fmla="*/ 1816100 h 3298825"/>
                  <a:gd name="connsiteX39" fmla="*/ 1241425 w 2974975"/>
                  <a:gd name="connsiteY39" fmla="*/ 1819275 h 3298825"/>
                  <a:gd name="connsiteX40" fmla="*/ 1244600 w 2974975"/>
                  <a:gd name="connsiteY40" fmla="*/ 1905000 h 3298825"/>
                  <a:gd name="connsiteX41" fmla="*/ 1260475 w 2974975"/>
                  <a:gd name="connsiteY41" fmla="*/ 1901825 h 3298825"/>
                  <a:gd name="connsiteX42" fmla="*/ 1260475 w 2974975"/>
                  <a:gd name="connsiteY42" fmla="*/ 1993900 h 3298825"/>
                  <a:gd name="connsiteX43" fmla="*/ 1327150 w 2974975"/>
                  <a:gd name="connsiteY43" fmla="*/ 2003425 h 3298825"/>
                  <a:gd name="connsiteX44" fmla="*/ 1327150 w 2974975"/>
                  <a:gd name="connsiteY44" fmla="*/ 2092325 h 3298825"/>
                  <a:gd name="connsiteX45" fmla="*/ 1450975 w 2974975"/>
                  <a:gd name="connsiteY45" fmla="*/ 2092325 h 3298825"/>
                  <a:gd name="connsiteX46" fmla="*/ 1447800 w 2974975"/>
                  <a:gd name="connsiteY46" fmla="*/ 2184400 h 3298825"/>
                  <a:gd name="connsiteX47" fmla="*/ 1460500 w 2974975"/>
                  <a:gd name="connsiteY47" fmla="*/ 2184400 h 3298825"/>
                  <a:gd name="connsiteX48" fmla="*/ 1457325 w 2974975"/>
                  <a:gd name="connsiteY48" fmla="*/ 2282825 h 3298825"/>
                  <a:gd name="connsiteX49" fmla="*/ 1600200 w 2974975"/>
                  <a:gd name="connsiteY49" fmla="*/ 2289175 h 3298825"/>
                  <a:gd name="connsiteX50" fmla="*/ 1609725 w 2974975"/>
                  <a:gd name="connsiteY50" fmla="*/ 2387600 h 3298825"/>
                  <a:gd name="connsiteX51" fmla="*/ 1787525 w 2974975"/>
                  <a:gd name="connsiteY51" fmla="*/ 2393950 h 3298825"/>
                  <a:gd name="connsiteX52" fmla="*/ 1787525 w 2974975"/>
                  <a:gd name="connsiteY52" fmla="*/ 2511425 h 3298825"/>
                  <a:gd name="connsiteX53" fmla="*/ 2181225 w 2974975"/>
                  <a:gd name="connsiteY53" fmla="*/ 2511425 h 3298825"/>
                  <a:gd name="connsiteX54" fmla="*/ 2190750 w 2974975"/>
                  <a:gd name="connsiteY54" fmla="*/ 2670175 h 3298825"/>
                  <a:gd name="connsiteX55" fmla="*/ 2619375 w 2974975"/>
                  <a:gd name="connsiteY55" fmla="*/ 2670175 h 3298825"/>
                  <a:gd name="connsiteX56" fmla="*/ 2622550 w 2974975"/>
                  <a:gd name="connsiteY56" fmla="*/ 3292475 h 3298825"/>
                  <a:gd name="connsiteX57" fmla="*/ 2974975 w 2974975"/>
                  <a:gd name="connsiteY57" fmla="*/ 3298825 h 3298825"/>
                  <a:gd name="connsiteX0" fmla="*/ 425450 w 2974975"/>
                  <a:gd name="connsiteY0" fmla="*/ 0 h 3298825"/>
                  <a:gd name="connsiteX1" fmla="*/ 460375 w 2974975"/>
                  <a:gd name="connsiteY1" fmla="*/ 0 h 3298825"/>
                  <a:gd name="connsiteX2" fmla="*/ 463550 w 2974975"/>
                  <a:gd name="connsiteY2" fmla="*/ 69850 h 3298825"/>
                  <a:gd name="connsiteX3" fmla="*/ 463550 w 2974975"/>
                  <a:gd name="connsiteY3" fmla="*/ 69850 h 3298825"/>
                  <a:gd name="connsiteX4" fmla="*/ 0 w 2974975"/>
                  <a:gd name="connsiteY4" fmla="*/ 161925 h 3298825"/>
                  <a:gd name="connsiteX5" fmla="*/ 482600 w 2974975"/>
                  <a:gd name="connsiteY5" fmla="*/ 66675 h 3298825"/>
                  <a:gd name="connsiteX6" fmla="*/ 476250 w 2974975"/>
                  <a:gd name="connsiteY6" fmla="*/ 161925 h 3298825"/>
                  <a:gd name="connsiteX7" fmla="*/ 177800 w 2974975"/>
                  <a:gd name="connsiteY7" fmla="*/ 260350 h 3298825"/>
                  <a:gd name="connsiteX8" fmla="*/ 498475 w 2974975"/>
                  <a:gd name="connsiteY8" fmla="*/ 161925 h 3298825"/>
                  <a:gd name="connsiteX9" fmla="*/ 495300 w 2974975"/>
                  <a:gd name="connsiteY9" fmla="*/ 273050 h 3298825"/>
                  <a:gd name="connsiteX10" fmla="*/ 542925 w 2974975"/>
                  <a:gd name="connsiteY10" fmla="*/ 285750 h 3298825"/>
                  <a:gd name="connsiteX11" fmla="*/ 549275 w 2974975"/>
                  <a:gd name="connsiteY11" fmla="*/ 412750 h 3298825"/>
                  <a:gd name="connsiteX12" fmla="*/ 565150 w 2974975"/>
                  <a:gd name="connsiteY12" fmla="*/ 412750 h 3298825"/>
                  <a:gd name="connsiteX13" fmla="*/ 565150 w 2974975"/>
                  <a:gd name="connsiteY13" fmla="*/ 482600 h 3298825"/>
                  <a:gd name="connsiteX14" fmla="*/ 574675 w 2974975"/>
                  <a:gd name="connsiteY14" fmla="*/ 482600 h 3298825"/>
                  <a:gd name="connsiteX15" fmla="*/ 565150 w 2974975"/>
                  <a:gd name="connsiteY15" fmla="*/ 539750 h 3298825"/>
                  <a:gd name="connsiteX16" fmla="*/ 587375 w 2974975"/>
                  <a:gd name="connsiteY16" fmla="*/ 536575 h 3298825"/>
                  <a:gd name="connsiteX17" fmla="*/ 584200 w 2974975"/>
                  <a:gd name="connsiteY17" fmla="*/ 606425 h 3298825"/>
                  <a:gd name="connsiteX18" fmla="*/ 612775 w 2974975"/>
                  <a:gd name="connsiteY18" fmla="*/ 609600 h 3298825"/>
                  <a:gd name="connsiteX19" fmla="*/ 609600 w 2974975"/>
                  <a:gd name="connsiteY19" fmla="*/ 822325 h 3298825"/>
                  <a:gd name="connsiteX20" fmla="*/ 698500 w 2974975"/>
                  <a:gd name="connsiteY20" fmla="*/ 828675 h 3298825"/>
                  <a:gd name="connsiteX21" fmla="*/ 704850 w 2974975"/>
                  <a:gd name="connsiteY21" fmla="*/ 1044575 h 3298825"/>
                  <a:gd name="connsiteX22" fmla="*/ 723900 w 2974975"/>
                  <a:gd name="connsiteY22" fmla="*/ 1047750 h 3298825"/>
                  <a:gd name="connsiteX23" fmla="*/ 723900 w 2974975"/>
                  <a:gd name="connsiteY23" fmla="*/ 1123950 h 3298825"/>
                  <a:gd name="connsiteX24" fmla="*/ 796925 w 2974975"/>
                  <a:gd name="connsiteY24" fmla="*/ 1130300 h 3298825"/>
                  <a:gd name="connsiteX25" fmla="*/ 784225 w 2974975"/>
                  <a:gd name="connsiteY25" fmla="*/ 1203325 h 3298825"/>
                  <a:gd name="connsiteX26" fmla="*/ 860425 w 2974975"/>
                  <a:gd name="connsiteY26" fmla="*/ 1203325 h 3298825"/>
                  <a:gd name="connsiteX27" fmla="*/ 857250 w 2974975"/>
                  <a:gd name="connsiteY27" fmla="*/ 1285875 h 3298825"/>
                  <a:gd name="connsiteX28" fmla="*/ 933450 w 2974975"/>
                  <a:gd name="connsiteY28" fmla="*/ 1289050 h 3298825"/>
                  <a:gd name="connsiteX29" fmla="*/ 933450 w 2974975"/>
                  <a:gd name="connsiteY29" fmla="*/ 1368425 h 3298825"/>
                  <a:gd name="connsiteX30" fmla="*/ 974725 w 2974975"/>
                  <a:gd name="connsiteY30" fmla="*/ 1374775 h 3298825"/>
                  <a:gd name="connsiteX31" fmla="*/ 968375 w 2974975"/>
                  <a:gd name="connsiteY31" fmla="*/ 1460500 h 3298825"/>
                  <a:gd name="connsiteX32" fmla="*/ 1082675 w 2974975"/>
                  <a:gd name="connsiteY32" fmla="*/ 1463675 h 3298825"/>
                  <a:gd name="connsiteX33" fmla="*/ 1076325 w 2974975"/>
                  <a:gd name="connsiteY33" fmla="*/ 1546225 h 3298825"/>
                  <a:gd name="connsiteX34" fmla="*/ 1089025 w 2974975"/>
                  <a:gd name="connsiteY34" fmla="*/ 1546225 h 3298825"/>
                  <a:gd name="connsiteX35" fmla="*/ 1089025 w 2974975"/>
                  <a:gd name="connsiteY35" fmla="*/ 1727200 h 3298825"/>
                  <a:gd name="connsiteX36" fmla="*/ 1171575 w 2974975"/>
                  <a:gd name="connsiteY36" fmla="*/ 1724025 h 3298825"/>
                  <a:gd name="connsiteX37" fmla="*/ 1174750 w 2974975"/>
                  <a:gd name="connsiteY37" fmla="*/ 1816100 h 3298825"/>
                  <a:gd name="connsiteX38" fmla="*/ 1241425 w 2974975"/>
                  <a:gd name="connsiteY38" fmla="*/ 1819275 h 3298825"/>
                  <a:gd name="connsiteX39" fmla="*/ 1244600 w 2974975"/>
                  <a:gd name="connsiteY39" fmla="*/ 1905000 h 3298825"/>
                  <a:gd name="connsiteX40" fmla="*/ 1260475 w 2974975"/>
                  <a:gd name="connsiteY40" fmla="*/ 1901825 h 3298825"/>
                  <a:gd name="connsiteX41" fmla="*/ 1260475 w 2974975"/>
                  <a:gd name="connsiteY41" fmla="*/ 1993900 h 3298825"/>
                  <a:gd name="connsiteX42" fmla="*/ 1327150 w 2974975"/>
                  <a:gd name="connsiteY42" fmla="*/ 2003425 h 3298825"/>
                  <a:gd name="connsiteX43" fmla="*/ 1327150 w 2974975"/>
                  <a:gd name="connsiteY43" fmla="*/ 2092325 h 3298825"/>
                  <a:gd name="connsiteX44" fmla="*/ 1450975 w 2974975"/>
                  <a:gd name="connsiteY44" fmla="*/ 2092325 h 3298825"/>
                  <a:gd name="connsiteX45" fmla="*/ 1447800 w 2974975"/>
                  <a:gd name="connsiteY45" fmla="*/ 2184400 h 3298825"/>
                  <a:gd name="connsiteX46" fmla="*/ 1460500 w 2974975"/>
                  <a:gd name="connsiteY46" fmla="*/ 2184400 h 3298825"/>
                  <a:gd name="connsiteX47" fmla="*/ 1457325 w 2974975"/>
                  <a:gd name="connsiteY47" fmla="*/ 2282825 h 3298825"/>
                  <a:gd name="connsiteX48" fmla="*/ 1600200 w 2974975"/>
                  <a:gd name="connsiteY48" fmla="*/ 2289175 h 3298825"/>
                  <a:gd name="connsiteX49" fmla="*/ 1609725 w 2974975"/>
                  <a:gd name="connsiteY49" fmla="*/ 2387600 h 3298825"/>
                  <a:gd name="connsiteX50" fmla="*/ 1787525 w 2974975"/>
                  <a:gd name="connsiteY50" fmla="*/ 2393950 h 3298825"/>
                  <a:gd name="connsiteX51" fmla="*/ 1787525 w 2974975"/>
                  <a:gd name="connsiteY51" fmla="*/ 2511425 h 3298825"/>
                  <a:gd name="connsiteX52" fmla="*/ 2181225 w 2974975"/>
                  <a:gd name="connsiteY52" fmla="*/ 2511425 h 3298825"/>
                  <a:gd name="connsiteX53" fmla="*/ 2190750 w 2974975"/>
                  <a:gd name="connsiteY53" fmla="*/ 2670175 h 3298825"/>
                  <a:gd name="connsiteX54" fmla="*/ 2619375 w 2974975"/>
                  <a:gd name="connsiteY54" fmla="*/ 2670175 h 3298825"/>
                  <a:gd name="connsiteX55" fmla="*/ 2622550 w 2974975"/>
                  <a:gd name="connsiteY55" fmla="*/ 3292475 h 3298825"/>
                  <a:gd name="connsiteX56" fmla="*/ 2974975 w 2974975"/>
                  <a:gd name="connsiteY56" fmla="*/ 3298825 h 3298825"/>
                  <a:gd name="connsiteX0" fmla="*/ 425450 w 2974975"/>
                  <a:gd name="connsiteY0" fmla="*/ 0 h 3298825"/>
                  <a:gd name="connsiteX1" fmla="*/ 460375 w 2974975"/>
                  <a:gd name="connsiteY1" fmla="*/ 0 h 3298825"/>
                  <a:gd name="connsiteX2" fmla="*/ 463550 w 2974975"/>
                  <a:gd name="connsiteY2" fmla="*/ 69850 h 3298825"/>
                  <a:gd name="connsiteX3" fmla="*/ 463550 w 2974975"/>
                  <a:gd name="connsiteY3" fmla="*/ 69850 h 3298825"/>
                  <a:gd name="connsiteX4" fmla="*/ 0 w 2974975"/>
                  <a:gd name="connsiteY4" fmla="*/ 161925 h 3298825"/>
                  <a:gd name="connsiteX5" fmla="*/ 482600 w 2974975"/>
                  <a:gd name="connsiteY5" fmla="*/ 66675 h 3298825"/>
                  <a:gd name="connsiteX6" fmla="*/ 476250 w 2974975"/>
                  <a:gd name="connsiteY6" fmla="*/ 161925 h 3298825"/>
                  <a:gd name="connsiteX7" fmla="*/ 498475 w 2974975"/>
                  <a:gd name="connsiteY7" fmla="*/ 161925 h 3298825"/>
                  <a:gd name="connsiteX8" fmla="*/ 495300 w 2974975"/>
                  <a:gd name="connsiteY8" fmla="*/ 273050 h 3298825"/>
                  <a:gd name="connsiteX9" fmla="*/ 542925 w 2974975"/>
                  <a:gd name="connsiteY9" fmla="*/ 285750 h 3298825"/>
                  <a:gd name="connsiteX10" fmla="*/ 549275 w 2974975"/>
                  <a:gd name="connsiteY10" fmla="*/ 412750 h 3298825"/>
                  <a:gd name="connsiteX11" fmla="*/ 565150 w 2974975"/>
                  <a:gd name="connsiteY11" fmla="*/ 412750 h 3298825"/>
                  <a:gd name="connsiteX12" fmla="*/ 565150 w 2974975"/>
                  <a:gd name="connsiteY12" fmla="*/ 482600 h 3298825"/>
                  <a:gd name="connsiteX13" fmla="*/ 574675 w 2974975"/>
                  <a:gd name="connsiteY13" fmla="*/ 482600 h 3298825"/>
                  <a:gd name="connsiteX14" fmla="*/ 565150 w 2974975"/>
                  <a:gd name="connsiteY14" fmla="*/ 539750 h 3298825"/>
                  <a:gd name="connsiteX15" fmla="*/ 587375 w 2974975"/>
                  <a:gd name="connsiteY15" fmla="*/ 536575 h 3298825"/>
                  <a:gd name="connsiteX16" fmla="*/ 584200 w 2974975"/>
                  <a:gd name="connsiteY16" fmla="*/ 606425 h 3298825"/>
                  <a:gd name="connsiteX17" fmla="*/ 612775 w 2974975"/>
                  <a:gd name="connsiteY17" fmla="*/ 609600 h 3298825"/>
                  <a:gd name="connsiteX18" fmla="*/ 609600 w 2974975"/>
                  <a:gd name="connsiteY18" fmla="*/ 822325 h 3298825"/>
                  <a:gd name="connsiteX19" fmla="*/ 698500 w 2974975"/>
                  <a:gd name="connsiteY19" fmla="*/ 828675 h 3298825"/>
                  <a:gd name="connsiteX20" fmla="*/ 704850 w 2974975"/>
                  <a:gd name="connsiteY20" fmla="*/ 1044575 h 3298825"/>
                  <a:gd name="connsiteX21" fmla="*/ 723900 w 2974975"/>
                  <a:gd name="connsiteY21" fmla="*/ 1047750 h 3298825"/>
                  <a:gd name="connsiteX22" fmla="*/ 723900 w 2974975"/>
                  <a:gd name="connsiteY22" fmla="*/ 1123950 h 3298825"/>
                  <a:gd name="connsiteX23" fmla="*/ 796925 w 2974975"/>
                  <a:gd name="connsiteY23" fmla="*/ 1130300 h 3298825"/>
                  <a:gd name="connsiteX24" fmla="*/ 784225 w 2974975"/>
                  <a:gd name="connsiteY24" fmla="*/ 1203325 h 3298825"/>
                  <a:gd name="connsiteX25" fmla="*/ 860425 w 2974975"/>
                  <a:gd name="connsiteY25" fmla="*/ 1203325 h 3298825"/>
                  <a:gd name="connsiteX26" fmla="*/ 857250 w 2974975"/>
                  <a:gd name="connsiteY26" fmla="*/ 1285875 h 3298825"/>
                  <a:gd name="connsiteX27" fmla="*/ 933450 w 2974975"/>
                  <a:gd name="connsiteY27" fmla="*/ 1289050 h 3298825"/>
                  <a:gd name="connsiteX28" fmla="*/ 933450 w 2974975"/>
                  <a:gd name="connsiteY28" fmla="*/ 1368425 h 3298825"/>
                  <a:gd name="connsiteX29" fmla="*/ 974725 w 2974975"/>
                  <a:gd name="connsiteY29" fmla="*/ 1374775 h 3298825"/>
                  <a:gd name="connsiteX30" fmla="*/ 968375 w 2974975"/>
                  <a:gd name="connsiteY30" fmla="*/ 1460500 h 3298825"/>
                  <a:gd name="connsiteX31" fmla="*/ 1082675 w 2974975"/>
                  <a:gd name="connsiteY31" fmla="*/ 1463675 h 3298825"/>
                  <a:gd name="connsiteX32" fmla="*/ 1076325 w 2974975"/>
                  <a:gd name="connsiteY32" fmla="*/ 1546225 h 3298825"/>
                  <a:gd name="connsiteX33" fmla="*/ 1089025 w 2974975"/>
                  <a:gd name="connsiteY33" fmla="*/ 1546225 h 3298825"/>
                  <a:gd name="connsiteX34" fmla="*/ 1089025 w 2974975"/>
                  <a:gd name="connsiteY34" fmla="*/ 1727200 h 3298825"/>
                  <a:gd name="connsiteX35" fmla="*/ 1171575 w 2974975"/>
                  <a:gd name="connsiteY35" fmla="*/ 1724025 h 3298825"/>
                  <a:gd name="connsiteX36" fmla="*/ 1174750 w 2974975"/>
                  <a:gd name="connsiteY36" fmla="*/ 1816100 h 3298825"/>
                  <a:gd name="connsiteX37" fmla="*/ 1241425 w 2974975"/>
                  <a:gd name="connsiteY37" fmla="*/ 1819275 h 3298825"/>
                  <a:gd name="connsiteX38" fmla="*/ 1244600 w 2974975"/>
                  <a:gd name="connsiteY38" fmla="*/ 1905000 h 3298825"/>
                  <a:gd name="connsiteX39" fmla="*/ 1260475 w 2974975"/>
                  <a:gd name="connsiteY39" fmla="*/ 1901825 h 3298825"/>
                  <a:gd name="connsiteX40" fmla="*/ 1260475 w 2974975"/>
                  <a:gd name="connsiteY40" fmla="*/ 1993900 h 3298825"/>
                  <a:gd name="connsiteX41" fmla="*/ 1327150 w 2974975"/>
                  <a:gd name="connsiteY41" fmla="*/ 2003425 h 3298825"/>
                  <a:gd name="connsiteX42" fmla="*/ 1327150 w 2974975"/>
                  <a:gd name="connsiteY42" fmla="*/ 2092325 h 3298825"/>
                  <a:gd name="connsiteX43" fmla="*/ 1450975 w 2974975"/>
                  <a:gd name="connsiteY43" fmla="*/ 2092325 h 3298825"/>
                  <a:gd name="connsiteX44" fmla="*/ 1447800 w 2974975"/>
                  <a:gd name="connsiteY44" fmla="*/ 2184400 h 3298825"/>
                  <a:gd name="connsiteX45" fmla="*/ 1460500 w 2974975"/>
                  <a:gd name="connsiteY45" fmla="*/ 2184400 h 3298825"/>
                  <a:gd name="connsiteX46" fmla="*/ 1457325 w 2974975"/>
                  <a:gd name="connsiteY46" fmla="*/ 2282825 h 3298825"/>
                  <a:gd name="connsiteX47" fmla="*/ 1600200 w 2974975"/>
                  <a:gd name="connsiteY47" fmla="*/ 2289175 h 3298825"/>
                  <a:gd name="connsiteX48" fmla="*/ 1609725 w 2974975"/>
                  <a:gd name="connsiteY48" fmla="*/ 2387600 h 3298825"/>
                  <a:gd name="connsiteX49" fmla="*/ 1787525 w 2974975"/>
                  <a:gd name="connsiteY49" fmla="*/ 2393950 h 3298825"/>
                  <a:gd name="connsiteX50" fmla="*/ 1787525 w 2974975"/>
                  <a:gd name="connsiteY50" fmla="*/ 2511425 h 3298825"/>
                  <a:gd name="connsiteX51" fmla="*/ 2181225 w 2974975"/>
                  <a:gd name="connsiteY51" fmla="*/ 2511425 h 3298825"/>
                  <a:gd name="connsiteX52" fmla="*/ 2190750 w 2974975"/>
                  <a:gd name="connsiteY52" fmla="*/ 2670175 h 3298825"/>
                  <a:gd name="connsiteX53" fmla="*/ 2619375 w 2974975"/>
                  <a:gd name="connsiteY53" fmla="*/ 2670175 h 3298825"/>
                  <a:gd name="connsiteX54" fmla="*/ 2622550 w 2974975"/>
                  <a:gd name="connsiteY54" fmla="*/ 3292475 h 3298825"/>
                  <a:gd name="connsiteX55" fmla="*/ 2974975 w 2974975"/>
                  <a:gd name="connsiteY55" fmla="*/ 3298825 h 3298825"/>
                  <a:gd name="connsiteX0" fmla="*/ 0 w 2549525"/>
                  <a:gd name="connsiteY0" fmla="*/ 0 h 3298825"/>
                  <a:gd name="connsiteX1" fmla="*/ 34925 w 2549525"/>
                  <a:gd name="connsiteY1" fmla="*/ 0 h 3298825"/>
                  <a:gd name="connsiteX2" fmla="*/ 38100 w 2549525"/>
                  <a:gd name="connsiteY2" fmla="*/ 69850 h 3298825"/>
                  <a:gd name="connsiteX3" fmla="*/ 38100 w 2549525"/>
                  <a:gd name="connsiteY3" fmla="*/ 69850 h 3298825"/>
                  <a:gd name="connsiteX4" fmla="*/ 57150 w 2549525"/>
                  <a:gd name="connsiteY4" fmla="*/ 66675 h 3298825"/>
                  <a:gd name="connsiteX5" fmla="*/ 50800 w 2549525"/>
                  <a:gd name="connsiteY5" fmla="*/ 161925 h 3298825"/>
                  <a:gd name="connsiteX6" fmla="*/ 73025 w 2549525"/>
                  <a:gd name="connsiteY6" fmla="*/ 161925 h 3298825"/>
                  <a:gd name="connsiteX7" fmla="*/ 69850 w 2549525"/>
                  <a:gd name="connsiteY7" fmla="*/ 273050 h 3298825"/>
                  <a:gd name="connsiteX8" fmla="*/ 117475 w 2549525"/>
                  <a:gd name="connsiteY8" fmla="*/ 285750 h 3298825"/>
                  <a:gd name="connsiteX9" fmla="*/ 123825 w 2549525"/>
                  <a:gd name="connsiteY9" fmla="*/ 412750 h 3298825"/>
                  <a:gd name="connsiteX10" fmla="*/ 139700 w 2549525"/>
                  <a:gd name="connsiteY10" fmla="*/ 412750 h 3298825"/>
                  <a:gd name="connsiteX11" fmla="*/ 139700 w 2549525"/>
                  <a:gd name="connsiteY11" fmla="*/ 482600 h 3298825"/>
                  <a:gd name="connsiteX12" fmla="*/ 149225 w 2549525"/>
                  <a:gd name="connsiteY12" fmla="*/ 482600 h 3298825"/>
                  <a:gd name="connsiteX13" fmla="*/ 139700 w 2549525"/>
                  <a:gd name="connsiteY13" fmla="*/ 539750 h 3298825"/>
                  <a:gd name="connsiteX14" fmla="*/ 161925 w 2549525"/>
                  <a:gd name="connsiteY14" fmla="*/ 536575 h 3298825"/>
                  <a:gd name="connsiteX15" fmla="*/ 158750 w 2549525"/>
                  <a:gd name="connsiteY15" fmla="*/ 606425 h 3298825"/>
                  <a:gd name="connsiteX16" fmla="*/ 187325 w 2549525"/>
                  <a:gd name="connsiteY16" fmla="*/ 609600 h 3298825"/>
                  <a:gd name="connsiteX17" fmla="*/ 184150 w 2549525"/>
                  <a:gd name="connsiteY17" fmla="*/ 822325 h 3298825"/>
                  <a:gd name="connsiteX18" fmla="*/ 273050 w 2549525"/>
                  <a:gd name="connsiteY18" fmla="*/ 828675 h 3298825"/>
                  <a:gd name="connsiteX19" fmla="*/ 279400 w 2549525"/>
                  <a:gd name="connsiteY19" fmla="*/ 1044575 h 3298825"/>
                  <a:gd name="connsiteX20" fmla="*/ 298450 w 2549525"/>
                  <a:gd name="connsiteY20" fmla="*/ 1047750 h 3298825"/>
                  <a:gd name="connsiteX21" fmla="*/ 298450 w 2549525"/>
                  <a:gd name="connsiteY21" fmla="*/ 1123950 h 3298825"/>
                  <a:gd name="connsiteX22" fmla="*/ 371475 w 2549525"/>
                  <a:gd name="connsiteY22" fmla="*/ 1130300 h 3298825"/>
                  <a:gd name="connsiteX23" fmla="*/ 358775 w 2549525"/>
                  <a:gd name="connsiteY23" fmla="*/ 1203325 h 3298825"/>
                  <a:gd name="connsiteX24" fmla="*/ 434975 w 2549525"/>
                  <a:gd name="connsiteY24" fmla="*/ 1203325 h 3298825"/>
                  <a:gd name="connsiteX25" fmla="*/ 431800 w 2549525"/>
                  <a:gd name="connsiteY25" fmla="*/ 1285875 h 3298825"/>
                  <a:gd name="connsiteX26" fmla="*/ 508000 w 2549525"/>
                  <a:gd name="connsiteY26" fmla="*/ 1289050 h 3298825"/>
                  <a:gd name="connsiteX27" fmla="*/ 508000 w 2549525"/>
                  <a:gd name="connsiteY27" fmla="*/ 1368425 h 3298825"/>
                  <a:gd name="connsiteX28" fmla="*/ 549275 w 2549525"/>
                  <a:gd name="connsiteY28" fmla="*/ 1374775 h 3298825"/>
                  <a:gd name="connsiteX29" fmla="*/ 542925 w 2549525"/>
                  <a:gd name="connsiteY29" fmla="*/ 1460500 h 3298825"/>
                  <a:gd name="connsiteX30" fmla="*/ 657225 w 2549525"/>
                  <a:gd name="connsiteY30" fmla="*/ 1463675 h 3298825"/>
                  <a:gd name="connsiteX31" fmla="*/ 650875 w 2549525"/>
                  <a:gd name="connsiteY31" fmla="*/ 1546225 h 3298825"/>
                  <a:gd name="connsiteX32" fmla="*/ 663575 w 2549525"/>
                  <a:gd name="connsiteY32" fmla="*/ 1546225 h 3298825"/>
                  <a:gd name="connsiteX33" fmla="*/ 663575 w 2549525"/>
                  <a:gd name="connsiteY33" fmla="*/ 1727200 h 3298825"/>
                  <a:gd name="connsiteX34" fmla="*/ 746125 w 2549525"/>
                  <a:gd name="connsiteY34" fmla="*/ 1724025 h 3298825"/>
                  <a:gd name="connsiteX35" fmla="*/ 749300 w 2549525"/>
                  <a:gd name="connsiteY35" fmla="*/ 1816100 h 3298825"/>
                  <a:gd name="connsiteX36" fmla="*/ 815975 w 2549525"/>
                  <a:gd name="connsiteY36" fmla="*/ 1819275 h 3298825"/>
                  <a:gd name="connsiteX37" fmla="*/ 819150 w 2549525"/>
                  <a:gd name="connsiteY37" fmla="*/ 1905000 h 3298825"/>
                  <a:gd name="connsiteX38" fmla="*/ 835025 w 2549525"/>
                  <a:gd name="connsiteY38" fmla="*/ 1901825 h 3298825"/>
                  <a:gd name="connsiteX39" fmla="*/ 835025 w 2549525"/>
                  <a:gd name="connsiteY39" fmla="*/ 1993900 h 3298825"/>
                  <a:gd name="connsiteX40" fmla="*/ 901700 w 2549525"/>
                  <a:gd name="connsiteY40" fmla="*/ 2003425 h 3298825"/>
                  <a:gd name="connsiteX41" fmla="*/ 901700 w 2549525"/>
                  <a:gd name="connsiteY41" fmla="*/ 2092325 h 3298825"/>
                  <a:gd name="connsiteX42" fmla="*/ 1025525 w 2549525"/>
                  <a:gd name="connsiteY42" fmla="*/ 2092325 h 3298825"/>
                  <a:gd name="connsiteX43" fmla="*/ 1022350 w 2549525"/>
                  <a:gd name="connsiteY43" fmla="*/ 2184400 h 3298825"/>
                  <a:gd name="connsiteX44" fmla="*/ 1035050 w 2549525"/>
                  <a:gd name="connsiteY44" fmla="*/ 2184400 h 3298825"/>
                  <a:gd name="connsiteX45" fmla="*/ 1031875 w 2549525"/>
                  <a:gd name="connsiteY45" fmla="*/ 2282825 h 3298825"/>
                  <a:gd name="connsiteX46" fmla="*/ 1174750 w 2549525"/>
                  <a:gd name="connsiteY46" fmla="*/ 2289175 h 3298825"/>
                  <a:gd name="connsiteX47" fmla="*/ 1184275 w 2549525"/>
                  <a:gd name="connsiteY47" fmla="*/ 2387600 h 3298825"/>
                  <a:gd name="connsiteX48" fmla="*/ 1362075 w 2549525"/>
                  <a:gd name="connsiteY48" fmla="*/ 2393950 h 3298825"/>
                  <a:gd name="connsiteX49" fmla="*/ 1362075 w 2549525"/>
                  <a:gd name="connsiteY49" fmla="*/ 2511425 h 3298825"/>
                  <a:gd name="connsiteX50" fmla="*/ 1755775 w 2549525"/>
                  <a:gd name="connsiteY50" fmla="*/ 2511425 h 3298825"/>
                  <a:gd name="connsiteX51" fmla="*/ 1765300 w 2549525"/>
                  <a:gd name="connsiteY51" fmla="*/ 2670175 h 3298825"/>
                  <a:gd name="connsiteX52" fmla="*/ 2193925 w 2549525"/>
                  <a:gd name="connsiteY52" fmla="*/ 2670175 h 3298825"/>
                  <a:gd name="connsiteX53" fmla="*/ 2197100 w 2549525"/>
                  <a:gd name="connsiteY53" fmla="*/ 3292475 h 3298825"/>
                  <a:gd name="connsiteX54" fmla="*/ 2549525 w 2549525"/>
                  <a:gd name="connsiteY54" fmla="*/ 3298825 h 3298825"/>
                  <a:gd name="connsiteX0" fmla="*/ 0 w 2549525"/>
                  <a:gd name="connsiteY0" fmla="*/ 0 h 3298825"/>
                  <a:gd name="connsiteX1" fmla="*/ 34925 w 2549525"/>
                  <a:gd name="connsiteY1" fmla="*/ 0 h 3298825"/>
                  <a:gd name="connsiteX2" fmla="*/ 38100 w 2549525"/>
                  <a:gd name="connsiteY2" fmla="*/ 69850 h 3298825"/>
                  <a:gd name="connsiteX3" fmla="*/ 38100 w 2549525"/>
                  <a:gd name="connsiteY3" fmla="*/ 69850 h 3298825"/>
                  <a:gd name="connsiteX4" fmla="*/ 57150 w 2549525"/>
                  <a:gd name="connsiteY4" fmla="*/ 66675 h 3298825"/>
                  <a:gd name="connsiteX5" fmla="*/ 50800 w 2549525"/>
                  <a:gd name="connsiteY5" fmla="*/ 161925 h 3298825"/>
                  <a:gd name="connsiteX6" fmla="*/ 73025 w 2549525"/>
                  <a:gd name="connsiteY6" fmla="*/ 161925 h 3298825"/>
                  <a:gd name="connsiteX7" fmla="*/ 69850 w 2549525"/>
                  <a:gd name="connsiteY7" fmla="*/ 273050 h 3298825"/>
                  <a:gd name="connsiteX8" fmla="*/ 120650 w 2549525"/>
                  <a:gd name="connsiteY8" fmla="*/ 279400 h 3298825"/>
                  <a:gd name="connsiteX9" fmla="*/ 123825 w 2549525"/>
                  <a:gd name="connsiteY9" fmla="*/ 412750 h 3298825"/>
                  <a:gd name="connsiteX10" fmla="*/ 139700 w 2549525"/>
                  <a:gd name="connsiteY10" fmla="*/ 412750 h 3298825"/>
                  <a:gd name="connsiteX11" fmla="*/ 139700 w 2549525"/>
                  <a:gd name="connsiteY11" fmla="*/ 482600 h 3298825"/>
                  <a:gd name="connsiteX12" fmla="*/ 149225 w 2549525"/>
                  <a:gd name="connsiteY12" fmla="*/ 482600 h 3298825"/>
                  <a:gd name="connsiteX13" fmla="*/ 139700 w 2549525"/>
                  <a:gd name="connsiteY13" fmla="*/ 539750 h 3298825"/>
                  <a:gd name="connsiteX14" fmla="*/ 161925 w 2549525"/>
                  <a:gd name="connsiteY14" fmla="*/ 536575 h 3298825"/>
                  <a:gd name="connsiteX15" fmla="*/ 158750 w 2549525"/>
                  <a:gd name="connsiteY15" fmla="*/ 606425 h 3298825"/>
                  <a:gd name="connsiteX16" fmla="*/ 187325 w 2549525"/>
                  <a:gd name="connsiteY16" fmla="*/ 609600 h 3298825"/>
                  <a:gd name="connsiteX17" fmla="*/ 184150 w 2549525"/>
                  <a:gd name="connsiteY17" fmla="*/ 822325 h 3298825"/>
                  <a:gd name="connsiteX18" fmla="*/ 273050 w 2549525"/>
                  <a:gd name="connsiteY18" fmla="*/ 828675 h 3298825"/>
                  <a:gd name="connsiteX19" fmla="*/ 279400 w 2549525"/>
                  <a:gd name="connsiteY19" fmla="*/ 1044575 h 3298825"/>
                  <a:gd name="connsiteX20" fmla="*/ 298450 w 2549525"/>
                  <a:gd name="connsiteY20" fmla="*/ 1047750 h 3298825"/>
                  <a:gd name="connsiteX21" fmla="*/ 298450 w 2549525"/>
                  <a:gd name="connsiteY21" fmla="*/ 1123950 h 3298825"/>
                  <a:gd name="connsiteX22" fmla="*/ 371475 w 2549525"/>
                  <a:gd name="connsiteY22" fmla="*/ 1130300 h 3298825"/>
                  <a:gd name="connsiteX23" fmla="*/ 358775 w 2549525"/>
                  <a:gd name="connsiteY23" fmla="*/ 1203325 h 3298825"/>
                  <a:gd name="connsiteX24" fmla="*/ 434975 w 2549525"/>
                  <a:gd name="connsiteY24" fmla="*/ 1203325 h 3298825"/>
                  <a:gd name="connsiteX25" fmla="*/ 431800 w 2549525"/>
                  <a:gd name="connsiteY25" fmla="*/ 1285875 h 3298825"/>
                  <a:gd name="connsiteX26" fmla="*/ 508000 w 2549525"/>
                  <a:gd name="connsiteY26" fmla="*/ 1289050 h 3298825"/>
                  <a:gd name="connsiteX27" fmla="*/ 508000 w 2549525"/>
                  <a:gd name="connsiteY27" fmla="*/ 1368425 h 3298825"/>
                  <a:gd name="connsiteX28" fmla="*/ 549275 w 2549525"/>
                  <a:gd name="connsiteY28" fmla="*/ 1374775 h 3298825"/>
                  <a:gd name="connsiteX29" fmla="*/ 542925 w 2549525"/>
                  <a:gd name="connsiteY29" fmla="*/ 1460500 h 3298825"/>
                  <a:gd name="connsiteX30" fmla="*/ 657225 w 2549525"/>
                  <a:gd name="connsiteY30" fmla="*/ 1463675 h 3298825"/>
                  <a:gd name="connsiteX31" fmla="*/ 650875 w 2549525"/>
                  <a:gd name="connsiteY31" fmla="*/ 1546225 h 3298825"/>
                  <a:gd name="connsiteX32" fmla="*/ 663575 w 2549525"/>
                  <a:gd name="connsiteY32" fmla="*/ 1546225 h 3298825"/>
                  <a:gd name="connsiteX33" fmla="*/ 663575 w 2549525"/>
                  <a:gd name="connsiteY33" fmla="*/ 1727200 h 3298825"/>
                  <a:gd name="connsiteX34" fmla="*/ 746125 w 2549525"/>
                  <a:gd name="connsiteY34" fmla="*/ 1724025 h 3298825"/>
                  <a:gd name="connsiteX35" fmla="*/ 749300 w 2549525"/>
                  <a:gd name="connsiteY35" fmla="*/ 1816100 h 3298825"/>
                  <a:gd name="connsiteX36" fmla="*/ 815975 w 2549525"/>
                  <a:gd name="connsiteY36" fmla="*/ 1819275 h 3298825"/>
                  <a:gd name="connsiteX37" fmla="*/ 819150 w 2549525"/>
                  <a:gd name="connsiteY37" fmla="*/ 1905000 h 3298825"/>
                  <a:gd name="connsiteX38" fmla="*/ 835025 w 2549525"/>
                  <a:gd name="connsiteY38" fmla="*/ 1901825 h 3298825"/>
                  <a:gd name="connsiteX39" fmla="*/ 835025 w 2549525"/>
                  <a:gd name="connsiteY39" fmla="*/ 1993900 h 3298825"/>
                  <a:gd name="connsiteX40" fmla="*/ 901700 w 2549525"/>
                  <a:gd name="connsiteY40" fmla="*/ 2003425 h 3298825"/>
                  <a:gd name="connsiteX41" fmla="*/ 901700 w 2549525"/>
                  <a:gd name="connsiteY41" fmla="*/ 2092325 h 3298825"/>
                  <a:gd name="connsiteX42" fmla="*/ 1025525 w 2549525"/>
                  <a:gd name="connsiteY42" fmla="*/ 2092325 h 3298825"/>
                  <a:gd name="connsiteX43" fmla="*/ 1022350 w 2549525"/>
                  <a:gd name="connsiteY43" fmla="*/ 2184400 h 3298825"/>
                  <a:gd name="connsiteX44" fmla="*/ 1035050 w 2549525"/>
                  <a:gd name="connsiteY44" fmla="*/ 2184400 h 3298825"/>
                  <a:gd name="connsiteX45" fmla="*/ 1031875 w 2549525"/>
                  <a:gd name="connsiteY45" fmla="*/ 2282825 h 3298825"/>
                  <a:gd name="connsiteX46" fmla="*/ 1174750 w 2549525"/>
                  <a:gd name="connsiteY46" fmla="*/ 2289175 h 3298825"/>
                  <a:gd name="connsiteX47" fmla="*/ 1184275 w 2549525"/>
                  <a:gd name="connsiteY47" fmla="*/ 2387600 h 3298825"/>
                  <a:gd name="connsiteX48" fmla="*/ 1362075 w 2549525"/>
                  <a:gd name="connsiteY48" fmla="*/ 2393950 h 3298825"/>
                  <a:gd name="connsiteX49" fmla="*/ 1362075 w 2549525"/>
                  <a:gd name="connsiteY49" fmla="*/ 2511425 h 3298825"/>
                  <a:gd name="connsiteX50" fmla="*/ 1755775 w 2549525"/>
                  <a:gd name="connsiteY50" fmla="*/ 2511425 h 3298825"/>
                  <a:gd name="connsiteX51" fmla="*/ 1765300 w 2549525"/>
                  <a:gd name="connsiteY51" fmla="*/ 2670175 h 3298825"/>
                  <a:gd name="connsiteX52" fmla="*/ 2193925 w 2549525"/>
                  <a:gd name="connsiteY52" fmla="*/ 2670175 h 3298825"/>
                  <a:gd name="connsiteX53" fmla="*/ 2197100 w 2549525"/>
                  <a:gd name="connsiteY53" fmla="*/ 3292475 h 3298825"/>
                  <a:gd name="connsiteX54" fmla="*/ 2549525 w 2549525"/>
                  <a:gd name="connsiteY54" fmla="*/ 3298825 h 3298825"/>
                  <a:gd name="connsiteX0" fmla="*/ 0 w 2549525"/>
                  <a:gd name="connsiteY0" fmla="*/ 0 h 3298825"/>
                  <a:gd name="connsiteX1" fmla="*/ 34925 w 2549525"/>
                  <a:gd name="connsiteY1" fmla="*/ 0 h 3298825"/>
                  <a:gd name="connsiteX2" fmla="*/ 38100 w 2549525"/>
                  <a:gd name="connsiteY2" fmla="*/ 69850 h 3298825"/>
                  <a:gd name="connsiteX3" fmla="*/ 38100 w 2549525"/>
                  <a:gd name="connsiteY3" fmla="*/ 69850 h 3298825"/>
                  <a:gd name="connsiteX4" fmla="*/ 57150 w 2549525"/>
                  <a:gd name="connsiteY4" fmla="*/ 66675 h 3298825"/>
                  <a:gd name="connsiteX5" fmla="*/ 50800 w 2549525"/>
                  <a:gd name="connsiteY5" fmla="*/ 161925 h 3298825"/>
                  <a:gd name="connsiteX6" fmla="*/ 73025 w 2549525"/>
                  <a:gd name="connsiteY6" fmla="*/ 161925 h 3298825"/>
                  <a:gd name="connsiteX7" fmla="*/ 69850 w 2549525"/>
                  <a:gd name="connsiteY7" fmla="*/ 273050 h 3298825"/>
                  <a:gd name="connsiteX8" fmla="*/ 120650 w 2549525"/>
                  <a:gd name="connsiteY8" fmla="*/ 269875 h 3298825"/>
                  <a:gd name="connsiteX9" fmla="*/ 123825 w 2549525"/>
                  <a:gd name="connsiteY9" fmla="*/ 412750 h 3298825"/>
                  <a:gd name="connsiteX10" fmla="*/ 139700 w 2549525"/>
                  <a:gd name="connsiteY10" fmla="*/ 412750 h 3298825"/>
                  <a:gd name="connsiteX11" fmla="*/ 139700 w 2549525"/>
                  <a:gd name="connsiteY11" fmla="*/ 482600 h 3298825"/>
                  <a:gd name="connsiteX12" fmla="*/ 149225 w 2549525"/>
                  <a:gd name="connsiteY12" fmla="*/ 482600 h 3298825"/>
                  <a:gd name="connsiteX13" fmla="*/ 139700 w 2549525"/>
                  <a:gd name="connsiteY13" fmla="*/ 539750 h 3298825"/>
                  <a:gd name="connsiteX14" fmla="*/ 161925 w 2549525"/>
                  <a:gd name="connsiteY14" fmla="*/ 536575 h 3298825"/>
                  <a:gd name="connsiteX15" fmla="*/ 158750 w 2549525"/>
                  <a:gd name="connsiteY15" fmla="*/ 606425 h 3298825"/>
                  <a:gd name="connsiteX16" fmla="*/ 187325 w 2549525"/>
                  <a:gd name="connsiteY16" fmla="*/ 609600 h 3298825"/>
                  <a:gd name="connsiteX17" fmla="*/ 184150 w 2549525"/>
                  <a:gd name="connsiteY17" fmla="*/ 822325 h 3298825"/>
                  <a:gd name="connsiteX18" fmla="*/ 273050 w 2549525"/>
                  <a:gd name="connsiteY18" fmla="*/ 828675 h 3298825"/>
                  <a:gd name="connsiteX19" fmla="*/ 279400 w 2549525"/>
                  <a:gd name="connsiteY19" fmla="*/ 1044575 h 3298825"/>
                  <a:gd name="connsiteX20" fmla="*/ 298450 w 2549525"/>
                  <a:gd name="connsiteY20" fmla="*/ 1047750 h 3298825"/>
                  <a:gd name="connsiteX21" fmla="*/ 298450 w 2549525"/>
                  <a:gd name="connsiteY21" fmla="*/ 1123950 h 3298825"/>
                  <a:gd name="connsiteX22" fmla="*/ 371475 w 2549525"/>
                  <a:gd name="connsiteY22" fmla="*/ 1130300 h 3298825"/>
                  <a:gd name="connsiteX23" fmla="*/ 358775 w 2549525"/>
                  <a:gd name="connsiteY23" fmla="*/ 1203325 h 3298825"/>
                  <a:gd name="connsiteX24" fmla="*/ 434975 w 2549525"/>
                  <a:gd name="connsiteY24" fmla="*/ 1203325 h 3298825"/>
                  <a:gd name="connsiteX25" fmla="*/ 431800 w 2549525"/>
                  <a:gd name="connsiteY25" fmla="*/ 1285875 h 3298825"/>
                  <a:gd name="connsiteX26" fmla="*/ 508000 w 2549525"/>
                  <a:gd name="connsiteY26" fmla="*/ 1289050 h 3298825"/>
                  <a:gd name="connsiteX27" fmla="*/ 508000 w 2549525"/>
                  <a:gd name="connsiteY27" fmla="*/ 1368425 h 3298825"/>
                  <a:gd name="connsiteX28" fmla="*/ 549275 w 2549525"/>
                  <a:gd name="connsiteY28" fmla="*/ 1374775 h 3298825"/>
                  <a:gd name="connsiteX29" fmla="*/ 542925 w 2549525"/>
                  <a:gd name="connsiteY29" fmla="*/ 1460500 h 3298825"/>
                  <a:gd name="connsiteX30" fmla="*/ 657225 w 2549525"/>
                  <a:gd name="connsiteY30" fmla="*/ 1463675 h 3298825"/>
                  <a:gd name="connsiteX31" fmla="*/ 650875 w 2549525"/>
                  <a:gd name="connsiteY31" fmla="*/ 1546225 h 3298825"/>
                  <a:gd name="connsiteX32" fmla="*/ 663575 w 2549525"/>
                  <a:gd name="connsiteY32" fmla="*/ 1546225 h 3298825"/>
                  <a:gd name="connsiteX33" fmla="*/ 663575 w 2549525"/>
                  <a:gd name="connsiteY33" fmla="*/ 1727200 h 3298825"/>
                  <a:gd name="connsiteX34" fmla="*/ 746125 w 2549525"/>
                  <a:gd name="connsiteY34" fmla="*/ 1724025 h 3298825"/>
                  <a:gd name="connsiteX35" fmla="*/ 749300 w 2549525"/>
                  <a:gd name="connsiteY35" fmla="*/ 1816100 h 3298825"/>
                  <a:gd name="connsiteX36" fmla="*/ 815975 w 2549525"/>
                  <a:gd name="connsiteY36" fmla="*/ 1819275 h 3298825"/>
                  <a:gd name="connsiteX37" fmla="*/ 819150 w 2549525"/>
                  <a:gd name="connsiteY37" fmla="*/ 1905000 h 3298825"/>
                  <a:gd name="connsiteX38" fmla="*/ 835025 w 2549525"/>
                  <a:gd name="connsiteY38" fmla="*/ 1901825 h 3298825"/>
                  <a:gd name="connsiteX39" fmla="*/ 835025 w 2549525"/>
                  <a:gd name="connsiteY39" fmla="*/ 1993900 h 3298825"/>
                  <a:gd name="connsiteX40" fmla="*/ 901700 w 2549525"/>
                  <a:gd name="connsiteY40" fmla="*/ 2003425 h 3298825"/>
                  <a:gd name="connsiteX41" fmla="*/ 901700 w 2549525"/>
                  <a:gd name="connsiteY41" fmla="*/ 2092325 h 3298825"/>
                  <a:gd name="connsiteX42" fmla="*/ 1025525 w 2549525"/>
                  <a:gd name="connsiteY42" fmla="*/ 2092325 h 3298825"/>
                  <a:gd name="connsiteX43" fmla="*/ 1022350 w 2549525"/>
                  <a:gd name="connsiteY43" fmla="*/ 2184400 h 3298825"/>
                  <a:gd name="connsiteX44" fmla="*/ 1035050 w 2549525"/>
                  <a:gd name="connsiteY44" fmla="*/ 2184400 h 3298825"/>
                  <a:gd name="connsiteX45" fmla="*/ 1031875 w 2549525"/>
                  <a:gd name="connsiteY45" fmla="*/ 2282825 h 3298825"/>
                  <a:gd name="connsiteX46" fmla="*/ 1174750 w 2549525"/>
                  <a:gd name="connsiteY46" fmla="*/ 2289175 h 3298825"/>
                  <a:gd name="connsiteX47" fmla="*/ 1184275 w 2549525"/>
                  <a:gd name="connsiteY47" fmla="*/ 2387600 h 3298825"/>
                  <a:gd name="connsiteX48" fmla="*/ 1362075 w 2549525"/>
                  <a:gd name="connsiteY48" fmla="*/ 2393950 h 3298825"/>
                  <a:gd name="connsiteX49" fmla="*/ 1362075 w 2549525"/>
                  <a:gd name="connsiteY49" fmla="*/ 2511425 h 3298825"/>
                  <a:gd name="connsiteX50" fmla="*/ 1755775 w 2549525"/>
                  <a:gd name="connsiteY50" fmla="*/ 2511425 h 3298825"/>
                  <a:gd name="connsiteX51" fmla="*/ 1765300 w 2549525"/>
                  <a:gd name="connsiteY51" fmla="*/ 2670175 h 3298825"/>
                  <a:gd name="connsiteX52" fmla="*/ 2193925 w 2549525"/>
                  <a:gd name="connsiteY52" fmla="*/ 2670175 h 3298825"/>
                  <a:gd name="connsiteX53" fmla="*/ 2197100 w 2549525"/>
                  <a:gd name="connsiteY53" fmla="*/ 3292475 h 3298825"/>
                  <a:gd name="connsiteX54" fmla="*/ 2549525 w 2549525"/>
                  <a:gd name="connsiteY54" fmla="*/ 3298825 h 3298825"/>
                  <a:gd name="connsiteX0" fmla="*/ 0 w 2549525"/>
                  <a:gd name="connsiteY0" fmla="*/ 0 h 3298825"/>
                  <a:gd name="connsiteX1" fmla="*/ 34925 w 2549525"/>
                  <a:gd name="connsiteY1" fmla="*/ 0 h 3298825"/>
                  <a:gd name="connsiteX2" fmla="*/ 38100 w 2549525"/>
                  <a:gd name="connsiteY2" fmla="*/ 69850 h 3298825"/>
                  <a:gd name="connsiteX3" fmla="*/ 38100 w 2549525"/>
                  <a:gd name="connsiteY3" fmla="*/ 69850 h 3298825"/>
                  <a:gd name="connsiteX4" fmla="*/ 57150 w 2549525"/>
                  <a:gd name="connsiteY4" fmla="*/ 66675 h 3298825"/>
                  <a:gd name="connsiteX5" fmla="*/ 50800 w 2549525"/>
                  <a:gd name="connsiteY5" fmla="*/ 161925 h 3298825"/>
                  <a:gd name="connsiteX6" fmla="*/ 73025 w 2549525"/>
                  <a:gd name="connsiteY6" fmla="*/ 161925 h 3298825"/>
                  <a:gd name="connsiteX7" fmla="*/ 69850 w 2549525"/>
                  <a:gd name="connsiteY7" fmla="*/ 273050 h 3298825"/>
                  <a:gd name="connsiteX8" fmla="*/ 123825 w 2549525"/>
                  <a:gd name="connsiteY8" fmla="*/ 276225 h 3298825"/>
                  <a:gd name="connsiteX9" fmla="*/ 123825 w 2549525"/>
                  <a:gd name="connsiteY9" fmla="*/ 412750 h 3298825"/>
                  <a:gd name="connsiteX10" fmla="*/ 139700 w 2549525"/>
                  <a:gd name="connsiteY10" fmla="*/ 412750 h 3298825"/>
                  <a:gd name="connsiteX11" fmla="*/ 139700 w 2549525"/>
                  <a:gd name="connsiteY11" fmla="*/ 482600 h 3298825"/>
                  <a:gd name="connsiteX12" fmla="*/ 149225 w 2549525"/>
                  <a:gd name="connsiteY12" fmla="*/ 482600 h 3298825"/>
                  <a:gd name="connsiteX13" fmla="*/ 139700 w 2549525"/>
                  <a:gd name="connsiteY13" fmla="*/ 539750 h 3298825"/>
                  <a:gd name="connsiteX14" fmla="*/ 161925 w 2549525"/>
                  <a:gd name="connsiteY14" fmla="*/ 536575 h 3298825"/>
                  <a:gd name="connsiteX15" fmla="*/ 158750 w 2549525"/>
                  <a:gd name="connsiteY15" fmla="*/ 606425 h 3298825"/>
                  <a:gd name="connsiteX16" fmla="*/ 187325 w 2549525"/>
                  <a:gd name="connsiteY16" fmla="*/ 609600 h 3298825"/>
                  <a:gd name="connsiteX17" fmla="*/ 184150 w 2549525"/>
                  <a:gd name="connsiteY17" fmla="*/ 822325 h 3298825"/>
                  <a:gd name="connsiteX18" fmla="*/ 273050 w 2549525"/>
                  <a:gd name="connsiteY18" fmla="*/ 828675 h 3298825"/>
                  <a:gd name="connsiteX19" fmla="*/ 279400 w 2549525"/>
                  <a:gd name="connsiteY19" fmla="*/ 1044575 h 3298825"/>
                  <a:gd name="connsiteX20" fmla="*/ 298450 w 2549525"/>
                  <a:gd name="connsiteY20" fmla="*/ 1047750 h 3298825"/>
                  <a:gd name="connsiteX21" fmla="*/ 298450 w 2549525"/>
                  <a:gd name="connsiteY21" fmla="*/ 1123950 h 3298825"/>
                  <a:gd name="connsiteX22" fmla="*/ 371475 w 2549525"/>
                  <a:gd name="connsiteY22" fmla="*/ 1130300 h 3298825"/>
                  <a:gd name="connsiteX23" fmla="*/ 358775 w 2549525"/>
                  <a:gd name="connsiteY23" fmla="*/ 1203325 h 3298825"/>
                  <a:gd name="connsiteX24" fmla="*/ 434975 w 2549525"/>
                  <a:gd name="connsiteY24" fmla="*/ 1203325 h 3298825"/>
                  <a:gd name="connsiteX25" fmla="*/ 431800 w 2549525"/>
                  <a:gd name="connsiteY25" fmla="*/ 1285875 h 3298825"/>
                  <a:gd name="connsiteX26" fmla="*/ 508000 w 2549525"/>
                  <a:gd name="connsiteY26" fmla="*/ 1289050 h 3298825"/>
                  <a:gd name="connsiteX27" fmla="*/ 508000 w 2549525"/>
                  <a:gd name="connsiteY27" fmla="*/ 1368425 h 3298825"/>
                  <a:gd name="connsiteX28" fmla="*/ 549275 w 2549525"/>
                  <a:gd name="connsiteY28" fmla="*/ 1374775 h 3298825"/>
                  <a:gd name="connsiteX29" fmla="*/ 542925 w 2549525"/>
                  <a:gd name="connsiteY29" fmla="*/ 1460500 h 3298825"/>
                  <a:gd name="connsiteX30" fmla="*/ 657225 w 2549525"/>
                  <a:gd name="connsiteY30" fmla="*/ 1463675 h 3298825"/>
                  <a:gd name="connsiteX31" fmla="*/ 650875 w 2549525"/>
                  <a:gd name="connsiteY31" fmla="*/ 1546225 h 3298825"/>
                  <a:gd name="connsiteX32" fmla="*/ 663575 w 2549525"/>
                  <a:gd name="connsiteY32" fmla="*/ 1546225 h 3298825"/>
                  <a:gd name="connsiteX33" fmla="*/ 663575 w 2549525"/>
                  <a:gd name="connsiteY33" fmla="*/ 1727200 h 3298825"/>
                  <a:gd name="connsiteX34" fmla="*/ 746125 w 2549525"/>
                  <a:gd name="connsiteY34" fmla="*/ 1724025 h 3298825"/>
                  <a:gd name="connsiteX35" fmla="*/ 749300 w 2549525"/>
                  <a:gd name="connsiteY35" fmla="*/ 1816100 h 3298825"/>
                  <a:gd name="connsiteX36" fmla="*/ 815975 w 2549525"/>
                  <a:gd name="connsiteY36" fmla="*/ 1819275 h 3298825"/>
                  <a:gd name="connsiteX37" fmla="*/ 819150 w 2549525"/>
                  <a:gd name="connsiteY37" fmla="*/ 1905000 h 3298825"/>
                  <a:gd name="connsiteX38" fmla="*/ 835025 w 2549525"/>
                  <a:gd name="connsiteY38" fmla="*/ 1901825 h 3298825"/>
                  <a:gd name="connsiteX39" fmla="*/ 835025 w 2549525"/>
                  <a:gd name="connsiteY39" fmla="*/ 1993900 h 3298825"/>
                  <a:gd name="connsiteX40" fmla="*/ 901700 w 2549525"/>
                  <a:gd name="connsiteY40" fmla="*/ 2003425 h 3298825"/>
                  <a:gd name="connsiteX41" fmla="*/ 901700 w 2549525"/>
                  <a:gd name="connsiteY41" fmla="*/ 2092325 h 3298825"/>
                  <a:gd name="connsiteX42" fmla="*/ 1025525 w 2549525"/>
                  <a:gd name="connsiteY42" fmla="*/ 2092325 h 3298825"/>
                  <a:gd name="connsiteX43" fmla="*/ 1022350 w 2549525"/>
                  <a:gd name="connsiteY43" fmla="*/ 2184400 h 3298825"/>
                  <a:gd name="connsiteX44" fmla="*/ 1035050 w 2549525"/>
                  <a:gd name="connsiteY44" fmla="*/ 2184400 h 3298825"/>
                  <a:gd name="connsiteX45" fmla="*/ 1031875 w 2549525"/>
                  <a:gd name="connsiteY45" fmla="*/ 2282825 h 3298825"/>
                  <a:gd name="connsiteX46" fmla="*/ 1174750 w 2549525"/>
                  <a:gd name="connsiteY46" fmla="*/ 2289175 h 3298825"/>
                  <a:gd name="connsiteX47" fmla="*/ 1184275 w 2549525"/>
                  <a:gd name="connsiteY47" fmla="*/ 2387600 h 3298825"/>
                  <a:gd name="connsiteX48" fmla="*/ 1362075 w 2549525"/>
                  <a:gd name="connsiteY48" fmla="*/ 2393950 h 3298825"/>
                  <a:gd name="connsiteX49" fmla="*/ 1362075 w 2549525"/>
                  <a:gd name="connsiteY49" fmla="*/ 2511425 h 3298825"/>
                  <a:gd name="connsiteX50" fmla="*/ 1755775 w 2549525"/>
                  <a:gd name="connsiteY50" fmla="*/ 2511425 h 3298825"/>
                  <a:gd name="connsiteX51" fmla="*/ 1765300 w 2549525"/>
                  <a:gd name="connsiteY51" fmla="*/ 2670175 h 3298825"/>
                  <a:gd name="connsiteX52" fmla="*/ 2193925 w 2549525"/>
                  <a:gd name="connsiteY52" fmla="*/ 2670175 h 3298825"/>
                  <a:gd name="connsiteX53" fmla="*/ 2197100 w 2549525"/>
                  <a:gd name="connsiteY53" fmla="*/ 3292475 h 3298825"/>
                  <a:gd name="connsiteX54" fmla="*/ 2549525 w 2549525"/>
                  <a:gd name="connsiteY54" fmla="*/ 3298825 h 3298825"/>
                  <a:gd name="connsiteX0" fmla="*/ 0 w 2549525"/>
                  <a:gd name="connsiteY0" fmla="*/ 0 h 3298825"/>
                  <a:gd name="connsiteX1" fmla="*/ 34925 w 2549525"/>
                  <a:gd name="connsiteY1" fmla="*/ 0 h 3298825"/>
                  <a:gd name="connsiteX2" fmla="*/ 38100 w 2549525"/>
                  <a:gd name="connsiteY2" fmla="*/ 69850 h 3298825"/>
                  <a:gd name="connsiteX3" fmla="*/ 38100 w 2549525"/>
                  <a:gd name="connsiteY3" fmla="*/ 69850 h 3298825"/>
                  <a:gd name="connsiteX4" fmla="*/ 57150 w 2549525"/>
                  <a:gd name="connsiteY4" fmla="*/ 66675 h 3298825"/>
                  <a:gd name="connsiteX5" fmla="*/ 50800 w 2549525"/>
                  <a:gd name="connsiteY5" fmla="*/ 161925 h 3298825"/>
                  <a:gd name="connsiteX6" fmla="*/ 73025 w 2549525"/>
                  <a:gd name="connsiteY6" fmla="*/ 161925 h 3298825"/>
                  <a:gd name="connsiteX7" fmla="*/ 69850 w 2549525"/>
                  <a:gd name="connsiteY7" fmla="*/ 273050 h 3298825"/>
                  <a:gd name="connsiteX8" fmla="*/ 123825 w 2549525"/>
                  <a:gd name="connsiteY8" fmla="*/ 276225 h 3298825"/>
                  <a:gd name="connsiteX9" fmla="*/ 123825 w 2549525"/>
                  <a:gd name="connsiteY9" fmla="*/ 412750 h 3298825"/>
                  <a:gd name="connsiteX10" fmla="*/ 139700 w 2549525"/>
                  <a:gd name="connsiteY10" fmla="*/ 412750 h 3298825"/>
                  <a:gd name="connsiteX11" fmla="*/ 139700 w 2549525"/>
                  <a:gd name="connsiteY11" fmla="*/ 482600 h 3298825"/>
                  <a:gd name="connsiteX12" fmla="*/ 149225 w 2549525"/>
                  <a:gd name="connsiteY12" fmla="*/ 482600 h 3298825"/>
                  <a:gd name="connsiteX13" fmla="*/ 139700 w 2549525"/>
                  <a:gd name="connsiteY13" fmla="*/ 539750 h 3298825"/>
                  <a:gd name="connsiteX14" fmla="*/ 161925 w 2549525"/>
                  <a:gd name="connsiteY14" fmla="*/ 536575 h 3298825"/>
                  <a:gd name="connsiteX15" fmla="*/ 158750 w 2549525"/>
                  <a:gd name="connsiteY15" fmla="*/ 606425 h 3298825"/>
                  <a:gd name="connsiteX16" fmla="*/ 187325 w 2549525"/>
                  <a:gd name="connsiteY16" fmla="*/ 609600 h 3298825"/>
                  <a:gd name="connsiteX17" fmla="*/ 184150 w 2549525"/>
                  <a:gd name="connsiteY17" fmla="*/ 822325 h 3298825"/>
                  <a:gd name="connsiteX18" fmla="*/ 273050 w 2549525"/>
                  <a:gd name="connsiteY18" fmla="*/ 828675 h 3298825"/>
                  <a:gd name="connsiteX19" fmla="*/ 279400 w 2549525"/>
                  <a:gd name="connsiteY19" fmla="*/ 1044575 h 3298825"/>
                  <a:gd name="connsiteX20" fmla="*/ 298450 w 2549525"/>
                  <a:gd name="connsiteY20" fmla="*/ 1047750 h 3298825"/>
                  <a:gd name="connsiteX21" fmla="*/ 298450 w 2549525"/>
                  <a:gd name="connsiteY21" fmla="*/ 1123950 h 3298825"/>
                  <a:gd name="connsiteX22" fmla="*/ 365125 w 2549525"/>
                  <a:gd name="connsiteY22" fmla="*/ 1130300 h 3298825"/>
                  <a:gd name="connsiteX23" fmla="*/ 358775 w 2549525"/>
                  <a:gd name="connsiteY23" fmla="*/ 1203325 h 3298825"/>
                  <a:gd name="connsiteX24" fmla="*/ 434975 w 2549525"/>
                  <a:gd name="connsiteY24" fmla="*/ 1203325 h 3298825"/>
                  <a:gd name="connsiteX25" fmla="*/ 431800 w 2549525"/>
                  <a:gd name="connsiteY25" fmla="*/ 1285875 h 3298825"/>
                  <a:gd name="connsiteX26" fmla="*/ 508000 w 2549525"/>
                  <a:gd name="connsiteY26" fmla="*/ 1289050 h 3298825"/>
                  <a:gd name="connsiteX27" fmla="*/ 508000 w 2549525"/>
                  <a:gd name="connsiteY27" fmla="*/ 1368425 h 3298825"/>
                  <a:gd name="connsiteX28" fmla="*/ 549275 w 2549525"/>
                  <a:gd name="connsiteY28" fmla="*/ 1374775 h 3298825"/>
                  <a:gd name="connsiteX29" fmla="*/ 542925 w 2549525"/>
                  <a:gd name="connsiteY29" fmla="*/ 1460500 h 3298825"/>
                  <a:gd name="connsiteX30" fmla="*/ 657225 w 2549525"/>
                  <a:gd name="connsiteY30" fmla="*/ 1463675 h 3298825"/>
                  <a:gd name="connsiteX31" fmla="*/ 650875 w 2549525"/>
                  <a:gd name="connsiteY31" fmla="*/ 1546225 h 3298825"/>
                  <a:gd name="connsiteX32" fmla="*/ 663575 w 2549525"/>
                  <a:gd name="connsiteY32" fmla="*/ 1546225 h 3298825"/>
                  <a:gd name="connsiteX33" fmla="*/ 663575 w 2549525"/>
                  <a:gd name="connsiteY33" fmla="*/ 1727200 h 3298825"/>
                  <a:gd name="connsiteX34" fmla="*/ 746125 w 2549525"/>
                  <a:gd name="connsiteY34" fmla="*/ 1724025 h 3298825"/>
                  <a:gd name="connsiteX35" fmla="*/ 749300 w 2549525"/>
                  <a:gd name="connsiteY35" fmla="*/ 1816100 h 3298825"/>
                  <a:gd name="connsiteX36" fmla="*/ 815975 w 2549525"/>
                  <a:gd name="connsiteY36" fmla="*/ 1819275 h 3298825"/>
                  <a:gd name="connsiteX37" fmla="*/ 819150 w 2549525"/>
                  <a:gd name="connsiteY37" fmla="*/ 1905000 h 3298825"/>
                  <a:gd name="connsiteX38" fmla="*/ 835025 w 2549525"/>
                  <a:gd name="connsiteY38" fmla="*/ 1901825 h 3298825"/>
                  <a:gd name="connsiteX39" fmla="*/ 835025 w 2549525"/>
                  <a:gd name="connsiteY39" fmla="*/ 1993900 h 3298825"/>
                  <a:gd name="connsiteX40" fmla="*/ 901700 w 2549525"/>
                  <a:gd name="connsiteY40" fmla="*/ 2003425 h 3298825"/>
                  <a:gd name="connsiteX41" fmla="*/ 901700 w 2549525"/>
                  <a:gd name="connsiteY41" fmla="*/ 2092325 h 3298825"/>
                  <a:gd name="connsiteX42" fmla="*/ 1025525 w 2549525"/>
                  <a:gd name="connsiteY42" fmla="*/ 2092325 h 3298825"/>
                  <a:gd name="connsiteX43" fmla="*/ 1022350 w 2549525"/>
                  <a:gd name="connsiteY43" fmla="*/ 2184400 h 3298825"/>
                  <a:gd name="connsiteX44" fmla="*/ 1035050 w 2549525"/>
                  <a:gd name="connsiteY44" fmla="*/ 2184400 h 3298825"/>
                  <a:gd name="connsiteX45" fmla="*/ 1031875 w 2549525"/>
                  <a:gd name="connsiteY45" fmla="*/ 2282825 h 3298825"/>
                  <a:gd name="connsiteX46" fmla="*/ 1174750 w 2549525"/>
                  <a:gd name="connsiteY46" fmla="*/ 2289175 h 3298825"/>
                  <a:gd name="connsiteX47" fmla="*/ 1184275 w 2549525"/>
                  <a:gd name="connsiteY47" fmla="*/ 2387600 h 3298825"/>
                  <a:gd name="connsiteX48" fmla="*/ 1362075 w 2549525"/>
                  <a:gd name="connsiteY48" fmla="*/ 2393950 h 3298825"/>
                  <a:gd name="connsiteX49" fmla="*/ 1362075 w 2549525"/>
                  <a:gd name="connsiteY49" fmla="*/ 2511425 h 3298825"/>
                  <a:gd name="connsiteX50" fmla="*/ 1755775 w 2549525"/>
                  <a:gd name="connsiteY50" fmla="*/ 2511425 h 3298825"/>
                  <a:gd name="connsiteX51" fmla="*/ 1765300 w 2549525"/>
                  <a:gd name="connsiteY51" fmla="*/ 2670175 h 3298825"/>
                  <a:gd name="connsiteX52" fmla="*/ 2193925 w 2549525"/>
                  <a:gd name="connsiteY52" fmla="*/ 2670175 h 3298825"/>
                  <a:gd name="connsiteX53" fmla="*/ 2197100 w 2549525"/>
                  <a:gd name="connsiteY53" fmla="*/ 3292475 h 3298825"/>
                  <a:gd name="connsiteX54" fmla="*/ 2549525 w 2549525"/>
                  <a:gd name="connsiteY54" fmla="*/ 3298825 h 3298825"/>
                  <a:gd name="connsiteX0" fmla="*/ 0 w 2549525"/>
                  <a:gd name="connsiteY0" fmla="*/ 0 h 3299194"/>
                  <a:gd name="connsiteX1" fmla="*/ 34925 w 2549525"/>
                  <a:gd name="connsiteY1" fmla="*/ 0 h 3299194"/>
                  <a:gd name="connsiteX2" fmla="*/ 38100 w 2549525"/>
                  <a:gd name="connsiteY2" fmla="*/ 69850 h 3299194"/>
                  <a:gd name="connsiteX3" fmla="*/ 38100 w 2549525"/>
                  <a:gd name="connsiteY3" fmla="*/ 69850 h 3299194"/>
                  <a:gd name="connsiteX4" fmla="*/ 57150 w 2549525"/>
                  <a:gd name="connsiteY4" fmla="*/ 66675 h 3299194"/>
                  <a:gd name="connsiteX5" fmla="*/ 50800 w 2549525"/>
                  <a:gd name="connsiteY5" fmla="*/ 161925 h 3299194"/>
                  <a:gd name="connsiteX6" fmla="*/ 73025 w 2549525"/>
                  <a:gd name="connsiteY6" fmla="*/ 161925 h 3299194"/>
                  <a:gd name="connsiteX7" fmla="*/ 69850 w 2549525"/>
                  <a:gd name="connsiteY7" fmla="*/ 273050 h 3299194"/>
                  <a:gd name="connsiteX8" fmla="*/ 123825 w 2549525"/>
                  <a:gd name="connsiteY8" fmla="*/ 276225 h 3299194"/>
                  <a:gd name="connsiteX9" fmla="*/ 123825 w 2549525"/>
                  <a:gd name="connsiteY9" fmla="*/ 412750 h 3299194"/>
                  <a:gd name="connsiteX10" fmla="*/ 139700 w 2549525"/>
                  <a:gd name="connsiteY10" fmla="*/ 412750 h 3299194"/>
                  <a:gd name="connsiteX11" fmla="*/ 139700 w 2549525"/>
                  <a:gd name="connsiteY11" fmla="*/ 482600 h 3299194"/>
                  <a:gd name="connsiteX12" fmla="*/ 149225 w 2549525"/>
                  <a:gd name="connsiteY12" fmla="*/ 482600 h 3299194"/>
                  <a:gd name="connsiteX13" fmla="*/ 139700 w 2549525"/>
                  <a:gd name="connsiteY13" fmla="*/ 539750 h 3299194"/>
                  <a:gd name="connsiteX14" fmla="*/ 161925 w 2549525"/>
                  <a:gd name="connsiteY14" fmla="*/ 536575 h 3299194"/>
                  <a:gd name="connsiteX15" fmla="*/ 158750 w 2549525"/>
                  <a:gd name="connsiteY15" fmla="*/ 606425 h 3299194"/>
                  <a:gd name="connsiteX16" fmla="*/ 187325 w 2549525"/>
                  <a:gd name="connsiteY16" fmla="*/ 609600 h 3299194"/>
                  <a:gd name="connsiteX17" fmla="*/ 184150 w 2549525"/>
                  <a:gd name="connsiteY17" fmla="*/ 822325 h 3299194"/>
                  <a:gd name="connsiteX18" fmla="*/ 273050 w 2549525"/>
                  <a:gd name="connsiteY18" fmla="*/ 828675 h 3299194"/>
                  <a:gd name="connsiteX19" fmla="*/ 279400 w 2549525"/>
                  <a:gd name="connsiteY19" fmla="*/ 1044575 h 3299194"/>
                  <a:gd name="connsiteX20" fmla="*/ 298450 w 2549525"/>
                  <a:gd name="connsiteY20" fmla="*/ 1047750 h 3299194"/>
                  <a:gd name="connsiteX21" fmla="*/ 298450 w 2549525"/>
                  <a:gd name="connsiteY21" fmla="*/ 1123950 h 3299194"/>
                  <a:gd name="connsiteX22" fmla="*/ 365125 w 2549525"/>
                  <a:gd name="connsiteY22" fmla="*/ 1130300 h 3299194"/>
                  <a:gd name="connsiteX23" fmla="*/ 358775 w 2549525"/>
                  <a:gd name="connsiteY23" fmla="*/ 1203325 h 3299194"/>
                  <a:gd name="connsiteX24" fmla="*/ 434975 w 2549525"/>
                  <a:gd name="connsiteY24" fmla="*/ 1203325 h 3299194"/>
                  <a:gd name="connsiteX25" fmla="*/ 431800 w 2549525"/>
                  <a:gd name="connsiteY25" fmla="*/ 1285875 h 3299194"/>
                  <a:gd name="connsiteX26" fmla="*/ 508000 w 2549525"/>
                  <a:gd name="connsiteY26" fmla="*/ 1289050 h 3299194"/>
                  <a:gd name="connsiteX27" fmla="*/ 508000 w 2549525"/>
                  <a:gd name="connsiteY27" fmla="*/ 1368425 h 3299194"/>
                  <a:gd name="connsiteX28" fmla="*/ 549275 w 2549525"/>
                  <a:gd name="connsiteY28" fmla="*/ 1374775 h 3299194"/>
                  <a:gd name="connsiteX29" fmla="*/ 542925 w 2549525"/>
                  <a:gd name="connsiteY29" fmla="*/ 1460500 h 3299194"/>
                  <a:gd name="connsiteX30" fmla="*/ 657225 w 2549525"/>
                  <a:gd name="connsiteY30" fmla="*/ 1463675 h 3299194"/>
                  <a:gd name="connsiteX31" fmla="*/ 650875 w 2549525"/>
                  <a:gd name="connsiteY31" fmla="*/ 1546225 h 3299194"/>
                  <a:gd name="connsiteX32" fmla="*/ 663575 w 2549525"/>
                  <a:gd name="connsiteY32" fmla="*/ 1546225 h 3299194"/>
                  <a:gd name="connsiteX33" fmla="*/ 663575 w 2549525"/>
                  <a:gd name="connsiteY33" fmla="*/ 1727200 h 3299194"/>
                  <a:gd name="connsiteX34" fmla="*/ 746125 w 2549525"/>
                  <a:gd name="connsiteY34" fmla="*/ 1724025 h 3299194"/>
                  <a:gd name="connsiteX35" fmla="*/ 749300 w 2549525"/>
                  <a:gd name="connsiteY35" fmla="*/ 1816100 h 3299194"/>
                  <a:gd name="connsiteX36" fmla="*/ 815975 w 2549525"/>
                  <a:gd name="connsiteY36" fmla="*/ 1819275 h 3299194"/>
                  <a:gd name="connsiteX37" fmla="*/ 819150 w 2549525"/>
                  <a:gd name="connsiteY37" fmla="*/ 1905000 h 3299194"/>
                  <a:gd name="connsiteX38" fmla="*/ 835025 w 2549525"/>
                  <a:gd name="connsiteY38" fmla="*/ 1901825 h 3299194"/>
                  <a:gd name="connsiteX39" fmla="*/ 835025 w 2549525"/>
                  <a:gd name="connsiteY39" fmla="*/ 1993900 h 3299194"/>
                  <a:gd name="connsiteX40" fmla="*/ 901700 w 2549525"/>
                  <a:gd name="connsiteY40" fmla="*/ 2003425 h 3299194"/>
                  <a:gd name="connsiteX41" fmla="*/ 901700 w 2549525"/>
                  <a:gd name="connsiteY41" fmla="*/ 2092325 h 3299194"/>
                  <a:gd name="connsiteX42" fmla="*/ 1025525 w 2549525"/>
                  <a:gd name="connsiteY42" fmla="*/ 2092325 h 3299194"/>
                  <a:gd name="connsiteX43" fmla="*/ 1022350 w 2549525"/>
                  <a:gd name="connsiteY43" fmla="*/ 2184400 h 3299194"/>
                  <a:gd name="connsiteX44" fmla="*/ 1035050 w 2549525"/>
                  <a:gd name="connsiteY44" fmla="*/ 2184400 h 3299194"/>
                  <a:gd name="connsiteX45" fmla="*/ 1031875 w 2549525"/>
                  <a:gd name="connsiteY45" fmla="*/ 2282825 h 3299194"/>
                  <a:gd name="connsiteX46" fmla="*/ 1174750 w 2549525"/>
                  <a:gd name="connsiteY46" fmla="*/ 2289175 h 3299194"/>
                  <a:gd name="connsiteX47" fmla="*/ 1184275 w 2549525"/>
                  <a:gd name="connsiteY47" fmla="*/ 2387600 h 3299194"/>
                  <a:gd name="connsiteX48" fmla="*/ 1362075 w 2549525"/>
                  <a:gd name="connsiteY48" fmla="*/ 2393950 h 3299194"/>
                  <a:gd name="connsiteX49" fmla="*/ 1362075 w 2549525"/>
                  <a:gd name="connsiteY49" fmla="*/ 2511425 h 3299194"/>
                  <a:gd name="connsiteX50" fmla="*/ 1755775 w 2549525"/>
                  <a:gd name="connsiteY50" fmla="*/ 2511425 h 3299194"/>
                  <a:gd name="connsiteX51" fmla="*/ 1765300 w 2549525"/>
                  <a:gd name="connsiteY51" fmla="*/ 2670175 h 3299194"/>
                  <a:gd name="connsiteX52" fmla="*/ 2193925 w 2549525"/>
                  <a:gd name="connsiteY52" fmla="*/ 2670175 h 3299194"/>
                  <a:gd name="connsiteX53" fmla="*/ 2197100 w 2549525"/>
                  <a:gd name="connsiteY53" fmla="*/ 3299194 h 3299194"/>
                  <a:gd name="connsiteX54" fmla="*/ 2549525 w 2549525"/>
                  <a:gd name="connsiteY54" fmla="*/ 3298825 h 3299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549525" h="3299194">
                    <a:moveTo>
                      <a:pt x="0" y="0"/>
                    </a:moveTo>
                    <a:lnTo>
                      <a:pt x="34925" y="0"/>
                    </a:lnTo>
                    <a:lnTo>
                      <a:pt x="38100" y="69850"/>
                    </a:lnTo>
                    <a:lnTo>
                      <a:pt x="38100" y="69850"/>
                    </a:lnTo>
                    <a:lnTo>
                      <a:pt x="57150" y="66675"/>
                    </a:lnTo>
                    <a:lnTo>
                      <a:pt x="50800" y="161925"/>
                    </a:lnTo>
                    <a:lnTo>
                      <a:pt x="73025" y="161925"/>
                    </a:lnTo>
                    <a:cubicBezTo>
                      <a:pt x="71967" y="198967"/>
                      <a:pt x="70908" y="236008"/>
                      <a:pt x="69850" y="273050"/>
                    </a:cubicBezTo>
                    <a:lnTo>
                      <a:pt x="123825" y="276225"/>
                    </a:lnTo>
                    <a:cubicBezTo>
                      <a:pt x="124883" y="320675"/>
                      <a:pt x="122767" y="368300"/>
                      <a:pt x="123825" y="412750"/>
                    </a:cubicBezTo>
                    <a:lnTo>
                      <a:pt x="139700" y="412750"/>
                    </a:lnTo>
                    <a:lnTo>
                      <a:pt x="139700" y="482600"/>
                    </a:lnTo>
                    <a:lnTo>
                      <a:pt x="149225" y="482600"/>
                    </a:lnTo>
                    <a:lnTo>
                      <a:pt x="139700" y="539750"/>
                    </a:lnTo>
                    <a:lnTo>
                      <a:pt x="161925" y="536575"/>
                    </a:lnTo>
                    <a:lnTo>
                      <a:pt x="158750" y="606425"/>
                    </a:lnTo>
                    <a:lnTo>
                      <a:pt x="187325" y="609600"/>
                    </a:lnTo>
                    <a:cubicBezTo>
                      <a:pt x="186267" y="680508"/>
                      <a:pt x="185208" y="751417"/>
                      <a:pt x="184150" y="822325"/>
                    </a:cubicBezTo>
                    <a:lnTo>
                      <a:pt x="273050" y="828675"/>
                    </a:lnTo>
                    <a:lnTo>
                      <a:pt x="279400" y="1044575"/>
                    </a:lnTo>
                    <a:lnTo>
                      <a:pt x="298450" y="1047750"/>
                    </a:lnTo>
                    <a:lnTo>
                      <a:pt x="298450" y="1123950"/>
                    </a:lnTo>
                    <a:lnTo>
                      <a:pt x="365125" y="1130300"/>
                    </a:lnTo>
                    <a:lnTo>
                      <a:pt x="358775" y="1203325"/>
                    </a:lnTo>
                    <a:lnTo>
                      <a:pt x="434975" y="1203325"/>
                    </a:lnTo>
                    <a:lnTo>
                      <a:pt x="431800" y="1285875"/>
                    </a:lnTo>
                    <a:lnTo>
                      <a:pt x="508000" y="1289050"/>
                    </a:lnTo>
                    <a:lnTo>
                      <a:pt x="508000" y="1368425"/>
                    </a:lnTo>
                    <a:lnTo>
                      <a:pt x="549275" y="1374775"/>
                    </a:lnTo>
                    <a:lnTo>
                      <a:pt x="542925" y="1460500"/>
                    </a:lnTo>
                    <a:lnTo>
                      <a:pt x="657225" y="1463675"/>
                    </a:lnTo>
                    <a:lnTo>
                      <a:pt x="650875" y="1546225"/>
                    </a:lnTo>
                    <a:lnTo>
                      <a:pt x="663575" y="1546225"/>
                    </a:lnTo>
                    <a:lnTo>
                      <a:pt x="663575" y="1727200"/>
                    </a:lnTo>
                    <a:lnTo>
                      <a:pt x="746125" y="1724025"/>
                    </a:lnTo>
                    <a:lnTo>
                      <a:pt x="749300" y="1816100"/>
                    </a:lnTo>
                    <a:lnTo>
                      <a:pt x="815975" y="1819275"/>
                    </a:lnTo>
                    <a:lnTo>
                      <a:pt x="819150" y="1905000"/>
                    </a:lnTo>
                    <a:lnTo>
                      <a:pt x="835025" y="1901825"/>
                    </a:lnTo>
                    <a:lnTo>
                      <a:pt x="835025" y="1993900"/>
                    </a:lnTo>
                    <a:lnTo>
                      <a:pt x="901700" y="2003425"/>
                    </a:lnTo>
                    <a:lnTo>
                      <a:pt x="901700" y="2092325"/>
                    </a:lnTo>
                    <a:lnTo>
                      <a:pt x="1025525" y="2092325"/>
                    </a:lnTo>
                    <a:lnTo>
                      <a:pt x="1022350" y="2184400"/>
                    </a:lnTo>
                    <a:lnTo>
                      <a:pt x="1035050" y="2184400"/>
                    </a:lnTo>
                    <a:lnTo>
                      <a:pt x="1031875" y="2282825"/>
                    </a:lnTo>
                    <a:lnTo>
                      <a:pt x="1174750" y="2289175"/>
                    </a:lnTo>
                    <a:lnTo>
                      <a:pt x="1184275" y="2387600"/>
                    </a:lnTo>
                    <a:lnTo>
                      <a:pt x="1362075" y="2393950"/>
                    </a:lnTo>
                    <a:lnTo>
                      <a:pt x="1362075" y="2511425"/>
                    </a:lnTo>
                    <a:lnTo>
                      <a:pt x="1755775" y="2511425"/>
                    </a:lnTo>
                    <a:lnTo>
                      <a:pt x="1765300" y="2670175"/>
                    </a:lnTo>
                    <a:lnTo>
                      <a:pt x="2193925" y="2670175"/>
                    </a:lnTo>
                    <a:cubicBezTo>
                      <a:pt x="2194983" y="2877608"/>
                      <a:pt x="2196042" y="3091761"/>
                      <a:pt x="2197100" y="3299194"/>
                    </a:cubicBezTo>
                    <a:lnTo>
                      <a:pt x="2549525" y="3298825"/>
                    </a:lnTo>
                  </a:path>
                </a:pathLst>
              </a:cu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685732">
                  <a:defRPr/>
                </a:pPr>
                <a:endParaRPr lang="en-US">
                  <a:solidFill>
                    <a:prstClr val="black"/>
                  </a:solidFill>
                  <a:latin typeface="Calibri" panose="020F0502020204030204" pitchFamily="34" charset="0"/>
                </a:endParaRPr>
              </a:p>
            </p:txBody>
          </p:sp>
          <p:grpSp>
            <p:nvGrpSpPr>
              <p:cNvPr id="74" name="Group 73">
                <a:extLst>
                  <a:ext uri="{FF2B5EF4-FFF2-40B4-BE49-F238E27FC236}">
                    <a16:creationId xmlns:a16="http://schemas.microsoft.com/office/drawing/2014/main" id="{832B4EA5-8DEB-4F10-9436-A729056BE07F}"/>
                  </a:ext>
                </a:extLst>
              </p:cNvPr>
              <p:cNvGrpSpPr/>
              <p:nvPr/>
            </p:nvGrpSpPr>
            <p:grpSpPr>
              <a:xfrm>
                <a:off x="1495425" y="1016000"/>
                <a:ext cx="2615175" cy="3371600"/>
                <a:chOff x="1495425" y="1016000"/>
                <a:chExt cx="2615175" cy="3371600"/>
              </a:xfrm>
            </p:grpSpPr>
            <p:grpSp>
              <p:nvGrpSpPr>
                <p:cNvPr id="75" name="Group 74">
                  <a:extLst>
                    <a:ext uri="{FF2B5EF4-FFF2-40B4-BE49-F238E27FC236}">
                      <a16:creationId xmlns:a16="http://schemas.microsoft.com/office/drawing/2014/main" id="{25838AEF-1946-4D3B-B6EE-79B4B3084B12}"/>
                    </a:ext>
                  </a:extLst>
                </p:cNvPr>
                <p:cNvGrpSpPr/>
                <p:nvPr/>
              </p:nvGrpSpPr>
              <p:grpSpPr>
                <a:xfrm>
                  <a:off x="3489230" y="3686950"/>
                  <a:ext cx="72000" cy="72000"/>
                  <a:chOff x="3362230" y="3083700"/>
                  <a:chExt cx="90000" cy="90000"/>
                </a:xfrm>
              </p:grpSpPr>
              <p:cxnSp>
                <p:nvCxnSpPr>
                  <p:cNvPr id="130" name="Straight Connector 129">
                    <a:extLst>
                      <a:ext uri="{FF2B5EF4-FFF2-40B4-BE49-F238E27FC236}">
                        <a16:creationId xmlns:a16="http://schemas.microsoft.com/office/drawing/2014/main" id="{6D9E2E0F-8ACC-46D4-9E0C-8FEDB174327E}"/>
                      </a:ext>
                    </a:extLst>
                  </p:cNvPr>
                  <p:cNvCxnSpPr/>
                  <p:nvPr/>
                </p:nvCxnSpPr>
                <p:spPr>
                  <a:xfrm>
                    <a:off x="3407230" y="3083700"/>
                    <a:ext cx="0" cy="9000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1" name="Straight Connector 130">
                    <a:extLst>
                      <a:ext uri="{FF2B5EF4-FFF2-40B4-BE49-F238E27FC236}">
                        <a16:creationId xmlns:a16="http://schemas.microsoft.com/office/drawing/2014/main" id="{4FDC46A2-B537-4B63-A9CE-22521CCF9906}"/>
                      </a:ext>
                    </a:extLst>
                  </p:cNvPr>
                  <p:cNvCxnSpPr/>
                  <p:nvPr/>
                </p:nvCxnSpPr>
                <p:spPr>
                  <a:xfrm rot="16200000">
                    <a:off x="3407230" y="3083701"/>
                    <a:ext cx="0" cy="9000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76" name="Group 75">
                  <a:extLst>
                    <a:ext uri="{FF2B5EF4-FFF2-40B4-BE49-F238E27FC236}">
                      <a16:creationId xmlns:a16="http://schemas.microsoft.com/office/drawing/2014/main" id="{C2416D99-91B6-4A46-B001-7217DB66F30F}"/>
                    </a:ext>
                  </a:extLst>
                </p:cNvPr>
                <p:cNvGrpSpPr/>
                <p:nvPr/>
              </p:nvGrpSpPr>
              <p:grpSpPr>
                <a:xfrm>
                  <a:off x="4038600" y="4315600"/>
                  <a:ext cx="72000" cy="72000"/>
                  <a:chOff x="3362230" y="3083700"/>
                  <a:chExt cx="90000" cy="90000"/>
                </a:xfrm>
              </p:grpSpPr>
              <p:cxnSp>
                <p:nvCxnSpPr>
                  <p:cNvPr id="128" name="Straight Connector 127">
                    <a:extLst>
                      <a:ext uri="{FF2B5EF4-FFF2-40B4-BE49-F238E27FC236}">
                        <a16:creationId xmlns:a16="http://schemas.microsoft.com/office/drawing/2014/main" id="{F4B1DC50-2EDB-44B7-AFFF-B7EB6E156179}"/>
                      </a:ext>
                    </a:extLst>
                  </p:cNvPr>
                  <p:cNvCxnSpPr/>
                  <p:nvPr/>
                </p:nvCxnSpPr>
                <p:spPr>
                  <a:xfrm>
                    <a:off x="3407230" y="3083700"/>
                    <a:ext cx="0" cy="9000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9" name="Straight Connector 128">
                    <a:extLst>
                      <a:ext uri="{FF2B5EF4-FFF2-40B4-BE49-F238E27FC236}">
                        <a16:creationId xmlns:a16="http://schemas.microsoft.com/office/drawing/2014/main" id="{D40A65D0-8A5E-4E11-969A-A6EA7376ABAB}"/>
                      </a:ext>
                    </a:extLst>
                  </p:cNvPr>
                  <p:cNvCxnSpPr/>
                  <p:nvPr/>
                </p:nvCxnSpPr>
                <p:spPr>
                  <a:xfrm rot="16200000">
                    <a:off x="3407230" y="3083701"/>
                    <a:ext cx="0" cy="9000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77" name="Group 76">
                  <a:extLst>
                    <a:ext uri="{FF2B5EF4-FFF2-40B4-BE49-F238E27FC236}">
                      <a16:creationId xmlns:a16="http://schemas.microsoft.com/office/drawing/2014/main" id="{3EA1BF9B-3396-4070-A578-23C5A5E9AE38}"/>
                    </a:ext>
                  </a:extLst>
                </p:cNvPr>
                <p:cNvGrpSpPr/>
                <p:nvPr/>
              </p:nvGrpSpPr>
              <p:grpSpPr>
                <a:xfrm>
                  <a:off x="3359150" y="3686950"/>
                  <a:ext cx="72000" cy="72000"/>
                  <a:chOff x="3362230" y="3083700"/>
                  <a:chExt cx="90000" cy="90000"/>
                </a:xfrm>
              </p:grpSpPr>
              <p:cxnSp>
                <p:nvCxnSpPr>
                  <p:cNvPr id="126" name="Straight Connector 125">
                    <a:extLst>
                      <a:ext uri="{FF2B5EF4-FFF2-40B4-BE49-F238E27FC236}">
                        <a16:creationId xmlns:a16="http://schemas.microsoft.com/office/drawing/2014/main" id="{F4EDC04D-94FE-4B73-B344-8BC10D61EFE1}"/>
                      </a:ext>
                    </a:extLst>
                  </p:cNvPr>
                  <p:cNvCxnSpPr/>
                  <p:nvPr/>
                </p:nvCxnSpPr>
                <p:spPr>
                  <a:xfrm>
                    <a:off x="3407230" y="3083700"/>
                    <a:ext cx="0" cy="9000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7" name="Straight Connector 126">
                    <a:extLst>
                      <a:ext uri="{FF2B5EF4-FFF2-40B4-BE49-F238E27FC236}">
                        <a16:creationId xmlns:a16="http://schemas.microsoft.com/office/drawing/2014/main" id="{8E042AAB-99D5-4F7A-AFE3-D611DB64E029}"/>
                      </a:ext>
                    </a:extLst>
                  </p:cNvPr>
                  <p:cNvCxnSpPr/>
                  <p:nvPr/>
                </p:nvCxnSpPr>
                <p:spPr>
                  <a:xfrm rot="16200000">
                    <a:off x="3407230" y="3083701"/>
                    <a:ext cx="0" cy="9000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78" name="Group 77">
                  <a:extLst>
                    <a:ext uri="{FF2B5EF4-FFF2-40B4-BE49-F238E27FC236}">
                      <a16:creationId xmlns:a16="http://schemas.microsoft.com/office/drawing/2014/main" id="{E368BB70-78BD-40FC-AB07-FCCE89427766}"/>
                    </a:ext>
                  </a:extLst>
                </p:cNvPr>
                <p:cNvGrpSpPr/>
                <p:nvPr/>
              </p:nvGrpSpPr>
              <p:grpSpPr>
                <a:xfrm>
                  <a:off x="3286125" y="3686950"/>
                  <a:ext cx="72000" cy="72000"/>
                  <a:chOff x="3362230" y="3083700"/>
                  <a:chExt cx="90000" cy="90000"/>
                </a:xfrm>
              </p:grpSpPr>
              <p:cxnSp>
                <p:nvCxnSpPr>
                  <p:cNvPr id="124" name="Straight Connector 123">
                    <a:extLst>
                      <a:ext uri="{FF2B5EF4-FFF2-40B4-BE49-F238E27FC236}">
                        <a16:creationId xmlns:a16="http://schemas.microsoft.com/office/drawing/2014/main" id="{6FAFFBE7-BB91-47F2-8573-50AC9B397694}"/>
                      </a:ext>
                    </a:extLst>
                  </p:cNvPr>
                  <p:cNvCxnSpPr/>
                  <p:nvPr/>
                </p:nvCxnSpPr>
                <p:spPr>
                  <a:xfrm>
                    <a:off x="3407230" y="3083700"/>
                    <a:ext cx="0" cy="9000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5" name="Straight Connector 124">
                    <a:extLst>
                      <a:ext uri="{FF2B5EF4-FFF2-40B4-BE49-F238E27FC236}">
                        <a16:creationId xmlns:a16="http://schemas.microsoft.com/office/drawing/2014/main" id="{EBD4849E-8D15-49E3-A4C3-14E06D9464DE}"/>
                      </a:ext>
                    </a:extLst>
                  </p:cNvPr>
                  <p:cNvCxnSpPr/>
                  <p:nvPr/>
                </p:nvCxnSpPr>
                <p:spPr>
                  <a:xfrm rot="16200000">
                    <a:off x="3407230" y="3083701"/>
                    <a:ext cx="0" cy="9000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79" name="Group 78">
                  <a:extLst>
                    <a:ext uri="{FF2B5EF4-FFF2-40B4-BE49-F238E27FC236}">
                      <a16:creationId xmlns:a16="http://schemas.microsoft.com/office/drawing/2014/main" id="{58F73056-9902-4759-B3C3-90A9A071CC4A}"/>
                    </a:ext>
                  </a:extLst>
                </p:cNvPr>
                <p:cNvGrpSpPr/>
                <p:nvPr/>
              </p:nvGrpSpPr>
              <p:grpSpPr>
                <a:xfrm>
                  <a:off x="3305175" y="3686950"/>
                  <a:ext cx="72000" cy="72000"/>
                  <a:chOff x="3362230" y="3083700"/>
                  <a:chExt cx="90000" cy="90000"/>
                </a:xfrm>
              </p:grpSpPr>
              <p:cxnSp>
                <p:nvCxnSpPr>
                  <p:cNvPr id="122" name="Straight Connector 121">
                    <a:extLst>
                      <a:ext uri="{FF2B5EF4-FFF2-40B4-BE49-F238E27FC236}">
                        <a16:creationId xmlns:a16="http://schemas.microsoft.com/office/drawing/2014/main" id="{68E7282A-9E71-4854-A33C-EBFCDF314D6B}"/>
                      </a:ext>
                    </a:extLst>
                  </p:cNvPr>
                  <p:cNvCxnSpPr/>
                  <p:nvPr/>
                </p:nvCxnSpPr>
                <p:spPr>
                  <a:xfrm>
                    <a:off x="3407230" y="3083700"/>
                    <a:ext cx="0" cy="9000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3" name="Straight Connector 122">
                    <a:extLst>
                      <a:ext uri="{FF2B5EF4-FFF2-40B4-BE49-F238E27FC236}">
                        <a16:creationId xmlns:a16="http://schemas.microsoft.com/office/drawing/2014/main" id="{D1A9BE5C-97E4-42EF-AE07-E66906F2DBDA}"/>
                      </a:ext>
                    </a:extLst>
                  </p:cNvPr>
                  <p:cNvCxnSpPr/>
                  <p:nvPr/>
                </p:nvCxnSpPr>
                <p:spPr>
                  <a:xfrm rot="16200000">
                    <a:off x="3407230" y="3083701"/>
                    <a:ext cx="0" cy="9000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80" name="Group 79">
                  <a:extLst>
                    <a:ext uri="{FF2B5EF4-FFF2-40B4-BE49-F238E27FC236}">
                      <a16:creationId xmlns:a16="http://schemas.microsoft.com/office/drawing/2014/main" id="{211F238C-5061-430F-BD8E-16C647C0C00A}"/>
                    </a:ext>
                  </a:extLst>
                </p:cNvPr>
                <p:cNvGrpSpPr/>
                <p:nvPr/>
              </p:nvGrpSpPr>
              <p:grpSpPr>
                <a:xfrm>
                  <a:off x="3155950" y="3524250"/>
                  <a:ext cx="72000" cy="72000"/>
                  <a:chOff x="3362230" y="3083700"/>
                  <a:chExt cx="90000" cy="90000"/>
                </a:xfrm>
              </p:grpSpPr>
              <p:cxnSp>
                <p:nvCxnSpPr>
                  <p:cNvPr id="120" name="Straight Connector 119">
                    <a:extLst>
                      <a:ext uri="{FF2B5EF4-FFF2-40B4-BE49-F238E27FC236}">
                        <a16:creationId xmlns:a16="http://schemas.microsoft.com/office/drawing/2014/main" id="{78BEE954-AF26-4D9D-87BC-FF983EF8D67C}"/>
                      </a:ext>
                    </a:extLst>
                  </p:cNvPr>
                  <p:cNvCxnSpPr/>
                  <p:nvPr/>
                </p:nvCxnSpPr>
                <p:spPr>
                  <a:xfrm>
                    <a:off x="3407230" y="3083700"/>
                    <a:ext cx="0" cy="9000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1" name="Straight Connector 120">
                    <a:extLst>
                      <a:ext uri="{FF2B5EF4-FFF2-40B4-BE49-F238E27FC236}">
                        <a16:creationId xmlns:a16="http://schemas.microsoft.com/office/drawing/2014/main" id="{E7367F61-205C-4777-9E3F-5FA2B2FAEFFF}"/>
                      </a:ext>
                    </a:extLst>
                  </p:cNvPr>
                  <p:cNvCxnSpPr/>
                  <p:nvPr/>
                </p:nvCxnSpPr>
                <p:spPr>
                  <a:xfrm rot="16200000">
                    <a:off x="3407230" y="3083701"/>
                    <a:ext cx="0" cy="9000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81" name="Group 80">
                  <a:extLst>
                    <a:ext uri="{FF2B5EF4-FFF2-40B4-BE49-F238E27FC236}">
                      <a16:creationId xmlns:a16="http://schemas.microsoft.com/office/drawing/2014/main" id="{37B3CA34-AB3E-49E8-B4F6-4B26934F3CC1}"/>
                    </a:ext>
                  </a:extLst>
                </p:cNvPr>
                <p:cNvGrpSpPr/>
                <p:nvPr/>
              </p:nvGrpSpPr>
              <p:grpSpPr>
                <a:xfrm>
                  <a:off x="3006725" y="3524250"/>
                  <a:ext cx="72000" cy="72000"/>
                  <a:chOff x="3362230" y="3083700"/>
                  <a:chExt cx="90000" cy="90000"/>
                </a:xfrm>
              </p:grpSpPr>
              <p:cxnSp>
                <p:nvCxnSpPr>
                  <p:cNvPr id="118" name="Straight Connector 117">
                    <a:extLst>
                      <a:ext uri="{FF2B5EF4-FFF2-40B4-BE49-F238E27FC236}">
                        <a16:creationId xmlns:a16="http://schemas.microsoft.com/office/drawing/2014/main" id="{ED12AF66-EEB5-4F52-A3CC-4F1AA8621E82}"/>
                      </a:ext>
                    </a:extLst>
                  </p:cNvPr>
                  <p:cNvCxnSpPr/>
                  <p:nvPr/>
                </p:nvCxnSpPr>
                <p:spPr>
                  <a:xfrm>
                    <a:off x="3407230" y="3083700"/>
                    <a:ext cx="0" cy="9000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9" name="Straight Connector 118">
                    <a:extLst>
                      <a:ext uri="{FF2B5EF4-FFF2-40B4-BE49-F238E27FC236}">
                        <a16:creationId xmlns:a16="http://schemas.microsoft.com/office/drawing/2014/main" id="{C70CDFD5-1FD5-4002-9527-C14B75FCDB3C}"/>
                      </a:ext>
                    </a:extLst>
                  </p:cNvPr>
                  <p:cNvCxnSpPr/>
                  <p:nvPr/>
                </p:nvCxnSpPr>
                <p:spPr>
                  <a:xfrm rot="16200000">
                    <a:off x="3407230" y="3083701"/>
                    <a:ext cx="0" cy="9000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82" name="Group 81">
                  <a:extLst>
                    <a:ext uri="{FF2B5EF4-FFF2-40B4-BE49-F238E27FC236}">
                      <a16:creationId xmlns:a16="http://schemas.microsoft.com/office/drawing/2014/main" id="{1E24CC35-7291-4260-8E49-138E32EA5FF7}"/>
                    </a:ext>
                  </a:extLst>
                </p:cNvPr>
                <p:cNvGrpSpPr/>
                <p:nvPr/>
              </p:nvGrpSpPr>
              <p:grpSpPr>
                <a:xfrm>
                  <a:off x="2990850" y="3524250"/>
                  <a:ext cx="72000" cy="72000"/>
                  <a:chOff x="3362230" y="3083700"/>
                  <a:chExt cx="90000" cy="90000"/>
                </a:xfrm>
              </p:grpSpPr>
              <p:cxnSp>
                <p:nvCxnSpPr>
                  <p:cNvPr id="116" name="Straight Connector 115">
                    <a:extLst>
                      <a:ext uri="{FF2B5EF4-FFF2-40B4-BE49-F238E27FC236}">
                        <a16:creationId xmlns:a16="http://schemas.microsoft.com/office/drawing/2014/main" id="{49442B62-8D89-4383-87E0-0AAB68A737E1}"/>
                      </a:ext>
                    </a:extLst>
                  </p:cNvPr>
                  <p:cNvCxnSpPr/>
                  <p:nvPr/>
                </p:nvCxnSpPr>
                <p:spPr>
                  <a:xfrm>
                    <a:off x="3407230" y="3083700"/>
                    <a:ext cx="0" cy="9000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7" name="Straight Connector 116">
                    <a:extLst>
                      <a:ext uri="{FF2B5EF4-FFF2-40B4-BE49-F238E27FC236}">
                        <a16:creationId xmlns:a16="http://schemas.microsoft.com/office/drawing/2014/main" id="{C1B7D996-A9AE-4324-ABF5-0B00B0196CC9}"/>
                      </a:ext>
                    </a:extLst>
                  </p:cNvPr>
                  <p:cNvCxnSpPr/>
                  <p:nvPr/>
                </p:nvCxnSpPr>
                <p:spPr>
                  <a:xfrm rot="16200000">
                    <a:off x="3407230" y="3083701"/>
                    <a:ext cx="0" cy="9000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83" name="Group 82">
                  <a:extLst>
                    <a:ext uri="{FF2B5EF4-FFF2-40B4-BE49-F238E27FC236}">
                      <a16:creationId xmlns:a16="http://schemas.microsoft.com/office/drawing/2014/main" id="{499CDBD8-F7CB-4B4A-86BA-1018BB8A552C}"/>
                    </a:ext>
                  </a:extLst>
                </p:cNvPr>
                <p:cNvGrpSpPr/>
                <p:nvPr/>
              </p:nvGrpSpPr>
              <p:grpSpPr>
                <a:xfrm>
                  <a:off x="2965450" y="3524250"/>
                  <a:ext cx="72000" cy="72000"/>
                  <a:chOff x="3362230" y="3083700"/>
                  <a:chExt cx="90000" cy="90000"/>
                </a:xfrm>
              </p:grpSpPr>
              <p:cxnSp>
                <p:nvCxnSpPr>
                  <p:cNvPr id="114" name="Straight Connector 113">
                    <a:extLst>
                      <a:ext uri="{FF2B5EF4-FFF2-40B4-BE49-F238E27FC236}">
                        <a16:creationId xmlns:a16="http://schemas.microsoft.com/office/drawing/2014/main" id="{C56357B9-AD9F-416B-9FE6-CEC2964AE42D}"/>
                      </a:ext>
                    </a:extLst>
                  </p:cNvPr>
                  <p:cNvCxnSpPr/>
                  <p:nvPr/>
                </p:nvCxnSpPr>
                <p:spPr>
                  <a:xfrm>
                    <a:off x="3407230" y="3083700"/>
                    <a:ext cx="0" cy="9000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5" name="Straight Connector 114">
                    <a:extLst>
                      <a:ext uri="{FF2B5EF4-FFF2-40B4-BE49-F238E27FC236}">
                        <a16:creationId xmlns:a16="http://schemas.microsoft.com/office/drawing/2014/main" id="{C06ADC9A-32BF-4F10-AF16-286224BD912B}"/>
                      </a:ext>
                    </a:extLst>
                  </p:cNvPr>
                  <p:cNvCxnSpPr/>
                  <p:nvPr/>
                </p:nvCxnSpPr>
                <p:spPr>
                  <a:xfrm rot="16200000">
                    <a:off x="3407230" y="3083701"/>
                    <a:ext cx="0" cy="9000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84" name="Group 83">
                  <a:extLst>
                    <a:ext uri="{FF2B5EF4-FFF2-40B4-BE49-F238E27FC236}">
                      <a16:creationId xmlns:a16="http://schemas.microsoft.com/office/drawing/2014/main" id="{01C8C7DD-334D-472E-9772-BDB19FA9C8B5}"/>
                    </a:ext>
                  </a:extLst>
                </p:cNvPr>
                <p:cNvGrpSpPr/>
                <p:nvPr/>
              </p:nvGrpSpPr>
              <p:grpSpPr>
                <a:xfrm>
                  <a:off x="2762250" y="3406775"/>
                  <a:ext cx="72000" cy="72000"/>
                  <a:chOff x="3362230" y="3083700"/>
                  <a:chExt cx="90000" cy="90000"/>
                </a:xfrm>
              </p:grpSpPr>
              <p:cxnSp>
                <p:nvCxnSpPr>
                  <p:cNvPr id="112" name="Straight Connector 111">
                    <a:extLst>
                      <a:ext uri="{FF2B5EF4-FFF2-40B4-BE49-F238E27FC236}">
                        <a16:creationId xmlns:a16="http://schemas.microsoft.com/office/drawing/2014/main" id="{4B2B9021-2F50-41F8-A654-C74957BAD467}"/>
                      </a:ext>
                    </a:extLst>
                  </p:cNvPr>
                  <p:cNvCxnSpPr/>
                  <p:nvPr/>
                </p:nvCxnSpPr>
                <p:spPr>
                  <a:xfrm>
                    <a:off x="3407230" y="3083700"/>
                    <a:ext cx="0" cy="9000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a:extLst>
                      <a:ext uri="{FF2B5EF4-FFF2-40B4-BE49-F238E27FC236}">
                        <a16:creationId xmlns:a16="http://schemas.microsoft.com/office/drawing/2014/main" id="{163FED50-3728-4780-90C2-494559E38613}"/>
                      </a:ext>
                    </a:extLst>
                  </p:cNvPr>
                  <p:cNvCxnSpPr/>
                  <p:nvPr/>
                </p:nvCxnSpPr>
                <p:spPr>
                  <a:xfrm rot="16200000">
                    <a:off x="3407230" y="3083701"/>
                    <a:ext cx="0" cy="9000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85" name="Group 84">
                  <a:extLst>
                    <a:ext uri="{FF2B5EF4-FFF2-40B4-BE49-F238E27FC236}">
                      <a16:creationId xmlns:a16="http://schemas.microsoft.com/office/drawing/2014/main" id="{E360E8A6-B283-4B05-BE3C-8E0F838D391D}"/>
                    </a:ext>
                  </a:extLst>
                </p:cNvPr>
                <p:cNvGrpSpPr/>
                <p:nvPr/>
              </p:nvGrpSpPr>
              <p:grpSpPr>
                <a:xfrm>
                  <a:off x="2644775" y="3302000"/>
                  <a:ext cx="72000" cy="72000"/>
                  <a:chOff x="3362230" y="3083700"/>
                  <a:chExt cx="90000" cy="90000"/>
                </a:xfrm>
              </p:grpSpPr>
              <p:cxnSp>
                <p:nvCxnSpPr>
                  <p:cNvPr id="110" name="Straight Connector 109">
                    <a:extLst>
                      <a:ext uri="{FF2B5EF4-FFF2-40B4-BE49-F238E27FC236}">
                        <a16:creationId xmlns:a16="http://schemas.microsoft.com/office/drawing/2014/main" id="{D9917B93-51D5-4906-B8E8-C3188DFA2F37}"/>
                      </a:ext>
                    </a:extLst>
                  </p:cNvPr>
                  <p:cNvCxnSpPr/>
                  <p:nvPr/>
                </p:nvCxnSpPr>
                <p:spPr>
                  <a:xfrm>
                    <a:off x="3407230" y="3083700"/>
                    <a:ext cx="0" cy="9000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a:extLst>
                      <a:ext uri="{FF2B5EF4-FFF2-40B4-BE49-F238E27FC236}">
                        <a16:creationId xmlns:a16="http://schemas.microsoft.com/office/drawing/2014/main" id="{9247CB2E-B8DC-4732-AA65-2BA350427D1F}"/>
                      </a:ext>
                    </a:extLst>
                  </p:cNvPr>
                  <p:cNvCxnSpPr/>
                  <p:nvPr/>
                </p:nvCxnSpPr>
                <p:spPr>
                  <a:xfrm rot="16200000">
                    <a:off x="3407230" y="3083701"/>
                    <a:ext cx="0" cy="9000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86" name="Group 85">
                  <a:extLst>
                    <a:ext uri="{FF2B5EF4-FFF2-40B4-BE49-F238E27FC236}">
                      <a16:creationId xmlns:a16="http://schemas.microsoft.com/office/drawing/2014/main" id="{DB812EBA-D621-4F67-BF94-D9AF63F1D0FD}"/>
                    </a:ext>
                  </a:extLst>
                </p:cNvPr>
                <p:cNvGrpSpPr/>
                <p:nvPr/>
              </p:nvGrpSpPr>
              <p:grpSpPr>
                <a:xfrm>
                  <a:off x="2625725" y="3302000"/>
                  <a:ext cx="72000" cy="72000"/>
                  <a:chOff x="3362230" y="3083700"/>
                  <a:chExt cx="90000" cy="90000"/>
                </a:xfrm>
              </p:grpSpPr>
              <p:cxnSp>
                <p:nvCxnSpPr>
                  <p:cNvPr id="108" name="Straight Connector 107">
                    <a:extLst>
                      <a:ext uri="{FF2B5EF4-FFF2-40B4-BE49-F238E27FC236}">
                        <a16:creationId xmlns:a16="http://schemas.microsoft.com/office/drawing/2014/main" id="{037ED7B8-55A3-458E-ABCE-F1F55034CEF1}"/>
                      </a:ext>
                    </a:extLst>
                  </p:cNvPr>
                  <p:cNvCxnSpPr/>
                  <p:nvPr/>
                </p:nvCxnSpPr>
                <p:spPr>
                  <a:xfrm>
                    <a:off x="3407230" y="3083700"/>
                    <a:ext cx="0" cy="9000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a:extLst>
                      <a:ext uri="{FF2B5EF4-FFF2-40B4-BE49-F238E27FC236}">
                        <a16:creationId xmlns:a16="http://schemas.microsoft.com/office/drawing/2014/main" id="{97BDBCBC-A110-401D-8969-3C5928ABE8EC}"/>
                      </a:ext>
                    </a:extLst>
                  </p:cNvPr>
                  <p:cNvCxnSpPr/>
                  <p:nvPr/>
                </p:nvCxnSpPr>
                <p:spPr>
                  <a:xfrm rot="16200000">
                    <a:off x="3407230" y="3083701"/>
                    <a:ext cx="0" cy="9000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87" name="Group 86">
                  <a:extLst>
                    <a:ext uri="{FF2B5EF4-FFF2-40B4-BE49-F238E27FC236}">
                      <a16:creationId xmlns:a16="http://schemas.microsoft.com/office/drawing/2014/main" id="{C20DEC8E-C56F-41DB-BC5C-A80723243481}"/>
                    </a:ext>
                  </a:extLst>
                </p:cNvPr>
                <p:cNvGrpSpPr/>
                <p:nvPr/>
              </p:nvGrpSpPr>
              <p:grpSpPr>
                <a:xfrm>
                  <a:off x="2466975" y="3108325"/>
                  <a:ext cx="72000" cy="72000"/>
                  <a:chOff x="3362230" y="3083700"/>
                  <a:chExt cx="90000" cy="90000"/>
                </a:xfrm>
              </p:grpSpPr>
              <p:cxnSp>
                <p:nvCxnSpPr>
                  <p:cNvPr id="106" name="Straight Connector 105">
                    <a:extLst>
                      <a:ext uri="{FF2B5EF4-FFF2-40B4-BE49-F238E27FC236}">
                        <a16:creationId xmlns:a16="http://schemas.microsoft.com/office/drawing/2014/main" id="{5EDE0D94-72BE-4338-9EAB-E0C148768D3F}"/>
                      </a:ext>
                    </a:extLst>
                  </p:cNvPr>
                  <p:cNvCxnSpPr/>
                  <p:nvPr/>
                </p:nvCxnSpPr>
                <p:spPr>
                  <a:xfrm>
                    <a:off x="3407230" y="3083700"/>
                    <a:ext cx="0" cy="9000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07" name="Straight Connector 106">
                    <a:extLst>
                      <a:ext uri="{FF2B5EF4-FFF2-40B4-BE49-F238E27FC236}">
                        <a16:creationId xmlns:a16="http://schemas.microsoft.com/office/drawing/2014/main" id="{DEE8AB69-A302-4E0F-A502-FB3B02AF8FE4}"/>
                      </a:ext>
                    </a:extLst>
                  </p:cNvPr>
                  <p:cNvCxnSpPr/>
                  <p:nvPr/>
                </p:nvCxnSpPr>
                <p:spPr>
                  <a:xfrm rot="16200000">
                    <a:off x="3407230" y="3083701"/>
                    <a:ext cx="0" cy="9000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88" name="Group 87">
                  <a:extLst>
                    <a:ext uri="{FF2B5EF4-FFF2-40B4-BE49-F238E27FC236}">
                      <a16:creationId xmlns:a16="http://schemas.microsoft.com/office/drawing/2014/main" id="{CC52D97E-BA52-48E0-9BB9-D1458CA0B273}"/>
                    </a:ext>
                  </a:extLst>
                </p:cNvPr>
                <p:cNvGrpSpPr/>
                <p:nvPr/>
              </p:nvGrpSpPr>
              <p:grpSpPr>
                <a:xfrm>
                  <a:off x="2041525" y="2393950"/>
                  <a:ext cx="72000" cy="72000"/>
                  <a:chOff x="3362230" y="3083700"/>
                  <a:chExt cx="90000" cy="90000"/>
                </a:xfrm>
              </p:grpSpPr>
              <p:cxnSp>
                <p:nvCxnSpPr>
                  <p:cNvPr id="104" name="Straight Connector 103">
                    <a:extLst>
                      <a:ext uri="{FF2B5EF4-FFF2-40B4-BE49-F238E27FC236}">
                        <a16:creationId xmlns:a16="http://schemas.microsoft.com/office/drawing/2014/main" id="{B66A9A6E-EB7A-426F-AA4A-53B256D9AE7E}"/>
                      </a:ext>
                    </a:extLst>
                  </p:cNvPr>
                  <p:cNvCxnSpPr/>
                  <p:nvPr/>
                </p:nvCxnSpPr>
                <p:spPr>
                  <a:xfrm>
                    <a:off x="3407230" y="3083700"/>
                    <a:ext cx="0" cy="9000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05" name="Straight Connector 104">
                    <a:extLst>
                      <a:ext uri="{FF2B5EF4-FFF2-40B4-BE49-F238E27FC236}">
                        <a16:creationId xmlns:a16="http://schemas.microsoft.com/office/drawing/2014/main" id="{9CD9DA4B-004F-4906-9EE9-83A871D2A942}"/>
                      </a:ext>
                    </a:extLst>
                  </p:cNvPr>
                  <p:cNvCxnSpPr/>
                  <p:nvPr/>
                </p:nvCxnSpPr>
                <p:spPr>
                  <a:xfrm rot="16200000">
                    <a:off x="3407230" y="3083701"/>
                    <a:ext cx="0" cy="9000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89" name="Group 88">
                  <a:extLst>
                    <a:ext uri="{FF2B5EF4-FFF2-40B4-BE49-F238E27FC236}">
                      <a16:creationId xmlns:a16="http://schemas.microsoft.com/office/drawing/2014/main" id="{EF9D9A1A-3C99-4266-BDFD-CEDF09BC638A}"/>
                    </a:ext>
                  </a:extLst>
                </p:cNvPr>
                <p:cNvGrpSpPr/>
                <p:nvPr/>
              </p:nvGrpSpPr>
              <p:grpSpPr>
                <a:xfrm>
                  <a:off x="1968500" y="2305050"/>
                  <a:ext cx="72000" cy="72000"/>
                  <a:chOff x="3362230" y="3083700"/>
                  <a:chExt cx="90000" cy="90000"/>
                </a:xfrm>
              </p:grpSpPr>
              <p:cxnSp>
                <p:nvCxnSpPr>
                  <p:cNvPr id="102" name="Straight Connector 101">
                    <a:extLst>
                      <a:ext uri="{FF2B5EF4-FFF2-40B4-BE49-F238E27FC236}">
                        <a16:creationId xmlns:a16="http://schemas.microsoft.com/office/drawing/2014/main" id="{0E60B357-7A93-4FA6-BC4C-6091E764D664}"/>
                      </a:ext>
                    </a:extLst>
                  </p:cNvPr>
                  <p:cNvCxnSpPr/>
                  <p:nvPr/>
                </p:nvCxnSpPr>
                <p:spPr>
                  <a:xfrm>
                    <a:off x="3407230" y="3083700"/>
                    <a:ext cx="0" cy="9000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a:extLst>
                      <a:ext uri="{FF2B5EF4-FFF2-40B4-BE49-F238E27FC236}">
                        <a16:creationId xmlns:a16="http://schemas.microsoft.com/office/drawing/2014/main" id="{B675A7CC-352B-4FCF-B1EF-200F54C46CE7}"/>
                      </a:ext>
                    </a:extLst>
                  </p:cNvPr>
                  <p:cNvCxnSpPr/>
                  <p:nvPr/>
                </p:nvCxnSpPr>
                <p:spPr>
                  <a:xfrm rot="16200000">
                    <a:off x="3407230" y="3083701"/>
                    <a:ext cx="0" cy="9000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90" name="Group 89">
                  <a:extLst>
                    <a:ext uri="{FF2B5EF4-FFF2-40B4-BE49-F238E27FC236}">
                      <a16:creationId xmlns:a16="http://schemas.microsoft.com/office/drawing/2014/main" id="{D6DA409B-0C6E-4A3B-8084-8953F06166F2}"/>
                    </a:ext>
                  </a:extLst>
                </p:cNvPr>
                <p:cNvGrpSpPr/>
                <p:nvPr/>
              </p:nvGrpSpPr>
              <p:grpSpPr>
                <a:xfrm>
                  <a:off x="1768475" y="1841500"/>
                  <a:ext cx="72000" cy="72000"/>
                  <a:chOff x="3362230" y="3083700"/>
                  <a:chExt cx="90000" cy="90000"/>
                </a:xfrm>
              </p:grpSpPr>
              <p:cxnSp>
                <p:nvCxnSpPr>
                  <p:cNvPr id="100" name="Straight Connector 99">
                    <a:extLst>
                      <a:ext uri="{FF2B5EF4-FFF2-40B4-BE49-F238E27FC236}">
                        <a16:creationId xmlns:a16="http://schemas.microsoft.com/office/drawing/2014/main" id="{44A00B84-C267-4894-A696-5C900A62E982}"/>
                      </a:ext>
                    </a:extLst>
                  </p:cNvPr>
                  <p:cNvCxnSpPr/>
                  <p:nvPr/>
                </p:nvCxnSpPr>
                <p:spPr>
                  <a:xfrm>
                    <a:off x="3407230" y="3083700"/>
                    <a:ext cx="0" cy="9000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01" name="Straight Connector 100">
                    <a:extLst>
                      <a:ext uri="{FF2B5EF4-FFF2-40B4-BE49-F238E27FC236}">
                        <a16:creationId xmlns:a16="http://schemas.microsoft.com/office/drawing/2014/main" id="{D567C672-C95A-4969-ADE6-79642F4B439D}"/>
                      </a:ext>
                    </a:extLst>
                  </p:cNvPr>
                  <p:cNvCxnSpPr/>
                  <p:nvPr/>
                </p:nvCxnSpPr>
                <p:spPr>
                  <a:xfrm rot="16200000">
                    <a:off x="3407230" y="3083701"/>
                    <a:ext cx="0" cy="9000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91" name="Group 90">
                  <a:extLst>
                    <a:ext uri="{FF2B5EF4-FFF2-40B4-BE49-F238E27FC236}">
                      <a16:creationId xmlns:a16="http://schemas.microsoft.com/office/drawing/2014/main" id="{723F0350-F985-4332-B3FC-43A812520F9B}"/>
                    </a:ext>
                  </a:extLst>
                </p:cNvPr>
                <p:cNvGrpSpPr/>
                <p:nvPr/>
              </p:nvGrpSpPr>
              <p:grpSpPr>
                <a:xfrm>
                  <a:off x="1495425" y="1016000"/>
                  <a:ext cx="72000" cy="72000"/>
                  <a:chOff x="3362230" y="3083700"/>
                  <a:chExt cx="90000" cy="90000"/>
                </a:xfrm>
              </p:grpSpPr>
              <p:cxnSp>
                <p:nvCxnSpPr>
                  <p:cNvPr id="98" name="Straight Connector 97">
                    <a:extLst>
                      <a:ext uri="{FF2B5EF4-FFF2-40B4-BE49-F238E27FC236}">
                        <a16:creationId xmlns:a16="http://schemas.microsoft.com/office/drawing/2014/main" id="{E153994D-877C-4B9E-A530-24DDB841AE6E}"/>
                      </a:ext>
                    </a:extLst>
                  </p:cNvPr>
                  <p:cNvCxnSpPr/>
                  <p:nvPr/>
                </p:nvCxnSpPr>
                <p:spPr>
                  <a:xfrm>
                    <a:off x="3407230" y="3083700"/>
                    <a:ext cx="0" cy="9000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99" name="Straight Connector 98">
                    <a:extLst>
                      <a:ext uri="{FF2B5EF4-FFF2-40B4-BE49-F238E27FC236}">
                        <a16:creationId xmlns:a16="http://schemas.microsoft.com/office/drawing/2014/main" id="{BE9874D5-85ED-4F86-B274-3B1A52000BFE}"/>
                      </a:ext>
                    </a:extLst>
                  </p:cNvPr>
                  <p:cNvCxnSpPr/>
                  <p:nvPr/>
                </p:nvCxnSpPr>
                <p:spPr>
                  <a:xfrm rot="16200000">
                    <a:off x="3407230" y="3083701"/>
                    <a:ext cx="0" cy="9000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92" name="Group 91">
                  <a:extLst>
                    <a:ext uri="{FF2B5EF4-FFF2-40B4-BE49-F238E27FC236}">
                      <a16:creationId xmlns:a16="http://schemas.microsoft.com/office/drawing/2014/main" id="{3FC24499-6816-4349-9987-18333364008A}"/>
                    </a:ext>
                  </a:extLst>
                </p:cNvPr>
                <p:cNvGrpSpPr/>
                <p:nvPr/>
              </p:nvGrpSpPr>
              <p:grpSpPr>
                <a:xfrm>
                  <a:off x="1654175" y="1587500"/>
                  <a:ext cx="72000" cy="72000"/>
                  <a:chOff x="3362230" y="3083700"/>
                  <a:chExt cx="90000" cy="90000"/>
                </a:xfrm>
              </p:grpSpPr>
              <p:cxnSp>
                <p:nvCxnSpPr>
                  <p:cNvPr id="96" name="Straight Connector 95">
                    <a:extLst>
                      <a:ext uri="{FF2B5EF4-FFF2-40B4-BE49-F238E27FC236}">
                        <a16:creationId xmlns:a16="http://schemas.microsoft.com/office/drawing/2014/main" id="{D2D49EAE-4C89-406C-918A-72540B01E1C0}"/>
                      </a:ext>
                    </a:extLst>
                  </p:cNvPr>
                  <p:cNvCxnSpPr/>
                  <p:nvPr/>
                </p:nvCxnSpPr>
                <p:spPr>
                  <a:xfrm>
                    <a:off x="3407230" y="3083700"/>
                    <a:ext cx="0" cy="9000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97" name="Straight Connector 96">
                    <a:extLst>
                      <a:ext uri="{FF2B5EF4-FFF2-40B4-BE49-F238E27FC236}">
                        <a16:creationId xmlns:a16="http://schemas.microsoft.com/office/drawing/2014/main" id="{A7132D15-6732-490A-B0CD-1AEB54D19196}"/>
                      </a:ext>
                    </a:extLst>
                  </p:cNvPr>
                  <p:cNvCxnSpPr/>
                  <p:nvPr/>
                </p:nvCxnSpPr>
                <p:spPr>
                  <a:xfrm rot="16200000">
                    <a:off x="3407230" y="3083701"/>
                    <a:ext cx="0" cy="9000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93" name="Group 92">
                  <a:extLst>
                    <a:ext uri="{FF2B5EF4-FFF2-40B4-BE49-F238E27FC236}">
                      <a16:creationId xmlns:a16="http://schemas.microsoft.com/office/drawing/2014/main" id="{CF072D8E-896E-4B75-93D7-B0E2F940F590}"/>
                    </a:ext>
                  </a:extLst>
                </p:cNvPr>
                <p:cNvGrpSpPr/>
                <p:nvPr/>
              </p:nvGrpSpPr>
              <p:grpSpPr>
                <a:xfrm>
                  <a:off x="2162175" y="2740025"/>
                  <a:ext cx="72000" cy="72000"/>
                  <a:chOff x="3362230" y="3083700"/>
                  <a:chExt cx="90000" cy="90000"/>
                </a:xfrm>
              </p:grpSpPr>
              <p:cxnSp>
                <p:nvCxnSpPr>
                  <p:cNvPr id="94" name="Straight Connector 93">
                    <a:extLst>
                      <a:ext uri="{FF2B5EF4-FFF2-40B4-BE49-F238E27FC236}">
                        <a16:creationId xmlns:a16="http://schemas.microsoft.com/office/drawing/2014/main" id="{BA73660C-9CED-4E8B-97B3-48785713B80C}"/>
                      </a:ext>
                    </a:extLst>
                  </p:cNvPr>
                  <p:cNvCxnSpPr/>
                  <p:nvPr/>
                </p:nvCxnSpPr>
                <p:spPr>
                  <a:xfrm>
                    <a:off x="3407230" y="3083700"/>
                    <a:ext cx="0" cy="9000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95" name="Straight Connector 94">
                    <a:extLst>
                      <a:ext uri="{FF2B5EF4-FFF2-40B4-BE49-F238E27FC236}">
                        <a16:creationId xmlns:a16="http://schemas.microsoft.com/office/drawing/2014/main" id="{943050F5-94F7-4506-B7F4-9861080BC150}"/>
                      </a:ext>
                    </a:extLst>
                  </p:cNvPr>
                  <p:cNvCxnSpPr/>
                  <p:nvPr/>
                </p:nvCxnSpPr>
                <p:spPr>
                  <a:xfrm rot="16200000">
                    <a:off x="3407230" y="3083701"/>
                    <a:ext cx="0" cy="9000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grpSp>
      </p:grpSp>
      <p:grpSp>
        <p:nvGrpSpPr>
          <p:cNvPr id="30" name="Group 29">
            <a:extLst>
              <a:ext uri="{FF2B5EF4-FFF2-40B4-BE49-F238E27FC236}">
                <a16:creationId xmlns:a16="http://schemas.microsoft.com/office/drawing/2014/main" id="{F7B5FFE8-1F68-41FD-9562-F2103AFE4FDA}"/>
              </a:ext>
            </a:extLst>
          </p:cNvPr>
          <p:cNvGrpSpPr/>
          <p:nvPr/>
        </p:nvGrpSpPr>
        <p:grpSpPr>
          <a:xfrm>
            <a:off x="5458438" y="4129984"/>
            <a:ext cx="3147387" cy="153888"/>
            <a:chOff x="3783401" y="4343661"/>
            <a:chExt cx="2474656" cy="165635"/>
          </a:xfrm>
        </p:grpSpPr>
        <p:sp>
          <p:nvSpPr>
            <p:cNvPr id="64" name="TextBox 63">
              <a:extLst>
                <a:ext uri="{FF2B5EF4-FFF2-40B4-BE49-F238E27FC236}">
                  <a16:creationId xmlns:a16="http://schemas.microsoft.com/office/drawing/2014/main" id="{ABECDF2C-ADF5-44C5-A87A-27F4B6C31BF8}"/>
                </a:ext>
              </a:extLst>
            </p:cNvPr>
            <p:cNvSpPr txBox="1"/>
            <p:nvPr/>
          </p:nvSpPr>
          <p:spPr>
            <a:xfrm>
              <a:off x="3783401" y="4343661"/>
              <a:ext cx="51676" cy="165635"/>
            </a:xfrm>
            <a:prstGeom prst="rect">
              <a:avLst/>
            </a:prstGeom>
            <a:noFill/>
            <a:ln>
              <a:noFill/>
            </a:ln>
          </p:spPr>
          <p:txBody>
            <a:bodyPr wrap="none" lIns="0" tIns="0" rIns="0" bIns="0" rtlCol="0" anchor="t" anchorCtr="1">
              <a:spAutoFit/>
            </a:bodyPr>
            <a:lstStyle/>
            <a:p>
              <a:pPr algn="ctr" defTabSz="685732">
                <a:defRPr/>
              </a:pPr>
              <a:r>
                <a:rPr lang="en-US" sz="1000">
                  <a:solidFill>
                    <a:prstClr val="black"/>
                  </a:solidFill>
                  <a:latin typeface="Calibri" panose="020F0502020204030204" pitchFamily="34" charset="0"/>
                  <a:cs typeface="Arial" charset="0"/>
                </a:rPr>
                <a:t>0</a:t>
              </a:r>
            </a:p>
          </p:txBody>
        </p:sp>
        <p:sp>
          <p:nvSpPr>
            <p:cNvPr id="65" name="TextBox 64">
              <a:extLst>
                <a:ext uri="{FF2B5EF4-FFF2-40B4-BE49-F238E27FC236}">
                  <a16:creationId xmlns:a16="http://schemas.microsoft.com/office/drawing/2014/main" id="{C9C4F666-C258-49AC-9DEF-0A175337AC51}"/>
                </a:ext>
              </a:extLst>
            </p:cNvPr>
            <p:cNvSpPr txBox="1"/>
            <p:nvPr/>
          </p:nvSpPr>
          <p:spPr>
            <a:xfrm>
              <a:off x="4236994" y="4343661"/>
              <a:ext cx="103350" cy="165635"/>
            </a:xfrm>
            <a:prstGeom prst="rect">
              <a:avLst/>
            </a:prstGeom>
            <a:noFill/>
            <a:ln>
              <a:noFill/>
            </a:ln>
          </p:spPr>
          <p:txBody>
            <a:bodyPr wrap="none" lIns="0" tIns="0" rIns="0" bIns="0" rtlCol="0" anchor="t" anchorCtr="1">
              <a:spAutoFit/>
            </a:bodyPr>
            <a:lstStyle/>
            <a:p>
              <a:pPr algn="ctr" defTabSz="685732">
                <a:defRPr/>
              </a:pPr>
              <a:r>
                <a:rPr lang="en-US" sz="1000">
                  <a:solidFill>
                    <a:prstClr val="black"/>
                  </a:solidFill>
                  <a:latin typeface="Calibri" panose="020F0502020204030204" pitchFamily="34" charset="0"/>
                  <a:cs typeface="Arial" charset="0"/>
                </a:rPr>
                <a:t>10</a:t>
              </a:r>
            </a:p>
          </p:txBody>
        </p:sp>
        <p:sp>
          <p:nvSpPr>
            <p:cNvPr id="66" name="TextBox 65">
              <a:extLst>
                <a:ext uri="{FF2B5EF4-FFF2-40B4-BE49-F238E27FC236}">
                  <a16:creationId xmlns:a16="http://schemas.microsoft.com/office/drawing/2014/main" id="{E3EF1BBD-39C9-46CC-AD91-B55D19D63305}"/>
                </a:ext>
              </a:extLst>
            </p:cNvPr>
            <p:cNvSpPr txBox="1"/>
            <p:nvPr/>
          </p:nvSpPr>
          <p:spPr>
            <a:xfrm>
              <a:off x="6154707" y="4343661"/>
              <a:ext cx="103350" cy="165635"/>
            </a:xfrm>
            <a:prstGeom prst="rect">
              <a:avLst/>
            </a:prstGeom>
            <a:noFill/>
            <a:ln>
              <a:noFill/>
            </a:ln>
          </p:spPr>
          <p:txBody>
            <a:bodyPr wrap="none" lIns="0" tIns="0" rIns="0" bIns="0" rtlCol="0" anchor="t" anchorCtr="1">
              <a:spAutoFit/>
            </a:bodyPr>
            <a:lstStyle/>
            <a:p>
              <a:pPr algn="ctr" defTabSz="685732">
                <a:defRPr/>
              </a:pPr>
              <a:r>
                <a:rPr lang="en-US" sz="1000">
                  <a:solidFill>
                    <a:prstClr val="black"/>
                  </a:solidFill>
                  <a:latin typeface="Calibri" panose="020F0502020204030204" pitchFamily="34" charset="0"/>
                  <a:cs typeface="Arial" charset="0"/>
                </a:rPr>
                <a:t>50</a:t>
              </a:r>
            </a:p>
          </p:txBody>
        </p:sp>
        <p:sp>
          <p:nvSpPr>
            <p:cNvPr id="67" name="TextBox 66">
              <a:extLst>
                <a:ext uri="{FF2B5EF4-FFF2-40B4-BE49-F238E27FC236}">
                  <a16:creationId xmlns:a16="http://schemas.microsoft.com/office/drawing/2014/main" id="{F865D938-F42C-44C2-9A72-2187D920D91A}"/>
                </a:ext>
              </a:extLst>
            </p:cNvPr>
            <p:cNvSpPr txBox="1"/>
            <p:nvPr/>
          </p:nvSpPr>
          <p:spPr>
            <a:xfrm>
              <a:off x="5675277" y="4343661"/>
              <a:ext cx="103350" cy="165635"/>
            </a:xfrm>
            <a:prstGeom prst="rect">
              <a:avLst/>
            </a:prstGeom>
            <a:noFill/>
            <a:ln>
              <a:noFill/>
            </a:ln>
          </p:spPr>
          <p:txBody>
            <a:bodyPr wrap="none" lIns="0" tIns="0" rIns="0" bIns="0" rtlCol="0" anchor="t" anchorCtr="1">
              <a:spAutoFit/>
            </a:bodyPr>
            <a:lstStyle/>
            <a:p>
              <a:pPr algn="ctr" defTabSz="685732">
                <a:defRPr/>
              </a:pPr>
              <a:r>
                <a:rPr lang="en-US" sz="1000">
                  <a:solidFill>
                    <a:prstClr val="black"/>
                  </a:solidFill>
                  <a:latin typeface="Calibri" panose="020F0502020204030204" pitchFamily="34" charset="0"/>
                  <a:cs typeface="Arial" charset="0"/>
                </a:rPr>
                <a:t>40</a:t>
              </a:r>
            </a:p>
          </p:txBody>
        </p:sp>
        <p:sp>
          <p:nvSpPr>
            <p:cNvPr id="68" name="TextBox 67">
              <a:extLst>
                <a:ext uri="{FF2B5EF4-FFF2-40B4-BE49-F238E27FC236}">
                  <a16:creationId xmlns:a16="http://schemas.microsoft.com/office/drawing/2014/main" id="{41F8A4E4-F447-4678-BFEE-FD70BD382A0F}"/>
                </a:ext>
              </a:extLst>
            </p:cNvPr>
            <p:cNvSpPr txBox="1"/>
            <p:nvPr/>
          </p:nvSpPr>
          <p:spPr>
            <a:xfrm>
              <a:off x="4716421" y="4343661"/>
              <a:ext cx="103350" cy="165635"/>
            </a:xfrm>
            <a:prstGeom prst="rect">
              <a:avLst/>
            </a:prstGeom>
            <a:noFill/>
            <a:ln>
              <a:noFill/>
            </a:ln>
          </p:spPr>
          <p:txBody>
            <a:bodyPr wrap="none" lIns="0" tIns="0" rIns="0" bIns="0" rtlCol="0" anchor="t" anchorCtr="1">
              <a:spAutoFit/>
            </a:bodyPr>
            <a:lstStyle/>
            <a:p>
              <a:pPr algn="ctr" defTabSz="685732">
                <a:defRPr/>
              </a:pPr>
              <a:r>
                <a:rPr lang="en-US" sz="1000">
                  <a:solidFill>
                    <a:prstClr val="black"/>
                  </a:solidFill>
                  <a:latin typeface="Calibri" panose="020F0502020204030204" pitchFamily="34" charset="0"/>
                  <a:cs typeface="Arial" charset="0"/>
                </a:rPr>
                <a:t>20</a:t>
              </a:r>
            </a:p>
          </p:txBody>
        </p:sp>
        <p:sp>
          <p:nvSpPr>
            <p:cNvPr id="69" name="TextBox 68">
              <a:extLst>
                <a:ext uri="{FF2B5EF4-FFF2-40B4-BE49-F238E27FC236}">
                  <a16:creationId xmlns:a16="http://schemas.microsoft.com/office/drawing/2014/main" id="{098986E2-052E-4C11-9A60-EF31EEB7E235}"/>
                </a:ext>
              </a:extLst>
            </p:cNvPr>
            <p:cNvSpPr txBox="1"/>
            <p:nvPr/>
          </p:nvSpPr>
          <p:spPr>
            <a:xfrm>
              <a:off x="5195849" y="4343661"/>
              <a:ext cx="103350" cy="165635"/>
            </a:xfrm>
            <a:prstGeom prst="rect">
              <a:avLst/>
            </a:prstGeom>
            <a:noFill/>
            <a:ln>
              <a:noFill/>
            </a:ln>
          </p:spPr>
          <p:txBody>
            <a:bodyPr wrap="none" lIns="0" tIns="0" rIns="0" bIns="0" rtlCol="0" anchor="t" anchorCtr="1">
              <a:spAutoFit/>
            </a:bodyPr>
            <a:lstStyle/>
            <a:p>
              <a:pPr algn="ctr" defTabSz="685732">
                <a:defRPr/>
              </a:pPr>
              <a:r>
                <a:rPr lang="en-US" sz="1000">
                  <a:solidFill>
                    <a:prstClr val="black"/>
                  </a:solidFill>
                  <a:latin typeface="Calibri" panose="020F0502020204030204" pitchFamily="34" charset="0"/>
                  <a:cs typeface="Arial" charset="0"/>
                </a:rPr>
                <a:t>30</a:t>
              </a:r>
            </a:p>
          </p:txBody>
        </p:sp>
      </p:grpSp>
      <p:grpSp>
        <p:nvGrpSpPr>
          <p:cNvPr id="31" name="Group 30">
            <a:extLst>
              <a:ext uri="{FF2B5EF4-FFF2-40B4-BE49-F238E27FC236}">
                <a16:creationId xmlns:a16="http://schemas.microsoft.com/office/drawing/2014/main" id="{DF07B167-5391-4621-813D-92AA424E86EB}"/>
              </a:ext>
            </a:extLst>
          </p:cNvPr>
          <p:cNvGrpSpPr/>
          <p:nvPr/>
        </p:nvGrpSpPr>
        <p:grpSpPr>
          <a:xfrm>
            <a:off x="5284145" y="1659000"/>
            <a:ext cx="163508" cy="2468423"/>
            <a:chOff x="3559608" y="1683677"/>
            <a:chExt cx="128558" cy="2656848"/>
          </a:xfrm>
        </p:grpSpPr>
        <p:sp>
          <p:nvSpPr>
            <p:cNvPr id="58" name="TextBox 57">
              <a:extLst>
                <a:ext uri="{FF2B5EF4-FFF2-40B4-BE49-F238E27FC236}">
                  <a16:creationId xmlns:a16="http://schemas.microsoft.com/office/drawing/2014/main" id="{FE40F10E-2916-4A3B-A84F-C6A66D84ECB3}"/>
                </a:ext>
              </a:extLst>
            </p:cNvPr>
            <p:cNvSpPr txBox="1"/>
            <p:nvPr/>
          </p:nvSpPr>
          <p:spPr>
            <a:xfrm>
              <a:off x="3559608" y="1683677"/>
              <a:ext cx="128558" cy="123398"/>
            </a:xfrm>
            <a:prstGeom prst="rect">
              <a:avLst/>
            </a:prstGeom>
            <a:noFill/>
            <a:ln>
              <a:noFill/>
            </a:ln>
          </p:spPr>
          <p:txBody>
            <a:bodyPr wrap="none" lIns="0" tIns="0" rIns="0" bIns="0" rtlCol="0" anchor="t" anchorCtr="1">
              <a:spAutoFit/>
            </a:bodyPr>
            <a:lstStyle/>
            <a:p>
              <a:pPr algn="r" defTabSz="685732">
                <a:lnSpc>
                  <a:spcPct val="70000"/>
                </a:lnSpc>
                <a:defRPr/>
              </a:pPr>
              <a:r>
                <a:rPr lang="en-US" sz="1000">
                  <a:solidFill>
                    <a:prstClr val="black"/>
                  </a:solidFill>
                  <a:latin typeface="Calibri" panose="020F0502020204030204" pitchFamily="34" charset="0"/>
                  <a:cs typeface="Arial" charset="0"/>
                </a:rPr>
                <a:t>1.0</a:t>
              </a:r>
            </a:p>
          </p:txBody>
        </p:sp>
        <p:sp>
          <p:nvSpPr>
            <p:cNvPr id="59" name="TextBox 58">
              <a:extLst>
                <a:ext uri="{FF2B5EF4-FFF2-40B4-BE49-F238E27FC236}">
                  <a16:creationId xmlns:a16="http://schemas.microsoft.com/office/drawing/2014/main" id="{BE6E15AB-4CF9-4A9B-82A9-0065D0CA37AC}"/>
                </a:ext>
              </a:extLst>
            </p:cNvPr>
            <p:cNvSpPr txBox="1"/>
            <p:nvPr/>
          </p:nvSpPr>
          <p:spPr>
            <a:xfrm>
              <a:off x="3559609" y="2190367"/>
              <a:ext cx="128557" cy="123398"/>
            </a:xfrm>
            <a:prstGeom prst="rect">
              <a:avLst/>
            </a:prstGeom>
            <a:noFill/>
            <a:ln>
              <a:noFill/>
            </a:ln>
          </p:spPr>
          <p:txBody>
            <a:bodyPr wrap="none" lIns="0" tIns="0" rIns="0" bIns="0" rtlCol="0" anchor="t" anchorCtr="1">
              <a:spAutoFit/>
            </a:bodyPr>
            <a:lstStyle/>
            <a:p>
              <a:pPr algn="r" defTabSz="685732">
                <a:lnSpc>
                  <a:spcPct val="70000"/>
                </a:lnSpc>
                <a:defRPr/>
              </a:pPr>
              <a:r>
                <a:rPr lang="en-US" sz="1000">
                  <a:solidFill>
                    <a:prstClr val="black"/>
                  </a:solidFill>
                  <a:latin typeface="Calibri" panose="020F0502020204030204" pitchFamily="34" charset="0"/>
                  <a:cs typeface="Arial" charset="0"/>
                </a:rPr>
                <a:t>0.8</a:t>
              </a:r>
            </a:p>
          </p:txBody>
        </p:sp>
        <p:sp>
          <p:nvSpPr>
            <p:cNvPr id="60" name="TextBox 59">
              <a:extLst>
                <a:ext uri="{FF2B5EF4-FFF2-40B4-BE49-F238E27FC236}">
                  <a16:creationId xmlns:a16="http://schemas.microsoft.com/office/drawing/2014/main" id="{C746F239-DAD3-45F3-B572-FFC17B7B71E7}"/>
                </a:ext>
              </a:extLst>
            </p:cNvPr>
            <p:cNvSpPr txBox="1"/>
            <p:nvPr/>
          </p:nvSpPr>
          <p:spPr>
            <a:xfrm>
              <a:off x="3559609" y="2697057"/>
              <a:ext cx="128557" cy="123398"/>
            </a:xfrm>
            <a:prstGeom prst="rect">
              <a:avLst/>
            </a:prstGeom>
            <a:noFill/>
            <a:ln>
              <a:noFill/>
            </a:ln>
          </p:spPr>
          <p:txBody>
            <a:bodyPr wrap="none" lIns="0" tIns="0" rIns="0" bIns="0" rtlCol="0" anchor="t" anchorCtr="1">
              <a:spAutoFit/>
            </a:bodyPr>
            <a:lstStyle/>
            <a:p>
              <a:pPr algn="r" defTabSz="685732">
                <a:lnSpc>
                  <a:spcPct val="70000"/>
                </a:lnSpc>
                <a:defRPr/>
              </a:pPr>
              <a:r>
                <a:rPr lang="en-US" sz="1000">
                  <a:solidFill>
                    <a:prstClr val="black"/>
                  </a:solidFill>
                  <a:latin typeface="Calibri" panose="020F0502020204030204" pitchFamily="34" charset="0"/>
                  <a:cs typeface="Arial" charset="0"/>
                </a:rPr>
                <a:t>0.6</a:t>
              </a:r>
            </a:p>
          </p:txBody>
        </p:sp>
        <p:sp>
          <p:nvSpPr>
            <p:cNvPr id="61" name="TextBox 60">
              <a:extLst>
                <a:ext uri="{FF2B5EF4-FFF2-40B4-BE49-F238E27FC236}">
                  <a16:creationId xmlns:a16="http://schemas.microsoft.com/office/drawing/2014/main" id="{B4140C42-49AA-4C40-B1C5-A1DFC6E991AB}"/>
                </a:ext>
              </a:extLst>
            </p:cNvPr>
            <p:cNvSpPr txBox="1"/>
            <p:nvPr/>
          </p:nvSpPr>
          <p:spPr>
            <a:xfrm>
              <a:off x="3559609" y="3203747"/>
              <a:ext cx="128557" cy="123398"/>
            </a:xfrm>
            <a:prstGeom prst="rect">
              <a:avLst/>
            </a:prstGeom>
            <a:noFill/>
            <a:ln>
              <a:noFill/>
            </a:ln>
          </p:spPr>
          <p:txBody>
            <a:bodyPr wrap="none" lIns="0" tIns="0" rIns="0" bIns="0" rtlCol="0" anchor="t" anchorCtr="1">
              <a:spAutoFit/>
            </a:bodyPr>
            <a:lstStyle/>
            <a:p>
              <a:pPr algn="r" defTabSz="685732">
                <a:lnSpc>
                  <a:spcPct val="70000"/>
                </a:lnSpc>
                <a:defRPr/>
              </a:pPr>
              <a:r>
                <a:rPr lang="en-US" sz="1000">
                  <a:solidFill>
                    <a:prstClr val="black"/>
                  </a:solidFill>
                  <a:latin typeface="Calibri" panose="020F0502020204030204" pitchFamily="34" charset="0"/>
                  <a:cs typeface="Arial" charset="0"/>
                </a:rPr>
                <a:t>0.4</a:t>
              </a:r>
            </a:p>
          </p:txBody>
        </p:sp>
        <p:sp>
          <p:nvSpPr>
            <p:cNvPr id="62" name="TextBox 61">
              <a:extLst>
                <a:ext uri="{FF2B5EF4-FFF2-40B4-BE49-F238E27FC236}">
                  <a16:creationId xmlns:a16="http://schemas.microsoft.com/office/drawing/2014/main" id="{7248D0A4-10CC-45F1-A7ED-10813B5D3A8D}"/>
                </a:ext>
              </a:extLst>
            </p:cNvPr>
            <p:cNvSpPr txBox="1"/>
            <p:nvPr/>
          </p:nvSpPr>
          <p:spPr>
            <a:xfrm>
              <a:off x="3559609" y="3710437"/>
              <a:ext cx="128557" cy="123398"/>
            </a:xfrm>
            <a:prstGeom prst="rect">
              <a:avLst/>
            </a:prstGeom>
            <a:noFill/>
            <a:ln>
              <a:noFill/>
            </a:ln>
          </p:spPr>
          <p:txBody>
            <a:bodyPr wrap="none" lIns="0" tIns="0" rIns="0" bIns="0" rtlCol="0" anchor="t" anchorCtr="1">
              <a:spAutoFit/>
            </a:bodyPr>
            <a:lstStyle/>
            <a:p>
              <a:pPr algn="r" defTabSz="685732">
                <a:lnSpc>
                  <a:spcPct val="70000"/>
                </a:lnSpc>
                <a:defRPr/>
              </a:pPr>
              <a:r>
                <a:rPr lang="en-US" sz="1000">
                  <a:solidFill>
                    <a:prstClr val="black"/>
                  </a:solidFill>
                  <a:latin typeface="Calibri" panose="020F0502020204030204" pitchFamily="34" charset="0"/>
                  <a:cs typeface="Arial" charset="0"/>
                </a:rPr>
                <a:t>0.2</a:t>
              </a:r>
            </a:p>
          </p:txBody>
        </p:sp>
        <p:sp>
          <p:nvSpPr>
            <p:cNvPr id="63" name="TextBox 62">
              <a:extLst>
                <a:ext uri="{FF2B5EF4-FFF2-40B4-BE49-F238E27FC236}">
                  <a16:creationId xmlns:a16="http://schemas.microsoft.com/office/drawing/2014/main" id="{D14E6888-E0A8-4B9A-A2A9-B3740AAA399D}"/>
                </a:ext>
              </a:extLst>
            </p:cNvPr>
            <p:cNvSpPr txBox="1"/>
            <p:nvPr/>
          </p:nvSpPr>
          <p:spPr>
            <a:xfrm>
              <a:off x="3636491" y="4217127"/>
              <a:ext cx="51675" cy="123398"/>
            </a:xfrm>
            <a:prstGeom prst="rect">
              <a:avLst/>
            </a:prstGeom>
            <a:noFill/>
            <a:ln>
              <a:noFill/>
            </a:ln>
          </p:spPr>
          <p:txBody>
            <a:bodyPr wrap="none" lIns="0" tIns="0" rIns="0" bIns="0" rtlCol="0" anchor="t" anchorCtr="1">
              <a:spAutoFit/>
            </a:bodyPr>
            <a:lstStyle/>
            <a:p>
              <a:pPr algn="r" defTabSz="685732">
                <a:lnSpc>
                  <a:spcPct val="70000"/>
                </a:lnSpc>
                <a:defRPr/>
              </a:pPr>
              <a:r>
                <a:rPr lang="en-US" sz="1000">
                  <a:solidFill>
                    <a:prstClr val="black"/>
                  </a:solidFill>
                  <a:latin typeface="Calibri" panose="020F0502020204030204" pitchFamily="34" charset="0"/>
                  <a:cs typeface="Arial" charset="0"/>
                </a:rPr>
                <a:t>0</a:t>
              </a:r>
            </a:p>
          </p:txBody>
        </p:sp>
      </p:grpSp>
      <p:grpSp>
        <p:nvGrpSpPr>
          <p:cNvPr id="32" name="Group 31">
            <a:extLst>
              <a:ext uri="{FF2B5EF4-FFF2-40B4-BE49-F238E27FC236}">
                <a16:creationId xmlns:a16="http://schemas.microsoft.com/office/drawing/2014/main" id="{254A771A-BD0E-4F87-9BC7-288B5AD6E5EC}"/>
              </a:ext>
            </a:extLst>
          </p:cNvPr>
          <p:cNvGrpSpPr/>
          <p:nvPr/>
        </p:nvGrpSpPr>
        <p:grpSpPr>
          <a:xfrm>
            <a:off x="5413030" y="1700601"/>
            <a:ext cx="3137642" cy="2410061"/>
            <a:chOff x="3960542" y="1816098"/>
            <a:chExt cx="2350358" cy="2471389"/>
          </a:xfrm>
        </p:grpSpPr>
        <p:grpSp>
          <p:nvGrpSpPr>
            <p:cNvPr id="41" name="Group 40">
              <a:extLst>
                <a:ext uri="{FF2B5EF4-FFF2-40B4-BE49-F238E27FC236}">
                  <a16:creationId xmlns:a16="http://schemas.microsoft.com/office/drawing/2014/main" id="{71A546E4-940A-41FE-BB54-E5352DC59483}"/>
                </a:ext>
              </a:extLst>
            </p:cNvPr>
            <p:cNvGrpSpPr/>
            <p:nvPr/>
          </p:nvGrpSpPr>
          <p:grpSpPr>
            <a:xfrm>
              <a:off x="4029805" y="1816098"/>
              <a:ext cx="2281095" cy="2402992"/>
              <a:chOff x="3812319" y="1749323"/>
              <a:chExt cx="2394294" cy="2522240"/>
            </a:xfrm>
          </p:grpSpPr>
          <p:cxnSp>
            <p:nvCxnSpPr>
              <p:cNvPr id="56" name="Straight Connector 55">
                <a:extLst>
                  <a:ext uri="{FF2B5EF4-FFF2-40B4-BE49-F238E27FC236}">
                    <a16:creationId xmlns:a16="http://schemas.microsoft.com/office/drawing/2014/main" id="{4C8623FE-1868-4C10-B337-DCA85414D58B}"/>
                  </a:ext>
                </a:extLst>
              </p:cNvPr>
              <p:cNvCxnSpPr/>
              <p:nvPr/>
            </p:nvCxnSpPr>
            <p:spPr>
              <a:xfrm>
                <a:off x="3812319" y="1749323"/>
                <a:ext cx="0" cy="2522240"/>
              </a:xfrm>
              <a:prstGeom prst="line">
                <a:avLst/>
              </a:prstGeom>
              <a:ln w="952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A94B1CAC-15B5-44E7-8FC3-4D631F8E29DD}"/>
                  </a:ext>
                </a:extLst>
              </p:cNvPr>
              <p:cNvCxnSpPr/>
              <p:nvPr/>
            </p:nvCxnSpPr>
            <p:spPr>
              <a:xfrm flipH="1">
                <a:off x="3812319" y="4271560"/>
                <a:ext cx="2394294" cy="0"/>
              </a:xfrm>
              <a:prstGeom prst="line">
                <a:avLst/>
              </a:prstGeom>
              <a:ln w="952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42" name="Group 41">
              <a:extLst>
                <a:ext uri="{FF2B5EF4-FFF2-40B4-BE49-F238E27FC236}">
                  <a16:creationId xmlns:a16="http://schemas.microsoft.com/office/drawing/2014/main" id="{CE264AEE-3AAC-42FB-92F4-78B86428578D}"/>
                </a:ext>
              </a:extLst>
            </p:cNvPr>
            <p:cNvGrpSpPr/>
            <p:nvPr/>
          </p:nvGrpSpPr>
          <p:grpSpPr>
            <a:xfrm>
              <a:off x="3960542" y="1816098"/>
              <a:ext cx="68400" cy="2402992"/>
              <a:chOff x="3960542" y="1816098"/>
              <a:chExt cx="68400" cy="2402992"/>
            </a:xfrm>
          </p:grpSpPr>
          <p:cxnSp>
            <p:nvCxnSpPr>
              <p:cNvPr id="50" name="Straight Connector 49">
                <a:extLst>
                  <a:ext uri="{FF2B5EF4-FFF2-40B4-BE49-F238E27FC236}">
                    <a16:creationId xmlns:a16="http://schemas.microsoft.com/office/drawing/2014/main" id="{2FC6BB34-B714-4D45-B389-A3E9AC2F7F87}"/>
                  </a:ext>
                </a:extLst>
              </p:cNvPr>
              <p:cNvCxnSpPr/>
              <p:nvPr/>
            </p:nvCxnSpPr>
            <p:spPr>
              <a:xfrm flipH="1">
                <a:off x="3960542" y="4219090"/>
                <a:ext cx="68400" cy="0"/>
              </a:xfrm>
              <a:prstGeom prst="line">
                <a:avLst/>
              </a:prstGeom>
              <a:ln w="952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F3209493-D9EF-493B-928D-73469DAD2BD2}"/>
                  </a:ext>
                </a:extLst>
              </p:cNvPr>
              <p:cNvCxnSpPr/>
              <p:nvPr/>
            </p:nvCxnSpPr>
            <p:spPr>
              <a:xfrm flipH="1">
                <a:off x="3960542" y="1816098"/>
                <a:ext cx="68400" cy="0"/>
              </a:xfrm>
              <a:prstGeom prst="line">
                <a:avLst/>
              </a:prstGeom>
              <a:ln w="952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82C04CC5-0F86-4081-BE2C-7E0EA3D53146}"/>
                  </a:ext>
                </a:extLst>
              </p:cNvPr>
              <p:cNvCxnSpPr/>
              <p:nvPr/>
            </p:nvCxnSpPr>
            <p:spPr>
              <a:xfrm flipH="1">
                <a:off x="3960542" y="2777295"/>
                <a:ext cx="68400" cy="0"/>
              </a:xfrm>
              <a:prstGeom prst="line">
                <a:avLst/>
              </a:prstGeom>
              <a:ln w="952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2DD458D7-9A04-4FDD-BD69-E43C705207CC}"/>
                  </a:ext>
                </a:extLst>
              </p:cNvPr>
              <p:cNvCxnSpPr/>
              <p:nvPr/>
            </p:nvCxnSpPr>
            <p:spPr>
              <a:xfrm flipH="1">
                <a:off x="3960542" y="3257893"/>
                <a:ext cx="68400" cy="0"/>
              </a:xfrm>
              <a:prstGeom prst="line">
                <a:avLst/>
              </a:prstGeom>
              <a:ln w="952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1799FD36-F147-474D-A724-CC504BB10EAD}"/>
                  </a:ext>
                </a:extLst>
              </p:cNvPr>
              <p:cNvCxnSpPr/>
              <p:nvPr/>
            </p:nvCxnSpPr>
            <p:spPr>
              <a:xfrm flipH="1">
                <a:off x="3960542" y="2296696"/>
                <a:ext cx="68400" cy="0"/>
              </a:xfrm>
              <a:prstGeom prst="line">
                <a:avLst/>
              </a:prstGeom>
              <a:ln w="952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AFBDEA3F-3A5B-46A7-919B-408A14A137FE}"/>
                  </a:ext>
                </a:extLst>
              </p:cNvPr>
              <p:cNvCxnSpPr/>
              <p:nvPr/>
            </p:nvCxnSpPr>
            <p:spPr>
              <a:xfrm flipH="1">
                <a:off x="3960542" y="3738492"/>
                <a:ext cx="68400" cy="0"/>
              </a:xfrm>
              <a:prstGeom prst="line">
                <a:avLst/>
              </a:prstGeom>
              <a:ln w="952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43" name="Group 42">
              <a:extLst>
                <a:ext uri="{FF2B5EF4-FFF2-40B4-BE49-F238E27FC236}">
                  <a16:creationId xmlns:a16="http://schemas.microsoft.com/office/drawing/2014/main" id="{0B24E9CA-2A2C-4ADC-8428-0A4313BFF064}"/>
                </a:ext>
              </a:extLst>
            </p:cNvPr>
            <p:cNvGrpSpPr/>
            <p:nvPr/>
          </p:nvGrpSpPr>
          <p:grpSpPr>
            <a:xfrm>
              <a:off x="4029805" y="4219087"/>
              <a:ext cx="2281095" cy="68400"/>
              <a:chOff x="4029805" y="4219087"/>
              <a:chExt cx="2281095" cy="68400"/>
            </a:xfrm>
          </p:grpSpPr>
          <p:cxnSp>
            <p:nvCxnSpPr>
              <p:cNvPr id="44" name="Straight Connector 43">
                <a:extLst>
                  <a:ext uri="{FF2B5EF4-FFF2-40B4-BE49-F238E27FC236}">
                    <a16:creationId xmlns:a16="http://schemas.microsoft.com/office/drawing/2014/main" id="{A3A1F010-5105-4DC2-90EA-5F3259B2FFF5}"/>
                  </a:ext>
                </a:extLst>
              </p:cNvPr>
              <p:cNvCxnSpPr/>
              <p:nvPr/>
            </p:nvCxnSpPr>
            <p:spPr>
              <a:xfrm>
                <a:off x="4029805" y="4219087"/>
                <a:ext cx="0" cy="68400"/>
              </a:xfrm>
              <a:prstGeom prst="line">
                <a:avLst/>
              </a:prstGeom>
              <a:ln w="952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E7D3B797-7B74-483D-AE0F-BFDED121EA64}"/>
                  </a:ext>
                </a:extLst>
              </p:cNvPr>
              <p:cNvCxnSpPr/>
              <p:nvPr/>
            </p:nvCxnSpPr>
            <p:spPr>
              <a:xfrm>
                <a:off x="6310900" y="4219087"/>
                <a:ext cx="0" cy="68400"/>
              </a:xfrm>
              <a:prstGeom prst="line">
                <a:avLst/>
              </a:prstGeom>
              <a:ln w="952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2D3A2BF0-C21F-417E-9F7B-767C13C67214}"/>
                  </a:ext>
                </a:extLst>
              </p:cNvPr>
              <p:cNvCxnSpPr/>
              <p:nvPr/>
            </p:nvCxnSpPr>
            <p:spPr>
              <a:xfrm>
                <a:off x="5854682" y="4219087"/>
                <a:ext cx="0" cy="68400"/>
              </a:xfrm>
              <a:prstGeom prst="line">
                <a:avLst/>
              </a:prstGeom>
              <a:ln w="952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7AC515A0-D536-44EB-87C5-4A36DE53C08C}"/>
                  </a:ext>
                </a:extLst>
              </p:cNvPr>
              <p:cNvCxnSpPr/>
              <p:nvPr/>
            </p:nvCxnSpPr>
            <p:spPr>
              <a:xfrm>
                <a:off x="5398463" y="4219087"/>
                <a:ext cx="0" cy="68400"/>
              </a:xfrm>
              <a:prstGeom prst="line">
                <a:avLst/>
              </a:prstGeom>
              <a:ln w="952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97DCEF49-35E2-4D82-B134-11A094BF8D68}"/>
                  </a:ext>
                </a:extLst>
              </p:cNvPr>
              <p:cNvCxnSpPr/>
              <p:nvPr/>
            </p:nvCxnSpPr>
            <p:spPr>
              <a:xfrm>
                <a:off x="4942243" y="4219087"/>
                <a:ext cx="0" cy="68400"/>
              </a:xfrm>
              <a:prstGeom prst="line">
                <a:avLst/>
              </a:prstGeom>
              <a:ln w="952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ABDE0C10-54B0-4B4C-B117-CB143362F998}"/>
                  </a:ext>
                </a:extLst>
              </p:cNvPr>
              <p:cNvCxnSpPr/>
              <p:nvPr/>
            </p:nvCxnSpPr>
            <p:spPr>
              <a:xfrm>
                <a:off x="4486024" y="4219087"/>
                <a:ext cx="0" cy="68400"/>
              </a:xfrm>
              <a:prstGeom prst="line">
                <a:avLst/>
              </a:prstGeom>
              <a:ln w="952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grpSp>
      </p:grpSp>
      <p:grpSp>
        <p:nvGrpSpPr>
          <p:cNvPr id="33" name="Group 32">
            <a:extLst>
              <a:ext uri="{FF2B5EF4-FFF2-40B4-BE49-F238E27FC236}">
                <a16:creationId xmlns:a16="http://schemas.microsoft.com/office/drawing/2014/main" id="{17FDE6BB-E7B2-443A-B44B-5C9BBBB92E51}"/>
              </a:ext>
            </a:extLst>
          </p:cNvPr>
          <p:cNvGrpSpPr/>
          <p:nvPr/>
        </p:nvGrpSpPr>
        <p:grpSpPr>
          <a:xfrm>
            <a:off x="5019841" y="2222911"/>
            <a:ext cx="2747671" cy="2295458"/>
            <a:chOff x="3416887" y="2431460"/>
            <a:chExt cx="2160378" cy="2470681"/>
          </a:xfrm>
        </p:grpSpPr>
        <p:sp>
          <p:nvSpPr>
            <p:cNvPr id="39" name="TextBox 38">
              <a:extLst>
                <a:ext uri="{FF2B5EF4-FFF2-40B4-BE49-F238E27FC236}">
                  <a16:creationId xmlns:a16="http://schemas.microsoft.com/office/drawing/2014/main" id="{5CC9AE2C-EC39-41B7-BCA0-D26151431E61}"/>
                </a:ext>
              </a:extLst>
            </p:cNvPr>
            <p:cNvSpPr txBox="1"/>
            <p:nvPr/>
          </p:nvSpPr>
          <p:spPr>
            <a:xfrm>
              <a:off x="4841055" y="4703379"/>
              <a:ext cx="736210" cy="198762"/>
            </a:xfrm>
            <a:prstGeom prst="rect">
              <a:avLst/>
            </a:prstGeom>
            <a:noFill/>
            <a:ln>
              <a:noFill/>
            </a:ln>
          </p:spPr>
          <p:txBody>
            <a:bodyPr wrap="none" lIns="0" tIns="0" rIns="0" bIns="0" rtlCol="0">
              <a:spAutoFit/>
            </a:bodyPr>
            <a:lstStyle/>
            <a:p>
              <a:pPr algn="ctr" defTabSz="685732">
                <a:defRPr/>
              </a:pPr>
              <a:r>
                <a:rPr lang="en-US" sz="1200" b="1">
                  <a:solidFill>
                    <a:prstClr val="black"/>
                  </a:solidFill>
                  <a:latin typeface="Calibri" panose="020F0502020204030204" pitchFamily="34" charset="0"/>
                  <a:cs typeface="Arial" charset="0"/>
                </a:rPr>
                <a:t>Time (months)</a:t>
              </a:r>
            </a:p>
          </p:txBody>
        </p:sp>
        <p:sp>
          <p:nvSpPr>
            <p:cNvPr id="40" name="TextBox 39">
              <a:extLst>
                <a:ext uri="{FF2B5EF4-FFF2-40B4-BE49-F238E27FC236}">
                  <a16:creationId xmlns:a16="http://schemas.microsoft.com/office/drawing/2014/main" id="{DFCEACF6-3ECD-4008-AC8C-171E99372813}"/>
                </a:ext>
              </a:extLst>
            </p:cNvPr>
            <p:cNvSpPr txBox="1"/>
            <p:nvPr/>
          </p:nvSpPr>
          <p:spPr>
            <a:xfrm rot="16200000">
              <a:off x="2784085" y="3064262"/>
              <a:ext cx="1410799" cy="145195"/>
            </a:xfrm>
            <a:prstGeom prst="rect">
              <a:avLst/>
            </a:prstGeom>
            <a:noFill/>
            <a:ln>
              <a:noFill/>
            </a:ln>
          </p:spPr>
          <p:txBody>
            <a:bodyPr wrap="none" lIns="0" tIns="0" rIns="0" bIns="0" rtlCol="0">
              <a:spAutoFit/>
            </a:bodyPr>
            <a:lstStyle/>
            <a:p>
              <a:pPr algn="ctr" defTabSz="685732">
                <a:defRPr/>
              </a:pPr>
              <a:r>
                <a:rPr lang="en-US" sz="1200" b="1">
                  <a:solidFill>
                    <a:prstClr val="black"/>
                  </a:solidFill>
                  <a:latin typeface="Calibri" panose="020F0502020204030204" pitchFamily="34" charset="0"/>
                  <a:cs typeface="Arial" charset="0"/>
                </a:rPr>
                <a:t>Proportion surviving</a:t>
              </a:r>
            </a:p>
          </p:txBody>
        </p:sp>
      </p:grpSp>
      <p:grpSp>
        <p:nvGrpSpPr>
          <p:cNvPr id="34" name="Group 33">
            <a:extLst>
              <a:ext uri="{FF2B5EF4-FFF2-40B4-BE49-F238E27FC236}">
                <a16:creationId xmlns:a16="http://schemas.microsoft.com/office/drawing/2014/main" id="{B9CCF915-00B6-492F-ADD7-EECB26A0F85C}"/>
              </a:ext>
            </a:extLst>
          </p:cNvPr>
          <p:cNvGrpSpPr/>
          <p:nvPr/>
        </p:nvGrpSpPr>
        <p:grpSpPr>
          <a:xfrm>
            <a:off x="5671392" y="3015435"/>
            <a:ext cx="2853260" cy="1009732"/>
            <a:chOff x="4194118" y="3166802"/>
            <a:chExt cx="2137329" cy="1035428"/>
          </a:xfrm>
        </p:grpSpPr>
        <p:sp>
          <p:nvSpPr>
            <p:cNvPr id="35" name="TextBox 34">
              <a:extLst>
                <a:ext uri="{FF2B5EF4-FFF2-40B4-BE49-F238E27FC236}">
                  <a16:creationId xmlns:a16="http://schemas.microsoft.com/office/drawing/2014/main" id="{E09002A3-F063-4477-AA4A-48F8D27C560C}"/>
                </a:ext>
              </a:extLst>
            </p:cNvPr>
            <p:cNvSpPr txBox="1"/>
            <p:nvPr/>
          </p:nvSpPr>
          <p:spPr>
            <a:xfrm>
              <a:off x="5097828" y="3166802"/>
              <a:ext cx="1126334" cy="157804"/>
            </a:xfrm>
            <a:prstGeom prst="rect">
              <a:avLst/>
            </a:prstGeom>
            <a:noFill/>
            <a:ln>
              <a:noFill/>
            </a:ln>
          </p:spPr>
          <p:txBody>
            <a:bodyPr wrap="none" lIns="0" tIns="0" rIns="0" bIns="0" rtlCol="0" anchor="t" anchorCtr="1">
              <a:spAutoFit/>
            </a:bodyPr>
            <a:lstStyle/>
            <a:p>
              <a:pPr algn="ctr" defTabSz="685732">
                <a:defRPr/>
              </a:pPr>
              <a:r>
                <a:rPr lang="en-US" sz="1000" b="1">
                  <a:solidFill>
                    <a:srgbClr val="007680"/>
                  </a:solidFill>
                  <a:latin typeface="Calibri" panose="020F0502020204030204" pitchFamily="34" charset="0"/>
                  <a:cs typeface="Arial" charset="0"/>
                </a:rPr>
                <a:t>Not triple refractory (n = 57)</a:t>
              </a:r>
            </a:p>
          </p:txBody>
        </p:sp>
        <p:sp>
          <p:nvSpPr>
            <p:cNvPr id="36" name="TextBox 35">
              <a:extLst>
                <a:ext uri="{FF2B5EF4-FFF2-40B4-BE49-F238E27FC236}">
                  <a16:creationId xmlns:a16="http://schemas.microsoft.com/office/drawing/2014/main" id="{0D118701-6487-48CD-A8D2-5DD90916458A}"/>
                </a:ext>
              </a:extLst>
            </p:cNvPr>
            <p:cNvSpPr txBox="1"/>
            <p:nvPr/>
          </p:nvSpPr>
          <p:spPr>
            <a:xfrm>
              <a:off x="5486389" y="3466384"/>
              <a:ext cx="768501" cy="315609"/>
            </a:xfrm>
            <a:prstGeom prst="rect">
              <a:avLst/>
            </a:prstGeom>
            <a:noFill/>
            <a:ln>
              <a:noFill/>
            </a:ln>
          </p:spPr>
          <p:txBody>
            <a:bodyPr wrap="none" lIns="0" tIns="0" rIns="0" bIns="0" rtlCol="0" anchor="t" anchorCtr="1">
              <a:spAutoFit/>
            </a:bodyPr>
            <a:lstStyle/>
            <a:p>
              <a:pPr defTabSz="685732">
                <a:defRPr/>
              </a:pPr>
              <a:r>
                <a:rPr lang="en-US" sz="1000" b="1">
                  <a:solidFill>
                    <a:srgbClr val="EAAF0F"/>
                  </a:solidFill>
                  <a:latin typeface="Calibri" panose="020F0502020204030204" pitchFamily="34" charset="0"/>
                  <a:cs typeface="Arial" charset="0"/>
                </a:rPr>
                <a:t>Triple and quad</a:t>
              </a:r>
            </a:p>
            <a:p>
              <a:pPr defTabSz="685732">
                <a:defRPr/>
              </a:pPr>
              <a:r>
                <a:rPr lang="en-US" sz="1000" b="1">
                  <a:solidFill>
                    <a:srgbClr val="EAAF0F"/>
                  </a:solidFill>
                  <a:latin typeface="Calibri" panose="020F0502020204030204" pitchFamily="34" charset="0"/>
                  <a:cs typeface="Arial" charset="0"/>
                </a:rPr>
                <a:t>refractory (n = 148)</a:t>
              </a:r>
            </a:p>
          </p:txBody>
        </p:sp>
        <p:sp>
          <p:nvSpPr>
            <p:cNvPr id="37" name="TextBox 36">
              <a:extLst>
                <a:ext uri="{FF2B5EF4-FFF2-40B4-BE49-F238E27FC236}">
                  <a16:creationId xmlns:a16="http://schemas.microsoft.com/office/drawing/2014/main" id="{E42422BF-9660-4634-8EF7-CBC64686B694}"/>
                </a:ext>
              </a:extLst>
            </p:cNvPr>
            <p:cNvSpPr txBox="1"/>
            <p:nvPr/>
          </p:nvSpPr>
          <p:spPr>
            <a:xfrm>
              <a:off x="5351608" y="4044426"/>
              <a:ext cx="979839" cy="157804"/>
            </a:xfrm>
            <a:prstGeom prst="rect">
              <a:avLst/>
            </a:prstGeom>
            <a:noFill/>
            <a:ln>
              <a:noFill/>
            </a:ln>
          </p:spPr>
          <p:txBody>
            <a:bodyPr wrap="none" lIns="0" tIns="0" rIns="0" bIns="0" rtlCol="0" anchor="t" anchorCtr="1">
              <a:spAutoFit/>
            </a:bodyPr>
            <a:lstStyle/>
            <a:p>
              <a:pPr algn="r" defTabSz="685732">
                <a:defRPr/>
              </a:pPr>
              <a:r>
                <a:rPr lang="en-US" sz="1000" b="1">
                  <a:solidFill>
                    <a:srgbClr val="F95602"/>
                  </a:solidFill>
                  <a:latin typeface="Calibri" panose="020F0502020204030204" pitchFamily="34" charset="0"/>
                  <a:cs typeface="Arial" charset="0"/>
                </a:rPr>
                <a:t>Penta-refractory (n = 70)</a:t>
              </a:r>
            </a:p>
          </p:txBody>
        </p:sp>
        <p:sp>
          <p:nvSpPr>
            <p:cNvPr id="38" name="TextBox 37">
              <a:extLst>
                <a:ext uri="{FF2B5EF4-FFF2-40B4-BE49-F238E27FC236}">
                  <a16:creationId xmlns:a16="http://schemas.microsoft.com/office/drawing/2014/main" id="{4DB9B611-8BAC-4721-BFA0-5845D58DB320}"/>
                </a:ext>
              </a:extLst>
            </p:cNvPr>
            <p:cNvSpPr txBox="1"/>
            <p:nvPr/>
          </p:nvSpPr>
          <p:spPr>
            <a:xfrm>
              <a:off x="4194118" y="4056422"/>
              <a:ext cx="277381" cy="142024"/>
            </a:xfrm>
            <a:prstGeom prst="rect">
              <a:avLst/>
            </a:prstGeom>
            <a:noFill/>
            <a:ln>
              <a:noFill/>
            </a:ln>
          </p:spPr>
          <p:txBody>
            <a:bodyPr wrap="none" lIns="0" tIns="0" rIns="0" bIns="0" rtlCol="0" anchor="t" anchorCtr="1">
              <a:spAutoFit/>
            </a:bodyPr>
            <a:lstStyle/>
            <a:p>
              <a:pPr algn="ctr" defTabSz="685732">
                <a:defRPr/>
              </a:pPr>
              <a:r>
                <a:rPr lang="en-US" sz="900" i="1">
                  <a:solidFill>
                    <a:prstClr val="black"/>
                  </a:solidFill>
                  <a:latin typeface="Calibri" panose="020F0502020204030204" pitchFamily="34" charset="0"/>
                  <a:cs typeface="Arial" charset="0"/>
                </a:rPr>
                <a:t>P</a:t>
              </a:r>
              <a:r>
                <a:rPr lang="en-US" sz="900">
                  <a:solidFill>
                    <a:prstClr val="black"/>
                  </a:solidFill>
                  <a:latin typeface="Calibri" panose="020F0502020204030204" pitchFamily="34" charset="0"/>
                  <a:cs typeface="Arial" charset="0"/>
                </a:rPr>
                <a:t> = .002</a:t>
              </a:r>
            </a:p>
          </p:txBody>
        </p:sp>
      </p:grpSp>
      <p:sp>
        <p:nvSpPr>
          <p:cNvPr id="543" name="TextBox 9">
            <a:extLst>
              <a:ext uri="{FF2B5EF4-FFF2-40B4-BE49-F238E27FC236}">
                <a16:creationId xmlns:a16="http://schemas.microsoft.com/office/drawing/2014/main" id="{8AFCBEDD-FFC6-43B8-B03D-D5B54D14D288}"/>
              </a:ext>
            </a:extLst>
          </p:cNvPr>
          <p:cNvSpPr txBox="1"/>
          <p:nvPr/>
        </p:nvSpPr>
        <p:spPr>
          <a:xfrm>
            <a:off x="5495993" y="1319430"/>
            <a:ext cx="3141239" cy="272311"/>
          </a:xfrm>
          <a:prstGeom prst="roundRect">
            <a:avLst/>
          </a:prstGeom>
          <a:noFill/>
          <a:ln>
            <a:noFill/>
          </a:ln>
          <a:effectLst/>
        </p:spPr>
        <p:txBody>
          <a:bodyPr wrap="square" rtlCol="0" anchor="ctr">
            <a:noAutofit/>
          </a:bodyPr>
          <a:lstStyle/>
          <a:p>
            <a:pPr algn="ctr" defTabSz="914287">
              <a:defRPr/>
            </a:pPr>
            <a:r>
              <a:rPr lang="en-PH" sz="1500" b="1" kern="0">
                <a:solidFill>
                  <a:prstClr val="black"/>
                </a:solidFill>
                <a:latin typeface="Calibri" panose="020F0502020204030204" pitchFamily="34" charset="0"/>
                <a:cs typeface="Calibri"/>
              </a:rPr>
              <a:t>OS according to refractoriness</a:t>
            </a:r>
          </a:p>
        </p:txBody>
      </p:sp>
      <p:sp>
        <p:nvSpPr>
          <p:cNvPr id="2" name="Textfeld 1"/>
          <p:cNvSpPr txBox="1"/>
          <p:nvPr/>
        </p:nvSpPr>
        <p:spPr>
          <a:xfrm>
            <a:off x="964867" y="4315125"/>
            <a:ext cx="3693558" cy="300082"/>
          </a:xfrm>
          <a:prstGeom prst="rect">
            <a:avLst/>
          </a:prstGeom>
          <a:ln w="28575">
            <a:solidFill>
              <a:srgbClr val="FF0000"/>
            </a:solidFill>
          </a:ln>
        </p:spPr>
        <p:txBody>
          <a:bodyPr vert="horz" wrap="square" lIns="68580" tIns="34290" rIns="68580" bIns="34290" numCol="1" rtlCol="0" anchor="ctr" anchorCtr="0" compatLnSpc="1">
            <a:prstTxWarp prst="textNoShape">
              <a:avLst/>
            </a:prstTxWarp>
            <a:spAutoFit/>
          </a:bodyPr>
          <a:lstStyle/>
          <a:p>
            <a:pPr defTabSz="685800" fontAlgn="base">
              <a:spcBef>
                <a:spcPct val="0"/>
              </a:spcBef>
              <a:spcAft>
                <a:spcPct val="0"/>
              </a:spcAft>
            </a:pPr>
            <a:r>
              <a:rPr lang="de-DE" sz="1500" b="1">
                <a:solidFill>
                  <a:srgbClr val="FF0000"/>
                </a:solidFill>
                <a:latin typeface="Arial"/>
                <a:ea typeface="ＭＳ Ｐゴシック" charset="-128"/>
              </a:rPr>
              <a:t>        New </a:t>
            </a:r>
            <a:r>
              <a:rPr lang="de-DE" sz="1500" b="1" err="1">
                <a:solidFill>
                  <a:srgbClr val="FF0000"/>
                </a:solidFill>
                <a:latin typeface="Arial"/>
                <a:ea typeface="ＭＳ Ｐゴシック" charset="-128"/>
              </a:rPr>
              <a:t>treatments</a:t>
            </a:r>
            <a:r>
              <a:rPr lang="de-DE" sz="1500" b="1">
                <a:solidFill>
                  <a:srgbClr val="FF0000"/>
                </a:solidFill>
                <a:latin typeface="Arial"/>
                <a:ea typeface="ＭＳ Ｐゴシック" charset="-128"/>
              </a:rPr>
              <a:t> </a:t>
            </a:r>
            <a:r>
              <a:rPr lang="de-DE" sz="1500" b="1" err="1">
                <a:solidFill>
                  <a:srgbClr val="FF0000"/>
                </a:solidFill>
                <a:latin typeface="Arial"/>
                <a:ea typeface="ＭＳ Ｐゴシック" charset="-128"/>
              </a:rPr>
              <a:t>urgently</a:t>
            </a:r>
            <a:r>
              <a:rPr lang="de-DE" sz="1500" b="1">
                <a:solidFill>
                  <a:srgbClr val="FF0000"/>
                </a:solidFill>
                <a:latin typeface="Arial"/>
                <a:ea typeface="ＭＳ Ｐゴシック" charset="-128"/>
              </a:rPr>
              <a:t> </a:t>
            </a:r>
            <a:r>
              <a:rPr lang="de-DE" sz="1500" b="1" err="1">
                <a:solidFill>
                  <a:srgbClr val="FF0000"/>
                </a:solidFill>
                <a:latin typeface="Arial"/>
                <a:ea typeface="ＭＳ Ｐゴシック" charset="-128"/>
              </a:rPr>
              <a:t>needed</a:t>
            </a:r>
            <a:r>
              <a:rPr lang="de-DE" sz="1500" b="1">
                <a:solidFill>
                  <a:srgbClr val="FF0000"/>
                </a:solidFill>
                <a:latin typeface="Arial"/>
                <a:ea typeface="ＭＳ Ｐゴシック" charset="-128"/>
              </a:rPr>
              <a:t>!</a:t>
            </a:r>
          </a:p>
        </p:txBody>
      </p:sp>
      <p:sp>
        <p:nvSpPr>
          <p:cNvPr id="4" name="Pfeil nach rechts 3"/>
          <p:cNvSpPr/>
          <p:nvPr/>
        </p:nvSpPr>
        <p:spPr>
          <a:xfrm>
            <a:off x="1061610" y="4358726"/>
            <a:ext cx="324036" cy="240421"/>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base">
              <a:spcBef>
                <a:spcPct val="0"/>
              </a:spcBef>
              <a:spcAft>
                <a:spcPct val="40000"/>
              </a:spcAft>
            </a:pPr>
            <a:endParaRPr lang="de-DE" sz="1050" err="1">
              <a:solidFill>
                <a:prstClr val="white"/>
              </a:solidFill>
              <a:latin typeface="Arial"/>
            </a:endParaRPr>
          </a:p>
        </p:txBody>
      </p:sp>
    </p:spTree>
    <p:extLst>
      <p:ext uri="{BB962C8B-B14F-4D97-AF65-F5344CB8AC3E}">
        <p14:creationId xmlns:p14="http://schemas.microsoft.com/office/powerpoint/2010/main" val="268129429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82960" y="187615"/>
            <a:ext cx="8276369" cy="857250"/>
          </a:xfrm>
        </p:spPr>
        <p:txBody>
          <a:bodyPr/>
          <a:lstStyle/>
          <a:p>
            <a:pPr algn="ctr">
              <a:lnSpc>
                <a:spcPct val="100000"/>
              </a:lnSpc>
            </a:pPr>
            <a:r>
              <a:rPr lang="en-US" sz="2100" b="1">
                <a:solidFill>
                  <a:srgbClr val="4A40AC"/>
                </a:solidFill>
              </a:rPr>
              <a:t>What is the main target for CAR T-cell therapy for patients with multiple myeloma?</a:t>
            </a:r>
          </a:p>
        </p:txBody>
      </p:sp>
      <p:sp>
        <p:nvSpPr>
          <p:cNvPr id="3" name="Textplatzhalter 2"/>
          <p:cNvSpPr>
            <a:spLocks noGrp="1"/>
          </p:cNvSpPr>
          <p:nvPr>
            <p:ph type="body" sz="quarter" idx="10"/>
          </p:nvPr>
        </p:nvSpPr>
        <p:spPr/>
        <p:txBody>
          <a:bodyPr/>
          <a:lstStyle/>
          <a:p>
            <a:pPr marL="342900" lvl="1" indent="-342900" defTabSz="685800" fontAlgn="base">
              <a:lnSpc>
                <a:spcPct val="150000"/>
              </a:lnSpc>
              <a:spcBef>
                <a:spcPts val="600"/>
              </a:spcBef>
              <a:spcAft>
                <a:spcPct val="0"/>
              </a:spcAft>
              <a:buClr>
                <a:srgbClr val="4472C4"/>
              </a:buClr>
              <a:buFont typeface="+mj-lt"/>
              <a:buAutoNum type="arabicPeriod"/>
              <a:defRPr/>
            </a:pPr>
            <a:r>
              <a:rPr lang="en-US" sz="1800">
                <a:solidFill>
                  <a:prstClr val="black">
                    <a:lumMod val="85000"/>
                    <a:lumOff val="15000"/>
                  </a:prstClr>
                </a:solidFill>
                <a:latin typeface="Arial Nova" panose="020B0504020202020204" pitchFamily="34" charset="0"/>
                <a:ea typeface="ＭＳ Ｐゴシック" charset="0"/>
              </a:rPr>
              <a:t>CD38</a:t>
            </a:r>
          </a:p>
          <a:p>
            <a:pPr marL="342900" lvl="1" indent="-342900" defTabSz="685800" fontAlgn="base">
              <a:lnSpc>
                <a:spcPct val="150000"/>
              </a:lnSpc>
              <a:spcBef>
                <a:spcPts val="600"/>
              </a:spcBef>
              <a:spcAft>
                <a:spcPct val="0"/>
              </a:spcAft>
              <a:buClr>
                <a:srgbClr val="4472C4"/>
              </a:buClr>
              <a:buFont typeface="+mj-lt"/>
              <a:buAutoNum type="arabicPeriod"/>
              <a:defRPr/>
            </a:pPr>
            <a:r>
              <a:rPr lang="en-US" sz="1800">
                <a:solidFill>
                  <a:prstClr val="black">
                    <a:lumMod val="85000"/>
                    <a:lumOff val="15000"/>
                  </a:prstClr>
                </a:solidFill>
                <a:latin typeface="Arial Nova" panose="020B0504020202020204" pitchFamily="34" charset="0"/>
                <a:ea typeface="ＭＳ Ｐゴシック" charset="0"/>
              </a:rPr>
              <a:t>CD138</a:t>
            </a:r>
          </a:p>
          <a:p>
            <a:pPr marL="342900" lvl="1" indent="-342900" defTabSz="685800" fontAlgn="base">
              <a:lnSpc>
                <a:spcPct val="150000"/>
              </a:lnSpc>
              <a:spcBef>
                <a:spcPts val="600"/>
              </a:spcBef>
              <a:spcAft>
                <a:spcPct val="0"/>
              </a:spcAft>
              <a:buClr>
                <a:srgbClr val="4472C4"/>
              </a:buClr>
              <a:buFont typeface="+mj-lt"/>
              <a:buAutoNum type="arabicPeriod"/>
              <a:defRPr/>
            </a:pPr>
            <a:r>
              <a:rPr lang="en-US" sz="1800">
                <a:solidFill>
                  <a:prstClr val="black">
                    <a:lumMod val="85000"/>
                    <a:lumOff val="15000"/>
                  </a:prstClr>
                </a:solidFill>
                <a:latin typeface="Arial Nova" panose="020B0504020202020204" pitchFamily="34" charset="0"/>
                <a:ea typeface="ＭＳ Ｐゴシック" charset="0"/>
              </a:rPr>
              <a:t>SLAMF7/CS1</a:t>
            </a:r>
          </a:p>
          <a:p>
            <a:pPr marL="342900" lvl="1" indent="-342900" defTabSz="685800" fontAlgn="base">
              <a:lnSpc>
                <a:spcPct val="150000"/>
              </a:lnSpc>
              <a:spcBef>
                <a:spcPts val="600"/>
              </a:spcBef>
              <a:spcAft>
                <a:spcPct val="0"/>
              </a:spcAft>
              <a:buClr>
                <a:srgbClr val="4472C4"/>
              </a:buClr>
              <a:buFont typeface="+mj-lt"/>
              <a:buAutoNum type="arabicPeriod"/>
              <a:defRPr/>
            </a:pPr>
            <a:r>
              <a:rPr lang="en-US" sz="1800">
                <a:solidFill>
                  <a:prstClr val="black">
                    <a:lumMod val="85000"/>
                    <a:lumOff val="15000"/>
                  </a:prstClr>
                </a:solidFill>
                <a:latin typeface="Arial Nova" panose="020B0504020202020204" pitchFamily="34" charset="0"/>
                <a:ea typeface="ＭＳ Ｐゴシック" charset="0"/>
              </a:rPr>
              <a:t>GPRC5D</a:t>
            </a:r>
          </a:p>
          <a:p>
            <a:pPr marL="342900" lvl="1" indent="-342900" defTabSz="685800" fontAlgn="base">
              <a:lnSpc>
                <a:spcPct val="150000"/>
              </a:lnSpc>
              <a:spcBef>
                <a:spcPts val="600"/>
              </a:spcBef>
              <a:spcAft>
                <a:spcPct val="0"/>
              </a:spcAft>
              <a:buClr>
                <a:srgbClr val="4472C4"/>
              </a:buClr>
              <a:buFont typeface="+mj-lt"/>
              <a:buAutoNum type="arabicPeriod"/>
              <a:defRPr/>
            </a:pPr>
            <a:r>
              <a:rPr lang="en-US" sz="1800">
                <a:solidFill>
                  <a:prstClr val="black">
                    <a:lumMod val="85000"/>
                    <a:lumOff val="15000"/>
                  </a:prstClr>
                </a:solidFill>
                <a:latin typeface="Arial Nova" panose="020B0504020202020204" pitchFamily="34" charset="0"/>
                <a:ea typeface="ＭＳ Ｐゴシック" charset="0"/>
              </a:rPr>
              <a:t>BCMA</a:t>
            </a:r>
          </a:p>
        </p:txBody>
      </p:sp>
      <p:grpSp>
        <p:nvGrpSpPr>
          <p:cNvPr id="10" name="Group 9">
            <a:extLst>
              <a:ext uri="{FF2B5EF4-FFF2-40B4-BE49-F238E27FC236}">
                <a16:creationId xmlns:a16="http://schemas.microsoft.com/office/drawing/2014/main" id="{440B0B03-E2B2-47B0-BCAD-DE766FEFAB32}"/>
              </a:ext>
            </a:extLst>
          </p:cNvPr>
          <p:cNvGrpSpPr/>
          <p:nvPr/>
        </p:nvGrpSpPr>
        <p:grpSpPr>
          <a:xfrm>
            <a:off x="61472" y="60227"/>
            <a:ext cx="720000" cy="720000"/>
            <a:chOff x="8151603" y="218984"/>
            <a:chExt cx="720000" cy="720000"/>
          </a:xfrm>
        </p:grpSpPr>
        <p:sp>
          <p:nvSpPr>
            <p:cNvPr id="11" name="Teardrop 10">
              <a:extLst>
                <a:ext uri="{FF2B5EF4-FFF2-40B4-BE49-F238E27FC236}">
                  <a16:creationId xmlns:a16="http://schemas.microsoft.com/office/drawing/2014/main" id="{514A017E-44C8-434F-A12D-F9135D05118E}"/>
                </a:ext>
              </a:extLst>
            </p:cNvPr>
            <p:cNvSpPr/>
            <p:nvPr/>
          </p:nvSpPr>
          <p:spPr bwMode="auto">
            <a:xfrm rot="5400000">
              <a:off x="8151603" y="218984"/>
              <a:ext cx="720000" cy="720000"/>
            </a:xfrm>
            <a:prstGeom prst="teardrop">
              <a:avLst/>
            </a:prstGeom>
            <a:solidFill>
              <a:srgbClr val="00AAB8"/>
            </a:solidFill>
            <a:ln w="25400" cap="flat" cmpd="sng" algn="ctr">
              <a:solidFill>
                <a:srgbClr val="00AAB8"/>
              </a:solidFill>
              <a:prstDash val="soli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NL" sz="2800" b="1" i="0" u="none" strike="noStrike" kern="0" cap="none" spc="0" normalizeH="0" baseline="0" noProof="0">
                <a:ln>
                  <a:noFill/>
                </a:ln>
                <a:solidFill>
                  <a:srgbClr val="FFFF00"/>
                </a:solidFill>
                <a:effectLst/>
                <a:uLnTx/>
                <a:uFillTx/>
                <a:latin typeface="Arial" pitchFamily="34" charset="0"/>
                <a:ea typeface="+mn-ea"/>
                <a:cs typeface="+mn-cs"/>
              </a:endParaRPr>
            </a:p>
          </p:txBody>
        </p:sp>
        <p:sp>
          <p:nvSpPr>
            <p:cNvPr id="12" name="TextBox 11">
              <a:extLst>
                <a:ext uri="{FF2B5EF4-FFF2-40B4-BE49-F238E27FC236}">
                  <a16:creationId xmlns:a16="http://schemas.microsoft.com/office/drawing/2014/main" id="{AC7219F6-4B24-4985-8E58-F1EBC0DE2235}"/>
                </a:ext>
              </a:extLst>
            </p:cNvPr>
            <p:cNvSpPr txBox="1"/>
            <p:nvPr/>
          </p:nvSpPr>
          <p:spPr>
            <a:xfrm>
              <a:off x="8278208" y="255820"/>
              <a:ext cx="466795" cy="646331"/>
            </a:xfrm>
            <a:prstGeom prst="rect">
              <a:avLst/>
            </a:prstGeom>
            <a:noFill/>
            <a:ln>
              <a:no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endParaRPr kumimoji="0" lang="en-NL" sz="360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81529671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4832162" y="929305"/>
            <a:ext cx="4094706" cy="1565970"/>
          </a:xfrm>
          <a:prstGeom prst="rect">
            <a:avLst/>
          </a:prstGeom>
        </p:spPr>
        <p:txBody>
          <a:bodyPr/>
          <a:lstStyle>
            <a:lvl1pPr marL="338942" indent="-338942" algn="l" defTabSz="903844"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34370" indent="-282465" algn="l" defTabSz="903844"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29828" indent="-225960" algn="l" defTabSz="903844"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81702" indent="-225960" algn="l" defTabSz="903844"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33647" indent="-225960" algn="l" defTabSz="903844"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485569" indent="-225960" algn="l" defTabSz="90384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37495" indent="-225960" algn="l" defTabSz="90384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389425" indent="-225960" algn="l" defTabSz="90384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41333" indent="-225960" algn="l" defTabSz="90384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54182" indent="-254182" defTabSz="677816">
              <a:defRPr/>
            </a:pPr>
            <a:r>
              <a:rPr lang="en-US" sz="1350">
                <a:solidFill>
                  <a:prstClr val="black"/>
                </a:solidFill>
                <a:latin typeface="Calibri" panose="020F0502020204030204" pitchFamily="34" charset="0"/>
              </a:rPr>
              <a:t>BCMA is a member of the TNF receptor superfamily and is highly restricted to plasma cells</a:t>
            </a:r>
            <a:endParaRPr lang="en-US" sz="1350" baseline="30000">
              <a:solidFill>
                <a:prstClr val="black"/>
              </a:solidFill>
              <a:latin typeface="Calibri" panose="020F0502020204030204" pitchFamily="34" charset="0"/>
              <a:cs typeface="Arial" pitchFamily="34" charset="0"/>
            </a:endParaRPr>
          </a:p>
          <a:p>
            <a:pPr marL="254182" indent="-254182" defTabSz="677816">
              <a:defRPr/>
            </a:pPr>
            <a:r>
              <a:rPr lang="en-US" sz="1350">
                <a:solidFill>
                  <a:prstClr val="black"/>
                </a:solidFill>
                <a:latin typeface="Calibri" panose="020F0502020204030204" pitchFamily="34" charset="0"/>
              </a:rPr>
              <a:t>Interaction of BCMA with APRIL </a:t>
            </a:r>
          </a:p>
          <a:p>
            <a:pPr marL="558404" indent="-214313" defTabSz="677816">
              <a:buFont typeface="Arial" panose="020B0604020202020204" pitchFamily="34" charset="0"/>
              <a:buChar char="–"/>
              <a:defRPr/>
            </a:pPr>
            <a:r>
              <a:rPr lang="en-US" sz="1350">
                <a:solidFill>
                  <a:prstClr val="black"/>
                </a:solidFill>
                <a:latin typeface="Calibri" panose="020F0502020204030204" pitchFamily="34" charset="0"/>
              </a:rPr>
              <a:t>BAFF induces activation of MAPK pathway</a:t>
            </a:r>
          </a:p>
          <a:p>
            <a:pPr marL="558404" indent="-214313" defTabSz="677816">
              <a:buFont typeface="Arial" panose="020B0604020202020204" pitchFamily="34" charset="0"/>
              <a:buChar char="–"/>
              <a:defRPr/>
            </a:pPr>
            <a:r>
              <a:rPr lang="en-US" sz="1350">
                <a:solidFill>
                  <a:prstClr val="black"/>
                </a:solidFill>
                <a:latin typeface="Calibri" panose="020F0502020204030204" pitchFamily="34" charset="0"/>
              </a:rPr>
              <a:t>NF-</a:t>
            </a:r>
            <a:r>
              <a:rPr lang="el-GR" sz="1350">
                <a:solidFill>
                  <a:prstClr val="black"/>
                </a:solidFill>
                <a:latin typeface="Calibri" panose="020F0502020204030204" pitchFamily="34" charset="0"/>
              </a:rPr>
              <a:t>κ</a:t>
            </a:r>
            <a:r>
              <a:rPr lang="en-US" sz="1350">
                <a:solidFill>
                  <a:prstClr val="black"/>
                </a:solidFill>
                <a:latin typeface="Calibri" panose="020F0502020204030204" pitchFamily="34" charset="0"/>
              </a:rPr>
              <a:t>B → promote proliferation/survival</a:t>
            </a:r>
            <a:endParaRPr lang="en-US" sz="1350">
              <a:solidFill>
                <a:prstClr val="black"/>
              </a:solidFill>
              <a:latin typeface="Calibri" panose="020F0502020204030204" pitchFamily="34" charset="0"/>
              <a:cs typeface="Arial" pitchFamily="34" charset="0"/>
            </a:endParaRPr>
          </a:p>
          <a:p>
            <a:pPr marL="254182" indent="-254182" defTabSz="677816">
              <a:defRPr/>
            </a:pPr>
            <a:r>
              <a:rPr lang="en-US" altLang="ja-JP" sz="1350">
                <a:solidFill>
                  <a:prstClr val="black"/>
                </a:solidFill>
                <a:latin typeface="Calibri" panose="020F0502020204030204" pitchFamily="34" charset="0"/>
                <a:ea typeface="ＭＳ Ｐゴシック" panose="020B0600070205080204" pitchFamily="34" charset="-128"/>
              </a:rPr>
              <a:t>Highly expressed on MM cells at relatively high levels </a:t>
            </a:r>
            <a:endParaRPr lang="en-US" altLang="ja-JP" sz="1350" baseline="30000">
              <a:solidFill>
                <a:prstClr val="black"/>
              </a:solidFill>
              <a:latin typeface="Calibri" panose="020F0502020204030204" pitchFamily="34" charset="0"/>
              <a:ea typeface="ＭＳ Ｐゴシック" panose="020B0600070205080204" pitchFamily="34" charset="-128"/>
            </a:endParaRPr>
          </a:p>
        </p:txBody>
      </p:sp>
      <p:sp>
        <p:nvSpPr>
          <p:cNvPr id="3" name="Title 1"/>
          <p:cNvSpPr txBox="1">
            <a:spLocks/>
          </p:cNvSpPr>
          <p:nvPr/>
        </p:nvSpPr>
        <p:spPr>
          <a:xfrm>
            <a:off x="596" y="109490"/>
            <a:ext cx="9142810" cy="346204"/>
          </a:xfrm>
          <a:prstGeom prst="rect">
            <a:avLst/>
          </a:prstGeom>
        </p:spPr>
        <p:txBody>
          <a:bodyPr/>
          <a:lstStyle>
            <a:lvl1pPr algn="ctr" defTabSz="903844" rtl="0" eaLnBrk="1" latinLnBrk="0" hangingPunct="1">
              <a:spcBef>
                <a:spcPct val="0"/>
              </a:spcBef>
              <a:buNone/>
              <a:defRPr sz="4400" kern="1200">
                <a:solidFill>
                  <a:schemeClr val="tx1"/>
                </a:solidFill>
                <a:latin typeface="+mj-lt"/>
                <a:ea typeface="+mj-ea"/>
                <a:cs typeface="+mj-cs"/>
              </a:defRPr>
            </a:lvl1pPr>
          </a:lstStyle>
          <a:p>
            <a:pPr defTabSz="677816">
              <a:defRPr/>
            </a:pPr>
            <a:r>
              <a:rPr lang="en-US" sz="2100" b="1">
                <a:solidFill>
                  <a:srgbClr val="24189B"/>
                </a:solidFill>
              </a:rPr>
              <a:t>The Target: BCMA (B-cell maturation antigen)</a:t>
            </a:r>
          </a:p>
        </p:txBody>
      </p:sp>
      <p:graphicFrame>
        <p:nvGraphicFramePr>
          <p:cNvPr id="38" name="Tabelle 37"/>
          <p:cNvGraphicFramePr>
            <a:graphicFrameLocks noGrp="1"/>
          </p:cNvGraphicFramePr>
          <p:nvPr/>
        </p:nvGraphicFramePr>
        <p:xfrm>
          <a:off x="5243545" y="2895745"/>
          <a:ext cx="3563932" cy="1699150"/>
        </p:xfrm>
        <a:graphic>
          <a:graphicData uri="http://schemas.openxmlformats.org/drawingml/2006/table">
            <a:tbl>
              <a:tblPr>
                <a:tableStyleId>{BC89EF96-8CEA-46FF-86C4-4CE0E7609802}</a:tableStyleId>
              </a:tblPr>
              <a:tblGrid>
                <a:gridCol w="1781966">
                  <a:extLst>
                    <a:ext uri="{9D8B030D-6E8A-4147-A177-3AD203B41FA5}">
                      <a16:colId xmlns:a16="http://schemas.microsoft.com/office/drawing/2014/main" val="3042163439"/>
                    </a:ext>
                  </a:extLst>
                </a:gridCol>
                <a:gridCol w="1781966">
                  <a:extLst>
                    <a:ext uri="{9D8B030D-6E8A-4147-A177-3AD203B41FA5}">
                      <a16:colId xmlns:a16="http://schemas.microsoft.com/office/drawing/2014/main" val="2487617143"/>
                    </a:ext>
                  </a:extLst>
                </a:gridCol>
              </a:tblGrid>
              <a:tr h="434331">
                <a:tc>
                  <a:txBody>
                    <a:bodyPr/>
                    <a:lstStyle/>
                    <a:p>
                      <a:r>
                        <a:rPr lang="de-DE" sz="1200" b="1">
                          <a:solidFill>
                            <a:schemeClr val="bg1"/>
                          </a:solidFill>
                          <a:effectLst/>
                          <a:latin typeface="Calibri" panose="020F0502020204030204" pitchFamily="34" charset="0"/>
                        </a:rPr>
                        <a:t>Region Name</a:t>
                      </a:r>
                    </a:p>
                  </a:txBody>
                  <a:tcPr marL="68571" marR="68571" marT="34286" marB="34286">
                    <a:lnL w="12700" cmpd="sng">
                      <a:noFill/>
                    </a:lnL>
                    <a:lnR w="12700" cmpd="sng">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a:txBody>
                    <a:bodyPr/>
                    <a:lstStyle/>
                    <a:p>
                      <a:pPr algn="ctr"/>
                      <a:r>
                        <a:rPr lang="de-DE" sz="1200" b="1">
                          <a:solidFill>
                            <a:schemeClr val="bg1"/>
                          </a:solidFill>
                          <a:effectLst/>
                          <a:latin typeface="Calibri" panose="020F0502020204030204" pitchFamily="34" charset="0"/>
                        </a:rPr>
                        <a:t>No. of BCMA</a:t>
                      </a:r>
                      <a:r>
                        <a:rPr lang="de-DE" sz="1200" b="1" baseline="0">
                          <a:solidFill>
                            <a:schemeClr val="bg1"/>
                          </a:solidFill>
                          <a:effectLst/>
                          <a:latin typeface="Calibri" panose="020F0502020204030204" pitchFamily="34" charset="0"/>
                        </a:rPr>
                        <a:t> CAR T-Cell Trials</a:t>
                      </a:r>
                      <a:endParaRPr lang="de-DE" sz="1200" b="1">
                        <a:solidFill>
                          <a:schemeClr val="bg1"/>
                        </a:solidFill>
                        <a:effectLst/>
                        <a:latin typeface="Calibri" panose="020F0502020204030204" pitchFamily="34" charset="0"/>
                      </a:endParaRPr>
                    </a:p>
                  </a:txBody>
                  <a:tcPr marL="68571" marR="68571" marT="34286" marB="34286">
                    <a:lnL w="12700" cmpd="sng">
                      <a:noFill/>
                    </a:lnL>
                    <a:lnR w="12700" cmpd="sng">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2171758003"/>
                  </a:ext>
                </a:extLst>
              </a:tr>
              <a:tr h="251451">
                <a:tc>
                  <a:txBody>
                    <a:bodyPr/>
                    <a:lstStyle/>
                    <a:p>
                      <a:r>
                        <a:rPr lang="de-DE" sz="1200">
                          <a:solidFill>
                            <a:schemeClr val="tx1"/>
                          </a:solidFill>
                          <a:effectLst/>
                          <a:latin typeface="Calibri" panose="020F0502020204030204" pitchFamily="34" charset="0"/>
                        </a:rPr>
                        <a:t>World </a:t>
                      </a:r>
                    </a:p>
                  </a:txBody>
                  <a:tcPr marL="68571" marR="68571" marT="34286" marB="34286">
                    <a:lnL w="12700" cmpd="sng">
                      <a:noFill/>
                    </a:lnL>
                    <a:lnR w="12700" cmpd="sng">
                      <a:noFill/>
                    </a:lnR>
                    <a:lnT w="381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0D8E8"/>
                    </a:solidFill>
                  </a:tcPr>
                </a:tc>
                <a:tc>
                  <a:txBody>
                    <a:bodyPr/>
                    <a:lstStyle/>
                    <a:p>
                      <a:pPr algn="ctr"/>
                      <a:r>
                        <a:rPr lang="de-DE" sz="1200">
                          <a:solidFill>
                            <a:schemeClr val="tx1"/>
                          </a:solidFill>
                          <a:effectLst/>
                          <a:latin typeface="Calibri" panose="020F0502020204030204" pitchFamily="34" charset="0"/>
                        </a:rPr>
                        <a:t>63 </a:t>
                      </a:r>
                    </a:p>
                  </a:txBody>
                  <a:tcPr marL="68571" marR="68571" marT="34286" marB="34286">
                    <a:lnL w="12700" cmpd="sng">
                      <a:noFill/>
                    </a:lnL>
                    <a:lnR w="12700" cmpd="sng">
                      <a:noFill/>
                    </a:lnR>
                    <a:lnT w="381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0D8E8"/>
                    </a:solidFill>
                  </a:tcPr>
                </a:tc>
                <a:extLst>
                  <a:ext uri="{0D108BD9-81ED-4DB2-BD59-A6C34878D82A}">
                    <a16:rowId xmlns:a16="http://schemas.microsoft.com/office/drawing/2014/main" val="3308354824"/>
                  </a:ext>
                </a:extLst>
              </a:tr>
              <a:tr h="251451">
                <a:tc>
                  <a:txBody>
                    <a:bodyPr/>
                    <a:lstStyle/>
                    <a:p>
                      <a:r>
                        <a:rPr lang="de-DE" sz="1200">
                          <a:solidFill>
                            <a:schemeClr val="tx1"/>
                          </a:solidFill>
                          <a:effectLst/>
                          <a:latin typeface="Calibri" panose="020F0502020204030204" pitchFamily="34" charset="0"/>
                        </a:rPr>
                        <a:t>East </a:t>
                      </a:r>
                      <a:r>
                        <a:rPr lang="de-DE" sz="1200" err="1">
                          <a:solidFill>
                            <a:schemeClr val="tx1"/>
                          </a:solidFill>
                          <a:effectLst/>
                          <a:latin typeface="Calibri" panose="020F0502020204030204" pitchFamily="34" charset="0"/>
                        </a:rPr>
                        <a:t>Asia</a:t>
                      </a:r>
                      <a:r>
                        <a:rPr lang="de-DE" sz="1200">
                          <a:solidFill>
                            <a:schemeClr val="tx1"/>
                          </a:solidFill>
                          <a:effectLst/>
                          <a:latin typeface="Calibri" panose="020F0502020204030204" pitchFamily="34" charset="0"/>
                        </a:rPr>
                        <a:t>     </a:t>
                      </a:r>
                    </a:p>
                  </a:txBody>
                  <a:tcPr marL="68571" marR="68571" marT="34286" marB="34286">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9EDF4"/>
                    </a:solidFill>
                  </a:tcPr>
                </a:tc>
                <a:tc>
                  <a:txBody>
                    <a:bodyPr/>
                    <a:lstStyle/>
                    <a:p>
                      <a:pPr algn="ctr"/>
                      <a:r>
                        <a:rPr lang="de-DE" sz="1200">
                          <a:solidFill>
                            <a:schemeClr val="tx1"/>
                          </a:solidFill>
                          <a:effectLst/>
                          <a:latin typeface="Calibri" panose="020F0502020204030204" pitchFamily="34" charset="0"/>
                        </a:rPr>
                        <a:t>42 </a:t>
                      </a:r>
                    </a:p>
                  </a:txBody>
                  <a:tcPr marL="68571" marR="68571" marT="34286" marB="34286">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9EDF4"/>
                    </a:solidFill>
                  </a:tcPr>
                </a:tc>
                <a:extLst>
                  <a:ext uri="{0D108BD9-81ED-4DB2-BD59-A6C34878D82A}">
                    <a16:rowId xmlns:a16="http://schemas.microsoft.com/office/drawing/2014/main" val="892120800"/>
                  </a:ext>
                </a:extLst>
              </a:tr>
              <a:tr h="251451">
                <a:tc>
                  <a:txBody>
                    <a:bodyPr/>
                    <a:lstStyle/>
                    <a:p>
                      <a:r>
                        <a:rPr lang="de-DE" sz="1200">
                          <a:solidFill>
                            <a:schemeClr val="tx1"/>
                          </a:solidFill>
                          <a:effectLst/>
                          <a:latin typeface="Calibri" panose="020F0502020204030204" pitchFamily="34" charset="0"/>
                        </a:rPr>
                        <a:t>Europe </a:t>
                      </a:r>
                    </a:p>
                  </a:txBody>
                  <a:tcPr marL="68571" marR="68571" marT="34286" marB="34286">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0D8E8"/>
                    </a:solidFill>
                  </a:tcPr>
                </a:tc>
                <a:tc>
                  <a:txBody>
                    <a:bodyPr/>
                    <a:lstStyle/>
                    <a:p>
                      <a:pPr algn="ctr"/>
                      <a:r>
                        <a:rPr lang="de-DE" sz="1200">
                          <a:solidFill>
                            <a:schemeClr val="tx1"/>
                          </a:solidFill>
                          <a:effectLst/>
                          <a:latin typeface="Calibri" panose="020F0502020204030204" pitchFamily="34" charset="0"/>
                        </a:rPr>
                        <a:t>4 </a:t>
                      </a:r>
                    </a:p>
                  </a:txBody>
                  <a:tcPr marL="68571" marR="68571" marT="34286" marB="34286">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0D8E8"/>
                    </a:solidFill>
                  </a:tcPr>
                </a:tc>
                <a:extLst>
                  <a:ext uri="{0D108BD9-81ED-4DB2-BD59-A6C34878D82A}">
                    <a16:rowId xmlns:a16="http://schemas.microsoft.com/office/drawing/2014/main" val="3099734939"/>
                  </a:ext>
                </a:extLst>
              </a:tr>
              <a:tr h="251451">
                <a:tc>
                  <a:txBody>
                    <a:bodyPr/>
                    <a:lstStyle/>
                    <a:p>
                      <a:pPr marL="0" marR="0" lvl="0" indent="0" algn="l" defTabSz="455967" rtl="0" eaLnBrk="1" fontAlgn="auto" latinLnBrk="0" hangingPunct="1">
                        <a:lnSpc>
                          <a:spcPct val="100000"/>
                        </a:lnSpc>
                        <a:spcBef>
                          <a:spcPts val="0"/>
                        </a:spcBef>
                        <a:spcAft>
                          <a:spcPts val="0"/>
                        </a:spcAft>
                        <a:buClrTx/>
                        <a:buSzTx/>
                        <a:buFontTx/>
                        <a:buNone/>
                        <a:tabLst/>
                        <a:defRPr/>
                      </a:pPr>
                      <a:r>
                        <a:rPr lang="de-DE" sz="1200">
                          <a:solidFill>
                            <a:schemeClr val="tx1"/>
                          </a:solidFill>
                          <a:effectLst/>
                          <a:latin typeface="Calibri" panose="020F0502020204030204" pitchFamily="34" charset="0"/>
                        </a:rPr>
                        <a:t>North </a:t>
                      </a:r>
                      <a:r>
                        <a:rPr lang="de-DE" sz="1200" err="1">
                          <a:solidFill>
                            <a:schemeClr val="tx1"/>
                          </a:solidFill>
                          <a:effectLst/>
                          <a:latin typeface="Calibri" panose="020F0502020204030204" pitchFamily="34" charset="0"/>
                        </a:rPr>
                        <a:t>America</a:t>
                      </a:r>
                      <a:r>
                        <a:rPr lang="de-DE" sz="1200">
                          <a:solidFill>
                            <a:schemeClr val="tx1"/>
                          </a:solidFill>
                          <a:effectLst/>
                          <a:latin typeface="Calibri" panose="020F0502020204030204" pitchFamily="34" charset="0"/>
                        </a:rPr>
                        <a:t> </a:t>
                      </a:r>
                    </a:p>
                  </a:txBody>
                  <a:tcPr marL="68571" marR="68571" marT="34286" marB="34286">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9EDF4"/>
                    </a:solidFill>
                  </a:tcPr>
                </a:tc>
                <a:tc>
                  <a:txBody>
                    <a:bodyPr/>
                    <a:lstStyle/>
                    <a:p>
                      <a:pPr algn="ctr"/>
                      <a:r>
                        <a:rPr lang="de-DE" sz="1200">
                          <a:solidFill>
                            <a:schemeClr val="tx1"/>
                          </a:solidFill>
                          <a:effectLst/>
                          <a:latin typeface="Calibri" panose="020F0502020204030204" pitchFamily="34" charset="0"/>
                        </a:rPr>
                        <a:t>20</a:t>
                      </a:r>
                    </a:p>
                  </a:txBody>
                  <a:tcPr marL="68571" marR="68571" marT="34286" marB="34286">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9EDF4"/>
                    </a:solidFill>
                  </a:tcPr>
                </a:tc>
                <a:extLst>
                  <a:ext uri="{0D108BD9-81ED-4DB2-BD59-A6C34878D82A}">
                    <a16:rowId xmlns:a16="http://schemas.microsoft.com/office/drawing/2014/main" val="273423966"/>
                  </a:ext>
                </a:extLst>
              </a:tr>
              <a:tr h="259010">
                <a:tc>
                  <a:txBody>
                    <a:bodyPr/>
                    <a:lstStyle/>
                    <a:p>
                      <a:r>
                        <a:rPr lang="de-DE" sz="1200" b="1">
                          <a:solidFill>
                            <a:schemeClr val="tx1"/>
                          </a:solidFill>
                          <a:effectLst/>
                          <a:latin typeface="Calibri" panose="020F0502020204030204" pitchFamily="34" charset="0"/>
                        </a:rPr>
                        <a:t>Non-BCMA CART MM</a:t>
                      </a:r>
                    </a:p>
                  </a:txBody>
                  <a:tcPr marL="68571" marR="68571" marT="34286" marB="34286">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00"/>
                    </a:solidFill>
                  </a:tcPr>
                </a:tc>
                <a:tc>
                  <a:txBody>
                    <a:bodyPr/>
                    <a:lstStyle/>
                    <a:p>
                      <a:pPr algn="ctr"/>
                      <a:r>
                        <a:rPr lang="de-DE" sz="1200" b="1">
                          <a:solidFill>
                            <a:schemeClr val="tx1"/>
                          </a:solidFill>
                          <a:effectLst/>
                          <a:latin typeface="Calibri" panose="020F0502020204030204" pitchFamily="34" charset="0"/>
                        </a:rPr>
                        <a:t>9 </a:t>
                      </a:r>
                    </a:p>
                  </a:txBody>
                  <a:tcPr marL="68571" marR="68571" marT="34286" marB="34286">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149337967"/>
                  </a:ext>
                </a:extLst>
              </a:tr>
            </a:tbl>
          </a:graphicData>
        </a:graphic>
      </p:graphicFrame>
      <p:sp>
        <p:nvSpPr>
          <p:cNvPr id="87" name="Rechteck 86"/>
          <p:cNvSpPr/>
          <p:nvPr/>
        </p:nvSpPr>
        <p:spPr>
          <a:xfrm>
            <a:off x="5212227" y="4623978"/>
            <a:ext cx="3932709" cy="230832"/>
          </a:xfrm>
          <a:prstGeom prst="rect">
            <a:avLst/>
          </a:prstGeom>
        </p:spPr>
        <p:txBody>
          <a:bodyPr wrap="square">
            <a:spAutoFit/>
          </a:bodyPr>
          <a:lstStyle/>
          <a:p>
            <a:pPr defTabSz="676902">
              <a:defRPr/>
            </a:pPr>
            <a:r>
              <a:rPr lang="en-US" sz="900">
                <a:solidFill>
                  <a:srgbClr val="000000"/>
                </a:solidFill>
                <a:latin typeface="Calibri" panose="020F0502020204030204" pitchFamily="34" charset="0"/>
                <a:cs typeface="Arial" charset="0"/>
              </a:rPr>
              <a:t>Studies with multiple locations are included and represented by each region.</a:t>
            </a:r>
            <a:endParaRPr lang="de-DE" sz="900">
              <a:solidFill>
                <a:srgbClr val="000000"/>
              </a:solidFill>
              <a:latin typeface="Calibri" panose="020F0502020204030204" pitchFamily="34" charset="0"/>
              <a:cs typeface="Arial" charset="0"/>
            </a:endParaRPr>
          </a:p>
        </p:txBody>
      </p:sp>
      <p:pic>
        <p:nvPicPr>
          <p:cNvPr id="88" name="Grafik 87"/>
          <p:cNvPicPr>
            <a:picLocks noChangeAspect="1"/>
          </p:cNvPicPr>
          <p:nvPr/>
        </p:nvPicPr>
        <p:blipFill>
          <a:blip r:embed="rId3"/>
          <a:stretch>
            <a:fillRect/>
          </a:stretch>
        </p:blipFill>
        <p:spPr>
          <a:xfrm>
            <a:off x="414080" y="1208811"/>
            <a:ext cx="4235510" cy="2549950"/>
          </a:xfrm>
          <a:prstGeom prst="rect">
            <a:avLst/>
          </a:prstGeom>
        </p:spPr>
      </p:pic>
      <p:sp>
        <p:nvSpPr>
          <p:cNvPr id="8" name="Textfeld 15">
            <a:extLst>
              <a:ext uri="{FF2B5EF4-FFF2-40B4-BE49-F238E27FC236}">
                <a16:creationId xmlns:a16="http://schemas.microsoft.com/office/drawing/2014/main" id="{99E6C0FA-7D2C-4812-A1B5-345AC9383845}"/>
              </a:ext>
            </a:extLst>
          </p:cNvPr>
          <p:cNvSpPr txBox="1"/>
          <p:nvPr/>
        </p:nvSpPr>
        <p:spPr>
          <a:xfrm>
            <a:off x="3269944" y="4894983"/>
            <a:ext cx="5873462" cy="253916"/>
          </a:xfrm>
          <a:prstGeom prst="rect">
            <a:avLst/>
          </a:prstGeom>
          <a:noFill/>
        </p:spPr>
        <p:txBody>
          <a:bodyPr wrap="square" rtlCol="0" anchor="b">
            <a:spAutoFit/>
          </a:bodyPr>
          <a:lstStyle/>
          <a:p>
            <a:pPr algn="r" defTabSz="685732">
              <a:defRPr/>
            </a:pPr>
            <a:r>
              <a:rPr lang="de-DE" sz="1050">
                <a:solidFill>
                  <a:prstClr val="black"/>
                </a:solidFill>
                <a:latin typeface="Calibri" panose="020F0502020204030204" pitchFamily="34" charset="0"/>
                <a:cs typeface="Calibri" panose="020F0502020204030204" pitchFamily="34" charset="0"/>
              </a:rPr>
              <a:t>Einsele H. Personal communication; </a:t>
            </a:r>
            <a:r>
              <a:rPr lang="de-DE" sz="1050">
                <a:solidFill>
                  <a:srgbClr val="161616"/>
                </a:solidFill>
                <a:latin typeface="Calibri" panose="020F0502020204030204" pitchFamily="34" charset="0"/>
                <a:cs typeface="Calibri" panose="020F0502020204030204" pitchFamily="34" charset="0"/>
                <a:sym typeface="Wingdings" pitchFamily="2" charset="2"/>
              </a:rPr>
              <a:t>Clinical trials with BCMA CAR T cells. clinicaltrials.gov. Jan 2022.</a:t>
            </a:r>
          </a:p>
        </p:txBody>
      </p:sp>
    </p:spTree>
    <p:extLst>
      <p:ext uri="{BB962C8B-B14F-4D97-AF65-F5344CB8AC3E}">
        <p14:creationId xmlns:p14="http://schemas.microsoft.com/office/powerpoint/2010/main" val="5361909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3" name="Text Box 4">
            <a:extLst>
              <a:ext uri="{FF2B5EF4-FFF2-40B4-BE49-F238E27FC236}">
                <a16:creationId xmlns:a16="http://schemas.microsoft.com/office/drawing/2014/main" id="{38140324-17B5-4601-A38D-C59CE88527B2}"/>
              </a:ext>
            </a:extLst>
          </p:cNvPr>
          <p:cNvSpPr txBox="1">
            <a:spLocks noChangeArrowheads="1"/>
          </p:cNvSpPr>
          <p:nvPr/>
        </p:nvSpPr>
        <p:spPr bwMode="auto">
          <a:xfrm>
            <a:off x="91401" y="4929756"/>
            <a:ext cx="9095717" cy="1694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20000"/>
              </a:spcBef>
              <a:buFont typeface="Arial" panose="020B0604020202020204" pitchFamily="34" charset="0"/>
              <a:buChar char="•"/>
              <a:tabLst>
                <a:tab pos="723900" algn="l"/>
                <a:tab pos="1447800" algn="l"/>
                <a:tab pos="2171700" algn="l"/>
                <a:tab pos="2895600" algn="l"/>
                <a:tab pos="3619500" algn="l"/>
              </a:tabLst>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tabLst>
                <a:tab pos="723900" algn="l"/>
                <a:tab pos="1447800" algn="l"/>
                <a:tab pos="2171700" algn="l"/>
                <a:tab pos="2895600" algn="l"/>
                <a:tab pos="3619500" algn="l"/>
              </a:tabLst>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tabLst>
                <a:tab pos="723900" algn="l"/>
                <a:tab pos="1447800" algn="l"/>
                <a:tab pos="2171700" algn="l"/>
                <a:tab pos="2895600" algn="l"/>
                <a:tab pos="3619500" algn="l"/>
              </a:tabLst>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tabLst>
                <a:tab pos="723900" algn="l"/>
                <a:tab pos="1447800" algn="l"/>
                <a:tab pos="2171700" algn="l"/>
                <a:tab pos="2895600" algn="l"/>
                <a:tab pos="3619500" algn="l"/>
              </a:tabLst>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tabLst>
                <a:tab pos="723900" algn="l"/>
                <a:tab pos="1447800" algn="l"/>
                <a:tab pos="2171700" algn="l"/>
                <a:tab pos="2895600" algn="l"/>
                <a:tab pos="3619500" algn="l"/>
              </a:tabLst>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tabLst>
                <a:tab pos="723900" algn="l"/>
                <a:tab pos="1447800" algn="l"/>
                <a:tab pos="2171700" algn="l"/>
                <a:tab pos="2895600" algn="l"/>
                <a:tab pos="3619500" algn="l"/>
              </a:tabLs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tabLst>
                <a:tab pos="723900" algn="l"/>
                <a:tab pos="1447800" algn="l"/>
                <a:tab pos="2171700" algn="l"/>
                <a:tab pos="2895600" algn="l"/>
                <a:tab pos="3619500" algn="l"/>
              </a:tabLs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tabLst>
                <a:tab pos="723900" algn="l"/>
                <a:tab pos="1447800" algn="l"/>
                <a:tab pos="2171700" algn="l"/>
                <a:tab pos="2895600" algn="l"/>
                <a:tab pos="3619500" algn="l"/>
              </a:tabLs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tabLst>
                <a:tab pos="723900" algn="l"/>
                <a:tab pos="1447800" algn="l"/>
                <a:tab pos="2171700" algn="l"/>
                <a:tab pos="2895600" algn="l"/>
                <a:tab pos="3619500" algn="l"/>
              </a:tabLst>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tab pos="723900" algn="l"/>
                <a:tab pos="1447800" algn="l"/>
                <a:tab pos="2171700" algn="l"/>
                <a:tab pos="2895600" algn="l"/>
                <a:tab pos="3619500" algn="l"/>
              </a:tabLst>
              <a:defRPr/>
            </a:pPr>
            <a:r>
              <a:rPr kumimoji="0" lang="en-GB" altLang="es-ES" sz="900" b="0" i="0" u="none" strike="noStrike" kern="1200" cap="none" spc="0" normalizeH="0" baseline="0" noProof="0">
                <a:ln>
                  <a:noFill/>
                </a:ln>
                <a:solidFill>
                  <a:prstClr val="black"/>
                </a:solidFill>
                <a:effectLst/>
                <a:uLnTx/>
                <a:uFillTx/>
                <a:latin typeface="Calibri"/>
                <a:ea typeface="+mn-ea"/>
                <a:cs typeface="Arial" panose="020B0604020202020204" pitchFamily="34" charset="0"/>
              </a:rPr>
              <a:t>Palumbo A, et al. </a:t>
            </a:r>
            <a:r>
              <a:rPr kumimoji="0" lang="en-GB" altLang="es-ES" sz="900" b="0" i="1" u="none" strike="noStrike" kern="1200" cap="none" spc="0" normalizeH="0" baseline="0" noProof="0">
                <a:ln>
                  <a:noFill/>
                </a:ln>
                <a:solidFill>
                  <a:prstClr val="black"/>
                </a:solidFill>
                <a:effectLst/>
                <a:uLnTx/>
                <a:uFillTx/>
                <a:latin typeface="Calibri"/>
                <a:ea typeface="+mn-ea"/>
                <a:cs typeface="Arial" panose="020B0604020202020204" pitchFamily="34" charset="0"/>
              </a:rPr>
              <a:t>J Clin Oncol. </a:t>
            </a:r>
            <a:r>
              <a:rPr kumimoji="0" lang="en-GB" altLang="es-ES" sz="900" b="0" i="0" u="none" strike="noStrike" kern="1200" cap="none" spc="0" normalizeH="0" baseline="0" noProof="0">
                <a:ln>
                  <a:noFill/>
                </a:ln>
                <a:solidFill>
                  <a:prstClr val="black"/>
                </a:solidFill>
                <a:effectLst/>
                <a:uLnTx/>
                <a:uFillTx/>
                <a:latin typeface="Calibri"/>
                <a:ea typeface="+mn-ea"/>
                <a:cs typeface="Arial" panose="020B0604020202020204" pitchFamily="34" charset="0"/>
              </a:rPr>
              <a:t>2015;33(26):2863-2869.</a:t>
            </a:r>
          </a:p>
        </p:txBody>
      </p:sp>
      <p:grpSp>
        <p:nvGrpSpPr>
          <p:cNvPr id="46084" name="Agrupar 1">
            <a:extLst>
              <a:ext uri="{FF2B5EF4-FFF2-40B4-BE49-F238E27FC236}">
                <a16:creationId xmlns:a16="http://schemas.microsoft.com/office/drawing/2014/main" id="{C8ACF1A3-B784-4D3A-9F3A-D92B780B9D6C}"/>
              </a:ext>
            </a:extLst>
          </p:cNvPr>
          <p:cNvGrpSpPr>
            <a:grpSpLocks/>
          </p:cNvGrpSpPr>
          <p:nvPr/>
        </p:nvGrpSpPr>
        <p:grpSpPr bwMode="auto">
          <a:xfrm>
            <a:off x="4397667" y="1040242"/>
            <a:ext cx="4780176" cy="3209083"/>
            <a:chOff x="1111169" y="836009"/>
            <a:chExt cx="6621375" cy="5754411"/>
          </a:xfrm>
        </p:grpSpPr>
        <p:pic>
          <p:nvPicPr>
            <p:cNvPr id="46111" name="Picture 3">
              <a:extLst>
                <a:ext uri="{FF2B5EF4-FFF2-40B4-BE49-F238E27FC236}">
                  <a16:creationId xmlns:a16="http://schemas.microsoft.com/office/drawing/2014/main" id="{3ABC51BE-08BA-4BC7-B54B-56B56308EEF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11169" y="1174831"/>
              <a:ext cx="6487610" cy="2465407"/>
            </a:xfrm>
            <a:prstGeom prst="rect">
              <a:avLst/>
            </a:prstGeom>
            <a:noFill/>
            <a:ln>
              <a:noFill/>
            </a:ln>
            <a:effectLst/>
            <a:extLst>
              <a:ext uri="{909E8E84-426E-40DD-AFC4-6F175D3DCCD1}">
                <a14:hiddenFill xmlns:a14="http://schemas.microsoft.com/office/drawing/2010/main">
                  <a:blipFill dpi="0" rotWithShape="0">
                    <a:blip/>
                    <a:srcRect l="2995" t="3699" r="1366" b="50598"/>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6112" name="CuadroTexto 7">
              <a:extLst>
                <a:ext uri="{FF2B5EF4-FFF2-40B4-BE49-F238E27FC236}">
                  <a16:creationId xmlns:a16="http://schemas.microsoft.com/office/drawing/2014/main" id="{631E1432-5523-4181-9D72-04072487D40E}"/>
                </a:ext>
              </a:extLst>
            </p:cNvPr>
            <p:cNvSpPr txBox="1">
              <a:spLocks noChangeArrowheads="1"/>
            </p:cNvSpPr>
            <p:nvPr/>
          </p:nvSpPr>
          <p:spPr bwMode="auto">
            <a:xfrm>
              <a:off x="1404103" y="836009"/>
              <a:ext cx="2946964" cy="441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000" b="0" i="0" u="none" strike="noStrike" kern="1200" cap="none" spc="0" normalizeH="0" baseline="0" noProof="0">
                  <a:ln>
                    <a:noFill/>
                  </a:ln>
                  <a:solidFill>
                    <a:srgbClr val="0000FF"/>
                  </a:solidFill>
                  <a:effectLst/>
                  <a:uLnTx/>
                  <a:uFillTx/>
                  <a:latin typeface="Calibri"/>
                  <a:ea typeface="+mn-ea"/>
                  <a:cs typeface="Arial" panose="020B0604020202020204" pitchFamily="34" charset="0"/>
                </a:rPr>
                <a:t>Non–transplantation-based regimens</a:t>
              </a:r>
            </a:p>
          </p:txBody>
        </p:sp>
        <p:sp>
          <p:nvSpPr>
            <p:cNvPr id="46113" name="CuadroTexto 8">
              <a:extLst>
                <a:ext uri="{FF2B5EF4-FFF2-40B4-BE49-F238E27FC236}">
                  <a16:creationId xmlns:a16="http://schemas.microsoft.com/office/drawing/2014/main" id="{D0BDF7D1-E4E4-4185-B625-2EDB9B57777D}"/>
                </a:ext>
              </a:extLst>
            </p:cNvPr>
            <p:cNvSpPr txBox="1">
              <a:spLocks noChangeArrowheads="1"/>
            </p:cNvSpPr>
            <p:nvPr/>
          </p:nvSpPr>
          <p:spPr bwMode="auto">
            <a:xfrm>
              <a:off x="4918035" y="836009"/>
              <a:ext cx="2582813" cy="441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000" b="0" i="0" u="none" strike="noStrike" kern="1200" cap="none" spc="0" normalizeH="0" baseline="0" noProof="0">
                  <a:ln>
                    <a:noFill/>
                  </a:ln>
                  <a:solidFill>
                    <a:srgbClr val="0000FF"/>
                  </a:solidFill>
                  <a:effectLst/>
                  <a:uLnTx/>
                  <a:uFillTx/>
                  <a:latin typeface="Calibri"/>
                  <a:ea typeface="+mn-ea"/>
                  <a:cs typeface="Arial" panose="020B0604020202020204" pitchFamily="34" charset="0"/>
                </a:rPr>
                <a:t>Transplantation-based regimens</a:t>
              </a:r>
            </a:p>
          </p:txBody>
        </p:sp>
        <p:sp>
          <p:nvSpPr>
            <p:cNvPr id="46114" name="CuadroTexto 9">
              <a:extLst>
                <a:ext uri="{FF2B5EF4-FFF2-40B4-BE49-F238E27FC236}">
                  <a16:creationId xmlns:a16="http://schemas.microsoft.com/office/drawing/2014/main" id="{6AB3B3DA-3B56-4B9B-A93E-A7376E9631E0}"/>
                </a:ext>
              </a:extLst>
            </p:cNvPr>
            <p:cNvSpPr txBox="1">
              <a:spLocks noChangeArrowheads="1"/>
            </p:cNvSpPr>
            <p:nvPr/>
          </p:nvSpPr>
          <p:spPr bwMode="auto">
            <a:xfrm>
              <a:off x="1480049" y="3782118"/>
              <a:ext cx="2895896" cy="441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000" b="0" i="0" u="none" strike="noStrike" kern="1200" cap="none" spc="0" normalizeH="0" baseline="0" noProof="0">
                  <a:ln>
                    <a:noFill/>
                  </a:ln>
                  <a:solidFill>
                    <a:srgbClr val="0000FF"/>
                  </a:solidFill>
                  <a:effectLst/>
                  <a:uLnTx/>
                  <a:uFillTx/>
                  <a:latin typeface="Calibri"/>
                  <a:ea typeface="+mn-ea"/>
                  <a:cs typeface="Arial" panose="020B0604020202020204" pitchFamily="34" charset="0"/>
                </a:rPr>
                <a:t>Immunomodulatory-based regimens</a:t>
              </a:r>
            </a:p>
          </p:txBody>
        </p:sp>
        <p:sp>
          <p:nvSpPr>
            <p:cNvPr id="46115" name="CuadroTexto 10">
              <a:extLst>
                <a:ext uri="{FF2B5EF4-FFF2-40B4-BE49-F238E27FC236}">
                  <a16:creationId xmlns:a16="http://schemas.microsoft.com/office/drawing/2014/main" id="{A29A83CC-F5F8-4EF9-9B0E-EF99D23E311C}"/>
                </a:ext>
              </a:extLst>
            </p:cNvPr>
            <p:cNvSpPr txBox="1">
              <a:spLocks noChangeArrowheads="1"/>
            </p:cNvSpPr>
            <p:nvPr/>
          </p:nvSpPr>
          <p:spPr bwMode="auto">
            <a:xfrm>
              <a:off x="4758932" y="3782118"/>
              <a:ext cx="2973612" cy="441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000" b="0" i="0" u="none" strike="noStrike" kern="1200" cap="none" spc="0" normalizeH="0" baseline="0" noProof="0">
                  <a:ln>
                    <a:noFill/>
                  </a:ln>
                  <a:solidFill>
                    <a:srgbClr val="0000FF"/>
                  </a:solidFill>
                  <a:effectLst/>
                  <a:uLnTx/>
                  <a:uFillTx/>
                  <a:latin typeface="Calibri"/>
                  <a:ea typeface="+mn-ea"/>
                  <a:cs typeface="Arial" panose="020B0604020202020204" pitchFamily="34" charset="0"/>
                </a:rPr>
                <a:t>Proteasome inhibitor-based regimens</a:t>
              </a:r>
            </a:p>
          </p:txBody>
        </p:sp>
        <p:pic>
          <p:nvPicPr>
            <p:cNvPr id="46116" name="Picture 3">
              <a:extLst>
                <a:ext uri="{FF2B5EF4-FFF2-40B4-BE49-F238E27FC236}">
                  <a16:creationId xmlns:a16="http://schemas.microsoft.com/office/drawing/2014/main" id="{83A8A200-6288-444A-9569-3851A50B23E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11169" y="4111508"/>
              <a:ext cx="6487610" cy="2478912"/>
            </a:xfrm>
            <a:prstGeom prst="rect">
              <a:avLst/>
            </a:prstGeom>
            <a:noFill/>
            <a:ln>
              <a:noFill/>
            </a:ln>
            <a:effectLst/>
            <a:extLst>
              <a:ext uri="{909E8E84-426E-40DD-AFC4-6F175D3DCCD1}">
                <a14:hiddenFill xmlns:a14="http://schemas.microsoft.com/office/drawing/2010/main">
                  <a:blipFill dpi="0" rotWithShape="0">
                    <a:blip/>
                    <a:srcRect l="2995" t="52800" r="1366" b="1247"/>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pic>
        <p:nvPicPr>
          <p:cNvPr id="13" name="Picture 5">
            <a:extLst>
              <a:ext uri="{FF2B5EF4-FFF2-40B4-BE49-F238E27FC236}">
                <a16:creationId xmlns:a16="http://schemas.microsoft.com/office/drawing/2014/main" id="{6AE0D1E2-159E-4A38-B503-C3AB2A843C7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992" y="974945"/>
            <a:ext cx="4173089" cy="3209083"/>
          </a:xfrm>
          <a:prstGeom prst="rect">
            <a:avLst/>
          </a:prstGeom>
          <a:ln>
            <a:solidFill>
              <a:schemeClr val="tx1">
                <a:lumMod val="65000"/>
                <a:lumOff val="35000"/>
              </a:schemeClr>
            </a:solidFill>
          </a:ln>
        </p:spPr>
      </p:pic>
      <p:sp>
        <p:nvSpPr>
          <p:cNvPr id="15" name="Rectangle 7">
            <a:extLst>
              <a:ext uri="{FF2B5EF4-FFF2-40B4-BE49-F238E27FC236}">
                <a16:creationId xmlns:a16="http://schemas.microsoft.com/office/drawing/2014/main" id="{307D9E97-663E-4BBE-9D14-9415B57A2A1C}"/>
              </a:ext>
            </a:extLst>
          </p:cNvPr>
          <p:cNvSpPr/>
          <p:nvPr/>
        </p:nvSpPr>
        <p:spPr>
          <a:xfrm>
            <a:off x="91401" y="2211710"/>
            <a:ext cx="3963527" cy="309580"/>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7">
            <a:extLst>
              <a:ext uri="{FF2B5EF4-FFF2-40B4-BE49-F238E27FC236}">
                <a16:creationId xmlns:a16="http://schemas.microsoft.com/office/drawing/2014/main" id="{C8793F3B-B5A0-47B3-9117-3AEB3D72E15D}"/>
              </a:ext>
            </a:extLst>
          </p:cNvPr>
          <p:cNvSpPr/>
          <p:nvPr/>
        </p:nvSpPr>
        <p:spPr>
          <a:xfrm>
            <a:off x="58992" y="2644784"/>
            <a:ext cx="3963527" cy="460876"/>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itle 1">
            <a:extLst>
              <a:ext uri="{FF2B5EF4-FFF2-40B4-BE49-F238E27FC236}">
                <a16:creationId xmlns:a16="http://schemas.microsoft.com/office/drawing/2014/main" id="{436D7449-6C27-4CBC-84EB-E2AF1C2A35D5}"/>
              </a:ext>
            </a:extLst>
          </p:cNvPr>
          <p:cNvSpPr>
            <a:spLocks noGrp="1"/>
          </p:cNvSpPr>
          <p:nvPr>
            <p:ph type="title"/>
          </p:nvPr>
        </p:nvSpPr>
        <p:spPr>
          <a:xfrm>
            <a:off x="6896" y="14628"/>
            <a:ext cx="9137104" cy="534821"/>
          </a:xfrm>
        </p:spPr>
        <p:txBody>
          <a:bodyPr anchor="b"/>
          <a:lstStyle/>
          <a:p>
            <a:r>
              <a:rPr lang="en-US" sz="2800" noProof="0">
                <a:solidFill>
                  <a:srgbClr val="005A9E"/>
                </a:solidFill>
                <a:latin typeface="+mn-lt"/>
              </a:rPr>
              <a:t>Revised International Staging System </a:t>
            </a:r>
          </a:p>
        </p:txBody>
      </p:sp>
    </p:spTree>
    <p:extLst>
      <p:ext uri="{BB962C8B-B14F-4D97-AF65-F5344CB8AC3E}">
        <p14:creationId xmlns:p14="http://schemas.microsoft.com/office/powerpoint/2010/main" val="535077111"/>
      </p:ext>
    </p:extLst>
  </p:cSld>
  <p:clrMapOvr>
    <a:masterClrMapping/>
  </p:clrMapOvr>
  <p:transition spd="slow"/>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6E1F31-25DC-441F-BAA5-093CBE8D6EB2}"/>
              </a:ext>
            </a:extLst>
          </p:cNvPr>
          <p:cNvSpPr>
            <a:spLocks noGrp="1"/>
          </p:cNvSpPr>
          <p:nvPr>
            <p:ph type="title" idx="4294967295"/>
          </p:nvPr>
        </p:nvSpPr>
        <p:spPr>
          <a:xfrm>
            <a:off x="596" y="109225"/>
            <a:ext cx="9142809" cy="559521"/>
          </a:xfrm>
          <a:prstGeom prst="rect">
            <a:avLst/>
          </a:prstGeom>
        </p:spPr>
        <p:txBody>
          <a:bodyPr/>
          <a:lstStyle/>
          <a:p>
            <a:pPr algn="ctr"/>
            <a:r>
              <a:rPr lang="en-US" noProof="0">
                <a:solidFill>
                  <a:srgbClr val="24189B"/>
                </a:solidFill>
                <a:latin typeface="Arial" panose="020B0604020202020204" pitchFamily="34" charset="0"/>
                <a:cs typeface="Arial" panose="020B0604020202020204" pitchFamily="34" charset="0"/>
              </a:rPr>
              <a:t>BCMA CAR T-Cell Therapy: KarMMa Study – Idecabtagene Vicleucel (ABECMA; ide-cel; bb2121) Approved by FDA/EMA 2021</a:t>
            </a:r>
          </a:p>
        </p:txBody>
      </p:sp>
      <p:sp>
        <p:nvSpPr>
          <p:cNvPr id="6" name="Text Placeholder 5">
            <a:extLst>
              <a:ext uri="{FF2B5EF4-FFF2-40B4-BE49-F238E27FC236}">
                <a16:creationId xmlns:a16="http://schemas.microsoft.com/office/drawing/2014/main" id="{FA0499E0-EDDD-4E00-8660-93ECD5F1CDF3}"/>
              </a:ext>
            </a:extLst>
          </p:cNvPr>
          <p:cNvSpPr>
            <a:spLocks noGrp="1"/>
          </p:cNvSpPr>
          <p:nvPr>
            <p:ph type="body" sz="quarter" idx="4294967295"/>
          </p:nvPr>
        </p:nvSpPr>
        <p:spPr>
          <a:xfrm>
            <a:off x="3268436" y="4913638"/>
            <a:ext cx="5874969" cy="229760"/>
          </a:xfrm>
          <a:prstGeom prst="rect">
            <a:avLst/>
          </a:prstGeom>
        </p:spPr>
        <p:txBody>
          <a:bodyPr vert="horz" anchor="b" anchorCtr="0"/>
          <a:lstStyle/>
          <a:p>
            <a:pPr marL="0" indent="0" algn="r">
              <a:buNone/>
            </a:pPr>
            <a:r>
              <a:rPr lang="en-US" sz="1050">
                <a:solidFill>
                  <a:schemeClr val="tx1"/>
                </a:solidFill>
                <a:latin typeface="Calibri" panose="020F0502020204030204" pitchFamily="34" charset="0"/>
              </a:rPr>
              <a:t>Bristol-Myers Squibb and bluebird bio [press release]. Dec 6, 2019.</a:t>
            </a:r>
          </a:p>
        </p:txBody>
      </p:sp>
      <p:graphicFrame>
        <p:nvGraphicFramePr>
          <p:cNvPr id="8" name="Table 8">
            <a:extLst>
              <a:ext uri="{FF2B5EF4-FFF2-40B4-BE49-F238E27FC236}">
                <a16:creationId xmlns:a16="http://schemas.microsoft.com/office/drawing/2014/main" id="{B84C06FE-A370-4525-B954-CFAC55741E71}"/>
              </a:ext>
            </a:extLst>
          </p:cNvPr>
          <p:cNvGraphicFramePr>
            <a:graphicFrameLocks noGrp="1"/>
          </p:cNvGraphicFramePr>
          <p:nvPr/>
        </p:nvGraphicFramePr>
        <p:xfrm>
          <a:off x="554592" y="2064228"/>
          <a:ext cx="7951163" cy="1992629"/>
        </p:xfrm>
        <a:graphic>
          <a:graphicData uri="http://schemas.openxmlformats.org/drawingml/2006/table">
            <a:tbl>
              <a:tblPr firstRow="1" bandRow="1">
                <a:tableStyleId>{5C22544A-7EE6-4342-B048-85BDC9FD1C3A}</a:tableStyleId>
              </a:tblPr>
              <a:tblGrid>
                <a:gridCol w="2004219">
                  <a:extLst>
                    <a:ext uri="{9D8B030D-6E8A-4147-A177-3AD203B41FA5}">
                      <a16:colId xmlns:a16="http://schemas.microsoft.com/office/drawing/2014/main" val="3493730214"/>
                    </a:ext>
                  </a:extLst>
                </a:gridCol>
                <a:gridCol w="1486736">
                  <a:extLst>
                    <a:ext uri="{9D8B030D-6E8A-4147-A177-3AD203B41FA5}">
                      <a16:colId xmlns:a16="http://schemas.microsoft.com/office/drawing/2014/main" val="2927293810"/>
                    </a:ext>
                  </a:extLst>
                </a:gridCol>
                <a:gridCol w="1486736">
                  <a:extLst>
                    <a:ext uri="{9D8B030D-6E8A-4147-A177-3AD203B41FA5}">
                      <a16:colId xmlns:a16="http://schemas.microsoft.com/office/drawing/2014/main" val="2892357789"/>
                    </a:ext>
                  </a:extLst>
                </a:gridCol>
                <a:gridCol w="1486736">
                  <a:extLst>
                    <a:ext uri="{9D8B030D-6E8A-4147-A177-3AD203B41FA5}">
                      <a16:colId xmlns:a16="http://schemas.microsoft.com/office/drawing/2014/main" val="2296069824"/>
                    </a:ext>
                  </a:extLst>
                </a:gridCol>
                <a:gridCol w="1486736">
                  <a:extLst>
                    <a:ext uri="{9D8B030D-6E8A-4147-A177-3AD203B41FA5}">
                      <a16:colId xmlns:a16="http://schemas.microsoft.com/office/drawing/2014/main" val="253989198"/>
                    </a:ext>
                  </a:extLst>
                </a:gridCol>
              </a:tblGrid>
              <a:tr h="263041">
                <a:tc>
                  <a:txBody>
                    <a:bodyPr/>
                    <a:lstStyle/>
                    <a:p>
                      <a:pPr algn="ctr" fontAlgn="t"/>
                      <a:r>
                        <a:rPr lang="en-US" sz="1200">
                          <a:effectLst/>
                          <a:latin typeface="Calibri" panose="020F0502020204030204" pitchFamily="34" charset="0"/>
                        </a:rPr>
                        <a:t>  </a:t>
                      </a:r>
                    </a:p>
                  </a:txBody>
                  <a:tcPr marL="68571" marR="68571" marT="34286" marB="34286">
                    <a:solidFill>
                      <a:srgbClr val="4F81BD"/>
                    </a:solidFill>
                  </a:tcPr>
                </a:tc>
                <a:tc gridSpan="4">
                  <a:txBody>
                    <a:bodyPr/>
                    <a:lstStyle/>
                    <a:p>
                      <a:pPr algn="ctr" fontAlgn="t"/>
                      <a:r>
                        <a:rPr lang="en-US" sz="1200" b="1">
                          <a:effectLst/>
                          <a:latin typeface="Calibri" panose="020F0502020204030204" pitchFamily="34" charset="0"/>
                        </a:rPr>
                        <a:t>Ide-Cel Treated Population</a:t>
                      </a:r>
                      <a:r>
                        <a:rPr lang="en-US" sz="1200">
                          <a:effectLst/>
                          <a:latin typeface="Calibri" panose="020F0502020204030204" pitchFamily="34" charset="0"/>
                        </a:rPr>
                        <a:t> </a:t>
                      </a:r>
                    </a:p>
                  </a:txBody>
                  <a:tcPr marL="68571" marR="68571" marT="34286" marB="34286">
                    <a:solidFill>
                      <a:srgbClr val="4F81BD"/>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33241434"/>
                  </a:ext>
                </a:extLst>
              </a:tr>
              <a:tr h="617211">
                <a:tc>
                  <a:txBody>
                    <a:bodyPr/>
                    <a:lstStyle/>
                    <a:p>
                      <a:pPr algn="ctr" fontAlgn="t"/>
                      <a:r>
                        <a:rPr lang="en-US" sz="1200">
                          <a:solidFill>
                            <a:schemeClr val="tx1"/>
                          </a:solidFill>
                          <a:effectLst/>
                          <a:latin typeface="Calibri" panose="020F0502020204030204" pitchFamily="34" charset="0"/>
                        </a:rPr>
                        <a:t>  </a:t>
                      </a:r>
                    </a:p>
                  </a:txBody>
                  <a:tcPr marL="68571" marR="68571" marT="34286" marB="34286">
                    <a:solidFill>
                      <a:srgbClr val="D0D8E8"/>
                    </a:solidFill>
                  </a:tcPr>
                </a:tc>
                <a:tc>
                  <a:txBody>
                    <a:bodyPr/>
                    <a:lstStyle/>
                    <a:p>
                      <a:pPr algn="ctr" fontAlgn="t"/>
                      <a:r>
                        <a:rPr lang="fr-FR" sz="1200" b="1">
                          <a:solidFill>
                            <a:schemeClr val="tx1"/>
                          </a:solidFill>
                          <a:effectLst/>
                          <a:latin typeface="Calibri" panose="020F0502020204030204" pitchFamily="34" charset="0"/>
                        </a:rPr>
                        <a:t>150 × 10</a:t>
                      </a:r>
                      <a:r>
                        <a:rPr lang="fr-FR" sz="1200" b="1" baseline="30000">
                          <a:solidFill>
                            <a:schemeClr val="tx1"/>
                          </a:solidFill>
                          <a:effectLst/>
                          <a:latin typeface="Calibri" panose="020F0502020204030204" pitchFamily="34" charset="0"/>
                        </a:rPr>
                        <a:t>6 </a:t>
                      </a:r>
                      <a:br>
                        <a:rPr lang="fr-FR" sz="1200" b="1">
                          <a:solidFill>
                            <a:schemeClr val="tx1"/>
                          </a:solidFill>
                          <a:effectLst/>
                          <a:latin typeface="Calibri" panose="020F0502020204030204" pitchFamily="34" charset="0"/>
                        </a:rPr>
                      </a:br>
                      <a:r>
                        <a:rPr lang="fr-FR" sz="1200" b="1">
                          <a:solidFill>
                            <a:schemeClr val="tx1"/>
                          </a:solidFill>
                          <a:effectLst/>
                          <a:latin typeface="Calibri" panose="020F0502020204030204" pitchFamily="34" charset="0"/>
                        </a:rPr>
                        <a:t>CAR+ T cells </a:t>
                      </a:r>
                      <a:br>
                        <a:rPr lang="fr-FR" sz="1200" b="1">
                          <a:solidFill>
                            <a:schemeClr val="tx1"/>
                          </a:solidFill>
                          <a:effectLst/>
                          <a:latin typeface="Calibri" panose="020F0502020204030204" pitchFamily="34" charset="0"/>
                        </a:rPr>
                      </a:br>
                      <a:r>
                        <a:rPr lang="fr-FR" sz="1200" b="1">
                          <a:solidFill>
                            <a:schemeClr val="tx1"/>
                          </a:solidFill>
                          <a:effectLst/>
                          <a:latin typeface="Calibri" panose="020F0502020204030204" pitchFamily="34" charset="0"/>
                        </a:rPr>
                        <a:t>(N = 4)</a:t>
                      </a:r>
                      <a:r>
                        <a:rPr lang="fr-FR" sz="1200">
                          <a:solidFill>
                            <a:schemeClr val="tx1"/>
                          </a:solidFill>
                          <a:effectLst/>
                          <a:latin typeface="Calibri" panose="020F0502020204030204" pitchFamily="34" charset="0"/>
                        </a:rPr>
                        <a:t> </a:t>
                      </a:r>
                    </a:p>
                  </a:txBody>
                  <a:tcPr marL="68571" marR="68571" marT="34286" marB="34286">
                    <a:solidFill>
                      <a:srgbClr val="D0D8E8"/>
                    </a:solidFill>
                  </a:tcPr>
                </a:tc>
                <a:tc>
                  <a:txBody>
                    <a:bodyPr/>
                    <a:lstStyle/>
                    <a:p>
                      <a:pPr algn="ctr" fontAlgn="t"/>
                      <a:r>
                        <a:rPr lang="fr-FR" sz="1200" b="1">
                          <a:solidFill>
                            <a:schemeClr val="tx1"/>
                          </a:solidFill>
                          <a:effectLst/>
                          <a:latin typeface="Calibri" panose="020F0502020204030204" pitchFamily="34" charset="0"/>
                        </a:rPr>
                        <a:t>300 × 10</a:t>
                      </a:r>
                      <a:r>
                        <a:rPr lang="fr-FR" sz="1200" b="1" baseline="30000">
                          <a:solidFill>
                            <a:schemeClr val="tx1"/>
                          </a:solidFill>
                          <a:effectLst/>
                          <a:latin typeface="Calibri" panose="020F0502020204030204" pitchFamily="34" charset="0"/>
                        </a:rPr>
                        <a:t>6 </a:t>
                      </a:r>
                      <a:br>
                        <a:rPr lang="fr-FR" sz="1200" b="1" baseline="30000">
                          <a:solidFill>
                            <a:schemeClr val="tx1"/>
                          </a:solidFill>
                          <a:effectLst/>
                          <a:latin typeface="Calibri" panose="020F0502020204030204" pitchFamily="34" charset="0"/>
                        </a:rPr>
                      </a:br>
                      <a:r>
                        <a:rPr lang="fr-FR" sz="1200" b="1">
                          <a:solidFill>
                            <a:schemeClr val="tx1"/>
                          </a:solidFill>
                          <a:effectLst/>
                          <a:latin typeface="Calibri" panose="020F0502020204030204" pitchFamily="34" charset="0"/>
                        </a:rPr>
                        <a:t>CAR+ T cells </a:t>
                      </a:r>
                      <a:br>
                        <a:rPr lang="fr-FR" sz="1200" b="1">
                          <a:solidFill>
                            <a:schemeClr val="tx1"/>
                          </a:solidFill>
                          <a:effectLst/>
                          <a:latin typeface="Calibri" panose="020F0502020204030204" pitchFamily="34" charset="0"/>
                        </a:rPr>
                      </a:br>
                      <a:r>
                        <a:rPr lang="fr-FR" sz="1200" b="1">
                          <a:solidFill>
                            <a:schemeClr val="tx1"/>
                          </a:solidFill>
                          <a:effectLst/>
                          <a:latin typeface="Calibri" panose="020F0502020204030204" pitchFamily="34" charset="0"/>
                        </a:rPr>
                        <a:t>(N = 70)</a:t>
                      </a:r>
                      <a:r>
                        <a:rPr lang="fr-FR" sz="1200">
                          <a:solidFill>
                            <a:schemeClr val="tx1"/>
                          </a:solidFill>
                          <a:effectLst/>
                          <a:latin typeface="Calibri" panose="020F0502020204030204" pitchFamily="34" charset="0"/>
                        </a:rPr>
                        <a:t> </a:t>
                      </a:r>
                    </a:p>
                  </a:txBody>
                  <a:tcPr marL="68571" marR="68571" marT="34286" marB="34286">
                    <a:solidFill>
                      <a:srgbClr val="D0D8E8"/>
                    </a:solidFill>
                  </a:tcPr>
                </a:tc>
                <a:tc>
                  <a:txBody>
                    <a:bodyPr/>
                    <a:lstStyle/>
                    <a:p>
                      <a:pPr algn="ctr" fontAlgn="t"/>
                      <a:r>
                        <a:rPr lang="fr-FR" sz="1200" b="1">
                          <a:solidFill>
                            <a:schemeClr val="tx1"/>
                          </a:solidFill>
                          <a:effectLst/>
                          <a:latin typeface="Calibri" panose="020F0502020204030204" pitchFamily="34" charset="0"/>
                        </a:rPr>
                        <a:t>450 × 10</a:t>
                      </a:r>
                      <a:r>
                        <a:rPr lang="fr-FR" sz="1200" b="1" baseline="30000">
                          <a:solidFill>
                            <a:schemeClr val="tx1"/>
                          </a:solidFill>
                          <a:effectLst/>
                          <a:latin typeface="Calibri" panose="020F0502020204030204" pitchFamily="34" charset="0"/>
                        </a:rPr>
                        <a:t>6 </a:t>
                      </a:r>
                      <a:br>
                        <a:rPr lang="fr-FR" sz="1200" b="1" baseline="30000">
                          <a:solidFill>
                            <a:schemeClr val="tx1"/>
                          </a:solidFill>
                          <a:effectLst/>
                          <a:latin typeface="Calibri" panose="020F0502020204030204" pitchFamily="34" charset="0"/>
                        </a:rPr>
                      </a:br>
                      <a:r>
                        <a:rPr lang="fr-FR" sz="1200" b="1">
                          <a:solidFill>
                            <a:schemeClr val="tx1"/>
                          </a:solidFill>
                          <a:effectLst/>
                          <a:latin typeface="Calibri" panose="020F0502020204030204" pitchFamily="34" charset="0"/>
                        </a:rPr>
                        <a:t>CAR+ T cells </a:t>
                      </a:r>
                      <a:br>
                        <a:rPr lang="fr-FR" sz="1200" b="1">
                          <a:solidFill>
                            <a:schemeClr val="tx1"/>
                          </a:solidFill>
                          <a:effectLst/>
                          <a:latin typeface="Calibri" panose="020F0502020204030204" pitchFamily="34" charset="0"/>
                        </a:rPr>
                      </a:br>
                      <a:r>
                        <a:rPr lang="fr-FR" sz="1200" b="1">
                          <a:solidFill>
                            <a:schemeClr val="tx1"/>
                          </a:solidFill>
                          <a:effectLst/>
                          <a:latin typeface="Calibri" panose="020F0502020204030204" pitchFamily="34" charset="0"/>
                        </a:rPr>
                        <a:t>(N = 54)</a:t>
                      </a:r>
                      <a:r>
                        <a:rPr lang="fr-FR" sz="1200">
                          <a:solidFill>
                            <a:schemeClr val="tx1"/>
                          </a:solidFill>
                          <a:effectLst/>
                          <a:latin typeface="Calibri" panose="020F0502020204030204" pitchFamily="34" charset="0"/>
                        </a:rPr>
                        <a:t> </a:t>
                      </a:r>
                    </a:p>
                  </a:txBody>
                  <a:tcPr marL="68571" marR="68571" marT="34286" marB="34286">
                    <a:solidFill>
                      <a:srgbClr val="D0D8E8"/>
                    </a:solidFill>
                  </a:tcPr>
                </a:tc>
                <a:tc>
                  <a:txBody>
                    <a:bodyPr/>
                    <a:lstStyle/>
                    <a:p>
                      <a:pPr algn="ctr" fontAlgn="t"/>
                      <a:r>
                        <a:rPr lang="fr-FR" sz="1200" b="1">
                          <a:solidFill>
                            <a:schemeClr val="tx1"/>
                          </a:solidFill>
                          <a:effectLst/>
                          <a:latin typeface="Calibri" panose="020F0502020204030204" pitchFamily="34" charset="0"/>
                        </a:rPr>
                        <a:t>150–450 × 10</a:t>
                      </a:r>
                      <a:r>
                        <a:rPr lang="fr-FR" sz="1200" b="1" baseline="30000">
                          <a:solidFill>
                            <a:schemeClr val="tx1"/>
                          </a:solidFill>
                          <a:effectLst/>
                          <a:latin typeface="Calibri" panose="020F0502020204030204" pitchFamily="34" charset="0"/>
                        </a:rPr>
                        <a:t>6 </a:t>
                      </a:r>
                      <a:br>
                        <a:rPr lang="fr-FR" sz="1200" b="1" baseline="30000">
                          <a:solidFill>
                            <a:schemeClr val="tx1"/>
                          </a:solidFill>
                          <a:effectLst/>
                          <a:latin typeface="Calibri" panose="020F0502020204030204" pitchFamily="34" charset="0"/>
                        </a:rPr>
                      </a:br>
                      <a:r>
                        <a:rPr lang="fr-FR" sz="1200" b="1">
                          <a:solidFill>
                            <a:schemeClr val="tx1"/>
                          </a:solidFill>
                          <a:effectLst/>
                          <a:latin typeface="Calibri" panose="020F0502020204030204" pitchFamily="34" charset="0"/>
                        </a:rPr>
                        <a:t>CAR+ T cells </a:t>
                      </a:r>
                      <a:br>
                        <a:rPr lang="fr-FR" sz="1200" b="1">
                          <a:solidFill>
                            <a:schemeClr val="tx1"/>
                          </a:solidFill>
                          <a:effectLst/>
                          <a:latin typeface="Calibri" panose="020F0502020204030204" pitchFamily="34" charset="0"/>
                        </a:rPr>
                      </a:br>
                      <a:r>
                        <a:rPr lang="fr-FR" sz="1200" b="1">
                          <a:solidFill>
                            <a:schemeClr val="tx1"/>
                          </a:solidFill>
                          <a:effectLst/>
                          <a:latin typeface="Calibri" panose="020F0502020204030204" pitchFamily="34" charset="0"/>
                        </a:rPr>
                        <a:t>(N = 128)</a:t>
                      </a:r>
                      <a:r>
                        <a:rPr lang="fr-FR" sz="1200">
                          <a:solidFill>
                            <a:schemeClr val="tx1"/>
                          </a:solidFill>
                          <a:effectLst/>
                          <a:latin typeface="Calibri" panose="020F0502020204030204" pitchFamily="34" charset="0"/>
                        </a:rPr>
                        <a:t> </a:t>
                      </a:r>
                    </a:p>
                  </a:txBody>
                  <a:tcPr marL="68571" marR="68571" marT="34286" marB="34286">
                    <a:solidFill>
                      <a:srgbClr val="D0D8E8"/>
                    </a:solidFill>
                  </a:tcPr>
                </a:tc>
                <a:extLst>
                  <a:ext uri="{0D108BD9-81ED-4DB2-BD59-A6C34878D82A}">
                    <a16:rowId xmlns:a16="http://schemas.microsoft.com/office/drawing/2014/main" val="3252646149"/>
                  </a:ext>
                </a:extLst>
              </a:tr>
              <a:tr h="278094">
                <a:tc>
                  <a:txBody>
                    <a:bodyPr/>
                    <a:lstStyle/>
                    <a:p>
                      <a:pPr fontAlgn="t"/>
                      <a:r>
                        <a:rPr lang="en-US" sz="1200">
                          <a:solidFill>
                            <a:schemeClr val="tx1"/>
                          </a:solidFill>
                          <a:effectLst/>
                          <a:latin typeface="Calibri" panose="020F0502020204030204" pitchFamily="34" charset="0"/>
                        </a:rPr>
                        <a:t>ORR, n (%) </a:t>
                      </a:r>
                    </a:p>
                  </a:txBody>
                  <a:tcPr marL="68571" marR="68571" marT="34286" marB="34286">
                    <a:solidFill>
                      <a:srgbClr val="E9EDF4"/>
                    </a:solidFill>
                  </a:tcPr>
                </a:tc>
                <a:tc>
                  <a:txBody>
                    <a:bodyPr/>
                    <a:lstStyle/>
                    <a:p>
                      <a:pPr algn="ctr" fontAlgn="b"/>
                      <a:r>
                        <a:rPr lang="en-US" sz="1200">
                          <a:solidFill>
                            <a:schemeClr val="tx1"/>
                          </a:solidFill>
                          <a:effectLst/>
                          <a:latin typeface="Calibri" panose="020F0502020204030204" pitchFamily="34" charset="0"/>
                        </a:rPr>
                        <a:t>2 (50.0) </a:t>
                      </a:r>
                    </a:p>
                  </a:txBody>
                  <a:tcPr marL="68571" marR="68571" marT="34286" marB="34286" anchor="b">
                    <a:solidFill>
                      <a:srgbClr val="E9EDF4"/>
                    </a:solidFill>
                  </a:tcPr>
                </a:tc>
                <a:tc>
                  <a:txBody>
                    <a:bodyPr/>
                    <a:lstStyle/>
                    <a:p>
                      <a:pPr algn="ctr" fontAlgn="b"/>
                      <a:r>
                        <a:rPr lang="en-US" sz="1200">
                          <a:solidFill>
                            <a:schemeClr val="tx1"/>
                          </a:solidFill>
                          <a:effectLst/>
                          <a:latin typeface="Calibri" panose="020F0502020204030204" pitchFamily="34" charset="0"/>
                        </a:rPr>
                        <a:t>48 (68.6) </a:t>
                      </a:r>
                    </a:p>
                  </a:txBody>
                  <a:tcPr marL="68571" marR="68571" marT="34286" marB="34286" anchor="b">
                    <a:solidFill>
                      <a:srgbClr val="E9EDF4"/>
                    </a:solidFill>
                  </a:tcPr>
                </a:tc>
                <a:tc>
                  <a:txBody>
                    <a:bodyPr/>
                    <a:lstStyle/>
                    <a:p>
                      <a:pPr algn="ctr" fontAlgn="b"/>
                      <a:r>
                        <a:rPr lang="en-US" sz="1200">
                          <a:solidFill>
                            <a:schemeClr val="tx1"/>
                          </a:solidFill>
                          <a:effectLst/>
                          <a:latin typeface="Calibri" panose="020F0502020204030204" pitchFamily="34" charset="0"/>
                        </a:rPr>
                        <a:t>44 (81.5) </a:t>
                      </a:r>
                    </a:p>
                  </a:txBody>
                  <a:tcPr marL="68571" marR="68571" marT="34286" marB="34286" anchor="b">
                    <a:solidFill>
                      <a:srgbClr val="E9EDF4"/>
                    </a:solidFill>
                  </a:tcPr>
                </a:tc>
                <a:tc>
                  <a:txBody>
                    <a:bodyPr/>
                    <a:lstStyle/>
                    <a:p>
                      <a:pPr algn="ctr" fontAlgn="b"/>
                      <a:r>
                        <a:rPr lang="en-US" sz="1200">
                          <a:solidFill>
                            <a:schemeClr val="tx1"/>
                          </a:solidFill>
                          <a:effectLst/>
                          <a:latin typeface="Calibri" panose="020F0502020204030204" pitchFamily="34" charset="0"/>
                        </a:rPr>
                        <a:t>94 (73.4) </a:t>
                      </a:r>
                    </a:p>
                  </a:txBody>
                  <a:tcPr marL="68571" marR="68571" marT="34286" marB="34286" anchor="b">
                    <a:solidFill>
                      <a:srgbClr val="E9EDF4"/>
                    </a:solidFill>
                  </a:tcPr>
                </a:tc>
                <a:extLst>
                  <a:ext uri="{0D108BD9-81ED-4DB2-BD59-A6C34878D82A}">
                    <a16:rowId xmlns:a16="http://schemas.microsoft.com/office/drawing/2014/main" val="315232576"/>
                  </a:ext>
                </a:extLst>
              </a:tr>
              <a:tr h="278094">
                <a:tc>
                  <a:txBody>
                    <a:bodyPr/>
                    <a:lstStyle/>
                    <a:p>
                      <a:pPr fontAlgn="t"/>
                      <a:r>
                        <a:rPr lang="en-US" sz="1200">
                          <a:solidFill>
                            <a:schemeClr val="tx1"/>
                          </a:solidFill>
                          <a:effectLst/>
                          <a:latin typeface="Calibri" panose="020F0502020204030204" pitchFamily="34" charset="0"/>
                        </a:rPr>
                        <a:t>CR/sCR, n (%) </a:t>
                      </a:r>
                    </a:p>
                  </a:txBody>
                  <a:tcPr marL="68571" marR="68571" marT="34286" marB="34286">
                    <a:solidFill>
                      <a:srgbClr val="D0D8E8"/>
                    </a:solidFill>
                  </a:tcPr>
                </a:tc>
                <a:tc>
                  <a:txBody>
                    <a:bodyPr/>
                    <a:lstStyle/>
                    <a:p>
                      <a:pPr algn="ctr" fontAlgn="b"/>
                      <a:r>
                        <a:rPr lang="en-US" sz="1200">
                          <a:solidFill>
                            <a:schemeClr val="tx1"/>
                          </a:solidFill>
                          <a:effectLst/>
                          <a:latin typeface="Calibri" panose="020F0502020204030204" pitchFamily="34" charset="0"/>
                        </a:rPr>
                        <a:t>1 (25.0) </a:t>
                      </a:r>
                    </a:p>
                  </a:txBody>
                  <a:tcPr marL="68571" marR="68571" marT="34286" marB="34286" anchor="b">
                    <a:solidFill>
                      <a:srgbClr val="D0D8E8"/>
                    </a:solidFill>
                  </a:tcPr>
                </a:tc>
                <a:tc>
                  <a:txBody>
                    <a:bodyPr/>
                    <a:lstStyle/>
                    <a:p>
                      <a:pPr algn="ctr" fontAlgn="b"/>
                      <a:r>
                        <a:rPr lang="en-US" sz="1200">
                          <a:solidFill>
                            <a:schemeClr val="tx1"/>
                          </a:solidFill>
                          <a:effectLst/>
                          <a:latin typeface="Calibri" panose="020F0502020204030204" pitchFamily="34" charset="0"/>
                        </a:rPr>
                        <a:t>20 (28.6) </a:t>
                      </a:r>
                    </a:p>
                  </a:txBody>
                  <a:tcPr marL="68571" marR="68571" marT="34286" marB="34286" anchor="b">
                    <a:solidFill>
                      <a:srgbClr val="D0D8E8"/>
                    </a:solidFill>
                  </a:tcPr>
                </a:tc>
                <a:tc>
                  <a:txBody>
                    <a:bodyPr/>
                    <a:lstStyle/>
                    <a:p>
                      <a:pPr algn="ctr" fontAlgn="b"/>
                      <a:r>
                        <a:rPr lang="en-US" sz="1200">
                          <a:solidFill>
                            <a:schemeClr val="tx1"/>
                          </a:solidFill>
                          <a:effectLst/>
                          <a:latin typeface="Calibri" panose="020F0502020204030204" pitchFamily="34" charset="0"/>
                        </a:rPr>
                        <a:t>19 (35.2) </a:t>
                      </a:r>
                    </a:p>
                  </a:txBody>
                  <a:tcPr marL="68571" marR="68571" marT="34286" marB="34286" anchor="b">
                    <a:solidFill>
                      <a:srgbClr val="D0D8E8"/>
                    </a:solidFill>
                  </a:tcPr>
                </a:tc>
                <a:tc>
                  <a:txBody>
                    <a:bodyPr/>
                    <a:lstStyle/>
                    <a:p>
                      <a:pPr algn="ctr" fontAlgn="b"/>
                      <a:r>
                        <a:rPr lang="en-US" sz="1200">
                          <a:solidFill>
                            <a:schemeClr val="tx1"/>
                          </a:solidFill>
                          <a:effectLst/>
                          <a:latin typeface="Calibri" panose="020F0502020204030204" pitchFamily="34" charset="0"/>
                        </a:rPr>
                        <a:t>40 (31.3) </a:t>
                      </a:r>
                    </a:p>
                  </a:txBody>
                  <a:tcPr marL="68571" marR="68571" marT="34286" marB="34286" anchor="b">
                    <a:solidFill>
                      <a:srgbClr val="D0D8E8"/>
                    </a:solidFill>
                  </a:tcPr>
                </a:tc>
                <a:extLst>
                  <a:ext uri="{0D108BD9-81ED-4DB2-BD59-A6C34878D82A}">
                    <a16:rowId xmlns:a16="http://schemas.microsoft.com/office/drawing/2014/main" val="3779493664"/>
                  </a:ext>
                </a:extLst>
              </a:tr>
              <a:tr h="278094">
                <a:tc>
                  <a:txBody>
                    <a:bodyPr/>
                    <a:lstStyle/>
                    <a:p>
                      <a:pPr fontAlgn="t"/>
                      <a:r>
                        <a:rPr lang="en-US" sz="1200">
                          <a:solidFill>
                            <a:schemeClr val="tx1"/>
                          </a:solidFill>
                          <a:effectLst/>
                          <a:latin typeface="Calibri" panose="020F0502020204030204" pitchFamily="34" charset="0"/>
                        </a:rPr>
                        <a:t>Median DOR, months </a:t>
                      </a:r>
                    </a:p>
                  </a:txBody>
                  <a:tcPr marL="68571" marR="68571" marT="34286" marB="34286">
                    <a:solidFill>
                      <a:srgbClr val="E9EDF4"/>
                    </a:solidFill>
                  </a:tcPr>
                </a:tc>
                <a:tc>
                  <a:txBody>
                    <a:bodyPr/>
                    <a:lstStyle/>
                    <a:p>
                      <a:pPr marL="0" algn="ctr" defTabSz="914354" rtl="0" eaLnBrk="1" fontAlgn="b" latinLnBrk="0" hangingPunct="1"/>
                      <a:r>
                        <a:rPr lang="en-US" sz="1200" kern="1200">
                          <a:solidFill>
                            <a:schemeClr val="tx1"/>
                          </a:solidFill>
                          <a:effectLst/>
                          <a:latin typeface="Calibri" panose="020F0502020204030204" pitchFamily="34" charset="0"/>
                          <a:ea typeface="+mn-ea"/>
                          <a:cs typeface="+mn-cs"/>
                        </a:rPr>
                        <a:t>--- </a:t>
                      </a:r>
                    </a:p>
                  </a:txBody>
                  <a:tcPr marL="68571" marR="68571" marT="34286" marB="34286">
                    <a:solidFill>
                      <a:srgbClr val="E9EDF4"/>
                    </a:solidFill>
                  </a:tcPr>
                </a:tc>
                <a:tc>
                  <a:txBody>
                    <a:bodyPr/>
                    <a:lstStyle/>
                    <a:p>
                      <a:pPr marL="0" algn="ctr" defTabSz="914354" rtl="0" eaLnBrk="1" fontAlgn="b" latinLnBrk="0" hangingPunct="1"/>
                      <a:r>
                        <a:rPr lang="en-US" sz="1200" kern="1200">
                          <a:solidFill>
                            <a:schemeClr val="tx1"/>
                          </a:solidFill>
                          <a:effectLst/>
                          <a:latin typeface="Calibri" panose="020F0502020204030204" pitchFamily="34" charset="0"/>
                          <a:ea typeface="+mn-ea"/>
                          <a:cs typeface="+mn-cs"/>
                        </a:rPr>
                        <a:t>9.9 </a:t>
                      </a:r>
                    </a:p>
                  </a:txBody>
                  <a:tcPr marL="68571" marR="68571" marT="34286" marB="34286">
                    <a:solidFill>
                      <a:srgbClr val="E9EDF4"/>
                    </a:solidFill>
                  </a:tcPr>
                </a:tc>
                <a:tc>
                  <a:txBody>
                    <a:bodyPr/>
                    <a:lstStyle/>
                    <a:p>
                      <a:pPr marL="0" algn="ctr" defTabSz="914354" rtl="0" eaLnBrk="1" fontAlgn="b" latinLnBrk="0" hangingPunct="1"/>
                      <a:r>
                        <a:rPr lang="en-US" sz="1200" kern="1200">
                          <a:solidFill>
                            <a:schemeClr val="tx1"/>
                          </a:solidFill>
                          <a:effectLst/>
                          <a:latin typeface="Calibri" panose="020F0502020204030204" pitchFamily="34" charset="0"/>
                          <a:ea typeface="+mn-ea"/>
                          <a:cs typeface="+mn-cs"/>
                        </a:rPr>
                        <a:t>11.3 </a:t>
                      </a:r>
                    </a:p>
                  </a:txBody>
                  <a:tcPr marL="68571" marR="68571" marT="34286" marB="34286">
                    <a:solidFill>
                      <a:srgbClr val="E9EDF4"/>
                    </a:solidFill>
                  </a:tcPr>
                </a:tc>
                <a:tc>
                  <a:txBody>
                    <a:bodyPr/>
                    <a:lstStyle/>
                    <a:p>
                      <a:pPr marL="0" algn="ctr" defTabSz="914354" rtl="0" eaLnBrk="1" fontAlgn="b" latinLnBrk="0" hangingPunct="1"/>
                      <a:r>
                        <a:rPr lang="en-US" sz="1200" kern="1200">
                          <a:solidFill>
                            <a:schemeClr val="tx1"/>
                          </a:solidFill>
                          <a:effectLst/>
                          <a:latin typeface="Calibri" panose="020F0502020204030204" pitchFamily="34" charset="0"/>
                          <a:ea typeface="+mn-ea"/>
                          <a:cs typeface="+mn-cs"/>
                        </a:rPr>
                        <a:t>10.6 </a:t>
                      </a:r>
                    </a:p>
                  </a:txBody>
                  <a:tcPr marL="68571" marR="68571" marT="34286" marB="34286">
                    <a:solidFill>
                      <a:srgbClr val="E9EDF4"/>
                    </a:solidFill>
                  </a:tcPr>
                </a:tc>
                <a:extLst>
                  <a:ext uri="{0D108BD9-81ED-4DB2-BD59-A6C34878D82A}">
                    <a16:rowId xmlns:a16="http://schemas.microsoft.com/office/drawing/2014/main" val="3499038215"/>
                  </a:ext>
                </a:extLst>
              </a:tr>
              <a:tr h="278094">
                <a:tc>
                  <a:txBody>
                    <a:bodyPr/>
                    <a:lstStyle/>
                    <a:p>
                      <a:pPr fontAlgn="t"/>
                      <a:r>
                        <a:rPr lang="en-US" sz="1200">
                          <a:solidFill>
                            <a:schemeClr val="tx1"/>
                          </a:solidFill>
                          <a:effectLst/>
                          <a:latin typeface="Calibri" panose="020F0502020204030204" pitchFamily="34" charset="0"/>
                        </a:rPr>
                        <a:t>Median PFS, months </a:t>
                      </a:r>
                    </a:p>
                  </a:txBody>
                  <a:tcPr marL="68571" marR="68571" marT="34286" marB="34286">
                    <a:solidFill>
                      <a:srgbClr val="D0D8E8"/>
                    </a:solidFill>
                  </a:tcPr>
                </a:tc>
                <a:tc>
                  <a:txBody>
                    <a:bodyPr/>
                    <a:lstStyle/>
                    <a:p>
                      <a:pPr marL="0" algn="ctr" defTabSz="914354" rtl="0" eaLnBrk="1" fontAlgn="b" latinLnBrk="0" hangingPunct="1"/>
                      <a:r>
                        <a:rPr lang="en-US" sz="1200" kern="1200">
                          <a:solidFill>
                            <a:schemeClr val="tx1"/>
                          </a:solidFill>
                          <a:effectLst/>
                          <a:latin typeface="Calibri" panose="020F0502020204030204" pitchFamily="34" charset="0"/>
                          <a:ea typeface="+mn-ea"/>
                          <a:cs typeface="+mn-cs"/>
                        </a:rPr>
                        <a:t>--- </a:t>
                      </a:r>
                    </a:p>
                  </a:txBody>
                  <a:tcPr marL="68571" marR="68571" marT="34286" marB="34286">
                    <a:solidFill>
                      <a:srgbClr val="D0D8E8"/>
                    </a:solidFill>
                  </a:tcPr>
                </a:tc>
                <a:tc>
                  <a:txBody>
                    <a:bodyPr/>
                    <a:lstStyle/>
                    <a:p>
                      <a:pPr marL="0" algn="ctr" defTabSz="914354" rtl="0" eaLnBrk="1" fontAlgn="b" latinLnBrk="0" hangingPunct="1"/>
                      <a:r>
                        <a:rPr lang="en-US" sz="1200" kern="1200">
                          <a:solidFill>
                            <a:schemeClr val="tx1"/>
                          </a:solidFill>
                          <a:effectLst/>
                          <a:latin typeface="Calibri" panose="020F0502020204030204" pitchFamily="34" charset="0"/>
                          <a:ea typeface="+mn-ea"/>
                          <a:cs typeface="+mn-cs"/>
                        </a:rPr>
                        <a:t>5.8 </a:t>
                      </a:r>
                    </a:p>
                  </a:txBody>
                  <a:tcPr marL="68571" marR="68571" marT="34286" marB="34286">
                    <a:solidFill>
                      <a:srgbClr val="D0D8E8"/>
                    </a:solidFill>
                  </a:tcPr>
                </a:tc>
                <a:tc>
                  <a:txBody>
                    <a:bodyPr/>
                    <a:lstStyle/>
                    <a:p>
                      <a:pPr marL="0" algn="ctr" defTabSz="914354" rtl="0" eaLnBrk="1" fontAlgn="b" latinLnBrk="0" hangingPunct="1"/>
                      <a:r>
                        <a:rPr lang="en-US" sz="1200" kern="1200">
                          <a:solidFill>
                            <a:schemeClr val="tx1"/>
                          </a:solidFill>
                          <a:effectLst/>
                          <a:latin typeface="Calibri" panose="020F0502020204030204" pitchFamily="34" charset="0"/>
                          <a:ea typeface="+mn-ea"/>
                          <a:cs typeface="+mn-cs"/>
                        </a:rPr>
                        <a:t>11.3 </a:t>
                      </a:r>
                    </a:p>
                  </a:txBody>
                  <a:tcPr marL="68571" marR="68571" marT="34286" marB="34286">
                    <a:solidFill>
                      <a:srgbClr val="D0D8E8"/>
                    </a:solidFill>
                  </a:tcPr>
                </a:tc>
                <a:tc>
                  <a:txBody>
                    <a:bodyPr/>
                    <a:lstStyle/>
                    <a:p>
                      <a:pPr marL="0" algn="ctr" defTabSz="914354" rtl="0" eaLnBrk="1" fontAlgn="b" latinLnBrk="0" hangingPunct="1"/>
                      <a:r>
                        <a:rPr lang="en-US" sz="1200" kern="1200">
                          <a:solidFill>
                            <a:schemeClr val="tx1"/>
                          </a:solidFill>
                          <a:effectLst/>
                          <a:latin typeface="Calibri" panose="020F0502020204030204" pitchFamily="34" charset="0"/>
                          <a:ea typeface="+mn-ea"/>
                          <a:cs typeface="+mn-cs"/>
                        </a:rPr>
                        <a:t>8.6 </a:t>
                      </a:r>
                    </a:p>
                  </a:txBody>
                  <a:tcPr marL="68571" marR="68571" marT="34286" marB="34286">
                    <a:solidFill>
                      <a:srgbClr val="D0D8E8"/>
                    </a:solidFill>
                  </a:tcPr>
                </a:tc>
                <a:extLst>
                  <a:ext uri="{0D108BD9-81ED-4DB2-BD59-A6C34878D82A}">
                    <a16:rowId xmlns:a16="http://schemas.microsoft.com/office/drawing/2014/main" val="2769086947"/>
                  </a:ext>
                </a:extLst>
              </a:tr>
            </a:tbl>
          </a:graphicData>
        </a:graphic>
      </p:graphicFrame>
      <p:sp>
        <p:nvSpPr>
          <p:cNvPr id="10" name="Rectangle 9">
            <a:extLst>
              <a:ext uri="{FF2B5EF4-FFF2-40B4-BE49-F238E27FC236}">
                <a16:creationId xmlns:a16="http://schemas.microsoft.com/office/drawing/2014/main" id="{F3B066C7-AD6C-4053-93FD-6B6F641220F3}"/>
              </a:ext>
            </a:extLst>
          </p:cNvPr>
          <p:cNvSpPr/>
          <p:nvPr/>
        </p:nvSpPr>
        <p:spPr>
          <a:xfrm>
            <a:off x="528274" y="4048685"/>
            <a:ext cx="8174596" cy="253916"/>
          </a:xfrm>
          <a:prstGeom prst="rect">
            <a:avLst/>
          </a:prstGeom>
        </p:spPr>
        <p:txBody>
          <a:bodyPr wrap="square">
            <a:spAutoFit/>
          </a:bodyPr>
          <a:lstStyle/>
          <a:p>
            <a:pPr defTabSz="676902">
              <a:defRPr/>
            </a:pPr>
            <a:r>
              <a:rPr lang="en-US" sz="1050">
                <a:solidFill>
                  <a:srgbClr val="444444"/>
                </a:solidFill>
                <a:latin typeface="Calibri" panose="020F0502020204030204" pitchFamily="34" charset="0"/>
                <a:cs typeface="Arial" panose="020B0604020202020204" pitchFamily="34" charset="0"/>
              </a:rPr>
              <a:t>Median DOR and median PFS are not reported for the 150 × 10</a:t>
            </a:r>
            <a:r>
              <a:rPr lang="en-US" sz="1050" baseline="30000">
                <a:solidFill>
                  <a:srgbClr val="444444"/>
                </a:solidFill>
                <a:latin typeface="Calibri" panose="020F0502020204030204" pitchFamily="34" charset="0"/>
                <a:cs typeface="Arial" panose="020B0604020202020204" pitchFamily="34" charset="0"/>
              </a:rPr>
              <a:t>6 </a:t>
            </a:r>
            <a:r>
              <a:rPr lang="en-US" sz="1050">
                <a:solidFill>
                  <a:srgbClr val="444444"/>
                </a:solidFill>
                <a:latin typeface="Calibri" panose="020F0502020204030204" pitchFamily="34" charset="0"/>
                <a:cs typeface="Arial" panose="020B0604020202020204" pitchFamily="34" charset="0"/>
              </a:rPr>
              <a:t>CAR+ T cells dose group due to the small number of evaluable patients.</a:t>
            </a:r>
          </a:p>
        </p:txBody>
      </p:sp>
      <p:sp>
        <p:nvSpPr>
          <p:cNvPr id="11" name="Rectangle 10">
            <a:extLst>
              <a:ext uri="{FF2B5EF4-FFF2-40B4-BE49-F238E27FC236}">
                <a16:creationId xmlns:a16="http://schemas.microsoft.com/office/drawing/2014/main" id="{0F68DFD2-D89C-410A-A816-BCD72CE06DAF}"/>
              </a:ext>
            </a:extLst>
          </p:cNvPr>
          <p:cNvSpPr/>
          <p:nvPr/>
        </p:nvSpPr>
        <p:spPr>
          <a:xfrm>
            <a:off x="301755" y="1008557"/>
            <a:ext cx="7627344" cy="923330"/>
          </a:xfrm>
          <a:prstGeom prst="rect">
            <a:avLst/>
          </a:prstGeom>
        </p:spPr>
        <p:txBody>
          <a:bodyPr wrap="none">
            <a:spAutoFit/>
          </a:bodyPr>
          <a:lstStyle/>
          <a:p>
            <a:pPr marL="214292" indent="-214292" defTabSz="676902">
              <a:buFont typeface="Arial" panose="020B0604020202020204" pitchFamily="34" charset="0"/>
              <a:buChar char="•"/>
              <a:defRPr/>
            </a:pPr>
            <a:r>
              <a:rPr lang="en-US" sz="1350">
                <a:solidFill>
                  <a:srgbClr val="444444"/>
                </a:solidFill>
                <a:latin typeface="Calibri" panose="020F0502020204030204" pitchFamily="34" charset="0"/>
                <a:cs typeface="Arial" panose="020B0604020202020204" pitchFamily="34" charset="0"/>
              </a:rPr>
              <a:t>Open-label, single-arm study; N = 140</a:t>
            </a:r>
          </a:p>
          <a:p>
            <a:pPr marL="214292" indent="-214292" defTabSz="676902">
              <a:buFont typeface="Arial" panose="020B0604020202020204" pitchFamily="34" charset="0"/>
              <a:buChar char="•"/>
              <a:defRPr/>
            </a:pPr>
            <a:r>
              <a:rPr lang="en-US" sz="1350">
                <a:solidFill>
                  <a:srgbClr val="444444"/>
                </a:solidFill>
                <a:latin typeface="Calibri" panose="020F0502020204030204" pitchFamily="34" charset="0"/>
                <a:cs typeface="Arial" panose="020B0604020202020204" pitchFamily="34" charset="0"/>
              </a:rPr>
              <a:t>≥3 prior therapies (</a:t>
            </a:r>
            <a:r>
              <a:rPr lang="en-US" sz="1350">
                <a:solidFill>
                  <a:prstClr val="black"/>
                </a:solidFill>
                <a:latin typeface="Calibri" panose="020F0502020204030204" pitchFamily="34" charset="0"/>
                <a:cs typeface="Arial" panose="020B0604020202020204" pitchFamily="34" charset="0"/>
              </a:rPr>
              <a:t>including an IMiD, a PI, and an anti-CD38 antibody); median: 6 lines of prior therapy</a:t>
            </a:r>
          </a:p>
          <a:p>
            <a:pPr marL="214292" indent="-214292" defTabSz="676902">
              <a:buFont typeface="Arial" panose="020B0604020202020204" pitchFamily="34" charset="0"/>
              <a:buChar char="•"/>
              <a:defRPr/>
            </a:pPr>
            <a:r>
              <a:rPr lang="en-US" sz="1350">
                <a:solidFill>
                  <a:prstClr val="black"/>
                </a:solidFill>
                <a:latin typeface="Calibri" panose="020F0502020204030204" pitchFamily="34" charset="0"/>
                <a:cs typeface="Arial" panose="020B0604020202020204" pitchFamily="34" charset="0"/>
              </a:rPr>
              <a:t>94% of patients refractory to anti-CD38 antibody; 84% triple refractory, EMD: 39% </a:t>
            </a:r>
          </a:p>
          <a:p>
            <a:pPr marL="214292" indent="-214292" defTabSz="676902">
              <a:buFont typeface="Arial" panose="020B0604020202020204" pitchFamily="34" charset="0"/>
              <a:buChar char="•"/>
              <a:defRPr/>
            </a:pPr>
            <a:r>
              <a:rPr lang="en-US" sz="1350">
                <a:solidFill>
                  <a:prstClr val="black"/>
                </a:solidFill>
                <a:latin typeface="Calibri" panose="020F0502020204030204" pitchFamily="34" charset="0"/>
                <a:cs typeface="Arial" panose="020B0604020202020204" pitchFamily="34" charset="0"/>
              </a:rPr>
              <a:t>Median follow-up: 11.3 months</a:t>
            </a:r>
          </a:p>
        </p:txBody>
      </p:sp>
      <p:sp>
        <p:nvSpPr>
          <p:cNvPr id="12" name="TextBox 11">
            <a:extLst>
              <a:ext uri="{FF2B5EF4-FFF2-40B4-BE49-F238E27FC236}">
                <a16:creationId xmlns:a16="http://schemas.microsoft.com/office/drawing/2014/main" id="{707A4C5B-B5B2-4DD5-AF23-E59D89246190}"/>
              </a:ext>
            </a:extLst>
          </p:cNvPr>
          <p:cNvSpPr txBox="1"/>
          <p:nvPr/>
        </p:nvSpPr>
        <p:spPr>
          <a:xfrm>
            <a:off x="3975297" y="1790581"/>
            <a:ext cx="1109755" cy="323165"/>
          </a:xfrm>
          <a:prstGeom prst="rect">
            <a:avLst/>
          </a:prstGeom>
          <a:noFill/>
        </p:spPr>
        <p:txBody>
          <a:bodyPr wrap="square" rtlCol="0">
            <a:spAutoFit/>
          </a:bodyPr>
          <a:lstStyle/>
          <a:p>
            <a:pPr algn="ctr" defTabSz="462869">
              <a:defRPr/>
            </a:pPr>
            <a:r>
              <a:rPr lang="en-GB" sz="1500" b="1" kern="0">
                <a:solidFill>
                  <a:srgbClr val="002060"/>
                </a:solidFill>
                <a:latin typeface="Calibri" panose="020F0502020204030204" pitchFamily="34" charset="0"/>
                <a:ea typeface="Verdana" panose="020B0604030504040204" pitchFamily="34" charset="0"/>
                <a:cs typeface="Arial" panose="020B0604020202020204" pitchFamily="34" charset="0"/>
              </a:rPr>
              <a:t>Efficacy</a:t>
            </a:r>
            <a:endParaRPr lang="en-US" sz="1500" kern="0">
              <a:solidFill>
                <a:srgbClr val="002060"/>
              </a:solidFill>
              <a:latin typeface="Calibri" panose="020F0502020204030204" pitchFamily="34" charset="0"/>
              <a:ea typeface="Verdana" panose="020B060403050404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2FAA8F38-EAAD-4997-ACB0-0885305BD649}"/>
              </a:ext>
            </a:extLst>
          </p:cNvPr>
          <p:cNvSpPr/>
          <p:nvPr/>
        </p:nvSpPr>
        <p:spPr>
          <a:xfrm>
            <a:off x="555005" y="4344772"/>
            <a:ext cx="4983800" cy="553998"/>
          </a:xfrm>
          <a:prstGeom prst="rect">
            <a:avLst/>
          </a:prstGeom>
          <a:ln w="19050">
            <a:solidFill>
              <a:srgbClr val="4F81BD"/>
            </a:solidFill>
          </a:ln>
        </p:spPr>
        <p:txBody>
          <a:bodyPr wrap="none">
            <a:spAutoFit/>
          </a:bodyPr>
          <a:lstStyle/>
          <a:p>
            <a:pPr marL="214292" indent="-214292" defTabSz="676902">
              <a:buFont typeface="Arial" panose="020B0604020202020204" pitchFamily="34" charset="0"/>
              <a:buChar char="•"/>
              <a:defRPr/>
            </a:pPr>
            <a:r>
              <a:rPr lang="en-US" sz="1500">
                <a:solidFill>
                  <a:prstClr val="black">
                    <a:lumMod val="85000"/>
                    <a:lumOff val="15000"/>
                  </a:prstClr>
                </a:solidFill>
                <a:latin typeface="Calibri" panose="020F0502020204030204" pitchFamily="34" charset="0"/>
                <a:cs typeface="Arial" panose="020B0604020202020204" pitchFamily="34" charset="0"/>
              </a:rPr>
              <a:t>Grade ≥3 CRS: 5.5%</a:t>
            </a:r>
          </a:p>
          <a:p>
            <a:pPr marL="214292" indent="-214292" defTabSz="676902">
              <a:buFont typeface="Arial" panose="020B0604020202020204" pitchFamily="34" charset="0"/>
              <a:buChar char="•"/>
              <a:defRPr/>
            </a:pPr>
            <a:r>
              <a:rPr lang="en-US" sz="1500">
                <a:solidFill>
                  <a:prstClr val="black">
                    <a:lumMod val="85000"/>
                    <a:lumOff val="15000"/>
                  </a:prstClr>
                </a:solidFill>
                <a:latin typeface="Calibri" panose="020F0502020204030204" pitchFamily="34" charset="0"/>
                <a:cs typeface="Arial" panose="020B0604020202020204" pitchFamily="34" charset="0"/>
              </a:rPr>
              <a:t>Grade ≥3 investigator-identified neurotoxicity events: 3.1%</a:t>
            </a:r>
          </a:p>
        </p:txBody>
      </p:sp>
      <p:sp>
        <p:nvSpPr>
          <p:cNvPr id="2" name="Rechteck 1"/>
          <p:cNvSpPr/>
          <p:nvPr/>
        </p:nvSpPr>
        <p:spPr>
          <a:xfrm>
            <a:off x="5522498" y="2327516"/>
            <a:ext cx="1491598" cy="172926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32" eaLnBrk="0" fontAlgn="base" hangingPunct="0">
              <a:spcBef>
                <a:spcPct val="0"/>
              </a:spcBef>
              <a:spcAft>
                <a:spcPct val="0"/>
              </a:spcAft>
              <a:defRPr/>
            </a:pPr>
            <a:endParaRPr lang="de-DE" sz="1050" err="1">
              <a:solidFill>
                <a:prstClr val="white"/>
              </a:solidFill>
              <a:latin typeface="Arial"/>
            </a:endParaRPr>
          </a:p>
        </p:txBody>
      </p:sp>
      <p:sp>
        <p:nvSpPr>
          <p:cNvPr id="3" name="Rechteck 2"/>
          <p:cNvSpPr/>
          <p:nvPr/>
        </p:nvSpPr>
        <p:spPr>
          <a:xfrm>
            <a:off x="550990" y="1463579"/>
            <a:ext cx="5798651" cy="19793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32" eaLnBrk="0" fontAlgn="base" hangingPunct="0">
              <a:spcBef>
                <a:spcPct val="0"/>
              </a:spcBef>
              <a:spcAft>
                <a:spcPct val="0"/>
              </a:spcAft>
              <a:defRPr/>
            </a:pPr>
            <a:endParaRPr lang="de-DE" sz="1050" err="1">
              <a:solidFill>
                <a:prstClr val="white"/>
              </a:solidFill>
              <a:latin typeface="Arial"/>
            </a:endParaRPr>
          </a:p>
        </p:txBody>
      </p:sp>
      <p:sp>
        <p:nvSpPr>
          <p:cNvPr id="14" name="Rechteck 13"/>
          <p:cNvSpPr/>
          <p:nvPr/>
        </p:nvSpPr>
        <p:spPr>
          <a:xfrm>
            <a:off x="4490192" y="483204"/>
            <a:ext cx="3669030" cy="30861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32" eaLnBrk="0" fontAlgn="base" hangingPunct="0">
              <a:spcBef>
                <a:spcPct val="0"/>
              </a:spcBef>
              <a:spcAft>
                <a:spcPct val="0"/>
              </a:spcAft>
              <a:defRPr/>
            </a:pPr>
            <a:endParaRPr lang="de-DE" sz="1050" err="1">
              <a:solidFill>
                <a:prstClr val="white"/>
              </a:solidFill>
              <a:latin typeface="Arial"/>
            </a:endParaRPr>
          </a:p>
        </p:txBody>
      </p:sp>
      <p:sp>
        <p:nvSpPr>
          <p:cNvPr id="16" name="Rechteck 15"/>
          <p:cNvSpPr/>
          <p:nvPr/>
        </p:nvSpPr>
        <p:spPr>
          <a:xfrm>
            <a:off x="5527696" y="1256874"/>
            <a:ext cx="2279918" cy="19793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32" eaLnBrk="0" fontAlgn="base" hangingPunct="0">
              <a:spcBef>
                <a:spcPct val="0"/>
              </a:spcBef>
              <a:spcAft>
                <a:spcPct val="0"/>
              </a:spcAft>
              <a:defRPr/>
            </a:pPr>
            <a:endParaRPr lang="de-DE" sz="1050" err="1">
              <a:solidFill>
                <a:prstClr val="white"/>
              </a:solidFill>
              <a:latin typeface="Arial"/>
            </a:endParaRPr>
          </a:p>
        </p:txBody>
      </p:sp>
      <p:sp>
        <p:nvSpPr>
          <p:cNvPr id="17" name="Rectangle 12">
            <a:extLst>
              <a:ext uri="{FF2B5EF4-FFF2-40B4-BE49-F238E27FC236}">
                <a16:creationId xmlns:a16="http://schemas.microsoft.com/office/drawing/2014/main" id="{2FAA8F38-EAAD-4997-ACB0-0885305BD649}"/>
              </a:ext>
            </a:extLst>
          </p:cNvPr>
          <p:cNvSpPr/>
          <p:nvPr/>
        </p:nvSpPr>
        <p:spPr>
          <a:xfrm>
            <a:off x="5597982" y="4344772"/>
            <a:ext cx="2907775" cy="553998"/>
          </a:xfrm>
          <a:prstGeom prst="rect">
            <a:avLst/>
          </a:prstGeom>
          <a:solidFill>
            <a:srgbClr val="FFFF00"/>
          </a:solidFill>
          <a:ln w="19050">
            <a:solidFill>
              <a:srgbClr val="4F81BD"/>
            </a:solidFill>
          </a:ln>
        </p:spPr>
        <p:txBody>
          <a:bodyPr wrap="square">
            <a:spAutoFit/>
          </a:bodyPr>
          <a:lstStyle/>
          <a:p>
            <a:pPr defTabSz="676902">
              <a:defRPr/>
            </a:pPr>
            <a:r>
              <a:rPr lang="en-US" sz="1500">
                <a:solidFill>
                  <a:prstClr val="black">
                    <a:lumMod val="85000"/>
                    <a:lumOff val="15000"/>
                  </a:prstClr>
                </a:solidFill>
                <a:latin typeface="Calibri" panose="020F0502020204030204" pitchFamily="34" charset="0"/>
                <a:cs typeface="Arial" panose="020B0604020202020204" pitchFamily="34" charset="0"/>
              </a:rPr>
              <a:t>In the subgroup of patients achieving a CR: PFS &gt;20 months</a:t>
            </a:r>
          </a:p>
        </p:txBody>
      </p:sp>
    </p:spTree>
    <p:extLst>
      <p:ext uri="{BB962C8B-B14F-4D97-AF65-F5344CB8AC3E}">
        <p14:creationId xmlns:p14="http://schemas.microsoft.com/office/powerpoint/2010/main" val="358220429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6B65E41-43AF-481D-A0A4-4595F77F72A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30139" y="1126357"/>
            <a:ext cx="5912108" cy="2502098"/>
          </a:xfrm>
          <a:prstGeom prst="rect">
            <a:avLst/>
          </a:prstGeom>
        </p:spPr>
      </p:pic>
      <p:sp>
        <p:nvSpPr>
          <p:cNvPr id="160770" name="Title 3"/>
          <p:cNvSpPr>
            <a:spLocks noGrp="1"/>
          </p:cNvSpPr>
          <p:nvPr>
            <p:ph type="title" idx="4294967295"/>
          </p:nvPr>
        </p:nvSpPr>
        <p:spPr>
          <a:xfrm>
            <a:off x="7358" y="105499"/>
            <a:ext cx="9136047" cy="498401"/>
          </a:xfrm>
          <a:prstGeom prst="rect">
            <a:avLst/>
          </a:prstGeom>
        </p:spPr>
        <p:txBody>
          <a:bodyPr vert="horz" lIns="68452" tIns="34228" rIns="68452" bIns="34228" rtlCol="0" anchor="t">
            <a:normAutofit/>
          </a:bodyPr>
          <a:lstStyle>
            <a:lvl1pPr algn="ctr" defTabSz="912885" rtl="0" eaLnBrk="1" latinLnBrk="0" hangingPunct="1">
              <a:spcBef>
                <a:spcPct val="0"/>
              </a:spcBef>
              <a:buNone/>
              <a:defRPr sz="4400" kern="1200">
                <a:solidFill>
                  <a:schemeClr val="tx1"/>
                </a:solidFill>
                <a:latin typeface="+mj-lt"/>
                <a:ea typeface="+mj-ea"/>
                <a:cs typeface="+mj-cs"/>
              </a:defRPr>
            </a:lvl1pPr>
          </a:lstStyle>
          <a:p>
            <a:pPr eaLnBrk="1" hangingPunct="1"/>
            <a:r>
              <a:rPr lang="en-US" altLang="fr-FR" sz="2100" b="1">
                <a:solidFill>
                  <a:srgbClr val="24189B"/>
                </a:solidFill>
                <a:cs typeface="Calibri" panose="020F0502020204030204" pitchFamily="34" charset="0"/>
              </a:rPr>
              <a:t>Cilta-Cel: CAR T-Cell Product Targeting BCMA With 2 Target Domains</a:t>
            </a:r>
          </a:p>
        </p:txBody>
      </p:sp>
      <p:pic>
        <p:nvPicPr>
          <p:cNvPr id="1026" name="Picture 2" descr="Johnson &amp;amp; Johnson/Nanjing Legend cilta-cel receives FDA priority review:  treatment of multiple myeloma - iNEW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934" y="987768"/>
            <a:ext cx="3005329" cy="260996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8034F42-AEB0-8E4E-BAFF-8073078E5C58}"/>
              </a:ext>
            </a:extLst>
          </p:cNvPr>
          <p:cNvSpPr txBox="1"/>
          <p:nvPr/>
        </p:nvSpPr>
        <p:spPr>
          <a:xfrm>
            <a:off x="62933" y="3636401"/>
            <a:ext cx="2531973" cy="230832"/>
          </a:xfrm>
          <a:prstGeom prst="rect">
            <a:avLst/>
          </a:prstGeom>
          <a:noFill/>
        </p:spPr>
        <p:txBody>
          <a:bodyPr wrap="square" rtlCol="0">
            <a:spAutoFit/>
          </a:bodyPr>
          <a:lstStyle/>
          <a:p>
            <a:pPr defTabSz="685732">
              <a:defRPr/>
            </a:pPr>
            <a:r>
              <a:rPr lang="en-US" sz="900">
                <a:solidFill>
                  <a:prstClr val="black"/>
                </a:solidFill>
                <a:latin typeface="Arial" panose="020B0604020202020204" pitchFamily="34" charset="0"/>
                <a:cs typeface="Arial" panose="020B0604020202020204" pitchFamily="34" charset="0"/>
              </a:rPr>
              <a:t>BCMA, B-cell maturation antigen.</a:t>
            </a:r>
            <a:r>
              <a:rPr lang="en-US" sz="900" baseline="30000">
                <a:solidFill>
                  <a:prstClr val="black"/>
                </a:solidFill>
                <a:latin typeface="Arial" panose="020B0604020202020204" pitchFamily="34" charset="0"/>
                <a:cs typeface="Arial" panose="020B0604020202020204" pitchFamily="34" charset="0"/>
              </a:rPr>
              <a:t>1</a:t>
            </a:r>
          </a:p>
        </p:txBody>
      </p:sp>
      <p:sp>
        <p:nvSpPr>
          <p:cNvPr id="5" name="Rectangle 4">
            <a:extLst>
              <a:ext uri="{FF2B5EF4-FFF2-40B4-BE49-F238E27FC236}">
                <a16:creationId xmlns:a16="http://schemas.microsoft.com/office/drawing/2014/main" id="{EC605EAC-55DF-F748-8F3C-2A72570FCDC9}"/>
              </a:ext>
            </a:extLst>
          </p:cNvPr>
          <p:cNvSpPr/>
          <p:nvPr/>
        </p:nvSpPr>
        <p:spPr>
          <a:xfrm>
            <a:off x="119931" y="4890485"/>
            <a:ext cx="9023474" cy="253916"/>
          </a:xfrm>
          <a:prstGeom prst="rect">
            <a:avLst/>
          </a:prstGeom>
        </p:spPr>
        <p:txBody>
          <a:bodyPr wrap="square" anchor="b">
            <a:spAutoFit/>
          </a:bodyPr>
          <a:lstStyle/>
          <a:p>
            <a:pPr algn="r" defTabSz="685732">
              <a:defRPr/>
            </a:pPr>
            <a:r>
              <a:rPr lang="en-US" sz="1050">
                <a:solidFill>
                  <a:prstClr val="black"/>
                </a:solidFill>
                <a:latin typeface="Calibri" panose="020F0502020204030204" pitchFamily="34" charset="0"/>
                <a:cs typeface="Calibri" panose="020F0502020204030204" pitchFamily="34" charset="0"/>
              </a:rPr>
              <a:t>1. </a:t>
            </a:r>
            <a:r>
              <a:rPr lang="en-US" sz="1050" err="1">
                <a:solidFill>
                  <a:prstClr val="black"/>
                </a:solidFill>
                <a:latin typeface="Calibri" panose="020F0502020204030204" pitchFamily="34" charset="0"/>
                <a:cs typeface="Calibri" panose="020F0502020204030204" pitchFamily="34" charset="0"/>
              </a:rPr>
              <a:t>iNEWS</a:t>
            </a:r>
            <a:r>
              <a:rPr lang="en-US" sz="1050">
                <a:solidFill>
                  <a:prstClr val="black"/>
                </a:solidFill>
                <a:latin typeface="Calibri" panose="020F0502020204030204" pitchFamily="34" charset="0"/>
                <a:cs typeface="Calibri" panose="020F0502020204030204" pitchFamily="34" charset="0"/>
              </a:rPr>
              <a:t>. March 10, 2022. https://inf.news/en/health/6df54fb26a83f3da954bf0c461c420ea.html; 2. </a:t>
            </a:r>
            <a:r>
              <a:rPr lang="de-DE" sz="1050">
                <a:solidFill>
                  <a:prstClr val="black"/>
                </a:solidFill>
                <a:latin typeface="Calibri" panose="020F0502020204030204" pitchFamily="34" charset="0"/>
                <a:cs typeface="Calibri" panose="020F0502020204030204" pitchFamily="34" charset="0"/>
              </a:rPr>
              <a:t>Jakubowiak A, et al. ASH 2021. Abstract 3938.</a:t>
            </a:r>
            <a:r>
              <a:rPr lang="en-US" sz="1050">
                <a:solidFill>
                  <a:prstClr val="black"/>
                </a:solidFill>
                <a:latin typeface="Calibri" panose="020F0502020204030204" pitchFamily="34" charset="0"/>
                <a:cs typeface="Calibri" panose="020F0502020204030204" pitchFamily="34" charset="0"/>
              </a:rPr>
              <a:t> </a:t>
            </a:r>
          </a:p>
        </p:txBody>
      </p:sp>
      <p:sp>
        <p:nvSpPr>
          <p:cNvPr id="16" name="Textfeld 15"/>
          <p:cNvSpPr txBox="1"/>
          <p:nvPr/>
        </p:nvSpPr>
        <p:spPr>
          <a:xfrm>
            <a:off x="3188347" y="702706"/>
            <a:ext cx="5813402" cy="300082"/>
          </a:xfrm>
          <a:prstGeom prst="rect">
            <a:avLst/>
          </a:prstGeom>
          <a:noFill/>
        </p:spPr>
        <p:txBody>
          <a:bodyPr wrap="square" rtlCol="0">
            <a:spAutoFit/>
          </a:bodyPr>
          <a:lstStyle/>
          <a:p>
            <a:pPr algn="ctr" defTabSz="685732" fontAlgn="base">
              <a:spcBef>
                <a:spcPct val="0"/>
              </a:spcBef>
              <a:spcAft>
                <a:spcPct val="0"/>
              </a:spcAft>
            </a:pPr>
            <a:r>
              <a:rPr lang="de-DE" sz="1350" b="1">
                <a:solidFill>
                  <a:prstClr val="black"/>
                </a:solidFill>
                <a:latin typeface="Calibri" panose="020F0502020204030204" pitchFamily="34" charset="0"/>
                <a:cs typeface="Calibri" panose="020F0502020204030204" pitchFamily="34" charset="0"/>
              </a:rPr>
              <a:t>BCMA-Directed CAR T-Cell Therapy With Cilta-Cel</a:t>
            </a:r>
            <a:r>
              <a:rPr lang="de-DE" sz="1350" b="1" baseline="30000">
                <a:solidFill>
                  <a:prstClr val="black"/>
                </a:solidFill>
                <a:latin typeface="Calibri" panose="020F0502020204030204" pitchFamily="34" charset="0"/>
                <a:cs typeface="Calibri" panose="020F0502020204030204" pitchFamily="34" charset="0"/>
              </a:rPr>
              <a:t>2</a:t>
            </a:r>
          </a:p>
        </p:txBody>
      </p:sp>
      <p:sp>
        <p:nvSpPr>
          <p:cNvPr id="13" name="Rechteck 12"/>
          <p:cNvSpPr/>
          <p:nvPr/>
        </p:nvSpPr>
        <p:spPr>
          <a:xfrm>
            <a:off x="3136491" y="2080554"/>
            <a:ext cx="2882915" cy="17724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32">
              <a:defRPr/>
            </a:pPr>
            <a:endParaRPr lang="de-DE" sz="1350">
              <a:solidFill>
                <a:srgbClr val="FFFFFF"/>
              </a:solidFill>
              <a:latin typeface="Arial" panose="020B0604020202020204"/>
            </a:endParaRPr>
          </a:p>
        </p:txBody>
      </p:sp>
      <p:sp>
        <p:nvSpPr>
          <p:cNvPr id="30" name="Rechteck 29"/>
          <p:cNvSpPr/>
          <p:nvPr/>
        </p:nvSpPr>
        <p:spPr>
          <a:xfrm>
            <a:off x="6192180" y="1246151"/>
            <a:ext cx="2809569" cy="16443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32">
              <a:defRPr/>
            </a:pPr>
            <a:endParaRPr lang="de-DE" sz="1350">
              <a:solidFill>
                <a:srgbClr val="FFFFFF"/>
              </a:solidFill>
              <a:latin typeface="Arial" panose="020B0604020202020204"/>
            </a:endParaRPr>
          </a:p>
        </p:txBody>
      </p:sp>
    </p:spTree>
    <p:extLst>
      <p:ext uri="{BB962C8B-B14F-4D97-AF65-F5344CB8AC3E}">
        <p14:creationId xmlns:p14="http://schemas.microsoft.com/office/powerpoint/2010/main" val="228829011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EA17DCC-EC90-BD4F-A6AD-5DAA67272A9E}"/>
              </a:ext>
            </a:extLst>
          </p:cNvPr>
          <p:cNvSpPr>
            <a:spLocks noGrp="1"/>
          </p:cNvSpPr>
          <p:nvPr>
            <p:ph type="body" sz="quarter" idx="4294967295"/>
          </p:nvPr>
        </p:nvSpPr>
        <p:spPr>
          <a:xfrm>
            <a:off x="3268436" y="4918744"/>
            <a:ext cx="5874969" cy="229760"/>
          </a:xfrm>
          <a:prstGeom prst="rect">
            <a:avLst/>
          </a:prstGeom>
        </p:spPr>
        <p:txBody>
          <a:bodyPr anchor="b"/>
          <a:lstStyle/>
          <a:p>
            <a:pPr marL="0" indent="0" algn="r">
              <a:buNone/>
            </a:pPr>
            <a:r>
              <a:rPr lang="en-US" sz="1050">
                <a:latin typeface="Calibri" panose="020F0502020204030204" pitchFamily="34" charset="0"/>
                <a:cs typeface="Calibri" panose="020F0502020204030204" pitchFamily="34" charset="0"/>
              </a:rPr>
              <a:t>Martin T, et al. </a:t>
            </a:r>
            <a:r>
              <a:rPr lang="en-US" sz="1050" i="1">
                <a:latin typeface="Calibri" panose="020F0502020204030204" pitchFamily="34" charset="0"/>
                <a:cs typeface="Calibri" panose="020F0502020204030204" pitchFamily="34" charset="0"/>
              </a:rPr>
              <a:t>Blood</a:t>
            </a:r>
            <a:r>
              <a:rPr lang="en-US" sz="1050">
                <a:latin typeface="Calibri" panose="020F0502020204030204" pitchFamily="34" charset="0"/>
                <a:cs typeface="Calibri" panose="020F0502020204030204" pitchFamily="34" charset="0"/>
              </a:rPr>
              <a:t>. 2021;138(suppl 1): abstract 549.</a:t>
            </a:r>
          </a:p>
        </p:txBody>
      </p:sp>
      <p:sp>
        <p:nvSpPr>
          <p:cNvPr id="9" name="TextBox 8">
            <a:extLst>
              <a:ext uri="{FF2B5EF4-FFF2-40B4-BE49-F238E27FC236}">
                <a16:creationId xmlns:a16="http://schemas.microsoft.com/office/drawing/2014/main" id="{9B807179-6428-D44D-A6A9-2E87272A1E1A}"/>
              </a:ext>
            </a:extLst>
          </p:cNvPr>
          <p:cNvSpPr txBox="1"/>
          <p:nvPr/>
        </p:nvSpPr>
        <p:spPr>
          <a:xfrm>
            <a:off x="631899" y="1068162"/>
            <a:ext cx="3465571" cy="300082"/>
          </a:xfrm>
          <a:prstGeom prst="rect">
            <a:avLst/>
          </a:prstGeom>
          <a:noFill/>
          <a:ln>
            <a:noFill/>
          </a:ln>
        </p:spPr>
        <p:txBody>
          <a:bodyPr wrap="square">
            <a:spAutoFit/>
          </a:bodyPr>
          <a:lstStyle/>
          <a:p>
            <a:pPr defTabSz="685732" fontAlgn="base">
              <a:spcBef>
                <a:spcPct val="0"/>
              </a:spcBef>
              <a:spcAft>
                <a:spcPct val="0"/>
              </a:spcAft>
              <a:defRPr/>
            </a:pPr>
            <a:r>
              <a:rPr lang="en-GB" sz="1350" b="1">
                <a:solidFill>
                  <a:srgbClr val="000000"/>
                </a:solidFill>
                <a:latin typeface="Calibri" panose="020F0502020204030204" pitchFamily="34" charset="0"/>
                <a:cs typeface="Calibri" panose="020F0502020204030204" pitchFamily="34" charset="0"/>
              </a:rPr>
              <a:t>ORR</a:t>
            </a:r>
          </a:p>
        </p:txBody>
      </p:sp>
      <p:pic>
        <p:nvPicPr>
          <p:cNvPr id="2" name="Picture 1">
            <a:extLst>
              <a:ext uri="{FF2B5EF4-FFF2-40B4-BE49-F238E27FC236}">
                <a16:creationId xmlns:a16="http://schemas.microsoft.com/office/drawing/2014/main" id="{01B54A99-B39D-D84D-A7ED-B10A2988B4B7}"/>
              </a:ext>
            </a:extLst>
          </p:cNvPr>
          <p:cNvPicPr>
            <a:picLocks noChangeAspect="1"/>
          </p:cNvPicPr>
          <p:nvPr/>
        </p:nvPicPr>
        <p:blipFill>
          <a:blip r:embed="rId3"/>
          <a:stretch>
            <a:fillRect/>
          </a:stretch>
        </p:blipFill>
        <p:spPr>
          <a:xfrm>
            <a:off x="601022" y="1343392"/>
            <a:ext cx="3193932" cy="3225400"/>
          </a:xfrm>
          <a:prstGeom prst="rect">
            <a:avLst/>
          </a:prstGeom>
        </p:spPr>
      </p:pic>
      <p:sp>
        <p:nvSpPr>
          <p:cNvPr id="8" name="TextBox 7">
            <a:extLst>
              <a:ext uri="{FF2B5EF4-FFF2-40B4-BE49-F238E27FC236}">
                <a16:creationId xmlns:a16="http://schemas.microsoft.com/office/drawing/2014/main" id="{D3A2D130-2EF0-FD47-B795-BA724D0D1DFA}"/>
              </a:ext>
            </a:extLst>
          </p:cNvPr>
          <p:cNvSpPr txBox="1"/>
          <p:nvPr/>
        </p:nvSpPr>
        <p:spPr>
          <a:xfrm>
            <a:off x="4989091" y="1068162"/>
            <a:ext cx="3465571" cy="300082"/>
          </a:xfrm>
          <a:prstGeom prst="rect">
            <a:avLst/>
          </a:prstGeom>
          <a:noFill/>
          <a:ln>
            <a:noFill/>
          </a:ln>
        </p:spPr>
        <p:txBody>
          <a:bodyPr wrap="square">
            <a:spAutoFit/>
          </a:bodyPr>
          <a:lstStyle/>
          <a:p>
            <a:pPr defTabSz="685732" fontAlgn="base">
              <a:spcBef>
                <a:spcPct val="0"/>
              </a:spcBef>
              <a:spcAft>
                <a:spcPct val="0"/>
              </a:spcAft>
              <a:defRPr/>
            </a:pPr>
            <a:r>
              <a:rPr lang="en-GB" sz="1350" b="1">
                <a:solidFill>
                  <a:srgbClr val="000000"/>
                </a:solidFill>
                <a:latin typeface="Calibri" panose="020F0502020204030204" pitchFamily="34" charset="0"/>
                <a:cs typeface="Calibri" panose="020F0502020204030204" pitchFamily="34" charset="0"/>
              </a:rPr>
              <a:t>OS</a:t>
            </a:r>
          </a:p>
        </p:txBody>
      </p:sp>
      <p:sp>
        <p:nvSpPr>
          <p:cNvPr id="10" name="Title 2">
            <a:extLst>
              <a:ext uri="{FF2B5EF4-FFF2-40B4-BE49-F238E27FC236}">
                <a16:creationId xmlns:a16="http://schemas.microsoft.com/office/drawing/2014/main" id="{C9AB30F6-A83B-CE41-A142-0B0D43795E48}"/>
              </a:ext>
            </a:extLst>
          </p:cNvPr>
          <p:cNvSpPr txBox="1">
            <a:spLocks/>
          </p:cNvSpPr>
          <p:nvPr/>
        </p:nvSpPr>
        <p:spPr>
          <a:xfrm>
            <a:off x="595" y="43110"/>
            <a:ext cx="9142810" cy="857138"/>
          </a:xfrm>
          <a:prstGeom prst="rect">
            <a:avLst/>
          </a:prstGeom>
        </p:spPr>
        <p:txBody>
          <a:bodyPr>
            <a:noAutofit/>
          </a:bodyPr>
          <a:lstStyle>
            <a:lvl1pPr algn="l" defTabSz="914400" rtl="0" eaLnBrk="1" latinLnBrk="0" hangingPunct="1">
              <a:lnSpc>
                <a:spcPct val="90000"/>
              </a:lnSpc>
              <a:spcBef>
                <a:spcPct val="0"/>
              </a:spcBef>
              <a:buNone/>
              <a:defRPr lang="en-GB" sz="3200" kern="1200" dirty="0">
                <a:solidFill>
                  <a:schemeClr val="tx1"/>
                </a:solidFill>
                <a:latin typeface="Arial" panose="020B0604020202020204" pitchFamily="34" charset="0"/>
                <a:ea typeface="MS PGothic" pitchFamily="34" charset="-128"/>
                <a:cs typeface="Arial" panose="020B0604020202020204" pitchFamily="34" charset="0"/>
              </a:defRPr>
            </a:lvl1pPr>
          </a:lstStyle>
          <a:p>
            <a:pPr algn="ctr" defTabSz="685732">
              <a:lnSpc>
                <a:spcPct val="100000"/>
              </a:lnSpc>
              <a:defRPr/>
            </a:pPr>
            <a:r>
              <a:rPr lang="de-DE" sz="1800" b="1">
                <a:solidFill>
                  <a:srgbClr val="24189B"/>
                </a:solidFill>
                <a:latin typeface="Arial" panose="020B0604020202020204"/>
                <a:cs typeface="Calibri" panose="020F0502020204030204" pitchFamily="34" charset="0"/>
              </a:rPr>
              <a:t>Updated Results From CARTITUDE-1: Phase Ib/II Study of Ciltacabtagene Autoleucel, a B-Cell Maturation Antigen-Directed Chimeric Antigen Receptor </a:t>
            </a:r>
          </a:p>
          <a:p>
            <a:pPr algn="ctr" defTabSz="685732">
              <a:lnSpc>
                <a:spcPct val="100000"/>
              </a:lnSpc>
              <a:defRPr/>
            </a:pPr>
            <a:r>
              <a:rPr lang="de-DE" sz="1800" b="1">
                <a:solidFill>
                  <a:srgbClr val="24189B"/>
                </a:solidFill>
                <a:latin typeface="Arial" panose="020B0604020202020204"/>
                <a:cs typeface="Calibri" panose="020F0502020204030204" pitchFamily="34" charset="0"/>
              </a:rPr>
              <a:t>Cell Therapy, in Patients With Relapsed/Refractory Multiple Myeloma</a:t>
            </a:r>
          </a:p>
        </p:txBody>
      </p:sp>
      <p:pic>
        <p:nvPicPr>
          <p:cNvPr id="3" name="Grafik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919905" y="1343392"/>
            <a:ext cx="4752379" cy="3225400"/>
          </a:xfrm>
          <a:prstGeom prst="rect">
            <a:avLst/>
          </a:prstGeom>
        </p:spPr>
      </p:pic>
      <p:sp>
        <p:nvSpPr>
          <p:cNvPr id="6" name="Textfeld 5"/>
          <p:cNvSpPr txBox="1"/>
          <p:nvPr/>
        </p:nvSpPr>
        <p:spPr>
          <a:xfrm>
            <a:off x="7975758" y="3933343"/>
            <a:ext cx="696527" cy="415498"/>
          </a:xfrm>
          <a:prstGeom prst="rect">
            <a:avLst/>
          </a:prstGeom>
          <a:solidFill>
            <a:srgbClr val="1A71B7"/>
          </a:solidFill>
          <a:ln>
            <a:noFill/>
          </a:ln>
        </p:spPr>
        <p:txBody>
          <a:bodyPr wrap="square" rtlCol="0">
            <a:spAutoFit/>
          </a:bodyPr>
          <a:lstStyle/>
          <a:p>
            <a:pPr defTabSz="685732" fontAlgn="base">
              <a:spcBef>
                <a:spcPct val="0"/>
              </a:spcBef>
              <a:spcAft>
                <a:spcPct val="0"/>
              </a:spcAft>
            </a:pPr>
            <a:endParaRPr lang="de-DE" sz="2100">
              <a:solidFill>
                <a:srgbClr val="000000"/>
              </a:solidFill>
              <a:latin typeface="Arial" charset="0"/>
              <a:cs typeface="Arial" charset="0"/>
            </a:endParaRPr>
          </a:p>
        </p:txBody>
      </p:sp>
    </p:spTree>
    <p:extLst>
      <p:ext uri="{BB962C8B-B14F-4D97-AF65-F5344CB8AC3E}">
        <p14:creationId xmlns:p14="http://schemas.microsoft.com/office/powerpoint/2010/main" val="116783110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24441" y="187615"/>
            <a:ext cx="7412273" cy="857250"/>
          </a:xfrm>
        </p:spPr>
        <p:txBody>
          <a:bodyPr/>
          <a:lstStyle/>
          <a:p>
            <a:pPr algn="ctr">
              <a:lnSpc>
                <a:spcPct val="100000"/>
              </a:lnSpc>
            </a:pPr>
            <a:r>
              <a:rPr lang="en-US" sz="2100" b="1">
                <a:solidFill>
                  <a:srgbClr val="4A40AC"/>
                </a:solidFill>
              </a:rPr>
              <a:t>Are there subgroups of MM patients who respond less favorably to CAR T-cell therapy?</a:t>
            </a:r>
          </a:p>
        </p:txBody>
      </p:sp>
      <p:sp>
        <p:nvSpPr>
          <p:cNvPr id="3" name="Textplatzhalter 2"/>
          <p:cNvSpPr>
            <a:spLocks noGrp="1"/>
          </p:cNvSpPr>
          <p:nvPr>
            <p:ph type="body" sz="quarter" idx="10"/>
          </p:nvPr>
        </p:nvSpPr>
        <p:spPr/>
        <p:txBody>
          <a:bodyPr/>
          <a:lstStyle/>
          <a:p>
            <a:pPr marL="342900" lvl="1" indent="-342900" defTabSz="685800" fontAlgn="base">
              <a:lnSpc>
                <a:spcPct val="150000"/>
              </a:lnSpc>
              <a:spcBef>
                <a:spcPts val="600"/>
              </a:spcBef>
              <a:spcAft>
                <a:spcPct val="0"/>
              </a:spcAft>
              <a:buClr>
                <a:srgbClr val="4472C4"/>
              </a:buClr>
              <a:buFont typeface="+mj-lt"/>
              <a:buAutoNum type="arabicPeriod"/>
              <a:defRPr/>
            </a:pPr>
            <a:r>
              <a:rPr lang="en-US" sz="1800">
                <a:solidFill>
                  <a:prstClr val="black">
                    <a:lumMod val="85000"/>
                    <a:lumOff val="15000"/>
                  </a:prstClr>
                </a:solidFill>
                <a:latin typeface="Arial Nova" panose="020B0504020202020204" pitchFamily="34" charset="0"/>
                <a:ea typeface="ＭＳ Ｐゴシック" charset="0"/>
              </a:rPr>
              <a:t>Newly diagnosed MM patients</a:t>
            </a:r>
          </a:p>
          <a:p>
            <a:pPr marL="342900" lvl="1" indent="-342900" defTabSz="685800" fontAlgn="base">
              <a:lnSpc>
                <a:spcPct val="150000"/>
              </a:lnSpc>
              <a:spcBef>
                <a:spcPts val="600"/>
              </a:spcBef>
              <a:spcAft>
                <a:spcPct val="0"/>
              </a:spcAft>
              <a:buClr>
                <a:srgbClr val="4472C4"/>
              </a:buClr>
              <a:buFont typeface="+mj-lt"/>
              <a:buAutoNum type="arabicPeriod"/>
              <a:defRPr/>
            </a:pPr>
            <a:r>
              <a:rPr lang="en-US" sz="1800">
                <a:solidFill>
                  <a:prstClr val="black">
                    <a:lumMod val="85000"/>
                    <a:lumOff val="15000"/>
                  </a:prstClr>
                </a:solidFill>
                <a:latin typeface="Arial Nova" panose="020B0504020202020204" pitchFamily="34" charset="0"/>
                <a:ea typeface="ＭＳ Ｐゴシック" charset="0"/>
              </a:rPr>
              <a:t>Patients with renal dysfunction</a:t>
            </a:r>
          </a:p>
          <a:p>
            <a:pPr marL="342900" lvl="1" indent="-342900" defTabSz="685800" fontAlgn="base">
              <a:lnSpc>
                <a:spcPct val="150000"/>
              </a:lnSpc>
              <a:spcBef>
                <a:spcPts val="600"/>
              </a:spcBef>
              <a:spcAft>
                <a:spcPct val="0"/>
              </a:spcAft>
              <a:buClr>
                <a:srgbClr val="4472C4"/>
              </a:buClr>
              <a:buFont typeface="+mj-lt"/>
              <a:buAutoNum type="arabicPeriod"/>
              <a:defRPr/>
            </a:pPr>
            <a:r>
              <a:rPr lang="en-US" sz="1800">
                <a:solidFill>
                  <a:prstClr val="black">
                    <a:lumMod val="85000"/>
                    <a:lumOff val="15000"/>
                  </a:prstClr>
                </a:solidFill>
                <a:latin typeface="Arial Nova" panose="020B0504020202020204" pitchFamily="34" charset="0"/>
                <a:ea typeface="ＭＳ Ｐゴシック" charset="0"/>
              </a:rPr>
              <a:t>Patients with EMD</a:t>
            </a:r>
          </a:p>
          <a:p>
            <a:pPr marL="342900" lvl="1" indent="-342900" defTabSz="685800" fontAlgn="base">
              <a:lnSpc>
                <a:spcPct val="150000"/>
              </a:lnSpc>
              <a:spcBef>
                <a:spcPts val="600"/>
              </a:spcBef>
              <a:spcAft>
                <a:spcPct val="0"/>
              </a:spcAft>
              <a:buClr>
                <a:srgbClr val="4472C4"/>
              </a:buClr>
              <a:buFont typeface="+mj-lt"/>
              <a:buAutoNum type="arabicPeriod"/>
              <a:defRPr/>
            </a:pPr>
            <a:r>
              <a:rPr lang="en-US" sz="1800">
                <a:solidFill>
                  <a:prstClr val="black">
                    <a:lumMod val="85000"/>
                    <a:lumOff val="15000"/>
                  </a:prstClr>
                </a:solidFill>
                <a:latin typeface="Arial Nova" panose="020B0504020202020204" pitchFamily="34" charset="0"/>
                <a:ea typeface="ＭＳ Ｐゴシック" charset="0"/>
              </a:rPr>
              <a:t>Patients in </a:t>
            </a:r>
            <a:r>
              <a:rPr lang="en-US" sz="1800" err="1">
                <a:solidFill>
                  <a:prstClr val="black">
                    <a:lumMod val="85000"/>
                    <a:lumOff val="15000"/>
                  </a:prstClr>
                </a:solidFill>
                <a:latin typeface="Arial Nova" panose="020B0504020202020204" pitchFamily="34" charset="0"/>
                <a:ea typeface="ＭＳ Ｐゴシック" charset="0"/>
              </a:rPr>
              <a:t>sCR</a:t>
            </a:r>
            <a:r>
              <a:rPr lang="en-US" sz="1800">
                <a:solidFill>
                  <a:prstClr val="black">
                    <a:lumMod val="85000"/>
                    <a:lumOff val="15000"/>
                  </a:prstClr>
                </a:solidFill>
                <a:latin typeface="Arial Nova" panose="020B0504020202020204" pitchFamily="34" charset="0"/>
                <a:ea typeface="ＭＳ Ｐゴシック" charset="0"/>
              </a:rPr>
              <a:t> prior to CAR T-cell therapy</a:t>
            </a:r>
          </a:p>
          <a:p>
            <a:pPr marL="342900" lvl="1" indent="-342900" defTabSz="685800" fontAlgn="base">
              <a:lnSpc>
                <a:spcPct val="150000"/>
              </a:lnSpc>
              <a:spcBef>
                <a:spcPts val="600"/>
              </a:spcBef>
              <a:spcAft>
                <a:spcPct val="0"/>
              </a:spcAft>
              <a:buClr>
                <a:srgbClr val="4472C4"/>
              </a:buClr>
              <a:buFont typeface="+mj-lt"/>
              <a:buAutoNum type="arabicPeriod"/>
              <a:defRPr/>
            </a:pPr>
            <a:r>
              <a:rPr lang="en-US" sz="1800">
                <a:solidFill>
                  <a:prstClr val="black">
                    <a:lumMod val="85000"/>
                    <a:lumOff val="15000"/>
                  </a:prstClr>
                </a:solidFill>
                <a:latin typeface="Arial Nova" panose="020B0504020202020204" pitchFamily="34" charset="0"/>
                <a:ea typeface="ＭＳ Ｐゴシック" charset="0"/>
              </a:rPr>
              <a:t>Patients with ISS stage III</a:t>
            </a:r>
          </a:p>
        </p:txBody>
      </p:sp>
      <p:grpSp>
        <p:nvGrpSpPr>
          <p:cNvPr id="7" name="Group 6">
            <a:extLst>
              <a:ext uri="{FF2B5EF4-FFF2-40B4-BE49-F238E27FC236}">
                <a16:creationId xmlns:a16="http://schemas.microsoft.com/office/drawing/2014/main" id="{1D98C386-53B4-459B-9912-F9C2C2D5DCCB}"/>
              </a:ext>
            </a:extLst>
          </p:cNvPr>
          <p:cNvGrpSpPr/>
          <p:nvPr/>
        </p:nvGrpSpPr>
        <p:grpSpPr>
          <a:xfrm>
            <a:off x="61472" y="60227"/>
            <a:ext cx="720000" cy="720000"/>
            <a:chOff x="8151603" y="218984"/>
            <a:chExt cx="720000" cy="720000"/>
          </a:xfrm>
        </p:grpSpPr>
        <p:sp>
          <p:nvSpPr>
            <p:cNvPr id="8" name="Teardrop 7">
              <a:extLst>
                <a:ext uri="{FF2B5EF4-FFF2-40B4-BE49-F238E27FC236}">
                  <a16:creationId xmlns:a16="http://schemas.microsoft.com/office/drawing/2014/main" id="{C803B200-69AC-4F3C-B36E-166D5287F116}"/>
                </a:ext>
              </a:extLst>
            </p:cNvPr>
            <p:cNvSpPr/>
            <p:nvPr/>
          </p:nvSpPr>
          <p:spPr bwMode="auto">
            <a:xfrm rot="5400000">
              <a:off x="8151603" y="218984"/>
              <a:ext cx="720000" cy="720000"/>
            </a:xfrm>
            <a:prstGeom prst="teardrop">
              <a:avLst/>
            </a:prstGeom>
            <a:solidFill>
              <a:srgbClr val="00AAB8"/>
            </a:solidFill>
            <a:ln w="25400" cap="flat" cmpd="sng" algn="ctr">
              <a:solidFill>
                <a:srgbClr val="00AAB8"/>
              </a:solidFill>
              <a:prstDash val="soli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NL" sz="2800" b="1" i="0" u="none" strike="noStrike" kern="0" cap="none" spc="0" normalizeH="0" baseline="0" noProof="0">
                <a:ln>
                  <a:noFill/>
                </a:ln>
                <a:solidFill>
                  <a:srgbClr val="FFFF00"/>
                </a:solidFill>
                <a:effectLst/>
                <a:uLnTx/>
                <a:uFillTx/>
                <a:latin typeface="Arial" pitchFamily="34" charset="0"/>
                <a:ea typeface="+mn-ea"/>
                <a:cs typeface="+mn-cs"/>
              </a:endParaRPr>
            </a:p>
          </p:txBody>
        </p:sp>
        <p:sp>
          <p:nvSpPr>
            <p:cNvPr id="9" name="TextBox 8">
              <a:extLst>
                <a:ext uri="{FF2B5EF4-FFF2-40B4-BE49-F238E27FC236}">
                  <a16:creationId xmlns:a16="http://schemas.microsoft.com/office/drawing/2014/main" id="{CD2CF552-2D17-4FFA-890B-D8C21C74E8A9}"/>
                </a:ext>
              </a:extLst>
            </p:cNvPr>
            <p:cNvSpPr txBox="1"/>
            <p:nvPr/>
          </p:nvSpPr>
          <p:spPr>
            <a:xfrm>
              <a:off x="8278208" y="255820"/>
              <a:ext cx="466795" cy="646331"/>
            </a:xfrm>
            <a:prstGeom prst="rect">
              <a:avLst/>
            </a:prstGeom>
            <a:noFill/>
            <a:ln>
              <a:no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endParaRPr kumimoji="0" lang="en-NL" sz="360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202773668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platzhalter 2">
            <a:extLst>
              <a:ext uri="{FF2B5EF4-FFF2-40B4-BE49-F238E27FC236}">
                <a16:creationId xmlns:a16="http://schemas.microsoft.com/office/drawing/2014/main" id="{596907AE-8D67-4513-9DBE-247F91137179}"/>
              </a:ext>
            </a:extLst>
          </p:cNvPr>
          <p:cNvSpPr txBox="1">
            <a:spLocks/>
          </p:cNvSpPr>
          <p:nvPr/>
        </p:nvSpPr>
        <p:spPr>
          <a:xfrm>
            <a:off x="539293" y="759228"/>
            <a:ext cx="7992815" cy="189128"/>
          </a:xfr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kern="1200">
                <a:solidFill>
                  <a:srgbClr val="55A49F"/>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732">
              <a:spcBef>
                <a:spcPts val="750"/>
              </a:spcBef>
              <a:defRPr/>
            </a:pPr>
            <a:r>
              <a:rPr lang="de-DE" sz="1350">
                <a:solidFill>
                  <a:prstClr val="black"/>
                </a:solidFill>
              </a:rPr>
              <a:t>CAR T-Cell Therapy | </a:t>
            </a:r>
            <a:r>
              <a:rPr lang="de-DE" sz="1350" b="0">
                <a:solidFill>
                  <a:prstClr val="black"/>
                </a:solidFill>
              </a:rPr>
              <a:t>Subgroup Analysis</a:t>
            </a:r>
          </a:p>
        </p:txBody>
      </p:sp>
      <p:sp>
        <p:nvSpPr>
          <p:cNvPr id="25" name="Textplatzhalter 3">
            <a:extLst>
              <a:ext uri="{FF2B5EF4-FFF2-40B4-BE49-F238E27FC236}">
                <a16:creationId xmlns:a16="http://schemas.microsoft.com/office/drawing/2014/main" id="{D2BD3DBF-1DB0-48E9-AAC7-04BD7613A283}"/>
              </a:ext>
            </a:extLst>
          </p:cNvPr>
          <p:cNvSpPr txBox="1">
            <a:spLocks/>
          </p:cNvSpPr>
          <p:nvPr/>
        </p:nvSpPr>
        <p:spPr>
          <a:xfrm>
            <a:off x="2441020" y="4891891"/>
            <a:ext cx="6680264" cy="242774"/>
          </a:xfrm>
          <a:prstGeom prst="rect">
            <a:avLst/>
          </a:prstGeom>
        </p:spPr>
        <p:txBody>
          <a:bodyPr lIns="0" tIns="0" rIns="68580" bIns="34290" anchor="b" anchorCtr="0">
            <a:noAutofit/>
          </a:bodyPr>
          <a:lstStyle>
            <a:lvl1pPr marL="0" indent="0" algn="l" defTabSz="914400" rtl="0" eaLnBrk="1" latinLnBrk="0" hangingPunct="1">
              <a:lnSpc>
                <a:spcPct val="90000"/>
              </a:lnSpc>
              <a:spcBef>
                <a:spcPts val="0"/>
              </a:spcBef>
              <a:buFont typeface="Arial" panose="020B0604020202020204" pitchFamily="34" charset="0"/>
              <a:buNone/>
              <a:defRPr lang="de-DE" sz="900" kern="1200" dirty="0">
                <a:solidFill>
                  <a:srgbClr val="6C707A"/>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9pPr>
          </a:lstStyle>
          <a:p>
            <a:pPr algn="r" defTabSz="685732">
              <a:defRPr/>
            </a:pPr>
            <a:r>
              <a:rPr lang="de-DE" sz="1050">
                <a:solidFill>
                  <a:prstClr val="black"/>
                </a:solidFill>
                <a:latin typeface="Calibri" panose="020F0502020204030204" pitchFamily="34" charset="0"/>
                <a:cs typeface="Calibri" panose="020F0502020204030204" pitchFamily="34" charset="0"/>
              </a:rPr>
              <a:t>Jakubowiak A, et al. </a:t>
            </a:r>
            <a:r>
              <a:rPr lang="de-DE" altLang="de-DE" sz="1050">
                <a:solidFill>
                  <a:prstClr val="black"/>
                </a:solidFill>
                <a:latin typeface="Calibri" panose="020F0502020204030204" pitchFamily="34" charset="0"/>
                <a:cs typeface="Calibri" panose="020F0502020204030204" pitchFamily="34" charset="0"/>
              </a:rPr>
              <a:t>ASH 2021.</a:t>
            </a:r>
            <a:r>
              <a:rPr lang="de-DE" sz="1050">
                <a:solidFill>
                  <a:prstClr val="black"/>
                </a:solidFill>
                <a:latin typeface="Calibri" panose="020F0502020204030204" pitchFamily="34" charset="0"/>
                <a:cs typeface="Calibri" panose="020F0502020204030204" pitchFamily="34" charset="0"/>
              </a:rPr>
              <a:t> Abstract 3938.</a:t>
            </a:r>
          </a:p>
        </p:txBody>
      </p:sp>
      <p:sp>
        <p:nvSpPr>
          <p:cNvPr id="2" name="Textfeld 1"/>
          <p:cNvSpPr txBox="1"/>
          <p:nvPr/>
        </p:nvSpPr>
        <p:spPr>
          <a:xfrm>
            <a:off x="637754" y="121180"/>
            <a:ext cx="7807751" cy="415498"/>
          </a:xfrm>
          <a:prstGeom prst="rect">
            <a:avLst/>
          </a:prstGeom>
          <a:noFill/>
        </p:spPr>
        <p:txBody>
          <a:bodyPr wrap="square" rtlCol="0">
            <a:spAutoFit/>
          </a:bodyPr>
          <a:lstStyle/>
          <a:p>
            <a:pPr algn="ctr" defTabSz="685732" fontAlgn="base">
              <a:spcBef>
                <a:spcPct val="0"/>
              </a:spcBef>
              <a:spcAft>
                <a:spcPct val="0"/>
              </a:spcAft>
            </a:pPr>
            <a:r>
              <a:rPr lang="de-DE" sz="2100" b="1">
                <a:solidFill>
                  <a:srgbClr val="24189B"/>
                </a:solidFill>
                <a:latin typeface="Arial" charset="0"/>
                <a:cs typeface="Calibri" panose="020F0502020204030204" pitchFamily="34" charset="0"/>
              </a:rPr>
              <a:t> CARTITUDE-1</a:t>
            </a:r>
            <a:endParaRPr lang="de-DE" sz="2100">
              <a:solidFill>
                <a:srgbClr val="24189B"/>
              </a:solidFill>
              <a:latin typeface="Arial" charset="0"/>
              <a:cs typeface="Arial" charset="0"/>
            </a:endParaRPr>
          </a:p>
        </p:txBody>
      </p:sp>
      <p:pic>
        <p:nvPicPr>
          <p:cNvPr id="3" name="Grafik 2"/>
          <p:cNvPicPr>
            <a:picLocks noChangeAspect="1"/>
          </p:cNvPicPr>
          <p:nvPr/>
        </p:nvPicPr>
        <p:blipFill>
          <a:blip r:embed="rId3"/>
          <a:stretch>
            <a:fillRect/>
          </a:stretch>
        </p:blipFill>
        <p:spPr>
          <a:xfrm>
            <a:off x="312491" y="979239"/>
            <a:ext cx="8727602" cy="3804535"/>
          </a:xfrm>
          <a:prstGeom prst="rect">
            <a:avLst/>
          </a:prstGeom>
        </p:spPr>
      </p:pic>
      <p:cxnSp>
        <p:nvCxnSpPr>
          <p:cNvPr id="5" name="Gerader Verbinder 4"/>
          <p:cNvCxnSpPr/>
          <p:nvPr/>
        </p:nvCxnSpPr>
        <p:spPr>
          <a:xfrm>
            <a:off x="2816316" y="3167192"/>
            <a:ext cx="0" cy="178881"/>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9" name="Gerader Verbinder 8"/>
          <p:cNvCxnSpPr/>
          <p:nvPr/>
        </p:nvCxnSpPr>
        <p:spPr>
          <a:xfrm>
            <a:off x="2816316" y="3776713"/>
            <a:ext cx="0" cy="178881"/>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0" name="Gerader Verbinder 9"/>
          <p:cNvCxnSpPr/>
          <p:nvPr/>
        </p:nvCxnSpPr>
        <p:spPr>
          <a:xfrm>
            <a:off x="2809691" y="4445861"/>
            <a:ext cx="0" cy="238508"/>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79200640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2432" y="115404"/>
            <a:ext cx="9142810" cy="738664"/>
          </a:xfrm>
          <a:prstGeom prst="rect">
            <a:avLst/>
          </a:prstGeom>
          <a:ln>
            <a:noFill/>
          </a:ln>
        </p:spPr>
        <p:txBody>
          <a:bodyPr wrap="square">
            <a:spAutoFit/>
          </a:bodyPr>
          <a:lstStyle/>
          <a:p>
            <a:pPr algn="ctr" defTabSz="685681" fontAlgn="base">
              <a:spcBef>
                <a:spcPct val="0"/>
              </a:spcBef>
              <a:spcAft>
                <a:spcPct val="0"/>
              </a:spcAft>
            </a:pPr>
            <a:r>
              <a:rPr lang="de-DE" sz="2100" b="1">
                <a:solidFill>
                  <a:srgbClr val="24189B"/>
                </a:solidFill>
                <a:latin typeface="Arial" panose="020B0604020202020204" pitchFamily="34" charset="0"/>
                <a:cs typeface="Arial" panose="020B0604020202020204" pitchFamily="34" charset="0"/>
              </a:rPr>
              <a:t>How to Increase CAR T-Cell Fitness/Efficacy/Persistence?</a:t>
            </a:r>
          </a:p>
          <a:p>
            <a:pPr algn="ctr" defTabSz="685681" fontAlgn="base">
              <a:spcBef>
                <a:spcPct val="0"/>
              </a:spcBef>
              <a:spcAft>
                <a:spcPct val="0"/>
              </a:spcAft>
            </a:pPr>
            <a:r>
              <a:rPr lang="de-DE" sz="2100" b="1">
                <a:solidFill>
                  <a:srgbClr val="24189B"/>
                </a:solidFill>
                <a:latin typeface="Arial" panose="020B0604020202020204" pitchFamily="34" charset="0"/>
                <a:cs typeface="Arial" panose="020B0604020202020204" pitchFamily="34" charset="0"/>
              </a:rPr>
              <a:t>Generate CAR T Cells in Earlier Lines of Therapy</a:t>
            </a:r>
          </a:p>
        </p:txBody>
      </p:sp>
      <p:pic>
        <p:nvPicPr>
          <p:cNvPr id="9" name="Grafik 3">
            <a:extLst>
              <a:ext uri="{FF2B5EF4-FFF2-40B4-BE49-F238E27FC236}">
                <a16:creationId xmlns:a16="http://schemas.microsoft.com/office/drawing/2014/main" id="{03710E0B-FBE2-4541-83A8-01D69F3D393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3413" y="1914361"/>
            <a:ext cx="8737175" cy="2266001"/>
          </a:xfrm>
          <a:prstGeom prst="rect">
            <a:avLst/>
          </a:prstGeom>
        </p:spPr>
      </p:pic>
      <p:sp>
        <p:nvSpPr>
          <p:cNvPr id="6" name="Title 1"/>
          <p:cNvSpPr>
            <a:spLocks noGrp="1"/>
          </p:cNvSpPr>
          <p:nvPr>
            <p:ph type="title" idx="4294967295"/>
          </p:nvPr>
        </p:nvSpPr>
        <p:spPr>
          <a:xfrm>
            <a:off x="596" y="1415805"/>
            <a:ext cx="6857107" cy="326189"/>
          </a:xfrm>
          <a:prstGeom prst="rect">
            <a:avLst/>
          </a:prstGeom>
        </p:spPr>
        <p:txBody>
          <a:bodyPr>
            <a:normAutofit/>
          </a:bodyPr>
          <a:lstStyle/>
          <a:p>
            <a:pPr algn="ctr" eaLnBrk="1" hangingPunct="1"/>
            <a:r>
              <a:rPr lang="en-US" altLang="de-DE" sz="1500" b="1">
                <a:solidFill>
                  <a:schemeClr val="tx1"/>
                </a:solidFill>
                <a:latin typeface="Calibri" panose="020F0502020204030204" pitchFamily="34" charset="0"/>
                <a:cs typeface="Calibri" panose="020F0502020204030204" pitchFamily="34" charset="0"/>
              </a:rPr>
              <a:t>Fitness of T cells</a:t>
            </a:r>
          </a:p>
        </p:txBody>
      </p:sp>
      <p:sp>
        <p:nvSpPr>
          <p:cNvPr id="11" name="Text Placeholder 6">
            <a:extLst>
              <a:ext uri="{FF2B5EF4-FFF2-40B4-BE49-F238E27FC236}">
                <a16:creationId xmlns:a16="http://schemas.microsoft.com/office/drawing/2014/main" id="{E8EB80B7-29B6-439F-ADAC-8E398EADB575}"/>
              </a:ext>
            </a:extLst>
          </p:cNvPr>
          <p:cNvSpPr txBox="1">
            <a:spLocks/>
          </p:cNvSpPr>
          <p:nvPr/>
        </p:nvSpPr>
        <p:spPr>
          <a:xfrm>
            <a:off x="3268832" y="4912255"/>
            <a:ext cx="5874573" cy="230480"/>
          </a:xfrm>
          <a:prstGeom prst="rect">
            <a:avLst/>
          </a:prstGeom>
        </p:spPr>
        <p:txBody>
          <a:bodyPr vert="horz" anchor="b" anchorCtr="0"/>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accent4"/>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732">
              <a:spcBef>
                <a:spcPts val="750"/>
              </a:spcBef>
            </a:pPr>
            <a:r>
              <a:rPr lang="en-GB" sz="1050" kern="0">
                <a:solidFill>
                  <a:prstClr val="black"/>
                </a:solidFill>
                <a:latin typeface="Calibri" panose="020F0502020204030204" pitchFamily="34" charset="0"/>
                <a:cs typeface="Calibri" panose="020F0502020204030204" pitchFamily="34" charset="0"/>
              </a:rPr>
              <a:t>Dancy E, et al. </a:t>
            </a:r>
            <a:r>
              <a:rPr lang="en-GB" sz="1050" i="1" kern="0">
                <a:solidFill>
                  <a:prstClr val="black"/>
                </a:solidFill>
                <a:latin typeface="Calibri" panose="020F0502020204030204" pitchFamily="34" charset="0"/>
                <a:cs typeface="Calibri" panose="020F0502020204030204" pitchFamily="34" charset="0"/>
              </a:rPr>
              <a:t>Blood</a:t>
            </a:r>
            <a:r>
              <a:rPr lang="en-GB" sz="1050" kern="0">
                <a:solidFill>
                  <a:prstClr val="black"/>
                </a:solidFill>
                <a:latin typeface="Calibri" panose="020F0502020204030204" pitchFamily="34" charset="0"/>
                <a:cs typeface="Calibri" panose="020F0502020204030204" pitchFamily="34" charset="0"/>
              </a:rPr>
              <a:t>. 2018;132: abstract 1886.</a:t>
            </a:r>
            <a:endParaRPr lang="en-US" sz="1050" kern="0">
              <a:solidFill>
                <a:prstClr val="black"/>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6961333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AB30F6-A83B-CE41-A142-0B0D43795E48}"/>
              </a:ext>
            </a:extLst>
          </p:cNvPr>
          <p:cNvSpPr>
            <a:spLocks noGrp="1"/>
          </p:cNvSpPr>
          <p:nvPr>
            <p:ph type="title" idx="4294967295"/>
          </p:nvPr>
        </p:nvSpPr>
        <p:spPr>
          <a:xfrm>
            <a:off x="596" y="54028"/>
            <a:ext cx="9142809" cy="857138"/>
          </a:xfrm>
          <a:prstGeom prst="rect">
            <a:avLst/>
          </a:prstGeom>
        </p:spPr>
        <p:txBody>
          <a:bodyPr/>
          <a:lstStyle/>
          <a:p>
            <a:pPr algn="ctr"/>
            <a:r>
              <a:rPr lang="en-US" sz="1800" b="1">
                <a:solidFill>
                  <a:srgbClr val="24189B"/>
                </a:solidFill>
              </a:rPr>
              <a:t>CARTITUDE-2: Efficacy and Safety of Ciltacabtagene Autoleucel, a B-Cell Maturation Antigen (BCMA)-Directed Chimeric Antigen Receptor T-Cell Therapy, in Patients With Multiple Myeloma and Early Relapse After Initial Therapy </a:t>
            </a:r>
          </a:p>
        </p:txBody>
      </p:sp>
      <p:pic>
        <p:nvPicPr>
          <p:cNvPr id="6" name="Picture 5">
            <a:extLst>
              <a:ext uri="{FF2B5EF4-FFF2-40B4-BE49-F238E27FC236}">
                <a16:creationId xmlns:a16="http://schemas.microsoft.com/office/drawing/2014/main" id="{4149177C-94F2-6540-AFB0-97E2D261B07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404248" y="1103251"/>
            <a:ext cx="2640990" cy="3282022"/>
          </a:xfrm>
          <a:prstGeom prst="rect">
            <a:avLst/>
          </a:prstGeom>
        </p:spPr>
      </p:pic>
      <p:sp>
        <p:nvSpPr>
          <p:cNvPr id="14" name="TextBox 13">
            <a:extLst>
              <a:ext uri="{FF2B5EF4-FFF2-40B4-BE49-F238E27FC236}">
                <a16:creationId xmlns:a16="http://schemas.microsoft.com/office/drawing/2014/main" id="{A55108D8-FA77-423B-8865-27D5F32C10AC}"/>
              </a:ext>
            </a:extLst>
          </p:cNvPr>
          <p:cNvSpPr txBox="1"/>
          <p:nvPr/>
        </p:nvSpPr>
        <p:spPr>
          <a:xfrm>
            <a:off x="54078" y="4490461"/>
            <a:ext cx="5963359" cy="392415"/>
          </a:xfrm>
          <a:prstGeom prst="rect">
            <a:avLst/>
          </a:prstGeom>
          <a:ln/>
        </p:spPr>
        <p:style>
          <a:lnRef idx="2">
            <a:schemeClr val="accent5"/>
          </a:lnRef>
          <a:fillRef idx="1">
            <a:schemeClr val="lt1"/>
          </a:fillRef>
          <a:effectRef idx="0">
            <a:schemeClr val="accent5"/>
          </a:effectRef>
          <a:fontRef idx="minor">
            <a:schemeClr val="dk1"/>
          </a:fontRef>
        </p:style>
        <p:txBody>
          <a:bodyPr wrap="square">
            <a:spAutoFit/>
          </a:bodyPr>
          <a:lstStyle/>
          <a:p>
            <a:pPr defTabSz="685732" fontAlgn="base">
              <a:spcBef>
                <a:spcPct val="0"/>
              </a:spcBef>
              <a:spcAft>
                <a:spcPct val="0"/>
              </a:spcAft>
            </a:pPr>
            <a:r>
              <a:rPr lang="en-GB" sz="975">
                <a:solidFill>
                  <a:prstClr val="black"/>
                </a:solidFill>
              </a:rPr>
              <a:t>“Early relapse” after initial therapy with PI and IMiD; defined as progression within 12 months after ASCT or within 12 months from start of anti-MM therapy for patients who have not had an ASCT</a:t>
            </a:r>
          </a:p>
        </p:txBody>
      </p:sp>
      <p:sp>
        <p:nvSpPr>
          <p:cNvPr id="11" name="Text Placeholder 3">
            <a:extLst>
              <a:ext uri="{FF2B5EF4-FFF2-40B4-BE49-F238E27FC236}">
                <a16:creationId xmlns:a16="http://schemas.microsoft.com/office/drawing/2014/main" id="{CEA17DCC-EC90-BD4F-A6AD-5DAA67272A9E}"/>
              </a:ext>
            </a:extLst>
          </p:cNvPr>
          <p:cNvSpPr txBox="1">
            <a:spLocks/>
          </p:cNvSpPr>
          <p:nvPr/>
        </p:nvSpPr>
        <p:spPr>
          <a:xfrm>
            <a:off x="3268832" y="4913399"/>
            <a:ext cx="5874573" cy="230480"/>
          </a:xfrm>
          <a:prstGeom prst="rect">
            <a:avLst/>
          </a:prstGeom>
        </p:spPr>
        <p:txBody>
          <a:bodyPr vert="horz" anchor="b" anchorCtr="0"/>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accent4"/>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732">
              <a:spcBef>
                <a:spcPts val="750"/>
              </a:spcBef>
              <a:defRPr/>
            </a:pPr>
            <a:r>
              <a:rPr lang="en-GB" sz="1050">
                <a:solidFill>
                  <a:prstClr val="black"/>
                </a:solidFill>
                <a:latin typeface="Calibri" panose="020F0502020204030204" pitchFamily="34" charset="0"/>
                <a:cs typeface="Calibri" panose="020F0502020204030204" pitchFamily="34" charset="0"/>
              </a:rPr>
              <a:t>Van de Donk NWCJ, et al. </a:t>
            </a:r>
            <a:r>
              <a:rPr lang="en-GB" sz="1050" i="1">
                <a:solidFill>
                  <a:prstClr val="black"/>
                </a:solidFill>
                <a:latin typeface="Calibri" panose="020F0502020204030204" pitchFamily="34" charset="0"/>
                <a:cs typeface="Calibri" panose="020F0502020204030204" pitchFamily="34" charset="0"/>
              </a:rPr>
              <a:t>Blood</a:t>
            </a:r>
            <a:r>
              <a:rPr lang="en-GB" sz="1050">
                <a:solidFill>
                  <a:prstClr val="black"/>
                </a:solidFill>
                <a:latin typeface="Calibri" panose="020F0502020204030204" pitchFamily="34" charset="0"/>
                <a:cs typeface="Calibri" panose="020F0502020204030204" pitchFamily="34" charset="0"/>
              </a:rPr>
              <a:t>. 2021;138(suppl 1): abstract 2910.</a:t>
            </a:r>
          </a:p>
        </p:txBody>
      </p:sp>
      <p:sp>
        <p:nvSpPr>
          <p:cNvPr id="9" name="Rechteck 8"/>
          <p:cNvSpPr/>
          <p:nvPr/>
        </p:nvSpPr>
        <p:spPr>
          <a:xfrm>
            <a:off x="4654833" y="637769"/>
            <a:ext cx="3776729" cy="30861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32" fontAlgn="base">
              <a:spcBef>
                <a:spcPct val="0"/>
              </a:spcBef>
              <a:spcAft>
                <a:spcPct val="0"/>
              </a:spcAft>
              <a:defRPr/>
            </a:pPr>
            <a:endParaRPr lang="de-DE" sz="1350">
              <a:solidFill>
                <a:srgbClr val="EBF5F3"/>
              </a:solidFill>
              <a:latin typeface="Trebuchet MS"/>
            </a:endParaRPr>
          </a:p>
        </p:txBody>
      </p:sp>
      <p:sp>
        <p:nvSpPr>
          <p:cNvPr id="10" name="Rechteck 9"/>
          <p:cNvSpPr/>
          <p:nvPr/>
        </p:nvSpPr>
        <p:spPr>
          <a:xfrm>
            <a:off x="3504958" y="2592026"/>
            <a:ext cx="2491145" cy="45312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32" fontAlgn="base">
              <a:spcBef>
                <a:spcPct val="0"/>
              </a:spcBef>
              <a:spcAft>
                <a:spcPct val="0"/>
              </a:spcAft>
              <a:defRPr/>
            </a:pPr>
            <a:endParaRPr lang="de-DE" sz="1350">
              <a:solidFill>
                <a:srgbClr val="FFFFFF"/>
              </a:solidFill>
              <a:latin typeface="Arial" panose="020B0604020202020204"/>
            </a:endParaRPr>
          </a:p>
        </p:txBody>
      </p:sp>
      <p:pic>
        <p:nvPicPr>
          <p:cNvPr id="13" name="Picture 4">
            <a:extLst>
              <a:ext uri="{FF2B5EF4-FFF2-40B4-BE49-F238E27FC236}">
                <a16:creationId xmlns:a16="http://schemas.microsoft.com/office/drawing/2014/main" id="{1887C620-6784-4FE4-944C-181B6B21599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377" y="1304584"/>
            <a:ext cx="3237950" cy="3083516"/>
          </a:xfrm>
          <a:prstGeom prst="rect">
            <a:avLst/>
          </a:prstGeom>
        </p:spPr>
      </p:pic>
      <p:pic>
        <p:nvPicPr>
          <p:cNvPr id="15" name="Picture 7">
            <a:extLst>
              <a:ext uri="{FF2B5EF4-FFF2-40B4-BE49-F238E27FC236}">
                <a16:creationId xmlns:a16="http://schemas.microsoft.com/office/drawing/2014/main" id="{F8D60D51-03F0-BF4B-92D0-1E1000283650}"/>
              </a:ext>
            </a:extLst>
          </p:cNvPr>
          <p:cNvPicPr>
            <a:picLocks noChangeAspect="1"/>
          </p:cNvPicPr>
          <p:nvPr/>
        </p:nvPicPr>
        <p:blipFill>
          <a:blip r:embed="rId5"/>
          <a:stretch>
            <a:fillRect/>
          </a:stretch>
        </p:blipFill>
        <p:spPr>
          <a:xfrm>
            <a:off x="6212037" y="1179940"/>
            <a:ext cx="2748604" cy="3664805"/>
          </a:xfrm>
          <a:prstGeom prst="rect">
            <a:avLst/>
          </a:prstGeom>
        </p:spPr>
      </p:pic>
      <p:sp>
        <p:nvSpPr>
          <p:cNvPr id="12" name="Rechteck 11"/>
          <p:cNvSpPr/>
          <p:nvPr/>
        </p:nvSpPr>
        <p:spPr>
          <a:xfrm>
            <a:off x="2544330" y="2132539"/>
            <a:ext cx="693121" cy="60241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32" fontAlgn="base">
              <a:spcBef>
                <a:spcPct val="0"/>
              </a:spcBef>
              <a:spcAft>
                <a:spcPct val="0"/>
              </a:spcAft>
              <a:defRPr/>
            </a:pPr>
            <a:endParaRPr lang="de-DE" sz="1350">
              <a:solidFill>
                <a:srgbClr val="EBF5F3"/>
              </a:solidFill>
              <a:latin typeface="Trebuchet MS"/>
            </a:endParaRPr>
          </a:p>
        </p:txBody>
      </p:sp>
      <p:sp>
        <p:nvSpPr>
          <p:cNvPr id="16" name="Rechteck 15"/>
          <p:cNvSpPr/>
          <p:nvPr/>
        </p:nvSpPr>
        <p:spPr>
          <a:xfrm>
            <a:off x="2542617" y="3364831"/>
            <a:ext cx="693121" cy="40366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32" fontAlgn="base">
              <a:spcBef>
                <a:spcPct val="0"/>
              </a:spcBef>
              <a:spcAft>
                <a:spcPct val="0"/>
              </a:spcAft>
              <a:defRPr/>
            </a:pPr>
            <a:endParaRPr lang="de-DE" sz="1350">
              <a:solidFill>
                <a:srgbClr val="EBF5F3"/>
              </a:solidFill>
              <a:latin typeface="Trebuchet MS"/>
            </a:endParaRPr>
          </a:p>
        </p:txBody>
      </p:sp>
    </p:spTree>
    <p:extLst>
      <p:ext uri="{BB962C8B-B14F-4D97-AF65-F5344CB8AC3E}">
        <p14:creationId xmlns:p14="http://schemas.microsoft.com/office/powerpoint/2010/main" val="404264079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Arrow Connector 25">
            <a:extLst>
              <a:ext uri="{FF2B5EF4-FFF2-40B4-BE49-F238E27FC236}">
                <a16:creationId xmlns:a16="http://schemas.microsoft.com/office/drawing/2014/main" id="{6FE83D89-79BE-43A8-89B6-DF9BE164DA75}"/>
              </a:ext>
            </a:extLst>
          </p:cNvPr>
          <p:cNvCxnSpPr>
            <a:cxnSpLocks/>
          </p:cNvCxnSpPr>
          <p:nvPr/>
        </p:nvCxnSpPr>
        <p:spPr>
          <a:xfrm flipV="1">
            <a:off x="4145260" y="2676246"/>
            <a:ext cx="113123" cy="1"/>
          </a:xfrm>
          <a:prstGeom prst="straightConnector1">
            <a:avLst/>
          </a:prstGeom>
          <a:noFill/>
          <a:ln w="25400" cap="flat" cmpd="sng" algn="ctr">
            <a:solidFill>
              <a:sysClr val="windowText" lastClr="000000"/>
            </a:solidFill>
            <a:prstDash val="solid"/>
            <a:headEnd type="none" w="med" len="med"/>
            <a:tailEnd type="triangle" w="med" len="med"/>
          </a:ln>
          <a:effectLst/>
        </p:spPr>
      </p:cxnSp>
      <p:sp>
        <p:nvSpPr>
          <p:cNvPr id="2" name="Title 1">
            <a:extLst>
              <a:ext uri="{FF2B5EF4-FFF2-40B4-BE49-F238E27FC236}">
                <a16:creationId xmlns:a16="http://schemas.microsoft.com/office/drawing/2014/main" id="{53F1BF66-0A72-4D2E-B73E-2168DA87991F}"/>
              </a:ext>
            </a:extLst>
          </p:cNvPr>
          <p:cNvSpPr>
            <a:spLocks noGrp="1"/>
          </p:cNvSpPr>
          <p:nvPr>
            <p:ph type="title" idx="4294967295"/>
          </p:nvPr>
        </p:nvSpPr>
        <p:spPr>
          <a:xfrm>
            <a:off x="2270335" y="140330"/>
            <a:ext cx="6274751" cy="724997"/>
          </a:xfrm>
          <a:prstGeom prst="rect">
            <a:avLst/>
          </a:prstGeom>
        </p:spPr>
        <p:txBody>
          <a:bodyPr vert="horz" lIns="0" tIns="0" rIns="0" bIns="0" rtlCol="0" anchor="t" anchorCtr="0">
            <a:noAutofit/>
          </a:bodyPr>
          <a:lstStyle/>
          <a:p>
            <a:pPr algn="ctr"/>
            <a:r>
              <a:rPr lang="en-US" sz="2100" b="1">
                <a:solidFill>
                  <a:srgbClr val="24189B"/>
                </a:solidFill>
                <a:latin typeface="+mj-lt"/>
                <a:cs typeface="Calibri" panose="020F0502020204030204" pitchFamily="34" charset="0"/>
              </a:rPr>
              <a:t>Randomized Phase III Study in Newly </a:t>
            </a:r>
            <a:br>
              <a:rPr lang="en-US" sz="2100" b="1">
                <a:solidFill>
                  <a:srgbClr val="24189B"/>
                </a:solidFill>
                <a:latin typeface="+mj-lt"/>
                <a:cs typeface="Calibri" panose="020F0502020204030204" pitchFamily="34" charset="0"/>
              </a:rPr>
            </a:br>
            <a:r>
              <a:rPr lang="en-US" sz="2100" b="1">
                <a:solidFill>
                  <a:srgbClr val="24189B"/>
                </a:solidFill>
                <a:latin typeface="+mj-lt"/>
                <a:cs typeface="Calibri" panose="020F0502020204030204" pitchFamily="34" charset="0"/>
              </a:rPr>
              <a:t>Diagnosed, Transplant-Eligible Patients vs ASCT</a:t>
            </a:r>
          </a:p>
        </p:txBody>
      </p:sp>
      <p:sp>
        <p:nvSpPr>
          <p:cNvPr id="18" name="Arrow: Left-Right 17">
            <a:extLst>
              <a:ext uri="{FF2B5EF4-FFF2-40B4-BE49-F238E27FC236}">
                <a16:creationId xmlns:a16="http://schemas.microsoft.com/office/drawing/2014/main" id="{0BABBDC1-4ECE-4749-AC6D-BCAD6BE59976}"/>
              </a:ext>
            </a:extLst>
          </p:cNvPr>
          <p:cNvSpPr/>
          <p:nvPr/>
        </p:nvSpPr>
        <p:spPr bwMode="auto">
          <a:xfrm>
            <a:off x="3392587" y="3248026"/>
            <a:ext cx="3667367" cy="388851"/>
          </a:xfrm>
          <a:prstGeom prst="leftRightArrow">
            <a:avLst/>
          </a:prstGeom>
          <a:solidFill>
            <a:srgbClr val="00B050"/>
          </a:solidFill>
          <a:ln w="25400" cap="flat" cmpd="sng" algn="ctr">
            <a:solidFill>
              <a:srgbClr val="09357A"/>
            </a:solidFill>
            <a:prstDash val="solid"/>
            <a:headEnd type="none" w="med" len="med"/>
            <a:tailEnd type="none" w="med" len="med"/>
          </a:ln>
          <a:effectLst/>
        </p:spPr>
        <p:txBody>
          <a:bodyPr vert="horz" wrap="square" lIns="51428" tIns="25715" rIns="51428" bIns="25715" numCol="1" rtlCol="0" anchor="t" anchorCtr="0" compatLnSpc="1">
            <a:prstTxWarp prst="textNoShape">
              <a:avLst/>
            </a:prstTxWarp>
          </a:bodyPr>
          <a:lstStyle/>
          <a:p>
            <a:pPr algn="ctr" defTabSz="514261" eaLnBrk="0" fontAlgn="base" hangingPunct="0">
              <a:spcBef>
                <a:spcPct val="0"/>
              </a:spcBef>
              <a:spcAft>
                <a:spcPct val="0"/>
              </a:spcAft>
              <a:defRPr/>
            </a:pPr>
            <a:r>
              <a:rPr lang="en-US" sz="1050" b="1" kern="0">
                <a:solidFill>
                  <a:srgbClr val="FFFFFF"/>
                </a:solidFill>
                <a:latin typeface="Calibri" panose="020F0502020204030204" pitchFamily="34" charset="0"/>
                <a:cs typeface="Calibri" panose="020F0502020204030204" pitchFamily="34" charset="0"/>
              </a:rPr>
              <a:t>Assessment of PFS</a:t>
            </a:r>
          </a:p>
        </p:txBody>
      </p:sp>
      <p:grpSp>
        <p:nvGrpSpPr>
          <p:cNvPr id="23" name="Group 22">
            <a:extLst>
              <a:ext uri="{FF2B5EF4-FFF2-40B4-BE49-F238E27FC236}">
                <a16:creationId xmlns:a16="http://schemas.microsoft.com/office/drawing/2014/main" id="{17401865-1BE8-4DD9-89EB-6D505A6735F3}"/>
              </a:ext>
            </a:extLst>
          </p:cNvPr>
          <p:cNvGrpSpPr/>
          <p:nvPr/>
        </p:nvGrpSpPr>
        <p:grpSpPr>
          <a:xfrm>
            <a:off x="1549411" y="1180469"/>
            <a:ext cx="5510543" cy="2651747"/>
            <a:chOff x="417807" y="944792"/>
            <a:chExt cx="9396329" cy="3536122"/>
          </a:xfrm>
        </p:grpSpPr>
        <p:cxnSp>
          <p:nvCxnSpPr>
            <p:cNvPr id="24" name="Straight Arrow Connector 23">
              <a:extLst>
                <a:ext uri="{FF2B5EF4-FFF2-40B4-BE49-F238E27FC236}">
                  <a16:creationId xmlns:a16="http://schemas.microsoft.com/office/drawing/2014/main" id="{72F376EC-0B0D-47DF-A7AE-1E8DF4ECB4ED}"/>
                </a:ext>
              </a:extLst>
            </p:cNvPr>
            <p:cNvCxnSpPr>
              <a:cxnSpLocks/>
            </p:cNvCxnSpPr>
            <p:nvPr/>
          </p:nvCxnSpPr>
          <p:spPr>
            <a:xfrm>
              <a:off x="3271211" y="1658611"/>
              <a:ext cx="249791" cy="5397"/>
            </a:xfrm>
            <a:prstGeom prst="straightConnector1">
              <a:avLst/>
            </a:prstGeom>
            <a:noFill/>
            <a:ln w="25400" cap="flat" cmpd="sng" algn="ctr">
              <a:solidFill>
                <a:sysClr val="windowText" lastClr="000000"/>
              </a:solidFill>
              <a:prstDash val="solid"/>
              <a:headEnd type="none" w="med" len="med"/>
              <a:tailEnd type="triangle" w="med" len="med"/>
            </a:ln>
            <a:effectLst/>
          </p:spPr>
        </p:cxnSp>
        <p:cxnSp>
          <p:nvCxnSpPr>
            <p:cNvPr id="25" name="Straight Arrow Connector 24">
              <a:extLst>
                <a:ext uri="{FF2B5EF4-FFF2-40B4-BE49-F238E27FC236}">
                  <a16:creationId xmlns:a16="http://schemas.microsoft.com/office/drawing/2014/main" id="{61D49CC9-0F97-4B26-BEF7-492008594BCA}"/>
                </a:ext>
              </a:extLst>
            </p:cNvPr>
            <p:cNvCxnSpPr>
              <a:cxnSpLocks/>
            </p:cNvCxnSpPr>
            <p:nvPr/>
          </p:nvCxnSpPr>
          <p:spPr>
            <a:xfrm>
              <a:off x="3271211" y="2939421"/>
              <a:ext cx="249791" cy="0"/>
            </a:xfrm>
            <a:prstGeom prst="straightConnector1">
              <a:avLst/>
            </a:prstGeom>
            <a:noFill/>
            <a:ln w="25400" cap="flat" cmpd="sng" algn="ctr">
              <a:solidFill>
                <a:sysClr val="windowText" lastClr="000000"/>
              </a:solidFill>
              <a:prstDash val="solid"/>
              <a:headEnd type="none" w="med" len="med"/>
              <a:tailEnd type="triangle" w="med" len="med"/>
            </a:ln>
            <a:effectLst/>
          </p:spPr>
        </p:cxnSp>
        <p:grpSp>
          <p:nvGrpSpPr>
            <p:cNvPr id="27" name="Group 26">
              <a:extLst>
                <a:ext uri="{FF2B5EF4-FFF2-40B4-BE49-F238E27FC236}">
                  <a16:creationId xmlns:a16="http://schemas.microsoft.com/office/drawing/2014/main" id="{3FF6CED9-73D5-45C8-9E90-7DDC52ED3167}"/>
                </a:ext>
              </a:extLst>
            </p:cNvPr>
            <p:cNvGrpSpPr/>
            <p:nvPr/>
          </p:nvGrpSpPr>
          <p:grpSpPr>
            <a:xfrm>
              <a:off x="417807" y="944792"/>
              <a:ext cx="9396329" cy="3536122"/>
              <a:chOff x="305313" y="1346861"/>
              <a:chExt cx="9396329" cy="4714804"/>
            </a:xfrm>
          </p:grpSpPr>
          <p:sp>
            <p:nvSpPr>
              <p:cNvPr id="29" name="Rectangle 28">
                <a:extLst>
                  <a:ext uri="{FF2B5EF4-FFF2-40B4-BE49-F238E27FC236}">
                    <a16:creationId xmlns:a16="http://schemas.microsoft.com/office/drawing/2014/main" id="{E5229EAE-24BA-44E6-B816-E69771846B33}"/>
                  </a:ext>
                </a:extLst>
              </p:cNvPr>
              <p:cNvSpPr/>
              <p:nvPr/>
            </p:nvSpPr>
            <p:spPr bwMode="auto">
              <a:xfrm>
                <a:off x="305313" y="1346862"/>
                <a:ext cx="2153609" cy="4714802"/>
              </a:xfrm>
              <a:prstGeom prst="rect">
                <a:avLst/>
              </a:prstGeom>
              <a:solidFill>
                <a:srgbClr val="EEECE1">
                  <a:lumMod val="75000"/>
                </a:srgbClr>
              </a:solidFill>
              <a:ln w="9525" cap="flat" cmpd="sng" algn="ctr">
                <a:noFill/>
                <a:prstDash val="solid"/>
                <a:round/>
                <a:headEnd type="none" w="med" len="med"/>
                <a:tailEnd type="none" w="med" len="med"/>
              </a:ln>
              <a:effectLst/>
              <a:scene3d>
                <a:camera prst="orthographicFront"/>
                <a:lightRig rig="threePt" dir="t"/>
              </a:scene3d>
              <a:sp3d>
                <a:bevelT/>
              </a:sp3d>
            </p:spPr>
            <p:txBody>
              <a:bodyPr vert="horz" wrap="square" lIns="38571" tIns="19286" rIns="38571" bIns="19286" numCol="1" rtlCol="0" anchor="ctr" anchorCtr="0" compatLnSpc="1">
                <a:prstTxWarp prst="textNoShape">
                  <a:avLst/>
                </a:prstTxWarp>
              </a:bodyPr>
              <a:lstStyle/>
              <a:p>
                <a:pPr algn="ctr" defTabSz="385688">
                  <a:defRPr/>
                </a:pPr>
                <a:endParaRPr lang="en-GB" sz="1350" kern="0">
                  <a:solidFill>
                    <a:prstClr val="black"/>
                  </a:solidFill>
                  <a:latin typeface="Calibri" panose="020F0502020204030204" pitchFamily="34" charset="0"/>
                  <a:ea typeface="Arial" charset="0"/>
                  <a:cs typeface="Calibri" panose="020F0502020204030204" pitchFamily="34" charset="0"/>
                </a:endParaRPr>
              </a:p>
              <a:p>
                <a:pPr algn="ctr" defTabSz="385688">
                  <a:defRPr/>
                </a:pPr>
                <a:endParaRPr lang="en-GB" sz="1350" kern="0">
                  <a:solidFill>
                    <a:prstClr val="black"/>
                  </a:solidFill>
                  <a:latin typeface="Calibri" panose="020F0502020204030204" pitchFamily="34" charset="0"/>
                  <a:ea typeface="Arial" charset="0"/>
                  <a:cs typeface="Calibri" panose="020F0502020204030204" pitchFamily="34" charset="0"/>
                </a:endParaRPr>
              </a:p>
              <a:p>
                <a:pPr algn="ctr" defTabSz="385688">
                  <a:spcAft>
                    <a:spcPts val="254"/>
                  </a:spcAft>
                  <a:defRPr/>
                </a:pPr>
                <a:r>
                  <a:rPr lang="en-US" sz="1350" b="1" kern="0">
                    <a:solidFill>
                      <a:prstClr val="black"/>
                    </a:solidFill>
                    <a:latin typeface="Calibri" panose="020F0502020204030204" pitchFamily="34" charset="0"/>
                    <a:ea typeface="Arial" charset="0"/>
                    <a:cs typeface="Calibri" panose="020F0502020204030204" pitchFamily="34" charset="0"/>
                  </a:rPr>
                  <a:t>Key eligibility criteria</a:t>
                </a:r>
              </a:p>
              <a:p>
                <a:pPr marL="72316" indent="-72316" defTabSz="385688">
                  <a:buFont typeface="Arial" panose="020B0604020202020204" pitchFamily="34" charset="0"/>
                  <a:buChar char="•"/>
                  <a:defRPr/>
                </a:pPr>
                <a:r>
                  <a:rPr lang="en-US" sz="1125" kern="0">
                    <a:solidFill>
                      <a:prstClr val="black"/>
                    </a:solidFill>
                    <a:latin typeface="Calibri" panose="020F0502020204030204" pitchFamily="34" charset="0"/>
                    <a:ea typeface="Arial" charset="0"/>
                    <a:cs typeface="Calibri" panose="020F0502020204030204" pitchFamily="34" charset="0"/>
                  </a:rPr>
                  <a:t>Newly diagnosed patients</a:t>
                </a:r>
              </a:p>
              <a:p>
                <a:pPr marL="329465" lvl="1" indent="-72316" defTabSz="385688">
                  <a:buFont typeface="Arial" panose="020B0604020202020204" pitchFamily="34" charset="0"/>
                  <a:buChar char="•"/>
                  <a:defRPr/>
                </a:pPr>
                <a:r>
                  <a:rPr lang="en-US" sz="1125" kern="0">
                    <a:solidFill>
                      <a:prstClr val="black"/>
                    </a:solidFill>
                    <a:latin typeface="Calibri" panose="020F0502020204030204" pitchFamily="34" charset="0"/>
                    <a:ea typeface="Arial" charset="0"/>
                    <a:cs typeface="Calibri" panose="020F0502020204030204" pitchFamily="34" charset="0"/>
                  </a:rPr>
                  <a:t>Age ≤70</a:t>
                </a:r>
              </a:p>
              <a:p>
                <a:pPr marL="329465" lvl="1" indent="-72316" defTabSz="385688">
                  <a:buFont typeface="Arial" panose="020B0604020202020204" pitchFamily="34" charset="0"/>
                  <a:buChar char="•"/>
                  <a:defRPr/>
                </a:pPr>
                <a:r>
                  <a:rPr lang="en-US" sz="1125" kern="0">
                    <a:solidFill>
                      <a:prstClr val="black"/>
                    </a:solidFill>
                    <a:latin typeface="Calibri" panose="020F0502020204030204" pitchFamily="34" charset="0"/>
                    <a:ea typeface="Arial" charset="0"/>
                    <a:cs typeface="Calibri" panose="020F0502020204030204" pitchFamily="34" charset="0"/>
                  </a:rPr>
                  <a:t>Eligible for initial ASCT</a:t>
                </a:r>
              </a:p>
              <a:p>
                <a:pPr marL="72316" indent="-72316" defTabSz="385688">
                  <a:buFont typeface="Arial" panose="020B0604020202020204" pitchFamily="34" charset="0"/>
                  <a:buChar char="•"/>
                  <a:defRPr/>
                </a:pPr>
                <a:endParaRPr lang="en-US" sz="1125" kern="0">
                  <a:solidFill>
                    <a:prstClr val="black"/>
                  </a:solidFill>
                  <a:latin typeface="Calibri" panose="020F0502020204030204" pitchFamily="34" charset="0"/>
                  <a:ea typeface="Arial" charset="0"/>
                  <a:cs typeface="Calibri" panose="020F0502020204030204" pitchFamily="34" charset="0"/>
                </a:endParaRPr>
              </a:p>
              <a:p>
                <a:pPr marL="72316" indent="-72316" defTabSz="385688">
                  <a:buFont typeface="Arial" panose="020B0604020202020204" pitchFamily="34" charset="0"/>
                  <a:buChar char="•"/>
                  <a:defRPr/>
                </a:pPr>
                <a:r>
                  <a:rPr lang="en-US" sz="1125" b="1" kern="0">
                    <a:solidFill>
                      <a:prstClr val="black"/>
                    </a:solidFill>
                    <a:latin typeface="Calibri" panose="020F0502020204030204" pitchFamily="34" charset="0"/>
                    <a:ea typeface="Arial" charset="0"/>
                    <a:cs typeface="Calibri" panose="020F0502020204030204" pitchFamily="34" charset="0"/>
                  </a:rPr>
                  <a:t>Sample size: </a:t>
                </a:r>
                <a:r>
                  <a:rPr lang="en-US" sz="1200" b="1" kern="0">
                    <a:solidFill>
                      <a:srgbClr val="FF0000"/>
                    </a:solidFill>
                    <a:latin typeface="Calibri" panose="020F0502020204030204" pitchFamily="34" charset="0"/>
                    <a:ea typeface="Arial" charset="0"/>
                    <a:cs typeface="Calibri" panose="020F0502020204030204" pitchFamily="34" charset="0"/>
                  </a:rPr>
                  <a:t>~</a:t>
                </a:r>
                <a:r>
                  <a:rPr lang="en-US" sz="1125" b="1" kern="0">
                    <a:solidFill>
                      <a:srgbClr val="FF0000"/>
                    </a:solidFill>
                    <a:latin typeface="Calibri" panose="020F0502020204030204" pitchFamily="34" charset="0"/>
                    <a:ea typeface="Arial" charset="0"/>
                    <a:cs typeface="Calibri" panose="020F0502020204030204" pitchFamily="34" charset="0"/>
                  </a:rPr>
                  <a:t>750</a:t>
                </a:r>
              </a:p>
              <a:p>
                <a:pPr marL="72316" indent="-72316" defTabSz="385688">
                  <a:buFont typeface="Arial" panose="020B0604020202020204" pitchFamily="34" charset="0"/>
                  <a:buChar char="•"/>
                  <a:defRPr/>
                </a:pPr>
                <a:endParaRPr lang="en-US" sz="1125" kern="0">
                  <a:solidFill>
                    <a:prstClr val="black"/>
                  </a:solidFill>
                  <a:latin typeface="Calibri" panose="020F0502020204030204" pitchFamily="34" charset="0"/>
                  <a:ea typeface="Arial" charset="0"/>
                  <a:cs typeface="Calibri" panose="020F0502020204030204" pitchFamily="34" charset="0"/>
                </a:endParaRPr>
              </a:p>
              <a:p>
                <a:pPr marL="72316" indent="-72316" defTabSz="385688">
                  <a:buFont typeface="Arial" panose="020B0604020202020204" pitchFamily="34" charset="0"/>
                  <a:buChar char="•"/>
                  <a:defRPr/>
                </a:pPr>
                <a:endParaRPr lang="en-GB" sz="1350" kern="0">
                  <a:solidFill>
                    <a:prstClr val="black"/>
                  </a:solidFill>
                  <a:latin typeface="Calibri" panose="020F0502020204030204" pitchFamily="34" charset="0"/>
                  <a:ea typeface="Arial" charset="0"/>
                  <a:cs typeface="Calibri" panose="020F0502020204030204" pitchFamily="34" charset="0"/>
                </a:endParaRPr>
              </a:p>
            </p:txBody>
          </p:sp>
          <p:sp>
            <p:nvSpPr>
              <p:cNvPr id="31" name="TextBox 30">
                <a:extLst>
                  <a:ext uri="{FF2B5EF4-FFF2-40B4-BE49-F238E27FC236}">
                    <a16:creationId xmlns:a16="http://schemas.microsoft.com/office/drawing/2014/main" id="{20D38833-2FC8-499F-A71D-7F7DD6298B24}"/>
                  </a:ext>
                </a:extLst>
              </p:cNvPr>
              <p:cNvSpPr txBox="1"/>
              <p:nvPr/>
            </p:nvSpPr>
            <p:spPr>
              <a:xfrm rot="16200000">
                <a:off x="495960" y="3418902"/>
                <a:ext cx="4714799" cy="570727"/>
              </a:xfrm>
              <a:prstGeom prst="rect">
                <a:avLst/>
              </a:prstGeom>
              <a:solidFill>
                <a:sysClr val="windowText" lastClr="000000">
                  <a:lumMod val="75000"/>
                  <a:lumOff val="25000"/>
                </a:sysClr>
              </a:solidFill>
              <a:ln>
                <a:noFill/>
              </a:ln>
              <a:effectLst/>
              <a:scene3d>
                <a:camera prst="orthographicFront"/>
                <a:lightRig rig="threePt" dir="t"/>
              </a:scene3d>
              <a:sp3d>
                <a:bevelT/>
              </a:sp3d>
            </p:spPr>
            <p:txBody>
              <a:bodyPr wrap="square" rtlCol="0" anchor="ctr">
                <a:spAutoFit/>
              </a:bodyPr>
              <a:lstStyle/>
              <a:p>
                <a:pPr algn="ctr" defTabSz="385688">
                  <a:defRPr/>
                </a:pPr>
                <a:r>
                  <a:rPr lang="en-US" sz="1575" kern="0">
                    <a:solidFill>
                      <a:prstClr val="white"/>
                    </a:solidFill>
                    <a:latin typeface="Calibri" panose="020F0502020204030204" pitchFamily="34" charset="0"/>
                    <a:ea typeface="Arial" charset="0"/>
                    <a:cs typeface="Calibri" panose="020F0502020204030204" pitchFamily="34" charset="0"/>
                  </a:rPr>
                  <a:t>1:1 Randomization</a:t>
                </a:r>
              </a:p>
            </p:txBody>
          </p:sp>
          <p:sp>
            <p:nvSpPr>
              <p:cNvPr id="32" name="Rectangle 31">
                <a:extLst>
                  <a:ext uri="{FF2B5EF4-FFF2-40B4-BE49-F238E27FC236}">
                    <a16:creationId xmlns:a16="http://schemas.microsoft.com/office/drawing/2014/main" id="{43D6AE82-36B7-4183-AFDF-92B785D4DEBC}"/>
                  </a:ext>
                </a:extLst>
              </p:cNvPr>
              <p:cNvSpPr/>
              <p:nvPr/>
            </p:nvSpPr>
            <p:spPr bwMode="auto">
              <a:xfrm>
                <a:off x="4924531" y="3318805"/>
                <a:ext cx="955090" cy="1492895"/>
              </a:xfrm>
              <a:prstGeom prst="rect">
                <a:avLst/>
              </a:prstGeom>
              <a:solidFill>
                <a:srgbClr val="A10E2F"/>
              </a:solidFill>
              <a:ln w="9525" cap="flat" cmpd="sng" algn="ctr">
                <a:noFill/>
                <a:prstDash val="solid"/>
                <a:round/>
                <a:headEnd type="none" w="med" len="med"/>
                <a:tailEnd type="none" w="med" len="med"/>
              </a:ln>
              <a:effectLst/>
              <a:scene3d>
                <a:camera prst="orthographicFront"/>
                <a:lightRig rig="threePt" dir="t"/>
              </a:scene3d>
              <a:sp3d>
                <a:bevelT/>
              </a:sp3d>
            </p:spPr>
            <p:txBody>
              <a:bodyPr vert="horz" wrap="square" lIns="38571" tIns="19286" rIns="38571" bIns="19286" numCol="1" rtlCol="0" anchor="ctr" anchorCtr="0" compatLnSpc="1">
                <a:prstTxWarp prst="textNoShape">
                  <a:avLst/>
                </a:prstTxWarp>
              </a:bodyPr>
              <a:lstStyle/>
              <a:p>
                <a:pPr algn="ctr" defTabSz="385688">
                  <a:defRPr/>
                </a:pPr>
                <a:r>
                  <a:rPr lang="en-GB" sz="900" b="1" kern="0">
                    <a:solidFill>
                      <a:srgbClr val="F2F2F2"/>
                    </a:solidFill>
                    <a:latin typeface="Calibri" panose="020F0502020204030204" pitchFamily="34" charset="0"/>
                    <a:ea typeface="Arial" charset="0"/>
                    <a:cs typeface="Calibri" panose="020F0502020204030204" pitchFamily="34" charset="0"/>
                  </a:rPr>
                  <a:t>Cilta-cel</a:t>
                </a:r>
              </a:p>
            </p:txBody>
          </p:sp>
          <p:sp>
            <p:nvSpPr>
              <p:cNvPr id="33" name="Rectangle 32">
                <a:extLst>
                  <a:ext uri="{FF2B5EF4-FFF2-40B4-BE49-F238E27FC236}">
                    <a16:creationId xmlns:a16="http://schemas.microsoft.com/office/drawing/2014/main" id="{A7F6560A-491D-4151-B669-2C531C76B3C4}"/>
                  </a:ext>
                </a:extLst>
              </p:cNvPr>
              <p:cNvSpPr/>
              <p:nvPr/>
            </p:nvSpPr>
            <p:spPr bwMode="auto">
              <a:xfrm>
                <a:off x="8451981" y="1346861"/>
                <a:ext cx="1249661" cy="3464840"/>
              </a:xfrm>
              <a:prstGeom prst="rect">
                <a:avLst/>
              </a:prstGeom>
              <a:solidFill>
                <a:srgbClr val="002060"/>
              </a:solidFill>
              <a:ln w="9525" cap="flat" cmpd="sng" algn="ctr">
                <a:noFill/>
                <a:prstDash val="solid"/>
                <a:round/>
                <a:headEnd type="none" w="med" len="med"/>
                <a:tailEnd type="none" w="med" len="med"/>
              </a:ln>
              <a:effectLst/>
              <a:scene3d>
                <a:camera prst="orthographicFront"/>
                <a:lightRig rig="threePt" dir="t"/>
              </a:scene3d>
              <a:sp3d>
                <a:bevelT/>
              </a:sp3d>
            </p:spPr>
            <p:txBody>
              <a:bodyPr vert="horz" wrap="square" lIns="38571" tIns="19286" rIns="38571" bIns="19286" numCol="1" rtlCol="0" anchor="ctr" anchorCtr="0" compatLnSpc="1">
                <a:prstTxWarp prst="textNoShape">
                  <a:avLst/>
                </a:prstTxWarp>
              </a:bodyPr>
              <a:lstStyle/>
              <a:p>
                <a:pPr algn="ctr" defTabSz="385688">
                  <a:defRPr/>
                </a:pPr>
                <a:endParaRPr lang="en-GB" sz="1350" kern="0">
                  <a:solidFill>
                    <a:prstClr val="white"/>
                  </a:solidFill>
                  <a:latin typeface="Calibri" panose="020F0502020204030204" pitchFamily="34" charset="0"/>
                  <a:ea typeface="Arial" charset="0"/>
                  <a:cs typeface="Calibri" panose="020F0502020204030204" pitchFamily="34" charset="0"/>
                </a:endParaRPr>
              </a:p>
              <a:p>
                <a:pPr algn="ctr" defTabSz="385688">
                  <a:defRPr/>
                </a:pPr>
                <a:endParaRPr lang="en-GB" sz="1350" kern="0">
                  <a:solidFill>
                    <a:prstClr val="white"/>
                  </a:solidFill>
                  <a:latin typeface="Calibri" panose="020F0502020204030204" pitchFamily="34" charset="0"/>
                  <a:ea typeface="Arial" charset="0"/>
                  <a:cs typeface="Calibri" panose="020F0502020204030204" pitchFamily="34" charset="0"/>
                </a:endParaRPr>
              </a:p>
              <a:p>
                <a:pPr algn="ctr" defTabSz="385688">
                  <a:defRPr/>
                </a:pPr>
                <a:r>
                  <a:rPr lang="en-GB" sz="1050" b="1" kern="0">
                    <a:solidFill>
                      <a:prstClr val="white"/>
                    </a:solidFill>
                    <a:latin typeface="Calibri" panose="020F0502020204030204" pitchFamily="34" charset="0"/>
                    <a:ea typeface="Arial" charset="0"/>
                    <a:cs typeface="Calibri" panose="020F0502020204030204" pitchFamily="34" charset="0"/>
                  </a:rPr>
                  <a:t>Follow-up until PD</a:t>
                </a:r>
              </a:p>
              <a:p>
                <a:pPr algn="ctr" defTabSz="385688">
                  <a:defRPr/>
                </a:pPr>
                <a:endParaRPr lang="en-GB" sz="1350" kern="0">
                  <a:solidFill>
                    <a:prstClr val="white"/>
                  </a:solidFill>
                  <a:latin typeface="Calibri" panose="020F0502020204030204" pitchFamily="34" charset="0"/>
                  <a:ea typeface="Arial" charset="0"/>
                  <a:cs typeface="Calibri" panose="020F0502020204030204" pitchFamily="34" charset="0"/>
                </a:endParaRPr>
              </a:p>
            </p:txBody>
          </p:sp>
          <p:sp>
            <p:nvSpPr>
              <p:cNvPr id="34" name="Rectangle 33">
                <a:extLst>
                  <a:ext uri="{FF2B5EF4-FFF2-40B4-BE49-F238E27FC236}">
                    <a16:creationId xmlns:a16="http://schemas.microsoft.com/office/drawing/2014/main" id="{84FA46CD-AE1F-4908-99FA-40D65E976A7A}"/>
                  </a:ext>
                </a:extLst>
              </p:cNvPr>
              <p:cNvSpPr/>
              <p:nvPr/>
            </p:nvSpPr>
            <p:spPr bwMode="auto">
              <a:xfrm>
                <a:off x="3448214" y="1346861"/>
                <a:ext cx="4637837" cy="1752309"/>
              </a:xfrm>
              <a:prstGeom prst="rect">
                <a:avLst/>
              </a:prstGeom>
              <a:solidFill>
                <a:srgbClr val="FFC000"/>
              </a:solidFill>
              <a:ln w="9525" cap="flat" cmpd="sng" algn="ctr">
                <a:noFill/>
                <a:prstDash val="solid"/>
                <a:round/>
                <a:headEnd type="none" w="med" len="med"/>
                <a:tailEnd type="none" w="med" len="med"/>
              </a:ln>
              <a:effectLst/>
              <a:scene3d>
                <a:camera prst="orthographicFront"/>
                <a:lightRig rig="threePt" dir="t"/>
              </a:scene3d>
              <a:sp3d>
                <a:bevelT/>
              </a:sp3d>
            </p:spPr>
            <p:txBody>
              <a:bodyPr vert="horz" wrap="square" lIns="38571" tIns="19286" rIns="38571" bIns="19286" numCol="1" rtlCol="0" anchor="ctr" anchorCtr="0" compatLnSpc="1">
                <a:prstTxWarp prst="textNoShape">
                  <a:avLst/>
                </a:prstTxWarp>
              </a:bodyPr>
              <a:lstStyle/>
              <a:p>
                <a:pPr algn="ctr" defTabSz="385688">
                  <a:defRPr/>
                </a:pPr>
                <a:r>
                  <a:rPr lang="en-GB" b="1" kern="0">
                    <a:solidFill>
                      <a:prstClr val="black"/>
                    </a:solidFill>
                    <a:latin typeface="Calibri" panose="020F0502020204030204" pitchFamily="34" charset="0"/>
                    <a:ea typeface="Arial" charset="0"/>
                    <a:cs typeface="Calibri" panose="020F0502020204030204" pitchFamily="34" charset="0"/>
                  </a:rPr>
                  <a:t>   </a:t>
                </a:r>
                <a:r>
                  <a:rPr lang="en-GB" sz="1200" b="1" kern="0">
                    <a:solidFill>
                      <a:prstClr val="black"/>
                    </a:solidFill>
                    <a:latin typeface="Calibri" panose="020F0502020204030204" pitchFamily="34" charset="0"/>
                    <a:ea typeface="Arial" charset="0"/>
                    <a:cs typeface="Calibri" panose="020F0502020204030204" pitchFamily="34" charset="0"/>
                  </a:rPr>
                  <a:t>scDara + VRd (×4) then ASCT, then </a:t>
                </a:r>
                <a:br>
                  <a:rPr lang="en-GB" sz="1200" b="1" kern="0">
                    <a:solidFill>
                      <a:prstClr val="black"/>
                    </a:solidFill>
                    <a:latin typeface="Calibri" panose="020F0502020204030204" pitchFamily="34" charset="0"/>
                    <a:ea typeface="Arial" charset="0"/>
                    <a:cs typeface="Calibri" panose="020F0502020204030204" pitchFamily="34" charset="0"/>
                  </a:rPr>
                </a:br>
                <a:r>
                  <a:rPr lang="en-GB" sz="1200" b="1" kern="0">
                    <a:solidFill>
                      <a:prstClr val="black"/>
                    </a:solidFill>
                    <a:latin typeface="Calibri" panose="020F0502020204030204" pitchFamily="34" charset="0"/>
                    <a:ea typeface="Arial" charset="0"/>
                    <a:cs typeface="Calibri" panose="020F0502020204030204" pitchFamily="34" charset="0"/>
                  </a:rPr>
                  <a:t>D-VRd consolidation (×2), then D + R maintenance* (until PD)</a:t>
                </a:r>
              </a:p>
            </p:txBody>
          </p:sp>
        </p:grpSp>
      </p:grpSp>
      <p:sp>
        <p:nvSpPr>
          <p:cNvPr id="35" name="Rectangle 34">
            <a:extLst>
              <a:ext uri="{FF2B5EF4-FFF2-40B4-BE49-F238E27FC236}">
                <a16:creationId xmlns:a16="http://schemas.microsoft.com/office/drawing/2014/main" id="{CACB2171-186A-4EAF-828C-1926F4281FC6}"/>
              </a:ext>
            </a:extLst>
          </p:cNvPr>
          <p:cNvSpPr/>
          <p:nvPr/>
        </p:nvSpPr>
        <p:spPr bwMode="auto">
          <a:xfrm>
            <a:off x="3393156" y="2283381"/>
            <a:ext cx="716165" cy="845817"/>
          </a:xfrm>
          <a:prstGeom prst="rect">
            <a:avLst/>
          </a:prstGeom>
          <a:solidFill>
            <a:srgbClr val="FFC000"/>
          </a:solidFill>
          <a:ln w="9525" cap="flat" cmpd="sng" algn="ctr">
            <a:noFill/>
            <a:prstDash val="solid"/>
            <a:round/>
            <a:headEnd type="none" w="med" len="med"/>
            <a:tailEnd type="none" w="med" len="med"/>
          </a:ln>
          <a:effectLst/>
          <a:scene3d>
            <a:camera prst="orthographicFront"/>
            <a:lightRig rig="threePt" dir="t"/>
          </a:scene3d>
          <a:sp3d>
            <a:bevelT/>
          </a:sp3d>
        </p:spPr>
        <p:txBody>
          <a:bodyPr vert="horz" wrap="square" lIns="38571" tIns="19286" rIns="38571" bIns="19286" numCol="1" rtlCol="0" anchor="ctr" anchorCtr="0" compatLnSpc="1">
            <a:prstTxWarp prst="textNoShape">
              <a:avLst/>
            </a:prstTxWarp>
          </a:bodyPr>
          <a:lstStyle/>
          <a:p>
            <a:pPr algn="ctr" defTabSz="385688">
              <a:defRPr/>
            </a:pPr>
            <a:r>
              <a:rPr lang="en-GB" sz="1125" b="1" kern="0">
                <a:solidFill>
                  <a:prstClr val="black"/>
                </a:solidFill>
                <a:latin typeface="Calibri" panose="020F0502020204030204" pitchFamily="34" charset="0"/>
                <a:ea typeface="Arial" charset="0"/>
                <a:cs typeface="Calibri" panose="020F0502020204030204" pitchFamily="34" charset="0"/>
              </a:rPr>
              <a:t>D + VRd</a:t>
            </a:r>
          </a:p>
          <a:p>
            <a:pPr algn="ctr" defTabSz="385688">
              <a:defRPr/>
            </a:pPr>
            <a:r>
              <a:rPr lang="en-GB" sz="975" b="1" kern="0">
                <a:solidFill>
                  <a:prstClr val="black"/>
                </a:solidFill>
                <a:latin typeface="Calibri" panose="020F0502020204030204" pitchFamily="34" charset="0"/>
                <a:ea typeface="Arial" charset="0"/>
                <a:cs typeface="Calibri" panose="020F0502020204030204" pitchFamily="34" charset="0"/>
              </a:rPr>
              <a:t>6 cycles</a:t>
            </a:r>
          </a:p>
        </p:txBody>
      </p:sp>
      <p:sp>
        <p:nvSpPr>
          <p:cNvPr id="21" name="Rectangle 20">
            <a:extLst>
              <a:ext uri="{FF2B5EF4-FFF2-40B4-BE49-F238E27FC236}">
                <a16:creationId xmlns:a16="http://schemas.microsoft.com/office/drawing/2014/main" id="{A060247A-52B5-4063-8799-57E662BDD10D}"/>
              </a:ext>
            </a:extLst>
          </p:cNvPr>
          <p:cNvSpPr/>
          <p:nvPr/>
        </p:nvSpPr>
        <p:spPr bwMode="auto">
          <a:xfrm>
            <a:off x="4957654" y="2289550"/>
            <a:ext cx="494579" cy="834948"/>
          </a:xfrm>
          <a:prstGeom prst="rect">
            <a:avLst/>
          </a:prstGeom>
          <a:solidFill>
            <a:srgbClr val="FFC000"/>
          </a:solidFill>
          <a:ln w="9525" cap="flat" cmpd="sng" algn="ctr">
            <a:noFill/>
            <a:prstDash val="solid"/>
            <a:round/>
            <a:headEnd type="none" w="med" len="med"/>
            <a:tailEnd type="none" w="med" len="med"/>
          </a:ln>
          <a:effectLst/>
          <a:scene3d>
            <a:camera prst="orthographicFront"/>
            <a:lightRig rig="threePt" dir="t"/>
          </a:scene3d>
          <a:sp3d>
            <a:bevelT/>
          </a:sp3d>
        </p:spPr>
        <p:txBody>
          <a:bodyPr vert="horz" wrap="square" lIns="38571" tIns="19286" rIns="38571" bIns="19286" numCol="1" rtlCol="0" anchor="ctr" anchorCtr="0" compatLnSpc="1">
            <a:prstTxWarp prst="textNoShape">
              <a:avLst/>
            </a:prstTxWarp>
          </a:bodyPr>
          <a:lstStyle/>
          <a:p>
            <a:pPr algn="ctr" defTabSz="385688">
              <a:defRPr/>
            </a:pPr>
            <a:r>
              <a:rPr lang="en-GB" sz="1125" b="1" kern="0">
                <a:solidFill>
                  <a:prstClr val="black"/>
                </a:solidFill>
                <a:latin typeface="Calibri" panose="020F0502020204030204" pitchFamily="34" charset="0"/>
                <a:ea typeface="Arial" charset="0"/>
                <a:cs typeface="Calibri" panose="020F0502020204030204" pitchFamily="34" charset="0"/>
              </a:rPr>
              <a:t>D + R</a:t>
            </a:r>
          </a:p>
          <a:p>
            <a:pPr algn="ctr" defTabSz="385688">
              <a:defRPr/>
            </a:pPr>
            <a:r>
              <a:rPr lang="en-GB" sz="750" b="1" kern="0">
                <a:solidFill>
                  <a:prstClr val="black"/>
                </a:solidFill>
                <a:latin typeface="Calibri" panose="020F0502020204030204" pitchFamily="34" charset="0"/>
                <a:ea typeface="Arial" charset="0"/>
                <a:cs typeface="Calibri" panose="020F0502020204030204" pitchFamily="34" charset="0"/>
              </a:rPr>
              <a:t>(max 2 yr)</a:t>
            </a:r>
          </a:p>
        </p:txBody>
      </p:sp>
      <p:cxnSp>
        <p:nvCxnSpPr>
          <p:cNvPr id="28" name="Straight Arrow Connector 27">
            <a:extLst>
              <a:ext uri="{FF2B5EF4-FFF2-40B4-BE49-F238E27FC236}">
                <a16:creationId xmlns:a16="http://schemas.microsoft.com/office/drawing/2014/main" id="{F576108E-AB85-4CD2-9CDA-61BBDAEFA484}"/>
              </a:ext>
            </a:extLst>
          </p:cNvPr>
          <p:cNvCxnSpPr>
            <a:cxnSpLocks/>
          </p:cNvCxnSpPr>
          <p:nvPr/>
        </p:nvCxnSpPr>
        <p:spPr>
          <a:xfrm>
            <a:off x="6156766" y="2669177"/>
            <a:ext cx="171428" cy="7069"/>
          </a:xfrm>
          <a:prstGeom prst="straightConnector1">
            <a:avLst/>
          </a:prstGeom>
          <a:noFill/>
          <a:ln w="25400" cap="flat" cmpd="sng" algn="ctr">
            <a:solidFill>
              <a:sysClr val="windowText" lastClr="000000"/>
            </a:solidFill>
            <a:prstDash val="solid"/>
            <a:headEnd type="none" w="med" len="med"/>
            <a:tailEnd type="triangle" w="med" len="med"/>
          </a:ln>
          <a:effectLst/>
        </p:spPr>
      </p:cxnSp>
      <p:sp>
        <p:nvSpPr>
          <p:cNvPr id="3" name="TextBox 2">
            <a:extLst>
              <a:ext uri="{FF2B5EF4-FFF2-40B4-BE49-F238E27FC236}">
                <a16:creationId xmlns:a16="http://schemas.microsoft.com/office/drawing/2014/main" id="{0E52AB2C-80FF-43CD-8357-EB627F170AA7}"/>
              </a:ext>
            </a:extLst>
          </p:cNvPr>
          <p:cNvSpPr txBox="1"/>
          <p:nvPr/>
        </p:nvSpPr>
        <p:spPr>
          <a:xfrm>
            <a:off x="1485326" y="3930838"/>
            <a:ext cx="1979015" cy="807905"/>
          </a:xfrm>
          <a:prstGeom prst="rect">
            <a:avLst/>
          </a:prstGeom>
          <a:noFill/>
        </p:spPr>
        <p:txBody>
          <a:bodyPr wrap="square" lIns="68571" tIns="34286" rIns="68571" bIns="34286" rtlCol="0" anchor="t">
            <a:spAutoFit/>
          </a:bodyPr>
          <a:lstStyle/>
          <a:p>
            <a:pPr defTabSz="514298">
              <a:defRPr/>
            </a:pPr>
            <a:r>
              <a:rPr lang="en-US" sz="1200" b="1" u="sng">
                <a:solidFill>
                  <a:srgbClr val="FF0000"/>
                </a:solidFill>
                <a:latin typeface="Calibri" panose="020F0502020204030204" pitchFamily="34" charset="0"/>
                <a:cs typeface="Calibri" panose="020F0502020204030204" pitchFamily="34" charset="0"/>
              </a:rPr>
              <a:t>Stratification factors:</a:t>
            </a:r>
            <a:r>
              <a:rPr lang="en-US" sz="1200" b="1">
                <a:solidFill>
                  <a:srgbClr val="FF0000"/>
                </a:solidFill>
                <a:latin typeface="Calibri" panose="020F0502020204030204" pitchFamily="34" charset="0"/>
                <a:cs typeface="Calibri" panose="020F0502020204030204" pitchFamily="34" charset="0"/>
              </a:rPr>
              <a:t> </a:t>
            </a:r>
          </a:p>
          <a:p>
            <a:pPr marL="192862" indent="-192862" defTabSz="514298">
              <a:buFontTx/>
              <a:buAutoNum type="alphaLcParenR"/>
              <a:defRPr/>
            </a:pPr>
            <a:r>
              <a:rPr lang="en-US" sz="1200" b="1">
                <a:solidFill>
                  <a:srgbClr val="FF0000"/>
                </a:solidFill>
                <a:latin typeface="Calibri" panose="020F0502020204030204" pitchFamily="34" charset="0"/>
                <a:cs typeface="Calibri" panose="020F0502020204030204" pitchFamily="34" charset="0"/>
              </a:rPr>
              <a:t>ISS staging</a:t>
            </a:r>
          </a:p>
          <a:p>
            <a:pPr marL="192862" indent="-192862" defTabSz="514298">
              <a:buFontTx/>
              <a:buAutoNum type="alphaLcParenR"/>
              <a:defRPr/>
            </a:pPr>
            <a:r>
              <a:rPr lang="en-US" sz="1200" b="1">
                <a:solidFill>
                  <a:srgbClr val="FF0000"/>
                </a:solidFill>
                <a:latin typeface="Calibri" panose="020F0502020204030204" pitchFamily="34" charset="0"/>
                <a:cs typeface="Calibri" panose="020F0502020204030204" pitchFamily="34" charset="0"/>
              </a:rPr>
              <a:t>Cytogenetics</a:t>
            </a:r>
          </a:p>
          <a:p>
            <a:pPr marL="192862" indent="-192862" defTabSz="514298">
              <a:buFontTx/>
              <a:buAutoNum type="alphaLcParenR"/>
              <a:defRPr/>
            </a:pPr>
            <a:r>
              <a:rPr lang="en-US" sz="1200" b="1">
                <a:solidFill>
                  <a:srgbClr val="FF0000"/>
                </a:solidFill>
                <a:latin typeface="Calibri" panose="020F0502020204030204" pitchFamily="34" charset="0"/>
                <a:cs typeface="Calibri" panose="020F0502020204030204" pitchFamily="34" charset="0"/>
              </a:rPr>
              <a:t>Age</a:t>
            </a:r>
          </a:p>
        </p:txBody>
      </p:sp>
      <p:sp>
        <p:nvSpPr>
          <p:cNvPr id="5" name="TextBox 4">
            <a:extLst>
              <a:ext uri="{FF2B5EF4-FFF2-40B4-BE49-F238E27FC236}">
                <a16:creationId xmlns:a16="http://schemas.microsoft.com/office/drawing/2014/main" id="{07B483B0-49BE-42C4-AEE4-EC5E1C7A0800}"/>
              </a:ext>
            </a:extLst>
          </p:cNvPr>
          <p:cNvSpPr txBox="1"/>
          <p:nvPr/>
        </p:nvSpPr>
        <p:spPr>
          <a:xfrm>
            <a:off x="3222809" y="3978883"/>
            <a:ext cx="2295915" cy="830997"/>
          </a:xfrm>
          <a:prstGeom prst="rect">
            <a:avLst/>
          </a:prstGeom>
          <a:noFill/>
        </p:spPr>
        <p:txBody>
          <a:bodyPr wrap="square" rtlCol="0">
            <a:spAutoFit/>
          </a:bodyPr>
          <a:lstStyle/>
          <a:p>
            <a:pPr defTabSz="514298">
              <a:defRPr/>
            </a:pPr>
            <a:r>
              <a:rPr lang="en-US" sz="1200" b="1">
                <a:solidFill>
                  <a:srgbClr val="000000"/>
                </a:solidFill>
                <a:latin typeface="Calibri" panose="020F0502020204030204" pitchFamily="34" charset="0"/>
                <a:cs typeface="Calibri" panose="020F0502020204030204" pitchFamily="34" charset="0"/>
              </a:rPr>
              <a:t>*On the basis of DARA-MMY3014 registration study. </a:t>
            </a:r>
            <a:r>
              <a:rPr lang="en-US" sz="1200">
                <a:solidFill>
                  <a:srgbClr val="000000"/>
                </a:solidFill>
                <a:latin typeface="Calibri" panose="020F0502020204030204" pitchFamily="34" charset="0"/>
                <a:cs typeface="Calibri" panose="020F0502020204030204" pitchFamily="34" charset="0"/>
              </a:rPr>
              <a:t>Includes DARA-stopping rules after 2 years for MRD negativity.</a:t>
            </a:r>
          </a:p>
        </p:txBody>
      </p:sp>
      <p:sp>
        <p:nvSpPr>
          <p:cNvPr id="6" name="Arrow: Up 5">
            <a:extLst>
              <a:ext uri="{FF2B5EF4-FFF2-40B4-BE49-F238E27FC236}">
                <a16:creationId xmlns:a16="http://schemas.microsoft.com/office/drawing/2014/main" id="{2A3000FA-AF16-4674-873B-96038B840244}"/>
              </a:ext>
            </a:extLst>
          </p:cNvPr>
          <p:cNvSpPr/>
          <p:nvPr/>
        </p:nvSpPr>
        <p:spPr>
          <a:xfrm>
            <a:off x="6202077" y="3564053"/>
            <a:ext cx="334892" cy="414828"/>
          </a:xfrm>
          <a:prstGeom prst="upArrow">
            <a:avLst/>
          </a:prstGeom>
          <a:solidFill>
            <a:schemeClr val="accent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defTabSz="514298">
              <a:defRPr/>
            </a:pPr>
            <a:endParaRPr lang="en-US" sz="1013">
              <a:solidFill>
                <a:srgbClr val="FFFFFF"/>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DCCE74DB-8B6E-4895-A925-55E8D3448034}"/>
              </a:ext>
            </a:extLst>
          </p:cNvPr>
          <p:cNvSpPr txBox="1"/>
          <p:nvPr/>
        </p:nvSpPr>
        <p:spPr>
          <a:xfrm>
            <a:off x="5882271" y="4023695"/>
            <a:ext cx="3049288" cy="646331"/>
          </a:xfrm>
          <a:prstGeom prst="rect">
            <a:avLst/>
          </a:prstGeom>
          <a:noFill/>
        </p:spPr>
        <p:txBody>
          <a:bodyPr wrap="square" rtlCol="0">
            <a:spAutoFit/>
          </a:bodyPr>
          <a:lstStyle/>
          <a:p>
            <a:pPr defTabSz="514298">
              <a:defRPr/>
            </a:pPr>
            <a:r>
              <a:rPr lang="en-US" sz="1200" b="1" u="sng">
                <a:solidFill>
                  <a:srgbClr val="000000"/>
                </a:solidFill>
                <a:latin typeface="Calibri" panose="020F0502020204030204" pitchFamily="34" charset="0"/>
                <a:cs typeface="Calibri" panose="020F0502020204030204" pitchFamily="34" charset="0"/>
              </a:rPr>
              <a:t>Primary endpoint</a:t>
            </a:r>
            <a:r>
              <a:rPr lang="en-US" sz="1200" b="1">
                <a:solidFill>
                  <a:srgbClr val="000000"/>
                </a:solidFill>
                <a:latin typeface="Calibri" panose="020F0502020204030204" pitchFamily="34" charset="0"/>
                <a:cs typeface="Calibri" panose="020F0502020204030204" pitchFamily="34" charset="0"/>
              </a:rPr>
              <a:t>:</a:t>
            </a:r>
          </a:p>
          <a:p>
            <a:pPr defTabSz="514298">
              <a:defRPr/>
            </a:pPr>
            <a:r>
              <a:rPr lang="en-US" sz="1200" b="1">
                <a:solidFill>
                  <a:srgbClr val="000000"/>
                </a:solidFill>
                <a:latin typeface="Calibri" panose="020F0502020204030204" pitchFamily="34" charset="0"/>
                <a:cs typeface="Calibri" panose="020F0502020204030204" pitchFamily="34" charset="0"/>
              </a:rPr>
              <a:t>Sustained MRD– CR </a:t>
            </a:r>
          </a:p>
          <a:p>
            <a:pPr defTabSz="514298">
              <a:defRPr/>
            </a:pPr>
            <a:r>
              <a:rPr lang="en-US" sz="1200" b="1" u="sng">
                <a:solidFill>
                  <a:srgbClr val="000000"/>
                </a:solidFill>
                <a:latin typeface="Calibri" panose="020F0502020204030204" pitchFamily="34" charset="0"/>
                <a:cs typeface="Calibri" panose="020F0502020204030204" pitchFamily="34" charset="0"/>
              </a:rPr>
              <a:t>Key secondary endpoint</a:t>
            </a:r>
            <a:r>
              <a:rPr lang="en-US" sz="1200" b="1">
                <a:solidFill>
                  <a:srgbClr val="000000"/>
                </a:solidFill>
                <a:latin typeface="Calibri" panose="020F0502020204030204" pitchFamily="34" charset="0"/>
                <a:cs typeface="Calibri" panose="020F0502020204030204" pitchFamily="34" charset="0"/>
              </a:rPr>
              <a:t>: PFS</a:t>
            </a:r>
          </a:p>
        </p:txBody>
      </p:sp>
      <p:cxnSp>
        <p:nvCxnSpPr>
          <p:cNvPr id="36" name="Straight Arrow Connector 35">
            <a:extLst>
              <a:ext uri="{FF2B5EF4-FFF2-40B4-BE49-F238E27FC236}">
                <a16:creationId xmlns:a16="http://schemas.microsoft.com/office/drawing/2014/main" id="{F03AB26F-D170-43F6-AF7C-556668641009}"/>
              </a:ext>
            </a:extLst>
          </p:cNvPr>
          <p:cNvCxnSpPr>
            <a:cxnSpLocks/>
          </p:cNvCxnSpPr>
          <p:nvPr/>
        </p:nvCxnSpPr>
        <p:spPr>
          <a:xfrm>
            <a:off x="4818502" y="2667181"/>
            <a:ext cx="145987" cy="0"/>
          </a:xfrm>
          <a:prstGeom prst="straightConnector1">
            <a:avLst/>
          </a:prstGeom>
          <a:noFill/>
          <a:ln w="25400" cap="flat" cmpd="sng" algn="ctr">
            <a:solidFill>
              <a:sysClr val="windowText" lastClr="000000"/>
            </a:solidFill>
            <a:prstDash val="solid"/>
            <a:headEnd type="none" w="med" len="med"/>
            <a:tailEnd type="triangle" w="med" len="med"/>
          </a:ln>
          <a:effectLst/>
        </p:spPr>
      </p:cxnSp>
      <p:cxnSp>
        <p:nvCxnSpPr>
          <p:cNvPr id="30" name="Straight Arrow Connector 29">
            <a:extLst>
              <a:ext uri="{FF2B5EF4-FFF2-40B4-BE49-F238E27FC236}">
                <a16:creationId xmlns:a16="http://schemas.microsoft.com/office/drawing/2014/main" id="{3CFD3E4D-1421-4178-B918-C5A856A4BC0B}"/>
              </a:ext>
            </a:extLst>
          </p:cNvPr>
          <p:cNvCxnSpPr>
            <a:cxnSpLocks/>
          </p:cNvCxnSpPr>
          <p:nvPr/>
        </p:nvCxnSpPr>
        <p:spPr>
          <a:xfrm>
            <a:off x="5462072" y="2672710"/>
            <a:ext cx="145987" cy="0"/>
          </a:xfrm>
          <a:prstGeom prst="straightConnector1">
            <a:avLst/>
          </a:prstGeom>
          <a:noFill/>
          <a:ln w="25400" cap="flat" cmpd="sng" algn="ctr">
            <a:solidFill>
              <a:sysClr val="windowText" lastClr="000000"/>
            </a:solidFill>
            <a:prstDash val="solid"/>
            <a:headEnd type="none" w="med" len="med"/>
            <a:tailEnd type="triangle" w="med" len="med"/>
          </a:ln>
          <a:effectLst/>
        </p:spPr>
      </p:cxnSp>
      <p:sp>
        <p:nvSpPr>
          <p:cNvPr id="38" name="Rectangle 37">
            <a:extLst>
              <a:ext uri="{FF2B5EF4-FFF2-40B4-BE49-F238E27FC236}">
                <a16:creationId xmlns:a16="http://schemas.microsoft.com/office/drawing/2014/main" id="{C7F1F668-DB8B-4C1E-BD67-50E281B824AC}"/>
              </a:ext>
            </a:extLst>
          </p:cNvPr>
          <p:cNvSpPr/>
          <p:nvPr/>
        </p:nvSpPr>
        <p:spPr bwMode="auto">
          <a:xfrm>
            <a:off x="5617900" y="2286559"/>
            <a:ext cx="494579" cy="844106"/>
          </a:xfrm>
          <a:prstGeom prst="rect">
            <a:avLst/>
          </a:prstGeom>
          <a:solidFill>
            <a:srgbClr val="0070C0"/>
          </a:solidFill>
          <a:ln w="9525" cap="flat" cmpd="sng" algn="ctr">
            <a:noFill/>
            <a:prstDash val="solid"/>
            <a:round/>
            <a:headEnd type="none" w="med" len="med"/>
            <a:tailEnd type="none" w="med" len="med"/>
          </a:ln>
          <a:effectLst/>
          <a:scene3d>
            <a:camera prst="orthographicFront"/>
            <a:lightRig rig="threePt" dir="t"/>
          </a:scene3d>
          <a:sp3d>
            <a:bevelT/>
          </a:sp3d>
        </p:spPr>
        <p:txBody>
          <a:bodyPr vert="horz" wrap="square" lIns="38571" tIns="19286" rIns="38571" bIns="19286" numCol="1" rtlCol="0" anchor="ctr" anchorCtr="0" compatLnSpc="1">
            <a:prstTxWarp prst="textNoShape">
              <a:avLst/>
            </a:prstTxWarp>
          </a:bodyPr>
          <a:lstStyle/>
          <a:p>
            <a:pPr algn="ctr" defTabSz="385688">
              <a:defRPr/>
            </a:pPr>
            <a:r>
              <a:rPr lang="en-GB" sz="1050" b="1" kern="0">
                <a:solidFill>
                  <a:srgbClr val="FFFFFF"/>
                </a:solidFill>
                <a:latin typeface="Calibri" panose="020F0502020204030204" pitchFamily="34" charset="0"/>
                <a:ea typeface="Arial" charset="0"/>
                <a:cs typeface="Calibri" panose="020F0502020204030204" pitchFamily="34" charset="0"/>
              </a:rPr>
              <a:t>Observation</a:t>
            </a:r>
          </a:p>
        </p:txBody>
      </p:sp>
      <p:cxnSp>
        <p:nvCxnSpPr>
          <p:cNvPr id="40" name="Straight Arrow Connector 39">
            <a:extLst>
              <a:ext uri="{FF2B5EF4-FFF2-40B4-BE49-F238E27FC236}">
                <a16:creationId xmlns:a16="http://schemas.microsoft.com/office/drawing/2014/main" id="{3310CC07-FCE0-42A5-9ECB-7A9E325ED767}"/>
              </a:ext>
            </a:extLst>
          </p:cNvPr>
          <p:cNvCxnSpPr>
            <a:cxnSpLocks/>
          </p:cNvCxnSpPr>
          <p:nvPr/>
        </p:nvCxnSpPr>
        <p:spPr>
          <a:xfrm>
            <a:off x="6151406" y="1720599"/>
            <a:ext cx="171428" cy="7069"/>
          </a:xfrm>
          <a:prstGeom prst="straightConnector1">
            <a:avLst/>
          </a:prstGeom>
          <a:noFill/>
          <a:ln w="25400" cap="flat" cmpd="sng" algn="ctr">
            <a:solidFill>
              <a:sysClr val="windowText" lastClr="000000"/>
            </a:solidFill>
            <a:prstDash val="solid"/>
            <a:headEnd type="none" w="med" len="med"/>
            <a:tailEnd type="triangle" w="med" len="med"/>
          </a:ln>
          <a:effectLst/>
        </p:spPr>
      </p:cxnSp>
      <p:cxnSp>
        <p:nvCxnSpPr>
          <p:cNvPr id="37" name="Straight Arrow Connector 36">
            <a:extLst>
              <a:ext uri="{FF2B5EF4-FFF2-40B4-BE49-F238E27FC236}">
                <a16:creationId xmlns:a16="http://schemas.microsoft.com/office/drawing/2014/main" id="{9CCB2055-D4E9-4546-BA40-116AE95658BA}"/>
              </a:ext>
            </a:extLst>
          </p:cNvPr>
          <p:cNvCxnSpPr>
            <a:cxnSpLocks/>
          </p:cNvCxnSpPr>
          <p:nvPr/>
        </p:nvCxnSpPr>
        <p:spPr>
          <a:xfrm flipV="1">
            <a:off x="7106890" y="2283543"/>
            <a:ext cx="111803" cy="3017"/>
          </a:xfrm>
          <a:prstGeom prst="straightConnector1">
            <a:avLst/>
          </a:prstGeom>
          <a:noFill/>
          <a:ln w="25400" cap="flat" cmpd="sng" algn="ctr">
            <a:solidFill>
              <a:sysClr val="windowText" lastClr="000000"/>
            </a:solidFill>
            <a:prstDash val="solid"/>
            <a:headEnd type="none" w="med" len="med"/>
            <a:tailEnd type="triangle" w="med" len="med"/>
          </a:ln>
          <a:effectLst/>
        </p:spPr>
      </p:cxnSp>
      <p:sp>
        <p:nvSpPr>
          <p:cNvPr id="39" name="Rectangle 38">
            <a:extLst>
              <a:ext uri="{FF2B5EF4-FFF2-40B4-BE49-F238E27FC236}">
                <a16:creationId xmlns:a16="http://schemas.microsoft.com/office/drawing/2014/main" id="{42C9F239-5572-44C2-B9B7-52BCC9B29D1B}"/>
              </a:ext>
            </a:extLst>
          </p:cNvPr>
          <p:cNvSpPr/>
          <p:nvPr/>
        </p:nvSpPr>
        <p:spPr bwMode="auto">
          <a:xfrm>
            <a:off x="7240376" y="1180470"/>
            <a:ext cx="907474" cy="1944028"/>
          </a:xfrm>
          <a:prstGeom prst="rect">
            <a:avLst/>
          </a:prstGeom>
          <a:solidFill>
            <a:srgbClr val="0094BC"/>
          </a:solidFill>
          <a:ln w="9525" cap="flat" cmpd="sng" algn="ctr">
            <a:noFill/>
            <a:prstDash val="solid"/>
            <a:round/>
            <a:headEnd type="none" w="med" len="med"/>
            <a:tailEnd type="none" w="med" len="med"/>
          </a:ln>
          <a:effectLst/>
          <a:scene3d>
            <a:camera prst="orthographicFront"/>
            <a:lightRig rig="threePt" dir="t"/>
          </a:scene3d>
          <a:sp3d>
            <a:bevelT/>
          </a:sp3d>
        </p:spPr>
        <p:txBody>
          <a:bodyPr vert="horz" wrap="square" lIns="38571" tIns="19286" rIns="38571" bIns="19286" numCol="1" rtlCol="0" anchor="ctr" anchorCtr="0" compatLnSpc="1">
            <a:prstTxWarp prst="textNoShape">
              <a:avLst/>
            </a:prstTxWarp>
          </a:bodyPr>
          <a:lstStyle/>
          <a:p>
            <a:pPr algn="ctr" defTabSz="385697">
              <a:defRPr/>
            </a:pPr>
            <a:r>
              <a:rPr lang="en-GB" sz="1050" b="1" kern="0">
                <a:solidFill>
                  <a:prstClr val="white"/>
                </a:solidFill>
                <a:latin typeface="Calibri" panose="020F0502020204030204" pitchFamily="34" charset="0"/>
                <a:ea typeface="Arial" charset="0"/>
                <a:cs typeface="Calibri" panose="020F0502020204030204" pitchFamily="34" charset="0"/>
              </a:rPr>
              <a:t>Long-term follow-up for survival, subseq. therapies, and SPMs</a:t>
            </a:r>
          </a:p>
        </p:txBody>
      </p:sp>
      <p:pic>
        <p:nvPicPr>
          <p:cNvPr id="41" name="Picture 40" descr="A picture containing drawing&#10;&#10;Description automatically generated">
            <a:extLst>
              <a:ext uri="{FF2B5EF4-FFF2-40B4-BE49-F238E27FC236}">
                <a16:creationId xmlns:a16="http://schemas.microsoft.com/office/drawing/2014/main" id="{47E8D1BB-A6AC-451A-BE54-7E84FA6339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493" y="58326"/>
            <a:ext cx="1708316" cy="339658"/>
          </a:xfrm>
          <a:prstGeom prst="rect">
            <a:avLst/>
          </a:prstGeom>
        </p:spPr>
      </p:pic>
      <p:sp>
        <p:nvSpPr>
          <p:cNvPr id="4" name="Textfeld 3"/>
          <p:cNvSpPr txBox="1"/>
          <p:nvPr/>
        </p:nvSpPr>
        <p:spPr>
          <a:xfrm>
            <a:off x="1898519" y="38751"/>
            <a:ext cx="977880" cy="369332"/>
          </a:xfrm>
          <a:prstGeom prst="rect">
            <a:avLst/>
          </a:prstGeom>
          <a:noFill/>
          <a:ln w="28575">
            <a:solidFill>
              <a:srgbClr val="FF0000"/>
            </a:solidFill>
          </a:ln>
        </p:spPr>
        <p:txBody>
          <a:bodyPr wrap="square" rtlCol="0">
            <a:spAutoFit/>
          </a:bodyPr>
          <a:lstStyle/>
          <a:p>
            <a:pPr defTabSz="914309"/>
            <a:r>
              <a:rPr lang="de-DE">
                <a:solidFill>
                  <a:srgbClr val="4F81BD">
                    <a:lumMod val="75000"/>
                  </a:srgbClr>
                </a:solidFill>
                <a:latin typeface="Frutiger LT Com 55 Roman" pitchFamily="34" charset="0"/>
              </a:rPr>
              <a:t>EMN28</a:t>
            </a:r>
          </a:p>
        </p:txBody>
      </p:sp>
      <p:sp>
        <p:nvSpPr>
          <p:cNvPr id="42" name="Text Placeholder 3">
            <a:extLst>
              <a:ext uri="{FF2B5EF4-FFF2-40B4-BE49-F238E27FC236}">
                <a16:creationId xmlns:a16="http://schemas.microsoft.com/office/drawing/2014/main" id="{6BD1C8EC-215E-4469-9722-D8E24AB7A212}"/>
              </a:ext>
            </a:extLst>
          </p:cNvPr>
          <p:cNvSpPr txBox="1">
            <a:spLocks/>
          </p:cNvSpPr>
          <p:nvPr/>
        </p:nvSpPr>
        <p:spPr>
          <a:xfrm>
            <a:off x="3268832" y="4913399"/>
            <a:ext cx="5874573" cy="230480"/>
          </a:xfrm>
          <a:prstGeom prst="rect">
            <a:avLst/>
          </a:prstGeom>
        </p:spPr>
        <p:txBody>
          <a:bodyPr vert="horz" anchor="b" anchorCtr="0"/>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accent4"/>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732">
              <a:spcBef>
                <a:spcPts val="750"/>
              </a:spcBef>
              <a:defRPr/>
            </a:pPr>
            <a:r>
              <a:rPr lang="en-GB" sz="1050">
                <a:solidFill>
                  <a:prstClr val="black"/>
                </a:solidFill>
                <a:latin typeface="Calibri" panose="020F0502020204030204" pitchFamily="34" charset="0"/>
                <a:cs typeface="Calibri" panose="020F0502020204030204" pitchFamily="34" charset="0"/>
              </a:rPr>
              <a:t>ClinicalTrials.gov identifier: NCT05257083.</a:t>
            </a:r>
          </a:p>
        </p:txBody>
      </p:sp>
    </p:spTree>
    <p:extLst>
      <p:ext uri="{BB962C8B-B14F-4D97-AF65-F5344CB8AC3E}">
        <p14:creationId xmlns:p14="http://schemas.microsoft.com/office/powerpoint/2010/main" val="303818609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4A32E22-F807-4D52-9940-C776E2D78C14}"/>
              </a:ext>
            </a:extLst>
          </p:cNvPr>
          <p:cNvSpPr>
            <a:spLocks noGrp="1"/>
          </p:cNvSpPr>
          <p:nvPr>
            <p:ph idx="4294967295"/>
          </p:nvPr>
        </p:nvSpPr>
        <p:spPr>
          <a:xfrm>
            <a:off x="307137" y="1010398"/>
            <a:ext cx="8711804" cy="874235"/>
          </a:xfrm>
          <a:prstGeom prst="rect">
            <a:avLst/>
          </a:prstGeom>
        </p:spPr>
        <p:txBody>
          <a:bodyPr>
            <a:noAutofit/>
          </a:bodyPr>
          <a:lstStyle/>
          <a:p>
            <a:pPr marL="214286" indent="-214286" algn="just">
              <a:spcBef>
                <a:spcPts val="450"/>
              </a:spcBef>
              <a:spcAft>
                <a:spcPts val="0"/>
              </a:spcAft>
              <a:buClr>
                <a:srgbClr val="002060"/>
              </a:buClr>
            </a:pPr>
            <a:r>
              <a:rPr lang="en-US" sz="1350">
                <a:solidFill>
                  <a:prstClr val="black"/>
                </a:solidFill>
                <a:latin typeface="Calibri" panose="020F0502020204030204" pitchFamily="34" charset="0"/>
              </a:rPr>
              <a:t>bb21217 is cultured with PI3 kinase inhibitor, bb007, to enrich for T cells displaying a memory-like phenotype </a:t>
            </a:r>
          </a:p>
          <a:p>
            <a:pPr marL="214286" indent="-214286" algn="just">
              <a:spcBef>
                <a:spcPts val="450"/>
              </a:spcBef>
              <a:spcAft>
                <a:spcPts val="0"/>
              </a:spcAft>
              <a:buClr>
                <a:srgbClr val="002060"/>
              </a:buClr>
            </a:pPr>
            <a:r>
              <a:rPr lang="en-US" sz="1350">
                <a:solidFill>
                  <a:prstClr val="black"/>
                </a:solidFill>
                <a:latin typeface="Calibri" panose="020F0502020204030204" pitchFamily="34" charset="0"/>
              </a:rPr>
              <a:t>CAR T cells enriched for this phenotype may persist and function longer than non-enriched CAR T cells</a:t>
            </a:r>
            <a:endParaRPr lang="en-US" sz="1350" baseline="30000">
              <a:solidFill>
                <a:prstClr val="black"/>
              </a:solidFill>
              <a:latin typeface="Calibri" panose="020F0502020204030204" pitchFamily="34" charset="0"/>
            </a:endParaRPr>
          </a:p>
        </p:txBody>
      </p:sp>
      <p:grpSp>
        <p:nvGrpSpPr>
          <p:cNvPr id="14" name="Gruppieren 13"/>
          <p:cNvGrpSpPr/>
          <p:nvPr/>
        </p:nvGrpSpPr>
        <p:grpSpPr>
          <a:xfrm>
            <a:off x="83114" y="2204163"/>
            <a:ext cx="4133349" cy="2163499"/>
            <a:chOff x="5794492" y="1723331"/>
            <a:chExt cx="5981700" cy="1884035"/>
          </a:xfrm>
        </p:grpSpPr>
        <p:pic>
          <p:nvPicPr>
            <p:cNvPr id="15" name="Grafik 14"/>
            <p:cNvPicPr>
              <a:picLocks noChangeAspect="1"/>
            </p:cNvPicPr>
            <p:nvPr/>
          </p:nvPicPr>
          <p:blipFill>
            <a:blip r:embed="rId3"/>
            <a:stretch>
              <a:fillRect/>
            </a:stretch>
          </p:blipFill>
          <p:spPr>
            <a:xfrm>
              <a:off x="5794492" y="2464366"/>
              <a:ext cx="5981700" cy="1143000"/>
            </a:xfrm>
            <a:prstGeom prst="rect">
              <a:avLst/>
            </a:prstGeom>
          </p:spPr>
        </p:pic>
        <p:sp>
          <p:nvSpPr>
            <p:cNvPr id="16" name="Textfeld 15"/>
            <p:cNvSpPr txBox="1"/>
            <p:nvPr/>
          </p:nvSpPr>
          <p:spPr>
            <a:xfrm>
              <a:off x="7187215" y="2086824"/>
              <a:ext cx="3519718" cy="241212"/>
            </a:xfrm>
            <a:prstGeom prst="rect">
              <a:avLst/>
            </a:prstGeom>
            <a:ln>
              <a:noFill/>
            </a:ln>
          </p:spPr>
          <p:txBody>
            <a:bodyPr vert="horz" wrap="none" lIns="68571" tIns="34286" rIns="68571" bIns="34286" numCol="1" rtlCol="0" anchor="ctr" anchorCtr="0" compatLnSpc="1">
              <a:prstTxWarp prst="textNoShape">
                <a:avLst/>
              </a:prstTxWarp>
              <a:spAutoFit/>
            </a:bodyPr>
            <a:lstStyle/>
            <a:p>
              <a:pPr defTabSz="685732" fontAlgn="base">
                <a:spcBef>
                  <a:spcPct val="0"/>
                </a:spcBef>
                <a:spcAft>
                  <a:spcPct val="0"/>
                </a:spcAft>
                <a:defRPr/>
              </a:pPr>
              <a:r>
                <a:rPr lang="de-DE" sz="1350" b="1">
                  <a:solidFill>
                    <a:prstClr val="black"/>
                  </a:solidFill>
                  <a:latin typeface="Calibri" panose="020F0502020204030204" pitchFamily="34" charset="0"/>
                  <a:ea typeface="ＭＳ Ｐゴシック" charset="-128"/>
                  <a:cs typeface="Calibri" panose="020F0502020204030204" pitchFamily="34" charset="0"/>
                </a:rPr>
                <a:t>CAR T-cell persistence over time</a:t>
              </a:r>
            </a:p>
          </p:txBody>
        </p:sp>
        <p:sp>
          <p:nvSpPr>
            <p:cNvPr id="17" name="Textfeld 16"/>
            <p:cNvSpPr txBox="1"/>
            <p:nvPr/>
          </p:nvSpPr>
          <p:spPr>
            <a:xfrm>
              <a:off x="6954777" y="1723331"/>
              <a:ext cx="3604347" cy="241212"/>
            </a:xfrm>
            <a:prstGeom prst="rect">
              <a:avLst/>
            </a:prstGeom>
            <a:ln>
              <a:noFill/>
            </a:ln>
          </p:spPr>
          <p:txBody>
            <a:bodyPr vert="horz" wrap="none" lIns="68571" tIns="34286" rIns="68571" bIns="34286" numCol="1" rtlCol="0" anchor="ctr" anchorCtr="0" compatLnSpc="1">
              <a:prstTxWarp prst="textNoShape">
                <a:avLst/>
              </a:prstTxWarp>
              <a:spAutoFit/>
            </a:bodyPr>
            <a:lstStyle/>
            <a:p>
              <a:pPr defTabSz="685732" fontAlgn="base">
                <a:spcBef>
                  <a:spcPct val="0"/>
                </a:spcBef>
                <a:spcAft>
                  <a:spcPct val="0"/>
                </a:spcAft>
                <a:defRPr/>
              </a:pPr>
              <a:r>
                <a:rPr lang="de-DE" sz="1350" b="1">
                  <a:solidFill>
                    <a:prstClr val="black"/>
                  </a:solidFill>
                  <a:latin typeface="Calibri" panose="020F0502020204030204" pitchFamily="34" charset="0"/>
                  <a:ea typeface="ＭＳ Ｐゴシック" charset="-128"/>
                  <a:cs typeface="Calibri" panose="020F0502020204030204" pitchFamily="34" charset="0"/>
                </a:rPr>
                <a:t>BCMA-CAR T: limited persistence</a:t>
              </a:r>
            </a:p>
          </p:txBody>
        </p:sp>
      </p:grpSp>
      <p:sp>
        <p:nvSpPr>
          <p:cNvPr id="2" name="Title 1">
            <a:extLst>
              <a:ext uri="{FF2B5EF4-FFF2-40B4-BE49-F238E27FC236}">
                <a16:creationId xmlns:a16="http://schemas.microsoft.com/office/drawing/2014/main" id="{A0AFC779-F475-469A-BDD0-16CD9F8064F5}"/>
              </a:ext>
            </a:extLst>
          </p:cNvPr>
          <p:cNvSpPr>
            <a:spLocks noGrp="1"/>
          </p:cNvSpPr>
          <p:nvPr>
            <p:ph type="title" idx="4294967295"/>
          </p:nvPr>
        </p:nvSpPr>
        <p:spPr>
          <a:xfrm>
            <a:off x="-3049" y="108543"/>
            <a:ext cx="9146454" cy="725091"/>
          </a:xfrm>
          <a:prstGeom prst="rect">
            <a:avLst/>
          </a:prstGeom>
        </p:spPr>
        <p:txBody>
          <a:bodyPr>
            <a:noAutofit/>
          </a:bodyPr>
          <a:lstStyle/>
          <a:p>
            <a:pPr algn="ctr"/>
            <a:r>
              <a:rPr lang="en-US" sz="2100" b="1" spc="-15">
                <a:solidFill>
                  <a:srgbClr val="4A40AC"/>
                </a:solidFill>
                <a:latin typeface="+mn-lt"/>
              </a:rPr>
              <a:t>How to Improve Persistence of CAR T Cells? bb21217: Next-Generation </a:t>
            </a:r>
            <a:r>
              <a:rPr lang="en-US" sz="2100" b="1">
                <a:solidFill>
                  <a:srgbClr val="4A40AC"/>
                </a:solidFill>
                <a:latin typeface="+mn-lt"/>
              </a:rPr>
              <a:t>Anti-BCMA CAR T-Cell Therapy Product for Multiple Myeloma</a:t>
            </a:r>
          </a:p>
        </p:txBody>
      </p:sp>
      <p:grpSp>
        <p:nvGrpSpPr>
          <p:cNvPr id="7" name="Gruppieren 6"/>
          <p:cNvGrpSpPr/>
          <p:nvPr/>
        </p:nvGrpSpPr>
        <p:grpSpPr>
          <a:xfrm>
            <a:off x="4145921" y="2160830"/>
            <a:ext cx="4865930" cy="2105960"/>
            <a:chOff x="1991544" y="1628800"/>
            <a:chExt cx="8360960" cy="3121650"/>
          </a:xfrm>
        </p:grpSpPr>
        <p:pic>
          <p:nvPicPr>
            <p:cNvPr id="8" name="Picture 7">
              <a:extLst>
                <a:ext uri="{FF2B5EF4-FFF2-40B4-BE49-F238E27FC236}">
                  <a16:creationId xmlns:a16="http://schemas.microsoft.com/office/drawing/2014/main" id="{C3CA5A2F-4148-486B-A9FB-05B21BC945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91544" y="1628800"/>
              <a:ext cx="8360960" cy="3121650"/>
            </a:xfrm>
            <a:prstGeom prst="rect">
              <a:avLst/>
            </a:prstGeom>
          </p:spPr>
        </p:pic>
        <p:sp>
          <p:nvSpPr>
            <p:cNvPr id="4" name="Gleichschenkliges Dreieck 3"/>
            <p:cNvSpPr/>
            <p:nvPr/>
          </p:nvSpPr>
          <p:spPr bwMode="auto">
            <a:xfrm rot="16200000">
              <a:off x="5398402" y="-409906"/>
              <a:ext cx="1609482" cy="8279181"/>
            </a:xfrm>
            <a:prstGeom prst="triangle">
              <a:avLst>
                <a:gd name="adj" fmla="val 96182"/>
              </a:avLst>
            </a:prstGeom>
            <a:solidFill>
              <a:srgbClr val="008000"/>
            </a:solidFill>
            <a:ln w="50800" cap="flat" cmpd="sng" algn="ctr">
              <a:noFill/>
              <a:prstDash val="solid"/>
              <a:round/>
              <a:headEnd type="none" w="med" len="med"/>
              <a:tailEnd type="none" w="med" len="med"/>
            </a:ln>
            <a:effectLst/>
          </p:spPr>
          <p:txBody>
            <a:bodyPr vert="horz" wrap="square" lIns="68571" tIns="34286" rIns="68571" bIns="34286" numCol="1" rtlCol="0" anchor="t" anchorCtr="0" compatLnSpc="1">
              <a:prstTxWarp prst="textNoShape">
                <a:avLst/>
              </a:prstTxWarp>
            </a:bodyPr>
            <a:lstStyle/>
            <a:p>
              <a:pPr algn="ctr" defTabSz="685732" eaLnBrk="0" fontAlgn="base" hangingPunct="0">
                <a:spcBef>
                  <a:spcPct val="0"/>
                </a:spcBef>
                <a:spcAft>
                  <a:spcPct val="0"/>
                </a:spcAft>
                <a:defRPr/>
              </a:pPr>
              <a:endParaRPr lang="de-DE" sz="1050" b="1">
                <a:solidFill>
                  <a:srgbClr val="FFFFFF"/>
                </a:solidFill>
                <a:latin typeface="Helvetica" pitchFamily="-110" charset="0"/>
                <a:cs typeface="Arial" panose="020B0604020202020204" pitchFamily="34" charset="0"/>
              </a:endParaRPr>
            </a:p>
          </p:txBody>
        </p:sp>
        <p:sp>
          <p:nvSpPr>
            <p:cNvPr id="5" name="Textfeld 4"/>
            <p:cNvSpPr txBox="1"/>
            <p:nvPr/>
          </p:nvSpPr>
          <p:spPr>
            <a:xfrm>
              <a:off x="7320136" y="2924944"/>
              <a:ext cx="2880318" cy="1368646"/>
            </a:xfrm>
            <a:prstGeom prst="rect">
              <a:avLst/>
            </a:prstGeom>
            <a:noFill/>
          </p:spPr>
          <p:txBody>
            <a:bodyPr wrap="square" rtlCol="0">
              <a:spAutoFit/>
            </a:bodyPr>
            <a:lstStyle/>
            <a:p>
              <a:pPr algn="r" defTabSz="676902">
                <a:defRPr/>
              </a:pPr>
              <a:r>
                <a:rPr lang="de-DE" sz="1350" b="1">
                  <a:solidFill>
                    <a:srgbClr val="FFFFFF"/>
                  </a:solidFill>
                  <a:latin typeface="Arial" panose="020B0604020202020204" pitchFamily="34" charset="0"/>
                  <a:cs typeface="Arial" panose="020B0604020202020204" pitchFamily="34" charset="0"/>
                </a:rPr>
                <a:t>Terminally Differentiated </a:t>
              </a:r>
            </a:p>
            <a:p>
              <a:pPr algn="r" defTabSz="676902">
                <a:defRPr/>
              </a:pPr>
              <a:r>
                <a:rPr lang="de-DE" sz="1350" b="1">
                  <a:solidFill>
                    <a:srgbClr val="FFFFFF"/>
                  </a:solidFill>
                  <a:latin typeface="Arial" panose="020B0604020202020204" pitchFamily="34" charset="0"/>
                  <a:cs typeface="Arial" panose="020B0604020202020204" pitchFamily="34" charset="0"/>
                </a:rPr>
                <a:t>No Self-Renewal</a:t>
              </a:r>
            </a:p>
            <a:p>
              <a:pPr algn="r" defTabSz="676902">
                <a:defRPr/>
              </a:pPr>
              <a:r>
                <a:rPr lang="de-DE" sz="1350" b="1">
                  <a:solidFill>
                    <a:srgbClr val="FFFFFF"/>
                  </a:solidFill>
                  <a:latin typeface="Arial" panose="020B0604020202020204" pitchFamily="34" charset="0"/>
                  <a:cs typeface="Arial" panose="020B0604020202020204" pitchFamily="34" charset="0"/>
                </a:rPr>
                <a:t>Short Lived</a:t>
              </a:r>
            </a:p>
          </p:txBody>
        </p:sp>
        <p:sp>
          <p:nvSpPr>
            <p:cNvPr id="6" name="Pfeil nach rechts 5"/>
            <p:cNvSpPr/>
            <p:nvPr/>
          </p:nvSpPr>
          <p:spPr bwMode="auto">
            <a:xfrm rot="10800000">
              <a:off x="5521444" y="3576460"/>
              <a:ext cx="1152128" cy="428637"/>
            </a:xfrm>
            <a:prstGeom prst="rightArrow">
              <a:avLst/>
            </a:prstGeom>
            <a:solidFill>
              <a:srgbClr val="005DA2"/>
            </a:solidFill>
            <a:ln w="50800" cap="flat" cmpd="sng" algn="ctr">
              <a:noFill/>
              <a:prstDash val="solid"/>
              <a:round/>
              <a:headEnd type="none" w="med" len="med"/>
              <a:tailEnd type="none" w="med" len="med"/>
            </a:ln>
            <a:effectLst/>
          </p:spPr>
          <p:txBody>
            <a:bodyPr vert="horz" wrap="square" lIns="68571" tIns="34286" rIns="68571" bIns="34286" numCol="1" rtlCol="0" anchor="t" anchorCtr="0" compatLnSpc="1">
              <a:prstTxWarp prst="textNoShape">
                <a:avLst/>
              </a:prstTxWarp>
            </a:bodyPr>
            <a:lstStyle/>
            <a:p>
              <a:pPr algn="ctr" defTabSz="685732" eaLnBrk="0" fontAlgn="base" hangingPunct="0">
                <a:spcBef>
                  <a:spcPct val="0"/>
                </a:spcBef>
                <a:spcAft>
                  <a:spcPct val="0"/>
                </a:spcAft>
                <a:defRPr/>
              </a:pPr>
              <a:endParaRPr lang="de-DE" sz="1050" b="1">
                <a:solidFill>
                  <a:srgbClr val="000000"/>
                </a:solidFill>
                <a:latin typeface="Helvetica" pitchFamily="-110" charset="0"/>
                <a:cs typeface="Arial" panose="020B0604020202020204" pitchFamily="34" charset="0"/>
              </a:endParaRPr>
            </a:p>
          </p:txBody>
        </p:sp>
      </p:grpSp>
      <p:sp>
        <p:nvSpPr>
          <p:cNvPr id="9" name="Rechteck 8"/>
          <p:cNvSpPr/>
          <p:nvPr/>
        </p:nvSpPr>
        <p:spPr>
          <a:xfrm>
            <a:off x="6687711" y="4889584"/>
            <a:ext cx="2456122" cy="253916"/>
          </a:xfrm>
          <a:prstGeom prst="rect">
            <a:avLst/>
          </a:prstGeom>
        </p:spPr>
        <p:txBody>
          <a:bodyPr wrap="none" anchor="b">
            <a:spAutoFit/>
          </a:bodyPr>
          <a:lstStyle/>
          <a:p>
            <a:pPr algn="r" defTabSz="685627">
              <a:defRPr/>
            </a:pPr>
            <a:r>
              <a:rPr lang="de-DE" sz="1050">
                <a:solidFill>
                  <a:prstClr val="black"/>
                </a:solidFill>
                <a:latin typeface="Calibri" panose="020F0502020204030204" pitchFamily="34" charset="0"/>
                <a:cs typeface="Arial" panose="020B0604020202020204" pitchFamily="34" charset="0"/>
              </a:rPr>
              <a:t>Berdeja JG, et al. ASH 2019. Abstract 927.</a:t>
            </a:r>
          </a:p>
        </p:txBody>
      </p:sp>
      <p:sp>
        <p:nvSpPr>
          <p:cNvPr id="18" name="Textfeld 17"/>
          <p:cNvSpPr txBox="1"/>
          <p:nvPr/>
        </p:nvSpPr>
        <p:spPr>
          <a:xfrm>
            <a:off x="596" y="4910565"/>
            <a:ext cx="2805878" cy="230824"/>
          </a:xfrm>
          <a:prstGeom prst="rect">
            <a:avLst/>
          </a:prstGeom>
          <a:ln>
            <a:noFill/>
          </a:ln>
        </p:spPr>
        <p:txBody>
          <a:bodyPr vert="horz" wrap="none" lIns="68571" tIns="34286" rIns="68571" bIns="34286" numCol="1" rtlCol="0" anchor="b" anchorCtr="0" compatLnSpc="1">
            <a:prstTxWarp prst="textNoShape">
              <a:avLst/>
            </a:prstTxWarp>
            <a:spAutoFit/>
          </a:bodyPr>
          <a:lstStyle/>
          <a:p>
            <a:pPr defTabSz="685732" fontAlgn="base">
              <a:spcBef>
                <a:spcPct val="0"/>
              </a:spcBef>
              <a:spcAft>
                <a:spcPct val="0"/>
              </a:spcAft>
              <a:defRPr/>
            </a:pPr>
            <a:r>
              <a:rPr lang="de-DE" sz="1050">
                <a:solidFill>
                  <a:prstClr val="black"/>
                </a:solidFill>
                <a:latin typeface="Calibri" panose="020F0502020204030204" pitchFamily="34" charset="0"/>
                <a:ea typeface="ＭＳ Ｐゴシック" charset="-128"/>
                <a:cs typeface="Calibri" panose="020F0502020204030204" pitchFamily="34" charset="0"/>
              </a:rPr>
              <a:t>Raje N, et al. </a:t>
            </a:r>
            <a:r>
              <a:rPr lang="de-DE" sz="1050" i="1">
                <a:solidFill>
                  <a:prstClr val="black"/>
                </a:solidFill>
                <a:latin typeface="Calibri" panose="020F0502020204030204" pitchFamily="34" charset="0"/>
                <a:ea typeface="ＭＳ Ｐゴシック" charset="-128"/>
                <a:cs typeface="Calibri" panose="020F0502020204030204" pitchFamily="34" charset="0"/>
              </a:rPr>
              <a:t>N Engl J Med</a:t>
            </a:r>
            <a:r>
              <a:rPr lang="de-DE" sz="1050">
                <a:solidFill>
                  <a:prstClr val="black"/>
                </a:solidFill>
                <a:latin typeface="Calibri" panose="020F0502020204030204" pitchFamily="34" charset="0"/>
                <a:ea typeface="ＭＳ Ｐゴシック" charset="-128"/>
                <a:cs typeface="Calibri" panose="020F0502020204030204" pitchFamily="34" charset="0"/>
              </a:rPr>
              <a:t>. 2019;380:1726-1737.</a:t>
            </a:r>
          </a:p>
        </p:txBody>
      </p:sp>
    </p:spTree>
    <p:extLst>
      <p:ext uri="{BB962C8B-B14F-4D97-AF65-F5344CB8AC3E}">
        <p14:creationId xmlns:p14="http://schemas.microsoft.com/office/powerpoint/2010/main" val="3149811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0087" y="1472177"/>
            <a:ext cx="4720022" cy="2127284"/>
          </a:xfrm>
          <a:prstGeom prst="rect">
            <a:avLst/>
          </a:prstGeom>
        </p:spPr>
      </p:pic>
      <p:sp>
        <p:nvSpPr>
          <p:cNvPr id="3" name="Title 2">
            <a:extLst>
              <a:ext uri="{FF2B5EF4-FFF2-40B4-BE49-F238E27FC236}">
                <a16:creationId xmlns:a16="http://schemas.microsoft.com/office/drawing/2014/main" id="{C9AB30F6-A83B-CE41-A142-0B0D43795E48}"/>
              </a:ext>
            </a:extLst>
          </p:cNvPr>
          <p:cNvSpPr>
            <a:spLocks noGrp="1"/>
          </p:cNvSpPr>
          <p:nvPr>
            <p:ph type="title" idx="4294967295"/>
          </p:nvPr>
        </p:nvSpPr>
        <p:spPr>
          <a:xfrm>
            <a:off x="221714" y="122251"/>
            <a:ext cx="8708288" cy="857138"/>
          </a:xfrm>
          <a:prstGeom prst="rect">
            <a:avLst/>
          </a:prstGeom>
        </p:spPr>
        <p:txBody>
          <a:bodyPr>
            <a:noAutofit/>
          </a:bodyPr>
          <a:lstStyle/>
          <a:p>
            <a:pPr algn="ctr">
              <a:lnSpc>
                <a:spcPct val="100000"/>
              </a:lnSpc>
            </a:pPr>
            <a:r>
              <a:rPr lang="en-US" sz="2000" b="1">
                <a:solidFill>
                  <a:srgbClr val="24189B"/>
                </a:solidFill>
              </a:rPr>
              <a:t>Updated Clinical and Correlative Results From the Phase I CRB-402 Study of the BCMA-Targeted CAR T-Cell Therapy bb21217 in Patients With Relapsed and Refractory Multiple Myeloma </a:t>
            </a:r>
          </a:p>
        </p:txBody>
      </p:sp>
      <p:sp>
        <p:nvSpPr>
          <p:cNvPr id="14" name="Text Placeholder 1">
            <a:extLst>
              <a:ext uri="{FF2B5EF4-FFF2-40B4-BE49-F238E27FC236}">
                <a16:creationId xmlns:a16="http://schemas.microsoft.com/office/drawing/2014/main" id="{5B87F76F-CC01-924F-8C89-66F04B84DE9E}"/>
              </a:ext>
            </a:extLst>
          </p:cNvPr>
          <p:cNvSpPr txBox="1">
            <a:spLocks/>
          </p:cNvSpPr>
          <p:nvPr/>
        </p:nvSpPr>
        <p:spPr>
          <a:xfrm>
            <a:off x="433257" y="1203575"/>
            <a:ext cx="3172763" cy="360789"/>
          </a:xfrm>
          <a:prstGeom prst="rect">
            <a:avLst/>
          </a:prstGeom>
        </p:spPr>
        <p:txBody>
          <a:bodyPr/>
          <a:lstStyle>
            <a:lvl1pPr marL="355582" indent="-355582" algn="l" defTabSz="912813" rtl="0" eaLnBrk="0" fontAlgn="base" hangingPunct="0">
              <a:spcBef>
                <a:spcPct val="20000"/>
              </a:spcBef>
              <a:spcAft>
                <a:spcPct val="0"/>
              </a:spcAft>
              <a:buClr>
                <a:schemeClr val="accent3"/>
              </a:buClr>
              <a:buSzPct val="85000"/>
              <a:buFont typeface="Wingdings" panose="05000000000000000000" pitchFamily="2" charset="2"/>
              <a:buChar char="l"/>
              <a:defRPr lang="en-US" sz="2667" kern="1200">
                <a:solidFill>
                  <a:srgbClr val="262626"/>
                </a:solidFill>
                <a:latin typeface="Arial"/>
                <a:ea typeface="MS PGothic" panose="020B0600070205080204" pitchFamily="34" charset="-128"/>
                <a:cs typeface="Arial"/>
              </a:defRPr>
            </a:lvl1pPr>
            <a:lvl2pPr marL="722313" indent="-277813" algn="l" defTabSz="912813" rtl="0" eaLnBrk="0" fontAlgn="base" hangingPunct="0">
              <a:spcBef>
                <a:spcPct val="20000"/>
              </a:spcBef>
              <a:spcAft>
                <a:spcPct val="0"/>
              </a:spcAft>
              <a:buClr>
                <a:schemeClr val="accent1"/>
              </a:buClr>
              <a:buFont typeface="Arial" panose="020B0604020202020204" pitchFamily="34" charset="0"/>
              <a:buChar char="–"/>
              <a:defRPr lang="en-US" sz="2133" kern="1200">
                <a:solidFill>
                  <a:srgbClr val="262626"/>
                </a:solidFill>
                <a:latin typeface="Arial"/>
                <a:ea typeface="MS PGothic" panose="020B0600070205080204" pitchFamily="34" charset="-128"/>
                <a:cs typeface="Arial"/>
              </a:defRPr>
            </a:lvl2pPr>
            <a:lvl3pPr marL="989013" indent="-176213" algn="l" defTabSz="912813" rtl="0" eaLnBrk="0" fontAlgn="base" hangingPunct="0">
              <a:spcBef>
                <a:spcPct val="20000"/>
              </a:spcBef>
              <a:spcAft>
                <a:spcPct val="0"/>
              </a:spcAft>
              <a:buClr>
                <a:schemeClr val="accent2"/>
              </a:buClr>
              <a:buFont typeface="Arial" panose="020B0604020202020204" pitchFamily="34" charset="0"/>
              <a:buChar char="•"/>
              <a:defRPr lang="en-US" sz="1867" kern="1200">
                <a:solidFill>
                  <a:srgbClr val="262626"/>
                </a:solidFill>
                <a:latin typeface="Arial"/>
                <a:ea typeface="MS PGothic" panose="020B0600070205080204" pitchFamily="34" charset="-128"/>
                <a:cs typeface="Arial"/>
              </a:defRPr>
            </a:lvl3pPr>
            <a:lvl4pPr marL="1344613" indent="-265113" algn="l" defTabSz="912813" rtl="0" eaLnBrk="0" fontAlgn="base" hangingPunct="0">
              <a:spcBef>
                <a:spcPct val="20000"/>
              </a:spcBef>
              <a:spcAft>
                <a:spcPct val="0"/>
              </a:spcAft>
              <a:buClr>
                <a:srgbClr val="60605B"/>
              </a:buClr>
              <a:buFont typeface="Arial" panose="020B0604020202020204" pitchFamily="34" charset="0"/>
              <a:buChar char="»"/>
              <a:defRPr lang="en-US" sz="1867" kern="1200">
                <a:solidFill>
                  <a:srgbClr val="262626"/>
                </a:solidFill>
                <a:latin typeface="Arial"/>
                <a:ea typeface="MS PGothic" panose="020B0600070205080204" pitchFamily="34" charset="-128"/>
                <a:cs typeface="Arial"/>
              </a:defRPr>
            </a:lvl4pPr>
            <a:lvl5pPr marL="1611313" indent="-176213" algn="l" defTabSz="912813" rtl="0" eaLnBrk="0" fontAlgn="base" hangingPunct="0">
              <a:spcBef>
                <a:spcPct val="20000"/>
              </a:spcBef>
              <a:spcAft>
                <a:spcPct val="0"/>
              </a:spcAft>
              <a:buClr>
                <a:srgbClr val="4BACC6"/>
              </a:buClr>
              <a:buFont typeface="Arial" panose="020B0604020202020204" pitchFamily="34" charset="0"/>
              <a:buChar char="•"/>
              <a:defRPr lang="en-GB" sz="1867" kern="1200">
                <a:solidFill>
                  <a:srgbClr val="262626"/>
                </a:solidFill>
                <a:latin typeface="Arial"/>
                <a:ea typeface="MS PGothic" panose="020B0600070205080204" pitchFamily="34" charset="-128"/>
                <a:cs typeface="Arial"/>
              </a:defRPr>
            </a:lvl5pPr>
            <a:lvl6pPr marL="2514474"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684542">
              <a:buClr>
                <a:srgbClr val="F08262"/>
              </a:buClr>
              <a:buNone/>
              <a:defRPr/>
            </a:pPr>
            <a:r>
              <a:rPr lang="en-GB" sz="1500" b="1"/>
              <a:t>ORR</a:t>
            </a:r>
          </a:p>
        </p:txBody>
      </p:sp>
      <p:sp>
        <p:nvSpPr>
          <p:cNvPr id="9" name="Text Placeholder 3">
            <a:extLst>
              <a:ext uri="{FF2B5EF4-FFF2-40B4-BE49-F238E27FC236}">
                <a16:creationId xmlns:a16="http://schemas.microsoft.com/office/drawing/2014/main" id="{CEA17DCC-EC90-BD4F-A6AD-5DAA67272A9E}"/>
              </a:ext>
            </a:extLst>
          </p:cNvPr>
          <p:cNvSpPr txBox="1">
            <a:spLocks/>
          </p:cNvSpPr>
          <p:nvPr/>
        </p:nvSpPr>
        <p:spPr>
          <a:xfrm>
            <a:off x="3188020" y="4912686"/>
            <a:ext cx="5955385" cy="230480"/>
          </a:xfrm>
          <a:prstGeom prst="rect">
            <a:avLst/>
          </a:prstGeom>
        </p:spPr>
        <p:txBody>
          <a:bodyPr vert="horz" anchor="b" anchorCtr="0"/>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accent4"/>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732">
              <a:spcBef>
                <a:spcPts val="750"/>
              </a:spcBef>
              <a:defRPr/>
            </a:pPr>
            <a:r>
              <a:rPr lang="en-GB" sz="1050">
                <a:solidFill>
                  <a:srgbClr val="000000"/>
                </a:solidFill>
                <a:latin typeface="Calibri" panose="020F0502020204030204" pitchFamily="34" charset="0"/>
                <a:cs typeface="Calibri" panose="020F0502020204030204" pitchFamily="34" charset="0"/>
              </a:rPr>
              <a:t>Raje N, et al. </a:t>
            </a:r>
            <a:r>
              <a:rPr lang="en-GB" sz="1050" i="1">
                <a:solidFill>
                  <a:srgbClr val="000000"/>
                </a:solidFill>
                <a:latin typeface="Calibri" panose="020F0502020204030204" pitchFamily="34" charset="0"/>
                <a:cs typeface="Calibri" panose="020F0502020204030204" pitchFamily="34" charset="0"/>
              </a:rPr>
              <a:t>Blood</a:t>
            </a:r>
            <a:r>
              <a:rPr lang="en-GB" sz="1050">
                <a:solidFill>
                  <a:srgbClr val="000000"/>
                </a:solidFill>
                <a:latin typeface="Calibri" panose="020F0502020204030204" pitchFamily="34" charset="0"/>
                <a:cs typeface="Calibri" panose="020F0502020204030204" pitchFamily="34" charset="0"/>
              </a:rPr>
              <a:t>. 2021;138(suppl 1): abstract 548.</a:t>
            </a:r>
          </a:p>
        </p:txBody>
      </p:sp>
      <p:sp>
        <p:nvSpPr>
          <p:cNvPr id="4" name="Textfeld 3"/>
          <p:cNvSpPr txBox="1"/>
          <p:nvPr/>
        </p:nvSpPr>
        <p:spPr>
          <a:xfrm>
            <a:off x="221715" y="3572959"/>
            <a:ext cx="4456766" cy="1136914"/>
          </a:xfrm>
          <a:prstGeom prst="rect">
            <a:avLst/>
          </a:prstGeom>
          <a:solidFill>
            <a:schemeClr val="bg1"/>
          </a:solidFill>
        </p:spPr>
        <p:txBody>
          <a:bodyPr wrap="square" rtlCol="0">
            <a:spAutoFit/>
          </a:bodyPr>
          <a:lstStyle/>
          <a:p>
            <a:pPr defTabSz="685732" fontAlgn="base">
              <a:spcBef>
                <a:spcPct val="0"/>
              </a:spcBef>
              <a:spcAft>
                <a:spcPct val="0"/>
              </a:spcAft>
              <a:defRPr/>
            </a:pPr>
            <a:r>
              <a:rPr lang="de-DE" sz="1200" u="sng">
                <a:solidFill>
                  <a:srgbClr val="000000"/>
                </a:solidFill>
                <a:latin typeface="Arial" charset="0"/>
                <a:cs typeface="Arial" charset="0"/>
              </a:rPr>
              <a:t>Patient </a:t>
            </a:r>
            <a:r>
              <a:rPr lang="de-DE" sz="1200" u="sng" err="1">
                <a:solidFill>
                  <a:srgbClr val="000000"/>
                </a:solidFill>
                <a:latin typeface="Arial" charset="0"/>
                <a:cs typeface="Arial" charset="0"/>
              </a:rPr>
              <a:t>characteristics</a:t>
            </a:r>
            <a:r>
              <a:rPr lang="de-DE" sz="1200" u="sng">
                <a:solidFill>
                  <a:srgbClr val="000000"/>
                </a:solidFill>
                <a:latin typeface="Arial" charset="0"/>
                <a:cs typeface="Arial" charset="0"/>
              </a:rPr>
              <a:t>:</a:t>
            </a:r>
          </a:p>
          <a:p>
            <a:pPr defTabSz="685732" fontAlgn="base">
              <a:spcBef>
                <a:spcPct val="0"/>
              </a:spcBef>
              <a:spcAft>
                <a:spcPct val="0"/>
              </a:spcAft>
              <a:defRPr/>
            </a:pPr>
            <a:endParaRPr lang="de-DE" sz="788" u="sng">
              <a:solidFill>
                <a:srgbClr val="000000"/>
              </a:solidFill>
              <a:latin typeface="Arial" charset="0"/>
              <a:cs typeface="Arial" charset="0"/>
            </a:endParaRPr>
          </a:p>
          <a:p>
            <a:pPr defTabSz="685732" fontAlgn="base">
              <a:spcBef>
                <a:spcPct val="0"/>
              </a:spcBef>
              <a:spcAft>
                <a:spcPct val="0"/>
              </a:spcAft>
              <a:defRPr/>
            </a:pPr>
            <a:r>
              <a:rPr lang="de-DE" sz="1200">
                <a:solidFill>
                  <a:srgbClr val="000000"/>
                </a:solidFill>
                <a:latin typeface="Arial" charset="0"/>
                <a:cs typeface="Arial" charset="0"/>
              </a:rPr>
              <a:t>Number of prior regimens: 	Median 6 (3–17)</a:t>
            </a:r>
          </a:p>
          <a:p>
            <a:pPr defTabSz="685732" fontAlgn="base">
              <a:spcBef>
                <a:spcPct val="0"/>
              </a:spcBef>
              <a:spcAft>
                <a:spcPct val="0"/>
              </a:spcAft>
              <a:defRPr/>
            </a:pPr>
            <a:r>
              <a:rPr lang="de-DE" sz="1200">
                <a:solidFill>
                  <a:srgbClr val="000000"/>
                </a:solidFill>
                <a:latin typeface="Arial" charset="0"/>
                <a:cs typeface="Arial" charset="0"/>
              </a:rPr>
              <a:t>High-risk cytogenetics:	39%</a:t>
            </a:r>
          </a:p>
          <a:p>
            <a:pPr defTabSz="685732" fontAlgn="base">
              <a:spcBef>
                <a:spcPct val="0"/>
              </a:spcBef>
              <a:spcAft>
                <a:spcPct val="0"/>
              </a:spcAft>
              <a:defRPr/>
            </a:pPr>
            <a:r>
              <a:rPr lang="de-DE" sz="1200">
                <a:solidFill>
                  <a:srgbClr val="000000"/>
                </a:solidFill>
                <a:latin typeface="Arial" charset="0"/>
                <a:cs typeface="Arial" charset="0"/>
              </a:rPr>
              <a:t>Extramedullary disease:	22%</a:t>
            </a:r>
          </a:p>
          <a:p>
            <a:pPr defTabSz="685732" fontAlgn="base">
              <a:spcBef>
                <a:spcPct val="0"/>
              </a:spcBef>
              <a:spcAft>
                <a:spcPct val="0"/>
              </a:spcAft>
              <a:defRPr/>
            </a:pPr>
            <a:r>
              <a:rPr lang="de-DE" sz="1200">
                <a:solidFill>
                  <a:srgbClr val="000000"/>
                </a:solidFill>
                <a:latin typeface="Arial" charset="0"/>
                <a:cs typeface="Arial" charset="0"/>
              </a:rPr>
              <a:t>R-ISS III:			18%	</a:t>
            </a:r>
          </a:p>
        </p:txBody>
      </p:sp>
      <p:sp>
        <p:nvSpPr>
          <p:cNvPr id="10" name="Text Placeholder 1">
            <a:extLst>
              <a:ext uri="{FF2B5EF4-FFF2-40B4-BE49-F238E27FC236}">
                <a16:creationId xmlns:a16="http://schemas.microsoft.com/office/drawing/2014/main" id="{5B87F76F-CC01-924F-8C89-66F04B84DE9E}"/>
              </a:ext>
            </a:extLst>
          </p:cNvPr>
          <p:cNvSpPr txBox="1">
            <a:spLocks/>
          </p:cNvSpPr>
          <p:nvPr/>
        </p:nvSpPr>
        <p:spPr>
          <a:xfrm>
            <a:off x="4895994" y="1313942"/>
            <a:ext cx="3172763" cy="360789"/>
          </a:xfrm>
          <a:prstGeom prst="rect">
            <a:avLst/>
          </a:prstGeom>
        </p:spPr>
        <p:txBody>
          <a:bodyPr/>
          <a:lstStyle>
            <a:lvl1pPr marL="355582" indent="-355582" algn="l" defTabSz="912813" rtl="0" eaLnBrk="0" fontAlgn="base" hangingPunct="0">
              <a:spcBef>
                <a:spcPct val="20000"/>
              </a:spcBef>
              <a:spcAft>
                <a:spcPct val="0"/>
              </a:spcAft>
              <a:buClr>
                <a:schemeClr val="accent3"/>
              </a:buClr>
              <a:buSzPct val="85000"/>
              <a:buFont typeface="Wingdings" panose="05000000000000000000" pitchFamily="2" charset="2"/>
              <a:buChar char="l"/>
              <a:defRPr lang="en-US" sz="2667" kern="1200">
                <a:solidFill>
                  <a:srgbClr val="262626"/>
                </a:solidFill>
                <a:latin typeface="Arial"/>
                <a:ea typeface="MS PGothic" panose="020B0600070205080204" pitchFamily="34" charset="-128"/>
                <a:cs typeface="Arial"/>
              </a:defRPr>
            </a:lvl1pPr>
            <a:lvl2pPr marL="722313" indent="-277813" algn="l" defTabSz="912813" rtl="0" eaLnBrk="0" fontAlgn="base" hangingPunct="0">
              <a:spcBef>
                <a:spcPct val="20000"/>
              </a:spcBef>
              <a:spcAft>
                <a:spcPct val="0"/>
              </a:spcAft>
              <a:buClr>
                <a:schemeClr val="accent1"/>
              </a:buClr>
              <a:buFont typeface="Arial" panose="020B0604020202020204" pitchFamily="34" charset="0"/>
              <a:buChar char="–"/>
              <a:defRPr lang="en-US" sz="2133" kern="1200">
                <a:solidFill>
                  <a:srgbClr val="262626"/>
                </a:solidFill>
                <a:latin typeface="Arial"/>
                <a:ea typeface="MS PGothic" panose="020B0600070205080204" pitchFamily="34" charset="-128"/>
                <a:cs typeface="Arial"/>
              </a:defRPr>
            </a:lvl2pPr>
            <a:lvl3pPr marL="989013" indent="-176213" algn="l" defTabSz="912813" rtl="0" eaLnBrk="0" fontAlgn="base" hangingPunct="0">
              <a:spcBef>
                <a:spcPct val="20000"/>
              </a:spcBef>
              <a:spcAft>
                <a:spcPct val="0"/>
              </a:spcAft>
              <a:buClr>
                <a:schemeClr val="accent2"/>
              </a:buClr>
              <a:buFont typeface="Arial" panose="020B0604020202020204" pitchFamily="34" charset="0"/>
              <a:buChar char="•"/>
              <a:defRPr lang="en-US" sz="1867" kern="1200">
                <a:solidFill>
                  <a:srgbClr val="262626"/>
                </a:solidFill>
                <a:latin typeface="Arial"/>
                <a:ea typeface="MS PGothic" panose="020B0600070205080204" pitchFamily="34" charset="-128"/>
                <a:cs typeface="Arial"/>
              </a:defRPr>
            </a:lvl3pPr>
            <a:lvl4pPr marL="1344613" indent="-265113" algn="l" defTabSz="912813" rtl="0" eaLnBrk="0" fontAlgn="base" hangingPunct="0">
              <a:spcBef>
                <a:spcPct val="20000"/>
              </a:spcBef>
              <a:spcAft>
                <a:spcPct val="0"/>
              </a:spcAft>
              <a:buClr>
                <a:srgbClr val="60605B"/>
              </a:buClr>
              <a:buFont typeface="Arial" panose="020B0604020202020204" pitchFamily="34" charset="0"/>
              <a:buChar char="»"/>
              <a:defRPr lang="en-US" sz="1867" kern="1200">
                <a:solidFill>
                  <a:srgbClr val="262626"/>
                </a:solidFill>
                <a:latin typeface="Arial"/>
                <a:ea typeface="MS PGothic" panose="020B0600070205080204" pitchFamily="34" charset="-128"/>
                <a:cs typeface="Arial"/>
              </a:defRPr>
            </a:lvl4pPr>
            <a:lvl5pPr marL="1611313" indent="-176213" algn="l" defTabSz="912813" rtl="0" eaLnBrk="0" fontAlgn="base" hangingPunct="0">
              <a:spcBef>
                <a:spcPct val="20000"/>
              </a:spcBef>
              <a:spcAft>
                <a:spcPct val="0"/>
              </a:spcAft>
              <a:buClr>
                <a:srgbClr val="4BACC6"/>
              </a:buClr>
              <a:buFont typeface="Arial" panose="020B0604020202020204" pitchFamily="34" charset="0"/>
              <a:buChar char="•"/>
              <a:defRPr lang="en-GB" sz="1867" kern="1200">
                <a:solidFill>
                  <a:srgbClr val="262626"/>
                </a:solidFill>
                <a:latin typeface="Arial"/>
                <a:ea typeface="MS PGothic" panose="020B0600070205080204" pitchFamily="34" charset="-128"/>
                <a:cs typeface="Arial"/>
              </a:defRPr>
            </a:lvl5pPr>
            <a:lvl6pPr marL="2514474"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684542">
              <a:buClr>
                <a:srgbClr val="F08262"/>
              </a:buClr>
              <a:buNone/>
              <a:defRPr/>
            </a:pPr>
            <a:r>
              <a:rPr lang="en-GB" sz="1500" b="1"/>
              <a:t>CRS and Neurotoxicity</a:t>
            </a:r>
          </a:p>
        </p:txBody>
      </p:sp>
      <p:pic>
        <p:nvPicPr>
          <p:cNvPr id="15" name="Grafik 1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700413" y="1564364"/>
            <a:ext cx="4436547" cy="3052663"/>
          </a:xfrm>
          <a:prstGeom prst="rect">
            <a:avLst/>
          </a:prstGeom>
        </p:spPr>
      </p:pic>
      <p:pic>
        <p:nvPicPr>
          <p:cNvPr id="13" name="Grafik 1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731044" y="4550311"/>
            <a:ext cx="4375284" cy="193942"/>
          </a:xfrm>
          <a:prstGeom prst="rect">
            <a:avLst/>
          </a:prstGeom>
        </p:spPr>
      </p:pic>
      <p:sp>
        <p:nvSpPr>
          <p:cNvPr id="11" name="Rechteck 10"/>
          <p:cNvSpPr/>
          <p:nvPr/>
        </p:nvSpPr>
        <p:spPr>
          <a:xfrm>
            <a:off x="234809" y="3600992"/>
            <a:ext cx="3304804" cy="108558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32" fontAlgn="base">
              <a:spcBef>
                <a:spcPct val="0"/>
              </a:spcBef>
              <a:spcAft>
                <a:spcPct val="0"/>
              </a:spcAft>
              <a:defRPr/>
            </a:pPr>
            <a:endParaRPr lang="de-DE" sz="1350">
              <a:solidFill>
                <a:srgbClr val="FFFFFF"/>
              </a:solidFill>
              <a:latin typeface="Arial" panose="020B0604020202020204"/>
            </a:endParaRPr>
          </a:p>
        </p:txBody>
      </p:sp>
    </p:spTree>
    <p:extLst>
      <p:ext uri="{BB962C8B-B14F-4D97-AF65-F5344CB8AC3E}">
        <p14:creationId xmlns:p14="http://schemas.microsoft.com/office/powerpoint/2010/main" val="38420030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1B6C2-05E1-6044-9C78-DD3BBD32303E}"/>
              </a:ext>
            </a:extLst>
          </p:cNvPr>
          <p:cNvSpPr>
            <a:spLocks noGrp="1"/>
          </p:cNvSpPr>
          <p:nvPr>
            <p:ph type="title"/>
          </p:nvPr>
        </p:nvSpPr>
        <p:spPr>
          <a:xfrm>
            <a:off x="6896" y="14628"/>
            <a:ext cx="9137104" cy="534821"/>
          </a:xfrm>
        </p:spPr>
        <p:txBody>
          <a:bodyPr anchor="b"/>
          <a:lstStyle/>
          <a:p>
            <a:r>
              <a:rPr lang="en-US" sz="2800" noProof="0">
                <a:solidFill>
                  <a:srgbClr val="005A9E"/>
                </a:solidFill>
                <a:latin typeface="+mn-lt"/>
              </a:rPr>
              <a:t>RISS: Relapsed Disease</a:t>
            </a:r>
          </a:p>
        </p:txBody>
      </p:sp>
      <p:sp>
        <p:nvSpPr>
          <p:cNvPr id="6" name="Rectangle 5">
            <a:extLst>
              <a:ext uri="{FF2B5EF4-FFF2-40B4-BE49-F238E27FC236}">
                <a16:creationId xmlns:a16="http://schemas.microsoft.com/office/drawing/2014/main" id="{655143EF-BFBE-0548-9977-A2E867632086}"/>
              </a:ext>
            </a:extLst>
          </p:cNvPr>
          <p:cNvSpPr/>
          <p:nvPr/>
        </p:nvSpPr>
        <p:spPr>
          <a:xfrm>
            <a:off x="6896" y="4912788"/>
            <a:ext cx="9172356" cy="230832"/>
          </a:xfrm>
          <a:prstGeom prst="rect">
            <a:avLst/>
          </a:prstGeom>
        </p:spPr>
        <p:txBody>
          <a:bodyPr wrap="square"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a:ea typeface="+mn-ea"/>
                <a:cs typeface="+mn-cs"/>
              </a:rPr>
              <a:t>Tandon N, et al</a:t>
            </a:r>
            <a:r>
              <a:rPr kumimoji="0" lang="en-US" sz="900" b="0" i="1" u="none" strike="noStrike" kern="1200" cap="none" spc="0" normalizeH="0" baseline="0" noProof="0">
                <a:ln>
                  <a:noFill/>
                </a:ln>
                <a:solidFill>
                  <a:prstClr val="black"/>
                </a:solidFill>
                <a:effectLst/>
                <a:uLnTx/>
                <a:uFillTx/>
                <a:latin typeface="Calibri"/>
                <a:ea typeface="+mn-ea"/>
                <a:cs typeface="+mn-cs"/>
              </a:rPr>
              <a:t>. Blood Cancer J. </a:t>
            </a:r>
            <a:r>
              <a:rPr kumimoji="0" lang="en-US" sz="900" b="0" i="0" u="none" strike="noStrike" kern="1200" cap="none" spc="0" normalizeH="0" baseline="0" noProof="0">
                <a:ln>
                  <a:noFill/>
                </a:ln>
                <a:solidFill>
                  <a:prstClr val="black"/>
                </a:solidFill>
                <a:effectLst/>
                <a:uLnTx/>
                <a:uFillTx/>
                <a:latin typeface="Calibri"/>
                <a:ea typeface="+mn-ea"/>
                <a:cs typeface="+mn-cs"/>
              </a:rPr>
              <a:t>2017;7(2):e528.</a:t>
            </a:r>
          </a:p>
        </p:txBody>
      </p:sp>
      <p:pic>
        <p:nvPicPr>
          <p:cNvPr id="12" name="Picture 11" descr="Chart&#10;&#10;Description automatically generated">
            <a:extLst>
              <a:ext uri="{FF2B5EF4-FFF2-40B4-BE49-F238E27FC236}">
                <a16:creationId xmlns:a16="http://schemas.microsoft.com/office/drawing/2014/main" id="{C1F6A5DB-98DF-41FF-9A34-DD5AC1E7582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51215"/>
          <a:stretch/>
        </p:blipFill>
        <p:spPr>
          <a:xfrm>
            <a:off x="412842" y="843558"/>
            <a:ext cx="5760640" cy="3677069"/>
          </a:xfrm>
          <a:prstGeom prst="rect">
            <a:avLst/>
          </a:prstGeom>
        </p:spPr>
      </p:pic>
      <p:pic>
        <p:nvPicPr>
          <p:cNvPr id="13" name="Picture 12" descr="Chart&#10;&#10;Description automatically generated">
            <a:extLst>
              <a:ext uri="{FF2B5EF4-FFF2-40B4-BE49-F238E27FC236}">
                <a16:creationId xmlns:a16="http://schemas.microsoft.com/office/drawing/2014/main" id="{D00448B5-5808-4934-B6DE-AFC6E57AC06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72000" y="909608"/>
            <a:ext cx="3957255" cy="3677069"/>
          </a:xfrm>
          <a:prstGeom prst="rect">
            <a:avLst/>
          </a:prstGeom>
        </p:spPr>
      </p:pic>
    </p:spTree>
    <p:extLst>
      <p:ext uri="{BB962C8B-B14F-4D97-AF65-F5344CB8AC3E}">
        <p14:creationId xmlns:p14="http://schemas.microsoft.com/office/powerpoint/2010/main" val="60456197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extfeld 4"/>
          <p:cNvSpPr txBox="1">
            <a:spLocks noChangeArrowheads="1"/>
          </p:cNvSpPr>
          <p:nvPr/>
        </p:nvSpPr>
        <p:spPr bwMode="auto">
          <a:xfrm>
            <a:off x="595" y="109762"/>
            <a:ext cx="9142810" cy="415498"/>
          </a:xfrm>
          <a:prstGeom prst="rect">
            <a:avLst/>
          </a:prstGeom>
          <a:noFill/>
          <a:ln w="9525">
            <a:noFill/>
            <a:miter lim="800000"/>
            <a:headEnd/>
            <a:tailEnd/>
          </a:ln>
        </p:spPr>
        <p:txBody>
          <a:bodyPr wrap="square">
            <a:spAutoFit/>
          </a:bodyPr>
          <a:lstStyle/>
          <a:p>
            <a:pPr algn="ctr" defTabSz="685732">
              <a:defRPr/>
            </a:pPr>
            <a:r>
              <a:rPr lang="de-DE" sz="2100" b="1">
                <a:solidFill>
                  <a:srgbClr val="4A40AC"/>
                </a:solidFill>
                <a:latin typeface="Arial" panose="020B0604020202020204" pitchFamily="34" charset="0"/>
                <a:cs typeface="Arial" panose="020B0604020202020204" pitchFamily="34" charset="0"/>
              </a:rPr>
              <a:t>A Remote Control for CAR T Cells?! </a:t>
            </a:r>
          </a:p>
        </p:txBody>
      </p:sp>
      <p:pic>
        <p:nvPicPr>
          <p:cNvPr id="3"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6067" y="1221777"/>
            <a:ext cx="2234834" cy="1673968"/>
          </a:xfrm>
          <a:prstGeom prst="rect">
            <a:avLst/>
          </a:prstGeom>
        </p:spPr>
      </p:pic>
      <p:sp>
        <p:nvSpPr>
          <p:cNvPr id="6" name="Textfeld 6"/>
          <p:cNvSpPr txBox="1">
            <a:spLocks noChangeArrowheads="1"/>
          </p:cNvSpPr>
          <p:nvPr/>
        </p:nvSpPr>
        <p:spPr bwMode="auto">
          <a:xfrm>
            <a:off x="4140009" y="957005"/>
            <a:ext cx="4373917" cy="1915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14300" indent="-1143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indent="0" algn="ctr" defTabSz="685732" eaLnBrk="1" hangingPunct="1">
              <a:defRPr/>
            </a:pPr>
            <a:endParaRPr lang="de-DE" sz="1350" b="1">
              <a:solidFill>
                <a:prstClr val="black"/>
              </a:solidFill>
              <a:latin typeface="Calibri" pitchFamily="34" charset="0"/>
              <a:sym typeface="Wingdings" pitchFamily="2" charset="2"/>
            </a:endParaRPr>
          </a:p>
          <a:p>
            <a:pPr marL="0" indent="0" algn="ctr" defTabSz="685732" eaLnBrk="1" hangingPunct="1">
              <a:defRPr/>
            </a:pPr>
            <a:r>
              <a:rPr lang="de-DE" sz="1350" b="1">
                <a:solidFill>
                  <a:prstClr val="black"/>
                </a:solidFill>
                <a:latin typeface="Calibri" pitchFamily="34" charset="0"/>
                <a:sym typeface="Wingdings" pitchFamily="2" charset="2"/>
              </a:rPr>
              <a:t> </a:t>
            </a:r>
            <a:r>
              <a:rPr lang="de-DE" sz="1500" b="1">
                <a:solidFill>
                  <a:prstClr val="black"/>
                </a:solidFill>
                <a:latin typeface="Calibri" pitchFamily="34" charset="0"/>
                <a:sym typeface="Wingdings" pitchFamily="2" charset="2"/>
              </a:rPr>
              <a:t>Goal:</a:t>
            </a:r>
          </a:p>
          <a:p>
            <a:pPr marL="0" indent="0" algn="ctr" defTabSz="685732" eaLnBrk="1" hangingPunct="1">
              <a:defRPr/>
            </a:pPr>
            <a:r>
              <a:rPr lang="de-DE" sz="1500" b="1">
                <a:solidFill>
                  <a:prstClr val="black"/>
                </a:solidFill>
                <a:latin typeface="Calibri" pitchFamily="34" charset="0"/>
                <a:sym typeface="Wingdings" pitchFamily="2" charset="2"/>
              </a:rPr>
              <a:t>Rapid and tight control of CAR T-cell activity without elimination of the CAR T cells</a:t>
            </a:r>
          </a:p>
          <a:p>
            <a:pPr marL="0" indent="0" algn="ctr" defTabSz="685732" eaLnBrk="1" hangingPunct="1">
              <a:defRPr/>
            </a:pPr>
            <a:endParaRPr lang="de-DE" sz="1500" b="1">
              <a:solidFill>
                <a:prstClr val="black"/>
              </a:solidFill>
              <a:latin typeface="Calibri" pitchFamily="34" charset="0"/>
              <a:sym typeface="Wingdings" pitchFamily="2" charset="2"/>
            </a:endParaRPr>
          </a:p>
          <a:p>
            <a:pPr marL="0" indent="0" algn="ctr" defTabSz="685732" eaLnBrk="1" hangingPunct="1">
              <a:defRPr/>
            </a:pPr>
            <a:r>
              <a:rPr lang="de-DE" sz="1500" b="1">
                <a:solidFill>
                  <a:prstClr val="black"/>
                </a:solidFill>
                <a:latin typeface="Calibri" pitchFamily="34" charset="0"/>
                <a:sym typeface="Wingdings" pitchFamily="2" charset="2"/>
              </a:rPr>
              <a:t>“PAUSE” function – transient stop of function</a:t>
            </a:r>
          </a:p>
          <a:p>
            <a:pPr marL="0" indent="0" algn="ctr" defTabSz="685732" eaLnBrk="1" hangingPunct="1">
              <a:defRPr/>
            </a:pPr>
            <a:endParaRPr lang="de-DE" sz="1500" b="1">
              <a:solidFill>
                <a:prstClr val="black"/>
              </a:solidFill>
              <a:latin typeface="Calibri" pitchFamily="34" charset="0"/>
              <a:sym typeface="Wingdings" pitchFamily="2" charset="2"/>
            </a:endParaRPr>
          </a:p>
          <a:p>
            <a:pPr marL="257175" indent="-257175" algn="ctr" defTabSz="685732" eaLnBrk="1" hangingPunct="1">
              <a:buFont typeface="Calibri" panose="020F0502020204030204" pitchFamily="34" charset="0"/>
              <a:buChar char="→"/>
              <a:defRPr/>
            </a:pPr>
            <a:r>
              <a:rPr lang="de-DE" sz="1500" b="1">
                <a:solidFill>
                  <a:prstClr val="black"/>
                </a:solidFill>
                <a:latin typeface="Calibri" pitchFamily="34" charset="0"/>
                <a:sym typeface="Wingdings" pitchFamily="2" charset="2"/>
              </a:rPr>
              <a:t>Prevent exhaustion and prolong persistence!</a:t>
            </a:r>
          </a:p>
        </p:txBody>
      </p:sp>
      <p:grpSp>
        <p:nvGrpSpPr>
          <p:cNvPr id="8" name="Group 7"/>
          <p:cNvGrpSpPr/>
          <p:nvPr/>
        </p:nvGrpSpPr>
        <p:grpSpPr>
          <a:xfrm>
            <a:off x="1413060" y="3311189"/>
            <a:ext cx="5453897" cy="1335769"/>
            <a:chOff x="480319" y="655854"/>
            <a:chExt cx="5390660" cy="1130597"/>
          </a:xfrm>
        </p:grpSpPr>
        <p:pic>
          <p:nvPicPr>
            <p:cNvPr id="9" name="Picture 2"/>
            <p:cNvPicPr>
              <a:picLocks noChangeAspect="1" noChangeArrowheads="1"/>
            </p:cNvPicPr>
            <p:nvPr/>
          </p:nvPicPr>
          <p:blipFill rotWithShape="1">
            <a:blip r:embed="rId3" cstate="screen">
              <a:duotone>
                <a:prstClr val="black"/>
                <a:schemeClr val="accent1">
                  <a:tint val="45000"/>
                  <a:satMod val="400000"/>
                </a:schemeClr>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a:ext>
              </a:extLst>
            </a:blip>
            <a:srcRect/>
            <a:stretch/>
          </p:blipFill>
          <p:spPr bwMode="auto">
            <a:xfrm>
              <a:off x="3131841" y="791587"/>
              <a:ext cx="2739138" cy="994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feld 5"/>
            <p:cNvSpPr txBox="1"/>
            <p:nvPr/>
          </p:nvSpPr>
          <p:spPr>
            <a:xfrm>
              <a:off x="480319" y="655854"/>
              <a:ext cx="2723530" cy="253990"/>
            </a:xfrm>
            <a:prstGeom prst="rect">
              <a:avLst/>
            </a:prstGeom>
            <a:noFill/>
          </p:spPr>
          <p:txBody>
            <a:bodyPr wrap="square" rtlCol="0">
              <a:spAutoFit/>
            </a:bodyPr>
            <a:lstStyle/>
            <a:p>
              <a:pPr algn="ctr" defTabSz="685732">
                <a:defRPr/>
              </a:pPr>
              <a:r>
                <a:rPr lang="de-DE" sz="1350">
                  <a:solidFill>
                    <a:prstClr val="black"/>
                  </a:solidFill>
                  <a:latin typeface="Calibri" panose="020F0502020204030204" pitchFamily="34" charset="0"/>
                  <a:cs typeface="Arial" panose="020B0604020202020204" pitchFamily="34" charset="0"/>
                </a:rPr>
                <a:t>Step 1: </a:t>
              </a:r>
              <a:r>
                <a:rPr lang="en-US" sz="1350">
                  <a:solidFill>
                    <a:prstClr val="black"/>
                  </a:solidFill>
                  <a:latin typeface="Calibri" panose="020F0502020204030204" pitchFamily="34" charset="0"/>
                </a:rPr>
                <a:t>“</a:t>
              </a:r>
              <a:r>
                <a:rPr lang="en-US" sz="1350" b="1">
                  <a:solidFill>
                    <a:prstClr val="black"/>
                  </a:solidFill>
                  <a:latin typeface="Calibri" panose="020F0502020204030204" pitchFamily="34" charset="0"/>
                </a:rPr>
                <a:t>PAUSE</a:t>
              </a:r>
              <a:r>
                <a:rPr lang="en-US" sz="1350">
                  <a:solidFill>
                    <a:prstClr val="black"/>
                  </a:solidFill>
                  <a:latin typeface="Calibri" panose="020F0502020204030204" pitchFamily="34" charset="0"/>
                </a:rPr>
                <a:t>” function</a:t>
              </a:r>
            </a:p>
          </p:txBody>
        </p:sp>
        <p:pic>
          <p:nvPicPr>
            <p:cNvPr id="12" name="Grafik 3"/>
            <p:cNvPicPr>
              <a:picLocks noChangeAspect="1"/>
            </p:cNvPicPr>
            <p:nvPr/>
          </p:nvPicPr>
          <p:blipFill>
            <a:blip r:embed="rId5" cstate="screen">
              <a:duotone>
                <a:schemeClr val="accent1">
                  <a:shade val="45000"/>
                  <a:satMod val="135000"/>
                </a:schemeClr>
                <a:prstClr val="white"/>
              </a:duotone>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a:ext>
              </a:extLst>
            </a:blip>
            <a:stretch>
              <a:fillRect/>
            </a:stretch>
          </p:blipFill>
          <p:spPr>
            <a:xfrm>
              <a:off x="1757427" y="1052549"/>
              <a:ext cx="798349" cy="648259"/>
            </a:xfrm>
            <a:prstGeom prst="rect">
              <a:avLst/>
            </a:prstGeom>
          </p:spPr>
        </p:pic>
        <p:pic>
          <p:nvPicPr>
            <p:cNvPr id="15" name="Grafik 4"/>
            <p:cNvPicPr>
              <a:picLocks noChangeAspect="1"/>
            </p:cNvPicPr>
            <p:nvPr/>
          </p:nvPicPr>
          <p:blipFill>
            <a:blip r:embed="rId7" cstate="screen">
              <a:extLst>
                <a:ext uri="{BEBA8EAE-BF5A-486C-A8C5-ECC9F3942E4B}">
                  <a14:imgProps xmlns:a14="http://schemas.microsoft.com/office/drawing/2010/main">
                    <a14:imgLayer r:embed="rId8">
                      <a14:imgEffect>
                        <a14:saturation sat="66000"/>
                      </a14:imgEffect>
                    </a14:imgLayer>
                  </a14:imgProps>
                </a:ext>
                <a:ext uri="{28A0092B-C50C-407E-A947-70E740481C1C}">
                  <a14:useLocalDpi xmlns:a14="http://schemas.microsoft.com/office/drawing/2010/main"/>
                </a:ext>
              </a:extLst>
            </a:blip>
            <a:stretch>
              <a:fillRect/>
            </a:stretch>
          </p:blipFill>
          <p:spPr>
            <a:xfrm>
              <a:off x="4211960" y="717397"/>
              <a:ext cx="703216" cy="424402"/>
            </a:xfrm>
            <a:prstGeom prst="rect">
              <a:avLst/>
            </a:prstGeom>
          </p:spPr>
        </p:pic>
        <p:sp>
          <p:nvSpPr>
            <p:cNvPr id="17" name="Oval 16"/>
            <p:cNvSpPr/>
            <p:nvPr/>
          </p:nvSpPr>
          <p:spPr>
            <a:xfrm>
              <a:off x="3419872" y="940439"/>
              <a:ext cx="720080" cy="504056"/>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32">
                <a:defRPr/>
              </a:pPr>
              <a:r>
                <a:rPr lang="en-US" sz="900">
                  <a:solidFill>
                    <a:prstClr val="white"/>
                  </a:solidFill>
                  <a:latin typeface="Calibri" panose="020F0502020204030204" pitchFamily="34" charset="0"/>
                  <a:cs typeface="Arial" panose="020B0604020202020204" pitchFamily="34" charset="0"/>
                </a:rPr>
                <a:t>CAR T cell</a:t>
              </a:r>
            </a:p>
          </p:txBody>
        </p:sp>
      </p:grpSp>
    </p:spTree>
    <p:extLst>
      <p:ext uri="{BB962C8B-B14F-4D97-AF65-F5344CB8AC3E}">
        <p14:creationId xmlns:p14="http://schemas.microsoft.com/office/powerpoint/2010/main" val="255975778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1" t="-1"/>
          <a:stretch/>
        </p:blipFill>
        <p:spPr bwMode="auto">
          <a:xfrm>
            <a:off x="2574039" y="928772"/>
            <a:ext cx="3482933" cy="397763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itel 1"/>
          <p:cNvSpPr>
            <a:spLocks noGrp="1"/>
          </p:cNvSpPr>
          <p:nvPr>
            <p:ph type="title"/>
          </p:nvPr>
        </p:nvSpPr>
        <p:spPr>
          <a:xfrm>
            <a:off x="595" y="142187"/>
            <a:ext cx="9142810" cy="440908"/>
          </a:xfrm>
        </p:spPr>
        <p:txBody>
          <a:bodyPr>
            <a:normAutofit/>
          </a:bodyPr>
          <a:lstStyle/>
          <a:p>
            <a:pPr algn="ctr"/>
            <a:r>
              <a:rPr lang="en-US" sz="2100" b="1">
                <a:solidFill>
                  <a:srgbClr val="4A40AC"/>
                </a:solidFill>
              </a:rPr>
              <a:t>CAR T-Cell Signaling Depends on Tyrosine Kinases</a:t>
            </a:r>
          </a:p>
        </p:txBody>
      </p:sp>
      <p:sp>
        <p:nvSpPr>
          <p:cNvPr id="8" name="Text Box 4"/>
          <p:cNvSpPr txBox="1">
            <a:spLocks noChangeArrowheads="1"/>
          </p:cNvSpPr>
          <p:nvPr/>
        </p:nvSpPr>
        <p:spPr bwMode="auto">
          <a:xfrm>
            <a:off x="5638350" y="4871888"/>
            <a:ext cx="3482933" cy="2616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68580" bIns="34290" anchor="b" anchorCtr="0"/>
          <a:lstStyle>
            <a:lvl1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9pPr>
          </a:lstStyle>
          <a:p>
            <a:pPr algn="r" defTabSz="685732">
              <a:tabLst>
                <a:tab pos="542871" algn="l"/>
                <a:tab pos="1085741" algn="l"/>
                <a:tab pos="1628612" algn="l"/>
                <a:tab pos="2171483" algn="l"/>
                <a:tab pos="2714354" algn="l"/>
              </a:tabLst>
              <a:defRPr/>
            </a:pPr>
            <a:r>
              <a:rPr lang="en-GB" altLang="en-US" sz="1050">
                <a:latin typeface="Calibri" panose="020F0502020204030204" pitchFamily="34" charset="0"/>
              </a:rPr>
              <a:t>Maus MV, Levine BL. </a:t>
            </a:r>
            <a:r>
              <a:rPr lang="en-GB" altLang="en-US" sz="1050" i="1">
                <a:latin typeface="Calibri" panose="020F0502020204030204" pitchFamily="34" charset="0"/>
              </a:rPr>
              <a:t>Oncologist</a:t>
            </a:r>
            <a:r>
              <a:rPr lang="en-GB" altLang="en-US" sz="1050">
                <a:latin typeface="Calibri" panose="020F0502020204030204" pitchFamily="34" charset="0"/>
              </a:rPr>
              <a:t>. 2016;21:608-617.</a:t>
            </a:r>
          </a:p>
        </p:txBody>
      </p:sp>
      <p:sp>
        <p:nvSpPr>
          <p:cNvPr id="5" name="Freihandform 4"/>
          <p:cNvSpPr/>
          <p:nvPr/>
        </p:nvSpPr>
        <p:spPr>
          <a:xfrm>
            <a:off x="4733997" y="928772"/>
            <a:ext cx="1727967" cy="3586941"/>
          </a:xfrm>
          <a:custGeom>
            <a:avLst/>
            <a:gdLst>
              <a:gd name="connsiteX0" fmla="*/ 1723292 w 1723292"/>
              <a:gd name="connsiteY0" fmla="*/ 0 h 4026877"/>
              <a:gd name="connsiteX1" fmla="*/ 844061 w 1723292"/>
              <a:gd name="connsiteY1" fmla="*/ 35169 h 4026877"/>
              <a:gd name="connsiteX2" fmla="*/ 228600 w 1723292"/>
              <a:gd name="connsiteY2" fmla="*/ 580292 h 4026877"/>
              <a:gd name="connsiteX3" fmla="*/ 0 w 1723292"/>
              <a:gd name="connsiteY3" fmla="*/ 1160584 h 4026877"/>
              <a:gd name="connsiteX4" fmla="*/ 140676 w 1723292"/>
              <a:gd name="connsiteY4" fmla="*/ 1582615 h 4026877"/>
              <a:gd name="connsiteX5" fmla="*/ 509953 w 1723292"/>
              <a:gd name="connsiteY5" fmla="*/ 1582615 h 4026877"/>
              <a:gd name="connsiteX6" fmla="*/ 545123 w 1723292"/>
              <a:gd name="connsiteY6" fmla="*/ 4026877 h 4026877"/>
              <a:gd name="connsiteX7" fmla="*/ 1600200 w 1723292"/>
              <a:gd name="connsiteY7" fmla="*/ 4009292 h 4026877"/>
              <a:gd name="connsiteX8" fmla="*/ 1723292 w 1723292"/>
              <a:gd name="connsiteY8" fmla="*/ 0 h 4026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3292" h="4026877">
                <a:moveTo>
                  <a:pt x="1723292" y="0"/>
                </a:moveTo>
                <a:lnTo>
                  <a:pt x="844061" y="35169"/>
                </a:lnTo>
                <a:lnTo>
                  <a:pt x="228600" y="580292"/>
                </a:lnTo>
                <a:lnTo>
                  <a:pt x="0" y="1160584"/>
                </a:lnTo>
                <a:lnTo>
                  <a:pt x="140676" y="1582615"/>
                </a:lnTo>
                <a:lnTo>
                  <a:pt x="509953" y="1582615"/>
                </a:lnTo>
                <a:lnTo>
                  <a:pt x="545123" y="4026877"/>
                </a:lnTo>
                <a:lnTo>
                  <a:pt x="1600200" y="4009292"/>
                </a:lnTo>
                <a:lnTo>
                  <a:pt x="1723292"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32">
              <a:defRPr/>
            </a:pPr>
            <a:endParaRPr lang="en-US" sz="1350">
              <a:solidFill>
                <a:prstClr val="white"/>
              </a:solidFill>
              <a:latin typeface="Calibri" panose="020F0502020204030204" pitchFamily="34" charset="0"/>
            </a:endParaRPr>
          </a:p>
        </p:txBody>
      </p:sp>
      <p:sp>
        <p:nvSpPr>
          <p:cNvPr id="3" name="Pfeil nach rechts 2"/>
          <p:cNvSpPr/>
          <p:nvPr/>
        </p:nvSpPr>
        <p:spPr>
          <a:xfrm>
            <a:off x="3236925" y="3634603"/>
            <a:ext cx="417093" cy="105422"/>
          </a:xfrm>
          <a:prstGeom prst="rightArrow">
            <a:avLst/>
          </a:prstGeom>
          <a:solidFill>
            <a:srgbClr val="F15A20"/>
          </a:solidFill>
          <a:ln>
            <a:solidFill>
              <a:srgbClr val="F15A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32">
              <a:defRPr/>
            </a:pPr>
            <a:endParaRPr lang="de-DE" sz="1350">
              <a:solidFill>
                <a:prstClr val="white"/>
              </a:solidFill>
              <a:latin typeface="Calibri"/>
            </a:endParaRPr>
          </a:p>
        </p:txBody>
      </p:sp>
      <p:sp>
        <p:nvSpPr>
          <p:cNvPr id="4" name="Textfeld 3"/>
          <p:cNvSpPr txBox="1"/>
          <p:nvPr/>
        </p:nvSpPr>
        <p:spPr>
          <a:xfrm>
            <a:off x="1725770" y="3386464"/>
            <a:ext cx="1438496" cy="1015663"/>
          </a:xfrm>
          <a:prstGeom prst="rect">
            <a:avLst/>
          </a:prstGeom>
          <a:noFill/>
        </p:spPr>
        <p:txBody>
          <a:bodyPr wrap="square" rtlCol="0">
            <a:spAutoFit/>
          </a:bodyPr>
          <a:lstStyle/>
          <a:p>
            <a:pPr algn="ctr" defTabSz="685732">
              <a:defRPr/>
            </a:pPr>
            <a:r>
              <a:rPr lang="de-DE" sz="1200">
                <a:solidFill>
                  <a:prstClr val="black"/>
                </a:solidFill>
                <a:latin typeface="Calibri"/>
              </a:rPr>
              <a:t>TKI</a:t>
            </a:r>
          </a:p>
          <a:p>
            <a:pPr algn="ctr" defTabSz="685732">
              <a:defRPr/>
            </a:pPr>
            <a:r>
              <a:rPr lang="de-DE" sz="1200">
                <a:solidFill>
                  <a:prstClr val="black"/>
                </a:solidFill>
                <a:latin typeface="Calibri"/>
              </a:rPr>
              <a:t>(</a:t>
            </a:r>
            <a:r>
              <a:rPr lang="de-DE" sz="1200" err="1">
                <a:solidFill>
                  <a:prstClr val="black"/>
                </a:solidFill>
                <a:latin typeface="Calibri"/>
              </a:rPr>
              <a:t>Dasatinib</a:t>
            </a:r>
            <a:r>
              <a:rPr lang="de-DE" sz="1200">
                <a:solidFill>
                  <a:prstClr val="black"/>
                </a:solidFill>
                <a:latin typeface="Calibri"/>
              </a:rPr>
              <a:t>)</a:t>
            </a:r>
          </a:p>
          <a:p>
            <a:pPr algn="ctr" defTabSz="685732">
              <a:defRPr/>
            </a:pPr>
            <a:r>
              <a:rPr lang="de-DE" sz="1200" err="1">
                <a:solidFill>
                  <a:prstClr val="black"/>
                </a:solidFill>
                <a:latin typeface="Calibri"/>
              </a:rPr>
              <a:t>Inhibits</a:t>
            </a:r>
            <a:r>
              <a:rPr lang="de-DE" sz="1200">
                <a:solidFill>
                  <a:prstClr val="black"/>
                </a:solidFill>
                <a:latin typeface="Calibri"/>
              </a:rPr>
              <a:t> </a:t>
            </a:r>
            <a:r>
              <a:rPr lang="de-DE" sz="1200" err="1">
                <a:solidFill>
                  <a:prstClr val="black"/>
                </a:solidFill>
                <a:latin typeface="Calibri"/>
              </a:rPr>
              <a:t>Lck</a:t>
            </a:r>
            <a:r>
              <a:rPr lang="de-DE" sz="1200">
                <a:solidFill>
                  <a:prstClr val="black"/>
                </a:solidFill>
                <a:latin typeface="Calibri"/>
              </a:rPr>
              <a:t> </a:t>
            </a:r>
            <a:r>
              <a:rPr lang="de-DE" sz="1200" err="1">
                <a:solidFill>
                  <a:prstClr val="black"/>
                </a:solidFill>
                <a:latin typeface="Calibri"/>
              </a:rPr>
              <a:t>phosphorylation</a:t>
            </a:r>
            <a:r>
              <a:rPr lang="de-DE" sz="1200">
                <a:solidFill>
                  <a:prstClr val="black"/>
                </a:solidFill>
                <a:latin typeface="Calibri"/>
              </a:rPr>
              <a:t> </a:t>
            </a:r>
            <a:r>
              <a:rPr lang="de-DE" sz="1200" err="1">
                <a:solidFill>
                  <a:prstClr val="black"/>
                </a:solidFill>
                <a:latin typeface="Calibri"/>
              </a:rPr>
              <a:t>and</a:t>
            </a:r>
            <a:r>
              <a:rPr lang="de-DE" sz="1200">
                <a:solidFill>
                  <a:prstClr val="black"/>
                </a:solidFill>
                <a:latin typeface="Calibri"/>
              </a:rPr>
              <a:t> NFAT </a:t>
            </a:r>
            <a:r>
              <a:rPr lang="de-DE" sz="1200" err="1">
                <a:solidFill>
                  <a:prstClr val="black"/>
                </a:solidFill>
                <a:latin typeface="Calibri"/>
              </a:rPr>
              <a:t>induction</a:t>
            </a:r>
            <a:endParaRPr lang="de-DE" sz="1200">
              <a:solidFill>
                <a:prstClr val="black"/>
              </a:solidFill>
              <a:latin typeface="Calibri"/>
            </a:endParaRPr>
          </a:p>
        </p:txBody>
      </p:sp>
    </p:spTree>
    <p:extLst>
      <p:ext uri="{BB962C8B-B14F-4D97-AF65-F5344CB8AC3E}">
        <p14:creationId xmlns:p14="http://schemas.microsoft.com/office/powerpoint/2010/main" val="3563773054"/>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3"/>
          <p:cNvSpPr txBox="1">
            <a:spLocks noChangeArrowheads="1"/>
          </p:cNvSpPr>
          <p:nvPr/>
        </p:nvSpPr>
        <p:spPr bwMode="auto">
          <a:xfrm>
            <a:off x="596" y="111621"/>
            <a:ext cx="914281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685732" eaLnBrk="1" hangingPunct="1">
              <a:defRPr/>
            </a:pPr>
            <a:r>
              <a:rPr lang="de-DE" sz="2100" b="1">
                <a:solidFill>
                  <a:srgbClr val="4A40AC"/>
                </a:solidFill>
                <a:latin typeface="Arial" panose="020B0604020202020204"/>
                <a:cs typeface="Arial" charset="0"/>
              </a:rPr>
              <a:t>The TKI Dasatinib Switches CAR T Cells OFF In Vitro</a:t>
            </a:r>
          </a:p>
        </p:txBody>
      </p:sp>
      <p:sp>
        <p:nvSpPr>
          <p:cNvPr id="4" name="Textfeld 6">
            <a:extLst>
              <a:ext uri="{FF2B5EF4-FFF2-40B4-BE49-F238E27FC236}">
                <a16:creationId xmlns:a16="http://schemas.microsoft.com/office/drawing/2014/main" id="{8B7E5319-C275-4495-9B81-688581597A29}"/>
              </a:ext>
            </a:extLst>
          </p:cNvPr>
          <p:cNvSpPr txBox="1">
            <a:spLocks noChangeArrowheads="1"/>
          </p:cNvSpPr>
          <p:nvPr/>
        </p:nvSpPr>
        <p:spPr bwMode="auto">
          <a:xfrm>
            <a:off x="1627609" y="4366485"/>
            <a:ext cx="5637518"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14300" indent="-1143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indent="0" algn="ctr" defTabSz="685732" eaLnBrk="1" hangingPunct="1">
              <a:defRPr/>
            </a:pPr>
            <a:r>
              <a:rPr lang="en-US" sz="1350" b="1">
                <a:solidFill>
                  <a:srgbClr val="4F88C2"/>
                </a:solidFill>
                <a:latin typeface="Calibri" pitchFamily="34" charset="0"/>
                <a:cs typeface="Arial" charset="0"/>
                <a:sym typeface="Wingdings" pitchFamily="2" charset="2"/>
              </a:rPr>
              <a:t>Dasatinib exerts superior control over CAR T than dexamethasone.</a:t>
            </a:r>
          </a:p>
          <a:p>
            <a:pPr marL="0" indent="0" algn="ctr" defTabSz="685732" eaLnBrk="1" hangingPunct="1">
              <a:defRPr/>
            </a:pPr>
            <a:r>
              <a:rPr lang="en-US" sz="1350" b="1">
                <a:solidFill>
                  <a:srgbClr val="4F88C2"/>
                </a:solidFill>
                <a:latin typeface="Calibri" pitchFamily="34" charset="0"/>
                <a:cs typeface="Arial" charset="0"/>
                <a:sym typeface="Wingdings" pitchFamily="2" charset="2"/>
              </a:rPr>
              <a:t>Dasatinib blockade is reversible; no decrease in CAR T count/viability.</a:t>
            </a:r>
          </a:p>
        </p:txBody>
      </p:sp>
      <p:sp>
        <p:nvSpPr>
          <p:cNvPr id="5" name="Abgerundetes Rechteck 99">
            <a:extLst>
              <a:ext uri="{FF2B5EF4-FFF2-40B4-BE49-F238E27FC236}">
                <a16:creationId xmlns:a16="http://schemas.microsoft.com/office/drawing/2014/main" id="{16BBE4B4-966C-409B-B9A5-63CB2F1BFEAD}"/>
              </a:ext>
            </a:extLst>
          </p:cNvPr>
          <p:cNvSpPr>
            <a:spLocks noChangeArrowheads="1"/>
          </p:cNvSpPr>
          <p:nvPr/>
        </p:nvSpPr>
        <p:spPr bwMode="auto">
          <a:xfrm>
            <a:off x="1627609" y="4372184"/>
            <a:ext cx="5637518" cy="469649"/>
          </a:xfrm>
          <a:prstGeom prst="roundRect">
            <a:avLst>
              <a:gd name="adj" fmla="val 16667"/>
            </a:avLst>
          </a:prstGeom>
          <a:noFill/>
          <a:ln w="25400" algn="ctr">
            <a:solidFill>
              <a:srgbClr val="1E4F7A"/>
            </a:solidFill>
            <a:round/>
            <a:headEnd/>
            <a:tailEnd/>
          </a:ln>
        </p:spPr>
        <p:txBody>
          <a:bodyPr anchor="ctr"/>
          <a:lstStyle/>
          <a:p>
            <a:pPr algn="ctr" defTabSz="685732">
              <a:defRPr/>
            </a:pPr>
            <a:endParaRPr lang="de-DE" sz="1350" kern="0">
              <a:solidFill>
                <a:srgbClr val="FFFFFF"/>
              </a:solidFill>
              <a:latin typeface="Arial"/>
              <a:cs typeface="Arial" charset="0"/>
            </a:endParaRPr>
          </a:p>
        </p:txBody>
      </p:sp>
      <p:pic>
        <p:nvPicPr>
          <p:cNvPr id="6" name="Grafik 5">
            <a:extLst>
              <a:ext uri="{FF2B5EF4-FFF2-40B4-BE49-F238E27FC236}">
                <a16:creationId xmlns:a16="http://schemas.microsoft.com/office/drawing/2014/main" id="{8797369A-8E79-4BC6-9B25-780125E5EB4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627611" y="789786"/>
            <a:ext cx="2136553" cy="3108785"/>
          </a:xfrm>
          <a:prstGeom prst="rect">
            <a:avLst/>
          </a:prstGeom>
        </p:spPr>
      </p:pic>
      <p:sp>
        <p:nvSpPr>
          <p:cNvPr id="10" name="Foliennummernplatzhalter 3"/>
          <p:cNvSpPr txBox="1">
            <a:spLocks/>
          </p:cNvSpPr>
          <p:nvPr/>
        </p:nvSpPr>
        <p:spPr>
          <a:xfrm>
            <a:off x="6263970" y="4927559"/>
            <a:ext cx="561902" cy="182142"/>
          </a:xfrm>
          <a:prstGeom prst="rect">
            <a:avLst/>
          </a:prstGeom>
        </p:spPr>
        <p:txBody>
          <a:bodyPr lIns="0" rIns="0"/>
          <a:lstStyle>
            <a:defPPr>
              <a:defRPr lang="es-ES"/>
            </a:defPPr>
            <a:lvl1pPr algn="r" rtl="0" fontAlgn="base">
              <a:spcBef>
                <a:spcPct val="0"/>
              </a:spcBef>
              <a:spcAft>
                <a:spcPct val="0"/>
              </a:spcAft>
              <a:defRPr sz="1000" b="1" kern="1200">
                <a:solidFill>
                  <a:schemeClr val="bg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defTabSz="685732" fontAlgn="auto">
              <a:spcBef>
                <a:spcPts val="0"/>
              </a:spcBef>
              <a:spcAft>
                <a:spcPts val="0"/>
              </a:spcAft>
              <a:defRPr/>
            </a:pPr>
            <a:fld id="{37A20298-986E-4734-B951-F2C952E09839}" type="slidenum">
              <a:rPr lang="de-DE" sz="750">
                <a:solidFill>
                  <a:srgbClr val="FFFFFF"/>
                </a:solidFill>
                <a:latin typeface="Arial"/>
              </a:rPr>
              <a:pPr defTabSz="685732" fontAlgn="auto">
                <a:spcBef>
                  <a:spcPts val="0"/>
                </a:spcBef>
                <a:spcAft>
                  <a:spcPts val="0"/>
                </a:spcAft>
                <a:defRPr/>
              </a:pPr>
              <a:t>162</a:t>
            </a:fld>
            <a:endParaRPr lang="de-DE" sz="750">
              <a:solidFill>
                <a:srgbClr val="FFFFFF"/>
              </a:solidFill>
              <a:latin typeface="Arial"/>
            </a:endParaRPr>
          </a:p>
        </p:txBody>
      </p:sp>
      <p:grpSp>
        <p:nvGrpSpPr>
          <p:cNvPr id="13" name="Gruppieren 12"/>
          <p:cNvGrpSpPr/>
          <p:nvPr/>
        </p:nvGrpSpPr>
        <p:grpSpPr>
          <a:xfrm>
            <a:off x="3978011" y="688061"/>
            <a:ext cx="3433344" cy="3725930"/>
            <a:chOff x="5385020" y="1052737"/>
            <a:chExt cx="4578388" cy="4968553"/>
          </a:xfrm>
        </p:grpSpPr>
        <p:grpSp>
          <p:nvGrpSpPr>
            <p:cNvPr id="7" name="Gruppieren 6"/>
            <p:cNvGrpSpPr/>
            <p:nvPr/>
          </p:nvGrpSpPr>
          <p:grpSpPr>
            <a:xfrm>
              <a:off x="5385020" y="3435149"/>
              <a:ext cx="4578388" cy="2586141"/>
              <a:chOff x="3824429" y="896369"/>
              <a:chExt cx="4578388" cy="2586141"/>
            </a:xfrm>
          </p:grpSpPr>
          <p:pic>
            <p:nvPicPr>
              <p:cNvPr id="8" name="Picture 2">
                <a:extLst>
                  <a:ext uri="{FF2B5EF4-FFF2-40B4-BE49-F238E27FC236}">
                    <a16:creationId xmlns:a16="http://schemas.microsoft.com/office/drawing/2014/main" id="{C32778BF-F636-4BFC-B412-89CC3124918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17734"/>
              <a:stretch/>
            </p:blipFill>
            <p:spPr bwMode="auto">
              <a:xfrm>
                <a:off x="3824429" y="896369"/>
                <a:ext cx="3600400" cy="2586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feld 8"/>
              <p:cNvSpPr txBox="1"/>
              <p:nvPr/>
            </p:nvSpPr>
            <p:spPr>
              <a:xfrm>
                <a:off x="7352820" y="1616450"/>
                <a:ext cx="1049997" cy="1277440"/>
              </a:xfrm>
              <a:prstGeom prst="rect">
                <a:avLst/>
              </a:prstGeom>
              <a:noFill/>
            </p:spPr>
            <p:txBody>
              <a:bodyPr wrap="none" rtlCol="0">
                <a:spAutoFit/>
              </a:bodyPr>
              <a:lstStyle/>
              <a:p>
                <a:pPr defTabSz="685732">
                  <a:defRPr/>
                </a:pPr>
                <a:r>
                  <a:rPr lang="en-US" sz="1125">
                    <a:solidFill>
                      <a:srgbClr val="000000"/>
                    </a:solidFill>
                    <a:latin typeface="Calibri" panose="020F0502020204030204" pitchFamily="34" charset="0"/>
                    <a:cs typeface="Arial" charset="0"/>
                  </a:rPr>
                  <a:t>Untreated</a:t>
                </a:r>
              </a:p>
              <a:p>
                <a:pPr defTabSz="685732">
                  <a:defRPr/>
                </a:pPr>
                <a:r>
                  <a:rPr lang="en-US" sz="1125">
                    <a:solidFill>
                      <a:srgbClr val="000000"/>
                    </a:solidFill>
                    <a:latin typeface="Calibri" panose="020F0502020204030204" pitchFamily="34" charset="0"/>
                    <a:cs typeface="Arial" charset="0"/>
                  </a:rPr>
                  <a:t>12.5 nM</a:t>
                </a:r>
              </a:p>
              <a:p>
                <a:pPr defTabSz="685732">
                  <a:defRPr/>
                </a:pPr>
                <a:r>
                  <a:rPr lang="en-US" sz="1125">
                    <a:solidFill>
                      <a:srgbClr val="000000"/>
                    </a:solidFill>
                    <a:latin typeface="Calibri" panose="020F0502020204030204" pitchFamily="34" charset="0"/>
                    <a:cs typeface="Arial" charset="0"/>
                  </a:rPr>
                  <a:t>25 nM</a:t>
                </a:r>
              </a:p>
              <a:p>
                <a:pPr defTabSz="685732">
                  <a:defRPr/>
                </a:pPr>
                <a:r>
                  <a:rPr lang="en-US" sz="1125">
                    <a:solidFill>
                      <a:srgbClr val="000000"/>
                    </a:solidFill>
                    <a:latin typeface="Calibri" panose="020F0502020204030204" pitchFamily="34" charset="0"/>
                    <a:cs typeface="Arial" charset="0"/>
                  </a:rPr>
                  <a:t>50 nM</a:t>
                </a:r>
              </a:p>
              <a:p>
                <a:pPr defTabSz="685732">
                  <a:defRPr/>
                </a:pPr>
                <a:r>
                  <a:rPr lang="en-US" sz="1125">
                    <a:solidFill>
                      <a:srgbClr val="000000"/>
                    </a:solidFill>
                    <a:latin typeface="Calibri" panose="020F0502020204030204" pitchFamily="34" charset="0"/>
                    <a:cs typeface="Arial" charset="0"/>
                  </a:rPr>
                  <a:t>100 nM</a:t>
                </a:r>
              </a:p>
            </p:txBody>
          </p:sp>
        </p:grpSp>
        <p:pic>
          <p:nvPicPr>
            <p:cNvPr id="11"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85024" y="1052737"/>
              <a:ext cx="1719091" cy="1862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255576" y="1052739"/>
              <a:ext cx="2512835" cy="2847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4" name="Rechteck 13"/>
          <p:cNvSpPr/>
          <p:nvPr/>
        </p:nvSpPr>
        <p:spPr>
          <a:xfrm>
            <a:off x="5804029" y="4895478"/>
            <a:ext cx="3339376" cy="253916"/>
          </a:xfrm>
          <a:prstGeom prst="rect">
            <a:avLst/>
          </a:prstGeom>
        </p:spPr>
        <p:txBody>
          <a:bodyPr wrap="none" anchor="b" anchorCtr="0">
            <a:spAutoFit/>
          </a:bodyPr>
          <a:lstStyle/>
          <a:p>
            <a:pPr algn="r" defTabSz="685732" fontAlgn="base">
              <a:spcBef>
                <a:spcPct val="0"/>
              </a:spcBef>
              <a:spcAft>
                <a:spcPct val="0"/>
              </a:spcAft>
              <a:defRPr/>
            </a:pPr>
            <a:r>
              <a:rPr lang="de-DE" sz="1050">
                <a:solidFill>
                  <a:srgbClr val="000000"/>
                </a:solidFill>
                <a:latin typeface="Calibri" panose="020F0502020204030204" pitchFamily="34" charset="0"/>
                <a:cs typeface="Calibri" panose="020F0502020204030204" pitchFamily="34" charset="0"/>
              </a:rPr>
              <a:t>Mestermann K, et al. </a:t>
            </a:r>
            <a:r>
              <a:rPr lang="de-DE" sz="1050" i="1">
                <a:solidFill>
                  <a:srgbClr val="000000"/>
                </a:solidFill>
                <a:latin typeface="Calibri" panose="020F0502020204030204" pitchFamily="34" charset="0"/>
                <a:cs typeface="Calibri" panose="020F0502020204030204" pitchFamily="34" charset="0"/>
              </a:rPr>
              <a:t>Sci Transl Med</a:t>
            </a:r>
            <a:r>
              <a:rPr lang="de-DE" sz="1050">
                <a:solidFill>
                  <a:srgbClr val="000000"/>
                </a:solidFill>
                <a:latin typeface="Calibri" panose="020F0502020204030204" pitchFamily="34" charset="0"/>
                <a:cs typeface="Calibri" panose="020F0502020204030204" pitchFamily="34" charset="0"/>
              </a:rPr>
              <a:t>. 2019;11:eeaau5907.</a:t>
            </a:r>
          </a:p>
        </p:txBody>
      </p:sp>
    </p:spTree>
    <p:extLst>
      <p:ext uri="{BB962C8B-B14F-4D97-AF65-F5344CB8AC3E}">
        <p14:creationId xmlns:p14="http://schemas.microsoft.com/office/powerpoint/2010/main" val="610378912"/>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3"/>
          <p:cNvSpPr txBox="1">
            <a:spLocks noChangeArrowheads="1"/>
          </p:cNvSpPr>
          <p:nvPr/>
        </p:nvSpPr>
        <p:spPr bwMode="auto">
          <a:xfrm>
            <a:off x="596" y="105593"/>
            <a:ext cx="914281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685732" eaLnBrk="1" hangingPunct="1">
              <a:defRPr/>
            </a:pPr>
            <a:r>
              <a:rPr lang="de-DE" sz="2100" b="1">
                <a:solidFill>
                  <a:srgbClr val="4A40AC"/>
                </a:solidFill>
                <a:cs typeface="Arial" panose="020B0604020202020204" pitchFamily="34" charset="0"/>
              </a:rPr>
              <a:t>Dasatinib Prevents the Development of Severe CRS</a:t>
            </a:r>
            <a:endParaRPr lang="de-DE" sz="2100" b="1" i="1">
              <a:solidFill>
                <a:srgbClr val="4A40AC"/>
              </a:solidFill>
              <a:cs typeface="Arial" panose="020B0604020202020204" pitchFamily="34" charset="0"/>
            </a:endParaRPr>
          </a:p>
        </p:txBody>
      </p:sp>
      <p:sp>
        <p:nvSpPr>
          <p:cNvPr id="4" name="Rechteck 3"/>
          <p:cNvSpPr/>
          <p:nvPr/>
        </p:nvSpPr>
        <p:spPr>
          <a:xfrm>
            <a:off x="5806791" y="3380882"/>
            <a:ext cx="283166" cy="215996"/>
          </a:xfrm>
          <a:prstGeom prst="rect">
            <a:avLst/>
          </a:prstGeom>
          <a:solidFill>
            <a:srgbClr val="FFFFFF"/>
          </a:solidFill>
          <a:ln w="25400" cap="flat" cmpd="sng" algn="ctr">
            <a:noFill/>
            <a:prstDash val="solid"/>
          </a:ln>
          <a:effectLst/>
        </p:spPr>
        <p:txBody>
          <a:bodyPr rtlCol="0" anchor="ctr"/>
          <a:lstStyle/>
          <a:p>
            <a:pPr algn="ctr" defTabSz="685732">
              <a:defRPr/>
            </a:pPr>
            <a:endParaRPr lang="de-DE" sz="1350" kern="0">
              <a:solidFill>
                <a:srgbClr val="FFFFFF"/>
              </a:solidFill>
              <a:latin typeface="Arial"/>
              <a:cs typeface="Arial" charset="0"/>
            </a:endParaRPr>
          </a:p>
        </p:txBody>
      </p:sp>
      <p:pic>
        <p:nvPicPr>
          <p:cNvPr id="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710055" y="680654"/>
            <a:ext cx="5719018" cy="1165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Foliennummernplatzhalter 2"/>
          <p:cNvSpPr txBox="1">
            <a:spLocks/>
          </p:cNvSpPr>
          <p:nvPr/>
        </p:nvSpPr>
        <p:spPr>
          <a:xfrm>
            <a:off x="6263970" y="4927559"/>
            <a:ext cx="561902" cy="182142"/>
          </a:xfrm>
          <a:prstGeom prst="rect">
            <a:avLst/>
          </a:prstGeom>
        </p:spPr>
        <p:txBody>
          <a:bodyPr lIns="0" rIns="0"/>
          <a:lstStyle>
            <a:defPPr>
              <a:defRPr lang="es-ES"/>
            </a:defPPr>
            <a:lvl1pPr algn="r" rtl="0" fontAlgn="base">
              <a:spcBef>
                <a:spcPct val="0"/>
              </a:spcBef>
              <a:spcAft>
                <a:spcPct val="0"/>
              </a:spcAft>
              <a:defRPr sz="1000" b="1" kern="1200">
                <a:solidFill>
                  <a:schemeClr val="bg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defTabSz="685732" fontAlgn="auto">
              <a:spcBef>
                <a:spcPts val="0"/>
              </a:spcBef>
              <a:spcAft>
                <a:spcPts val="0"/>
              </a:spcAft>
              <a:defRPr/>
            </a:pPr>
            <a:fld id="{37A20298-986E-4734-B951-F2C952E09839}" type="slidenum">
              <a:rPr lang="de-DE" sz="750">
                <a:solidFill>
                  <a:srgbClr val="FFFFFF"/>
                </a:solidFill>
                <a:latin typeface="Arial"/>
              </a:rPr>
              <a:pPr defTabSz="685732" fontAlgn="auto">
                <a:spcBef>
                  <a:spcPts val="0"/>
                </a:spcBef>
                <a:spcAft>
                  <a:spcPts val="0"/>
                </a:spcAft>
                <a:defRPr/>
              </a:pPr>
              <a:t>163</a:t>
            </a:fld>
            <a:endParaRPr lang="de-DE" sz="750">
              <a:solidFill>
                <a:srgbClr val="FFFFFF"/>
              </a:solidFill>
              <a:latin typeface="Arial"/>
            </a:endParaRPr>
          </a:p>
        </p:txBody>
      </p:sp>
      <p:grpSp>
        <p:nvGrpSpPr>
          <p:cNvPr id="8" name="Gruppieren 7"/>
          <p:cNvGrpSpPr/>
          <p:nvPr/>
        </p:nvGrpSpPr>
        <p:grpSpPr>
          <a:xfrm>
            <a:off x="1764053" y="4260565"/>
            <a:ext cx="5291900" cy="300428"/>
            <a:chOff x="641420" y="5346026"/>
            <a:chExt cx="11374608" cy="366656"/>
          </a:xfrm>
        </p:grpSpPr>
        <p:sp>
          <p:nvSpPr>
            <p:cNvPr id="9" name="Abgerundetes Rechteck 8"/>
            <p:cNvSpPr>
              <a:spLocks noChangeArrowheads="1"/>
            </p:cNvSpPr>
            <p:nvPr/>
          </p:nvSpPr>
          <p:spPr bwMode="auto">
            <a:xfrm>
              <a:off x="689125" y="5346027"/>
              <a:ext cx="11326903" cy="366655"/>
            </a:xfrm>
            <a:prstGeom prst="roundRect">
              <a:avLst>
                <a:gd name="adj" fmla="val 16667"/>
              </a:avLst>
            </a:prstGeom>
            <a:noFill/>
            <a:ln w="25400" algn="ctr">
              <a:solidFill>
                <a:srgbClr val="1E4F7A"/>
              </a:solidFill>
              <a:round/>
              <a:headEnd/>
              <a:tailEnd/>
            </a:ln>
          </p:spPr>
          <p:txBody>
            <a:bodyPr anchor="ctr"/>
            <a:lstStyle/>
            <a:p>
              <a:pPr algn="ctr" defTabSz="685732">
                <a:defRPr/>
              </a:pPr>
              <a:endParaRPr lang="de-DE" sz="1200" kern="0">
                <a:solidFill>
                  <a:srgbClr val="1E4F7A"/>
                </a:solidFill>
                <a:latin typeface="Calibri"/>
                <a:cs typeface="Arial" charset="0"/>
              </a:endParaRPr>
            </a:p>
          </p:txBody>
        </p:sp>
        <p:sp>
          <p:nvSpPr>
            <p:cNvPr id="10" name="Textfeld 6"/>
            <p:cNvSpPr txBox="1">
              <a:spLocks noChangeArrowheads="1"/>
            </p:cNvSpPr>
            <p:nvPr/>
          </p:nvSpPr>
          <p:spPr bwMode="auto">
            <a:xfrm>
              <a:off x="641420" y="5346026"/>
              <a:ext cx="11374608" cy="353557"/>
            </a:xfrm>
            <a:prstGeom prst="rect">
              <a:avLst/>
            </a:prstGeom>
            <a:noFill/>
            <a:ln w="9525">
              <a:noFill/>
              <a:miter lim="800000"/>
              <a:headEnd/>
              <a:tailEnd/>
            </a:ln>
          </p:spPr>
          <p:txBody>
            <a:bodyPr wrap="square">
              <a:spAutoFit/>
            </a:bodyPr>
            <a:lstStyle/>
            <a:p>
              <a:pPr defTabSz="685732">
                <a:lnSpc>
                  <a:spcPct val="114000"/>
                </a:lnSpc>
                <a:buClr>
                  <a:srgbClr val="161616"/>
                </a:buClr>
                <a:defRPr/>
              </a:pPr>
              <a:r>
                <a:rPr lang="de-DE" sz="1200" b="1" kern="0">
                  <a:solidFill>
                    <a:srgbClr val="1E4F7A"/>
                  </a:solidFill>
                  <a:latin typeface="Calibri" pitchFamily="34" charset="0"/>
                  <a:cs typeface="Arial" charset="0"/>
                  <a:sym typeface="Wingdings" pitchFamily="2" charset="2"/>
                </a:rPr>
                <a:t>  Dasatinib rescues mice from fatal CRS/no rebound after drug discontinuation</a:t>
              </a:r>
              <a:endParaRPr lang="de-DE" sz="1200" kern="0" baseline="30000">
                <a:solidFill>
                  <a:srgbClr val="1E4F7A"/>
                </a:solidFill>
                <a:latin typeface="Calibri" pitchFamily="34" charset="0"/>
                <a:cs typeface="Arial" charset="0"/>
                <a:sym typeface="Wingdings" pitchFamily="2" charset="2"/>
              </a:endParaRPr>
            </a:p>
          </p:txBody>
        </p:sp>
      </p:grpSp>
      <p:sp>
        <p:nvSpPr>
          <p:cNvPr id="11" name="Rechteck 10"/>
          <p:cNvSpPr/>
          <p:nvPr/>
        </p:nvSpPr>
        <p:spPr bwMode="auto">
          <a:xfrm>
            <a:off x="4410004" y="1275775"/>
            <a:ext cx="1295975" cy="161997"/>
          </a:xfrm>
          <a:prstGeom prst="rect">
            <a:avLst/>
          </a:prstGeom>
          <a:solidFill>
            <a:srgbClr val="EAEAEA">
              <a:lumMod val="10000"/>
            </a:srgbClr>
          </a:solidFill>
          <a:ln w="9525" cap="flat" cmpd="sng" algn="ctr">
            <a:solidFill>
              <a:srgbClr val="000000"/>
            </a:solidFill>
            <a:prstDash val="solid"/>
            <a:round/>
            <a:headEnd type="none" w="med" len="med"/>
            <a:tailEnd type="none" w="med" len="med"/>
          </a:ln>
          <a:effectLst/>
        </p:spPr>
        <p:txBody>
          <a:bodyPr vert="horz" wrap="square" lIns="68571" tIns="34286" rIns="68571" bIns="34286" numCol="1" rtlCol="0" anchor="t" anchorCtr="0" compatLnSpc="1">
            <a:prstTxWarp prst="textNoShape">
              <a:avLst/>
            </a:prstTxWarp>
          </a:bodyPr>
          <a:lstStyle/>
          <a:p>
            <a:pPr algn="ctr" defTabSz="685732">
              <a:defRPr/>
            </a:pPr>
            <a:endParaRPr lang="en-US" sz="2100" kern="0">
              <a:solidFill>
                <a:srgbClr val="EAEAEA">
                  <a:lumMod val="10000"/>
                </a:srgbClr>
              </a:solidFill>
              <a:latin typeface="Arial" charset="0"/>
              <a:cs typeface="Arial" charset="0"/>
            </a:endParaRPr>
          </a:p>
        </p:txBody>
      </p:sp>
      <p:grpSp>
        <p:nvGrpSpPr>
          <p:cNvPr id="15" name="Gruppieren 14"/>
          <p:cNvGrpSpPr/>
          <p:nvPr/>
        </p:nvGrpSpPr>
        <p:grpSpPr>
          <a:xfrm>
            <a:off x="1328624" y="1924506"/>
            <a:ext cx="5983463" cy="2337320"/>
            <a:chOff x="1775520" y="2688433"/>
            <a:chExt cx="7978989" cy="3116832"/>
          </a:xfrm>
        </p:grpSpPr>
        <p:pic>
          <p:nvPicPr>
            <p:cNvPr id="5"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7716"/>
            <a:stretch/>
          </p:blipFill>
          <p:spPr bwMode="auto">
            <a:xfrm>
              <a:off x="6384033" y="2688433"/>
              <a:ext cx="3370476" cy="3116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75520" y="2894837"/>
              <a:ext cx="2568562" cy="2694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884584" y="2902774"/>
              <a:ext cx="2584734" cy="2686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7" name="Rechteck 13">
            <a:extLst>
              <a:ext uri="{FF2B5EF4-FFF2-40B4-BE49-F238E27FC236}">
                <a16:creationId xmlns:a16="http://schemas.microsoft.com/office/drawing/2014/main" id="{6528BBF3-DC26-435F-A957-35380E7DD22C}"/>
              </a:ext>
            </a:extLst>
          </p:cNvPr>
          <p:cNvSpPr/>
          <p:nvPr/>
        </p:nvSpPr>
        <p:spPr>
          <a:xfrm>
            <a:off x="5804029" y="4895478"/>
            <a:ext cx="3339376" cy="253916"/>
          </a:xfrm>
          <a:prstGeom prst="rect">
            <a:avLst/>
          </a:prstGeom>
        </p:spPr>
        <p:txBody>
          <a:bodyPr wrap="none" anchor="b" anchorCtr="0">
            <a:spAutoFit/>
          </a:bodyPr>
          <a:lstStyle/>
          <a:p>
            <a:pPr algn="r" defTabSz="685732" fontAlgn="base">
              <a:spcBef>
                <a:spcPct val="0"/>
              </a:spcBef>
              <a:spcAft>
                <a:spcPct val="0"/>
              </a:spcAft>
              <a:defRPr/>
            </a:pPr>
            <a:r>
              <a:rPr lang="de-DE" sz="1050">
                <a:solidFill>
                  <a:srgbClr val="000000"/>
                </a:solidFill>
                <a:latin typeface="Calibri" panose="020F0502020204030204" pitchFamily="34" charset="0"/>
                <a:cs typeface="Calibri" panose="020F0502020204030204" pitchFamily="34" charset="0"/>
              </a:rPr>
              <a:t>Mestermann K, et al. </a:t>
            </a:r>
            <a:r>
              <a:rPr lang="de-DE" sz="1050" i="1">
                <a:solidFill>
                  <a:srgbClr val="000000"/>
                </a:solidFill>
                <a:latin typeface="Calibri" panose="020F0502020204030204" pitchFamily="34" charset="0"/>
                <a:cs typeface="Calibri" panose="020F0502020204030204" pitchFamily="34" charset="0"/>
              </a:rPr>
              <a:t>Sci Transl Med</a:t>
            </a:r>
            <a:r>
              <a:rPr lang="de-DE" sz="1050">
                <a:solidFill>
                  <a:srgbClr val="000000"/>
                </a:solidFill>
                <a:latin typeface="Calibri" panose="020F0502020204030204" pitchFamily="34" charset="0"/>
                <a:cs typeface="Calibri" panose="020F0502020204030204" pitchFamily="34" charset="0"/>
              </a:rPr>
              <a:t>. 2019;11:eeaau5907.</a:t>
            </a:r>
          </a:p>
        </p:txBody>
      </p:sp>
    </p:spTree>
    <p:extLst>
      <p:ext uri="{BB962C8B-B14F-4D97-AF65-F5344CB8AC3E}">
        <p14:creationId xmlns:p14="http://schemas.microsoft.com/office/powerpoint/2010/main" val="2840126039"/>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1"/>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78483"/>
          <a:stretch/>
        </p:blipFill>
        <p:spPr bwMode="auto">
          <a:xfrm>
            <a:off x="1810921" y="881158"/>
            <a:ext cx="5755923" cy="1462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feld 3"/>
          <p:cNvSpPr txBox="1">
            <a:spLocks noChangeArrowheads="1"/>
          </p:cNvSpPr>
          <p:nvPr/>
        </p:nvSpPr>
        <p:spPr bwMode="auto">
          <a:xfrm>
            <a:off x="596" y="109415"/>
            <a:ext cx="9142809"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685732" eaLnBrk="1" hangingPunct="1">
              <a:defRPr/>
            </a:pPr>
            <a:r>
              <a:rPr lang="de-DE" sz="2100" b="1">
                <a:solidFill>
                  <a:srgbClr val="4A40AC"/>
                </a:solidFill>
                <a:latin typeface="Arial" panose="020B0604020202020204"/>
                <a:cs typeface="Arial" charset="0"/>
              </a:rPr>
              <a:t>Superior Anti-lymphoma Effect After ON/OFF/ON Sequence</a:t>
            </a:r>
          </a:p>
        </p:txBody>
      </p:sp>
      <p:grpSp>
        <p:nvGrpSpPr>
          <p:cNvPr id="5" name="Gruppieren 4"/>
          <p:cNvGrpSpPr/>
          <p:nvPr/>
        </p:nvGrpSpPr>
        <p:grpSpPr>
          <a:xfrm>
            <a:off x="2790034" y="4535948"/>
            <a:ext cx="4234156" cy="314381"/>
            <a:chOff x="641419" y="5346027"/>
            <a:chExt cx="7984283" cy="383684"/>
          </a:xfrm>
        </p:grpSpPr>
        <p:sp>
          <p:nvSpPr>
            <p:cNvPr id="6" name="Abgerundetes Rechteck 5"/>
            <p:cNvSpPr>
              <a:spLocks noChangeArrowheads="1"/>
            </p:cNvSpPr>
            <p:nvPr/>
          </p:nvSpPr>
          <p:spPr bwMode="auto">
            <a:xfrm>
              <a:off x="689125" y="5346027"/>
              <a:ext cx="7526509" cy="366655"/>
            </a:xfrm>
            <a:prstGeom prst="roundRect">
              <a:avLst>
                <a:gd name="adj" fmla="val 16667"/>
              </a:avLst>
            </a:prstGeom>
            <a:noFill/>
            <a:ln w="25400" algn="ctr">
              <a:solidFill>
                <a:srgbClr val="1E4F7A"/>
              </a:solidFill>
              <a:round/>
              <a:headEnd/>
              <a:tailEnd/>
            </a:ln>
          </p:spPr>
          <p:txBody>
            <a:bodyPr anchor="ctr"/>
            <a:lstStyle/>
            <a:p>
              <a:pPr algn="ctr" defTabSz="685732">
                <a:defRPr/>
              </a:pPr>
              <a:endParaRPr lang="de-DE" sz="1350" kern="0">
                <a:solidFill>
                  <a:srgbClr val="1E4F7A"/>
                </a:solidFill>
                <a:latin typeface="Calibri"/>
                <a:cs typeface="Arial" charset="0"/>
              </a:endParaRPr>
            </a:p>
          </p:txBody>
        </p:sp>
        <p:sp>
          <p:nvSpPr>
            <p:cNvPr id="7" name="Textfeld 6"/>
            <p:cNvSpPr txBox="1">
              <a:spLocks noChangeArrowheads="1"/>
            </p:cNvSpPr>
            <p:nvPr/>
          </p:nvSpPr>
          <p:spPr bwMode="auto">
            <a:xfrm>
              <a:off x="641419" y="5346027"/>
              <a:ext cx="7984283" cy="383684"/>
            </a:xfrm>
            <a:prstGeom prst="rect">
              <a:avLst/>
            </a:prstGeom>
            <a:noFill/>
            <a:ln w="9525">
              <a:noFill/>
              <a:miter lim="800000"/>
              <a:headEnd/>
              <a:tailEnd/>
            </a:ln>
          </p:spPr>
          <p:txBody>
            <a:bodyPr wrap="square">
              <a:spAutoFit/>
            </a:bodyPr>
            <a:lstStyle/>
            <a:p>
              <a:pPr defTabSz="685732">
                <a:lnSpc>
                  <a:spcPct val="114000"/>
                </a:lnSpc>
                <a:buClr>
                  <a:srgbClr val="161616"/>
                </a:buClr>
                <a:defRPr/>
              </a:pPr>
              <a:r>
                <a:rPr lang="de-DE" sz="1350" b="1" kern="0">
                  <a:solidFill>
                    <a:srgbClr val="1E4F7A"/>
                  </a:solidFill>
                  <a:latin typeface="Calibri" pitchFamily="34" charset="0"/>
                  <a:cs typeface="Arial" charset="0"/>
                  <a:sym typeface="Wingdings" pitchFamily="2" charset="2"/>
                </a:rPr>
                <a:t>  Dasatinib prevents AICD and CAR T-cell exhaustion </a:t>
              </a:r>
              <a:endParaRPr lang="de-DE" sz="1350" kern="0" baseline="30000">
                <a:solidFill>
                  <a:srgbClr val="1E4F7A"/>
                </a:solidFill>
                <a:latin typeface="Calibri" pitchFamily="34" charset="0"/>
                <a:cs typeface="Arial" charset="0"/>
                <a:sym typeface="Wingdings" pitchFamily="2" charset="2"/>
              </a:endParaRPr>
            </a:p>
          </p:txBody>
        </p:sp>
      </p:grpSp>
      <p:grpSp>
        <p:nvGrpSpPr>
          <p:cNvPr id="8" name="Gruppieren 7">
            <a:extLst>
              <a:ext uri="{FF2B5EF4-FFF2-40B4-BE49-F238E27FC236}">
                <a16:creationId xmlns:a16="http://schemas.microsoft.com/office/drawing/2014/main" id="{E0119D22-A126-42ED-9622-1E43835F2720}"/>
              </a:ext>
            </a:extLst>
          </p:cNvPr>
          <p:cNvGrpSpPr/>
          <p:nvPr/>
        </p:nvGrpSpPr>
        <p:grpSpPr>
          <a:xfrm>
            <a:off x="3028267" y="1848076"/>
            <a:ext cx="3995924" cy="2645950"/>
            <a:chOff x="5811724" y="2899186"/>
            <a:chExt cx="5918584" cy="3633962"/>
          </a:xfrm>
        </p:grpSpPr>
        <p:pic>
          <p:nvPicPr>
            <p:cNvPr id="9" name="Grafik 8">
              <a:extLst>
                <a:ext uri="{FF2B5EF4-FFF2-40B4-BE49-F238E27FC236}">
                  <a16:creationId xmlns:a16="http://schemas.microsoft.com/office/drawing/2014/main" id="{38937F01-C6C7-47C8-9F6E-F1A722B1BAC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11724" y="2899186"/>
              <a:ext cx="5918584" cy="3633962"/>
            </a:xfrm>
            <a:prstGeom prst="rect">
              <a:avLst/>
            </a:prstGeom>
          </p:spPr>
        </p:pic>
        <p:sp>
          <p:nvSpPr>
            <p:cNvPr id="10" name="Ellipse 9">
              <a:extLst>
                <a:ext uri="{FF2B5EF4-FFF2-40B4-BE49-F238E27FC236}">
                  <a16:creationId xmlns:a16="http://schemas.microsoft.com/office/drawing/2014/main" id="{8B33FCC8-8AFF-47F2-974F-F5139D513FE8}"/>
                </a:ext>
              </a:extLst>
            </p:cNvPr>
            <p:cNvSpPr/>
            <p:nvPr/>
          </p:nvSpPr>
          <p:spPr>
            <a:xfrm>
              <a:off x="5811724" y="2974488"/>
              <a:ext cx="392655" cy="454511"/>
            </a:xfrm>
            <a:prstGeom prst="ellipse">
              <a:avLst/>
            </a:prstGeom>
            <a:solidFill>
              <a:srgbClr val="FFFFFF"/>
            </a:solidFill>
            <a:ln w="25400" cap="flat" cmpd="sng" algn="ctr">
              <a:solidFill>
                <a:srgbClr val="FFFFFF"/>
              </a:solidFill>
              <a:prstDash val="solid"/>
            </a:ln>
            <a:effectLst/>
          </p:spPr>
          <p:txBody>
            <a:bodyPr rtlCol="0" anchor="ctr"/>
            <a:lstStyle/>
            <a:p>
              <a:pPr algn="ctr" defTabSz="685732">
                <a:defRPr/>
              </a:pPr>
              <a:endParaRPr lang="de-DE" sz="1350" kern="0">
                <a:solidFill>
                  <a:srgbClr val="FFFFFF"/>
                </a:solidFill>
                <a:latin typeface="Arial"/>
                <a:cs typeface="Arial" charset="0"/>
              </a:endParaRPr>
            </a:p>
          </p:txBody>
        </p:sp>
      </p:grpSp>
      <p:sp>
        <p:nvSpPr>
          <p:cNvPr id="11" name="Textfeld 10"/>
          <p:cNvSpPr txBox="1"/>
          <p:nvPr/>
        </p:nvSpPr>
        <p:spPr>
          <a:xfrm>
            <a:off x="201268" y="2674827"/>
            <a:ext cx="2801579" cy="1015663"/>
          </a:xfrm>
          <a:prstGeom prst="rect">
            <a:avLst/>
          </a:prstGeom>
          <a:solidFill>
            <a:srgbClr val="FFFFFF"/>
          </a:solidFill>
        </p:spPr>
        <p:txBody>
          <a:bodyPr wrap="square" rtlCol="0">
            <a:spAutoFit/>
          </a:bodyPr>
          <a:lstStyle/>
          <a:p>
            <a:pPr defTabSz="685732">
              <a:defRPr/>
            </a:pPr>
            <a:r>
              <a:rPr lang="de-DE" sz="1500" b="1">
                <a:solidFill>
                  <a:srgbClr val="FF0000"/>
                </a:solidFill>
                <a:latin typeface="Calibri"/>
                <a:cs typeface="Arial" charset="0"/>
              </a:rPr>
              <a:t>→ </a:t>
            </a:r>
            <a:r>
              <a:rPr lang="de-DE" sz="1500" b="1" err="1">
                <a:solidFill>
                  <a:srgbClr val="FF0000"/>
                </a:solidFill>
                <a:latin typeface="Calibri"/>
                <a:cs typeface="Arial" charset="0"/>
              </a:rPr>
              <a:t>Use</a:t>
            </a:r>
            <a:r>
              <a:rPr lang="de-DE" sz="1500" b="1">
                <a:solidFill>
                  <a:srgbClr val="FF0000"/>
                </a:solidFill>
                <a:latin typeface="Calibri"/>
                <a:cs typeface="Arial" charset="0"/>
              </a:rPr>
              <a:t> of </a:t>
            </a:r>
            <a:r>
              <a:rPr lang="de-DE" sz="1500" b="1" err="1">
                <a:solidFill>
                  <a:srgbClr val="FF0000"/>
                </a:solidFill>
                <a:latin typeface="Calibri"/>
                <a:cs typeface="Arial" charset="0"/>
              </a:rPr>
              <a:t>prophylactic</a:t>
            </a:r>
            <a:r>
              <a:rPr lang="de-DE" sz="1500" b="1">
                <a:solidFill>
                  <a:srgbClr val="FF0000"/>
                </a:solidFill>
                <a:latin typeface="Calibri"/>
                <a:cs typeface="Arial" charset="0"/>
              </a:rPr>
              <a:t> </a:t>
            </a:r>
            <a:r>
              <a:rPr lang="de-DE" sz="1500" b="1" err="1">
                <a:solidFill>
                  <a:srgbClr val="FF0000"/>
                </a:solidFill>
                <a:latin typeface="Calibri"/>
                <a:cs typeface="Arial" charset="0"/>
              </a:rPr>
              <a:t>dasatinib</a:t>
            </a:r>
            <a:endParaRPr lang="de-DE" sz="1500" b="1">
              <a:solidFill>
                <a:srgbClr val="FF0000"/>
              </a:solidFill>
              <a:latin typeface="Calibri"/>
              <a:cs typeface="Arial" charset="0"/>
            </a:endParaRPr>
          </a:p>
          <a:p>
            <a:pPr defTabSz="685732">
              <a:defRPr/>
            </a:pPr>
            <a:r>
              <a:rPr lang="de-DE" sz="1500" b="1">
                <a:solidFill>
                  <a:srgbClr val="FF0000"/>
                </a:solidFill>
                <a:latin typeface="Calibri"/>
                <a:cs typeface="Arial" charset="0"/>
              </a:rPr>
              <a:t>→ ↓CRS/ICANS and</a:t>
            </a:r>
          </a:p>
          <a:p>
            <a:pPr defTabSz="685732">
              <a:defRPr/>
            </a:pPr>
            <a:r>
              <a:rPr lang="de-DE" sz="1500" b="1">
                <a:solidFill>
                  <a:srgbClr val="FF0000"/>
                </a:solidFill>
                <a:latin typeface="Calibri"/>
                <a:cs typeface="Arial" charset="0"/>
              </a:rPr>
              <a:t>→ ↓CAR T-</a:t>
            </a:r>
            <a:r>
              <a:rPr lang="de-DE" sz="1500" b="1" err="1">
                <a:solidFill>
                  <a:srgbClr val="FF0000"/>
                </a:solidFill>
                <a:latin typeface="Calibri"/>
                <a:cs typeface="Arial" charset="0"/>
              </a:rPr>
              <a:t>cell</a:t>
            </a:r>
            <a:r>
              <a:rPr lang="de-DE" sz="1500" b="1">
                <a:solidFill>
                  <a:srgbClr val="FF0000"/>
                </a:solidFill>
                <a:latin typeface="Calibri"/>
                <a:cs typeface="Arial" charset="0"/>
              </a:rPr>
              <a:t> </a:t>
            </a:r>
            <a:r>
              <a:rPr lang="de-DE" sz="1500" b="1" err="1">
                <a:solidFill>
                  <a:srgbClr val="FF0000"/>
                </a:solidFill>
                <a:latin typeface="Calibri"/>
                <a:cs typeface="Arial" charset="0"/>
              </a:rPr>
              <a:t>exhaustion</a:t>
            </a:r>
            <a:endParaRPr lang="de-DE" sz="1500" b="1">
              <a:solidFill>
                <a:srgbClr val="FF0000"/>
              </a:solidFill>
              <a:latin typeface="Calibri"/>
              <a:cs typeface="Arial" charset="0"/>
            </a:endParaRPr>
          </a:p>
          <a:p>
            <a:pPr defTabSz="685732">
              <a:defRPr/>
            </a:pPr>
            <a:r>
              <a:rPr lang="de-DE" sz="1500" b="1">
                <a:solidFill>
                  <a:srgbClr val="FF0000"/>
                </a:solidFill>
                <a:latin typeface="Calibri"/>
                <a:cs typeface="Arial" charset="0"/>
              </a:rPr>
              <a:t>→ ↑ CAR T-</a:t>
            </a:r>
            <a:r>
              <a:rPr lang="de-DE" sz="1500" b="1" err="1">
                <a:solidFill>
                  <a:srgbClr val="FF0000"/>
                </a:solidFill>
                <a:latin typeface="Calibri"/>
                <a:cs typeface="Arial" charset="0"/>
              </a:rPr>
              <a:t>cell</a:t>
            </a:r>
            <a:r>
              <a:rPr lang="de-DE" sz="1500" b="1">
                <a:solidFill>
                  <a:srgbClr val="FF0000"/>
                </a:solidFill>
                <a:latin typeface="Calibri"/>
                <a:cs typeface="Arial" charset="0"/>
              </a:rPr>
              <a:t> </a:t>
            </a:r>
            <a:r>
              <a:rPr lang="de-DE" sz="1500" b="1" err="1">
                <a:solidFill>
                  <a:srgbClr val="FF0000"/>
                </a:solidFill>
                <a:latin typeface="Calibri"/>
                <a:cs typeface="Arial" charset="0"/>
              </a:rPr>
              <a:t>persistence</a:t>
            </a:r>
            <a:endParaRPr lang="de-DE" sz="1500" b="1">
              <a:solidFill>
                <a:srgbClr val="FF0000"/>
              </a:solidFill>
              <a:latin typeface="Calibri"/>
              <a:cs typeface="Arial" charset="0"/>
            </a:endParaRPr>
          </a:p>
        </p:txBody>
      </p:sp>
      <p:sp>
        <p:nvSpPr>
          <p:cNvPr id="12" name="Textfeld 11"/>
          <p:cNvSpPr txBox="1"/>
          <p:nvPr/>
        </p:nvSpPr>
        <p:spPr>
          <a:xfrm>
            <a:off x="6365479" y="2294002"/>
            <a:ext cx="2801579" cy="784830"/>
          </a:xfrm>
          <a:prstGeom prst="rect">
            <a:avLst/>
          </a:prstGeom>
          <a:solidFill>
            <a:srgbClr val="FFFFFF"/>
          </a:solidFill>
        </p:spPr>
        <p:txBody>
          <a:bodyPr wrap="square" rtlCol="0">
            <a:spAutoFit/>
          </a:bodyPr>
          <a:lstStyle/>
          <a:p>
            <a:pPr defTabSz="685732">
              <a:defRPr/>
            </a:pPr>
            <a:r>
              <a:rPr lang="de-DE" sz="1500" b="1">
                <a:solidFill>
                  <a:srgbClr val="FF0000"/>
                </a:solidFill>
                <a:latin typeface="Calibri"/>
                <a:cs typeface="Arial" charset="0"/>
              </a:rPr>
              <a:t>Dasatinib treatment post-CAR19</a:t>
            </a:r>
          </a:p>
          <a:p>
            <a:pPr defTabSz="685732">
              <a:defRPr/>
            </a:pPr>
            <a:r>
              <a:rPr lang="de-DE" sz="1500" b="1">
                <a:solidFill>
                  <a:srgbClr val="FF0000"/>
                </a:solidFill>
                <a:latin typeface="Calibri"/>
                <a:cs typeface="Arial" charset="0"/>
              </a:rPr>
              <a:t>T-cell infusion </a:t>
            </a:r>
          </a:p>
          <a:p>
            <a:pPr defTabSz="685732">
              <a:defRPr/>
            </a:pPr>
            <a:r>
              <a:rPr lang="de-DE" sz="1500" b="1">
                <a:solidFill>
                  <a:srgbClr val="FF0000"/>
                </a:solidFill>
                <a:latin typeface="Calibri"/>
                <a:cs typeface="Arial" charset="0"/>
              </a:rPr>
              <a:t>→ ↑ Anti-lymphoma activity</a:t>
            </a:r>
          </a:p>
        </p:txBody>
      </p:sp>
      <p:sp>
        <p:nvSpPr>
          <p:cNvPr id="14" name="Rechteck 13">
            <a:extLst>
              <a:ext uri="{FF2B5EF4-FFF2-40B4-BE49-F238E27FC236}">
                <a16:creationId xmlns:a16="http://schemas.microsoft.com/office/drawing/2014/main" id="{875E2BC3-F8BD-4E90-967C-CA4D3F09C1D9}"/>
              </a:ext>
            </a:extLst>
          </p:cNvPr>
          <p:cNvSpPr/>
          <p:nvPr/>
        </p:nvSpPr>
        <p:spPr>
          <a:xfrm>
            <a:off x="5804029" y="4895478"/>
            <a:ext cx="3339376" cy="253916"/>
          </a:xfrm>
          <a:prstGeom prst="rect">
            <a:avLst/>
          </a:prstGeom>
        </p:spPr>
        <p:txBody>
          <a:bodyPr wrap="none" anchor="b" anchorCtr="0">
            <a:spAutoFit/>
          </a:bodyPr>
          <a:lstStyle/>
          <a:p>
            <a:pPr algn="r" defTabSz="685732" fontAlgn="base">
              <a:spcBef>
                <a:spcPct val="0"/>
              </a:spcBef>
              <a:spcAft>
                <a:spcPct val="0"/>
              </a:spcAft>
              <a:defRPr/>
            </a:pPr>
            <a:r>
              <a:rPr lang="de-DE" sz="1050">
                <a:solidFill>
                  <a:srgbClr val="000000"/>
                </a:solidFill>
                <a:latin typeface="Calibri" panose="020F0502020204030204" pitchFamily="34" charset="0"/>
                <a:cs typeface="Calibri" panose="020F0502020204030204" pitchFamily="34" charset="0"/>
              </a:rPr>
              <a:t>Mestermann K, et al. </a:t>
            </a:r>
            <a:r>
              <a:rPr lang="de-DE" sz="1050" i="1">
                <a:solidFill>
                  <a:srgbClr val="000000"/>
                </a:solidFill>
                <a:latin typeface="Calibri" panose="020F0502020204030204" pitchFamily="34" charset="0"/>
                <a:cs typeface="Calibri" panose="020F0502020204030204" pitchFamily="34" charset="0"/>
              </a:rPr>
              <a:t>Sci Transl Med</a:t>
            </a:r>
            <a:r>
              <a:rPr lang="de-DE" sz="1050">
                <a:solidFill>
                  <a:srgbClr val="000000"/>
                </a:solidFill>
                <a:latin typeface="Calibri" panose="020F0502020204030204" pitchFamily="34" charset="0"/>
                <a:cs typeface="Calibri" panose="020F0502020204030204" pitchFamily="34" charset="0"/>
              </a:rPr>
              <a:t>. 2019;11:eeaau5907.</a:t>
            </a:r>
          </a:p>
        </p:txBody>
      </p:sp>
    </p:spTree>
    <p:extLst>
      <p:ext uri="{BB962C8B-B14F-4D97-AF65-F5344CB8AC3E}">
        <p14:creationId xmlns:p14="http://schemas.microsoft.com/office/powerpoint/2010/main" val="3871061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1">
            <a:extLst>
              <a:ext uri="{FF2B5EF4-FFF2-40B4-BE49-F238E27FC236}">
                <a16:creationId xmlns:a16="http://schemas.microsoft.com/office/drawing/2014/main" id="{77D99743-0B33-0746-9FEC-10455779DEF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3012" y="919836"/>
            <a:ext cx="3130936" cy="2679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5" name="Title 3">
            <a:extLst>
              <a:ext uri="{FF2B5EF4-FFF2-40B4-BE49-F238E27FC236}">
                <a16:creationId xmlns:a16="http://schemas.microsoft.com/office/drawing/2014/main" id="{B902A537-7FA3-174F-8109-B0156DEE3D71}"/>
              </a:ext>
            </a:extLst>
          </p:cNvPr>
          <p:cNvSpPr>
            <a:spLocks noGrp="1" noChangeArrowheads="1"/>
          </p:cNvSpPr>
          <p:nvPr>
            <p:ph type="title"/>
          </p:nvPr>
        </p:nvSpPr>
        <p:spPr bwMode="auto">
          <a:xfrm>
            <a:off x="1344" y="137455"/>
            <a:ext cx="9142810" cy="48333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6" rIns="68571" bIns="34286" numCol="1" anchor="t" anchorCtr="0" compatLnSpc="1">
            <a:prstTxWarp prst="textNoShape">
              <a:avLst/>
            </a:prstTxWarp>
          </a:bodyPr>
          <a:lstStyle/>
          <a:p>
            <a:pPr algn="ctr"/>
            <a:r>
              <a:rPr lang="en-US" altLang="en-US" sz="2100" b="1">
                <a:solidFill>
                  <a:srgbClr val="4A40AC"/>
                </a:solidFill>
              </a:rPr>
              <a:t>Anti-BCMA ALLO-715 and Anti-CD52 ALLO-647</a:t>
            </a:r>
          </a:p>
        </p:txBody>
      </p:sp>
      <p:sp>
        <p:nvSpPr>
          <p:cNvPr id="136196" name="Text Placeholder 5">
            <a:extLst>
              <a:ext uri="{FF2B5EF4-FFF2-40B4-BE49-F238E27FC236}">
                <a16:creationId xmlns:a16="http://schemas.microsoft.com/office/drawing/2014/main" id="{72FEA528-0F10-DE47-A62C-13DF3E8DCFDC}"/>
              </a:ext>
            </a:extLst>
          </p:cNvPr>
          <p:cNvSpPr>
            <a:spLocks noGrp="1" noChangeArrowheads="1"/>
          </p:cNvSpPr>
          <p:nvPr>
            <p:ph type="body" sz="quarter" idx="11"/>
          </p:nvPr>
        </p:nvSpPr>
        <p:spPr bwMode="auto">
          <a:xfrm>
            <a:off x="3246314" y="4901212"/>
            <a:ext cx="5874969" cy="23095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6" rIns="68571" bIns="34286" numCol="1" anchor="b" anchorCtr="0" compatLnSpc="1">
            <a:prstTxWarp prst="textNoShape">
              <a:avLst/>
            </a:prstTxWarp>
          </a:bodyPr>
          <a:lstStyle/>
          <a:p>
            <a:r>
              <a:rPr lang="en-US" altLang="en-US" sz="1050">
                <a:latin typeface="Calibri" panose="020F0502020204030204" pitchFamily="34" charset="0"/>
              </a:rPr>
              <a:t>Mailankody S, et al. ASH 2020. Abstract 129 (oral presentation).</a:t>
            </a:r>
          </a:p>
        </p:txBody>
      </p:sp>
      <p:sp>
        <p:nvSpPr>
          <p:cNvPr id="136197" name="TextBox 5">
            <a:extLst>
              <a:ext uri="{FF2B5EF4-FFF2-40B4-BE49-F238E27FC236}">
                <a16:creationId xmlns:a16="http://schemas.microsoft.com/office/drawing/2014/main" id="{0E0082C6-AD99-374A-9FA4-CE7AB940BC0B}"/>
              </a:ext>
            </a:extLst>
          </p:cNvPr>
          <p:cNvSpPr txBox="1">
            <a:spLocks noChangeArrowheads="1"/>
          </p:cNvSpPr>
          <p:nvPr/>
        </p:nvSpPr>
        <p:spPr bwMode="auto">
          <a:xfrm>
            <a:off x="125869" y="621582"/>
            <a:ext cx="4214264"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732">
              <a:defRPr/>
            </a:pPr>
            <a:r>
              <a:rPr lang="en-US" altLang="en-US" sz="1350" b="1">
                <a:solidFill>
                  <a:srgbClr val="414343"/>
                </a:solidFill>
                <a:latin typeface="Calibri" panose="020F0502020204030204" pitchFamily="34" charset="0"/>
                <a:ea typeface="MS PGothic" panose="020B0600070205080204" pitchFamily="34" charset="-128"/>
              </a:rPr>
              <a:t>First allogeneic BCMA CAR T-cell study in RRMM</a:t>
            </a:r>
          </a:p>
        </p:txBody>
      </p:sp>
      <p:grpSp>
        <p:nvGrpSpPr>
          <p:cNvPr id="136198" name="Group 7">
            <a:extLst>
              <a:ext uri="{FF2B5EF4-FFF2-40B4-BE49-F238E27FC236}">
                <a16:creationId xmlns:a16="http://schemas.microsoft.com/office/drawing/2014/main" id="{4ED91ADD-0038-7644-B58C-ECB3F25AF4ED}"/>
              </a:ext>
            </a:extLst>
          </p:cNvPr>
          <p:cNvGrpSpPr>
            <a:grpSpLocks noChangeAspect="1"/>
          </p:cNvGrpSpPr>
          <p:nvPr/>
        </p:nvGrpSpPr>
        <p:grpSpPr bwMode="auto">
          <a:xfrm>
            <a:off x="4430609" y="813885"/>
            <a:ext cx="4210693" cy="2916652"/>
            <a:chOff x="5146157" y="1605516"/>
            <a:chExt cx="6443113" cy="4714322"/>
          </a:xfrm>
        </p:grpSpPr>
        <p:pic>
          <p:nvPicPr>
            <p:cNvPr id="136203" name="Picture 2">
              <a:extLst>
                <a:ext uri="{FF2B5EF4-FFF2-40B4-BE49-F238E27FC236}">
                  <a16:creationId xmlns:a16="http://schemas.microsoft.com/office/drawing/2014/main" id="{800F0ED9-1F11-7A4A-BF69-31E88541F44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549030" y="1866378"/>
              <a:ext cx="6040240" cy="4453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3DBD8248-41A7-3E41-811D-E7957398EE35}"/>
                </a:ext>
              </a:extLst>
            </p:cNvPr>
            <p:cNvSpPr/>
            <p:nvPr/>
          </p:nvSpPr>
          <p:spPr>
            <a:xfrm>
              <a:off x="8346765" y="1605516"/>
              <a:ext cx="3104061" cy="711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32">
                <a:defRPr/>
              </a:pPr>
              <a:endParaRPr lang="en-GB" sz="1050">
                <a:solidFill>
                  <a:prstClr val="white"/>
                </a:solidFill>
                <a:latin typeface="Calibri" panose="020F0502020204030204" pitchFamily="34" charset="0"/>
              </a:endParaRPr>
            </a:p>
          </p:txBody>
        </p:sp>
        <p:sp>
          <p:nvSpPr>
            <p:cNvPr id="10" name="Rectangle 9">
              <a:extLst>
                <a:ext uri="{FF2B5EF4-FFF2-40B4-BE49-F238E27FC236}">
                  <a16:creationId xmlns:a16="http://schemas.microsoft.com/office/drawing/2014/main" id="{5EF79D7D-C55A-E349-AFE7-889A3AAB0513}"/>
                </a:ext>
              </a:extLst>
            </p:cNvPr>
            <p:cNvSpPr/>
            <p:nvPr/>
          </p:nvSpPr>
          <p:spPr>
            <a:xfrm>
              <a:off x="5146157" y="2625349"/>
              <a:ext cx="555598" cy="611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32">
                <a:defRPr/>
              </a:pPr>
              <a:endParaRPr lang="en-GB" sz="1050">
                <a:solidFill>
                  <a:prstClr val="white"/>
                </a:solidFill>
                <a:latin typeface="Calibri" panose="020F0502020204030204" pitchFamily="34" charset="0"/>
              </a:endParaRPr>
            </a:p>
          </p:txBody>
        </p:sp>
        <p:sp>
          <p:nvSpPr>
            <p:cNvPr id="11" name="Rectangle 10">
              <a:extLst>
                <a:ext uri="{FF2B5EF4-FFF2-40B4-BE49-F238E27FC236}">
                  <a16:creationId xmlns:a16="http://schemas.microsoft.com/office/drawing/2014/main" id="{735ECCF4-2346-1A4F-BB41-C0E244B41D9F}"/>
                </a:ext>
              </a:extLst>
            </p:cNvPr>
            <p:cNvSpPr/>
            <p:nvPr/>
          </p:nvSpPr>
          <p:spPr>
            <a:xfrm>
              <a:off x="5390256" y="1605516"/>
              <a:ext cx="1180418" cy="436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32">
                <a:defRPr/>
              </a:pPr>
              <a:endParaRPr lang="en-GB" sz="1050">
                <a:solidFill>
                  <a:prstClr val="white"/>
                </a:solidFill>
                <a:latin typeface="Calibri" panose="020F0502020204030204" pitchFamily="34" charset="0"/>
              </a:endParaRPr>
            </a:p>
          </p:txBody>
        </p:sp>
      </p:grpSp>
      <p:sp>
        <p:nvSpPr>
          <p:cNvPr id="5" name="Text Placeholder 4">
            <a:extLst>
              <a:ext uri="{FF2B5EF4-FFF2-40B4-BE49-F238E27FC236}">
                <a16:creationId xmlns:a16="http://schemas.microsoft.com/office/drawing/2014/main" id="{372C8A82-EF98-E84C-80C8-BA0673E775F6}"/>
              </a:ext>
            </a:extLst>
          </p:cNvPr>
          <p:cNvSpPr>
            <a:spLocks noGrp="1"/>
          </p:cNvSpPr>
          <p:nvPr>
            <p:ph type="body" sz="quarter" idx="10"/>
          </p:nvPr>
        </p:nvSpPr>
        <p:spPr>
          <a:xfrm>
            <a:off x="417535" y="3616251"/>
            <a:ext cx="3665457" cy="857138"/>
          </a:xfrm>
        </p:spPr>
        <p:txBody>
          <a:bodyPr/>
          <a:lstStyle/>
          <a:p>
            <a:pPr marL="0" indent="0">
              <a:lnSpc>
                <a:spcPct val="100000"/>
              </a:lnSpc>
              <a:spcBef>
                <a:spcPts val="0"/>
              </a:spcBef>
              <a:buClr>
                <a:schemeClr val="tx1"/>
              </a:buClr>
              <a:buNone/>
              <a:defRPr/>
            </a:pPr>
            <a:r>
              <a:rPr lang="en-US" sz="1050">
                <a:latin typeface="Calibri" panose="020F0502020204030204" pitchFamily="34" charset="0"/>
              </a:rPr>
              <a:t>Primary endpoints: safety and tolerability</a:t>
            </a:r>
          </a:p>
          <a:p>
            <a:pPr marL="0" indent="0">
              <a:lnSpc>
                <a:spcPct val="100000"/>
              </a:lnSpc>
              <a:spcBef>
                <a:spcPts val="0"/>
              </a:spcBef>
              <a:buClr>
                <a:schemeClr val="tx1"/>
              </a:buClr>
              <a:buNone/>
              <a:defRPr/>
            </a:pPr>
            <a:r>
              <a:rPr lang="en-US" sz="1050">
                <a:latin typeface="Calibri" panose="020F0502020204030204" pitchFamily="34" charset="0"/>
              </a:rPr>
              <a:t>Secondary endpoints </a:t>
            </a:r>
          </a:p>
          <a:p>
            <a:pPr indent="-159284">
              <a:lnSpc>
                <a:spcPct val="100000"/>
              </a:lnSpc>
              <a:spcBef>
                <a:spcPts val="0"/>
              </a:spcBef>
              <a:buClr>
                <a:schemeClr val="tx1"/>
              </a:buClr>
              <a:buFont typeface="Arial" panose="020B0604020202020204" pitchFamily="34" charset="0"/>
              <a:buChar char="•"/>
              <a:defRPr/>
            </a:pPr>
            <a:r>
              <a:rPr lang="en-US" sz="1050">
                <a:latin typeface="Calibri" panose="020F0502020204030204" pitchFamily="34" charset="0"/>
              </a:rPr>
              <a:t>ALLO-715 P2 dose and lymphodepletion regimen</a:t>
            </a:r>
          </a:p>
          <a:p>
            <a:pPr indent="-159284">
              <a:lnSpc>
                <a:spcPct val="100000"/>
              </a:lnSpc>
              <a:spcBef>
                <a:spcPts val="0"/>
              </a:spcBef>
              <a:buClr>
                <a:schemeClr val="tx1"/>
              </a:buClr>
              <a:buFont typeface="Arial" panose="020B0604020202020204" pitchFamily="34" charset="0"/>
              <a:buChar char="•"/>
              <a:defRPr/>
            </a:pPr>
            <a:r>
              <a:rPr lang="en-US" sz="1050">
                <a:latin typeface="Calibri" panose="020F0502020204030204" pitchFamily="34" charset="0"/>
              </a:rPr>
              <a:t>ORR, DOR, PFS, and MRD</a:t>
            </a:r>
          </a:p>
          <a:p>
            <a:pPr indent="-159284">
              <a:lnSpc>
                <a:spcPct val="100000"/>
              </a:lnSpc>
              <a:spcBef>
                <a:spcPts val="0"/>
              </a:spcBef>
              <a:buClr>
                <a:schemeClr val="tx1"/>
              </a:buClr>
              <a:buFont typeface="Arial" panose="020B0604020202020204" pitchFamily="34" charset="0"/>
              <a:buChar char="•"/>
              <a:defRPr/>
            </a:pPr>
            <a:r>
              <a:rPr lang="en-US" sz="1050">
                <a:latin typeface="Calibri" panose="020F0502020204030204" pitchFamily="34" charset="0"/>
              </a:rPr>
              <a:t>Cellular kinetics and PK</a:t>
            </a:r>
          </a:p>
          <a:p>
            <a:pPr marL="0" indent="0">
              <a:lnSpc>
                <a:spcPct val="100000"/>
              </a:lnSpc>
              <a:spcBef>
                <a:spcPts val="0"/>
              </a:spcBef>
              <a:buClr>
                <a:schemeClr val="tx1"/>
              </a:buClr>
              <a:buNone/>
              <a:defRPr/>
            </a:pPr>
            <a:endParaRPr lang="en-US" sz="1050">
              <a:latin typeface="Calibri" panose="020F0502020204030204" pitchFamily="34" charset="0"/>
            </a:endParaRPr>
          </a:p>
        </p:txBody>
      </p:sp>
      <p:sp>
        <p:nvSpPr>
          <p:cNvPr id="136200" name="Text Placeholder 4">
            <a:extLst>
              <a:ext uri="{FF2B5EF4-FFF2-40B4-BE49-F238E27FC236}">
                <a16:creationId xmlns:a16="http://schemas.microsoft.com/office/drawing/2014/main" id="{2DD5AA5F-4EB3-C546-B9B4-E98EB1BCD151}"/>
              </a:ext>
            </a:extLst>
          </p:cNvPr>
          <p:cNvSpPr txBox="1">
            <a:spLocks noChangeArrowheads="1"/>
          </p:cNvSpPr>
          <p:nvPr/>
        </p:nvSpPr>
        <p:spPr bwMode="auto">
          <a:xfrm>
            <a:off x="4872965" y="3807916"/>
            <a:ext cx="4255238" cy="617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54013" indent="-211138" defTabSz="912813">
              <a:defRPr>
                <a:solidFill>
                  <a:schemeClr val="tx1"/>
                </a:solidFill>
                <a:latin typeface="Arial" panose="020B0604020202020204" pitchFamily="34" charset="0"/>
                <a:cs typeface="Arial" panose="020B0604020202020204" pitchFamily="34" charset="0"/>
              </a:defRPr>
            </a:lvl1pPr>
            <a:lvl2pPr marL="722313" indent="-277813" defTabSz="912813">
              <a:defRPr>
                <a:solidFill>
                  <a:schemeClr val="tx1"/>
                </a:solidFill>
                <a:latin typeface="Arial" panose="020B0604020202020204" pitchFamily="34" charset="0"/>
                <a:cs typeface="Arial" panose="020B0604020202020204" pitchFamily="34" charset="0"/>
              </a:defRPr>
            </a:lvl2pPr>
            <a:lvl3pPr marL="989013" indent="-176213" defTabSz="912813">
              <a:defRPr>
                <a:solidFill>
                  <a:schemeClr val="tx1"/>
                </a:solidFill>
                <a:latin typeface="Arial" panose="020B0604020202020204" pitchFamily="34" charset="0"/>
                <a:cs typeface="Arial" panose="020B0604020202020204" pitchFamily="34" charset="0"/>
              </a:defRPr>
            </a:lvl3pPr>
            <a:lvl4pPr marL="1344613" indent="-265113" defTabSz="912813">
              <a:defRPr>
                <a:solidFill>
                  <a:schemeClr val="tx1"/>
                </a:solidFill>
                <a:latin typeface="Arial" panose="020B0604020202020204" pitchFamily="34" charset="0"/>
                <a:cs typeface="Arial" panose="020B0604020202020204" pitchFamily="34" charset="0"/>
              </a:defRPr>
            </a:lvl4pPr>
            <a:lvl5pPr marL="1611313" indent="-176213" defTabSz="912813">
              <a:defRPr>
                <a:solidFill>
                  <a:schemeClr val="tx1"/>
                </a:solidFill>
                <a:latin typeface="Arial" panose="020B0604020202020204" pitchFamily="34" charset="0"/>
                <a:cs typeface="Arial" panose="020B0604020202020204" pitchFamily="34" charset="0"/>
              </a:defRPr>
            </a:lvl5pPr>
            <a:lvl6pPr marL="2068513" indent="-176213"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525713" indent="-176213"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2982913" indent="-176213"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440113" indent="-176213"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265484" indent="-158338" defTabSz="684542">
              <a:spcBef>
                <a:spcPct val="20000"/>
              </a:spcBef>
              <a:buClr>
                <a:prstClr val="black"/>
              </a:buClr>
              <a:buSzPct val="85000"/>
              <a:buFont typeface="Arial" panose="020B0604020202020204" pitchFamily="34" charset="0"/>
              <a:buChar char="•"/>
              <a:defRPr/>
            </a:pPr>
            <a:r>
              <a:rPr lang="en-GB" altLang="en-US" sz="1050">
                <a:solidFill>
                  <a:srgbClr val="262626"/>
                </a:solidFill>
                <a:latin typeface="Calibri" panose="020F0502020204030204" pitchFamily="34" charset="0"/>
                <a:ea typeface="MS PGothic" panose="020B0600070205080204" pitchFamily="34" charset="-128"/>
              </a:rPr>
              <a:t>Median age 65 years</a:t>
            </a:r>
          </a:p>
          <a:p>
            <a:pPr marL="265484" indent="-158338" defTabSz="684542">
              <a:spcBef>
                <a:spcPct val="20000"/>
              </a:spcBef>
              <a:buClr>
                <a:prstClr val="black"/>
              </a:buClr>
              <a:buSzPct val="85000"/>
              <a:buFont typeface="Arial" panose="020B0604020202020204" pitchFamily="34" charset="0"/>
              <a:buChar char="•"/>
              <a:defRPr/>
            </a:pPr>
            <a:r>
              <a:rPr lang="en-GB" altLang="en-US" sz="1050">
                <a:solidFill>
                  <a:srgbClr val="262626"/>
                </a:solidFill>
                <a:latin typeface="Calibri" panose="020F0502020204030204" pitchFamily="34" charset="0"/>
                <a:ea typeface="MS PGothic" panose="020B0600070205080204" pitchFamily="34" charset="-128"/>
              </a:rPr>
              <a:t>Heavily pretreated patients (94% penta-exposed)</a:t>
            </a:r>
          </a:p>
          <a:p>
            <a:pPr marL="265484" indent="-158338" defTabSz="684542">
              <a:spcBef>
                <a:spcPct val="20000"/>
              </a:spcBef>
              <a:buClr>
                <a:prstClr val="black"/>
              </a:buClr>
              <a:buSzPct val="85000"/>
              <a:buFont typeface="Arial" panose="020B0604020202020204" pitchFamily="34" charset="0"/>
              <a:buChar char="•"/>
              <a:defRPr/>
            </a:pPr>
            <a:r>
              <a:rPr lang="en-GB" altLang="en-US" sz="1050">
                <a:solidFill>
                  <a:srgbClr val="262626"/>
                </a:solidFill>
                <a:latin typeface="Calibri" panose="020F0502020204030204" pitchFamily="34" charset="0"/>
                <a:ea typeface="MS PGothic" panose="020B0600070205080204" pitchFamily="34" charset="-128"/>
              </a:rPr>
              <a:t>~90% of patients treated within 5 days of enrollment</a:t>
            </a:r>
          </a:p>
          <a:p>
            <a:pPr marL="265484" indent="-158338" defTabSz="684542">
              <a:spcBef>
                <a:spcPct val="20000"/>
              </a:spcBef>
              <a:buClr>
                <a:prstClr val="black"/>
              </a:buClr>
              <a:buSzPct val="85000"/>
              <a:buFont typeface="Arial" panose="020B0604020202020204" pitchFamily="34" charset="0"/>
              <a:buChar char="•"/>
              <a:defRPr/>
            </a:pPr>
            <a:r>
              <a:rPr lang="en-GB" altLang="en-US" sz="1050">
                <a:solidFill>
                  <a:srgbClr val="262626"/>
                </a:solidFill>
                <a:latin typeface="Calibri" panose="020F0502020204030204" pitchFamily="34" charset="0"/>
                <a:ea typeface="MS PGothic" panose="020B0600070205080204" pitchFamily="34" charset="-128"/>
              </a:rPr>
              <a:t>No bridging therapy required</a:t>
            </a:r>
          </a:p>
        </p:txBody>
      </p:sp>
      <p:sp>
        <p:nvSpPr>
          <p:cNvPr id="136201" name="TextBox 13">
            <a:extLst>
              <a:ext uri="{FF2B5EF4-FFF2-40B4-BE49-F238E27FC236}">
                <a16:creationId xmlns:a16="http://schemas.microsoft.com/office/drawing/2014/main" id="{526FED2E-E986-9E4C-93E5-4144671EAACE}"/>
              </a:ext>
            </a:extLst>
          </p:cNvPr>
          <p:cNvSpPr txBox="1">
            <a:spLocks noChangeArrowheads="1"/>
          </p:cNvSpPr>
          <p:nvPr/>
        </p:nvSpPr>
        <p:spPr bwMode="auto">
          <a:xfrm>
            <a:off x="595" y="4637238"/>
            <a:ext cx="4793108"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685732">
              <a:defRPr/>
            </a:pPr>
            <a:r>
              <a:rPr lang="en-US" altLang="en-US" sz="900">
                <a:solidFill>
                  <a:srgbClr val="000000"/>
                </a:solidFill>
                <a:latin typeface="Calibri" panose="020F0502020204030204" pitchFamily="34" charset="0"/>
                <a:ea typeface="MS PGothic" panose="020B0600070205080204" pitchFamily="34" charset="-128"/>
              </a:rPr>
              <a:t>BCMA, </a:t>
            </a:r>
            <a:r>
              <a:rPr lang="en-GB" altLang="en-US" sz="900">
                <a:solidFill>
                  <a:srgbClr val="000000"/>
                </a:solidFill>
                <a:latin typeface="Calibri" panose="020F0502020204030204" pitchFamily="34" charset="0"/>
              </a:rPr>
              <a:t>B-cell maturation antigen; </a:t>
            </a:r>
            <a:r>
              <a:rPr lang="en-US" altLang="en-US" sz="900">
                <a:solidFill>
                  <a:srgbClr val="000000"/>
                </a:solidFill>
                <a:latin typeface="Calibri" panose="020F0502020204030204" pitchFamily="34" charset="0"/>
                <a:ea typeface="MS PGothic" panose="020B0600070205080204" pitchFamily="34" charset="-128"/>
              </a:rPr>
              <a:t>CAR, chimeric antigen receptor; DOR, duration of response; GvHD, graft-vs-host disease; MRD, minimal residual disease; ORR, overall response rate; PFS, progression-free survival; ScFv, single-chain variable fragment; TCR, T-cell receptor. </a:t>
            </a:r>
          </a:p>
        </p:txBody>
      </p:sp>
      <p:sp>
        <p:nvSpPr>
          <p:cNvPr id="136202" name="TextBox 6">
            <a:extLst>
              <a:ext uri="{FF2B5EF4-FFF2-40B4-BE49-F238E27FC236}">
                <a16:creationId xmlns:a16="http://schemas.microsoft.com/office/drawing/2014/main" id="{0A8D881C-1BC4-9243-ADEC-7F746F0C21D9}"/>
              </a:ext>
            </a:extLst>
          </p:cNvPr>
          <p:cNvSpPr txBox="1">
            <a:spLocks noChangeArrowheads="1"/>
          </p:cNvSpPr>
          <p:nvPr/>
        </p:nvSpPr>
        <p:spPr bwMode="auto">
          <a:xfrm>
            <a:off x="4423467" y="620391"/>
            <a:ext cx="4598305" cy="30008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732">
              <a:defRPr/>
            </a:pPr>
            <a:r>
              <a:rPr lang="en-US" altLang="en-US" sz="1350" b="1">
                <a:solidFill>
                  <a:srgbClr val="414343"/>
                </a:solidFill>
                <a:latin typeface="Calibri" panose="020F0502020204030204" pitchFamily="34" charset="0"/>
                <a:ea typeface="MS PGothic" panose="020B0600070205080204" pitchFamily="34" charset="-128"/>
              </a:rPr>
              <a:t>Phase I, open-label, multicenter dose-escalation study</a:t>
            </a:r>
          </a:p>
        </p:txBody>
      </p:sp>
    </p:spTree>
    <p:extLst>
      <p:ext uri="{BB962C8B-B14F-4D97-AF65-F5344CB8AC3E}">
        <p14:creationId xmlns:p14="http://schemas.microsoft.com/office/powerpoint/2010/main" val="896011748"/>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Group 20">
            <a:extLst>
              <a:ext uri="{FF2B5EF4-FFF2-40B4-BE49-F238E27FC236}">
                <a16:creationId xmlns:a16="http://schemas.microsoft.com/office/drawing/2014/main" id="{29E667F7-3EB0-2D42-9167-190249D0A787}"/>
              </a:ext>
            </a:extLst>
          </p:cNvPr>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72014" y="1290718"/>
            <a:ext cx="7104725" cy="3476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3" name="Title 3">
            <a:extLst>
              <a:ext uri="{FF2B5EF4-FFF2-40B4-BE49-F238E27FC236}">
                <a16:creationId xmlns:a16="http://schemas.microsoft.com/office/drawing/2014/main" id="{EB695D8D-2F28-C741-9948-3215958371DA}"/>
              </a:ext>
            </a:extLst>
          </p:cNvPr>
          <p:cNvSpPr>
            <a:spLocks noGrp="1" noChangeArrowheads="1"/>
          </p:cNvSpPr>
          <p:nvPr>
            <p:ph type="title"/>
          </p:nvPr>
        </p:nvSpPr>
        <p:spPr bwMode="auto">
          <a:xfrm>
            <a:off x="595" y="143315"/>
            <a:ext cx="9142810" cy="385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6" rIns="68571" bIns="34286" numCol="1" anchor="t" anchorCtr="0" compatLnSpc="1">
            <a:prstTxWarp prst="textNoShape">
              <a:avLst/>
            </a:prstTxWarp>
          </a:bodyPr>
          <a:lstStyle/>
          <a:p>
            <a:pPr algn="ctr"/>
            <a:r>
              <a:rPr lang="en-US" altLang="en-US" sz="2100" b="1">
                <a:solidFill>
                  <a:srgbClr val="4A40AC"/>
                </a:solidFill>
              </a:rPr>
              <a:t>Anti-BCMA ALLO-715 and Anti-CD52 ALLO-647</a:t>
            </a:r>
          </a:p>
        </p:txBody>
      </p:sp>
      <p:sp>
        <p:nvSpPr>
          <p:cNvPr id="138245" name="TextBox 5">
            <a:extLst>
              <a:ext uri="{FF2B5EF4-FFF2-40B4-BE49-F238E27FC236}">
                <a16:creationId xmlns:a16="http://schemas.microsoft.com/office/drawing/2014/main" id="{CF889B43-CEC9-6545-9DEC-FAB7287E799C}"/>
              </a:ext>
            </a:extLst>
          </p:cNvPr>
          <p:cNvSpPr txBox="1">
            <a:spLocks noChangeArrowheads="1"/>
          </p:cNvSpPr>
          <p:nvPr/>
        </p:nvSpPr>
        <p:spPr bwMode="auto">
          <a:xfrm>
            <a:off x="176785" y="752583"/>
            <a:ext cx="3866647"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732">
              <a:defRPr/>
            </a:pPr>
            <a:r>
              <a:rPr lang="en-US" altLang="en-US" sz="1350" b="1">
                <a:solidFill>
                  <a:srgbClr val="414343"/>
                </a:solidFill>
                <a:latin typeface="Calibri" panose="020F0502020204030204" pitchFamily="34" charset="0"/>
                <a:ea typeface="MS PGothic" panose="020B0600070205080204" pitchFamily="34" charset="-128"/>
              </a:rPr>
              <a:t>Manageable safety profile</a:t>
            </a:r>
          </a:p>
        </p:txBody>
      </p:sp>
      <p:sp>
        <p:nvSpPr>
          <p:cNvPr id="138246" name="TextBox 6">
            <a:extLst>
              <a:ext uri="{FF2B5EF4-FFF2-40B4-BE49-F238E27FC236}">
                <a16:creationId xmlns:a16="http://schemas.microsoft.com/office/drawing/2014/main" id="{08F950E9-5239-FF4B-AB8B-46C63FC798EA}"/>
              </a:ext>
            </a:extLst>
          </p:cNvPr>
          <p:cNvSpPr txBox="1">
            <a:spLocks noChangeArrowheads="1"/>
          </p:cNvSpPr>
          <p:nvPr/>
        </p:nvSpPr>
        <p:spPr bwMode="auto">
          <a:xfrm>
            <a:off x="4275574" y="751988"/>
            <a:ext cx="466426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732">
              <a:defRPr/>
            </a:pPr>
            <a:r>
              <a:rPr lang="en-US" altLang="en-US" sz="1350" b="1">
                <a:solidFill>
                  <a:srgbClr val="414343"/>
                </a:solidFill>
                <a:latin typeface="Calibri" panose="020F0502020204030204" pitchFamily="34" charset="0"/>
                <a:ea typeface="MS PGothic" panose="020B0600070205080204" pitchFamily="34" charset="-128"/>
              </a:rPr>
              <a:t>Efficacy outcomes</a:t>
            </a:r>
          </a:p>
        </p:txBody>
      </p:sp>
      <p:sp>
        <p:nvSpPr>
          <p:cNvPr id="138247" name="Text Placeholder 4">
            <a:extLst>
              <a:ext uri="{FF2B5EF4-FFF2-40B4-BE49-F238E27FC236}">
                <a16:creationId xmlns:a16="http://schemas.microsoft.com/office/drawing/2014/main" id="{D94AB69A-4833-D848-BB5E-8A157A088CB4}"/>
              </a:ext>
            </a:extLst>
          </p:cNvPr>
          <p:cNvSpPr>
            <a:spLocks noGrp="1" noChangeArrowheads="1"/>
          </p:cNvSpPr>
          <p:nvPr>
            <p:ph type="body" sz="quarter" idx="10"/>
          </p:nvPr>
        </p:nvSpPr>
        <p:spPr bwMode="auto">
          <a:xfrm>
            <a:off x="3929146" y="1282385"/>
            <a:ext cx="5214259" cy="63452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6" rIns="68571" bIns="34286" numCol="1" anchor="t" anchorCtr="0" compatLnSpc="1">
            <a:prstTxWarp prst="textNoShape">
              <a:avLst/>
            </a:prstTxWarp>
          </a:bodyPr>
          <a:lstStyle/>
          <a:p>
            <a:pPr marL="265484" indent="-265484">
              <a:spcBef>
                <a:spcPts val="450"/>
              </a:spcBef>
              <a:buClr>
                <a:schemeClr val="tx1"/>
              </a:buClr>
              <a:buFont typeface="Arial" panose="020B0604020202020204" pitchFamily="34" charset="0"/>
              <a:buChar char="•"/>
            </a:pPr>
            <a:r>
              <a:rPr lang="en-US" altLang="en-US" sz="1050">
                <a:latin typeface="Calibri" panose="020F0502020204030204" pitchFamily="34" charset="0"/>
                <a:cs typeface="Arial" panose="020B0604020202020204" pitchFamily="34" charset="0"/>
              </a:rPr>
              <a:t>5 of 6 VGPR+ patients were MRD–</a:t>
            </a:r>
          </a:p>
          <a:p>
            <a:pPr marL="265484" indent="-265484">
              <a:spcBef>
                <a:spcPts val="450"/>
              </a:spcBef>
              <a:buClr>
                <a:schemeClr val="tx1"/>
              </a:buClr>
              <a:buFont typeface="Arial" panose="020B0604020202020204" pitchFamily="34" charset="0"/>
              <a:buChar char="•"/>
            </a:pPr>
            <a:r>
              <a:rPr lang="en-US" altLang="en-US" sz="1050">
                <a:latin typeface="Calibri" panose="020F0502020204030204" pitchFamily="34" charset="0"/>
                <a:cs typeface="Arial" panose="020B0604020202020204" pitchFamily="34" charset="0"/>
              </a:rPr>
              <a:t>ORR cell dose dependent</a:t>
            </a:r>
          </a:p>
          <a:p>
            <a:pPr marL="265484" indent="-265484">
              <a:spcBef>
                <a:spcPts val="450"/>
              </a:spcBef>
              <a:buClr>
                <a:schemeClr val="tx1"/>
              </a:buClr>
              <a:buFont typeface="Arial" panose="020B0604020202020204" pitchFamily="34" charset="0"/>
              <a:buChar char="•"/>
            </a:pPr>
            <a:r>
              <a:rPr lang="en-US" altLang="en-US" sz="1050">
                <a:latin typeface="Calibri" panose="020F0502020204030204" pitchFamily="34" charset="0"/>
                <a:cs typeface="Arial" panose="020B0604020202020204" pitchFamily="34" charset="0"/>
              </a:rPr>
              <a:t>Improved expansion occurred in patients who received higher cell doses</a:t>
            </a:r>
          </a:p>
        </p:txBody>
      </p:sp>
      <p:pic>
        <p:nvPicPr>
          <p:cNvPr id="138248" name="Picture 8">
            <a:extLst>
              <a:ext uri="{FF2B5EF4-FFF2-40B4-BE49-F238E27FC236}">
                <a16:creationId xmlns:a16="http://schemas.microsoft.com/office/drawing/2014/main" id="{A362D4BD-C77D-B64D-AD37-DA502B50408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4405" y="1137147"/>
            <a:ext cx="3647600" cy="1142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9" name="Picture 11">
            <a:extLst>
              <a:ext uri="{FF2B5EF4-FFF2-40B4-BE49-F238E27FC236}">
                <a16:creationId xmlns:a16="http://schemas.microsoft.com/office/drawing/2014/main" id="{CC2A78E3-0492-194F-AA81-F2B6E43BCD0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141045" y="2190713"/>
            <a:ext cx="3848790" cy="2458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50" name="TextBox 14">
            <a:extLst>
              <a:ext uri="{FF2B5EF4-FFF2-40B4-BE49-F238E27FC236}">
                <a16:creationId xmlns:a16="http://schemas.microsoft.com/office/drawing/2014/main" id="{16E0D1E7-01F6-3144-B503-FF8C5F34372F}"/>
              </a:ext>
            </a:extLst>
          </p:cNvPr>
          <p:cNvSpPr txBox="1">
            <a:spLocks noChangeArrowheads="1"/>
          </p:cNvSpPr>
          <p:nvPr/>
        </p:nvSpPr>
        <p:spPr bwMode="auto">
          <a:xfrm>
            <a:off x="5132713" y="1892096"/>
            <a:ext cx="384878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732">
              <a:defRPr/>
            </a:pPr>
            <a:r>
              <a:rPr lang="en-US" altLang="en-US" sz="1200" b="1">
                <a:solidFill>
                  <a:srgbClr val="414343"/>
                </a:solidFill>
                <a:latin typeface="Calibri" panose="020F0502020204030204" pitchFamily="34" charset="0"/>
                <a:ea typeface="MS PGothic" panose="020B0600070205080204" pitchFamily="34" charset="-128"/>
              </a:rPr>
              <a:t>Tumor response to treatment</a:t>
            </a:r>
          </a:p>
        </p:txBody>
      </p:sp>
      <p:sp>
        <p:nvSpPr>
          <p:cNvPr id="138251" name="TextBox 17">
            <a:extLst>
              <a:ext uri="{FF2B5EF4-FFF2-40B4-BE49-F238E27FC236}">
                <a16:creationId xmlns:a16="http://schemas.microsoft.com/office/drawing/2014/main" id="{D3556F4B-33BE-984B-9518-9A33F6221BEE}"/>
              </a:ext>
            </a:extLst>
          </p:cNvPr>
          <p:cNvSpPr txBox="1">
            <a:spLocks noChangeArrowheads="1"/>
          </p:cNvSpPr>
          <p:nvPr/>
        </p:nvSpPr>
        <p:spPr bwMode="auto">
          <a:xfrm>
            <a:off x="2087490" y="2419473"/>
            <a:ext cx="304522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732">
              <a:defRPr/>
            </a:pPr>
            <a:r>
              <a:rPr lang="en-US" altLang="en-US" sz="1200" b="1">
                <a:solidFill>
                  <a:srgbClr val="414343"/>
                </a:solidFill>
                <a:latin typeface="Calibri" panose="020F0502020204030204" pitchFamily="34" charset="0"/>
                <a:ea typeface="MS PGothic" panose="020B0600070205080204" pitchFamily="34" charset="-128"/>
              </a:rPr>
              <a:t>Average VCN by dose level</a:t>
            </a:r>
          </a:p>
        </p:txBody>
      </p:sp>
      <p:pic>
        <p:nvPicPr>
          <p:cNvPr id="138252" name="Picture 13">
            <a:extLst>
              <a:ext uri="{FF2B5EF4-FFF2-40B4-BE49-F238E27FC236}">
                <a16:creationId xmlns:a16="http://schemas.microsoft.com/office/drawing/2014/main" id="{3AD29A7E-98F8-ED44-B591-54DD5E1C8A6B}"/>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049754" y="2757607"/>
            <a:ext cx="3074984" cy="1889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 Placeholder 4">
            <a:extLst>
              <a:ext uri="{FF2B5EF4-FFF2-40B4-BE49-F238E27FC236}">
                <a16:creationId xmlns:a16="http://schemas.microsoft.com/office/drawing/2014/main" id="{03828A73-FD7C-1949-AE65-FB05BDD6ACF9}"/>
              </a:ext>
            </a:extLst>
          </p:cNvPr>
          <p:cNvSpPr txBox="1">
            <a:spLocks/>
          </p:cNvSpPr>
          <p:nvPr/>
        </p:nvSpPr>
        <p:spPr>
          <a:xfrm>
            <a:off x="176785" y="2406188"/>
            <a:ext cx="1708325" cy="2077370"/>
          </a:xfrm>
          <a:prstGeom prst="rect">
            <a:avLst/>
          </a:prstGeom>
          <a:ln w="19050">
            <a:solidFill>
              <a:schemeClr val="accent1"/>
            </a:solidFill>
          </a:ln>
        </p:spPr>
        <p:txBody>
          <a:bodyPr anchor="ctr"/>
          <a:lstStyle>
            <a:lvl1pPr marL="355582" indent="-355582" algn="l" defTabSz="912813" rtl="0" eaLnBrk="0" fontAlgn="base" hangingPunct="0">
              <a:spcBef>
                <a:spcPct val="20000"/>
              </a:spcBef>
              <a:spcAft>
                <a:spcPct val="0"/>
              </a:spcAft>
              <a:buClr>
                <a:schemeClr val="accent3"/>
              </a:buClr>
              <a:buSzPct val="85000"/>
              <a:buFont typeface="Wingdings" panose="05000000000000000000" pitchFamily="2" charset="2"/>
              <a:buChar char="l"/>
              <a:defRPr lang="en-US" sz="2667" kern="1200">
                <a:solidFill>
                  <a:srgbClr val="262626"/>
                </a:solidFill>
                <a:latin typeface="Arial"/>
                <a:ea typeface="MS PGothic" panose="020B0600070205080204" pitchFamily="34" charset="-128"/>
                <a:cs typeface="Arial"/>
              </a:defRPr>
            </a:lvl1pPr>
            <a:lvl2pPr marL="722313" indent="-277813" algn="l" defTabSz="912813" rtl="0" eaLnBrk="0" fontAlgn="base" hangingPunct="0">
              <a:spcBef>
                <a:spcPct val="20000"/>
              </a:spcBef>
              <a:spcAft>
                <a:spcPct val="0"/>
              </a:spcAft>
              <a:buClr>
                <a:schemeClr val="accent1"/>
              </a:buClr>
              <a:buFont typeface="Arial" panose="020B0604020202020204" pitchFamily="34" charset="0"/>
              <a:buChar char="–"/>
              <a:defRPr lang="en-US" sz="2133" kern="1200">
                <a:solidFill>
                  <a:srgbClr val="262626"/>
                </a:solidFill>
                <a:latin typeface="Arial"/>
                <a:ea typeface="MS PGothic" panose="020B0600070205080204" pitchFamily="34" charset="-128"/>
                <a:cs typeface="Arial"/>
              </a:defRPr>
            </a:lvl2pPr>
            <a:lvl3pPr marL="989013" indent="-176213" algn="l" defTabSz="912813" rtl="0" eaLnBrk="0" fontAlgn="base" hangingPunct="0">
              <a:spcBef>
                <a:spcPct val="20000"/>
              </a:spcBef>
              <a:spcAft>
                <a:spcPct val="0"/>
              </a:spcAft>
              <a:buClr>
                <a:schemeClr val="accent2"/>
              </a:buClr>
              <a:buFont typeface="Arial" panose="020B0604020202020204" pitchFamily="34" charset="0"/>
              <a:buChar char="•"/>
              <a:defRPr lang="en-US" sz="1867" kern="1200">
                <a:solidFill>
                  <a:srgbClr val="262626"/>
                </a:solidFill>
                <a:latin typeface="Arial"/>
                <a:ea typeface="MS PGothic" panose="020B0600070205080204" pitchFamily="34" charset="-128"/>
                <a:cs typeface="Arial"/>
              </a:defRPr>
            </a:lvl3pPr>
            <a:lvl4pPr marL="1344613" indent="-265113" algn="l" defTabSz="912813" rtl="0" eaLnBrk="0" fontAlgn="base" hangingPunct="0">
              <a:spcBef>
                <a:spcPct val="20000"/>
              </a:spcBef>
              <a:spcAft>
                <a:spcPct val="0"/>
              </a:spcAft>
              <a:buClr>
                <a:srgbClr val="60605B"/>
              </a:buClr>
              <a:buFont typeface="Arial" panose="020B0604020202020204" pitchFamily="34" charset="0"/>
              <a:buChar char="»"/>
              <a:defRPr lang="en-US" sz="1867" kern="1200">
                <a:solidFill>
                  <a:srgbClr val="262626"/>
                </a:solidFill>
                <a:latin typeface="Arial"/>
                <a:ea typeface="MS PGothic" panose="020B0600070205080204" pitchFamily="34" charset="-128"/>
                <a:cs typeface="Arial"/>
              </a:defRPr>
            </a:lvl4pPr>
            <a:lvl5pPr marL="1611313" indent="-176213" algn="l" defTabSz="912813" rtl="0" eaLnBrk="0" fontAlgn="base" hangingPunct="0">
              <a:spcBef>
                <a:spcPct val="20000"/>
              </a:spcBef>
              <a:spcAft>
                <a:spcPct val="0"/>
              </a:spcAft>
              <a:buClr>
                <a:srgbClr val="4BACC6"/>
              </a:buClr>
              <a:buFont typeface="Arial" panose="020B0604020202020204" pitchFamily="34" charset="0"/>
              <a:buChar char="•"/>
              <a:defRPr lang="en-GB" sz="1867" kern="1200">
                <a:solidFill>
                  <a:srgbClr val="262626"/>
                </a:solidFill>
                <a:latin typeface="Arial"/>
                <a:ea typeface="MS PGothic" panose="020B0600070205080204" pitchFamily="34" charset="-128"/>
                <a:cs typeface="Arial"/>
              </a:defRPr>
            </a:lvl5pPr>
            <a:lvl6pPr marL="2514474"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59284" indent="-159284" defTabSz="684542">
              <a:buClr>
                <a:prstClr val="black"/>
              </a:buClr>
              <a:buFont typeface="Arial" panose="020B0604020202020204" pitchFamily="34" charset="0"/>
              <a:buChar char="•"/>
              <a:defRPr/>
            </a:pPr>
            <a:r>
              <a:rPr lang="en-GB" sz="1200">
                <a:latin typeface="Calibri" panose="020F0502020204030204" pitchFamily="34" charset="0"/>
              </a:rPr>
              <a:t>Well tolerated across all dose levels</a:t>
            </a:r>
          </a:p>
          <a:p>
            <a:pPr marL="159284" indent="-159284" defTabSz="684542">
              <a:buClr>
                <a:prstClr val="black"/>
              </a:buClr>
              <a:buFont typeface="Arial" panose="020B0604020202020204" pitchFamily="34" charset="0"/>
              <a:buChar char="•"/>
              <a:defRPr/>
            </a:pPr>
            <a:r>
              <a:rPr lang="en-GB" sz="1200">
                <a:latin typeface="Calibri" panose="020F0502020204030204" pitchFamily="34" charset="0"/>
              </a:rPr>
              <a:t>No GvHD or neurotoxicity</a:t>
            </a:r>
          </a:p>
          <a:p>
            <a:pPr marL="159284" indent="-159284" defTabSz="684542">
              <a:buClr>
                <a:prstClr val="black"/>
              </a:buClr>
              <a:buFont typeface="Arial" panose="020B0604020202020204" pitchFamily="34" charset="0"/>
              <a:buChar char="•"/>
              <a:defRPr/>
            </a:pPr>
            <a:r>
              <a:rPr lang="en-GB" sz="1200">
                <a:latin typeface="Calibri" panose="020F0502020204030204" pitchFamily="34" charset="0"/>
              </a:rPr>
              <a:t>Manageable grade 1 or 2 CRS</a:t>
            </a:r>
          </a:p>
          <a:p>
            <a:pPr marL="159284" indent="-159284" defTabSz="684542">
              <a:buClr>
                <a:prstClr val="black"/>
              </a:buClr>
              <a:buFont typeface="Arial" panose="020B0604020202020204" pitchFamily="34" charset="0"/>
              <a:buChar char="•"/>
              <a:defRPr/>
            </a:pPr>
            <a:r>
              <a:rPr lang="en-GB" sz="1200">
                <a:latin typeface="Calibri" panose="020F0502020204030204" pitchFamily="34" charset="0"/>
              </a:rPr>
              <a:t>Infection rate similar to other studies in advanced MM</a:t>
            </a:r>
          </a:p>
        </p:txBody>
      </p:sp>
      <p:sp>
        <p:nvSpPr>
          <p:cNvPr id="14" name="Text Placeholder 5">
            <a:extLst>
              <a:ext uri="{FF2B5EF4-FFF2-40B4-BE49-F238E27FC236}">
                <a16:creationId xmlns:a16="http://schemas.microsoft.com/office/drawing/2014/main" id="{EAA202B0-74B6-4287-BAB3-23177CF2CA5B}"/>
              </a:ext>
            </a:extLst>
          </p:cNvPr>
          <p:cNvSpPr>
            <a:spLocks noGrp="1" noChangeArrowheads="1"/>
          </p:cNvSpPr>
          <p:nvPr>
            <p:ph type="body" sz="quarter" idx="11"/>
          </p:nvPr>
        </p:nvSpPr>
        <p:spPr bwMode="auto">
          <a:xfrm>
            <a:off x="3246314" y="4901212"/>
            <a:ext cx="5874969" cy="23095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6" rIns="68571" bIns="34286" numCol="1" anchor="b" anchorCtr="0" compatLnSpc="1">
            <a:prstTxWarp prst="textNoShape">
              <a:avLst/>
            </a:prstTxWarp>
          </a:bodyPr>
          <a:lstStyle/>
          <a:p>
            <a:r>
              <a:rPr lang="en-US" altLang="en-US" sz="1050">
                <a:latin typeface="Calibri" panose="020F0502020204030204" pitchFamily="34" charset="0"/>
              </a:rPr>
              <a:t>Mailankody S, et al. ASH 2020. Abstract 129 (oral presentation).</a:t>
            </a:r>
          </a:p>
        </p:txBody>
      </p:sp>
    </p:spTree>
    <p:extLst>
      <p:ext uri="{BB962C8B-B14F-4D97-AF65-F5344CB8AC3E}">
        <p14:creationId xmlns:p14="http://schemas.microsoft.com/office/powerpoint/2010/main" val="808696242"/>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p:nvPr/>
        </p:nvPicPr>
        <p:blipFill>
          <a:blip r:embed="rId3"/>
          <a:stretch>
            <a:fillRect/>
          </a:stretch>
        </p:blipFill>
        <p:spPr>
          <a:xfrm>
            <a:off x="1860095" y="1465178"/>
            <a:ext cx="4806247" cy="3374214"/>
          </a:xfrm>
          <a:prstGeom prst="rect">
            <a:avLst/>
          </a:prstGeom>
        </p:spPr>
      </p:pic>
      <p:sp>
        <p:nvSpPr>
          <p:cNvPr id="11" name="Textplatzhalter 2">
            <a:extLst>
              <a:ext uri="{FF2B5EF4-FFF2-40B4-BE49-F238E27FC236}">
                <a16:creationId xmlns:a16="http://schemas.microsoft.com/office/drawing/2014/main" id="{596907AE-8D67-4513-9DBE-247F91137179}"/>
              </a:ext>
            </a:extLst>
          </p:cNvPr>
          <p:cNvSpPr txBox="1">
            <a:spLocks/>
          </p:cNvSpPr>
          <p:nvPr/>
        </p:nvSpPr>
        <p:spPr>
          <a:xfrm>
            <a:off x="382182" y="661505"/>
            <a:ext cx="7992815" cy="189128"/>
          </a:xfr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kern="1200">
                <a:solidFill>
                  <a:srgbClr val="55A49F"/>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33" indent="-171433" defTabSz="685732">
              <a:spcBef>
                <a:spcPts val="750"/>
              </a:spcBef>
              <a:buSzPct val="100000"/>
              <a:buFont typeface="Arial" panose="020B0604020202020204" pitchFamily="34" charset="0"/>
              <a:buChar char="•"/>
              <a:defRPr/>
            </a:pPr>
            <a:r>
              <a:rPr lang="de-DE" sz="1350" b="0">
                <a:solidFill>
                  <a:srgbClr val="000000"/>
                </a:solidFill>
              </a:rPr>
              <a:t>Gamma secretase inhibitors (GSI) </a:t>
            </a:r>
            <a:r>
              <a:rPr lang="de-DE" sz="1350" b="0">
                <a:solidFill>
                  <a:srgbClr val="F08262">
                    <a:lumMod val="75000"/>
                  </a:srgbClr>
                </a:solidFill>
              </a:rPr>
              <a:t>increase the BCMA antigen expression on MM cells, reduce the level of soluble BCMA, and increase the efficacy of BCMA CAR T cells in a mouse model </a:t>
            </a:r>
          </a:p>
          <a:p>
            <a:pPr marL="171433" indent="-171433" defTabSz="685732">
              <a:spcBef>
                <a:spcPts val="750"/>
              </a:spcBef>
              <a:buSzPct val="100000"/>
              <a:buFont typeface="Arial" panose="020B0604020202020204" pitchFamily="34" charset="0"/>
              <a:buChar char="•"/>
              <a:defRPr/>
            </a:pPr>
            <a:r>
              <a:rPr lang="de-DE" sz="1350" b="0">
                <a:solidFill>
                  <a:srgbClr val="000000"/>
                </a:solidFill>
              </a:rPr>
              <a:t>Here: Dose-escalation study of BCMA CAR T cells + GSI (3×/week) in patients with RRMM </a:t>
            </a:r>
          </a:p>
        </p:txBody>
      </p:sp>
      <p:sp>
        <p:nvSpPr>
          <p:cNvPr id="12" name="Textplatzhalter 3">
            <a:extLst>
              <a:ext uri="{FF2B5EF4-FFF2-40B4-BE49-F238E27FC236}">
                <a16:creationId xmlns:a16="http://schemas.microsoft.com/office/drawing/2014/main" id="{D2BD3DBF-1DB0-48E9-AAC7-04BD7613A283}"/>
              </a:ext>
            </a:extLst>
          </p:cNvPr>
          <p:cNvSpPr txBox="1">
            <a:spLocks/>
          </p:cNvSpPr>
          <p:nvPr/>
        </p:nvSpPr>
        <p:spPr>
          <a:xfrm>
            <a:off x="181669" y="4891190"/>
            <a:ext cx="8939615" cy="242774"/>
          </a:xfrm>
          <a:prstGeom prst="rect">
            <a:avLst/>
          </a:prstGeom>
        </p:spPr>
        <p:txBody>
          <a:bodyPr lIns="0" tIns="0" rIns="68580" bIns="34290" anchor="b" anchorCtr="0">
            <a:noAutofit/>
          </a:bodyPr>
          <a:lstStyle>
            <a:lvl1pPr marL="0" indent="0" algn="l" defTabSz="914400" rtl="0" eaLnBrk="1" latinLnBrk="0" hangingPunct="1">
              <a:lnSpc>
                <a:spcPct val="90000"/>
              </a:lnSpc>
              <a:spcBef>
                <a:spcPts val="0"/>
              </a:spcBef>
              <a:buFont typeface="Arial" panose="020B0604020202020204" pitchFamily="34" charset="0"/>
              <a:buNone/>
              <a:defRPr lang="de-DE" sz="900" kern="1200" dirty="0">
                <a:solidFill>
                  <a:srgbClr val="6C707A"/>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9pPr>
          </a:lstStyle>
          <a:p>
            <a:pPr algn="r" defTabSz="685732">
              <a:defRPr/>
            </a:pPr>
            <a:r>
              <a:rPr lang="en-US" sz="1050">
                <a:solidFill>
                  <a:srgbClr val="000000"/>
                </a:solidFill>
                <a:latin typeface="Calibri" panose="020F0502020204030204" pitchFamily="34" charset="0"/>
                <a:cs typeface="Calibri" panose="020F0502020204030204" pitchFamily="34" charset="0"/>
              </a:rPr>
              <a:t>Cowan AJ, et al. </a:t>
            </a:r>
            <a:r>
              <a:rPr lang="en-US" altLang="de-DE" sz="1050">
                <a:solidFill>
                  <a:srgbClr val="000000"/>
                </a:solidFill>
                <a:latin typeface="Calibri" panose="020F0502020204030204" pitchFamily="34" charset="0"/>
                <a:cs typeface="Calibri" panose="020F0502020204030204" pitchFamily="34" charset="0"/>
              </a:rPr>
              <a:t>ASH 2021. Abstract </a:t>
            </a:r>
            <a:r>
              <a:rPr lang="en-US" sz="1050">
                <a:solidFill>
                  <a:srgbClr val="000000"/>
                </a:solidFill>
                <a:latin typeface="Calibri" panose="020F0502020204030204" pitchFamily="34" charset="0"/>
                <a:cs typeface="Calibri" panose="020F0502020204030204" pitchFamily="34" charset="0"/>
              </a:rPr>
              <a:t>551.</a:t>
            </a:r>
          </a:p>
        </p:txBody>
      </p:sp>
      <p:sp>
        <p:nvSpPr>
          <p:cNvPr id="2" name="Titel 1"/>
          <p:cNvSpPr>
            <a:spLocks noGrp="1"/>
          </p:cNvSpPr>
          <p:nvPr>
            <p:ph type="title" idx="4294967295"/>
          </p:nvPr>
        </p:nvSpPr>
        <p:spPr>
          <a:xfrm>
            <a:off x="596" y="108599"/>
            <a:ext cx="9142810" cy="273809"/>
          </a:xfrm>
          <a:prstGeom prst="rect">
            <a:avLst/>
          </a:prstGeom>
        </p:spPr>
        <p:txBody>
          <a:bodyPr/>
          <a:lstStyle/>
          <a:p>
            <a:pPr algn="ctr">
              <a:lnSpc>
                <a:spcPct val="100000"/>
              </a:lnSpc>
            </a:pPr>
            <a:r>
              <a:rPr lang="en-US" sz="2100" b="1" spc="-30">
                <a:solidFill>
                  <a:srgbClr val="24189B"/>
                </a:solidFill>
                <a:latin typeface="+mj-lt"/>
                <a:cs typeface="Calibri" panose="020F0502020204030204" pitchFamily="34" charset="0"/>
              </a:rPr>
              <a:t>Increase Target Antigen Expression to Improve Efficacy of CAR T Cells</a:t>
            </a:r>
          </a:p>
        </p:txBody>
      </p:sp>
    </p:spTree>
    <p:extLst>
      <p:ext uri="{BB962C8B-B14F-4D97-AF65-F5344CB8AC3E}">
        <p14:creationId xmlns:p14="http://schemas.microsoft.com/office/powerpoint/2010/main" val="1388058387"/>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423241" y="114990"/>
            <a:ext cx="8217723" cy="415498"/>
          </a:xfrm>
          <a:prstGeom prst="rect">
            <a:avLst/>
          </a:prstGeom>
        </p:spPr>
        <p:txBody>
          <a:bodyPr wrap="square">
            <a:spAutoFit/>
          </a:bodyPr>
          <a:lstStyle/>
          <a:p>
            <a:pPr marL="270245" algn="ctr" defTabSz="685732" eaLnBrk="0" fontAlgn="base" hangingPunct="0">
              <a:spcBef>
                <a:spcPct val="0"/>
              </a:spcBef>
              <a:spcAft>
                <a:spcPct val="0"/>
              </a:spcAft>
              <a:defRPr/>
            </a:pPr>
            <a:r>
              <a:rPr lang="de-DE" sz="2100" b="1">
                <a:solidFill>
                  <a:srgbClr val="24189B"/>
                </a:solidFill>
                <a:latin typeface="Arial" panose="020B0604020202020204" pitchFamily="34" charset="0"/>
                <a:cs typeface="Arial" panose="020B0604020202020204" pitchFamily="34" charset="0"/>
              </a:rPr>
              <a:t>Irreversible Loss of BCMA Expression</a:t>
            </a:r>
          </a:p>
        </p:txBody>
      </p:sp>
      <p:pic>
        <p:nvPicPr>
          <p:cNvPr id="4" name="Grafik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473" y="841876"/>
            <a:ext cx="3907580" cy="1896546"/>
          </a:xfrm>
          <a:prstGeom prst="rect">
            <a:avLst/>
          </a:prstGeom>
        </p:spPr>
      </p:pic>
      <p:pic>
        <p:nvPicPr>
          <p:cNvPr id="7" name="Grafik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88265" y="2472168"/>
            <a:ext cx="5059235" cy="2134540"/>
          </a:xfrm>
          <a:prstGeom prst="rect">
            <a:avLst/>
          </a:prstGeom>
        </p:spPr>
      </p:pic>
      <p:sp>
        <p:nvSpPr>
          <p:cNvPr id="9" name="Rechteck 8"/>
          <p:cNvSpPr/>
          <p:nvPr/>
        </p:nvSpPr>
        <p:spPr>
          <a:xfrm>
            <a:off x="4070053" y="2664039"/>
            <a:ext cx="2760160" cy="323165"/>
          </a:xfrm>
          <a:prstGeom prst="rect">
            <a:avLst/>
          </a:prstGeom>
        </p:spPr>
        <p:txBody>
          <a:bodyPr wrap="square">
            <a:spAutoFit/>
          </a:bodyPr>
          <a:lstStyle/>
          <a:p>
            <a:pPr defTabSz="685732" eaLnBrk="0" fontAlgn="base" hangingPunct="0">
              <a:spcBef>
                <a:spcPct val="0"/>
              </a:spcBef>
              <a:spcAft>
                <a:spcPct val="0"/>
              </a:spcAft>
              <a:defRPr/>
            </a:pPr>
            <a:r>
              <a:rPr lang="en-US" sz="1500" b="1">
                <a:solidFill>
                  <a:srgbClr val="000000"/>
                </a:solidFill>
                <a:latin typeface="Arial" panose="020B0604020202020204"/>
                <a:cs typeface="Arial" panose="020B0604020202020204" pitchFamily="34" charset="0"/>
              </a:rPr>
              <a:t>Whole genome sequencing</a:t>
            </a:r>
            <a:endParaRPr lang="de-DE" sz="1500" b="1">
              <a:solidFill>
                <a:srgbClr val="000000"/>
              </a:solidFill>
              <a:latin typeface="Arial" panose="020B0604020202020204"/>
              <a:cs typeface="Arial" panose="020B0604020202020204" pitchFamily="34" charset="0"/>
            </a:endParaRPr>
          </a:p>
        </p:txBody>
      </p:sp>
      <p:pic>
        <p:nvPicPr>
          <p:cNvPr id="10" name="Grafik 9"/>
          <p:cNvPicPr>
            <a:picLocks noChangeAspect="1"/>
          </p:cNvPicPr>
          <p:nvPr/>
        </p:nvPicPr>
        <p:blipFill>
          <a:blip r:embed="rId4"/>
          <a:stretch>
            <a:fillRect/>
          </a:stretch>
        </p:blipFill>
        <p:spPr>
          <a:xfrm>
            <a:off x="4728898" y="962705"/>
            <a:ext cx="4322397" cy="1579911"/>
          </a:xfrm>
          <a:prstGeom prst="rect">
            <a:avLst/>
          </a:prstGeom>
        </p:spPr>
      </p:pic>
      <p:sp>
        <p:nvSpPr>
          <p:cNvPr id="17" name="Textplatzhalter 3">
            <a:extLst>
              <a:ext uri="{FF2B5EF4-FFF2-40B4-BE49-F238E27FC236}">
                <a16:creationId xmlns:a16="http://schemas.microsoft.com/office/drawing/2014/main" id="{10C2A957-38C7-429D-B386-A78E9E16271D}"/>
              </a:ext>
            </a:extLst>
          </p:cNvPr>
          <p:cNvSpPr txBox="1">
            <a:spLocks/>
          </p:cNvSpPr>
          <p:nvPr/>
        </p:nvSpPr>
        <p:spPr>
          <a:xfrm>
            <a:off x="560846" y="4888643"/>
            <a:ext cx="8567812" cy="242774"/>
          </a:xfrm>
          <a:prstGeom prst="rect">
            <a:avLst/>
          </a:prstGeom>
        </p:spPr>
        <p:txBody>
          <a:bodyPr lIns="0" tIns="0" rIns="68580" bIns="34290" anchor="b" anchorCtr="0">
            <a:noAutofit/>
          </a:bodyPr>
          <a:lstStyle>
            <a:lvl1pPr marL="0" indent="0" algn="l" defTabSz="914400" rtl="0" eaLnBrk="1" latinLnBrk="0" hangingPunct="1">
              <a:lnSpc>
                <a:spcPct val="90000"/>
              </a:lnSpc>
              <a:spcBef>
                <a:spcPts val="0"/>
              </a:spcBef>
              <a:buFont typeface="Arial" panose="020B0604020202020204" pitchFamily="34" charset="0"/>
              <a:buNone/>
              <a:defRPr lang="de-DE" sz="900" kern="1200" dirty="0">
                <a:solidFill>
                  <a:srgbClr val="6C707A"/>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9pPr>
          </a:lstStyle>
          <a:p>
            <a:pPr algn="r" defTabSz="685732">
              <a:lnSpc>
                <a:spcPct val="100000"/>
              </a:lnSpc>
              <a:defRPr/>
            </a:pPr>
            <a:r>
              <a:rPr lang="de-DE" sz="1050">
                <a:solidFill>
                  <a:srgbClr val="000000"/>
                </a:solidFill>
                <a:latin typeface="Calibri" panose="020F0502020204030204" pitchFamily="34" charset="0"/>
                <a:cs typeface="Calibri" panose="020F0502020204030204" pitchFamily="34" charset="0"/>
              </a:rPr>
              <a:t>Da Via MC, et al. </a:t>
            </a:r>
            <a:r>
              <a:rPr lang="de-DE" sz="1050" i="1">
                <a:solidFill>
                  <a:srgbClr val="000000"/>
                </a:solidFill>
                <a:latin typeface="Calibri" panose="020F0502020204030204" pitchFamily="34" charset="0"/>
                <a:cs typeface="Calibri" panose="020F0502020204030204" pitchFamily="34" charset="0"/>
              </a:rPr>
              <a:t>Nat Med</a:t>
            </a:r>
            <a:r>
              <a:rPr lang="de-DE" sz="1050">
                <a:solidFill>
                  <a:srgbClr val="000000"/>
                </a:solidFill>
                <a:latin typeface="Calibri" panose="020F0502020204030204" pitchFamily="34" charset="0"/>
                <a:cs typeface="Calibri" panose="020F0502020204030204" pitchFamily="34" charset="0"/>
              </a:rPr>
              <a:t>. 2021;27:616-619; </a:t>
            </a:r>
            <a:r>
              <a:rPr lang="en-US" sz="1050" err="1">
                <a:solidFill>
                  <a:srgbClr val="000000"/>
                </a:solidFill>
                <a:latin typeface="Calibri" panose="020F0502020204030204" pitchFamily="34" charset="0"/>
                <a:cs typeface="Calibri" panose="020F0502020204030204" pitchFamily="34" charset="0"/>
              </a:rPr>
              <a:t>Asmann</a:t>
            </a:r>
            <a:r>
              <a:rPr lang="en-US" sz="1050">
                <a:solidFill>
                  <a:srgbClr val="000000"/>
                </a:solidFill>
                <a:latin typeface="Calibri" panose="020F0502020204030204" pitchFamily="34" charset="0"/>
                <a:cs typeface="Calibri" panose="020F0502020204030204" pitchFamily="34" charset="0"/>
              </a:rPr>
              <a:t> Y, et al. </a:t>
            </a:r>
            <a:r>
              <a:rPr lang="en-US" altLang="de-DE" sz="1050">
                <a:solidFill>
                  <a:srgbClr val="000000"/>
                </a:solidFill>
                <a:latin typeface="Calibri" panose="020F0502020204030204" pitchFamily="34" charset="0"/>
                <a:cs typeface="Calibri" panose="020F0502020204030204" pitchFamily="34" charset="0"/>
              </a:rPr>
              <a:t>ASH 2021. Abstract </a:t>
            </a:r>
            <a:r>
              <a:rPr lang="en-US" sz="1050">
                <a:solidFill>
                  <a:srgbClr val="000000"/>
                </a:solidFill>
                <a:latin typeface="Calibri" panose="020F0502020204030204" pitchFamily="34" charset="0"/>
                <a:cs typeface="Calibri" panose="020F0502020204030204" pitchFamily="34" charset="0"/>
              </a:rPr>
              <a:t>3838.</a:t>
            </a:r>
          </a:p>
        </p:txBody>
      </p:sp>
    </p:spTree>
    <p:extLst>
      <p:ext uri="{BB962C8B-B14F-4D97-AF65-F5344CB8AC3E}">
        <p14:creationId xmlns:p14="http://schemas.microsoft.com/office/powerpoint/2010/main" val="172591034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feld 14"/>
          <p:cNvSpPr txBox="1"/>
          <p:nvPr/>
        </p:nvSpPr>
        <p:spPr>
          <a:xfrm>
            <a:off x="596" y="107523"/>
            <a:ext cx="9142810" cy="392407"/>
          </a:xfrm>
          <a:prstGeom prst="rect">
            <a:avLst/>
          </a:prstGeom>
          <a:ln>
            <a:noFill/>
          </a:ln>
        </p:spPr>
        <p:txBody>
          <a:bodyPr vert="horz" wrap="square" lIns="68571" tIns="34286" rIns="68571" bIns="34286" numCol="1" rtlCol="0" anchor="ctr" anchorCtr="0" compatLnSpc="1">
            <a:prstTxWarp prst="textNoShape">
              <a:avLst/>
            </a:prstTxWarp>
            <a:spAutoFit/>
          </a:bodyPr>
          <a:lstStyle/>
          <a:p>
            <a:pPr marL="270245" algn="ctr" defTabSz="685732" fontAlgn="base">
              <a:spcBef>
                <a:spcPct val="0"/>
              </a:spcBef>
              <a:spcAft>
                <a:spcPct val="0"/>
              </a:spcAft>
            </a:pPr>
            <a:r>
              <a:rPr lang="de-DE" sz="2100" b="1">
                <a:solidFill>
                  <a:srgbClr val="4A40AC"/>
                </a:solidFill>
                <a:latin typeface="Arial" panose="020B0604020202020204" pitchFamily="34" charset="0"/>
                <a:cs typeface="Arial" panose="020B0604020202020204" pitchFamily="34" charset="0"/>
              </a:rPr>
              <a:t>Antigen Escape in BCMA CAR T-Cell Therapy for MM</a:t>
            </a:r>
            <a:endParaRPr lang="de-DE" sz="2100" b="1">
              <a:solidFill>
                <a:srgbClr val="4A40AC"/>
              </a:solidFill>
              <a:latin typeface="Arial" panose="020B0604020202020204" pitchFamily="34" charset="0"/>
              <a:ea typeface="ＭＳ Ｐゴシック" charset="-128"/>
              <a:cs typeface="Arial" panose="020B0604020202020204" pitchFamily="34" charset="0"/>
            </a:endParaRPr>
          </a:p>
        </p:txBody>
      </p:sp>
      <p:pic>
        <p:nvPicPr>
          <p:cNvPr id="3" name="Grafik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48586" y="960926"/>
            <a:ext cx="3853352" cy="1658174"/>
          </a:xfrm>
          <a:prstGeom prst="rect">
            <a:avLst/>
          </a:prstGeom>
          <a:ln w="19050">
            <a:solidFill>
              <a:schemeClr val="tx1"/>
            </a:solidFill>
          </a:ln>
        </p:spPr>
      </p:pic>
      <p:pic>
        <p:nvPicPr>
          <p:cNvPr id="4" name="Grafik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1503" y="3105333"/>
            <a:ext cx="3724786" cy="1620336"/>
          </a:xfrm>
          <a:prstGeom prst="rect">
            <a:avLst/>
          </a:prstGeom>
          <a:ln w="19050">
            <a:solidFill>
              <a:schemeClr val="tx1"/>
            </a:solidFill>
          </a:ln>
        </p:spPr>
      </p:pic>
      <p:pic>
        <p:nvPicPr>
          <p:cNvPr id="5" name="Grafik 4"/>
          <p:cNvPicPr>
            <a:picLocks noChangeAspect="1"/>
          </p:cNvPicPr>
          <p:nvPr/>
        </p:nvPicPr>
        <p:blipFill rotWithShape="1">
          <a:blip r:embed="rId4" cstate="screen">
            <a:extLst>
              <a:ext uri="{28A0092B-C50C-407E-A947-70E740481C1C}">
                <a14:useLocalDpi xmlns:a14="http://schemas.microsoft.com/office/drawing/2010/main"/>
              </a:ext>
            </a:extLst>
          </a:blip>
          <a:srcRect b="20730"/>
          <a:stretch/>
        </p:blipFill>
        <p:spPr>
          <a:xfrm>
            <a:off x="4410004" y="955884"/>
            <a:ext cx="4419734" cy="1669939"/>
          </a:xfrm>
          <a:prstGeom prst="rect">
            <a:avLst/>
          </a:prstGeom>
          <a:ln w="19050">
            <a:solidFill>
              <a:schemeClr val="tx1"/>
            </a:solidFill>
          </a:ln>
        </p:spPr>
      </p:pic>
      <p:grpSp>
        <p:nvGrpSpPr>
          <p:cNvPr id="10" name="Gruppieren 9"/>
          <p:cNvGrpSpPr/>
          <p:nvPr/>
        </p:nvGrpSpPr>
        <p:grpSpPr>
          <a:xfrm>
            <a:off x="4410004" y="3105331"/>
            <a:ext cx="4419734" cy="1670645"/>
            <a:chOff x="6091173" y="3115993"/>
            <a:chExt cx="5039570" cy="3117523"/>
          </a:xfrm>
        </p:grpSpPr>
        <p:sp>
          <p:nvSpPr>
            <p:cNvPr id="7" name="Rechteck 6"/>
            <p:cNvSpPr/>
            <p:nvPr/>
          </p:nvSpPr>
          <p:spPr>
            <a:xfrm>
              <a:off x="6091173" y="3115993"/>
              <a:ext cx="5039570" cy="3117523"/>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32" fontAlgn="base">
                <a:spcBef>
                  <a:spcPct val="0"/>
                </a:spcBef>
                <a:spcAft>
                  <a:spcPct val="0"/>
                </a:spcAft>
              </a:pPr>
              <a:endParaRPr lang="de-DE" sz="1350">
                <a:solidFill>
                  <a:srgbClr val="FFFFFF"/>
                </a:solidFill>
                <a:latin typeface="Arial" panose="020B0604020202020204"/>
              </a:endParaRPr>
            </a:p>
          </p:txBody>
        </p:sp>
        <p:sp>
          <p:nvSpPr>
            <p:cNvPr id="8" name="Textfeld 7"/>
            <p:cNvSpPr txBox="1"/>
            <p:nvPr/>
          </p:nvSpPr>
          <p:spPr>
            <a:xfrm>
              <a:off x="6603435" y="3883210"/>
              <a:ext cx="4015047" cy="1335317"/>
            </a:xfrm>
            <a:prstGeom prst="rect">
              <a:avLst/>
            </a:prstGeom>
            <a:solidFill>
              <a:srgbClr val="134685"/>
            </a:solidFill>
          </p:spPr>
          <p:txBody>
            <a:bodyPr wrap="square" rtlCol="0">
              <a:spAutoFit/>
            </a:bodyPr>
            <a:lstStyle/>
            <a:p>
              <a:pPr algn="ctr" defTabSz="685732" fontAlgn="base">
                <a:spcBef>
                  <a:spcPct val="0"/>
                </a:spcBef>
                <a:spcAft>
                  <a:spcPct val="0"/>
                </a:spcAft>
              </a:pPr>
              <a:r>
                <a:rPr lang="de-DE" sz="1350">
                  <a:solidFill>
                    <a:srgbClr val="FFFFFF"/>
                  </a:solidFill>
                  <a:latin typeface="Arial" panose="020B0604020202020204"/>
                  <a:cs typeface="Calibri" panose="020F0502020204030204" pitchFamily="34" charset="0"/>
                </a:rPr>
                <a:t>HOMOZYGOUS BCMA LOSS IN RESPONSE TO T-CELL ENGAGERS (TCE)</a:t>
              </a:r>
            </a:p>
          </p:txBody>
        </p:sp>
      </p:grpSp>
      <p:sp>
        <p:nvSpPr>
          <p:cNvPr id="2" name="Textfeld 1">
            <a:extLst>
              <a:ext uri="{FF2B5EF4-FFF2-40B4-BE49-F238E27FC236}">
                <a16:creationId xmlns:a16="http://schemas.microsoft.com/office/drawing/2014/main" id="{CB7130D9-A978-4474-A89A-009BFB799F78}"/>
              </a:ext>
            </a:extLst>
          </p:cNvPr>
          <p:cNvSpPr txBox="1"/>
          <p:nvPr/>
        </p:nvSpPr>
        <p:spPr>
          <a:xfrm>
            <a:off x="1375013" y="2604578"/>
            <a:ext cx="6298642" cy="530906"/>
          </a:xfrm>
          <a:prstGeom prst="rect">
            <a:avLst/>
          </a:prstGeom>
          <a:solidFill>
            <a:srgbClr val="FFFF00"/>
          </a:solidFill>
          <a:ln>
            <a:noFill/>
          </a:ln>
        </p:spPr>
        <p:txBody>
          <a:bodyPr vert="horz" wrap="square" lIns="68571" tIns="34286" rIns="68571" bIns="34286" numCol="1" rtlCol="0" anchor="ctr" anchorCtr="0" compatLnSpc="1">
            <a:prstTxWarp prst="textNoShape">
              <a:avLst/>
            </a:prstTxWarp>
            <a:spAutoFit/>
          </a:bodyPr>
          <a:lstStyle/>
          <a:p>
            <a:pPr algn="ctr" defTabSz="685732" fontAlgn="base">
              <a:spcBef>
                <a:spcPct val="0"/>
              </a:spcBef>
              <a:spcAft>
                <a:spcPct val="0"/>
              </a:spcAft>
            </a:pPr>
            <a:r>
              <a:rPr lang="de-DE" sz="1500" b="1">
                <a:solidFill>
                  <a:srgbClr val="414343"/>
                </a:solidFill>
                <a:latin typeface="Arial" panose="020B0604020202020204"/>
                <a:ea typeface="ＭＳ Ｐゴシック" charset="-128"/>
                <a:cs typeface="Calibri" panose="020F0502020204030204" pitchFamily="34" charset="0"/>
              </a:rPr>
              <a:t>Antigen escape is a common mechanism of escape after CART19 in particular in ALL (40-75%), but also in DLBCL (~30%)</a:t>
            </a:r>
          </a:p>
        </p:txBody>
      </p:sp>
      <p:sp>
        <p:nvSpPr>
          <p:cNvPr id="13" name="Textfeld 12"/>
          <p:cNvSpPr txBox="1"/>
          <p:nvPr/>
        </p:nvSpPr>
        <p:spPr>
          <a:xfrm>
            <a:off x="4721450" y="4257317"/>
            <a:ext cx="2952204" cy="230832"/>
          </a:xfrm>
          <a:prstGeom prst="rect">
            <a:avLst/>
          </a:prstGeom>
          <a:noFill/>
        </p:spPr>
        <p:txBody>
          <a:bodyPr wrap="square" rtlCol="0">
            <a:spAutoFit/>
          </a:bodyPr>
          <a:lstStyle/>
          <a:p>
            <a:pPr algn="ctr" defTabSz="685732" fontAlgn="base">
              <a:spcBef>
                <a:spcPct val="0"/>
              </a:spcBef>
              <a:spcAft>
                <a:spcPct val="0"/>
              </a:spcAft>
            </a:pPr>
            <a:r>
              <a:rPr lang="de-DE" sz="900">
                <a:solidFill>
                  <a:srgbClr val="000000"/>
                </a:solidFill>
                <a:latin typeface="Arial" panose="020B0604020202020204"/>
                <a:cs typeface="Calibri" panose="020F0502020204030204" pitchFamily="34" charset="0"/>
              </a:rPr>
              <a:t>Truger MS, et al. </a:t>
            </a:r>
            <a:r>
              <a:rPr lang="de-DE" sz="900" i="1">
                <a:solidFill>
                  <a:srgbClr val="000000"/>
                </a:solidFill>
                <a:latin typeface="Arial" panose="020B0604020202020204"/>
                <a:cs typeface="Calibri" panose="020F0502020204030204" pitchFamily="34" charset="0"/>
              </a:rPr>
              <a:t>Blood Adv</a:t>
            </a:r>
            <a:r>
              <a:rPr lang="de-DE" sz="900">
                <a:solidFill>
                  <a:srgbClr val="000000"/>
                </a:solidFill>
                <a:latin typeface="Arial" panose="020B0604020202020204"/>
                <a:cs typeface="Calibri" panose="020F0502020204030204" pitchFamily="34" charset="0"/>
              </a:rPr>
              <a:t>. 2021;5:3794-3798. </a:t>
            </a:r>
          </a:p>
        </p:txBody>
      </p:sp>
      <p:sp>
        <p:nvSpPr>
          <p:cNvPr id="14" name="Textplatzhalter 3">
            <a:extLst>
              <a:ext uri="{FF2B5EF4-FFF2-40B4-BE49-F238E27FC236}">
                <a16:creationId xmlns:a16="http://schemas.microsoft.com/office/drawing/2014/main" id="{61A94E47-4EEB-4ACF-A4C1-A7594C023037}"/>
              </a:ext>
            </a:extLst>
          </p:cNvPr>
          <p:cNvSpPr txBox="1">
            <a:spLocks/>
          </p:cNvSpPr>
          <p:nvPr/>
        </p:nvSpPr>
        <p:spPr>
          <a:xfrm>
            <a:off x="560846" y="4888643"/>
            <a:ext cx="8567812" cy="242774"/>
          </a:xfrm>
          <a:prstGeom prst="rect">
            <a:avLst/>
          </a:prstGeom>
        </p:spPr>
        <p:txBody>
          <a:bodyPr lIns="0" tIns="0" rIns="68580" bIns="34290" anchor="b" anchorCtr="0">
            <a:noAutofit/>
          </a:bodyPr>
          <a:lstStyle>
            <a:lvl1pPr marL="0" indent="0" algn="l" defTabSz="914400" rtl="0" eaLnBrk="1" latinLnBrk="0" hangingPunct="1">
              <a:lnSpc>
                <a:spcPct val="90000"/>
              </a:lnSpc>
              <a:spcBef>
                <a:spcPts val="0"/>
              </a:spcBef>
              <a:buFont typeface="Arial" panose="020B0604020202020204" pitchFamily="34" charset="0"/>
              <a:buNone/>
              <a:defRPr lang="de-DE" sz="900" kern="1200" dirty="0">
                <a:solidFill>
                  <a:srgbClr val="6C707A"/>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9pPr>
          </a:lstStyle>
          <a:p>
            <a:pPr algn="r" defTabSz="685732">
              <a:lnSpc>
                <a:spcPct val="100000"/>
              </a:lnSpc>
              <a:defRPr/>
            </a:pPr>
            <a:r>
              <a:rPr lang="en-US" sz="1050" err="1">
                <a:solidFill>
                  <a:srgbClr val="000000"/>
                </a:solidFill>
                <a:latin typeface="Calibri" panose="020F0502020204030204" pitchFamily="34" charset="0"/>
                <a:cs typeface="Calibri" panose="020F0502020204030204" pitchFamily="34" charset="0"/>
              </a:rPr>
              <a:t>Asmann</a:t>
            </a:r>
            <a:r>
              <a:rPr lang="en-US" sz="1050">
                <a:solidFill>
                  <a:srgbClr val="000000"/>
                </a:solidFill>
                <a:latin typeface="Calibri" panose="020F0502020204030204" pitchFamily="34" charset="0"/>
                <a:cs typeface="Calibri" panose="020F0502020204030204" pitchFamily="34" charset="0"/>
              </a:rPr>
              <a:t> Y, et al. </a:t>
            </a:r>
            <a:r>
              <a:rPr lang="en-US" altLang="de-DE" sz="1050">
                <a:solidFill>
                  <a:srgbClr val="000000"/>
                </a:solidFill>
                <a:latin typeface="Calibri" panose="020F0502020204030204" pitchFamily="34" charset="0"/>
                <a:cs typeface="Calibri" panose="020F0502020204030204" pitchFamily="34" charset="0"/>
              </a:rPr>
              <a:t>ASH 2021. Abstract </a:t>
            </a:r>
            <a:r>
              <a:rPr lang="en-US" sz="1050">
                <a:solidFill>
                  <a:srgbClr val="000000"/>
                </a:solidFill>
                <a:latin typeface="Calibri" panose="020F0502020204030204" pitchFamily="34" charset="0"/>
                <a:cs typeface="Calibri" panose="020F0502020204030204" pitchFamily="34" charset="0"/>
              </a:rPr>
              <a:t>3838.</a:t>
            </a:r>
          </a:p>
        </p:txBody>
      </p:sp>
    </p:spTree>
    <p:extLst>
      <p:ext uri="{BB962C8B-B14F-4D97-AF65-F5344CB8AC3E}">
        <p14:creationId xmlns:p14="http://schemas.microsoft.com/office/powerpoint/2010/main" val="2643592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8B9D1E-61FE-458C-A108-C5045CFFB3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35696" y="586717"/>
            <a:ext cx="5784588" cy="4159448"/>
          </a:xfrm>
          <a:prstGeom prst="rect">
            <a:avLst/>
          </a:prstGeom>
        </p:spPr>
      </p:pic>
      <p:sp>
        <p:nvSpPr>
          <p:cNvPr id="3" name="Text Placeholder 2">
            <a:extLst>
              <a:ext uri="{FF2B5EF4-FFF2-40B4-BE49-F238E27FC236}">
                <a16:creationId xmlns:a16="http://schemas.microsoft.com/office/drawing/2014/main" id="{A46AE7FC-6434-4CBF-A022-E3ED5B3FE07F}"/>
              </a:ext>
            </a:extLst>
          </p:cNvPr>
          <p:cNvSpPr>
            <a:spLocks noGrp="1"/>
          </p:cNvSpPr>
          <p:nvPr>
            <p:ph type="body" sz="quarter" idx="4294967295"/>
          </p:nvPr>
        </p:nvSpPr>
        <p:spPr>
          <a:xfrm>
            <a:off x="0" y="4779963"/>
            <a:ext cx="4054475" cy="365125"/>
          </a:xfrm>
        </p:spPr>
        <p:txBody>
          <a:bodyPr anchor="b"/>
          <a:lstStyle/>
          <a:p>
            <a:pPr marL="0" indent="0">
              <a:buNone/>
            </a:pPr>
            <a:r>
              <a:rPr lang="en-US" sz="900" noProof="0">
                <a:latin typeface="+mj-lt"/>
                <a:cs typeface="Calibri" panose="020F0502020204030204" pitchFamily="34" charset="0"/>
              </a:rPr>
              <a:t>Perrot et al. </a:t>
            </a:r>
            <a:r>
              <a:rPr lang="en-US" sz="900" i="1" noProof="0">
                <a:latin typeface="+mj-lt"/>
                <a:cs typeface="Calibri" panose="020F0502020204030204" pitchFamily="34" charset="0"/>
              </a:rPr>
              <a:t>J Clin Oncol</a:t>
            </a:r>
            <a:r>
              <a:rPr lang="en-US" sz="900" noProof="0">
                <a:latin typeface="+mj-lt"/>
                <a:cs typeface="Calibri" panose="020F0502020204030204" pitchFamily="34" charset="0"/>
              </a:rPr>
              <a:t>. 2019;37(19):1657-1665.</a:t>
            </a:r>
          </a:p>
        </p:txBody>
      </p:sp>
      <p:sp>
        <p:nvSpPr>
          <p:cNvPr id="7" name="TextBox 6">
            <a:extLst>
              <a:ext uri="{FF2B5EF4-FFF2-40B4-BE49-F238E27FC236}">
                <a16:creationId xmlns:a16="http://schemas.microsoft.com/office/drawing/2014/main" id="{1F23AB94-B55F-4208-967E-ECFDA3A9AB7C}"/>
              </a:ext>
            </a:extLst>
          </p:cNvPr>
          <p:cNvSpPr txBox="1"/>
          <p:nvPr/>
        </p:nvSpPr>
        <p:spPr>
          <a:xfrm>
            <a:off x="164913" y="621841"/>
            <a:ext cx="1538900" cy="923330"/>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srgbClr val="212121"/>
                </a:solidFill>
                <a:effectLst/>
                <a:uLnTx/>
                <a:uFillTx/>
                <a:latin typeface="Calibri"/>
                <a:ea typeface="+mn-ea"/>
                <a:cs typeface="+mn-cs"/>
              </a:rPr>
              <a:t>Del(17p); t(4;14); del(1p32); 1q21 gain; and trisomies 3, 5, and 21 </a:t>
            </a:r>
            <a:endParaRPr kumimoji="0" lang="el-GR" sz="135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15EB97A6-A2FB-48C9-B01D-F995CE17E8D7}"/>
              </a:ext>
            </a:extLst>
          </p:cNvPr>
          <p:cNvSpPr txBox="1"/>
          <p:nvPr/>
        </p:nvSpPr>
        <p:spPr>
          <a:xfrm>
            <a:off x="78091" y="2343896"/>
            <a:ext cx="1538901" cy="1754326"/>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srgbClr val="000000"/>
                </a:solidFill>
                <a:effectLst/>
                <a:uLnTx/>
                <a:uFillTx/>
                <a:latin typeface="Calibri"/>
                <a:ea typeface="+mn-ea"/>
                <a:cs typeface="+mn-cs"/>
              </a:rPr>
              <a:t>PI was computed as follows: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srgbClr val="000000"/>
                </a:solidFill>
                <a:effectLst/>
                <a:uLnTx/>
                <a:uFillTx/>
                <a:latin typeface="Calibri"/>
                <a:ea typeface="+mn-ea"/>
                <a:cs typeface="+mn-cs"/>
              </a:rPr>
              <a:t>0.4 × t(4;14) + 1.2 × del(17p) − 0.3 × trisomy 5 + 0.3 × trisomy 21 + 0.5 × 1q gain + 0.8 × del(1p32)</a:t>
            </a:r>
            <a:endParaRPr kumimoji="0" lang="el-GR" sz="1350" b="1"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2F3D095B-64CC-4BC0-B782-485AA85E62FA}"/>
              </a:ext>
            </a:extLst>
          </p:cNvPr>
          <p:cNvSpPr txBox="1"/>
          <p:nvPr/>
        </p:nvSpPr>
        <p:spPr>
          <a:xfrm>
            <a:off x="7581256" y="734577"/>
            <a:ext cx="1580253" cy="3970318"/>
          </a:xfrm>
          <a:prstGeom prst="rect">
            <a:avLst/>
          </a:prstGeom>
          <a:noFill/>
        </p:spPr>
        <p:txBody>
          <a:bodyPr wrap="square">
            <a:spAutoFit/>
          </a:bodyPr>
          <a:lstStyle/>
          <a:p>
            <a:pPr marL="169863" marR="0" lvl="0" indent="-16986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Calibri"/>
                <a:ea typeface="+mn-ea"/>
                <a:cs typeface="+mn-cs"/>
              </a:rPr>
              <a:t>The low-risk group included all patients with a PI ≤0 in whom 5-year survival probability was &gt;75%  </a:t>
            </a:r>
          </a:p>
          <a:p>
            <a:pPr marL="169863" marR="0" lvl="0" indent="-169863"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a:p>
            <a:pPr marL="169863" marR="0" lvl="0" indent="-16986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Calibri"/>
                <a:ea typeface="+mn-ea"/>
                <a:cs typeface="+mn-cs"/>
              </a:rPr>
              <a:t>The high-risk group included all patients with a PI &gt;1 in whom 5-year survival probability was &lt;50%</a:t>
            </a:r>
          </a:p>
          <a:p>
            <a:pPr marL="169863" marR="0" lvl="0" indent="-16986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a:p>
            <a:pPr marL="169863" marR="0" lvl="0" indent="-16986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Calibri"/>
                <a:ea typeface="+mn-ea"/>
                <a:cs typeface="+mn-cs"/>
              </a:rPr>
              <a:t>The intermediate-risk group included patients with a PI of 0 to 1 in whom 5-year survival probability was 50%–75%</a:t>
            </a:r>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1859D3A0-EE80-4C7C-946B-7C7E6D84D02F}"/>
              </a:ext>
            </a:extLst>
          </p:cNvPr>
          <p:cNvSpPr txBox="1"/>
          <p:nvPr/>
        </p:nvSpPr>
        <p:spPr>
          <a:xfrm>
            <a:off x="2534696" y="586717"/>
            <a:ext cx="4621530" cy="261610"/>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Calibri"/>
                <a:ea typeface="+mn-ea"/>
                <a:cs typeface="Calibri" panose="020F0502020204030204" pitchFamily="34" charset="0"/>
              </a:rPr>
              <a:t>Training set (n = 647)</a:t>
            </a:r>
            <a:endParaRPr kumimoji="0" lang="el-GR" sz="1100" b="1" i="0" u="none" strike="noStrike" kern="1200" cap="none" spc="0" normalizeH="0" baseline="0" noProof="0">
              <a:ln>
                <a:noFill/>
              </a:ln>
              <a:solidFill>
                <a:prstClr val="black"/>
              </a:solidFill>
              <a:effectLst/>
              <a:uLnTx/>
              <a:uFillTx/>
              <a:latin typeface="Calibri"/>
              <a:ea typeface="+mn-ea"/>
              <a:cs typeface="Calibri" panose="020F0502020204030204" pitchFamily="34" charset="0"/>
            </a:endParaRPr>
          </a:p>
        </p:txBody>
      </p:sp>
      <p:sp>
        <p:nvSpPr>
          <p:cNvPr id="12" name="TextBox 11">
            <a:extLst>
              <a:ext uri="{FF2B5EF4-FFF2-40B4-BE49-F238E27FC236}">
                <a16:creationId xmlns:a16="http://schemas.microsoft.com/office/drawing/2014/main" id="{C891CABF-EC92-48FC-B325-BD905D265DE1}"/>
              </a:ext>
            </a:extLst>
          </p:cNvPr>
          <p:cNvSpPr txBox="1"/>
          <p:nvPr/>
        </p:nvSpPr>
        <p:spPr>
          <a:xfrm>
            <a:off x="5232423" y="586717"/>
            <a:ext cx="2477508" cy="261610"/>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Calibri"/>
                <a:ea typeface="+mn-ea"/>
                <a:cs typeface="Calibri" panose="020F0502020204030204" pitchFamily="34" charset="0"/>
              </a:rPr>
              <a:t>Internal validation set (n = 234)</a:t>
            </a:r>
            <a:endParaRPr kumimoji="0" lang="el-GR" sz="1100" b="1" i="0" u="none" strike="noStrike" kern="1200" cap="none" spc="0" normalizeH="0" baseline="0" noProof="0">
              <a:ln>
                <a:noFill/>
              </a:ln>
              <a:solidFill>
                <a:prstClr val="black"/>
              </a:solidFill>
              <a:effectLst/>
              <a:uLnTx/>
              <a:uFillTx/>
              <a:latin typeface="Calibri"/>
              <a:ea typeface="+mn-ea"/>
              <a:cs typeface="Calibri" panose="020F0502020204030204" pitchFamily="34" charset="0"/>
            </a:endParaRPr>
          </a:p>
        </p:txBody>
      </p:sp>
      <p:sp>
        <p:nvSpPr>
          <p:cNvPr id="15" name="TextBox 14">
            <a:extLst>
              <a:ext uri="{FF2B5EF4-FFF2-40B4-BE49-F238E27FC236}">
                <a16:creationId xmlns:a16="http://schemas.microsoft.com/office/drawing/2014/main" id="{3CAF6BFB-C914-47F3-9103-5630D92FE29D}"/>
              </a:ext>
            </a:extLst>
          </p:cNvPr>
          <p:cNvSpPr txBox="1"/>
          <p:nvPr/>
        </p:nvSpPr>
        <p:spPr>
          <a:xfrm>
            <a:off x="2188798" y="2599166"/>
            <a:ext cx="5784588" cy="261610"/>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Calibri"/>
                <a:ea typeface="+mn-ea"/>
                <a:cs typeface="Calibri" panose="020F0502020204030204" pitchFamily="34" charset="0"/>
              </a:rPr>
              <a:t>External validation data set 1 (n = 359)                      External validation data set 2 (n = 322)</a:t>
            </a:r>
            <a:endParaRPr kumimoji="0" lang="el-GR" sz="1100" b="1" i="0" u="none" strike="noStrike" kern="1200" cap="none" spc="0" normalizeH="0" baseline="0" noProof="0">
              <a:ln>
                <a:noFill/>
              </a:ln>
              <a:solidFill>
                <a:prstClr val="black"/>
              </a:solidFill>
              <a:effectLst/>
              <a:uLnTx/>
              <a:uFillTx/>
              <a:latin typeface="Calibri"/>
              <a:ea typeface="+mn-ea"/>
              <a:cs typeface="Calibri" panose="020F0502020204030204" pitchFamily="34" charset="0"/>
            </a:endParaRPr>
          </a:p>
        </p:txBody>
      </p:sp>
      <p:sp>
        <p:nvSpPr>
          <p:cNvPr id="17" name="Title 1">
            <a:extLst>
              <a:ext uri="{FF2B5EF4-FFF2-40B4-BE49-F238E27FC236}">
                <a16:creationId xmlns:a16="http://schemas.microsoft.com/office/drawing/2014/main" id="{F1023CED-10AB-4D75-AA24-1E8998BC6E70}"/>
              </a:ext>
            </a:extLst>
          </p:cNvPr>
          <p:cNvSpPr txBox="1">
            <a:spLocks/>
          </p:cNvSpPr>
          <p:nvPr/>
        </p:nvSpPr>
        <p:spPr bwMode="auto">
          <a:xfrm>
            <a:off x="6896" y="14628"/>
            <a:ext cx="9137104" cy="5348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defTabSz="342900" rtl="0" eaLnBrk="1" fontAlgn="base" hangingPunct="1">
              <a:spcBef>
                <a:spcPct val="0"/>
              </a:spcBef>
              <a:spcAft>
                <a:spcPct val="0"/>
              </a:spcAft>
              <a:defRPr sz="3300" kern="1200">
                <a:ln>
                  <a:solidFill>
                    <a:schemeClr val="tx2"/>
                  </a:solidFill>
                </a:ln>
                <a:solidFill>
                  <a:schemeClr val="tx1"/>
                </a:solidFill>
                <a:latin typeface="+mj-lt"/>
                <a:ea typeface="ＭＳ Ｐゴシック" charset="0"/>
                <a:cs typeface="ＭＳ Ｐゴシック" charset="0"/>
              </a:defRPr>
            </a:lvl1pPr>
            <a:lvl2pPr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2pPr>
            <a:lvl3pPr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3pPr>
            <a:lvl4pPr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4pPr>
            <a:lvl5pPr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5pPr>
            <a:lvl6pPr marL="3429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6pPr>
            <a:lvl7pPr marL="6858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7pPr>
            <a:lvl8pPr marL="10287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8pPr>
            <a:lvl9pPr marL="13716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9pPr>
          </a:lstStyle>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a:ln>
                  <a:solidFill>
                    <a:srgbClr val="1F497D"/>
                  </a:solidFill>
                </a:ln>
                <a:solidFill>
                  <a:srgbClr val="005A9E"/>
                </a:solidFill>
                <a:effectLst/>
                <a:uLnTx/>
                <a:uFillTx/>
                <a:latin typeface="Calibri"/>
                <a:ea typeface="ＭＳ Ｐゴシック" charset="0"/>
                <a:cs typeface="Calibri" panose="020F0502020204030204" pitchFamily="34" charset="0"/>
              </a:rPr>
              <a:t>Adverse Cytogenetics: Novel Scoring</a:t>
            </a:r>
            <a:endParaRPr kumimoji="0" lang="en-US" sz="2800" b="0" i="0" u="none" strike="noStrike" kern="1200" cap="none" spc="0" normalizeH="0" baseline="0" noProof="0">
              <a:ln>
                <a:solidFill>
                  <a:srgbClr val="1F497D"/>
                </a:solidFill>
              </a:ln>
              <a:solidFill>
                <a:srgbClr val="005A9E"/>
              </a:solidFill>
              <a:effectLst/>
              <a:uLnTx/>
              <a:uFillTx/>
              <a:latin typeface="Calibri"/>
              <a:ea typeface="ＭＳ Ｐゴシック" charset="0"/>
            </a:endParaRPr>
          </a:p>
        </p:txBody>
      </p:sp>
    </p:spTree>
    <p:extLst>
      <p:ext uri="{BB962C8B-B14F-4D97-AF65-F5344CB8AC3E}">
        <p14:creationId xmlns:p14="http://schemas.microsoft.com/office/powerpoint/2010/main" val="2518111927"/>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Inhaltsplatzhalter 3">
            <a:extLst>
              <a:ext uri="{FF2B5EF4-FFF2-40B4-BE49-F238E27FC236}">
                <a16:creationId xmlns:a16="http://schemas.microsoft.com/office/drawing/2014/main" id="{7EEA567A-0CFD-407E-A018-1550A4C817B6}"/>
              </a:ext>
            </a:extLst>
          </p:cNvPr>
          <p:cNvGraphicFramePr>
            <a:graphicFrameLocks/>
          </p:cNvGraphicFramePr>
          <p:nvPr>
            <p:extLst>
              <p:ext uri="{D42A27DB-BD31-4B8C-83A1-F6EECF244321}">
                <p14:modId xmlns:p14="http://schemas.microsoft.com/office/powerpoint/2010/main" val="118587364"/>
              </p:ext>
            </p:extLst>
          </p:nvPr>
        </p:nvGraphicFramePr>
        <p:xfrm>
          <a:off x="575592" y="1437774"/>
          <a:ext cx="6938711" cy="2964108"/>
        </p:xfrm>
        <a:graphic>
          <a:graphicData uri="http://schemas.openxmlformats.org/drawingml/2006/table">
            <a:tbl>
              <a:tblPr/>
              <a:tblGrid>
                <a:gridCol w="3268673">
                  <a:extLst>
                    <a:ext uri="{9D8B030D-6E8A-4147-A177-3AD203B41FA5}">
                      <a16:colId xmlns:a16="http://schemas.microsoft.com/office/drawing/2014/main" val="20000"/>
                    </a:ext>
                  </a:extLst>
                </a:gridCol>
                <a:gridCol w="3670038">
                  <a:extLst>
                    <a:ext uri="{9D8B030D-6E8A-4147-A177-3AD203B41FA5}">
                      <a16:colId xmlns:a16="http://schemas.microsoft.com/office/drawing/2014/main" val="1655228648"/>
                    </a:ext>
                  </a:extLst>
                </a:gridCol>
              </a:tblGrid>
              <a:tr h="28471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100" b="1" i="0" u="none" strike="noStrike" cap="none" normalizeH="0" baseline="0">
                          <a:ln>
                            <a:noFill/>
                          </a:ln>
                          <a:solidFill>
                            <a:schemeClr val="bg1"/>
                          </a:solidFill>
                          <a:effectLst/>
                          <a:latin typeface="Arial" panose="020B0604020202020204" pitchFamily="34" charset="0"/>
                          <a:cs typeface="Arial" panose="020B0604020202020204" pitchFamily="34" charset="0"/>
                        </a:rPr>
                        <a:t>Newly Diagnosed Patients (n = 2458)</a:t>
                      </a:r>
                    </a:p>
                  </a:txBody>
                  <a:tcPr marL="78896" marR="78896" marT="34277" marB="34277"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55A49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100" b="1" i="0" u="none" strike="noStrike" cap="none" normalizeH="0" baseline="0">
                        <a:ln>
                          <a:noFill/>
                        </a:ln>
                        <a:solidFill>
                          <a:srgbClr val="FFFFFF"/>
                        </a:solidFill>
                        <a:effectLst/>
                        <a:latin typeface="Arial" panose="020B0604020202020204" pitchFamily="34" charset="0"/>
                        <a:cs typeface="Arial" panose="020B0604020202020204" pitchFamily="34" charset="0"/>
                      </a:endParaRPr>
                    </a:p>
                  </a:txBody>
                  <a:tcPr marL="78896" marR="78896" marT="34277" marB="34277"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55A49F"/>
                    </a:solidFill>
                  </a:tcPr>
                </a:tc>
                <a:extLst>
                  <a:ext uri="{0D108BD9-81ED-4DB2-BD59-A6C34878D82A}">
                    <a16:rowId xmlns:a16="http://schemas.microsoft.com/office/drawing/2014/main" val="10000"/>
                  </a:ext>
                </a:extLst>
              </a:tr>
              <a:tr h="28471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de-DE" sz="1100" b="0" kern="1200">
                          <a:solidFill>
                            <a:schemeClr val="tx1"/>
                          </a:solidFill>
                          <a:latin typeface="Arial" panose="020B0604020202020204" pitchFamily="34" charset="0"/>
                          <a:ea typeface="+mn-ea"/>
                          <a:cs typeface="Arial" panose="020B0604020202020204" pitchFamily="34" charset="0"/>
                        </a:rPr>
                        <a:t>Del16p (</a:t>
                      </a:r>
                      <a:r>
                        <a:rPr lang="de-DE" sz="1100" b="0" kern="1200" err="1">
                          <a:solidFill>
                            <a:schemeClr val="tx1"/>
                          </a:solidFill>
                          <a:latin typeface="Arial" panose="020B0604020202020204" pitchFamily="34" charset="0"/>
                          <a:ea typeface="+mn-ea"/>
                          <a:cs typeface="Arial" panose="020B0604020202020204" pitchFamily="34" charset="0"/>
                        </a:rPr>
                        <a:t>monoallelic</a:t>
                      </a:r>
                      <a:r>
                        <a:rPr lang="de-DE" sz="1100" b="0" kern="1200">
                          <a:solidFill>
                            <a:schemeClr val="tx1"/>
                          </a:solidFill>
                          <a:latin typeface="Arial" panose="020B0604020202020204" pitchFamily="34" charset="0"/>
                          <a:ea typeface="+mn-ea"/>
                          <a:cs typeface="Arial" panose="020B0604020202020204" pitchFamily="34" charset="0"/>
                        </a:rPr>
                        <a:t>)</a:t>
                      </a:r>
                    </a:p>
                  </a:txBody>
                  <a:tcPr marL="78896" marR="78896" marT="34277" marB="34277"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55A49F">
                        <a:alpha val="20156"/>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GB" sz="1100" b="0" kern="1200">
                          <a:solidFill>
                            <a:schemeClr val="tx1"/>
                          </a:solidFill>
                          <a:latin typeface="Arial" panose="020B0604020202020204" pitchFamily="34" charset="0"/>
                          <a:ea typeface="+mn-ea"/>
                          <a:cs typeface="Arial" panose="020B0604020202020204" pitchFamily="34" charset="0"/>
                        </a:rPr>
                        <a:t>8.58% (7.6%-14.6% depending on the study )</a:t>
                      </a:r>
                      <a:endParaRPr lang="de-DE" sz="1100" b="0" kern="1200">
                        <a:solidFill>
                          <a:schemeClr val="tx1"/>
                        </a:solidFill>
                        <a:latin typeface="Arial" panose="020B0604020202020204" pitchFamily="34" charset="0"/>
                        <a:ea typeface="+mn-ea"/>
                        <a:cs typeface="Arial" panose="020B0604020202020204" pitchFamily="34" charset="0"/>
                      </a:endParaRPr>
                    </a:p>
                  </a:txBody>
                  <a:tcPr marL="78896" marR="78896" marT="34277" marB="34277"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55A49F">
                        <a:alpha val="20156"/>
                      </a:srgbClr>
                    </a:solidFill>
                  </a:tcPr>
                </a:tc>
                <a:extLst>
                  <a:ext uri="{0D108BD9-81ED-4DB2-BD59-A6C34878D82A}">
                    <a16:rowId xmlns:a16="http://schemas.microsoft.com/office/drawing/2014/main" val="10001"/>
                  </a:ext>
                </a:extLst>
              </a:tr>
              <a:tr h="28471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sz="1100" b="0" kern="1200">
                          <a:solidFill>
                            <a:schemeClr val="tx1"/>
                          </a:solidFill>
                          <a:latin typeface="Arial" panose="020B0604020202020204" pitchFamily="34" charset="0"/>
                          <a:ea typeface="+mn-ea"/>
                          <a:cs typeface="Arial" panose="020B0604020202020204" pitchFamily="34" charset="0"/>
                        </a:rPr>
                        <a:t>Relapsed MM patients without BCMA therapy </a:t>
                      </a:r>
                      <a:endParaRPr lang="de-DE" sz="1100" b="0" kern="1200">
                        <a:solidFill>
                          <a:schemeClr val="tx1"/>
                        </a:solidFill>
                        <a:latin typeface="Arial" panose="020B0604020202020204" pitchFamily="34" charset="0"/>
                        <a:ea typeface="+mn-ea"/>
                        <a:cs typeface="Arial" panose="020B0604020202020204" pitchFamily="34" charset="0"/>
                      </a:endParaRPr>
                    </a:p>
                  </a:txBody>
                  <a:tcPr marL="78896" marR="78896" marT="34277" marB="34277"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55A49F">
                        <a:alpha val="20156"/>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100" b="0" kern="1200">
                          <a:solidFill>
                            <a:schemeClr val="tx1"/>
                          </a:solidFill>
                          <a:latin typeface="Arial" panose="020B0604020202020204" pitchFamily="34" charset="0"/>
                          <a:ea typeface="+mn-ea"/>
                          <a:cs typeface="Arial" panose="020B0604020202020204" pitchFamily="34" charset="0"/>
                        </a:rPr>
                        <a:t>Similar to newly diagnosed MM </a:t>
                      </a:r>
                      <a:endParaRPr lang="de-DE" sz="1100" b="0" kern="1200">
                        <a:solidFill>
                          <a:schemeClr val="tx1"/>
                        </a:solidFill>
                        <a:latin typeface="Arial" panose="020B0604020202020204" pitchFamily="34" charset="0"/>
                        <a:ea typeface="+mn-ea"/>
                        <a:cs typeface="Arial" panose="020B0604020202020204" pitchFamily="34" charset="0"/>
                      </a:endParaRPr>
                    </a:p>
                  </a:txBody>
                  <a:tcPr marL="78896" marR="78896" marT="34277" marB="34277"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55A49F">
                        <a:alpha val="20156"/>
                      </a:srgbClr>
                    </a:solidFill>
                  </a:tcPr>
                </a:tc>
                <a:extLst>
                  <a:ext uri="{0D108BD9-81ED-4DB2-BD59-A6C34878D82A}">
                    <a16:rowId xmlns:a16="http://schemas.microsoft.com/office/drawing/2014/main" val="10002"/>
                  </a:ext>
                </a:extLst>
              </a:tr>
              <a:tr h="854189">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de-DE" sz="1100" b="0" kern="1200">
                          <a:solidFill>
                            <a:schemeClr val="tx1"/>
                          </a:solidFill>
                          <a:latin typeface="Arial" panose="020B0604020202020204" pitchFamily="34" charset="0"/>
                          <a:ea typeface="+mn-ea"/>
                          <a:cs typeface="Arial" panose="020B0604020202020204" pitchFamily="34" charset="0"/>
                        </a:rPr>
                        <a:t>Copy</a:t>
                      </a:r>
                      <a:r>
                        <a:rPr lang="de-DE" sz="1100" b="0" kern="1200" baseline="0">
                          <a:solidFill>
                            <a:schemeClr val="tx1"/>
                          </a:solidFill>
                          <a:latin typeface="Arial" panose="020B0604020202020204" pitchFamily="34" charset="0"/>
                          <a:ea typeface="+mn-ea"/>
                          <a:cs typeface="Arial" panose="020B0604020202020204" pitchFamily="34" charset="0"/>
                        </a:rPr>
                        <a:t> number alterations </a:t>
                      </a:r>
                      <a:r>
                        <a:rPr lang="en-US" sz="1100" b="0" kern="1200" baseline="0">
                          <a:solidFill>
                            <a:schemeClr val="tx1"/>
                          </a:solidFill>
                          <a:latin typeface="Arial" panose="020B0604020202020204" pitchFamily="34" charset="0"/>
                          <a:ea typeface="+mn-ea"/>
                          <a:cs typeface="Arial" panose="020B0604020202020204" pitchFamily="34" charset="0"/>
                        </a:rPr>
                        <a:t>in patients with BMCA loss </a:t>
                      </a:r>
                      <a:endParaRPr lang="de-DE" sz="1100" b="0" kern="1200">
                        <a:solidFill>
                          <a:schemeClr val="tx1"/>
                        </a:solidFill>
                        <a:latin typeface="Arial" panose="020B0604020202020204" pitchFamily="34" charset="0"/>
                        <a:ea typeface="+mn-ea"/>
                        <a:cs typeface="Arial" panose="020B0604020202020204" pitchFamily="34" charset="0"/>
                      </a:endParaRPr>
                    </a:p>
                    <a:p>
                      <a:pPr marL="285750" marR="0" lvl="0" indent="-285750" algn="l" defTabSz="914400" rtl="0" eaLnBrk="1" fontAlgn="base" latinLnBrk="0" hangingPunct="1">
                        <a:lnSpc>
                          <a:spcPct val="100000"/>
                        </a:lnSpc>
                        <a:spcBef>
                          <a:spcPct val="0"/>
                        </a:spcBef>
                        <a:spcAft>
                          <a:spcPct val="0"/>
                        </a:spcAft>
                        <a:buClrTx/>
                        <a:buSzTx/>
                        <a:buFontTx/>
                        <a:buChar char="-"/>
                        <a:tabLst/>
                      </a:pPr>
                      <a:r>
                        <a:rPr lang="de-DE" sz="1100" b="0" kern="1200">
                          <a:solidFill>
                            <a:schemeClr val="tx1"/>
                          </a:solidFill>
                          <a:latin typeface="Arial" panose="020B0604020202020204" pitchFamily="34" charset="0"/>
                          <a:ea typeface="+mn-ea"/>
                          <a:cs typeface="Arial" panose="020B0604020202020204" pitchFamily="34" charset="0"/>
                        </a:rPr>
                        <a:t>HMM (hyperdiploid)</a:t>
                      </a:r>
                    </a:p>
                    <a:p>
                      <a:pPr marL="285750" marR="0" lvl="0" indent="-285750" algn="l" defTabSz="914400" rtl="0" eaLnBrk="1" fontAlgn="base" latinLnBrk="0" hangingPunct="1">
                        <a:lnSpc>
                          <a:spcPct val="100000"/>
                        </a:lnSpc>
                        <a:spcBef>
                          <a:spcPct val="0"/>
                        </a:spcBef>
                        <a:spcAft>
                          <a:spcPct val="0"/>
                        </a:spcAft>
                        <a:buClrTx/>
                        <a:buSzTx/>
                        <a:buFontTx/>
                        <a:buChar char="-"/>
                        <a:tabLst/>
                      </a:pPr>
                      <a:r>
                        <a:rPr lang="de-DE" sz="1100" b="0" kern="1200">
                          <a:solidFill>
                            <a:schemeClr val="tx1"/>
                          </a:solidFill>
                          <a:latin typeface="Arial" panose="020B0604020202020204" pitchFamily="34" charset="0"/>
                          <a:ea typeface="+mn-ea"/>
                          <a:cs typeface="Arial" panose="020B0604020202020204" pitchFamily="34" charset="0"/>
                        </a:rPr>
                        <a:t>Non-HMM (non-hyperdiploid)</a:t>
                      </a:r>
                    </a:p>
                  </a:txBody>
                  <a:tcPr marL="78896" marR="78896" marT="34277" marB="34277"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55A49F">
                        <a:alpha val="20156"/>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GB" sz="1100" b="0" kern="1200">
                          <a:solidFill>
                            <a:schemeClr val="tx1"/>
                          </a:solidFill>
                          <a:latin typeface="Arial" panose="020B0604020202020204" pitchFamily="34" charset="0"/>
                          <a:ea typeface="+mn-ea"/>
                          <a:cs typeface="Arial" panose="020B0604020202020204" pitchFamily="34" charset="0"/>
                          <a:sym typeface="Wingdings" panose="05000000000000000000" pitchFamily="2" charset="2"/>
                        </a:rPr>
                        <a:t> </a:t>
                      </a:r>
                      <a:r>
                        <a:rPr lang="en-US" sz="1100" b="0" kern="1200">
                          <a:solidFill>
                            <a:schemeClr val="tx1"/>
                          </a:solidFill>
                          <a:latin typeface="Arial" panose="020B0604020202020204" pitchFamily="34" charset="0"/>
                          <a:ea typeface="+mn-ea"/>
                          <a:cs typeface="Arial" panose="020B0604020202020204" pitchFamily="34" charset="0"/>
                          <a:sym typeface="Wingdings" panose="05000000000000000000" pitchFamily="2" charset="2"/>
                        </a:rPr>
                        <a:t>Independent of MM cytogenetic subtypes </a:t>
                      </a:r>
                      <a:endParaRPr lang="de-DE" sz="1100" b="0" kern="1200">
                        <a:solidFill>
                          <a:schemeClr val="tx1"/>
                        </a:solidFill>
                        <a:latin typeface="Arial" panose="020B0604020202020204" pitchFamily="34" charset="0"/>
                        <a:ea typeface="+mn-ea"/>
                        <a:cs typeface="Arial" panose="020B0604020202020204" pitchFamily="34" charset="0"/>
                      </a:endParaRPr>
                    </a:p>
                  </a:txBody>
                  <a:tcPr marL="78896" marR="78896" marT="34277" marB="34277"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55A49F">
                        <a:alpha val="20156"/>
                      </a:srgbClr>
                    </a:solidFill>
                  </a:tcPr>
                </a:tc>
                <a:extLst>
                  <a:ext uri="{0D108BD9-81ED-4DB2-BD59-A6C34878D82A}">
                    <a16:rowId xmlns:a16="http://schemas.microsoft.com/office/drawing/2014/main" val="10003"/>
                  </a:ext>
                </a:extLst>
              </a:tr>
              <a:tr h="6643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de-DE" sz="1100" b="0" kern="1200">
                          <a:solidFill>
                            <a:schemeClr val="tx1"/>
                          </a:solidFill>
                          <a:latin typeface="Arial" panose="020B0604020202020204" pitchFamily="34" charset="0"/>
                          <a:ea typeface="+mn-ea"/>
                          <a:cs typeface="Arial" panose="020B0604020202020204" pitchFamily="34" charset="0"/>
                        </a:rPr>
                        <a:t>Increased mutation-load</a:t>
                      </a:r>
                    </a:p>
                    <a:p>
                      <a:pPr marL="285750" marR="0" lvl="0" indent="-285750" algn="l" defTabSz="914400" rtl="0" eaLnBrk="1" fontAlgn="base" latinLnBrk="0" hangingPunct="1">
                        <a:lnSpc>
                          <a:spcPct val="100000"/>
                        </a:lnSpc>
                        <a:spcBef>
                          <a:spcPct val="0"/>
                        </a:spcBef>
                        <a:spcAft>
                          <a:spcPct val="0"/>
                        </a:spcAft>
                        <a:buClrTx/>
                        <a:buSzTx/>
                        <a:buFontTx/>
                        <a:buChar char="-"/>
                        <a:tabLst/>
                      </a:pPr>
                      <a:r>
                        <a:rPr lang="de-DE" sz="1100" b="0" kern="1200">
                          <a:solidFill>
                            <a:schemeClr val="tx1"/>
                          </a:solidFill>
                          <a:latin typeface="Arial" panose="020B0604020202020204" pitchFamily="34" charset="0"/>
                          <a:ea typeface="+mn-ea"/>
                          <a:cs typeface="Arial" panose="020B0604020202020204" pitchFamily="34" charset="0"/>
                        </a:rPr>
                        <a:t>With BMCA loss</a:t>
                      </a:r>
                    </a:p>
                    <a:p>
                      <a:pPr marL="285750" marR="0" lvl="0" indent="-285750" algn="l" defTabSz="914400" rtl="0" eaLnBrk="1" fontAlgn="base" latinLnBrk="0" hangingPunct="1">
                        <a:lnSpc>
                          <a:spcPct val="100000"/>
                        </a:lnSpc>
                        <a:spcBef>
                          <a:spcPct val="0"/>
                        </a:spcBef>
                        <a:spcAft>
                          <a:spcPct val="0"/>
                        </a:spcAft>
                        <a:buClrTx/>
                        <a:buSzTx/>
                        <a:buFontTx/>
                        <a:buChar char="-"/>
                        <a:tabLst/>
                      </a:pPr>
                      <a:r>
                        <a:rPr lang="de-DE" sz="1100" b="0" kern="1200">
                          <a:solidFill>
                            <a:schemeClr val="tx1"/>
                          </a:solidFill>
                          <a:latin typeface="Arial" panose="020B0604020202020204" pitchFamily="34" charset="0"/>
                          <a:ea typeface="+mn-ea"/>
                          <a:cs typeface="Arial" panose="020B0604020202020204" pitchFamily="34" charset="0"/>
                        </a:rPr>
                        <a:t>Without BMCA loss</a:t>
                      </a:r>
                    </a:p>
                  </a:txBody>
                  <a:tcPr marL="78896" marR="78896" marT="34277" marB="34277"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55A49F">
                        <a:alpha val="20156"/>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de-DE" sz="1100" b="0" kern="1200">
                        <a:solidFill>
                          <a:schemeClr val="tx1"/>
                        </a:solidFill>
                        <a:latin typeface="Arial" panose="020B0604020202020204" pitchFamily="34" charset="0"/>
                        <a:ea typeface="+mn-ea"/>
                        <a:cs typeface="Arial" panose="020B0604020202020204" pitchFamily="34" charset="0"/>
                      </a:endParaRPr>
                    </a:p>
                    <a:p>
                      <a:pPr marL="285750" marR="0" lvl="0" indent="-285750" algn="l" defTabSz="914400" rtl="0" eaLnBrk="1" fontAlgn="base" latinLnBrk="0" hangingPunct="1">
                        <a:lnSpc>
                          <a:spcPct val="100000"/>
                        </a:lnSpc>
                        <a:spcBef>
                          <a:spcPct val="0"/>
                        </a:spcBef>
                        <a:spcAft>
                          <a:spcPct val="0"/>
                        </a:spcAft>
                        <a:buClrTx/>
                        <a:buSzTx/>
                        <a:buFontTx/>
                        <a:buChar char="-"/>
                        <a:tabLst/>
                        <a:defRPr/>
                      </a:pPr>
                      <a:r>
                        <a:rPr lang="de-DE" sz="1100" b="0" kern="1200">
                          <a:solidFill>
                            <a:schemeClr val="tx1"/>
                          </a:solidFill>
                          <a:latin typeface="Arial" panose="020B0604020202020204" pitchFamily="34" charset="0"/>
                          <a:ea typeface="+mn-ea"/>
                          <a:cs typeface="Arial" panose="020B0604020202020204" pitchFamily="34" charset="0"/>
                        </a:rPr>
                        <a:t>8202 (6921-9535)</a:t>
                      </a:r>
                    </a:p>
                    <a:p>
                      <a:pPr marL="285750" marR="0" lvl="0" indent="-285750" algn="l" defTabSz="914400" rtl="0" eaLnBrk="1" fontAlgn="base" latinLnBrk="0" hangingPunct="1">
                        <a:lnSpc>
                          <a:spcPct val="100000"/>
                        </a:lnSpc>
                        <a:spcBef>
                          <a:spcPct val="0"/>
                        </a:spcBef>
                        <a:spcAft>
                          <a:spcPct val="0"/>
                        </a:spcAft>
                        <a:buClrTx/>
                        <a:buSzTx/>
                        <a:buFontTx/>
                        <a:buChar char="-"/>
                        <a:tabLst/>
                        <a:defRPr/>
                      </a:pPr>
                      <a:r>
                        <a:rPr lang="de-DE" sz="1100" b="0" kern="1200">
                          <a:solidFill>
                            <a:schemeClr val="tx1"/>
                          </a:solidFill>
                          <a:latin typeface="Arial" panose="020B0604020202020204" pitchFamily="34" charset="0"/>
                          <a:ea typeface="+mn-ea"/>
                          <a:cs typeface="Arial" panose="020B0604020202020204" pitchFamily="34" charset="0"/>
                        </a:rPr>
                        <a:t>6975 (6626-7343)</a:t>
                      </a:r>
                    </a:p>
                  </a:txBody>
                  <a:tcPr marL="78896" marR="78896" marT="34277" marB="34277"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55A49F">
                        <a:alpha val="20156"/>
                      </a:srgbClr>
                    </a:solidFill>
                  </a:tcPr>
                </a:tc>
                <a:extLst>
                  <a:ext uri="{0D108BD9-81ED-4DB2-BD59-A6C34878D82A}">
                    <a16:rowId xmlns:a16="http://schemas.microsoft.com/office/drawing/2014/main" val="1571146403"/>
                  </a:ext>
                </a:extLst>
              </a:tr>
              <a:tr h="2847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de-DE" sz="1100" b="0" kern="1200">
                          <a:solidFill>
                            <a:schemeClr val="tx1"/>
                          </a:solidFill>
                          <a:latin typeface="Arial" panose="020B0604020202020204" pitchFamily="34" charset="0"/>
                          <a:ea typeface="+mn-ea"/>
                          <a:cs typeface="Arial" panose="020B0604020202020204" pitchFamily="34" charset="0"/>
                        </a:rPr>
                        <a:t>Del1p and del17p loss</a:t>
                      </a:r>
                    </a:p>
                  </a:txBody>
                  <a:tcPr marL="78896" marR="78896" marT="34277" marB="34277"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55A49F">
                        <a:alpha val="20156"/>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de-DE" sz="1100" b="0" kern="1200">
                          <a:solidFill>
                            <a:schemeClr val="tx1"/>
                          </a:solidFill>
                          <a:latin typeface="Arial" panose="020B0604020202020204" pitchFamily="34" charset="0"/>
                          <a:ea typeface="+mn-ea"/>
                          <a:cs typeface="Arial" panose="020B0604020202020204" pitchFamily="34" charset="0"/>
                          <a:sym typeface="Wingdings" panose="05000000000000000000" pitchFamily="2" charset="2"/>
                        </a:rPr>
                        <a:t> BMCA loss ↑</a:t>
                      </a:r>
                      <a:endParaRPr lang="de-DE" sz="1100" b="0" kern="1200">
                        <a:solidFill>
                          <a:schemeClr val="tx1"/>
                        </a:solidFill>
                        <a:latin typeface="Arial" panose="020B0604020202020204" pitchFamily="34" charset="0"/>
                        <a:ea typeface="+mn-ea"/>
                        <a:cs typeface="Arial" panose="020B0604020202020204" pitchFamily="34" charset="0"/>
                      </a:endParaRPr>
                    </a:p>
                  </a:txBody>
                  <a:tcPr marL="78896" marR="78896" marT="34277" marB="34277"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55A49F">
                        <a:alpha val="20156"/>
                      </a:srgbClr>
                    </a:solidFill>
                  </a:tcPr>
                </a:tc>
                <a:extLst>
                  <a:ext uri="{0D108BD9-81ED-4DB2-BD59-A6C34878D82A}">
                    <a16:rowId xmlns:a16="http://schemas.microsoft.com/office/drawing/2014/main" val="2019299799"/>
                  </a:ext>
                </a:extLst>
              </a:tr>
              <a:tr h="30670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de-DE" sz="1100" b="0" kern="1200">
                          <a:solidFill>
                            <a:schemeClr val="tx1"/>
                          </a:solidFill>
                          <a:latin typeface="Arial" panose="020B0604020202020204" pitchFamily="34" charset="0"/>
                          <a:ea typeface="+mn-ea"/>
                          <a:cs typeface="Arial" panose="020B0604020202020204" pitchFamily="34" charset="0"/>
                        </a:rPr>
                        <a:t>BCMA and </a:t>
                      </a:r>
                      <a:r>
                        <a:rPr lang="de-DE" sz="1100" b="0" i="1" kern="1200">
                          <a:solidFill>
                            <a:schemeClr val="tx1"/>
                          </a:solidFill>
                          <a:latin typeface="Arial" panose="020B0604020202020204" pitchFamily="34" charset="0"/>
                          <a:ea typeface="+mn-ea"/>
                          <a:cs typeface="Arial" panose="020B0604020202020204" pitchFamily="34" charset="0"/>
                        </a:rPr>
                        <a:t>TP53</a:t>
                      </a:r>
                      <a:r>
                        <a:rPr lang="de-DE" sz="1100" b="0" kern="1200">
                          <a:solidFill>
                            <a:schemeClr val="tx1"/>
                          </a:solidFill>
                          <a:latin typeface="Arial" panose="020B0604020202020204" pitchFamily="34" charset="0"/>
                          <a:ea typeface="+mn-ea"/>
                          <a:cs typeface="Arial" panose="020B0604020202020204" pitchFamily="34" charset="0"/>
                        </a:rPr>
                        <a:t> loss</a:t>
                      </a:r>
                    </a:p>
                  </a:txBody>
                  <a:tcPr marL="78896" marR="78896" marT="34277" marB="34277"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55A49F">
                        <a:alpha val="20156"/>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de-DE" sz="1100" b="0" kern="1200">
                          <a:solidFill>
                            <a:schemeClr val="tx1"/>
                          </a:solidFill>
                          <a:latin typeface="Arial" panose="020B0604020202020204" pitchFamily="34" charset="0"/>
                          <a:ea typeface="+mn-ea"/>
                          <a:cs typeface="Arial" panose="020B0604020202020204" pitchFamily="34" charset="0"/>
                          <a:sym typeface="Wingdings" panose="05000000000000000000" pitchFamily="2" charset="2"/>
                        </a:rPr>
                        <a:t> </a:t>
                      </a:r>
                      <a:r>
                        <a:rPr lang="en-US" sz="1100" b="0" kern="1200">
                          <a:solidFill>
                            <a:schemeClr val="tx1"/>
                          </a:solidFill>
                          <a:latin typeface="Arial" panose="020B0604020202020204" pitchFamily="34" charset="0"/>
                          <a:ea typeface="+mn-ea"/>
                          <a:cs typeface="Arial" panose="020B0604020202020204" pitchFamily="34" charset="0"/>
                          <a:sym typeface="Wingdings" panose="05000000000000000000" pitchFamily="2" charset="2"/>
                        </a:rPr>
                        <a:t>95% of the BCMA-losing cells also had a loss of </a:t>
                      </a:r>
                      <a:r>
                        <a:rPr lang="en-US" sz="1100" b="0" i="1" kern="1200">
                          <a:solidFill>
                            <a:schemeClr val="tx1"/>
                          </a:solidFill>
                          <a:latin typeface="Arial" panose="020B0604020202020204" pitchFamily="34" charset="0"/>
                          <a:ea typeface="+mn-ea"/>
                          <a:cs typeface="Arial" panose="020B0604020202020204" pitchFamily="34" charset="0"/>
                          <a:sym typeface="Wingdings" panose="05000000000000000000" pitchFamily="2" charset="2"/>
                        </a:rPr>
                        <a:t>p53</a:t>
                      </a:r>
                      <a:endParaRPr lang="de-DE" sz="1100" b="0" i="1" kern="1200">
                        <a:solidFill>
                          <a:schemeClr val="tx1"/>
                        </a:solidFill>
                        <a:latin typeface="Arial" panose="020B0604020202020204" pitchFamily="34" charset="0"/>
                        <a:ea typeface="+mn-ea"/>
                        <a:cs typeface="Arial" panose="020B0604020202020204" pitchFamily="34" charset="0"/>
                      </a:endParaRPr>
                    </a:p>
                  </a:txBody>
                  <a:tcPr marL="78896" marR="78896" marT="34277" marB="34277"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55A49F">
                        <a:alpha val="20156"/>
                      </a:srgbClr>
                    </a:solidFill>
                  </a:tcPr>
                </a:tc>
                <a:extLst>
                  <a:ext uri="{0D108BD9-81ED-4DB2-BD59-A6C34878D82A}">
                    <a16:rowId xmlns:a16="http://schemas.microsoft.com/office/drawing/2014/main" val="4041341514"/>
                  </a:ext>
                </a:extLst>
              </a:tr>
            </a:tbl>
          </a:graphicData>
        </a:graphic>
      </p:graphicFrame>
      <p:sp>
        <p:nvSpPr>
          <p:cNvPr id="10" name="Textplatzhalter 2">
            <a:extLst>
              <a:ext uri="{FF2B5EF4-FFF2-40B4-BE49-F238E27FC236}">
                <a16:creationId xmlns:a16="http://schemas.microsoft.com/office/drawing/2014/main" id="{596907AE-8D67-4513-9DBE-247F91137179}"/>
              </a:ext>
            </a:extLst>
          </p:cNvPr>
          <p:cNvSpPr txBox="1">
            <a:spLocks/>
          </p:cNvSpPr>
          <p:nvPr/>
        </p:nvSpPr>
        <p:spPr>
          <a:xfrm>
            <a:off x="575593" y="1081324"/>
            <a:ext cx="7992815" cy="189128"/>
          </a:xfr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kern="1200">
                <a:solidFill>
                  <a:srgbClr val="55A49F"/>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732">
              <a:spcBef>
                <a:spcPts val="750"/>
              </a:spcBef>
              <a:defRPr/>
            </a:pPr>
            <a:r>
              <a:rPr lang="de-DE" sz="1350">
                <a:solidFill>
                  <a:srgbClr val="000000"/>
                </a:solidFill>
              </a:rPr>
              <a:t>CAR T-Cell Therapy | </a:t>
            </a:r>
            <a:r>
              <a:rPr lang="de-DE" sz="1350" b="0">
                <a:solidFill>
                  <a:srgbClr val="000000"/>
                </a:solidFill>
              </a:rPr>
              <a:t>Results</a:t>
            </a:r>
          </a:p>
        </p:txBody>
      </p:sp>
      <p:sp>
        <p:nvSpPr>
          <p:cNvPr id="11" name="Textplatzhalter 3">
            <a:extLst>
              <a:ext uri="{FF2B5EF4-FFF2-40B4-BE49-F238E27FC236}">
                <a16:creationId xmlns:a16="http://schemas.microsoft.com/office/drawing/2014/main" id="{D2BD3DBF-1DB0-48E9-AAC7-04BD7613A283}"/>
              </a:ext>
            </a:extLst>
          </p:cNvPr>
          <p:cNvSpPr txBox="1">
            <a:spLocks/>
          </p:cNvSpPr>
          <p:nvPr/>
        </p:nvSpPr>
        <p:spPr>
          <a:xfrm>
            <a:off x="560846" y="4888644"/>
            <a:ext cx="8567812" cy="242774"/>
          </a:xfrm>
          <a:prstGeom prst="rect">
            <a:avLst/>
          </a:prstGeom>
        </p:spPr>
        <p:txBody>
          <a:bodyPr lIns="0" tIns="0" rIns="68580" bIns="34290" anchor="b" anchorCtr="0">
            <a:noAutofit/>
          </a:bodyPr>
          <a:lstStyle>
            <a:lvl1pPr marL="0" indent="0" algn="l" defTabSz="914400" rtl="0" eaLnBrk="1" latinLnBrk="0" hangingPunct="1">
              <a:lnSpc>
                <a:spcPct val="90000"/>
              </a:lnSpc>
              <a:spcBef>
                <a:spcPts val="0"/>
              </a:spcBef>
              <a:buFont typeface="Arial" panose="020B0604020202020204" pitchFamily="34" charset="0"/>
              <a:buNone/>
              <a:defRPr lang="de-DE" sz="900" kern="1200" dirty="0">
                <a:solidFill>
                  <a:srgbClr val="6C707A"/>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9pPr>
          </a:lstStyle>
          <a:p>
            <a:pPr algn="r" defTabSz="685732">
              <a:defRPr/>
            </a:pPr>
            <a:r>
              <a:rPr lang="en-US" sz="1050">
                <a:solidFill>
                  <a:srgbClr val="000000"/>
                </a:solidFill>
                <a:latin typeface="Calibri" panose="020F0502020204030204" pitchFamily="34" charset="0"/>
                <a:cs typeface="Calibri" panose="020F0502020204030204" pitchFamily="34" charset="0"/>
              </a:rPr>
              <a:t>Samur MK, et al. </a:t>
            </a:r>
            <a:r>
              <a:rPr lang="en-US" altLang="de-DE" sz="1050">
                <a:solidFill>
                  <a:srgbClr val="000000"/>
                </a:solidFill>
                <a:latin typeface="Calibri" panose="020F0502020204030204" pitchFamily="34" charset="0"/>
                <a:cs typeface="Calibri" panose="020F0502020204030204" pitchFamily="34" charset="0"/>
              </a:rPr>
              <a:t>ASH 2021. Abstract </a:t>
            </a:r>
            <a:r>
              <a:rPr lang="en-US" sz="1050">
                <a:solidFill>
                  <a:srgbClr val="000000"/>
                </a:solidFill>
                <a:latin typeface="Calibri" panose="020F0502020204030204" pitchFamily="34" charset="0"/>
                <a:cs typeface="Calibri" panose="020F0502020204030204" pitchFamily="34" charset="0"/>
              </a:rPr>
              <a:t>1590.</a:t>
            </a:r>
          </a:p>
        </p:txBody>
      </p:sp>
      <p:sp>
        <p:nvSpPr>
          <p:cNvPr id="5" name="Textplatzhalter 2">
            <a:extLst>
              <a:ext uri="{FF2B5EF4-FFF2-40B4-BE49-F238E27FC236}">
                <a16:creationId xmlns:a16="http://schemas.microsoft.com/office/drawing/2014/main" id="{099ABC23-7CB3-4E33-8708-25BCEA44A5E7}"/>
              </a:ext>
            </a:extLst>
          </p:cNvPr>
          <p:cNvSpPr txBox="1">
            <a:spLocks/>
          </p:cNvSpPr>
          <p:nvPr/>
        </p:nvSpPr>
        <p:spPr>
          <a:xfrm>
            <a:off x="580786" y="519790"/>
            <a:ext cx="7992815" cy="189128"/>
          </a:xfr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kern="1200">
                <a:solidFill>
                  <a:srgbClr val="55A49F"/>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defTabSz="685732">
              <a:spcBef>
                <a:spcPts val="750"/>
              </a:spcBef>
              <a:buClr>
                <a:srgbClr val="55A49F"/>
              </a:buClr>
              <a:buSzPct val="115000"/>
              <a:defRPr/>
            </a:pPr>
            <a:r>
              <a:rPr lang="en-GB" sz="1200">
                <a:solidFill>
                  <a:srgbClr val="000000"/>
                </a:solidFill>
              </a:rPr>
              <a:t>1590 – 16p Deletion Involving BCMA Locus Is Frequent and Predominantly Observed With Del17p</a:t>
            </a:r>
          </a:p>
          <a:p>
            <a:pPr algn="just" defTabSz="685732">
              <a:spcBef>
                <a:spcPts val="750"/>
              </a:spcBef>
              <a:buClr>
                <a:srgbClr val="55A49F"/>
              </a:buClr>
              <a:buSzPct val="115000"/>
              <a:defRPr/>
            </a:pPr>
            <a:r>
              <a:rPr lang="de-DE" sz="1200" b="0">
                <a:solidFill>
                  <a:srgbClr val="000000"/>
                </a:solidFill>
              </a:rPr>
              <a:t>Mehmet K. Samur, et al. Boston, USA</a:t>
            </a:r>
          </a:p>
        </p:txBody>
      </p:sp>
      <p:sp>
        <p:nvSpPr>
          <p:cNvPr id="7" name="Rechteck 6"/>
          <p:cNvSpPr/>
          <p:nvPr/>
        </p:nvSpPr>
        <p:spPr>
          <a:xfrm>
            <a:off x="580785" y="3812662"/>
            <a:ext cx="6933517" cy="28206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32" fontAlgn="base">
              <a:spcBef>
                <a:spcPct val="0"/>
              </a:spcBef>
              <a:spcAft>
                <a:spcPct val="0"/>
              </a:spcAft>
              <a:defRPr/>
            </a:pPr>
            <a:endParaRPr lang="de-DE" sz="1350">
              <a:solidFill>
                <a:srgbClr val="FFFFFF"/>
              </a:solidFill>
              <a:latin typeface="Arial" panose="020B0604020202020204"/>
            </a:endParaRPr>
          </a:p>
        </p:txBody>
      </p:sp>
      <p:sp>
        <p:nvSpPr>
          <p:cNvPr id="8" name="Rechteck 7"/>
          <p:cNvSpPr/>
          <p:nvPr/>
        </p:nvSpPr>
        <p:spPr>
          <a:xfrm>
            <a:off x="580785" y="1999308"/>
            <a:ext cx="6933517" cy="28206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32" fontAlgn="base">
              <a:spcBef>
                <a:spcPct val="0"/>
              </a:spcBef>
              <a:spcAft>
                <a:spcPct val="0"/>
              </a:spcAft>
              <a:defRPr/>
            </a:pPr>
            <a:endParaRPr lang="de-DE" sz="1350">
              <a:solidFill>
                <a:srgbClr val="FFFFFF"/>
              </a:solidFill>
              <a:latin typeface="Arial" panose="020B0604020202020204"/>
            </a:endParaRPr>
          </a:p>
        </p:txBody>
      </p:sp>
      <p:sp>
        <p:nvSpPr>
          <p:cNvPr id="9" name="Rechteck 8"/>
          <p:cNvSpPr/>
          <p:nvPr/>
        </p:nvSpPr>
        <p:spPr>
          <a:xfrm>
            <a:off x="580785" y="1746313"/>
            <a:ext cx="6933517" cy="25299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32" fontAlgn="base">
              <a:spcBef>
                <a:spcPct val="0"/>
              </a:spcBef>
              <a:spcAft>
                <a:spcPct val="0"/>
              </a:spcAft>
              <a:defRPr/>
            </a:pPr>
            <a:endParaRPr lang="de-DE" sz="1350">
              <a:solidFill>
                <a:srgbClr val="FFFFFF"/>
              </a:solidFill>
              <a:latin typeface="Arial" panose="020B0604020202020204"/>
            </a:endParaRPr>
          </a:p>
        </p:txBody>
      </p:sp>
    </p:spTree>
    <p:extLst>
      <p:ext uri="{BB962C8B-B14F-4D97-AF65-F5344CB8AC3E}">
        <p14:creationId xmlns:p14="http://schemas.microsoft.com/office/powerpoint/2010/main" val="2474194395"/>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hteck 19"/>
          <p:cNvSpPr/>
          <p:nvPr/>
        </p:nvSpPr>
        <p:spPr>
          <a:xfrm>
            <a:off x="954071" y="112975"/>
            <a:ext cx="6857106" cy="415498"/>
          </a:xfrm>
          <a:prstGeom prst="rect">
            <a:avLst/>
          </a:prstGeom>
        </p:spPr>
        <p:txBody>
          <a:bodyPr wrap="square">
            <a:spAutoFit/>
          </a:bodyPr>
          <a:lstStyle/>
          <a:p>
            <a:pPr algn="ctr" defTabSz="685715">
              <a:defRPr/>
            </a:pPr>
            <a:r>
              <a:rPr lang="en-US" altLang="de-DE" sz="2100" b="1">
                <a:solidFill>
                  <a:srgbClr val="24189B"/>
                </a:solidFill>
                <a:latin typeface="Arial" panose="020B0604020202020204"/>
                <a:cs typeface="Arial" charset="0"/>
              </a:rPr>
              <a:t>CAR T-Cell Therapy in Multiple Myeloma</a:t>
            </a:r>
            <a:endParaRPr lang="de-DE" sz="2100" b="1">
              <a:solidFill>
                <a:srgbClr val="24189B"/>
              </a:solidFill>
              <a:latin typeface="Arial" panose="020B0604020202020204"/>
              <a:cs typeface="Arial" charset="0"/>
            </a:endParaRPr>
          </a:p>
        </p:txBody>
      </p:sp>
      <p:pic>
        <p:nvPicPr>
          <p:cNvPr id="9" name="Grafik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06433" y="1059779"/>
            <a:ext cx="3225981" cy="3509543"/>
          </a:xfrm>
          <a:prstGeom prst="rect">
            <a:avLst/>
          </a:prstGeom>
        </p:spPr>
      </p:pic>
      <p:grpSp>
        <p:nvGrpSpPr>
          <p:cNvPr id="12" name="Gruppieren 11"/>
          <p:cNvGrpSpPr/>
          <p:nvPr/>
        </p:nvGrpSpPr>
        <p:grpSpPr>
          <a:xfrm>
            <a:off x="1858552" y="2017874"/>
            <a:ext cx="506241" cy="506045"/>
            <a:chOff x="566555" y="3248980"/>
            <a:chExt cx="675076" cy="674815"/>
          </a:xfrm>
        </p:grpSpPr>
        <p:sp>
          <p:nvSpPr>
            <p:cNvPr id="13" name="Ellipse 12"/>
            <p:cNvSpPr/>
            <p:nvPr/>
          </p:nvSpPr>
          <p:spPr>
            <a:xfrm>
              <a:off x="566555" y="3248980"/>
              <a:ext cx="675076" cy="674815"/>
            </a:xfrm>
            <a:prstGeom prst="ellipse">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15">
                <a:defRPr/>
              </a:pPr>
              <a:endParaRPr lang="en-US" sz="1350">
                <a:solidFill>
                  <a:prstClr val="white"/>
                </a:solidFill>
                <a:latin typeface="Calibri"/>
              </a:endParaRPr>
            </a:p>
          </p:txBody>
        </p:sp>
        <p:sp>
          <p:nvSpPr>
            <p:cNvPr id="14" name="Textfeld 13"/>
            <p:cNvSpPr txBox="1"/>
            <p:nvPr/>
          </p:nvSpPr>
          <p:spPr>
            <a:xfrm>
              <a:off x="675080" y="3429000"/>
              <a:ext cx="541244" cy="338599"/>
            </a:xfrm>
            <a:prstGeom prst="rect">
              <a:avLst/>
            </a:prstGeom>
            <a:noFill/>
          </p:spPr>
          <p:txBody>
            <a:bodyPr wrap="none" rtlCol="0">
              <a:spAutoFit/>
            </a:bodyPr>
            <a:lstStyle/>
            <a:p>
              <a:pPr defTabSz="685715">
                <a:defRPr/>
              </a:pPr>
              <a:r>
                <a:rPr lang="de-DE" sz="1050" b="1">
                  <a:solidFill>
                    <a:prstClr val="black"/>
                  </a:solidFill>
                  <a:latin typeface="Calibri"/>
                  <a:cs typeface="Arial" charset="0"/>
                </a:rPr>
                <a:t>EBV</a:t>
              </a:r>
              <a:endParaRPr lang="en-US" sz="1050" b="1">
                <a:solidFill>
                  <a:prstClr val="black"/>
                </a:solidFill>
                <a:latin typeface="Calibri"/>
                <a:cs typeface="Arial" charset="0"/>
              </a:endParaRPr>
            </a:p>
          </p:txBody>
        </p:sp>
      </p:grpSp>
      <p:grpSp>
        <p:nvGrpSpPr>
          <p:cNvPr id="15" name="Gruppieren 14"/>
          <p:cNvGrpSpPr/>
          <p:nvPr/>
        </p:nvGrpSpPr>
        <p:grpSpPr>
          <a:xfrm>
            <a:off x="1858552" y="2996800"/>
            <a:ext cx="506241" cy="506045"/>
            <a:chOff x="566555" y="3248980"/>
            <a:chExt cx="675076" cy="674815"/>
          </a:xfrm>
        </p:grpSpPr>
        <p:sp>
          <p:nvSpPr>
            <p:cNvPr id="16" name="Ellipse 15"/>
            <p:cNvSpPr/>
            <p:nvPr/>
          </p:nvSpPr>
          <p:spPr>
            <a:xfrm>
              <a:off x="566555" y="3248980"/>
              <a:ext cx="675076" cy="674815"/>
            </a:xfrm>
            <a:prstGeom prst="ellipse">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15">
                <a:defRPr/>
              </a:pPr>
              <a:endParaRPr lang="en-US" sz="1350">
                <a:solidFill>
                  <a:prstClr val="white"/>
                </a:solidFill>
                <a:latin typeface="Calibri"/>
              </a:endParaRPr>
            </a:p>
          </p:txBody>
        </p:sp>
        <p:sp>
          <p:nvSpPr>
            <p:cNvPr id="17" name="Textfeld 16"/>
            <p:cNvSpPr txBox="1"/>
            <p:nvPr/>
          </p:nvSpPr>
          <p:spPr>
            <a:xfrm>
              <a:off x="675080" y="3429000"/>
              <a:ext cx="541244" cy="338599"/>
            </a:xfrm>
            <a:prstGeom prst="rect">
              <a:avLst/>
            </a:prstGeom>
            <a:noFill/>
          </p:spPr>
          <p:txBody>
            <a:bodyPr wrap="none" rtlCol="0">
              <a:spAutoFit/>
            </a:bodyPr>
            <a:lstStyle/>
            <a:p>
              <a:pPr defTabSz="685715">
                <a:defRPr/>
              </a:pPr>
              <a:r>
                <a:rPr lang="de-DE" sz="1050" b="1">
                  <a:solidFill>
                    <a:prstClr val="black"/>
                  </a:solidFill>
                  <a:latin typeface="Calibri"/>
                  <a:cs typeface="Arial" charset="0"/>
                </a:rPr>
                <a:t>EBV</a:t>
              </a:r>
              <a:endParaRPr lang="en-US" sz="1050" b="1">
                <a:solidFill>
                  <a:prstClr val="black"/>
                </a:solidFill>
                <a:latin typeface="Calibri"/>
                <a:cs typeface="Arial" charset="0"/>
              </a:endParaRPr>
            </a:p>
          </p:txBody>
        </p:sp>
      </p:grpSp>
      <p:sp>
        <p:nvSpPr>
          <p:cNvPr id="18" name="Rechteck 17"/>
          <p:cNvSpPr/>
          <p:nvPr/>
        </p:nvSpPr>
        <p:spPr>
          <a:xfrm>
            <a:off x="1548059" y="1882876"/>
            <a:ext cx="1255477" cy="1957463"/>
          </a:xfrm>
          <a:prstGeom prst="rect">
            <a:avLst/>
          </a:prstGeom>
          <a:solidFill>
            <a:srgbClr val="FFFFFF">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15">
              <a:defRPr/>
            </a:pPr>
            <a:endParaRPr lang="en-US" sz="1350">
              <a:solidFill>
                <a:prstClr val="white"/>
              </a:solidFill>
              <a:latin typeface="Calibri"/>
            </a:endParaRPr>
          </a:p>
        </p:txBody>
      </p:sp>
      <p:sp>
        <p:nvSpPr>
          <p:cNvPr id="2" name="Textfeld 1"/>
          <p:cNvSpPr txBox="1"/>
          <p:nvPr/>
        </p:nvSpPr>
        <p:spPr>
          <a:xfrm>
            <a:off x="5164493" y="2523917"/>
            <a:ext cx="824981" cy="253916"/>
          </a:xfrm>
          <a:prstGeom prst="rect">
            <a:avLst/>
          </a:prstGeom>
          <a:solidFill>
            <a:srgbClr val="993300"/>
          </a:solidFill>
        </p:spPr>
        <p:txBody>
          <a:bodyPr wrap="square" rtlCol="0">
            <a:spAutoFit/>
          </a:bodyPr>
          <a:lstStyle/>
          <a:p>
            <a:pPr defTabSz="342858">
              <a:defRPr/>
            </a:pPr>
            <a:r>
              <a:rPr lang="de-DE" sz="1050" b="1">
                <a:solidFill>
                  <a:srgbClr val="FFFFFF"/>
                </a:solidFill>
                <a:latin typeface="Calibri" panose="020F0502020204030204" pitchFamily="34" charset="0"/>
                <a:cs typeface="Arial" charset="0"/>
              </a:rPr>
              <a:t>Tumor </a:t>
            </a:r>
            <a:r>
              <a:rPr lang="de-DE" sz="1050" b="1" err="1">
                <a:solidFill>
                  <a:srgbClr val="FFFFFF"/>
                </a:solidFill>
                <a:latin typeface="Calibri" panose="020F0502020204030204" pitchFamily="34" charset="0"/>
                <a:cs typeface="Arial" charset="0"/>
              </a:rPr>
              <a:t>cell</a:t>
            </a:r>
            <a:endParaRPr lang="de-DE" sz="1050" b="1">
              <a:solidFill>
                <a:srgbClr val="FFFFFF"/>
              </a:solidFill>
              <a:latin typeface="Calibri" panose="020F0502020204030204" pitchFamily="34" charset="0"/>
              <a:cs typeface="Arial" charset="0"/>
            </a:endParaRPr>
          </a:p>
        </p:txBody>
      </p:sp>
      <p:sp>
        <p:nvSpPr>
          <p:cNvPr id="24" name="Textfeld 23"/>
          <p:cNvSpPr txBox="1"/>
          <p:nvPr/>
        </p:nvSpPr>
        <p:spPr>
          <a:xfrm>
            <a:off x="3367100" y="1699037"/>
            <a:ext cx="522503" cy="253916"/>
          </a:xfrm>
          <a:prstGeom prst="rect">
            <a:avLst/>
          </a:prstGeom>
          <a:solidFill>
            <a:srgbClr val="C5F2FB"/>
          </a:solidFill>
        </p:spPr>
        <p:txBody>
          <a:bodyPr wrap="square" rtlCol="0">
            <a:spAutoFit/>
          </a:bodyPr>
          <a:lstStyle/>
          <a:p>
            <a:pPr defTabSz="342858">
              <a:defRPr/>
            </a:pPr>
            <a:r>
              <a:rPr lang="de-DE" sz="1050" b="1">
                <a:solidFill>
                  <a:srgbClr val="000000"/>
                </a:solidFill>
                <a:latin typeface="Calibri" panose="020F0502020204030204" pitchFamily="34" charset="0"/>
                <a:cs typeface="Arial" charset="0"/>
              </a:rPr>
              <a:t>T </a:t>
            </a:r>
            <a:r>
              <a:rPr lang="de-DE" sz="1050" b="1" err="1">
                <a:solidFill>
                  <a:srgbClr val="000000"/>
                </a:solidFill>
                <a:latin typeface="Calibri" panose="020F0502020204030204" pitchFamily="34" charset="0"/>
                <a:cs typeface="Arial" charset="0"/>
              </a:rPr>
              <a:t>cell</a:t>
            </a:r>
            <a:endParaRPr lang="de-DE" sz="1050" b="1">
              <a:solidFill>
                <a:srgbClr val="000000"/>
              </a:solidFill>
              <a:latin typeface="Calibri" panose="020F0502020204030204" pitchFamily="34" charset="0"/>
              <a:cs typeface="Arial" charset="0"/>
            </a:endParaRPr>
          </a:p>
        </p:txBody>
      </p:sp>
      <p:sp>
        <p:nvSpPr>
          <p:cNvPr id="25" name="Textfeld 24"/>
          <p:cNvSpPr txBox="1"/>
          <p:nvPr/>
        </p:nvSpPr>
        <p:spPr>
          <a:xfrm>
            <a:off x="3748387" y="3868686"/>
            <a:ext cx="512228" cy="253916"/>
          </a:xfrm>
          <a:prstGeom prst="rect">
            <a:avLst/>
          </a:prstGeom>
          <a:solidFill>
            <a:srgbClr val="C5F2FB"/>
          </a:solidFill>
        </p:spPr>
        <p:txBody>
          <a:bodyPr wrap="square" rtlCol="0">
            <a:spAutoFit/>
          </a:bodyPr>
          <a:lstStyle/>
          <a:p>
            <a:pPr defTabSz="342858">
              <a:defRPr/>
            </a:pPr>
            <a:r>
              <a:rPr lang="de-DE" sz="1050" b="1">
                <a:solidFill>
                  <a:srgbClr val="000000"/>
                </a:solidFill>
                <a:latin typeface="Calibri" panose="020F0502020204030204" pitchFamily="34" charset="0"/>
                <a:cs typeface="Arial" charset="0"/>
              </a:rPr>
              <a:t>T </a:t>
            </a:r>
            <a:r>
              <a:rPr lang="de-DE" sz="1050" b="1" err="1">
                <a:solidFill>
                  <a:srgbClr val="000000"/>
                </a:solidFill>
                <a:latin typeface="Calibri" panose="020F0502020204030204" pitchFamily="34" charset="0"/>
                <a:cs typeface="Arial" charset="0"/>
              </a:rPr>
              <a:t>cell</a:t>
            </a:r>
            <a:endParaRPr lang="de-DE" sz="1050" b="1">
              <a:solidFill>
                <a:srgbClr val="000000"/>
              </a:solidFill>
              <a:latin typeface="Calibri" panose="020F0502020204030204" pitchFamily="34" charset="0"/>
              <a:cs typeface="Arial" charset="0"/>
            </a:endParaRPr>
          </a:p>
        </p:txBody>
      </p:sp>
      <p:sp>
        <p:nvSpPr>
          <p:cNvPr id="4" name="Flussdiagramm: Verzögerung 3"/>
          <p:cNvSpPr/>
          <p:nvPr/>
        </p:nvSpPr>
        <p:spPr bwMode="auto">
          <a:xfrm rot="10635675">
            <a:off x="4534401" y="2682015"/>
            <a:ext cx="114056" cy="124053"/>
          </a:xfrm>
          <a:prstGeom prst="flowChartDelay">
            <a:avLst/>
          </a:prstGeom>
          <a:solidFill>
            <a:srgbClr val="A50021"/>
          </a:solidFill>
          <a:ln w="50800" cap="flat" cmpd="sng" algn="ctr">
            <a:solidFill>
              <a:srgbClr val="A50021"/>
            </a:solidFill>
            <a:prstDash val="solid"/>
            <a:round/>
            <a:headEnd type="none" w="med" len="med"/>
            <a:tailEnd type="none" w="med" len="med"/>
          </a:ln>
          <a:effectLst/>
        </p:spPr>
        <p:txBody>
          <a:bodyPr vert="horz" wrap="square" lIns="68571" tIns="34286" rIns="68571" bIns="34286" numCol="1" rtlCol="0" anchor="t" anchorCtr="0" compatLnSpc="1">
            <a:prstTxWarp prst="textNoShape">
              <a:avLst/>
            </a:prstTxWarp>
          </a:bodyPr>
          <a:lstStyle/>
          <a:p>
            <a:pPr algn="ctr" defTabSz="685715" eaLnBrk="0" fontAlgn="base" hangingPunct="0">
              <a:spcBef>
                <a:spcPct val="0"/>
              </a:spcBef>
              <a:spcAft>
                <a:spcPct val="0"/>
              </a:spcAft>
              <a:defRPr/>
            </a:pPr>
            <a:endParaRPr lang="de-DE" sz="1050" b="1">
              <a:ln>
                <a:solidFill>
                  <a:srgbClr val="C00000"/>
                </a:solidFill>
              </a:ln>
              <a:solidFill>
                <a:srgbClr val="C00000"/>
              </a:solidFill>
              <a:latin typeface="Helvetica" pitchFamily="-110" charset="0"/>
              <a:cs typeface="Arial" charset="0"/>
            </a:endParaRPr>
          </a:p>
        </p:txBody>
      </p:sp>
      <p:cxnSp>
        <p:nvCxnSpPr>
          <p:cNvPr id="6" name="Gerader Verbinder 5"/>
          <p:cNvCxnSpPr/>
          <p:nvPr/>
        </p:nvCxnSpPr>
        <p:spPr bwMode="auto">
          <a:xfrm>
            <a:off x="4651356" y="2733357"/>
            <a:ext cx="161998" cy="0"/>
          </a:xfrm>
          <a:prstGeom prst="line">
            <a:avLst/>
          </a:prstGeom>
          <a:solidFill>
            <a:schemeClr val="accent1"/>
          </a:solidFill>
          <a:ln w="50800" cap="flat" cmpd="sng" algn="ctr">
            <a:solidFill>
              <a:srgbClr val="A50021"/>
            </a:solidFill>
            <a:prstDash val="solid"/>
            <a:round/>
            <a:headEnd type="none" w="med" len="med"/>
            <a:tailEnd type="none" w="med" len="med"/>
          </a:ln>
          <a:effectLst/>
        </p:spPr>
      </p:cxnSp>
      <p:cxnSp>
        <p:nvCxnSpPr>
          <p:cNvPr id="19" name="Gerader Verbinder 18"/>
          <p:cNvCxnSpPr/>
          <p:nvPr/>
        </p:nvCxnSpPr>
        <p:spPr bwMode="auto">
          <a:xfrm>
            <a:off x="5989473" y="3165349"/>
            <a:ext cx="53999" cy="161997"/>
          </a:xfrm>
          <a:prstGeom prst="line">
            <a:avLst/>
          </a:prstGeom>
          <a:solidFill>
            <a:schemeClr val="accent1"/>
          </a:solidFill>
          <a:ln w="50800" cap="flat" cmpd="sng" algn="ctr">
            <a:solidFill>
              <a:srgbClr val="A50021"/>
            </a:solidFill>
            <a:prstDash val="solid"/>
            <a:round/>
            <a:headEnd type="none" w="med" len="med"/>
            <a:tailEnd type="none" w="med" len="med"/>
          </a:ln>
          <a:effectLst/>
        </p:spPr>
      </p:cxnSp>
      <p:sp>
        <p:nvSpPr>
          <p:cNvPr id="21" name="Flussdiagramm: Verzögerung 20"/>
          <p:cNvSpPr/>
          <p:nvPr/>
        </p:nvSpPr>
        <p:spPr bwMode="auto">
          <a:xfrm rot="4049383">
            <a:off x="6001242" y="3285683"/>
            <a:ext cx="103367" cy="94527"/>
          </a:xfrm>
          <a:prstGeom prst="flowChartDelay">
            <a:avLst/>
          </a:prstGeom>
          <a:solidFill>
            <a:srgbClr val="A50021"/>
          </a:solidFill>
          <a:ln w="50800" cap="flat" cmpd="sng" algn="ctr">
            <a:solidFill>
              <a:srgbClr val="A50021"/>
            </a:solidFill>
            <a:prstDash val="solid"/>
            <a:round/>
            <a:headEnd type="none" w="med" len="med"/>
            <a:tailEnd type="none" w="med" len="med"/>
          </a:ln>
          <a:effectLst/>
        </p:spPr>
        <p:txBody>
          <a:bodyPr vert="horz" wrap="square" lIns="68571" tIns="34286" rIns="68571" bIns="34286" numCol="1" rtlCol="0" anchor="t" anchorCtr="0" compatLnSpc="1">
            <a:prstTxWarp prst="textNoShape">
              <a:avLst/>
            </a:prstTxWarp>
          </a:bodyPr>
          <a:lstStyle/>
          <a:p>
            <a:pPr algn="ctr" defTabSz="685715" eaLnBrk="0" fontAlgn="base" hangingPunct="0">
              <a:spcBef>
                <a:spcPct val="0"/>
              </a:spcBef>
              <a:spcAft>
                <a:spcPct val="0"/>
              </a:spcAft>
              <a:defRPr/>
            </a:pPr>
            <a:endParaRPr lang="de-DE" sz="1050" b="1">
              <a:ln>
                <a:solidFill>
                  <a:srgbClr val="C00000"/>
                </a:solidFill>
              </a:ln>
              <a:solidFill>
                <a:srgbClr val="C00000"/>
              </a:solidFill>
              <a:latin typeface="Helvetica" pitchFamily="-110" charset="0"/>
              <a:cs typeface="Arial" charset="0"/>
            </a:endParaRPr>
          </a:p>
        </p:txBody>
      </p:sp>
      <p:sp>
        <p:nvSpPr>
          <p:cNvPr id="3" name="Textfeld 2"/>
          <p:cNvSpPr txBox="1"/>
          <p:nvPr/>
        </p:nvSpPr>
        <p:spPr>
          <a:xfrm>
            <a:off x="5846377" y="3381346"/>
            <a:ext cx="539990" cy="427168"/>
          </a:xfrm>
          <a:prstGeom prst="rect">
            <a:avLst/>
          </a:prstGeom>
          <a:noFill/>
        </p:spPr>
        <p:txBody>
          <a:bodyPr wrap="square" rtlCol="0">
            <a:spAutoFit/>
          </a:bodyPr>
          <a:lstStyle/>
          <a:p>
            <a:pPr defTabSz="685627">
              <a:defRPr/>
            </a:pPr>
            <a:r>
              <a:rPr lang="de-DE" sz="1088" b="1">
                <a:solidFill>
                  <a:srgbClr val="800000"/>
                </a:solidFill>
                <a:latin typeface="Calibri" panose="020F0502020204030204" pitchFamily="34" charset="0"/>
                <a:cs typeface="Arial" charset="0"/>
              </a:rPr>
              <a:t>CD229</a:t>
            </a:r>
          </a:p>
        </p:txBody>
      </p:sp>
      <p:sp>
        <p:nvSpPr>
          <p:cNvPr id="22" name="Textfeld 21"/>
          <p:cNvSpPr txBox="1"/>
          <p:nvPr/>
        </p:nvSpPr>
        <p:spPr>
          <a:xfrm>
            <a:off x="3889602" y="2619265"/>
            <a:ext cx="679613" cy="259751"/>
          </a:xfrm>
          <a:prstGeom prst="rect">
            <a:avLst/>
          </a:prstGeom>
          <a:noFill/>
        </p:spPr>
        <p:txBody>
          <a:bodyPr wrap="square" rtlCol="0">
            <a:spAutoFit/>
          </a:bodyPr>
          <a:lstStyle/>
          <a:p>
            <a:pPr defTabSz="685627">
              <a:defRPr/>
            </a:pPr>
            <a:r>
              <a:rPr lang="de-DE" sz="1088" b="1">
                <a:solidFill>
                  <a:srgbClr val="800000"/>
                </a:solidFill>
                <a:latin typeface="Calibri" panose="020F0502020204030204" pitchFamily="34" charset="0"/>
                <a:cs typeface="Arial" charset="0"/>
              </a:rPr>
              <a:t>GPRC5D</a:t>
            </a:r>
          </a:p>
        </p:txBody>
      </p:sp>
      <p:sp>
        <p:nvSpPr>
          <p:cNvPr id="7" name="Textfeld 6"/>
          <p:cNvSpPr txBox="1"/>
          <p:nvPr/>
        </p:nvSpPr>
        <p:spPr>
          <a:xfrm>
            <a:off x="4759353" y="3273346"/>
            <a:ext cx="258140" cy="184666"/>
          </a:xfrm>
          <a:prstGeom prst="rect">
            <a:avLst/>
          </a:prstGeom>
          <a:solidFill>
            <a:srgbClr val="FFFFFF"/>
          </a:solidFill>
        </p:spPr>
        <p:txBody>
          <a:bodyPr wrap="square" rtlCol="0">
            <a:spAutoFit/>
          </a:bodyPr>
          <a:lstStyle/>
          <a:p>
            <a:pPr defTabSz="685627">
              <a:defRPr/>
            </a:pPr>
            <a:endParaRPr lang="de-DE" sz="600">
              <a:solidFill>
                <a:srgbClr val="000000"/>
              </a:solidFill>
              <a:latin typeface="Times"/>
              <a:cs typeface="Arial" charset="0"/>
            </a:endParaRPr>
          </a:p>
        </p:txBody>
      </p:sp>
      <p:sp>
        <p:nvSpPr>
          <p:cNvPr id="5" name="Textfeld 4"/>
          <p:cNvSpPr txBox="1"/>
          <p:nvPr/>
        </p:nvSpPr>
        <p:spPr>
          <a:xfrm>
            <a:off x="4710052" y="3211777"/>
            <a:ext cx="723281" cy="259751"/>
          </a:xfrm>
          <a:prstGeom prst="rect">
            <a:avLst/>
          </a:prstGeom>
          <a:noFill/>
        </p:spPr>
        <p:txBody>
          <a:bodyPr wrap="square" rtlCol="0">
            <a:spAutoFit/>
          </a:bodyPr>
          <a:lstStyle/>
          <a:p>
            <a:pPr defTabSz="685627">
              <a:defRPr/>
            </a:pPr>
            <a:r>
              <a:rPr lang="de-DE" sz="1088" b="1">
                <a:solidFill>
                  <a:srgbClr val="990033"/>
                </a:solidFill>
                <a:latin typeface="Calibri" panose="020F0502020204030204" pitchFamily="34" charset="0"/>
                <a:cs typeface="Arial" charset="0"/>
              </a:rPr>
              <a:t>SLAMF7</a:t>
            </a:r>
          </a:p>
        </p:txBody>
      </p:sp>
      <p:sp>
        <p:nvSpPr>
          <p:cNvPr id="23" name="Textfeld 22"/>
          <p:cNvSpPr txBox="1"/>
          <p:nvPr/>
        </p:nvSpPr>
        <p:spPr>
          <a:xfrm>
            <a:off x="6205470" y="1951028"/>
            <a:ext cx="539989" cy="259751"/>
          </a:xfrm>
          <a:prstGeom prst="rect">
            <a:avLst/>
          </a:prstGeom>
          <a:solidFill>
            <a:srgbClr val="FFFFFF"/>
          </a:solidFill>
        </p:spPr>
        <p:txBody>
          <a:bodyPr wrap="square" rtlCol="0">
            <a:spAutoFit/>
          </a:bodyPr>
          <a:lstStyle/>
          <a:p>
            <a:pPr defTabSz="685627">
              <a:defRPr/>
            </a:pPr>
            <a:r>
              <a:rPr lang="de-DE" sz="1088" b="1">
                <a:solidFill>
                  <a:srgbClr val="A80000"/>
                </a:solidFill>
                <a:latin typeface="Calibri" panose="020F0502020204030204" pitchFamily="34" charset="0"/>
                <a:cs typeface="Arial" charset="0"/>
              </a:rPr>
              <a:t>CD19</a:t>
            </a:r>
          </a:p>
        </p:txBody>
      </p:sp>
      <p:sp>
        <p:nvSpPr>
          <p:cNvPr id="26" name="Flussdiagramm: Verzögerung 25"/>
          <p:cNvSpPr/>
          <p:nvPr/>
        </p:nvSpPr>
        <p:spPr bwMode="auto">
          <a:xfrm rot="19347249">
            <a:off x="6118721" y="2063351"/>
            <a:ext cx="112437" cy="107958"/>
          </a:xfrm>
          <a:prstGeom prst="flowChartDelay">
            <a:avLst/>
          </a:prstGeom>
          <a:solidFill>
            <a:srgbClr val="A50021"/>
          </a:solidFill>
          <a:ln w="50800" cap="flat" cmpd="sng" algn="ctr">
            <a:solidFill>
              <a:srgbClr val="A50021"/>
            </a:solidFill>
            <a:prstDash val="solid"/>
            <a:round/>
            <a:headEnd type="none" w="med" len="med"/>
            <a:tailEnd type="none" w="med" len="med"/>
          </a:ln>
          <a:effectLst/>
        </p:spPr>
        <p:txBody>
          <a:bodyPr vert="horz" wrap="square" lIns="68571" tIns="34286" rIns="68571" bIns="34286" numCol="1" rtlCol="0" anchor="t" anchorCtr="0" compatLnSpc="1">
            <a:prstTxWarp prst="textNoShape">
              <a:avLst/>
            </a:prstTxWarp>
          </a:bodyPr>
          <a:lstStyle/>
          <a:p>
            <a:pPr algn="ctr" defTabSz="685715" eaLnBrk="0" fontAlgn="base" hangingPunct="0">
              <a:spcBef>
                <a:spcPct val="0"/>
              </a:spcBef>
              <a:spcAft>
                <a:spcPct val="0"/>
              </a:spcAft>
              <a:defRPr/>
            </a:pPr>
            <a:endParaRPr lang="de-DE" sz="1050" b="1">
              <a:ln>
                <a:solidFill>
                  <a:srgbClr val="C00000"/>
                </a:solidFill>
              </a:ln>
              <a:solidFill>
                <a:srgbClr val="C00000"/>
              </a:solidFill>
              <a:latin typeface="Helvetica" pitchFamily="-110" charset="0"/>
              <a:cs typeface="Arial" charset="0"/>
            </a:endParaRPr>
          </a:p>
        </p:txBody>
      </p:sp>
      <p:cxnSp>
        <p:nvCxnSpPr>
          <p:cNvPr id="27" name="Gerader Verbinder 26"/>
          <p:cNvCxnSpPr>
            <a:endCxn id="26" idx="1"/>
          </p:cNvCxnSpPr>
          <p:nvPr/>
        </p:nvCxnSpPr>
        <p:spPr bwMode="auto">
          <a:xfrm flipV="1">
            <a:off x="6024572" y="2151589"/>
            <a:ext cx="105795" cy="95777"/>
          </a:xfrm>
          <a:prstGeom prst="line">
            <a:avLst/>
          </a:prstGeom>
          <a:solidFill>
            <a:schemeClr val="accent1"/>
          </a:solidFill>
          <a:ln w="50800" cap="flat" cmpd="sng" algn="ctr">
            <a:solidFill>
              <a:srgbClr val="A50021"/>
            </a:solidFill>
            <a:prstDash val="solid"/>
            <a:round/>
            <a:headEnd type="none" w="med" len="med"/>
            <a:tailEnd type="none" w="med" len="med"/>
          </a:ln>
          <a:effectLst/>
        </p:spPr>
      </p:cxnSp>
      <p:sp>
        <p:nvSpPr>
          <p:cNvPr id="8" name="Rechteck 7"/>
          <p:cNvSpPr/>
          <p:nvPr/>
        </p:nvSpPr>
        <p:spPr>
          <a:xfrm>
            <a:off x="4531503" y="1992419"/>
            <a:ext cx="485989" cy="257824"/>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de-DE">
              <a:solidFill>
                <a:srgbClr val="FFFFFF"/>
              </a:solidFill>
              <a:latin typeface="Arial" panose="020B0604020202020204"/>
            </a:endParaRPr>
          </a:p>
        </p:txBody>
      </p:sp>
      <p:sp>
        <p:nvSpPr>
          <p:cNvPr id="28" name="Rechteck 27"/>
          <p:cNvSpPr/>
          <p:nvPr/>
        </p:nvSpPr>
        <p:spPr>
          <a:xfrm>
            <a:off x="3949349" y="2621158"/>
            <a:ext cx="528201" cy="257824"/>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de-DE">
              <a:solidFill>
                <a:srgbClr val="FFFFFF"/>
              </a:solidFill>
              <a:latin typeface="Arial" panose="020B0604020202020204"/>
            </a:endParaRPr>
          </a:p>
        </p:txBody>
      </p:sp>
      <p:sp>
        <p:nvSpPr>
          <p:cNvPr id="29" name="Rechteck 28"/>
          <p:cNvSpPr/>
          <p:nvPr/>
        </p:nvSpPr>
        <p:spPr>
          <a:xfrm>
            <a:off x="4774497" y="3228225"/>
            <a:ext cx="545892" cy="257824"/>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de-DE">
              <a:solidFill>
                <a:srgbClr val="FFFFFF"/>
              </a:solidFill>
              <a:latin typeface="Arial" panose="020B0604020202020204"/>
            </a:endParaRPr>
          </a:p>
        </p:txBody>
      </p:sp>
      <p:sp>
        <p:nvSpPr>
          <p:cNvPr id="30" name="Textfeld 15">
            <a:extLst>
              <a:ext uri="{FF2B5EF4-FFF2-40B4-BE49-F238E27FC236}">
                <a16:creationId xmlns:a16="http://schemas.microsoft.com/office/drawing/2014/main" id="{D451762E-D34A-4391-8276-28D614539D62}"/>
              </a:ext>
            </a:extLst>
          </p:cNvPr>
          <p:cNvSpPr txBox="1"/>
          <p:nvPr/>
        </p:nvSpPr>
        <p:spPr>
          <a:xfrm>
            <a:off x="5694331" y="4890219"/>
            <a:ext cx="3454030" cy="253916"/>
          </a:xfrm>
          <a:prstGeom prst="rect">
            <a:avLst/>
          </a:prstGeom>
          <a:noFill/>
        </p:spPr>
        <p:txBody>
          <a:bodyPr wrap="square" rtlCol="0" anchor="b">
            <a:spAutoFit/>
          </a:bodyPr>
          <a:lstStyle/>
          <a:p>
            <a:pPr algn="r" defTabSz="685732">
              <a:defRPr/>
            </a:pPr>
            <a:r>
              <a:rPr lang="de-DE" sz="1050">
                <a:solidFill>
                  <a:srgbClr val="000000"/>
                </a:solidFill>
                <a:latin typeface="Calibri" panose="020F0502020204030204" pitchFamily="34" charset="0"/>
                <a:cs typeface="Calibri" panose="020F0502020204030204" pitchFamily="34" charset="0"/>
              </a:rPr>
              <a:t>Einsele H. Personal communication.</a:t>
            </a:r>
          </a:p>
        </p:txBody>
      </p:sp>
    </p:spTree>
    <p:extLst>
      <p:ext uri="{BB962C8B-B14F-4D97-AF65-F5344CB8AC3E}">
        <p14:creationId xmlns:p14="http://schemas.microsoft.com/office/powerpoint/2010/main" val="2372986702"/>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77CADEB-D60D-476B-A483-B1515226E3BC}"/>
              </a:ext>
            </a:extLst>
          </p:cNvPr>
          <p:cNvGrpSpPr/>
          <p:nvPr/>
        </p:nvGrpSpPr>
        <p:grpSpPr>
          <a:xfrm>
            <a:off x="1338308" y="1155199"/>
            <a:ext cx="6120955" cy="2719386"/>
            <a:chOff x="2255474" y="1571088"/>
            <a:chExt cx="4764963" cy="2116953"/>
          </a:xfrm>
        </p:grpSpPr>
        <p:grpSp>
          <p:nvGrpSpPr>
            <p:cNvPr id="3" name="Group 2"/>
            <p:cNvGrpSpPr/>
            <p:nvPr/>
          </p:nvGrpSpPr>
          <p:grpSpPr>
            <a:xfrm>
              <a:off x="2255474" y="1571088"/>
              <a:ext cx="1399017" cy="1397098"/>
              <a:chOff x="251520" y="1293475"/>
              <a:chExt cx="2643770" cy="2976080"/>
            </a:xfrm>
          </p:grpSpPr>
          <p:pic>
            <p:nvPicPr>
              <p:cNvPr id="14"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44054" y="1293475"/>
                <a:ext cx="2551236" cy="2976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51520" y="1296961"/>
                <a:ext cx="504056"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27">
                  <a:defRPr/>
                </a:pPr>
                <a:endParaRPr lang="en-US" sz="760">
                  <a:solidFill>
                    <a:srgbClr val="FFFFFF"/>
                  </a:solidFill>
                  <a:latin typeface="Calibri"/>
                  <a:cs typeface="Arial" panose="020B0604020202020204" pitchFamily="34" charset="0"/>
                </a:endParaRPr>
              </a:p>
            </p:txBody>
          </p:sp>
        </p:grpSp>
        <p:pic>
          <p:nvPicPr>
            <p:cNvPr id="13"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958983" y="1651534"/>
              <a:ext cx="1466158" cy="1343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Group 3"/>
            <p:cNvGrpSpPr/>
            <p:nvPr/>
          </p:nvGrpSpPr>
          <p:grpSpPr>
            <a:xfrm>
              <a:off x="5628482" y="1642235"/>
              <a:ext cx="1188612" cy="1254800"/>
              <a:chOff x="6336196" y="1404020"/>
              <a:chExt cx="2182304" cy="2516683"/>
            </a:xfrm>
          </p:grpSpPr>
          <p:pic>
            <p:nvPicPr>
              <p:cNvPr id="17" name="Picture 3"/>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6372200" y="1404020"/>
                <a:ext cx="2146300" cy="25166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Rectangle 18"/>
              <p:cNvSpPr/>
              <p:nvPr/>
            </p:nvSpPr>
            <p:spPr>
              <a:xfrm>
                <a:off x="6336196" y="1844824"/>
                <a:ext cx="252028"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27">
                  <a:defRPr/>
                </a:pPr>
                <a:endParaRPr lang="en-US" sz="760">
                  <a:solidFill>
                    <a:srgbClr val="FFFFFF"/>
                  </a:solidFill>
                  <a:latin typeface="Calibri"/>
                  <a:cs typeface="Arial" panose="020B0604020202020204" pitchFamily="34" charset="0"/>
                </a:endParaRPr>
              </a:p>
            </p:txBody>
          </p:sp>
          <p:sp>
            <p:nvSpPr>
              <p:cNvPr id="21" name="Rectangle 20"/>
              <p:cNvSpPr/>
              <p:nvPr/>
            </p:nvSpPr>
            <p:spPr>
              <a:xfrm>
                <a:off x="7178532" y="1404020"/>
                <a:ext cx="252028"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27">
                  <a:defRPr/>
                </a:pPr>
                <a:endParaRPr lang="en-US" sz="760">
                  <a:solidFill>
                    <a:srgbClr val="FFFFFF"/>
                  </a:solidFill>
                  <a:latin typeface="Calibri"/>
                  <a:cs typeface="Arial" panose="020B0604020202020204" pitchFamily="34" charset="0"/>
                </a:endParaRPr>
              </a:p>
            </p:txBody>
          </p:sp>
        </p:grpSp>
        <p:pic>
          <p:nvPicPr>
            <p:cNvPr id="24"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255474" y="2983132"/>
              <a:ext cx="4764963" cy="7049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5" name="Textfeld 3"/>
          <p:cNvSpPr txBox="1">
            <a:spLocks noChangeArrowheads="1"/>
          </p:cNvSpPr>
          <p:nvPr/>
        </p:nvSpPr>
        <p:spPr bwMode="auto">
          <a:xfrm>
            <a:off x="595" y="110331"/>
            <a:ext cx="9142811" cy="738664"/>
          </a:xfrm>
          <a:prstGeom prst="rect">
            <a:avLst/>
          </a:prstGeom>
        </p:spPr>
        <p:txBody>
          <a:bodyPr wrap="square">
            <a:spAutoFit/>
          </a:bodyPr>
          <a:lstStyle>
            <a:defPPr>
              <a:defRPr lang="en-US"/>
            </a:defPPr>
            <a:lvl1pPr algn="ctr" fontAlgn="base">
              <a:spcBef>
                <a:spcPct val="0"/>
              </a:spcBef>
              <a:spcAft>
                <a:spcPct val="0"/>
              </a:spcAft>
              <a:defRPr sz="2400" b="1">
                <a:solidFill>
                  <a:srgbClr val="002060"/>
                </a:solidFill>
                <a:latin typeface="Arial" panose="020B0604020202020204" pitchFamily="34" charset="0"/>
                <a:cs typeface="Arial" panose="020B0604020202020204" pitchFamily="34" charset="0"/>
              </a:defRPr>
            </a:lvl1pPr>
          </a:lstStyle>
          <a:p>
            <a:pPr defTabSz="685715">
              <a:defRPr/>
            </a:pPr>
            <a:r>
              <a:rPr lang="en-US" sz="2100">
                <a:solidFill>
                  <a:srgbClr val="4A40AC"/>
                </a:solidFill>
              </a:rPr>
              <a:t>New Target on the “Horizon2020”: </a:t>
            </a:r>
            <a:br>
              <a:rPr lang="en-US" sz="2100">
                <a:solidFill>
                  <a:srgbClr val="4A40AC"/>
                </a:solidFill>
              </a:rPr>
            </a:br>
            <a:r>
              <a:rPr lang="en-US" sz="2100">
                <a:solidFill>
                  <a:srgbClr val="4A40AC"/>
                </a:solidFill>
              </a:rPr>
              <a:t>CARAMBA – Clinical Trial With SLAMF7 CAR T Cells in Myeloma</a:t>
            </a:r>
          </a:p>
        </p:txBody>
      </p:sp>
      <p:sp>
        <p:nvSpPr>
          <p:cNvPr id="12" name="Textfeld 4"/>
          <p:cNvSpPr txBox="1">
            <a:spLocks noChangeArrowheads="1"/>
          </p:cNvSpPr>
          <p:nvPr/>
        </p:nvSpPr>
        <p:spPr bwMode="auto">
          <a:xfrm>
            <a:off x="-126522" y="894575"/>
            <a:ext cx="8814064" cy="584699"/>
          </a:xfrm>
          <a:prstGeom prst="rect">
            <a:avLst/>
          </a:prstGeom>
        </p:spPr>
        <p:txBody>
          <a:bodyPr>
            <a:noAutofit/>
          </a:bodyPr>
          <a:lstStyle>
            <a:defPPr>
              <a:defRPr lang="en-US"/>
            </a:defPPr>
            <a:lvl1pPr marL="214308" marR="0" indent="-214308" defTabSz="685766" eaLnBrk="0" fontAlgn="base" hangingPunct="0">
              <a:lnSpc>
                <a:spcPct val="100000"/>
              </a:lnSpc>
              <a:spcBef>
                <a:spcPts val="450"/>
              </a:spcBef>
              <a:spcAft>
                <a:spcPts val="0"/>
              </a:spcAft>
              <a:buClr>
                <a:schemeClr val="accent1"/>
              </a:buClr>
              <a:buSzPct val="85000"/>
              <a:buFont typeface="Wingdings" panose="05000000000000000000" pitchFamily="2" charset="2"/>
              <a:buChar char="l"/>
              <a:tabLst/>
              <a:defRPr sz="1600">
                <a:solidFill>
                  <a:prstClr val="black"/>
                </a:solidFill>
                <a:latin typeface="Arial" panose="020B0604020202020204" pitchFamily="34" charset="0"/>
                <a:ea typeface="ＭＳ Ｐゴシック" pitchFamily="84" charset="-128"/>
                <a:cs typeface="Arial" panose="020B0604020202020204" pitchFamily="34" charset="0"/>
              </a:defRPr>
            </a:lvl1pPr>
            <a:lvl2pPr marL="542899" marR="0" indent="-209540" defTabSz="685766" eaLnBrk="0" fontAlgn="base" hangingPunct="0">
              <a:lnSpc>
                <a:spcPct val="100000"/>
              </a:lnSpc>
              <a:spcBef>
                <a:spcPct val="20000"/>
              </a:spcBef>
              <a:spcAft>
                <a:spcPct val="0"/>
              </a:spcAft>
              <a:buClr>
                <a:schemeClr val="accent2"/>
              </a:buClr>
              <a:buSzTx/>
              <a:buFont typeface="Arial" charset="0"/>
              <a:buChar char="–"/>
              <a:tabLst/>
              <a:defRPr sz="1500">
                <a:solidFill>
                  <a:schemeClr val="tx1">
                    <a:lumMod val="85000"/>
                    <a:lumOff val="15000"/>
                  </a:schemeClr>
                </a:solidFill>
                <a:latin typeface="Arial"/>
                <a:ea typeface="ＭＳ Ｐゴシック" pitchFamily="84" charset="-128"/>
                <a:cs typeface="Arial"/>
              </a:defRPr>
            </a:lvl2pPr>
            <a:lvl3pPr marL="742913" marR="0" indent="-133344" defTabSz="685766" eaLnBrk="0" fontAlgn="base" hangingPunct="0">
              <a:lnSpc>
                <a:spcPct val="100000"/>
              </a:lnSpc>
              <a:spcBef>
                <a:spcPct val="20000"/>
              </a:spcBef>
              <a:spcAft>
                <a:spcPct val="0"/>
              </a:spcAft>
              <a:buClr>
                <a:schemeClr val="accent3"/>
              </a:buClr>
              <a:buSzTx/>
              <a:buFont typeface="Arial" charset="0"/>
              <a:buChar char="•"/>
              <a:tabLst/>
              <a:defRPr>
                <a:solidFill>
                  <a:schemeClr val="tx1">
                    <a:lumMod val="85000"/>
                    <a:lumOff val="15000"/>
                  </a:schemeClr>
                </a:solidFill>
                <a:latin typeface="Arial"/>
                <a:ea typeface="ＭＳ Ｐゴシック" pitchFamily="84" charset="-128"/>
                <a:cs typeface="Arial"/>
              </a:defRPr>
            </a:lvl3pPr>
            <a:lvl4pPr marL="1009600" marR="0" indent="-200015" defTabSz="685766" eaLnBrk="0" fontAlgn="base" hangingPunct="0">
              <a:lnSpc>
                <a:spcPct val="100000"/>
              </a:lnSpc>
              <a:spcBef>
                <a:spcPct val="20000"/>
              </a:spcBef>
              <a:spcAft>
                <a:spcPct val="0"/>
              </a:spcAft>
              <a:buClr>
                <a:schemeClr val="accent4"/>
              </a:buClr>
              <a:buSzTx/>
              <a:buFont typeface="Arial" charset="0"/>
              <a:buChar char="»"/>
              <a:tabLst/>
              <a:defRPr sz="1200">
                <a:solidFill>
                  <a:schemeClr val="tx1">
                    <a:lumMod val="85000"/>
                    <a:lumOff val="15000"/>
                  </a:schemeClr>
                </a:solidFill>
                <a:latin typeface="Arial"/>
                <a:ea typeface="ＭＳ Ｐゴシック" pitchFamily="84" charset="-128"/>
                <a:cs typeface="Arial"/>
              </a:defRPr>
            </a:lvl4pPr>
            <a:lvl5pPr marL="1209615" marR="0" indent="-133344" defTabSz="685766" eaLnBrk="0" fontAlgn="base" hangingPunct="0">
              <a:lnSpc>
                <a:spcPct val="100000"/>
              </a:lnSpc>
              <a:spcBef>
                <a:spcPct val="20000"/>
              </a:spcBef>
              <a:spcAft>
                <a:spcPct val="0"/>
              </a:spcAft>
              <a:buClr>
                <a:schemeClr val="accent5"/>
              </a:buClr>
              <a:buSzTx/>
              <a:buFont typeface="Arial" charset="0"/>
              <a:buChar char="•"/>
              <a:tabLst/>
              <a:defRPr sz="1200">
                <a:solidFill>
                  <a:schemeClr val="tx1">
                    <a:lumMod val="85000"/>
                    <a:lumOff val="15000"/>
                  </a:schemeClr>
                </a:solidFill>
                <a:latin typeface="Arial"/>
                <a:ea typeface="ＭＳ Ｐゴシック" pitchFamily="84" charset="-128"/>
                <a:cs typeface="Arial"/>
              </a:defRPr>
            </a:lvl5pPr>
            <a:lvl6pPr marL="1885856" indent="-171442" defTabSz="685766">
              <a:spcBef>
                <a:spcPct val="20000"/>
              </a:spcBef>
              <a:buFont typeface="Arial" pitchFamily="34" charset="0"/>
              <a:buChar char="•"/>
              <a:defRPr sz="1500"/>
            </a:lvl6pPr>
            <a:lvl7pPr marL="2228739" indent="-171442" defTabSz="685766">
              <a:spcBef>
                <a:spcPct val="20000"/>
              </a:spcBef>
              <a:buFont typeface="Arial" pitchFamily="34" charset="0"/>
              <a:buChar char="•"/>
              <a:defRPr sz="1500"/>
            </a:lvl7pPr>
            <a:lvl8pPr marL="2571622" indent="-171442" defTabSz="685766">
              <a:spcBef>
                <a:spcPct val="20000"/>
              </a:spcBef>
              <a:buFont typeface="Arial" pitchFamily="34" charset="0"/>
              <a:buChar char="•"/>
              <a:defRPr sz="1500"/>
            </a:lvl8pPr>
            <a:lvl9pPr marL="2914505" indent="-171442" defTabSz="685766">
              <a:spcBef>
                <a:spcPct val="20000"/>
              </a:spcBef>
              <a:buFont typeface="Arial" pitchFamily="34" charset="0"/>
              <a:buChar char="•"/>
              <a:defRPr sz="1500"/>
            </a:lvl9pPr>
          </a:lstStyle>
          <a:p>
            <a:pPr marL="0" indent="0" defTabSz="685681">
              <a:buClr>
                <a:prstClr val="black"/>
              </a:buClr>
              <a:buNone/>
              <a:defRPr/>
            </a:pPr>
            <a:r>
              <a:rPr lang="en-US" sz="1350">
                <a:latin typeface="Calibri"/>
                <a:sym typeface="Wingdings" pitchFamily="2" charset="2"/>
              </a:rPr>
              <a:t>		SLAMF7 uniformly expressed on myeloma cells; virus-free gene transfer of SLAMF7 CAR</a:t>
            </a:r>
          </a:p>
        </p:txBody>
      </p:sp>
      <p:sp>
        <p:nvSpPr>
          <p:cNvPr id="23" name="Abgerundetes Rechteck 99"/>
          <p:cNvSpPr>
            <a:spLocks noChangeArrowheads="1"/>
          </p:cNvSpPr>
          <p:nvPr/>
        </p:nvSpPr>
        <p:spPr bwMode="auto">
          <a:xfrm>
            <a:off x="233215" y="3967429"/>
            <a:ext cx="8711066" cy="657286"/>
          </a:xfrm>
          <a:prstGeom prst="roundRect">
            <a:avLst>
              <a:gd name="adj" fmla="val 16667"/>
            </a:avLst>
          </a:prstGeom>
          <a:noFill/>
          <a:ln w="25400" algn="ctr">
            <a:solidFill>
              <a:schemeClr val="accent1"/>
            </a:solidFill>
            <a:round/>
            <a:headEnd/>
            <a:tailEnd/>
          </a:ln>
        </p:spPr>
        <p:txBody>
          <a:bodyPr anchor="ctr"/>
          <a:lstStyle/>
          <a:p>
            <a:pPr algn="ctr" defTabSz="685627">
              <a:lnSpc>
                <a:spcPct val="110000"/>
              </a:lnSpc>
              <a:buClr>
                <a:srgbClr val="00CC99"/>
              </a:buClr>
              <a:defRPr/>
            </a:pPr>
            <a:r>
              <a:rPr lang="en-US" sz="1400" b="1">
                <a:solidFill>
                  <a:srgbClr val="000000"/>
                </a:solidFill>
                <a:latin typeface="Calibri"/>
                <a:cs typeface="Arial" panose="020B0604020202020204" pitchFamily="34" charset="0"/>
                <a:sym typeface="Wingdings" pitchFamily="2" charset="2"/>
              </a:rPr>
              <a:t>CARAMBA: Phase I/IIa study with SLAMF7 CAR T cells in multiple myeloma</a:t>
            </a:r>
          </a:p>
          <a:p>
            <a:pPr marL="120536" indent="-120536" algn="ctr" defTabSz="685627">
              <a:lnSpc>
                <a:spcPct val="25000"/>
              </a:lnSpc>
              <a:buClr>
                <a:srgbClr val="00CC99"/>
              </a:buClr>
              <a:buFont typeface="Wingdings"/>
              <a:buChar char="à"/>
              <a:defRPr/>
            </a:pPr>
            <a:endParaRPr lang="en-US" sz="1400">
              <a:solidFill>
                <a:srgbClr val="000000"/>
              </a:solidFill>
              <a:latin typeface="Calibri"/>
              <a:cs typeface="Arial" panose="020B0604020202020204" pitchFamily="34" charset="0"/>
              <a:sym typeface="Wingdings" pitchFamily="2" charset="2"/>
            </a:endParaRPr>
          </a:p>
          <a:p>
            <a:pPr algn="ctr" defTabSz="685627">
              <a:lnSpc>
                <a:spcPct val="110000"/>
              </a:lnSpc>
              <a:buClr>
                <a:srgbClr val="00CC99"/>
              </a:buClr>
              <a:defRPr/>
            </a:pPr>
            <a:r>
              <a:rPr lang="en-US" sz="1400" i="1">
                <a:solidFill>
                  <a:srgbClr val="000000"/>
                </a:solidFill>
                <a:latin typeface="Calibri"/>
                <a:cs typeface="Arial" panose="020B0604020202020204" pitchFamily="34" charset="0"/>
                <a:sym typeface="Wingdings" pitchFamily="2" charset="2"/>
              </a:rPr>
              <a:t>Clinical centers</a:t>
            </a:r>
            <a:r>
              <a:rPr lang="en-US" sz="1400">
                <a:solidFill>
                  <a:srgbClr val="000000"/>
                </a:solidFill>
                <a:latin typeface="Calibri"/>
                <a:cs typeface="Arial" panose="020B0604020202020204" pitchFamily="34" charset="0"/>
                <a:sym typeface="Wingdings" pitchFamily="2" charset="2"/>
              </a:rPr>
              <a:t> Würzburg (GER), Milano (ITA), Lille (FRA), Pamplona (ESP)</a:t>
            </a:r>
            <a:endParaRPr lang="en-US" sz="1400">
              <a:solidFill>
                <a:srgbClr val="000000"/>
              </a:solidFill>
              <a:latin typeface="Calibri"/>
              <a:cs typeface="Arial" panose="020B0604020202020204" pitchFamily="34" charset="0"/>
            </a:endParaRPr>
          </a:p>
        </p:txBody>
      </p:sp>
      <p:sp>
        <p:nvSpPr>
          <p:cNvPr id="6" name="Rechteck 5"/>
          <p:cNvSpPr/>
          <p:nvPr/>
        </p:nvSpPr>
        <p:spPr>
          <a:xfrm>
            <a:off x="7069158" y="4640348"/>
            <a:ext cx="1875124" cy="230832"/>
          </a:xfrm>
          <a:prstGeom prst="rect">
            <a:avLst/>
          </a:prstGeom>
        </p:spPr>
        <p:txBody>
          <a:bodyPr wrap="square">
            <a:spAutoFit/>
          </a:bodyPr>
          <a:lstStyle/>
          <a:p>
            <a:pPr algn="r" defTabSz="685627">
              <a:defRPr/>
            </a:pPr>
            <a:r>
              <a:rPr lang="de-DE" sz="900">
                <a:solidFill>
                  <a:srgbClr val="000000"/>
                </a:solidFill>
                <a:latin typeface="Calibri"/>
                <a:cs typeface="Arial" panose="020B0604020202020204" pitchFamily="34" charset="0"/>
              </a:rPr>
              <a:t>https://www.caramba-cart.eu/</a:t>
            </a:r>
          </a:p>
        </p:txBody>
      </p:sp>
      <p:sp>
        <p:nvSpPr>
          <p:cNvPr id="7" name="Textfeld 6"/>
          <p:cNvSpPr txBox="1"/>
          <p:nvPr/>
        </p:nvSpPr>
        <p:spPr>
          <a:xfrm>
            <a:off x="5611401" y="1178780"/>
            <a:ext cx="1911101" cy="253916"/>
          </a:xfrm>
          <a:prstGeom prst="rect">
            <a:avLst/>
          </a:prstGeom>
          <a:noFill/>
        </p:spPr>
        <p:txBody>
          <a:bodyPr wrap="none" rtlCol="0">
            <a:spAutoFit/>
          </a:bodyPr>
          <a:lstStyle/>
          <a:p>
            <a:pPr defTabSz="685732">
              <a:defRPr/>
            </a:pPr>
            <a:r>
              <a:rPr lang="de-DE" sz="1050" b="1">
                <a:solidFill>
                  <a:prstClr val="black"/>
                </a:solidFill>
                <a:latin typeface="Calibri"/>
              </a:rPr>
              <a:t>CAR T </a:t>
            </a:r>
            <a:r>
              <a:rPr lang="de-DE" sz="1050" b="1" err="1">
                <a:solidFill>
                  <a:prstClr val="black"/>
                </a:solidFill>
                <a:latin typeface="Calibri"/>
              </a:rPr>
              <a:t>generation</a:t>
            </a:r>
            <a:r>
              <a:rPr lang="de-DE" sz="1050" b="1">
                <a:solidFill>
                  <a:prstClr val="black"/>
                </a:solidFill>
                <a:latin typeface="Calibri"/>
              </a:rPr>
              <a:t> in a </a:t>
            </a:r>
            <a:r>
              <a:rPr lang="de-DE" sz="1050" b="1" err="1">
                <a:solidFill>
                  <a:prstClr val="black"/>
                </a:solidFill>
                <a:latin typeface="Calibri"/>
              </a:rPr>
              <a:t>few</a:t>
            </a:r>
            <a:r>
              <a:rPr lang="de-DE" sz="1050" b="1">
                <a:solidFill>
                  <a:prstClr val="black"/>
                </a:solidFill>
                <a:latin typeface="Calibri"/>
              </a:rPr>
              <a:t> </a:t>
            </a:r>
            <a:r>
              <a:rPr lang="de-DE" sz="1050" b="1" err="1">
                <a:solidFill>
                  <a:prstClr val="black"/>
                </a:solidFill>
                <a:latin typeface="Calibri"/>
              </a:rPr>
              <a:t>days</a:t>
            </a:r>
            <a:endParaRPr lang="de-DE" sz="1050" b="1">
              <a:solidFill>
                <a:prstClr val="black"/>
              </a:solidFill>
              <a:latin typeface="Calibri"/>
            </a:endParaRPr>
          </a:p>
        </p:txBody>
      </p:sp>
      <p:sp>
        <p:nvSpPr>
          <p:cNvPr id="18" name="Rechteck 5">
            <a:extLst>
              <a:ext uri="{FF2B5EF4-FFF2-40B4-BE49-F238E27FC236}">
                <a16:creationId xmlns:a16="http://schemas.microsoft.com/office/drawing/2014/main" id="{472FD5F0-3E8F-4874-AD0B-3636284F2F94}"/>
              </a:ext>
            </a:extLst>
          </p:cNvPr>
          <p:cNvSpPr/>
          <p:nvPr/>
        </p:nvSpPr>
        <p:spPr>
          <a:xfrm>
            <a:off x="96560" y="4890468"/>
            <a:ext cx="9046845" cy="253916"/>
          </a:xfrm>
          <a:prstGeom prst="rect">
            <a:avLst/>
          </a:prstGeom>
        </p:spPr>
        <p:txBody>
          <a:bodyPr wrap="square" anchor="b">
            <a:spAutoFit/>
          </a:bodyPr>
          <a:lstStyle/>
          <a:p>
            <a:pPr algn="r" defTabSz="685627">
              <a:defRPr/>
            </a:pPr>
            <a:r>
              <a:rPr lang="en-US" sz="1050">
                <a:solidFill>
                  <a:prstClr val="black"/>
                </a:solidFill>
                <a:latin typeface="Calibri" panose="020F0502020204030204" pitchFamily="34" charset="0"/>
                <a:cs typeface="Calibri" panose="020F0502020204030204" pitchFamily="34" charset="0"/>
              </a:rPr>
              <a:t>Prommersberger S, et al. </a:t>
            </a:r>
            <a:r>
              <a:rPr lang="en-US" sz="1050" i="1">
                <a:solidFill>
                  <a:prstClr val="black"/>
                </a:solidFill>
                <a:latin typeface="Calibri" panose="020F0502020204030204" pitchFamily="34" charset="0"/>
                <a:cs typeface="Calibri" panose="020F0502020204030204" pitchFamily="34" charset="0"/>
              </a:rPr>
              <a:t>Gene Ther. </a:t>
            </a:r>
            <a:r>
              <a:rPr lang="en-US" sz="1050">
                <a:solidFill>
                  <a:prstClr val="black"/>
                </a:solidFill>
                <a:latin typeface="Calibri" panose="020F0502020204030204" pitchFamily="34" charset="0"/>
                <a:cs typeface="Calibri" panose="020F0502020204030204" pitchFamily="34" charset="0"/>
              </a:rPr>
              <a:t>2021;28(9):560-571.</a:t>
            </a:r>
            <a:endParaRPr lang="de-DE" sz="1050">
              <a:solidFill>
                <a:prstClr val="black"/>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98526299"/>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le 2"/>
          <p:cNvGraphicFramePr>
            <a:graphicFrameLocks noGrp="1"/>
          </p:cNvGraphicFramePr>
          <p:nvPr/>
        </p:nvGraphicFramePr>
        <p:xfrm>
          <a:off x="468079" y="1312660"/>
          <a:ext cx="8184763" cy="2023047"/>
        </p:xfrm>
        <a:graphic>
          <a:graphicData uri="http://schemas.openxmlformats.org/drawingml/2006/table">
            <a:tbl>
              <a:tblPr firstRow="1" bandRow="1">
                <a:tableStyleId>{5C22544A-7EE6-4342-B048-85BDC9FD1C3A}</a:tableStyleId>
              </a:tblPr>
              <a:tblGrid>
                <a:gridCol w="2950970">
                  <a:extLst>
                    <a:ext uri="{9D8B030D-6E8A-4147-A177-3AD203B41FA5}">
                      <a16:colId xmlns:a16="http://schemas.microsoft.com/office/drawing/2014/main" val="2693642878"/>
                    </a:ext>
                  </a:extLst>
                </a:gridCol>
                <a:gridCol w="1057895">
                  <a:extLst>
                    <a:ext uri="{9D8B030D-6E8A-4147-A177-3AD203B41FA5}">
                      <a16:colId xmlns:a16="http://schemas.microsoft.com/office/drawing/2014/main" val="773087716"/>
                    </a:ext>
                  </a:extLst>
                </a:gridCol>
                <a:gridCol w="1057895">
                  <a:extLst>
                    <a:ext uri="{9D8B030D-6E8A-4147-A177-3AD203B41FA5}">
                      <a16:colId xmlns:a16="http://schemas.microsoft.com/office/drawing/2014/main" val="1321904636"/>
                    </a:ext>
                  </a:extLst>
                </a:gridCol>
                <a:gridCol w="1057895">
                  <a:extLst>
                    <a:ext uri="{9D8B030D-6E8A-4147-A177-3AD203B41FA5}">
                      <a16:colId xmlns:a16="http://schemas.microsoft.com/office/drawing/2014/main" val="3499455772"/>
                    </a:ext>
                  </a:extLst>
                </a:gridCol>
                <a:gridCol w="1113572">
                  <a:extLst>
                    <a:ext uri="{9D8B030D-6E8A-4147-A177-3AD203B41FA5}">
                      <a16:colId xmlns:a16="http://schemas.microsoft.com/office/drawing/2014/main" val="3287583320"/>
                    </a:ext>
                  </a:extLst>
                </a:gridCol>
                <a:gridCol w="946536">
                  <a:extLst>
                    <a:ext uri="{9D8B030D-6E8A-4147-A177-3AD203B41FA5}">
                      <a16:colId xmlns:a16="http://schemas.microsoft.com/office/drawing/2014/main" val="1755795189"/>
                    </a:ext>
                  </a:extLst>
                </a:gridCol>
              </a:tblGrid>
              <a:tr h="582921">
                <a:tc>
                  <a:txBody>
                    <a:bodyPr/>
                    <a:lstStyle/>
                    <a:p>
                      <a:endParaRPr lang="de-DE" sz="1100"/>
                    </a:p>
                  </a:txBody>
                  <a:tcPr marL="68571" marR="68571" marT="34286" marB="34286"/>
                </a:tc>
                <a:tc>
                  <a:txBody>
                    <a:bodyPr/>
                    <a:lstStyle/>
                    <a:p>
                      <a:pPr algn="ctr"/>
                      <a:r>
                        <a:rPr lang="de-DE" sz="1100"/>
                        <a:t>25 × 10</a:t>
                      </a:r>
                      <a:r>
                        <a:rPr lang="de-DE" sz="1100" baseline="30000"/>
                        <a:t>5 </a:t>
                      </a:r>
                      <a:r>
                        <a:rPr lang="de-DE" sz="1100"/>
                        <a:t>CAR+ T cells (n = 3)</a:t>
                      </a:r>
                    </a:p>
                  </a:txBody>
                  <a:tcPr marL="68571" marR="68571" marT="34286" marB="3428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100"/>
                        <a:t>50 × 10</a:t>
                      </a:r>
                      <a:r>
                        <a:rPr lang="de-DE" sz="1100" baseline="30000"/>
                        <a:t>5 </a:t>
                      </a:r>
                      <a:r>
                        <a:rPr lang="de-DE" sz="1100"/>
                        <a:t>CAR+ T cells (n = 3)</a:t>
                      </a:r>
                    </a:p>
                  </a:txBody>
                  <a:tcPr marL="68571" marR="68571" marT="34286" marB="3428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100"/>
                        <a:t>150 × 10</a:t>
                      </a:r>
                      <a:r>
                        <a:rPr lang="de-DE" sz="1100" baseline="30000"/>
                        <a:t>5 </a:t>
                      </a:r>
                      <a:r>
                        <a:rPr lang="de-DE" sz="1100"/>
                        <a:t>CAR+ T cells (n = 3)</a:t>
                      </a:r>
                    </a:p>
                  </a:txBody>
                  <a:tcPr marL="68571" marR="68571" marT="34286" marB="3428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100"/>
                        <a:t>450 × 10</a:t>
                      </a:r>
                      <a:r>
                        <a:rPr lang="de-DE" sz="1100" baseline="30000"/>
                        <a:t>5 </a:t>
                      </a:r>
                      <a:r>
                        <a:rPr lang="de-DE" sz="1100"/>
                        <a:t>CAR+ T cells (n = 3)</a:t>
                      </a:r>
                    </a:p>
                  </a:txBody>
                  <a:tcPr marL="68571" marR="68571" marT="34286" marB="34286"/>
                </a:tc>
                <a:tc>
                  <a:txBody>
                    <a:bodyPr/>
                    <a:lstStyle/>
                    <a:p>
                      <a:pPr algn="ctr"/>
                      <a:r>
                        <a:rPr lang="de-DE" sz="1100"/>
                        <a:t>Total </a:t>
                      </a:r>
                      <a:br>
                        <a:rPr lang="de-DE" sz="1100"/>
                      </a:br>
                      <a:r>
                        <a:rPr lang="de-DE" sz="1100"/>
                        <a:t>(n = 16)</a:t>
                      </a:r>
                    </a:p>
                  </a:txBody>
                  <a:tcPr marL="68571" marR="68571" marT="34286" marB="34286"/>
                </a:tc>
                <a:extLst>
                  <a:ext uri="{0D108BD9-81ED-4DB2-BD59-A6C34878D82A}">
                    <a16:rowId xmlns:a16="http://schemas.microsoft.com/office/drawing/2014/main" val="2849763322"/>
                  </a:ext>
                </a:extLst>
              </a:tr>
              <a:tr h="240021">
                <a:tc>
                  <a:txBody>
                    <a:bodyPr/>
                    <a:lstStyle/>
                    <a:p>
                      <a:r>
                        <a:rPr lang="de-DE" sz="1100"/>
                        <a:t>Response</a:t>
                      </a:r>
                    </a:p>
                  </a:txBody>
                  <a:tcPr marL="68571" marR="68571" marT="34286" marB="34286"/>
                </a:tc>
                <a:tc>
                  <a:txBody>
                    <a:bodyPr/>
                    <a:lstStyle/>
                    <a:p>
                      <a:pPr algn="ctr"/>
                      <a:endParaRPr lang="de-DE" sz="1100"/>
                    </a:p>
                  </a:txBody>
                  <a:tcPr marL="68571" marR="68571" marT="34286" marB="34286"/>
                </a:tc>
                <a:tc>
                  <a:txBody>
                    <a:bodyPr/>
                    <a:lstStyle/>
                    <a:p>
                      <a:pPr algn="ctr"/>
                      <a:endParaRPr lang="de-DE" sz="1100"/>
                    </a:p>
                  </a:txBody>
                  <a:tcPr marL="68571" marR="68571" marT="34286" marB="34286"/>
                </a:tc>
                <a:tc>
                  <a:txBody>
                    <a:bodyPr/>
                    <a:lstStyle/>
                    <a:p>
                      <a:pPr algn="ctr"/>
                      <a:endParaRPr lang="de-DE" sz="1100"/>
                    </a:p>
                  </a:txBody>
                  <a:tcPr marL="68571" marR="68571" marT="34286" marB="34286"/>
                </a:tc>
                <a:tc>
                  <a:txBody>
                    <a:bodyPr/>
                    <a:lstStyle/>
                    <a:p>
                      <a:pPr algn="ctr"/>
                      <a:endParaRPr lang="de-DE" sz="1100"/>
                    </a:p>
                  </a:txBody>
                  <a:tcPr marL="68571" marR="68571" marT="34286" marB="34286"/>
                </a:tc>
                <a:tc>
                  <a:txBody>
                    <a:bodyPr/>
                    <a:lstStyle/>
                    <a:p>
                      <a:pPr algn="ctr"/>
                      <a:endParaRPr lang="de-DE" sz="1100"/>
                    </a:p>
                  </a:txBody>
                  <a:tcPr marL="68571" marR="68571" marT="34286" marB="34286"/>
                </a:tc>
                <a:extLst>
                  <a:ext uri="{0D108BD9-81ED-4DB2-BD59-A6C34878D82A}">
                    <a16:rowId xmlns:a16="http://schemas.microsoft.com/office/drawing/2014/main" val="2692605345"/>
                  </a:ext>
                </a:extLst>
              </a:tr>
              <a:tr h="240021">
                <a:tc>
                  <a:txBody>
                    <a:bodyPr/>
                    <a:lstStyle/>
                    <a:p>
                      <a:r>
                        <a:rPr lang="de-DE" sz="1100"/>
                        <a:t>Minimal response or better, n (%)</a:t>
                      </a:r>
                    </a:p>
                  </a:txBody>
                  <a:tcPr marL="68571" marR="68571" marT="34286" marB="34286"/>
                </a:tc>
                <a:tc>
                  <a:txBody>
                    <a:bodyPr/>
                    <a:lstStyle/>
                    <a:p>
                      <a:pPr algn="ctr"/>
                      <a:r>
                        <a:rPr lang="de-DE" sz="1100"/>
                        <a:t>2 (67)</a:t>
                      </a:r>
                    </a:p>
                  </a:txBody>
                  <a:tcPr marL="68571" marR="68571" marT="34286" marB="34286"/>
                </a:tc>
                <a:tc>
                  <a:txBody>
                    <a:bodyPr/>
                    <a:lstStyle/>
                    <a:p>
                      <a:pPr algn="ctr"/>
                      <a:r>
                        <a:rPr lang="de-DE" sz="1100"/>
                        <a:t>3 (100)</a:t>
                      </a:r>
                    </a:p>
                  </a:txBody>
                  <a:tcPr marL="68571" marR="68571" marT="34286" marB="34286"/>
                </a:tc>
                <a:tc>
                  <a:txBody>
                    <a:bodyPr/>
                    <a:lstStyle/>
                    <a:p>
                      <a:pPr algn="ctr"/>
                      <a:r>
                        <a:rPr lang="de-DE" sz="1100"/>
                        <a:t>3 (60)</a:t>
                      </a:r>
                    </a:p>
                  </a:txBody>
                  <a:tcPr marL="68571" marR="68571" marT="34286" marB="34286"/>
                </a:tc>
                <a:tc>
                  <a:txBody>
                    <a:bodyPr/>
                    <a:lstStyle/>
                    <a:p>
                      <a:pPr algn="ctr"/>
                      <a:r>
                        <a:rPr lang="de-DE" sz="1100"/>
                        <a:t>5 (100)</a:t>
                      </a:r>
                    </a:p>
                  </a:txBody>
                  <a:tcPr marL="68571" marR="68571" marT="34286" marB="34286"/>
                </a:tc>
                <a:tc>
                  <a:txBody>
                    <a:bodyPr/>
                    <a:lstStyle/>
                    <a:p>
                      <a:pPr algn="ctr"/>
                      <a:r>
                        <a:rPr lang="de-DE" sz="1100"/>
                        <a:t>13 (81)</a:t>
                      </a:r>
                    </a:p>
                  </a:txBody>
                  <a:tcPr marL="68571" marR="68571" marT="34286" marB="34286"/>
                </a:tc>
                <a:extLst>
                  <a:ext uri="{0D108BD9-81ED-4DB2-BD59-A6C34878D82A}">
                    <a16:rowId xmlns:a16="http://schemas.microsoft.com/office/drawing/2014/main" val="423920343"/>
                  </a:ext>
                </a:extLst>
              </a:tr>
              <a:tr h="240021">
                <a:tc>
                  <a:txBody>
                    <a:bodyPr/>
                    <a:lstStyle/>
                    <a:p>
                      <a:r>
                        <a:rPr lang="de-DE" sz="1100"/>
                        <a:t>Partial response or better, n (%)</a:t>
                      </a:r>
                    </a:p>
                  </a:txBody>
                  <a:tcPr marL="68571" marR="68571" marT="34286" marB="34286"/>
                </a:tc>
                <a:tc>
                  <a:txBody>
                    <a:bodyPr/>
                    <a:lstStyle/>
                    <a:p>
                      <a:pPr algn="ctr"/>
                      <a:r>
                        <a:rPr lang="de-DE" sz="1100"/>
                        <a:t>1 (33)</a:t>
                      </a:r>
                    </a:p>
                  </a:txBody>
                  <a:tcPr marL="68571" marR="68571" marT="34286" marB="34286"/>
                </a:tc>
                <a:tc>
                  <a:txBody>
                    <a:bodyPr/>
                    <a:lstStyle/>
                    <a:p>
                      <a:pPr algn="ctr"/>
                      <a:r>
                        <a:rPr lang="de-DE" sz="1100"/>
                        <a:t>3 (100)</a:t>
                      </a:r>
                    </a:p>
                  </a:txBody>
                  <a:tcPr marL="68571" marR="68571" marT="34286" marB="3428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100"/>
                        <a:t>2 (40)</a:t>
                      </a:r>
                    </a:p>
                  </a:txBody>
                  <a:tcPr marL="68571" marR="68571" marT="34286" marB="3428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100"/>
                        <a:t>5 (100)</a:t>
                      </a:r>
                    </a:p>
                  </a:txBody>
                  <a:tcPr marL="68571" marR="68571" marT="34286" marB="3428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100"/>
                        <a:t>11 (69)</a:t>
                      </a:r>
                    </a:p>
                  </a:txBody>
                  <a:tcPr marL="68571" marR="68571" marT="34286" marB="34286"/>
                </a:tc>
                <a:extLst>
                  <a:ext uri="{0D108BD9-81ED-4DB2-BD59-A6C34878D82A}">
                    <a16:rowId xmlns:a16="http://schemas.microsoft.com/office/drawing/2014/main" val="432500444"/>
                  </a:ext>
                </a:extLst>
              </a:tr>
              <a:tr h="240021">
                <a:tc>
                  <a:txBody>
                    <a:bodyPr/>
                    <a:lstStyle/>
                    <a:p>
                      <a:r>
                        <a:rPr lang="de-DE" sz="1100"/>
                        <a:t>Very good partial responses or better, n (%)</a:t>
                      </a:r>
                    </a:p>
                  </a:txBody>
                  <a:tcPr marL="68571" marR="68571" marT="34286" marB="34286"/>
                </a:tc>
                <a:tc>
                  <a:txBody>
                    <a:bodyPr/>
                    <a:lstStyle/>
                    <a:p>
                      <a:pPr algn="ctr"/>
                      <a:r>
                        <a:rPr lang="de-DE" sz="1100"/>
                        <a:t>1 (33)</a:t>
                      </a:r>
                    </a:p>
                  </a:txBody>
                  <a:tcPr marL="68571" marR="68571" marT="34286" marB="34286"/>
                </a:tc>
                <a:tc>
                  <a:txBody>
                    <a:bodyPr/>
                    <a:lstStyle/>
                    <a:p>
                      <a:pPr algn="ctr"/>
                      <a:r>
                        <a:rPr lang="de-DE" sz="1100"/>
                        <a:t>2 (67)</a:t>
                      </a:r>
                    </a:p>
                  </a:txBody>
                  <a:tcPr marL="68571" marR="68571" marT="34286" marB="34286"/>
                </a:tc>
                <a:tc>
                  <a:txBody>
                    <a:bodyPr/>
                    <a:lstStyle/>
                    <a:p>
                      <a:pPr algn="ctr"/>
                      <a:r>
                        <a:rPr lang="de-DE" sz="1100"/>
                        <a:t>0 (0)</a:t>
                      </a:r>
                    </a:p>
                  </a:txBody>
                  <a:tcPr marL="68571" marR="68571" marT="34286" marB="34286"/>
                </a:tc>
                <a:tc>
                  <a:txBody>
                    <a:bodyPr/>
                    <a:lstStyle/>
                    <a:p>
                      <a:pPr algn="ctr"/>
                      <a:r>
                        <a:rPr lang="de-DE" sz="1100"/>
                        <a:t>4 (80)</a:t>
                      </a:r>
                    </a:p>
                  </a:txBody>
                  <a:tcPr marL="68571" marR="68571" marT="34286" marB="3428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100"/>
                        <a:t>4 (44)</a:t>
                      </a:r>
                    </a:p>
                  </a:txBody>
                  <a:tcPr marL="68571" marR="68571" marT="34286" marB="34286"/>
                </a:tc>
                <a:extLst>
                  <a:ext uri="{0D108BD9-81ED-4DB2-BD59-A6C34878D82A}">
                    <a16:rowId xmlns:a16="http://schemas.microsoft.com/office/drawing/2014/main" val="429885369"/>
                  </a:ext>
                </a:extLst>
              </a:tr>
              <a:tr h="240021">
                <a:tc>
                  <a:txBody>
                    <a:bodyPr/>
                    <a:lstStyle/>
                    <a:p>
                      <a:r>
                        <a:rPr lang="de-DE" sz="1100"/>
                        <a:t>Complete response or better, n (%)</a:t>
                      </a:r>
                    </a:p>
                  </a:txBody>
                  <a:tcPr marL="68571" marR="68571" marT="34286" marB="3428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100"/>
                        <a:t>0 (0)</a:t>
                      </a:r>
                    </a:p>
                  </a:txBody>
                  <a:tcPr marL="68571" marR="68571" marT="34286" marB="3428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100"/>
                        <a:t>1 (33)</a:t>
                      </a:r>
                    </a:p>
                  </a:txBody>
                  <a:tcPr marL="68571" marR="68571" marT="34286" marB="3428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100"/>
                        <a:t>0 (0)</a:t>
                      </a:r>
                    </a:p>
                  </a:txBody>
                  <a:tcPr marL="68571" marR="68571" marT="34286" marB="34286"/>
                </a:tc>
                <a:tc>
                  <a:txBody>
                    <a:bodyPr/>
                    <a:lstStyle/>
                    <a:p>
                      <a:pPr algn="ctr"/>
                      <a:r>
                        <a:rPr lang="de-DE" sz="1100"/>
                        <a:t>3 (60)</a:t>
                      </a:r>
                    </a:p>
                  </a:txBody>
                  <a:tcPr marL="68571" marR="68571" marT="34286" marB="34286"/>
                </a:tc>
                <a:tc>
                  <a:txBody>
                    <a:bodyPr/>
                    <a:lstStyle/>
                    <a:p>
                      <a:pPr algn="ctr"/>
                      <a:r>
                        <a:rPr lang="de-DE" sz="1100"/>
                        <a:t>4 (25)</a:t>
                      </a:r>
                    </a:p>
                  </a:txBody>
                  <a:tcPr marL="68571" marR="68571" marT="34286" marB="34286"/>
                </a:tc>
                <a:extLst>
                  <a:ext uri="{0D108BD9-81ED-4DB2-BD59-A6C34878D82A}">
                    <a16:rowId xmlns:a16="http://schemas.microsoft.com/office/drawing/2014/main" val="1792605884"/>
                  </a:ext>
                </a:extLst>
              </a:tr>
              <a:tr h="240021">
                <a:tc>
                  <a:txBody>
                    <a:bodyPr/>
                    <a:lstStyle/>
                    <a:p>
                      <a:r>
                        <a:rPr lang="de-DE" sz="1100"/>
                        <a:t>BM MRD </a:t>
                      </a:r>
                      <a:r>
                        <a:rPr lang="de-DE" sz="1100" err="1"/>
                        <a:t>negativity</a:t>
                      </a:r>
                      <a:r>
                        <a:rPr lang="de-DE" sz="1100"/>
                        <a:t>, n (%)</a:t>
                      </a:r>
                    </a:p>
                  </a:txBody>
                  <a:tcPr marL="68571" marR="68571" marT="34286" marB="3428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100"/>
                        <a:t>2 (67)</a:t>
                      </a:r>
                    </a:p>
                  </a:txBody>
                  <a:tcPr marL="68571" marR="68571" marT="34286" marB="3428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100"/>
                        <a:t>2 (67)</a:t>
                      </a:r>
                    </a:p>
                  </a:txBody>
                  <a:tcPr marL="68571" marR="68571" marT="34286" marB="3428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100"/>
                        <a:t>2 (40)</a:t>
                      </a:r>
                    </a:p>
                  </a:txBody>
                  <a:tcPr marL="68571" marR="68571" marT="34286" marB="34286"/>
                </a:tc>
                <a:tc>
                  <a:txBody>
                    <a:bodyPr/>
                    <a:lstStyle/>
                    <a:p>
                      <a:pPr algn="ctr"/>
                      <a:r>
                        <a:rPr lang="de-DE" sz="1100"/>
                        <a:t>2 (50)</a:t>
                      </a:r>
                    </a:p>
                  </a:txBody>
                  <a:tcPr marL="68571" marR="68571" marT="34286" marB="34286"/>
                </a:tc>
                <a:tc>
                  <a:txBody>
                    <a:bodyPr/>
                    <a:lstStyle/>
                    <a:p>
                      <a:pPr algn="ctr"/>
                      <a:r>
                        <a:rPr lang="de-DE" sz="1100"/>
                        <a:t>8 (50)</a:t>
                      </a:r>
                    </a:p>
                  </a:txBody>
                  <a:tcPr marL="68571" marR="68571" marT="34286" marB="34286"/>
                </a:tc>
                <a:extLst>
                  <a:ext uri="{0D108BD9-81ED-4DB2-BD59-A6C34878D82A}">
                    <a16:rowId xmlns:a16="http://schemas.microsoft.com/office/drawing/2014/main" val="3396777919"/>
                  </a:ext>
                </a:extLst>
              </a:tr>
            </a:tbl>
          </a:graphicData>
        </a:graphic>
      </p:graphicFrame>
      <p:sp>
        <p:nvSpPr>
          <p:cNvPr id="4" name="Title 2">
            <a:extLst>
              <a:ext uri="{FF2B5EF4-FFF2-40B4-BE49-F238E27FC236}">
                <a16:creationId xmlns:a16="http://schemas.microsoft.com/office/drawing/2014/main" id="{C9AB30F6-A83B-CE41-A142-0B0D43795E48}"/>
              </a:ext>
            </a:extLst>
          </p:cNvPr>
          <p:cNvSpPr txBox="1">
            <a:spLocks/>
          </p:cNvSpPr>
          <p:nvPr/>
        </p:nvSpPr>
        <p:spPr>
          <a:xfrm>
            <a:off x="596" y="126642"/>
            <a:ext cx="9142810" cy="857138"/>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defTabSz="685732">
              <a:defRPr/>
            </a:pPr>
            <a:r>
              <a:rPr lang="en-GB" sz="2000" b="1">
                <a:solidFill>
                  <a:srgbClr val="24189B"/>
                </a:solidFill>
                <a:latin typeface="Arial" panose="020B0604020202020204"/>
              </a:rPr>
              <a:t>Phase I First-in-Class Trial of MCARH109, a G Protein-Coupled Receptor Class C Group 5 Member D (GPRC5D) Targeted CAR T-Cell Therapy in Patients With Relapsed or Refractory Multiple Myeloma</a:t>
            </a:r>
          </a:p>
        </p:txBody>
      </p:sp>
      <p:sp>
        <p:nvSpPr>
          <p:cNvPr id="5" name="Text Placeholder 3">
            <a:extLst>
              <a:ext uri="{FF2B5EF4-FFF2-40B4-BE49-F238E27FC236}">
                <a16:creationId xmlns:a16="http://schemas.microsoft.com/office/drawing/2014/main" id="{CEA17DCC-EC90-BD4F-A6AD-5DAA67272A9E}"/>
              </a:ext>
            </a:extLst>
          </p:cNvPr>
          <p:cNvSpPr txBox="1">
            <a:spLocks/>
          </p:cNvSpPr>
          <p:nvPr/>
        </p:nvSpPr>
        <p:spPr>
          <a:xfrm>
            <a:off x="3188020" y="4912686"/>
            <a:ext cx="5955385" cy="230480"/>
          </a:xfrm>
          <a:prstGeom prst="rect">
            <a:avLst/>
          </a:prstGeom>
        </p:spPr>
        <p:txBody>
          <a:bodyPr vert="horz" anchor="b" anchorCtr="0"/>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accent4"/>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732">
              <a:spcBef>
                <a:spcPts val="750"/>
              </a:spcBef>
              <a:defRPr/>
            </a:pPr>
            <a:r>
              <a:rPr lang="en-GB" sz="1050">
                <a:solidFill>
                  <a:srgbClr val="000000"/>
                </a:solidFill>
                <a:latin typeface="Calibri" panose="020F0502020204030204" pitchFamily="34" charset="0"/>
                <a:cs typeface="Calibri" panose="020F0502020204030204" pitchFamily="34" charset="0"/>
              </a:rPr>
              <a:t>Mailankody S, et al. </a:t>
            </a:r>
            <a:r>
              <a:rPr lang="en-GB" sz="1050" i="1">
                <a:solidFill>
                  <a:srgbClr val="000000"/>
                </a:solidFill>
                <a:latin typeface="Calibri" panose="020F0502020204030204" pitchFamily="34" charset="0"/>
                <a:cs typeface="Calibri" panose="020F0502020204030204" pitchFamily="34" charset="0"/>
              </a:rPr>
              <a:t>Blood</a:t>
            </a:r>
            <a:r>
              <a:rPr lang="en-GB" sz="1050">
                <a:solidFill>
                  <a:srgbClr val="000000"/>
                </a:solidFill>
                <a:latin typeface="Calibri" panose="020F0502020204030204" pitchFamily="34" charset="0"/>
                <a:cs typeface="Calibri" panose="020F0502020204030204" pitchFamily="34" charset="0"/>
              </a:rPr>
              <a:t>. 2021;138(suppl 1): abstract 827.</a:t>
            </a:r>
          </a:p>
        </p:txBody>
      </p:sp>
      <p:graphicFrame>
        <p:nvGraphicFramePr>
          <p:cNvPr id="6" name="Tabelle 5"/>
          <p:cNvGraphicFramePr>
            <a:graphicFrameLocks noGrp="1"/>
          </p:cNvGraphicFramePr>
          <p:nvPr/>
        </p:nvGraphicFramePr>
        <p:xfrm>
          <a:off x="1764054" y="3572933"/>
          <a:ext cx="5129902" cy="1131534"/>
        </p:xfrm>
        <a:graphic>
          <a:graphicData uri="http://schemas.openxmlformats.org/drawingml/2006/table">
            <a:tbl>
              <a:tblPr firstRow="1" bandRow="1">
                <a:tableStyleId>{5C22544A-7EE6-4342-B048-85BDC9FD1C3A}</a:tableStyleId>
              </a:tblPr>
              <a:tblGrid>
                <a:gridCol w="2375898">
                  <a:extLst>
                    <a:ext uri="{9D8B030D-6E8A-4147-A177-3AD203B41FA5}">
                      <a16:colId xmlns:a16="http://schemas.microsoft.com/office/drawing/2014/main" val="2693642878"/>
                    </a:ext>
                  </a:extLst>
                </a:gridCol>
                <a:gridCol w="1296032">
                  <a:extLst>
                    <a:ext uri="{9D8B030D-6E8A-4147-A177-3AD203B41FA5}">
                      <a16:colId xmlns:a16="http://schemas.microsoft.com/office/drawing/2014/main" val="773087716"/>
                    </a:ext>
                  </a:extLst>
                </a:gridCol>
                <a:gridCol w="1457972">
                  <a:extLst>
                    <a:ext uri="{9D8B030D-6E8A-4147-A177-3AD203B41FA5}">
                      <a16:colId xmlns:a16="http://schemas.microsoft.com/office/drawing/2014/main" val="1321904636"/>
                    </a:ext>
                  </a:extLst>
                </a:gridCol>
              </a:tblGrid>
              <a:tr h="411471">
                <a:tc>
                  <a:txBody>
                    <a:bodyPr/>
                    <a:lstStyle/>
                    <a:p>
                      <a:endParaRPr lang="de-DE" sz="1100"/>
                    </a:p>
                  </a:txBody>
                  <a:tcPr marL="68571" marR="68571" marT="34286" marB="34286"/>
                </a:tc>
                <a:tc>
                  <a:txBody>
                    <a:bodyPr/>
                    <a:lstStyle/>
                    <a:p>
                      <a:r>
                        <a:rPr lang="de-DE" sz="1100"/>
                        <a:t>Prior BCMA Therapy (n = 10)</a:t>
                      </a:r>
                    </a:p>
                  </a:txBody>
                  <a:tcPr marL="68571" marR="68571" marT="34286" marB="34286"/>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100"/>
                        <a:t>Prior CAR T Therapy (n = 8)</a:t>
                      </a:r>
                    </a:p>
                  </a:txBody>
                  <a:tcPr marL="68571" marR="68571" marT="34286" marB="34286"/>
                </a:tc>
                <a:extLst>
                  <a:ext uri="{0D108BD9-81ED-4DB2-BD59-A6C34878D82A}">
                    <a16:rowId xmlns:a16="http://schemas.microsoft.com/office/drawing/2014/main" val="2849763322"/>
                  </a:ext>
                </a:extLst>
              </a:tr>
              <a:tr h="240021">
                <a:tc>
                  <a:txBody>
                    <a:bodyPr/>
                    <a:lstStyle/>
                    <a:p>
                      <a:r>
                        <a:rPr lang="de-DE" sz="1100"/>
                        <a:t>Partial</a:t>
                      </a:r>
                      <a:r>
                        <a:rPr lang="de-DE" sz="1100" baseline="0"/>
                        <a:t> response or better, n (%)</a:t>
                      </a:r>
                      <a:endParaRPr lang="de-DE" sz="1100"/>
                    </a:p>
                  </a:txBody>
                  <a:tcPr marL="68571" marR="68571" marT="34286" marB="34286"/>
                </a:tc>
                <a:tc>
                  <a:txBody>
                    <a:bodyPr/>
                    <a:lstStyle/>
                    <a:p>
                      <a:r>
                        <a:rPr lang="de-DE" sz="1100"/>
                        <a:t>8 (50)</a:t>
                      </a:r>
                    </a:p>
                  </a:txBody>
                  <a:tcPr marL="68571" marR="68571" marT="34286" marB="34286"/>
                </a:tc>
                <a:tc>
                  <a:txBody>
                    <a:bodyPr/>
                    <a:lstStyle/>
                    <a:p>
                      <a:r>
                        <a:rPr lang="de-DE" sz="1100"/>
                        <a:t>6 (75)</a:t>
                      </a:r>
                    </a:p>
                  </a:txBody>
                  <a:tcPr marL="68571" marR="68571" marT="34286" marB="34286"/>
                </a:tc>
                <a:extLst>
                  <a:ext uri="{0D108BD9-81ED-4DB2-BD59-A6C34878D82A}">
                    <a16:rowId xmlns:a16="http://schemas.microsoft.com/office/drawing/2014/main" val="2692605345"/>
                  </a:ext>
                </a:extLst>
              </a:tr>
              <a:tr h="240021">
                <a:tc>
                  <a:txBody>
                    <a:bodyPr/>
                    <a:lstStyle/>
                    <a:p>
                      <a:r>
                        <a:rPr lang="de-DE" sz="1100"/>
                        <a:t>Complete</a:t>
                      </a:r>
                      <a:r>
                        <a:rPr lang="de-DE" sz="1100" baseline="0"/>
                        <a:t> response or better, n (%)</a:t>
                      </a:r>
                      <a:endParaRPr lang="de-DE" sz="1100"/>
                    </a:p>
                  </a:txBody>
                  <a:tcPr marL="68571" marR="68571" marT="34286" marB="34286"/>
                </a:tc>
                <a:tc>
                  <a:txBody>
                    <a:bodyPr/>
                    <a:lstStyle/>
                    <a:p>
                      <a:r>
                        <a:rPr lang="de-DE" sz="1100"/>
                        <a:t>3 (30)</a:t>
                      </a:r>
                    </a:p>
                  </a:txBody>
                  <a:tcPr marL="68571" marR="68571" marT="34286" marB="34286"/>
                </a:tc>
                <a:tc>
                  <a:txBody>
                    <a:bodyPr/>
                    <a:lstStyle/>
                    <a:p>
                      <a:r>
                        <a:rPr lang="de-DE" sz="1100"/>
                        <a:t>3 (38)</a:t>
                      </a:r>
                    </a:p>
                  </a:txBody>
                  <a:tcPr marL="68571" marR="68571" marT="34286" marB="34286"/>
                </a:tc>
                <a:extLst>
                  <a:ext uri="{0D108BD9-81ED-4DB2-BD59-A6C34878D82A}">
                    <a16:rowId xmlns:a16="http://schemas.microsoft.com/office/drawing/2014/main" val="423920343"/>
                  </a:ext>
                </a:extLst>
              </a:tr>
              <a:tr h="240021">
                <a:tc>
                  <a:txBody>
                    <a:bodyPr/>
                    <a:lstStyle/>
                    <a:p>
                      <a:r>
                        <a:rPr lang="de-DE" sz="1100"/>
                        <a:t>BM MRD </a:t>
                      </a:r>
                      <a:r>
                        <a:rPr lang="de-DE" sz="1100" err="1"/>
                        <a:t>negativity</a:t>
                      </a:r>
                      <a:r>
                        <a:rPr lang="de-DE" sz="1100"/>
                        <a:t>,</a:t>
                      </a:r>
                      <a:r>
                        <a:rPr lang="de-DE" sz="1100" baseline="0"/>
                        <a:t> n (%)</a:t>
                      </a:r>
                      <a:endParaRPr lang="de-DE" sz="1100"/>
                    </a:p>
                  </a:txBody>
                  <a:tcPr marL="68571" marR="68571" marT="34286" marB="34286"/>
                </a:tc>
                <a:tc>
                  <a:txBody>
                    <a:bodyPr/>
                    <a:lstStyle/>
                    <a:p>
                      <a:r>
                        <a:rPr lang="de-DE" sz="1100"/>
                        <a:t>5 (50)</a:t>
                      </a:r>
                    </a:p>
                  </a:txBody>
                  <a:tcPr marL="68571" marR="68571" marT="34286" marB="34286"/>
                </a:tc>
                <a:tc>
                  <a:txBody>
                    <a:bodyPr/>
                    <a:lstStyle/>
                    <a:p>
                      <a:r>
                        <a:rPr lang="de-DE" sz="1100"/>
                        <a:t>2 (25)</a:t>
                      </a:r>
                    </a:p>
                  </a:txBody>
                  <a:tcPr marL="68571" marR="68571" marT="34286" marB="34286"/>
                </a:tc>
                <a:extLst>
                  <a:ext uri="{0D108BD9-81ED-4DB2-BD59-A6C34878D82A}">
                    <a16:rowId xmlns:a16="http://schemas.microsoft.com/office/drawing/2014/main" val="432500444"/>
                  </a:ext>
                </a:extLst>
              </a:tr>
            </a:tbl>
          </a:graphicData>
        </a:graphic>
      </p:graphicFrame>
      <p:sp>
        <p:nvSpPr>
          <p:cNvPr id="7" name="Rechteck 6"/>
          <p:cNvSpPr/>
          <p:nvPr/>
        </p:nvSpPr>
        <p:spPr>
          <a:xfrm>
            <a:off x="6599352" y="1298140"/>
            <a:ext cx="1112507" cy="203091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32" eaLnBrk="0" fontAlgn="base" hangingPunct="0">
              <a:spcBef>
                <a:spcPct val="0"/>
              </a:spcBef>
              <a:spcAft>
                <a:spcPct val="0"/>
              </a:spcAft>
              <a:defRPr/>
            </a:pPr>
            <a:endParaRPr lang="de-DE" sz="1050" err="1">
              <a:solidFill>
                <a:prstClr val="white"/>
              </a:solidFill>
              <a:latin typeface="Calibri" panose="020F0502020204030204" pitchFamily="34" charset="0"/>
            </a:endParaRPr>
          </a:p>
        </p:txBody>
      </p:sp>
      <p:sp>
        <p:nvSpPr>
          <p:cNvPr id="8" name="Rechteck 7"/>
          <p:cNvSpPr/>
          <p:nvPr/>
        </p:nvSpPr>
        <p:spPr>
          <a:xfrm>
            <a:off x="1764054" y="3567846"/>
            <a:ext cx="5129902" cy="89783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32" eaLnBrk="0" fontAlgn="base" hangingPunct="0">
              <a:spcBef>
                <a:spcPct val="0"/>
              </a:spcBef>
              <a:spcAft>
                <a:spcPct val="0"/>
              </a:spcAft>
              <a:defRPr/>
            </a:pPr>
            <a:endParaRPr lang="de-DE" sz="1050" err="1">
              <a:solidFill>
                <a:prstClr val="white"/>
              </a:solidFill>
              <a:latin typeface="Calibri" panose="020F0502020204030204" pitchFamily="34" charset="0"/>
            </a:endParaRPr>
          </a:p>
        </p:txBody>
      </p:sp>
    </p:spTree>
    <p:extLst>
      <p:ext uri="{BB962C8B-B14F-4D97-AF65-F5344CB8AC3E}">
        <p14:creationId xmlns:p14="http://schemas.microsoft.com/office/powerpoint/2010/main" val="2239817464"/>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D7A052B8-475C-4808-9E87-7E0718BD2313}"/>
              </a:ext>
            </a:extLst>
          </p:cNvPr>
          <p:cNvSpPr>
            <a:spLocks noGrp="1"/>
          </p:cNvSpPr>
          <p:nvPr>
            <p:ph type="body" sz="quarter" idx="4294967295"/>
          </p:nvPr>
        </p:nvSpPr>
        <p:spPr>
          <a:xfrm>
            <a:off x="307903" y="1001451"/>
            <a:ext cx="8708288" cy="3698790"/>
          </a:xfrm>
          <a:prstGeom prst="rect">
            <a:avLst/>
          </a:prstGeom>
        </p:spPr>
        <p:txBody>
          <a:bodyPr/>
          <a:lstStyle/>
          <a:p>
            <a:r>
              <a:rPr lang="en-US" sz="1725"/>
              <a:t>The first CAR T-cell product targeting BCMA was approved in the US/EU (ABECMA; ide-cel) in 2021 and a second BCMA CAR T-cell product (cilta-cel) will be approved for RRMM, probably in 2022 </a:t>
            </a:r>
          </a:p>
          <a:p>
            <a:r>
              <a:rPr lang="en-US" sz="1725"/>
              <a:t>CAR T-cell therapy can induce ORR up to 100% and CR beyond 80% in patients with RRMM (with a median 6 lines of prior therapy) and PFS &gt;2 years</a:t>
            </a:r>
          </a:p>
          <a:p>
            <a:endParaRPr lang="en-US" sz="1725"/>
          </a:p>
          <a:p>
            <a:pPr marL="0" indent="0">
              <a:buNone/>
            </a:pPr>
            <a:r>
              <a:rPr lang="en-US" sz="1725" b="1" u="sng">
                <a:solidFill>
                  <a:schemeClr val="accent5"/>
                </a:solidFill>
              </a:rPr>
              <a:t>In the Future</a:t>
            </a:r>
          </a:p>
          <a:p>
            <a:r>
              <a:rPr lang="en-US" sz="1725"/>
              <a:t>CAR T therapy will potentially become a part of first-line therapy for ultra/high-risk patients </a:t>
            </a:r>
          </a:p>
          <a:p>
            <a:r>
              <a:rPr lang="en-US" sz="1725"/>
              <a:t>CAR T therapy will challenge ASCT in TE NDMM</a:t>
            </a:r>
          </a:p>
          <a:p>
            <a:r>
              <a:rPr lang="en-US" sz="1725"/>
              <a:t>CAR T therapy for earlier lines of therapy also in non–transplant-eligible patients (low rate of grade &gt;3 CRS/ICANS)</a:t>
            </a:r>
          </a:p>
          <a:p>
            <a:pPr marL="0" indent="0">
              <a:buNone/>
            </a:pPr>
            <a:endParaRPr lang="en-US" sz="1725"/>
          </a:p>
        </p:txBody>
      </p:sp>
      <p:sp>
        <p:nvSpPr>
          <p:cNvPr id="3" name="Titel 2">
            <a:extLst>
              <a:ext uri="{FF2B5EF4-FFF2-40B4-BE49-F238E27FC236}">
                <a16:creationId xmlns:a16="http://schemas.microsoft.com/office/drawing/2014/main" id="{930133FB-02B4-482F-95E6-D1942830092C}"/>
              </a:ext>
            </a:extLst>
          </p:cNvPr>
          <p:cNvSpPr>
            <a:spLocks noGrp="1"/>
          </p:cNvSpPr>
          <p:nvPr>
            <p:ph type="title" idx="4294967295"/>
          </p:nvPr>
        </p:nvSpPr>
        <p:spPr>
          <a:xfrm>
            <a:off x="2426174" y="143199"/>
            <a:ext cx="4291653" cy="444715"/>
          </a:xfrm>
          <a:prstGeom prst="rect">
            <a:avLst/>
          </a:prstGeom>
        </p:spPr>
        <p:txBody>
          <a:bodyPr/>
          <a:lstStyle/>
          <a:p>
            <a:pPr algn="ctr"/>
            <a:r>
              <a:rPr lang="en-US" sz="2100" b="1">
                <a:solidFill>
                  <a:srgbClr val="24189B"/>
                </a:solidFill>
                <a:latin typeface="+mj-lt"/>
              </a:rPr>
              <a:t>Conclusions</a:t>
            </a:r>
          </a:p>
        </p:txBody>
      </p:sp>
    </p:spTree>
    <p:extLst>
      <p:ext uri="{BB962C8B-B14F-4D97-AF65-F5344CB8AC3E}">
        <p14:creationId xmlns:p14="http://schemas.microsoft.com/office/powerpoint/2010/main" val="4216765451"/>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36126" y="1086753"/>
            <a:ext cx="5415578" cy="3595655"/>
          </a:xfrm>
          <a:prstGeom prst="rect">
            <a:avLst/>
          </a:prstGeom>
        </p:spPr>
      </p:pic>
      <p:sp>
        <p:nvSpPr>
          <p:cNvPr id="188418" name="Titel 1"/>
          <p:cNvSpPr>
            <a:spLocks noGrp="1"/>
          </p:cNvSpPr>
          <p:nvPr>
            <p:ph type="title"/>
          </p:nvPr>
        </p:nvSpPr>
        <p:spPr>
          <a:xfrm>
            <a:off x="595" y="591369"/>
            <a:ext cx="9142810" cy="383182"/>
          </a:xfrm>
        </p:spPr>
        <p:txBody>
          <a:bodyPr wrap="square">
            <a:spAutoFit/>
          </a:bodyPr>
          <a:lstStyle/>
          <a:p>
            <a:pPr algn="ctr" eaLnBrk="1" hangingPunct="1"/>
            <a:r>
              <a:rPr lang="en-US" altLang="de-DE" sz="2100" b="1">
                <a:solidFill>
                  <a:srgbClr val="24189B"/>
                </a:solidFill>
                <a:latin typeface="Arial" panose="020B0604020202020204" pitchFamily="34" charset="0"/>
                <a:ea typeface="+mn-ea"/>
                <a:cs typeface="Arial" panose="020B0604020202020204" pitchFamily="34" charset="0"/>
              </a:rPr>
              <a:t>Many thanks for your attention!</a:t>
            </a:r>
          </a:p>
        </p:txBody>
      </p:sp>
      <p:pic>
        <p:nvPicPr>
          <p:cNvPr id="5" name="Grafik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03966" y="3603433"/>
            <a:ext cx="984345" cy="983654"/>
          </a:xfrm>
          <a:prstGeom prst="rect">
            <a:avLst/>
          </a:prstGeom>
        </p:spPr>
      </p:pic>
      <p:pic>
        <p:nvPicPr>
          <p:cNvPr id="6" name="Grafik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053818" y="3893357"/>
            <a:ext cx="746644" cy="593989"/>
          </a:xfrm>
          <a:prstGeom prst="rect">
            <a:avLst/>
          </a:prstGeom>
        </p:spPr>
      </p:pic>
    </p:spTree>
    <p:extLst>
      <p:ext uri="{BB962C8B-B14F-4D97-AF65-F5344CB8AC3E}">
        <p14:creationId xmlns:p14="http://schemas.microsoft.com/office/powerpoint/2010/main" val="136633263"/>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72871EA-1F01-48C4-B482-CB79F20CA107}"/>
              </a:ext>
            </a:extLst>
          </p:cNvPr>
          <p:cNvSpPr>
            <a:spLocks noGrp="1"/>
          </p:cNvSpPr>
          <p:nvPr>
            <p:ph type="ctrTitle"/>
          </p:nvPr>
        </p:nvSpPr>
        <p:spPr/>
        <p:txBody>
          <a:bodyPr>
            <a:normAutofit/>
          </a:bodyPr>
          <a:lstStyle/>
          <a:p>
            <a:r>
              <a:rPr lang="en-US" sz="3200" noProof="0"/>
              <a:t>Discussion</a:t>
            </a:r>
          </a:p>
        </p:txBody>
      </p:sp>
      <p:sp>
        <p:nvSpPr>
          <p:cNvPr id="2" name="Subtitle 1">
            <a:extLst>
              <a:ext uri="{FF2B5EF4-FFF2-40B4-BE49-F238E27FC236}">
                <a16:creationId xmlns:a16="http://schemas.microsoft.com/office/drawing/2014/main" id="{990206E0-7CF3-4C38-9D8A-BB5400881FC3}"/>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713147901"/>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2F03D-68CC-C841-9D78-6BABB5EAD251}"/>
              </a:ext>
            </a:extLst>
          </p:cNvPr>
          <p:cNvSpPr>
            <a:spLocks noGrp="1"/>
          </p:cNvSpPr>
          <p:nvPr>
            <p:ph type="ctrTitle"/>
          </p:nvPr>
        </p:nvSpPr>
        <p:spPr/>
        <p:txBody>
          <a:bodyPr>
            <a:noAutofit/>
          </a:bodyPr>
          <a:lstStyle/>
          <a:p>
            <a:pPr defTabSz="914400">
              <a:lnSpc>
                <a:spcPct val="100000"/>
              </a:lnSpc>
              <a:spcBef>
                <a:spcPts val="0"/>
              </a:spcBef>
            </a:pPr>
            <a:br>
              <a:rPr lang="en-US" sz="2800" noProof="0"/>
            </a:br>
            <a:br>
              <a:rPr lang="en-US" sz="2800" noProof="0"/>
            </a:br>
            <a:r>
              <a:rPr lang="en-US" sz="2800" b="1" u="none" kern="1200" noProof="0">
                <a:effectLst/>
                <a:latin typeface="Arial" panose="020B0604020202020204" pitchFamily="34" charset="0"/>
                <a:cs typeface="Arial" panose="020B0604020202020204" pitchFamily="34" charset="0"/>
              </a:rPr>
              <a:t>Relapsed/Refractory Multiple Myeloma Case Discussion</a:t>
            </a:r>
            <a:endParaRPr lang="en-US" sz="2800" b="1" u="none" noProof="0">
              <a:effectLst/>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3ED8805C-72C4-4A11-A55A-C2A13521CF5C}"/>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173534942"/>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2F03D-68CC-C841-9D78-6BABB5EAD251}"/>
              </a:ext>
            </a:extLst>
          </p:cNvPr>
          <p:cNvSpPr>
            <a:spLocks noGrp="1"/>
          </p:cNvSpPr>
          <p:nvPr>
            <p:ph type="ctrTitle"/>
          </p:nvPr>
        </p:nvSpPr>
        <p:spPr/>
        <p:txBody>
          <a:bodyPr>
            <a:noAutofit/>
          </a:bodyPr>
          <a:lstStyle/>
          <a:p>
            <a:pPr defTabSz="914400">
              <a:lnSpc>
                <a:spcPct val="100000"/>
              </a:lnSpc>
              <a:spcBef>
                <a:spcPts val="0"/>
              </a:spcBef>
            </a:pPr>
            <a:r>
              <a:rPr lang="en-US" sz="2800" noProof="0"/>
              <a:t>Patient Case 1 :</a:t>
            </a:r>
            <a:br>
              <a:rPr lang="en-US" sz="2800" noProof="0"/>
            </a:br>
            <a:r>
              <a:rPr lang="en-US" sz="2800" b="1" u="none" kern="1200" noProof="0">
                <a:effectLst/>
                <a:latin typeface="Arial" panose="020B0604020202020204" pitchFamily="34" charset="0"/>
                <a:cs typeface="Arial" panose="020B0604020202020204" pitchFamily="34" charset="0"/>
              </a:rPr>
              <a:t>Relapsed/Refractory Multiple Myeloma</a:t>
            </a:r>
            <a:endParaRPr lang="en-US" sz="2800" b="1" u="none" noProof="0">
              <a:effectLst/>
              <a:latin typeface="Arial" panose="020B0604020202020204" pitchFamily="34" charset="0"/>
              <a:cs typeface="Arial" panose="020B0604020202020204" pitchFamily="34" charset="0"/>
            </a:endParaRPr>
          </a:p>
        </p:txBody>
      </p:sp>
      <p:sp>
        <p:nvSpPr>
          <p:cNvPr id="7" name="Subtitle 6">
            <a:extLst>
              <a:ext uri="{FF2B5EF4-FFF2-40B4-BE49-F238E27FC236}">
                <a16:creationId xmlns:a16="http://schemas.microsoft.com/office/drawing/2014/main" id="{81E62135-1198-4298-84EC-45D95B29EE63}"/>
              </a:ext>
            </a:extLst>
          </p:cNvPr>
          <p:cNvSpPr>
            <a:spLocks noGrp="1"/>
          </p:cNvSpPr>
          <p:nvPr>
            <p:ph type="subTitle" idx="1"/>
          </p:nvPr>
        </p:nvSpPr>
        <p:spPr/>
        <p:txBody>
          <a:bodyPr>
            <a:normAutofit/>
          </a:bodyPr>
          <a:lstStyle/>
          <a:p>
            <a:pPr marL="0" marR="0" algn="l">
              <a:lnSpc>
                <a:spcPct val="100000"/>
              </a:lnSpc>
              <a:spcBef>
                <a:spcPts val="0"/>
              </a:spcBef>
              <a:spcAft>
                <a:spcPts val="0"/>
              </a:spcAft>
            </a:pPr>
            <a:r>
              <a:rPr lang="en-US" sz="1800" b="0" u="none" kern="1200" noProof="0">
                <a:effectLst/>
                <a:latin typeface="Arial" panose="020B0604020202020204" pitchFamily="34" charset="0"/>
                <a:ea typeface="+mn-ea"/>
                <a:cs typeface="Arial" panose="020B0604020202020204" pitchFamily="34" charset="0"/>
              </a:rPr>
              <a:t>Borja </a:t>
            </a:r>
            <a:r>
              <a:rPr lang="en-US" sz="1800" b="0" u="none" kern="1200" noProof="0" err="1">
                <a:effectLst/>
                <a:latin typeface="Arial" panose="020B0604020202020204" pitchFamily="34" charset="0"/>
                <a:ea typeface="+mn-ea"/>
                <a:cs typeface="Arial" panose="020B0604020202020204" pitchFamily="34" charset="0"/>
              </a:rPr>
              <a:t>Puertas</a:t>
            </a:r>
            <a:r>
              <a:rPr lang="en-US" sz="1800" b="0" u="none" kern="1200" noProof="0">
                <a:effectLst/>
                <a:latin typeface="Arial" panose="020B0604020202020204" pitchFamily="34" charset="0"/>
                <a:ea typeface="+mn-ea"/>
                <a:cs typeface="Arial" panose="020B0604020202020204" pitchFamily="34" charset="0"/>
              </a:rPr>
              <a:t> Martínez, MD</a:t>
            </a:r>
            <a:r>
              <a:rPr lang="en-US" sz="1800" b="0" u="none" kern="1200" noProof="0">
                <a:solidFill>
                  <a:schemeClr val="tx1"/>
                </a:solidFill>
                <a:effectLst/>
                <a:latin typeface="Arial" panose="020B0604020202020204" pitchFamily="34" charset="0"/>
                <a:ea typeface="+mn-ea"/>
                <a:cs typeface="Arial" panose="020B0604020202020204" pitchFamily="34" charset="0"/>
              </a:rPr>
              <a:t> </a:t>
            </a:r>
            <a:endParaRPr lang="en-US" noProof="0">
              <a:solidFill>
                <a:schemeClr val="tx1"/>
              </a:solidFill>
              <a:highlight>
                <a:srgbClr val="FFFF00"/>
              </a:highlight>
            </a:endParaRPr>
          </a:p>
          <a:p>
            <a:endParaRPr lang="en-US" noProof="0"/>
          </a:p>
        </p:txBody>
      </p:sp>
    </p:spTree>
    <p:extLst>
      <p:ext uri="{BB962C8B-B14F-4D97-AF65-F5344CB8AC3E}">
        <p14:creationId xmlns:p14="http://schemas.microsoft.com/office/powerpoint/2010/main" val="3447970186"/>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682C45B5-B7B3-4A94-98CE-29D1D140169C}"/>
              </a:ext>
            </a:extLst>
          </p:cNvPr>
          <p:cNvSpPr/>
          <p:nvPr/>
        </p:nvSpPr>
        <p:spPr>
          <a:xfrm>
            <a:off x="0" y="1"/>
            <a:ext cx="9144000" cy="2762250"/>
          </a:xfrm>
          <a:prstGeom prst="rect">
            <a:avLst/>
          </a:prstGeom>
          <a:solidFill>
            <a:srgbClr val="00206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panose="020F0502020204030204"/>
            </a:endParaRPr>
          </a:p>
        </p:txBody>
      </p:sp>
      <p:sp>
        <p:nvSpPr>
          <p:cNvPr id="5" name="CuadroTexto 4">
            <a:extLst>
              <a:ext uri="{FF2B5EF4-FFF2-40B4-BE49-F238E27FC236}">
                <a16:creationId xmlns:a16="http://schemas.microsoft.com/office/drawing/2014/main" id="{BD324D2D-436F-4124-9862-FF51D42D5CB1}"/>
              </a:ext>
            </a:extLst>
          </p:cNvPr>
          <p:cNvSpPr txBox="1"/>
          <p:nvPr/>
        </p:nvSpPr>
        <p:spPr>
          <a:xfrm>
            <a:off x="108660" y="532431"/>
            <a:ext cx="8950280" cy="1938992"/>
          </a:xfrm>
          <a:prstGeom prst="rect">
            <a:avLst/>
          </a:prstGeom>
          <a:noFill/>
        </p:spPr>
        <p:txBody>
          <a:bodyPr wrap="square" lIns="68580" tIns="34290" rIns="68580" bIns="34290" rtlCol="0" anchor="t">
            <a:spAutoFit/>
          </a:bodyPr>
          <a:lstStyle/>
          <a:p>
            <a:pPr algn="ctr" defTabSz="685800"/>
            <a:r>
              <a:rPr lang="en-US" sz="4050" b="1">
                <a:ln w="6350">
                  <a:solidFill>
                    <a:prstClr val="black"/>
                  </a:solidFill>
                  <a:prstDash val="solid"/>
                </a:ln>
                <a:solidFill>
                  <a:prstClr val="white"/>
                </a:solidFill>
                <a:effectLst>
                  <a:outerShdw blurRad="38100" dist="38100" dir="2700000" algn="tl">
                    <a:srgbClr val="000000">
                      <a:alpha val="43137"/>
                    </a:srgbClr>
                  </a:outerShdw>
                </a:effectLst>
                <a:latin typeface="Segoe UI"/>
                <a:cs typeface="Segoe UI"/>
              </a:rPr>
              <a:t>Young Patient With Relapsed/Refractory Multiple Myeloma</a:t>
            </a:r>
          </a:p>
        </p:txBody>
      </p:sp>
      <p:sp>
        <p:nvSpPr>
          <p:cNvPr id="6" name="CuadroTexto 5">
            <a:extLst>
              <a:ext uri="{FF2B5EF4-FFF2-40B4-BE49-F238E27FC236}">
                <a16:creationId xmlns:a16="http://schemas.microsoft.com/office/drawing/2014/main" id="{5C1F650B-457B-4890-9E7A-FA0B44693A80}"/>
              </a:ext>
            </a:extLst>
          </p:cNvPr>
          <p:cNvSpPr txBox="1"/>
          <p:nvPr/>
        </p:nvSpPr>
        <p:spPr>
          <a:xfrm>
            <a:off x="4796365" y="3399300"/>
            <a:ext cx="4347635" cy="1061829"/>
          </a:xfrm>
          <a:prstGeom prst="rect">
            <a:avLst/>
          </a:prstGeom>
          <a:noFill/>
        </p:spPr>
        <p:txBody>
          <a:bodyPr wrap="square" rtlCol="0">
            <a:spAutoFit/>
          </a:bodyPr>
          <a:lstStyle/>
          <a:p>
            <a:pPr algn="ctr" defTabSz="685800"/>
            <a:r>
              <a:rPr lang="en-US" sz="2100" b="1">
                <a:solidFill>
                  <a:prstClr val="black"/>
                </a:solidFill>
                <a:latin typeface="Segoe UI" panose="020B0502040204020203" pitchFamily="34" charset="0"/>
                <a:cs typeface="Segoe UI" panose="020B0502040204020203" pitchFamily="34" charset="0"/>
              </a:rPr>
              <a:t>Borja Puertas</a:t>
            </a:r>
          </a:p>
          <a:p>
            <a:pPr algn="ctr" defTabSz="685800"/>
            <a:r>
              <a:rPr lang="en-US" sz="2100" b="1">
                <a:solidFill>
                  <a:prstClr val="black"/>
                </a:solidFill>
                <a:latin typeface="Segoe UI" panose="020B0502040204020203" pitchFamily="34" charset="0"/>
                <a:cs typeface="Segoe UI" panose="020B0502040204020203" pitchFamily="34" charset="0"/>
              </a:rPr>
              <a:t>Resident of Hematology </a:t>
            </a:r>
          </a:p>
          <a:p>
            <a:pPr algn="ctr" defTabSz="685800"/>
            <a:r>
              <a:rPr lang="en-US" sz="2100" b="1">
                <a:solidFill>
                  <a:prstClr val="black"/>
                </a:solidFill>
                <a:latin typeface="Segoe UI" panose="020B0502040204020203" pitchFamily="34" charset="0"/>
                <a:cs typeface="Segoe UI" panose="020B0502040204020203" pitchFamily="34" charset="0"/>
              </a:rPr>
              <a:t>University Hospital of Salamanca</a:t>
            </a:r>
          </a:p>
        </p:txBody>
      </p:sp>
      <p:pic>
        <p:nvPicPr>
          <p:cNvPr id="7" name="Picture 4" descr="Convenio SACYL | Optica La Hora">
            <a:extLst>
              <a:ext uri="{FF2B5EF4-FFF2-40B4-BE49-F238E27FC236}">
                <a16:creationId xmlns:a16="http://schemas.microsoft.com/office/drawing/2014/main" id="{DE850FB5-8833-4D60-8699-A8AA11BD4EC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3370" y="2789949"/>
            <a:ext cx="4538945" cy="11287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logo-USAL-800-años - Next IBS">
            <a:extLst>
              <a:ext uri="{FF2B5EF4-FFF2-40B4-BE49-F238E27FC236}">
                <a16:creationId xmlns:a16="http://schemas.microsoft.com/office/drawing/2014/main" id="{60C00C91-3772-4C0F-B9C5-791ADCE46FC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8660" y="3937360"/>
            <a:ext cx="2508292" cy="117986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Servicio de Hematología. Hospital Universitario de Salamanca">
            <a:extLst>
              <a:ext uri="{FF2B5EF4-FFF2-40B4-BE49-F238E27FC236}">
                <a16:creationId xmlns:a16="http://schemas.microsoft.com/office/drawing/2014/main" id="{ED66F1C2-F073-4FD7-A837-0D40649F687D}"/>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616951" y="4024564"/>
            <a:ext cx="2075365" cy="1047536"/>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a:extLst>
              <a:ext uri="{FF2B5EF4-FFF2-40B4-BE49-F238E27FC236}">
                <a16:creationId xmlns:a16="http://schemas.microsoft.com/office/drawing/2014/main" id="{4FE93BF2-D525-48D8-AAFD-C7C92C5204AE}"/>
              </a:ext>
            </a:extLst>
          </p:cNvPr>
          <p:cNvSpPr/>
          <p:nvPr/>
        </p:nvSpPr>
        <p:spPr>
          <a:xfrm>
            <a:off x="4658026" y="3990275"/>
            <a:ext cx="138339" cy="11269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panose="020F0502020204030204"/>
            </a:endParaRPr>
          </a:p>
        </p:txBody>
      </p:sp>
    </p:spTree>
    <p:extLst>
      <p:ext uri="{BB962C8B-B14F-4D97-AF65-F5344CB8AC3E}">
        <p14:creationId xmlns:p14="http://schemas.microsoft.com/office/powerpoint/2010/main" val="7474628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7106" name="Picture 2">
            <a:extLst>
              <a:ext uri="{FF2B5EF4-FFF2-40B4-BE49-F238E27FC236}">
                <a16:creationId xmlns:a16="http://schemas.microsoft.com/office/drawing/2014/main" id="{1C4318FF-BD7B-495E-B46B-0F549236AC3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83854" y="1359695"/>
            <a:ext cx="3401616" cy="2840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Rectangle 5">
            <a:extLst>
              <a:ext uri="{FF2B5EF4-FFF2-40B4-BE49-F238E27FC236}">
                <a16:creationId xmlns:a16="http://schemas.microsoft.com/office/drawing/2014/main" id="{7FE6694C-6D71-48AE-B57E-F47150437E3F}"/>
              </a:ext>
            </a:extLst>
          </p:cNvPr>
          <p:cNvSpPr>
            <a:spLocks noGrp="1" noChangeArrowheads="1"/>
          </p:cNvSpPr>
          <p:nvPr>
            <p:ph type="title" idx="4294967295"/>
          </p:nvPr>
        </p:nvSpPr>
        <p:spPr>
          <a:xfrm>
            <a:off x="0" y="23813"/>
            <a:ext cx="9144000" cy="762000"/>
          </a:xfrm>
        </p:spPr>
        <p:txBody>
          <a:bodyPr/>
          <a:lstStyle/>
          <a:p>
            <a:pPr eaLnBrk="1" hangingPunct="1"/>
            <a:r>
              <a:rPr lang="en-US" altLang="es-ES_tradnl" sz="2800" noProof="0">
                <a:solidFill>
                  <a:srgbClr val="005A9E"/>
                </a:solidFill>
              </a:rPr>
              <a:t>Plasma Cell Leukemia</a:t>
            </a:r>
            <a:br>
              <a:rPr lang="en-US" altLang="es-ES_tradnl" sz="2700" noProof="0">
                <a:solidFill>
                  <a:srgbClr val="ED7D31"/>
                </a:solidFill>
              </a:rPr>
            </a:br>
            <a:r>
              <a:rPr lang="en-US" altLang="es-ES_tradnl" sz="1500" noProof="0">
                <a:solidFill>
                  <a:srgbClr val="0070C0"/>
                </a:solidFill>
              </a:rPr>
              <a:t>Arkansas Experience (27 patients enrolled in TTP) </a:t>
            </a:r>
          </a:p>
        </p:txBody>
      </p:sp>
      <p:sp>
        <p:nvSpPr>
          <p:cNvPr id="47108" name="Text Box 10">
            <a:extLst>
              <a:ext uri="{FF2B5EF4-FFF2-40B4-BE49-F238E27FC236}">
                <a16:creationId xmlns:a16="http://schemas.microsoft.com/office/drawing/2014/main" id="{DE00CEE0-2F74-4639-895A-C785A6623E83}"/>
              </a:ext>
            </a:extLst>
          </p:cNvPr>
          <p:cNvSpPr txBox="1">
            <a:spLocks noChangeArrowheads="1"/>
          </p:cNvSpPr>
          <p:nvPr/>
        </p:nvSpPr>
        <p:spPr bwMode="auto">
          <a:xfrm>
            <a:off x="0" y="4916339"/>
            <a:ext cx="914400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S" altLang="es-ES_tradnl" sz="900" b="0" i="0" u="none" strike="noStrike" kern="1200" cap="none" spc="0" normalizeH="0" baseline="0" noProof="0">
                <a:ln>
                  <a:noFill/>
                </a:ln>
                <a:solidFill>
                  <a:prstClr val="black"/>
                </a:solidFill>
                <a:effectLst/>
                <a:uLnTx/>
                <a:uFillTx/>
                <a:latin typeface="Calibri"/>
                <a:ea typeface="+mn-ea"/>
                <a:cs typeface="Arial" panose="020B0604020202020204" pitchFamily="34" charset="0"/>
              </a:rPr>
              <a:t>Usmani SZ, et al. </a:t>
            </a:r>
            <a:r>
              <a:rPr kumimoji="0" lang="es-ES" altLang="es-ES_tradnl" sz="900" b="0" i="1" u="none" strike="noStrike" kern="1200" cap="none" spc="0" normalizeH="0" baseline="0" noProof="0">
                <a:ln>
                  <a:noFill/>
                </a:ln>
                <a:solidFill>
                  <a:prstClr val="black"/>
                </a:solidFill>
                <a:effectLst/>
                <a:uLnTx/>
                <a:uFillTx/>
                <a:latin typeface="Calibri"/>
                <a:ea typeface="+mn-ea"/>
                <a:cs typeface="Arial" panose="020B0604020202020204" pitchFamily="34" charset="0"/>
              </a:rPr>
              <a:t>Leukemia</a:t>
            </a:r>
            <a:r>
              <a:rPr kumimoji="0" lang="es-ES" altLang="es-ES_tradnl" sz="900" b="0" i="0" u="none" strike="noStrike" kern="1200" cap="none" spc="0" normalizeH="0" baseline="0" noProof="0">
                <a:ln>
                  <a:noFill/>
                </a:ln>
                <a:solidFill>
                  <a:prstClr val="black"/>
                </a:solidFill>
                <a:effectLst/>
                <a:uLnTx/>
                <a:uFillTx/>
                <a:latin typeface="Calibri"/>
                <a:ea typeface="+mn-ea"/>
                <a:cs typeface="Arial" panose="020B0604020202020204" pitchFamily="34" charset="0"/>
              </a:rPr>
              <a:t>. 2012;26(11):2398-2405.</a:t>
            </a:r>
          </a:p>
        </p:txBody>
      </p:sp>
      <p:sp>
        <p:nvSpPr>
          <p:cNvPr id="328711" name="CuadroTexto 1">
            <a:extLst>
              <a:ext uri="{FF2B5EF4-FFF2-40B4-BE49-F238E27FC236}">
                <a16:creationId xmlns:a16="http://schemas.microsoft.com/office/drawing/2014/main" id="{CEA1690C-1088-404F-A3B2-F18D2DB1121D}"/>
              </a:ext>
            </a:extLst>
          </p:cNvPr>
          <p:cNvSpPr txBox="1">
            <a:spLocks noChangeArrowheads="1"/>
          </p:cNvSpPr>
          <p:nvPr/>
        </p:nvSpPr>
        <p:spPr bwMode="auto">
          <a:xfrm>
            <a:off x="1471614" y="1059656"/>
            <a:ext cx="86558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s-ES_tradnl" sz="1600" b="0" i="0" u="none" strike="noStrike" kern="1200" cap="none" spc="0" normalizeH="0" baseline="0" noProof="0">
                <a:ln>
                  <a:noFill/>
                </a:ln>
                <a:solidFill>
                  <a:srgbClr val="333333"/>
                </a:solidFill>
                <a:effectLst/>
                <a:uLnTx/>
                <a:uFillTx/>
                <a:latin typeface="Arial" panose="020B0604020202020204" pitchFamily="34" charset="0"/>
                <a:ea typeface="MS PGothic" panose="020B0600070205080204" pitchFamily="34" charset="-128"/>
                <a:cs typeface="+mn-cs"/>
              </a:rPr>
              <a:t>PFS</a:t>
            </a:r>
          </a:p>
        </p:txBody>
      </p:sp>
      <p:sp>
        <p:nvSpPr>
          <p:cNvPr id="47110" name="CuadroTexto 3">
            <a:extLst>
              <a:ext uri="{FF2B5EF4-FFF2-40B4-BE49-F238E27FC236}">
                <a16:creationId xmlns:a16="http://schemas.microsoft.com/office/drawing/2014/main" id="{D04422CE-ECBA-49B7-BB76-015146590607}"/>
              </a:ext>
            </a:extLst>
          </p:cNvPr>
          <p:cNvSpPr txBox="1">
            <a:spLocks noChangeArrowheads="1"/>
          </p:cNvSpPr>
          <p:nvPr/>
        </p:nvSpPr>
        <p:spPr bwMode="auto">
          <a:xfrm>
            <a:off x="1476375" y="4516042"/>
            <a:ext cx="575991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s-ES_tradnl"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PFS: 0.8 years, OS: 1.8 years </a:t>
            </a:r>
            <a:r>
              <a:rPr kumimoji="0" lang="en-US" altLang="es-ES_tradnl" sz="12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(different from MM, has not improved over time) </a:t>
            </a:r>
          </a:p>
        </p:txBody>
      </p:sp>
      <p:sp>
        <p:nvSpPr>
          <p:cNvPr id="47111" name="Picture 9">
            <a:extLst>
              <a:ext uri="{FF2B5EF4-FFF2-40B4-BE49-F238E27FC236}">
                <a16:creationId xmlns:a16="http://schemas.microsoft.com/office/drawing/2014/main" id="{72B3DB8A-961C-41AA-9A05-B28C38B52159}"/>
              </a:ext>
            </a:extLst>
          </p:cNvPr>
          <p:cNvSpPr>
            <a:spLocks noChangeAspect="1" noChangeArrowheads="1"/>
          </p:cNvSpPr>
          <p:nvPr/>
        </p:nvSpPr>
        <p:spPr bwMode="auto">
          <a:xfrm>
            <a:off x="4301730" y="1275161"/>
            <a:ext cx="3621881" cy="3240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endParaRPr>
          </a:p>
        </p:txBody>
      </p:sp>
      <p:sp>
        <p:nvSpPr>
          <p:cNvPr id="328712" name="CuadroTexto 2">
            <a:extLst>
              <a:ext uri="{FF2B5EF4-FFF2-40B4-BE49-F238E27FC236}">
                <a16:creationId xmlns:a16="http://schemas.microsoft.com/office/drawing/2014/main" id="{BB9BE6E3-24D3-42D4-88F6-FED7D99C154C}"/>
              </a:ext>
            </a:extLst>
          </p:cNvPr>
          <p:cNvSpPr txBox="1">
            <a:spLocks noChangeArrowheads="1"/>
          </p:cNvSpPr>
          <p:nvPr/>
        </p:nvSpPr>
        <p:spPr bwMode="auto">
          <a:xfrm>
            <a:off x="4680348" y="1059656"/>
            <a:ext cx="48122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s-ES_tradnl" sz="16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t>OS</a:t>
            </a:r>
          </a:p>
        </p:txBody>
      </p:sp>
      <p:pic>
        <p:nvPicPr>
          <p:cNvPr id="47113" name="Picture 9">
            <a:extLst>
              <a:ext uri="{FF2B5EF4-FFF2-40B4-BE49-F238E27FC236}">
                <a16:creationId xmlns:a16="http://schemas.microsoft.com/office/drawing/2014/main" id="{239AD6EB-47C2-4AAB-9780-448C436A184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96992" y="1406128"/>
            <a:ext cx="3501628" cy="278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3940773"/>
      </p:ext>
    </p:extLst>
  </p:cSld>
  <p:clrMapOvr>
    <a:masterClrMapping/>
  </p:clrMapOvr>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esquinas redondeadas 8">
            <a:extLst>
              <a:ext uri="{FF2B5EF4-FFF2-40B4-BE49-F238E27FC236}">
                <a16:creationId xmlns:a16="http://schemas.microsoft.com/office/drawing/2014/main" id="{51A7EBD4-3AD9-4670-9ED1-585C3398D48C}"/>
              </a:ext>
            </a:extLst>
          </p:cNvPr>
          <p:cNvSpPr/>
          <p:nvPr/>
        </p:nvSpPr>
        <p:spPr>
          <a:xfrm>
            <a:off x="725750" y="2337047"/>
            <a:ext cx="7890029" cy="2200398"/>
          </a:xfrm>
          <a:prstGeom prst="roundRect">
            <a:avLst/>
          </a:prstGeom>
          <a:noFill/>
          <a:ln w="1905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endParaRPr lang="en-US" sz="1350">
              <a:solidFill>
                <a:prstClr val="black"/>
              </a:solidFill>
              <a:latin typeface="Calibri" panose="020F0502020204030204"/>
            </a:endParaRPr>
          </a:p>
        </p:txBody>
      </p:sp>
      <p:sp>
        <p:nvSpPr>
          <p:cNvPr id="4" name="Rectángulo 3">
            <a:extLst>
              <a:ext uri="{FF2B5EF4-FFF2-40B4-BE49-F238E27FC236}">
                <a16:creationId xmlns:a16="http://schemas.microsoft.com/office/drawing/2014/main" id="{682C45B5-B7B3-4A94-98CE-29D1D140169C}"/>
              </a:ext>
            </a:extLst>
          </p:cNvPr>
          <p:cNvSpPr/>
          <p:nvPr/>
        </p:nvSpPr>
        <p:spPr>
          <a:xfrm>
            <a:off x="0" y="1"/>
            <a:ext cx="9144000" cy="762590"/>
          </a:xfrm>
          <a:prstGeom prst="rect">
            <a:avLst/>
          </a:prstGeom>
          <a:solidFill>
            <a:srgbClr val="00206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panose="020F0502020204030204"/>
            </a:endParaRPr>
          </a:p>
        </p:txBody>
      </p:sp>
      <p:sp>
        <p:nvSpPr>
          <p:cNvPr id="5" name="CuadroTexto 4">
            <a:extLst>
              <a:ext uri="{FF2B5EF4-FFF2-40B4-BE49-F238E27FC236}">
                <a16:creationId xmlns:a16="http://schemas.microsoft.com/office/drawing/2014/main" id="{BD324D2D-436F-4124-9862-FF51D42D5CB1}"/>
              </a:ext>
            </a:extLst>
          </p:cNvPr>
          <p:cNvSpPr txBox="1"/>
          <p:nvPr/>
        </p:nvSpPr>
        <p:spPr>
          <a:xfrm>
            <a:off x="337352" y="115838"/>
            <a:ext cx="8469297" cy="553998"/>
          </a:xfrm>
          <a:prstGeom prst="rect">
            <a:avLst/>
          </a:prstGeom>
          <a:noFill/>
        </p:spPr>
        <p:txBody>
          <a:bodyPr wrap="square" rtlCol="0">
            <a:spAutoFit/>
          </a:bodyPr>
          <a:lstStyle/>
          <a:p>
            <a:pPr algn="ctr" defTabSz="685800"/>
            <a:r>
              <a:rPr lang="en-US" sz="3000" b="1">
                <a:ln w="6350">
                  <a:solidFill>
                    <a:prstClr val="black"/>
                  </a:solidFill>
                  <a:prstDash val="solid"/>
                </a:ln>
                <a:solidFill>
                  <a:prstClr val="white"/>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Case Presentation</a:t>
            </a:r>
          </a:p>
        </p:txBody>
      </p:sp>
      <p:pic>
        <p:nvPicPr>
          <p:cNvPr id="7" name="Gráfico 6" descr="Perfil de hombre">
            <a:extLst>
              <a:ext uri="{FF2B5EF4-FFF2-40B4-BE49-F238E27FC236}">
                <a16:creationId xmlns:a16="http://schemas.microsoft.com/office/drawing/2014/main" id="{2CB07F50-2D8B-4C45-A3F6-AC7021CFB75B}"/>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429935" y="838162"/>
            <a:ext cx="1029176" cy="905522"/>
          </a:xfrm>
          <a:prstGeom prst="rect">
            <a:avLst/>
          </a:prstGeom>
        </p:spPr>
      </p:pic>
      <p:sp>
        <p:nvSpPr>
          <p:cNvPr id="8" name="CuadroTexto 7">
            <a:extLst>
              <a:ext uri="{FF2B5EF4-FFF2-40B4-BE49-F238E27FC236}">
                <a16:creationId xmlns:a16="http://schemas.microsoft.com/office/drawing/2014/main" id="{B8CCB63C-F38C-45E7-B629-3BC9CCDF2333}"/>
              </a:ext>
            </a:extLst>
          </p:cNvPr>
          <p:cNvSpPr txBox="1"/>
          <p:nvPr/>
        </p:nvSpPr>
        <p:spPr>
          <a:xfrm>
            <a:off x="1924051" y="1669215"/>
            <a:ext cx="2040944" cy="323165"/>
          </a:xfrm>
          <a:prstGeom prst="rect">
            <a:avLst/>
          </a:prstGeom>
          <a:noFill/>
        </p:spPr>
        <p:txBody>
          <a:bodyPr wrap="square" rtlCol="0">
            <a:spAutoFit/>
          </a:bodyPr>
          <a:lstStyle/>
          <a:p>
            <a:pPr algn="ctr" defTabSz="685800"/>
            <a:r>
              <a:rPr lang="en-US" sz="1500" b="1">
                <a:solidFill>
                  <a:prstClr val="black"/>
                </a:solidFill>
                <a:latin typeface="Segoe UI" panose="020B0502040204020203" pitchFamily="34" charset="0"/>
                <a:cs typeface="Segoe UI" panose="020B0502040204020203" pitchFamily="34" charset="0"/>
              </a:rPr>
              <a:t>47 years old</a:t>
            </a:r>
          </a:p>
        </p:txBody>
      </p:sp>
      <p:pic>
        <p:nvPicPr>
          <p:cNvPr id="11" name="Gráfico 10" descr="Cangrejo con relleno sólido">
            <a:extLst>
              <a:ext uri="{FF2B5EF4-FFF2-40B4-BE49-F238E27FC236}">
                <a16:creationId xmlns:a16="http://schemas.microsoft.com/office/drawing/2014/main" id="{06E11415-B6AA-4524-B068-E296A91662B6}"/>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434893" y="871453"/>
            <a:ext cx="978763" cy="872231"/>
          </a:xfrm>
          <a:prstGeom prst="rect">
            <a:avLst/>
          </a:prstGeom>
        </p:spPr>
      </p:pic>
      <p:sp>
        <p:nvSpPr>
          <p:cNvPr id="10" name="CuadroTexto 9">
            <a:extLst>
              <a:ext uri="{FF2B5EF4-FFF2-40B4-BE49-F238E27FC236}">
                <a16:creationId xmlns:a16="http://schemas.microsoft.com/office/drawing/2014/main" id="{FCBD5530-2144-4306-B9AD-1ADE85B4581E}"/>
              </a:ext>
            </a:extLst>
          </p:cNvPr>
          <p:cNvSpPr txBox="1"/>
          <p:nvPr/>
        </p:nvSpPr>
        <p:spPr>
          <a:xfrm>
            <a:off x="4903802" y="1702506"/>
            <a:ext cx="2040944" cy="323165"/>
          </a:xfrm>
          <a:prstGeom prst="rect">
            <a:avLst/>
          </a:prstGeom>
          <a:noFill/>
        </p:spPr>
        <p:txBody>
          <a:bodyPr wrap="square" rtlCol="0">
            <a:spAutoFit/>
          </a:bodyPr>
          <a:lstStyle/>
          <a:p>
            <a:pPr algn="ctr" defTabSz="685800"/>
            <a:r>
              <a:rPr lang="en-US" sz="1500" b="1">
                <a:solidFill>
                  <a:prstClr val="black"/>
                </a:solidFill>
                <a:latin typeface="Segoe UI" panose="020B0502040204020203" pitchFamily="34" charset="0"/>
                <a:cs typeface="Segoe UI" panose="020B0502040204020203" pitchFamily="34" charset="0"/>
              </a:rPr>
              <a:t>Multiple myeloma</a:t>
            </a:r>
          </a:p>
        </p:txBody>
      </p:sp>
      <p:sp>
        <p:nvSpPr>
          <p:cNvPr id="6" name="CuadroTexto 5">
            <a:extLst>
              <a:ext uri="{FF2B5EF4-FFF2-40B4-BE49-F238E27FC236}">
                <a16:creationId xmlns:a16="http://schemas.microsoft.com/office/drawing/2014/main" id="{9671BA6F-EB14-447A-B3FD-CBFF314E9671}"/>
              </a:ext>
            </a:extLst>
          </p:cNvPr>
          <p:cNvSpPr txBox="1"/>
          <p:nvPr/>
        </p:nvSpPr>
        <p:spPr>
          <a:xfrm>
            <a:off x="1018528" y="2458524"/>
            <a:ext cx="7457426" cy="1962076"/>
          </a:xfrm>
          <a:prstGeom prst="rect">
            <a:avLst/>
          </a:prstGeom>
          <a:noFill/>
        </p:spPr>
        <p:txBody>
          <a:bodyPr wrap="square" lIns="68580" tIns="34290" rIns="68580" bIns="34290" rtlCol="0" anchor="t">
            <a:spAutoFit/>
          </a:bodyPr>
          <a:lstStyle/>
          <a:p>
            <a:pPr algn="just" defTabSz="685800"/>
            <a:r>
              <a:rPr lang="en-US" sz="1350" b="1">
                <a:solidFill>
                  <a:prstClr val="black"/>
                </a:solidFill>
                <a:latin typeface="Segoe UI"/>
                <a:cs typeface="Segoe UI"/>
              </a:rPr>
              <a:t>MM IgG kappa</a:t>
            </a:r>
            <a:r>
              <a:rPr lang="en-US" sz="1350">
                <a:solidFill>
                  <a:prstClr val="black"/>
                </a:solidFill>
                <a:latin typeface="Segoe UI"/>
                <a:cs typeface="Segoe UI"/>
              </a:rPr>
              <a:t> diagnosed in August </a:t>
            </a:r>
            <a:r>
              <a:rPr lang="en-US" sz="1350" b="1">
                <a:solidFill>
                  <a:prstClr val="black"/>
                </a:solidFill>
                <a:latin typeface="Segoe UI"/>
                <a:cs typeface="Segoe UI"/>
              </a:rPr>
              <a:t>2012,</a:t>
            </a:r>
            <a:r>
              <a:rPr lang="en-US" sz="1350">
                <a:solidFill>
                  <a:prstClr val="black"/>
                </a:solidFill>
                <a:latin typeface="Segoe UI"/>
                <a:cs typeface="Segoe UI"/>
              </a:rPr>
              <a:t> 4.4 g/dL of paraprotein, with lytic lesions as a CRAB, </a:t>
            </a:r>
            <a:r>
              <a:rPr lang="en-US" sz="1350" b="1">
                <a:solidFill>
                  <a:prstClr val="black"/>
                </a:solidFill>
                <a:latin typeface="Segoe UI"/>
                <a:cs typeface="Segoe UI"/>
              </a:rPr>
              <a:t>ISS-1,</a:t>
            </a:r>
            <a:r>
              <a:rPr lang="en-US" sz="1350">
                <a:solidFill>
                  <a:prstClr val="black"/>
                </a:solidFill>
                <a:latin typeface="Segoe UI"/>
                <a:cs typeface="Segoe UI"/>
              </a:rPr>
              <a:t> with 51% pathologic plasma cell in bone marrow, </a:t>
            </a:r>
            <a:r>
              <a:rPr lang="en-US" sz="1350" b="1">
                <a:solidFill>
                  <a:prstClr val="black"/>
                </a:solidFill>
                <a:latin typeface="Segoe UI"/>
                <a:cs typeface="Segoe UI"/>
              </a:rPr>
              <a:t>with no HR CA detected</a:t>
            </a:r>
            <a:endParaRPr lang="en-US" sz="1350" b="1">
              <a:solidFill>
                <a:prstClr val="black"/>
              </a:solidFill>
              <a:latin typeface="Segoe UI" panose="020B0502040204020203" pitchFamily="34" charset="0"/>
              <a:cs typeface="Segoe UI" panose="020B0502040204020203" pitchFamily="34" charset="0"/>
            </a:endParaRPr>
          </a:p>
          <a:p>
            <a:pPr algn="just" defTabSz="685800"/>
            <a:endParaRPr lang="en-US" sz="1350" b="1">
              <a:solidFill>
                <a:prstClr val="black"/>
              </a:solidFill>
              <a:latin typeface="Segoe UI" panose="020B0502040204020203" pitchFamily="34" charset="0"/>
              <a:cs typeface="Segoe UI" panose="020B0502040204020203" pitchFamily="34" charset="0"/>
            </a:endParaRPr>
          </a:p>
          <a:p>
            <a:pPr marL="342900" indent="-342900" algn="just" defTabSz="685800">
              <a:buFontTx/>
              <a:buAutoNum type="arabicPeriod"/>
            </a:pPr>
            <a:r>
              <a:rPr lang="en-US" sz="1350" u="sng">
                <a:solidFill>
                  <a:prstClr val="black"/>
                </a:solidFill>
                <a:latin typeface="Segoe UI" panose="020B0502040204020203" pitchFamily="34" charset="0"/>
                <a:cs typeface="Segoe UI" panose="020B0502040204020203" pitchFamily="34" charset="0"/>
              </a:rPr>
              <a:t>Aug/12</a:t>
            </a:r>
            <a:r>
              <a:rPr lang="en-US" sz="1350">
                <a:solidFill>
                  <a:prstClr val="black"/>
                </a:solidFill>
                <a:latin typeface="Segoe UI" panose="020B0502040204020203" pitchFamily="34" charset="0"/>
                <a:cs typeface="Segoe UI" panose="020B0502040204020203" pitchFamily="34" charset="0"/>
              </a:rPr>
              <a:t>: </a:t>
            </a:r>
            <a:r>
              <a:rPr lang="en-US" sz="1350" b="1">
                <a:solidFill>
                  <a:prstClr val="black"/>
                </a:solidFill>
                <a:latin typeface="Segoe UI" panose="020B0502040204020203" pitchFamily="34" charset="0"/>
                <a:cs typeface="Segoe UI" panose="020B0502040204020203" pitchFamily="34" charset="0"/>
              </a:rPr>
              <a:t>Bortezomib + dexamethasone (×6)</a:t>
            </a:r>
            <a:r>
              <a:rPr lang="en-US" sz="1350">
                <a:solidFill>
                  <a:prstClr val="black"/>
                </a:solidFill>
                <a:latin typeface="Segoe UI" panose="020B0502040204020203" pitchFamily="34" charset="0"/>
                <a:cs typeface="Segoe UI" panose="020B0502040204020203" pitchFamily="34" charset="0"/>
              </a:rPr>
              <a:t> </a:t>
            </a:r>
            <a:r>
              <a:rPr lang="en-US" sz="1350">
                <a:solidFill>
                  <a:prstClr val="black"/>
                </a:solidFill>
                <a:latin typeface="Segoe UI" panose="020B0502040204020203" pitchFamily="34" charset="0"/>
                <a:cs typeface="Segoe UI" panose="020B0502040204020203" pitchFamily="34" charset="0"/>
                <a:sym typeface="Wingdings" panose="05000000000000000000" pitchFamily="2" charset="2"/>
              </a:rPr>
              <a:t> </a:t>
            </a:r>
            <a:r>
              <a:rPr lang="en-US" sz="1350" b="1">
                <a:solidFill>
                  <a:srgbClr val="C00000"/>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sym typeface="Wingdings" panose="05000000000000000000" pitchFamily="2" charset="2"/>
              </a:rPr>
              <a:t>PR </a:t>
            </a:r>
            <a:r>
              <a:rPr lang="en-US" sz="1350">
                <a:solidFill>
                  <a:prstClr val="black"/>
                </a:solidFill>
                <a:latin typeface="Segoe UI" panose="020B0502040204020203" pitchFamily="34" charset="0"/>
                <a:cs typeface="Segoe UI" panose="020B0502040204020203" pitchFamily="34" charset="0"/>
                <a:sym typeface="Wingdings" panose="05000000000000000000" pitchFamily="2" charset="2"/>
              </a:rPr>
              <a:t> </a:t>
            </a:r>
            <a:r>
              <a:rPr lang="en-US" sz="1350" b="1">
                <a:solidFill>
                  <a:prstClr val="black"/>
                </a:solidFill>
                <a:latin typeface="Segoe UI" panose="020B0502040204020203" pitchFamily="34" charset="0"/>
                <a:cs typeface="Segoe UI" panose="020B0502040204020203" pitchFamily="34" charset="0"/>
                <a:sym typeface="Wingdings" panose="05000000000000000000" pitchFamily="2" charset="2"/>
              </a:rPr>
              <a:t>ASCT</a:t>
            </a:r>
            <a:r>
              <a:rPr lang="en-US" sz="1350">
                <a:solidFill>
                  <a:prstClr val="black"/>
                </a:solidFill>
                <a:latin typeface="Segoe UI" panose="020B0502040204020203" pitchFamily="34" charset="0"/>
                <a:cs typeface="Segoe UI" panose="020B0502040204020203" pitchFamily="34" charset="0"/>
                <a:sym typeface="Wingdings" panose="05000000000000000000" pitchFamily="2" charset="2"/>
              </a:rPr>
              <a:t> (Feb/13)  </a:t>
            </a:r>
            <a:r>
              <a:rPr lang="en-US" sz="1350" b="1">
                <a:solidFill>
                  <a:srgbClr val="C00000"/>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sym typeface="Wingdings" panose="05000000000000000000" pitchFamily="2" charset="2"/>
              </a:rPr>
              <a:t>CR with negative MRD </a:t>
            </a:r>
            <a:r>
              <a:rPr lang="en-US" sz="1350">
                <a:solidFill>
                  <a:prstClr val="black"/>
                </a:solidFill>
                <a:latin typeface="Segoe UI" panose="020B0502040204020203" pitchFamily="34" charset="0"/>
                <a:cs typeface="Segoe UI" panose="020B0502040204020203" pitchFamily="34" charset="0"/>
                <a:sym typeface="Wingdings" panose="05000000000000000000" pitchFamily="2" charset="2"/>
              </a:rPr>
              <a:t>(+100 postASCT). No maintenance because it was not SOC</a:t>
            </a:r>
          </a:p>
          <a:p>
            <a:pPr marL="342900" indent="-342900" algn="just" defTabSz="685800">
              <a:buFontTx/>
              <a:buAutoNum type="arabicPeriod"/>
            </a:pPr>
            <a:endParaRPr lang="en-US" sz="375">
              <a:solidFill>
                <a:prstClr val="black"/>
              </a:solidFill>
              <a:latin typeface="Segoe UI" panose="020B0502040204020203" pitchFamily="34" charset="0"/>
              <a:cs typeface="Segoe UI" panose="020B0502040204020203" pitchFamily="34" charset="0"/>
              <a:sym typeface="Wingdings" panose="05000000000000000000" pitchFamily="2" charset="2"/>
            </a:endParaRPr>
          </a:p>
          <a:p>
            <a:pPr marL="342900" indent="-342900" algn="just" defTabSz="685800">
              <a:buFontTx/>
              <a:buAutoNum type="arabicPeriod"/>
            </a:pPr>
            <a:r>
              <a:rPr lang="en-US" sz="1350" u="sng">
                <a:solidFill>
                  <a:prstClr val="black"/>
                </a:solidFill>
                <a:latin typeface="Segoe UI" panose="020B0502040204020203" pitchFamily="34" charset="0"/>
                <a:cs typeface="Segoe UI" panose="020B0502040204020203" pitchFamily="34" charset="0"/>
                <a:sym typeface="Wingdings" panose="05000000000000000000" pitchFamily="2" charset="2"/>
              </a:rPr>
              <a:t>Dec/14–Jan/18</a:t>
            </a:r>
            <a:r>
              <a:rPr lang="en-US" sz="1350">
                <a:solidFill>
                  <a:prstClr val="black"/>
                </a:solidFill>
                <a:latin typeface="Segoe UI" panose="020B0502040204020203" pitchFamily="34" charset="0"/>
                <a:cs typeface="Segoe UI" panose="020B0502040204020203" pitchFamily="34" charset="0"/>
                <a:sym typeface="Wingdings" panose="05000000000000000000" pitchFamily="2" charset="2"/>
              </a:rPr>
              <a:t>: </a:t>
            </a:r>
            <a:r>
              <a:rPr lang="en-US" sz="1350" b="1">
                <a:solidFill>
                  <a:prstClr val="black"/>
                </a:solidFill>
                <a:latin typeface="Segoe UI" panose="020B0502040204020203" pitchFamily="34" charset="0"/>
                <a:cs typeface="Segoe UI" panose="020B0502040204020203" pitchFamily="34" charset="0"/>
                <a:sym typeface="Wingdings" panose="05000000000000000000" pitchFamily="2" charset="2"/>
              </a:rPr>
              <a:t>Lenalidomide + dexamethasone (×37) </a:t>
            </a:r>
            <a:r>
              <a:rPr lang="en-US" sz="1350">
                <a:solidFill>
                  <a:prstClr val="black"/>
                </a:solidFill>
                <a:latin typeface="Segoe UI" panose="020B0502040204020203" pitchFamily="34" charset="0"/>
                <a:cs typeface="Segoe UI" panose="020B0502040204020203" pitchFamily="34" charset="0"/>
                <a:sym typeface="Wingdings" panose="05000000000000000000" pitchFamily="2" charset="2"/>
              </a:rPr>
              <a:t> </a:t>
            </a:r>
            <a:r>
              <a:rPr lang="en-US" sz="1350" b="1">
                <a:solidFill>
                  <a:srgbClr val="C00000"/>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sym typeface="Wingdings" panose="05000000000000000000" pitchFamily="2" charset="2"/>
              </a:rPr>
              <a:t>VGPR</a:t>
            </a:r>
          </a:p>
          <a:p>
            <a:pPr marL="342900" indent="-342900" algn="just" defTabSz="685800">
              <a:buFontTx/>
              <a:buAutoNum type="arabicPeriod"/>
            </a:pPr>
            <a:endParaRPr lang="en-US" sz="375" b="1">
              <a:solidFill>
                <a:srgbClr val="C00000"/>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sym typeface="Wingdings" panose="05000000000000000000" pitchFamily="2" charset="2"/>
            </a:endParaRPr>
          </a:p>
          <a:p>
            <a:pPr marL="342900" indent="-342900" algn="just" defTabSz="685800">
              <a:buFontTx/>
              <a:buAutoNum type="arabicPeriod"/>
            </a:pPr>
            <a:endParaRPr lang="en-US" sz="375" b="1">
              <a:solidFill>
                <a:srgbClr val="C00000"/>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sym typeface="Wingdings" panose="05000000000000000000" pitchFamily="2" charset="2"/>
            </a:endParaRPr>
          </a:p>
          <a:p>
            <a:pPr marL="342900" indent="-342900" algn="just" defTabSz="685800">
              <a:buFontTx/>
              <a:buAutoNum type="arabicPeriod"/>
            </a:pPr>
            <a:r>
              <a:rPr lang="en-US" sz="1350" u="sng">
                <a:solidFill>
                  <a:prstClr val="black"/>
                </a:solidFill>
                <a:latin typeface="Segoe UI" panose="020B0502040204020203" pitchFamily="34" charset="0"/>
                <a:cs typeface="Segoe UI" panose="020B0502040204020203" pitchFamily="34" charset="0"/>
                <a:sym typeface="Wingdings" panose="05000000000000000000" pitchFamily="2" charset="2"/>
              </a:rPr>
              <a:t>Jan/18–Aug/18</a:t>
            </a:r>
            <a:r>
              <a:rPr lang="en-US" sz="1350">
                <a:solidFill>
                  <a:prstClr val="black"/>
                </a:solidFill>
                <a:latin typeface="Segoe UI" panose="020B0502040204020203" pitchFamily="34" charset="0"/>
                <a:cs typeface="Segoe UI" panose="020B0502040204020203" pitchFamily="34" charset="0"/>
                <a:sym typeface="Wingdings" panose="05000000000000000000" pitchFamily="2" charset="2"/>
              </a:rPr>
              <a:t>: </a:t>
            </a:r>
            <a:r>
              <a:rPr lang="en-US" sz="1350" b="1">
                <a:solidFill>
                  <a:prstClr val="black"/>
                </a:solidFill>
                <a:latin typeface="Segoe UI" panose="020B0502040204020203" pitchFamily="34" charset="0"/>
                <a:cs typeface="Segoe UI" panose="020B0502040204020203" pitchFamily="34" charset="0"/>
                <a:sym typeface="Wingdings" panose="05000000000000000000" pitchFamily="2" charset="2"/>
              </a:rPr>
              <a:t>Daratumumab + bortezomib + dexamethasone (×8)</a:t>
            </a:r>
            <a:r>
              <a:rPr lang="en-US" sz="1350">
                <a:solidFill>
                  <a:prstClr val="black"/>
                </a:solidFill>
                <a:latin typeface="Segoe UI" panose="020B0502040204020203" pitchFamily="34" charset="0"/>
                <a:cs typeface="Segoe UI" panose="020B0502040204020203" pitchFamily="34" charset="0"/>
                <a:sym typeface="Wingdings" panose="05000000000000000000" pitchFamily="2" charset="2"/>
              </a:rPr>
              <a:t> </a:t>
            </a:r>
            <a:r>
              <a:rPr lang="en-US" sz="1350" b="1">
                <a:solidFill>
                  <a:srgbClr val="C00000"/>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sym typeface="Wingdings" panose="05000000000000000000" pitchFamily="2" charset="2"/>
              </a:rPr>
              <a:t>PR</a:t>
            </a:r>
          </a:p>
          <a:p>
            <a:pPr marL="342900" indent="-342900" algn="just" defTabSz="685800">
              <a:buFontTx/>
              <a:buAutoNum type="arabicPeriod"/>
            </a:pPr>
            <a:endParaRPr lang="en-US" sz="375" b="1">
              <a:solidFill>
                <a:srgbClr val="C00000"/>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sym typeface="Wingdings" panose="05000000000000000000" pitchFamily="2" charset="2"/>
            </a:endParaRPr>
          </a:p>
          <a:p>
            <a:pPr marL="342900" indent="-342900" algn="just" defTabSz="685800">
              <a:buFontTx/>
              <a:buAutoNum type="arabicPeriod"/>
            </a:pPr>
            <a:r>
              <a:rPr lang="en-US" sz="1350" u="sng">
                <a:solidFill>
                  <a:prstClr val="black"/>
                </a:solidFill>
                <a:latin typeface="Segoe UI" panose="020B0502040204020203" pitchFamily="34" charset="0"/>
                <a:cs typeface="Segoe UI" panose="020B0502040204020203" pitchFamily="34" charset="0"/>
                <a:sym typeface="Wingdings" panose="05000000000000000000" pitchFamily="2" charset="2"/>
              </a:rPr>
              <a:t>Oct/18–Feb/21</a:t>
            </a:r>
            <a:r>
              <a:rPr lang="en-US" sz="1350">
                <a:solidFill>
                  <a:prstClr val="black"/>
                </a:solidFill>
                <a:latin typeface="Segoe UI" panose="020B0502040204020203" pitchFamily="34" charset="0"/>
                <a:cs typeface="Segoe UI" panose="020B0502040204020203" pitchFamily="34" charset="0"/>
                <a:sym typeface="Wingdings" panose="05000000000000000000" pitchFamily="2" charset="2"/>
              </a:rPr>
              <a:t>: </a:t>
            </a:r>
            <a:r>
              <a:rPr lang="en-US" sz="1350" b="1">
                <a:solidFill>
                  <a:prstClr val="black"/>
                </a:solidFill>
                <a:latin typeface="Segoe UI" panose="020B0502040204020203" pitchFamily="34" charset="0"/>
                <a:cs typeface="Segoe UI" panose="020B0502040204020203" pitchFamily="34" charset="0"/>
                <a:sym typeface="Wingdings" panose="05000000000000000000" pitchFamily="2" charset="2"/>
              </a:rPr>
              <a:t>Carfilzomib + lenalidomide + dexamethasone (×17) </a:t>
            </a:r>
            <a:r>
              <a:rPr lang="en-US" sz="1350">
                <a:solidFill>
                  <a:prstClr val="black"/>
                </a:solidFill>
                <a:latin typeface="Segoe UI" panose="020B0502040204020203" pitchFamily="34" charset="0"/>
                <a:cs typeface="Segoe UI" panose="020B0502040204020203" pitchFamily="34" charset="0"/>
                <a:sym typeface="Wingdings" panose="05000000000000000000" pitchFamily="2" charset="2"/>
              </a:rPr>
              <a:t> </a:t>
            </a:r>
            <a:r>
              <a:rPr lang="en-US" sz="1350" b="1">
                <a:solidFill>
                  <a:srgbClr val="C00000"/>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sym typeface="Wingdings" panose="05000000000000000000" pitchFamily="2" charset="2"/>
              </a:rPr>
              <a:t>PR</a:t>
            </a:r>
            <a:endParaRPr lang="en-US" sz="1350" b="1">
              <a:solidFill>
                <a:srgbClr val="C00000"/>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endParaRPr>
          </a:p>
        </p:txBody>
      </p:sp>
      <p:sp>
        <p:nvSpPr>
          <p:cNvPr id="2" name="TextBox 1">
            <a:extLst>
              <a:ext uri="{FF2B5EF4-FFF2-40B4-BE49-F238E27FC236}">
                <a16:creationId xmlns:a16="http://schemas.microsoft.com/office/drawing/2014/main" id="{90F5A827-8609-4ED0-8BF8-D84A881D3B44}"/>
              </a:ext>
            </a:extLst>
          </p:cNvPr>
          <p:cNvSpPr txBox="1"/>
          <p:nvPr/>
        </p:nvSpPr>
        <p:spPr>
          <a:xfrm>
            <a:off x="0" y="4801269"/>
            <a:ext cx="8806649" cy="334835"/>
          </a:xfrm>
          <a:prstGeom prst="rect">
            <a:avLst/>
          </a:prstGeom>
          <a:noFill/>
        </p:spPr>
        <p:txBody>
          <a:bodyPr wrap="square" rtlCol="0" anchor="b">
            <a:spAutoFit/>
          </a:bodyPr>
          <a:lstStyle/>
          <a:p>
            <a:pPr defTabSz="685800"/>
            <a:r>
              <a:rPr lang="en-US" sz="788">
                <a:solidFill>
                  <a:prstClr val="black"/>
                </a:solidFill>
                <a:latin typeface="Segoe UI" panose="020B0502040204020203" pitchFamily="34" charset="0"/>
                <a:cs typeface="Segoe UI" panose="020B0502040204020203" pitchFamily="34" charset="0"/>
              </a:rPr>
              <a:t>ASCT, autologous stem cell transplant; CR, complete response; HR, hazard ratio; IgG, immunoglobulin; ISS-1, International Staging System-1; MM, multiple myeloma; MRD, minimal residual disease; PR, partial response; SOC, standard of care; VGPR, very good partial response. </a:t>
            </a:r>
          </a:p>
        </p:txBody>
      </p:sp>
    </p:spTree>
    <p:extLst>
      <p:ext uri="{BB962C8B-B14F-4D97-AF65-F5344CB8AC3E}">
        <p14:creationId xmlns:p14="http://schemas.microsoft.com/office/powerpoint/2010/main" val="4278121392"/>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682C45B5-B7B3-4A94-98CE-29D1D140169C}"/>
              </a:ext>
            </a:extLst>
          </p:cNvPr>
          <p:cNvSpPr/>
          <p:nvPr/>
        </p:nvSpPr>
        <p:spPr>
          <a:xfrm>
            <a:off x="0" y="1"/>
            <a:ext cx="9144000" cy="762590"/>
          </a:xfrm>
          <a:prstGeom prst="rect">
            <a:avLst/>
          </a:prstGeom>
          <a:solidFill>
            <a:srgbClr val="00206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panose="020F0502020204030204"/>
            </a:endParaRPr>
          </a:p>
        </p:txBody>
      </p:sp>
      <p:sp>
        <p:nvSpPr>
          <p:cNvPr id="5" name="CuadroTexto 4">
            <a:extLst>
              <a:ext uri="{FF2B5EF4-FFF2-40B4-BE49-F238E27FC236}">
                <a16:creationId xmlns:a16="http://schemas.microsoft.com/office/drawing/2014/main" id="{BD324D2D-436F-4124-9862-FF51D42D5CB1}"/>
              </a:ext>
            </a:extLst>
          </p:cNvPr>
          <p:cNvSpPr txBox="1"/>
          <p:nvPr/>
        </p:nvSpPr>
        <p:spPr>
          <a:xfrm>
            <a:off x="337352" y="115838"/>
            <a:ext cx="8469297" cy="553998"/>
          </a:xfrm>
          <a:prstGeom prst="rect">
            <a:avLst/>
          </a:prstGeom>
          <a:noFill/>
        </p:spPr>
        <p:txBody>
          <a:bodyPr wrap="square" rtlCol="0">
            <a:spAutoFit/>
          </a:bodyPr>
          <a:lstStyle/>
          <a:p>
            <a:pPr algn="ctr" defTabSz="685800"/>
            <a:r>
              <a:rPr lang="es-ES" sz="3000" b="1">
                <a:ln w="6350">
                  <a:solidFill>
                    <a:prstClr val="black"/>
                  </a:solidFill>
                  <a:prstDash val="solid"/>
                </a:ln>
                <a:solidFill>
                  <a:prstClr val="white"/>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Case Presentation</a:t>
            </a:r>
          </a:p>
        </p:txBody>
      </p:sp>
      <p:sp>
        <p:nvSpPr>
          <p:cNvPr id="10" name="CuadroTexto 9">
            <a:extLst>
              <a:ext uri="{FF2B5EF4-FFF2-40B4-BE49-F238E27FC236}">
                <a16:creationId xmlns:a16="http://schemas.microsoft.com/office/drawing/2014/main" id="{87DE90F2-A70C-4000-BEC6-7D44D130D29A}"/>
              </a:ext>
            </a:extLst>
          </p:cNvPr>
          <p:cNvSpPr txBox="1"/>
          <p:nvPr/>
        </p:nvSpPr>
        <p:spPr>
          <a:xfrm>
            <a:off x="1027149" y="1043682"/>
            <a:ext cx="7464836" cy="623248"/>
          </a:xfrm>
          <a:prstGeom prst="rect">
            <a:avLst/>
          </a:prstGeom>
          <a:noFill/>
        </p:spPr>
        <p:txBody>
          <a:bodyPr wrap="square" lIns="68580" tIns="34290" rIns="68580" bIns="34290" rtlCol="0" anchor="t">
            <a:spAutoFit/>
          </a:bodyPr>
          <a:lstStyle/>
          <a:p>
            <a:pPr algn="ctr" defTabSz="685800"/>
            <a:r>
              <a:rPr lang="en-US" b="1">
                <a:solidFill>
                  <a:srgbClr val="C00000"/>
                </a:solidFill>
                <a:effectLst>
                  <a:outerShdw blurRad="38100" dist="38100" dir="2700000" algn="tl">
                    <a:srgbClr val="000000">
                      <a:alpha val="43137"/>
                    </a:srgbClr>
                  </a:outerShdw>
                </a:effectLst>
                <a:latin typeface="Segoe UI"/>
                <a:cs typeface="Segoe UI"/>
              </a:rPr>
              <a:t>The patient was referred to our hospital for evaluation in order to be included in a clinical trial because of disease progression </a:t>
            </a:r>
            <a:endParaRPr lang="en-US" b="1">
              <a:solidFill>
                <a:srgbClr val="C00000"/>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endParaRPr>
          </a:p>
        </p:txBody>
      </p:sp>
      <p:pic>
        <p:nvPicPr>
          <p:cNvPr id="12" name="Gráfico 11" descr="Fiebre">
            <a:extLst>
              <a:ext uri="{FF2B5EF4-FFF2-40B4-BE49-F238E27FC236}">
                <a16:creationId xmlns:a16="http://schemas.microsoft.com/office/drawing/2014/main" id="{B336E593-35C7-49CD-A3F0-EBBC1CE2C13D}"/>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4376" y="2262424"/>
            <a:ext cx="835080" cy="877557"/>
          </a:xfrm>
          <a:prstGeom prst="rect">
            <a:avLst/>
          </a:prstGeom>
        </p:spPr>
      </p:pic>
      <p:pic>
        <p:nvPicPr>
          <p:cNvPr id="14" name="Gráfico 13" descr="Estetoscopio">
            <a:extLst>
              <a:ext uri="{FF2B5EF4-FFF2-40B4-BE49-F238E27FC236}">
                <a16:creationId xmlns:a16="http://schemas.microsoft.com/office/drawing/2014/main" id="{EAA66090-411A-4AE4-96FD-F7AAB9F998C8}"/>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46265" y="3762257"/>
            <a:ext cx="835080" cy="877557"/>
          </a:xfrm>
          <a:prstGeom prst="rect">
            <a:avLst/>
          </a:prstGeom>
        </p:spPr>
      </p:pic>
      <p:pic>
        <p:nvPicPr>
          <p:cNvPr id="15" name="Gráfico 14" descr="Matraz">
            <a:extLst>
              <a:ext uri="{FF2B5EF4-FFF2-40B4-BE49-F238E27FC236}">
                <a16:creationId xmlns:a16="http://schemas.microsoft.com/office/drawing/2014/main" id="{028CAC55-30D0-4D3E-9631-BC75668F13DE}"/>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600111" y="2267700"/>
            <a:ext cx="792081" cy="749065"/>
          </a:xfrm>
          <a:prstGeom prst="rect">
            <a:avLst/>
          </a:prstGeom>
        </p:spPr>
      </p:pic>
      <p:pic>
        <p:nvPicPr>
          <p:cNvPr id="3" name="Gráfico 2" descr="Microscopio con relleno sólido">
            <a:extLst>
              <a:ext uri="{FF2B5EF4-FFF2-40B4-BE49-F238E27FC236}">
                <a16:creationId xmlns:a16="http://schemas.microsoft.com/office/drawing/2014/main" id="{A966D460-9F78-4467-BED3-B5A939B91DBB}"/>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725139" y="3686024"/>
            <a:ext cx="792081" cy="879482"/>
          </a:xfrm>
          <a:prstGeom prst="rect">
            <a:avLst/>
          </a:prstGeom>
        </p:spPr>
      </p:pic>
      <p:sp>
        <p:nvSpPr>
          <p:cNvPr id="6" name="CuadroTexto 5">
            <a:extLst>
              <a:ext uri="{FF2B5EF4-FFF2-40B4-BE49-F238E27FC236}">
                <a16:creationId xmlns:a16="http://schemas.microsoft.com/office/drawing/2014/main" id="{A45D8C85-2B99-4FBD-BDF3-CA121DD6376D}"/>
              </a:ext>
            </a:extLst>
          </p:cNvPr>
          <p:cNvSpPr txBox="1"/>
          <p:nvPr/>
        </p:nvSpPr>
        <p:spPr>
          <a:xfrm>
            <a:off x="1478133" y="2394585"/>
            <a:ext cx="2570086" cy="507831"/>
          </a:xfrm>
          <a:prstGeom prst="rect">
            <a:avLst/>
          </a:prstGeom>
          <a:noFill/>
        </p:spPr>
        <p:txBody>
          <a:bodyPr wrap="square" rtlCol="0">
            <a:spAutoFit/>
          </a:bodyPr>
          <a:lstStyle/>
          <a:p>
            <a:pPr marL="214313" indent="-214313" defTabSz="685800">
              <a:buFont typeface="Arial" panose="020B0604020202020204" pitchFamily="34" charset="0"/>
              <a:buChar char="•"/>
            </a:pPr>
            <a:r>
              <a:rPr lang="en-US" sz="1350" b="1">
                <a:solidFill>
                  <a:prstClr val="black"/>
                </a:solidFill>
                <a:latin typeface="Segoe UI" panose="020B0502040204020203" pitchFamily="34" charset="0"/>
                <a:cs typeface="Segoe UI" panose="020B0502040204020203" pitchFamily="34" charset="0"/>
              </a:rPr>
              <a:t>B symptoms (fever)</a:t>
            </a:r>
          </a:p>
          <a:p>
            <a:pPr marL="214313" indent="-214313" defTabSz="685800">
              <a:buFont typeface="Arial" panose="020B0604020202020204" pitchFamily="34" charset="0"/>
              <a:buChar char="•"/>
            </a:pPr>
            <a:r>
              <a:rPr lang="en-US" sz="1350" b="1">
                <a:solidFill>
                  <a:prstClr val="black"/>
                </a:solidFill>
                <a:latin typeface="Segoe UI" panose="020B0502040204020203" pitchFamily="34" charset="0"/>
                <a:cs typeface="Segoe UI" panose="020B0502040204020203" pitchFamily="34" charset="0"/>
              </a:rPr>
              <a:t>Disabling bone pain</a:t>
            </a:r>
          </a:p>
        </p:txBody>
      </p:sp>
      <p:sp>
        <p:nvSpPr>
          <p:cNvPr id="16" name="CuadroTexto 15">
            <a:extLst>
              <a:ext uri="{FF2B5EF4-FFF2-40B4-BE49-F238E27FC236}">
                <a16:creationId xmlns:a16="http://schemas.microsoft.com/office/drawing/2014/main" id="{84C25FA8-F719-48C3-8300-EEF867D343E7}"/>
              </a:ext>
            </a:extLst>
          </p:cNvPr>
          <p:cNvSpPr txBox="1"/>
          <p:nvPr/>
        </p:nvSpPr>
        <p:spPr>
          <a:xfrm>
            <a:off x="1309456" y="3958661"/>
            <a:ext cx="3262544" cy="507831"/>
          </a:xfrm>
          <a:prstGeom prst="rect">
            <a:avLst/>
          </a:prstGeom>
          <a:noFill/>
        </p:spPr>
        <p:txBody>
          <a:bodyPr wrap="square" rtlCol="0">
            <a:spAutoFit/>
          </a:bodyPr>
          <a:lstStyle/>
          <a:p>
            <a:pPr marL="214313" indent="-214313" defTabSz="685800">
              <a:buFont typeface="Arial" panose="020B0604020202020204" pitchFamily="34" charset="0"/>
              <a:buChar char="•"/>
            </a:pPr>
            <a:r>
              <a:rPr lang="en-US" sz="1350" b="1">
                <a:solidFill>
                  <a:prstClr val="black"/>
                </a:solidFill>
                <a:latin typeface="Segoe UI" panose="020B0502040204020203" pitchFamily="34" charset="0"/>
                <a:cs typeface="Segoe UI" panose="020B0502040204020203" pitchFamily="34" charset="0"/>
              </a:rPr>
              <a:t>Maxillary and flank plasmacytomas</a:t>
            </a:r>
          </a:p>
          <a:p>
            <a:pPr marL="214313" indent="-214313" defTabSz="685800">
              <a:buFont typeface="Arial" panose="020B0604020202020204" pitchFamily="34" charset="0"/>
              <a:buChar char="•"/>
            </a:pPr>
            <a:r>
              <a:rPr lang="en-US" sz="1350">
                <a:solidFill>
                  <a:prstClr val="black"/>
                </a:solidFill>
                <a:latin typeface="Segoe UI" panose="020B0502040204020203" pitchFamily="34" charset="0"/>
                <a:cs typeface="Segoe UI" panose="020B0502040204020203" pitchFamily="34" charset="0"/>
              </a:rPr>
              <a:t>Rest of physical examination: normal </a:t>
            </a:r>
          </a:p>
        </p:txBody>
      </p:sp>
      <p:sp>
        <p:nvSpPr>
          <p:cNvPr id="17" name="CuadroTexto 16">
            <a:extLst>
              <a:ext uri="{FF2B5EF4-FFF2-40B4-BE49-F238E27FC236}">
                <a16:creationId xmlns:a16="http://schemas.microsoft.com/office/drawing/2014/main" id="{C7CABA57-F770-490A-8ACA-98A3EEB88934}"/>
              </a:ext>
            </a:extLst>
          </p:cNvPr>
          <p:cNvSpPr txBox="1"/>
          <p:nvPr/>
        </p:nvSpPr>
        <p:spPr>
          <a:xfrm>
            <a:off x="5392192" y="1935978"/>
            <a:ext cx="3414457" cy="1546577"/>
          </a:xfrm>
          <a:prstGeom prst="rect">
            <a:avLst/>
          </a:prstGeom>
          <a:noFill/>
        </p:spPr>
        <p:txBody>
          <a:bodyPr wrap="square" rtlCol="0">
            <a:spAutoFit/>
          </a:bodyPr>
          <a:lstStyle/>
          <a:p>
            <a:pPr marL="214313" indent="-214313" defTabSz="685800">
              <a:buFont typeface="Arial" panose="020B0604020202020204" pitchFamily="34" charset="0"/>
              <a:buChar char="•"/>
            </a:pPr>
            <a:r>
              <a:rPr lang="en-US" sz="1350" b="1">
                <a:solidFill>
                  <a:prstClr val="black"/>
                </a:solidFill>
                <a:latin typeface="Segoe UI" panose="020B0502040204020203" pitchFamily="34" charset="0"/>
                <a:cs typeface="Segoe UI" panose="020B0502040204020203" pitchFamily="34" charset="0"/>
              </a:rPr>
              <a:t>Paraprotein:</a:t>
            </a:r>
            <a:r>
              <a:rPr lang="en-US" sz="1350">
                <a:solidFill>
                  <a:prstClr val="black"/>
                </a:solidFill>
                <a:latin typeface="Segoe UI" panose="020B0502040204020203" pitchFamily="34" charset="0"/>
                <a:cs typeface="Segoe UI" panose="020B0502040204020203" pitchFamily="34" charset="0"/>
              </a:rPr>
              <a:t> 1.76 g/dL</a:t>
            </a:r>
          </a:p>
          <a:p>
            <a:pPr marL="214313" indent="-214313" defTabSz="685800">
              <a:buFont typeface="Arial" panose="020B0604020202020204" pitchFamily="34" charset="0"/>
              <a:buChar char="•"/>
            </a:pPr>
            <a:r>
              <a:rPr lang="en-US" sz="1350" b="1">
                <a:solidFill>
                  <a:prstClr val="black"/>
                </a:solidFill>
                <a:latin typeface="Segoe UI" panose="020B0502040204020203" pitchFamily="34" charset="0"/>
                <a:cs typeface="Segoe UI" panose="020B0502040204020203" pitchFamily="34" charset="0"/>
              </a:rPr>
              <a:t>FLC kappa: </a:t>
            </a:r>
            <a:r>
              <a:rPr lang="en-US" sz="1350">
                <a:solidFill>
                  <a:prstClr val="black"/>
                </a:solidFill>
                <a:latin typeface="Segoe UI" panose="020B0502040204020203" pitchFamily="34" charset="0"/>
                <a:cs typeface="Segoe UI" panose="020B0502040204020203" pitchFamily="34" charset="0"/>
              </a:rPr>
              <a:t>38.2 mg/L</a:t>
            </a:r>
          </a:p>
          <a:p>
            <a:pPr marL="214313" indent="-214313" defTabSz="685800">
              <a:buFont typeface="Arial" panose="020B0604020202020204" pitchFamily="34" charset="0"/>
              <a:buChar char="•"/>
            </a:pPr>
            <a:r>
              <a:rPr lang="en-US" sz="1350" b="1">
                <a:solidFill>
                  <a:prstClr val="black"/>
                </a:solidFill>
                <a:latin typeface="Segoe UI" panose="020B0502040204020203" pitchFamily="34" charset="0"/>
                <a:cs typeface="Segoe UI" panose="020B0502040204020203" pitchFamily="34" charset="0"/>
              </a:rPr>
              <a:t>K/L ratio: </a:t>
            </a:r>
            <a:r>
              <a:rPr lang="en-US" sz="1350">
                <a:solidFill>
                  <a:prstClr val="black"/>
                </a:solidFill>
                <a:latin typeface="Segoe UI" panose="020B0502040204020203" pitchFamily="34" charset="0"/>
                <a:cs typeface="Segoe UI" panose="020B0502040204020203" pitchFamily="34" charset="0"/>
              </a:rPr>
              <a:t>18</a:t>
            </a:r>
          </a:p>
          <a:p>
            <a:pPr marL="214313" indent="-214313" defTabSz="685800">
              <a:buFont typeface="Arial" panose="020B0604020202020204" pitchFamily="34" charset="0"/>
              <a:buChar char="•"/>
            </a:pPr>
            <a:r>
              <a:rPr lang="en-US" sz="1350" b="1">
                <a:solidFill>
                  <a:prstClr val="black"/>
                </a:solidFill>
                <a:latin typeface="Segoe UI" panose="020B0502040204020203" pitchFamily="34" charset="0"/>
                <a:cs typeface="Segoe UI" panose="020B0502040204020203" pitchFamily="34" charset="0"/>
              </a:rPr>
              <a:t>Bence Jones proteinuria</a:t>
            </a:r>
            <a:r>
              <a:rPr lang="en-US" sz="1350">
                <a:solidFill>
                  <a:prstClr val="black"/>
                </a:solidFill>
                <a:latin typeface="Segoe UI" panose="020B0502040204020203" pitchFamily="34" charset="0"/>
                <a:cs typeface="Segoe UI" panose="020B0502040204020203" pitchFamily="34" charset="0"/>
              </a:rPr>
              <a:t>: 0.100 g/24h</a:t>
            </a:r>
          </a:p>
          <a:p>
            <a:pPr marL="214313" indent="-214313" defTabSz="685800">
              <a:buFont typeface="Arial" panose="020B0604020202020204" pitchFamily="34" charset="0"/>
              <a:buChar char="•"/>
            </a:pPr>
            <a:r>
              <a:rPr lang="en-US" sz="1350" b="1">
                <a:solidFill>
                  <a:prstClr val="black"/>
                </a:solidFill>
                <a:latin typeface="Segoe UI" panose="020B0502040204020203" pitchFamily="34" charset="0"/>
                <a:cs typeface="Segoe UI" panose="020B0502040204020203" pitchFamily="34" charset="0"/>
              </a:rPr>
              <a:t>Calcium and kidney function: </a:t>
            </a:r>
            <a:r>
              <a:rPr lang="en-US" sz="1350">
                <a:solidFill>
                  <a:prstClr val="black"/>
                </a:solidFill>
                <a:latin typeface="Segoe UI" panose="020B0502040204020203" pitchFamily="34" charset="0"/>
                <a:cs typeface="Segoe UI" panose="020B0502040204020203" pitchFamily="34" charset="0"/>
              </a:rPr>
              <a:t>normal</a:t>
            </a:r>
          </a:p>
          <a:p>
            <a:pPr marL="214313" indent="-214313" defTabSz="685800">
              <a:buFont typeface="Arial" panose="020B0604020202020204" pitchFamily="34" charset="0"/>
              <a:buChar char="•"/>
            </a:pPr>
            <a:r>
              <a:rPr lang="en-US" sz="1350" b="1">
                <a:solidFill>
                  <a:prstClr val="black"/>
                </a:solidFill>
                <a:latin typeface="Segoe UI" panose="020B0502040204020203" pitchFamily="34" charset="0"/>
                <a:cs typeface="Segoe UI" panose="020B0502040204020203" pitchFamily="34" charset="0"/>
              </a:rPr>
              <a:t>Blood count</a:t>
            </a:r>
            <a:r>
              <a:rPr lang="en-US" sz="1350">
                <a:solidFill>
                  <a:prstClr val="black"/>
                </a:solidFill>
                <a:latin typeface="Segoe UI" panose="020B0502040204020203" pitchFamily="34" charset="0"/>
                <a:cs typeface="Segoe UI" panose="020B0502040204020203" pitchFamily="34" charset="0"/>
              </a:rPr>
              <a:t>: Hb 8.4 g/dL l Platelets 33.000/µL l ANC normal</a:t>
            </a:r>
          </a:p>
        </p:txBody>
      </p:sp>
      <p:sp>
        <p:nvSpPr>
          <p:cNvPr id="18" name="CuadroTexto 17">
            <a:extLst>
              <a:ext uri="{FF2B5EF4-FFF2-40B4-BE49-F238E27FC236}">
                <a16:creationId xmlns:a16="http://schemas.microsoft.com/office/drawing/2014/main" id="{F64E3C19-DE2F-4758-B603-D9FF90850F6B}"/>
              </a:ext>
            </a:extLst>
          </p:cNvPr>
          <p:cNvSpPr txBox="1"/>
          <p:nvPr/>
        </p:nvSpPr>
        <p:spPr>
          <a:xfrm>
            <a:off x="5546557" y="3779517"/>
            <a:ext cx="3414457" cy="715581"/>
          </a:xfrm>
          <a:prstGeom prst="rect">
            <a:avLst/>
          </a:prstGeom>
          <a:noFill/>
        </p:spPr>
        <p:txBody>
          <a:bodyPr wrap="square" rtlCol="0">
            <a:spAutoFit/>
          </a:bodyPr>
          <a:lstStyle/>
          <a:p>
            <a:pPr marL="214313" indent="-214313" defTabSz="685800">
              <a:buFont typeface="Arial" panose="020B0604020202020204" pitchFamily="34" charset="0"/>
              <a:buChar char="•"/>
            </a:pPr>
            <a:r>
              <a:rPr lang="en-US" sz="1350" b="1">
                <a:solidFill>
                  <a:prstClr val="black"/>
                </a:solidFill>
                <a:latin typeface="Segoe UI" panose="020B0502040204020203" pitchFamily="34" charset="0"/>
                <a:cs typeface="Segoe UI" panose="020B0502040204020203" pitchFamily="34" charset="0"/>
              </a:rPr>
              <a:t>Bone marrow aspiration:</a:t>
            </a:r>
            <a:r>
              <a:rPr lang="en-US" sz="1350">
                <a:solidFill>
                  <a:prstClr val="black"/>
                </a:solidFill>
                <a:latin typeface="Segoe UI" panose="020B0502040204020203" pitchFamily="34" charset="0"/>
                <a:cs typeface="Segoe UI" panose="020B0502040204020203" pitchFamily="34" charset="0"/>
              </a:rPr>
              <a:t> 88% PPC</a:t>
            </a:r>
          </a:p>
          <a:p>
            <a:pPr marL="214313" indent="-214313" defTabSz="685800">
              <a:buFont typeface="Arial" panose="020B0604020202020204" pitchFamily="34" charset="0"/>
              <a:buChar char="•"/>
            </a:pPr>
            <a:r>
              <a:rPr lang="en-US" sz="1350" b="1">
                <a:solidFill>
                  <a:prstClr val="black"/>
                </a:solidFill>
                <a:latin typeface="Segoe UI" panose="020B0502040204020203" pitchFamily="34" charset="0"/>
                <a:cs typeface="Segoe UI" panose="020B0502040204020203" pitchFamily="34" charset="0"/>
              </a:rPr>
              <a:t>Flow cytometry</a:t>
            </a:r>
            <a:r>
              <a:rPr lang="en-US" sz="1350">
                <a:solidFill>
                  <a:prstClr val="black"/>
                </a:solidFill>
                <a:latin typeface="Segoe UI" panose="020B0502040204020203" pitchFamily="34" charset="0"/>
                <a:cs typeface="Segoe UI" panose="020B0502040204020203" pitchFamily="34" charset="0"/>
              </a:rPr>
              <a:t>: 50.5% PPC</a:t>
            </a:r>
          </a:p>
          <a:p>
            <a:pPr marL="214313" indent="-214313" defTabSz="685800">
              <a:buFont typeface="Arial" panose="020B0604020202020204" pitchFamily="34" charset="0"/>
              <a:buChar char="•"/>
            </a:pPr>
            <a:r>
              <a:rPr lang="en-US" sz="1350" b="1">
                <a:solidFill>
                  <a:prstClr val="black"/>
                </a:solidFill>
                <a:latin typeface="Segoe UI" panose="020B0502040204020203" pitchFamily="34" charset="0"/>
                <a:cs typeface="Segoe UI" panose="020B0502040204020203" pitchFamily="34" charset="0"/>
              </a:rPr>
              <a:t>FISH: 1q gain </a:t>
            </a:r>
            <a:r>
              <a:rPr lang="en-US" sz="1350">
                <a:solidFill>
                  <a:prstClr val="black"/>
                </a:solidFill>
                <a:latin typeface="Segoe UI" panose="020B0502040204020203" pitchFamily="34" charset="0"/>
                <a:cs typeface="Segoe UI" panose="020B0502040204020203" pitchFamily="34" charset="0"/>
              </a:rPr>
              <a:t>(92%), </a:t>
            </a:r>
            <a:r>
              <a:rPr lang="en-US" sz="1350" b="1">
                <a:solidFill>
                  <a:prstClr val="black"/>
                </a:solidFill>
                <a:latin typeface="Segoe UI" panose="020B0502040204020203" pitchFamily="34" charset="0"/>
                <a:cs typeface="Segoe UI" panose="020B0502040204020203" pitchFamily="34" charset="0"/>
              </a:rPr>
              <a:t>del 17p </a:t>
            </a:r>
            <a:r>
              <a:rPr lang="en-US" sz="1350">
                <a:solidFill>
                  <a:prstClr val="black"/>
                </a:solidFill>
                <a:latin typeface="Segoe UI" panose="020B0502040204020203" pitchFamily="34" charset="0"/>
                <a:cs typeface="Segoe UI" panose="020B0502040204020203" pitchFamily="34" charset="0"/>
              </a:rPr>
              <a:t>(94%)</a:t>
            </a:r>
          </a:p>
        </p:txBody>
      </p:sp>
      <p:sp>
        <p:nvSpPr>
          <p:cNvPr id="13" name="TextBox 12">
            <a:extLst>
              <a:ext uri="{FF2B5EF4-FFF2-40B4-BE49-F238E27FC236}">
                <a16:creationId xmlns:a16="http://schemas.microsoft.com/office/drawing/2014/main" id="{DF11902F-2B87-4F43-A878-E4D93DDFE263}"/>
              </a:ext>
            </a:extLst>
          </p:cNvPr>
          <p:cNvSpPr txBox="1"/>
          <p:nvPr/>
        </p:nvSpPr>
        <p:spPr>
          <a:xfrm>
            <a:off x="4187" y="4922359"/>
            <a:ext cx="9144000" cy="213585"/>
          </a:xfrm>
          <a:prstGeom prst="rect">
            <a:avLst/>
          </a:prstGeom>
          <a:noFill/>
        </p:spPr>
        <p:txBody>
          <a:bodyPr wrap="square" rtlCol="0" anchor="b">
            <a:spAutoFit/>
          </a:bodyPr>
          <a:lstStyle/>
          <a:p>
            <a:pPr defTabSz="685800"/>
            <a:r>
              <a:rPr lang="en-US" sz="788">
                <a:solidFill>
                  <a:prstClr val="black"/>
                </a:solidFill>
                <a:latin typeface="Segoe UI" panose="020B0502040204020203" pitchFamily="34" charset="0"/>
                <a:cs typeface="Segoe UI" panose="020B0502040204020203" pitchFamily="34" charset="0"/>
              </a:rPr>
              <a:t>FISH, fluorescence in situ hybridization; FLC, free light chain; Hb, hemoglobin, K/L, kappa/lambda. </a:t>
            </a:r>
            <a:endParaRPr lang="en-NL" sz="788">
              <a:solidFill>
                <a:prstClr val="black"/>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124531489"/>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682C45B5-B7B3-4A94-98CE-29D1D140169C}"/>
              </a:ext>
            </a:extLst>
          </p:cNvPr>
          <p:cNvSpPr/>
          <p:nvPr/>
        </p:nvSpPr>
        <p:spPr>
          <a:xfrm>
            <a:off x="0" y="1"/>
            <a:ext cx="9144000" cy="762590"/>
          </a:xfrm>
          <a:prstGeom prst="rect">
            <a:avLst/>
          </a:prstGeom>
          <a:solidFill>
            <a:srgbClr val="00206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panose="020F0502020204030204"/>
            </a:endParaRPr>
          </a:p>
        </p:txBody>
      </p:sp>
      <p:sp>
        <p:nvSpPr>
          <p:cNvPr id="5" name="CuadroTexto 4">
            <a:extLst>
              <a:ext uri="{FF2B5EF4-FFF2-40B4-BE49-F238E27FC236}">
                <a16:creationId xmlns:a16="http://schemas.microsoft.com/office/drawing/2014/main" id="{BD324D2D-436F-4124-9862-FF51D42D5CB1}"/>
              </a:ext>
            </a:extLst>
          </p:cNvPr>
          <p:cNvSpPr txBox="1"/>
          <p:nvPr/>
        </p:nvSpPr>
        <p:spPr>
          <a:xfrm>
            <a:off x="337352" y="115838"/>
            <a:ext cx="8469297" cy="553998"/>
          </a:xfrm>
          <a:prstGeom prst="rect">
            <a:avLst/>
          </a:prstGeom>
          <a:noFill/>
        </p:spPr>
        <p:txBody>
          <a:bodyPr wrap="square" rtlCol="0">
            <a:spAutoFit/>
          </a:bodyPr>
          <a:lstStyle/>
          <a:p>
            <a:pPr algn="ctr" defTabSz="685800"/>
            <a:r>
              <a:rPr lang="en-US" sz="3000" b="1">
                <a:ln w="6350">
                  <a:solidFill>
                    <a:prstClr val="black"/>
                  </a:solidFill>
                  <a:prstDash val="solid"/>
                </a:ln>
                <a:solidFill>
                  <a:prstClr val="white"/>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Case Presentation</a:t>
            </a:r>
          </a:p>
        </p:txBody>
      </p:sp>
      <p:pic>
        <p:nvPicPr>
          <p:cNvPr id="8" name="Imagen 7" descr="Imagen que contiene sostener&#10;&#10;Descripción generada automáticamente">
            <a:extLst>
              <a:ext uri="{FF2B5EF4-FFF2-40B4-BE49-F238E27FC236}">
                <a16:creationId xmlns:a16="http://schemas.microsoft.com/office/drawing/2014/main" id="{3C4A0C15-7CD3-4370-A705-A6907D4B62A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0378" y="847237"/>
            <a:ext cx="4481623" cy="4180425"/>
          </a:xfrm>
          <a:prstGeom prst="rect">
            <a:avLst/>
          </a:prstGeom>
        </p:spPr>
      </p:pic>
      <p:sp>
        <p:nvSpPr>
          <p:cNvPr id="9" name="CuadroTexto 8">
            <a:extLst>
              <a:ext uri="{FF2B5EF4-FFF2-40B4-BE49-F238E27FC236}">
                <a16:creationId xmlns:a16="http://schemas.microsoft.com/office/drawing/2014/main" id="{75F8D09E-4569-4DD2-BBC7-C9E4DCBA5214}"/>
              </a:ext>
            </a:extLst>
          </p:cNvPr>
          <p:cNvSpPr txBox="1"/>
          <p:nvPr/>
        </p:nvSpPr>
        <p:spPr>
          <a:xfrm>
            <a:off x="4449726" y="1979495"/>
            <a:ext cx="4356923" cy="1569660"/>
          </a:xfrm>
          <a:prstGeom prst="rect">
            <a:avLst/>
          </a:prstGeom>
          <a:noFill/>
        </p:spPr>
        <p:txBody>
          <a:bodyPr wrap="square" rtlCol="0">
            <a:spAutoFit/>
          </a:bodyPr>
          <a:lstStyle/>
          <a:p>
            <a:pPr defTabSz="685800"/>
            <a:r>
              <a:rPr lang="en-US" sz="2400" b="1">
                <a:solidFill>
                  <a:prstClr val="black"/>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The biologic progression was detected in mid- February and the PET/CT was performed 3 weeks later . . .</a:t>
            </a:r>
          </a:p>
        </p:txBody>
      </p:sp>
    </p:spTree>
    <p:extLst>
      <p:ext uri="{BB962C8B-B14F-4D97-AF65-F5344CB8AC3E}">
        <p14:creationId xmlns:p14="http://schemas.microsoft.com/office/powerpoint/2010/main" val="1243146"/>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682C45B5-B7B3-4A94-98CE-29D1D140169C}"/>
              </a:ext>
            </a:extLst>
          </p:cNvPr>
          <p:cNvSpPr/>
          <p:nvPr/>
        </p:nvSpPr>
        <p:spPr>
          <a:xfrm>
            <a:off x="0" y="1"/>
            <a:ext cx="9144000" cy="762590"/>
          </a:xfrm>
          <a:prstGeom prst="rect">
            <a:avLst/>
          </a:prstGeom>
          <a:solidFill>
            <a:srgbClr val="00206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7" name="Text Placeholder 299">
            <a:extLst>
              <a:ext uri="{FF2B5EF4-FFF2-40B4-BE49-F238E27FC236}">
                <a16:creationId xmlns:a16="http://schemas.microsoft.com/office/drawing/2014/main" id="{3AA63711-A49C-4315-AAFD-220BAB208CF7}"/>
              </a:ext>
            </a:extLst>
          </p:cNvPr>
          <p:cNvSpPr txBox="1">
            <a:spLocks/>
          </p:cNvSpPr>
          <p:nvPr/>
        </p:nvSpPr>
        <p:spPr>
          <a:xfrm>
            <a:off x="702853" y="4446946"/>
            <a:ext cx="7837064" cy="2173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spcBef>
                <a:spcPts val="750"/>
              </a:spcBef>
              <a:buNone/>
            </a:pPr>
            <a:r>
              <a:rPr lang="en-US" sz="975" b="1">
                <a:solidFill>
                  <a:srgbClr val="595454"/>
                </a:solidFill>
                <a:latin typeface="Segoe UI" panose="020B0502040204020203" pitchFamily="34" charset="0"/>
                <a:cs typeface="Segoe UI" panose="020B0502040204020203" pitchFamily="34" charset="0"/>
              </a:rPr>
              <a:t>The data presented are provided for ease of viewing information from multiple trials. Direct comparison between trials is not intended and should not be inferred. </a:t>
            </a:r>
            <a:br>
              <a:rPr lang="en-US" sz="975" b="1">
                <a:solidFill>
                  <a:srgbClr val="595454"/>
                </a:solidFill>
                <a:latin typeface="Segoe UI" panose="020B0502040204020203" pitchFamily="34" charset="0"/>
                <a:cs typeface="Segoe UI" panose="020B0502040204020203" pitchFamily="34" charset="0"/>
              </a:rPr>
            </a:br>
            <a:endParaRPr lang="en-US" sz="975">
              <a:solidFill>
                <a:srgbClr val="595454"/>
              </a:solidFill>
              <a:highlight>
                <a:srgbClr val="FFFF00"/>
              </a:highlight>
              <a:latin typeface="Segoe UI" panose="020B0502040204020203" pitchFamily="34" charset="0"/>
              <a:cs typeface="Segoe UI" panose="020B0502040204020203" pitchFamily="34" charset="0"/>
            </a:endParaRPr>
          </a:p>
        </p:txBody>
      </p:sp>
      <p:sp>
        <p:nvSpPr>
          <p:cNvPr id="8" name="TextBox 9">
            <a:extLst>
              <a:ext uri="{FF2B5EF4-FFF2-40B4-BE49-F238E27FC236}">
                <a16:creationId xmlns:a16="http://schemas.microsoft.com/office/drawing/2014/main" id="{457488C8-080B-4107-B2E3-D0DD5A51193F}"/>
              </a:ext>
            </a:extLst>
          </p:cNvPr>
          <p:cNvSpPr txBox="1"/>
          <p:nvPr/>
        </p:nvSpPr>
        <p:spPr>
          <a:xfrm>
            <a:off x="1426659" y="898169"/>
            <a:ext cx="2356236" cy="204260"/>
          </a:xfrm>
          <a:prstGeom prst="roundRect">
            <a:avLst/>
          </a:prstGeom>
          <a:noFill/>
          <a:ln>
            <a:noFill/>
          </a:ln>
          <a:effectLst/>
        </p:spPr>
        <p:txBody>
          <a:bodyPr wrap="square" rtlCol="0" anchor="ctr">
            <a:noAutofit/>
          </a:bodyPr>
          <a:lstStyle/>
          <a:p>
            <a:pPr algn="ctr" defTabSz="685766">
              <a:defRPr/>
            </a:pPr>
            <a:r>
              <a:rPr lang="en-US" sz="1500" b="1" kern="0">
                <a:solidFill>
                  <a:srgbClr val="595454"/>
                </a:solidFill>
                <a:latin typeface="Segoe UI" panose="020B0502040204020203" pitchFamily="34" charset="0"/>
                <a:cs typeface="Segoe UI" panose="020B0502040204020203" pitchFamily="34" charset="0"/>
              </a:rPr>
              <a:t>MAMMOTH study</a:t>
            </a:r>
            <a:r>
              <a:rPr lang="en-US" sz="1500" b="1" kern="0" baseline="30000">
                <a:solidFill>
                  <a:srgbClr val="595454"/>
                </a:solidFill>
                <a:latin typeface="Segoe UI" panose="020B0502040204020203" pitchFamily="34" charset="0"/>
                <a:cs typeface="Segoe UI" panose="020B0502040204020203" pitchFamily="34" charset="0"/>
              </a:rPr>
              <a:t>1</a:t>
            </a:r>
          </a:p>
        </p:txBody>
      </p:sp>
      <p:sp>
        <p:nvSpPr>
          <p:cNvPr id="9" name="TextBox 279">
            <a:extLst>
              <a:ext uri="{FF2B5EF4-FFF2-40B4-BE49-F238E27FC236}">
                <a16:creationId xmlns:a16="http://schemas.microsoft.com/office/drawing/2014/main" id="{512C97DC-18E0-4626-AD90-7AF673D56DD7}"/>
              </a:ext>
            </a:extLst>
          </p:cNvPr>
          <p:cNvSpPr txBox="1"/>
          <p:nvPr/>
        </p:nvSpPr>
        <p:spPr>
          <a:xfrm>
            <a:off x="2008155" y="4228201"/>
            <a:ext cx="793823" cy="138499"/>
          </a:xfrm>
          <a:prstGeom prst="rect">
            <a:avLst/>
          </a:prstGeom>
          <a:noFill/>
          <a:ln>
            <a:noFill/>
          </a:ln>
        </p:spPr>
        <p:txBody>
          <a:bodyPr wrap="square" lIns="0" tIns="0" rIns="0" bIns="0" rtlCol="0">
            <a:spAutoFit/>
          </a:bodyPr>
          <a:lstStyle/>
          <a:p>
            <a:pPr algn="ctr" defTabSz="685766"/>
            <a:r>
              <a:rPr lang="en-US" sz="900" b="1">
                <a:solidFill>
                  <a:srgbClr val="595454"/>
                </a:solidFill>
                <a:latin typeface="Segoe UI" panose="020B0502040204020203" pitchFamily="34" charset="0"/>
                <a:cs typeface="Segoe UI" panose="020B0502040204020203" pitchFamily="34" charset="0"/>
              </a:rPr>
              <a:t>Time (months)</a:t>
            </a:r>
          </a:p>
        </p:txBody>
      </p:sp>
      <p:grpSp>
        <p:nvGrpSpPr>
          <p:cNvPr id="10" name="Group 282">
            <a:extLst>
              <a:ext uri="{FF2B5EF4-FFF2-40B4-BE49-F238E27FC236}">
                <a16:creationId xmlns:a16="http://schemas.microsoft.com/office/drawing/2014/main" id="{80E668AD-F4BB-4A32-8F21-56A1710A9BF9}"/>
              </a:ext>
            </a:extLst>
          </p:cNvPr>
          <p:cNvGrpSpPr/>
          <p:nvPr/>
        </p:nvGrpSpPr>
        <p:grpSpPr>
          <a:xfrm>
            <a:off x="857469" y="1086425"/>
            <a:ext cx="2573107" cy="2859680"/>
            <a:chOff x="7216186" y="1346390"/>
            <a:chExt cx="3430811" cy="3812906"/>
          </a:xfrm>
        </p:grpSpPr>
        <p:grpSp>
          <p:nvGrpSpPr>
            <p:cNvPr id="11" name="Group 6">
              <a:extLst>
                <a:ext uri="{FF2B5EF4-FFF2-40B4-BE49-F238E27FC236}">
                  <a16:creationId xmlns:a16="http://schemas.microsoft.com/office/drawing/2014/main" id="{B7CAB2EF-E74C-46C9-8415-8136379E9D96}"/>
                </a:ext>
              </a:extLst>
            </p:cNvPr>
            <p:cNvGrpSpPr/>
            <p:nvPr/>
          </p:nvGrpSpPr>
          <p:grpSpPr>
            <a:xfrm>
              <a:off x="7219571" y="1346390"/>
              <a:ext cx="3427426" cy="3236615"/>
              <a:chOff x="1498600" y="1016000"/>
              <a:chExt cx="3215250" cy="3358125"/>
            </a:xfrm>
          </p:grpSpPr>
          <p:sp>
            <p:nvSpPr>
              <p:cNvPr id="126" name="Freeform 130">
                <a:extLst>
                  <a:ext uri="{FF2B5EF4-FFF2-40B4-BE49-F238E27FC236}">
                    <a16:creationId xmlns:a16="http://schemas.microsoft.com/office/drawing/2014/main" id="{0A50A45A-D4DE-4767-BDBF-5B313E47FA68}"/>
                  </a:ext>
                </a:extLst>
              </p:cNvPr>
              <p:cNvSpPr/>
              <p:nvPr/>
            </p:nvSpPr>
            <p:spPr>
              <a:xfrm>
                <a:off x="1539878" y="1054100"/>
                <a:ext cx="3130550" cy="3282950"/>
              </a:xfrm>
              <a:custGeom>
                <a:avLst/>
                <a:gdLst>
                  <a:gd name="connsiteX0" fmla="*/ 3717925 w 3717925"/>
                  <a:gd name="connsiteY0" fmla="*/ 3282950 h 3282950"/>
                  <a:gd name="connsiteX1" fmla="*/ 2355850 w 3717925"/>
                  <a:gd name="connsiteY1" fmla="*/ 3279775 h 3282950"/>
                  <a:gd name="connsiteX2" fmla="*/ 2352675 w 3717925"/>
                  <a:gd name="connsiteY2" fmla="*/ 3124200 h 3282950"/>
                  <a:gd name="connsiteX3" fmla="*/ 2159000 w 3717925"/>
                  <a:gd name="connsiteY3" fmla="*/ 3127375 h 3282950"/>
                  <a:gd name="connsiteX4" fmla="*/ 2165350 w 3717925"/>
                  <a:gd name="connsiteY4" fmla="*/ 3035300 h 3282950"/>
                  <a:gd name="connsiteX5" fmla="*/ 2044700 w 3717925"/>
                  <a:gd name="connsiteY5" fmla="*/ 3035300 h 3282950"/>
                  <a:gd name="connsiteX6" fmla="*/ 2041525 w 3717925"/>
                  <a:gd name="connsiteY6" fmla="*/ 2870200 h 3282950"/>
                  <a:gd name="connsiteX7" fmla="*/ 1809750 w 3717925"/>
                  <a:gd name="connsiteY7" fmla="*/ 2870200 h 3282950"/>
                  <a:gd name="connsiteX8" fmla="*/ 1809750 w 3717925"/>
                  <a:gd name="connsiteY8" fmla="*/ 2813050 h 3282950"/>
                  <a:gd name="connsiteX9" fmla="*/ 1736725 w 3717925"/>
                  <a:gd name="connsiteY9" fmla="*/ 2816225 h 3282950"/>
                  <a:gd name="connsiteX10" fmla="*/ 1739900 w 3717925"/>
                  <a:gd name="connsiteY10" fmla="*/ 2762250 h 3282950"/>
                  <a:gd name="connsiteX11" fmla="*/ 1708150 w 3717925"/>
                  <a:gd name="connsiteY11" fmla="*/ 2762250 h 3282950"/>
                  <a:gd name="connsiteX12" fmla="*/ 1711325 w 3717925"/>
                  <a:gd name="connsiteY12" fmla="*/ 2644775 h 3282950"/>
                  <a:gd name="connsiteX13" fmla="*/ 1679575 w 3717925"/>
                  <a:gd name="connsiteY13" fmla="*/ 2651125 h 3282950"/>
                  <a:gd name="connsiteX14" fmla="*/ 1682750 w 3717925"/>
                  <a:gd name="connsiteY14" fmla="*/ 2593975 h 3282950"/>
                  <a:gd name="connsiteX15" fmla="*/ 1644650 w 3717925"/>
                  <a:gd name="connsiteY15" fmla="*/ 2597150 h 3282950"/>
                  <a:gd name="connsiteX16" fmla="*/ 1647825 w 3717925"/>
                  <a:gd name="connsiteY16" fmla="*/ 2536825 h 3282950"/>
                  <a:gd name="connsiteX17" fmla="*/ 1587500 w 3717925"/>
                  <a:gd name="connsiteY17" fmla="*/ 2536825 h 3282950"/>
                  <a:gd name="connsiteX18" fmla="*/ 1590675 w 3717925"/>
                  <a:gd name="connsiteY18" fmla="*/ 2489200 h 3282950"/>
                  <a:gd name="connsiteX19" fmla="*/ 1530350 w 3717925"/>
                  <a:gd name="connsiteY19" fmla="*/ 2492375 h 3282950"/>
                  <a:gd name="connsiteX20" fmla="*/ 1536700 w 3717925"/>
                  <a:gd name="connsiteY20" fmla="*/ 2444750 h 3282950"/>
                  <a:gd name="connsiteX21" fmla="*/ 1501775 w 3717925"/>
                  <a:gd name="connsiteY21" fmla="*/ 2444750 h 3282950"/>
                  <a:gd name="connsiteX22" fmla="*/ 1514475 w 3717925"/>
                  <a:gd name="connsiteY22" fmla="*/ 2400300 h 3282950"/>
                  <a:gd name="connsiteX23" fmla="*/ 1450975 w 3717925"/>
                  <a:gd name="connsiteY23" fmla="*/ 2397125 h 3282950"/>
                  <a:gd name="connsiteX24" fmla="*/ 1457325 w 3717925"/>
                  <a:gd name="connsiteY24" fmla="*/ 2346325 h 3282950"/>
                  <a:gd name="connsiteX25" fmla="*/ 1409700 w 3717925"/>
                  <a:gd name="connsiteY25" fmla="*/ 2349500 h 3282950"/>
                  <a:gd name="connsiteX26" fmla="*/ 1409700 w 3717925"/>
                  <a:gd name="connsiteY26" fmla="*/ 2279650 h 3282950"/>
                  <a:gd name="connsiteX27" fmla="*/ 1368425 w 3717925"/>
                  <a:gd name="connsiteY27" fmla="*/ 2276475 h 3282950"/>
                  <a:gd name="connsiteX28" fmla="*/ 1381125 w 3717925"/>
                  <a:gd name="connsiteY28" fmla="*/ 2212975 h 3282950"/>
                  <a:gd name="connsiteX29" fmla="*/ 1343025 w 3717925"/>
                  <a:gd name="connsiteY29" fmla="*/ 2209800 h 3282950"/>
                  <a:gd name="connsiteX30" fmla="*/ 1349375 w 3717925"/>
                  <a:gd name="connsiteY30" fmla="*/ 2130425 h 3282950"/>
                  <a:gd name="connsiteX31" fmla="*/ 1349375 w 3717925"/>
                  <a:gd name="connsiteY31" fmla="*/ 2130425 h 3282950"/>
                  <a:gd name="connsiteX32" fmla="*/ 762000 w 3717925"/>
                  <a:gd name="connsiteY32" fmla="*/ 2365375 h 3282950"/>
                  <a:gd name="connsiteX33" fmla="*/ 1330325 w 3717925"/>
                  <a:gd name="connsiteY33" fmla="*/ 2124075 h 3282950"/>
                  <a:gd name="connsiteX34" fmla="*/ 1336675 w 3717925"/>
                  <a:gd name="connsiteY34" fmla="*/ 2035175 h 3282950"/>
                  <a:gd name="connsiteX35" fmla="*/ 1266825 w 3717925"/>
                  <a:gd name="connsiteY35" fmla="*/ 2035175 h 3282950"/>
                  <a:gd name="connsiteX36" fmla="*/ 1276350 w 3717925"/>
                  <a:gd name="connsiteY36" fmla="*/ 1958975 h 3282950"/>
                  <a:gd name="connsiteX37" fmla="*/ 1266825 w 3717925"/>
                  <a:gd name="connsiteY37" fmla="*/ 1933575 h 3282950"/>
                  <a:gd name="connsiteX38" fmla="*/ 866775 w 3717925"/>
                  <a:gd name="connsiteY38" fmla="*/ 2003425 h 3282950"/>
                  <a:gd name="connsiteX39" fmla="*/ 1247775 w 3717925"/>
                  <a:gd name="connsiteY39" fmla="*/ 1933575 h 3282950"/>
                  <a:gd name="connsiteX40" fmla="*/ 1254125 w 3717925"/>
                  <a:gd name="connsiteY40" fmla="*/ 1889125 h 3282950"/>
                  <a:gd name="connsiteX41" fmla="*/ 1254125 w 3717925"/>
                  <a:gd name="connsiteY41" fmla="*/ 1860550 h 3282950"/>
                  <a:gd name="connsiteX42" fmla="*/ 612775 w 3717925"/>
                  <a:gd name="connsiteY42" fmla="*/ 1930400 h 3282950"/>
                  <a:gd name="connsiteX43" fmla="*/ 1235075 w 3717925"/>
                  <a:gd name="connsiteY43" fmla="*/ 1863725 h 3282950"/>
                  <a:gd name="connsiteX44" fmla="*/ 1241425 w 3717925"/>
                  <a:gd name="connsiteY44" fmla="*/ 1831975 h 3282950"/>
                  <a:gd name="connsiteX45" fmla="*/ 1212850 w 3717925"/>
                  <a:gd name="connsiteY45" fmla="*/ 1828800 h 3282950"/>
                  <a:gd name="connsiteX46" fmla="*/ 1212850 w 3717925"/>
                  <a:gd name="connsiteY46" fmla="*/ 1774825 h 3282950"/>
                  <a:gd name="connsiteX47" fmla="*/ 1184275 w 3717925"/>
                  <a:gd name="connsiteY47" fmla="*/ 1774825 h 3282950"/>
                  <a:gd name="connsiteX48" fmla="*/ 1187450 w 3717925"/>
                  <a:gd name="connsiteY48" fmla="*/ 1736725 h 3282950"/>
                  <a:gd name="connsiteX49" fmla="*/ 1146175 w 3717925"/>
                  <a:gd name="connsiteY49" fmla="*/ 1733550 h 3282950"/>
                  <a:gd name="connsiteX50" fmla="*/ 1152525 w 3717925"/>
                  <a:gd name="connsiteY50" fmla="*/ 1673225 h 3282950"/>
                  <a:gd name="connsiteX51" fmla="*/ 1152525 w 3717925"/>
                  <a:gd name="connsiteY51" fmla="*/ 1673225 h 3282950"/>
                  <a:gd name="connsiteX52" fmla="*/ 730250 w 3717925"/>
                  <a:gd name="connsiteY52" fmla="*/ 1758950 h 3282950"/>
                  <a:gd name="connsiteX53" fmla="*/ 1123950 w 3717925"/>
                  <a:gd name="connsiteY53" fmla="*/ 1670050 h 3282950"/>
                  <a:gd name="connsiteX54" fmla="*/ 1127125 w 3717925"/>
                  <a:gd name="connsiteY54" fmla="*/ 1593850 h 3282950"/>
                  <a:gd name="connsiteX55" fmla="*/ 1095375 w 3717925"/>
                  <a:gd name="connsiteY55" fmla="*/ 1593850 h 3282950"/>
                  <a:gd name="connsiteX56" fmla="*/ 1057275 w 3717925"/>
                  <a:gd name="connsiteY56" fmla="*/ 1409700 h 3282950"/>
                  <a:gd name="connsiteX57" fmla="*/ 1031875 w 3717925"/>
                  <a:gd name="connsiteY57" fmla="*/ 1292225 h 3282950"/>
                  <a:gd name="connsiteX58" fmla="*/ 1031875 w 3717925"/>
                  <a:gd name="connsiteY58" fmla="*/ 1292225 h 3282950"/>
                  <a:gd name="connsiteX59" fmla="*/ 984250 w 3717925"/>
                  <a:gd name="connsiteY59" fmla="*/ 1266825 h 3282950"/>
                  <a:gd name="connsiteX60" fmla="*/ 952500 w 3717925"/>
                  <a:gd name="connsiteY60" fmla="*/ 1184275 h 3282950"/>
                  <a:gd name="connsiteX61" fmla="*/ 955675 w 3717925"/>
                  <a:gd name="connsiteY61" fmla="*/ 1095375 h 3282950"/>
                  <a:gd name="connsiteX62" fmla="*/ 863600 w 3717925"/>
                  <a:gd name="connsiteY62" fmla="*/ 1095375 h 3282950"/>
                  <a:gd name="connsiteX63" fmla="*/ 873125 w 3717925"/>
                  <a:gd name="connsiteY63" fmla="*/ 1047750 h 3282950"/>
                  <a:gd name="connsiteX64" fmla="*/ 425450 w 3717925"/>
                  <a:gd name="connsiteY64" fmla="*/ 1114425 h 3282950"/>
                  <a:gd name="connsiteX65" fmla="*/ 860425 w 3717925"/>
                  <a:gd name="connsiteY65" fmla="*/ 1047750 h 3282950"/>
                  <a:gd name="connsiteX66" fmla="*/ 863600 w 3717925"/>
                  <a:gd name="connsiteY66" fmla="*/ 958850 h 3282950"/>
                  <a:gd name="connsiteX67" fmla="*/ 476250 w 3717925"/>
                  <a:gd name="connsiteY67" fmla="*/ 1028700 h 3282950"/>
                  <a:gd name="connsiteX68" fmla="*/ 841375 w 3717925"/>
                  <a:gd name="connsiteY68" fmla="*/ 955675 h 3282950"/>
                  <a:gd name="connsiteX69" fmla="*/ 844550 w 3717925"/>
                  <a:gd name="connsiteY69" fmla="*/ 892175 h 3282950"/>
                  <a:gd name="connsiteX70" fmla="*/ 784225 w 3717925"/>
                  <a:gd name="connsiteY70" fmla="*/ 892175 h 3282950"/>
                  <a:gd name="connsiteX71" fmla="*/ 787400 w 3717925"/>
                  <a:gd name="connsiteY71" fmla="*/ 768350 h 3282950"/>
                  <a:gd name="connsiteX72" fmla="*/ 771525 w 3717925"/>
                  <a:gd name="connsiteY72" fmla="*/ 679450 h 3282950"/>
                  <a:gd name="connsiteX73" fmla="*/ 768350 w 3717925"/>
                  <a:gd name="connsiteY73" fmla="*/ 615950 h 3282950"/>
                  <a:gd name="connsiteX74" fmla="*/ 733425 w 3717925"/>
                  <a:gd name="connsiteY74" fmla="*/ 612775 h 3282950"/>
                  <a:gd name="connsiteX75" fmla="*/ 736600 w 3717925"/>
                  <a:gd name="connsiteY75" fmla="*/ 539750 h 3282950"/>
                  <a:gd name="connsiteX76" fmla="*/ 352425 w 3717925"/>
                  <a:gd name="connsiteY76" fmla="*/ 593725 h 3282950"/>
                  <a:gd name="connsiteX77" fmla="*/ 717550 w 3717925"/>
                  <a:gd name="connsiteY77" fmla="*/ 533400 h 3282950"/>
                  <a:gd name="connsiteX78" fmla="*/ 720725 w 3717925"/>
                  <a:gd name="connsiteY78" fmla="*/ 479425 h 3282950"/>
                  <a:gd name="connsiteX79" fmla="*/ 260350 w 3717925"/>
                  <a:gd name="connsiteY79" fmla="*/ 517525 h 3282950"/>
                  <a:gd name="connsiteX80" fmla="*/ 708025 w 3717925"/>
                  <a:gd name="connsiteY80" fmla="*/ 482600 h 3282950"/>
                  <a:gd name="connsiteX81" fmla="*/ 704850 w 3717925"/>
                  <a:gd name="connsiteY81" fmla="*/ 415925 h 3282950"/>
                  <a:gd name="connsiteX82" fmla="*/ 412750 w 3717925"/>
                  <a:gd name="connsiteY82" fmla="*/ 438150 h 3282950"/>
                  <a:gd name="connsiteX83" fmla="*/ 695325 w 3717925"/>
                  <a:gd name="connsiteY83" fmla="*/ 415925 h 3282950"/>
                  <a:gd name="connsiteX84" fmla="*/ 688975 w 3717925"/>
                  <a:gd name="connsiteY84" fmla="*/ 339725 h 3282950"/>
                  <a:gd name="connsiteX85" fmla="*/ 149225 w 3717925"/>
                  <a:gd name="connsiteY85" fmla="*/ 422275 h 3282950"/>
                  <a:gd name="connsiteX86" fmla="*/ 673100 w 3717925"/>
                  <a:gd name="connsiteY86" fmla="*/ 333375 h 3282950"/>
                  <a:gd name="connsiteX87" fmla="*/ 679450 w 3717925"/>
                  <a:gd name="connsiteY87" fmla="*/ 298450 h 3282950"/>
                  <a:gd name="connsiteX88" fmla="*/ 187325 w 3717925"/>
                  <a:gd name="connsiteY88" fmla="*/ 396875 h 3282950"/>
                  <a:gd name="connsiteX89" fmla="*/ 673100 w 3717925"/>
                  <a:gd name="connsiteY89" fmla="*/ 295275 h 3282950"/>
                  <a:gd name="connsiteX90" fmla="*/ 673100 w 3717925"/>
                  <a:gd name="connsiteY90" fmla="*/ 225425 h 3282950"/>
                  <a:gd name="connsiteX91" fmla="*/ 28575 w 3717925"/>
                  <a:gd name="connsiteY91" fmla="*/ 307975 h 3282950"/>
                  <a:gd name="connsiteX92" fmla="*/ 654050 w 3717925"/>
                  <a:gd name="connsiteY92" fmla="*/ 225425 h 3282950"/>
                  <a:gd name="connsiteX93" fmla="*/ 657225 w 3717925"/>
                  <a:gd name="connsiteY93" fmla="*/ 161925 h 3282950"/>
                  <a:gd name="connsiteX94" fmla="*/ 0 w 3717925"/>
                  <a:gd name="connsiteY94" fmla="*/ 254000 h 3282950"/>
                  <a:gd name="connsiteX95" fmla="*/ 647700 w 3717925"/>
                  <a:gd name="connsiteY95" fmla="*/ 161925 h 3282950"/>
                  <a:gd name="connsiteX96" fmla="*/ 647700 w 3717925"/>
                  <a:gd name="connsiteY96" fmla="*/ 133350 h 3282950"/>
                  <a:gd name="connsiteX97" fmla="*/ 158750 w 3717925"/>
                  <a:gd name="connsiteY97" fmla="*/ 158750 h 3282950"/>
                  <a:gd name="connsiteX98" fmla="*/ 638175 w 3717925"/>
                  <a:gd name="connsiteY98" fmla="*/ 136525 h 3282950"/>
                  <a:gd name="connsiteX99" fmla="*/ 641350 w 3717925"/>
                  <a:gd name="connsiteY99" fmla="*/ 104775 h 3282950"/>
                  <a:gd name="connsiteX100" fmla="*/ 238125 w 3717925"/>
                  <a:gd name="connsiteY100" fmla="*/ 117475 h 3282950"/>
                  <a:gd name="connsiteX101" fmla="*/ 631825 w 3717925"/>
                  <a:gd name="connsiteY101" fmla="*/ 104775 h 3282950"/>
                  <a:gd name="connsiteX102" fmla="*/ 638175 w 3717925"/>
                  <a:gd name="connsiteY102" fmla="*/ 76200 h 3282950"/>
                  <a:gd name="connsiteX103" fmla="*/ 130175 w 3717925"/>
                  <a:gd name="connsiteY103" fmla="*/ 92075 h 3282950"/>
                  <a:gd name="connsiteX104" fmla="*/ 619125 w 3717925"/>
                  <a:gd name="connsiteY104" fmla="*/ 73025 h 3282950"/>
                  <a:gd name="connsiteX105" fmla="*/ 622300 w 3717925"/>
                  <a:gd name="connsiteY105" fmla="*/ 38100 h 3282950"/>
                  <a:gd name="connsiteX106" fmla="*/ 25400 w 3717925"/>
                  <a:gd name="connsiteY106" fmla="*/ 73025 h 3282950"/>
                  <a:gd name="connsiteX107" fmla="*/ 615950 w 3717925"/>
                  <a:gd name="connsiteY107" fmla="*/ 31750 h 3282950"/>
                  <a:gd name="connsiteX108" fmla="*/ 615950 w 3717925"/>
                  <a:gd name="connsiteY108" fmla="*/ 0 h 3282950"/>
                  <a:gd name="connsiteX109" fmla="*/ 587375 w 3717925"/>
                  <a:gd name="connsiteY109" fmla="*/ 0 h 3282950"/>
                  <a:gd name="connsiteX0" fmla="*/ 3717925 w 3717925"/>
                  <a:gd name="connsiteY0" fmla="*/ 3282950 h 3282950"/>
                  <a:gd name="connsiteX1" fmla="*/ 2355850 w 3717925"/>
                  <a:gd name="connsiteY1" fmla="*/ 3279775 h 3282950"/>
                  <a:gd name="connsiteX2" fmla="*/ 2352675 w 3717925"/>
                  <a:gd name="connsiteY2" fmla="*/ 3124200 h 3282950"/>
                  <a:gd name="connsiteX3" fmla="*/ 2159000 w 3717925"/>
                  <a:gd name="connsiteY3" fmla="*/ 3127375 h 3282950"/>
                  <a:gd name="connsiteX4" fmla="*/ 2165350 w 3717925"/>
                  <a:gd name="connsiteY4" fmla="*/ 3035300 h 3282950"/>
                  <a:gd name="connsiteX5" fmla="*/ 2044700 w 3717925"/>
                  <a:gd name="connsiteY5" fmla="*/ 3035300 h 3282950"/>
                  <a:gd name="connsiteX6" fmla="*/ 2041525 w 3717925"/>
                  <a:gd name="connsiteY6" fmla="*/ 2870200 h 3282950"/>
                  <a:gd name="connsiteX7" fmla="*/ 1809750 w 3717925"/>
                  <a:gd name="connsiteY7" fmla="*/ 2870200 h 3282950"/>
                  <a:gd name="connsiteX8" fmla="*/ 1809750 w 3717925"/>
                  <a:gd name="connsiteY8" fmla="*/ 2813050 h 3282950"/>
                  <a:gd name="connsiteX9" fmla="*/ 1736725 w 3717925"/>
                  <a:gd name="connsiteY9" fmla="*/ 2816225 h 3282950"/>
                  <a:gd name="connsiteX10" fmla="*/ 1739900 w 3717925"/>
                  <a:gd name="connsiteY10" fmla="*/ 2762250 h 3282950"/>
                  <a:gd name="connsiteX11" fmla="*/ 1708150 w 3717925"/>
                  <a:gd name="connsiteY11" fmla="*/ 2762250 h 3282950"/>
                  <a:gd name="connsiteX12" fmla="*/ 1711325 w 3717925"/>
                  <a:gd name="connsiteY12" fmla="*/ 2644775 h 3282950"/>
                  <a:gd name="connsiteX13" fmla="*/ 1679575 w 3717925"/>
                  <a:gd name="connsiteY13" fmla="*/ 2651125 h 3282950"/>
                  <a:gd name="connsiteX14" fmla="*/ 1682750 w 3717925"/>
                  <a:gd name="connsiteY14" fmla="*/ 2593975 h 3282950"/>
                  <a:gd name="connsiteX15" fmla="*/ 1644650 w 3717925"/>
                  <a:gd name="connsiteY15" fmla="*/ 2597150 h 3282950"/>
                  <a:gd name="connsiteX16" fmla="*/ 1647825 w 3717925"/>
                  <a:gd name="connsiteY16" fmla="*/ 2536825 h 3282950"/>
                  <a:gd name="connsiteX17" fmla="*/ 1587500 w 3717925"/>
                  <a:gd name="connsiteY17" fmla="*/ 2536825 h 3282950"/>
                  <a:gd name="connsiteX18" fmla="*/ 1590675 w 3717925"/>
                  <a:gd name="connsiteY18" fmla="*/ 2489200 h 3282950"/>
                  <a:gd name="connsiteX19" fmla="*/ 1530350 w 3717925"/>
                  <a:gd name="connsiteY19" fmla="*/ 2492375 h 3282950"/>
                  <a:gd name="connsiteX20" fmla="*/ 1536700 w 3717925"/>
                  <a:gd name="connsiteY20" fmla="*/ 2444750 h 3282950"/>
                  <a:gd name="connsiteX21" fmla="*/ 1501775 w 3717925"/>
                  <a:gd name="connsiteY21" fmla="*/ 2444750 h 3282950"/>
                  <a:gd name="connsiteX22" fmla="*/ 1514475 w 3717925"/>
                  <a:gd name="connsiteY22" fmla="*/ 2400300 h 3282950"/>
                  <a:gd name="connsiteX23" fmla="*/ 1450975 w 3717925"/>
                  <a:gd name="connsiteY23" fmla="*/ 2397125 h 3282950"/>
                  <a:gd name="connsiteX24" fmla="*/ 1457325 w 3717925"/>
                  <a:gd name="connsiteY24" fmla="*/ 2346325 h 3282950"/>
                  <a:gd name="connsiteX25" fmla="*/ 1409700 w 3717925"/>
                  <a:gd name="connsiteY25" fmla="*/ 2349500 h 3282950"/>
                  <a:gd name="connsiteX26" fmla="*/ 1409700 w 3717925"/>
                  <a:gd name="connsiteY26" fmla="*/ 2279650 h 3282950"/>
                  <a:gd name="connsiteX27" fmla="*/ 1368425 w 3717925"/>
                  <a:gd name="connsiteY27" fmla="*/ 2276475 h 3282950"/>
                  <a:gd name="connsiteX28" fmla="*/ 1381125 w 3717925"/>
                  <a:gd name="connsiteY28" fmla="*/ 2212975 h 3282950"/>
                  <a:gd name="connsiteX29" fmla="*/ 1343025 w 3717925"/>
                  <a:gd name="connsiteY29" fmla="*/ 2209800 h 3282950"/>
                  <a:gd name="connsiteX30" fmla="*/ 1349375 w 3717925"/>
                  <a:gd name="connsiteY30" fmla="*/ 2130425 h 3282950"/>
                  <a:gd name="connsiteX31" fmla="*/ 1349375 w 3717925"/>
                  <a:gd name="connsiteY31" fmla="*/ 2130425 h 3282950"/>
                  <a:gd name="connsiteX32" fmla="*/ 762000 w 3717925"/>
                  <a:gd name="connsiteY32" fmla="*/ 2365375 h 3282950"/>
                  <a:gd name="connsiteX33" fmla="*/ 1330325 w 3717925"/>
                  <a:gd name="connsiteY33" fmla="*/ 2124075 h 3282950"/>
                  <a:gd name="connsiteX34" fmla="*/ 1336675 w 3717925"/>
                  <a:gd name="connsiteY34" fmla="*/ 2035175 h 3282950"/>
                  <a:gd name="connsiteX35" fmla="*/ 1266825 w 3717925"/>
                  <a:gd name="connsiteY35" fmla="*/ 2035175 h 3282950"/>
                  <a:gd name="connsiteX36" fmla="*/ 1276350 w 3717925"/>
                  <a:gd name="connsiteY36" fmla="*/ 1958975 h 3282950"/>
                  <a:gd name="connsiteX37" fmla="*/ 1266825 w 3717925"/>
                  <a:gd name="connsiteY37" fmla="*/ 1933575 h 3282950"/>
                  <a:gd name="connsiteX38" fmla="*/ 866775 w 3717925"/>
                  <a:gd name="connsiteY38" fmla="*/ 2003425 h 3282950"/>
                  <a:gd name="connsiteX39" fmla="*/ 1247775 w 3717925"/>
                  <a:gd name="connsiteY39" fmla="*/ 1933575 h 3282950"/>
                  <a:gd name="connsiteX40" fmla="*/ 1254125 w 3717925"/>
                  <a:gd name="connsiteY40" fmla="*/ 1889125 h 3282950"/>
                  <a:gd name="connsiteX41" fmla="*/ 1254125 w 3717925"/>
                  <a:gd name="connsiteY41" fmla="*/ 1860550 h 3282950"/>
                  <a:gd name="connsiteX42" fmla="*/ 612775 w 3717925"/>
                  <a:gd name="connsiteY42" fmla="*/ 1930400 h 3282950"/>
                  <a:gd name="connsiteX43" fmla="*/ 1235075 w 3717925"/>
                  <a:gd name="connsiteY43" fmla="*/ 1863725 h 3282950"/>
                  <a:gd name="connsiteX44" fmla="*/ 1241425 w 3717925"/>
                  <a:gd name="connsiteY44" fmla="*/ 1831975 h 3282950"/>
                  <a:gd name="connsiteX45" fmla="*/ 1212850 w 3717925"/>
                  <a:gd name="connsiteY45" fmla="*/ 1828800 h 3282950"/>
                  <a:gd name="connsiteX46" fmla="*/ 1212850 w 3717925"/>
                  <a:gd name="connsiteY46" fmla="*/ 1774825 h 3282950"/>
                  <a:gd name="connsiteX47" fmla="*/ 1184275 w 3717925"/>
                  <a:gd name="connsiteY47" fmla="*/ 1774825 h 3282950"/>
                  <a:gd name="connsiteX48" fmla="*/ 1187450 w 3717925"/>
                  <a:gd name="connsiteY48" fmla="*/ 1736725 h 3282950"/>
                  <a:gd name="connsiteX49" fmla="*/ 1146175 w 3717925"/>
                  <a:gd name="connsiteY49" fmla="*/ 1733550 h 3282950"/>
                  <a:gd name="connsiteX50" fmla="*/ 1152525 w 3717925"/>
                  <a:gd name="connsiteY50" fmla="*/ 1673225 h 3282950"/>
                  <a:gd name="connsiteX51" fmla="*/ 1152525 w 3717925"/>
                  <a:gd name="connsiteY51" fmla="*/ 1673225 h 3282950"/>
                  <a:gd name="connsiteX52" fmla="*/ 730250 w 3717925"/>
                  <a:gd name="connsiteY52" fmla="*/ 1758950 h 3282950"/>
                  <a:gd name="connsiteX53" fmla="*/ 1123950 w 3717925"/>
                  <a:gd name="connsiteY53" fmla="*/ 1670050 h 3282950"/>
                  <a:gd name="connsiteX54" fmla="*/ 1127125 w 3717925"/>
                  <a:gd name="connsiteY54" fmla="*/ 1593850 h 3282950"/>
                  <a:gd name="connsiteX55" fmla="*/ 1095375 w 3717925"/>
                  <a:gd name="connsiteY55" fmla="*/ 1593850 h 3282950"/>
                  <a:gd name="connsiteX56" fmla="*/ 1057275 w 3717925"/>
                  <a:gd name="connsiteY56" fmla="*/ 1409700 h 3282950"/>
                  <a:gd name="connsiteX57" fmla="*/ 1031875 w 3717925"/>
                  <a:gd name="connsiteY57" fmla="*/ 1292225 h 3282950"/>
                  <a:gd name="connsiteX58" fmla="*/ 1031875 w 3717925"/>
                  <a:gd name="connsiteY58" fmla="*/ 1292225 h 3282950"/>
                  <a:gd name="connsiteX59" fmla="*/ 984250 w 3717925"/>
                  <a:gd name="connsiteY59" fmla="*/ 1266825 h 3282950"/>
                  <a:gd name="connsiteX60" fmla="*/ 952500 w 3717925"/>
                  <a:gd name="connsiteY60" fmla="*/ 1184275 h 3282950"/>
                  <a:gd name="connsiteX61" fmla="*/ 955675 w 3717925"/>
                  <a:gd name="connsiteY61" fmla="*/ 1095375 h 3282950"/>
                  <a:gd name="connsiteX62" fmla="*/ 863600 w 3717925"/>
                  <a:gd name="connsiteY62" fmla="*/ 1095375 h 3282950"/>
                  <a:gd name="connsiteX63" fmla="*/ 873125 w 3717925"/>
                  <a:gd name="connsiteY63" fmla="*/ 1047750 h 3282950"/>
                  <a:gd name="connsiteX64" fmla="*/ 425450 w 3717925"/>
                  <a:gd name="connsiteY64" fmla="*/ 1114425 h 3282950"/>
                  <a:gd name="connsiteX65" fmla="*/ 860425 w 3717925"/>
                  <a:gd name="connsiteY65" fmla="*/ 1047750 h 3282950"/>
                  <a:gd name="connsiteX66" fmla="*/ 863600 w 3717925"/>
                  <a:gd name="connsiteY66" fmla="*/ 958850 h 3282950"/>
                  <a:gd name="connsiteX67" fmla="*/ 476250 w 3717925"/>
                  <a:gd name="connsiteY67" fmla="*/ 1028700 h 3282950"/>
                  <a:gd name="connsiteX68" fmla="*/ 841375 w 3717925"/>
                  <a:gd name="connsiteY68" fmla="*/ 955675 h 3282950"/>
                  <a:gd name="connsiteX69" fmla="*/ 844550 w 3717925"/>
                  <a:gd name="connsiteY69" fmla="*/ 892175 h 3282950"/>
                  <a:gd name="connsiteX70" fmla="*/ 784225 w 3717925"/>
                  <a:gd name="connsiteY70" fmla="*/ 892175 h 3282950"/>
                  <a:gd name="connsiteX71" fmla="*/ 787400 w 3717925"/>
                  <a:gd name="connsiteY71" fmla="*/ 768350 h 3282950"/>
                  <a:gd name="connsiteX72" fmla="*/ 771525 w 3717925"/>
                  <a:gd name="connsiteY72" fmla="*/ 679450 h 3282950"/>
                  <a:gd name="connsiteX73" fmla="*/ 768350 w 3717925"/>
                  <a:gd name="connsiteY73" fmla="*/ 615950 h 3282950"/>
                  <a:gd name="connsiteX74" fmla="*/ 733425 w 3717925"/>
                  <a:gd name="connsiteY74" fmla="*/ 612775 h 3282950"/>
                  <a:gd name="connsiteX75" fmla="*/ 736600 w 3717925"/>
                  <a:gd name="connsiteY75" fmla="*/ 539750 h 3282950"/>
                  <a:gd name="connsiteX76" fmla="*/ 352425 w 3717925"/>
                  <a:gd name="connsiteY76" fmla="*/ 593725 h 3282950"/>
                  <a:gd name="connsiteX77" fmla="*/ 717550 w 3717925"/>
                  <a:gd name="connsiteY77" fmla="*/ 533400 h 3282950"/>
                  <a:gd name="connsiteX78" fmla="*/ 720725 w 3717925"/>
                  <a:gd name="connsiteY78" fmla="*/ 479425 h 3282950"/>
                  <a:gd name="connsiteX79" fmla="*/ 260350 w 3717925"/>
                  <a:gd name="connsiteY79" fmla="*/ 517525 h 3282950"/>
                  <a:gd name="connsiteX80" fmla="*/ 708025 w 3717925"/>
                  <a:gd name="connsiteY80" fmla="*/ 482600 h 3282950"/>
                  <a:gd name="connsiteX81" fmla="*/ 704850 w 3717925"/>
                  <a:gd name="connsiteY81" fmla="*/ 415925 h 3282950"/>
                  <a:gd name="connsiteX82" fmla="*/ 412750 w 3717925"/>
                  <a:gd name="connsiteY82" fmla="*/ 438150 h 3282950"/>
                  <a:gd name="connsiteX83" fmla="*/ 695325 w 3717925"/>
                  <a:gd name="connsiteY83" fmla="*/ 415925 h 3282950"/>
                  <a:gd name="connsiteX84" fmla="*/ 688975 w 3717925"/>
                  <a:gd name="connsiteY84" fmla="*/ 339725 h 3282950"/>
                  <a:gd name="connsiteX85" fmla="*/ 149225 w 3717925"/>
                  <a:gd name="connsiteY85" fmla="*/ 422275 h 3282950"/>
                  <a:gd name="connsiteX86" fmla="*/ 673100 w 3717925"/>
                  <a:gd name="connsiteY86" fmla="*/ 333375 h 3282950"/>
                  <a:gd name="connsiteX87" fmla="*/ 679450 w 3717925"/>
                  <a:gd name="connsiteY87" fmla="*/ 298450 h 3282950"/>
                  <a:gd name="connsiteX88" fmla="*/ 187325 w 3717925"/>
                  <a:gd name="connsiteY88" fmla="*/ 396875 h 3282950"/>
                  <a:gd name="connsiteX89" fmla="*/ 673100 w 3717925"/>
                  <a:gd name="connsiteY89" fmla="*/ 295275 h 3282950"/>
                  <a:gd name="connsiteX90" fmla="*/ 673100 w 3717925"/>
                  <a:gd name="connsiteY90" fmla="*/ 225425 h 3282950"/>
                  <a:gd name="connsiteX91" fmla="*/ 28575 w 3717925"/>
                  <a:gd name="connsiteY91" fmla="*/ 307975 h 3282950"/>
                  <a:gd name="connsiteX92" fmla="*/ 654050 w 3717925"/>
                  <a:gd name="connsiteY92" fmla="*/ 225425 h 3282950"/>
                  <a:gd name="connsiteX93" fmla="*/ 657225 w 3717925"/>
                  <a:gd name="connsiteY93" fmla="*/ 161925 h 3282950"/>
                  <a:gd name="connsiteX94" fmla="*/ 0 w 3717925"/>
                  <a:gd name="connsiteY94" fmla="*/ 254000 h 3282950"/>
                  <a:gd name="connsiteX95" fmla="*/ 647700 w 3717925"/>
                  <a:gd name="connsiteY95" fmla="*/ 161925 h 3282950"/>
                  <a:gd name="connsiteX96" fmla="*/ 647700 w 3717925"/>
                  <a:gd name="connsiteY96" fmla="*/ 133350 h 3282950"/>
                  <a:gd name="connsiteX97" fmla="*/ 158750 w 3717925"/>
                  <a:gd name="connsiteY97" fmla="*/ 158750 h 3282950"/>
                  <a:gd name="connsiteX98" fmla="*/ 638175 w 3717925"/>
                  <a:gd name="connsiteY98" fmla="*/ 136525 h 3282950"/>
                  <a:gd name="connsiteX99" fmla="*/ 641350 w 3717925"/>
                  <a:gd name="connsiteY99" fmla="*/ 104775 h 3282950"/>
                  <a:gd name="connsiteX100" fmla="*/ 238125 w 3717925"/>
                  <a:gd name="connsiteY100" fmla="*/ 117475 h 3282950"/>
                  <a:gd name="connsiteX101" fmla="*/ 631825 w 3717925"/>
                  <a:gd name="connsiteY101" fmla="*/ 104775 h 3282950"/>
                  <a:gd name="connsiteX102" fmla="*/ 638175 w 3717925"/>
                  <a:gd name="connsiteY102" fmla="*/ 76200 h 3282950"/>
                  <a:gd name="connsiteX103" fmla="*/ 130175 w 3717925"/>
                  <a:gd name="connsiteY103" fmla="*/ 92075 h 3282950"/>
                  <a:gd name="connsiteX104" fmla="*/ 619125 w 3717925"/>
                  <a:gd name="connsiteY104" fmla="*/ 73025 h 3282950"/>
                  <a:gd name="connsiteX105" fmla="*/ 622300 w 3717925"/>
                  <a:gd name="connsiteY105" fmla="*/ 38100 h 3282950"/>
                  <a:gd name="connsiteX106" fmla="*/ 615950 w 3717925"/>
                  <a:gd name="connsiteY106" fmla="*/ 31750 h 3282950"/>
                  <a:gd name="connsiteX107" fmla="*/ 615950 w 3717925"/>
                  <a:gd name="connsiteY107" fmla="*/ 0 h 3282950"/>
                  <a:gd name="connsiteX108" fmla="*/ 587375 w 3717925"/>
                  <a:gd name="connsiteY108" fmla="*/ 0 h 3282950"/>
                  <a:gd name="connsiteX0" fmla="*/ 3717925 w 3717925"/>
                  <a:gd name="connsiteY0" fmla="*/ 3282950 h 3282950"/>
                  <a:gd name="connsiteX1" fmla="*/ 2355850 w 3717925"/>
                  <a:gd name="connsiteY1" fmla="*/ 3279775 h 3282950"/>
                  <a:gd name="connsiteX2" fmla="*/ 2352675 w 3717925"/>
                  <a:gd name="connsiteY2" fmla="*/ 3124200 h 3282950"/>
                  <a:gd name="connsiteX3" fmla="*/ 2159000 w 3717925"/>
                  <a:gd name="connsiteY3" fmla="*/ 3127375 h 3282950"/>
                  <a:gd name="connsiteX4" fmla="*/ 2165350 w 3717925"/>
                  <a:gd name="connsiteY4" fmla="*/ 3035300 h 3282950"/>
                  <a:gd name="connsiteX5" fmla="*/ 2044700 w 3717925"/>
                  <a:gd name="connsiteY5" fmla="*/ 3035300 h 3282950"/>
                  <a:gd name="connsiteX6" fmla="*/ 2041525 w 3717925"/>
                  <a:gd name="connsiteY6" fmla="*/ 2870200 h 3282950"/>
                  <a:gd name="connsiteX7" fmla="*/ 1809750 w 3717925"/>
                  <a:gd name="connsiteY7" fmla="*/ 2870200 h 3282950"/>
                  <a:gd name="connsiteX8" fmla="*/ 1809750 w 3717925"/>
                  <a:gd name="connsiteY8" fmla="*/ 2813050 h 3282950"/>
                  <a:gd name="connsiteX9" fmla="*/ 1736725 w 3717925"/>
                  <a:gd name="connsiteY9" fmla="*/ 2816225 h 3282950"/>
                  <a:gd name="connsiteX10" fmla="*/ 1739900 w 3717925"/>
                  <a:gd name="connsiteY10" fmla="*/ 2762250 h 3282950"/>
                  <a:gd name="connsiteX11" fmla="*/ 1708150 w 3717925"/>
                  <a:gd name="connsiteY11" fmla="*/ 2762250 h 3282950"/>
                  <a:gd name="connsiteX12" fmla="*/ 1711325 w 3717925"/>
                  <a:gd name="connsiteY12" fmla="*/ 2644775 h 3282950"/>
                  <a:gd name="connsiteX13" fmla="*/ 1679575 w 3717925"/>
                  <a:gd name="connsiteY13" fmla="*/ 2651125 h 3282950"/>
                  <a:gd name="connsiteX14" fmla="*/ 1682750 w 3717925"/>
                  <a:gd name="connsiteY14" fmla="*/ 2593975 h 3282950"/>
                  <a:gd name="connsiteX15" fmla="*/ 1644650 w 3717925"/>
                  <a:gd name="connsiteY15" fmla="*/ 2597150 h 3282950"/>
                  <a:gd name="connsiteX16" fmla="*/ 1647825 w 3717925"/>
                  <a:gd name="connsiteY16" fmla="*/ 2536825 h 3282950"/>
                  <a:gd name="connsiteX17" fmla="*/ 1587500 w 3717925"/>
                  <a:gd name="connsiteY17" fmla="*/ 2536825 h 3282950"/>
                  <a:gd name="connsiteX18" fmla="*/ 1590675 w 3717925"/>
                  <a:gd name="connsiteY18" fmla="*/ 2489200 h 3282950"/>
                  <a:gd name="connsiteX19" fmla="*/ 1530350 w 3717925"/>
                  <a:gd name="connsiteY19" fmla="*/ 2492375 h 3282950"/>
                  <a:gd name="connsiteX20" fmla="*/ 1536700 w 3717925"/>
                  <a:gd name="connsiteY20" fmla="*/ 2444750 h 3282950"/>
                  <a:gd name="connsiteX21" fmla="*/ 1501775 w 3717925"/>
                  <a:gd name="connsiteY21" fmla="*/ 2444750 h 3282950"/>
                  <a:gd name="connsiteX22" fmla="*/ 1514475 w 3717925"/>
                  <a:gd name="connsiteY22" fmla="*/ 2400300 h 3282950"/>
                  <a:gd name="connsiteX23" fmla="*/ 1450975 w 3717925"/>
                  <a:gd name="connsiteY23" fmla="*/ 2397125 h 3282950"/>
                  <a:gd name="connsiteX24" fmla="*/ 1457325 w 3717925"/>
                  <a:gd name="connsiteY24" fmla="*/ 2346325 h 3282950"/>
                  <a:gd name="connsiteX25" fmla="*/ 1409700 w 3717925"/>
                  <a:gd name="connsiteY25" fmla="*/ 2349500 h 3282950"/>
                  <a:gd name="connsiteX26" fmla="*/ 1409700 w 3717925"/>
                  <a:gd name="connsiteY26" fmla="*/ 2279650 h 3282950"/>
                  <a:gd name="connsiteX27" fmla="*/ 1368425 w 3717925"/>
                  <a:gd name="connsiteY27" fmla="*/ 2276475 h 3282950"/>
                  <a:gd name="connsiteX28" fmla="*/ 1381125 w 3717925"/>
                  <a:gd name="connsiteY28" fmla="*/ 2212975 h 3282950"/>
                  <a:gd name="connsiteX29" fmla="*/ 1343025 w 3717925"/>
                  <a:gd name="connsiteY29" fmla="*/ 2209800 h 3282950"/>
                  <a:gd name="connsiteX30" fmla="*/ 1349375 w 3717925"/>
                  <a:gd name="connsiteY30" fmla="*/ 2130425 h 3282950"/>
                  <a:gd name="connsiteX31" fmla="*/ 1349375 w 3717925"/>
                  <a:gd name="connsiteY31" fmla="*/ 2130425 h 3282950"/>
                  <a:gd name="connsiteX32" fmla="*/ 762000 w 3717925"/>
                  <a:gd name="connsiteY32" fmla="*/ 2365375 h 3282950"/>
                  <a:gd name="connsiteX33" fmla="*/ 1330325 w 3717925"/>
                  <a:gd name="connsiteY33" fmla="*/ 2124075 h 3282950"/>
                  <a:gd name="connsiteX34" fmla="*/ 1336675 w 3717925"/>
                  <a:gd name="connsiteY34" fmla="*/ 2035175 h 3282950"/>
                  <a:gd name="connsiteX35" fmla="*/ 1266825 w 3717925"/>
                  <a:gd name="connsiteY35" fmla="*/ 2035175 h 3282950"/>
                  <a:gd name="connsiteX36" fmla="*/ 1276350 w 3717925"/>
                  <a:gd name="connsiteY36" fmla="*/ 1958975 h 3282950"/>
                  <a:gd name="connsiteX37" fmla="*/ 1266825 w 3717925"/>
                  <a:gd name="connsiteY37" fmla="*/ 1933575 h 3282950"/>
                  <a:gd name="connsiteX38" fmla="*/ 866775 w 3717925"/>
                  <a:gd name="connsiteY38" fmla="*/ 2003425 h 3282950"/>
                  <a:gd name="connsiteX39" fmla="*/ 1247775 w 3717925"/>
                  <a:gd name="connsiteY39" fmla="*/ 1933575 h 3282950"/>
                  <a:gd name="connsiteX40" fmla="*/ 1254125 w 3717925"/>
                  <a:gd name="connsiteY40" fmla="*/ 1889125 h 3282950"/>
                  <a:gd name="connsiteX41" fmla="*/ 1254125 w 3717925"/>
                  <a:gd name="connsiteY41" fmla="*/ 1860550 h 3282950"/>
                  <a:gd name="connsiteX42" fmla="*/ 612775 w 3717925"/>
                  <a:gd name="connsiteY42" fmla="*/ 1930400 h 3282950"/>
                  <a:gd name="connsiteX43" fmla="*/ 1235075 w 3717925"/>
                  <a:gd name="connsiteY43" fmla="*/ 1863725 h 3282950"/>
                  <a:gd name="connsiteX44" fmla="*/ 1241425 w 3717925"/>
                  <a:gd name="connsiteY44" fmla="*/ 1831975 h 3282950"/>
                  <a:gd name="connsiteX45" fmla="*/ 1212850 w 3717925"/>
                  <a:gd name="connsiteY45" fmla="*/ 1828800 h 3282950"/>
                  <a:gd name="connsiteX46" fmla="*/ 1212850 w 3717925"/>
                  <a:gd name="connsiteY46" fmla="*/ 1774825 h 3282950"/>
                  <a:gd name="connsiteX47" fmla="*/ 1184275 w 3717925"/>
                  <a:gd name="connsiteY47" fmla="*/ 1774825 h 3282950"/>
                  <a:gd name="connsiteX48" fmla="*/ 1187450 w 3717925"/>
                  <a:gd name="connsiteY48" fmla="*/ 1736725 h 3282950"/>
                  <a:gd name="connsiteX49" fmla="*/ 1146175 w 3717925"/>
                  <a:gd name="connsiteY49" fmla="*/ 1733550 h 3282950"/>
                  <a:gd name="connsiteX50" fmla="*/ 1152525 w 3717925"/>
                  <a:gd name="connsiteY50" fmla="*/ 1673225 h 3282950"/>
                  <a:gd name="connsiteX51" fmla="*/ 1152525 w 3717925"/>
                  <a:gd name="connsiteY51" fmla="*/ 1673225 h 3282950"/>
                  <a:gd name="connsiteX52" fmla="*/ 730250 w 3717925"/>
                  <a:gd name="connsiteY52" fmla="*/ 1758950 h 3282950"/>
                  <a:gd name="connsiteX53" fmla="*/ 1123950 w 3717925"/>
                  <a:gd name="connsiteY53" fmla="*/ 1670050 h 3282950"/>
                  <a:gd name="connsiteX54" fmla="*/ 1127125 w 3717925"/>
                  <a:gd name="connsiteY54" fmla="*/ 1593850 h 3282950"/>
                  <a:gd name="connsiteX55" fmla="*/ 1095375 w 3717925"/>
                  <a:gd name="connsiteY55" fmla="*/ 1593850 h 3282950"/>
                  <a:gd name="connsiteX56" fmla="*/ 1057275 w 3717925"/>
                  <a:gd name="connsiteY56" fmla="*/ 1409700 h 3282950"/>
                  <a:gd name="connsiteX57" fmla="*/ 1031875 w 3717925"/>
                  <a:gd name="connsiteY57" fmla="*/ 1292225 h 3282950"/>
                  <a:gd name="connsiteX58" fmla="*/ 1031875 w 3717925"/>
                  <a:gd name="connsiteY58" fmla="*/ 1292225 h 3282950"/>
                  <a:gd name="connsiteX59" fmla="*/ 984250 w 3717925"/>
                  <a:gd name="connsiteY59" fmla="*/ 1266825 h 3282950"/>
                  <a:gd name="connsiteX60" fmla="*/ 952500 w 3717925"/>
                  <a:gd name="connsiteY60" fmla="*/ 1184275 h 3282950"/>
                  <a:gd name="connsiteX61" fmla="*/ 955675 w 3717925"/>
                  <a:gd name="connsiteY61" fmla="*/ 1095375 h 3282950"/>
                  <a:gd name="connsiteX62" fmla="*/ 863600 w 3717925"/>
                  <a:gd name="connsiteY62" fmla="*/ 1095375 h 3282950"/>
                  <a:gd name="connsiteX63" fmla="*/ 873125 w 3717925"/>
                  <a:gd name="connsiteY63" fmla="*/ 1047750 h 3282950"/>
                  <a:gd name="connsiteX64" fmla="*/ 425450 w 3717925"/>
                  <a:gd name="connsiteY64" fmla="*/ 1114425 h 3282950"/>
                  <a:gd name="connsiteX65" fmla="*/ 860425 w 3717925"/>
                  <a:gd name="connsiteY65" fmla="*/ 1047750 h 3282950"/>
                  <a:gd name="connsiteX66" fmla="*/ 863600 w 3717925"/>
                  <a:gd name="connsiteY66" fmla="*/ 958850 h 3282950"/>
                  <a:gd name="connsiteX67" fmla="*/ 476250 w 3717925"/>
                  <a:gd name="connsiteY67" fmla="*/ 1028700 h 3282950"/>
                  <a:gd name="connsiteX68" fmla="*/ 841375 w 3717925"/>
                  <a:gd name="connsiteY68" fmla="*/ 955675 h 3282950"/>
                  <a:gd name="connsiteX69" fmla="*/ 844550 w 3717925"/>
                  <a:gd name="connsiteY69" fmla="*/ 892175 h 3282950"/>
                  <a:gd name="connsiteX70" fmla="*/ 784225 w 3717925"/>
                  <a:gd name="connsiteY70" fmla="*/ 892175 h 3282950"/>
                  <a:gd name="connsiteX71" fmla="*/ 787400 w 3717925"/>
                  <a:gd name="connsiteY71" fmla="*/ 768350 h 3282950"/>
                  <a:gd name="connsiteX72" fmla="*/ 771525 w 3717925"/>
                  <a:gd name="connsiteY72" fmla="*/ 679450 h 3282950"/>
                  <a:gd name="connsiteX73" fmla="*/ 768350 w 3717925"/>
                  <a:gd name="connsiteY73" fmla="*/ 615950 h 3282950"/>
                  <a:gd name="connsiteX74" fmla="*/ 733425 w 3717925"/>
                  <a:gd name="connsiteY74" fmla="*/ 612775 h 3282950"/>
                  <a:gd name="connsiteX75" fmla="*/ 736600 w 3717925"/>
                  <a:gd name="connsiteY75" fmla="*/ 539750 h 3282950"/>
                  <a:gd name="connsiteX76" fmla="*/ 352425 w 3717925"/>
                  <a:gd name="connsiteY76" fmla="*/ 593725 h 3282950"/>
                  <a:gd name="connsiteX77" fmla="*/ 717550 w 3717925"/>
                  <a:gd name="connsiteY77" fmla="*/ 533400 h 3282950"/>
                  <a:gd name="connsiteX78" fmla="*/ 720725 w 3717925"/>
                  <a:gd name="connsiteY78" fmla="*/ 479425 h 3282950"/>
                  <a:gd name="connsiteX79" fmla="*/ 260350 w 3717925"/>
                  <a:gd name="connsiteY79" fmla="*/ 517525 h 3282950"/>
                  <a:gd name="connsiteX80" fmla="*/ 708025 w 3717925"/>
                  <a:gd name="connsiteY80" fmla="*/ 482600 h 3282950"/>
                  <a:gd name="connsiteX81" fmla="*/ 704850 w 3717925"/>
                  <a:gd name="connsiteY81" fmla="*/ 415925 h 3282950"/>
                  <a:gd name="connsiteX82" fmla="*/ 412750 w 3717925"/>
                  <a:gd name="connsiteY82" fmla="*/ 438150 h 3282950"/>
                  <a:gd name="connsiteX83" fmla="*/ 695325 w 3717925"/>
                  <a:gd name="connsiteY83" fmla="*/ 415925 h 3282950"/>
                  <a:gd name="connsiteX84" fmla="*/ 688975 w 3717925"/>
                  <a:gd name="connsiteY84" fmla="*/ 339725 h 3282950"/>
                  <a:gd name="connsiteX85" fmla="*/ 149225 w 3717925"/>
                  <a:gd name="connsiteY85" fmla="*/ 422275 h 3282950"/>
                  <a:gd name="connsiteX86" fmla="*/ 673100 w 3717925"/>
                  <a:gd name="connsiteY86" fmla="*/ 333375 h 3282950"/>
                  <a:gd name="connsiteX87" fmla="*/ 679450 w 3717925"/>
                  <a:gd name="connsiteY87" fmla="*/ 298450 h 3282950"/>
                  <a:gd name="connsiteX88" fmla="*/ 187325 w 3717925"/>
                  <a:gd name="connsiteY88" fmla="*/ 396875 h 3282950"/>
                  <a:gd name="connsiteX89" fmla="*/ 673100 w 3717925"/>
                  <a:gd name="connsiteY89" fmla="*/ 295275 h 3282950"/>
                  <a:gd name="connsiteX90" fmla="*/ 673100 w 3717925"/>
                  <a:gd name="connsiteY90" fmla="*/ 225425 h 3282950"/>
                  <a:gd name="connsiteX91" fmla="*/ 28575 w 3717925"/>
                  <a:gd name="connsiteY91" fmla="*/ 307975 h 3282950"/>
                  <a:gd name="connsiteX92" fmla="*/ 654050 w 3717925"/>
                  <a:gd name="connsiteY92" fmla="*/ 225425 h 3282950"/>
                  <a:gd name="connsiteX93" fmla="*/ 657225 w 3717925"/>
                  <a:gd name="connsiteY93" fmla="*/ 161925 h 3282950"/>
                  <a:gd name="connsiteX94" fmla="*/ 0 w 3717925"/>
                  <a:gd name="connsiteY94" fmla="*/ 254000 h 3282950"/>
                  <a:gd name="connsiteX95" fmla="*/ 647700 w 3717925"/>
                  <a:gd name="connsiteY95" fmla="*/ 161925 h 3282950"/>
                  <a:gd name="connsiteX96" fmla="*/ 647700 w 3717925"/>
                  <a:gd name="connsiteY96" fmla="*/ 133350 h 3282950"/>
                  <a:gd name="connsiteX97" fmla="*/ 158750 w 3717925"/>
                  <a:gd name="connsiteY97" fmla="*/ 158750 h 3282950"/>
                  <a:gd name="connsiteX98" fmla="*/ 638175 w 3717925"/>
                  <a:gd name="connsiteY98" fmla="*/ 136525 h 3282950"/>
                  <a:gd name="connsiteX99" fmla="*/ 641350 w 3717925"/>
                  <a:gd name="connsiteY99" fmla="*/ 104775 h 3282950"/>
                  <a:gd name="connsiteX100" fmla="*/ 238125 w 3717925"/>
                  <a:gd name="connsiteY100" fmla="*/ 117475 h 3282950"/>
                  <a:gd name="connsiteX101" fmla="*/ 631825 w 3717925"/>
                  <a:gd name="connsiteY101" fmla="*/ 104775 h 3282950"/>
                  <a:gd name="connsiteX102" fmla="*/ 638175 w 3717925"/>
                  <a:gd name="connsiteY102" fmla="*/ 76200 h 3282950"/>
                  <a:gd name="connsiteX103" fmla="*/ 619125 w 3717925"/>
                  <a:gd name="connsiteY103" fmla="*/ 73025 h 3282950"/>
                  <a:gd name="connsiteX104" fmla="*/ 622300 w 3717925"/>
                  <a:gd name="connsiteY104" fmla="*/ 38100 h 3282950"/>
                  <a:gd name="connsiteX105" fmla="*/ 615950 w 3717925"/>
                  <a:gd name="connsiteY105" fmla="*/ 31750 h 3282950"/>
                  <a:gd name="connsiteX106" fmla="*/ 615950 w 3717925"/>
                  <a:gd name="connsiteY106" fmla="*/ 0 h 3282950"/>
                  <a:gd name="connsiteX107" fmla="*/ 587375 w 3717925"/>
                  <a:gd name="connsiteY107" fmla="*/ 0 h 3282950"/>
                  <a:gd name="connsiteX0" fmla="*/ 3717925 w 3717925"/>
                  <a:gd name="connsiteY0" fmla="*/ 3282950 h 3282950"/>
                  <a:gd name="connsiteX1" fmla="*/ 2355850 w 3717925"/>
                  <a:gd name="connsiteY1" fmla="*/ 3279775 h 3282950"/>
                  <a:gd name="connsiteX2" fmla="*/ 2352675 w 3717925"/>
                  <a:gd name="connsiteY2" fmla="*/ 3124200 h 3282950"/>
                  <a:gd name="connsiteX3" fmla="*/ 2159000 w 3717925"/>
                  <a:gd name="connsiteY3" fmla="*/ 3127375 h 3282950"/>
                  <a:gd name="connsiteX4" fmla="*/ 2165350 w 3717925"/>
                  <a:gd name="connsiteY4" fmla="*/ 3035300 h 3282950"/>
                  <a:gd name="connsiteX5" fmla="*/ 2044700 w 3717925"/>
                  <a:gd name="connsiteY5" fmla="*/ 3035300 h 3282950"/>
                  <a:gd name="connsiteX6" fmla="*/ 2041525 w 3717925"/>
                  <a:gd name="connsiteY6" fmla="*/ 2870200 h 3282950"/>
                  <a:gd name="connsiteX7" fmla="*/ 1809750 w 3717925"/>
                  <a:gd name="connsiteY7" fmla="*/ 2870200 h 3282950"/>
                  <a:gd name="connsiteX8" fmla="*/ 1809750 w 3717925"/>
                  <a:gd name="connsiteY8" fmla="*/ 2813050 h 3282950"/>
                  <a:gd name="connsiteX9" fmla="*/ 1736725 w 3717925"/>
                  <a:gd name="connsiteY9" fmla="*/ 2816225 h 3282950"/>
                  <a:gd name="connsiteX10" fmla="*/ 1739900 w 3717925"/>
                  <a:gd name="connsiteY10" fmla="*/ 2762250 h 3282950"/>
                  <a:gd name="connsiteX11" fmla="*/ 1708150 w 3717925"/>
                  <a:gd name="connsiteY11" fmla="*/ 2762250 h 3282950"/>
                  <a:gd name="connsiteX12" fmla="*/ 1711325 w 3717925"/>
                  <a:gd name="connsiteY12" fmla="*/ 2644775 h 3282950"/>
                  <a:gd name="connsiteX13" fmla="*/ 1679575 w 3717925"/>
                  <a:gd name="connsiteY13" fmla="*/ 2651125 h 3282950"/>
                  <a:gd name="connsiteX14" fmla="*/ 1682750 w 3717925"/>
                  <a:gd name="connsiteY14" fmla="*/ 2593975 h 3282950"/>
                  <a:gd name="connsiteX15" fmla="*/ 1644650 w 3717925"/>
                  <a:gd name="connsiteY15" fmla="*/ 2597150 h 3282950"/>
                  <a:gd name="connsiteX16" fmla="*/ 1647825 w 3717925"/>
                  <a:gd name="connsiteY16" fmla="*/ 2536825 h 3282950"/>
                  <a:gd name="connsiteX17" fmla="*/ 1587500 w 3717925"/>
                  <a:gd name="connsiteY17" fmla="*/ 2536825 h 3282950"/>
                  <a:gd name="connsiteX18" fmla="*/ 1590675 w 3717925"/>
                  <a:gd name="connsiteY18" fmla="*/ 2489200 h 3282950"/>
                  <a:gd name="connsiteX19" fmla="*/ 1530350 w 3717925"/>
                  <a:gd name="connsiteY19" fmla="*/ 2492375 h 3282950"/>
                  <a:gd name="connsiteX20" fmla="*/ 1536700 w 3717925"/>
                  <a:gd name="connsiteY20" fmla="*/ 2444750 h 3282950"/>
                  <a:gd name="connsiteX21" fmla="*/ 1501775 w 3717925"/>
                  <a:gd name="connsiteY21" fmla="*/ 2444750 h 3282950"/>
                  <a:gd name="connsiteX22" fmla="*/ 1514475 w 3717925"/>
                  <a:gd name="connsiteY22" fmla="*/ 2400300 h 3282950"/>
                  <a:gd name="connsiteX23" fmla="*/ 1450975 w 3717925"/>
                  <a:gd name="connsiteY23" fmla="*/ 2397125 h 3282950"/>
                  <a:gd name="connsiteX24" fmla="*/ 1457325 w 3717925"/>
                  <a:gd name="connsiteY24" fmla="*/ 2346325 h 3282950"/>
                  <a:gd name="connsiteX25" fmla="*/ 1409700 w 3717925"/>
                  <a:gd name="connsiteY25" fmla="*/ 2349500 h 3282950"/>
                  <a:gd name="connsiteX26" fmla="*/ 1409700 w 3717925"/>
                  <a:gd name="connsiteY26" fmla="*/ 2279650 h 3282950"/>
                  <a:gd name="connsiteX27" fmla="*/ 1368425 w 3717925"/>
                  <a:gd name="connsiteY27" fmla="*/ 2276475 h 3282950"/>
                  <a:gd name="connsiteX28" fmla="*/ 1381125 w 3717925"/>
                  <a:gd name="connsiteY28" fmla="*/ 2212975 h 3282950"/>
                  <a:gd name="connsiteX29" fmla="*/ 1343025 w 3717925"/>
                  <a:gd name="connsiteY29" fmla="*/ 2209800 h 3282950"/>
                  <a:gd name="connsiteX30" fmla="*/ 1349375 w 3717925"/>
                  <a:gd name="connsiteY30" fmla="*/ 2130425 h 3282950"/>
                  <a:gd name="connsiteX31" fmla="*/ 1349375 w 3717925"/>
                  <a:gd name="connsiteY31" fmla="*/ 2130425 h 3282950"/>
                  <a:gd name="connsiteX32" fmla="*/ 762000 w 3717925"/>
                  <a:gd name="connsiteY32" fmla="*/ 2365375 h 3282950"/>
                  <a:gd name="connsiteX33" fmla="*/ 1330325 w 3717925"/>
                  <a:gd name="connsiteY33" fmla="*/ 2124075 h 3282950"/>
                  <a:gd name="connsiteX34" fmla="*/ 1336675 w 3717925"/>
                  <a:gd name="connsiteY34" fmla="*/ 2035175 h 3282950"/>
                  <a:gd name="connsiteX35" fmla="*/ 1266825 w 3717925"/>
                  <a:gd name="connsiteY35" fmla="*/ 2035175 h 3282950"/>
                  <a:gd name="connsiteX36" fmla="*/ 1276350 w 3717925"/>
                  <a:gd name="connsiteY36" fmla="*/ 1958975 h 3282950"/>
                  <a:gd name="connsiteX37" fmla="*/ 1266825 w 3717925"/>
                  <a:gd name="connsiteY37" fmla="*/ 1933575 h 3282950"/>
                  <a:gd name="connsiteX38" fmla="*/ 866775 w 3717925"/>
                  <a:gd name="connsiteY38" fmla="*/ 2003425 h 3282950"/>
                  <a:gd name="connsiteX39" fmla="*/ 1247775 w 3717925"/>
                  <a:gd name="connsiteY39" fmla="*/ 1933575 h 3282950"/>
                  <a:gd name="connsiteX40" fmla="*/ 1254125 w 3717925"/>
                  <a:gd name="connsiteY40" fmla="*/ 1889125 h 3282950"/>
                  <a:gd name="connsiteX41" fmla="*/ 1254125 w 3717925"/>
                  <a:gd name="connsiteY41" fmla="*/ 1860550 h 3282950"/>
                  <a:gd name="connsiteX42" fmla="*/ 612775 w 3717925"/>
                  <a:gd name="connsiteY42" fmla="*/ 1930400 h 3282950"/>
                  <a:gd name="connsiteX43" fmla="*/ 1235075 w 3717925"/>
                  <a:gd name="connsiteY43" fmla="*/ 1863725 h 3282950"/>
                  <a:gd name="connsiteX44" fmla="*/ 1241425 w 3717925"/>
                  <a:gd name="connsiteY44" fmla="*/ 1831975 h 3282950"/>
                  <a:gd name="connsiteX45" fmla="*/ 1212850 w 3717925"/>
                  <a:gd name="connsiteY45" fmla="*/ 1828800 h 3282950"/>
                  <a:gd name="connsiteX46" fmla="*/ 1212850 w 3717925"/>
                  <a:gd name="connsiteY46" fmla="*/ 1774825 h 3282950"/>
                  <a:gd name="connsiteX47" fmla="*/ 1184275 w 3717925"/>
                  <a:gd name="connsiteY47" fmla="*/ 1774825 h 3282950"/>
                  <a:gd name="connsiteX48" fmla="*/ 1187450 w 3717925"/>
                  <a:gd name="connsiteY48" fmla="*/ 1736725 h 3282950"/>
                  <a:gd name="connsiteX49" fmla="*/ 1146175 w 3717925"/>
                  <a:gd name="connsiteY49" fmla="*/ 1733550 h 3282950"/>
                  <a:gd name="connsiteX50" fmla="*/ 1152525 w 3717925"/>
                  <a:gd name="connsiteY50" fmla="*/ 1673225 h 3282950"/>
                  <a:gd name="connsiteX51" fmla="*/ 1152525 w 3717925"/>
                  <a:gd name="connsiteY51" fmla="*/ 1673225 h 3282950"/>
                  <a:gd name="connsiteX52" fmla="*/ 730250 w 3717925"/>
                  <a:gd name="connsiteY52" fmla="*/ 1758950 h 3282950"/>
                  <a:gd name="connsiteX53" fmla="*/ 1123950 w 3717925"/>
                  <a:gd name="connsiteY53" fmla="*/ 1670050 h 3282950"/>
                  <a:gd name="connsiteX54" fmla="*/ 1127125 w 3717925"/>
                  <a:gd name="connsiteY54" fmla="*/ 1593850 h 3282950"/>
                  <a:gd name="connsiteX55" fmla="*/ 1095375 w 3717925"/>
                  <a:gd name="connsiteY55" fmla="*/ 1593850 h 3282950"/>
                  <a:gd name="connsiteX56" fmla="*/ 1057275 w 3717925"/>
                  <a:gd name="connsiteY56" fmla="*/ 1409700 h 3282950"/>
                  <a:gd name="connsiteX57" fmla="*/ 1031875 w 3717925"/>
                  <a:gd name="connsiteY57" fmla="*/ 1292225 h 3282950"/>
                  <a:gd name="connsiteX58" fmla="*/ 1031875 w 3717925"/>
                  <a:gd name="connsiteY58" fmla="*/ 1292225 h 3282950"/>
                  <a:gd name="connsiteX59" fmla="*/ 984250 w 3717925"/>
                  <a:gd name="connsiteY59" fmla="*/ 1266825 h 3282950"/>
                  <a:gd name="connsiteX60" fmla="*/ 952500 w 3717925"/>
                  <a:gd name="connsiteY60" fmla="*/ 1184275 h 3282950"/>
                  <a:gd name="connsiteX61" fmla="*/ 955675 w 3717925"/>
                  <a:gd name="connsiteY61" fmla="*/ 1095375 h 3282950"/>
                  <a:gd name="connsiteX62" fmla="*/ 863600 w 3717925"/>
                  <a:gd name="connsiteY62" fmla="*/ 1095375 h 3282950"/>
                  <a:gd name="connsiteX63" fmla="*/ 873125 w 3717925"/>
                  <a:gd name="connsiteY63" fmla="*/ 1047750 h 3282950"/>
                  <a:gd name="connsiteX64" fmla="*/ 425450 w 3717925"/>
                  <a:gd name="connsiteY64" fmla="*/ 1114425 h 3282950"/>
                  <a:gd name="connsiteX65" fmla="*/ 860425 w 3717925"/>
                  <a:gd name="connsiteY65" fmla="*/ 1047750 h 3282950"/>
                  <a:gd name="connsiteX66" fmla="*/ 863600 w 3717925"/>
                  <a:gd name="connsiteY66" fmla="*/ 958850 h 3282950"/>
                  <a:gd name="connsiteX67" fmla="*/ 476250 w 3717925"/>
                  <a:gd name="connsiteY67" fmla="*/ 1028700 h 3282950"/>
                  <a:gd name="connsiteX68" fmla="*/ 841375 w 3717925"/>
                  <a:gd name="connsiteY68" fmla="*/ 955675 h 3282950"/>
                  <a:gd name="connsiteX69" fmla="*/ 844550 w 3717925"/>
                  <a:gd name="connsiteY69" fmla="*/ 892175 h 3282950"/>
                  <a:gd name="connsiteX70" fmla="*/ 784225 w 3717925"/>
                  <a:gd name="connsiteY70" fmla="*/ 892175 h 3282950"/>
                  <a:gd name="connsiteX71" fmla="*/ 787400 w 3717925"/>
                  <a:gd name="connsiteY71" fmla="*/ 768350 h 3282950"/>
                  <a:gd name="connsiteX72" fmla="*/ 771525 w 3717925"/>
                  <a:gd name="connsiteY72" fmla="*/ 679450 h 3282950"/>
                  <a:gd name="connsiteX73" fmla="*/ 768350 w 3717925"/>
                  <a:gd name="connsiteY73" fmla="*/ 615950 h 3282950"/>
                  <a:gd name="connsiteX74" fmla="*/ 733425 w 3717925"/>
                  <a:gd name="connsiteY74" fmla="*/ 612775 h 3282950"/>
                  <a:gd name="connsiteX75" fmla="*/ 736600 w 3717925"/>
                  <a:gd name="connsiteY75" fmla="*/ 539750 h 3282950"/>
                  <a:gd name="connsiteX76" fmla="*/ 352425 w 3717925"/>
                  <a:gd name="connsiteY76" fmla="*/ 593725 h 3282950"/>
                  <a:gd name="connsiteX77" fmla="*/ 717550 w 3717925"/>
                  <a:gd name="connsiteY77" fmla="*/ 533400 h 3282950"/>
                  <a:gd name="connsiteX78" fmla="*/ 720725 w 3717925"/>
                  <a:gd name="connsiteY78" fmla="*/ 479425 h 3282950"/>
                  <a:gd name="connsiteX79" fmla="*/ 260350 w 3717925"/>
                  <a:gd name="connsiteY79" fmla="*/ 517525 h 3282950"/>
                  <a:gd name="connsiteX80" fmla="*/ 708025 w 3717925"/>
                  <a:gd name="connsiteY80" fmla="*/ 482600 h 3282950"/>
                  <a:gd name="connsiteX81" fmla="*/ 704850 w 3717925"/>
                  <a:gd name="connsiteY81" fmla="*/ 415925 h 3282950"/>
                  <a:gd name="connsiteX82" fmla="*/ 412750 w 3717925"/>
                  <a:gd name="connsiteY82" fmla="*/ 438150 h 3282950"/>
                  <a:gd name="connsiteX83" fmla="*/ 695325 w 3717925"/>
                  <a:gd name="connsiteY83" fmla="*/ 415925 h 3282950"/>
                  <a:gd name="connsiteX84" fmla="*/ 688975 w 3717925"/>
                  <a:gd name="connsiteY84" fmla="*/ 339725 h 3282950"/>
                  <a:gd name="connsiteX85" fmla="*/ 149225 w 3717925"/>
                  <a:gd name="connsiteY85" fmla="*/ 422275 h 3282950"/>
                  <a:gd name="connsiteX86" fmla="*/ 673100 w 3717925"/>
                  <a:gd name="connsiteY86" fmla="*/ 333375 h 3282950"/>
                  <a:gd name="connsiteX87" fmla="*/ 679450 w 3717925"/>
                  <a:gd name="connsiteY87" fmla="*/ 298450 h 3282950"/>
                  <a:gd name="connsiteX88" fmla="*/ 187325 w 3717925"/>
                  <a:gd name="connsiteY88" fmla="*/ 396875 h 3282950"/>
                  <a:gd name="connsiteX89" fmla="*/ 673100 w 3717925"/>
                  <a:gd name="connsiteY89" fmla="*/ 295275 h 3282950"/>
                  <a:gd name="connsiteX90" fmla="*/ 673100 w 3717925"/>
                  <a:gd name="connsiteY90" fmla="*/ 225425 h 3282950"/>
                  <a:gd name="connsiteX91" fmla="*/ 28575 w 3717925"/>
                  <a:gd name="connsiteY91" fmla="*/ 307975 h 3282950"/>
                  <a:gd name="connsiteX92" fmla="*/ 654050 w 3717925"/>
                  <a:gd name="connsiteY92" fmla="*/ 225425 h 3282950"/>
                  <a:gd name="connsiteX93" fmla="*/ 657225 w 3717925"/>
                  <a:gd name="connsiteY93" fmla="*/ 161925 h 3282950"/>
                  <a:gd name="connsiteX94" fmla="*/ 0 w 3717925"/>
                  <a:gd name="connsiteY94" fmla="*/ 254000 h 3282950"/>
                  <a:gd name="connsiteX95" fmla="*/ 647700 w 3717925"/>
                  <a:gd name="connsiteY95" fmla="*/ 161925 h 3282950"/>
                  <a:gd name="connsiteX96" fmla="*/ 647700 w 3717925"/>
                  <a:gd name="connsiteY96" fmla="*/ 133350 h 3282950"/>
                  <a:gd name="connsiteX97" fmla="*/ 158750 w 3717925"/>
                  <a:gd name="connsiteY97" fmla="*/ 158750 h 3282950"/>
                  <a:gd name="connsiteX98" fmla="*/ 638175 w 3717925"/>
                  <a:gd name="connsiteY98" fmla="*/ 136525 h 3282950"/>
                  <a:gd name="connsiteX99" fmla="*/ 641350 w 3717925"/>
                  <a:gd name="connsiteY99" fmla="*/ 104775 h 3282950"/>
                  <a:gd name="connsiteX100" fmla="*/ 631825 w 3717925"/>
                  <a:gd name="connsiteY100" fmla="*/ 104775 h 3282950"/>
                  <a:gd name="connsiteX101" fmla="*/ 638175 w 3717925"/>
                  <a:gd name="connsiteY101" fmla="*/ 76200 h 3282950"/>
                  <a:gd name="connsiteX102" fmla="*/ 619125 w 3717925"/>
                  <a:gd name="connsiteY102" fmla="*/ 73025 h 3282950"/>
                  <a:gd name="connsiteX103" fmla="*/ 622300 w 3717925"/>
                  <a:gd name="connsiteY103" fmla="*/ 38100 h 3282950"/>
                  <a:gd name="connsiteX104" fmla="*/ 615950 w 3717925"/>
                  <a:gd name="connsiteY104" fmla="*/ 31750 h 3282950"/>
                  <a:gd name="connsiteX105" fmla="*/ 615950 w 3717925"/>
                  <a:gd name="connsiteY105" fmla="*/ 0 h 3282950"/>
                  <a:gd name="connsiteX106" fmla="*/ 587375 w 3717925"/>
                  <a:gd name="connsiteY106" fmla="*/ 0 h 3282950"/>
                  <a:gd name="connsiteX0" fmla="*/ 3717925 w 3717925"/>
                  <a:gd name="connsiteY0" fmla="*/ 3282950 h 3282950"/>
                  <a:gd name="connsiteX1" fmla="*/ 2355850 w 3717925"/>
                  <a:gd name="connsiteY1" fmla="*/ 3279775 h 3282950"/>
                  <a:gd name="connsiteX2" fmla="*/ 2352675 w 3717925"/>
                  <a:gd name="connsiteY2" fmla="*/ 3124200 h 3282950"/>
                  <a:gd name="connsiteX3" fmla="*/ 2159000 w 3717925"/>
                  <a:gd name="connsiteY3" fmla="*/ 3127375 h 3282950"/>
                  <a:gd name="connsiteX4" fmla="*/ 2165350 w 3717925"/>
                  <a:gd name="connsiteY4" fmla="*/ 3035300 h 3282950"/>
                  <a:gd name="connsiteX5" fmla="*/ 2044700 w 3717925"/>
                  <a:gd name="connsiteY5" fmla="*/ 3035300 h 3282950"/>
                  <a:gd name="connsiteX6" fmla="*/ 2041525 w 3717925"/>
                  <a:gd name="connsiteY6" fmla="*/ 2870200 h 3282950"/>
                  <a:gd name="connsiteX7" fmla="*/ 1809750 w 3717925"/>
                  <a:gd name="connsiteY7" fmla="*/ 2870200 h 3282950"/>
                  <a:gd name="connsiteX8" fmla="*/ 1809750 w 3717925"/>
                  <a:gd name="connsiteY8" fmla="*/ 2813050 h 3282950"/>
                  <a:gd name="connsiteX9" fmla="*/ 1736725 w 3717925"/>
                  <a:gd name="connsiteY9" fmla="*/ 2816225 h 3282950"/>
                  <a:gd name="connsiteX10" fmla="*/ 1739900 w 3717925"/>
                  <a:gd name="connsiteY10" fmla="*/ 2762250 h 3282950"/>
                  <a:gd name="connsiteX11" fmla="*/ 1708150 w 3717925"/>
                  <a:gd name="connsiteY11" fmla="*/ 2762250 h 3282950"/>
                  <a:gd name="connsiteX12" fmla="*/ 1711325 w 3717925"/>
                  <a:gd name="connsiteY12" fmla="*/ 2644775 h 3282950"/>
                  <a:gd name="connsiteX13" fmla="*/ 1679575 w 3717925"/>
                  <a:gd name="connsiteY13" fmla="*/ 2651125 h 3282950"/>
                  <a:gd name="connsiteX14" fmla="*/ 1682750 w 3717925"/>
                  <a:gd name="connsiteY14" fmla="*/ 2593975 h 3282950"/>
                  <a:gd name="connsiteX15" fmla="*/ 1644650 w 3717925"/>
                  <a:gd name="connsiteY15" fmla="*/ 2597150 h 3282950"/>
                  <a:gd name="connsiteX16" fmla="*/ 1647825 w 3717925"/>
                  <a:gd name="connsiteY16" fmla="*/ 2536825 h 3282950"/>
                  <a:gd name="connsiteX17" fmla="*/ 1587500 w 3717925"/>
                  <a:gd name="connsiteY17" fmla="*/ 2536825 h 3282950"/>
                  <a:gd name="connsiteX18" fmla="*/ 1590675 w 3717925"/>
                  <a:gd name="connsiteY18" fmla="*/ 2489200 h 3282950"/>
                  <a:gd name="connsiteX19" fmla="*/ 1530350 w 3717925"/>
                  <a:gd name="connsiteY19" fmla="*/ 2492375 h 3282950"/>
                  <a:gd name="connsiteX20" fmla="*/ 1536700 w 3717925"/>
                  <a:gd name="connsiteY20" fmla="*/ 2444750 h 3282950"/>
                  <a:gd name="connsiteX21" fmla="*/ 1501775 w 3717925"/>
                  <a:gd name="connsiteY21" fmla="*/ 2444750 h 3282950"/>
                  <a:gd name="connsiteX22" fmla="*/ 1514475 w 3717925"/>
                  <a:gd name="connsiteY22" fmla="*/ 2400300 h 3282950"/>
                  <a:gd name="connsiteX23" fmla="*/ 1450975 w 3717925"/>
                  <a:gd name="connsiteY23" fmla="*/ 2397125 h 3282950"/>
                  <a:gd name="connsiteX24" fmla="*/ 1457325 w 3717925"/>
                  <a:gd name="connsiteY24" fmla="*/ 2346325 h 3282950"/>
                  <a:gd name="connsiteX25" fmla="*/ 1409700 w 3717925"/>
                  <a:gd name="connsiteY25" fmla="*/ 2349500 h 3282950"/>
                  <a:gd name="connsiteX26" fmla="*/ 1409700 w 3717925"/>
                  <a:gd name="connsiteY26" fmla="*/ 2279650 h 3282950"/>
                  <a:gd name="connsiteX27" fmla="*/ 1368425 w 3717925"/>
                  <a:gd name="connsiteY27" fmla="*/ 2276475 h 3282950"/>
                  <a:gd name="connsiteX28" fmla="*/ 1381125 w 3717925"/>
                  <a:gd name="connsiteY28" fmla="*/ 2212975 h 3282950"/>
                  <a:gd name="connsiteX29" fmla="*/ 1343025 w 3717925"/>
                  <a:gd name="connsiteY29" fmla="*/ 2209800 h 3282950"/>
                  <a:gd name="connsiteX30" fmla="*/ 1349375 w 3717925"/>
                  <a:gd name="connsiteY30" fmla="*/ 2130425 h 3282950"/>
                  <a:gd name="connsiteX31" fmla="*/ 1349375 w 3717925"/>
                  <a:gd name="connsiteY31" fmla="*/ 2130425 h 3282950"/>
                  <a:gd name="connsiteX32" fmla="*/ 762000 w 3717925"/>
                  <a:gd name="connsiteY32" fmla="*/ 2365375 h 3282950"/>
                  <a:gd name="connsiteX33" fmla="*/ 1330325 w 3717925"/>
                  <a:gd name="connsiteY33" fmla="*/ 2124075 h 3282950"/>
                  <a:gd name="connsiteX34" fmla="*/ 1336675 w 3717925"/>
                  <a:gd name="connsiteY34" fmla="*/ 2035175 h 3282950"/>
                  <a:gd name="connsiteX35" fmla="*/ 1266825 w 3717925"/>
                  <a:gd name="connsiteY35" fmla="*/ 2035175 h 3282950"/>
                  <a:gd name="connsiteX36" fmla="*/ 1276350 w 3717925"/>
                  <a:gd name="connsiteY36" fmla="*/ 1958975 h 3282950"/>
                  <a:gd name="connsiteX37" fmla="*/ 1266825 w 3717925"/>
                  <a:gd name="connsiteY37" fmla="*/ 1933575 h 3282950"/>
                  <a:gd name="connsiteX38" fmla="*/ 866775 w 3717925"/>
                  <a:gd name="connsiteY38" fmla="*/ 2003425 h 3282950"/>
                  <a:gd name="connsiteX39" fmla="*/ 1247775 w 3717925"/>
                  <a:gd name="connsiteY39" fmla="*/ 1933575 h 3282950"/>
                  <a:gd name="connsiteX40" fmla="*/ 1254125 w 3717925"/>
                  <a:gd name="connsiteY40" fmla="*/ 1889125 h 3282950"/>
                  <a:gd name="connsiteX41" fmla="*/ 1254125 w 3717925"/>
                  <a:gd name="connsiteY41" fmla="*/ 1860550 h 3282950"/>
                  <a:gd name="connsiteX42" fmla="*/ 612775 w 3717925"/>
                  <a:gd name="connsiteY42" fmla="*/ 1930400 h 3282950"/>
                  <a:gd name="connsiteX43" fmla="*/ 1235075 w 3717925"/>
                  <a:gd name="connsiteY43" fmla="*/ 1863725 h 3282950"/>
                  <a:gd name="connsiteX44" fmla="*/ 1241425 w 3717925"/>
                  <a:gd name="connsiteY44" fmla="*/ 1831975 h 3282950"/>
                  <a:gd name="connsiteX45" fmla="*/ 1212850 w 3717925"/>
                  <a:gd name="connsiteY45" fmla="*/ 1828800 h 3282950"/>
                  <a:gd name="connsiteX46" fmla="*/ 1212850 w 3717925"/>
                  <a:gd name="connsiteY46" fmla="*/ 1774825 h 3282950"/>
                  <a:gd name="connsiteX47" fmla="*/ 1184275 w 3717925"/>
                  <a:gd name="connsiteY47" fmla="*/ 1774825 h 3282950"/>
                  <a:gd name="connsiteX48" fmla="*/ 1187450 w 3717925"/>
                  <a:gd name="connsiteY48" fmla="*/ 1736725 h 3282950"/>
                  <a:gd name="connsiteX49" fmla="*/ 1146175 w 3717925"/>
                  <a:gd name="connsiteY49" fmla="*/ 1733550 h 3282950"/>
                  <a:gd name="connsiteX50" fmla="*/ 1152525 w 3717925"/>
                  <a:gd name="connsiteY50" fmla="*/ 1673225 h 3282950"/>
                  <a:gd name="connsiteX51" fmla="*/ 1152525 w 3717925"/>
                  <a:gd name="connsiteY51" fmla="*/ 1673225 h 3282950"/>
                  <a:gd name="connsiteX52" fmla="*/ 730250 w 3717925"/>
                  <a:gd name="connsiteY52" fmla="*/ 1758950 h 3282950"/>
                  <a:gd name="connsiteX53" fmla="*/ 1123950 w 3717925"/>
                  <a:gd name="connsiteY53" fmla="*/ 1670050 h 3282950"/>
                  <a:gd name="connsiteX54" fmla="*/ 1127125 w 3717925"/>
                  <a:gd name="connsiteY54" fmla="*/ 1593850 h 3282950"/>
                  <a:gd name="connsiteX55" fmla="*/ 1095375 w 3717925"/>
                  <a:gd name="connsiteY55" fmla="*/ 1593850 h 3282950"/>
                  <a:gd name="connsiteX56" fmla="*/ 1057275 w 3717925"/>
                  <a:gd name="connsiteY56" fmla="*/ 1409700 h 3282950"/>
                  <a:gd name="connsiteX57" fmla="*/ 1031875 w 3717925"/>
                  <a:gd name="connsiteY57" fmla="*/ 1292225 h 3282950"/>
                  <a:gd name="connsiteX58" fmla="*/ 1031875 w 3717925"/>
                  <a:gd name="connsiteY58" fmla="*/ 1292225 h 3282950"/>
                  <a:gd name="connsiteX59" fmla="*/ 984250 w 3717925"/>
                  <a:gd name="connsiteY59" fmla="*/ 1266825 h 3282950"/>
                  <a:gd name="connsiteX60" fmla="*/ 952500 w 3717925"/>
                  <a:gd name="connsiteY60" fmla="*/ 1184275 h 3282950"/>
                  <a:gd name="connsiteX61" fmla="*/ 955675 w 3717925"/>
                  <a:gd name="connsiteY61" fmla="*/ 1095375 h 3282950"/>
                  <a:gd name="connsiteX62" fmla="*/ 863600 w 3717925"/>
                  <a:gd name="connsiteY62" fmla="*/ 1095375 h 3282950"/>
                  <a:gd name="connsiteX63" fmla="*/ 873125 w 3717925"/>
                  <a:gd name="connsiteY63" fmla="*/ 1047750 h 3282950"/>
                  <a:gd name="connsiteX64" fmla="*/ 425450 w 3717925"/>
                  <a:gd name="connsiteY64" fmla="*/ 1114425 h 3282950"/>
                  <a:gd name="connsiteX65" fmla="*/ 860425 w 3717925"/>
                  <a:gd name="connsiteY65" fmla="*/ 1047750 h 3282950"/>
                  <a:gd name="connsiteX66" fmla="*/ 863600 w 3717925"/>
                  <a:gd name="connsiteY66" fmla="*/ 958850 h 3282950"/>
                  <a:gd name="connsiteX67" fmla="*/ 476250 w 3717925"/>
                  <a:gd name="connsiteY67" fmla="*/ 1028700 h 3282950"/>
                  <a:gd name="connsiteX68" fmla="*/ 841375 w 3717925"/>
                  <a:gd name="connsiteY68" fmla="*/ 955675 h 3282950"/>
                  <a:gd name="connsiteX69" fmla="*/ 844550 w 3717925"/>
                  <a:gd name="connsiteY69" fmla="*/ 892175 h 3282950"/>
                  <a:gd name="connsiteX70" fmla="*/ 784225 w 3717925"/>
                  <a:gd name="connsiteY70" fmla="*/ 892175 h 3282950"/>
                  <a:gd name="connsiteX71" fmla="*/ 787400 w 3717925"/>
                  <a:gd name="connsiteY71" fmla="*/ 768350 h 3282950"/>
                  <a:gd name="connsiteX72" fmla="*/ 771525 w 3717925"/>
                  <a:gd name="connsiteY72" fmla="*/ 679450 h 3282950"/>
                  <a:gd name="connsiteX73" fmla="*/ 768350 w 3717925"/>
                  <a:gd name="connsiteY73" fmla="*/ 615950 h 3282950"/>
                  <a:gd name="connsiteX74" fmla="*/ 733425 w 3717925"/>
                  <a:gd name="connsiteY74" fmla="*/ 612775 h 3282950"/>
                  <a:gd name="connsiteX75" fmla="*/ 736600 w 3717925"/>
                  <a:gd name="connsiteY75" fmla="*/ 539750 h 3282950"/>
                  <a:gd name="connsiteX76" fmla="*/ 352425 w 3717925"/>
                  <a:gd name="connsiteY76" fmla="*/ 593725 h 3282950"/>
                  <a:gd name="connsiteX77" fmla="*/ 717550 w 3717925"/>
                  <a:gd name="connsiteY77" fmla="*/ 533400 h 3282950"/>
                  <a:gd name="connsiteX78" fmla="*/ 720725 w 3717925"/>
                  <a:gd name="connsiteY78" fmla="*/ 479425 h 3282950"/>
                  <a:gd name="connsiteX79" fmla="*/ 260350 w 3717925"/>
                  <a:gd name="connsiteY79" fmla="*/ 517525 h 3282950"/>
                  <a:gd name="connsiteX80" fmla="*/ 708025 w 3717925"/>
                  <a:gd name="connsiteY80" fmla="*/ 482600 h 3282950"/>
                  <a:gd name="connsiteX81" fmla="*/ 704850 w 3717925"/>
                  <a:gd name="connsiteY81" fmla="*/ 415925 h 3282950"/>
                  <a:gd name="connsiteX82" fmla="*/ 412750 w 3717925"/>
                  <a:gd name="connsiteY82" fmla="*/ 438150 h 3282950"/>
                  <a:gd name="connsiteX83" fmla="*/ 695325 w 3717925"/>
                  <a:gd name="connsiteY83" fmla="*/ 415925 h 3282950"/>
                  <a:gd name="connsiteX84" fmla="*/ 688975 w 3717925"/>
                  <a:gd name="connsiteY84" fmla="*/ 339725 h 3282950"/>
                  <a:gd name="connsiteX85" fmla="*/ 149225 w 3717925"/>
                  <a:gd name="connsiteY85" fmla="*/ 422275 h 3282950"/>
                  <a:gd name="connsiteX86" fmla="*/ 673100 w 3717925"/>
                  <a:gd name="connsiteY86" fmla="*/ 333375 h 3282950"/>
                  <a:gd name="connsiteX87" fmla="*/ 679450 w 3717925"/>
                  <a:gd name="connsiteY87" fmla="*/ 298450 h 3282950"/>
                  <a:gd name="connsiteX88" fmla="*/ 187325 w 3717925"/>
                  <a:gd name="connsiteY88" fmla="*/ 396875 h 3282950"/>
                  <a:gd name="connsiteX89" fmla="*/ 673100 w 3717925"/>
                  <a:gd name="connsiteY89" fmla="*/ 295275 h 3282950"/>
                  <a:gd name="connsiteX90" fmla="*/ 673100 w 3717925"/>
                  <a:gd name="connsiteY90" fmla="*/ 225425 h 3282950"/>
                  <a:gd name="connsiteX91" fmla="*/ 28575 w 3717925"/>
                  <a:gd name="connsiteY91" fmla="*/ 307975 h 3282950"/>
                  <a:gd name="connsiteX92" fmla="*/ 654050 w 3717925"/>
                  <a:gd name="connsiteY92" fmla="*/ 225425 h 3282950"/>
                  <a:gd name="connsiteX93" fmla="*/ 657225 w 3717925"/>
                  <a:gd name="connsiteY93" fmla="*/ 161925 h 3282950"/>
                  <a:gd name="connsiteX94" fmla="*/ 0 w 3717925"/>
                  <a:gd name="connsiteY94" fmla="*/ 254000 h 3282950"/>
                  <a:gd name="connsiteX95" fmla="*/ 647700 w 3717925"/>
                  <a:gd name="connsiteY95" fmla="*/ 161925 h 3282950"/>
                  <a:gd name="connsiteX96" fmla="*/ 647700 w 3717925"/>
                  <a:gd name="connsiteY96" fmla="*/ 133350 h 3282950"/>
                  <a:gd name="connsiteX97" fmla="*/ 638175 w 3717925"/>
                  <a:gd name="connsiteY97" fmla="*/ 136525 h 3282950"/>
                  <a:gd name="connsiteX98" fmla="*/ 641350 w 3717925"/>
                  <a:gd name="connsiteY98" fmla="*/ 104775 h 3282950"/>
                  <a:gd name="connsiteX99" fmla="*/ 631825 w 3717925"/>
                  <a:gd name="connsiteY99" fmla="*/ 104775 h 3282950"/>
                  <a:gd name="connsiteX100" fmla="*/ 638175 w 3717925"/>
                  <a:gd name="connsiteY100" fmla="*/ 76200 h 3282950"/>
                  <a:gd name="connsiteX101" fmla="*/ 619125 w 3717925"/>
                  <a:gd name="connsiteY101" fmla="*/ 73025 h 3282950"/>
                  <a:gd name="connsiteX102" fmla="*/ 622300 w 3717925"/>
                  <a:gd name="connsiteY102" fmla="*/ 38100 h 3282950"/>
                  <a:gd name="connsiteX103" fmla="*/ 615950 w 3717925"/>
                  <a:gd name="connsiteY103" fmla="*/ 31750 h 3282950"/>
                  <a:gd name="connsiteX104" fmla="*/ 615950 w 3717925"/>
                  <a:gd name="connsiteY104" fmla="*/ 0 h 3282950"/>
                  <a:gd name="connsiteX105" fmla="*/ 587375 w 3717925"/>
                  <a:gd name="connsiteY105" fmla="*/ 0 h 3282950"/>
                  <a:gd name="connsiteX0" fmla="*/ 3689350 w 3689350"/>
                  <a:gd name="connsiteY0" fmla="*/ 3282950 h 3282950"/>
                  <a:gd name="connsiteX1" fmla="*/ 2327275 w 3689350"/>
                  <a:gd name="connsiteY1" fmla="*/ 3279775 h 3282950"/>
                  <a:gd name="connsiteX2" fmla="*/ 2324100 w 3689350"/>
                  <a:gd name="connsiteY2" fmla="*/ 3124200 h 3282950"/>
                  <a:gd name="connsiteX3" fmla="*/ 2130425 w 3689350"/>
                  <a:gd name="connsiteY3" fmla="*/ 3127375 h 3282950"/>
                  <a:gd name="connsiteX4" fmla="*/ 2136775 w 3689350"/>
                  <a:gd name="connsiteY4" fmla="*/ 3035300 h 3282950"/>
                  <a:gd name="connsiteX5" fmla="*/ 2016125 w 3689350"/>
                  <a:gd name="connsiteY5" fmla="*/ 3035300 h 3282950"/>
                  <a:gd name="connsiteX6" fmla="*/ 2012950 w 3689350"/>
                  <a:gd name="connsiteY6" fmla="*/ 2870200 h 3282950"/>
                  <a:gd name="connsiteX7" fmla="*/ 1781175 w 3689350"/>
                  <a:gd name="connsiteY7" fmla="*/ 2870200 h 3282950"/>
                  <a:gd name="connsiteX8" fmla="*/ 1781175 w 3689350"/>
                  <a:gd name="connsiteY8" fmla="*/ 2813050 h 3282950"/>
                  <a:gd name="connsiteX9" fmla="*/ 1708150 w 3689350"/>
                  <a:gd name="connsiteY9" fmla="*/ 2816225 h 3282950"/>
                  <a:gd name="connsiteX10" fmla="*/ 1711325 w 3689350"/>
                  <a:gd name="connsiteY10" fmla="*/ 2762250 h 3282950"/>
                  <a:gd name="connsiteX11" fmla="*/ 1679575 w 3689350"/>
                  <a:gd name="connsiteY11" fmla="*/ 2762250 h 3282950"/>
                  <a:gd name="connsiteX12" fmla="*/ 1682750 w 3689350"/>
                  <a:gd name="connsiteY12" fmla="*/ 2644775 h 3282950"/>
                  <a:gd name="connsiteX13" fmla="*/ 1651000 w 3689350"/>
                  <a:gd name="connsiteY13" fmla="*/ 2651125 h 3282950"/>
                  <a:gd name="connsiteX14" fmla="*/ 1654175 w 3689350"/>
                  <a:gd name="connsiteY14" fmla="*/ 2593975 h 3282950"/>
                  <a:gd name="connsiteX15" fmla="*/ 1616075 w 3689350"/>
                  <a:gd name="connsiteY15" fmla="*/ 2597150 h 3282950"/>
                  <a:gd name="connsiteX16" fmla="*/ 1619250 w 3689350"/>
                  <a:gd name="connsiteY16" fmla="*/ 2536825 h 3282950"/>
                  <a:gd name="connsiteX17" fmla="*/ 1558925 w 3689350"/>
                  <a:gd name="connsiteY17" fmla="*/ 2536825 h 3282950"/>
                  <a:gd name="connsiteX18" fmla="*/ 1562100 w 3689350"/>
                  <a:gd name="connsiteY18" fmla="*/ 2489200 h 3282950"/>
                  <a:gd name="connsiteX19" fmla="*/ 1501775 w 3689350"/>
                  <a:gd name="connsiteY19" fmla="*/ 2492375 h 3282950"/>
                  <a:gd name="connsiteX20" fmla="*/ 1508125 w 3689350"/>
                  <a:gd name="connsiteY20" fmla="*/ 2444750 h 3282950"/>
                  <a:gd name="connsiteX21" fmla="*/ 1473200 w 3689350"/>
                  <a:gd name="connsiteY21" fmla="*/ 2444750 h 3282950"/>
                  <a:gd name="connsiteX22" fmla="*/ 1485900 w 3689350"/>
                  <a:gd name="connsiteY22" fmla="*/ 2400300 h 3282950"/>
                  <a:gd name="connsiteX23" fmla="*/ 1422400 w 3689350"/>
                  <a:gd name="connsiteY23" fmla="*/ 2397125 h 3282950"/>
                  <a:gd name="connsiteX24" fmla="*/ 1428750 w 3689350"/>
                  <a:gd name="connsiteY24" fmla="*/ 2346325 h 3282950"/>
                  <a:gd name="connsiteX25" fmla="*/ 1381125 w 3689350"/>
                  <a:gd name="connsiteY25" fmla="*/ 2349500 h 3282950"/>
                  <a:gd name="connsiteX26" fmla="*/ 1381125 w 3689350"/>
                  <a:gd name="connsiteY26" fmla="*/ 2279650 h 3282950"/>
                  <a:gd name="connsiteX27" fmla="*/ 1339850 w 3689350"/>
                  <a:gd name="connsiteY27" fmla="*/ 2276475 h 3282950"/>
                  <a:gd name="connsiteX28" fmla="*/ 1352550 w 3689350"/>
                  <a:gd name="connsiteY28" fmla="*/ 2212975 h 3282950"/>
                  <a:gd name="connsiteX29" fmla="*/ 1314450 w 3689350"/>
                  <a:gd name="connsiteY29" fmla="*/ 2209800 h 3282950"/>
                  <a:gd name="connsiteX30" fmla="*/ 1320800 w 3689350"/>
                  <a:gd name="connsiteY30" fmla="*/ 2130425 h 3282950"/>
                  <a:gd name="connsiteX31" fmla="*/ 1320800 w 3689350"/>
                  <a:gd name="connsiteY31" fmla="*/ 2130425 h 3282950"/>
                  <a:gd name="connsiteX32" fmla="*/ 733425 w 3689350"/>
                  <a:gd name="connsiteY32" fmla="*/ 2365375 h 3282950"/>
                  <a:gd name="connsiteX33" fmla="*/ 1301750 w 3689350"/>
                  <a:gd name="connsiteY33" fmla="*/ 2124075 h 3282950"/>
                  <a:gd name="connsiteX34" fmla="*/ 1308100 w 3689350"/>
                  <a:gd name="connsiteY34" fmla="*/ 2035175 h 3282950"/>
                  <a:gd name="connsiteX35" fmla="*/ 1238250 w 3689350"/>
                  <a:gd name="connsiteY35" fmla="*/ 2035175 h 3282950"/>
                  <a:gd name="connsiteX36" fmla="*/ 1247775 w 3689350"/>
                  <a:gd name="connsiteY36" fmla="*/ 1958975 h 3282950"/>
                  <a:gd name="connsiteX37" fmla="*/ 1238250 w 3689350"/>
                  <a:gd name="connsiteY37" fmla="*/ 1933575 h 3282950"/>
                  <a:gd name="connsiteX38" fmla="*/ 838200 w 3689350"/>
                  <a:gd name="connsiteY38" fmla="*/ 2003425 h 3282950"/>
                  <a:gd name="connsiteX39" fmla="*/ 1219200 w 3689350"/>
                  <a:gd name="connsiteY39" fmla="*/ 1933575 h 3282950"/>
                  <a:gd name="connsiteX40" fmla="*/ 1225550 w 3689350"/>
                  <a:gd name="connsiteY40" fmla="*/ 1889125 h 3282950"/>
                  <a:gd name="connsiteX41" fmla="*/ 1225550 w 3689350"/>
                  <a:gd name="connsiteY41" fmla="*/ 1860550 h 3282950"/>
                  <a:gd name="connsiteX42" fmla="*/ 584200 w 3689350"/>
                  <a:gd name="connsiteY42" fmla="*/ 1930400 h 3282950"/>
                  <a:gd name="connsiteX43" fmla="*/ 1206500 w 3689350"/>
                  <a:gd name="connsiteY43" fmla="*/ 1863725 h 3282950"/>
                  <a:gd name="connsiteX44" fmla="*/ 1212850 w 3689350"/>
                  <a:gd name="connsiteY44" fmla="*/ 1831975 h 3282950"/>
                  <a:gd name="connsiteX45" fmla="*/ 1184275 w 3689350"/>
                  <a:gd name="connsiteY45" fmla="*/ 1828800 h 3282950"/>
                  <a:gd name="connsiteX46" fmla="*/ 1184275 w 3689350"/>
                  <a:gd name="connsiteY46" fmla="*/ 1774825 h 3282950"/>
                  <a:gd name="connsiteX47" fmla="*/ 1155700 w 3689350"/>
                  <a:gd name="connsiteY47" fmla="*/ 1774825 h 3282950"/>
                  <a:gd name="connsiteX48" fmla="*/ 1158875 w 3689350"/>
                  <a:gd name="connsiteY48" fmla="*/ 1736725 h 3282950"/>
                  <a:gd name="connsiteX49" fmla="*/ 1117600 w 3689350"/>
                  <a:gd name="connsiteY49" fmla="*/ 1733550 h 3282950"/>
                  <a:gd name="connsiteX50" fmla="*/ 1123950 w 3689350"/>
                  <a:gd name="connsiteY50" fmla="*/ 1673225 h 3282950"/>
                  <a:gd name="connsiteX51" fmla="*/ 1123950 w 3689350"/>
                  <a:gd name="connsiteY51" fmla="*/ 1673225 h 3282950"/>
                  <a:gd name="connsiteX52" fmla="*/ 701675 w 3689350"/>
                  <a:gd name="connsiteY52" fmla="*/ 1758950 h 3282950"/>
                  <a:gd name="connsiteX53" fmla="*/ 1095375 w 3689350"/>
                  <a:gd name="connsiteY53" fmla="*/ 1670050 h 3282950"/>
                  <a:gd name="connsiteX54" fmla="*/ 1098550 w 3689350"/>
                  <a:gd name="connsiteY54" fmla="*/ 1593850 h 3282950"/>
                  <a:gd name="connsiteX55" fmla="*/ 1066800 w 3689350"/>
                  <a:gd name="connsiteY55" fmla="*/ 1593850 h 3282950"/>
                  <a:gd name="connsiteX56" fmla="*/ 1028700 w 3689350"/>
                  <a:gd name="connsiteY56" fmla="*/ 1409700 h 3282950"/>
                  <a:gd name="connsiteX57" fmla="*/ 1003300 w 3689350"/>
                  <a:gd name="connsiteY57" fmla="*/ 1292225 h 3282950"/>
                  <a:gd name="connsiteX58" fmla="*/ 1003300 w 3689350"/>
                  <a:gd name="connsiteY58" fmla="*/ 1292225 h 3282950"/>
                  <a:gd name="connsiteX59" fmla="*/ 955675 w 3689350"/>
                  <a:gd name="connsiteY59" fmla="*/ 1266825 h 3282950"/>
                  <a:gd name="connsiteX60" fmla="*/ 923925 w 3689350"/>
                  <a:gd name="connsiteY60" fmla="*/ 1184275 h 3282950"/>
                  <a:gd name="connsiteX61" fmla="*/ 927100 w 3689350"/>
                  <a:gd name="connsiteY61" fmla="*/ 1095375 h 3282950"/>
                  <a:gd name="connsiteX62" fmla="*/ 835025 w 3689350"/>
                  <a:gd name="connsiteY62" fmla="*/ 1095375 h 3282950"/>
                  <a:gd name="connsiteX63" fmla="*/ 844550 w 3689350"/>
                  <a:gd name="connsiteY63" fmla="*/ 1047750 h 3282950"/>
                  <a:gd name="connsiteX64" fmla="*/ 396875 w 3689350"/>
                  <a:gd name="connsiteY64" fmla="*/ 1114425 h 3282950"/>
                  <a:gd name="connsiteX65" fmla="*/ 831850 w 3689350"/>
                  <a:gd name="connsiteY65" fmla="*/ 1047750 h 3282950"/>
                  <a:gd name="connsiteX66" fmla="*/ 835025 w 3689350"/>
                  <a:gd name="connsiteY66" fmla="*/ 958850 h 3282950"/>
                  <a:gd name="connsiteX67" fmla="*/ 447675 w 3689350"/>
                  <a:gd name="connsiteY67" fmla="*/ 1028700 h 3282950"/>
                  <a:gd name="connsiteX68" fmla="*/ 812800 w 3689350"/>
                  <a:gd name="connsiteY68" fmla="*/ 955675 h 3282950"/>
                  <a:gd name="connsiteX69" fmla="*/ 815975 w 3689350"/>
                  <a:gd name="connsiteY69" fmla="*/ 892175 h 3282950"/>
                  <a:gd name="connsiteX70" fmla="*/ 755650 w 3689350"/>
                  <a:gd name="connsiteY70" fmla="*/ 892175 h 3282950"/>
                  <a:gd name="connsiteX71" fmla="*/ 758825 w 3689350"/>
                  <a:gd name="connsiteY71" fmla="*/ 768350 h 3282950"/>
                  <a:gd name="connsiteX72" fmla="*/ 742950 w 3689350"/>
                  <a:gd name="connsiteY72" fmla="*/ 679450 h 3282950"/>
                  <a:gd name="connsiteX73" fmla="*/ 739775 w 3689350"/>
                  <a:gd name="connsiteY73" fmla="*/ 615950 h 3282950"/>
                  <a:gd name="connsiteX74" fmla="*/ 704850 w 3689350"/>
                  <a:gd name="connsiteY74" fmla="*/ 612775 h 3282950"/>
                  <a:gd name="connsiteX75" fmla="*/ 708025 w 3689350"/>
                  <a:gd name="connsiteY75" fmla="*/ 539750 h 3282950"/>
                  <a:gd name="connsiteX76" fmla="*/ 323850 w 3689350"/>
                  <a:gd name="connsiteY76" fmla="*/ 593725 h 3282950"/>
                  <a:gd name="connsiteX77" fmla="*/ 688975 w 3689350"/>
                  <a:gd name="connsiteY77" fmla="*/ 533400 h 3282950"/>
                  <a:gd name="connsiteX78" fmla="*/ 692150 w 3689350"/>
                  <a:gd name="connsiteY78" fmla="*/ 479425 h 3282950"/>
                  <a:gd name="connsiteX79" fmla="*/ 231775 w 3689350"/>
                  <a:gd name="connsiteY79" fmla="*/ 517525 h 3282950"/>
                  <a:gd name="connsiteX80" fmla="*/ 679450 w 3689350"/>
                  <a:gd name="connsiteY80" fmla="*/ 482600 h 3282950"/>
                  <a:gd name="connsiteX81" fmla="*/ 676275 w 3689350"/>
                  <a:gd name="connsiteY81" fmla="*/ 415925 h 3282950"/>
                  <a:gd name="connsiteX82" fmla="*/ 384175 w 3689350"/>
                  <a:gd name="connsiteY82" fmla="*/ 438150 h 3282950"/>
                  <a:gd name="connsiteX83" fmla="*/ 666750 w 3689350"/>
                  <a:gd name="connsiteY83" fmla="*/ 415925 h 3282950"/>
                  <a:gd name="connsiteX84" fmla="*/ 660400 w 3689350"/>
                  <a:gd name="connsiteY84" fmla="*/ 339725 h 3282950"/>
                  <a:gd name="connsiteX85" fmla="*/ 120650 w 3689350"/>
                  <a:gd name="connsiteY85" fmla="*/ 422275 h 3282950"/>
                  <a:gd name="connsiteX86" fmla="*/ 644525 w 3689350"/>
                  <a:gd name="connsiteY86" fmla="*/ 333375 h 3282950"/>
                  <a:gd name="connsiteX87" fmla="*/ 650875 w 3689350"/>
                  <a:gd name="connsiteY87" fmla="*/ 298450 h 3282950"/>
                  <a:gd name="connsiteX88" fmla="*/ 158750 w 3689350"/>
                  <a:gd name="connsiteY88" fmla="*/ 396875 h 3282950"/>
                  <a:gd name="connsiteX89" fmla="*/ 644525 w 3689350"/>
                  <a:gd name="connsiteY89" fmla="*/ 295275 h 3282950"/>
                  <a:gd name="connsiteX90" fmla="*/ 644525 w 3689350"/>
                  <a:gd name="connsiteY90" fmla="*/ 225425 h 3282950"/>
                  <a:gd name="connsiteX91" fmla="*/ 0 w 3689350"/>
                  <a:gd name="connsiteY91" fmla="*/ 307975 h 3282950"/>
                  <a:gd name="connsiteX92" fmla="*/ 625475 w 3689350"/>
                  <a:gd name="connsiteY92" fmla="*/ 225425 h 3282950"/>
                  <a:gd name="connsiteX93" fmla="*/ 628650 w 3689350"/>
                  <a:gd name="connsiteY93" fmla="*/ 161925 h 3282950"/>
                  <a:gd name="connsiteX94" fmla="*/ 619125 w 3689350"/>
                  <a:gd name="connsiteY94" fmla="*/ 161925 h 3282950"/>
                  <a:gd name="connsiteX95" fmla="*/ 619125 w 3689350"/>
                  <a:gd name="connsiteY95" fmla="*/ 133350 h 3282950"/>
                  <a:gd name="connsiteX96" fmla="*/ 609600 w 3689350"/>
                  <a:gd name="connsiteY96" fmla="*/ 136525 h 3282950"/>
                  <a:gd name="connsiteX97" fmla="*/ 612775 w 3689350"/>
                  <a:gd name="connsiteY97" fmla="*/ 104775 h 3282950"/>
                  <a:gd name="connsiteX98" fmla="*/ 603250 w 3689350"/>
                  <a:gd name="connsiteY98" fmla="*/ 104775 h 3282950"/>
                  <a:gd name="connsiteX99" fmla="*/ 609600 w 3689350"/>
                  <a:gd name="connsiteY99" fmla="*/ 76200 h 3282950"/>
                  <a:gd name="connsiteX100" fmla="*/ 590550 w 3689350"/>
                  <a:gd name="connsiteY100" fmla="*/ 73025 h 3282950"/>
                  <a:gd name="connsiteX101" fmla="*/ 593725 w 3689350"/>
                  <a:gd name="connsiteY101" fmla="*/ 38100 h 3282950"/>
                  <a:gd name="connsiteX102" fmla="*/ 587375 w 3689350"/>
                  <a:gd name="connsiteY102" fmla="*/ 31750 h 3282950"/>
                  <a:gd name="connsiteX103" fmla="*/ 587375 w 3689350"/>
                  <a:gd name="connsiteY103" fmla="*/ 0 h 3282950"/>
                  <a:gd name="connsiteX104" fmla="*/ 558800 w 3689350"/>
                  <a:gd name="connsiteY104" fmla="*/ 0 h 3282950"/>
                  <a:gd name="connsiteX0" fmla="*/ 3568700 w 3568700"/>
                  <a:gd name="connsiteY0" fmla="*/ 3282950 h 3282950"/>
                  <a:gd name="connsiteX1" fmla="*/ 2206625 w 3568700"/>
                  <a:gd name="connsiteY1" fmla="*/ 3279775 h 3282950"/>
                  <a:gd name="connsiteX2" fmla="*/ 2203450 w 3568700"/>
                  <a:gd name="connsiteY2" fmla="*/ 3124200 h 3282950"/>
                  <a:gd name="connsiteX3" fmla="*/ 2009775 w 3568700"/>
                  <a:gd name="connsiteY3" fmla="*/ 3127375 h 3282950"/>
                  <a:gd name="connsiteX4" fmla="*/ 2016125 w 3568700"/>
                  <a:gd name="connsiteY4" fmla="*/ 3035300 h 3282950"/>
                  <a:gd name="connsiteX5" fmla="*/ 1895475 w 3568700"/>
                  <a:gd name="connsiteY5" fmla="*/ 3035300 h 3282950"/>
                  <a:gd name="connsiteX6" fmla="*/ 1892300 w 3568700"/>
                  <a:gd name="connsiteY6" fmla="*/ 2870200 h 3282950"/>
                  <a:gd name="connsiteX7" fmla="*/ 1660525 w 3568700"/>
                  <a:gd name="connsiteY7" fmla="*/ 2870200 h 3282950"/>
                  <a:gd name="connsiteX8" fmla="*/ 1660525 w 3568700"/>
                  <a:gd name="connsiteY8" fmla="*/ 2813050 h 3282950"/>
                  <a:gd name="connsiteX9" fmla="*/ 1587500 w 3568700"/>
                  <a:gd name="connsiteY9" fmla="*/ 2816225 h 3282950"/>
                  <a:gd name="connsiteX10" fmla="*/ 1590675 w 3568700"/>
                  <a:gd name="connsiteY10" fmla="*/ 2762250 h 3282950"/>
                  <a:gd name="connsiteX11" fmla="*/ 1558925 w 3568700"/>
                  <a:gd name="connsiteY11" fmla="*/ 2762250 h 3282950"/>
                  <a:gd name="connsiteX12" fmla="*/ 1562100 w 3568700"/>
                  <a:gd name="connsiteY12" fmla="*/ 2644775 h 3282950"/>
                  <a:gd name="connsiteX13" fmla="*/ 1530350 w 3568700"/>
                  <a:gd name="connsiteY13" fmla="*/ 2651125 h 3282950"/>
                  <a:gd name="connsiteX14" fmla="*/ 1533525 w 3568700"/>
                  <a:gd name="connsiteY14" fmla="*/ 2593975 h 3282950"/>
                  <a:gd name="connsiteX15" fmla="*/ 1495425 w 3568700"/>
                  <a:gd name="connsiteY15" fmla="*/ 2597150 h 3282950"/>
                  <a:gd name="connsiteX16" fmla="*/ 1498600 w 3568700"/>
                  <a:gd name="connsiteY16" fmla="*/ 2536825 h 3282950"/>
                  <a:gd name="connsiteX17" fmla="*/ 1438275 w 3568700"/>
                  <a:gd name="connsiteY17" fmla="*/ 2536825 h 3282950"/>
                  <a:gd name="connsiteX18" fmla="*/ 1441450 w 3568700"/>
                  <a:gd name="connsiteY18" fmla="*/ 2489200 h 3282950"/>
                  <a:gd name="connsiteX19" fmla="*/ 1381125 w 3568700"/>
                  <a:gd name="connsiteY19" fmla="*/ 2492375 h 3282950"/>
                  <a:gd name="connsiteX20" fmla="*/ 1387475 w 3568700"/>
                  <a:gd name="connsiteY20" fmla="*/ 2444750 h 3282950"/>
                  <a:gd name="connsiteX21" fmla="*/ 1352550 w 3568700"/>
                  <a:gd name="connsiteY21" fmla="*/ 2444750 h 3282950"/>
                  <a:gd name="connsiteX22" fmla="*/ 1365250 w 3568700"/>
                  <a:gd name="connsiteY22" fmla="*/ 2400300 h 3282950"/>
                  <a:gd name="connsiteX23" fmla="*/ 1301750 w 3568700"/>
                  <a:gd name="connsiteY23" fmla="*/ 2397125 h 3282950"/>
                  <a:gd name="connsiteX24" fmla="*/ 1308100 w 3568700"/>
                  <a:gd name="connsiteY24" fmla="*/ 2346325 h 3282950"/>
                  <a:gd name="connsiteX25" fmla="*/ 1260475 w 3568700"/>
                  <a:gd name="connsiteY25" fmla="*/ 2349500 h 3282950"/>
                  <a:gd name="connsiteX26" fmla="*/ 1260475 w 3568700"/>
                  <a:gd name="connsiteY26" fmla="*/ 2279650 h 3282950"/>
                  <a:gd name="connsiteX27" fmla="*/ 1219200 w 3568700"/>
                  <a:gd name="connsiteY27" fmla="*/ 2276475 h 3282950"/>
                  <a:gd name="connsiteX28" fmla="*/ 1231900 w 3568700"/>
                  <a:gd name="connsiteY28" fmla="*/ 2212975 h 3282950"/>
                  <a:gd name="connsiteX29" fmla="*/ 1193800 w 3568700"/>
                  <a:gd name="connsiteY29" fmla="*/ 2209800 h 3282950"/>
                  <a:gd name="connsiteX30" fmla="*/ 1200150 w 3568700"/>
                  <a:gd name="connsiteY30" fmla="*/ 2130425 h 3282950"/>
                  <a:gd name="connsiteX31" fmla="*/ 1200150 w 3568700"/>
                  <a:gd name="connsiteY31" fmla="*/ 2130425 h 3282950"/>
                  <a:gd name="connsiteX32" fmla="*/ 612775 w 3568700"/>
                  <a:gd name="connsiteY32" fmla="*/ 2365375 h 3282950"/>
                  <a:gd name="connsiteX33" fmla="*/ 1181100 w 3568700"/>
                  <a:gd name="connsiteY33" fmla="*/ 2124075 h 3282950"/>
                  <a:gd name="connsiteX34" fmla="*/ 1187450 w 3568700"/>
                  <a:gd name="connsiteY34" fmla="*/ 2035175 h 3282950"/>
                  <a:gd name="connsiteX35" fmla="*/ 1117600 w 3568700"/>
                  <a:gd name="connsiteY35" fmla="*/ 2035175 h 3282950"/>
                  <a:gd name="connsiteX36" fmla="*/ 1127125 w 3568700"/>
                  <a:gd name="connsiteY36" fmla="*/ 1958975 h 3282950"/>
                  <a:gd name="connsiteX37" fmla="*/ 1117600 w 3568700"/>
                  <a:gd name="connsiteY37" fmla="*/ 1933575 h 3282950"/>
                  <a:gd name="connsiteX38" fmla="*/ 717550 w 3568700"/>
                  <a:gd name="connsiteY38" fmla="*/ 2003425 h 3282950"/>
                  <a:gd name="connsiteX39" fmla="*/ 1098550 w 3568700"/>
                  <a:gd name="connsiteY39" fmla="*/ 1933575 h 3282950"/>
                  <a:gd name="connsiteX40" fmla="*/ 1104900 w 3568700"/>
                  <a:gd name="connsiteY40" fmla="*/ 1889125 h 3282950"/>
                  <a:gd name="connsiteX41" fmla="*/ 1104900 w 3568700"/>
                  <a:gd name="connsiteY41" fmla="*/ 1860550 h 3282950"/>
                  <a:gd name="connsiteX42" fmla="*/ 463550 w 3568700"/>
                  <a:gd name="connsiteY42" fmla="*/ 1930400 h 3282950"/>
                  <a:gd name="connsiteX43" fmla="*/ 1085850 w 3568700"/>
                  <a:gd name="connsiteY43" fmla="*/ 1863725 h 3282950"/>
                  <a:gd name="connsiteX44" fmla="*/ 1092200 w 3568700"/>
                  <a:gd name="connsiteY44" fmla="*/ 1831975 h 3282950"/>
                  <a:gd name="connsiteX45" fmla="*/ 1063625 w 3568700"/>
                  <a:gd name="connsiteY45" fmla="*/ 1828800 h 3282950"/>
                  <a:gd name="connsiteX46" fmla="*/ 1063625 w 3568700"/>
                  <a:gd name="connsiteY46" fmla="*/ 1774825 h 3282950"/>
                  <a:gd name="connsiteX47" fmla="*/ 1035050 w 3568700"/>
                  <a:gd name="connsiteY47" fmla="*/ 1774825 h 3282950"/>
                  <a:gd name="connsiteX48" fmla="*/ 1038225 w 3568700"/>
                  <a:gd name="connsiteY48" fmla="*/ 1736725 h 3282950"/>
                  <a:gd name="connsiteX49" fmla="*/ 996950 w 3568700"/>
                  <a:gd name="connsiteY49" fmla="*/ 1733550 h 3282950"/>
                  <a:gd name="connsiteX50" fmla="*/ 1003300 w 3568700"/>
                  <a:gd name="connsiteY50" fmla="*/ 1673225 h 3282950"/>
                  <a:gd name="connsiteX51" fmla="*/ 1003300 w 3568700"/>
                  <a:gd name="connsiteY51" fmla="*/ 1673225 h 3282950"/>
                  <a:gd name="connsiteX52" fmla="*/ 581025 w 3568700"/>
                  <a:gd name="connsiteY52" fmla="*/ 1758950 h 3282950"/>
                  <a:gd name="connsiteX53" fmla="*/ 974725 w 3568700"/>
                  <a:gd name="connsiteY53" fmla="*/ 1670050 h 3282950"/>
                  <a:gd name="connsiteX54" fmla="*/ 977900 w 3568700"/>
                  <a:gd name="connsiteY54" fmla="*/ 1593850 h 3282950"/>
                  <a:gd name="connsiteX55" fmla="*/ 946150 w 3568700"/>
                  <a:gd name="connsiteY55" fmla="*/ 1593850 h 3282950"/>
                  <a:gd name="connsiteX56" fmla="*/ 908050 w 3568700"/>
                  <a:gd name="connsiteY56" fmla="*/ 1409700 h 3282950"/>
                  <a:gd name="connsiteX57" fmla="*/ 882650 w 3568700"/>
                  <a:gd name="connsiteY57" fmla="*/ 1292225 h 3282950"/>
                  <a:gd name="connsiteX58" fmla="*/ 882650 w 3568700"/>
                  <a:gd name="connsiteY58" fmla="*/ 1292225 h 3282950"/>
                  <a:gd name="connsiteX59" fmla="*/ 835025 w 3568700"/>
                  <a:gd name="connsiteY59" fmla="*/ 1266825 h 3282950"/>
                  <a:gd name="connsiteX60" fmla="*/ 803275 w 3568700"/>
                  <a:gd name="connsiteY60" fmla="*/ 1184275 h 3282950"/>
                  <a:gd name="connsiteX61" fmla="*/ 806450 w 3568700"/>
                  <a:gd name="connsiteY61" fmla="*/ 1095375 h 3282950"/>
                  <a:gd name="connsiteX62" fmla="*/ 714375 w 3568700"/>
                  <a:gd name="connsiteY62" fmla="*/ 1095375 h 3282950"/>
                  <a:gd name="connsiteX63" fmla="*/ 723900 w 3568700"/>
                  <a:gd name="connsiteY63" fmla="*/ 1047750 h 3282950"/>
                  <a:gd name="connsiteX64" fmla="*/ 276225 w 3568700"/>
                  <a:gd name="connsiteY64" fmla="*/ 1114425 h 3282950"/>
                  <a:gd name="connsiteX65" fmla="*/ 711200 w 3568700"/>
                  <a:gd name="connsiteY65" fmla="*/ 1047750 h 3282950"/>
                  <a:gd name="connsiteX66" fmla="*/ 714375 w 3568700"/>
                  <a:gd name="connsiteY66" fmla="*/ 958850 h 3282950"/>
                  <a:gd name="connsiteX67" fmla="*/ 327025 w 3568700"/>
                  <a:gd name="connsiteY67" fmla="*/ 1028700 h 3282950"/>
                  <a:gd name="connsiteX68" fmla="*/ 692150 w 3568700"/>
                  <a:gd name="connsiteY68" fmla="*/ 955675 h 3282950"/>
                  <a:gd name="connsiteX69" fmla="*/ 695325 w 3568700"/>
                  <a:gd name="connsiteY69" fmla="*/ 892175 h 3282950"/>
                  <a:gd name="connsiteX70" fmla="*/ 635000 w 3568700"/>
                  <a:gd name="connsiteY70" fmla="*/ 892175 h 3282950"/>
                  <a:gd name="connsiteX71" fmla="*/ 638175 w 3568700"/>
                  <a:gd name="connsiteY71" fmla="*/ 768350 h 3282950"/>
                  <a:gd name="connsiteX72" fmla="*/ 622300 w 3568700"/>
                  <a:gd name="connsiteY72" fmla="*/ 679450 h 3282950"/>
                  <a:gd name="connsiteX73" fmla="*/ 619125 w 3568700"/>
                  <a:gd name="connsiteY73" fmla="*/ 615950 h 3282950"/>
                  <a:gd name="connsiteX74" fmla="*/ 584200 w 3568700"/>
                  <a:gd name="connsiteY74" fmla="*/ 612775 h 3282950"/>
                  <a:gd name="connsiteX75" fmla="*/ 587375 w 3568700"/>
                  <a:gd name="connsiteY75" fmla="*/ 539750 h 3282950"/>
                  <a:gd name="connsiteX76" fmla="*/ 203200 w 3568700"/>
                  <a:gd name="connsiteY76" fmla="*/ 593725 h 3282950"/>
                  <a:gd name="connsiteX77" fmla="*/ 568325 w 3568700"/>
                  <a:gd name="connsiteY77" fmla="*/ 533400 h 3282950"/>
                  <a:gd name="connsiteX78" fmla="*/ 571500 w 3568700"/>
                  <a:gd name="connsiteY78" fmla="*/ 479425 h 3282950"/>
                  <a:gd name="connsiteX79" fmla="*/ 111125 w 3568700"/>
                  <a:gd name="connsiteY79" fmla="*/ 517525 h 3282950"/>
                  <a:gd name="connsiteX80" fmla="*/ 558800 w 3568700"/>
                  <a:gd name="connsiteY80" fmla="*/ 482600 h 3282950"/>
                  <a:gd name="connsiteX81" fmla="*/ 555625 w 3568700"/>
                  <a:gd name="connsiteY81" fmla="*/ 415925 h 3282950"/>
                  <a:gd name="connsiteX82" fmla="*/ 263525 w 3568700"/>
                  <a:gd name="connsiteY82" fmla="*/ 438150 h 3282950"/>
                  <a:gd name="connsiteX83" fmla="*/ 546100 w 3568700"/>
                  <a:gd name="connsiteY83" fmla="*/ 415925 h 3282950"/>
                  <a:gd name="connsiteX84" fmla="*/ 539750 w 3568700"/>
                  <a:gd name="connsiteY84" fmla="*/ 339725 h 3282950"/>
                  <a:gd name="connsiteX85" fmla="*/ 0 w 3568700"/>
                  <a:gd name="connsiteY85" fmla="*/ 422275 h 3282950"/>
                  <a:gd name="connsiteX86" fmla="*/ 523875 w 3568700"/>
                  <a:gd name="connsiteY86" fmla="*/ 333375 h 3282950"/>
                  <a:gd name="connsiteX87" fmla="*/ 530225 w 3568700"/>
                  <a:gd name="connsiteY87" fmla="*/ 298450 h 3282950"/>
                  <a:gd name="connsiteX88" fmla="*/ 38100 w 3568700"/>
                  <a:gd name="connsiteY88" fmla="*/ 396875 h 3282950"/>
                  <a:gd name="connsiteX89" fmla="*/ 523875 w 3568700"/>
                  <a:gd name="connsiteY89" fmla="*/ 295275 h 3282950"/>
                  <a:gd name="connsiteX90" fmla="*/ 523875 w 3568700"/>
                  <a:gd name="connsiteY90" fmla="*/ 225425 h 3282950"/>
                  <a:gd name="connsiteX91" fmla="*/ 504825 w 3568700"/>
                  <a:gd name="connsiteY91" fmla="*/ 225425 h 3282950"/>
                  <a:gd name="connsiteX92" fmla="*/ 508000 w 3568700"/>
                  <a:gd name="connsiteY92" fmla="*/ 161925 h 3282950"/>
                  <a:gd name="connsiteX93" fmla="*/ 498475 w 3568700"/>
                  <a:gd name="connsiteY93" fmla="*/ 161925 h 3282950"/>
                  <a:gd name="connsiteX94" fmla="*/ 498475 w 3568700"/>
                  <a:gd name="connsiteY94" fmla="*/ 133350 h 3282950"/>
                  <a:gd name="connsiteX95" fmla="*/ 488950 w 3568700"/>
                  <a:gd name="connsiteY95" fmla="*/ 136525 h 3282950"/>
                  <a:gd name="connsiteX96" fmla="*/ 492125 w 3568700"/>
                  <a:gd name="connsiteY96" fmla="*/ 104775 h 3282950"/>
                  <a:gd name="connsiteX97" fmla="*/ 482600 w 3568700"/>
                  <a:gd name="connsiteY97" fmla="*/ 104775 h 3282950"/>
                  <a:gd name="connsiteX98" fmla="*/ 488950 w 3568700"/>
                  <a:gd name="connsiteY98" fmla="*/ 76200 h 3282950"/>
                  <a:gd name="connsiteX99" fmla="*/ 469900 w 3568700"/>
                  <a:gd name="connsiteY99" fmla="*/ 73025 h 3282950"/>
                  <a:gd name="connsiteX100" fmla="*/ 473075 w 3568700"/>
                  <a:gd name="connsiteY100" fmla="*/ 38100 h 3282950"/>
                  <a:gd name="connsiteX101" fmla="*/ 466725 w 3568700"/>
                  <a:gd name="connsiteY101" fmla="*/ 31750 h 3282950"/>
                  <a:gd name="connsiteX102" fmla="*/ 466725 w 3568700"/>
                  <a:gd name="connsiteY102" fmla="*/ 0 h 3282950"/>
                  <a:gd name="connsiteX103" fmla="*/ 438150 w 3568700"/>
                  <a:gd name="connsiteY103" fmla="*/ 0 h 3282950"/>
                  <a:gd name="connsiteX0" fmla="*/ 3568700 w 3568700"/>
                  <a:gd name="connsiteY0" fmla="*/ 3282950 h 3282950"/>
                  <a:gd name="connsiteX1" fmla="*/ 2206625 w 3568700"/>
                  <a:gd name="connsiteY1" fmla="*/ 3279775 h 3282950"/>
                  <a:gd name="connsiteX2" fmla="*/ 2203450 w 3568700"/>
                  <a:gd name="connsiteY2" fmla="*/ 3124200 h 3282950"/>
                  <a:gd name="connsiteX3" fmla="*/ 2009775 w 3568700"/>
                  <a:gd name="connsiteY3" fmla="*/ 3127375 h 3282950"/>
                  <a:gd name="connsiteX4" fmla="*/ 2016125 w 3568700"/>
                  <a:gd name="connsiteY4" fmla="*/ 3035300 h 3282950"/>
                  <a:gd name="connsiteX5" fmla="*/ 1895475 w 3568700"/>
                  <a:gd name="connsiteY5" fmla="*/ 3035300 h 3282950"/>
                  <a:gd name="connsiteX6" fmla="*/ 1892300 w 3568700"/>
                  <a:gd name="connsiteY6" fmla="*/ 2870200 h 3282950"/>
                  <a:gd name="connsiteX7" fmla="*/ 1660525 w 3568700"/>
                  <a:gd name="connsiteY7" fmla="*/ 2870200 h 3282950"/>
                  <a:gd name="connsiteX8" fmla="*/ 1660525 w 3568700"/>
                  <a:gd name="connsiteY8" fmla="*/ 2813050 h 3282950"/>
                  <a:gd name="connsiteX9" fmla="*/ 1587500 w 3568700"/>
                  <a:gd name="connsiteY9" fmla="*/ 2816225 h 3282950"/>
                  <a:gd name="connsiteX10" fmla="*/ 1590675 w 3568700"/>
                  <a:gd name="connsiteY10" fmla="*/ 2762250 h 3282950"/>
                  <a:gd name="connsiteX11" fmla="*/ 1558925 w 3568700"/>
                  <a:gd name="connsiteY11" fmla="*/ 2762250 h 3282950"/>
                  <a:gd name="connsiteX12" fmla="*/ 1562100 w 3568700"/>
                  <a:gd name="connsiteY12" fmla="*/ 2644775 h 3282950"/>
                  <a:gd name="connsiteX13" fmla="*/ 1530350 w 3568700"/>
                  <a:gd name="connsiteY13" fmla="*/ 2651125 h 3282950"/>
                  <a:gd name="connsiteX14" fmla="*/ 1533525 w 3568700"/>
                  <a:gd name="connsiteY14" fmla="*/ 2593975 h 3282950"/>
                  <a:gd name="connsiteX15" fmla="*/ 1495425 w 3568700"/>
                  <a:gd name="connsiteY15" fmla="*/ 2597150 h 3282950"/>
                  <a:gd name="connsiteX16" fmla="*/ 1498600 w 3568700"/>
                  <a:gd name="connsiteY16" fmla="*/ 2536825 h 3282950"/>
                  <a:gd name="connsiteX17" fmla="*/ 1438275 w 3568700"/>
                  <a:gd name="connsiteY17" fmla="*/ 2536825 h 3282950"/>
                  <a:gd name="connsiteX18" fmla="*/ 1441450 w 3568700"/>
                  <a:gd name="connsiteY18" fmla="*/ 2489200 h 3282950"/>
                  <a:gd name="connsiteX19" fmla="*/ 1381125 w 3568700"/>
                  <a:gd name="connsiteY19" fmla="*/ 2492375 h 3282950"/>
                  <a:gd name="connsiteX20" fmla="*/ 1387475 w 3568700"/>
                  <a:gd name="connsiteY20" fmla="*/ 2444750 h 3282950"/>
                  <a:gd name="connsiteX21" fmla="*/ 1352550 w 3568700"/>
                  <a:gd name="connsiteY21" fmla="*/ 2444750 h 3282950"/>
                  <a:gd name="connsiteX22" fmla="*/ 1365250 w 3568700"/>
                  <a:gd name="connsiteY22" fmla="*/ 2400300 h 3282950"/>
                  <a:gd name="connsiteX23" fmla="*/ 1301750 w 3568700"/>
                  <a:gd name="connsiteY23" fmla="*/ 2397125 h 3282950"/>
                  <a:gd name="connsiteX24" fmla="*/ 1308100 w 3568700"/>
                  <a:gd name="connsiteY24" fmla="*/ 2346325 h 3282950"/>
                  <a:gd name="connsiteX25" fmla="*/ 1260475 w 3568700"/>
                  <a:gd name="connsiteY25" fmla="*/ 2349500 h 3282950"/>
                  <a:gd name="connsiteX26" fmla="*/ 1260475 w 3568700"/>
                  <a:gd name="connsiteY26" fmla="*/ 2279650 h 3282950"/>
                  <a:gd name="connsiteX27" fmla="*/ 1219200 w 3568700"/>
                  <a:gd name="connsiteY27" fmla="*/ 2276475 h 3282950"/>
                  <a:gd name="connsiteX28" fmla="*/ 1231900 w 3568700"/>
                  <a:gd name="connsiteY28" fmla="*/ 2212975 h 3282950"/>
                  <a:gd name="connsiteX29" fmla="*/ 1193800 w 3568700"/>
                  <a:gd name="connsiteY29" fmla="*/ 2209800 h 3282950"/>
                  <a:gd name="connsiteX30" fmla="*/ 1200150 w 3568700"/>
                  <a:gd name="connsiteY30" fmla="*/ 2130425 h 3282950"/>
                  <a:gd name="connsiteX31" fmla="*/ 1200150 w 3568700"/>
                  <a:gd name="connsiteY31" fmla="*/ 2130425 h 3282950"/>
                  <a:gd name="connsiteX32" fmla="*/ 612775 w 3568700"/>
                  <a:gd name="connsiteY32" fmla="*/ 2365375 h 3282950"/>
                  <a:gd name="connsiteX33" fmla="*/ 1181100 w 3568700"/>
                  <a:gd name="connsiteY33" fmla="*/ 2124075 h 3282950"/>
                  <a:gd name="connsiteX34" fmla="*/ 1187450 w 3568700"/>
                  <a:gd name="connsiteY34" fmla="*/ 2035175 h 3282950"/>
                  <a:gd name="connsiteX35" fmla="*/ 1117600 w 3568700"/>
                  <a:gd name="connsiteY35" fmla="*/ 2035175 h 3282950"/>
                  <a:gd name="connsiteX36" fmla="*/ 1127125 w 3568700"/>
                  <a:gd name="connsiteY36" fmla="*/ 1958975 h 3282950"/>
                  <a:gd name="connsiteX37" fmla="*/ 1117600 w 3568700"/>
                  <a:gd name="connsiteY37" fmla="*/ 1933575 h 3282950"/>
                  <a:gd name="connsiteX38" fmla="*/ 717550 w 3568700"/>
                  <a:gd name="connsiteY38" fmla="*/ 2003425 h 3282950"/>
                  <a:gd name="connsiteX39" fmla="*/ 1098550 w 3568700"/>
                  <a:gd name="connsiteY39" fmla="*/ 1933575 h 3282950"/>
                  <a:gd name="connsiteX40" fmla="*/ 1104900 w 3568700"/>
                  <a:gd name="connsiteY40" fmla="*/ 1889125 h 3282950"/>
                  <a:gd name="connsiteX41" fmla="*/ 1104900 w 3568700"/>
                  <a:gd name="connsiteY41" fmla="*/ 1860550 h 3282950"/>
                  <a:gd name="connsiteX42" fmla="*/ 463550 w 3568700"/>
                  <a:gd name="connsiteY42" fmla="*/ 1930400 h 3282950"/>
                  <a:gd name="connsiteX43" fmla="*/ 1085850 w 3568700"/>
                  <a:gd name="connsiteY43" fmla="*/ 1863725 h 3282950"/>
                  <a:gd name="connsiteX44" fmla="*/ 1092200 w 3568700"/>
                  <a:gd name="connsiteY44" fmla="*/ 1831975 h 3282950"/>
                  <a:gd name="connsiteX45" fmla="*/ 1063625 w 3568700"/>
                  <a:gd name="connsiteY45" fmla="*/ 1828800 h 3282950"/>
                  <a:gd name="connsiteX46" fmla="*/ 1063625 w 3568700"/>
                  <a:gd name="connsiteY46" fmla="*/ 1774825 h 3282950"/>
                  <a:gd name="connsiteX47" fmla="*/ 1035050 w 3568700"/>
                  <a:gd name="connsiteY47" fmla="*/ 1774825 h 3282950"/>
                  <a:gd name="connsiteX48" fmla="*/ 1038225 w 3568700"/>
                  <a:gd name="connsiteY48" fmla="*/ 1736725 h 3282950"/>
                  <a:gd name="connsiteX49" fmla="*/ 996950 w 3568700"/>
                  <a:gd name="connsiteY49" fmla="*/ 1733550 h 3282950"/>
                  <a:gd name="connsiteX50" fmla="*/ 1003300 w 3568700"/>
                  <a:gd name="connsiteY50" fmla="*/ 1673225 h 3282950"/>
                  <a:gd name="connsiteX51" fmla="*/ 1003300 w 3568700"/>
                  <a:gd name="connsiteY51" fmla="*/ 1673225 h 3282950"/>
                  <a:gd name="connsiteX52" fmla="*/ 581025 w 3568700"/>
                  <a:gd name="connsiteY52" fmla="*/ 1758950 h 3282950"/>
                  <a:gd name="connsiteX53" fmla="*/ 974725 w 3568700"/>
                  <a:gd name="connsiteY53" fmla="*/ 1670050 h 3282950"/>
                  <a:gd name="connsiteX54" fmla="*/ 977900 w 3568700"/>
                  <a:gd name="connsiteY54" fmla="*/ 1593850 h 3282950"/>
                  <a:gd name="connsiteX55" fmla="*/ 946150 w 3568700"/>
                  <a:gd name="connsiteY55" fmla="*/ 1593850 h 3282950"/>
                  <a:gd name="connsiteX56" fmla="*/ 908050 w 3568700"/>
                  <a:gd name="connsiteY56" fmla="*/ 1409700 h 3282950"/>
                  <a:gd name="connsiteX57" fmla="*/ 882650 w 3568700"/>
                  <a:gd name="connsiteY57" fmla="*/ 1292225 h 3282950"/>
                  <a:gd name="connsiteX58" fmla="*/ 882650 w 3568700"/>
                  <a:gd name="connsiteY58" fmla="*/ 1292225 h 3282950"/>
                  <a:gd name="connsiteX59" fmla="*/ 835025 w 3568700"/>
                  <a:gd name="connsiteY59" fmla="*/ 1266825 h 3282950"/>
                  <a:gd name="connsiteX60" fmla="*/ 803275 w 3568700"/>
                  <a:gd name="connsiteY60" fmla="*/ 1184275 h 3282950"/>
                  <a:gd name="connsiteX61" fmla="*/ 806450 w 3568700"/>
                  <a:gd name="connsiteY61" fmla="*/ 1095375 h 3282950"/>
                  <a:gd name="connsiteX62" fmla="*/ 714375 w 3568700"/>
                  <a:gd name="connsiteY62" fmla="*/ 1095375 h 3282950"/>
                  <a:gd name="connsiteX63" fmla="*/ 723900 w 3568700"/>
                  <a:gd name="connsiteY63" fmla="*/ 1047750 h 3282950"/>
                  <a:gd name="connsiteX64" fmla="*/ 276225 w 3568700"/>
                  <a:gd name="connsiteY64" fmla="*/ 1114425 h 3282950"/>
                  <a:gd name="connsiteX65" fmla="*/ 711200 w 3568700"/>
                  <a:gd name="connsiteY65" fmla="*/ 1047750 h 3282950"/>
                  <a:gd name="connsiteX66" fmla="*/ 714375 w 3568700"/>
                  <a:gd name="connsiteY66" fmla="*/ 958850 h 3282950"/>
                  <a:gd name="connsiteX67" fmla="*/ 327025 w 3568700"/>
                  <a:gd name="connsiteY67" fmla="*/ 1028700 h 3282950"/>
                  <a:gd name="connsiteX68" fmla="*/ 692150 w 3568700"/>
                  <a:gd name="connsiteY68" fmla="*/ 955675 h 3282950"/>
                  <a:gd name="connsiteX69" fmla="*/ 695325 w 3568700"/>
                  <a:gd name="connsiteY69" fmla="*/ 892175 h 3282950"/>
                  <a:gd name="connsiteX70" fmla="*/ 635000 w 3568700"/>
                  <a:gd name="connsiteY70" fmla="*/ 892175 h 3282950"/>
                  <a:gd name="connsiteX71" fmla="*/ 638175 w 3568700"/>
                  <a:gd name="connsiteY71" fmla="*/ 768350 h 3282950"/>
                  <a:gd name="connsiteX72" fmla="*/ 622300 w 3568700"/>
                  <a:gd name="connsiteY72" fmla="*/ 679450 h 3282950"/>
                  <a:gd name="connsiteX73" fmla="*/ 619125 w 3568700"/>
                  <a:gd name="connsiteY73" fmla="*/ 615950 h 3282950"/>
                  <a:gd name="connsiteX74" fmla="*/ 584200 w 3568700"/>
                  <a:gd name="connsiteY74" fmla="*/ 612775 h 3282950"/>
                  <a:gd name="connsiteX75" fmla="*/ 587375 w 3568700"/>
                  <a:gd name="connsiteY75" fmla="*/ 539750 h 3282950"/>
                  <a:gd name="connsiteX76" fmla="*/ 203200 w 3568700"/>
                  <a:gd name="connsiteY76" fmla="*/ 593725 h 3282950"/>
                  <a:gd name="connsiteX77" fmla="*/ 568325 w 3568700"/>
                  <a:gd name="connsiteY77" fmla="*/ 533400 h 3282950"/>
                  <a:gd name="connsiteX78" fmla="*/ 571500 w 3568700"/>
                  <a:gd name="connsiteY78" fmla="*/ 479425 h 3282950"/>
                  <a:gd name="connsiteX79" fmla="*/ 111125 w 3568700"/>
                  <a:gd name="connsiteY79" fmla="*/ 517525 h 3282950"/>
                  <a:gd name="connsiteX80" fmla="*/ 558800 w 3568700"/>
                  <a:gd name="connsiteY80" fmla="*/ 482600 h 3282950"/>
                  <a:gd name="connsiteX81" fmla="*/ 555625 w 3568700"/>
                  <a:gd name="connsiteY81" fmla="*/ 415925 h 3282950"/>
                  <a:gd name="connsiteX82" fmla="*/ 263525 w 3568700"/>
                  <a:gd name="connsiteY82" fmla="*/ 438150 h 3282950"/>
                  <a:gd name="connsiteX83" fmla="*/ 546100 w 3568700"/>
                  <a:gd name="connsiteY83" fmla="*/ 415925 h 3282950"/>
                  <a:gd name="connsiteX84" fmla="*/ 539750 w 3568700"/>
                  <a:gd name="connsiteY84" fmla="*/ 339725 h 3282950"/>
                  <a:gd name="connsiteX85" fmla="*/ 0 w 3568700"/>
                  <a:gd name="connsiteY85" fmla="*/ 422275 h 3282950"/>
                  <a:gd name="connsiteX86" fmla="*/ 523875 w 3568700"/>
                  <a:gd name="connsiteY86" fmla="*/ 333375 h 3282950"/>
                  <a:gd name="connsiteX87" fmla="*/ 530225 w 3568700"/>
                  <a:gd name="connsiteY87" fmla="*/ 298450 h 3282950"/>
                  <a:gd name="connsiteX88" fmla="*/ 523875 w 3568700"/>
                  <a:gd name="connsiteY88" fmla="*/ 295275 h 3282950"/>
                  <a:gd name="connsiteX89" fmla="*/ 523875 w 3568700"/>
                  <a:gd name="connsiteY89" fmla="*/ 225425 h 3282950"/>
                  <a:gd name="connsiteX90" fmla="*/ 504825 w 3568700"/>
                  <a:gd name="connsiteY90" fmla="*/ 225425 h 3282950"/>
                  <a:gd name="connsiteX91" fmla="*/ 508000 w 3568700"/>
                  <a:gd name="connsiteY91" fmla="*/ 161925 h 3282950"/>
                  <a:gd name="connsiteX92" fmla="*/ 498475 w 3568700"/>
                  <a:gd name="connsiteY92" fmla="*/ 161925 h 3282950"/>
                  <a:gd name="connsiteX93" fmla="*/ 498475 w 3568700"/>
                  <a:gd name="connsiteY93" fmla="*/ 133350 h 3282950"/>
                  <a:gd name="connsiteX94" fmla="*/ 488950 w 3568700"/>
                  <a:gd name="connsiteY94" fmla="*/ 136525 h 3282950"/>
                  <a:gd name="connsiteX95" fmla="*/ 492125 w 3568700"/>
                  <a:gd name="connsiteY95" fmla="*/ 104775 h 3282950"/>
                  <a:gd name="connsiteX96" fmla="*/ 482600 w 3568700"/>
                  <a:gd name="connsiteY96" fmla="*/ 104775 h 3282950"/>
                  <a:gd name="connsiteX97" fmla="*/ 488950 w 3568700"/>
                  <a:gd name="connsiteY97" fmla="*/ 76200 h 3282950"/>
                  <a:gd name="connsiteX98" fmla="*/ 469900 w 3568700"/>
                  <a:gd name="connsiteY98" fmla="*/ 73025 h 3282950"/>
                  <a:gd name="connsiteX99" fmla="*/ 473075 w 3568700"/>
                  <a:gd name="connsiteY99" fmla="*/ 38100 h 3282950"/>
                  <a:gd name="connsiteX100" fmla="*/ 466725 w 3568700"/>
                  <a:gd name="connsiteY100" fmla="*/ 31750 h 3282950"/>
                  <a:gd name="connsiteX101" fmla="*/ 466725 w 3568700"/>
                  <a:gd name="connsiteY101" fmla="*/ 0 h 3282950"/>
                  <a:gd name="connsiteX102" fmla="*/ 438150 w 3568700"/>
                  <a:gd name="connsiteY102" fmla="*/ 0 h 3282950"/>
                  <a:gd name="connsiteX0" fmla="*/ 3457575 w 3457575"/>
                  <a:gd name="connsiteY0" fmla="*/ 3282950 h 3282950"/>
                  <a:gd name="connsiteX1" fmla="*/ 2095500 w 3457575"/>
                  <a:gd name="connsiteY1" fmla="*/ 3279775 h 3282950"/>
                  <a:gd name="connsiteX2" fmla="*/ 2092325 w 3457575"/>
                  <a:gd name="connsiteY2" fmla="*/ 3124200 h 3282950"/>
                  <a:gd name="connsiteX3" fmla="*/ 1898650 w 3457575"/>
                  <a:gd name="connsiteY3" fmla="*/ 3127375 h 3282950"/>
                  <a:gd name="connsiteX4" fmla="*/ 1905000 w 3457575"/>
                  <a:gd name="connsiteY4" fmla="*/ 3035300 h 3282950"/>
                  <a:gd name="connsiteX5" fmla="*/ 1784350 w 3457575"/>
                  <a:gd name="connsiteY5" fmla="*/ 3035300 h 3282950"/>
                  <a:gd name="connsiteX6" fmla="*/ 1781175 w 3457575"/>
                  <a:gd name="connsiteY6" fmla="*/ 2870200 h 3282950"/>
                  <a:gd name="connsiteX7" fmla="*/ 1549400 w 3457575"/>
                  <a:gd name="connsiteY7" fmla="*/ 2870200 h 3282950"/>
                  <a:gd name="connsiteX8" fmla="*/ 1549400 w 3457575"/>
                  <a:gd name="connsiteY8" fmla="*/ 2813050 h 3282950"/>
                  <a:gd name="connsiteX9" fmla="*/ 1476375 w 3457575"/>
                  <a:gd name="connsiteY9" fmla="*/ 2816225 h 3282950"/>
                  <a:gd name="connsiteX10" fmla="*/ 1479550 w 3457575"/>
                  <a:gd name="connsiteY10" fmla="*/ 2762250 h 3282950"/>
                  <a:gd name="connsiteX11" fmla="*/ 1447800 w 3457575"/>
                  <a:gd name="connsiteY11" fmla="*/ 2762250 h 3282950"/>
                  <a:gd name="connsiteX12" fmla="*/ 1450975 w 3457575"/>
                  <a:gd name="connsiteY12" fmla="*/ 2644775 h 3282950"/>
                  <a:gd name="connsiteX13" fmla="*/ 1419225 w 3457575"/>
                  <a:gd name="connsiteY13" fmla="*/ 2651125 h 3282950"/>
                  <a:gd name="connsiteX14" fmla="*/ 1422400 w 3457575"/>
                  <a:gd name="connsiteY14" fmla="*/ 2593975 h 3282950"/>
                  <a:gd name="connsiteX15" fmla="*/ 1384300 w 3457575"/>
                  <a:gd name="connsiteY15" fmla="*/ 2597150 h 3282950"/>
                  <a:gd name="connsiteX16" fmla="*/ 1387475 w 3457575"/>
                  <a:gd name="connsiteY16" fmla="*/ 2536825 h 3282950"/>
                  <a:gd name="connsiteX17" fmla="*/ 1327150 w 3457575"/>
                  <a:gd name="connsiteY17" fmla="*/ 2536825 h 3282950"/>
                  <a:gd name="connsiteX18" fmla="*/ 1330325 w 3457575"/>
                  <a:gd name="connsiteY18" fmla="*/ 2489200 h 3282950"/>
                  <a:gd name="connsiteX19" fmla="*/ 1270000 w 3457575"/>
                  <a:gd name="connsiteY19" fmla="*/ 2492375 h 3282950"/>
                  <a:gd name="connsiteX20" fmla="*/ 1276350 w 3457575"/>
                  <a:gd name="connsiteY20" fmla="*/ 2444750 h 3282950"/>
                  <a:gd name="connsiteX21" fmla="*/ 1241425 w 3457575"/>
                  <a:gd name="connsiteY21" fmla="*/ 2444750 h 3282950"/>
                  <a:gd name="connsiteX22" fmla="*/ 1254125 w 3457575"/>
                  <a:gd name="connsiteY22" fmla="*/ 2400300 h 3282950"/>
                  <a:gd name="connsiteX23" fmla="*/ 1190625 w 3457575"/>
                  <a:gd name="connsiteY23" fmla="*/ 2397125 h 3282950"/>
                  <a:gd name="connsiteX24" fmla="*/ 1196975 w 3457575"/>
                  <a:gd name="connsiteY24" fmla="*/ 2346325 h 3282950"/>
                  <a:gd name="connsiteX25" fmla="*/ 1149350 w 3457575"/>
                  <a:gd name="connsiteY25" fmla="*/ 2349500 h 3282950"/>
                  <a:gd name="connsiteX26" fmla="*/ 1149350 w 3457575"/>
                  <a:gd name="connsiteY26" fmla="*/ 2279650 h 3282950"/>
                  <a:gd name="connsiteX27" fmla="*/ 1108075 w 3457575"/>
                  <a:gd name="connsiteY27" fmla="*/ 2276475 h 3282950"/>
                  <a:gd name="connsiteX28" fmla="*/ 1120775 w 3457575"/>
                  <a:gd name="connsiteY28" fmla="*/ 2212975 h 3282950"/>
                  <a:gd name="connsiteX29" fmla="*/ 1082675 w 3457575"/>
                  <a:gd name="connsiteY29" fmla="*/ 2209800 h 3282950"/>
                  <a:gd name="connsiteX30" fmla="*/ 1089025 w 3457575"/>
                  <a:gd name="connsiteY30" fmla="*/ 2130425 h 3282950"/>
                  <a:gd name="connsiteX31" fmla="*/ 1089025 w 3457575"/>
                  <a:gd name="connsiteY31" fmla="*/ 2130425 h 3282950"/>
                  <a:gd name="connsiteX32" fmla="*/ 501650 w 3457575"/>
                  <a:gd name="connsiteY32" fmla="*/ 2365375 h 3282950"/>
                  <a:gd name="connsiteX33" fmla="*/ 1069975 w 3457575"/>
                  <a:gd name="connsiteY33" fmla="*/ 2124075 h 3282950"/>
                  <a:gd name="connsiteX34" fmla="*/ 1076325 w 3457575"/>
                  <a:gd name="connsiteY34" fmla="*/ 2035175 h 3282950"/>
                  <a:gd name="connsiteX35" fmla="*/ 1006475 w 3457575"/>
                  <a:gd name="connsiteY35" fmla="*/ 2035175 h 3282950"/>
                  <a:gd name="connsiteX36" fmla="*/ 1016000 w 3457575"/>
                  <a:gd name="connsiteY36" fmla="*/ 1958975 h 3282950"/>
                  <a:gd name="connsiteX37" fmla="*/ 1006475 w 3457575"/>
                  <a:gd name="connsiteY37" fmla="*/ 1933575 h 3282950"/>
                  <a:gd name="connsiteX38" fmla="*/ 606425 w 3457575"/>
                  <a:gd name="connsiteY38" fmla="*/ 2003425 h 3282950"/>
                  <a:gd name="connsiteX39" fmla="*/ 987425 w 3457575"/>
                  <a:gd name="connsiteY39" fmla="*/ 1933575 h 3282950"/>
                  <a:gd name="connsiteX40" fmla="*/ 993775 w 3457575"/>
                  <a:gd name="connsiteY40" fmla="*/ 1889125 h 3282950"/>
                  <a:gd name="connsiteX41" fmla="*/ 993775 w 3457575"/>
                  <a:gd name="connsiteY41" fmla="*/ 1860550 h 3282950"/>
                  <a:gd name="connsiteX42" fmla="*/ 352425 w 3457575"/>
                  <a:gd name="connsiteY42" fmla="*/ 1930400 h 3282950"/>
                  <a:gd name="connsiteX43" fmla="*/ 974725 w 3457575"/>
                  <a:gd name="connsiteY43" fmla="*/ 1863725 h 3282950"/>
                  <a:gd name="connsiteX44" fmla="*/ 981075 w 3457575"/>
                  <a:gd name="connsiteY44" fmla="*/ 1831975 h 3282950"/>
                  <a:gd name="connsiteX45" fmla="*/ 952500 w 3457575"/>
                  <a:gd name="connsiteY45" fmla="*/ 1828800 h 3282950"/>
                  <a:gd name="connsiteX46" fmla="*/ 952500 w 3457575"/>
                  <a:gd name="connsiteY46" fmla="*/ 1774825 h 3282950"/>
                  <a:gd name="connsiteX47" fmla="*/ 923925 w 3457575"/>
                  <a:gd name="connsiteY47" fmla="*/ 1774825 h 3282950"/>
                  <a:gd name="connsiteX48" fmla="*/ 927100 w 3457575"/>
                  <a:gd name="connsiteY48" fmla="*/ 1736725 h 3282950"/>
                  <a:gd name="connsiteX49" fmla="*/ 885825 w 3457575"/>
                  <a:gd name="connsiteY49" fmla="*/ 1733550 h 3282950"/>
                  <a:gd name="connsiteX50" fmla="*/ 892175 w 3457575"/>
                  <a:gd name="connsiteY50" fmla="*/ 1673225 h 3282950"/>
                  <a:gd name="connsiteX51" fmla="*/ 892175 w 3457575"/>
                  <a:gd name="connsiteY51" fmla="*/ 1673225 h 3282950"/>
                  <a:gd name="connsiteX52" fmla="*/ 469900 w 3457575"/>
                  <a:gd name="connsiteY52" fmla="*/ 1758950 h 3282950"/>
                  <a:gd name="connsiteX53" fmla="*/ 863600 w 3457575"/>
                  <a:gd name="connsiteY53" fmla="*/ 1670050 h 3282950"/>
                  <a:gd name="connsiteX54" fmla="*/ 866775 w 3457575"/>
                  <a:gd name="connsiteY54" fmla="*/ 1593850 h 3282950"/>
                  <a:gd name="connsiteX55" fmla="*/ 835025 w 3457575"/>
                  <a:gd name="connsiteY55" fmla="*/ 1593850 h 3282950"/>
                  <a:gd name="connsiteX56" fmla="*/ 796925 w 3457575"/>
                  <a:gd name="connsiteY56" fmla="*/ 1409700 h 3282950"/>
                  <a:gd name="connsiteX57" fmla="*/ 771525 w 3457575"/>
                  <a:gd name="connsiteY57" fmla="*/ 1292225 h 3282950"/>
                  <a:gd name="connsiteX58" fmla="*/ 771525 w 3457575"/>
                  <a:gd name="connsiteY58" fmla="*/ 1292225 h 3282950"/>
                  <a:gd name="connsiteX59" fmla="*/ 723900 w 3457575"/>
                  <a:gd name="connsiteY59" fmla="*/ 1266825 h 3282950"/>
                  <a:gd name="connsiteX60" fmla="*/ 692150 w 3457575"/>
                  <a:gd name="connsiteY60" fmla="*/ 1184275 h 3282950"/>
                  <a:gd name="connsiteX61" fmla="*/ 695325 w 3457575"/>
                  <a:gd name="connsiteY61" fmla="*/ 1095375 h 3282950"/>
                  <a:gd name="connsiteX62" fmla="*/ 603250 w 3457575"/>
                  <a:gd name="connsiteY62" fmla="*/ 1095375 h 3282950"/>
                  <a:gd name="connsiteX63" fmla="*/ 612775 w 3457575"/>
                  <a:gd name="connsiteY63" fmla="*/ 1047750 h 3282950"/>
                  <a:gd name="connsiteX64" fmla="*/ 165100 w 3457575"/>
                  <a:gd name="connsiteY64" fmla="*/ 1114425 h 3282950"/>
                  <a:gd name="connsiteX65" fmla="*/ 600075 w 3457575"/>
                  <a:gd name="connsiteY65" fmla="*/ 1047750 h 3282950"/>
                  <a:gd name="connsiteX66" fmla="*/ 603250 w 3457575"/>
                  <a:gd name="connsiteY66" fmla="*/ 958850 h 3282950"/>
                  <a:gd name="connsiteX67" fmla="*/ 215900 w 3457575"/>
                  <a:gd name="connsiteY67" fmla="*/ 1028700 h 3282950"/>
                  <a:gd name="connsiteX68" fmla="*/ 581025 w 3457575"/>
                  <a:gd name="connsiteY68" fmla="*/ 955675 h 3282950"/>
                  <a:gd name="connsiteX69" fmla="*/ 584200 w 3457575"/>
                  <a:gd name="connsiteY69" fmla="*/ 892175 h 3282950"/>
                  <a:gd name="connsiteX70" fmla="*/ 523875 w 3457575"/>
                  <a:gd name="connsiteY70" fmla="*/ 892175 h 3282950"/>
                  <a:gd name="connsiteX71" fmla="*/ 527050 w 3457575"/>
                  <a:gd name="connsiteY71" fmla="*/ 768350 h 3282950"/>
                  <a:gd name="connsiteX72" fmla="*/ 511175 w 3457575"/>
                  <a:gd name="connsiteY72" fmla="*/ 679450 h 3282950"/>
                  <a:gd name="connsiteX73" fmla="*/ 508000 w 3457575"/>
                  <a:gd name="connsiteY73" fmla="*/ 615950 h 3282950"/>
                  <a:gd name="connsiteX74" fmla="*/ 473075 w 3457575"/>
                  <a:gd name="connsiteY74" fmla="*/ 612775 h 3282950"/>
                  <a:gd name="connsiteX75" fmla="*/ 476250 w 3457575"/>
                  <a:gd name="connsiteY75" fmla="*/ 539750 h 3282950"/>
                  <a:gd name="connsiteX76" fmla="*/ 92075 w 3457575"/>
                  <a:gd name="connsiteY76" fmla="*/ 593725 h 3282950"/>
                  <a:gd name="connsiteX77" fmla="*/ 457200 w 3457575"/>
                  <a:gd name="connsiteY77" fmla="*/ 533400 h 3282950"/>
                  <a:gd name="connsiteX78" fmla="*/ 460375 w 3457575"/>
                  <a:gd name="connsiteY78" fmla="*/ 479425 h 3282950"/>
                  <a:gd name="connsiteX79" fmla="*/ 0 w 3457575"/>
                  <a:gd name="connsiteY79" fmla="*/ 517525 h 3282950"/>
                  <a:gd name="connsiteX80" fmla="*/ 447675 w 3457575"/>
                  <a:gd name="connsiteY80" fmla="*/ 482600 h 3282950"/>
                  <a:gd name="connsiteX81" fmla="*/ 444500 w 3457575"/>
                  <a:gd name="connsiteY81" fmla="*/ 415925 h 3282950"/>
                  <a:gd name="connsiteX82" fmla="*/ 152400 w 3457575"/>
                  <a:gd name="connsiteY82" fmla="*/ 438150 h 3282950"/>
                  <a:gd name="connsiteX83" fmla="*/ 434975 w 3457575"/>
                  <a:gd name="connsiteY83" fmla="*/ 415925 h 3282950"/>
                  <a:gd name="connsiteX84" fmla="*/ 428625 w 3457575"/>
                  <a:gd name="connsiteY84" fmla="*/ 339725 h 3282950"/>
                  <a:gd name="connsiteX85" fmla="*/ 412750 w 3457575"/>
                  <a:gd name="connsiteY85" fmla="*/ 333375 h 3282950"/>
                  <a:gd name="connsiteX86" fmla="*/ 419100 w 3457575"/>
                  <a:gd name="connsiteY86" fmla="*/ 298450 h 3282950"/>
                  <a:gd name="connsiteX87" fmla="*/ 412750 w 3457575"/>
                  <a:gd name="connsiteY87" fmla="*/ 295275 h 3282950"/>
                  <a:gd name="connsiteX88" fmla="*/ 412750 w 3457575"/>
                  <a:gd name="connsiteY88" fmla="*/ 225425 h 3282950"/>
                  <a:gd name="connsiteX89" fmla="*/ 393700 w 3457575"/>
                  <a:gd name="connsiteY89" fmla="*/ 225425 h 3282950"/>
                  <a:gd name="connsiteX90" fmla="*/ 396875 w 3457575"/>
                  <a:gd name="connsiteY90" fmla="*/ 161925 h 3282950"/>
                  <a:gd name="connsiteX91" fmla="*/ 387350 w 3457575"/>
                  <a:gd name="connsiteY91" fmla="*/ 161925 h 3282950"/>
                  <a:gd name="connsiteX92" fmla="*/ 387350 w 3457575"/>
                  <a:gd name="connsiteY92" fmla="*/ 133350 h 3282950"/>
                  <a:gd name="connsiteX93" fmla="*/ 377825 w 3457575"/>
                  <a:gd name="connsiteY93" fmla="*/ 136525 h 3282950"/>
                  <a:gd name="connsiteX94" fmla="*/ 381000 w 3457575"/>
                  <a:gd name="connsiteY94" fmla="*/ 104775 h 3282950"/>
                  <a:gd name="connsiteX95" fmla="*/ 371475 w 3457575"/>
                  <a:gd name="connsiteY95" fmla="*/ 104775 h 3282950"/>
                  <a:gd name="connsiteX96" fmla="*/ 377825 w 3457575"/>
                  <a:gd name="connsiteY96" fmla="*/ 76200 h 3282950"/>
                  <a:gd name="connsiteX97" fmla="*/ 358775 w 3457575"/>
                  <a:gd name="connsiteY97" fmla="*/ 73025 h 3282950"/>
                  <a:gd name="connsiteX98" fmla="*/ 361950 w 3457575"/>
                  <a:gd name="connsiteY98" fmla="*/ 38100 h 3282950"/>
                  <a:gd name="connsiteX99" fmla="*/ 355600 w 3457575"/>
                  <a:gd name="connsiteY99" fmla="*/ 31750 h 3282950"/>
                  <a:gd name="connsiteX100" fmla="*/ 355600 w 3457575"/>
                  <a:gd name="connsiteY100" fmla="*/ 0 h 3282950"/>
                  <a:gd name="connsiteX101" fmla="*/ 327025 w 3457575"/>
                  <a:gd name="connsiteY101" fmla="*/ 0 h 3282950"/>
                  <a:gd name="connsiteX0" fmla="*/ 3457575 w 3457575"/>
                  <a:gd name="connsiteY0" fmla="*/ 3282950 h 3282950"/>
                  <a:gd name="connsiteX1" fmla="*/ 2095500 w 3457575"/>
                  <a:gd name="connsiteY1" fmla="*/ 3279775 h 3282950"/>
                  <a:gd name="connsiteX2" fmla="*/ 2092325 w 3457575"/>
                  <a:gd name="connsiteY2" fmla="*/ 3124200 h 3282950"/>
                  <a:gd name="connsiteX3" fmla="*/ 1898650 w 3457575"/>
                  <a:gd name="connsiteY3" fmla="*/ 3127375 h 3282950"/>
                  <a:gd name="connsiteX4" fmla="*/ 1905000 w 3457575"/>
                  <a:gd name="connsiteY4" fmla="*/ 3035300 h 3282950"/>
                  <a:gd name="connsiteX5" fmla="*/ 1784350 w 3457575"/>
                  <a:gd name="connsiteY5" fmla="*/ 3035300 h 3282950"/>
                  <a:gd name="connsiteX6" fmla="*/ 1781175 w 3457575"/>
                  <a:gd name="connsiteY6" fmla="*/ 2870200 h 3282950"/>
                  <a:gd name="connsiteX7" fmla="*/ 1549400 w 3457575"/>
                  <a:gd name="connsiteY7" fmla="*/ 2870200 h 3282950"/>
                  <a:gd name="connsiteX8" fmla="*/ 1549400 w 3457575"/>
                  <a:gd name="connsiteY8" fmla="*/ 2813050 h 3282950"/>
                  <a:gd name="connsiteX9" fmla="*/ 1476375 w 3457575"/>
                  <a:gd name="connsiteY9" fmla="*/ 2816225 h 3282950"/>
                  <a:gd name="connsiteX10" fmla="*/ 1479550 w 3457575"/>
                  <a:gd name="connsiteY10" fmla="*/ 2762250 h 3282950"/>
                  <a:gd name="connsiteX11" fmla="*/ 1447800 w 3457575"/>
                  <a:gd name="connsiteY11" fmla="*/ 2762250 h 3282950"/>
                  <a:gd name="connsiteX12" fmla="*/ 1450975 w 3457575"/>
                  <a:gd name="connsiteY12" fmla="*/ 2644775 h 3282950"/>
                  <a:gd name="connsiteX13" fmla="*/ 1419225 w 3457575"/>
                  <a:gd name="connsiteY13" fmla="*/ 2651125 h 3282950"/>
                  <a:gd name="connsiteX14" fmla="*/ 1422400 w 3457575"/>
                  <a:gd name="connsiteY14" fmla="*/ 2593975 h 3282950"/>
                  <a:gd name="connsiteX15" fmla="*/ 1384300 w 3457575"/>
                  <a:gd name="connsiteY15" fmla="*/ 2597150 h 3282950"/>
                  <a:gd name="connsiteX16" fmla="*/ 1387475 w 3457575"/>
                  <a:gd name="connsiteY16" fmla="*/ 2536825 h 3282950"/>
                  <a:gd name="connsiteX17" fmla="*/ 1327150 w 3457575"/>
                  <a:gd name="connsiteY17" fmla="*/ 2536825 h 3282950"/>
                  <a:gd name="connsiteX18" fmla="*/ 1330325 w 3457575"/>
                  <a:gd name="connsiteY18" fmla="*/ 2489200 h 3282950"/>
                  <a:gd name="connsiteX19" fmla="*/ 1270000 w 3457575"/>
                  <a:gd name="connsiteY19" fmla="*/ 2492375 h 3282950"/>
                  <a:gd name="connsiteX20" fmla="*/ 1276350 w 3457575"/>
                  <a:gd name="connsiteY20" fmla="*/ 2444750 h 3282950"/>
                  <a:gd name="connsiteX21" fmla="*/ 1241425 w 3457575"/>
                  <a:gd name="connsiteY21" fmla="*/ 2444750 h 3282950"/>
                  <a:gd name="connsiteX22" fmla="*/ 1254125 w 3457575"/>
                  <a:gd name="connsiteY22" fmla="*/ 2400300 h 3282950"/>
                  <a:gd name="connsiteX23" fmla="*/ 1190625 w 3457575"/>
                  <a:gd name="connsiteY23" fmla="*/ 2397125 h 3282950"/>
                  <a:gd name="connsiteX24" fmla="*/ 1196975 w 3457575"/>
                  <a:gd name="connsiteY24" fmla="*/ 2346325 h 3282950"/>
                  <a:gd name="connsiteX25" fmla="*/ 1149350 w 3457575"/>
                  <a:gd name="connsiteY25" fmla="*/ 2349500 h 3282950"/>
                  <a:gd name="connsiteX26" fmla="*/ 1149350 w 3457575"/>
                  <a:gd name="connsiteY26" fmla="*/ 2279650 h 3282950"/>
                  <a:gd name="connsiteX27" fmla="*/ 1108075 w 3457575"/>
                  <a:gd name="connsiteY27" fmla="*/ 2276475 h 3282950"/>
                  <a:gd name="connsiteX28" fmla="*/ 1120775 w 3457575"/>
                  <a:gd name="connsiteY28" fmla="*/ 2212975 h 3282950"/>
                  <a:gd name="connsiteX29" fmla="*/ 1082675 w 3457575"/>
                  <a:gd name="connsiteY29" fmla="*/ 2209800 h 3282950"/>
                  <a:gd name="connsiteX30" fmla="*/ 1089025 w 3457575"/>
                  <a:gd name="connsiteY30" fmla="*/ 2130425 h 3282950"/>
                  <a:gd name="connsiteX31" fmla="*/ 1089025 w 3457575"/>
                  <a:gd name="connsiteY31" fmla="*/ 2130425 h 3282950"/>
                  <a:gd name="connsiteX32" fmla="*/ 501650 w 3457575"/>
                  <a:gd name="connsiteY32" fmla="*/ 2365375 h 3282950"/>
                  <a:gd name="connsiteX33" fmla="*/ 1069975 w 3457575"/>
                  <a:gd name="connsiteY33" fmla="*/ 2124075 h 3282950"/>
                  <a:gd name="connsiteX34" fmla="*/ 1076325 w 3457575"/>
                  <a:gd name="connsiteY34" fmla="*/ 2035175 h 3282950"/>
                  <a:gd name="connsiteX35" fmla="*/ 1006475 w 3457575"/>
                  <a:gd name="connsiteY35" fmla="*/ 2035175 h 3282950"/>
                  <a:gd name="connsiteX36" fmla="*/ 1016000 w 3457575"/>
                  <a:gd name="connsiteY36" fmla="*/ 1958975 h 3282950"/>
                  <a:gd name="connsiteX37" fmla="*/ 1006475 w 3457575"/>
                  <a:gd name="connsiteY37" fmla="*/ 1933575 h 3282950"/>
                  <a:gd name="connsiteX38" fmla="*/ 606425 w 3457575"/>
                  <a:gd name="connsiteY38" fmla="*/ 2003425 h 3282950"/>
                  <a:gd name="connsiteX39" fmla="*/ 987425 w 3457575"/>
                  <a:gd name="connsiteY39" fmla="*/ 1933575 h 3282950"/>
                  <a:gd name="connsiteX40" fmla="*/ 993775 w 3457575"/>
                  <a:gd name="connsiteY40" fmla="*/ 1889125 h 3282950"/>
                  <a:gd name="connsiteX41" fmla="*/ 993775 w 3457575"/>
                  <a:gd name="connsiteY41" fmla="*/ 1860550 h 3282950"/>
                  <a:gd name="connsiteX42" fmla="*/ 352425 w 3457575"/>
                  <a:gd name="connsiteY42" fmla="*/ 1930400 h 3282950"/>
                  <a:gd name="connsiteX43" fmla="*/ 974725 w 3457575"/>
                  <a:gd name="connsiteY43" fmla="*/ 1863725 h 3282950"/>
                  <a:gd name="connsiteX44" fmla="*/ 981075 w 3457575"/>
                  <a:gd name="connsiteY44" fmla="*/ 1831975 h 3282950"/>
                  <a:gd name="connsiteX45" fmla="*/ 952500 w 3457575"/>
                  <a:gd name="connsiteY45" fmla="*/ 1828800 h 3282950"/>
                  <a:gd name="connsiteX46" fmla="*/ 952500 w 3457575"/>
                  <a:gd name="connsiteY46" fmla="*/ 1774825 h 3282950"/>
                  <a:gd name="connsiteX47" fmla="*/ 923925 w 3457575"/>
                  <a:gd name="connsiteY47" fmla="*/ 1774825 h 3282950"/>
                  <a:gd name="connsiteX48" fmla="*/ 927100 w 3457575"/>
                  <a:gd name="connsiteY48" fmla="*/ 1736725 h 3282950"/>
                  <a:gd name="connsiteX49" fmla="*/ 885825 w 3457575"/>
                  <a:gd name="connsiteY49" fmla="*/ 1733550 h 3282950"/>
                  <a:gd name="connsiteX50" fmla="*/ 892175 w 3457575"/>
                  <a:gd name="connsiteY50" fmla="*/ 1673225 h 3282950"/>
                  <a:gd name="connsiteX51" fmla="*/ 892175 w 3457575"/>
                  <a:gd name="connsiteY51" fmla="*/ 1673225 h 3282950"/>
                  <a:gd name="connsiteX52" fmla="*/ 469900 w 3457575"/>
                  <a:gd name="connsiteY52" fmla="*/ 1758950 h 3282950"/>
                  <a:gd name="connsiteX53" fmla="*/ 863600 w 3457575"/>
                  <a:gd name="connsiteY53" fmla="*/ 1670050 h 3282950"/>
                  <a:gd name="connsiteX54" fmla="*/ 866775 w 3457575"/>
                  <a:gd name="connsiteY54" fmla="*/ 1593850 h 3282950"/>
                  <a:gd name="connsiteX55" fmla="*/ 835025 w 3457575"/>
                  <a:gd name="connsiteY55" fmla="*/ 1593850 h 3282950"/>
                  <a:gd name="connsiteX56" fmla="*/ 796925 w 3457575"/>
                  <a:gd name="connsiteY56" fmla="*/ 1409700 h 3282950"/>
                  <a:gd name="connsiteX57" fmla="*/ 771525 w 3457575"/>
                  <a:gd name="connsiteY57" fmla="*/ 1292225 h 3282950"/>
                  <a:gd name="connsiteX58" fmla="*/ 771525 w 3457575"/>
                  <a:gd name="connsiteY58" fmla="*/ 1292225 h 3282950"/>
                  <a:gd name="connsiteX59" fmla="*/ 723900 w 3457575"/>
                  <a:gd name="connsiteY59" fmla="*/ 1266825 h 3282950"/>
                  <a:gd name="connsiteX60" fmla="*/ 692150 w 3457575"/>
                  <a:gd name="connsiteY60" fmla="*/ 1184275 h 3282950"/>
                  <a:gd name="connsiteX61" fmla="*/ 695325 w 3457575"/>
                  <a:gd name="connsiteY61" fmla="*/ 1095375 h 3282950"/>
                  <a:gd name="connsiteX62" fmla="*/ 603250 w 3457575"/>
                  <a:gd name="connsiteY62" fmla="*/ 1095375 h 3282950"/>
                  <a:gd name="connsiteX63" fmla="*/ 612775 w 3457575"/>
                  <a:gd name="connsiteY63" fmla="*/ 1047750 h 3282950"/>
                  <a:gd name="connsiteX64" fmla="*/ 165100 w 3457575"/>
                  <a:gd name="connsiteY64" fmla="*/ 1114425 h 3282950"/>
                  <a:gd name="connsiteX65" fmla="*/ 600075 w 3457575"/>
                  <a:gd name="connsiteY65" fmla="*/ 1047750 h 3282950"/>
                  <a:gd name="connsiteX66" fmla="*/ 603250 w 3457575"/>
                  <a:gd name="connsiteY66" fmla="*/ 958850 h 3282950"/>
                  <a:gd name="connsiteX67" fmla="*/ 215900 w 3457575"/>
                  <a:gd name="connsiteY67" fmla="*/ 1028700 h 3282950"/>
                  <a:gd name="connsiteX68" fmla="*/ 581025 w 3457575"/>
                  <a:gd name="connsiteY68" fmla="*/ 955675 h 3282950"/>
                  <a:gd name="connsiteX69" fmla="*/ 584200 w 3457575"/>
                  <a:gd name="connsiteY69" fmla="*/ 892175 h 3282950"/>
                  <a:gd name="connsiteX70" fmla="*/ 523875 w 3457575"/>
                  <a:gd name="connsiteY70" fmla="*/ 892175 h 3282950"/>
                  <a:gd name="connsiteX71" fmla="*/ 527050 w 3457575"/>
                  <a:gd name="connsiteY71" fmla="*/ 768350 h 3282950"/>
                  <a:gd name="connsiteX72" fmla="*/ 511175 w 3457575"/>
                  <a:gd name="connsiteY72" fmla="*/ 679450 h 3282950"/>
                  <a:gd name="connsiteX73" fmla="*/ 508000 w 3457575"/>
                  <a:gd name="connsiteY73" fmla="*/ 615950 h 3282950"/>
                  <a:gd name="connsiteX74" fmla="*/ 473075 w 3457575"/>
                  <a:gd name="connsiteY74" fmla="*/ 612775 h 3282950"/>
                  <a:gd name="connsiteX75" fmla="*/ 476250 w 3457575"/>
                  <a:gd name="connsiteY75" fmla="*/ 539750 h 3282950"/>
                  <a:gd name="connsiteX76" fmla="*/ 92075 w 3457575"/>
                  <a:gd name="connsiteY76" fmla="*/ 593725 h 3282950"/>
                  <a:gd name="connsiteX77" fmla="*/ 457200 w 3457575"/>
                  <a:gd name="connsiteY77" fmla="*/ 533400 h 3282950"/>
                  <a:gd name="connsiteX78" fmla="*/ 460375 w 3457575"/>
                  <a:gd name="connsiteY78" fmla="*/ 479425 h 3282950"/>
                  <a:gd name="connsiteX79" fmla="*/ 0 w 3457575"/>
                  <a:gd name="connsiteY79" fmla="*/ 517525 h 3282950"/>
                  <a:gd name="connsiteX80" fmla="*/ 447675 w 3457575"/>
                  <a:gd name="connsiteY80" fmla="*/ 482600 h 3282950"/>
                  <a:gd name="connsiteX81" fmla="*/ 444500 w 3457575"/>
                  <a:gd name="connsiteY81" fmla="*/ 415925 h 3282950"/>
                  <a:gd name="connsiteX82" fmla="*/ 434975 w 3457575"/>
                  <a:gd name="connsiteY82" fmla="*/ 415925 h 3282950"/>
                  <a:gd name="connsiteX83" fmla="*/ 428625 w 3457575"/>
                  <a:gd name="connsiteY83" fmla="*/ 339725 h 3282950"/>
                  <a:gd name="connsiteX84" fmla="*/ 412750 w 3457575"/>
                  <a:gd name="connsiteY84" fmla="*/ 333375 h 3282950"/>
                  <a:gd name="connsiteX85" fmla="*/ 419100 w 3457575"/>
                  <a:gd name="connsiteY85" fmla="*/ 298450 h 3282950"/>
                  <a:gd name="connsiteX86" fmla="*/ 412750 w 3457575"/>
                  <a:gd name="connsiteY86" fmla="*/ 295275 h 3282950"/>
                  <a:gd name="connsiteX87" fmla="*/ 412750 w 3457575"/>
                  <a:gd name="connsiteY87" fmla="*/ 225425 h 3282950"/>
                  <a:gd name="connsiteX88" fmla="*/ 393700 w 3457575"/>
                  <a:gd name="connsiteY88" fmla="*/ 225425 h 3282950"/>
                  <a:gd name="connsiteX89" fmla="*/ 396875 w 3457575"/>
                  <a:gd name="connsiteY89" fmla="*/ 161925 h 3282950"/>
                  <a:gd name="connsiteX90" fmla="*/ 387350 w 3457575"/>
                  <a:gd name="connsiteY90" fmla="*/ 161925 h 3282950"/>
                  <a:gd name="connsiteX91" fmla="*/ 387350 w 3457575"/>
                  <a:gd name="connsiteY91" fmla="*/ 133350 h 3282950"/>
                  <a:gd name="connsiteX92" fmla="*/ 377825 w 3457575"/>
                  <a:gd name="connsiteY92" fmla="*/ 136525 h 3282950"/>
                  <a:gd name="connsiteX93" fmla="*/ 381000 w 3457575"/>
                  <a:gd name="connsiteY93" fmla="*/ 104775 h 3282950"/>
                  <a:gd name="connsiteX94" fmla="*/ 371475 w 3457575"/>
                  <a:gd name="connsiteY94" fmla="*/ 104775 h 3282950"/>
                  <a:gd name="connsiteX95" fmla="*/ 377825 w 3457575"/>
                  <a:gd name="connsiteY95" fmla="*/ 76200 h 3282950"/>
                  <a:gd name="connsiteX96" fmla="*/ 358775 w 3457575"/>
                  <a:gd name="connsiteY96" fmla="*/ 73025 h 3282950"/>
                  <a:gd name="connsiteX97" fmla="*/ 361950 w 3457575"/>
                  <a:gd name="connsiteY97" fmla="*/ 38100 h 3282950"/>
                  <a:gd name="connsiteX98" fmla="*/ 355600 w 3457575"/>
                  <a:gd name="connsiteY98" fmla="*/ 31750 h 3282950"/>
                  <a:gd name="connsiteX99" fmla="*/ 355600 w 3457575"/>
                  <a:gd name="connsiteY99" fmla="*/ 0 h 3282950"/>
                  <a:gd name="connsiteX100" fmla="*/ 327025 w 3457575"/>
                  <a:gd name="connsiteY100" fmla="*/ 0 h 3282950"/>
                  <a:gd name="connsiteX0" fmla="*/ 3365500 w 3365500"/>
                  <a:gd name="connsiteY0" fmla="*/ 3282950 h 3282950"/>
                  <a:gd name="connsiteX1" fmla="*/ 2003425 w 3365500"/>
                  <a:gd name="connsiteY1" fmla="*/ 3279775 h 3282950"/>
                  <a:gd name="connsiteX2" fmla="*/ 2000250 w 3365500"/>
                  <a:gd name="connsiteY2" fmla="*/ 3124200 h 3282950"/>
                  <a:gd name="connsiteX3" fmla="*/ 1806575 w 3365500"/>
                  <a:gd name="connsiteY3" fmla="*/ 3127375 h 3282950"/>
                  <a:gd name="connsiteX4" fmla="*/ 1812925 w 3365500"/>
                  <a:gd name="connsiteY4" fmla="*/ 3035300 h 3282950"/>
                  <a:gd name="connsiteX5" fmla="*/ 1692275 w 3365500"/>
                  <a:gd name="connsiteY5" fmla="*/ 3035300 h 3282950"/>
                  <a:gd name="connsiteX6" fmla="*/ 1689100 w 3365500"/>
                  <a:gd name="connsiteY6" fmla="*/ 2870200 h 3282950"/>
                  <a:gd name="connsiteX7" fmla="*/ 1457325 w 3365500"/>
                  <a:gd name="connsiteY7" fmla="*/ 2870200 h 3282950"/>
                  <a:gd name="connsiteX8" fmla="*/ 1457325 w 3365500"/>
                  <a:gd name="connsiteY8" fmla="*/ 2813050 h 3282950"/>
                  <a:gd name="connsiteX9" fmla="*/ 1384300 w 3365500"/>
                  <a:gd name="connsiteY9" fmla="*/ 2816225 h 3282950"/>
                  <a:gd name="connsiteX10" fmla="*/ 1387475 w 3365500"/>
                  <a:gd name="connsiteY10" fmla="*/ 2762250 h 3282950"/>
                  <a:gd name="connsiteX11" fmla="*/ 1355725 w 3365500"/>
                  <a:gd name="connsiteY11" fmla="*/ 2762250 h 3282950"/>
                  <a:gd name="connsiteX12" fmla="*/ 1358900 w 3365500"/>
                  <a:gd name="connsiteY12" fmla="*/ 2644775 h 3282950"/>
                  <a:gd name="connsiteX13" fmla="*/ 1327150 w 3365500"/>
                  <a:gd name="connsiteY13" fmla="*/ 2651125 h 3282950"/>
                  <a:gd name="connsiteX14" fmla="*/ 1330325 w 3365500"/>
                  <a:gd name="connsiteY14" fmla="*/ 2593975 h 3282950"/>
                  <a:gd name="connsiteX15" fmla="*/ 1292225 w 3365500"/>
                  <a:gd name="connsiteY15" fmla="*/ 2597150 h 3282950"/>
                  <a:gd name="connsiteX16" fmla="*/ 1295400 w 3365500"/>
                  <a:gd name="connsiteY16" fmla="*/ 2536825 h 3282950"/>
                  <a:gd name="connsiteX17" fmla="*/ 1235075 w 3365500"/>
                  <a:gd name="connsiteY17" fmla="*/ 2536825 h 3282950"/>
                  <a:gd name="connsiteX18" fmla="*/ 1238250 w 3365500"/>
                  <a:gd name="connsiteY18" fmla="*/ 2489200 h 3282950"/>
                  <a:gd name="connsiteX19" fmla="*/ 1177925 w 3365500"/>
                  <a:gd name="connsiteY19" fmla="*/ 2492375 h 3282950"/>
                  <a:gd name="connsiteX20" fmla="*/ 1184275 w 3365500"/>
                  <a:gd name="connsiteY20" fmla="*/ 2444750 h 3282950"/>
                  <a:gd name="connsiteX21" fmla="*/ 1149350 w 3365500"/>
                  <a:gd name="connsiteY21" fmla="*/ 2444750 h 3282950"/>
                  <a:gd name="connsiteX22" fmla="*/ 1162050 w 3365500"/>
                  <a:gd name="connsiteY22" fmla="*/ 2400300 h 3282950"/>
                  <a:gd name="connsiteX23" fmla="*/ 1098550 w 3365500"/>
                  <a:gd name="connsiteY23" fmla="*/ 2397125 h 3282950"/>
                  <a:gd name="connsiteX24" fmla="*/ 1104900 w 3365500"/>
                  <a:gd name="connsiteY24" fmla="*/ 2346325 h 3282950"/>
                  <a:gd name="connsiteX25" fmla="*/ 1057275 w 3365500"/>
                  <a:gd name="connsiteY25" fmla="*/ 2349500 h 3282950"/>
                  <a:gd name="connsiteX26" fmla="*/ 1057275 w 3365500"/>
                  <a:gd name="connsiteY26" fmla="*/ 2279650 h 3282950"/>
                  <a:gd name="connsiteX27" fmla="*/ 1016000 w 3365500"/>
                  <a:gd name="connsiteY27" fmla="*/ 2276475 h 3282950"/>
                  <a:gd name="connsiteX28" fmla="*/ 1028700 w 3365500"/>
                  <a:gd name="connsiteY28" fmla="*/ 2212975 h 3282950"/>
                  <a:gd name="connsiteX29" fmla="*/ 990600 w 3365500"/>
                  <a:gd name="connsiteY29" fmla="*/ 2209800 h 3282950"/>
                  <a:gd name="connsiteX30" fmla="*/ 996950 w 3365500"/>
                  <a:gd name="connsiteY30" fmla="*/ 2130425 h 3282950"/>
                  <a:gd name="connsiteX31" fmla="*/ 996950 w 3365500"/>
                  <a:gd name="connsiteY31" fmla="*/ 2130425 h 3282950"/>
                  <a:gd name="connsiteX32" fmla="*/ 409575 w 3365500"/>
                  <a:gd name="connsiteY32" fmla="*/ 2365375 h 3282950"/>
                  <a:gd name="connsiteX33" fmla="*/ 977900 w 3365500"/>
                  <a:gd name="connsiteY33" fmla="*/ 2124075 h 3282950"/>
                  <a:gd name="connsiteX34" fmla="*/ 984250 w 3365500"/>
                  <a:gd name="connsiteY34" fmla="*/ 2035175 h 3282950"/>
                  <a:gd name="connsiteX35" fmla="*/ 914400 w 3365500"/>
                  <a:gd name="connsiteY35" fmla="*/ 2035175 h 3282950"/>
                  <a:gd name="connsiteX36" fmla="*/ 923925 w 3365500"/>
                  <a:gd name="connsiteY36" fmla="*/ 1958975 h 3282950"/>
                  <a:gd name="connsiteX37" fmla="*/ 914400 w 3365500"/>
                  <a:gd name="connsiteY37" fmla="*/ 1933575 h 3282950"/>
                  <a:gd name="connsiteX38" fmla="*/ 514350 w 3365500"/>
                  <a:gd name="connsiteY38" fmla="*/ 2003425 h 3282950"/>
                  <a:gd name="connsiteX39" fmla="*/ 895350 w 3365500"/>
                  <a:gd name="connsiteY39" fmla="*/ 1933575 h 3282950"/>
                  <a:gd name="connsiteX40" fmla="*/ 901700 w 3365500"/>
                  <a:gd name="connsiteY40" fmla="*/ 1889125 h 3282950"/>
                  <a:gd name="connsiteX41" fmla="*/ 901700 w 3365500"/>
                  <a:gd name="connsiteY41" fmla="*/ 1860550 h 3282950"/>
                  <a:gd name="connsiteX42" fmla="*/ 260350 w 3365500"/>
                  <a:gd name="connsiteY42" fmla="*/ 1930400 h 3282950"/>
                  <a:gd name="connsiteX43" fmla="*/ 882650 w 3365500"/>
                  <a:gd name="connsiteY43" fmla="*/ 1863725 h 3282950"/>
                  <a:gd name="connsiteX44" fmla="*/ 889000 w 3365500"/>
                  <a:gd name="connsiteY44" fmla="*/ 1831975 h 3282950"/>
                  <a:gd name="connsiteX45" fmla="*/ 860425 w 3365500"/>
                  <a:gd name="connsiteY45" fmla="*/ 1828800 h 3282950"/>
                  <a:gd name="connsiteX46" fmla="*/ 860425 w 3365500"/>
                  <a:gd name="connsiteY46" fmla="*/ 1774825 h 3282950"/>
                  <a:gd name="connsiteX47" fmla="*/ 831850 w 3365500"/>
                  <a:gd name="connsiteY47" fmla="*/ 1774825 h 3282950"/>
                  <a:gd name="connsiteX48" fmla="*/ 835025 w 3365500"/>
                  <a:gd name="connsiteY48" fmla="*/ 1736725 h 3282950"/>
                  <a:gd name="connsiteX49" fmla="*/ 793750 w 3365500"/>
                  <a:gd name="connsiteY49" fmla="*/ 1733550 h 3282950"/>
                  <a:gd name="connsiteX50" fmla="*/ 800100 w 3365500"/>
                  <a:gd name="connsiteY50" fmla="*/ 1673225 h 3282950"/>
                  <a:gd name="connsiteX51" fmla="*/ 800100 w 3365500"/>
                  <a:gd name="connsiteY51" fmla="*/ 1673225 h 3282950"/>
                  <a:gd name="connsiteX52" fmla="*/ 377825 w 3365500"/>
                  <a:gd name="connsiteY52" fmla="*/ 1758950 h 3282950"/>
                  <a:gd name="connsiteX53" fmla="*/ 771525 w 3365500"/>
                  <a:gd name="connsiteY53" fmla="*/ 1670050 h 3282950"/>
                  <a:gd name="connsiteX54" fmla="*/ 774700 w 3365500"/>
                  <a:gd name="connsiteY54" fmla="*/ 1593850 h 3282950"/>
                  <a:gd name="connsiteX55" fmla="*/ 742950 w 3365500"/>
                  <a:gd name="connsiteY55" fmla="*/ 1593850 h 3282950"/>
                  <a:gd name="connsiteX56" fmla="*/ 704850 w 3365500"/>
                  <a:gd name="connsiteY56" fmla="*/ 1409700 h 3282950"/>
                  <a:gd name="connsiteX57" fmla="*/ 679450 w 3365500"/>
                  <a:gd name="connsiteY57" fmla="*/ 1292225 h 3282950"/>
                  <a:gd name="connsiteX58" fmla="*/ 679450 w 3365500"/>
                  <a:gd name="connsiteY58" fmla="*/ 1292225 h 3282950"/>
                  <a:gd name="connsiteX59" fmla="*/ 631825 w 3365500"/>
                  <a:gd name="connsiteY59" fmla="*/ 1266825 h 3282950"/>
                  <a:gd name="connsiteX60" fmla="*/ 600075 w 3365500"/>
                  <a:gd name="connsiteY60" fmla="*/ 1184275 h 3282950"/>
                  <a:gd name="connsiteX61" fmla="*/ 603250 w 3365500"/>
                  <a:gd name="connsiteY61" fmla="*/ 1095375 h 3282950"/>
                  <a:gd name="connsiteX62" fmla="*/ 511175 w 3365500"/>
                  <a:gd name="connsiteY62" fmla="*/ 1095375 h 3282950"/>
                  <a:gd name="connsiteX63" fmla="*/ 520700 w 3365500"/>
                  <a:gd name="connsiteY63" fmla="*/ 1047750 h 3282950"/>
                  <a:gd name="connsiteX64" fmla="*/ 73025 w 3365500"/>
                  <a:gd name="connsiteY64" fmla="*/ 1114425 h 3282950"/>
                  <a:gd name="connsiteX65" fmla="*/ 508000 w 3365500"/>
                  <a:gd name="connsiteY65" fmla="*/ 1047750 h 3282950"/>
                  <a:gd name="connsiteX66" fmla="*/ 511175 w 3365500"/>
                  <a:gd name="connsiteY66" fmla="*/ 958850 h 3282950"/>
                  <a:gd name="connsiteX67" fmla="*/ 123825 w 3365500"/>
                  <a:gd name="connsiteY67" fmla="*/ 1028700 h 3282950"/>
                  <a:gd name="connsiteX68" fmla="*/ 488950 w 3365500"/>
                  <a:gd name="connsiteY68" fmla="*/ 955675 h 3282950"/>
                  <a:gd name="connsiteX69" fmla="*/ 492125 w 3365500"/>
                  <a:gd name="connsiteY69" fmla="*/ 892175 h 3282950"/>
                  <a:gd name="connsiteX70" fmla="*/ 431800 w 3365500"/>
                  <a:gd name="connsiteY70" fmla="*/ 892175 h 3282950"/>
                  <a:gd name="connsiteX71" fmla="*/ 434975 w 3365500"/>
                  <a:gd name="connsiteY71" fmla="*/ 768350 h 3282950"/>
                  <a:gd name="connsiteX72" fmla="*/ 419100 w 3365500"/>
                  <a:gd name="connsiteY72" fmla="*/ 679450 h 3282950"/>
                  <a:gd name="connsiteX73" fmla="*/ 415925 w 3365500"/>
                  <a:gd name="connsiteY73" fmla="*/ 615950 h 3282950"/>
                  <a:gd name="connsiteX74" fmla="*/ 381000 w 3365500"/>
                  <a:gd name="connsiteY74" fmla="*/ 612775 h 3282950"/>
                  <a:gd name="connsiteX75" fmla="*/ 384175 w 3365500"/>
                  <a:gd name="connsiteY75" fmla="*/ 539750 h 3282950"/>
                  <a:gd name="connsiteX76" fmla="*/ 0 w 3365500"/>
                  <a:gd name="connsiteY76" fmla="*/ 593725 h 3282950"/>
                  <a:gd name="connsiteX77" fmla="*/ 365125 w 3365500"/>
                  <a:gd name="connsiteY77" fmla="*/ 533400 h 3282950"/>
                  <a:gd name="connsiteX78" fmla="*/ 368300 w 3365500"/>
                  <a:gd name="connsiteY78" fmla="*/ 479425 h 3282950"/>
                  <a:gd name="connsiteX79" fmla="*/ 355600 w 3365500"/>
                  <a:gd name="connsiteY79" fmla="*/ 482600 h 3282950"/>
                  <a:gd name="connsiteX80" fmla="*/ 352425 w 3365500"/>
                  <a:gd name="connsiteY80" fmla="*/ 415925 h 3282950"/>
                  <a:gd name="connsiteX81" fmla="*/ 342900 w 3365500"/>
                  <a:gd name="connsiteY81" fmla="*/ 415925 h 3282950"/>
                  <a:gd name="connsiteX82" fmla="*/ 336550 w 3365500"/>
                  <a:gd name="connsiteY82" fmla="*/ 339725 h 3282950"/>
                  <a:gd name="connsiteX83" fmla="*/ 320675 w 3365500"/>
                  <a:gd name="connsiteY83" fmla="*/ 333375 h 3282950"/>
                  <a:gd name="connsiteX84" fmla="*/ 327025 w 3365500"/>
                  <a:gd name="connsiteY84" fmla="*/ 298450 h 3282950"/>
                  <a:gd name="connsiteX85" fmla="*/ 320675 w 3365500"/>
                  <a:gd name="connsiteY85" fmla="*/ 295275 h 3282950"/>
                  <a:gd name="connsiteX86" fmla="*/ 320675 w 3365500"/>
                  <a:gd name="connsiteY86" fmla="*/ 225425 h 3282950"/>
                  <a:gd name="connsiteX87" fmla="*/ 301625 w 3365500"/>
                  <a:gd name="connsiteY87" fmla="*/ 225425 h 3282950"/>
                  <a:gd name="connsiteX88" fmla="*/ 304800 w 3365500"/>
                  <a:gd name="connsiteY88" fmla="*/ 161925 h 3282950"/>
                  <a:gd name="connsiteX89" fmla="*/ 295275 w 3365500"/>
                  <a:gd name="connsiteY89" fmla="*/ 161925 h 3282950"/>
                  <a:gd name="connsiteX90" fmla="*/ 295275 w 3365500"/>
                  <a:gd name="connsiteY90" fmla="*/ 133350 h 3282950"/>
                  <a:gd name="connsiteX91" fmla="*/ 285750 w 3365500"/>
                  <a:gd name="connsiteY91" fmla="*/ 136525 h 3282950"/>
                  <a:gd name="connsiteX92" fmla="*/ 288925 w 3365500"/>
                  <a:gd name="connsiteY92" fmla="*/ 104775 h 3282950"/>
                  <a:gd name="connsiteX93" fmla="*/ 279400 w 3365500"/>
                  <a:gd name="connsiteY93" fmla="*/ 104775 h 3282950"/>
                  <a:gd name="connsiteX94" fmla="*/ 285750 w 3365500"/>
                  <a:gd name="connsiteY94" fmla="*/ 76200 h 3282950"/>
                  <a:gd name="connsiteX95" fmla="*/ 266700 w 3365500"/>
                  <a:gd name="connsiteY95" fmla="*/ 73025 h 3282950"/>
                  <a:gd name="connsiteX96" fmla="*/ 269875 w 3365500"/>
                  <a:gd name="connsiteY96" fmla="*/ 38100 h 3282950"/>
                  <a:gd name="connsiteX97" fmla="*/ 263525 w 3365500"/>
                  <a:gd name="connsiteY97" fmla="*/ 31750 h 3282950"/>
                  <a:gd name="connsiteX98" fmla="*/ 263525 w 3365500"/>
                  <a:gd name="connsiteY98" fmla="*/ 0 h 3282950"/>
                  <a:gd name="connsiteX99" fmla="*/ 234950 w 3365500"/>
                  <a:gd name="connsiteY99" fmla="*/ 0 h 3282950"/>
                  <a:gd name="connsiteX0" fmla="*/ 3292475 w 3292475"/>
                  <a:gd name="connsiteY0" fmla="*/ 3282950 h 3282950"/>
                  <a:gd name="connsiteX1" fmla="*/ 1930400 w 3292475"/>
                  <a:gd name="connsiteY1" fmla="*/ 3279775 h 3282950"/>
                  <a:gd name="connsiteX2" fmla="*/ 1927225 w 3292475"/>
                  <a:gd name="connsiteY2" fmla="*/ 3124200 h 3282950"/>
                  <a:gd name="connsiteX3" fmla="*/ 1733550 w 3292475"/>
                  <a:gd name="connsiteY3" fmla="*/ 3127375 h 3282950"/>
                  <a:gd name="connsiteX4" fmla="*/ 1739900 w 3292475"/>
                  <a:gd name="connsiteY4" fmla="*/ 3035300 h 3282950"/>
                  <a:gd name="connsiteX5" fmla="*/ 1619250 w 3292475"/>
                  <a:gd name="connsiteY5" fmla="*/ 3035300 h 3282950"/>
                  <a:gd name="connsiteX6" fmla="*/ 1616075 w 3292475"/>
                  <a:gd name="connsiteY6" fmla="*/ 2870200 h 3282950"/>
                  <a:gd name="connsiteX7" fmla="*/ 1384300 w 3292475"/>
                  <a:gd name="connsiteY7" fmla="*/ 2870200 h 3282950"/>
                  <a:gd name="connsiteX8" fmla="*/ 1384300 w 3292475"/>
                  <a:gd name="connsiteY8" fmla="*/ 2813050 h 3282950"/>
                  <a:gd name="connsiteX9" fmla="*/ 1311275 w 3292475"/>
                  <a:gd name="connsiteY9" fmla="*/ 2816225 h 3282950"/>
                  <a:gd name="connsiteX10" fmla="*/ 1314450 w 3292475"/>
                  <a:gd name="connsiteY10" fmla="*/ 2762250 h 3282950"/>
                  <a:gd name="connsiteX11" fmla="*/ 1282700 w 3292475"/>
                  <a:gd name="connsiteY11" fmla="*/ 2762250 h 3282950"/>
                  <a:gd name="connsiteX12" fmla="*/ 1285875 w 3292475"/>
                  <a:gd name="connsiteY12" fmla="*/ 2644775 h 3282950"/>
                  <a:gd name="connsiteX13" fmla="*/ 1254125 w 3292475"/>
                  <a:gd name="connsiteY13" fmla="*/ 2651125 h 3282950"/>
                  <a:gd name="connsiteX14" fmla="*/ 1257300 w 3292475"/>
                  <a:gd name="connsiteY14" fmla="*/ 2593975 h 3282950"/>
                  <a:gd name="connsiteX15" fmla="*/ 1219200 w 3292475"/>
                  <a:gd name="connsiteY15" fmla="*/ 2597150 h 3282950"/>
                  <a:gd name="connsiteX16" fmla="*/ 1222375 w 3292475"/>
                  <a:gd name="connsiteY16" fmla="*/ 2536825 h 3282950"/>
                  <a:gd name="connsiteX17" fmla="*/ 1162050 w 3292475"/>
                  <a:gd name="connsiteY17" fmla="*/ 2536825 h 3282950"/>
                  <a:gd name="connsiteX18" fmla="*/ 1165225 w 3292475"/>
                  <a:gd name="connsiteY18" fmla="*/ 2489200 h 3282950"/>
                  <a:gd name="connsiteX19" fmla="*/ 1104900 w 3292475"/>
                  <a:gd name="connsiteY19" fmla="*/ 2492375 h 3282950"/>
                  <a:gd name="connsiteX20" fmla="*/ 1111250 w 3292475"/>
                  <a:gd name="connsiteY20" fmla="*/ 2444750 h 3282950"/>
                  <a:gd name="connsiteX21" fmla="*/ 1076325 w 3292475"/>
                  <a:gd name="connsiteY21" fmla="*/ 2444750 h 3282950"/>
                  <a:gd name="connsiteX22" fmla="*/ 1089025 w 3292475"/>
                  <a:gd name="connsiteY22" fmla="*/ 2400300 h 3282950"/>
                  <a:gd name="connsiteX23" fmla="*/ 1025525 w 3292475"/>
                  <a:gd name="connsiteY23" fmla="*/ 2397125 h 3282950"/>
                  <a:gd name="connsiteX24" fmla="*/ 1031875 w 3292475"/>
                  <a:gd name="connsiteY24" fmla="*/ 2346325 h 3282950"/>
                  <a:gd name="connsiteX25" fmla="*/ 984250 w 3292475"/>
                  <a:gd name="connsiteY25" fmla="*/ 2349500 h 3282950"/>
                  <a:gd name="connsiteX26" fmla="*/ 984250 w 3292475"/>
                  <a:gd name="connsiteY26" fmla="*/ 2279650 h 3282950"/>
                  <a:gd name="connsiteX27" fmla="*/ 942975 w 3292475"/>
                  <a:gd name="connsiteY27" fmla="*/ 2276475 h 3282950"/>
                  <a:gd name="connsiteX28" fmla="*/ 955675 w 3292475"/>
                  <a:gd name="connsiteY28" fmla="*/ 2212975 h 3282950"/>
                  <a:gd name="connsiteX29" fmla="*/ 917575 w 3292475"/>
                  <a:gd name="connsiteY29" fmla="*/ 2209800 h 3282950"/>
                  <a:gd name="connsiteX30" fmla="*/ 923925 w 3292475"/>
                  <a:gd name="connsiteY30" fmla="*/ 2130425 h 3282950"/>
                  <a:gd name="connsiteX31" fmla="*/ 923925 w 3292475"/>
                  <a:gd name="connsiteY31" fmla="*/ 2130425 h 3282950"/>
                  <a:gd name="connsiteX32" fmla="*/ 336550 w 3292475"/>
                  <a:gd name="connsiteY32" fmla="*/ 2365375 h 3282950"/>
                  <a:gd name="connsiteX33" fmla="*/ 904875 w 3292475"/>
                  <a:gd name="connsiteY33" fmla="*/ 2124075 h 3282950"/>
                  <a:gd name="connsiteX34" fmla="*/ 911225 w 3292475"/>
                  <a:gd name="connsiteY34" fmla="*/ 2035175 h 3282950"/>
                  <a:gd name="connsiteX35" fmla="*/ 841375 w 3292475"/>
                  <a:gd name="connsiteY35" fmla="*/ 2035175 h 3282950"/>
                  <a:gd name="connsiteX36" fmla="*/ 850900 w 3292475"/>
                  <a:gd name="connsiteY36" fmla="*/ 1958975 h 3282950"/>
                  <a:gd name="connsiteX37" fmla="*/ 841375 w 3292475"/>
                  <a:gd name="connsiteY37" fmla="*/ 1933575 h 3282950"/>
                  <a:gd name="connsiteX38" fmla="*/ 441325 w 3292475"/>
                  <a:gd name="connsiteY38" fmla="*/ 2003425 h 3282950"/>
                  <a:gd name="connsiteX39" fmla="*/ 822325 w 3292475"/>
                  <a:gd name="connsiteY39" fmla="*/ 1933575 h 3282950"/>
                  <a:gd name="connsiteX40" fmla="*/ 828675 w 3292475"/>
                  <a:gd name="connsiteY40" fmla="*/ 1889125 h 3282950"/>
                  <a:gd name="connsiteX41" fmla="*/ 828675 w 3292475"/>
                  <a:gd name="connsiteY41" fmla="*/ 1860550 h 3282950"/>
                  <a:gd name="connsiteX42" fmla="*/ 187325 w 3292475"/>
                  <a:gd name="connsiteY42" fmla="*/ 1930400 h 3282950"/>
                  <a:gd name="connsiteX43" fmla="*/ 809625 w 3292475"/>
                  <a:gd name="connsiteY43" fmla="*/ 1863725 h 3282950"/>
                  <a:gd name="connsiteX44" fmla="*/ 815975 w 3292475"/>
                  <a:gd name="connsiteY44" fmla="*/ 1831975 h 3282950"/>
                  <a:gd name="connsiteX45" fmla="*/ 787400 w 3292475"/>
                  <a:gd name="connsiteY45" fmla="*/ 1828800 h 3282950"/>
                  <a:gd name="connsiteX46" fmla="*/ 787400 w 3292475"/>
                  <a:gd name="connsiteY46" fmla="*/ 1774825 h 3282950"/>
                  <a:gd name="connsiteX47" fmla="*/ 758825 w 3292475"/>
                  <a:gd name="connsiteY47" fmla="*/ 1774825 h 3282950"/>
                  <a:gd name="connsiteX48" fmla="*/ 762000 w 3292475"/>
                  <a:gd name="connsiteY48" fmla="*/ 1736725 h 3282950"/>
                  <a:gd name="connsiteX49" fmla="*/ 720725 w 3292475"/>
                  <a:gd name="connsiteY49" fmla="*/ 1733550 h 3282950"/>
                  <a:gd name="connsiteX50" fmla="*/ 727075 w 3292475"/>
                  <a:gd name="connsiteY50" fmla="*/ 1673225 h 3282950"/>
                  <a:gd name="connsiteX51" fmla="*/ 727075 w 3292475"/>
                  <a:gd name="connsiteY51" fmla="*/ 1673225 h 3282950"/>
                  <a:gd name="connsiteX52" fmla="*/ 304800 w 3292475"/>
                  <a:gd name="connsiteY52" fmla="*/ 1758950 h 3282950"/>
                  <a:gd name="connsiteX53" fmla="*/ 698500 w 3292475"/>
                  <a:gd name="connsiteY53" fmla="*/ 1670050 h 3282950"/>
                  <a:gd name="connsiteX54" fmla="*/ 701675 w 3292475"/>
                  <a:gd name="connsiteY54" fmla="*/ 1593850 h 3282950"/>
                  <a:gd name="connsiteX55" fmla="*/ 669925 w 3292475"/>
                  <a:gd name="connsiteY55" fmla="*/ 1593850 h 3282950"/>
                  <a:gd name="connsiteX56" fmla="*/ 631825 w 3292475"/>
                  <a:gd name="connsiteY56" fmla="*/ 1409700 h 3282950"/>
                  <a:gd name="connsiteX57" fmla="*/ 606425 w 3292475"/>
                  <a:gd name="connsiteY57" fmla="*/ 1292225 h 3282950"/>
                  <a:gd name="connsiteX58" fmla="*/ 606425 w 3292475"/>
                  <a:gd name="connsiteY58" fmla="*/ 1292225 h 3282950"/>
                  <a:gd name="connsiteX59" fmla="*/ 558800 w 3292475"/>
                  <a:gd name="connsiteY59" fmla="*/ 1266825 h 3282950"/>
                  <a:gd name="connsiteX60" fmla="*/ 527050 w 3292475"/>
                  <a:gd name="connsiteY60" fmla="*/ 1184275 h 3282950"/>
                  <a:gd name="connsiteX61" fmla="*/ 530225 w 3292475"/>
                  <a:gd name="connsiteY61" fmla="*/ 1095375 h 3282950"/>
                  <a:gd name="connsiteX62" fmla="*/ 438150 w 3292475"/>
                  <a:gd name="connsiteY62" fmla="*/ 1095375 h 3282950"/>
                  <a:gd name="connsiteX63" fmla="*/ 447675 w 3292475"/>
                  <a:gd name="connsiteY63" fmla="*/ 1047750 h 3282950"/>
                  <a:gd name="connsiteX64" fmla="*/ 0 w 3292475"/>
                  <a:gd name="connsiteY64" fmla="*/ 1114425 h 3282950"/>
                  <a:gd name="connsiteX65" fmla="*/ 434975 w 3292475"/>
                  <a:gd name="connsiteY65" fmla="*/ 1047750 h 3282950"/>
                  <a:gd name="connsiteX66" fmla="*/ 438150 w 3292475"/>
                  <a:gd name="connsiteY66" fmla="*/ 958850 h 3282950"/>
                  <a:gd name="connsiteX67" fmla="*/ 50800 w 3292475"/>
                  <a:gd name="connsiteY67" fmla="*/ 1028700 h 3282950"/>
                  <a:gd name="connsiteX68" fmla="*/ 415925 w 3292475"/>
                  <a:gd name="connsiteY68" fmla="*/ 955675 h 3282950"/>
                  <a:gd name="connsiteX69" fmla="*/ 419100 w 3292475"/>
                  <a:gd name="connsiteY69" fmla="*/ 892175 h 3282950"/>
                  <a:gd name="connsiteX70" fmla="*/ 358775 w 3292475"/>
                  <a:gd name="connsiteY70" fmla="*/ 892175 h 3282950"/>
                  <a:gd name="connsiteX71" fmla="*/ 361950 w 3292475"/>
                  <a:gd name="connsiteY71" fmla="*/ 768350 h 3282950"/>
                  <a:gd name="connsiteX72" fmla="*/ 346075 w 3292475"/>
                  <a:gd name="connsiteY72" fmla="*/ 679450 h 3282950"/>
                  <a:gd name="connsiteX73" fmla="*/ 342900 w 3292475"/>
                  <a:gd name="connsiteY73" fmla="*/ 615950 h 3282950"/>
                  <a:gd name="connsiteX74" fmla="*/ 307975 w 3292475"/>
                  <a:gd name="connsiteY74" fmla="*/ 612775 h 3282950"/>
                  <a:gd name="connsiteX75" fmla="*/ 311150 w 3292475"/>
                  <a:gd name="connsiteY75" fmla="*/ 539750 h 3282950"/>
                  <a:gd name="connsiteX76" fmla="*/ 292100 w 3292475"/>
                  <a:gd name="connsiteY76" fmla="*/ 533400 h 3282950"/>
                  <a:gd name="connsiteX77" fmla="*/ 295275 w 3292475"/>
                  <a:gd name="connsiteY77" fmla="*/ 479425 h 3282950"/>
                  <a:gd name="connsiteX78" fmla="*/ 282575 w 3292475"/>
                  <a:gd name="connsiteY78" fmla="*/ 482600 h 3282950"/>
                  <a:gd name="connsiteX79" fmla="*/ 279400 w 3292475"/>
                  <a:gd name="connsiteY79" fmla="*/ 415925 h 3282950"/>
                  <a:gd name="connsiteX80" fmla="*/ 269875 w 3292475"/>
                  <a:gd name="connsiteY80" fmla="*/ 415925 h 3282950"/>
                  <a:gd name="connsiteX81" fmla="*/ 263525 w 3292475"/>
                  <a:gd name="connsiteY81" fmla="*/ 339725 h 3282950"/>
                  <a:gd name="connsiteX82" fmla="*/ 247650 w 3292475"/>
                  <a:gd name="connsiteY82" fmla="*/ 333375 h 3282950"/>
                  <a:gd name="connsiteX83" fmla="*/ 254000 w 3292475"/>
                  <a:gd name="connsiteY83" fmla="*/ 298450 h 3282950"/>
                  <a:gd name="connsiteX84" fmla="*/ 247650 w 3292475"/>
                  <a:gd name="connsiteY84" fmla="*/ 295275 h 3282950"/>
                  <a:gd name="connsiteX85" fmla="*/ 247650 w 3292475"/>
                  <a:gd name="connsiteY85" fmla="*/ 225425 h 3282950"/>
                  <a:gd name="connsiteX86" fmla="*/ 228600 w 3292475"/>
                  <a:gd name="connsiteY86" fmla="*/ 225425 h 3282950"/>
                  <a:gd name="connsiteX87" fmla="*/ 231775 w 3292475"/>
                  <a:gd name="connsiteY87" fmla="*/ 161925 h 3282950"/>
                  <a:gd name="connsiteX88" fmla="*/ 222250 w 3292475"/>
                  <a:gd name="connsiteY88" fmla="*/ 161925 h 3282950"/>
                  <a:gd name="connsiteX89" fmla="*/ 222250 w 3292475"/>
                  <a:gd name="connsiteY89" fmla="*/ 133350 h 3282950"/>
                  <a:gd name="connsiteX90" fmla="*/ 212725 w 3292475"/>
                  <a:gd name="connsiteY90" fmla="*/ 136525 h 3282950"/>
                  <a:gd name="connsiteX91" fmla="*/ 215900 w 3292475"/>
                  <a:gd name="connsiteY91" fmla="*/ 104775 h 3282950"/>
                  <a:gd name="connsiteX92" fmla="*/ 206375 w 3292475"/>
                  <a:gd name="connsiteY92" fmla="*/ 104775 h 3282950"/>
                  <a:gd name="connsiteX93" fmla="*/ 212725 w 3292475"/>
                  <a:gd name="connsiteY93" fmla="*/ 76200 h 3282950"/>
                  <a:gd name="connsiteX94" fmla="*/ 193675 w 3292475"/>
                  <a:gd name="connsiteY94" fmla="*/ 73025 h 3282950"/>
                  <a:gd name="connsiteX95" fmla="*/ 196850 w 3292475"/>
                  <a:gd name="connsiteY95" fmla="*/ 38100 h 3282950"/>
                  <a:gd name="connsiteX96" fmla="*/ 190500 w 3292475"/>
                  <a:gd name="connsiteY96" fmla="*/ 31750 h 3282950"/>
                  <a:gd name="connsiteX97" fmla="*/ 190500 w 3292475"/>
                  <a:gd name="connsiteY97" fmla="*/ 0 h 3282950"/>
                  <a:gd name="connsiteX98" fmla="*/ 161925 w 3292475"/>
                  <a:gd name="connsiteY98" fmla="*/ 0 h 3282950"/>
                  <a:gd name="connsiteX0" fmla="*/ 3292475 w 3292475"/>
                  <a:gd name="connsiteY0" fmla="*/ 3282950 h 3282950"/>
                  <a:gd name="connsiteX1" fmla="*/ 1930400 w 3292475"/>
                  <a:gd name="connsiteY1" fmla="*/ 3279775 h 3282950"/>
                  <a:gd name="connsiteX2" fmla="*/ 1927225 w 3292475"/>
                  <a:gd name="connsiteY2" fmla="*/ 3124200 h 3282950"/>
                  <a:gd name="connsiteX3" fmla="*/ 1733550 w 3292475"/>
                  <a:gd name="connsiteY3" fmla="*/ 3127375 h 3282950"/>
                  <a:gd name="connsiteX4" fmla="*/ 1739900 w 3292475"/>
                  <a:gd name="connsiteY4" fmla="*/ 3035300 h 3282950"/>
                  <a:gd name="connsiteX5" fmla="*/ 1619250 w 3292475"/>
                  <a:gd name="connsiteY5" fmla="*/ 3035300 h 3282950"/>
                  <a:gd name="connsiteX6" fmla="*/ 1616075 w 3292475"/>
                  <a:gd name="connsiteY6" fmla="*/ 2870200 h 3282950"/>
                  <a:gd name="connsiteX7" fmla="*/ 1384300 w 3292475"/>
                  <a:gd name="connsiteY7" fmla="*/ 2870200 h 3282950"/>
                  <a:gd name="connsiteX8" fmla="*/ 1384300 w 3292475"/>
                  <a:gd name="connsiteY8" fmla="*/ 2813050 h 3282950"/>
                  <a:gd name="connsiteX9" fmla="*/ 1311275 w 3292475"/>
                  <a:gd name="connsiteY9" fmla="*/ 2816225 h 3282950"/>
                  <a:gd name="connsiteX10" fmla="*/ 1314450 w 3292475"/>
                  <a:gd name="connsiteY10" fmla="*/ 2762250 h 3282950"/>
                  <a:gd name="connsiteX11" fmla="*/ 1282700 w 3292475"/>
                  <a:gd name="connsiteY11" fmla="*/ 2762250 h 3282950"/>
                  <a:gd name="connsiteX12" fmla="*/ 1285875 w 3292475"/>
                  <a:gd name="connsiteY12" fmla="*/ 2644775 h 3282950"/>
                  <a:gd name="connsiteX13" fmla="*/ 1254125 w 3292475"/>
                  <a:gd name="connsiteY13" fmla="*/ 2651125 h 3282950"/>
                  <a:gd name="connsiteX14" fmla="*/ 1257300 w 3292475"/>
                  <a:gd name="connsiteY14" fmla="*/ 2593975 h 3282950"/>
                  <a:gd name="connsiteX15" fmla="*/ 1219200 w 3292475"/>
                  <a:gd name="connsiteY15" fmla="*/ 2597150 h 3282950"/>
                  <a:gd name="connsiteX16" fmla="*/ 1222375 w 3292475"/>
                  <a:gd name="connsiteY16" fmla="*/ 2536825 h 3282950"/>
                  <a:gd name="connsiteX17" fmla="*/ 1162050 w 3292475"/>
                  <a:gd name="connsiteY17" fmla="*/ 2536825 h 3282950"/>
                  <a:gd name="connsiteX18" fmla="*/ 1165225 w 3292475"/>
                  <a:gd name="connsiteY18" fmla="*/ 2489200 h 3282950"/>
                  <a:gd name="connsiteX19" fmla="*/ 1104900 w 3292475"/>
                  <a:gd name="connsiteY19" fmla="*/ 2492375 h 3282950"/>
                  <a:gd name="connsiteX20" fmla="*/ 1111250 w 3292475"/>
                  <a:gd name="connsiteY20" fmla="*/ 2444750 h 3282950"/>
                  <a:gd name="connsiteX21" fmla="*/ 1076325 w 3292475"/>
                  <a:gd name="connsiteY21" fmla="*/ 2444750 h 3282950"/>
                  <a:gd name="connsiteX22" fmla="*/ 1089025 w 3292475"/>
                  <a:gd name="connsiteY22" fmla="*/ 2400300 h 3282950"/>
                  <a:gd name="connsiteX23" fmla="*/ 1025525 w 3292475"/>
                  <a:gd name="connsiteY23" fmla="*/ 2397125 h 3282950"/>
                  <a:gd name="connsiteX24" fmla="*/ 1031875 w 3292475"/>
                  <a:gd name="connsiteY24" fmla="*/ 2346325 h 3282950"/>
                  <a:gd name="connsiteX25" fmla="*/ 984250 w 3292475"/>
                  <a:gd name="connsiteY25" fmla="*/ 2349500 h 3282950"/>
                  <a:gd name="connsiteX26" fmla="*/ 984250 w 3292475"/>
                  <a:gd name="connsiteY26" fmla="*/ 2279650 h 3282950"/>
                  <a:gd name="connsiteX27" fmla="*/ 942975 w 3292475"/>
                  <a:gd name="connsiteY27" fmla="*/ 2276475 h 3282950"/>
                  <a:gd name="connsiteX28" fmla="*/ 955675 w 3292475"/>
                  <a:gd name="connsiteY28" fmla="*/ 2212975 h 3282950"/>
                  <a:gd name="connsiteX29" fmla="*/ 917575 w 3292475"/>
                  <a:gd name="connsiteY29" fmla="*/ 2209800 h 3282950"/>
                  <a:gd name="connsiteX30" fmla="*/ 923925 w 3292475"/>
                  <a:gd name="connsiteY30" fmla="*/ 2130425 h 3282950"/>
                  <a:gd name="connsiteX31" fmla="*/ 923925 w 3292475"/>
                  <a:gd name="connsiteY31" fmla="*/ 2130425 h 3282950"/>
                  <a:gd name="connsiteX32" fmla="*/ 336550 w 3292475"/>
                  <a:gd name="connsiteY32" fmla="*/ 2365375 h 3282950"/>
                  <a:gd name="connsiteX33" fmla="*/ 904875 w 3292475"/>
                  <a:gd name="connsiteY33" fmla="*/ 2124075 h 3282950"/>
                  <a:gd name="connsiteX34" fmla="*/ 911225 w 3292475"/>
                  <a:gd name="connsiteY34" fmla="*/ 2035175 h 3282950"/>
                  <a:gd name="connsiteX35" fmla="*/ 841375 w 3292475"/>
                  <a:gd name="connsiteY35" fmla="*/ 2035175 h 3282950"/>
                  <a:gd name="connsiteX36" fmla="*/ 850900 w 3292475"/>
                  <a:gd name="connsiteY36" fmla="*/ 1958975 h 3282950"/>
                  <a:gd name="connsiteX37" fmla="*/ 841375 w 3292475"/>
                  <a:gd name="connsiteY37" fmla="*/ 1933575 h 3282950"/>
                  <a:gd name="connsiteX38" fmla="*/ 441325 w 3292475"/>
                  <a:gd name="connsiteY38" fmla="*/ 2003425 h 3282950"/>
                  <a:gd name="connsiteX39" fmla="*/ 822325 w 3292475"/>
                  <a:gd name="connsiteY39" fmla="*/ 1933575 h 3282950"/>
                  <a:gd name="connsiteX40" fmla="*/ 828675 w 3292475"/>
                  <a:gd name="connsiteY40" fmla="*/ 1889125 h 3282950"/>
                  <a:gd name="connsiteX41" fmla="*/ 828675 w 3292475"/>
                  <a:gd name="connsiteY41" fmla="*/ 1860550 h 3282950"/>
                  <a:gd name="connsiteX42" fmla="*/ 187325 w 3292475"/>
                  <a:gd name="connsiteY42" fmla="*/ 1930400 h 3282950"/>
                  <a:gd name="connsiteX43" fmla="*/ 809625 w 3292475"/>
                  <a:gd name="connsiteY43" fmla="*/ 1863725 h 3282950"/>
                  <a:gd name="connsiteX44" fmla="*/ 815975 w 3292475"/>
                  <a:gd name="connsiteY44" fmla="*/ 1831975 h 3282950"/>
                  <a:gd name="connsiteX45" fmla="*/ 787400 w 3292475"/>
                  <a:gd name="connsiteY45" fmla="*/ 1828800 h 3282950"/>
                  <a:gd name="connsiteX46" fmla="*/ 787400 w 3292475"/>
                  <a:gd name="connsiteY46" fmla="*/ 1774825 h 3282950"/>
                  <a:gd name="connsiteX47" fmla="*/ 758825 w 3292475"/>
                  <a:gd name="connsiteY47" fmla="*/ 1774825 h 3282950"/>
                  <a:gd name="connsiteX48" fmla="*/ 762000 w 3292475"/>
                  <a:gd name="connsiteY48" fmla="*/ 1736725 h 3282950"/>
                  <a:gd name="connsiteX49" fmla="*/ 720725 w 3292475"/>
                  <a:gd name="connsiteY49" fmla="*/ 1733550 h 3282950"/>
                  <a:gd name="connsiteX50" fmla="*/ 727075 w 3292475"/>
                  <a:gd name="connsiteY50" fmla="*/ 1673225 h 3282950"/>
                  <a:gd name="connsiteX51" fmla="*/ 727075 w 3292475"/>
                  <a:gd name="connsiteY51" fmla="*/ 1673225 h 3282950"/>
                  <a:gd name="connsiteX52" fmla="*/ 304800 w 3292475"/>
                  <a:gd name="connsiteY52" fmla="*/ 1758950 h 3282950"/>
                  <a:gd name="connsiteX53" fmla="*/ 698500 w 3292475"/>
                  <a:gd name="connsiteY53" fmla="*/ 1670050 h 3282950"/>
                  <a:gd name="connsiteX54" fmla="*/ 701675 w 3292475"/>
                  <a:gd name="connsiteY54" fmla="*/ 1593850 h 3282950"/>
                  <a:gd name="connsiteX55" fmla="*/ 669925 w 3292475"/>
                  <a:gd name="connsiteY55" fmla="*/ 1593850 h 3282950"/>
                  <a:gd name="connsiteX56" fmla="*/ 631825 w 3292475"/>
                  <a:gd name="connsiteY56" fmla="*/ 1409700 h 3282950"/>
                  <a:gd name="connsiteX57" fmla="*/ 606425 w 3292475"/>
                  <a:gd name="connsiteY57" fmla="*/ 1292225 h 3282950"/>
                  <a:gd name="connsiteX58" fmla="*/ 606425 w 3292475"/>
                  <a:gd name="connsiteY58" fmla="*/ 1292225 h 3282950"/>
                  <a:gd name="connsiteX59" fmla="*/ 558800 w 3292475"/>
                  <a:gd name="connsiteY59" fmla="*/ 1266825 h 3282950"/>
                  <a:gd name="connsiteX60" fmla="*/ 527050 w 3292475"/>
                  <a:gd name="connsiteY60" fmla="*/ 1184275 h 3282950"/>
                  <a:gd name="connsiteX61" fmla="*/ 530225 w 3292475"/>
                  <a:gd name="connsiteY61" fmla="*/ 1095375 h 3282950"/>
                  <a:gd name="connsiteX62" fmla="*/ 438150 w 3292475"/>
                  <a:gd name="connsiteY62" fmla="*/ 1095375 h 3282950"/>
                  <a:gd name="connsiteX63" fmla="*/ 447675 w 3292475"/>
                  <a:gd name="connsiteY63" fmla="*/ 1047750 h 3282950"/>
                  <a:gd name="connsiteX64" fmla="*/ 0 w 3292475"/>
                  <a:gd name="connsiteY64" fmla="*/ 1114425 h 3282950"/>
                  <a:gd name="connsiteX65" fmla="*/ 434975 w 3292475"/>
                  <a:gd name="connsiteY65" fmla="*/ 1047750 h 3282950"/>
                  <a:gd name="connsiteX66" fmla="*/ 438150 w 3292475"/>
                  <a:gd name="connsiteY66" fmla="*/ 958850 h 3282950"/>
                  <a:gd name="connsiteX67" fmla="*/ 415925 w 3292475"/>
                  <a:gd name="connsiteY67" fmla="*/ 955675 h 3282950"/>
                  <a:gd name="connsiteX68" fmla="*/ 419100 w 3292475"/>
                  <a:gd name="connsiteY68" fmla="*/ 892175 h 3282950"/>
                  <a:gd name="connsiteX69" fmla="*/ 358775 w 3292475"/>
                  <a:gd name="connsiteY69" fmla="*/ 892175 h 3282950"/>
                  <a:gd name="connsiteX70" fmla="*/ 361950 w 3292475"/>
                  <a:gd name="connsiteY70" fmla="*/ 768350 h 3282950"/>
                  <a:gd name="connsiteX71" fmla="*/ 346075 w 3292475"/>
                  <a:gd name="connsiteY71" fmla="*/ 679450 h 3282950"/>
                  <a:gd name="connsiteX72" fmla="*/ 342900 w 3292475"/>
                  <a:gd name="connsiteY72" fmla="*/ 615950 h 3282950"/>
                  <a:gd name="connsiteX73" fmla="*/ 307975 w 3292475"/>
                  <a:gd name="connsiteY73" fmla="*/ 612775 h 3282950"/>
                  <a:gd name="connsiteX74" fmla="*/ 311150 w 3292475"/>
                  <a:gd name="connsiteY74" fmla="*/ 539750 h 3282950"/>
                  <a:gd name="connsiteX75" fmla="*/ 292100 w 3292475"/>
                  <a:gd name="connsiteY75" fmla="*/ 533400 h 3282950"/>
                  <a:gd name="connsiteX76" fmla="*/ 295275 w 3292475"/>
                  <a:gd name="connsiteY76" fmla="*/ 479425 h 3282950"/>
                  <a:gd name="connsiteX77" fmla="*/ 282575 w 3292475"/>
                  <a:gd name="connsiteY77" fmla="*/ 482600 h 3282950"/>
                  <a:gd name="connsiteX78" fmla="*/ 279400 w 3292475"/>
                  <a:gd name="connsiteY78" fmla="*/ 415925 h 3282950"/>
                  <a:gd name="connsiteX79" fmla="*/ 269875 w 3292475"/>
                  <a:gd name="connsiteY79" fmla="*/ 415925 h 3282950"/>
                  <a:gd name="connsiteX80" fmla="*/ 263525 w 3292475"/>
                  <a:gd name="connsiteY80" fmla="*/ 339725 h 3282950"/>
                  <a:gd name="connsiteX81" fmla="*/ 247650 w 3292475"/>
                  <a:gd name="connsiteY81" fmla="*/ 333375 h 3282950"/>
                  <a:gd name="connsiteX82" fmla="*/ 254000 w 3292475"/>
                  <a:gd name="connsiteY82" fmla="*/ 298450 h 3282950"/>
                  <a:gd name="connsiteX83" fmla="*/ 247650 w 3292475"/>
                  <a:gd name="connsiteY83" fmla="*/ 295275 h 3282950"/>
                  <a:gd name="connsiteX84" fmla="*/ 247650 w 3292475"/>
                  <a:gd name="connsiteY84" fmla="*/ 225425 h 3282950"/>
                  <a:gd name="connsiteX85" fmla="*/ 228600 w 3292475"/>
                  <a:gd name="connsiteY85" fmla="*/ 225425 h 3282950"/>
                  <a:gd name="connsiteX86" fmla="*/ 231775 w 3292475"/>
                  <a:gd name="connsiteY86" fmla="*/ 161925 h 3282950"/>
                  <a:gd name="connsiteX87" fmla="*/ 222250 w 3292475"/>
                  <a:gd name="connsiteY87" fmla="*/ 161925 h 3282950"/>
                  <a:gd name="connsiteX88" fmla="*/ 222250 w 3292475"/>
                  <a:gd name="connsiteY88" fmla="*/ 133350 h 3282950"/>
                  <a:gd name="connsiteX89" fmla="*/ 212725 w 3292475"/>
                  <a:gd name="connsiteY89" fmla="*/ 136525 h 3282950"/>
                  <a:gd name="connsiteX90" fmla="*/ 215900 w 3292475"/>
                  <a:gd name="connsiteY90" fmla="*/ 104775 h 3282950"/>
                  <a:gd name="connsiteX91" fmla="*/ 206375 w 3292475"/>
                  <a:gd name="connsiteY91" fmla="*/ 104775 h 3282950"/>
                  <a:gd name="connsiteX92" fmla="*/ 212725 w 3292475"/>
                  <a:gd name="connsiteY92" fmla="*/ 76200 h 3282950"/>
                  <a:gd name="connsiteX93" fmla="*/ 193675 w 3292475"/>
                  <a:gd name="connsiteY93" fmla="*/ 73025 h 3282950"/>
                  <a:gd name="connsiteX94" fmla="*/ 196850 w 3292475"/>
                  <a:gd name="connsiteY94" fmla="*/ 38100 h 3282950"/>
                  <a:gd name="connsiteX95" fmla="*/ 190500 w 3292475"/>
                  <a:gd name="connsiteY95" fmla="*/ 31750 h 3282950"/>
                  <a:gd name="connsiteX96" fmla="*/ 190500 w 3292475"/>
                  <a:gd name="connsiteY96" fmla="*/ 0 h 3282950"/>
                  <a:gd name="connsiteX97" fmla="*/ 161925 w 3292475"/>
                  <a:gd name="connsiteY97" fmla="*/ 0 h 3282950"/>
                  <a:gd name="connsiteX0" fmla="*/ 3130550 w 3130550"/>
                  <a:gd name="connsiteY0" fmla="*/ 3282950 h 3282950"/>
                  <a:gd name="connsiteX1" fmla="*/ 1768475 w 3130550"/>
                  <a:gd name="connsiteY1" fmla="*/ 3279775 h 3282950"/>
                  <a:gd name="connsiteX2" fmla="*/ 1765300 w 3130550"/>
                  <a:gd name="connsiteY2" fmla="*/ 3124200 h 3282950"/>
                  <a:gd name="connsiteX3" fmla="*/ 1571625 w 3130550"/>
                  <a:gd name="connsiteY3" fmla="*/ 3127375 h 3282950"/>
                  <a:gd name="connsiteX4" fmla="*/ 1577975 w 3130550"/>
                  <a:gd name="connsiteY4" fmla="*/ 3035300 h 3282950"/>
                  <a:gd name="connsiteX5" fmla="*/ 1457325 w 3130550"/>
                  <a:gd name="connsiteY5" fmla="*/ 3035300 h 3282950"/>
                  <a:gd name="connsiteX6" fmla="*/ 1454150 w 3130550"/>
                  <a:gd name="connsiteY6" fmla="*/ 2870200 h 3282950"/>
                  <a:gd name="connsiteX7" fmla="*/ 1222375 w 3130550"/>
                  <a:gd name="connsiteY7" fmla="*/ 2870200 h 3282950"/>
                  <a:gd name="connsiteX8" fmla="*/ 1222375 w 3130550"/>
                  <a:gd name="connsiteY8" fmla="*/ 2813050 h 3282950"/>
                  <a:gd name="connsiteX9" fmla="*/ 1149350 w 3130550"/>
                  <a:gd name="connsiteY9" fmla="*/ 2816225 h 3282950"/>
                  <a:gd name="connsiteX10" fmla="*/ 1152525 w 3130550"/>
                  <a:gd name="connsiteY10" fmla="*/ 2762250 h 3282950"/>
                  <a:gd name="connsiteX11" fmla="*/ 1120775 w 3130550"/>
                  <a:gd name="connsiteY11" fmla="*/ 2762250 h 3282950"/>
                  <a:gd name="connsiteX12" fmla="*/ 1123950 w 3130550"/>
                  <a:gd name="connsiteY12" fmla="*/ 2644775 h 3282950"/>
                  <a:gd name="connsiteX13" fmla="*/ 1092200 w 3130550"/>
                  <a:gd name="connsiteY13" fmla="*/ 2651125 h 3282950"/>
                  <a:gd name="connsiteX14" fmla="*/ 1095375 w 3130550"/>
                  <a:gd name="connsiteY14" fmla="*/ 2593975 h 3282950"/>
                  <a:gd name="connsiteX15" fmla="*/ 1057275 w 3130550"/>
                  <a:gd name="connsiteY15" fmla="*/ 2597150 h 3282950"/>
                  <a:gd name="connsiteX16" fmla="*/ 1060450 w 3130550"/>
                  <a:gd name="connsiteY16" fmla="*/ 2536825 h 3282950"/>
                  <a:gd name="connsiteX17" fmla="*/ 1000125 w 3130550"/>
                  <a:gd name="connsiteY17" fmla="*/ 2536825 h 3282950"/>
                  <a:gd name="connsiteX18" fmla="*/ 1003300 w 3130550"/>
                  <a:gd name="connsiteY18" fmla="*/ 2489200 h 3282950"/>
                  <a:gd name="connsiteX19" fmla="*/ 942975 w 3130550"/>
                  <a:gd name="connsiteY19" fmla="*/ 2492375 h 3282950"/>
                  <a:gd name="connsiteX20" fmla="*/ 949325 w 3130550"/>
                  <a:gd name="connsiteY20" fmla="*/ 2444750 h 3282950"/>
                  <a:gd name="connsiteX21" fmla="*/ 914400 w 3130550"/>
                  <a:gd name="connsiteY21" fmla="*/ 2444750 h 3282950"/>
                  <a:gd name="connsiteX22" fmla="*/ 927100 w 3130550"/>
                  <a:gd name="connsiteY22" fmla="*/ 2400300 h 3282950"/>
                  <a:gd name="connsiteX23" fmla="*/ 863600 w 3130550"/>
                  <a:gd name="connsiteY23" fmla="*/ 2397125 h 3282950"/>
                  <a:gd name="connsiteX24" fmla="*/ 869950 w 3130550"/>
                  <a:gd name="connsiteY24" fmla="*/ 2346325 h 3282950"/>
                  <a:gd name="connsiteX25" fmla="*/ 822325 w 3130550"/>
                  <a:gd name="connsiteY25" fmla="*/ 2349500 h 3282950"/>
                  <a:gd name="connsiteX26" fmla="*/ 822325 w 3130550"/>
                  <a:gd name="connsiteY26" fmla="*/ 2279650 h 3282950"/>
                  <a:gd name="connsiteX27" fmla="*/ 781050 w 3130550"/>
                  <a:gd name="connsiteY27" fmla="*/ 2276475 h 3282950"/>
                  <a:gd name="connsiteX28" fmla="*/ 793750 w 3130550"/>
                  <a:gd name="connsiteY28" fmla="*/ 2212975 h 3282950"/>
                  <a:gd name="connsiteX29" fmla="*/ 755650 w 3130550"/>
                  <a:gd name="connsiteY29" fmla="*/ 2209800 h 3282950"/>
                  <a:gd name="connsiteX30" fmla="*/ 762000 w 3130550"/>
                  <a:gd name="connsiteY30" fmla="*/ 2130425 h 3282950"/>
                  <a:gd name="connsiteX31" fmla="*/ 762000 w 3130550"/>
                  <a:gd name="connsiteY31" fmla="*/ 2130425 h 3282950"/>
                  <a:gd name="connsiteX32" fmla="*/ 174625 w 3130550"/>
                  <a:gd name="connsiteY32" fmla="*/ 2365375 h 3282950"/>
                  <a:gd name="connsiteX33" fmla="*/ 742950 w 3130550"/>
                  <a:gd name="connsiteY33" fmla="*/ 2124075 h 3282950"/>
                  <a:gd name="connsiteX34" fmla="*/ 749300 w 3130550"/>
                  <a:gd name="connsiteY34" fmla="*/ 2035175 h 3282950"/>
                  <a:gd name="connsiteX35" fmla="*/ 679450 w 3130550"/>
                  <a:gd name="connsiteY35" fmla="*/ 2035175 h 3282950"/>
                  <a:gd name="connsiteX36" fmla="*/ 688975 w 3130550"/>
                  <a:gd name="connsiteY36" fmla="*/ 1958975 h 3282950"/>
                  <a:gd name="connsiteX37" fmla="*/ 679450 w 3130550"/>
                  <a:gd name="connsiteY37" fmla="*/ 1933575 h 3282950"/>
                  <a:gd name="connsiteX38" fmla="*/ 279400 w 3130550"/>
                  <a:gd name="connsiteY38" fmla="*/ 2003425 h 3282950"/>
                  <a:gd name="connsiteX39" fmla="*/ 660400 w 3130550"/>
                  <a:gd name="connsiteY39" fmla="*/ 1933575 h 3282950"/>
                  <a:gd name="connsiteX40" fmla="*/ 666750 w 3130550"/>
                  <a:gd name="connsiteY40" fmla="*/ 1889125 h 3282950"/>
                  <a:gd name="connsiteX41" fmla="*/ 666750 w 3130550"/>
                  <a:gd name="connsiteY41" fmla="*/ 1860550 h 3282950"/>
                  <a:gd name="connsiteX42" fmla="*/ 25400 w 3130550"/>
                  <a:gd name="connsiteY42" fmla="*/ 1930400 h 3282950"/>
                  <a:gd name="connsiteX43" fmla="*/ 647700 w 3130550"/>
                  <a:gd name="connsiteY43" fmla="*/ 1863725 h 3282950"/>
                  <a:gd name="connsiteX44" fmla="*/ 654050 w 3130550"/>
                  <a:gd name="connsiteY44" fmla="*/ 1831975 h 3282950"/>
                  <a:gd name="connsiteX45" fmla="*/ 625475 w 3130550"/>
                  <a:gd name="connsiteY45" fmla="*/ 1828800 h 3282950"/>
                  <a:gd name="connsiteX46" fmla="*/ 625475 w 3130550"/>
                  <a:gd name="connsiteY46" fmla="*/ 1774825 h 3282950"/>
                  <a:gd name="connsiteX47" fmla="*/ 596900 w 3130550"/>
                  <a:gd name="connsiteY47" fmla="*/ 1774825 h 3282950"/>
                  <a:gd name="connsiteX48" fmla="*/ 600075 w 3130550"/>
                  <a:gd name="connsiteY48" fmla="*/ 1736725 h 3282950"/>
                  <a:gd name="connsiteX49" fmla="*/ 558800 w 3130550"/>
                  <a:gd name="connsiteY49" fmla="*/ 1733550 h 3282950"/>
                  <a:gd name="connsiteX50" fmla="*/ 565150 w 3130550"/>
                  <a:gd name="connsiteY50" fmla="*/ 1673225 h 3282950"/>
                  <a:gd name="connsiteX51" fmla="*/ 565150 w 3130550"/>
                  <a:gd name="connsiteY51" fmla="*/ 1673225 h 3282950"/>
                  <a:gd name="connsiteX52" fmla="*/ 142875 w 3130550"/>
                  <a:gd name="connsiteY52" fmla="*/ 1758950 h 3282950"/>
                  <a:gd name="connsiteX53" fmla="*/ 536575 w 3130550"/>
                  <a:gd name="connsiteY53" fmla="*/ 1670050 h 3282950"/>
                  <a:gd name="connsiteX54" fmla="*/ 539750 w 3130550"/>
                  <a:gd name="connsiteY54" fmla="*/ 1593850 h 3282950"/>
                  <a:gd name="connsiteX55" fmla="*/ 508000 w 3130550"/>
                  <a:gd name="connsiteY55" fmla="*/ 1593850 h 3282950"/>
                  <a:gd name="connsiteX56" fmla="*/ 469900 w 3130550"/>
                  <a:gd name="connsiteY56" fmla="*/ 1409700 h 3282950"/>
                  <a:gd name="connsiteX57" fmla="*/ 444500 w 3130550"/>
                  <a:gd name="connsiteY57" fmla="*/ 1292225 h 3282950"/>
                  <a:gd name="connsiteX58" fmla="*/ 444500 w 3130550"/>
                  <a:gd name="connsiteY58" fmla="*/ 1292225 h 3282950"/>
                  <a:gd name="connsiteX59" fmla="*/ 396875 w 3130550"/>
                  <a:gd name="connsiteY59" fmla="*/ 1266825 h 3282950"/>
                  <a:gd name="connsiteX60" fmla="*/ 365125 w 3130550"/>
                  <a:gd name="connsiteY60" fmla="*/ 1184275 h 3282950"/>
                  <a:gd name="connsiteX61" fmla="*/ 368300 w 3130550"/>
                  <a:gd name="connsiteY61" fmla="*/ 1095375 h 3282950"/>
                  <a:gd name="connsiteX62" fmla="*/ 276225 w 3130550"/>
                  <a:gd name="connsiteY62" fmla="*/ 1095375 h 3282950"/>
                  <a:gd name="connsiteX63" fmla="*/ 285750 w 3130550"/>
                  <a:gd name="connsiteY63" fmla="*/ 1047750 h 3282950"/>
                  <a:gd name="connsiteX64" fmla="*/ 273050 w 3130550"/>
                  <a:gd name="connsiteY64" fmla="*/ 1047750 h 3282950"/>
                  <a:gd name="connsiteX65" fmla="*/ 276225 w 3130550"/>
                  <a:gd name="connsiteY65" fmla="*/ 958850 h 3282950"/>
                  <a:gd name="connsiteX66" fmla="*/ 254000 w 3130550"/>
                  <a:gd name="connsiteY66" fmla="*/ 955675 h 3282950"/>
                  <a:gd name="connsiteX67" fmla="*/ 257175 w 3130550"/>
                  <a:gd name="connsiteY67" fmla="*/ 892175 h 3282950"/>
                  <a:gd name="connsiteX68" fmla="*/ 196850 w 3130550"/>
                  <a:gd name="connsiteY68" fmla="*/ 892175 h 3282950"/>
                  <a:gd name="connsiteX69" fmla="*/ 200025 w 3130550"/>
                  <a:gd name="connsiteY69" fmla="*/ 768350 h 3282950"/>
                  <a:gd name="connsiteX70" fmla="*/ 184150 w 3130550"/>
                  <a:gd name="connsiteY70" fmla="*/ 679450 h 3282950"/>
                  <a:gd name="connsiteX71" fmla="*/ 180975 w 3130550"/>
                  <a:gd name="connsiteY71" fmla="*/ 615950 h 3282950"/>
                  <a:gd name="connsiteX72" fmla="*/ 146050 w 3130550"/>
                  <a:gd name="connsiteY72" fmla="*/ 612775 h 3282950"/>
                  <a:gd name="connsiteX73" fmla="*/ 149225 w 3130550"/>
                  <a:gd name="connsiteY73" fmla="*/ 539750 h 3282950"/>
                  <a:gd name="connsiteX74" fmla="*/ 130175 w 3130550"/>
                  <a:gd name="connsiteY74" fmla="*/ 533400 h 3282950"/>
                  <a:gd name="connsiteX75" fmla="*/ 133350 w 3130550"/>
                  <a:gd name="connsiteY75" fmla="*/ 479425 h 3282950"/>
                  <a:gd name="connsiteX76" fmla="*/ 120650 w 3130550"/>
                  <a:gd name="connsiteY76" fmla="*/ 482600 h 3282950"/>
                  <a:gd name="connsiteX77" fmla="*/ 117475 w 3130550"/>
                  <a:gd name="connsiteY77" fmla="*/ 415925 h 3282950"/>
                  <a:gd name="connsiteX78" fmla="*/ 107950 w 3130550"/>
                  <a:gd name="connsiteY78" fmla="*/ 415925 h 3282950"/>
                  <a:gd name="connsiteX79" fmla="*/ 101600 w 3130550"/>
                  <a:gd name="connsiteY79" fmla="*/ 339725 h 3282950"/>
                  <a:gd name="connsiteX80" fmla="*/ 85725 w 3130550"/>
                  <a:gd name="connsiteY80" fmla="*/ 333375 h 3282950"/>
                  <a:gd name="connsiteX81" fmla="*/ 92075 w 3130550"/>
                  <a:gd name="connsiteY81" fmla="*/ 298450 h 3282950"/>
                  <a:gd name="connsiteX82" fmla="*/ 85725 w 3130550"/>
                  <a:gd name="connsiteY82" fmla="*/ 295275 h 3282950"/>
                  <a:gd name="connsiteX83" fmla="*/ 85725 w 3130550"/>
                  <a:gd name="connsiteY83" fmla="*/ 225425 h 3282950"/>
                  <a:gd name="connsiteX84" fmla="*/ 66675 w 3130550"/>
                  <a:gd name="connsiteY84" fmla="*/ 225425 h 3282950"/>
                  <a:gd name="connsiteX85" fmla="*/ 69850 w 3130550"/>
                  <a:gd name="connsiteY85" fmla="*/ 161925 h 3282950"/>
                  <a:gd name="connsiteX86" fmla="*/ 60325 w 3130550"/>
                  <a:gd name="connsiteY86" fmla="*/ 161925 h 3282950"/>
                  <a:gd name="connsiteX87" fmla="*/ 60325 w 3130550"/>
                  <a:gd name="connsiteY87" fmla="*/ 133350 h 3282950"/>
                  <a:gd name="connsiteX88" fmla="*/ 50800 w 3130550"/>
                  <a:gd name="connsiteY88" fmla="*/ 136525 h 3282950"/>
                  <a:gd name="connsiteX89" fmla="*/ 53975 w 3130550"/>
                  <a:gd name="connsiteY89" fmla="*/ 104775 h 3282950"/>
                  <a:gd name="connsiteX90" fmla="*/ 44450 w 3130550"/>
                  <a:gd name="connsiteY90" fmla="*/ 104775 h 3282950"/>
                  <a:gd name="connsiteX91" fmla="*/ 50800 w 3130550"/>
                  <a:gd name="connsiteY91" fmla="*/ 76200 h 3282950"/>
                  <a:gd name="connsiteX92" fmla="*/ 31750 w 3130550"/>
                  <a:gd name="connsiteY92" fmla="*/ 73025 h 3282950"/>
                  <a:gd name="connsiteX93" fmla="*/ 34925 w 3130550"/>
                  <a:gd name="connsiteY93" fmla="*/ 38100 h 3282950"/>
                  <a:gd name="connsiteX94" fmla="*/ 28575 w 3130550"/>
                  <a:gd name="connsiteY94" fmla="*/ 31750 h 3282950"/>
                  <a:gd name="connsiteX95" fmla="*/ 28575 w 3130550"/>
                  <a:gd name="connsiteY95" fmla="*/ 0 h 3282950"/>
                  <a:gd name="connsiteX96" fmla="*/ 0 w 3130550"/>
                  <a:gd name="connsiteY96" fmla="*/ 0 h 3282950"/>
                  <a:gd name="connsiteX0" fmla="*/ 3130550 w 3130550"/>
                  <a:gd name="connsiteY0" fmla="*/ 3282950 h 3282950"/>
                  <a:gd name="connsiteX1" fmla="*/ 1768475 w 3130550"/>
                  <a:gd name="connsiteY1" fmla="*/ 3279775 h 3282950"/>
                  <a:gd name="connsiteX2" fmla="*/ 1765300 w 3130550"/>
                  <a:gd name="connsiteY2" fmla="*/ 3124200 h 3282950"/>
                  <a:gd name="connsiteX3" fmla="*/ 1571625 w 3130550"/>
                  <a:gd name="connsiteY3" fmla="*/ 3127375 h 3282950"/>
                  <a:gd name="connsiteX4" fmla="*/ 1577975 w 3130550"/>
                  <a:gd name="connsiteY4" fmla="*/ 3035300 h 3282950"/>
                  <a:gd name="connsiteX5" fmla="*/ 1457325 w 3130550"/>
                  <a:gd name="connsiteY5" fmla="*/ 3035300 h 3282950"/>
                  <a:gd name="connsiteX6" fmla="*/ 1454150 w 3130550"/>
                  <a:gd name="connsiteY6" fmla="*/ 2870200 h 3282950"/>
                  <a:gd name="connsiteX7" fmla="*/ 1222375 w 3130550"/>
                  <a:gd name="connsiteY7" fmla="*/ 2870200 h 3282950"/>
                  <a:gd name="connsiteX8" fmla="*/ 1222375 w 3130550"/>
                  <a:gd name="connsiteY8" fmla="*/ 2813050 h 3282950"/>
                  <a:gd name="connsiteX9" fmla="*/ 1149350 w 3130550"/>
                  <a:gd name="connsiteY9" fmla="*/ 2816225 h 3282950"/>
                  <a:gd name="connsiteX10" fmla="*/ 1152525 w 3130550"/>
                  <a:gd name="connsiteY10" fmla="*/ 2762250 h 3282950"/>
                  <a:gd name="connsiteX11" fmla="*/ 1120775 w 3130550"/>
                  <a:gd name="connsiteY11" fmla="*/ 2762250 h 3282950"/>
                  <a:gd name="connsiteX12" fmla="*/ 1123950 w 3130550"/>
                  <a:gd name="connsiteY12" fmla="*/ 2644775 h 3282950"/>
                  <a:gd name="connsiteX13" fmla="*/ 1092200 w 3130550"/>
                  <a:gd name="connsiteY13" fmla="*/ 2651125 h 3282950"/>
                  <a:gd name="connsiteX14" fmla="*/ 1095375 w 3130550"/>
                  <a:gd name="connsiteY14" fmla="*/ 2593975 h 3282950"/>
                  <a:gd name="connsiteX15" fmla="*/ 1057275 w 3130550"/>
                  <a:gd name="connsiteY15" fmla="*/ 2597150 h 3282950"/>
                  <a:gd name="connsiteX16" fmla="*/ 1060450 w 3130550"/>
                  <a:gd name="connsiteY16" fmla="*/ 2536825 h 3282950"/>
                  <a:gd name="connsiteX17" fmla="*/ 1000125 w 3130550"/>
                  <a:gd name="connsiteY17" fmla="*/ 2536825 h 3282950"/>
                  <a:gd name="connsiteX18" fmla="*/ 1003300 w 3130550"/>
                  <a:gd name="connsiteY18" fmla="*/ 2489200 h 3282950"/>
                  <a:gd name="connsiteX19" fmla="*/ 942975 w 3130550"/>
                  <a:gd name="connsiteY19" fmla="*/ 2492375 h 3282950"/>
                  <a:gd name="connsiteX20" fmla="*/ 949325 w 3130550"/>
                  <a:gd name="connsiteY20" fmla="*/ 2444750 h 3282950"/>
                  <a:gd name="connsiteX21" fmla="*/ 914400 w 3130550"/>
                  <a:gd name="connsiteY21" fmla="*/ 2444750 h 3282950"/>
                  <a:gd name="connsiteX22" fmla="*/ 927100 w 3130550"/>
                  <a:gd name="connsiteY22" fmla="*/ 2400300 h 3282950"/>
                  <a:gd name="connsiteX23" fmla="*/ 863600 w 3130550"/>
                  <a:gd name="connsiteY23" fmla="*/ 2397125 h 3282950"/>
                  <a:gd name="connsiteX24" fmla="*/ 869950 w 3130550"/>
                  <a:gd name="connsiteY24" fmla="*/ 2346325 h 3282950"/>
                  <a:gd name="connsiteX25" fmla="*/ 822325 w 3130550"/>
                  <a:gd name="connsiteY25" fmla="*/ 2349500 h 3282950"/>
                  <a:gd name="connsiteX26" fmla="*/ 822325 w 3130550"/>
                  <a:gd name="connsiteY26" fmla="*/ 2279650 h 3282950"/>
                  <a:gd name="connsiteX27" fmla="*/ 781050 w 3130550"/>
                  <a:gd name="connsiteY27" fmla="*/ 2276475 h 3282950"/>
                  <a:gd name="connsiteX28" fmla="*/ 793750 w 3130550"/>
                  <a:gd name="connsiteY28" fmla="*/ 2212975 h 3282950"/>
                  <a:gd name="connsiteX29" fmla="*/ 755650 w 3130550"/>
                  <a:gd name="connsiteY29" fmla="*/ 2209800 h 3282950"/>
                  <a:gd name="connsiteX30" fmla="*/ 762000 w 3130550"/>
                  <a:gd name="connsiteY30" fmla="*/ 2130425 h 3282950"/>
                  <a:gd name="connsiteX31" fmla="*/ 762000 w 3130550"/>
                  <a:gd name="connsiteY31" fmla="*/ 2130425 h 3282950"/>
                  <a:gd name="connsiteX32" fmla="*/ 174625 w 3130550"/>
                  <a:gd name="connsiteY32" fmla="*/ 2365375 h 3282950"/>
                  <a:gd name="connsiteX33" fmla="*/ 742950 w 3130550"/>
                  <a:gd name="connsiteY33" fmla="*/ 2124075 h 3282950"/>
                  <a:gd name="connsiteX34" fmla="*/ 749300 w 3130550"/>
                  <a:gd name="connsiteY34" fmla="*/ 2035175 h 3282950"/>
                  <a:gd name="connsiteX35" fmla="*/ 679450 w 3130550"/>
                  <a:gd name="connsiteY35" fmla="*/ 2035175 h 3282950"/>
                  <a:gd name="connsiteX36" fmla="*/ 688975 w 3130550"/>
                  <a:gd name="connsiteY36" fmla="*/ 1958975 h 3282950"/>
                  <a:gd name="connsiteX37" fmla="*/ 679450 w 3130550"/>
                  <a:gd name="connsiteY37" fmla="*/ 1933575 h 3282950"/>
                  <a:gd name="connsiteX38" fmla="*/ 279400 w 3130550"/>
                  <a:gd name="connsiteY38" fmla="*/ 2003425 h 3282950"/>
                  <a:gd name="connsiteX39" fmla="*/ 660400 w 3130550"/>
                  <a:gd name="connsiteY39" fmla="*/ 1933575 h 3282950"/>
                  <a:gd name="connsiteX40" fmla="*/ 666750 w 3130550"/>
                  <a:gd name="connsiteY40" fmla="*/ 1889125 h 3282950"/>
                  <a:gd name="connsiteX41" fmla="*/ 666750 w 3130550"/>
                  <a:gd name="connsiteY41" fmla="*/ 1860550 h 3282950"/>
                  <a:gd name="connsiteX42" fmla="*/ 25400 w 3130550"/>
                  <a:gd name="connsiteY42" fmla="*/ 1930400 h 3282950"/>
                  <a:gd name="connsiteX43" fmla="*/ 647700 w 3130550"/>
                  <a:gd name="connsiteY43" fmla="*/ 1863725 h 3282950"/>
                  <a:gd name="connsiteX44" fmla="*/ 654050 w 3130550"/>
                  <a:gd name="connsiteY44" fmla="*/ 1831975 h 3282950"/>
                  <a:gd name="connsiteX45" fmla="*/ 625475 w 3130550"/>
                  <a:gd name="connsiteY45" fmla="*/ 1828800 h 3282950"/>
                  <a:gd name="connsiteX46" fmla="*/ 625475 w 3130550"/>
                  <a:gd name="connsiteY46" fmla="*/ 1774825 h 3282950"/>
                  <a:gd name="connsiteX47" fmla="*/ 596900 w 3130550"/>
                  <a:gd name="connsiteY47" fmla="*/ 1774825 h 3282950"/>
                  <a:gd name="connsiteX48" fmla="*/ 600075 w 3130550"/>
                  <a:gd name="connsiteY48" fmla="*/ 1736725 h 3282950"/>
                  <a:gd name="connsiteX49" fmla="*/ 558800 w 3130550"/>
                  <a:gd name="connsiteY49" fmla="*/ 1733550 h 3282950"/>
                  <a:gd name="connsiteX50" fmla="*/ 565150 w 3130550"/>
                  <a:gd name="connsiteY50" fmla="*/ 1673225 h 3282950"/>
                  <a:gd name="connsiteX51" fmla="*/ 565150 w 3130550"/>
                  <a:gd name="connsiteY51" fmla="*/ 1673225 h 3282950"/>
                  <a:gd name="connsiteX52" fmla="*/ 536575 w 3130550"/>
                  <a:gd name="connsiteY52" fmla="*/ 1670050 h 3282950"/>
                  <a:gd name="connsiteX53" fmla="*/ 539750 w 3130550"/>
                  <a:gd name="connsiteY53" fmla="*/ 1593850 h 3282950"/>
                  <a:gd name="connsiteX54" fmla="*/ 508000 w 3130550"/>
                  <a:gd name="connsiteY54" fmla="*/ 1593850 h 3282950"/>
                  <a:gd name="connsiteX55" fmla="*/ 469900 w 3130550"/>
                  <a:gd name="connsiteY55" fmla="*/ 1409700 h 3282950"/>
                  <a:gd name="connsiteX56" fmla="*/ 444500 w 3130550"/>
                  <a:gd name="connsiteY56" fmla="*/ 1292225 h 3282950"/>
                  <a:gd name="connsiteX57" fmla="*/ 444500 w 3130550"/>
                  <a:gd name="connsiteY57" fmla="*/ 1292225 h 3282950"/>
                  <a:gd name="connsiteX58" fmla="*/ 396875 w 3130550"/>
                  <a:gd name="connsiteY58" fmla="*/ 1266825 h 3282950"/>
                  <a:gd name="connsiteX59" fmla="*/ 365125 w 3130550"/>
                  <a:gd name="connsiteY59" fmla="*/ 1184275 h 3282950"/>
                  <a:gd name="connsiteX60" fmla="*/ 368300 w 3130550"/>
                  <a:gd name="connsiteY60" fmla="*/ 1095375 h 3282950"/>
                  <a:gd name="connsiteX61" fmla="*/ 276225 w 3130550"/>
                  <a:gd name="connsiteY61" fmla="*/ 1095375 h 3282950"/>
                  <a:gd name="connsiteX62" fmla="*/ 285750 w 3130550"/>
                  <a:gd name="connsiteY62" fmla="*/ 1047750 h 3282950"/>
                  <a:gd name="connsiteX63" fmla="*/ 273050 w 3130550"/>
                  <a:gd name="connsiteY63" fmla="*/ 1047750 h 3282950"/>
                  <a:gd name="connsiteX64" fmla="*/ 276225 w 3130550"/>
                  <a:gd name="connsiteY64" fmla="*/ 958850 h 3282950"/>
                  <a:gd name="connsiteX65" fmla="*/ 254000 w 3130550"/>
                  <a:gd name="connsiteY65" fmla="*/ 955675 h 3282950"/>
                  <a:gd name="connsiteX66" fmla="*/ 257175 w 3130550"/>
                  <a:gd name="connsiteY66" fmla="*/ 892175 h 3282950"/>
                  <a:gd name="connsiteX67" fmla="*/ 196850 w 3130550"/>
                  <a:gd name="connsiteY67" fmla="*/ 892175 h 3282950"/>
                  <a:gd name="connsiteX68" fmla="*/ 200025 w 3130550"/>
                  <a:gd name="connsiteY68" fmla="*/ 768350 h 3282950"/>
                  <a:gd name="connsiteX69" fmla="*/ 184150 w 3130550"/>
                  <a:gd name="connsiteY69" fmla="*/ 679450 h 3282950"/>
                  <a:gd name="connsiteX70" fmla="*/ 180975 w 3130550"/>
                  <a:gd name="connsiteY70" fmla="*/ 615950 h 3282950"/>
                  <a:gd name="connsiteX71" fmla="*/ 146050 w 3130550"/>
                  <a:gd name="connsiteY71" fmla="*/ 612775 h 3282950"/>
                  <a:gd name="connsiteX72" fmla="*/ 149225 w 3130550"/>
                  <a:gd name="connsiteY72" fmla="*/ 539750 h 3282950"/>
                  <a:gd name="connsiteX73" fmla="*/ 130175 w 3130550"/>
                  <a:gd name="connsiteY73" fmla="*/ 533400 h 3282950"/>
                  <a:gd name="connsiteX74" fmla="*/ 133350 w 3130550"/>
                  <a:gd name="connsiteY74" fmla="*/ 479425 h 3282950"/>
                  <a:gd name="connsiteX75" fmla="*/ 120650 w 3130550"/>
                  <a:gd name="connsiteY75" fmla="*/ 482600 h 3282950"/>
                  <a:gd name="connsiteX76" fmla="*/ 117475 w 3130550"/>
                  <a:gd name="connsiteY76" fmla="*/ 415925 h 3282950"/>
                  <a:gd name="connsiteX77" fmla="*/ 107950 w 3130550"/>
                  <a:gd name="connsiteY77" fmla="*/ 415925 h 3282950"/>
                  <a:gd name="connsiteX78" fmla="*/ 101600 w 3130550"/>
                  <a:gd name="connsiteY78" fmla="*/ 339725 h 3282950"/>
                  <a:gd name="connsiteX79" fmla="*/ 85725 w 3130550"/>
                  <a:gd name="connsiteY79" fmla="*/ 333375 h 3282950"/>
                  <a:gd name="connsiteX80" fmla="*/ 92075 w 3130550"/>
                  <a:gd name="connsiteY80" fmla="*/ 298450 h 3282950"/>
                  <a:gd name="connsiteX81" fmla="*/ 85725 w 3130550"/>
                  <a:gd name="connsiteY81" fmla="*/ 295275 h 3282950"/>
                  <a:gd name="connsiteX82" fmla="*/ 85725 w 3130550"/>
                  <a:gd name="connsiteY82" fmla="*/ 225425 h 3282950"/>
                  <a:gd name="connsiteX83" fmla="*/ 66675 w 3130550"/>
                  <a:gd name="connsiteY83" fmla="*/ 225425 h 3282950"/>
                  <a:gd name="connsiteX84" fmla="*/ 69850 w 3130550"/>
                  <a:gd name="connsiteY84" fmla="*/ 161925 h 3282950"/>
                  <a:gd name="connsiteX85" fmla="*/ 60325 w 3130550"/>
                  <a:gd name="connsiteY85" fmla="*/ 161925 h 3282950"/>
                  <a:gd name="connsiteX86" fmla="*/ 60325 w 3130550"/>
                  <a:gd name="connsiteY86" fmla="*/ 133350 h 3282950"/>
                  <a:gd name="connsiteX87" fmla="*/ 50800 w 3130550"/>
                  <a:gd name="connsiteY87" fmla="*/ 136525 h 3282950"/>
                  <a:gd name="connsiteX88" fmla="*/ 53975 w 3130550"/>
                  <a:gd name="connsiteY88" fmla="*/ 104775 h 3282950"/>
                  <a:gd name="connsiteX89" fmla="*/ 44450 w 3130550"/>
                  <a:gd name="connsiteY89" fmla="*/ 104775 h 3282950"/>
                  <a:gd name="connsiteX90" fmla="*/ 50800 w 3130550"/>
                  <a:gd name="connsiteY90" fmla="*/ 76200 h 3282950"/>
                  <a:gd name="connsiteX91" fmla="*/ 31750 w 3130550"/>
                  <a:gd name="connsiteY91" fmla="*/ 73025 h 3282950"/>
                  <a:gd name="connsiteX92" fmla="*/ 34925 w 3130550"/>
                  <a:gd name="connsiteY92" fmla="*/ 38100 h 3282950"/>
                  <a:gd name="connsiteX93" fmla="*/ 28575 w 3130550"/>
                  <a:gd name="connsiteY93" fmla="*/ 31750 h 3282950"/>
                  <a:gd name="connsiteX94" fmla="*/ 28575 w 3130550"/>
                  <a:gd name="connsiteY94" fmla="*/ 0 h 3282950"/>
                  <a:gd name="connsiteX95" fmla="*/ 0 w 3130550"/>
                  <a:gd name="connsiteY95" fmla="*/ 0 h 3282950"/>
                  <a:gd name="connsiteX0" fmla="*/ 3130550 w 3130550"/>
                  <a:gd name="connsiteY0" fmla="*/ 3282950 h 3282950"/>
                  <a:gd name="connsiteX1" fmla="*/ 1768475 w 3130550"/>
                  <a:gd name="connsiteY1" fmla="*/ 3279775 h 3282950"/>
                  <a:gd name="connsiteX2" fmla="*/ 1765300 w 3130550"/>
                  <a:gd name="connsiteY2" fmla="*/ 3124200 h 3282950"/>
                  <a:gd name="connsiteX3" fmla="*/ 1571625 w 3130550"/>
                  <a:gd name="connsiteY3" fmla="*/ 3127375 h 3282950"/>
                  <a:gd name="connsiteX4" fmla="*/ 1577975 w 3130550"/>
                  <a:gd name="connsiteY4" fmla="*/ 3035300 h 3282950"/>
                  <a:gd name="connsiteX5" fmla="*/ 1457325 w 3130550"/>
                  <a:gd name="connsiteY5" fmla="*/ 3035300 h 3282950"/>
                  <a:gd name="connsiteX6" fmla="*/ 1454150 w 3130550"/>
                  <a:gd name="connsiteY6" fmla="*/ 2870200 h 3282950"/>
                  <a:gd name="connsiteX7" fmla="*/ 1222375 w 3130550"/>
                  <a:gd name="connsiteY7" fmla="*/ 2870200 h 3282950"/>
                  <a:gd name="connsiteX8" fmla="*/ 1222375 w 3130550"/>
                  <a:gd name="connsiteY8" fmla="*/ 2813050 h 3282950"/>
                  <a:gd name="connsiteX9" fmla="*/ 1149350 w 3130550"/>
                  <a:gd name="connsiteY9" fmla="*/ 2816225 h 3282950"/>
                  <a:gd name="connsiteX10" fmla="*/ 1152525 w 3130550"/>
                  <a:gd name="connsiteY10" fmla="*/ 2762250 h 3282950"/>
                  <a:gd name="connsiteX11" fmla="*/ 1120775 w 3130550"/>
                  <a:gd name="connsiteY11" fmla="*/ 2762250 h 3282950"/>
                  <a:gd name="connsiteX12" fmla="*/ 1123950 w 3130550"/>
                  <a:gd name="connsiteY12" fmla="*/ 2644775 h 3282950"/>
                  <a:gd name="connsiteX13" fmla="*/ 1092200 w 3130550"/>
                  <a:gd name="connsiteY13" fmla="*/ 2651125 h 3282950"/>
                  <a:gd name="connsiteX14" fmla="*/ 1095375 w 3130550"/>
                  <a:gd name="connsiteY14" fmla="*/ 2593975 h 3282950"/>
                  <a:gd name="connsiteX15" fmla="*/ 1057275 w 3130550"/>
                  <a:gd name="connsiteY15" fmla="*/ 2597150 h 3282950"/>
                  <a:gd name="connsiteX16" fmla="*/ 1060450 w 3130550"/>
                  <a:gd name="connsiteY16" fmla="*/ 2536825 h 3282950"/>
                  <a:gd name="connsiteX17" fmla="*/ 1000125 w 3130550"/>
                  <a:gd name="connsiteY17" fmla="*/ 2536825 h 3282950"/>
                  <a:gd name="connsiteX18" fmla="*/ 1003300 w 3130550"/>
                  <a:gd name="connsiteY18" fmla="*/ 2489200 h 3282950"/>
                  <a:gd name="connsiteX19" fmla="*/ 942975 w 3130550"/>
                  <a:gd name="connsiteY19" fmla="*/ 2492375 h 3282950"/>
                  <a:gd name="connsiteX20" fmla="*/ 949325 w 3130550"/>
                  <a:gd name="connsiteY20" fmla="*/ 2444750 h 3282950"/>
                  <a:gd name="connsiteX21" fmla="*/ 914400 w 3130550"/>
                  <a:gd name="connsiteY21" fmla="*/ 2444750 h 3282950"/>
                  <a:gd name="connsiteX22" fmla="*/ 927100 w 3130550"/>
                  <a:gd name="connsiteY22" fmla="*/ 2400300 h 3282950"/>
                  <a:gd name="connsiteX23" fmla="*/ 863600 w 3130550"/>
                  <a:gd name="connsiteY23" fmla="*/ 2397125 h 3282950"/>
                  <a:gd name="connsiteX24" fmla="*/ 869950 w 3130550"/>
                  <a:gd name="connsiteY24" fmla="*/ 2346325 h 3282950"/>
                  <a:gd name="connsiteX25" fmla="*/ 822325 w 3130550"/>
                  <a:gd name="connsiteY25" fmla="*/ 2349500 h 3282950"/>
                  <a:gd name="connsiteX26" fmla="*/ 822325 w 3130550"/>
                  <a:gd name="connsiteY26" fmla="*/ 2279650 h 3282950"/>
                  <a:gd name="connsiteX27" fmla="*/ 781050 w 3130550"/>
                  <a:gd name="connsiteY27" fmla="*/ 2276475 h 3282950"/>
                  <a:gd name="connsiteX28" fmla="*/ 793750 w 3130550"/>
                  <a:gd name="connsiteY28" fmla="*/ 2212975 h 3282950"/>
                  <a:gd name="connsiteX29" fmla="*/ 755650 w 3130550"/>
                  <a:gd name="connsiteY29" fmla="*/ 2209800 h 3282950"/>
                  <a:gd name="connsiteX30" fmla="*/ 762000 w 3130550"/>
                  <a:gd name="connsiteY30" fmla="*/ 2130425 h 3282950"/>
                  <a:gd name="connsiteX31" fmla="*/ 762000 w 3130550"/>
                  <a:gd name="connsiteY31" fmla="*/ 2130425 h 3282950"/>
                  <a:gd name="connsiteX32" fmla="*/ 174625 w 3130550"/>
                  <a:gd name="connsiteY32" fmla="*/ 2365375 h 3282950"/>
                  <a:gd name="connsiteX33" fmla="*/ 742950 w 3130550"/>
                  <a:gd name="connsiteY33" fmla="*/ 2124075 h 3282950"/>
                  <a:gd name="connsiteX34" fmla="*/ 749300 w 3130550"/>
                  <a:gd name="connsiteY34" fmla="*/ 2035175 h 3282950"/>
                  <a:gd name="connsiteX35" fmla="*/ 679450 w 3130550"/>
                  <a:gd name="connsiteY35" fmla="*/ 2035175 h 3282950"/>
                  <a:gd name="connsiteX36" fmla="*/ 688975 w 3130550"/>
                  <a:gd name="connsiteY36" fmla="*/ 1958975 h 3282950"/>
                  <a:gd name="connsiteX37" fmla="*/ 679450 w 3130550"/>
                  <a:gd name="connsiteY37" fmla="*/ 1933575 h 3282950"/>
                  <a:gd name="connsiteX38" fmla="*/ 279400 w 3130550"/>
                  <a:gd name="connsiteY38" fmla="*/ 2003425 h 3282950"/>
                  <a:gd name="connsiteX39" fmla="*/ 660400 w 3130550"/>
                  <a:gd name="connsiteY39" fmla="*/ 1933575 h 3282950"/>
                  <a:gd name="connsiteX40" fmla="*/ 666750 w 3130550"/>
                  <a:gd name="connsiteY40" fmla="*/ 1889125 h 3282950"/>
                  <a:gd name="connsiteX41" fmla="*/ 666750 w 3130550"/>
                  <a:gd name="connsiteY41" fmla="*/ 1860550 h 3282950"/>
                  <a:gd name="connsiteX42" fmla="*/ 647700 w 3130550"/>
                  <a:gd name="connsiteY42" fmla="*/ 1863725 h 3282950"/>
                  <a:gd name="connsiteX43" fmla="*/ 654050 w 3130550"/>
                  <a:gd name="connsiteY43" fmla="*/ 1831975 h 3282950"/>
                  <a:gd name="connsiteX44" fmla="*/ 625475 w 3130550"/>
                  <a:gd name="connsiteY44" fmla="*/ 1828800 h 3282950"/>
                  <a:gd name="connsiteX45" fmla="*/ 625475 w 3130550"/>
                  <a:gd name="connsiteY45" fmla="*/ 1774825 h 3282950"/>
                  <a:gd name="connsiteX46" fmla="*/ 596900 w 3130550"/>
                  <a:gd name="connsiteY46" fmla="*/ 1774825 h 3282950"/>
                  <a:gd name="connsiteX47" fmla="*/ 600075 w 3130550"/>
                  <a:gd name="connsiteY47" fmla="*/ 1736725 h 3282950"/>
                  <a:gd name="connsiteX48" fmla="*/ 558800 w 3130550"/>
                  <a:gd name="connsiteY48" fmla="*/ 1733550 h 3282950"/>
                  <a:gd name="connsiteX49" fmla="*/ 565150 w 3130550"/>
                  <a:gd name="connsiteY49" fmla="*/ 1673225 h 3282950"/>
                  <a:gd name="connsiteX50" fmla="*/ 565150 w 3130550"/>
                  <a:gd name="connsiteY50" fmla="*/ 1673225 h 3282950"/>
                  <a:gd name="connsiteX51" fmla="*/ 536575 w 3130550"/>
                  <a:gd name="connsiteY51" fmla="*/ 1670050 h 3282950"/>
                  <a:gd name="connsiteX52" fmla="*/ 539750 w 3130550"/>
                  <a:gd name="connsiteY52" fmla="*/ 1593850 h 3282950"/>
                  <a:gd name="connsiteX53" fmla="*/ 508000 w 3130550"/>
                  <a:gd name="connsiteY53" fmla="*/ 1593850 h 3282950"/>
                  <a:gd name="connsiteX54" fmla="*/ 469900 w 3130550"/>
                  <a:gd name="connsiteY54" fmla="*/ 1409700 h 3282950"/>
                  <a:gd name="connsiteX55" fmla="*/ 444500 w 3130550"/>
                  <a:gd name="connsiteY55" fmla="*/ 1292225 h 3282950"/>
                  <a:gd name="connsiteX56" fmla="*/ 444500 w 3130550"/>
                  <a:gd name="connsiteY56" fmla="*/ 1292225 h 3282950"/>
                  <a:gd name="connsiteX57" fmla="*/ 396875 w 3130550"/>
                  <a:gd name="connsiteY57" fmla="*/ 1266825 h 3282950"/>
                  <a:gd name="connsiteX58" fmla="*/ 365125 w 3130550"/>
                  <a:gd name="connsiteY58" fmla="*/ 1184275 h 3282950"/>
                  <a:gd name="connsiteX59" fmla="*/ 368300 w 3130550"/>
                  <a:gd name="connsiteY59" fmla="*/ 1095375 h 3282950"/>
                  <a:gd name="connsiteX60" fmla="*/ 276225 w 3130550"/>
                  <a:gd name="connsiteY60" fmla="*/ 1095375 h 3282950"/>
                  <a:gd name="connsiteX61" fmla="*/ 285750 w 3130550"/>
                  <a:gd name="connsiteY61" fmla="*/ 1047750 h 3282950"/>
                  <a:gd name="connsiteX62" fmla="*/ 273050 w 3130550"/>
                  <a:gd name="connsiteY62" fmla="*/ 1047750 h 3282950"/>
                  <a:gd name="connsiteX63" fmla="*/ 276225 w 3130550"/>
                  <a:gd name="connsiteY63" fmla="*/ 958850 h 3282950"/>
                  <a:gd name="connsiteX64" fmla="*/ 254000 w 3130550"/>
                  <a:gd name="connsiteY64" fmla="*/ 955675 h 3282950"/>
                  <a:gd name="connsiteX65" fmla="*/ 257175 w 3130550"/>
                  <a:gd name="connsiteY65" fmla="*/ 892175 h 3282950"/>
                  <a:gd name="connsiteX66" fmla="*/ 196850 w 3130550"/>
                  <a:gd name="connsiteY66" fmla="*/ 892175 h 3282950"/>
                  <a:gd name="connsiteX67" fmla="*/ 200025 w 3130550"/>
                  <a:gd name="connsiteY67" fmla="*/ 768350 h 3282950"/>
                  <a:gd name="connsiteX68" fmla="*/ 184150 w 3130550"/>
                  <a:gd name="connsiteY68" fmla="*/ 679450 h 3282950"/>
                  <a:gd name="connsiteX69" fmla="*/ 180975 w 3130550"/>
                  <a:gd name="connsiteY69" fmla="*/ 615950 h 3282950"/>
                  <a:gd name="connsiteX70" fmla="*/ 146050 w 3130550"/>
                  <a:gd name="connsiteY70" fmla="*/ 612775 h 3282950"/>
                  <a:gd name="connsiteX71" fmla="*/ 149225 w 3130550"/>
                  <a:gd name="connsiteY71" fmla="*/ 539750 h 3282950"/>
                  <a:gd name="connsiteX72" fmla="*/ 130175 w 3130550"/>
                  <a:gd name="connsiteY72" fmla="*/ 533400 h 3282950"/>
                  <a:gd name="connsiteX73" fmla="*/ 133350 w 3130550"/>
                  <a:gd name="connsiteY73" fmla="*/ 479425 h 3282950"/>
                  <a:gd name="connsiteX74" fmla="*/ 120650 w 3130550"/>
                  <a:gd name="connsiteY74" fmla="*/ 482600 h 3282950"/>
                  <a:gd name="connsiteX75" fmla="*/ 117475 w 3130550"/>
                  <a:gd name="connsiteY75" fmla="*/ 415925 h 3282950"/>
                  <a:gd name="connsiteX76" fmla="*/ 107950 w 3130550"/>
                  <a:gd name="connsiteY76" fmla="*/ 415925 h 3282950"/>
                  <a:gd name="connsiteX77" fmla="*/ 101600 w 3130550"/>
                  <a:gd name="connsiteY77" fmla="*/ 339725 h 3282950"/>
                  <a:gd name="connsiteX78" fmla="*/ 85725 w 3130550"/>
                  <a:gd name="connsiteY78" fmla="*/ 333375 h 3282950"/>
                  <a:gd name="connsiteX79" fmla="*/ 92075 w 3130550"/>
                  <a:gd name="connsiteY79" fmla="*/ 298450 h 3282950"/>
                  <a:gd name="connsiteX80" fmla="*/ 85725 w 3130550"/>
                  <a:gd name="connsiteY80" fmla="*/ 295275 h 3282950"/>
                  <a:gd name="connsiteX81" fmla="*/ 85725 w 3130550"/>
                  <a:gd name="connsiteY81" fmla="*/ 225425 h 3282950"/>
                  <a:gd name="connsiteX82" fmla="*/ 66675 w 3130550"/>
                  <a:gd name="connsiteY82" fmla="*/ 225425 h 3282950"/>
                  <a:gd name="connsiteX83" fmla="*/ 69850 w 3130550"/>
                  <a:gd name="connsiteY83" fmla="*/ 161925 h 3282950"/>
                  <a:gd name="connsiteX84" fmla="*/ 60325 w 3130550"/>
                  <a:gd name="connsiteY84" fmla="*/ 161925 h 3282950"/>
                  <a:gd name="connsiteX85" fmla="*/ 60325 w 3130550"/>
                  <a:gd name="connsiteY85" fmla="*/ 133350 h 3282950"/>
                  <a:gd name="connsiteX86" fmla="*/ 50800 w 3130550"/>
                  <a:gd name="connsiteY86" fmla="*/ 136525 h 3282950"/>
                  <a:gd name="connsiteX87" fmla="*/ 53975 w 3130550"/>
                  <a:gd name="connsiteY87" fmla="*/ 104775 h 3282950"/>
                  <a:gd name="connsiteX88" fmla="*/ 44450 w 3130550"/>
                  <a:gd name="connsiteY88" fmla="*/ 104775 h 3282950"/>
                  <a:gd name="connsiteX89" fmla="*/ 50800 w 3130550"/>
                  <a:gd name="connsiteY89" fmla="*/ 76200 h 3282950"/>
                  <a:gd name="connsiteX90" fmla="*/ 31750 w 3130550"/>
                  <a:gd name="connsiteY90" fmla="*/ 73025 h 3282950"/>
                  <a:gd name="connsiteX91" fmla="*/ 34925 w 3130550"/>
                  <a:gd name="connsiteY91" fmla="*/ 38100 h 3282950"/>
                  <a:gd name="connsiteX92" fmla="*/ 28575 w 3130550"/>
                  <a:gd name="connsiteY92" fmla="*/ 31750 h 3282950"/>
                  <a:gd name="connsiteX93" fmla="*/ 28575 w 3130550"/>
                  <a:gd name="connsiteY93" fmla="*/ 0 h 3282950"/>
                  <a:gd name="connsiteX94" fmla="*/ 0 w 3130550"/>
                  <a:gd name="connsiteY94" fmla="*/ 0 h 3282950"/>
                  <a:gd name="connsiteX0" fmla="*/ 3130550 w 3130550"/>
                  <a:gd name="connsiteY0" fmla="*/ 3282950 h 3282950"/>
                  <a:gd name="connsiteX1" fmla="*/ 1768475 w 3130550"/>
                  <a:gd name="connsiteY1" fmla="*/ 3279775 h 3282950"/>
                  <a:gd name="connsiteX2" fmla="*/ 1765300 w 3130550"/>
                  <a:gd name="connsiteY2" fmla="*/ 3124200 h 3282950"/>
                  <a:gd name="connsiteX3" fmla="*/ 1571625 w 3130550"/>
                  <a:gd name="connsiteY3" fmla="*/ 3127375 h 3282950"/>
                  <a:gd name="connsiteX4" fmla="*/ 1577975 w 3130550"/>
                  <a:gd name="connsiteY4" fmla="*/ 3035300 h 3282950"/>
                  <a:gd name="connsiteX5" fmla="*/ 1457325 w 3130550"/>
                  <a:gd name="connsiteY5" fmla="*/ 3035300 h 3282950"/>
                  <a:gd name="connsiteX6" fmla="*/ 1454150 w 3130550"/>
                  <a:gd name="connsiteY6" fmla="*/ 2870200 h 3282950"/>
                  <a:gd name="connsiteX7" fmla="*/ 1222375 w 3130550"/>
                  <a:gd name="connsiteY7" fmla="*/ 2870200 h 3282950"/>
                  <a:gd name="connsiteX8" fmla="*/ 1222375 w 3130550"/>
                  <a:gd name="connsiteY8" fmla="*/ 2813050 h 3282950"/>
                  <a:gd name="connsiteX9" fmla="*/ 1149350 w 3130550"/>
                  <a:gd name="connsiteY9" fmla="*/ 2816225 h 3282950"/>
                  <a:gd name="connsiteX10" fmla="*/ 1152525 w 3130550"/>
                  <a:gd name="connsiteY10" fmla="*/ 2762250 h 3282950"/>
                  <a:gd name="connsiteX11" fmla="*/ 1120775 w 3130550"/>
                  <a:gd name="connsiteY11" fmla="*/ 2762250 h 3282950"/>
                  <a:gd name="connsiteX12" fmla="*/ 1123950 w 3130550"/>
                  <a:gd name="connsiteY12" fmla="*/ 2644775 h 3282950"/>
                  <a:gd name="connsiteX13" fmla="*/ 1092200 w 3130550"/>
                  <a:gd name="connsiteY13" fmla="*/ 2651125 h 3282950"/>
                  <a:gd name="connsiteX14" fmla="*/ 1095375 w 3130550"/>
                  <a:gd name="connsiteY14" fmla="*/ 2593975 h 3282950"/>
                  <a:gd name="connsiteX15" fmla="*/ 1057275 w 3130550"/>
                  <a:gd name="connsiteY15" fmla="*/ 2597150 h 3282950"/>
                  <a:gd name="connsiteX16" fmla="*/ 1060450 w 3130550"/>
                  <a:gd name="connsiteY16" fmla="*/ 2536825 h 3282950"/>
                  <a:gd name="connsiteX17" fmla="*/ 1000125 w 3130550"/>
                  <a:gd name="connsiteY17" fmla="*/ 2536825 h 3282950"/>
                  <a:gd name="connsiteX18" fmla="*/ 1003300 w 3130550"/>
                  <a:gd name="connsiteY18" fmla="*/ 2489200 h 3282950"/>
                  <a:gd name="connsiteX19" fmla="*/ 942975 w 3130550"/>
                  <a:gd name="connsiteY19" fmla="*/ 2492375 h 3282950"/>
                  <a:gd name="connsiteX20" fmla="*/ 949325 w 3130550"/>
                  <a:gd name="connsiteY20" fmla="*/ 2444750 h 3282950"/>
                  <a:gd name="connsiteX21" fmla="*/ 914400 w 3130550"/>
                  <a:gd name="connsiteY21" fmla="*/ 2444750 h 3282950"/>
                  <a:gd name="connsiteX22" fmla="*/ 927100 w 3130550"/>
                  <a:gd name="connsiteY22" fmla="*/ 2400300 h 3282950"/>
                  <a:gd name="connsiteX23" fmla="*/ 863600 w 3130550"/>
                  <a:gd name="connsiteY23" fmla="*/ 2397125 h 3282950"/>
                  <a:gd name="connsiteX24" fmla="*/ 869950 w 3130550"/>
                  <a:gd name="connsiteY24" fmla="*/ 2346325 h 3282950"/>
                  <a:gd name="connsiteX25" fmla="*/ 822325 w 3130550"/>
                  <a:gd name="connsiteY25" fmla="*/ 2349500 h 3282950"/>
                  <a:gd name="connsiteX26" fmla="*/ 822325 w 3130550"/>
                  <a:gd name="connsiteY26" fmla="*/ 2279650 h 3282950"/>
                  <a:gd name="connsiteX27" fmla="*/ 781050 w 3130550"/>
                  <a:gd name="connsiteY27" fmla="*/ 2276475 h 3282950"/>
                  <a:gd name="connsiteX28" fmla="*/ 793750 w 3130550"/>
                  <a:gd name="connsiteY28" fmla="*/ 2212975 h 3282950"/>
                  <a:gd name="connsiteX29" fmla="*/ 755650 w 3130550"/>
                  <a:gd name="connsiteY29" fmla="*/ 2209800 h 3282950"/>
                  <a:gd name="connsiteX30" fmla="*/ 762000 w 3130550"/>
                  <a:gd name="connsiteY30" fmla="*/ 2130425 h 3282950"/>
                  <a:gd name="connsiteX31" fmla="*/ 762000 w 3130550"/>
                  <a:gd name="connsiteY31" fmla="*/ 2130425 h 3282950"/>
                  <a:gd name="connsiteX32" fmla="*/ 174625 w 3130550"/>
                  <a:gd name="connsiteY32" fmla="*/ 2365375 h 3282950"/>
                  <a:gd name="connsiteX33" fmla="*/ 742950 w 3130550"/>
                  <a:gd name="connsiteY33" fmla="*/ 2124075 h 3282950"/>
                  <a:gd name="connsiteX34" fmla="*/ 749300 w 3130550"/>
                  <a:gd name="connsiteY34" fmla="*/ 2035175 h 3282950"/>
                  <a:gd name="connsiteX35" fmla="*/ 679450 w 3130550"/>
                  <a:gd name="connsiteY35" fmla="*/ 2035175 h 3282950"/>
                  <a:gd name="connsiteX36" fmla="*/ 688975 w 3130550"/>
                  <a:gd name="connsiteY36" fmla="*/ 1958975 h 3282950"/>
                  <a:gd name="connsiteX37" fmla="*/ 679450 w 3130550"/>
                  <a:gd name="connsiteY37" fmla="*/ 1933575 h 3282950"/>
                  <a:gd name="connsiteX38" fmla="*/ 660400 w 3130550"/>
                  <a:gd name="connsiteY38" fmla="*/ 1933575 h 3282950"/>
                  <a:gd name="connsiteX39" fmla="*/ 666750 w 3130550"/>
                  <a:gd name="connsiteY39" fmla="*/ 1889125 h 3282950"/>
                  <a:gd name="connsiteX40" fmla="*/ 666750 w 3130550"/>
                  <a:gd name="connsiteY40" fmla="*/ 1860550 h 3282950"/>
                  <a:gd name="connsiteX41" fmla="*/ 647700 w 3130550"/>
                  <a:gd name="connsiteY41" fmla="*/ 1863725 h 3282950"/>
                  <a:gd name="connsiteX42" fmla="*/ 654050 w 3130550"/>
                  <a:gd name="connsiteY42" fmla="*/ 1831975 h 3282950"/>
                  <a:gd name="connsiteX43" fmla="*/ 625475 w 3130550"/>
                  <a:gd name="connsiteY43" fmla="*/ 1828800 h 3282950"/>
                  <a:gd name="connsiteX44" fmla="*/ 625475 w 3130550"/>
                  <a:gd name="connsiteY44" fmla="*/ 1774825 h 3282950"/>
                  <a:gd name="connsiteX45" fmla="*/ 596900 w 3130550"/>
                  <a:gd name="connsiteY45" fmla="*/ 1774825 h 3282950"/>
                  <a:gd name="connsiteX46" fmla="*/ 600075 w 3130550"/>
                  <a:gd name="connsiteY46" fmla="*/ 1736725 h 3282950"/>
                  <a:gd name="connsiteX47" fmla="*/ 558800 w 3130550"/>
                  <a:gd name="connsiteY47" fmla="*/ 1733550 h 3282950"/>
                  <a:gd name="connsiteX48" fmla="*/ 565150 w 3130550"/>
                  <a:gd name="connsiteY48" fmla="*/ 1673225 h 3282950"/>
                  <a:gd name="connsiteX49" fmla="*/ 565150 w 3130550"/>
                  <a:gd name="connsiteY49" fmla="*/ 1673225 h 3282950"/>
                  <a:gd name="connsiteX50" fmla="*/ 536575 w 3130550"/>
                  <a:gd name="connsiteY50" fmla="*/ 1670050 h 3282950"/>
                  <a:gd name="connsiteX51" fmla="*/ 539750 w 3130550"/>
                  <a:gd name="connsiteY51" fmla="*/ 1593850 h 3282950"/>
                  <a:gd name="connsiteX52" fmla="*/ 508000 w 3130550"/>
                  <a:gd name="connsiteY52" fmla="*/ 1593850 h 3282950"/>
                  <a:gd name="connsiteX53" fmla="*/ 469900 w 3130550"/>
                  <a:gd name="connsiteY53" fmla="*/ 1409700 h 3282950"/>
                  <a:gd name="connsiteX54" fmla="*/ 444500 w 3130550"/>
                  <a:gd name="connsiteY54" fmla="*/ 1292225 h 3282950"/>
                  <a:gd name="connsiteX55" fmla="*/ 444500 w 3130550"/>
                  <a:gd name="connsiteY55" fmla="*/ 1292225 h 3282950"/>
                  <a:gd name="connsiteX56" fmla="*/ 396875 w 3130550"/>
                  <a:gd name="connsiteY56" fmla="*/ 1266825 h 3282950"/>
                  <a:gd name="connsiteX57" fmla="*/ 365125 w 3130550"/>
                  <a:gd name="connsiteY57" fmla="*/ 1184275 h 3282950"/>
                  <a:gd name="connsiteX58" fmla="*/ 368300 w 3130550"/>
                  <a:gd name="connsiteY58" fmla="*/ 1095375 h 3282950"/>
                  <a:gd name="connsiteX59" fmla="*/ 276225 w 3130550"/>
                  <a:gd name="connsiteY59" fmla="*/ 1095375 h 3282950"/>
                  <a:gd name="connsiteX60" fmla="*/ 285750 w 3130550"/>
                  <a:gd name="connsiteY60" fmla="*/ 1047750 h 3282950"/>
                  <a:gd name="connsiteX61" fmla="*/ 273050 w 3130550"/>
                  <a:gd name="connsiteY61" fmla="*/ 1047750 h 3282950"/>
                  <a:gd name="connsiteX62" fmla="*/ 276225 w 3130550"/>
                  <a:gd name="connsiteY62" fmla="*/ 958850 h 3282950"/>
                  <a:gd name="connsiteX63" fmla="*/ 254000 w 3130550"/>
                  <a:gd name="connsiteY63" fmla="*/ 955675 h 3282950"/>
                  <a:gd name="connsiteX64" fmla="*/ 257175 w 3130550"/>
                  <a:gd name="connsiteY64" fmla="*/ 892175 h 3282950"/>
                  <a:gd name="connsiteX65" fmla="*/ 196850 w 3130550"/>
                  <a:gd name="connsiteY65" fmla="*/ 892175 h 3282950"/>
                  <a:gd name="connsiteX66" fmla="*/ 200025 w 3130550"/>
                  <a:gd name="connsiteY66" fmla="*/ 768350 h 3282950"/>
                  <a:gd name="connsiteX67" fmla="*/ 184150 w 3130550"/>
                  <a:gd name="connsiteY67" fmla="*/ 679450 h 3282950"/>
                  <a:gd name="connsiteX68" fmla="*/ 180975 w 3130550"/>
                  <a:gd name="connsiteY68" fmla="*/ 615950 h 3282950"/>
                  <a:gd name="connsiteX69" fmla="*/ 146050 w 3130550"/>
                  <a:gd name="connsiteY69" fmla="*/ 612775 h 3282950"/>
                  <a:gd name="connsiteX70" fmla="*/ 149225 w 3130550"/>
                  <a:gd name="connsiteY70" fmla="*/ 539750 h 3282950"/>
                  <a:gd name="connsiteX71" fmla="*/ 130175 w 3130550"/>
                  <a:gd name="connsiteY71" fmla="*/ 533400 h 3282950"/>
                  <a:gd name="connsiteX72" fmla="*/ 133350 w 3130550"/>
                  <a:gd name="connsiteY72" fmla="*/ 479425 h 3282950"/>
                  <a:gd name="connsiteX73" fmla="*/ 120650 w 3130550"/>
                  <a:gd name="connsiteY73" fmla="*/ 482600 h 3282950"/>
                  <a:gd name="connsiteX74" fmla="*/ 117475 w 3130550"/>
                  <a:gd name="connsiteY74" fmla="*/ 415925 h 3282950"/>
                  <a:gd name="connsiteX75" fmla="*/ 107950 w 3130550"/>
                  <a:gd name="connsiteY75" fmla="*/ 415925 h 3282950"/>
                  <a:gd name="connsiteX76" fmla="*/ 101600 w 3130550"/>
                  <a:gd name="connsiteY76" fmla="*/ 339725 h 3282950"/>
                  <a:gd name="connsiteX77" fmla="*/ 85725 w 3130550"/>
                  <a:gd name="connsiteY77" fmla="*/ 333375 h 3282950"/>
                  <a:gd name="connsiteX78" fmla="*/ 92075 w 3130550"/>
                  <a:gd name="connsiteY78" fmla="*/ 298450 h 3282950"/>
                  <a:gd name="connsiteX79" fmla="*/ 85725 w 3130550"/>
                  <a:gd name="connsiteY79" fmla="*/ 295275 h 3282950"/>
                  <a:gd name="connsiteX80" fmla="*/ 85725 w 3130550"/>
                  <a:gd name="connsiteY80" fmla="*/ 225425 h 3282950"/>
                  <a:gd name="connsiteX81" fmla="*/ 66675 w 3130550"/>
                  <a:gd name="connsiteY81" fmla="*/ 225425 h 3282950"/>
                  <a:gd name="connsiteX82" fmla="*/ 69850 w 3130550"/>
                  <a:gd name="connsiteY82" fmla="*/ 161925 h 3282950"/>
                  <a:gd name="connsiteX83" fmla="*/ 60325 w 3130550"/>
                  <a:gd name="connsiteY83" fmla="*/ 161925 h 3282950"/>
                  <a:gd name="connsiteX84" fmla="*/ 60325 w 3130550"/>
                  <a:gd name="connsiteY84" fmla="*/ 133350 h 3282950"/>
                  <a:gd name="connsiteX85" fmla="*/ 50800 w 3130550"/>
                  <a:gd name="connsiteY85" fmla="*/ 136525 h 3282950"/>
                  <a:gd name="connsiteX86" fmla="*/ 53975 w 3130550"/>
                  <a:gd name="connsiteY86" fmla="*/ 104775 h 3282950"/>
                  <a:gd name="connsiteX87" fmla="*/ 44450 w 3130550"/>
                  <a:gd name="connsiteY87" fmla="*/ 104775 h 3282950"/>
                  <a:gd name="connsiteX88" fmla="*/ 50800 w 3130550"/>
                  <a:gd name="connsiteY88" fmla="*/ 76200 h 3282950"/>
                  <a:gd name="connsiteX89" fmla="*/ 31750 w 3130550"/>
                  <a:gd name="connsiteY89" fmla="*/ 73025 h 3282950"/>
                  <a:gd name="connsiteX90" fmla="*/ 34925 w 3130550"/>
                  <a:gd name="connsiteY90" fmla="*/ 38100 h 3282950"/>
                  <a:gd name="connsiteX91" fmla="*/ 28575 w 3130550"/>
                  <a:gd name="connsiteY91" fmla="*/ 31750 h 3282950"/>
                  <a:gd name="connsiteX92" fmla="*/ 28575 w 3130550"/>
                  <a:gd name="connsiteY92" fmla="*/ 0 h 3282950"/>
                  <a:gd name="connsiteX93" fmla="*/ 0 w 3130550"/>
                  <a:gd name="connsiteY93" fmla="*/ 0 h 3282950"/>
                  <a:gd name="connsiteX0" fmla="*/ 3130550 w 3130550"/>
                  <a:gd name="connsiteY0" fmla="*/ 3282950 h 3282950"/>
                  <a:gd name="connsiteX1" fmla="*/ 1768475 w 3130550"/>
                  <a:gd name="connsiteY1" fmla="*/ 3279775 h 3282950"/>
                  <a:gd name="connsiteX2" fmla="*/ 1765300 w 3130550"/>
                  <a:gd name="connsiteY2" fmla="*/ 3124200 h 3282950"/>
                  <a:gd name="connsiteX3" fmla="*/ 1571625 w 3130550"/>
                  <a:gd name="connsiteY3" fmla="*/ 3127375 h 3282950"/>
                  <a:gd name="connsiteX4" fmla="*/ 1577975 w 3130550"/>
                  <a:gd name="connsiteY4" fmla="*/ 3035300 h 3282950"/>
                  <a:gd name="connsiteX5" fmla="*/ 1457325 w 3130550"/>
                  <a:gd name="connsiteY5" fmla="*/ 3035300 h 3282950"/>
                  <a:gd name="connsiteX6" fmla="*/ 1454150 w 3130550"/>
                  <a:gd name="connsiteY6" fmla="*/ 2870200 h 3282950"/>
                  <a:gd name="connsiteX7" fmla="*/ 1222375 w 3130550"/>
                  <a:gd name="connsiteY7" fmla="*/ 2870200 h 3282950"/>
                  <a:gd name="connsiteX8" fmla="*/ 1222375 w 3130550"/>
                  <a:gd name="connsiteY8" fmla="*/ 2813050 h 3282950"/>
                  <a:gd name="connsiteX9" fmla="*/ 1149350 w 3130550"/>
                  <a:gd name="connsiteY9" fmla="*/ 2816225 h 3282950"/>
                  <a:gd name="connsiteX10" fmla="*/ 1152525 w 3130550"/>
                  <a:gd name="connsiteY10" fmla="*/ 2762250 h 3282950"/>
                  <a:gd name="connsiteX11" fmla="*/ 1120775 w 3130550"/>
                  <a:gd name="connsiteY11" fmla="*/ 2762250 h 3282950"/>
                  <a:gd name="connsiteX12" fmla="*/ 1123950 w 3130550"/>
                  <a:gd name="connsiteY12" fmla="*/ 2644775 h 3282950"/>
                  <a:gd name="connsiteX13" fmla="*/ 1092200 w 3130550"/>
                  <a:gd name="connsiteY13" fmla="*/ 2651125 h 3282950"/>
                  <a:gd name="connsiteX14" fmla="*/ 1095375 w 3130550"/>
                  <a:gd name="connsiteY14" fmla="*/ 2593975 h 3282950"/>
                  <a:gd name="connsiteX15" fmla="*/ 1057275 w 3130550"/>
                  <a:gd name="connsiteY15" fmla="*/ 2597150 h 3282950"/>
                  <a:gd name="connsiteX16" fmla="*/ 1060450 w 3130550"/>
                  <a:gd name="connsiteY16" fmla="*/ 2536825 h 3282950"/>
                  <a:gd name="connsiteX17" fmla="*/ 1000125 w 3130550"/>
                  <a:gd name="connsiteY17" fmla="*/ 2536825 h 3282950"/>
                  <a:gd name="connsiteX18" fmla="*/ 1003300 w 3130550"/>
                  <a:gd name="connsiteY18" fmla="*/ 2489200 h 3282950"/>
                  <a:gd name="connsiteX19" fmla="*/ 942975 w 3130550"/>
                  <a:gd name="connsiteY19" fmla="*/ 2492375 h 3282950"/>
                  <a:gd name="connsiteX20" fmla="*/ 949325 w 3130550"/>
                  <a:gd name="connsiteY20" fmla="*/ 2444750 h 3282950"/>
                  <a:gd name="connsiteX21" fmla="*/ 914400 w 3130550"/>
                  <a:gd name="connsiteY21" fmla="*/ 2444750 h 3282950"/>
                  <a:gd name="connsiteX22" fmla="*/ 927100 w 3130550"/>
                  <a:gd name="connsiteY22" fmla="*/ 2400300 h 3282950"/>
                  <a:gd name="connsiteX23" fmla="*/ 863600 w 3130550"/>
                  <a:gd name="connsiteY23" fmla="*/ 2397125 h 3282950"/>
                  <a:gd name="connsiteX24" fmla="*/ 869950 w 3130550"/>
                  <a:gd name="connsiteY24" fmla="*/ 2346325 h 3282950"/>
                  <a:gd name="connsiteX25" fmla="*/ 822325 w 3130550"/>
                  <a:gd name="connsiteY25" fmla="*/ 2349500 h 3282950"/>
                  <a:gd name="connsiteX26" fmla="*/ 822325 w 3130550"/>
                  <a:gd name="connsiteY26" fmla="*/ 2279650 h 3282950"/>
                  <a:gd name="connsiteX27" fmla="*/ 781050 w 3130550"/>
                  <a:gd name="connsiteY27" fmla="*/ 2276475 h 3282950"/>
                  <a:gd name="connsiteX28" fmla="*/ 793750 w 3130550"/>
                  <a:gd name="connsiteY28" fmla="*/ 2212975 h 3282950"/>
                  <a:gd name="connsiteX29" fmla="*/ 755650 w 3130550"/>
                  <a:gd name="connsiteY29" fmla="*/ 2209800 h 3282950"/>
                  <a:gd name="connsiteX30" fmla="*/ 762000 w 3130550"/>
                  <a:gd name="connsiteY30" fmla="*/ 2130425 h 3282950"/>
                  <a:gd name="connsiteX31" fmla="*/ 762000 w 3130550"/>
                  <a:gd name="connsiteY31" fmla="*/ 2130425 h 3282950"/>
                  <a:gd name="connsiteX32" fmla="*/ 742950 w 3130550"/>
                  <a:gd name="connsiteY32" fmla="*/ 2124075 h 3282950"/>
                  <a:gd name="connsiteX33" fmla="*/ 749300 w 3130550"/>
                  <a:gd name="connsiteY33" fmla="*/ 2035175 h 3282950"/>
                  <a:gd name="connsiteX34" fmla="*/ 679450 w 3130550"/>
                  <a:gd name="connsiteY34" fmla="*/ 2035175 h 3282950"/>
                  <a:gd name="connsiteX35" fmla="*/ 688975 w 3130550"/>
                  <a:gd name="connsiteY35" fmla="*/ 1958975 h 3282950"/>
                  <a:gd name="connsiteX36" fmla="*/ 679450 w 3130550"/>
                  <a:gd name="connsiteY36" fmla="*/ 1933575 h 3282950"/>
                  <a:gd name="connsiteX37" fmla="*/ 660400 w 3130550"/>
                  <a:gd name="connsiteY37" fmla="*/ 1933575 h 3282950"/>
                  <a:gd name="connsiteX38" fmla="*/ 666750 w 3130550"/>
                  <a:gd name="connsiteY38" fmla="*/ 1889125 h 3282950"/>
                  <a:gd name="connsiteX39" fmla="*/ 666750 w 3130550"/>
                  <a:gd name="connsiteY39" fmla="*/ 1860550 h 3282950"/>
                  <a:gd name="connsiteX40" fmla="*/ 647700 w 3130550"/>
                  <a:gd name="connsiteY40" fmla="*/ 1863725 h 3282950"/>
                  <a:gd name="connsiteX41" fmla="*/ 654050 w 3130550"/>
                  <a:gd name="connsiteY41" fmla="*/ 1831975 h 3282950"/>
                  <a:gd name="connsiteX42" fmla="*/ 625475 w 3130550"/>
                  <a:gd name="connsiteY42" fmla="*/ 1828800 h 3282950"/>
                  <a:gd name="connsiteX43" fmla="*/ 625475 w 3130550"/>
                  <a:gd name="connsiteY43" fmla="*/ 1774825 h 3282950"/>
                  <a:gd name="connsiteX44" fmla="*/ 596900 w 3130550"/>
                  <a:gd name="connsiteY44" fmla="*/ 1774825 h 3282950"/>
                  <a:gd name="connsiteX45" fmla="*/ 600075 w 3130550"/>
                  <a:gd name="connsiteY45" fmla="*/ 1736725 h 3282950"/>
                  <a:gd name="connsiteX46" fmla="*/ 558800 w 3130550"/>
                  <a:gd name="connsiteY46" fmla="*/ 1733550 h 3282950"/>
                  <a:gd name="connsiteX47" fmla="*/ 565150 w 3130550"/>
                  <a:gd name="connsiteY47" fmla="*/ 1673225 h 3282950"/>
                  <a:gd name="connsiteX48" fmla="*/ 565150 w 3130550"/>
                  <a:gd name="connsiteY48" fmla="*/ 1673225 h 3282950"/>
                  <a:gd name="connsiteX49" fmla="*/ 536575 w 3130550"/>
                  <a:gd name="connsiteY49" fmla="*/ 1670050 h 3282950"/>
                  <a:gd name="connsiteX50" fmla="*/ 539750 w 3130550"/>
                  <a:gd name="connsiteY50" fmla="*/ 1593850 h 3282950"/>
                  <a:gd name="connsiteX51" fmla="*/ 508000 w 3130550"/>
                  <a:gd name="connsiteY51" fmla="*/ 1593850 h 3282950"/>
                  <a:gd name="connsiteX52" fmla="*/ 469900 w 3130550"/>
                  <a:gd name="connsiteY52" fmla="*/ 1409700 h 3282950"/>
                  <a:gd name="connsiteX53" fmla="*/ 444500 w 3130550"/>
                  <a:gd name="connsiteY53" fmla="*/ 1292225 h 3282950"/>
                  <a:gd name="connsiteX54" fmla="*/ 444500 w 3130550"/>
                  <a:gd name="connsiteY54" fmla="*/ 1292225 h 3282950"/>
                  <a:gd name="connsiteX55" fmla="*/ 396875 w 3130550"/>
                  <a:gd name="connsiteY55" fmla="*/ 1266825 h 3282950"/>
                  <a:gd name="connsiteX56" fmla="*/ 365125 w 3130550"/>
                  <a:gd name="connsiteY56" fmla="*/ 1184275 h 3282950"/>
                  <a:gd name="connsiteX57" fmla="*/ 368300 w 3130550"/>
                  <a:gd name="connsiteY57" fmla="*/ 1095375 h 3282950"/>
                  <a:gd name="connsiteX58" fmla="*/ 276225 w 3130550"/>
                  <a:gd name="connsiteY58" fmla="*/ 1095375 h 3282950"/>
                  <a:gd name="connsiteX59" fmla="*/ 285750 w 3130550"/>
                  <a:gd name="connsiteY59" fmla="*/ 1047750 h 3282950"/>
                  <a:gd name="connsiteX60" fmla="*/ 273050 w 3130550"/>
                  <a:gd name="connsiteY60" fmla="*/ 1047750 h 3282950"/>
                  <a:gd name="connsiteX61" fmla="*/ 276225 w 3130550"/>
                  <a:gd name="connsiteY61" fmla="*/ 958850 h 3282950"/>
                  <a:gd name="connsiteX62" fmla="*/ 254000 w 3130550"/>
                  <a:gd name="connsiteY62" fmla="*/ 955675 h 3282950"/>
                  <a:gd name="connsiteX63" fmla="*/ 257175 w 3130550"/>
                  <a:gd name="connsiteY63" fmla="*/ 892175 h 3282950"/>
                  <a:gd name="connsiteX64" fmla="*/ 196850 w 3130550"/>
                  <a:gd name="connsiteY64" fmla="*/ 892175 h 3282950"/>
                  <a:gd name="connsiteX65" fmla="*/ 200025 w 3130550"/>
                  <a:gd name="connsiteY65" fmla="*/ 768350 h 3282950"/>
                  <a:gd name="connsiteX66" fmla="*/ 184150 w 3130550"/>
                  <a:gd name="connsiteY66" fmla="*/ 679450 h 3282950"/>
                  <a:gd name="connsiteX67" fmla="*/ 180975 w 3130550"/>
                  <a:gd name="connsiteY67" fmla="*/ 615950 h 3282950"/>
                  <a:gd name="connsiteX68" fmla="*/ 146050 w 3130550"/>
                  <a:gd name="connsiteY68" fmla="*/ 612775 h 3282950"/>
                  <a:gd name="connsiteX69" fmla="*/ 149225 w 3130550"/>
                  <a:gd name="connsiteY69" fmla="*/ 539750 h 3282950"/>
                  <a:gd name="connsiteX70" fmla="*/ 130175 w 3130550"/>
                  <a:gd name="connsiteY70" fmla="*/ 533400 h 3282950"/>
                  <a:gd name="connsiteX71" fmla="*/ 133350 w 3130550"/>
                  <a:gd name="connsiteY71" fmla="*/ 479425 h 3282950"/>
                  <a:gd name="connsiteX72" fmla="*/ 120650 w 3130550"/>
                  <a:gd name="connsiteY72" fmla="*/ 482600 h 3282950"/>
                  <a:gd name="connsiteX73" fmla="*/ 117475 w 3130550"/>
                  <a:gd name="connsiteY73" fmla="*/ 415925 h 3282950"/>
                  <a:gd name="connsiteX74" fmla="*/ 107950 w 3130550"/>
                  <a:gd name="connsiteY74" fmla="*/ 415925 h 3282950"/>
                  <a:gd name="connsiteX75" fmla="*/ 101600 w 3130550"/>
                  <a:gd name="connsiteY75" fmla="*/ 339725 h 3282950"/>
                  <a:gd name="connsiteX76" fmla="*/ 85725 w 3130550"/>
                  <a:gd name="connsiteY76" fmla="*/ 333375 h 3282950"/>
                  <a:gd name="connsiteX77" fmla="*/ 92075 w 3130550"/>
                  <a:gd name="connsiteY77" fmla="*/ 298450 h 3282950"/>
                  <a:gd name="connsiteX78" fmla="*/ 85725 w 3130550"/>
                  <a:gd name="connsiteY78" fmla="*/ 295275 h 3282950"/>
                  <a:gd name="connsiteX79" fmla="*/ 85725 w 3130550"/>
                  <a:gd name="connsiteY79" fmla="*/ 225425 h 3282950"/>
                  <a:gd name="connsiteX80" fmla="*/ 66675 w 3130550"/>
                  <a:gd name="connsiteY80" fmla="*/ 225425 h 3282950"/>
                  <a:gd name="connsiteX81" fmla="*/ 69850 w 3130550"/>
                  <a:gd name="connsiteY81" fmla="*/ 161925 h 3282950"/>
                  <a:gd name="connsiteX82" fmla="*/ 60325 w 3130550"/>
                  <a:gd name="connsiteY82" fmla="*/ 161925 h 3282950"/>
                  <a:gd name="connsiteX83" fmla="*/ 60325 w 3130550"/>
                  <a:gd name="connsiteY83" fmla="*/ 133350 h 3282950"/>
                  <a:gd name="connsiteX84" fmla="*/ 50800 w 3130550"/>
                  <a:gd name="connsiteY84" fmla="*/ 136525 h 3282950"/>
                  <a:gd name="connsiteX85" fmla="*/ 53975 w 3130550"/>
                  <a:gd name="connsiteY85" fmla="*/ 104775 h 3282950"/>
                  <a:gd name="connsiteX86" fmla="*/ 44450 w 3130550"/>
                  <a:gd name="connsiteY86" fmla="*/ 104775 h 3282950"/>
                  <a:gd name="connsiteX87" fmla="*/ 50800 w 3130550"/>
                  <a:gd name="connsiteY87" fmla="*/ 76200 h 3282950"/>
                  <a:gd name="connsiteX88" fmla="*/ 31750 w 3130550"/>
                  <a:gd name="connsiteY88" fmla="*/ 73025 h 3282950"/>
                  <a:gd name="connsiteX89" fmla="*/ 34925 w 3130550"/>
                  <a:gd name="connsiteY89" fmla="*/ 38100 h 3282950"/>
                  <a:gd name="connsiteX90" fmla="*/ 28575 w 3130550"/>
                  <a:gd name="connsiteY90" fmla="*/ 31750 h 3282950"/>
                  <a:gd name="connsiteX91" fmla="*/ 28575 w 3130550"/>
                  <a:gd name="connsiteY91" fmla="*/ 0 h 3282950"/>
                  <a:gd name="connsiteX92" fmla="*/ 0 w 3130550"/>
                  <a:gd name="connsiteY92" fmla="*/ 0 h 3282950"/>
                  <a:gd name="connsiteX0" fmla="*/ 3130550 w 3130550"/>
                  <a:gd name="connsiteY0" fmla="*/ 3282950 h 3282950"/>
                  <a:gd name="connsiteX1" fmla="*/ 1768475 w 3130550"/>
                  <a:gd name="connsiteY1" fmla="*/ 3279775 h 3282950"/>
                  <a:gd name="connsiteX2" fmla="*/ 1765300 w 3130550"/>
                  <a:gd name="connsiteY2" fmla="*/ 3124200 h 3282950"/>
                  <a:gd name="connsiteX3" fmla="*/ 1571625 w 3130550"/>
                  <a:gd name="connsiteY3" fmla="*/ 3127375 h 3282950"/>
                  <a:gd name="connsiteX4" fmla="*/ 1577975 w 3130550"/>
                  <a:gd name="connsiteY4" fmla="*/ 3035300 h 3282950"/>
                  <a:gd name="connsiteX5" fmla="*/ 1457325 w 3130550"/>
                  <a:gd name="connsiteY5" fmla="*/ 3035300 h 3282950"/>
                  <a:gd name="connsiteX6" fmla="*/ 1454150 w 3130550"/>
                  <a:gd name="connsiteY6" fmla="*/ 2870200 h 3282950"/>
                  <a:gd name="connsiteX7" fmla="*/ 1222375 w 3130550"/>
                  <a:gd name="connsiteY7" fmla="*/ 2870200 h 3282950"/>
                  <a:gd name="connsiteX8" fmla="*/ 1222375 w 3130550"/>
                  <a:gd name="connsiteY8" fmla="*/ 2813050 h 3282950"/>
                  <a:gd name="connsiteX9" fmla="*/ 1149350 w 3130550"/>
                  <a:gd name="connsiteY9" fmla="*/ 2816225 h 3282950"/>
                  <a:gd name="connsiteX10" fmla="*/ 1152525 w 3130550"/>
                  <a:gd name="connsiteY10" fmla="*/ 2762250 h 3282950"/>
                  <a:gd name="connsiteX11" fmla="*/ 1120775 w 3130550"/>
                  <a:gd name="connsiteY11" fmla="*/ 2762250 h 3282950"/>
                  <a:gd name="connsiteX12" fmla="*/ 1123950 w 3130550"/>
                  <a:gd name="connsiteY12" fmla="*/ 2644775 h 3282950"/>
                  <a:gd name="connsiteX13" fmla="*/ 1092200 w 3130550"/>
                  <a:gd name="connsiteY13" fmla="*/ 2651125 h 3282950"/>
                  <a:gd name="connsiteX14" fmla="*/ 1095375 w 3130550"/>
                  <a:gd name="connsiteY14" fmla="*/ 2593975 h 3282950"/>
                  <a:gd name="connsiteX15" fmla="*/ 1057275 w 3130550"/>
                  <a:gd name="connsiteY15" fmla="*/ 2597150 h 3282950"/>
                  <a:gd name="connsiteX16" fmla="*/ 1060450 w 3130550"/>
                  <a:gd name="connsiteY16" fmla="*/ 2536825 h 3282950"/>
                  <a:gd name="connsiteX17" fmla="*/ 1000125 w 3130550"/>
                  <a:gd name="connsiteY17" fmla="*/ 2536825 h 3282950"/>
                  <a:gd name="connsiteX18" fmla="*/ 1003300 w 3130550"/>
                  <a:gd name="connsiteY18" fmla="*/ 2489200 h 3282950"/>
                  <a:gd name="connsiteX19" fmla="*/ 942975 w 3130550"/>
                  <a:gd name="connsiteY19" fmla="*/ 2492375 h 3282950"/>
                  <a:gd name="connsiteX20" fmla="*/ 949325 w 3130550"/>
                  <a:gd name="connsiteY20" fmla="*/ 2444750 h 3282950"/>
                  <a:gd name="connsiteX21" fmla="*/ 914400 w 3130550"/>
                  <a:gd name="connsiteY21" fmla="*/ 2444750 h 3282950"/>
                  <a:gd name="connsiteX22" fmla="*/ 927100 w 3130550"/>
                  <a:gd name="connsiteY22" fmla="*/ 2400300 h 3282950"/>
                  <a:gd name="connsiteX23" fmla="*/ 863600 w 3130550"/>
                  <a:gd name="connsiteY23" fmla="*/ 2397125 h 3282950"/>
                  <a:gd name="connsiteX24" fmla="*/ 869950 w 3130550"/>
                  <a:gd name="connsiteY24" fmla="*/ 2346325 h 3282950"/>
                  <a:gd name="connsiteX25" fmla="*/ 822325 w 3130550"/>
                  <a:gd name="connsiteY25" fmla="*/ 2349500 h 3282950"/>
                  <a:gd name="connsiteX26" fmla="*/ 822325 w 3130550"/>
                  <a:gd name="connsiteY26" fmla="*/ 2279650 h 3282950"/>
                  <a:gd name="connsiteX27" fmla="*/ 781050 w 3130550"/>
                  <a:gd name="connsiteY27" fmla="*/ 2276475 h 3282950"/>
                  <a:gd name="connsiteX28" fmla="*/ 793750 w 3130550"/>
                  <a:gd name="connsiteY28" fmla="*/ 2212975 h 3282950"/>
                  <a:gd name="connsiteX29" fmla="*/ 755650 w 3130550"/>
                  <a:gd name="connsiteY29" fmla="*/ 2209800 h 3282950"/>
                  <a:gd name="connsiteX30" fmla="*/ 762000 w 3130550"/>
                  <a:gd name="connsiteY30" fmla="*/ 2130425 h 3282950"/>
                  <a:gd name="connsiteX31" fmla="*/ 762000 w 3130550"/>
                  <a:gd name="connsiteY31" fmla="*/ 2130425 h 3282950"/>
                  <a:gd name="connsiteX32" fmla="*/ 742950 w 3130550"/>
                  <a:gd name="connsiteY32" fmla="*/ 2124075 h 3282950"/>
                  <a:gd name="connsiteX33" fmla="*/ 749300 w 3130550"/>
                  <a:gd name="connsiteY33" fmla="*/ 2035175 h 3282950"/>
                  <a:gd name="connsiteX34" fmla="*/ 682625 w 3130550"/>
                  <a:gd name="connsiteY34" fmla="*/ 2028825 h 3282950"/>
                  <a:gd name="connsiteX35" fmla="*/ 688975 w 3130550"/>
                  <a:gd name="connsiteY35" fmla="*/ 1958975 h 3282950"/>
                  <a:gd name="connsiteX36" fmla="*/ 679450 w 3130550"/>
                  <a:gd name="connsiteY36" fmla="*/ 1933575 h 3282950"/>
                  <a:gd name="connsiteX37" fmla="*/ 660400 w 3130550"/>
                  <a:gd name="connsiteY37" fmla="*/ 1933575 h 3282950"/>
                  <a:gd name="connsiteX38" fmla="*/ 666750 w 3130550"/>
                  <a:gd name="connsiteY38" fmla="*/ 1889125 h 3282950"/>
                  <a:gd name="connsiteX39" fmla="*/ 666750 w 3130550"/>
                  <a:gd name="connsiteY39" fmla="*/ 1860550 h 3282950"/>
                  <a:gd name="connsiteX40" fmla="*/ 647700 w 3130550"/>
                  <a:gd name="connsiteY40" fmla="*/ 1863725 h 3282950"/>
                  <a:gd name="connsiteX41" fmla="*/ 654050 w 3130550"/>
                  <a:gd name="connsiteY41" fmla="*/ 1831975 h 3282950"/>
                  <a:gd name="connsiteX42" fmla="*/ 625475 w 3130550"/>
                  <a:gd name="connsiteY42" fmla="*/ 1828800 h 3282950"/>
                  <a:gd name="connsiteX43" fmla="*/ 625475 w 3130550"/>
                  <a:gd name="connsiteY43" fmla="*/ 1774825 h 3282950"/>
                  <a:gd name="connsiteX44" fmla="*/ 596900 w 3130550"/>
                  <a:gd name="connsiteY44" fmla="*/ 1774825 h 3282950"/>
                  <a:gd name="connsiteX45" fmla="*/ 600075 w 3130550"/>
                  <a:gd name="connsiteY45" fmla="*/ 1736725 h 3282950"/>
                  <a:gd name="connsiteX46" fmla="*/ 558800 w 3130550"/>
                  <a:gd name="connsiteY46" fmla="*/ 1733550 h 3282950"/>
                  <a:gd name="connsiteX47" fmla="*/ 565150 w 3130550"/>
                  <a:gd name="connsiteY47" fmla="*/ 1673225 h 3282950"/>
                  <a:gd name="connsiteX48" fmla="*/ 565150 w 3130550"/>
                  <a:gd name="connsiteY48" fmla="*/ 1673225 h 3282950"/>
                  <a:gd name="connsiteX49" fmla="*/ 536575 w 3130550"/>
                  <a:gd name="connsiteY49" fmla="*/ 1670050 h 3282950"/>
                  <a:gd name="connsiteX50" fmla="*/ 539750 w 3130550"/>
                  <a:gd name="connsiteY50" fmla="*/ 1593850 h 3282950"/>
                  <a:gd name="connsiteX51" fmla="*/ 508000 w 3130550"/>
                  <a:gd name="connsiteY51" fmla="*/ 1593850 h 3282950"/>
                  <a:gd name="connsiteX52" fmla="*/ 469900 w 3130550"/>
                  <a:gd name="connsiteY52" fmla="*/ 1409700 h 3282950"/>
                  <a:gd name="connsiteX53" fmla="*/ 444500 w 3130550"/>
                  <a:gd name="connsiteY53" fmla="*/ 1292225 h 3282950"/>
                  <a:gd name="connsiteX54" fmla="*/ 444500 w 3130550"/>
                  <a:gd name="connsiteY54" fmla="*/ 1292225 h 3282950"/>
                  <a:gd name="connsiteX55" fmla="*/ 396875 w 3130550"/>
                  <a:gd name="connsiteY55" fmla="*/ 1266825 h 3282950"/>
                  <a:gd name="connsiteX56" fmla="*/ 365125 w 3130550"/>
                  <a:gd name="connsiteY56" fmla="*/ 1184275 h 3282950"/>
                  <a:gd name="connsiteX57" fmla="*/ 368300 w 3130550"/>
                  <a:gd name="connsiteY57" fmla="*/ 1095375 h 3282950"/>
                  <a:gd name="connsiteX58" fmla="*/ 276225 w 3130550"/>
                  <a:gd name="connsiteY58" fmla="*/ 1095375 h 3282950"/>
                  <a:gd name="connsiteX59" fmla="*/ 285750 w 3130550"/>
                  <a:gd name="connsiteY59" fmla="*/ 1047750 h 3282950"/>
                  <a:gd name="connsiteX60" fmla="*/ 273050 w 3130550"/>
                  <a:gd name="connsiteY60" fmla="*/ 1047750 h 3282950"/>
                  <a:gd name="connsiteX61" fmla="*/ 276225 w 3130550"/>
                  <a:gd name="connsiteY61" fmla="*/ 958850 h 3282950"/>
                  <a:gd name="connsiteX62" fmla="*/ 254000 w 3130550"/>
                  <a:gd name="connsiteY62" fmla="*/ 955675 h 3282950"/>
                  <a:gd name="connsiteX63" fmla="*/ 257175 w 3130550"/>
                  <a:gd name="connsiteY63" fmla="*/ 892175 h 3282950"/>
                  <a:gd name="connsiteX64" fmla="*/ 196850 w 3130550"/>
                  <a:gd name="connsiteY64" fmla="*/ 892175 h 3282950"/>
                  <a:gd name="connsiteX65" fmla="*/ 200025 w 3130550"/>
                  <a:gd name="connsiteY65" fmla="*/ 768350 h 3282950"/>
                  <a:gd name="connsiteX66" fmla="*/ 184150 w 3130550"/>
                  <a:gd name="connsiteY66" fmla="*/ 679450 h 3282950"/>
                  <a:gd name="connsiteX67" fmla="*/ 180975 w 3130550"/>
                  <a:gd name="connsiteY67" fmla="*/ 615950 h 3282950"/>
                  <a:gd name="connsiteX68" fmla="*/ 146050 w 3130550"/>
                  <a:gd name="connsiteY68" fmla="*/ 612775 h 3282950"/>
                  <a:gd name="connsiteX69" fmla="*/ 149225 w 3130550"/>
                  <a:gd name="connsiteY69" fmla="*/ 539750 h 3282950"/>
                  <a:gd name="connsiteX70" fmla="*/ 130175 w 3130550"/>
                  <a:gd name="connsiteY70" fmla="*/ 533400 h 3282950"/>
                  <a:gd name="connsiteX71" fmla="*/ 133350 w 3130550"/>
                  <a:gd name="connsiteY71" fmla="*/ 479425 h 3282950"/>
                  <a:gd name="connsiteX72" fmla="*/ 120650 w 3130550"/>
                  <a:gd name="connsiteY72" fmla="*/ 482600 h 3282950"/>
                  <a:gd name="connsiteX73" fmla="*/ 117475 w 3130550"/>
                  <a:gd name="connsiteY73" fmla="*/ 415925 h 3282950"/>
                  <a:gd name="connsiteX74" fmla="*/ 107950 w 3130550"/>
                  <a:gd name="connsiteY74" fmla="*/ 415925 h 3282950"/>
                  <a:gd name="connsiteX75" fmla="*/ 101600 w 3130550"/>
                  <a:gd name="connsiteY75" fmla="*/ 339725 h 3282950"/>
                  <a:gd name="connsiteX76" fmla="*/ 85725 w 3130550"/>
                  <a:gd name="connsiteY76" fmla="*/ 333375 h 3282950"/>
                  <a:gd name="connsiteX77" fmla="*/ 92075 w 3130550"/>
                  <a:gd name="connsiteY77" fmla="*/ 298450 h 3282950"/>
                  <a:gd name="connsiteX78" fmla="*/ 85725 w 3130550"/>
                  <a:gd name="connsiteY78" fmla="*/ 295275 h 3282950"/>
                  <a:gd name="connsiteX79" fmla="*/ 85725 w 3130550"/>
                  <a:gd name="connsiteY79" fmla="*/ 225425 h 3282950"/>
                  <a:gd name="connsiteX80" fmla="*/ 66675 w 3130550"/>
                  <a:gd name="connsiteY80" fmla="*/ 225425 h 3282950"/>
                  <a:gd name="connsiteX81" fmla="*/ 69850 w 3130550"/>
                  <a:gd name="connsiteY81" fmla="*/ 161925 h 3282950"/>
                  <a:gd name="connsiteX82" fmla="*/ 60325 w 3130550"/>
                  <a:gd name="connsiteY82" fmla="*/ 161925 h 3282950"/>
                  <a:gd name="connsiteX83" fmla="*/ 60325 w 3130550"/>
                  <a:gd name="connsiteY83" fmla="*/ 133350 h 3282950"/>
                  <a:gd name="connsiteX84" fmla="*/ 50800 w 3130550"/>
                  <a:gd name="connsiteY84" fmla="*/ 136525 h 3282950"/>
                  <a:gd name="connsiteX85" fmla="*/ 53975 w 3130550"/>
                  <a:gd name="connsiteY85" fmla="*/ 104775 h 3282950"/>
                  <a:gd name="connsiteX86" fmla="*/ 44450 w 3130550"/>
                  <a:gd name="connsiteY86" fmla="*/ 104775 h 3282950"/>
                  <a:gd name="connsiteX87" fmla="*/ 50800 w 3130550"/>
                  <a:gd name="connsiteY87" fmla="*/ 76200 h 3282950"/>
                  <a:gd name="connsiteX88" fmla="*/ 31750 w 3130550"/>
                  <a:gd name="connsiteY88" fmla="*/ 73025 h 3282950"/>
                  <a:gd name="connsiteX89" fmla="*/ 34925 w 3130550"/>
                  <a:gd name="connsiteY89" fmla="*/ 38100 h 3282950"/>
                  <a:gd name="connsiteX90" fmla="*/ 28575 w 3130550"/>
                  <a:gd name="connsiteY90" fmla="*/ 31750 h 3282950"/>
                  <a:gd name="connsiteX91" fmla="*/ 28575 w 3130550"/>
                  <a:gd name="connsiteY91" fmla="*/ 0 h 3282950"/>
                  <a:gd name="connsiteX92" fmla="*/ 0 w 3130550"/>
                  <a:gd name="connsiteY92" fmla="*/ 0 h 3282950"/>
                  <a:gd name="connsiteX0" fmla="*/ 3130550 w 3130550"/>
                  <a:gd name="connsiteY0" fmla="*/ 3282950 h 3282950"/>
                  <a:gd name="connsiteX1" fmla="*/ 1768475 w 3130550"/>
                  <a:gd name="connsiteY1" fmla="*/ 3279775 h 3282950"/>
                  <a:gd name="connsiteX2" fmla="*/ 1765300 w 3130550"/>
                  <a:gd name="connsiteY2" fmla="*/ 3124200 h 3282950"/>
                  <a:gd name="connsiteX3" fmla="*/ 1571625 w 3130550"/>
                  <a:gd name="connsiteY3" fmla="*/ 3127375 h 3282950"/>
                  <a:gd name="connsiteX4" fmla="*/ 1577975 w 3130550"/>
                  <a:gd name="connsiteY4" fmla="*/ 3035300 h 3282950"/>
                  <a:gd name="connsiteX5" fmla="*/ 1457325 w 3130550"/>
                  <a:gd name="connsiteY5" fmla="*/ 3035300 h 3282950"/>
                  <a:gd name="connsiteX6" fmla="*/ 1454150 w 3130550"/>
                  <a:gd name="connsiteY6" fmla="*/ 2870200 h 3282950"/>
                  <a:gd name="connsiteX7" fmla="*/ 1222375 w 3130550"/>
                  <a:gd name="connsiteY7" fmla="*/ 2870200 h 3282950"/>
                  <a:gd name="connsiteX8" fmla="*/ 1222375 w 3130550"/>
                  <a:gd name="connsiteY8" fmla="*/ 2813050 h 3282950"/>
                  <a:gd name="connsiteX9" fmla="*/ 1149350 w 3130550"/>
                  <a:gd name="connsiteY9" fmla="*/ 2816225 h 3282950"/>
                  <a:gd name="connsiteX10" fmla="*/ 1152525 w 3130550"/>
                  <a:gd name="connsiteY10" fmla="*/ 2762250 h 3282950"/>
                  <a:gd name="connsiteX11" fmla="*/ 1120775 w 3130550"/>
                  <a:gd name="connsiteY11" fmla="*/ 2762250 h 3282950"/>
                  <a:gd name="connsiteX12" fmla="*/ 1123950 w 3130550"/>
                  <a:gd name="connsiteY12" fmla="*/ 2644775 h 3282950"/>
                  <a:gd name="connsiteX13" fmla="*/ 1092200 w 3130550"/>
                  <a:gd name="connsiteY13" fmla="*/ 2651125 h 3282950"/>
                  <a:gd name="connsiteX14" fmla="*/ 1095375 w 3130550"/>
                  <a:gd name="connsiteY14" fmla="*/ 2593975 h 3282950"/>
                  <a:gd name="connsiteX15" fmla="*/ 1057275 w 3130550"/>
                  <a:gd name="connsiteY15" fmla="*/ 2597150 h 3282950"/>
                  <a:gd name="connsiteX16" fmla="*/ 1060450 w 3130550"/>
                  <a:gd name="connsiteY16" fmla="*/ 2536825 h 3282950"/>
                  <a:gd name="connsiteX17" fmla="*/ 1000125 w 3130550"/>
                  <a:gd name="connsiteY17" fmla="*/ 2536825 h 3282950"/>
                  <a:gd name="connsiteX18" fmla="*/ 1003300 w 3130550"/>
                  <a:gd name="connsiteY18" fmla="*/ 2489200 h 3282950"/>
                  <a:gd name="connsiteX19" fmla="*/ 942975 w 3130550"/>
                  <a:gd name="connsiteY19" fmla="*/ 2492375 h 3282950"/>
                  <a:gd name="connsiteX20" fmla="*/ 949325 w 3130550"/>
                  <a:gd name="connsiteY20" fmla="*/ 2444750 h 3282950"/>
                  <a:gd name="connsiteX21" fmla="*/ 914400 w 3130550"/>
                  <a:gd name="connsiteY21" fmla="*/ 2444750 h 3282950"/>
                  <a:gd name="connsiteX22" fmla="*/ 914400 w 3130550"/>
                  <a:gd name="connsiteY22" fmla="*/ 2400300 h 3282950"/>
                  <a:gd name="connsiteX23" fmla="*/ 863600 w 3130550"/>
                  <a:gd name="connsiteY23" fmla="*/ 2397125 h 3282950"/>
                  <a:gd name="connsiteX24" fmla="*/ 869950 w 3130550"/>
                  <a:gd name="connsiteY24" fmla="*/ 2346325 h 3282950"/>
                  <a:gd name="connsiteX25" fmla="*/ 822325 w 3130550"/>
                  <a:gd name="connsiteY25" fmla="*/ 2349500 h 3282950"/>
                  <a:gd name="connsiteX26" fmla="*/ 822325 w 3130550"/>
                  <a:gd name="connsiteY26" fmla="*/ 2279650 h 3282950"/>
                  <a:gd name="connsiteX27" fmla="*/ 781050 w 3130550"/>
                  <a:gd name="connsiteY27" fmla="*/ 2276475 h 3282950"/>
                  <a:gd name="connsiteX28" fmla="*/ 793750 w 3130550"/>
                  <a:gd name="connsiteY28" fmla="*/ 2212975 h 3282950"/>
                  <a:gd name="connsiteX29" fmla="*/ 755650 w 3130550"/>
                  <a:gd name="connsiteY29" fmla="*/ 2209800 h 3282950"/>
                  <a:gd name="connsiteX30" fmla="*/ 762000 w 3130550"/>
                  <a:gd name="connsiteY30" fmla="*/ 2130425 h 3282950"/>
                  <a:gd name="connsiteX31" fmla="*/ 762000 w 3130550"/>
                  <a:gd name="connsiteY31" fmla="*/ 2130425 h 3282950"/>
                  <a:gd name="connsiteX32" fmla="*/ 742950 w 3130550"/>
                  <a:gd name="connsiteY32" fmla="*/ 2124075 h 3282950"/>
                  <a:gd name="connsiteX33" fmla="*/ 749300 w 3130550"/>
                  <a:gd name="connsiteY33" fmla="*/ 2035175 h 3282950"/>
                  <a:gd name="connsiteX34" fmla="*/ 682625 w 3130550"/>
                  <a:gd name="connsiteY34" fmla="*/ 2028825 h 3282950"/>
                  <a:gd name="connsiteX35" fmla="*/ 688975 w 3130550"/>
                  <a:gd name="connsiteY35" fmla="*/ 1958975 h 3282950"/>
                  <a:gd name="connsiteX36" fmla="*/ 679450 w 3130550"/>
                  <a:gd name="connsiteY36" fmla="*/ 1933575 h 3282950"/>
                  <a:gd name="connsiteX37" fmla="*/ 660400 w 3130550"/>
                  <a:gd name="connsiteY37" fmla="*/ 1933575 h 3282950"/>
                  <a:gd name="connsiteX38" fmla="*/ 666750 w 3130550"/>
                  <a:gd name="connsiteY38" fmla="*/ 1889125 h 3282950"/>
                  <a:gd name="connsiteX39" fmla="*/ 666750 w 3130550"/>
                  <a:gd name="connsiteY39" fmla="*/ 1860550 h 3282950"/>
                  <a:gd name="connsiteX40" fmla="*/ 647700 w 3130550"/>
                  <a:gd name="connsiteY40" fmla="*/ 1863725 h 3282950"/>
                  <a:gd name="connsiteX41" fmla="*/ 654050 w 3130550"/>
                  <a:gd name="connsiteY41" fmla="*/ 1831975 h 3282950"/>
                  <a:gd name="connsiteX42" fmla="*/ 625475 w 3130550"/>
                  <a:gd name="connsiteY42" fmla="*/ 1828800 h 3282950"/>
                  <a:gd name="connsiteX43" fmla="*/ 625475 w 3130550"/>
                  <a:gd name="connsiteY43" fmla="*/ 1774825 h 3282950"/>
                  <a:gd name="connsiteX44" fmla="*/ 596900 w 3130550"/>
                  <a:gd name="connsiteY44" fmla="*/ 1774825 h 3282950"/>
                  <a:gd name="connsiteX45" fmla="*/ 600075 w 3130550"/>
                  <a:gd name="connsiteY45" fmla="*/ 1736725 h 3282950"/>
                  <a:gd name="connsiteX46" fmla="*/ 558800 w 3130550"/>
                  <a:gd name="connsiteY46" fmla="*/ 1733550 h 3282950"/>
                  <a:gd name="connsiteX47" fmla="*/ 565150 w 3130550"/>
                  <a:gd name="connsiteY47" fmla="*/ 1673225 h 3282950"/>
                  <a:gd name="connsiteX48" fmla="*/ 565150 w 3130550"/>
                  <a:gd name="connsiteY48" fmla="*/ 1673225 h 3282950"/>
                  <a:gd name="connsiteX49" fmla="*/ 536575 w 3130550"/>
                  <a:gd name="connsiteY49" fmla="*/ 1670050 h 3282950"/>
                  <a:gd name="connsiteX50" fmla="*/ 539750 w 3130550"/>
                  <a:gd name="connsiteY50" fmla="*/ 1593850 h 3282950"/>
                  <a:gd name="connsiteX51" fmla="*/ 508000 w 3130550"/>
                  <a:gd name="connsiteY51" fmla="*/ 1593850 h 3282950"/>
                  <a:gd name="connsiteX52" fmla="*/ 469900 w 3130550"/>
                  <a:gd name="connsiteY52" fmla="*/ 1409700 h 3282950"/>
                  <a:gd name="connsiteX53" fmla="*/ 444500 w 3130550"/>
                  <a:gd name="connsiteY53" fmla="*/ 1292225 h 3282950"/>
                  <a:gd name="connsiteX54" fmla="*/ 444500 w 3130550"/>
                  <a:gd name="connsiteY54" fmla="*/ 1292225 h 3282950"/>
                  <a:gd name="connsiteX55" fmla="*/ 396875 w 3130550"/>
                  <a:gd name="connsiteY55" fmla="*/ 1266825 h 3282950"/>
                  <a:gd name="connsiteX56" fmla="*/ 365125 w 3130550"/>
                  <a:gd name="connsiteY56" fmla="*/ 1184275 h 3282950"/>
                  <a:gd name="connsiteX57" fmla="*/ 368300 w 3130550"/>
                  <a:gd name="connsiteY57" fmla="*/ 1095375 h 3282950"/>
                  <a:gd name="connsiteX58" fmla="*/ 276225 w 3130550"/>
                  <a:gd name="connsiteY58" fmla="*/ 1095375 h 3282950"/>
                  <a:gd name="connsiteX59" fmla="*/ 285750 w 3130550"/>
                  <a:gd name="connsiteY59" fmla="*/ 1047750 h 3282950"/>
                  <a:gd name="connsiteX60" fmla="*/ 273050 w 3130550"/>
                  <a:gd name="connsiteY60" fmla="*/ 1047750 h 3282950"/>
                  <a:gd name="connsiteX61" fmla="*/ 276225 w 3130550"/>
                  <a:gd name="connsiteY61" fmla="*/ 958850 h 3282950"/>
                  <a:gd name="connsiteX62" fmla="*/ 254000 w 3130550"/>
                  <a:gd name="connsiteY62" fmla="*/ 955675 h 3282950"/>
                  <a:gd name="connsiteX63" fmla="*/ 257175 w 3130550"/>
                  <a:gd name="connsiteY63" fmla="*/ 892175 h 3282950"/>
                  <a:gd name="connsiteX64" fmla="*/ 196850 w 3130550"/>
                  <a:gd name="connsiteY64" fmla="*/ 892175 h 3282950"/>
                  <a:gd name="connsiteX65" fmla="*/ 200025 w 3130550"/>
                  <a:gd name="connsiteY65" fmla="*/ 768350 h 3282950"/>
                  <a:gd name="connsiteX66" fmla="*/ 184150 w 3130550"/>
                  <a:gd name="connsiteY66" fmla="*/ 679450 h 3282950"/>
                  <a:gd name="connsiteX67" fmla="*/ 180975 w 3130550"/>
                  <a:gd name="connsiteY67" fmla="*/ 615950 h 3282950"/>
                  <a:gd name="connsiteX68" fmla="*/ 146050 w 3130550"/>
                  <a:gd name="connsiteY68" fmla="*/ 612775 h 3282950"/>
                  <a:gd name="connsiteX69" fmla="*/ 149225 w 3130550"/>
                  <a:gd name="connsiteY69" fmla="*/ 539750 h 3282950"/>
                  <a:gd name="connsiteX70" fmla="*/ 130175 w 3130550"/>
                  <a:gd name="connsiteY70" fmla="*/ 533400 h 3282950"/>
                  <a:gd name="connsiteX71" fmla="*/ 133350 w 3130550"/>
                  <a:gd name="connsiteY71" fmla="*/ 479425 h 3282950"/>
                  <a:gd name="connsiteX72" fmla="*/ 120650 w 3130550"/>
                  <a:gd name="connsiteY72" fmla="*/ 482600 h 3282950"/>
                  <a:gd name="connsiteX73" fmla="*/ 117475 w 3130550"/>
                  <a:gd name="connsiteY73" fmla="*/ 415925 h 3282950"/>
                  <a:gd name="connsiteX74" fmla="*/ 107950 w 3130550"/>
                  <a:gd name="connsiteY74" fmla="*/ 415925 h 3282950"/>
                  <a:gd name="connsiteX75" fmla="*/ 101600 w 3130550"/>
                  <a:gd name="connsiteY75" fmla="*/ 339725 h 3282950"/>
                  <a:gd name="connsiteX76" fmla="*/ 85725 w 3130550"/>
                  <a:gd name="connsiteY76" fmla="*/ 333375 h 3282950"/>
                  <a:gd name="connsiteX77" fmla="*/ 92075 w 3130550"/>
                  <a:gd name="connsiteY77" fmla="*/ 298450 h 3282950"/>
                  <a:gd name="connsiteX78" fmla="*/ 85725 w 3130550"/>
                  <a:gd name="connsiteY78" fmla="*/ 295275 h 3282950"/>
                  <a:gd name="connsiteX79" fmla="*/ 85725 w 3130550"/>
                  <a:gd name="connsiteY79" fmla="*/ 225425 h 3282950"/>
                  <a:gd name="connsiteX80" fmla="*/ 66675 w 3130550"/>
                  <a:gd name="connsiteY80" fmla="*/ 225425 h 3282950"/>
                  <a:gd name="connsiteX81" fmla="*/ 69850 w 3130550"/>
                  <a:gd name="connsiteY81" fmla="*/ 161925 h 3282950"/>
                  <a:gd name="connsiteX82" fmla="*/ 60325 w 3130550"/>
                  <a:gd name="connsiteY82" fmla="*/ 161925 h 3282950"/>
                  <a:gd name="connsiteX83" fmla="*/ 60325 w 3130550"/>
                  <a:gd name="connsiteY83" fmla="*/ 133350 h 3282950"/>
                  <a:gd name="connsiteX84" fmla="*/ 50800 w 3130550"/>
                  <a:gd name="connsiteY84" fmla="*/ 136525 h 3282950"/>
                  <a:gd name="connsiteX85" fmla="*/ 53975 w 3130550"/>
                  <a:gd name="connsiteY85" fmla="*/ 104775 h 3282950"/>
                  <a:gd name="connsiteX86" fmla="*/ 44450 w 3130550"/>
                  <a:gd name="connsiteY86" fmla="*/ 104775 h 3282950"/>
                  <a:gd name="connsiteX87" fmla="*/ 50800 w 3130550"/>
                  <a:gd name="connsiteY87" fmla="*/ 76200 h 3282950"/>
                  <a:gd name="connsiteX88" fmla="*/ 31750 w 3130550"/>
                  <a:gd name="connsiteY88" fmla="*/ 73025 h 3282950"/>
                  <a:gd name="connsiteX89" fmla="*/ 34925 w 3130550"/>
                  <a:gd name="connsiteY89" fmla="*/ 38100 h 3282950"/>
                  <a:gd name="connsiteX90" fmla="*/ 28575 w 3130550"/>
                  <a:gd name="connsiteY90" fmla="*/ 31750 h 3282950"/>
                  <a:gd name="connsiteX91" fmla="*/ 28575 w 3130550"/>
                  <a:gd name="connsiteY91" fmla="*/ 0 h 3282950"/>
                  <a:gd name="connsiteX92" fmla="*/ 0 w 3130550"/>
                  <a:gd name="connsiteY92" fmla="*/ 0 h 3282950"/>
                  <a:gd name="connsiteX0" fmla="*/ 3130550 w 3130550"/>
                  <a:gd name="connsiteY0" fmla="*/ 3282950 h 3282950"/>
                  <a:gd name="connsiteX1" fmla="*/ 1768475 w 3130550"/>
                  <a:gd name="connsiteY1" fmla="*/ 3279775 h 3282950"/>
                  <a:gd name="connsiteX2" fmla="*/ 1765300 w 3130550"/>
                  <a:gd name="connsiteY2" fmla="*/ 3124200 h 3282950"/>
                  <a:gd name="connsiteX3" fmla="*/ 1571625 w 3130550"/>
                  <a:gd name="connsiteY3" fmla="*/ 3127375 h 3282950"/>
                  <a:gd name="connsiteX4" fmla="*/ 1577975 w 3130550"/>
                  <a:gd name="connsiteY4" fmla="*/ 3035300 h 3282950"/>
                  <a:gd name="connsiteX5" fmla="*/ 1457325 w 3130550"/>
                  <a:gd name="connsiteY5" fmla="*/ 3035300 h 3282950"/>
                  <a:gd name="connsiteX6" fmla="*/ 1454150 w 3130550"/>
                  <a:gd name="connsiteY6" fmla="*/ 2870200 h 3282950"/>
                  <a:gd name="connsiteX7" fmla="*/ 1222375 w 3130550"/>
                  <a:gd name="connsiteY7" fmla="*/ 2870200 h 3282950"/>
                  <a:gd name="connsiteX8" fmla="*/ 1222375 w 3130550"/>
                  <a:gd name="connsiteY8" fmla="*/ 2813050 h 3282950"/>
                  <a:gd name="connsiteX9" fmla="*/ 1149350 w 3130550"/>
                  <a:gd name="connsiteY9" fmla="*/ 2816225 h 3282950"/>
                  <a:gd name="connsiteX10" fmla="*/ 1152525 w 3130550"/>
                  <a:gd name="connsiteY10" fmla="*/ 2762250 h 3282950"/>
                  <a:gd name="connsiteX11" fmla="*/ 1120775 w 3130550"/>
                  <a:gd name="connsiteY11" fmla="*/ 2762250 h 3282950"/>
                  <a:gd name="connsiteX12" fmla="*/ 1123950 w 3130550"/>
                  <a:gd name="connsiteY12" fmla="*/ 2644775 h 3282950"/>
                  <a:gd name="connsiteX13" fmla="*/ 1092200 w 3130550"/>
                  <a:gd name="connsiteY13" fmla="*/ 2651125 h 3282950"/>
                  <a:gd name="connsiteX14" fmla="*/ 1095375 w 3130550"/>
                  <a:gd name="connsiteY14" fmla="*/ 2593975 h 3282950"/>
                  <a:gd name="connsiteX15" fmla="*/ 1057275 w 3130550"/>
                  <a:gd name="connsiteY15" fmla="*/ 2597150 h 3282950"/>
                  <a:gd name="connsiteX16" fmla="*/ 1060450 w 3130550"/>
                  <a:gd name="connsiteY16" fmla="*/ 2536825 h 3282950"/>
                  <a:gd name="connsiteX17" fmla="*/ 1000125 w 3130550"/>
                  <a:gd name="connsiteY17" fmla="*/ 2536825 h 3282950"/>
                  <a:gd name="connsiteX18" fmla="*/ 1003300 w 3130550"/>
                  <a:gd name="connsiteY18" fmla="*/ 2489200 h 3282950"/>
                  <a:gd name="connsiteX19" fmla="*/ 942975 w 3130550"/>
                  <a:gd name="connsiteY19" fmla="*/ 2492375 h 3282950"/>
                  <a:gd name="connsiteX20" fmla="*/ 949325 w 3130550"/>
                  <a:gd name="connsiteY20" fmla="*/ 2444750 h 3282950"/>
                  <a:gd name="connsiteX21" fmla="*/ 914400 w 3130550"/>
                  <a:gd name="connsiteY21" fmla="*/ 2444750 h 3282950"/>
                  <a:gd name="connsiteX22" fmla="*/ 914400 w 3130550"/>
                  <a:gd name="connsiteY22" fmla="*/ 2400300 h 3282950"/>
                  <a:gd name="connsiteX23" fmla="*/ 863600 w 3130550"/>
                  <a:gd name="connsiteY23" fmla="*/ 2397125 h 3282950"/>
                  <a:gd name="connsiteX24" fmla="*/ 869950 w 3130550"/>
                  <a:gd name="connsiteY24" fmla="*/ 2346325 h 3282950"/>
                  <a:gd name="connsiteX25" fmla="*/ 822325 w 3130550"/>
                  <a:gd name="connsiteY25" fmla="*/ 2349500 h 3282950"/>
                  <a:gd name="connsiteX26" fmla="*/ 822325 w 3130550"/>
                  <a:gd name="connsiteY26" fmla="*/ 2279650 h 3282950"/>
                  <a:gd name="connsiteX27" fmla="*/ 781050 w 3130550"/>
                  <a:gd name="connsiteY27" fmla="*/ 2276475 h 3282950"/>
                  <a:gd name="connsiteX28" fmla="*/ 793750 w 3130550"/>
                  <a:gd name="connsiteY28" fmla="*/ 2212975 h 3282950"/>
                  <a:gd name="connsiteX29" fmla="*/ 755650 w 3130550"/>
                  <a:gd name="connsiteY29" fmla="*/ 2209800 h 3282950"/>
                  <a:gd name="connsiteX30" fmla="*/ 762000 w 3130550"/>
                  <a:gd name="connsiteY30" fmla="*/ 2130425 h 3282950"/>
                  <a:gd name="connsiteX31" fmla="*/ 762000 w 3130550"/>
                  <a:gd name="connsiteY31" fmla="*/ 2130425 h 3282950"/>
                  <a:gd name="connsiteX32" fmla="*/ 742950 w 3130550"/>
                  <a:gd name="connsiteY32" fmla="*/ 2124075 h 3282950"/>
                  <a:gd name="connsiteX33" fmla="*/ 749300 w 3130550"/>
                  <a:gd name="connsiteY33" fmla="*/ 2035175 h 3282950"/>
                  <a:gd name="connsiteX34" fmla="*/ 682625 w 3130550"/>
                  <a:gd name="connsiteY34" fmla="*/ 2028825 h 3282950"/>
                  <a:gd name="connsiteX35" fmla="*/ 688975 w 3130550"/>
                  <a:gd name="connsiteY35" fmla="*/ 1958975 h 3282950"/>
                  <a:gd name="connsiteX36" fmla="*/ 679450 w 3130550"/>
                  <a:gd name="connsiteY36" fmla="*/ 1933575 h 3282950"/>
                  <a:gd name="connsiteX37" fmla="*/ 660400 w 3130550"/>
                  <a:gd name="connsiteY37" fmla="*/ 1933575 h 3282950"/>
                  <a:gd name="connsiteX38" fmla="*/ 666750 w 3130550"/>
                  <a:gd name="connsiteY38" fmla="*/ 1889125 h 3282950"/>
                  <a:gd name="connsiteX39" fmla="*/ 666750 w 3130550"/>
                  <a:gd name="connsiteY39" fmla="*/ 1860550 h 3282950"/>
                  <a:gd name="connsiteX40" fmla="*/ 647700 w 3130550"/>
                  <a:gd name="connsiteY40" fmla="*/ 1863725 h 3282950"/>
                  <a:gd name="connsiteX41" fmla="*/ 654050 w 3130550"/>
                  <a:gd name="connsiteY41" fmla="*/ 1831975 h 3282950"/>
                  <a:gd name="connsiteX42" fmla="*/ 625475 w 3130550"/>
                  <a:gd name="connsiteY42" fmla="*/ 1828800 h 3282950"/>
                  <a:gd name="connsiteX43" fmla="*/ 625475 w 3130550"/>
                  <a:gd name="connsiteY43" fmla="*/ 1774825 h 3282950"/>
                  <a:gd name="connsiteX44" fmla="*/ 596900 w 3130550"/>
                  <a:gd name="connsiteY44" fmla="*/ 1774825 h 3282950"/>
                  <a:gd name="connsiteX45" fmla="*/ 600075 w 3130550"/>
                  <a:gd name="connsiteY45" fmla="*/ 1736725 h 3282950"/>
                  <a:gd name="connsiteX46" fmla="*/ 558800 w 3130550"/>
                  <a:gd name="connsiteY46" fmla="*/ 1733550 h 3282950"/>
                  <a:gd name="connsiteX47" fmla="*/ 565150 w 3130550"/>
                  <a:gd name="connsiteY47" fmla="*/ 1673225 h 3282950"/>
                  <a:gd name="connsiteX48" fmla="*/ 565150 w 3130550"/>
                  <a:gd name="connsiteY48" fmla="*/ 1673225 h 3282950"/>
                  <a:gd name="connsiteX49" fmla="*/ 536575 w 3130550"/>
                  <a:gd name="connsiteY49" fmla="*/ 1670050 h 3282950"/>
                  <a:gd name="connsiteX50" fmla="*/ 539750 w 3130550"/>
                  <a:gd name="connsiteY50" fmla="*/ 1593850 h 3282950"/>
                  <a:gd name="connsiteX51" fmla="*/ 508000 w 3130550"/>
                  <a:gd name="connsiteY51" fmla="*/ 1593850 h 3282950"/>
                  <a:gd name="connsiteX52" fmla="*/ 469900 w 3130550"/>
                  <a:gd name="connsiteY52" fmla="*/ 1409700 h 3282950"/>
                  <a:gd name="connsiteX53" fmla="*/ 444500 w 3130550"/>
                  <a:gd name="connsiteY53" fmla="*/ 1292225 h 3282950"/>
                  <a:gd name="connsiteX54" fmla="*/ 444500 w 3130550"/>
                  <a:gd name="connsiteY54" fmla="*/ 1292225 h 3282950"/>
                  <a:gd name="connsiteX55" fmla="*/ 396875 w 3130550"/>
                  <a:gd name="connsiteY55" fmla="*/ 1266825 h 3282950"/>
                  <a:gd name="connsiteX56" fmla="*/ 365125 w 3130550"/>
                  <a:gd name="connsiteY56" fmla="*/ 1184275 h 3282950"/>
                  <a:gd name="connsiteX57" fmla="*/ 368300 w 3130550"/>
                  <a:gd name="connsiteY57" fmla="*/ 1095375 h 3282950"/>
                  <a:gd name="connsiteX58" fmla="*/ 276225 w 3130550"/>
                  <a:gd name="connsiteY58" fmla="*/ 1095375 h 3282950"/>
                  <a:gd name="connsiteX59" fmla="*/ 285750 w 3130550"/>
                  <a:gd name="connsiteY59" fmla="*/ 1047750 h 3282950"/>
                  <a:gd name="connsiteX60" fmla="*/ 273050 w 3130550"/>
                  <a:gd name="connsiteY60" fmla="*/ 1047750 h 3282950"/>
                  <a:gd name="connsiteX61" fmla="*/ 276225 w 3130550"/>
                  <a:gd name="connsiteY61" fmla="*/ 958850 h 3282950"/>
                  <a:gd name="connsiteX62" fmla="*/ 254000 w 3130550"/>
                  <a:gd name="connsiteY62" fmla="*/ 955675 h 3282950"/>
                  <a:gd name="connsiteX63" fmla="*/ 257175 w 3130550"/>
                  <a:gd name="connsiteY63" fmla="*/ 892175 h 3282950"/>
                  <a:gd name="connsiteX64" fmla="*/ 196850 w 3130550"/>
                  <a:gd name="connsiteY64" fmla="*/ 892175 h 3282950"/>
                  <a:gd name="connsiteX65" fmla="*/ 200025 w 3130550"/>
                  <a:gd name="connsiteY65" fmla="*/ 768350 h 3282950"/>
                  <a:gd name="connsiteX66" fmla="*/ 184150 w 3130550"/>
                  <a:gd name="connsiteY66" fmla="*/ 679450 h 3282950"/>
                  <a:gd name="connsiteX67" fmla="*/ 180975 w 3130550"/>
                  <a:gd name="connsiteY67" fmla="*/ 615950 h 3282950"/>
                  <a:gd name="connsiteX68" fmla="*/ 146050 w 3130550"/>
                  <a:gd name="connsiteY68" fmla="*/ 612775 h 3282950"/>
                  <a:gd name="connsiteX69" fmla="*/ 149225 w 3130550"/>
                  <a:gd name="connsiteY69" fmla="*/ 539750 h 3282950"/>
                  <a:gd name="connsiteX70" fmla="*/ 130175 w 3130550"/>
                  <a:gd name="connsiteY70" fmla="*/ 533400 h 3282950"/>
                  <a:gd name="connsiteX71" fmla="*/ 133350 w 3130550"/>
                  <a:gd name="connsiteY71" fmla="*/ 479425 h 3282950"/>
                  <a:gd name="connsiteX72" fmla="*/ 120650 w 3130550"/>
                  <a:gd name="connsiteY72" fmla="*/ 482600 h 3282950"/>
                  <a:gd name="connsiteX73" fmla="*/ 117475 w 3130550"/>
                  <a:gd name="connsiteY73" fmla="*/ 415925 h 3282950"/>
                  <a:gd name="connsiteX74" fmla="*/ 107950 w 3130550"/>
                  <a:gd name="connsiteY74" fmla="*/ 415925 h 3282950"/>
                  <a:gd name="connsiteX75" fmla="*/ 101600 w 3130550"/>
                  <a:gd name="connsiteY75" fmla="*/ 339725 h 3282950"/>
                  <a:gd name="connsiteX76" fmla="*/ 85725 w 3130550"/>
                  <a:gd name="connsiteY76" fmla="*/ 333375 h 3282950"/>
                  <a:gd name="connsiteX77" fmla="*/ 92075 w 3130550"/>
                  <a:gd name="connsiteY77" fmla="*/ 298450 h 3282950"/>
                  <a:gd name="connsiteX78" fmla="*/ 85725 w 3130550"/>
                  <a:gd name="connsiteY78" fmla="*/ 295275 h 3282950"/>
                  <a:gd name="connsiteX79" fmla="*/ 85725 w 3130550"/>
                  <a:gd name="connsiteY79" fmla="*/ 225425 h 3282950"/>
                  <a:gd name="connsiteX80" fmla="*/ 66675 w 3130550"/>
                  <a:gd name="connsiteY80" fmla="*/ 225425 h 3282950"/>
                  <a:gd name="connsiteX81" fmla="*/ 69850 w 3130550"/>
                  <a:gd name="connsiteY81" fmla="*/ 161925 h 3282950"/>
                  <a:gd name="connsiteX82" fmla="*/ 60325 w 3130550"/>
                  <a:gd name="connsiteY82" fmla="*/ 161925 h 3282950"/>
                  <a:gd name="connsiteX83" fmla="*/ 60325 w 3130550"/>
                  <a:gd name="connsiteY83" fmla="*/ 133350 h 3282950"/>
                  <a:gd name="connsiteX84" fmla="*/ 50800 w 3130550"/>
                  <a:gd name="connsiteY84" fmla="*/ 136525 h 3282950"/>
                  <a:gd name="connsiteX85" fmla="*/ 53975 w 3130550"/>
                  <a:gd name="connsiteY85" fmla="*/ 104775 h 3282950"/>
                  <a:gd name="connsiteX86" fmla="*/ 44450 w 3130550"/>
                  <a:gd name="connsiteY86" fmla="*/ 104775 h 3282950"/>
                  <a:gd name="connsiteX87" fmla="*/ 50800 w 3130550"/>
                  <a:gd name="connsiteY87" fmla="*/ 76200 h 3282950"/>
                  <a:gd name="connsiteX88" fmla="*/ 31750 w 3130550"/>
                  <a:gd name="connsiteY88" fmla="*/ 73025 h 3282950"/>
                  <a:gd name="connsiteX89" fmla="*/ 34925 w 3130550"/>
                  <a:gd name="connsiteY89" fmla="*/ 38100 h 3282950"/>
                  <a:gd name="connsiteX90" fmla="*/ 28575 w 3130550"/>
                  <a:gd name="connsiteY90" fmla="*/ 31750 h 3282950"/>
                  <a:gd name="connsiteX91" fmla="*/ 28575 w 3130550"/>
                  <a:gd name="connsiteY91" fmla="*/ 0 h 3282950"/>
                  <a:gd name="connsiteX92" fmla="*/ 0 w 3130550"/>
                  <a:gd name="connsiteY92" fmla="*/ 0 h 3282950"/>
                  <a:gd name="connsiteX0" fmla="*/ 3130550 w 3130550"/>
                  <a:gd name="connsiteY0" fmla="*/ 3282950 h 3282950"/>
                  <a:gd name="connsiteX1" fmla="*/ 1768475 w 3130550"/>
                  <a:gd name="connsiteY1" fmla="*/ 3279775 h 3282950"/>
                  <a:gd name="connsiteX2" fmla="*/ 1765300 w 3130550"/>
                  <a:gd name="connsiteY2" fmla="*/ 3124200 h 3282950"/>
                  <a:gd name="connsiteX3" fmla="*/ 1571625 w 3130550"/>
                  <a:gd name="connsiteY3" fmla="*/ 3127375 h 3282950"/>
                  <a:gd name="connsiteX4" fmla="*/ 1577975 w 3130550"/>
                  <a:gd name="connsiteY4" fmla="*/ 3035300 h 3282950"/>
                  <a:gd name="connsiteX5" fmla="*/ 1457325 w 3130550"/>
                  <a:gd name="connsiteY5" fmla="*/ 3035300 h 3282950"/>
                  <a:gd name="connsiteX6" fmla="*/ 1454150 w 3130550"/>
                  <a:gd name="connsiteY6" fmla="*/ 2870200 h 3282950"/>
                  <a:gd name="connsiteX7" fmla="*/ 1222375 w 3130550"/>
                  <a:gd name="connsiteY7" fmla="*/ 2870200 h 3282950"/>
                  <a:gd name="connsiteX8" fmla="*/ 1222375 w 3130550"/>
                  <a:gd name="connsiteY8" fmla="*/ 2813050 h 3282950"/>
                  <a:gd name="connsiteX9" fmla="*/ 1149350 w 3130550"/>
                  <a:gd name="connsiteY9" fmla="*/ 2816225 h 3282950"/>
                  <a:gd name="connsiteX10" fmla="*/ 1152525 w 3130550"/>
                  <a:gd name="connsiteY10" fmla="*/ 2762250 h 3282950"/>
                  <a:gd name="connsiteX11" fmla="*/ 1120775 w 3130550"/>
                  <a:gd name="connsiteY11" fmla="*/ 2762250 h 3282950"/>
                  <a:gd name="connsiteX12" fmla="*/ 1130300 w 3130550"/>
                  <a:gd name="connsiteY12" fmla="*/ 2651125 h 3282950"/>
                  <a:gd name="connsiteX13" fmla="*/ 1092200 w 3130550"/>
                  <a:gd name="connsiteY13" fmla="*/ 2651125 h 3282950"/>
                  <a:gd name="connsiteX14" fmla="*/ 1095375 w 3130550"/>
                  <a:gd name="connsiteY14" fmla="*/ 2593975 h 3282950"/>
                  <a:gd name="connsiteX15" fmla="*/ 1057275 w 3130550"/>
                  <a:gd name="connsiteY15" fmla="*/ 2597150 h 3282950"/>
                  <a:gd name="connsiteX16" fmla="*/ 1060450 w 3130550"/>
                  <a:gd name="connsiteY16" fmla="*/ 2536825 h 3282950"/>
                  <a:gd name="connsiteX17" fmla="*/ 1000125 w 3130550"/>
                  <a:gd name="connsiteY17" fmla="*/ 2536825 h 3282950"/>
                  <a:gd name="connsiteX18" fmla="*/ 1003300 w 3130550"/>
                  <a:gd name="connsiteY18" fmla="*/ 2489200 h 3282950"/>
                  <a:gd name="connsiteX19" fmla="*/ 942975 w 3130550"/>
                  <a:gd name="connsiteY19" fmla="*/ 2492375 h 3282950"/>
                  <a:gd name="connsiteX20" fmla="*/ 949325 w 3130550"/>
                  <a:gd name="connsiteY20" fmla="*/ 2444750 h 3282950"/>
                  <a:gd name="connsiteX21" fmla="*/ 914400 w 3130550"/>
                  <a:gd name="connsiteY21" fmla="*/ 2444750 h 3282950"/>
                  <a:gd name="connsiteX22" fmla="*/ 914400 w 3130550"/>
                  <a:gd name="connsiteY22" fmla="*/ 2400300 h 3282950"/>
                  <a:gd name="connsiteX23" fmla="*/ 863600 w 3130550"/>
                  <a:gd name="connsiteY23" fmla="*/ 2397125 h 3282950"/>
                  <a:gd name="connsiteX24" fmla="*/ 869950 w 3130550"/>
                  <a:gd name="connsiteY24" fmla="*/ 2346325 h 3282950"/>
                  <a:gd name="connsiteX25" fmla="*/ 822325 w 3130550"/>
                  <a:gd name="connsiteY25" fmla="*/ 2349500 h 3282950"/>
                  <a:gd name="connsiteX26" fmla="*/ 822325 w 3130550"/>
                  <a:gd name="connsiteY26" fmla="*/ 2279650 h 3282950"/>
                  <a:gd name="connsiteX27" fmla="*/ 781050 w 3130550"/>
                  <a:gd name="connsiteY27" fmla="*/ 2276475 h 3282950"/>
                  <a:gd name="connsiteX28" fmla="*/ 793750 w 3130550"/>
                  <a:gd name="connsiteY28" fmla="*/ 2212975 h 3282950"/>
                  <a:gd name="connsiteX29" fmla="*/ 755650 w 3130550"/>
                  <a:gd name="connsiteY29" fmla="*/ 2209800 h 3282950"/>
                  <a:gd name="connsiteX30" fmla="*/ 762000 w 3130550"/>
                  <a:gd name="connsiteY30" fmla="*/ 2130425 h 3282950"/>
                  <a:gd name="connsiteX31" fmla="*/ 762000 w 3130550"/>
                  <a:gd name="connsiteY31" fmla="*/ 2130425 h 3282950"/>
                  <a:gd name="connsiteX32" fmla="*/ 742950 w 3130550"/>
                  <a:gd name="connsiteY32" fmla="*/ 2124075 h 3282950"/>
                  <a:gd name="connsiteX33" fmla="*/ 749300 w 3130550"/>
                  <a:gd name="connsiteY33" fmla="*/ 2035175 h 3282950"/>
                  <a:gd name="connsiteX34" fmla="*/ 682625 w 3130550"/>
                  <a:gd name="connsiteY34" fmla="*/ 2028825 h 3282950"/>
                  <a:gd name="connsiteX35" fmla="*/ 688975 w 3130550"/>
                  <a:gd name="connsiteY35" fmla="*/ 1958975 h 3282950"/>
                  <a:gd name="connsiteX36" fmla="*/ 679450 w 3130550"/>
                  <a:gd name="connsiteY36" fmla="*/ 1933575 h 3282950"/>
                  <a:gd name="connsiteX37" fmla="*/ 660400 w 3130550"/>
                  <a:gd name="connsiteY37" fmla="*/ 1933575 h 3282950"/>
                  <a:gd name="connsiteX38" fmla="*/ 666750 w 3130550"/>
                  <a:gd name="connsiteY38" fmla="*/ 1889125 h 3282950"/>
                  <a:gd name="connsiteX39" fmla="*/ 666750 w 3130550"/>
                  <a:gd name="connsiteY39" fmla="*/ 1860550 h 3282950"/>
                  <a:gd name="connsiteX40" fmla="*/ 647700 w 3130550"/>
                  <a:gd name="connsiteY40" fmla="*/ 1863725 h 3282950"/>
                  <a:gd name="connsiteX41" fmla="*/ 654050 w 3130550"/>
                  <a:gd name="connsiteY41" fmla="*/ 1831975 h 3282950"/>
                  <a:gd name="connsiteX42" fmla="*/ 625475 w 3130550"/>
                  <a:gd name="connsiteY42" fmla="*/ 1828800 h 3282950"/>
                  <a:gd name="connsiteX43" fmla="*/ 625475 w 3130550"/>
                  <a:gd name="connsiteY43" fmla="*/ 1774825 h 3282950"/>
                  <a:gd name="connsiteX44" fmla="*/ 596900 w 3130550"/>
                  <a:gd name="connsiteY44" fmla="*/ 1774825 h 3282950"/>
                  <a:gd name="connsiteX45" fmla="*/ 600075 w 3130550"/>
                  <a:gd name="connsiteY45" fmla="*/ 1736725 h 3282950"/>
                  <a:gd name="connsiteX46" fmla="*/ 558800 w 3130550"/>
                  <a:gd name="connsiteY46" fmla="*/ 1733550 h 3282950"/>
                  <a:gd name="connsiteX47" fmla="*/ 565150 w 3130550"/>
                  <a:gd name="connsiteY47" fmla="*/ 1673225 h 3282950"/>
                  <a:gd name="connsiteX48" fmla="*/ 565150 w 3130550"/>
                  <a:gd name="connsiteY48" fmla="*/ 1673225 h 3282950"/>
                  <a:gd name="connsiteX49" fmla="*/ 536575 w 3130550"/>
                  <a:gd name="connsiteY49" fmla="*/ 1670050 h 3282950"/>
                  <a:gd name="connsiteX50" fmla="*/ 539750 w 3130550"/>
                  <a:gd name="connsiteY50" fmla="*/ 1593850 h 3282950"/>
                  <a:gd name="connsiteX51" fmla="*/ 508000 w 3130550"/>
                  <a:gd name="connsiteY51" fmla="*/ 1593850 h 3282950"/>
                  <a:gd name="connsiteX52" fmla="*/ 469900 w 3130550"/>
                  <a:gd name="connsiteY52" fmla="*/ 1409700 h 3282950"/>
                  <a:gd name="connsiteX53" fmla="*/ 444500 w 3130550"/>
                  <a:gd name="connsiteY53" fmla="*/ 1292225 h 3282950"/>
                  <a:gd name="connsiteX54" fmla="*/ 444500 w 3130550"/>
                  <a:gd name="connsiteY54" fmla="*/ 1292225 h 3282950"/>
                  <a:gd name="connsiteX55" fmla="*/ 396875 w 3130550"/>
                  <a:gd name="connsiteY55" fmla="*/ 1266825 h 3282950"/>
                  <a:gd name="connsiteX56" fmla="*/ 365125 w 3130550"/>
                  <a:gd name="connsiteY56" fmla="*/ 1184275 h 3282950"/>
                  <a:gd name="connsiteX57" fmla="*/ 368300 w 3130550"/>
                  <a:gd name="connsiteY57" fmla="*/ 1095375 h 3282950"/>
                  <a:gd name="connsiteX58" fmla="*/ 276225 w 3130550"/>
                  <a:gd name="connsiteY58" fmla="*/ 1095375 h 3282950"/>
                  <a:gd name="connsiteX59" fmla="*/ 285750 w 3130550"/>
                  <a:gd name="connsiteY59" fmla="*/ 1047750 h 3282950"/>
                  <a:gd name="connsiteX60" fmla="*/ 273050 w 3130550"/>
                  <a:gd name="connsiteY60" fmla="*/ 1047750 h 3282950"/>
                  <a:gd name="connsiteX61" fmla="*/ 276225 w 3130550"/>
                  <a:gd name="connsiteY61" fmla="*/ 958850 h 3282950"/>
                  <a:gd name="connsiteX62" fmla="*/ 254000 w 3130550"/>
                  <a:gd name="connsiteY62" fmla="*/ 955675 h 3282950"/>
                  <a:gd name="connsiteX63" fmla="*/ 257175 w 3130550"/>
                  <a:gd name="connsiteY63" fmla="*/ 892175 h 3282950"/>
                  <a:gd name="connsiteX64" fmla="*/ 196850 w 3130550"/>
                  <a:gd name="connsiteY64" fmla="*/ 892175 h 3282950"/>
                  <a:gd name="connsiteX65" fmla="*/ 200025 w 3130550"/>
                  <a:gd name="connsiteY65" fmla="*/ 768350 h 3282950"/>
                  <a:gd name="connsiteX66" fmla="*/ 184150 w 3130550"/>
                  <a:gd name="connsiteY66" fmla="*/ 679450 h 3282950"/>
                  <a:gd name="connsiteX67" fmla="*/ 180975 w 3130550"/>
                  <a:gd name="connsiteY67" fmla="*/ 615950 h 3282950"/>
                  <a:gd name="connsiteX68" fmla="*/ 146050 w 3130550"/>
                  <a:gd name="connsiteY68" fmla="*/ 612775 h 3282950"/>
                  <a:gd name="connsiteX69" fmla="*/ 149225 w 3130550"/>
                  <a:gd name="connsiteY69" fmla="*/ 539750 h 3282950"/>
                  <a:gd name="connsiteX70" fmla="*/ 130175 w 3130550"/>
                  <a:gd name="connsiteY70" fmla="*/ 533400 h 3282950"/>
                  <a:gd name="connsiteX71" fmla="*/ 133350 w 3130550"/>
                  <a:gd name="connsiteY71" fmla="*/ 479425 h 3282950"/>
                  <a:gd name="connsiteX72" fmla="*/ 120650 w 3130550"/>
                  <a:gd name="connsiteY72" fmla="*/ 482600 h 3282950"/>
                  <a:gd name="connsiteX73" fmla="*/ 117475 w 3130550"/>
                  <a:gd name="connsiteY73" fmla="*/ 415925 h 3282950"/>
                  <a:gd name="connsiteX74" fmla="*/ 107950 w 3130550"/>
                  <a:gd name="connsiteY74" fmla="*/ 415925 h 3282950"/>
                  <a:gd name="connsiteX75" fmla="*/ 101600 w 3130550"/>
                  <a:gd name="connsiteY75" fmla="*/ 339725 h 3282950"/>
                  <a:gd name="connsiteX76" fmla="*/ 85725 w 3130550"/>
                  <a:gd name="connsiteY76" fmla="*/ 333375 h 3282950"/>
                  <a:gd name="connsiteX77" fmla="*/ 92075 w 3130550"/>
                  <a:gd name="connsiteY77" fmla="*/ 298450 h 3282950"/>
                  <a:gd name="connsiteX78" fmla="*/ 85725 w 3130550"/>
                  <a:gd name="connsiteY78" fmla="*/ 295275 h 3282950"/>
                  <a:gd name="connsiteX79" fmla="*/ 85725 w 3130550"/>
                  <a:gd name="connsiteY79" fmla="*/ 225425 h 3282950"/>
                  <a:gd name="connsiteX80" fmla="*/ 66675 w 3130550"/>
                  <a:gd name="connsiteY80" fmla="*/ 225425 h 3282950"/>
                  <a:gd name="connsiteX81" fmla="*/ 69850 w 3130550"/>
                  <a:gd name="connsiteY81" fmla="*/ 161925 h 3282950"/>
                  <a:gd name="connsiteX82" fmla="*/ 60325 w 3130550"/>
                  <a:gd name="connsiteY82" fmla="*/ 161925 h 3282950"/>
                  <a:gd name="connsiteX83" fmla="*/ 60325 w 3130550"/>
                  <a:gd name="connsiteY83" fmla="*/ 133350 h 3282950"/>
                  <a:gd name="connsiteX84" fmla="*/ 50800 w 3130550"/>
                  <a:gd name="connsiteY84" fmla="*/ 136525 h 3282950"/>
                  <a:gd name="connsiteX85" fmla="*/ 53975 w 3130550"/>
                  <a:gd name="connsiteY85" fmla="*/ 104775 h 3282950"/>
                  <a:gd name="connsiteX86" fmla="*/ 44450 w 3130550"/>
                  <a:gd name="connsiteY86" fmla="*/ 104775 h 3282950"/>
                  <a:gd name="connsiteX87" fmla="*/ 50800 w 3130550"/>
                  <a:gd name="connsiteY87" fmla="*/ 76200 h 3282950"/>
                  <a:gd name="connsiteX88" fmla="*/ 31750 w 3130550"/>
                  <a:gd name="connsiteY88" fmla="*/ 73025 h 3282950"/>
                  <a:gd name="connsiteX89" fmla="*/ 34925 w 3130550"/>
                  <a:gd name="connsiteY89" fmla="*/ 38100 h 3282950"/>
                  <a:gd name="connsiteX90" fmla="*/ 28575 w 3130550"/>
                  <a:gd name="connsiteY90" fmla="*/ 31750 h 3282950"/>
                  <a:gd name="connsiteX91" fmla="*/ 28575 w 3130550"/>
                  <a:gd name="connsiteY91" fmla="*/ 0 h 3282950"/>
                  <a:gd name="connsiteX92" fmla="*/ 0 w 3130550"/>
                  <a:gd name="connsiteY92" fmla="*/ 0 h 3282950"/>
                  <a:gd name="connsiteX0" fmla="*/ 3130550 w 3130550"/>
                  <a:gd name="connsiteY0" fmla="*/ 3282950 h 3282950"/>
                  <a:gd name="connsiteX1" fmla="*/ 1768475 w 3130550"/>
                  <a:gd name="connsiteY1" fmla="*/ 3279775 h 3282950"/>
                  <a:gd name="connsiteX2" fmla="*/ 1765300 w 3130550"/>
                  <a:gd name="connsiteY2" fmla="*/ 3124200 h 3282950"/>
                  <a:gd name="connsiteX3" fmla="*/ 1571625 w 3130550"/>
                  <a:gd name="connsiteY3" fmla="*/ 3127375 h 3282950"/>
                  <a:gd name="connsiteX4" fmla="*/ 1577975 w 3130550"/>
                  <a:gd name="connsiteY4" fmla="*/ 3035300 h 3282950"/>
                  <a:gd name="connsiteX5" fmla="*/ 1457325 w 3130550"/>
                  <a:gd name="connsiteY5" fmla="*/ 3035300 h 3282950"/>
                  <a:gd name="connsiteX6" fmla="*/ 1454150 w 3130550"/>
                  <a:gd name="connsiteY6" fmla="*/ 2870200 h 3282950"/>
                  <a:gd name="connsiteX7" fmla="*/ 1222375 w 3130550"/>
                  <a:gd name="connsiteY7" fmla="*/ 2870200 h 3282950"/>
                  <a:gd name="connsiteX8" fmla="*/ 1222375 w 3130550"/>
                  <a:gd name="connsiteY8" fmla="*/ 2813050 h 3282950"/>
                  <a:gd name="connsiteX9" fmla="*/ 1149350 w 3130550"/>
                  <a:gd name="connsiteY9" fmla="*/ 2816225 h 3282950"/>
                  <a:gd name="connsiteX10" fmla="*/ 1152525 w 3130550"/>
                  <a:gd name="connsiteY10" fmla="*/ 2762250 h 3282950"/>
                  <a:gd name="connsiteX11" fmla="*/ 1127125 w 3130550"/>
                  <a:gd name="connsiteY11" fmla="*/ 2759075 h 3282950"/>
                  <a:gd name="connsiteX12" fmla="*/ 1130300 w 3130550"/>
                  <a:gd name="connsiteY12" fmla="*/ 2651125 h 3282950"/>
                  <a:gd name="connsiteX13" fmla="*/ 1092200 w 3130550"/>
                  <a:gd name="connsiteY13" fmla="*/ 2651125 h 3282950"/>
                  <a:gd name="connsiteX14" fmla="*/ 1095375 w 3130550"/>
                  <a:gd name="connsiteY14" fmla="*/ 2593975 h 3282950"/>
                  <a:gd name="connsiteX15" fmla="*/ 1057275 w 3130550"/>
                  <a:gd name="connsiteY15" fmla="*/ 2597150 h 3282950"/>
                  <a:gd name="connsiteX16" fmla="*/ 1060450 w 3130550"/>
                  <a:gd name="connsiteY16" fmla="*/ 2536825 h 3282950"/>
                  <a:gd name="connsiteX17" fmla="*/ 1000125 w 3130550"/>
                  <a:gd name="connsiteY17" fmla="*/ 2536825 h 3282950"/>
                  <a:gd name="connsiteX18" fmla="*/ 1003300 w 3130550"/>
                  <a:gd name="connsiteY18" fmla="*/ 2489200 h 3282950"/>
                  <a:gd name="connsiteX19" fmla="*/ 942975 w 3130550"/>
                  <a:gd name="connsiteY19" fmla="*/ 2492375 h 3282950"/>
                  <a:gd name="connsiteX20" fmla="*/ 949325 w 3130550"/>
                  <a:gd name="connsiteY20" fmla="*/ 2444750 h 3282950"/>
                  <a:gd name="connsiteX21" fmla="*/ 914400 w 3130550"/>
                  <a:gd name="connsiteY21" fmla="*/ 2444750 h 3282950"/>
                  <a:gd name="connsiteX22" fmla="*/ 914400 w 3130550"/>
                  <a:gd name="connsiteY22" fmla="*/ 2400300 h 3282950"/>
                  <a:gd name="connsiteX23" fmla="*/ 863600 w 3130550"/>
                  <a:gd name="connsiteY23" fmla="*/ 2397125 h 3282950"/>
                  <a:gd name="connsiteX24" fmla="*/ 869950 w 3130550"/>
                  <a:gd name="connsiteY24" fmla="*/ 2346325 h 3282950"/>
                  <a:gd name="connsiteX25" fmla="*/ 822325 w 3130550"/>
                  <a:gd name="connsiteY25" fmla="*/ 2349500 h 3282950"/>
                  <a:gd name="connsiteX26" fmla="*/ 822325 w 3130550"/>
                  <a:gd name="connsiteY26" fmla="*/ 2279650 h 3282950"/>
                  <a:gd name="connsiteX27" fmla="*/ 781050 w 3130550"/>
                  <a:gd name="connsiteY27" fmla="*/ 2276475 h 3282950"/>
                  <a:gd name="connsiteX28" fmla="*/ 793750 w 3130550"/>
                  <a:gd name="connsiteY28" fmla="*/ 2212975 h 3282950"/>
                  <a:gd name="connsiteX29" fmla="*/ 755650 w 3130550"/>
                  <a:gd name="connsiteY29" fmla="*/ 2209800 h 3282950"/>
                  <a:gd name="connsiteX30" fmla="*/ 762000 w 3130550"/>
                  <a:gd name="connsiteY30" fmla="*/ 2130425 h 3282950"/>
                  <a:gd name="connsiteX31" fmla="*/ 762000 w 3130550"/>
                  <a:gd name="connsiteY31" fmla="*/ 2130425 h 3282950"/>
                  <a:gd name="connsiteX32" fmla="*/ 742950 w 3130550"/>
                  <a:gd name="connsiteY32" fmla="*/ 2124075 h 3282950"/>
                  <a:gd name="connsiteX33" fmla="*/ 749300 w 3130550"/>
                  <a:gd name="connsiteY33" fmla="*/ 2035175 h 3282950"/>
                  <a:gd name="connsiteX34" fmla="*/ 682625 w 3130550"/>
                  <a:gd name="connsiteY34" fmla="*/ 2028825 h 3282950"/>
                  <a:gd name="connsiteX35" fmla="*/ 688975 w 3130550"/>
                  <a:gd name="connsiteY35" fmla="*/ 1958975 h 3282950"/>
                  <a:gd name="connsiteX36" fmla="*/ 679450 w 3130550"/>
                  <a:gd name="connsiteY36" fmla="*/ 1933575 h 3282950"/>
                  <a:gd name="connsiteX37" fmla="*/ 660400 w 3130550"/>
                  <a:gd name="connsiteY37" fmla="*/ 1933575 h 3282950"/>
                  <a:gd name="connsiteX38" fmla="*/ 666750 w 3130550"/>
                  <a:gd name="connsiteY38" fmla="*/ 1889125 h 3282950"/>
                  <a:gd name="connsiteX39" fmla="*/ 666750 w 3130550"/>
                  <a:gd name="connsiteY39" fmla="*/ 1860550 h 3282950"/>
                  <a:gd name="connsiteX40" fmla="*/ 647700 w 3130550"/>
                  <a:gd name="connsiteY40" fmla="*/ 1863725 h 3282950"/>
                  <a:gd name="connsiteX41" fmla="*/ 654050 w 3130550"/>
                  <a:gd name="connsiteY41" fmla="*/ 1831975 h 3282950"/>
                  <a:gd name="connsiteX42" fmla="*/ 625475 w 3130550"/>
                  <a:gd name="connsiteY42" fmla="*/ 1828800 h 3282950"/>
                  <a:gd name="connsiteX43" fmla="*/ 625475 w 3130550"/>
                  <a:gd name="connsiteY43" fmla="*/ 1774825 h 3282950"/>
                  <a:gd name="connsiteX44" fmla="*/ 596900 w 3130550"/>
                  <a:gd name="connsiteY44" fmla="*/ 1774825 h 3282950"/>
                  <a:gd name="connsiteX45" fmla="*/ 600075 w 3130550"/>
                  <a:gd name="connsiteY45" fmla="*/ 1736725 h 3282950"/>
                  <a:gd name="connsiteX46" fmla="*/ 558800 w 3130550"/>
                  <a:gd name="connsiteY46" fmla="*/ 1733550 h 3282950"/>
                  <a:gd name="connsiteX47" fmla="*/ 565150 w 3130550"/>
                  <a:gd name="connsiteY47" fmla="*/ 1673225 h 3282950"/>
                  <a:gd name="connsiteX48" fmla="*/ 565150 w 3130550"/>
                  <a:gd name="connsiteY48" fmla="*/ 1673225 h 3282950"/>
                  <a:gd name="connsiteX49" fmla="*/ 536575 w 3130550"/>
                  <a:gd name="connsiteY49" fmla="*/ 1670050 h 3282950"/>
                  <a:gd name="connsiteX50" fmla="*/ 539750 w 3130550"/>
                  <a:gd name="connsiteY50" fmla="*/ 1593850 h 3282950"/>
                  <a:gd name="connsiteX51" fmla="*/ 508000 w 3130550"/>
                  <a:gd name="connsiteY51" fmla="*/ 1593850 h 3282950"/>
                  <a:gd name="connsiteX52" fmla="*/ 469900 w 3130550"/>
                  <a:gd name="connsiteY52" fmla="*/ 1409700 h 3282950"/>
                  <a:gd name="connsiteX53" fmla="*/ 444500 w 3130550"/>
                  <a:gd name="connsiteY53" fmla="*/ 1292225 h 3282950"/>
                  <a:gd name="connsiteX54" fmla="*/ 444500 w 3130550"/>
                  <a:gd name="connsiteY54" fmla="*/ 1292225 h 3282950"/>
                  <a:gd name="connsiteX55" fmla="*/ 396875 w 3130550"/>
                  <a:gd name="connsiteY55" fmla="*/ 1266825 h 3282950"/>
                  <a:gd name="connsiteX56" fmla="*/ 365125 w 3130550"/>
                  <a:gd name="connsiteY56" fmla="*/ 1184275 h 3282950"/>
                  <a:gd name="connsiteX57" fmla="*/ 368300 w 3130550"/>
                  <a:gd name="connsiteY57" fmla="*/ 1095375 h 3282950"/>
                  <a:gd name="connsiteX58" fmla="*/ 276225 w 3130550"/>
                  <a:gd name="connsiteY58" fmla="*/ 1095375 h 3282950"/>
                  <a:gd name="connsiteX59" fmla="*/ 285750 w 3130550"/>
                  <a:gd name="connsiteY59" fmla="*/ 1047750 h 3282950"/>
                  <a:gd name="connsiteX60" fmla="*/ 273050 w 3130550"/>
                  <a:gd name="connsiteY60" fmla="*/ 1047750 h 3282950"/>
                  <a:gd name="connsiteX61" fmla="*/ 276225 w 3130550"/>
                  <a:gd name="connsiteY61" fmla="*/ 958850 h 3282950"/>
                  <a:gd name="connsiteX62" fmla="*/ 254000 w 3130550"/>
                  <a:gd name="connsiteY62" fmla="*/ 955675 h 3282950"/>
                  <a:gd name="connsiteX63" fmla="*/ 257175 w 3130550"/>
                  <a:gd name="connsiteY63" fmla="*/ 892175 h 3282950"/>
                  <a:gd name="connsiteX64" fmla="*/ 196850 w 3130550"/>
                  <a:gd name="connsiteY64" fmla="*/ 892175 h 3282950"/>
                  <a:gd name="connsiteX65" fmla="*/ 200025 w 3130550"/>
                  <a:gd name="connsiteY65" fmla="*/ 768350 h 3282950"/>
                  <a:gd name="connsiteX66" fmla="*/ 184150 w 3130550"/>
                  <a:gd name="connsiteY66" fmla="*/ 679450 h 3282950"/>
                  <a:gd name="connsiteX67" fmla="*/ 180975 w 3130550"/>
                  <a:gd name="connsiteY67" fmla="*/ 615950 h 3282950"/>
                  <a:gd name="connsiteX68" fmla="*/ 146050 w 3130550"/>
                  <a:gd name="connsiteY68" fmla="*/ 612775 h 3282950"/>
                  <a:gd name="connsiteX69" fmla="*/ 149225 w 3130550"/>
                  <a:gd name="connsiteY69" fmla="*/ 539750 h 3282950"/>
                  <a:gd name="connsiteX70" fmla="*/ 130175 w 3130550"/>
                  <a:gd name="connsiteY70" fmla="*/ 533400 h 3282950"/>
                  <a:gd name="connsiteX71" fmla="*/ 133350 w 3130550"/>
                  <a:gd name="connsiteY71" fmla="*/ 479425 h 3282950"/>
                  <a:gd name="connsiteX72" fmla="*/ 120650 w 3130550"/>
                  <a:gd name="connsiteY72" fmla="*/ 482600 h 3282950"/>
                  <a:gd name="connsiteX73" fmla="*/ 117475 w 3130550"/>
                  <a:gd name="connsiteY73" fmla="*/ 415925 h 3282950"/>
                  <a:gd name="connsiteX74" fmla="*/ 107950 w 3130550"/>
                  <a:gd name="connsiteY74" fmla="*/ 415925 h 3282950"/>
                  <a:gd name="connsiteX75" fmla="*/ 101600 w 3130550"/>
                  <a:gd name="connsiteY75" fmla="*/ 339725 h 3282950"/>
                  <a:gd name="connsiteX76" fmla="*/ 85725 w 3130550"/>
                  <a:gd name="connsiteY76" fmla="*/ 333375 h 3282950"/>
                  <a:gd name="connsiteX77" fmla="*/ 92075 w 3130550"/>
                  <a:gd name="connsiteY77" fmla="*/ 298450 h 3282950"/>
                  <a:gd name="connsiteX78" fmla="*/ 85725 w 3130550"/>
                  <a:gd name="connsiteY78" fmla="*/ 295275 h 3282950"/>
                  <a:gd name="connsiteX79" fmla="*/ 85725 w 3130550"/>
                  <a:gd name="connsiteY79" fmla="*/ 225425 h 3282950"/>
                  <a:gd name="connsiteX80" fmla="*/ 66675 w 3130550"/>
                  <a:gd name="connsiteY80" fmla="*/ 225425 h 3282950"/>
                  <a:gd name="connsiteX81" fmla="*/ 69850 w 3130550"/>
                  <a:gd name="connsiteY81" fmla="*/ 161925 h 3282950"/>
                  <a:gd name="connsiteX82" fmla="*/ 60325 w 3130550"/>
                  <a:gd name="connsiteY82" fmla="*/ 161925 h 3282950"/>
                  <a:gd name="connsiteX83" fmla="*/ 60325 w 3130550"/>
                  <a:gd name="connsiteY83" fmla="*/ 133350 h 3282950"/>
                  <a:gd name="connsiteX84" fmla="*/ 50800 w 3130550"/>
                  <a:gd name="connsiteY84" fmla="*/ 136525 h 3282950"/>
                  <a:gd name="connsiteX85" fmla="*/ 53975 w 3130550"/>
                  <a:gd name="connsiteY85" fmla="*/ 104775 h 3282950"/>
                  <a:gd name="connsiteX86" fmla="*/ 44450 w 3130550"/>
                  <a:gd name="connsiteY86" fmla="*/ 104775 h 3282950"/>
                  <a:gd name="connsiteX87" fmla="*/ 50800 w 3130550"/>
                  <a:gd name="connsiteY87" fmla="*/ 76200 h 3282950"/>
                  <a:gd name="connsiteX88" fmla="*/ 31750 w 3130550"/>
                  <a:gd name="connsiteY88" fmla="*/ 73025 h 3282950"/>
                  <a:gd name="connsiteX89" fmla="*/ 34925 w 3130550"/>
                  <a:gd name="connsiteY89" fmla="*/ 38100 h 3282950"/>
                  <a:gd name="connsiteX90" fmla="*/ 28575 w 3130550"/>
                  <a:gd name="connsiteY90" fmla="*/ 31750 h 3282950"/>
                  <a:gd name="connsiteX91" fmla="*/ 28575 w 3130550"/>
                  <a:gd name="connsiteY91" fmla="*/ 0 h 3282950"/>
                  <a:gd name="connsiteX92" fmla="*/ 0 w 3130550"/>
                  <a:gd name="connsiteY92" fmla="*/ 0 h 3282950"/>
                  <a:gd name="connsiteX0" fmla="*/ 3130550 w 3130550"/>
                  <a:gd name="connsiteY0" fmla="*/ 3282950 h 3282950"/>
                  <a:gd name="connsiteX1" fmla="*/ 1768475 w 3130550"/>
                  <a:gd name="connsiteY1" fmla="*/ 3279775 h 3282950"/>
                  <a:gd name="connsiteX2" fmla="*/ 1765300 w 3130550"/>
                  <a:gd name="connsiteY2" fmla="*/ 3124200 h 3282950"/>
                  <a:gd name="connsiteX3" fmla="*/ 1571625 w 3130550"/>
                  <a:gd name="connsiteY3" fmla="*/ 3127375 h 3282950"/>
                  <a:gd name="connsiteX4" fmla="*/ 1577975 w 3130550"/>
                  <a:gd name="connsiteY4" fmla="*/ 3035300 h 3282950"/>
                  <a:gd name="connsiteX5" fmla="*/ 1457325 w 3130550"/>
                  <a:gd name="connsiteY5" fmla="*/ 3035300 h 3282950"/>
                  <a:gd name="connsiteX6" fmla="*/ 1454150 w 3130550"/>
                  <a:gd name="connsiteY6" fmla="*/ 2870200 h 3282950"/>
                  <a:gd name="connsiteX7" fmla="*/ 1222375 w 3130550"/>
                  <a:gd name="connsiteY7" fmla="*/ 2870200 h 3282950"/>
                  <a:gd name="connsiteX8" fmla="*/ 1222375 w 3130550"/>
                  <a:gd name="connsiteY8" fmla="*/ 2813050 h 3282950"/>
                  <a:gd name="connsiteX9" fmla="*/ 1149350 w 3130550"/>
                  <a:gd name="connsiteY9" fmla="*/ 2816225 h 3282950"/>
                  <a:gd name="connsiteX10" fmla="*/ 1152525 w 3130550"/>
                  <a:gd name="connsiteY10" fmla="*/ 2762250 h 3282950"/>
                  <a:gd name="connsiteX11" fmla="*/ 1127125 w 3130550"/>
                  <a:gd name="connsiteY11" fmla="*/ 2759075 h 3282950"/>
                  <a:gd name="connsiteX12" fmla="*/ 1130300 w 3130550"/>
                  <a:gd name="connsiteY12" fmla="*/ 2651125 h 3282950"/>
                  <a:gd name="connsiteX13" fmla="*/ 1092200 w 3130550"/>
                  <a:gd name="connsiteY13" fmla="*/ 2651125 h 3282950"/>
                  <a:gd name="connsiteX14" fmla="*/ 1095375 w 3130550"/>
                  <a:gd name="connsiteY14" fmla="*/ 2593975 h 3282950"/>
                  <a:gd name="connsiteX15" fmla="*/ 1057275 w 3130550"/>
                  <a:gd name="connsiteY15" fmla="*/ 2597150 h 3282950"/>
                  <a:gd name="connsiteX16" fmla="*/ 1060450 w 3130550"/>
                  <a:gd name="connsiteY16" fmla="*/ 2536825 h 3282950"/>
                  <a:gd name="connsiteX17" fmla="*/ 1000125 w 3130550"/>
                  <a:gd name="connsiteY17" fmla="*/ 2536825 h 3282950"/>
                  <a:gd name="connsiteX18" fmla="*/ 1003300 w 3130550"/>
                  <a:gd name="connsiteY18" fmla="*/ 2489200 h 3282950"/>
                  <a:gd name="connsiteX19" fmla="*/ 942975 w 3130550"/>
                  <a:gd name="connsiteY19" fmla="*/ 2492375 h 3282950"/>
                  <a:gd name="connsiteX20" fmla="*/ 949325 w 3130550"/>
                  <a:gd name="connsiteY20" fmla="*/ 2444750 h 3282950"/>
                  <a:gd name="connsiteX21" fmla="*/ 914400 w 3130550"/>
                  <a:gd name="connsiteY21" fmla="*/ 2444750 h 3282950"/>
                  <a:gd name="connsiteX22" fmla="*/ 914400 w 3130550"/>
                  <a:gd name="connsiteY22" fmla="*/ 2400300 h 3282950"/>
                  <a:gd name="connsiteX23" fmla="*/ 863600 w 3130550"/>
                  <a:gd name="connsiteY23" fmla="*/ 2397125 h 3282950"/>
                  <a:gd name="connsiteX24" fmla="*/ 869950 w 3130550"/>
                  <a:gd name="connsiteY24" fmla="*/ 2346325 h 3282950"/>
                  <a:gd name="connsiteX25" fmla="*/ 822325 w 3130550"/>
                  <a:gd name="connsiteY25" fmla="*/ 2349500 h 3282950"/>
                  <a:gd name="connsiteX26" fmla="*/ 822325 w 3130550"/>
                  <a:gd name="connsiteY26" fmla="*/ 2279650 h 3282950"/>
                  <a:gd name="connsiteX27" fmla="*/ 790575 w 3130550"/>
                  <a:gd name="connsiteY27" fmla="*/ 2273300 h 3282950"/>
                  <a:gd name="connsiteX28" fmla="*/ 793750 w 3130550"/>
                  <a:gd name="connsiteY28" fmla="*/ 2212975 h 3282950"/>
                  <a:gd name="connsiteX29" fmla="*/ 755650 w 3130550"/>
                  <a:gd name="connsiteY29" fmla="*/ 2209800 h 3282950"/>
                  <a:gd name="connsiteX30" fmla="*/ 762000 w 3130550"/>
                  <a:gd name="connsiteY30" fmla="*/ 2130425 h 3282950"/>
                  <a:gd name="connsiteX31" fmla="*/ 762000 w 3130550"/>
                  <a:gd name="connsiteY31" fmla="*/ 2130425 h 3282950"/>
                  <a:gd name="connsiteX32" fmla="*/ 742950 w 3130550"/>
                  <a:gd name="connsiteY32" fmla="*/ 2124075 h 3282950"/>
                  <a:gd name="connsiteX33" fmla="*/ 749300 w 3130550"/>
                  <a:gd name="connsiteY33" fmla="*/ 2035175 h 3282950"/>
                  <a:gd name="connsiteX34" fmla="*/ 682625 w 3130550"/>
                  <a:gd name="connsiteY34" fmla="*/ 2028825 h 3282950"/>
                  <a:gd name="connsiteX35" fmla="*/ 688975 w 3130550"/>
                  <a:gd name="connsiteY35" fmla="*/ 1958975 h 3282950"/>
                  <a:gd name="connsiteX36" fmla="*/ 679450 w 3130550"/>
                  <a:gd name="connsiteY36" fmla="*/ 1933575 h 3282950"/>
                  <a:gd name="connsiteX37" fmla="*/ 660400 w 3130550"/>
                  <a:gd name="connsiteY37" fmla="*/ 1933575 h 3282950"/>
                  <a:gd name="connsiteX38" fmla="*/ 666750 w 3130550"/>
                  <a:gd name="connsiteY38" fmla="*/ 1889125 h 3282950"/>
                  <a:gd name="connsiteX39" fmla="*/ 666750 w 3130550"/>
                  <a:gd name="connsiteY39" fmla="*/ 1860550 h 3282950"/>
                  <a:gd name="connsiteX40" fmla="*/ 647700 w 3130550"/>
                  <a:gd name="connsiteY40" fmla="*/ 1863725 h 3282950"/>
                  <a:gd name="connsiteX41" fmla="*/ 654050 w 3130550"/>
                  <a:gd name="connsiteY41" fmla="*/ 1831975 h 3282950"/>
                  <a:gd name="connsiteX42" fmla="*/ 625475 w 3130550"/>
                  <a:gd name="connsiteY42" fmla="*/ 1828800 h 3282950"/>
                  <a:gd name="connsiteX43" fmla="*/ 625475 w 3130550"/>
                  <a:gd name="connsiteY43" fmla="*/ 1774825 h 3282950"/>
                  <a:gd name="connsiteX44" fmla="*/ 596900 w 3130550"/>
                  <a:gd name="connsiteY44" fmla="*/ 1774825 h 3282950"/>
                  <a:gd name="connsiteX45" fmla="*/ 600075 w 3130550"/>
                  <a:gd name="connsiteY45" fmla="*/ 1736725 h 3282950"/>
                  <a:gd name="connsiteX46" fmla="*/ 558800 w 3130550"/>
                  <a:gd name="connsiteY46" fmla="*/ 1733550 h 3282950"/>
                  <a:gd name="connsiteX47" fmla="*/ 565150 w 3130550"/>
                  <a:gd name="connsiteY47" fmla="*/ 1673225 h 3282950"/>
                  <a:gd name="connsiteX48" fmla="*/ 565150 w 3130550"/>
                  <a:gd name="connsiteY48" fmla="*/ 1673225 h 3282950"/>
                  <a:gd name="connsiteX49" fmla="*/ 536575 w 3130550"/>
                  <a:gd name="connsiteY49" fmla="*/ 1670050 h 3282950"/>
                  <a:gd name="connsiteX50" fmla="*/ 539750 w 3130550"/>
                  <a:gd name="connsiteY50" fmla="*/ 1593850 h 3282950"/>
                  <a:gd name="connsiteX51" fmla="*/ 508000 w 3130550"/>
                  <a:gd name="connsiteY51" fmla="*/ 1593850 h 3282950"/>
                  <a:gd name="connsiteX52" fmla="*/ 469900 w 3130550"/>
                  <a:gd name="connsiteY52" fmla="*/ 1409700 h 3282950"/>
                  <a:gd name="connsiteX53" fmla="*/ 444500 w 3130550"/>
                  <a:gd name="connsiteY53" fmla="*/ 1292225 h 3282950"/>
                  <a:gd name="connsiteX54" fmla="*/ 444500 w 3130550"/>
                  <a:gd name="connsiteY54" fmla="*/ 1292225 h 3282950"/>
                  <a:gd name="connsiteX55" fmla="*/ 396875 w 3130550"/>
                  <a:gd name="connsiteY55" fmla="*/ 1266825 h 3282950"/>
                  <a:gd name="connsiteX56" fmla="*/ 365125 w 3130550"/>
                  <a:gd name="connsiteY56" fmla="*/ 1184275 h 3282950"/>
                  <a:gd name="connsiteX57" fmla="*/ 368300 w 3130550"/>
                  <a:gd name="connsiteY57" fmla="*/ 1095375 h 3282950"/>
                  <a:gd name="connsiteX58" fmla="*/ 276225 w 3130550"/>
                  <a:gd name="connsiteY58" fmla="*/ 1095375 h 3282950"/>
                  <a:gd name="connsiteX59" fmla="*/ 285750 w 3130550"/>
                  <a:gd name="connsiteY59" fmla="*/ 1047750 h 3282950"/>
                  <a:gd name="connsiteX60" fmla="*/ 273050 w 3130550"/>
                  <a:gd name="connsiteY60" fmla="*/ 1047750 h 3282950"/>
                  <a:gd name="connsiteX61" fmla="*/ 276225 w 3130550"/>
                  <a:gd name="connsiteY61" fmla="*/ 958850 h 3282950"/>
                  <a:gd name="connsiteX62" fmla="*/ 254000 w 3130550"/>
                  <a:gd name="connsiteY62" fmla="*/ 955675 h 3282950"/>
                  <a:gd name="connsiteX63" fmla="*/ 257175 w 3130550"/>
                  <a:gd name="connsiteY63" fmla="*/ 892175 h 3282950"/>
                  <a:gd name="connsiteX64" fmla="*/ 196850 w 3130550"/>
                  <a:gd name="connsiteY64" fmla="*/ 892175 h 3282950"/>
                  <a:gd name="connsiteX65" fmla="*/ 200025 w 3130550"/>
                  <a:gd name="connsiteY65" fmla="*/ 768350 h 3282950"/>
                  <a:gd name="connsiteX66" fmla="*/ 184150 w 3130550"/>
                  <a:gd name="connsiteY66" fmla="*/ 679450 h 3282950"/>
                  <a:gd name="connsiteX67" fmla="*/ 180975 w 3130550"/>
                  <a:gd name="connsiteY67" fmla="*/ 615950 h 3282950"/>
                  <a:gd name="connsiteX68" fmla="*/ 146050 w 3130550"/>
                  <a:gd name="connsiteY68" fmla="*/ 612775 h 3282950"/>
                  <a:gd name="connsiteX69" fmla="*/ 149225 w 3130550"/>
                  <a:gd name="connsiteY69" fmla="*/ 539750 h 3282950"/>
                  <a:gd name="connsiteX70" fmla="*/ 130175 w 3130550"/>
                  <a:gd name="connsiteY70" fmla="*/ 533400 h 3282950"/>
                  <a:gd name="connsiteX71" fmla="*/ 133350 w 3130550"/>
                  <a:gd name="connsiteY71" fmla="*/ 479425 h 3282950"/>
                  <a:gd name="connsiteX72" fmla="*/ 120650 w 3130550"/>
                  <a:gd name="connsiteY72" fmla="*/ 482600 h 3282950"/>
                  <a:gd name="connsiteX73" fmla="*/ 117475 w 3130550"/>
                  <a:gd name="connsiteY73" fmla="*/ 415925 h 3282950"/>
                  <a:gd name="connsiteX74" fmla="*/ 107950 w 3130550"/>
                  <a:gd name="connsiteY74" fmla="*/ 415925 h 3282950"/>
                  <a:gd name="connsiteX75" fmla="*/ 101600 w 3130550"/>
                  <a:gd name="connsiteY75" fmla="*/ 339725 h 3282950"/>
                  <a:gd name="connsiteX76" fmla="*/ 85725 w 3130550"/>
                  <a:gd name="connsiteY76" fmla="*/ 333375 h 3282950"/>
                  <a:gd name="connsiteX77" fmla="*/ 92075 w 3130550"/>
                  <a:gd name="connsiteY77" fmla="*/ 298450 h 3282950"/>
                  <a:gd name="connsiteX78" fmla="*/ 85725 w 3130550"/>
                  <a:gd name="connsiteY78" fmla="*/ 295275 h 3282950"/>
                  <a:gd name="connsiteX79" fmla="*/ 85725 w 3130550"/>
                  <a:gd name="connsiteY79" fmla="*/ 225425 h 3282950"/>
                  <a:gd name="connsiteX80" fmla="*/ 66675 w 3130550"/>
                  <a:gd name="connsiteY80" fmla="*/ 225425 h 3282950"/>
                  <a:gd name="connsiteX81" fmla="*/ 69850 w 3130550"/>
                  <a:gd name="connsiteY81" fmla="*/ 161925 h 3282950"/>
                  <a:gd name="connsiteX82" fmla="*/ 60325 w 3130550"/>
                  <a:gd name="connsiteY82" fmla="*/ 161925 h 3282950"/>
                  <a:gd name="connsiteX83" fmla="*/ 60325 w 3130550"/>
                  <a:gd name="connsiteY83" fmla="*/ 133350 h 3282950"/>
                  <a:gd name="connsiteX84" fmla="*/ 50800 w 3130550"/>
                  <a:gd name="connsiteY84" fmla="*/ 136525 h 3282950"/>
                  <a:gd name="connsiteX85" fmla="*/ 53975 w 3130550"/>
                  <a:gd name="connsiteY85" fmla="*/ 104775 h 3282950"/>
                  <a:gd name="connsiteX86" fmla="*/ 44450 w 3130550"/>
                  <a:gd name="connsiteY86" fmla="*/ 104775 h 3282950"/>
                  <a:gd name="connsiteX87" fmla="*/ 50800 w 3130550"/>
                  <a:gd name="connsiteY87" fmla="*/ 76200 h 3282950"/>
                  <a:gd name="connsiteX88" fmla="*/ 31750 w 3130550"/>
                  <a:gd name="connsiteY88" fmla="*/ 73025 h 3282950"/>
                  <a:gd name="connsiteX89" fmla="*/ 34925 w 3130550"/>
                  <a:gd name="connsiteY89" fmla="*/ 38100 h 3282950"/>
                  <a:gd name="connsiteX90" fmla="*/ 28575 w 3130550"/>
                  <a:gd name="connsiteY90" fmla="*/ 31750 h 3282950"/>
                  <a:gd name="connsiteX91" fmla="*/ 28575 w 3130550"/>
                  <a:gd name="connsiteY91" fmla="*/ 0 h 3282950"/>
                  <a:gd name="connsiteX92" fmla="*/ 0 w 3130550"/>
                  <a:gd name="connsiteY92" fmla="*/ 0 h 3282950"/>
                  <a:gd name="connsiteX0" fmla="*/ 3130550 w 3130550"/>
                  <a:gd name="connsiteY0" fmla="*/ 3282950 h 3282950"/>
                  <a:gd name="connsiteX1" fmla="*/ 1768475 w 3130550"/>
                  <a:gd name="connsiteY1" fmla="*/ 3279775 h 3282950"/>
                  <a:gd name="connsiteX2" fmla="*/ 1765300 w 3130550"/>
                  <a:gd name="connsiteY2" fmla="*/ 3124200 h 3282950"/>
                  <a:gd name="connsiteX3" fmla="*/ 1571625 w 3130550"/>
                  <a:gd name="connsiteY3" fmla="*/ 3127375 h 3282950"/>
                  <a:gd name="connsiteX4" fmla="*/ 1577975 w 3130550"/>
                  <a:gd name="connsiteY4" fmla="*/ 3035300 h 3282950"/>
                  <a:gd name="connsiteX5" fmla="*/ 1457325 w 3130550"/>
                  <a:gd name="connsiteY5" fmla="*/ 3035300 h 3282950"/>
                  <a:gd name="connsiteX6" fmla="*/ 1454150 w 3130550"/>
                  <a:gd name="connsiteY6" fmla="*/ 2870200 h 3282950"/>
                  <a:gd name="connsiteX7" fmla="*/ 1222375 w 3130550"/>
                  <a:gd name="connsiteY7" fmla="*/ 2870200 h 3282950"/>
                  <a:gd name="connsiteX8" fmla="*/ 1222375 w 3130550"/>
                  <a:gd name="connsiteY8" fmla="*/ 2813050 h 3282950"/>
                  <a:gd name="connsiteX9" fmla="*/ 1149350 w 3130550"/>
                  <a:gd name="connsiteY9" fmla="*/ 2816225 h 3282950"/>
                  <a:gd name="connsiteX10" fmla="*/ 1152525 w 3130550"/>
                  <a:gd name="connsiteY10" fmla="*/ 2762250 h 3282950"/>
                  <a:gd name="connsiteX11" fmla="*/ 1127125 w 3130550"/>
                  <a:gd name="connsiteY11" fmla="*/ 2759075 h 3282950"/>
                  <a:gd name="connsiteX12" fmla="*/ 1130300 w 3130550"/>
                  <a:gd name="connsiteY12" fmla="*/ 2651125 h 3282950"/>
                  <a:gd name="connsiteX13" fmla="*/ 1092200 w 3130550"/>
                  <a:gd name="connsiteY13" fmla="*/ 2651125 h 3282950"/>
                  <a:gd name="connsiteX14" fmla="*/ 1095375 w 3130550"/>
                  <a:gd name="connsiteY14" fmla="*/ 2593975 h 3282950"/>
                  <a:gd name="connsiteX15" fmla="*/ 1057275 w 3130550"/>
                  <a:gd name="connsiteY15" fmla="*/ 2597150 h 3282950"/>
                  <a:gd name="connsiteX16" fmla="*/ 1060450 w 3130550"/>
                  <a:gd name="connsiteY16" fmla="*/ 2536825 h 3282950"/>
                  <a:gd name="connsiteX17" fmla="*/ 1000125 w 3130550"/>
                  <a:gd name="connsiteY17" fmla="*/ 2536825 h 3282950"/>
                  <a:gd name="connsiteX18" fmla="*/ 1003300 w 3130550"/>
                  <a:gd name="connsiteY18" fmla="*/ 2489200 h 3282950"/>
                  <a:gd name="connsiteX19" fmla="*/ 942975 w 3130550"/>
                  <a:gd name="connsiteY19" fmla="*/ 2492375 h 3282950"/>
                  <a:gd name="connsiteX20" fmla="*/ 949325 w 3130550"/>
                  <a:gd name="connsiteY20" fmla="*/ 2444750 h 3282950"/>
                  <a:gd name="connsiteX21" fmla="*/ 914400 w 3130550"/>
                  <a:gd name="connsiteY21" fmla="*/ 2444750 h 3282950"/>
                  <a:gd name="connsiteX22" fmla="*/ 914400 w 3130550"/>
                  <a:gd name="connsiteY22" fmla="*/ 2400300 h 3282950"/>
                  <a:gd name="connsiteX23" fmla="*/ 863600 w 3130550"/>
                  <a:gd name="connsiteY23" fmla="*/ 2397125 h 3282950"/>
                  <a:gd name="connsiteX24" fmla="*/ 869950 w 3130550"/>
                  <a:gd name="connsiteY24" fmla="*/ 2346325 h 3282950"/>
                  <a:gd name="connsiteX25" fmla="*/ 822325 w 3130550"/>
                  <a:gd name="connsiteY25" fmla="*/ 2349500 h 3282950"/>
                  <a:gd name="connsiteX26" fmla="*/ 822325 w 3130550"/>
                  <a:gd name="connsiteY26" fmla="*/ 2279650 h 3282950"/>
                  <a:gd name="connsiteX27" fmla="*/ 790575 w 3130550"/>
                  <a:gd name="connsiteY27" fmla="*/ 2273300 h 3282950"/>
                  <a:gd name="connsiteX28" fmla="*/ 793750 w 3130550"/>
                  <a:gd name="connsiteY28" fmla="*/ 2212975 h 3282950"/>
                  <a:gd name="connsiteX29" fmla="*/ 755650 w 3130550"/>
                  <a:gd name="connsiteY29" fmla="*/ 2209800 h 3282950"/>
                  <a:gd name="connsiteX30" fmla="*/ 762000 w 3130550"/>
                  <a:gd name="connsiteY30" fmla="*/ 2130425 h 3282950"/>
                  <a:gd name="connsiteX31" fmla="*/ 762000 w 3130550"/>
                  <a:gd name="connsiteY31" fmla="*/ 2130425 h 3282950"/>
                  <a:gd name="connsiteX32" fmla="*/ 742950 w 3130550"/>
                  <a:gd name="connsiteY32" fmla="*/ 2124075 h 3282950"/>
                  <a:gd name="connsiteX33" fmla="*/ 749300 w 3130550"/>
                  <a:gd name="connsiteY33" fmla="*/ 2035175 h 3282950"/>
                  <a:gd name="connsiteX34" fmla="*/ 682625 w 3130550"/>
                  <a:gd name="connsiteY34" fmla="*/ 2028825 h 3282950"/>
                  <a:gd name="connsiteX35" fmla="*/ 685800 w 3130550"/>
                  <a:gd name="connsiteY35" fmla="*/ 1965325 h 3282950"/>
                  <a:gd name="connsiteX36" fmla="*/ 679450 w 3130550"/>
                  <a:gd name="connsiteY36" fmla="*/ 1933575 h 3282950"/>
                  <a:gd name="connsiteX37" fmla="*/ 660400 w 3130550"/>
                  <a:gd name="connsiteY37" fmla="*/ 1933575 h 3282950"/>
                  <a:gd name="connsiteX38" fmla="*/ 666750 w 3130550"/>
                  <a:gd name="connsiteY38" fmla="*/ 1889125 h 3282950"/>
                  <a:gd name="connsiteX39" fmla="*/ 666750 w 3130550"/>
                  <a:gd name="connsiteY39" fmla="*/ 1860550 h 3282950"/>
                  <a:gd name="connsiteX40" fmla="*/ 647700 w 3130550"/>
                  <a:gd name="connsiteY40" fmla="*/ 1863725 h 3282950"/>
                  <a:gd name="connsiteX41" fmla="*/ 654050 w 3130550"/>
                  <a:gd name="connsiteY41" fmla="*/ 1831975 h 3282950"/>
                  <a:gd name="connsiteX42" fmla="*/ 625475 w 3130550"/>
                  <a:gd name="connsiteY42" fmla="*/ 1828800 h 3282950"/>
                  <a:gd name="connsiteX43" fmla="*/ 625475 w 3130550"/>
                  <a:gd name="connsiteY43" fmla="*/ 1774825 h 3282950"/>
                  <a:gd name="connsiteX44" fmla="*/ 596900 w 3130550"/>
                  <a:gd name="connsiteY44" fmla="*/ 1774825 h 3282950"/>
                  <a:gd name="connsiteX45" fmla="*/ 600075 w 3130550"/>
                  <a:gd name="connsiteY45" fmla="*/ 1736725 h 3282950"/>
                  <a:gd name="connsiteX46" fmla="*/ 558800 w 3130550"/>
                  <a:gd name="connsiteY46" fmla="*/ 1733550 h 3282950"/>
                  <a:gd name="connsiteX47" fmla="*/ 565150 w 3130550"/>
                  <a:gd name="connsiteY47" fmla="*/ 1673225 h 3282950"/>
                  <a:gd name="connsiteX48" fmla="*/ 565150 w 3130550"/>
                  <a:gd name="connsiteY48" fmla="*/ 1673225 h 3282950"/>
                  <a:gd name="connsiteX49" fmla="*/ 536575 w 3130550"/>
                  <a:gd name="connsiteY49" fmla="*/ 1670050 h 3282950"/>
                  <a:gd name="connsiteX50" fmla="*/ 539750 w 3130550"/>
                  <a:gd name="connsiteY50" fmla="*/ 1593850 h 3282950"/>
                  <a:gd name="connsiteX51" fmla="*/ 508000 w 3130550"/>
                  <a:gd name="connsiteY51" fmla="*/ 1593850 h 3282950"/>
                  <a:gd name="connsiteX52" fmla="*/ 469900 w 3130550"/>
                  <a:gd name="connsiteY52" fmla="*/ 1409700 h 3282950"/>
                  <a:gd name="connsiteX53" fmla="*/ 444500 w 3130550"/>
                  <a:gd name="connsiteY53" fmla="*/ 1292225 h 3282950"/>
                  <a:gd name="connsiteX54" fmla="*/ 444500 w 3130550"/>
                  <a:gd name="connsiteY54" fmla="*/ 1292225 h 3282950"/>
                  <a:gd name="connsiteX55" fmla="*/ 396875 w 3130550"/>
                  <a:gd name="connsiteY55" fmla="*/ 1266825 h 3282950"/>
                  <a:gd name="connsiteX56" fmla="*/ 365125 w 3130550"/>
                  <a:gd name="connsiteY56" fmla="*/ 1184275 h 3282950"/>
                  <a:gd name="connsiteX57" fmla="*/ 368300 w 3130550"/>
                  <a:gd name="connsiteY57" fmla="*/ 1095375 h 3282950"/>
                  <a:gd name="connsiteX58" fmla="*/ 276225 w 3130550"/>
                  <a:gd name="connsiteY58" fmla="*/ 1095375 h 3282950"/>
                  <a:gd name="connsiteX59" fmla="*/ 285750 w 3130550"/>
                  <a:gd name="connsiteY59" fmla="*/ 1047750 h 3282950"/>
                  <a:gd name="connsiteX60" fmla="*/ 273050 w 3130550"/>
                  <a:gd name="connsiteY60" fmla="*/ 1047750 h 3282950"/>
                  <a:gd name="connsiteX61" fmla="*/ 276225 w 3130550"/>
                  <a:gd name="connsiteY61" fmla="*/ 958850 h 3282950"/>
                  <a:gd name="connsiteX62" fmla="*/ 254000 w 3130550"/>
                  <a:gd name="connsiteY62" fmla="*/ 955675 h 3282950"/>
                  <a:gd name="connsiteX63" fmla="*/ 257175 w 3130550"/>
                  <a:gd name="connsiteY63" fmla="*/ 892175 h 3282950"/>
                  <a:gd name="connsiteX64" fmla="*/ 196850 w 3130550"/>
                  <a:gd name="connsiteY64" fmla="*/ 892175 h 3282950"/>
                  <a:gd name="connsiteX65" fmla="*/ 200025 w 3130550"/>
                  <a:gd name="connsiteY65" fmla="*/ 768350 h 3282950"/>
                  <a:gd name="connsiteX66" fmla="*/ 184150 w 3130550"/>
                  <a:gd name="connsiteY66" fmla="*/ 679450 h 3282950"/>
                  <a:gd name="connsiteX67" fmla="*/ 180975 w 3130550"/>
                  <a:gd name="connsiteY67" fmla="*/ 615950 h 3282950"/>
                  <a:gd name="connsiteX68" fmla="*/ 146050 w 3130550"/>
                  <a:gd name="connsiteY68" fmla="*/ 612775 h 3282950"/>
                  <a:gd name="connsiteX69" fmla="*/ 149225 w 3130550"/>
                  <a:gd name="connsiteY69" fmla="*/ 539750 h 3282950"/>
                  <a:gd name="connsiteX70" fmla="*/ 130175 w 3130550"/>
                  <a:gd name="connsiteY70" fmla="*/ 533400 h 3282950"/>
                  <a:gd name="connsiteX71" fmla="*/ 133350 w 3130550"/>
                  <a:gd name="connsiteY71" fmla="*/ 479425 h 3282950"/>
                  <a:gd name="connsiteX72" fmla="*/ 120650 w 3130550"/>
                  <a:gd name="connsiteY72" fmla="*/ 482600 h 3282950"/>
                  <a:gd name="connsiteX73" fmla="*/ 117475 w 3130550"/>
                  <a:gd name="connsiteY73" fmla="*/ 415925 h 3282950"/>
                  <a:gd name="connsiteX74" fmla="*/ 107950 w 3130550"/>
                  <a:gd name="connsiteY74" fmla="*/ 415925 h 3282950"/>
                  <a:gd name="connsiteX75" fmla="*/ 101600 w 3130550"/>
                  <a:gd name="connsiteY75" fmla="*/ 339725 h 3282950"/>
                  <a:gd name="connsiteX76" fmla="*/ 85725 w 3130550"/>
                  <a:gd name="connsiteY76" fmla="*/ 333375 h 3282950"/>
                  <a:gd name="connsiteX77" fmla="*/ 92075 w 3130550"/>
                  <a:gd name="connsiteY77" fmla="*/ 298450 h 3282950"/>
                  <a:gd name="connsiteX78" fmla="*/ 85725 w 3130550"/>
                  <a:gd name="connsiteY78" fmla="*/ 295275 h 3282950"/>
                  <a:gd name="connsiteX79" fmla="*/ 85725 w 3130550"/>
                  <a:gd name="connsiteY79" fmla="*/ 225425 h 3282950"/>
                  <a:gd name="connsiteX80" fmla="*/ 66675 w 3130550"/>
                  <a:gd name="connsiteY80" fmla="*/ 225425 h 3282950"/>
                  <a:gd name="connsiteX81" fmla="*/ 69850 w 3130550"/>
                  <a:gd name="connsiteY81" fmla="*/ 161925 h 3282950"/>
                  <a:gd name="connsiteX82" fmla="*/ 60325 w 3130550"/>
                  <a:gd name="connsiteY82" fmla="*/ 161925 h 3282950"/>
                  <a:gd name="connsiteX83" fmla="*/ 60325 w 3130550"/>
                  <a:gd name="connsiteY83" fmla="*/ 133350 h 3282950"/>
                  <a:gd name="connsiteX84" fmla="*/ 50800 w 3130550"/>
                  <a:gd name="connsiteY84" fmla="*/ 136525 h 3282950"/>
                  <a:gd name="connsiteX85" fmla="*/ 53975 w 3130550"/>
                  <a:gd name="connsiteY85" fmla="*/ 104775 h 3282950"/>
                  <a:gd name="connsiteX86" fmla="*/ 44450 w 3130550"/>
                  <a:gd name="connsiteY86" fmla="*/ 104775 h 3282950"/>
                  <a:gd name="connsiteX87" fmla="*/ 50800 w 3130550"/>
                  <a:gd name="connsiteY87" fmla="*/ 76200 h 3282950"/>
                  <a:gd name="connsiteX88" fmla="*/ 31750 w 3130550"/>
                  <a:gd name="connsiteY88" fmla="*/ 73025 h 3282950"/>
                  <a:gd name="connsiteX89" fmla="*/ 34925 w 3130550"/>
                  <a:gd name="connsiteY89" fmla="*/ 38100 h 3282950"/>
                  <a:gd name="connsiteX90" fmla="*/ 28575 w 3130550"/>
                  <a:gd name="connsiteY90" fmla="*/ 31750 h 3282950"/>
                  <a:gd name="connsiteX91" fmla="*/ 28575 w 3130550"/>
                  <a:gd name="connsiteY91" fmla="*/ 0 h 3282950"/>
                  <a:gd name="connsiteX92" fmla="*/ 0 w 3130550"/>
                  <a:gd name="connsiteY92" fmla="*/ 0 h 3282950"/>
                  <a:gd name="connsiteX0" fmla="*/ 3130550 w 3130550"/>
                  <a:gd name="connsiteY0" fmla="*/ 3282950 h 3282950"/>
                  <a:gd name="connsiteX1" fmla="*/ 1768475 w 3130550"/>
                  <a:gd name="connsiteY1" fmla="*/ 3279775 h 3282950"/>
                  <a:gd name="connsiteX2" fmla="*/ 1765300 w 3130550"/>
                  <a:gd name="connsiteY2" fmla="*/ 3124200 h 3282950"/>
                  <a:gd name="connsiteX3" fmla="*/ 1571625 w 3130550"/>
                  <a:gd name="connsiteY3" fmla="*/ 3127375 h 3282950"/>
                  <a:gd name="connsiteX4" fmla="*/ 1577975 w 3130550"/>
                  <a:gd name="connsiteY4" fmla="*/ 3035300 h 3282950"/>
                  <a:gd name="connsiteX5" fmla="*/ 1457325 w 3130550"/>
                  <a:gd name="connsiteY5" fmla="*/ 3035300 h 3282950"/>
                  <a:gd name="connsiteX6" fmla="*/ 1454150 w 3130550"/>
                  <a:gd name="connsiteY6" fmla="*/ 2870200 h 3282950"/>
                  <a:gd name="connsiteX7" fmla="*/ 1222375 w 3130550"/>
                  <a:gd name="connsiteY7" fmla="*/ 2870200 h 3282950"/>
                  <a:gd name="connsiteX8" fmla="*/ 1222375 w 3130550"/>
                  <a:gd name="connsiteY8" fmla="*/ 2813050 h 3282950"/>
                  <a:gd name="connsiteX9" fmla="*/ 1149350 w 3130550"/>
                  <a:gd name="connsiteY9" fmla="*/ 2816225 h 3282950"/>
                  <a:gd name="connsiteX10" fmla="*/ 1152525 w 3130550"/>
                  <a:gd name="connsiteY10" fmla="*/ 2762250 h 3282950"/>
                  <a:gd name="connsiteX11" fmla="*/ 1127125 w 3130550"/>
                  <a:gd name="connsiteY11" fmla="*/ 2759075 h 3282950"/>
                  <a:gd name="connsiteX12" fmla="*/ 1130300 w 3130550"/>
                  <a:gd name="connsiteY12" fmla="*/ 2651125 h 3282950"/>
                  <a:gd name="connsiteX13" fmla="*/ 1092200 w 3130550"/>
                  <a:gd name="connsiteY13" fmla="*/ 2651125 h 3282950"/>
                  <a:gd name="connsiteX14" fmla="*/ 1095375 w 3130550"/>
                  <a:gd name="connsiteY14" fmla="*/ 2593975 h 3282950"/>
                  <a:gd name="connsiteX15" fmla="*/ 1057275 w 3130550"/>
                  <a:gd name="connsiteY15" fmla="*/ 2597150 h 3282950"/>
                  <a:gd name="connsiteX16" fmla="*/ 1060450 w 3130550"/>
                  <a:gd name="connsiteY16" fmla="*/ 2536825 h 3282950"/>
                  <a:gd name="connsiteX17" fmla="*/ 1000125 w 3130550"/>
                  <a:gd name="connsiteY17" fmla="*/ 2536825 h 3282950"/>
                  <a:gd name="connsiteX18" fmla="*/ 1003300 w 3130550"/>
                  <a:gd name="connsiteY18" fmla="*/ 2489200 h 3282950"/>
                  <a:gd name="connsiteX19" fmla="*/ 942975 w 3130550"/>
                  <a:gd name="connsiteY19" fmla="*/ 2492375 h 3282950"/>
                  <a:gd name="connsiteX20" fmla="*/ 949325 w 3130550"/>
                  <a:gd name="connsiteY20" fmla="*/ 2444750 h 3282950"/>
                  <a:gd name="connsiteX21" fmla="*/ 914400 w 3130550"/>
                  <a:gd name="connsiteY21" fmla="*/ 2444750 h 3282950"/>
                  <a:gd name="connsiteX22" fmla="*/ 914400 w 3130550"/>
                  <a:gd name="connsiteY22" fmla="*/ 2400300 h 3282950"/>
                  <a:gd name="connsiteX23" fmla="*/ 863600 w 3130550"/>
                  <a:gd name="connsiteY23" fmla="*/ 2397125 h 3282950"/>
                  <a:gd name="connsiteX24" fmla="*/ 869950 w 3130550"/>
                  <a:gd name="connsiteY24" fmla="*/ 2346325 h 3282950"/>
                  <a:gd name="connsiteX25" fmla="*/ 822325 w 3130550"/>
                  <a:gd name="connsiteY25" fmla="*/ 2349500 h 3282950"/>
                  <a:gd name="connsiteX26" fmla="*/ 822325 w 3130550"/>
                  <a:gd name="connsiteY26" fmla="*/ 2279650 h 3282950"/>
                  <a:gd name="connsiteX27" fmla="*/ 790575 w 3130550"/>
                  <a:gd name="connsiteY27" fmla="*/ 2273300 h 3282950"/>
                  <a:gd name="connsiteX28" fmla="*/ 793750 w 3130550"/>
                  <a:gd name="connsiteY28" fmla="*/ 2212975 h 3282950"/>
                  <a:gd name="connsiteX29" fmla="*/ 755650 w 3130550"/>
                  <a:gd name="connsiteY29" fmla="*/ 2209800 h 3282950"/>
                  <a:gd name="connsiteX30" fmla="*/ 762000 w 3130550"/>
                  <a:gd name="connsiteY30" fmla="*/ 2130425 h 3282950"/>
                  <a:gd name="connsiteX31" fmla="*/ 762000 w 3130550"/>
                  <a:gd name="connsiteY31" fmla="*/ 2130425 h 3282950"/>
                  <a:gd name="connsiteX32" fmla="*/ 742950 w 3130550"/>
                  <a:gd name="connsiteY32" fmla="*/ 2124075 h 3282950"/>
                  <a:gd name="connsiteX33" fmla="*/ 749300 w 3130550"/>
                  <a:gd name="connsiteY33" fmla="*/ 2035175 h 3282950"/>
                  <a:gd name="connsiteX34" fmla="*/ 682625 w 3130550"/>
                  <a:gd name="connsiteY34" fmla="*/ 2028825 h 3282950"/>
                  <a:gd name="connsiteX35" fmla="*/ 685800 w 3130550"/>
                  <a:gd name="connsiteY35" fmla="*/ 1965325 h 3282950"/>
                  <a:gd name="connsiteX36" fmla="*/ 679450 w 3130550"/>
                  <a:gd name="connsiteY36" fmla="*/ 1933575 h 3282950"/>
                  <a:gd name="connsiteX37" fmla="*/ 660400 w 3130550"/>
                  <a:gd name="connsiteY37" fmla="*/ 1933575 h 3282950"/>
                  <a:gd name="connsiteX38" fmla="*/ 666750 w 3130550"/>
                  <a:gd name="connsiteY38" fmla="*/ 1889125 h 3282950"/>
                  <a:gd name="connsiteX39" fmla="*/ 666750 w 3130550"/>
                  <a:gd name="connsiteY39" fmla="*/ 1860550 h 3282950"/>
                  <a:gd name="connsiteX40" fmla="*/ 647700 w 3130550"/>
                  <a:gd name="connsiteY40" fmla="*/ 1863725 h 3282950"/>
                  <a:gd name="connsiteX41" fmla="*/ 654050 w 3130550"/>
                  <a:gd name="connsiteY41" fmla="*/ 1831975 h 3282950"/>
                  <a:gd name="connsiteX42" fmla="*/ 625475 w 3130550"/>
                  <a:gd name="connsiteY42" fmla="*/ 1828800 h 3282950"/>
                  <a:gd name="connsiteX43" fmla="*/ 625475 w 3130550"/>
                  <a:gd name="connsiteY43" fmla="*/ 1774825 h 3282950"/>
                  <a:gd name="connsiteX44" fmla="*/ 596900 w 3130550"/>
                  <a:gd name="connsiteY44" fmla="*/ 1774825 h 3282950"/>
                  <a:gd name="connsiteX45" fmla="*/ 600075 w 3130550"/>
                  <a:gd name="connsiteY45" fmla="*/ 1736725 h 3282950"/>
                  <a:gd name="connsiteX46" fmla="*/ 558800 w 3130550"/>
                  <a:gd name="connsiteY46" fmla="*/ 1733550 h 3282950"/>
                  <a:gd name="connsiteX47" fmla="*/ 565150 w 3130550"/>
                  <a:gd name="connsiteY47" fmla="*/ 1673225 h 3282950"/>
                  <a:gd name="connsiteX48" fmla="*/ 565150 w 3130550"/>
                  <a:gd name="connsiteY48" fmla="*/ 1673225 h 3282950"/>
                  <a:gd name="connsiteX49" fmla="*/ 536575 w 3130550"/>
                  <a:gd name="connsiteY49" fmla="*/ 1670050 h 3282950"/>
                  <a:gd name="connsiteX50" fmla="*/ 539750 w 3130550"/>
                  <a:gd name="connsiteY50" fmla="*/ 1593850 h 3282950"/>
                  <a:gd name="connsiteX51" fmla="*/ 508000 w 3130550"/>
                  <a:gd name="connsiteY51" fmla="*/ 1593850 h 3282950"/>
                  <a:gd name="connsiteX52" fmla="*/ 476067 w 3130550"/>
                  <a:gd name="connsiteY52" fmla="*/ 1458539 h 3282950"/>
                  <a:gd name="connsiteX53" fmla="*/ 444500 w 3130550"/>
                  <a:gd name="connsiteY53" fmla="*/ 1292225 h 3282950"/>
                  <a:gd name="connsiteX54" fmla="*/ 444500 w 3130550"/>
                  <a:gd name="connsiteY54" fmla="*/ 1292225 h 3282950"/>
                  <a:gd name="connsiteX55" fmla="*/ 396875 w 3130550"/>
                  <a:gd name="connsiteY55" fmla="*/ 1266825 h 3282950"/>
                  <a:gd name="connsiteX56" fmla="*/ 365125 w 3130550"/>
                  <a:gd name="connsiteY56" fmla="*/ 1184275 h 3282950"/>
                  <a:gd name="connsiteX57" fmla="*/ 368300 w 3130550"/>
                  <a:gd name="connsiteY57" fmla="*/ 1095375 h 3282950"/>
                  <a:gd name="connsiteX58" fmla="*/ 276225 w 3130550"/>
                  <a:gd name="connsiteY58" fmla="*/ 1095375 h 3282950"/>
                  <a:gd name="connsiteX59" fmla="*/ 285750 w 3130550"/>
                  <a:gd name="connsiteY59" fmla="*/ 1047750 h 3282950"/>
                  <a:gd name="connsiteX60" fmla="*/ 273050 w 3130550"/>
                  <a:gd name="connsiteY60" fmla="*/ 1047750 h 3282950"/>
                  <a:gd name="connsiteX61" fmla="*/ 276225 w 3130550"/>
                  <a:gd name="connsiteY61" fmla="*/ 958850 h 3282950"/>
                  <a:gd name="connsiteX62" fmla="*/ 254000 w 3130550"/>
                  <a:gd name="connsiteY62" fmla="*/ 955675 h 3282950"/>
                  <a:gd name="connsiteX63" fmla="*/ 257175 w 3130550"/>
                  <a:gd name="connsiteY63" fmla="*/ 892175 h 3282950"/>
                  <a:gd name="connsiteX64" fmla="*/ 196850 w 3130550"/>
                  <a:gd name="connsiteY64" fmla="*/ 892175 h 3282950"/>
                  <a:gd name="connsiteX65" fmla="*/ 200025 w 3130550"/>
                  <a:gd name="connsiteY65" fmla="*/ 768350 h 3282950"/>
                  <a:gd name="connsiteX66" fmla="*/ 184150 w 3130550"/>
                  <a:gd name="connsiteY66" fmla="*/ 679450 h 3282950"/>
                  <a:gd name="connsiteX67" fmla="*/ 180975 w 3130550"/>
                  <a:gd name="connsiteY67" fmla="*/ 615950 h 3282950"/>
                  <a:gd name="connsiteX68" fmla="*/ 146050 w 3130550"/>
                  <a:gd name="connsiteY68" fmla="*/ 612775 h 3282950"/>
                  <a:gd name="connsiteX69" fmla="*/ 149225 w 3130550"/>
                  <a:gd name="connsiteY69" fmla="*/ 539750 h 3282950"/>
                  <a:gd name="connsiteX70" fmla="*/ 130175 w 3130550"/>
                  <a:gd name="connsiteY70" fmla="*/ 533400 h 3282950"/>
                  <a:gd name="connsiteX71" fmla="*/ 133350 w 3130550"/>
                  <a:gd name="connsiteY71" fmla="*/ 479425 h 3282950"/>
                  <a:gd name="connsiteX72" fmla="*/ 120650 w 3130550"/>
                  <a:gd name="connsiteY72" fmla="*/ 482600 h 3282950"/>
                  <a:gd name="connsiteX73" fmla="*/ 117475 w 3130550"/>
                  <a:gd name="connsiteY73" fmla="*/ 415925 h 3282950"/>
                  <a:gd name="connsiteX74" fmla="*/ 107950 w 3130550"/>
                  <a:gd name="connsiteY74" fmla="*/ 415925 h 3282950"/>
                  <a:gd name="connsiteX75" fmla="*/ 101600 w 3130550"/>
                  <a:gd name="connsiteY75" fmla="*/ 339725 h 3282950"/>
                  <a:gd name="connsiteX76" fmla="*/ 85725 w 3130550"/>
                  <a:gd name="connsiteY76" fmla="*/ 333375 h 3282950"/>
                  <a:gd name="connsiteX77" fmla="*/ 92075 w 3130550"/>
                  <a:gd name="connsiteY77" fmla="*/ 298450 h 3282950"/>
                  <a:gd name="connsiteX78" fmla="*/ 85725 w 3130550"/>
                  <a:gd name="connsiteY78" fmla="*/ 295275 h 3282950"/>
                  <a:gd name="connsiteX79" fmla="*/ 85725 w 3130550"/>
                  <a:gd name="connsiteY79" fmla="*/ 225425 h 3282950"/>
                  <a:gd name="connsiteX80" fmla="*/ 66675 w 3130550"/>
                  <a:gd name="connsiteY80" fmla="*/ 225425 h 3282950"/>
                  <a:gd name="connsiteX81" fmla="*/ 69850 w 3130550"/>
                  <a:gd name="connsiteY81" fmla="*/ 161925 h 3282950"/>
                  <a:gd name="connsiteX82" fmla="*/ 60325 w 3130550"/>
                  <a:gd name="connsiteY82" fmla="*/ 161925 h 3282950"/>
                  <a:gd name="connsiteX83" fmla="*/ 60325 w 3130550"/>
                  <a:gd name="connsiteY83" fmla="*/ 133350 h 3282950"/>
                  <a:gd name="connsiteX84" fmla="*/ 50800 w 3130550"/>
                  <a:gd name="connsiteY84" fmla="*/ 136525 h 3282950"/>
                  <a:gd name="connsiteX85" fmla="*/ 53975 w 3130550"/>
                  <a:gd name="connsiteY85" fmla="*/ 104775 h 3282950"/>
                  <a:gd name="connsiteX86" fmla="*/ 44450 w 3130550"/>
                  <a:gd name="connsiteY86" fmla="*/ 104775 h 3282950"/>
                  <a:gd name="connsiteX87" fmla="*/ 50800 w 3130550"/>
                  <a:gd name="connsiteY87" fmla="*/ 76200 h 3282950"/>
                  <a:gd name="connsiteX88" fmla="*/ 31750 w 3130550"/>
                  <a:gd name="connsiteY88" fmla="*/ 73025 h 3282950"/>
                  <a:gd name="connsiteX89" fmla="*/ 34925 w 3130550"/>
                  <a:gd name="connsiteY89" fmla="*/ 38100 h 3282950"/>
                  <a:gd name="connsiteX90" fmla="*/ 28575 w 3130550"/>
                  <a:gd name="connsiteY90" fmla="*/ 31750 h 3282950"/>
                  <a:gd name="connsiteX91" fmla="*/ 28575 w 3130550"/>
                  <a:gd name="connsiteY91" fmla="*/ 0 h 3282950"/>
                  <a:gd name="connsiteX92" fmla="*/ 0 w 3130550"/>
                  <a:gd name="connsiteY92" fmla="*/ 0 h 3282950"/>
                  <a:gd name="connsiteX0" fmla="*/ 3130550 w 3130550"/>
                  <a:gd name="connsiteY0" fmla="*/ 3282950 h 3282950"/>
                  <a:gd name="connsiteX1" fmla="*/ 1768475 w 3130550"/>
                  <a:gd name="connsiteY1" fmla="*/ 3279775 h 3282950"/>
                  <a:gd name="connsiteX2" fmla="*/ 1765300 w 3130550"/>
                  <a:gd name="connsiteY2" fmla="*/ 3124200 h 3282950"/>
                  <a:gd name="connsiteX3" fmla="*/ 1571625 w 3130550"/>
                  <a:gd name="connsiteY3" fmla="*/ 3127375 h 3282950"/>
                  <a:gd name="connsiteX4" fmla="*/ 1577975 w 3130550"/>
                  <a:gd name="connsiteY4" fmla="*/ 3035300 h 3282950"/>
                  <a:gd name="connsiteX5" fmla="*/ 1457325 w 3130550"/>
                  <a:gd name="connsiteY5" fmla="*/ 3035300 h 3282950"/>
                  <a:gd name="connsiteX6" fmla="*/ 1454150 w 3130550"/>
                  <a:gd name="connsiteY6" fmla="*/ 2870200 h 3282950"/>
                  <a:gd name="connsiteX7" fmla="*/ 1222375 w 3130550"/>
                  <a:gd name="connsiteY7" fmla="*/ 2870200 h 3282950"/>
                  <a:gd name="connsiteX8" fmla="*/ 1222375 w 3130550"/>
                  <a:gd name="connsiteY8" fmla="*/ 2813050 h 3282950"/>
                  <a:gd name="connsiteX9" fmla="*/ 1149350 w 3130550"/>
                  <a:gd name="connsiteY9" fmla="*/ 2816225 h 3282950"/>
                  <a:gd name="connsiteX10" fmla="*/ 1152525 w 3130550"/>
                  <a:gd name="connsiteY10" fmla="*/ 2762250 h 3282950"/>
                  <a:gd name="connsiteX11" fmla="*/ 1127125 w 3130550"/>
                  <a:gd name="connsiteY11" fmla="*/ 2759075 h 3282950"/>
                  <a:gd name="connsiteX12" fmla="*/ 1130300 w 3130550"/>
                  <a:gd name="connsiteY12" fmla="*/ 2651125 h 3282950"/>
                  <a:gd name="connsiteX13" fmla="*/ 1092200 w 3130550"/>
                  <a:gd name="connsiteY13" fmla="*/ 2651125 h 3282950"/>
                  <a:gd name="connsiteX14" fmla="*/ 1095375 w 3130550"/>
                  <a:gd name="connsiteY14" fmla="*/ 2593975 h 3282950"/>
                  <a:gd name="connsiteX15" fmla="*/ 1057275 w 3130550"/>
                  <a:gd name="connsiteY15" fmla="*/ 2597150 h 3282950"/>
                  <a:gd name="connsiteX16" fmla="*/ 1060450 w 3130550"/>
                  <a:gd name="connsiteY16" fmla="*/ 2536825 h 3282950"/>
                  <a:gd name="connsiteX17" fmla="*/ 1000125 w 3130550"/>
                  <a:gd name="connsiteY17" fmla="*/ 2536825 h 3282950"/>
                  <a:gd name="connsiteX18" fmla="*/ 1003300 w 3130550"/>
                  <a:gd name="connsiteY18" fmla="*/ 2489200 h 3282950"/>
                  <a:gd name="connsiteX19" fmla="*/ 942975 w 3130550"/>
                  <a:gd name="connsiteY19" fmla="*/ 2492375 h 3282950"/>
                  <a:gd name="connsiteX20" fmla="*/ 949325 w 3130550"/>
                  <a:gd name="connsiteY20" fmla="*/ 2444750 h 3282950"/>
                  <a:gd name="connsiteX21" fmla="*/ 914400 w 3130550"/>
                  <a:gd name="connsiteY21" fmla="*/ 2444750 h 3282950"/>
                  <a:gd name="connsiteX22" fmla="*/ 914400 w 3130550"/>
                  <a:gd name="connsiteY22" fmla="*/ 2400300 h 3282950"/>
                  <a:gd name="connsiteX23" fmla="*/ 863600 w 3130550"/>
                  <a:gd name="connsiteY23" fmla="*/ 2397125 h 3282950"/>
                  <a:gd name="connsiteX24" fmla="*/ 869950 w 3130550"/>
                  <a:gd name="connsiteY24" fmla="*/ 2346325 h 3282950"/>
                  <a:gd name="connsiteX25" fmla="*/ 822325 w 3130550"/>
                  <a:gd name="connsiteY25" fmla="*/ 2349500 h 3282950"/>
                  <a:gd name="connsiteX26" fmla="*/ 822325 w 3130550"/>
                  <a:gd name="connsiteY26" fmla="*/ 2279650 h 3282950"/>
                  <a:gd name="connsiteX27" fmla="*/ 790575 w 3130550"/>
                  <a:gd name="connsiteY27" fmla="*/ 2273300 h 3282950"/>
                  <a:gd name="connsiteX28" fmla="*/ 793750 w 3130550"/>
                  <a:gd name="connsiteY28" fmla="*/ 2212975 h 3282950"/>
                  <a:gd name="connsiteX29" fmla="*/ 755650 w 3130550"/>
                  <a:gd name="connsiteY29" fmla="*/ 2209800 h 3282950"/>
                  <a:gd name="connsiteX30" fmla="*/ 762000 w 3130550"/>
                  <a:gd name="connsiteY30" fmla="*/ 2130425 h 3282950"/>
                  <a:gd name="connsiteX31" fmla="*/ 762000 w 3130550"/>
                  <a:gd name="connsiteY31" fmla="*/ 2130425 h 3282950"/>
                  <a:gd name="connsiteX32" fmla="*/ 742950 w 3130550"/>
                  <a:gd name="connsiteY32" fmla="*/ 2124075 h 3282950"/>
                  <a:gd name="connsiteX33" fmla="*/ 749300 w 3130550"/>
                  <a:gd name="connsiteY33" fmla="*/ 2035175 h 3282950"/>
                  <a:gd name="connsiteX34" fmla="*/ 682625 w 3130550"/>
                  <a:gd name="connsiteY34" fmla="*/ 2028825 h 3282950"/>
                  <a:gd name="connsiteX35" fmla="*/ 685800 w 3130550"/>
                  <a:gd name="connsiteY35" fmla="*/ 1965325 h 3282950"/>
                  <a:gd name="connsiteX36" fmla="*/ 679450 w 3130550"/>
                  <a:gd name="connsiteY36" fmla="*/ 1933575 h 3282950"/>
                  <a:gd name="connsiteX37" fmla="*/ 660400 w 3130550"/>
                  <a:gd name="connsiteY37" fmla="*/ 1933575 h 3282950"/>
                  <a:gd name="connsiteX38" fmla="*/ 666750 w 3130550"/>
                  <a:gd name="connsiteY38" fmla="*/ 1889125 h 3282950"/>
                  <a:gd name="connsiteX39" fmla="*/ 666750 w 3130550"/>
                  <a:gd name="connsiteY39" fmla="*/ 1860550 h 3282950"/>
                  <a:gd name="connsiteX40" fmla="*/ 647700 w 3130550"/>
                  <a:gd name="connsiteY40" fmla="*/ 1863725 h 3282950"/>
                  <a:gd name="connsiteX41" fmla="*/ 654050 w 3130550"/>
                  <a:gd name="connsiteY41" fmla="*/ 1831975 h 3282950"/>
                  <a:gd name="connsiteX42" fmla="*/ 625475 w 3130550"/>
                  <a:gd name="connsiteY42" fmla="*/ 1828800 h 3282950"/>
                  <a:gd name="connsiteX43" fmla="*/ 625475 w 3130550"/>
                  <a:gd name="connsiteY43" fmla="*/ 1774825 h 3282950"/>
                  <a:gd name="connsiteX44" fmla="*/ 596900 w 3130550"/>
                  <a:gd name="connsiteY44" fmla="*/ 1774825 h 3282950"/>
                  <a:gd name="connsiteX45" fmla="*/ 600075 w 3130550"/>
                  <a:gd name="connsiteY45" fmla="*/ 1736725 h 3282950"/>
                  <a:gd name="connsiteX46" fmla="*/ 558800 w 3130550"/>
                  <a:gd name="connsiteY46" fmla="*/ 1733550 h 3282950"/>
                  <a:gd name="connsiteX47" fmla="*/ 565150 w 3130550"/>
                  <a:gd name="connsiteY47" fmla="*/ 1673225 h 3282950"/>
                  <a:gd name="connsiteX48" fmla="*/ 565150 w 3130550"/>
                  <a:gd name="connsiteY48" fmla="*/ 1673225 h 3282950"/>
                  <a:gd name="connsiteX49" fmla="*/ 536575 w 3130550"/>
                  <a:gd name="connsiteY49" fmla="*/ 1670050 h 3282950"/>
                  <a:gd name="connsiteX50" fmla="*/ 539750 w 3130550"/>
                  <a:gd name="connsiteY50" fmla="*/ 1593850 h 3282950"/>
                  <a:gd name="connsiteX51" fmla="*/ 508000 w 3130550"/>
                  <a:gd name="connsiteY51" fmla="*/ 1593850 h 3282950"/>
                  <a:gd name="connsiteX52" fmla="*/ 469901 w 3130550"/>
                  <a:gd name="connsiteY52" fmla="*/ 1495170 h 3282950"/>
                  <a:gd name="connsiteX53" fmla="*/ 444500 w 3130550"/>
                  <a:gd name="connsiteY53" fmla="*/ 1292225 h 3282950"/>
                  <a:gd name="connsiteX54" fmla="*/ 444500 w 3130550"/>
                  <a:gd name="connsiteY54" fmla="*/ 1292225 h 3282950"/>
                  <a:gd name="connsiteX55" fmla="*/ 396875 w 3130550"/>
                  <a:gd name="connsiteY55" fmla="*/ 1266825 h 3282950"/>
                  <a:gd name="connsiteX56" fmla="*/ 365125 w 3130550"/>
                  <a:gd name="connsiteY56" fmla="*/ 1184275 h 3282950"/>
                  <a:gd name="connsiteX57" fmla="*/ 368300 w 3130550"/>
                  <a:gd name="connsiteY57" fmla="*/ 1095375 h 3282950"/>
                  <a:gd name="connsiteX58" fmla="*/ 276225 w 3130550"/>
                  <a:gd name="connsiteY58" fmla="*/ 1095375 h 3282950"/>
                  <a:gd name="connsiteX59" fmla="*/ 285750 w 3130550"/>
                  <a:gd name="connsiteY59" fmla="*/ 1047750 h 3282950"/>
                  <a:gd name="connsiteX60" fmla="*/ 273050 w 3130550"/>
                  <a:gd name="connsiteY60" fmla="*/ 1047750 h 3282950"/>
                  <a:gd name="connsiteX61" fmla="*/ 276225 w 3130550"/>
                  <a:gd name="connsiteY61" fmla="*/ 958850 h 3282950"/>
                  <a:gd name="connsiteX62" fmla="*/ 254000 w 3130550"/>
                  <a:gd name="connsiteY62" fmla="*/ 955675 h 3282950"/>
                  <a:gd name="connsiteX63" fmla="*/ 257175 w 3130550"/>
                  <a:gd name="connsiteY63" fmla="*/ 892175 h 3282950"/>
                  <a:gd name="connsiteX64" fmla="*/ 196850 w 3130550"/>
                  <a:gd name="connsiteY64" fmla="*/ 892175 h 3282950"/>
                  <a:gd name="connsiteX65" fmla="*/ 200025 w 3130550"/>
                  <a:gd name="connsiteY65" fmla="*/ 768350 h 3282950"/>
                  <a:gd name="connsiteX66" fmla="*/ 184150 w 3130550"/>
                  <a:gd name="connsiteY66" fmla="*/ 679450 h 3282950"/>
                  <a:gd name="connsiteX67" fmla="*/ 180975 w 3130550"/>
                  <a:gd name="connsiteY67" fmla="*/ 615950 h 3282950"/>
                  <a:gd name="connsiteX68" fmla="*/ 146050 w 3130550"/>
                  <a:gd name="connsiteY68" fmla="*/ 612775 h 3282950"/>
                  <a:gd name="connsiteX69" fmla="*/ 149225 w 3130550"/>
                  <a:gd name="connsiteY69" fmla="*/ 539750 h 3282950"/>
                  <a:gd name="connsiteX70" fmla="*/ 130175 w 3130550"/>
                  <a:gd name="connsiteY70" fmla="*/ 533400 h 3282950"/>
                  <a:gd name="connsiteX71" fmla="*/ 133350 w 3130550"/>
                  <a:gd name="connsiteY71" fmla="*/ 479425 h 3282950"/>
                  <a:gd name="connsiteX72" fmla="*/ 120650 w 3130550"/>
                  <a:gd name="connsiteY72" fmla="*/ 482600 h 3282950"/>
                  <a:gd name="connsiteX73" fmla="*/ 117475 w 3130550"/>
                  <a:gd name="connsiteY73" fmla="*/ 415925 h 3282950"/>
                  <a:gd name="connsiteX74" fmla="*/ 107950 w 3130550"/>
                  <a:gd name="connsiteY74" fmla="*/ 415925 h 3282950"/>
                  <a:gd name="connsiteX75" fmla="*/ 101600 w 3130550"/>
                  <a:gd name="connsiteY75" fmla="*/ 339725 h 3282950"/>
                  <a:gd name="connsiteX76" fmla="*/ 85725 w 3130550"/>
                  <a:gd name="connsiteY76" fmla="*/ 333375 h 3282950"/>
                  <a:gd name="connsiteX77" fmla="*/ 92075 w 3130550"/>
                  <a:gd name="connsiteY77" fmla="*/ 298450 h 3282950"/>
                  <a:gd name="connsiteX78" fmla="*/ 85725 w 3130550"/>
                  <a:gd name="connsiteY78" fmla="*/ 295275 h 3282950"/>
                  <a:gd name="connsiteX79" fmla="*/ 85725 w 3130550"/>
                  <a:gd name="connsiteY79" fmla="*/ 225425 h 3282950"/>
                  <a:gd name="connsiteX80" fmla="*/ 66675 w 3130550"/>
                  <a:gd name="connsiteY80" fmla="*/ 225425 h 3282950"/>
                  <a:gd name="connsiteX81" fmla="*/ 69850 w 3130550"/>
                  <a:gd name="connsiteY81" fmla="*/ 161925 h 3282950"/>
                  <a:gd name="connsiteX82" fmla="*/ 60325 w 3130550"/>
                  <a:gd name="connsiteY82" fmla="*/ 161925 h 3282950"/>
                  <a:gd name="connsiteX83" fmla="*/ 60325 w 3130550"/>
                  <a:gd name="connsiteY83" fmla="*/ 133350 h 3282950"/>
                  <a:gd name="connsiteX84" fmla="*/ 50800 w 3130550"/>
                  <a:gd name="connsiteY84" fmla="*/ 136525 h 3282950"/>
                  <a:gd name="connsiteX85" fmla="*/ 53975 w 3130550"/>
                  <a:gd name="connsiteY85" fmla="*/ 104775 h 3282950"/>
                  <a:gd name="connsiteX86" fmla="*/ 44450 w 3130550"/>
                  <a:gd name="connsiteY86" fmla="*/ 104775 h 3282950"/>
                  <a:gd name="connsiteX87" fmla="*/ 50800 w 3130550"/>
                  <a:gd name="connsiteY87" fmla="*/ 76200 h 3282950"/>
                  <a:gd name="connsiteX88" fmla="*/ 31750 w 3130550"/>
                  <a:gd name="connsiteY88" fmla="*/ 73025 h 3282950"/>
                  <a:gd name="connsiteX89" fmla="*/ 34925 w 3130550"/>
                  <a:gd name="connsiteY89" fmla="*/ 38100 h 3282950"/>
                  <a:gd name="connsiteX90" fmla="*/ 28575 w 3130550"/>
                  <a:gd name="connsiteY90" fmla="*/ 31750 h 3282950"/>
                  <a:gd name="connsiteX91" fmla="*/ 28575 w 3130550"/>
                  <a:gd name="connsiteY91" fmla="*/ 0 h 3282950"/>
                  <a:gd name="connsiteX92" fmla="*/ 0 w 3130550"/>
                  <a:gd name="connsiteY92" fmla="*/ 0 h 328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3130550" h="3282950">
                    <a:moveTo>
                      <a:pt x="3130550" y="3282950"/>
                    </a:moveTo>
                    <a:lnTo>
                      <a:pt x="1768475" y="3279775"/>
                    </a:lnTo>
                    <a:cubicBezTo>
                      <a:pt x="1767417" y="3227917"/>
                      <a:pt x="1766358" y="3176058"/>
                      <a:pt x="1765300" y="3124200"/>
                    </a:cubicBezTo>
                    <a:lnTo>
                      <a:pt x="1571625" y="3127375"/>
                    </a:lnTo>
                    <a:lnTo>
                      <a:pt x="1577975" y="3035300"/>
                    </a:lnTo>
                    <a:lnTo>
                      <a:pt x="1457325" y="3035300"/>
                    </a:lnTo>
                    <a:cubicBezTo>
                      <a:pt x="1456267" y="2980267"/>
                      <a:pt x="1455208" y="2925233"/>
                      <a:pt x="1454150" y="2870200"/>
                    </a:cubicBezTo>
                    <a:lnTo>
                      <a:pt x="1222375" y="2870200"/>
                    </a:lnTo>
                    <a:lnTo>
                      <a:pt x="1222375" y="2813050"/>
                    </a:lnTo>
                    <a:lnTo>
                      <a:pt x="1149350" y="2816225"/>
                    </a:lnTo>
                    <a:lnTo>
                      <a:pt x="1152525" y="2762250"/>
                    </a:lnTo>
                    <a:lnTo>
                      <a:pt x="1127125" y="2759075"/>
                    </a:lnTo>
                    <a:cubicBezTo>
                      <a:pt x="1128183" y="2719917"/>
                      <a:pt x="1129242" y="2690283"/>
                      <a:pt x="1130300" y="2651125"/>
                    </a:cubicBezTo>
                    <a:lnTo>
                      <a:pt x="1092200" y="2651125"/>
                    </a:lnTo>
                    <a:lnTo>
                      <a:pt x="1095375" y="2593975"/>
                    </a:lnTo>
                    <a:lnTo>
                      <a:pt x="1057275" y="2597150"/>
                    </a:lnTo>
                    <a:lnTo>
                      <a:pt x="1060450" y="2536825"/>
                    </a:lnTo>
                    <a:lnTo>
                      <a:pt x="1000125" y="2536825"/>
                    </a:lnTo>
                    <a:lnTo>
                      <a:pt x="1003300" y="2489200"/>
                    </a:lnTo>
                    <a:lnTo>
                      <a:pt x="942975" y="2492375"/>
                    </a:lnTo>
                    <a:lnTo>
                      <a:pt x="949325" y="2444750"/>
                    </a:lnTo>
                    <a:lnTo>
                      <a:pt x="914400" y="2444750"/>
                    </a:lnTo>
                    <a:cubicBezTo>
                      <a:pt x="914400" y="2429933"/>
                      <a:pt x="912283" y="2401358"/>
                      <a:pt x="914400" y="2400300"/>
                    </a:cubicBezTo>
                    <a:cubicBezTo>
                      <a:pt x="916517" y="2399242"/>
                      <a:pt x="880533" y="2398183"/>
                      <a:pt x="863600" y="2397125"/>
                    </a:cubicBezTo>
                    <a:lnTo>
                      <a:pt x="869950" y="2346325"/>
                    </a:lnTo>
                    <a:lnTo>
                      <a:pt x="822325" y="2349500"/>
                    </a:lnTo>
                    <a:lnTo>
                      <a:pt x="822325" y="2279650"/>
                    </a:lnTo>
                    <a:lnTo>
                      <a:pt x="790575" y="2273300"/>
                    </a:lnTo>
                    <a:lnTo>
                      <a:pt x="793750" y="2212975"/>
                    </a:lnTo>
                    <a:lnTo>
                      <a:pt x="755650" y="2209800"/>
                    </a:lnTo>
                    <a:lnTo>
                      <a:pt x="762000" y="2130425"/>
                    </a:lnTo>
                    <a:lnTo>
                      <a:pt x="762000" y="2130425"/>
                    </a:lnTo>
                    <a:lnTo>
                      <a:pt x="742950" y="2124075"/>
                    </a:lnTo>
                    <a:lnTo>
                      <a:pt x="749300" y="2035175"/>
                    </a:lnTo>
                    <a:lnTo>
                      <a:pt x="682625" y="2028825"/>
                    </a:lnTo>
                    <a:lnTo>
                      <a:pt x="685800" y="1965325"/>
                    </a:lnTo>
                    <a:lnTo>
                      <a:pt x="679450" y="1933575"/>
                    </a:lnTo>
                    <a:lnTo>
                      <a:pt x="660400" y="1933575"/>
                    </a:lnTo>
                    <a:lnTo>
                      <a:pt x="666750" y="1889125"/>
                    </a:lnTo>
                    <a:lnTo>
                      <a:pt x="666750" y="1860550"/>
                    </a:lnTo>
                    <a:lnTo>
                      <a:pt x="647700" y="1863725"/>
                    </a:lnTo>
                    <a:lnTo>
                      <a:pt x="654050" y="1831975"/>
                    </a:lnTo>
                    <a:lnTo>
                      <a:pt x="625475" y="1828800"/>
                    </a:lnTo>
                    <a:lnTo>
                      <a:pt x="625475" y="1774825"/>
                    </a:lnTo>
                    <a:lnTo>
                      <a:pt x="596900" y="1774825"/>
                    </a:lnTo>
                    <a:lnTo>
                      <a:pt x="600075" y="1736725"/>
                    </a:lnTo>
                    <a:lnTo>
                      <a:pt x="558800" y="1733550"/>
                    </a:lnTo>
                    <a:lnTo>
                      <a:pt x="565150" y="1673225"/>
                    </a:lnTo>
                    <a:lnTo>
                      <a:pt x="565150" y="1673225"/>
                    </a:lnTo>
                    <a:lnTo>
                      <a:pt x="536575" y="1670050"/>
                    </a:lnTo>
                    <a:lnTo>
                      <a:pt x="539750" y="1593850"/>
                    </a:lnTo>
                    <a:lnTo>
                      <a:pt x="508000" y="1593850"/>
                    </a:lnTo>
                    <a:lnTo>
                      <a:pt x="469901" y="1495170"/>
                    </a:lnTo>
                    <a:lnTo>
                      <a:pt x="444500" y="1292225"/>
                    </a:lnTo>
                    <a:lnTo>
                      <a:pt x="444500" y="1292225"/>
                    </a:lnTo>
                    <a:lnTo>
                      <a:pt x="396875" y="1266825"/>
                    </a:lnTo>
                    <a:lnTo>
                      <a:pt x="365125" y="1184275"/>
                    </a:lnTo>
                    <a:lnTo>
                      <a:pt x="368300" y="1095375"/>
                    </a:lnTo>
                    <a:lnTo>
                      <a:pt x="276225" y="1095375"/>
                    </a:lnTo>
                    <a:lnTo>
                      <a:pt x="285750" y="1047750"/>
                    </a:lnTo>
                    <a:lnTo>
                      <a:pt x="273050" y="1047750"/>
                    </a:lnTo>
                    <a:lnTo>
                      <a:pt x="276225" y="958850"/>
                    </a:lnTo>
                    <a:lnTo>
                      <a:pt x="254000" y="955675"/>
                    </a:lnTo>
                    <a:lnTo>
                      <a:pt x="257175" y="892175"/>
                    </a:lnTo>
                    <a:lnTo>
                      <a:pt x="196850" y="892175"/>
                    </a:lnTo>
                    <a:cubicBezTo>
                      <a:pt x="197908" y="850900"/>
                      <a:pt x="198967" y="809625"/>
                      <a:pt x="200025" y="768350"/>
                    </a:cubicBezTo>
                    <a:lnTo>
                      <a:pt x="184150" y="679450"/>
                    </a:lnTo>
                    <a:lnTo>
                      <a:pt x="180975" y="615950"/>
                    </a:lnTo>
                    <a:lnTo>
                      <a:pt x="146050" y="612775"/>
                    </a:lnTo>
                    <a:lnTo>
                      <a:pt x="149225" y="539750"/>
                    </a:lnTo>
                    <a:lnTo>
                      <a:pt x="130175" y="533400"/>
                    </a:lnTo>
                    <a:lnTo>
                      <a:pt x="133350" y="479425"/>
                    </a:lnTo>
                    <a:lnTo>
                      <a:pt x="120650" y="482600"/>
                    </a:lnTo>
                    <a:lnTo>
                      <a:pt x="117475" y="415925"/>
                    </a:lnTo>
                    <a:lnTo>
                      <a:pt x="107950" y="415925"/>
                    </a:lnTo>
                    <a:lnTo>
                      <a:pt x="101600" y="339725"/>
                    </a:lnTo>
                    <a:lnTo>
                      <a:pt x="85725" y="333375"/>
                    </a:lnTo>
                    <a:lnTo>
                      <a:pt x="92075" y="298450"/>
                    </a:lnTo>
                    <a:lnTo>
                      <a:pt x="85725" y="295275"/>
                    </a:lnTo>
                    <a:lnTo>
                      <a:pt x="85725" y="225425"/>
                    </a:lnTo>
                    <a:lnTo>
                      <a:pt x="66675" y="225425"/>
                    </a:lnTo>
                    <a:lnTo>
                      <a:pt x="69850" y="161925"/>
                    </a:lnTo>
                    <a:lnTo>
                      <a:pt x="60325" y="161925"/>
                    </a:lnTo>
                    <a:lnTo>
                      <a:pt x="60325" y="133350"/>
                    </a:lnTo>
                    <a:lnTo>
                      <a:pt x="50800" y="136525"/>
                    </a:lnTo>
                    <a:lnTo>
                      <a:pt x="53975" y="104775"/>
                    </a:lnTo>
                    <a:lnTo>
                      <a:pt x="44450" y="104775"/>
                    </a:lnTo>
                    <a:lnTo>
                      <a:pt x="50800" y="76200"/>
                    </a:lnTo>
                    <a:lnTo>
                      <a:pt x="31750" y="73025"/>
                    </a:lnTo>
                    <a:lnTo>
                      <a:pt x="34925" y="38100"/>
                    </a:lnTo>
                    <a:lnTo>
                      <a:pt x="28575" y="31750"/>
                    </a:lnTo>
                    <a:lnTo>
                      <a:pt x="28575" y="0"/>
                    </a:lnTo>
                    <a:lnTo>
                      <a:pt x="0" y="0"/>
                    </a:lnTo>
                  </a:path>
                </a:pathLst>
              </a:custGeom>
              <a:ln w="25400">
                <a:solidFill>
                  <a:srgbClr val="FDA97D"/>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685766"/>
                <a:endParaRPr lang="en-US" sz="1350" b="1">
                  <a:solidFill>
                    <a:srgbClr val="000000"/>
                  </a:solidFill>
                  <a:latin typeface="Segoe UI" panose="020B0502040204020203" pitchFamily="34" charset="0"/>
                  <a:cs typeface="Segoe UI" panose="020B0502040204020203" pitchFamily="34" charset="0"/>
                </a:endParaRPr>
              </a:p>
            </p:txBody>
          </p:sp>
          <p:grpSp>
            <p:nvGrpSpPr>
              <p:cNvPr id="127" name="Group 122">
                <a:extLst>
                  <a:ext uri="{FF2B5EF4-FFF2-40B4-BE49-F238E27FC236}">
                    <a16:creationId xmlns:a16="http://schemas.microsoft.com/office/drawing/2014/main" id="{9471B104-E6CC-4AB5-B2F6-DA307AF3A1F0}"/>
                  </a:ext>
                </a:extLst>
              </p:cNvPr>
              <p:cNvGrpSpPr/>
              <p:nvPr/>
            </p:nvGrpSpPr>
            <p:grpSpPr>
              <a:xfrm>
                <a:off x="1498600" y="1016000"/>
                <a:ext cx="3215250" cy="3358125"/>
                <a:chOff x="1498600" y="1016000"/>
                <a:chExt cx="3215250" cy="3358125"/>
              </a:xfrm>
            </p:grpSpPr>
            <p:grpSp>
              <p:nvGrpSpPr>
                <p:cNvPr id="128" name="Group 123">
                  <a:extLst>
                    <a:ext uri="{FF2B5EF4-FFF2-40B4-BE49-F238E27FC236}">
                      <a16:creationId xmlns:a16="http://schemas.microsoft.com/office/drawing/2014/main" id="{2F6ED11C-E050-4F6C-BA1C-7389EB0867B1}"/>
                    </a:ext>
                  </a:extLst>
                </p:cNvPr>
                <p:cNvGrpSpPr/>
                <p:nvPr/>
              </p:nvGrpSpPr>
              <p:grpSpPr>
                <a:xfrm>
                  <a:off x="4641850" y="4302125"/>
                  <a:ext cx="72000" cy="72000"/>
                  <a:chOff x="2619375" y="3260725"/>
                  <a:chExt cx="72000" cy="72000"/>
                </a:xfrm>
              </p:grpSpPr>
              <p:cxnSp>
                <p:nvCxnSpPr>
                  <p:cNvPr id="244" name="Straight Connector 239">
                    <a:extLst>
                      <a:ext uri="{FF2B5EF4-FFF2-40B4-BE49-F238E27FC236}">
                        <a16:creationId xmlns:a16="http://schemas.microsoft.com/office/drawing/2014/main" id="{72DC8487-FD2F-481A-9D8D-3EFE576CA4FD}"/>
                      </a:ext>
                    </a:extLst>
                  </p:cNvPr>
                  <p:cNvCxnSpPr/>
                  <p:nvPr/>
                </p:nvCxnSpPr>
                <p:spPr>
                  <a:xfrm>
                    <a:off x="2655375" y="3260725"/>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45" name="Straight Connector 240">
                    <a:extLst>
                      <a:ext uri="{FF2B5EF4-FFF2-40B4-BE49-F238E27FC236}">
                        <a16:creationId xmlns:a16="http://schemas.microsoft.com/office/drawing/2014/main" id="{497AF8EE-921F-45D4-950D-406D52D79E38}"/>
                      </a:ext>
                    </a:extLst>
                  </p:cNvPr>
                  <p:cNvCxnSpPr/>
                  <p:nvPr/>
                </p:nvCxnSpPr>
                <p:spPr>
                  <a:xfrm rot="16200000">
                    <a:off x="2655375" y="3260726"/>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129" name="Group 124">
                  <a:extLst>
                    <a:ext uri="{FF2B5EF4-FFF2-40B4-BE49-F238E27FC236}">
                      <a16:creationId xmlns:a16="http://schemas.microsoft.com/office/drawing/2014/main" id="{3F8731EE-3D67-46FA-95F7-7C6ED47D1185}"/>
                    </a:ext>
                  </a:extLst>
                </p:cNvPr>
                <p:cNvGrpSpPr/>
                <p:nvPr/>
              </p:nvGrpSpPr>
              <p:grpSpPr>
                <a:xfrm>
                  <a:off x="3085087" y="4142754"/>
                  <a:ext cx="419088" cy="228196"/>
                  <a:chOff x="2272287" y="3104529"/>
                  <a:chExt cx="419088" cy="228196"/>
                </a:xfrm>
              </p:grpSpPr>
              <p:cxnSp>
                <p:nvCxnSpPr>
                  <p:cNvPr id="238" name="Straight Connector 233">
                    <a:extLst>
                      <a:ext uri="{FF2B5EF4-FFF2-40B4-BE49-F238E27FC236}">
                        <a16:creationId xmlns:a16="http://schemas.microsoft.com/office/drawing/2014/main" id="{403D1DCD-7DA6-487C-A860-14621CC5F839}"/>
                      </a:ext>
                    </a:extLst>
                  </p:cNvPr>
                  <p:cNvCxnSpPr/>
                  <p:nvPr/>
                </p:nvCxnSpPr>
                <p:spPr>
                  <a:xfrm>
                    <a:off x="2655375" y="3260725"/>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39" name="Straight Connector 234">
                    <a:extLst>
                      <a:ext uri="{FF2B5EF4-FFF2-40B4-BE49-F238E27FC236}">
                        <a16:creationId xmlns:a16="http://schemas.microsoft.com/office/drawing/2014/main" id="{900FD1C6-3A21-4B26-A0B5-4FBA05508A22}"/>
                      </a:ext>
                    </a:extLst>
                  </p:cNvPr>
                  <p:cNvCxnSpPr/>
                  <p:nvPr/>
                </p:nvCxnSpPr>
                <p:spPr>
                  <a:xfrm rot="16200000">
                    <a:off x="2655375" y="3260726"/>
                    <a:ext cx="0" cy="72000"/>
                  </a:xfrm>
                  <a:prstGeom prst="line">
                    <a:avLst/>
                  </a:prstGeom>
                  <a:ln w="12700" cmpd="sng">
                    <a:solidFill>
                      <a:srgbClr val="FDA97D"/>
                    </a:solidFill>
                  </a:ln>
                  <a:effectLst/>
                </p:spPr>
                <p:style>
                  <a:lnRef idx="2">
                    <a:schemeClr val="accent1"/>
                  </a:lnRef>
                  <a:fillRef idx="0">
                    <a:schemeClr val="accent1"/>
                  </a:fillRef>
                  <a:effectRef idx="1">
                    <a:schemeClr val="accent1"/>
                  </a:effectRef>
                  <a:fontRef idx="minor">
                    <a:schemeClr val="tx1"/>
                  </a:fontRef>
                </p:style>
              </p:cxnSp>
              <p:cxnSp>
                <p:nvCxnSpPr>
                  <p:cNvPr id="240" name="Straight Connector 235">
                    <a:extLst>
                      <a:ext uri="{FF2B5EF4-FFF2-40B4-BE49-F238E27FC236}">
                        <a16:creationId xmlns:a16="http://schemas.microsoft.com/office/drawing/2014/main" id="{C76B0B6E-C37B-43E2-823F-7093C6E41206}"/>
                      </a:ext>
                    </a:extLst>
                  </p:cNvPr>
                  <p:cNvCxnSpPr/>
                  <p:nvPr/>
                </p:nvCxnSpPr>
                <p:spPr>
                  <a:xfrm>
                    <a:off x="2509444" y="3260725"/>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41" name="Straight Connector 236">
                    <a:extLst>
                      <a:ext uri="{FF2B5EF4-FFF2-40B4-BE49-F238E27FC236}">
                        <a16:creationId xmlns:a16="http://schemas.microsoft.com/office/drawing/2014/main" id="{B36488D7-91F7-4B18-9A20-52C7B26645B5}"/>
                      </a:ext>
                    </a:extLst>
                  </p:cNvPr>
                  <p:cNvCxnSpPr/>
                  <p:nvPr/>
                </p:nvCxnSpPr>
                <p:spPr>
                  <a:xfrm rot="16200000">
                    <a:off x="2509442" y="3260726"/>
                    <a:ext cx="0" cy="72001"/>
                  </a:xfrm>
                  <a:prstGeom prst="line">
                    <a:avLst/>
                  </a:prstGeom>
                  <a:ln w="12700" cmpd="sng">
                    <a:solidFill>
                      <a:srgbClr val="FDA97D"/>
                    </a:solidFill>
                  </a:ln>
                  <a:effectLst/>
                </p:spPr>
                <p:style>
                  <a:lnRef idx="2">
                    <a:schemeClr val="accent1"/>
                  </a:lnRef>
                  <a:fillRef idx="0">
                    <a:schemeClr val="accent1"/>
                  </a:fillRef>
                  <a:effectRef idx="1">
                    <a:schemeClr val="accent1"/>
                  </a:effectRef>
                  <a:fontRef idx="minor">
                    <a:schemeClr val="tx1"/>
                  </a:fontRef>
                </p:style>
              </p:cxnSp>
              <p:cxnSp>
                <p:nvCxnSpPr>
                  <p:cNvPr id="242" name="Straight Connector 237">
                    <a:extLst>
                      <a:ext uri="{FF2B5EF4-FFF2-40B4-BE49-F238E27FC236}">
                        <a16:creationId xmlns:a16="http://schemas.microsoft.com/office/drawing/2014/main" id="{CF628CC6-CB7F-47E5-8BC5-07F879796017}"/>
                      </a:ext>
                    </a:extLst>
                  </p:cNvPr>
                  <p:cNvCxnSpPr/>
                  <p:nvPr/>
                </p:nvCxnSpPr>
                <p:spPr>
                  <a:xfrm>
                    <a:off x="2308293" y="3104529"/>
                    <a:ext cx="0" cy="72001"/>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43" name="Straight Connector 238">
                    <a:extLst>
                      <a:ext uri="{FF2B5EF4-FFF2-40B4-BE49-F238E27FC236}">
                        <a16:creationId xmlns:a16="http://schemas.microsoft.com/office/drawing/2014/main" id="{DEF2FA57-7056-4CD2-95FA-241077ED0840}"/>
                      </a:ext>
                    </a:extLst>
                  </p:cNvPr>
                  <p:cNvCxnSpPr/>
                  <p:nvPr/>
                </p:nvCxnSpPr>
                <p:spPr>
                  <a:xfrm rot="16200000">
                    <a:off x="2308288" y="3104528"/>
                    <a:ext cx="0" cy="72001"/>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130" name="Group 125">
                  <a:extLst>
                    <a:ext uri="{FF2B5EF4-FFF2-40B4-BE49-F238E27FC236}">
                      <a16:creationId xmlns:a16="http://schemas.microsoft.com/office/drawing/2014/main" id="{69CA09D7-B50E-485A-A20F-951A4346BC60}"/>
                    </a:ext>
                  </a:extLst>
                </p:cNvPr>
                <p:cNvGrpSpPr/>
                <p:nvPr/>
              </p:nvGrpSpPr>
              <p:grpSpPr>
                <a:xfrm>
                  <a:off x="3200400" y="4140200"/>
                  <a:ext cx="72000" cy="72000"/>
                  <a:chOff x="2619375" y="3260725"/>
                  <a:chExt cx="72000" cy="72000"/>
                </a:xfrm>
              </p:grpSpPr>
              <p:cxnSp>
                <p:nvCxnSpPr>
                  <p:cNvPr id="236" name="Straight Connector 231">
                    <a:extLst>
                      <a:ext uri="{FF2B5EF4-FFF2-40B4-BE49-F238E27FC236}">
                        <a16:creationId xmlns:a16="http://schemas.microsoft.com/office/drawing/2014/main" id="{F6B1BDE8-E598-4930-BC3B-90DD7458ACAA}"/>
                      </a:ext>
                    </a:extLst>
                  </p:cNvPr>
                  <p:cNvCxnSpPr/>
                  <p:nvPr/>
                </p:nvCxnSpPr>
                <p:spPr>
                  <a:xfrm>
                    <a:off x="2655375" y="3260725"/>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37" name="Straight Connector 232">
                    <a:extLst>
                      <a:ext uri="{FF2B5EF4-FFF2-40B4-BE49-F238E27FC236}">
                        <a16:creationId xmlns:a16="http://schemas.microsoft.com/office/drawing/2014/main" id="{2AB7F2BD-B105-4FD3-98BA-D210E00A8C60}"/>
                      </a:ext>
                    </a:extLst>
                  </p:cNvPr>
                  <p:cNvCxnSpPr/>
                  <p:nvPr/>
                </p:nvCxnSpPr>
                <p:spPr>
                  <a:xfrm rot="16200000">
                    <a:off x="2655375" y="3260726"/>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131" name="Group 126">
                  <a:extLst>
                    <a:ext uri="{FF2B5EF4-FFF2-40B4-BE49-F238E27FC236}">
                      <a16:creationId xmlns:a16="http://schemas.microsoft.com/office/drawing/2014/main" id="{E4FECB5E-BBD5-4401-B0FF-9F503B5F0567}"/>
                    </a:ext>
                  </a:extLst>
                </p:cNvPr>
                <p:cNvGrpSpPr/>
                <p:nvPr/>
              </p:nvGrpSpPr>
              <p:grpSpPr>
                <a:xfrm>
                  <a:off x="3181350" y="4140200"/>
                  <a:ext cx="72000" cy="72000"/>
                  <a:chOff x="2619375" y="3260725"/>
                  <a:chExt cx="72000" cy="72000"/>
                </a:xfrm>
              </p:grpSpPr>
              <p:cxnSp>
                <p:nvCxnSpPr>
                  <p:cNvPr id="234" name="Straight Connector 229">
                    <a:extLst>
                      <a:ext uri="{FF2B5EF4-FFF2-40B4-BE49-F238E27FC236}">
                        <a16:creationId xmlns:a16="http://schemas.microsoft.com/office/drawing/2014/main" id="{2B15AF21-C8F0-4014-903F-0DDF9A5D1A2F}"/>
                      </a:ext>
                    </a:extLst>
                  </p:cNvPr>
                  <p:cNvCxnSpPr/>
                  <p:nvPr/>
                </p:nvCxnSpPr>
                <p:spPr>
                  <a:xfrm>
                    <a:off x="2655375" y="3260725"/>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35" name="Straight Connector 230">
                    <a:extLst>
                      <a:ext uri="{FF2B5EF4-FFF2-40B4-BE49-F238E27FC236}">
                        <a16:creationId xmlns:a16="http://schemas.microsoft.com/office/drawing/2014/main" id="{F9D5EDA2-F618-4BFB-AE0F-BBA88506319A}"/>
                      </a:ext>
                    </a:extLst>
                  </p:cNvPr>
                  <p:cNvCxnSpPr/>
                  <p:nvPr/>
                </p:nvCxnSpPr>
                <p:spPr>
                  <a:xfrm rot="16200000">
                    <a:off x="2655375" y="3260726"/>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132" name="Group 127">
                  <a:extLst>
                    <a:ext uri="{FF2B5EF4-FFF2-40B4-BE49-F238E27FC236}">
                      <a16:creationId xmlns:a16="http://schemas.microsoft.com/office/drawing/2014/main" id="{FBC74AFE-C387-4128-8B8E-E440B0AEB789}"/>
                    </a:ext>
                  </a:extLst>
                </p:cNvPr>
                <p:cNvGrpSpPr/>
                <p:nvPr/>
              </p:nvGrpSpPr>
              <p:grpSpPr>
                <a:xfrm>
                  <a:off x="3155950" y="4140200"/>
                  <a:ext cx="72000" cy="72000"/>
                  <a:chOff x="2619375" y="3260725"/>
                  <a:chExt cx="72000" cy="72000"/>
                </a:xfrm>
              </p:grpSpPr>
              <p:cxnSp>
                <p:nvCxnSpPr>
                  <p:cNvPr id="232" name="Straight Connector 227">
                    <a:extLst>
                      <a:ext uri="{FF2B5EF4-FFF2-40B4-BE49-F238E27FC236}">
                        <a16:creationId xmlns:a16="http://schemas.microsoft.com/office/drawing/2014/main" id="{4172398D-79D8-4071-91B7-F4A1C40FBE18}"/>
                      </a:ext>
                    </a:extLst>
                  </p:cNvPr>
                  <p:cNvCxnSpPr/>
                  <p:nvPr/>
                </p:nvCxnSpPr>
                <p:spPr>
                  <a:xfrm>
                    <a:off x="2655375" y="3260725"/>
                    <a:ext cx="0" cy="72000"/>
                  </a:xfrm>
                  <a:prstGeom prst="line">
                    <a:avLst/>
                  </a:prstGeom>
                  <a:ln w="12700" cmpd="sng">
                    <a:solidFill>
                      <a:srgbClr val="FDA97D"/>
                    </a:solidFill>
                  </a:ln>
                  <a:effectLst/>
                </p:spPr>
                <p:style>
                  <a:lnRef idx="2">
                    <a:schemeClr val="accent1"/>
                  </a:lnRef>
                  <a:fillRef idx="0">
                    <a:schemeClr val="accent1"/>
                  </a:fillRef>
                  <a:effectRef idx="1">
                    <a:schemeClr val="accent1"/>
                  </a:effectRef>
                  <a:fontRef idx="minor">
                    <a:schemeClr val="tx1"/>
                  </a:fontRef>
                </p:style>
              </p:cxnSp>
              <p:cxnSp>
                <p:nvCxnSpPr>
                  <p:cNvPr id="233" name="Straight Connector 228">
                    <a:extLst>
                      <a:ext uri="{FF2B5EF4-FFF2-40B4-BE49-F238E27FC236}">
                        <a16:creationId xmlns:a16="http://schemas.microsoft.com/office/drawing/2014/main" id="{7DC94B62-5B47-4D34-8A70-6BE55472C6E1}"/>
                      </a:ext>
                    </a:extLst>
                  </p:cNvPr>
                  <p:cNvCxnSpPr/>
                  <p:nvPr/>
                </p:nvCxnSpPr>
                <p:spPr>
                  <a:xfrm rot="16200000">
                    <a:off x="2655375" y="3260726"/>
                    <a:ext cx="0" cy="72000"/>
                  </a:xfrm>
                  <a:prstGeom prst="line">
                    <a:avLst/>
                  </a:prstGeom>
                  <a:ln w="12700" cmpd="sng">
                    <a:solidFill>
                      <a:srgbClr val="FDA97D"/>
                    </a:solidFill>
                  </a:ln>
                  <a:effectLst/>
                </p:spPr>
                <p:style>
                  <a:lnRef idx="2">
                    <a:schemeClr val="accent1"/>
                  </a:lnRef>
                  <a:fillRef idx="0">
                    <a:schemeClr val="accent1"/>
                  </a:fillRef>
                  <a:effectRef idx="1">
                    <a:schemeClr val="accent1"/>
                  </a:effectRef>
                  <a:fontRef idx="minor">
                    <a:schemeClr val="tx1"/>
                  </a:fontRef>
                </p:style>
              </p:cxnSp>
            </p:grpSp>
            <p:grpSp>
              <p:nvGrpSpPr>
                <p:cNvPr id="133" name="Group 128">
                  <a:extLst>
                    <a:ext uri="{FF2B5EF4-FFF2-40B4-BE49-F238E27FC236}">
                      <a16:creationId xmlns:a16="http://schemas.microsoft.com/office/drawing/2014/main" id="{C15AB46E-24AE-4A3D-BD10-EE2A24CD80DB}"/>
                    </a:ext>
                  </a:extLst>
                </p:cNvPr>
                <p:cNvGrpSpPr/>
                <p:nvPr/>
              </p:nvGrpSpPr>
              <p:grpSpPr>
                <a:xfrm>
                  <a:off x="3041650" y="4054475"/>
                  <a:ext cx="72000" cy="72000"/>
                  <a:chOff x="2619375" y="3260725"/>
                  <a:chExt cx="72000" cy="72000"/>
                </a:xfrm>
              </p:grpSpPr>
              <p:cxnSp>
                <p:nvCxnSpPr>
                  <p:cNvPr id="230" name="Straight Connector 225">
                    <a:extLst>
                      <a:ext uri="{FF2B5EF4-FFF2-40B4-BE49-F238E27FC236}">
                        <a16:creationId xmlns:a16="http://schemas.microsoft.com/office/drawing/2014/main" id="{24463257-B9FA-4557-A0A1-CFD2D7CCF65A}"/>
                      </a:ext>
                    </a:extLst>
                  </p:cNvPr>
                  <p:cNvCxnSpPr/>
                  <p:nvPr/>
                </p:nvCxnSpPr>
                <p:spPr>
                  <a:xfrm>
                    <a:off x="2655375" y="3260725"/>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31" name="Straight Connector 226">
                    <a:extLst>
                      <a:ext uri="{FF2B5EF4-FFF2-40B4-BE49-F238E27FC236}">
                        <a16:creationId xmlns:a16="http://schemas.microsoft.com/office/drawing/2014/main" id="{FE55B4B5-555D-443A-8472-C958FA7FB03A}"/>
                      </a:ext>
                    </a:extLst>
                  </p:cNvPr>
                  <p:cNvCxnSpPr/>
                  <p:nvPr/>
                </p:nvCxnSpPr>
                <p:spPr>
                  <a:xfrm rot="16200000">
                    <a:off x="2655375" y="3260726"/>
                    <a:ext cx="0" cy="72000"/>
                  </a:xfrm>
                  <a:prstGeom prst="line">
                    <a:avLst/>
                  </a:prstGeom>
                  <a:ln w="12700" cmpd="sng">
                    <a:solidFill>
                      <a:srgbClr val="FDA97D"/>
                    </a:solidFill>
                  </a:ln>
                  <a:effectLst/>
                </p:spPr>
                <p:style>
                  <a:lnRef idx="2">
                    <a:schemeClr val="accent1"/>
                  </a:lnRef>
                  <a:fillRef idx="0">
                    <a:schemeClr val="accent1"/>
                  </a:fillRef>
                  <a:effectRef idx="1">
                    <a:schemeClr val="accent1"/>
                  </a:effectRef>
                  <a:fontRef idx="minor">
                    <a:schemeClr val="tx1"/>
                  </a:fontRef>
                </p:style>
              </p:cxnSp>
            </p:grpSp>
            <p:grpSp>
              <p:nvGrpSpPr>
                <p:cNvPr id="134" name="Group 129">
                  <a:extLst>
                    <a:ext uri="{FF2B5EF4-FFF2-40B4-BE49-F238E27FC236}">
                      <a16:creationId xmlns:a16="http://schemas.microsoft.com/office/drawing/2014/main" id="{8BDC1BF4-4492-4993-B721-97773E56A8EC}"/>
                    </a:ext>
                  </a:extLst>
                </p:cNvPr>
                <p:cNvGrpSpPr/>
                <p:nvPr/>
              </p:nvGrpSpPr>
              <p:grpSpPr>
                <a:xfrm>
                  <a:off x="2847975" y="3889375"/>
                  <a:ext cx="72000" cy="72000"/>
                  <a:chOff x="2619375" y="3260725"/>
                  <a:chExt cx="72000" cy="72000"/>
                </a:xfrm>
              </p:grpSpPr>
              <p:cxnSp>
                <p:nvCxnSpPr>
                  <p:cNvPr id="228" name="Straight Connector 223">
                    <a:extLst>
                      <a:ext uri="{FF2B5EF4-FFF2-40B4-BE49-F238E27FC236}">
                        <a16:creationId xmlns:a16="http://schemas.microsoft.com/office/drawing/2014/main" id="{310B0C9F-E63F-4A7A-8EE6-7F848FBACC6E}"/>
                      </a:ext>
                    </a:extLst>
                  </p:cNvPr>
                  <p:cNvCxnSpPr/>
                  <p:nvPr/>
                </p:nvCxnSpPr>
                <p:spPr>
                  <a:xfrm>
                    <a:off x="2655375" y="3260725"/>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29" name="Straight Connector 224">
                    <a:extLst>
                      <a:ext uri="{FF2B5EF4-FFF2-40B4-BE49-F238E27FC236}">
                        <a16:creationId xmlns:a16="http://schemas.microsoft.com/office/drawing/2014/main" id="{D348339E-D778-4E40-85AB-AA97C882C7C7}"/>
                      </a:ext>
                    </a:extLst>
                  </p:cNvPr>
                  <p:cNvCxnSpPr/>
                  <p:nvPr/>
                </p:nvCxnSpPr>
                <p:spPr>
                  <a:xfrm rot="16200000">
                    <a:off x="2655375" y="3260726"/>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135" name="Group 130">
                  <a:extLst>
                    <a:ext uri="{FF2B5EF4-FFF2-40B4-BE49-F238E27FC236}">
                      <a16:creationId xmlns:a16="http://schemas.microsoft.com/office/drawing/2014/main" id="{780B4662-D4DF-4F16-8EFC-BB3B31DC93F8}"/>
                    </a:ext>
                  </a:extLst>
                </p:cNvPr>
                <p:cNvGrpSpPr/>
                <p:nvPr/>
              </p:nvGrpSpPr>
              <p:grpSpPr>
                <a:xfrm>
                  <a:off x="2800350" y="3889375"/>
                  <a:ext cx="72000" cy="72000"/>
                  <a:chOff x="2619375" y="3260725"/>
                  <a:chExt cx="72000" cy="72000"/>
                </a:xfrm>
              </p:grpSpPr>
              <p:cxnSp>
                <p:nvCxnSpPr>
                  <p:cNvPr id="226" name="Straight Connector 221">
                    <a:extLst>
                      <a:ext uri="{FF2B5EF4-FFF2-40B4-BE49-F238E27FC236}">
                        <a16:creationId xmlns:a16="http://schemas.microsoft.com/office/drawing/2014/main" id="{43D4606F-BB5A-44D6-AC47-8D3E7E1DBC3E}"/>
                      </a:ext>
                    </a:extLst>
                  </p:cNvPr>
                  <p:cNvCxnSpPr/>
                  <p:nvPr/>
                </p:nvCxnSpPr>
                <p:spPr>
                  <a:xfrm>
                    <a:off x="2655375" y="3260725"/>
                    <a:ext cx="0" cy="72000"/>
                  </a:xfrm>
                  <a:prstGeom prst="line">
                    <a:avLst/>
                  </a:prstGeom>
                  <a:ln w="12700" cmpd="sng">
                    <a:solidFill>
                      <a:srgbClr val="FDA97D"/>
                    </a:solidFill>
                  </a:ln>
                  <a:effectLst/>
                </p:spPr>
                <p:style>
                  <a:lnRef idx="2">
                    <a:schemeClr val="accent1"/>
                  </a:lnRef>
                  <a:fillRef idx="0">
                    <a:schemeClr val="accent1"/>
                  </a:fillRef>
                  <a:effectRef idx="1">
                    <a:schemeClr val="accent1"/>
                  </a:effectRef>
                  <a:fontRef idx="minor">
                    <a:schemeClr val="tx1"/>
                  </a:fontRef>
                </p:style>
              </p:cxnSp>
              <p:cxnSp>
                <p:nvCxnSpPr>
                  <p:cNvPr id="227" name="Straight Connector 222">
                    <a:extLst>
                      <a:ext uri="{FF2B5EF4-FFF2-40B4-BE49-F238E27FC236}">
                        <a16:creationId xmlns:a16="http://schemas.microsoft.com/office/drawing/2014/main" id="{A2328296-0EFC-4B26-AC42-29DC4AE33548}"/>
                      </a:ext>
                    </a:extLst>
                  </p:cNvPr>
                  <p:cNvCxnSpPr/>
                  <p:nvPr/>
                </p:nvCxnSpPr>
                <p:spPr>
                  <a:xfrm rot="16200000">
                    <a:off x="2655375" y="3260726"/>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136" name="Group 131">
                  <a:extLst>
                    <a:ext uri="{FF2B5EF4-FFF2-40B4-BE49-F238E27FC236}">
                      <a16:creationId xmlns:a16="http://schemas.microsoft.com/office/drawing/2014/main" id="{720CEE14-8D37-4534-9032-E6AA247CA6EE}"/>
                    </a:ext>
                  </a:extLst>
                </p:cNvPr>
                <p:cNvGrpSpPr/>
                <p:nvPr/>
              </p:nvGrpSpPr>
              <p:grpSpPr>
                <a:xfrm>
                  <a:off x="2765425" y="3889375"/>
                  <a:ext cx="72000" cy="72000"/>
                  <a:chOff x="2619375" y="3260725"/>
                  <a:chExt cx="72000" cy="72000"/>
                </a:xfrm>
              </p:grpSpPr>
              <p:cxnSp>
                <p:nvCxnSpPr>
                  <p:cNvPr id="224" name="Straight Connector 219">
                    <a:extLst>
                      <a:ext uri="{FF2B5EF4-FFF2-40B4-BE49-F238E27FC236}">
                        <a16:creationId xmlns:a16="http://schemas.microsoft.com/office/drawing/2014/main" id="{A5330460-4735-48DF-AD65-E7B03B872E2C}"/>
                      </a:ext>
                    </a:extLst>
                  </p:cNvPr>
                  <p:cNvCxnSpPr/>
                  <p:nvPr/>
                </p:nvCxnSpPr>
                <p:spPr>
                  <a:xfrm>
                    <a:off x="2655375" y="3260725"/>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25" name="Straight Connector 220">
                    <a:extLst>
                      <a:ext uri="{FF2B5EF4-FFF2-40B4-BE49-F238E27FC236}">
                        <a16:creationId xmlns:a16="http://schemas.microsoft.com/office/drawing/2014/main" id="{F9C3FAB5-CEC6-4BC3-8F45-A660BE83E6BF}"/>
                      </a:ext>
                    </a:extLst>
                  </p:cNvPr>
                  <p:cNvCxnSpPr/>
                  <p:nvPr/>
                </p:nvCxnSpPr>
                <p:spPr>
                  <a:xfrm rot="16200000">
                    <a:off x="2655375" y="3260726"/>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137" name="Group 132">
                  <a:extLst>
                    <a:ext uri="{FF2B5EF4-FFF2-40B4-BE49-F238E27FC236}">
                      <a16:creationId xmlns:a16="http://schemas.microsoft.com/office/drawing/2014/main" id="{01159E97-AAF5-4550-A60F-FEB91CE95F73}"/>
                    </a:ext>
                  </a:extLst>
                </p:cNvPr>
                <p:cNvGrpSpPr/>
                <p:nvPr/>
              </p:nvGrpSpPr>
              <p:grpSpPr>
                <a:xfrm>
                  <a:off x="2743200" y="3889375"/>
                  <a:ext cx="72000" cy="72000"/>
                  <a:chOff x="2619375" y="3260725"/>
                  <a:chExt cx="72000" cy="72000"/>
                </a:xfrm>
              </p:grpSpPr>
              <p:cxnSp>
                <p:nvCxnSpPr>
                  <p:cNvPr id="222" name="Straight Connector 217">
                    <a:extLst>
                      <a:ext uri="{FF2B5EF4-FFF2-40B4-BE49-F238E27FC236}">
                        <a16:creationId xmlns:a16="http://schemas.microsoft.com/office/drawing/2014/main" id="{7E707F61-33CD-4A11-AAAF-44EB3F2F40AD}"/>
                      </a:ext>
                    </a:extLst>
                  </p:cNvPr>
                  <p:cNvCxnSpPr/>
                  <p:nvPr/>
                </p:nvCxnSpPr>
                <p:spPr>
                  <a:xfrm>
                    <a:off x="2655375" y="3260725"/>
                    <a:ext cx="0" cy="72000"/>
                  </a:xfrm>
                  <a:prstGeom prst="line">
                    <a:avLst/>
                  </a:prstGeom>
                  <a:ln w="12700" cmpd="sng">
                    <a:solidFill>
                      <a:srgbClr val="FDA97D"/>
                    </a:solidFill>
                  </a:ln>
                  <a:effectLst/>
                </p:spPr>
                <p:style>
                  <a:lnRef idx="2">
                    <a:schemeClr val="accent1"/>
                  </a:lnRef>
                  <a:fillRef idx="0">
                    <a:schemeClr val="accent1"/>
                  </a:fillRef>
                  <a:effectRef idx="1">
                    <a:schemeClr val="accent1"/>
                  </a:effectRef>
                  <a:fontRef idx="minor">
                    <a:schemeClr val="tx1"/>
                  </a:fontRef>
                </p:style>
              </p:cxnSp>
              <p:cxnSp>
                <p:nvCxnSpPr>
                  <p:cNvPr id="223" name="Straight Connector 218">
                    <a:extLst>
                      <a:ext uri="{FF2B5EF4-FFF2-40B4-BE49-F238E27FC236}">
                        <a16:creationId xmlns:a16="http://schemas.microsoft.com/office/drawing/2014/main" id="{40A5D5F4-992B-4D54-ABD5-2ACC198086EC}"/>
                      </a:ext>
                    </a:extLst>
                  </p:cNvPr>
                  <p:cNvCxnSpPr/>
                  <p:nvPr/>
                </p:nvCxnSpPr>
                <p:spPr>
                  <a:xfrm rot="16200000">
                    <a:off x="2655375" y="3260726"/>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138" name="Group 133">
                  <a:extLst>
                    <a:ext uri="{FF2B5EF4-FFF2-40B4-BE49-F238E27FC236}">
                      <a16:creationId xmlns:a16="http://schemas.microsoft.com/office/drawing/2014/main" id="{59F16994-3B44-4305-8451-0F257E05DA0C}"/>
                    </a:ext>
                  </a:extLst>
                </p:cNvPr>
                <p:cNvGrpSpPr/>
                <p:nvPr/>
              </p:nvGrpSpPr>
              <p:grpSpPr>
                <a:xfrm>
                  <a:off x="2708275" y="3835400"/>
                  <a:ext cx="72000" cy="72000"/>
                  <a:chOff x="2619375" y="3260725"/>
                  <a:chExt cx="72000" cy="72000"/>
                </a:xfrm>
              </p:grpSpPr>
              <p:cxnSp>
                <p:nvCxnSpPr>
                  <p:cNvPr id="220" name="Straight Connector 215">
                    <a:extLst>
                      <a:ext uri="{FF2B5EF4-FFF2-40B4-BE49-F238E27FC236}">
                        <a16:creationId xmlns:a16="http://schemas.microsoft.com/office/drawing/2014/main" id="{0556A0FB-F980-4572-B42A-25E7CBB02E5C}"/>
                      </a:ext>
                    </a:extLst>
                  </p:cNvPr>
                  <p:cNvCxnSpPr/>
                  <p:nvPr/>
                </p:nvCxnSpPr>
                <p:spPr>
                  <a:xfrm>
                    <a:off x="2655375" y="3260725"/>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21" name="Straight Connector 216">
                    <a:extLst>
                      <a:ext uri="{FF2B5EF4-FFF2-40B4-BE49-F238E27FC236}">
                        <a16:creationId xmlns:a16="http://schemas.microsoft.com/office/drawing/2014/main" id="{157F6696-9B7E-4A94-ABE0-DB09389D407F}"/>
                      </a:ext>
                    </a:extLst>
                  </p:cNvPr>
                  <p:cNvCxnSpPr/>
                  <p:nvPr/>
                </p:nvCxnSpPr>
                <p:spPr>
                  <a:xfrm rot="16200000">
                    <a:off x="2655375" y="3260726"/>
                    <a:ext cx="0" cy="72000"/>
                  </a:xfrm>
                  <a:prstGeom prst="line">
                    <a:avLst/>
                  </a:prstGeom>
                  <a:ln w="12700" cmpd="sng">
                    <a:solidFill>
                      <a:srgbClr val="FDA97D"/>
                    </a:solidFill>
                  </a:ln>
                  <a:effectLst/>
                </p:spPr>
                <p:style>
                  <a:lnRef idx="2">
                    <a:schemeClr val="accent1"/>
                  </a:lnRef>
                  <a:fillRef idx="0">
                    <a:schemeClr val="accent1"/>
                  </a:fillRef>
                  <a:effectRef idx="1">
                    <a:schemeClr val="accent1"/>
                  </a:effectRef>
                  <a:fontRef idx="minor">
                    <a:schemeClr val="tx1"/>
                  </a:fontRef>
                </p:style>
              </p:cxnSp>
            </p:grpSp>
            <p:grpSp>
              <p:nvGrpSpPr>
                <p:cNvPr id="139" name="Group 134">
                  <a:extLst>
                    <a:ext uri="{FF2B5EF4-FFF2-40B4-BE49-F238E27FC236}">
                      <a16:creationId xmlns:a16="http://schemas.microsoft.com/office/drawing/2014/main" id="{2844C67A-4DE9-4E8D-A1AB-125CA6BF7252}"/>
                    </a:ext>
                  </a:extLst>
                </p:cNvPr>
                <p:cNvGrpSpPr/>
                <p:nvPr/>
              </p:nvGrpSpPr>
              <p:grpSpPr>
                <a:xfrm>
                  <a:off x="2565400" y="3609975"/>
                  <a:ext cx="72000" cy="72000"/>
                  <a:chOff x="2619375" y="3260725"/>
                  <a:chExt cx="72000" cy="72000"/>
                </a:xfrm>
              </p:grpSpPr>
              <p:cxnSp>
                <p:nvCxnSpPr>
                  <p:cNvPr id="218" name="Straight Connector 213">
                    <a:extLst>
                      <a:ext uri="{FF2B5EF4-FFF2-40B4-BE49-F238E27FC236}">
                        <a16:creationId xmlns:a16="http://schemas.microsoft.com/office/drawing/2014/main" id="{7DE1FDB8-8858-4424-AC55-305709F3F4D6}"/>
                      </a:ext>
                    </a:extLst>
                  </p:cNvPr>
                  <p:cNvCxnSpPr/>
                  <p:nvPr/>
                </p:nvCxnSpPr>
                <p:spPr>
                  <a:xfrm>
                    <a:off x="2655375" y="3260725"/>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19" name="Straight Connector 214">
                    <a:extLst>
                      <a:ext uri="{FF2B5EF4-FFF2-40B4-BE49-F238E27FC236}">
                        <a16:creationId xmlns:a16="http://schemas.microsoft.com/office/drawing/2014/main" id="{64DAE227-D6CB-438D-AB60-72D6FC8AF2AF}"/>
                      </a:ext>
                    </a:extLst>
                  </p:cNvPr>
                  <p:cNvCxnSpPr/>
                  <p:nvPr/>
                </p:nvCxnSpPr>
                <p:spPr>
                  <a:xfrm rot="16200000">
                    <a:off x="2655375" y="3260726"/>
                    <a:ext cx="0" cy="72000"/>
                  </a:xfrm>
                  <a:prstGeom prst="line">
                    <a:avLst/>
                  </a:prstGeom>
                  <a:ln w="12700" cmpd="sng">
                    <a:solidFill>
                      <a:srgbClr val="FDA97D"/>
                    </a:solidFill>
                  </a:ln>
                  <a:effectLst/>
                </p:spPr>
                <p:style>
                  <a:lnRef idx="2">
                    <a:schemeClr val="accent1"/>
                  </a:lnRef>
                  <a:fillRef idx="0">
                    <a:schemeClr val="accent1"/>
                  </a:fillRef>
                  <a:effectRef idx="1">
                    <a:schemeClr val="accent1"/>
                  </a:effectRef>
                  <a:fontRef idx="minor">
                    <a:schemeClr val="tx1"/>
                  </a:fontRef>
                </p:style>
              </p:cxnSp>
            </p:grpSp>
            <p:grpSp>
              <p:nvGrpSpPr>
                <p:cNvPr id="140" name="Group 135">
                  <a:extLst>
                    <a:ext uri="{FF2B5EF4-FFF2-40B4-BE49-F238E27FC236}">
                      <a16:creationId xmlns:a16="http://schemas.microsoft.com/office/drawing/2014/main" id="{800A9AB3-73C6-4FBE-BFD5-8EB812A8415F}"/>
                    </a:ext>
                  </a:extLst>
                </p:cNvPr>
                <p:cNvGrpSpPr/>
                <p:nvPr/>
              </p:nvGrpSpPr>
              <p:grpSpPr>
                <a:xfrm>
                  <a:off x="2540000" y="3549650"/>
                  <a:ext cx="72000" cy="72000"/>
                  <a:chOff x="2619375" y="3260725"/>
                  <a:chExt cx="72000" cy="72000"/>
                </a:xfrm>
              </p:grpSpPr>
              <p:cxnSp>
                <p:nvCxnSpPr>
                  <p:cNvPr id="216" name="Straight Connector 211">
                    <a:extLst>
                      <a:ext uri="{FF2B5EF4-FFF2-40B4-BE49-F238E27FC236}">
                        <a16:creationId xmlns:a16="http://schemas.microsoft.com/office/drawing/2014/main" id="{760B794B-FFD9-4407-8457-9B542081DCF7}"/>
                      </a:ext>
                    </a:extLst>
                  </p:cNvPr>
                  <p:cNvCxnSpPr/>
                  <p:nvPr/>
                </p:nvCxnSpPr>
                <p:spPr>
                  <a:xfrm>
                    <a:off x="2655375" y="3260725"/>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17" name="Straight Connector 212">
                    <a:extLst>
                      <a:ext uri="{FF2B5EF4-FFF2-40B4-BE49-F238E27FC236}">
                        <a16:creationId xmlns:a16="http://schemas.microsoft.com/office/drawing/2014/main" id="{F11925DF-9998-49EF-93F3-A0F5A4C003E0}"/>
                      </a:ext>
                    </a:extLst>
                  </p:cNvPr>
                  <p:cNvCxnSpPr/>
                  <p:nvPr/>
                </p:nvCxnSpPr>
                <p:spPr>
                  <a:xfrm rot="16200000">
                    <a:off x="2655375" y="3260726"/>
                    <a:ext cx="0" cy="72000"/>
                  </a:xfrm>
                  <a:prstGeom prst="line">
                    <a:avLst/>
                  </a:prstGeom>
                  <a:ln w="12700" cmpd="sng">
                    <a:solidFill>
                      <a:srgbClr val="FDA97D"/>
                    </a:solidFill>
                  </a:ln>
                  <a:effectLst/>
                </p:spPr>
                <p:style>
                  <a:lnRef idx="2">
                    <a:schemeClr val="accent1"/>
                  </a:lnRef>
                  <a:fillRef idx="0">
                    <a:schemeClr val="accent1"/>
                  </a:fillRef>
                  <a:effectRef idx="1">
                    <a:schemeClr val="accent1"/>
                  </a:effectRef>
                  <a:fontRef idx="minor">
                    <a:schemeClr val="tx1"/>
                  </a:fontRef>
                </p:style>
              </p:cxnSp>
            </p:grpSp>
            <p:grpSp>
              <p:nvGrpSpPr>
                <p:cNvPr id="141" name="Group 136">
                  <a:extLst>
                    <a:ext uri="{FF2B5EF4-FFF2-40B4-BE49-F238E27FC236}">
                      <a16:creationId xmlns:a16="http://schemas.microsoft.com/office/drawing/2014/main" id="{90759373-DCD6-4DEC-895E-80A8286BD511}"/>
                    </a:ext>
                  </a:extLst>
                </p:cNvPr>
                <p:cNvGrpSpPr/>
                <p:nvPr/>
              </p:nvGrpSpPr>
              <p:grpSpPr>
                <a:xfrm>
                  <a:off x="2473325" y="3502025"/>
                  <a:ext cx="72000" cy="72000"/>
                  <a:chOff x="2619375" y="3260725"/>
                  <a:chExt cx="72000" cy="72000"/>
                </a:xfrm>
              </p:grpSpPr>
              <p:cxnSp>
                <p:nvCxnSpPr>
                  <p:cNvPr id="214" name="Straight Connector 209">
                    <a:extLst>
                      <a:ext uri="{FF2B5EF4-FFF2-40B4-BE49-F238E27FC236}">
                        <a16:creationId xmlns:a16="http://schemas.microsoft.com/office/drawing/2014/main" id="{6834F931-DD7F-47A8-8E21-CDCADF99A236}"/>
                      </a:ext>
                    </a:extLst>
                  </p:cNvPr>
                  <p:cNvCxnSpPr/>
                  <p:nvPr/>
                </p:nvCxnSpPr>
                <p:spPr>
                  <a:xfrm>
                    <a:off x="2655375" y="3260725"/>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15" name="Straight Connector 210">
                    <a:extLst>
                      <a:ext uri="{FF2B5EF4-FFF2-40B4-BE49-F238E27FC236}">
                        <a16:creationId xmlns:a16="http://schemas.microsoft.com/office/drawing/2014/main" id="{C6579A2B-28EB-435A-A5E9-3DBEC6CE72A3}"/>
                      </a:ext>
                    </a:extLst>
                  </p:cNvPr>
                  <p:cNvCxnSpPr/>
                  <p:nvPr/>
                </p:nvCxnSpPr>
                <p:spPr>
                  <a:xfrm rot="16200000">
                    <a:off x="2655375" y="3260726"/>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142" name="Group 137">
                  <a:extLst>
                    <a:ext uri="{FF2B5EF4-FFF2-40B4-BE49-F238E27FC236}">
                      <a16:creationId xmlns:a16="http://schemas.microsoft.com/office/drawing/2014/main" id="{61AC56E2-FDBF-44C7-9048-57A44D200BE4}"/>
                    </a:ext>
                  </a:extLst>
                </p:cNvPr>
                <p:cNvGrpSpPr/>
                <p:nvPr/>
              </p:nvGrpSpPr>
              <p:grpSpPr>
                <a:xfrm>
                  <a:off x="2501900" y="3502025"/>
                  <a:ext cx="72000" cy="72000"/>
                  <a:chOff x="2619375" y="3260725"/>
                  <a:chExt cx="72000" cy="72000"/>
                </a:xfrm>
              </p:grpSpPr>
              <p:cxnSp>
                <p:nvCxnSpPr>
                  <p:cNvPr id="212" name="Straight Connector 207">
                    <a:extLst>
                      <a:ext uri="{FF2B5EF4-FFF2-40B4-BE49-F238E27FC236}">
                        <a16:creationId xmlns:a16="http://schemas.microsoft.com/office/drawing/2014/main" id="{307CB528-12B6-450C-9DB9-12B18B68650C}"/>
                      </a:ext>
                    </a:extLst>
                  </p:cNvPr>
                  <p:cNvCxnSpPr/>
                  <p:nvPr/>
                </p:nvCxnSpPr>
                <p:spPr>
                  <a:xfrm>
                    <a:off x="2655375" y="3260725"/>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13" name="Straight Connector 208">
                    <a:extLst>
                      <a:ext uri="{FF2B5EF4-FFF2-40B4-BE49-F238E27FC236}">
                        <a16:creationId xmlns:a16="http://schemas.microsoft.com/office/drawing/2014/main" id="{84C7A28A-F39D-40FD-9928-BDD46950EF74}"/>
                      </a:ext>
                    </a:extLst>
                  </p:cNvPr>
                  <p:cNvCxnSpPr/>
                  <p:nvPr/>
                </p:nvCxnSpPr>
                <p:spPr>
                  <a:xfrm rot="16200000">
                    <a:off x="2655375" y="3260726"/>
                    <a:ext cx="0" cy="72000"/>
                  </a:xfrm>
                  <a:prstGeom prst="line">
                    <a:avLst/>
                  </a:prstGeom>
                  <a:ln w="12700" cmpd="sng">
                    <a:solidFill>
                      <a:srgbClr val="FDA97D"/>
                    </a:solidFill>
                  </a:ln>
                  <a:effectLst/>
                </p:spPr>
                <p:style>
                  <a:lnRef idx="2">
                    <a:schemeClr val="accent1"/>
                  </a:lnRef>
                  <a:fillRef idx="0">
                    <a:schemeClr val="accent1"/>
                  </a:fillRef>
                  <a:effectRef idx="1">
                    <a:schemeClr val="accent1"/>
                  </a:effectRef>
                  <a:fontRef idx="minor">
                    <a:schemeClr val="tx1"/>
                  </a:fontRef>
                </p:style>
              </p:cxnSp>
            </p:grpSp>
            <p:grpSp>
              <p:nvGrpSpPr>
                <p:cNvPr id="143" name="Group 138">
                  <a:extLst>
                    <a:ext uri="{FF2B5EF4-FFF2-40B4-BE49-F238E27FC236}">
                      <a16:creationId xmlns:a16="http://schemas.microsoft.com/office/drawing/2014/main" id="{B5EF8E0A-D660-4CEE-88B3-31A73C8C9BF9}"/>
                    </a:ext>
                  </a:extLst>
                </p:cNvPr>
                <p:cNvGrpSpPr/>
                <p:nvPr/>
              </p:nvGrpSpPr>
              <p:grpSpPr>
                <a:xfrm>
                  <a:off x="2454275" y="3502025"/>
                  <a:ext cx="72000" cy="72000"/>
                  <a:chOff x="2619375" y="3260725"/>
                  <a:chExt cx="72000" cy="72000"/>
                </a:xfrm>
              </p:grpSpPr>
              <p:cxnSp>
                <p:nvCxnSpPr>
                  <p:cNvPr id="210" name="Straight Connector 205">
                    <a:extLst>
                      <a:ext uri="{FF2B5EF4-FFF2-40B4-BE49-F238E27FC236}">
                        <a16:creationId xmlns:a16="http://schemas.microsoft.com/office/drawing/2014/main" id="{1D11DDF8-AE1A-424A-824B-D56E9F2D27CB}"/>
                      </a:ext>
                    </a:extLst>
                  </p:cNvPr>
                  <p:cNvCxnSpPr/>
                  <p:nvPr/>
                </p:nvCxnSpPr>
                <p:spPr>
                  <a:xfrm>
                    <a:off x="2655375" y="3260725"/>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11" name="Straight Connector 206">
                    <a:extLst>
                      <a:ext uri="{FF2B5EF4-FFF2-40B4-BE49-F238E27FC236}">
                        <a16:creationId xmlns:a16="http://schemas.microsoft.com/office/drawing/2014/main" id="{8E526E55-AAC0-4D0A-9AFE-73EB60DD934D}"/>
                      </a:ext>
                    </a:extLst>
                  </p:cNvPr>
                  <p:cNvCxnSpPr/>
                  <p:nvPr/>
                </p:nvCxnSpPr>
                <p:spPr>
                  <a:xfrm rot="16200000">
                    <a:off x="2655375" y="3260726"/>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144" name="Group 139">
                  <a:extLst>
                    <a:ext uri="{FF2B5EF4-FFF2-40B4-BE49-F238E27FC236}">
                      <a16:creationId xmlns:a16="http://schemas.microsoft.com/office/drawing/2014/main" id="{5FCB6F74-3FF2-4A7D-B6B0-58AD0208B85F}"/>
                    </a:ext>
                  </a:extLst>
                </p:cNvPr>
                <p:cNvGrpSpPr/>
                <p:nvPr/>
              </p:nvGrpSpPr>
              <p:grpSpPr>
                <a:xfrm>
                  <a:off x="2413000" y="3422650"/>
                  <a:ext cx="72000" cy="72000"/>
                  <a:chOff x="2619375" y="3260725"/>
                  <a:chExt cx="72000" cy="72000"/>
                </a:xfrm>
              </p:grpSpPr>
              <p:cxnSp>
                <p:nvCxnSpPr>
                  <p:cNvPr id="208" name="Straight Connector 203">
                    <a:extLst>
                      <a:ext uri="{FF2B5EF4-FFF2-40B4-BE49-F238E27FC236}">
                        <a16:creationId xmlns:a16="http://schemas.microsoft.com/office/drawing/2014/main" id="{4EACB062-38BA-4E8A-A708-F5F990A9286A}"/>
                      </a:ext>
                    </a:extLst>
                  </p:cNvPr>
                  <p:cNvCxnSpPr/>
                  <p:nvPr/>
                </p:nvCxnSpPr>
                <p:spPr>
                  <a:xfrm>
                    <a:off x="2655375" y="3260725"/>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09" name="Straight Connector 204">
                    <a:extLst>
                      <a:ext uri="{FF2B5EF4-FFF2-40B4-BE49-F238E27FC236}">
                        <a16:creationId xmlns:a16="http://schemas.microsoft.com/office/drawing/2014/main" id="{6E0EDF70-F974-4A0F-B742-05ED47B9EA78}"/>
                      </a:ext>
                    </a:extLst>
                  </p:cNvPr>
                  <p:cNvCxnSpPr/>
                  <p:nvPr/>
                </p:nvCxnSpPr>
                <p:spPr>
                  <a:xfrm rot="16200000">
                    <a:off x="2655375" y="3260726"/>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145" name="Group 140">
                  <a:extLst>
                    <a:ext uri="{FF2B5EF4-FFF2-40B4-BE49-F238E27FC236}">
                      <a16:creationId xmlns:a16="http://schemas.microsoft.com/office/drawing/2014/main" id="{D9C955E7-86B8-4ADF-A1DD-4CC3466884DB}"/>
                    </a:ext>
                  </a:extLst>
                </p:cNvPr>
                <p:cNvGrpSpPr/>
                <p:nvPr/>
              </p:nvGrpSpPr>
              <p:grpSpPr>
                <a:xfrm>
                  <a:off x="2378075" y="3422650"/>
                  <a:ext cx="72000" cy="72000"/>
                  <a:chOff x="2619375" y="3260725"/>
                  <a:chExt cx="72000" cy="72000"/>
                </a:xfrm>
              </p:grpSpPr>
              <p:cxnSp>
                <p:nvCxnSpPr>
                  <p:cNvPr id="206" name="Straight Connector 201">
                    <a:extLst>
                      <a:ext uri="{FF2B5EF4-FFF2-40B4-BE49-F238E27FC236}">
                        <a16:creationId xmlns:a16="http://schemas.microsoft.com/office/drawing/2014/main" id="{9E19FB68-00FD-4363-B045-FD657B657C8D}"/>
                      </a:ext>
                    </a:extLst>
                  </p:cNvPr>
                  <p:cNvCxnSpPr/>
                  <p:nvPr/>
                </p:nvCxnSpPr>
                <p:spPr>
                  <a:xfrm>
                    <a:off x="2655375" y="3260725"/>
                    <a:ext cx="0" cy="72000"/>
                  </a:xfrm>
                  <a:prstGeom prst="line">
                    <a:avLst/>
                  </a:prstGeom>
                  <a:ln w="12700" cmpd="sng">
                    <a:solidFill>
                      <a:srgbClr val="FDA97D"/>
                    </a:solidFill>
                  </a:ln>
                  <a:effectLst/>
                </p:spPr>
                <p:style>
                  <a:lnRef idx="2">
                    <a:schemeClr val="accent1"/>
                  </a:lnRef>
                  <a:fillRef idx="0">
                    <a:schemeClr val="accent1"/>
                  </a:fillRef>
                  <a:effectRef idx="1">
                    <a:schemeClr val="accent1"/>
                  </a:effectRef>
                  <a:fontRef idx="minor">
                    <a:schemeClr val="tx1"/>
                  </a:fontRef>
                </p:style>
              </p:cxnSp>
              <p:cxnSp>
                <p:nvCxnSpPr>
                  <p:cNvPr id="207" name="Straight Connector 202">
                    <a:extLst>
                      <a:ext uri="{FF2B5EF4-FFF2-40B4-BE49-F238E27FC236}">
                        <a16:creationId xmlns:a16="http://schemas.microsoft.com/office/drawing/2014/main" id="{26B0B0CB-0CD3-4100-B69D-325079429828}"/>
                      </a:ext>
                    </a:extLst>
                  </p:cNvPr>
                  <p:cNvCxnSpPr/>
                  <p:nvPr/>
                </p:nvCxnSpPr>
                <p:spPr>
                  <a:xfrm rot="16200000">
                    <a:off x="2655375" y="3260726"/>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146" name="Group 141">
                  <a:extLst>
                    <a:ext uri="{FF2B5EF4-FFF2-40B4-BE49-F238E27FC236}">
                      <a16:creationId xmlns:a16="http://schemas.microsoft.com/office/drawing/2014/main" id="{4C2F351A-2129-488A-A63D-17EB55FF50B4}"/>
                    </a:ext>
                  </a:extLst>
                </p:cNvPr>
                <p:cNvGrpSpPr/>
                <p:nvPr/>
              </p:nvGrpSpPr>
              <p:grpSpPr>
                <a:xfrm>
                  <a:off x="2352675" y="3368675"/>
                  <a:ext cx="72000" cy="72000"/>
                  <a:chOff x="2619375" y="3260725"/>
                  <a:chExt cx="72000" cy="72000"/>
                </a:xfrm>
              </p:grpSpPr>
              <p:cxnSp>
                <p:nvCxnSpPr>
                  <p:cNvPr id="204" name="Straight Connector 199">
                    <a:extLst>
                      <a:ext uri="{FF2B5EF4-FFF2-40B4-BE49-F238E27FC236}">
                        <a16:creationId xmlns:a16="http://schemas.microsoft.com/office/drawing/2014/main" id="{6F680FD9-C1A2-4EBF-BE40-16CF61A7BEB8}"/>
                      </a:ext>
                    </a:extLst>
                  </p:cNvPr>
                  <p:cNvCxnSpPr/>
                  <p:nvPr/>
                </p:nvCxnSpPr>
                <p:spPr>
                  <a:xfrm>
                    <a:off x="2655375" y="3260725"/>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05" name="Straight Connector 200">
                    <a:extLst>
                      <a:ext uri="{FF2B5EF4-FFF2-40B4-BE49-F238E27FC236}">
                        <a16:creationId xmlns:a16="http://schemas.microsoft.com/office/drawing/2014/main" id="{F81C1A81-38FD-495F-8E23-D32DEE583399}"/>
                      </a:ext>
                    </a:extLst>
                  </p:cNvPr>
                  <p:cNvCxnSpPr/>
                  <p:nvPr/>
                </p:nvCxnSpPr>
                <p:spPr>
                  <a:xfrm rot="16200000">
                    <a:off x="2655375" y="3260726"/>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147" name="Group 142">
                  <a:extLst>
                    <a:ext uri="{FF2B5EF4-FFF2-40B4-BE49-F238E27FC236}">
                      <a16:creationId xmlns:a16="http://schemas.microsoft.com/office/drawing/2014/main" id="{7D1C45C8-611B-4AA3-8405-97045E05F42F}"/>
                    </a:ext>
                  </a:extLst>
                </p:cNvPr>
                <p:cNvGrpSpPr/>
                <p:nvPr/>
              </p:nvGrpSpPr>
              <p:grpSpPr>
                <a:xfrm>
                  <a:off x="2305050" y="3260725"/>
                  <a:ext cx="72000" cy="72000"/>
                  <a:chOff x="2619375" y="3260725"/>
                  <a:chExt cx="72000" cy="72000"/>
                </a:xfrm>
              </p:grpSpPr>
              <p:cxnSp>
                <p:nvCxnSpPr>
                  <p:cNvPr id="202" name="Straight Connector 197">
                    <a:extLst>
                      <a:ext uri="{FF2B5EF4-FFF2-40B4-BE49-F238E27FC236}">
                        <a16:creationId xmlns:a16="http://schemas.microsoft.com/office/drawing/2014/main" id="{FBFC77E7-56C5-4972-B8D8-570DC161E7AB}"/>
                      </a:ext>
                    </a:extLst>
                  </p:cNvPr>
                  <p:cNvCxnSpPr/>
                  <p:nvPr/>
                </p:nvCxnSpPr>
                <p:spPr>
                  <a:xfrm>
                    <a:off x="2655375" y="3260725"/>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03" name="Straight Connector 198">
                    <a:extLst>
                      <a:ext uri="{FF2B5EF4-FFF2-40B4-BE49-F238E27FC236}">
                        <a16:creationId xmlns:a16="http://schemas.microsoft.com/office/drawing/2014/main" id="{17D1979F-FE9F-48BE-9875-C0CDA2C54C02}"/>
                      </a:ext>
                    </a:extLst>
                  </p:cNvPr>
                  <p:cNvCxnSpPr/>
                  <p:nvPr/>
                </p:nvCxnSpPr>
                <p:spPr>
                  <a:xfrm rot="16200000">
                    <a:off x="2655375" y="3260726"/>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148" name="Group 143">
                  <a:extLst>
                    <a:ext uri="{FF2B5EF4-FFF2-40B4-BE49-F238E27FC236}">
                      <a16:creationId xmlns:a16="http://schemas.microsoft.com/office/drawing/2014/main" id="{3B5AABE3-C7AC-493A-936B-3A7AD62D2850}"/>
                    </a:ext>
                  </a:extLst>
                </p:cNvPr>
                <p:cNvGrpSpPr/>
                <p:nvPr/>
              </p:nvGrpSpPr>
              <p:grpSpPr>
                <a:xfrm>
                  <a:off x="2289175" y="3260725"/>
                  <a:ext cx="72000" cy="72000"/>
                  <a:chOff x="2619375" y="3260725"/>
                  <a:chExt cx="72000" cy="72000"/>
                </a:xfrm>
              </p:grpSpPr>
              <p:cxnSp>
                <p:nvCxnSpPr>
                  <p:cNvPr id="200" name="Straight Connector 195">
                    <a:extLst>
                      <a:ext uri="{FF2B5EF4-FFF2-40B4-BE49-F238E27FC236}">
                        <a16:creationId xmlns:a16="http://schemas.microsoft.com/office/drawing/2014/main" id="{EFC08BF9-A032-4710-B2DD-8A679F5F4591}"/>
                      </a:ext>
                    </a:extLst>
                  </p:cNvPr>
                  <p:cNvCxnSpPr/>
                  <p:nvPr/>
                </p:nvCxnSpPr>
                <p:spPr>
                  <a:xfrm>
                    <a:off x="2655375" y="3260725"/>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01" name="Straight Connector 196">
                    <a:extLst>
                      <a:ext uri="{FF2B5EF4-FFF2-40B4-BE49-F238E27FC236}">
                        <a16:creationId xmlns:a16="http://schemas.microsoft.com/office/drawing/2014/main" id="{E827D7E5-6F67-4291-8694-002229E2C0A2}"/>
                      </a:ext>
                    </a:extLst>
                  </p:cNvPr>
                  <p:cNvCxnSpPr/>
                  <p:nvPr/>
                </p:nvCxnSpPr>
                <p:spPr>
                  <a:xfrm rot="16200000">
                    <a:off x="2655375" y="3260726"/>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149" name="Group 144">
                  <a:extLst>
                    <a:ext uri="{FF2B5EF4-FFF2-40B4-BE49-F238E27FC236}">
                      <a16:creationId xmlns:a16="http://schemas.microsoft.com/office/drawing/2014/main" id="{67CD69DE-4709-4B4D-82BE-D737411D300B}"/>
                    </a:ext>
                  </a:extLst>
                </p:cNvPr>
                <p:cNvGrpSpPr/>
                <p:nvPr/>
              </p:nvGrpSpPr>
              <p:grpSpPr>
                <a:xfrm>
                  <a:off x="2257425" y="3181350"/>
                  <a:ext cx="72000" cy="72000"/>
                  <a:chOff x="2619375" y="3260725"/>
                  <a:chExt cx="72000" cy="72000"/>
                </a:xfrm>
              </p:grpSpPr>
              <p:cxnSp>
                <p:nvCxnSpPr>
                  <p:cNvPr id="198" name="Straight Connector 193">
                    <a:extLst>
                      <a:ext uri="{FF2B5EF4-FFF2-40B4-BE49-F238E27FC236}">
                        <a16:creationId xmlns:a16="http://schemas.microsoft.com/office/drawing/2014/main" id="{2D04AEB2-DB7C-43A7-8425-7587BD83BB78}"/>
                      </a:ext>
                    </a:extLst>
                  </p:cNvPr>
                  <p:cNvCxnSpPr/>
                  <p:nvPr/>
                </p:nvCxnSpPr>
                <p:spPr>
                  <a:xfrm>
                    <a:off x="2655375" y="3260725"/>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99" name="Straight Connector 194">
                    <a:extLst>
                      <a:ext uri="{FF2B5EF4-FFF2-40B4-BE49-F238E27FC236}">
                        <a16:creationId xmlns:a16="http://schemas.microsoft.com/office/drawing/2014/main" id="{71C7A377-7904-4D25-8151-72AF93E93BA9}"/>
                      </a:ext>
                    </a:extLst>
                  </p:cNvPr>
                  <p:cNvCxnSpPr/>
                  <p:nvPr/>
                </p:nvCxnSpPr>
                <p:spPr>
                  <a:xfrm rot="16200000">
                    <a:off x="2655375" y="3260726"/>
                    <a:ext cx="0" cy="72000"/>
                  </a:xfrm>
                  <a:prstGeom prst="line">
                    <a:avLst/>
                  </a:prstGeom>
                  <a:ln w="12700" cmpd="sng">
                    <a:solidFill>
                      <a:srgbClr val="FDA97D"/>
                    </a:solidFill>
                  </a:ln>
                  <a:effectLst/>
                </p:spPr>
                <p:style>
                  <a:lnRef idx="2">
                    <a:schemeClr val="accent1"/>
                  </a:lnRef>
                  <a:fillRef idx="0">
                    <a:schemeClr val="accent1"/>
                  </a:fillRef>
                  <a:effectRef idx="1">
                    <a:schemeClr val="accent1"/>
                  </a:effectRef>
                  <a:fontRef idx="minor">
                    <a:schemeClr val="tx1"/>
                  </a:fontRef>
                </p:style>
              </p:cxnSp>
            </p:grpSp>
            <p:grpSp>
              <p:nvGrpSpPr>
                <p:cNvPr id="150" name="Group 145">
                  <a:extLst>
                    <a:ext uri="{FF2B5EF4-FFF2-40B4-BE49-F238E27FC236}">
                      <a16:creationId xmlns:a16="http://schemas.microsoft.com/office/drawing/2014/main" id="{7434756B-4C1E-4CD9-8CE9-4B72B30778DE}"/>
                    </a:ext>
                  </a:extLst>
                </p:cNvPr>
                <p:cNvGrpSpPr/>
                <p:nvPr/>
              </p:nvGrpSpPr>
              <p:grpSpPr>
                <a:xfrm>
                  <a:off x="2232025" y="3048000"/>
                  <a:ext cx="72000" cy="72000"/>
                  <a:chOff x="2619375" y="3260725"/>
                  <a:chExt cx="72000" cy="72000"/>
                </a:xfrm>
              </p:grpSpPr>
              <p:cxnSp>
                <p:nvCxnSpPr>
                  <p:cNvPr id="196" name="Straight Connector 191">
                    <a:extLst>
                      <a:ext uri="{FF2B5EF4-FFF2-40B4-BE49-F238E27FC236}">
                        <a16:creationId xmlns:a16="http://schemas.microsoft.com/office/drawing/2014/main" id="{DF0B20EC-6964-4E53-A704-D43AC63295DD}"/>
                      </a:ext>
                    </a:extLst>
                  </p:cNvPr>
                  <p:cNvCxnSpPr/>
                  <p:nvPr/>
                </p:nvCxnSpPr>
                <p:spPr>
                  <a:xfrm>
                    <a:off x="2655375" y="3260725"/>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97" name="Straight Connector 192">
                    <a:extLst>
                      <a:ext uri="{FF2B5EF4-FFF2-40B4-BE49-F238E27FC236}">
                        <a16:creationId xmlns:a16="http://schemas.microsoft.com/office/drawing/2014/main" id="{49F8F0A9-2106-4B70-BB93-687716BA6265}"/>
                      </a:ext>
                    </a:extLst>
                  </p:cNvPr>
                  <p:cNvCxnSpPr/>
                  <p:nvPr/>
                </p:nvCxnSpPr>
                <p:spPr>
                  <a:xfrm rot="16200000">
                    <a:off x="2655375" y="3260726"/>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151" name="Group 146">
                  <a:extLst>
                    <a:ext uri="{FF2B5EF4-FFF2-40B4-BE49-F238E27FC236}">
                      <a16:creationId xmlns:a16="http://schemas.microsoft.com/office/drawing/2014/main" id="{53FC6B39-8C3E-4403-9A79-0B648C3748E8}"/>
                    </a:ext>
                  </a:extLst>
                </p:cNvPr>
                <p:cNvGrpSpPr/>
                <p:nvPr/>
              </p:nvGrpSpPr>
              <p:grpSpPr>
                <a:xfrm>
                  <a:off x="2197100" y="3013075"/>
                  <a:ext cx="72000" cy="72000"/>
                  <a:chOff x="2619375" y="3260725"/>
                  <a:chExt cx="72000" cy="72000"/>
                </a:xfrm>
              </p:grpSpPr>
              <p:cxnSp>
                <p:nvCxnSpPr>
                  <p:cNvPr id="194" name="Straight Connector 189">
                    <a:extLst>
                      <a:ext uri="{FF2B5EF4-FFF2-40B4-BE49-F238E27FC236}">
                        <a16:creationId xmlns:a16="http://schemas.microsoft.com/office/drawing/2014/main" id="{D169D7C0-A1C0-4C10-9ACC-E5DDA60FA580}"/>
                      </a:ext>
                    </a:extLst>
                  </p:cNvPr>
                  <p:cNvCxnSpPr/>
                  <p:nvPr/>
                </p:nvCxnSpPr>
                <p:spPr>
                  <a:xfrm>
                    <a:off x="2655375" y="3260725"/>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95" name="Straight Connector 190">
                    <a:extLst>
                      <a:ext uri="{FF2B5EF4-FFF2-40B4-BE49-F238E27FC236}">
                        <a16:creationId xmlns:a16="http://schemas.microsoft.com/office/drawing/2014/main" id="{F830067B-5585-4649-ABB7-EF365FBFFCFB}"/>
                      </a:ext>
                    </a:extLst>
                  </p:cNvPr>
                  <p:cNvCxnSpPr/>
                  <p:nvPr/>
                </p:nvCxnSpPr>
                <p:spPr>
                  <a:xfrm rot="16200000">
                    <a:off x="2655375" y="3260726"/>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152" name="Group 147">
                  <a:extLst>
                    <a:ext uri="{FF2B5EF4-FFF2-40B4-BE49-F238E27FC236}">
                      <a16:creationId xmlns:a16="http://schemas.microsoft.com/office/drawing/2014/main" id="{4FF08EFA-4714-4311-AC52-1B169BB26218}"/>
                    </a:ext>
                  </a:extLst>
                </p:cNvPr>
                <p:cNvGrpSpPr/>
                <p:nvPr/>
              </p:nvGrpSpPr>
              <p:grpSpPr>
                <a:xfrm>
                  <a:off x="2181225" y="2981325"/>
                  <a:ext cx="72000" cy="72000"/>
                  <a:chOff x="2619375" y="3260725"/>
                  <a:chExt cx="72000" cy="72000"/>
                </a:xfrm>
              </p:grpSpPr>
              <p:cxnSp>
                <p:nvCxnSpPr>
                  <p:cNvPr id="192" name="Straight Connector 187">
                    <a:extLst>
                      <a:ext uri="{FF2B5EF4-FFF2-40B4-BE49-F238E27FC236}">
                        <a16:creationId xmlns:a16="http://schemas.microsoft.com/office/drawing/2014/main" id="{995A6609-D00C-4D82-8AB0-BC9ADA2104CF}"/>
                      </a:ext>
                    </a:extLst>
                  </p:cNvPr>
                  <p:cNvCxnSpPr/>
                  <p:nvPr/>
                </p:nvCxnSpPr>
                <p:spPr>
                  <a:xfrm>
                    <a:off x="2655375" y="3260725"/>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93" name="Straight Connector 188">
                    <a:extLst>
                      <a:ext uri="{FF2B5EF4-FFF2-40B4-BE49-F238E27FC236}">
                        <a16:creationId xmlns:a16="http://schemas.microsoft.com/office/drawing/2014/main" id="{7A17F4AF-550E-4D4D-9222-B3A490A668DB}"/>
                      </a:ext>
                    </a:extLst>
                  </p:cNvPr>
                  <p:cNvCxnSpPr/>
                  <p:nvPr/>
                </p:nvCxnSpPr>
                <p:spPr>
                  <a:xfrm rot="16200000">
                    <a:off x="2655375" y="3260726"/>
                    <a:ext cx="0" cy="72000"/>
                  </a:xfrm>
                  <a:prstGeom prst="line">
                    <a:avLst/>
                  </a:prstGeom>
                  <a:ln w="12700" cmpd="sng">
                    <a:solidFill>
                      <a:srgbClr val="FDA97D"/>
                    </a:solidFill>
                  </a:ln>
                  <a:effectLst/>
                </p:spPr>
                <p:style>
                  <a:lnRef idx="2">
                    <a:schemeClr val="accent1"/>
                  </a:lnRef>
                  <a:fillRef idx="0">
                    <a:schemeClr val="accent1"/>
                  </a:fillRef>
                  <a:effectRef idx="1">
                    <a:schemeClr val="accent1"/>
                  </a:effectRef>
                  <a:fontRef idx="minor">
                    <a:schemeClr val="tx1"/>
                  </a:fontRef>
                </p:style>
              </p:cxnSp>
            </p:grpSp>
            <p:grpSp>
              <p:nvGrpSpPr>
                <p:cNvPr id="153" name="Group 148">
                  <a:extLst>
                    <a:ext uri="{FF2B5EF4-FFF2-40B4-BE49-F238E27FC236}">
                      <a16:creationId xmlns:a16="http://schemas.microsoft.com/office/drawing/2014/main" id="{0E9063C6-C36C-41C8-B090-18A16E2A52A0}"/>
                    </a:ext>
                  </a:extLst>
                </p:cNvPr>
                <p:cNvGrpSpPr/>
                <p:nvPr/>
              </p:nvGrpSpPr>
              <p:grpSpPr>
                <a:xfrm>
                  <a:off x="2136775" y="2816225"/>
                  <a:ext cx="72000" cy="72000"/>
                  <a:chOff x="2619375" y="3260725"/>
                  <a:chExt cx="72000" cy="72000"/>
                </a:xfrm>
              </p:grpSpPr>
              <p:cxnSp>
                <p:nvCxnSpPr>
                  <p:cNvPr id="190" name="Straight Connector 185">
                    <a:extLst>
                      <a:ext uri="{FF2B5EF4-FFF2-40B4-BE49-F238E27FC236}">
                        <a16:creationId xmlns:a16="http://schemas.microsoft.com/office/drawing/2014/main" id="{A3B903A5-DCC3-4030-9D31-43DACC692B78}"/>
                      </a:ext>
                    </a:extLst>
                  </p:cNvPr>
                  <p:cNvCxnSpPr/>
                  <p:nvPr/>
                </p:nvCxnSpPr>
                <p:spPr>
                  <a:xfrm>
                    <a:off x="2655375" y="3260725"/>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91" name="Straight Connector 186">
                    <a:extLst>
                      <a:ext uri="{FF2B5EF4-FFF2-40B4-BE49-F238E27FC236}">
                        <a16:creationId xmlns:a16="http://schemas.microsoft.com/office/drawing/2014/main" id="{CC1D436D-394D-4A44-BCCD-F2097C069614}"/>
                      </a:ext>
                    </a:extLst>
                  </p:cNvPr>
                  <p:cNvCxnSpPr/>
                  <p:nvPr/>
                </p:nvCxnSpPr>
                <p:spPr>
                  <a:xfrm rot="16200000">
                    <a:off x="2655375" y="3260726"/>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154" name="Group 149">
                  <a:extLst>
                    <a:ext uri="{FF2B5EF4-FFF2-40B4-BE49-F238E27FC236}">
                      <a16:creationId xmlns:a16="http://schemas.microsoft.com/office/drawing/2014/main" id="{11773DBA-B3EE-4027-8E36-719410BDDC77}"/>
                    </a:ext>
                  </a:extLst>
                </p:cNvPr>
                <p:cNvGrpSpPr/>
                <p:nvPr/>
              </p:nvGrpSpPr>
              <p:grpSpPr>
                <a:xfrm>
                  <a:off x="2044700" y="2654300"/>
                  <a:ext cx="72000" cy="72000"/>
                  <a:chOff x="2619375" y="3260725"/>
                  <a:chExt cx="72000" cy="72000"/>
                </a:xfrm>
              </p:grpSpPr>
              <p:cxnSp>
                <p:nvCxnSpPr>
                  <p:cNvPr id="188" name="Straight Connector 183">
                    <a:extLst>
                      <a:ext uri="{FF2B5EF4-FFF2-40B4-BE49-F238E27FC236}">
                        <a16:creationId xmlns:a16="http://schemas.microsoft.com/office/drawing/2014/main" id="{236A54F1-71A2-4076-B1F1-786D9F1552D1}"/>
                      </a:ext>
                    </a:extLst>
                  </p:cNvPr>
                  <p:cNvCxnSpPr/>
                  <p:nvPr/>
                </p:nvCxnSpPr>
                <p:spPr>
                  <a:xfrm>
                    <a:off x="2655375" y="3260725"/>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89" name="Straight Connector 184">
                    <a:extLst>
                      <a:ext uri="{FF2B5EF4-FFF2-40B4-BE49-F238E27FC236}">
                        <a16:creationId xmlns:a16="http://schemas.microsoft.com/office/drawing/2014/main" id="{E659DDDB-1532-4D45-AD94-9B4BB2EAA64C}"/>
                      </a:ext>
                    </a:extLst>
                  </p:cNvPr>
                  <p:cNvCxnSpPr/>
                  <p:nvPr/>
                </p:nvCxnSpPr>
                <p:spPr>
                  <a:xfrm rot="16200000">
                    <a:off x="2655375" y="3260726"/>
                    <a:ext cx="0" cy="72000"/>
                  </a:xfrm>
                  <a:prstGeom prst="line">
                    <a:avLst/>
                  </a:prstGeom>
                  <a:ln w="12700" cmpd="sng">
                    <a:solidFill>
                      <a:srgbClr val="FDA97D"/>
                    </a:solidFill>
                  </a:ln>
                  <a:effectLst/>
                </p:spPr>
                <p:style>
                  <a:lnRef idx="2">
                    <a:schemeClr val="accent1"/>
                  </a:lnRef>
                  <a:fillRef idx="0">
                    <a:schemeClr val="accent1"/>
                  </a:fillRef>
                  <a:effectRef idx="1">
                    <a:schemeClr val="accent1"/>
                  </a:effectRef>
                  <a:fontRef idx="minor">
                    <a:schemeClr val="tx1"/>
                  </a:fontRef>
                </p:style>
              </p:cxnSp>
            </p:grpSp>
            <p:grpSp>
              <p:nvGrpSpPr>
                <p:cNvPr id="155" name="Group 150">
                  <a:extLst>
                    <a:ext uri="{FF2B5EF4-FFF2-40B4-BE49-F238E27FC236}">
                      <a16:creationId xmlns:a16="http://schemas.microsoft.com/office/drawing/2014/main" id="{A9689D91-99CA-4033-B20D-5472B468CFAB}"/>
                    </a:ext>
                  </a:extLst>
                </p:cNvPr>
                <p:cNvGrpSpPr/>
                <p:nvPr/>
              </p:nvGrpSpPr>
              <p:grpSpPr>
                <a:xfrm>
                  <a:off x="1933575" y="2282825"/>
                  <a:ext cx="72000" cy="72000"/>
                  <a:chOff x="2619375" y="3260725"/>
                  <a:chExt cx="72000" cy="72000"/>
                </a:xfrm>
              </p:grpSpPr>
              <p:cxnSp>
                <p:nvCxnSpPr>
                  <p:cNvPr id="186" name="Straight Connector 181">
                    <a:extLst>
                      <a:ext uri="{FF2B5EF4-FFF2-40B4-BE49-F238E27FC236}">
                        <a16:creationId xmlns:a16="http://schemas.microsoft.com/office/drawing/2014/main" id="{54B689B5-C00F-4B9A-9586-084C94713E65}"/>
                      </a:ext>
                    </a:extLst>
                  </p:cNvPr>
                  <p:cNvCxnSpPr/>
                  <p:nvPr/>
                </p:nvCxnSpPr>
                <p:spPr>
                  <a:xfrm>
                    <a:off x="2655375" y="3260725"/>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87" name="Straight Connector 182">
                    <a:extLst>
                      <a:ext uri="{FF2B5EF4-FFF2-40B4-BE49-F238E27FC236}">
                        <a16:creationId xmlns:a16="http://schemas.microsoft.com/office/drawing/2014/main" id="{0632A208-F99B-4EAD-BA25-C246959B474C}"/>
                      </a:ext>
                    </a:extLst>
                  </p:cNvPr>
                  <p:cNvCxnSpPr/>
                  <p:nvPr/>
                </p:nvCxnSpPr>
                <p:spPr>
                  <a:xfrm rot="16200000">
                    <a:off x="2655375" y="3260726"/>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156" name="Group 151">
                  <a:extLst>
                    <a:ext uri="{FF2B5EF4-FFF2-40B4-BE49-F238E27FC236}">
                      <a16:creationId xmlns:a16="http://schemas.microsoft.com/office/drawing/2014/main" id="{5F1D18B8-CFF0-4330-9FA0-F459DAC75845}"/>
                    </a:ext>
                  </a:extLst>
                </p:cNvPr>
                <p:cNvGrpSpPr/>
                <p:nvPr/>
              </p:nvGrpSpPr>
              <p:grpSpPr>
                <a:xfrm>
                  <a:off x="1898650" y="2254250"/>
                  <a:ext cx="72000" cy="72000"/>
                  <a:chOff x="2619375" y="3260725"/>
                  <a:chExt cx="72000" cy="72000"/>
                </a:xfrm>
              </p:grpSpPr>
              <p:cxnSp>
                <p:nvCxnSpPr>
                  <p:cNvPr id="184" name="Straight Connector 179">
                    <a:extLst>
                      <a:ext uri="{FF2B5EF4-FFF2-40B4-BE49-F238E27FC236}">
                        <a16:creationId xmlns:a16="http://schemas.microsoft.com/office/drawing/2014/main" id="{F58355B7-89B6-439F-AF8C-574019560E23}"/>
                      </a:ext>
                    </a:extLst>
                  </p:cNvPr>
                  <p:cNvCxnSpPr/>
                  <p:nvPr/>
                </p:nvCxnSpPr>
                <p:spPr>
                  <a:xfrm>
                    <a:off x="2655375" y="3260725"/>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85" name="Straight Connector 180">
                    <a:extLst>
                      <a:ext uri="{FF2B5EF4-FFF2-40B4-BE49-F238E27FC236}">
                        <a16:creationId xmlns:a16="http://schemas.microsoft.com/office/drawing/2014/main" id="{813AB308-0FD1-49FF-98DA-F6184C38A4F8}"/>
                      </a:ext>
                    </a:extLst>
                  </p:cNvPr>
                  <p:cNvCxnSpPr/>
                  <p:nvPr/>
                </p:nvCxnSpPr>
                <p:spPr>
                  <a:xfrm rot="16200000">
                    <a:off x="2655375" y="3260726"/>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157" name="Group 152">
                  <a:extLst>
                    <a:ext uri="{FF2B5EF4-FFF2-40B4-BE49-F238E27FC236}">
                      <a16:creationId xmlns:a16="http://schemas.microsoft.com/office/drawing/2014/main" id="{806E89D1-9C33-4DD3-BE89-91CCC76D1E47}"/>
                    </a:ext>
                  </a:extLst>
                </p:cNvPr>
                <p:cNvGrpSpPr/>
                <p:nvPr/>
              </p:nvGrpSpPr>
              <p:grpSpPr>
                <a:xfrm>
                  <a:off x="1866900" y="2200275"/>
                  <a:ext cx="72000" cy="72000"/>
                  <a:chOff x="2619375" y="3260725"/>
                  <a:chExt cx="72000" cy="72000"/>
                </a:xfrm>
              </p:grpSpPr>
              <p:cxnSp>
                <p:nvCxnSpPr>
                  <p:cNvPr id="182" name="Straight Connector 177">
                    <a:extLst>
                      <a:ext uri="{FF2B5EF4-FFF2-40B4-BE49-F238E27FC236}">
                        <a16:creationId xmlns:a16="http://schemas.microsoft.com/office/drawing/2014/main" id="{F451AEA7-BBD6-48E1-BFA0-4EEF5E589AE2}"/>
                      </a:ext>
                    </a:extLst>
                  </p:cNvPr>
                  <p:cNvCxnSpPr/>
                  <p:nvPr/>
                </p:nvCxnSpPr>
                <p:spPr>
                  <a:xfrm>
                    <a:off x="2655375" y="3260725"/>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83" name="Straight Connector 178">
                    <a:extLst>
                      <a:ext uri="{FF2B5EF4-FFF2-40B4-BE49-F238E27FC236}">
                        <a16:creationId xmlns:a16="http://schemas.microsoft.com/office/drawing/2014/main" id="{5E7297F6-F641-4B01-AAD0-2CB3BEFE2924}"/>
                      </a:ext>
                    </a:extLst>
                  </p:cNvPr>
                  <p:cNvCxnSpPr/>
                  <p:nvPr/>
                </p:nvCxnSpPr>
                <p:spPr>
                  <a:xfrm rot="16200000">
                    <a:off x="2655375" y="3260726"/>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158" name="Group 153">
                  <a:extLst>
                    <a:ext uri="{FF2B5EF4-FFF2-40B4-BE49-F238E27FC236}">
                      <a16:creationId xmlns:a16="http://schemas.microsoft.com/office/drawing/2014/main" id="{B56456B4-DDA8-46C5-BB8B-1655C6553A02}"/>
                    </a:ext>
                  </a:extLst>
                </p:cNvPr>
                <p:cNvGrpSpPr/>
                <p:nvPr/>
              </p:nvGrpSpPr>
              <p:grpSpPr>
                <a:xfrm>
                  <a:off x="1831975" y="2114550"/>
                  <a:ext cx="72000" cy="72000"/>
                  <a:chOff x="2619375" y="3260725"/>
                  <a:chExt cx="72000" cy="72000"/>
                </a:xfrm>
              </p:grpSpPr>
              <p:cxnSp>
                <p:nvCxnSpPr>
                  <p:cNvPr id="180" name="Straight Connector 175">
                    <a:extLst>
                      <a:ext uri="{FF2B5EF4-FFF2-40B4-BE49-F238E27FC236}">
                        <a16:creationId xmlns:a16="http://schemas.microsoft.com/office/drawing/2014/main" id="{EC46323F-3DF6-4036-A7DA-B0C552783B66}"/>
                      </a:ext>
                    </a:extLst>
                  </p:cNvPr>
                  <p:cNvCxnSpPr/>
                  <p:nvPr/>
                </p:nvCxnSpPr>
                <p:spPr>
                  <a:xfrm>
                    <a:off x="2655375" y="3260725"/>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81" name="Straight Connector 176">
                    <a:extLst>
                      <a:ext uri="{FF2B5EF4-FFF2-40B4-BE49-F238E27FC236}">
                        <a16:creationId xmlns:a16="http://schemas.microsoft.com/office/drawing/2014/main" id="{F0C4092C-1E92-4AAA-86A2-171870A97E87}"/>
                      </a:ext>
                    </a:extLst>
                  </p:cNvPr>
                  <p:cNvCxnSpPr/>
                  <p:nvPr/>
                </p:nvCxnSpPr>
                <p:spPr>
                  <a:xfrm rot="16200000">
                    <a:off x="2655375" y="3260726"/>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159" name="Group 154">
                  <a:extLst>
                    <a:ext uri="{FF2B5EF4-FFF2-40B4-BE49-F238E27FC236}">
                      <a16:creationId xmlns:a16="http://schemas.microsoft.com/office/drawing/2014/main" id="{8C9021E7-CDE8-457E-89C9-2F92A8FC67B6}"/>
                    </a:ext>
                  </a:extLst>
                </p:cNvPr>
                <p:cNvGrpSpPr/>
                <p:nvPr/>
              </p:nvGrpSpPr>
              <p:grpSpPr>
                <a:xfrm>
                  <a:off x="1800225" y="2117725"/>
                  <a:ext cx="72000" cy="72000"/>
                  <a:chOff x="2619375" y="3260725"/>
                  <a:chExt cx="72000" cy="72000"/>
                </a:xfrm>
              </p:grpSpPr>
              <p:cxnSp>
                <p:nvCxnSpPr>
                  <p:cNvPr id="178" name="Straight Connector 173">
                    <a:extLst>
                      <a:ext uri="{FF2B5EF4-FFF2-40B4-BE49-F238E27FC236}">
                        <a16:creationId xmlns:a16="http://schemas.microsoft.com/office/drawing/2014/main" id="{7E8E8942-EB0C-490F-8B7A-EAD55FDA14F4}"/>
                      </a:ext>
                    </a:extLst>
                  </p:cNvPr>
                  <p:cNvCxnSpPr/>
                  <p:nvPr/>
                </p:nvCxnSpPr>
                <p:spPr>
                  <a:xfrm>
                    <a:off x="2655375" y="3260725"/>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79" name="Straight Connector 174">
                    <a:extLst>
                      <a:ext uri="{FF2B5EF4-FFF2-40B4-BE49-F238E27FC236}">
                        <a16:creationId xmlns:a16="http://schemas.microsoft.com/office/drawing/2014/main" id="{686D9CDE-51F4-4808-B1E8-26752F11FD80}"/>
                      </a:ext>
                    </a:extLst>
                  </p:cNvPr>
                  <p:cNvCxnSpPr/>
                  <p:nvPr/>
                </p:nvCxnSpPr>
                <p:spPr>
                  <a:xfrm rot="16200000">
                    <a:off x="2655375" y="3260726"/>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160" name="Group 155">
                  <a:extLst>
                    <a:ext uri="{FF2B5EF4-FFF2-40B4-BE49-F238E27FC236}">
                      <a16:creationId xmlns:a16="http://schemas.microsoft.com/office/drawing/2014/main" id="{82CFF1C1-8F8C-4B11-B832-F5BA3D46AF53}"/>
                    </a:ext>
                  </a:extLst>
                </p:cNvPr>
                <p:cNvGrpSpPr/>
                <p:nvPr/>
              </p:nvGrpSpPr>
              <p:grpSpPr>
                <a:xfrm>
                  <a:off x="1784350" y="2066925"/>
                  <a:ext cx="72000" cy="72000"/>
                  <a:chOff x="2619375" y="3260725"/>
                  <a:chExt cx="72000" cy="72000"/>
                </a:xfrm>
              </p:grpSpPr>
              <p:cxnSp>
                <p:nvCxnSpPr>
                  <p:cNvPr id="176" name="Straight Connector 171">
                    <a:extLst>
                      <a:ext uri="{FF2B5EF4-FFF2-40B4-BE49-F238E27FC236}">
                        <a16:creationId xmlns:a16="http://schemas.microsoft.com/office/drawing/2014/main" id="{03E24393-B7A7-4B43-B5F3-80498328F094}"/>
                      </a:ext>
                    </a:extLst>
                  </p:cNvPr>
                  <p:cNvCxnSpPr/>
                  <p:nvPr/>
                </p:nvCxnSpPr>
                <p:spPr>
                  <a:xfrm>
                    <a:off x="2655375" y="3260725"/>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77" name="Straight Connector 172">
                    <a:extLst>
                      <a:ext uri="{FF2B5EF4-FFF2-40B4-BE49-F238E27FC236}">
                        <a16:creationId xmlns:a16="http://schemas.microsoft.com/office/drawing/2014/main" id="{38F92882-F074-4E89-9CB3-C53A664AD27B}"/>
                      </a:ext>
                    </a:extLst>
                  </p:cNvPr>
                  <p:cNvCxnSpPr/>
                  <p:nvPr/>
                </p:nvCxnSpPr>
                <p:spPr>
                  <a:xfrm rot="16200000">
                    <a:off x="2655375" y="3260726"/>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161" name="Group 156">
                  <a:extLst>
                    <a:ext uri="{FF2B5EF4-FFF2-40B4-BE49-F238E27FC236}">
                      <a16:creationId xmlns:a16="http://schemas.microsoft.com/office/drawing/2014/main" id="{16130B9B-DC6A-444F-8E88-28479534FB8F}"/>
                    </a:ext>
                  </a:extLst>
                </p:cNvPr>
                <p:cNvGrpSpPr/>
                <p:nvPr/>
              </p:nvGrpSpPr>
              <p:grpSpPr>
                <a:xfrm>
                  <a:off x="1711325" y="1835150"/>
                  <a:ext cx="72000" cy="72000"/>
                  <a:chOff x="2619375" y="3260725"/>
                  <a:chExt cx="72000" cy="72000"/>
                </a:xfrm>
              </p:grpSpPr>
              <p:cxnSp>
                <p:nvCxnSpPr>
                  <p:cNvPr id="174" name="Straight Connector 169">
                    <a:extLst>
                      <a:ext uri="{FF2B5EF4-FFF2-40B4-BE49-F238E27FC236}">
                        <a16:creationId xmlns:a16="http://schemas.microsoft.com/office/drawing/2014/main" id="{4545F498-A214-4730-9076-4EED972E16D9}"/>
                      </a:ext>
                    </a:extLst>
                  </p:cNvPr>
                  <p:cNvCxnSpPr/>
                  <p:nvPr/>
                </p:nvCxnSpPr>
                <p:spPr>
                  <a:xfrm>
                    <a:off x="2655375" y="3260725"/>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75" name="Straight Connector 170">
                    <a:extLst>
                      <a:ext uri="{FF2B5EF4-FFF2-40B4-BE49-F238E27FC236}">
                        <a16:creationId xmlns:a16="http://schemas.microsoft.com/office/drawing/2014/main" id="{9D20D3F1-BCFF-49A1-9738-5FA9023C3C5A}"/>
                      </a:ext>
                    </a:extLst>
                  </p:cNvPr>
                  <p:cNvCxnSpPr/>
                  <p:nvPr/>
                </p:nvCxnSpPr>
                <p:spPr>
                  <a:xfrm rot="16200000">
                    <a:off x="2655375" y="3260726"/>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162" name="Group 157">
                  <a:extLst>
                    <a:ext uri="{FF2B5EF4-FFF2-40B4-BE49-F238E27FC236}">
                      <a16:creationId xmlns:a16="http://schemas.microsoft.com/office/drawing/2014/main" id="{0E2DBAC6-5F1E-490D-827C-D05C012BD595}"/>
                    </a:ext>
                  </a:extLst>
                </p:cNvPr>
                <p:cNvGrpSpPr/>
                <p:nvPr/>
              </p:nvGrpSpPr>
              <p:grpSpPr>
                <a:xfrm>
                  <a:off x="1666875" y="1689100"/>
                  <a:ext cx="72000" cy="72000"/>
                  <a:chOff x="2619375" y="3260725"/>
                  <a:chExt cx="72000" cy="72000"/>
                </a:xfrm>
              </p:grpSpPr>
              <p:cxnSp>
                <p:nvCxnSpPr>
                  <p:cNvPr id="172" name="Straight Connector 167">
                    <a:extLst>
                      <a:ext uri="{FF2B5EF4-FFF2-40B4-BE49-F238E27FC236}">
                        <a16:creationId xmlns:a16="http://schemas.microsoft.com/office/drawing/2014/main" id="{0EDDBA61-82BB-4786-B906-036FF5F44325}"/>
                      </a:ext>
                    </a:extLst>
                  </p:cNvPr>
                  <p:cNvCxnSpPr/>
                  <p:nvPr/>
                </p:nvCxnSpPr>
                <p:spPr>
                  <a:xfrm>
                    <a:off x="2655375" y="3260725"/>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73" name="Straight Connector 168">
                    <a:extLst>
                      <a:ext uri="{FF2B5EF4-FFF2-40B4-BE49-F238E27FC236}">
                        <a16:creationId xmlns:a16="http://schemas.microsoft.com/office/drawing/2014/main" id="{3829B27D-0162-42FE-9780-80ED5E78C301}"/>
                      </a:ext>
                    </a:extLst>
                  </p:cNvPr>
                  <p:cNvCxnSpPr/>
                  <p:nvPr/>
                </p:nvCxnSpPr>
                <p:spPr>
                  <a:xfrm rot="16200000">
                    <a:off x="2655375" y="3260726"/>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163" name="Group 158">
                  <a:extLst>
                    <a:ext uri="{FF2B5EF4-FFF2-40B4-BE49-F238E27FC236}">
                      <a16:creationId xmlns:a16="http://schemas.microsoft.com/office/drawing/2014/main" id="{19784160-0E53-42E8-B257-3E0536F31C62}"/>
                    </a:ext>
                  </a:extLst>
                </p:cNvPr>
                <p:cNvGrpSpPr/>
                <p:nvPr/>
              </p:nvGrpSpPr>
              <p:grpSpPr>
                <a:xfrm>
                  <a:off x="1638300" y="1498600"/>
                  <a:ext cx="72000" cy="72000"/>
                  <a:chOff x="2619375" y="3260725"/>
                  <a:chExt cx="72000" cy="72000"/>
                </a:xfrm>
              </p:grpSpPr>
              <p:cxnSp>
                <p:nvCxnSpPr>
                  <p:cNvPr id="170" name="Straight Connector 165">
                    <a:extLst>
                      <a:ext uri="{FF2B5EF4-FFF2-40B4-BE49-F238E27FC236}">
                        <a16:creationId xmlns:a16="http://schemas.microsoft.com/office/drawing/2014/main" id="{19D6851A-DD40-4C76-A2E6-FA08CEC1F81D}"/>
                      </a:ext>
                    </a:extLst>
                  </p:cNvPr>
                  <p:cNvCxnSpPr/>
                  <p:nvPr/>
                </p:nvCxnSpPr>
                <p:spPr>
                  <a:xfrm>
                    <a:off x="2655375" y="3260725"/>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71" name="Straight Connector 166">
                    <a:extLst>
                      <a:ext uri="{FF2B5EF4-FFF2-40B4-BE49-F238E27FC236}">
                        <a16:creationId xmlns:a16="http://schemas.microsoft.com/office/drawing/2014/main" id="{614532FF-875F-4F2E-A535-D2697F30C907}"/>
                      </a:ext>
                    </a:extLst>
                  </p:cNvPr>
                  <p:cNvCxnSpPr/>
                  <p:nvPr/>
                </p:nvCxnSpPr>
                <p:spPr>
                  <a:xfrm rot="16200000">
                    <a:off x="2655375" y="3260726"/>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164" name="Group 159">
                  <a:extLst>
                    <a:ext uri="{FF2B5EF4-FFF2-40B4-BE49-F238E27FC236}">
                      <a16:creationId xmlns:a16="http://schemas.microsoft.com/office/drawing/2014/main" id="{9045D747-366E-455A-8111-1B36603DB6DE}"/>
                    </a:ext>
                  </a:extLst>
                </p:cNvPr>
                <p:cNvGrpSpPr/>
                <p:nvPr/>
              </p:nvGrpSpPr>
              <p:grpSpPr>
                <a:xfrm>
                  <a:off x="1600200" y="1292225"/>
                  <a:ext cx="72000" cy="72000"/>
                  <a:chOff x="2619375" y="3260725"/>
                  <a:chExt cx="72000" cy="72000"/>
                </a:xfrm>
              </p:grpSpPr>
              <p:cxnSp>
                <p:nvCxnSpPr>
                  <p:cNvPr id="168" name="Straight Connector 163">
                    <a:extLst>
                      <a:ext uri="{FF2B5EF4-FFF2-40B4-BE49-F238E27FC236}">
                        <a16:creationId xmlns:a16="http://schemas.microsoft.com/office/drawing/2014/main" id="{13126321-1417-4CAF-AFF1-567D215B122A}"/>
                      </a:ext>
                    </a:extLst>
                  </p:cNvPr>
                  <p:cNvCxnSpPr/>
                  <p:nvPr/>
                </p:nvCxnSpPr>
                <p:spPr>
                  <a:xfrm>
                    <a:off x="2655375" y="3260725"/>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69" name="Straight Connector 164">
                    <a:extLst>
                      <a:ext uri="{FF2B5EF4-FFF2-40B4-BE49-F238E27FC236}">
                        <a16:creationId xmlns:a16="http://schemas.microsoft.com/office/drawing/2014/main" id="{724E57A6-3FAA-4C74-A50A-F7FC341984B4}"/>
                      </a:ext>
                    </a:extLst>
                  </p:cNvPr>
                  <p:cNvCxnSpPr/>
                  <p:nvPr/>
                </p:nvCxnSpPr>
                <p:spPr>
                  <a:xfrm rot="16200000">
                    <a:off x="2655375" y="3260726"/>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165" name="Group 160">
                  <a:extLst>
                    <a:ext uri="{FF2B5EF4-FFF2-40B4-BE49-F238E27FC236}">
                      <a16:creationId xmlns:a16="http://schemas.microsoft.com/office/drawing/2014/main" id="{25F63892-3CA8-4031-B437-81EA9FEF7D0A}"/>
                    </a:ext>
                  </a:extLst>
                </p:cNvPr>
                <p:cNvGrpSpPr/>
                <p:nvPr/>
              </p:nvGrpSpPr>
              <p:grpSpPr>
                <a:xfrm>
                  <a:off x="1498600" y="1016000"/>
                  <a:ext cx="72000" cy="72000"/>
                  <a:chOff x="2619375" y="3260725"/>
                  <a:chExt cx="72000" cy="72000"/>
                </a:xfrm>
              </p:grpSpPr>
              <p:cxnSp>
                <p:nvCxnSpPr>
                  <p:cNvPr id="166" name="Straight Connector 161">
                    <a:extLst>
                      <a:ext uri="{FF2B5EF4-FFF2-40B4-BE49-F238E27FC236}">
                        <a16:creationId xmlns:a16="http://schemas.microsoft.com/office/drawing/2014/main" id="{A2560A99-B238-4A72-92C4-540198C4FDB8}"/>
                      </a:ext>
                    </a:extLst>
                  </p:cNvPr>
                  <p:cNvCxnSpPr/>
                  <p:nvPr/>
                </p:nvCxnSpPr>
                <p:spPr>
                  <a:xfrm>
                    <a:off x="2655375" y="3260725"/>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67" name="Straight Connector 162">
                    <a:extLst>
                      <a:ext uri="{FF2B5EF4-FFF2-40B4-BE49-F238E27FC236}">
                        <a16:creationId xmlns:a16="http://schemas.microsoft.com/office/drawing/2014/main" id="{F283553B-C7D0-4EB0-9DAC-88126CA4043C}"/>
                      </a:ext>
                    </a:extLst>
                  </p:cNvPr>
                  <p:cNvCxnSpPr/>
                  <p:nvPr/>
                </p:nvCxnSpPr>
                <p:spPr>
                  <a:xfrm rot="16200000">
                    <a:off x="2655375" y="3260726"/>
                    <a:ext cx="0" cy="72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grpSp>
        <p:grpSp>
          <p:nvGrpSpPr>
            <p:cNvPr id="12" name="Group 7">
              <a:extLst>
                <a:ext uri="{FF2B5EF4-FFF2-40B4-BE49-F238E27FC236}">
                  <a16:creationId xmlns:a16="http://schemas.microsoft.com/office/drawing/2014/main" id="{8BFB6790-F8CB-4395-8947-333C1F37B5D9}"/>
                </a:ext>
              </a:extLst>
            </p:cNvPr>
            <p:cNvGrpSpPr/>
            <p:nvPr/>
          </p:nvGrpSpPr>
          <p:grpSpPr>
            <a:xfrm>
              <a:off x="7216186" y="1349450"/>
              <a:ext cx="1722918" cy="3809846"/>
              <a:chOff x="1495425" y="1019175"/>
              <a:chExt cx="1616260" cy="3952876"/>
            </a:xfrm>
          </p:grpSpPr>
          <p:sp>
            <p:nvSpPr>
              <p:cNvPr id="73" name="Freeform 77">
                <a:extLst>
                  <a:ext uri="{FF2B5EF4-FFF2-40B4-BE49-F238E27FC236}">
                    <a16:creationId xmlns:a16="http://schemas.microsoft.com/office/drawing/2014/main" id="{73A639A2-BA5B-4A8D-A966-16FA28AE3B63}"/>
                  </a:ext>
                </a:extLst>
              </p:cNvPr>
              <p:cNvSpPr/>
              <p:nvPr/>
            </p:nvSpPr>
            <p:spPr>
              <a:xfrm>
                <a:off x="1530535" y="1050923"/>
                <a:ext cx="1581150" cy="3921128"/>
              </a:xfrm>
              <a:custGeom>
                <a:avLst/>
                <a:gdLst>
                  <a:gd name="connsiteX0" fmla="*/ 1778000 w 1781175"/>
                  <a:gd name="connsiteY0" fmla="*/ 3317875 h 3317875"/>
                  <a:gd name="connsiteX1" fmla="*/ 1781175 w 1781175"/>
                  <a:gd name="connsiteY1" fmla="*/ 2952750 h 3317875"/>
                  <a:gd name="connsiteX2" fmla="*/ 1568450 w 1781175"/>
                  <a:gd name="connsiteY2" fmla="*/ 2952750 h 3317875"/>
                  <a:gd name="connsiteX3" fmla="*/ 1571625 w 1781175"/>
                  <a:gd name="connsiteY3" fmla="*/ 2832100 h 3317875"/>
                  <a:gd name="connsiteX4" fmla="*/ 1508125 w 1781175"/>
                  <a:gd name="connsiteY4" fmla="*/ 2832100 h 3317875"/>
                  <a:gd name="connsiteX5" fmla="*/ 1511300 w 1781175"/>
                  <a:gd name="connsiteY5" fmla="*/ 2717800 h 3317875"/>
                  <a:gd name="connsiteX6" fmla="*/ 1292225 w 1781175"/>
                  <a:gd name="connsiteY6" fmla="*/ 2720975 h 3317875"/>
                  <a:gd name="connsiteX7" fmla="*/ 1295400 w 1781175"/>
                  <a:gd name="connsiteY7" fmla="*/ 2625725 h 3317875"/>
                  <a:gd name="connsiteX8" fmla="*/ 1162050 w 1781175"/>
                  <a:gd name="connsiteY8" fmla="*/ 2625725 h 3317875"/>
                  <a:gd name="connsiteX9" fmla="*/ 1162050 w 1781175"/>
                  <a:gd name="connsiteY9" fmla="*/ 2540000 h 3317875"/>
                  <a:gd name="connsiteX10" fmla="*/ 1035050 w 1781175"/>
                  <a:gd name="connsiteY10" fmla="*/ 2536825 h 3317875"/>
                  <a:gd name="connsiteX11" fmla="*/ 1038225 w 1781175"/>
                  <a:gd name="connsiteY11" fmla="*/ 2463800 h 3317875"/>
                  <a:gd name="connsiteX12" fmla="*/ 987425 w 1781175"/>
                  <a:gd name="connsiteY12" fmla="*/ 2463800 h 3317875"/>
                  <a:gd name="connsiteX13" fmla="*/ 990600 w 1781175"/>
                  <a:gd name="connsiteY13" fmla="*/ 2387600 h 3317875"/>
                  <a:gd name="connsiteX14" fmla="*/ 933450 w 1781175"/>
                  <a:gd name="connsiteY14" fmla="*/ 2387600 h 3317875"/>
                  <a:gd name="connsiteX15" fmla="*/ 936625 w 1781175"/>
                  <a:gd name="connsiteY15" fmla="*/ 2305050 h 3317875"/>
                  <a:gd name="connsiteX16" fmla="*/ 892175 w 1781175"/>
                  <a:gd name="connsiteY16" fmla="*/ 2305050 h 3317875"/>
                  <a:gd name="connsiteX17" fmla="*/ 898525 w 1781175"/>
                  <a:gd name="connsiteY17" fmla="*/ 2238375 h 3317875"/>
                  <a:gd name="connsiteX18" fmla="*/ 679450 w 1781175"/>
                  <a:gd name="connsiteY18" fmla="*/ 2263775 h 3317875"/>
                  <a:gd name="connsiteX19" fmla="*/ 885825 w 1781175"/>
                  <a:gd name="connsiteY19" fmla="*/ 2238375 h 3317875"/>
                  <a:gd name="connsiteX20" fmla="*/ 889000 w 1781175"/>
                  <a:gd name="connsiteY20" fmla="*/ 2089150 h 3317875"/>
                  <a:gd name="connsiteX21" fmla="*/ 806450 w 1781175"/>
                  <a:gd name="connsiteY21" fmla="*/ 2085975 h 3317875"/>
                  <a:gd name="connsiteX22" fmla="*/ 812800 w 1781175"/>
                  <a:gd name="connsiteY22" fmla="*/ 2016125 h 3317875"/>
                  <a:gd name="connsiteX23" fmla="*/ 765175 w 1781175"/>
                  <a:gd name="connsiteY23" fmla="*/ 2012950 h 3317875"/>
                  <a:gd name="connsiteX24" fmla="*/ 774700 w 1781175"/>
                  <a:gd name="connsiteY24" fmla="*/ 1876425 h 3317875"/>
                  <a:gd name="connsiteX25" fmla="*/ 746125 w 1781175"/>
                  <a:gd name="connsiteY25" fmla="*/ 1873250 h 3317875"/>
                  <a:gd name="connsiteX26" fmla="*/ 749300 w 1781175"/>
                  <a:gd name="connsiteY26" fmla="*/ 1733550 h 3317875"/>
                  <a:gd name="connsiteX27" fmla="*/ 749300 w 1781175"/>
                  <a:gd name="connsiteY27" fmla="*/ 1733550 h 3317875"/>
                  <a:gd name="connsiteX28" fmla="*/ 749300 w 1781175"/>
                  <a:gd name="connsiteY28" fmla="*/ 1733550 h 3317875"/>
                  <a:gd name="connsiteX29" fmla="*/ 349250 w 1781175"/>
                  <a:gd name="connsiteY29" fmla="*/ 1854200 h 3317875"/>
                  <a:gd name="connsiteX30" fmla="*/ 727075 w 1781175"/>
                  <a:gd name="connsiteY30" fmla="*/ 1736725 h 3317875"/>
                  <a:gd name="connsiteX31" fmla="*/ 730250 w 1781175"/>
                  <a:gd name="connsiteY31" fmla="*/ 1666875 h 3317875"/>
                  <a:gd name="connsiteX32" fmla="*/ 339725 w 1781175"/>
                  <a:gd name="connsiteY32" fmla="*/ 1724025 h 3317875"/>
                  <a:gd name="connsiteX33" fmla="*/ 717550 w 1781175"/>
                  <a:gd name="connsiteY33" fmla="*/ 1666875 h 3317875"/>
                  <a:gd name="connsiteX34" fmla="*/ 717550 w 1781175"/>
                  <a:gd name="connsiteY34" fmla="*/ 1603375 h 3317875"/>
                  <a:gd name="connsiteX35" fmla="*/ 368300 w 1781175"/>
                  <a:gd name="connsiteY35" fmla="*/ 1625600 h 3317875"/>
                  <a:gd name="connsiteX36" fmla="*/ 711200 w 1781175"/>
                  <a:gd name="connsiteY36" fmla="*/ 1600200 h 3317875"/>
                  <a:gd name="connsiteX37" fmla="*/ 711200 w 1781175"/>
                  <a:gd name="connsiteY37" fmla="*/ 1600200 h 3317875"/>
                  <a:gd name="connsiteX38" fmla="*/ 711200 w 1781175"/>
                  <a:gd name="connsiteY38" fmla="*/ 1600200 h 3317875"/>
                  <a:gd name="connsiteX39" fmla="*/ 889000 w 1781175"/>
                  <a:gd name="connsiteY39" fmla="*/ 1571625 h 3317875"/>
                  <a:gd name="connsiteX40" fmla="*/ 714375 w 1781175"/>
                  <a:gd name="connsiteY40" fmla="*/ 1581150 h 3317875"/>
                  <a:gd name="connsiteX41" fmla="*/ 377825 w 1781175"/>
                  <a:gd name="connsiteY41" fmla="*/ 1606550 h 3317875"/>
                  <a:gd name="connsiteX42" fmla="*/ 698500 w 1781175"/>
                  <a:gd name="connsiteY42" fmla="*/ 1581150 h 3317875"/>
                  <a:gd name="connsiteX43" fmla="*/ 701675 w 1781175"/>
                  <a:gd name="connsiteY43" fmla="*/ 1482725 h 3317875"/>
                  <a:gd name="connsiteX44" fmla="*/ 663575 w 1781175"/>
                  <a:gd name="connsiteY44" fmla="*/ 1476375 h 3317875"/>
                  <a:gd name="connsiteX45" fmla="*/ 669925 w 1781175"/>
                  <a:gd name="connsiteY45" fmla="*/ 1406525 h 3317875"/>
                  <a:gd name="connsiteX46" fmla="*/ 609600 w 1781175"/>
                  <a:gd name="connsiteY46" fmla="*/ 1400175 h 3317875"/>
                  <a:gd name="connsiteX47" fmla="*/ 615950 w 1781175"/>
                  <a:gd name="connsiteY47" fmla="*/ 1323975 h 3317875"/>
                  <a:gd name="connsiteX48" fmla="*/ 168275 w 1781175"/>
                  <a:gd name="connsiteY48" fmla="*/ 1400175 h 3317875"/>
                  <a:gd name="connsiteX49" fmla="*/ 600075 w 1781175"/>
                  <a:gd name="connsiteY49" fmla="*/ 1323975 h 3317875"/>
                  <a:gd name="connsiteX50" fmla="*/ 609600 w 1781175"/>
                  <a:gd name="connsiteY50" fmla="*/ 1273175 h 3317875"/>
                  <a:gd name="connsiteX51" fmla="*/ 568325 w 1781175"/>
                  <a:gd name="connsiteY51" fmla="*/ 1273175 h 3317875"/>
                  <a:gd name="connsiteX52" fmla="*/ 574675 w 1781175"/>
                  <a:gd name="connsiteY52" fmla="*/ 1206500 h 3317875"/>
                  <a:gd name="connsiteX53" fmla="*/ 234950 w 1781175"/>
                  <a:gd name="connsiteY53" fmla="*/ 1244600 h 3317875"/>
                  <a:gd name="connsiteX54" fmla="*/ 555625 w 1781175"/>
                  <a:gd name="connsiteY54" fmla="*/ 1206500 h 3317875"/>
                  <a:gd name="connsiteX55" fmla="*/ 555625 w 1781175"/>
                  <a:gd name="connsiteY55" fmla="*/ 1168400 h 3317875"/>
                  <a:gd name="connsiteX56" fmla="*/ 123825 w 1781175"/>
                  <a:gd name="connsiteY56" fmla="*/ 1209675 h 3317875"/>
                  <a:gd name="connsiteX57" fmla="*/ 546100 w 1781175"/>
                  <a:gd name="connsiteY57" fmla="*/ 1165225 h 3317875"/>
                  <a:gd name="connsiteX58" fmla="*/ 546100 w 1781175"/>
                  <a:gd name="connsiteY58" fmla="*/ 1025525 h 3317875"/>
                  <a:gd name="connsiteX59" fmla="*/ 146050 w 1781175"/>
                  <a:gd name="connsiteY59" fmla="*/ 1095375 h 3317875"/>
                  <a:gd name="connsiteX60" fmla="*/ 520700 w 1781175"/>
                  <a:gd name="connsiteY60" fmla="*/ 1016000 h 3317875"/>
                  <a:gd name="connsiteX61" fmla="*/ 530225 w 1781175"/>
                  <a:gd name="connsiteY61" fmla="*/ 844550 h 3317875"/>
                  <a:gd name="connsiteX62" fmla="*/ 41275 w 1781175"/>
                  <a:gd name="connsiteY62" fmla="*/ 911225 h 3317875"/>
                  <a:gd name="connsiteX63" fmla="*/ 514350 w 1781175"/>
                  <a:gd name="connsiteY63" fmla="*/ 847725 h 3317875"/>
                  <a:gd name="connsiteX64" fmla="*/ 517525 w 1781175"/>
                  <a:gd name="connsiteY64" fmla="*/ 714375 h 3317875"/>
                  <a:gd name="connsiteX65" fmla="*/ 460375 w 1781175"/>
                  <a:gd name="connsiteY65" fmla="*/ 711200 h 3317875"/>
                  <a:gd name="connsiteX66" fmla="*/ 469900 w 1781175"/>
                  <a:gd name="connsiteY66" fmla="*/ 530225 h 3317875"/>
                  <a:gd name="connsiteX67" fmla="*/ 441325 w 1781175"/>
                  <a:gd name="connsiteY67" fmla="*/ 523875 h 3317875"/>
                  <a:gd name="connsiteX68" fmla="*/ 444500 w 1781175"/>
                  <a:gd name="connsiteY68" fmla="*/ 447675 h 3317875"/>
                  <a:gd name="connsiteX69" fmla="*/ 88900 w 1781175"/>
                  <a:gd name="connsiteY69" fmla="*/ 539750 h 3317875"/>
                  <a:gd name="connsiteX70" fmla="*/ 431800 w 1781175"/>
                  <a:gd name="connsiteY70" fmla="*/ 450850 h 3317875"/>
                  <a:gd name="connsiteX71" fmla="*/ 441325 w 1781175"/>
                  <a:gd name="connsiteY71" fmla="*/ 269875 h 3317875"/>
                  <a:gd name="connsiteX72" fmla="*/ 0 w 1781175"/>
                  <a:gd name="connsiteY72" fmla="*/ 349250 h 3317875"/>
                  <a:gd name="connsiteX73" fmla="*/ 396875 w 1781175"/>
                  <a:gd name="connsiteY73" fmla="*/ 276225 h 3317875"/>
                  <a:gd name="connsiteX74" fmla="*/ 400050 w 1781175"/>
                  <a:gd name="connsiteY74" fmla="*/ 177800 h 3317875"/>
                  <a:gd name="connsiteX75" fmla="*/ 365125 w 1781175"/>
                  <a:gd name="connsiteY75" fmla="*/ 174625 h 3317875"/>
                  <a:gd name="connsiteX76" fmla="*/ 365125 w 1781175"/>
                  <a:gd name="connsiteY76" fmla="*/ 73025 h 3317875"/>
                  <a:gd name="connsiteX77" fmla="*/ 812800 w 1781175"/>
                  <a:gd name="connsiteY77" fmla="*/ 38100 h 3317875"/>
                  <a:gd name="connsiteX78" fmla="*/ 434975 w 1781175"/>
                  <a:gd name="connsiteY78" fmla="*/ 41275 h 3317875"/>
                  <a:gd name="connsiteX79" fmla="*/ 774700 w 1781175"/>
                  <a:gd name="connsiteY79" fmla="*/ 12700 h 3317875"/>
                  <a:gd name="connsiteX80" fmla="*/ 212725 w 1781175"/>
                  <a:gd name="connsiteY80" fmla="*/ 38100 h 3317875"/>
                  <a:gd name="connsiteX81" fmla="*/ 561975 w 1781175"/>
                  <a:gd name="connsiteY81" fmla="*/ 0 h 3317875"/>
                  <a:gd name="connsiteX82" fmla="*/ 225425 w 1781175"/>
                  <a:gd name="connsiteY82" fmla="*/ 9525 h 3317875"/>
                  <a:gd name="connsiteX83" fmla="*/ 225425 w 1781175"/>
                  <a:gd name="connsiteY83" fmla="*/ 9525 h 3317875"/>
                  <a:gd name="connsiteX0" fmla="*/ 1790700 w 1793875"/>
                  <a:gd name="connsiteY0" fmla="*/ 3930650 h 3930650"/>
                  <a:gd name="connsiteX1" fmla="*/ 1793875 w 1793875"/>
                  <a:gd name="connsiteY1" fmla="*/ 3565525 h 3930650"/>
                  <a:gd name="connsiteX2" fmla="*/ 1581150 w 1793875"/>
                  <a:gd name="connsiteY2" fmla="*/ 3565525 h 3930650"/>
                  <a:gd name="connsiteX3" fmla="*/ 1584325 w 1793875"/>
                  <a:gd name="connsiteY3" fmla="*/ 3444875 h 3930650"/>
                  <a:gd name="connsiteX4" fmla="*/ 1520825 w 1793875"/>
                  <a:gd name="connsiteY4" fmla="*/ 3444875 h 3930650"/>
                  <a:gd name="connsiteX5" fmla="*/ 1524000 w 1793875"/>
                  <a:gd name="connsiteY5" fmla="*/ 3330575 h 3930650"/>
                  <a:gd name="connsiteX6" fmla="*/ 1304925 w 1793875"/>
                  <a:gd name="connsiteY6" fmla="*/ 3333750 h 3930650"/>
                  <a:gd name="connsiteX7" fmla="*/ 1308100 w 1793875"/>
                  <a:gd name="connsiteY7" fmla="*/ 3238500 h 3930650"/>
                  <a:gd name="connsiteX8" fmla="*/ 1174750 w 1793875"/>
                  <a:gd name="connsiteY8" fmla="*/ 3238500 h 3930650"/>
                  <a:gd name="connsiteX9" fmla="*/ 1174750 w 1793875"/>
                  <a:gd name="connsiteY9" fmla="*/ 3152775 h 3930650"/>
                  <a:gd name="connsiteX10" fmla="*/ 1047750 w 1793875"/>
                  <a:gd name="connsiteY10" fmla="*/ 3149600 h 3930650"/>
                  <a:gd name="connsiteX11" fmla="*/ 1050925 w 1793875"/>
                  <a:gd name="connsiteY11" fmla="*/ 3076575 h 3930650"/>
                  <a:gd name="connsiteX12" fmla="*/ 1000125 w 1793875"/>
                  <a:gd name="connsiteY12" fmla="*/ 3076575 h 3930650"/>
                  <a:gd name="connsiteX13" fmla="*/ 1003300 w 1793875"/>
                  <a:gd name="connsiteY13" fmla="*/ 3000375 h 3930650"/>
                  <a:gd name="connsiteX14" fmla="*/ 946150 w 1793875"/>
                  <a:gd name="connsiteY14" fmla="*/ 3000375 h 3930650"/>
                  <a:gd name="connsiteX15" fmla="*/ 949325 w 1793875"/>
                  <a:gd name="connsiteY15" fmla="*/ 2917825 h 3930650"/>
                  <a:gd name="connsiteX16" fmla="*/ 904875 w 1793875"/>
                  <a:gd name="connsiteY16" fmla="*/ 2917825 h 3930650"/>
                  <a:gd name="connsiteX17" fmla="*/ 911225 w 1793875"/>
                  <a:gd name="connsiteY17" fmla="*/ 2851150 h 3930650"/>
                  <a:gd name="connsiteX18" fmla="*/ 692150 w 1793875"/>
                  <a:gd name="connsiteY18" fmla="*/ 2876550 h 3930650"/>
                  <a:gd name="connsiteX19" fmla="*/ 898525 w 1793875"/>
                  <a:gd name="connsiteY19" fmla="*/ 2851150 h 3930650"/>
                  <a:gd name="connsiteX20" fmla="*/ 901700 w 1793875"/>
                  <a:gd name="connsiteY20" fmla="*/ 2701925 h 3930650"/>
                  <a:gd name="connsiteX21" fmla="*/ 819150 w 1793875"/>
                  <a:gd name="connsiteY21" fmla="*/ 2698750 h 3930650"/>
                  <a:gd name="connsiteX22" fmla="*/ 825500 w 1793875"/>
                  <a:gd name="connsiteY22" fmla="*/ 2628900 h 3930650"/>
                  <a:gd name="connsiteX23" fmla="*/ 777875 w 1793875"/>
                  <a:gd name="connsiteY23" fmla="*/ 2625725 h 3930650"/>
                  <a:gd name="connsiteX24" fmla="*/ 787400 w 1793875"/>
                  <a:gd name="connsiteY24" fmla="*/ 2489200 h 3930650"/>
                  <a:gd name="connsiteX25" fmla="*/ 758825 w 1793875"/>
                  <a:gd name="connsiteY25" fmla="*/ 2486025 h 3930650"/>
                  <a:gd name="connsiteX26" fmla="*/ 762000 w 1793875"/>
                  <a:gd name="connsiteY26" fmla="*/ 2346325 h 3930650"/>
                  <a:gd name="connsiteX27" fmla="*/ 762000 w 1793875"/>
                  <a:gd name="connsiteY27" fmla="*/ 2346325 h 3930650"/>
                  <a:gd name="connsiteX28" fmla="*/ 762000 w 1793875"/>
                  <a:gd name="connsiteY28" fmla="*/ 2346325 h 3930650"/>
                  <a:gd name="connsiteX29" fmla="*/ 361950 w 1793875"/>
                  <a:gd name="connsiteY29" fmla="*/ 2466975 h 3930650"/>
                  <a:gd name="connsiteX30" fmla="*/ 739775 w 1793875"/>
                  <a:gd name="connsiteY30" fmla="*/ 2349500 h 3930650"/>
                  <a:gd name="connsiteX31" fmla="*/ 742950 w 1793875"/>
                  <a:gd name="connsiteY31" fmla="*/ 2279650 h 3930650"/>
                  <a:gd name="connsiteX32" fmla="*/ 352425 w 1793875"/>
                  <a:gd name="connsiteY32" fmla="*/ 2336800 h 3930650"/>
                  <a:gd name="connsiteX33" fmla="*/ 730250 w 1793875"/>
                  <a:gd name="connsiteY33" fmla="*/ 2279650 h 3930650"/>
                  <a:gd name="connsiteX34" fmla="*/ 730250 w 1793875"/>
                  <a:gd name="connsiteY34" fmla="*/ 2216150 h 3930650"/>
                  <a:gd name="connsiteX35" fmla="*/ 381000 w 1793875"/>
                  <a:gd name="connsiteY35" fmla="*/ 2238375 h 3930650"/>
                  <a:gd name="connsiteX36" fmla="*/ 723900 w 1793875"/>
                  <a:gd name="connsiteY36" fmla="*/ 2212975 h 3930650"/>
                  <a:gd name="connsiteX37" fmla="*/ 723900 w 1793875"/>
                  <a:gd name="connsiteY37" fmla="*/ 2212975 h 3930650"/>
                  <a:gd name="connsiteX38" fmla="*/ 723900 w 1793875"/>
                  <a:gd name="connsiteY38" fmla="*/ 2212975 h 3930650"/>
                  <a:gd name="connsiteX39" fmla="*/ 901700 w 1793875"/>
                  <a:gd name="connsiteY39" fmla="*/ 2184400 h 3930650"/>
                  <a:gd name="connsiteX40" fmla="*/ 727075 w 1793875"/>
                  <a:gd name="connsiteY40" fmla="*/ 2193925 h 3930650"/>
                  <a:gd name="connsiteX41" fmla="*/ 390525 w 1793875"/>
                  <a:gd name="connsiteY41" fmla="*/ 2219325 h 3930650"/>
                  <a:gd name="connsiteX42" fmla="*/ 711200 w 1793875"/>
                  <a:gd name="connsiteY42" fmla="*/ 2193925 h 3930650"/>
                  <a:gd name="connsiteX43" fmla="*/ 714375 w 1793875"/>
                  <a:gd name="connsiteY43" fmla="*/ 2095500 h 3930650"/>
                  <a:gd name="connsiteX44" fmla="*/ 676275 w 1793875"/>
                  <a:gd name="connsiteY44" fmla="*/ 2089150 h 3930650"/>
                  <a:gd name="connsiteX45" fmla="*/ 682625 w 1793875"/>
                  <a:gd name="connsiteY45" fmla="*/ 2019300 h 3930650"/>
                  <a:gd name="connsiteX46" fmla="*/ 622300 w 1793875"/>
                  <a:gd name="connsiteY46" fmla="*/ 2012950 h 3930650"/>
                  <a:gd name="connsiteX47" fmla="*/ 628650 w 1793875"/>
                  <a:gd name="connsiteY47" fmla="*/ 1936750 h 3930650"/>
                  <a:gd name="connsiteX48" fmla="*/ 180975 w 1793875"/>
                  <a:gd name="connsiteY48" fmla="*/ 2012950 h 3930650"/>
                  <a:gd name="connsiteX49" fmla="*/ 612775 w 1793875"/>
                  <a:gd name="connsiteY49" fmla="*/ 1936750 h 3930650"/>
                  <a:gd name="connsiteX50" fmla="*/ 622300 w 1793875"/>
                  <a:gd name="connsiteY50" fmla="*/ 1885950 h 3930650"/>
                  <a:gd name="connsiteX51" fmla="*/ 581025 w 1793875"/>
                  <a:gd name="connsiteY51" fmla="*/ 1885950 h 3930650"/>
                  <a:gd name="connsiteX52" fmla="*/ 587375 w 1793875"/>
                  <a:gd name="connsiteY52" fmla="*/ 1819275 h 3930650"/>
                  <a:gd name="connsiteX53" fmla="*/ 247650 w 1793875"/>
                  <a:gd name="connsiteY53" fmla="*/ 1857375 h 3930650"/>
                  <a:gd name="connsiteX54" fmla="*/ 568325 w 1793875"/>
                  <a:gd name="connsiteY54" fmla="*/ 1819275 h 3930650"/>
                  <a:gd name="connsiteX55" fmla="*/ 568325 w 1793875"/>
                  <a:gd name="connsiteY55" fmla="*/ 1781175 h 3930650"/>
                  <a:gd name="connsiteX56" fmla="*/ 136525 w 1793875"/>
                  <a:gd name="connsiteY56" fmla="*/ 1822450 h 3930650"/>
                  <a:gd name="connsiteX57" fmla="*/ 558800 w 1793875"/>
                  <a:gd name="connsiteY57" fmla="*/ 1778000 h 3930650"/>
                  <a:gd name="connsiteX58" fmla="*/ 558800 w 1793875"/>
                  <a:gd name="connsiteY58" fmla="*/ 1638300 h 3930650"/>
                  <a:gd name="connsiteX59" fmla="*/ 158750 w 1793875"/>
                  <a:gd name="connsiteY59" fmla="*/ 1708150 h 3930650"/>
                  <a:gd name="connsiteX60" fmla="*/ 533400 w 1793875"/>
                  <a:gd name="connsiteY60" fmla="*/ 1628775 h 3930650"/>
                  <a:gd name="connsiteX61" fmla="*/ 542925 w 1793875"/>
                  <a:gd name="connsiteY61" fmla="*/ 1457325 h 3930650"/>
                  <a:gd name="connsiteX62" fmla="*/ 53975 w 1793875"/>
                  <a:gd name="connsiteY62" fmla="*/ 1524000 h 3930650"/>
                  <a:gd name="connsiteX63" fmla="*/ 527050 w 1793875"/>
                  <a:gd name="connsiteY63" fmla="*/ 1460500 h 3930650"/>
                  <a:gd name="connsiteX64" fmla="*/ 530225 w 1793875"/>
                  <a:gd name="connsiteY64" fmla="*/ 1327150 h 3930650"/>
                  <a:gd name="connsiteX65" fmla="*/ 473075 w 1793875"/>
                  <a:gd name="connsiteY65" fmla="*/ 1323975 h 3930650"/>
                  <a:gd name="connsiteX66" fmla="*/ 482600 w 1793875"/>
                  <a:gd name="connsiteY66" fmla="*/ 1143000 h 3930650"/>
                  <a:gd name="connsiteX67" fmla="*/ 454025 w 1793875"/>
                  <a:gd name="connsiteY67" fmla="*/ 1136650 h 3930650"/>
                  <a:gd name="connsiteX68" fmla="*/ 457200 w 1793875"/>
                  <a:gd name="connsiteY68" fmla="*/ 1060450 h 3930650"/>
                  <a:gd name="connsiteX69" fmla="*/ 101600 w 1793875"/>
                  <a:gd name="connsiteY69" fmla="*/ 1152525 h 3930650"/>
                  <a:gd name="connsiteX70" fmla="*/ 444500 w 1793875"/>
                  <a:gd name="connsiteY70" fmla="*/ 1063625 h 3930650"/>
                  <a:gd name="connsiteX71" fmla="*/ 454025 w 1793875"/>
                  <a:gd name="connsiteY71" fmla="*/ 882650 h 3930650"/>
                  <a:gd name="connsiteX72" fmla="*/ 12700 w 1793875"/>
                  <a:gd name="connsiteY72" fmla="*/ 962025 h 3930650"/>
                  <a:gd name="connsiteX73" fmla="*/ 409575 w 1793875"/>
                  <a:gd name="connsiteY73" fmla="*/ 889000 h 3930650"/>
                  <a:gd name="connsiteX74" fmla="*/ 412750 w 1793875"/>
                  <a:gd name="connsiteY74" fmla="*/ 790575 h 3930650"/>
                  <a:gd name="connsiteX75" fmla="*/ 377825 w 1793875"/>
                  <a:gd name="connsiteY75" fmla="*/ 787400 h 3930650"/>
                  <a:gd name="connsiteX76" fmla="*/ 377825 w 1793875"/>
                  <a:gd name="connsiteY76" fmla="*/ 685800 h 3930650"/>
                  <a:gd name="connsiteX77" fmla="*/ 825500 w 1793875"/>
                  <a:gd name="connsiteY77" fmla="*/ 650875 h 3930650"/>
                  <a:gd name="connsiteX78" fmla="*/ 447675 w 1793875"/>
                  <a:gd name="connsiteY78" fmla="*/ 654050 h 3930650"/>
                  <a:gd name="connsiteX79" fmla="*/ 787400 w 1793875"/>
                  <a:gd name="connsiteY79" fmla="*/ 625475 h 3930650"/>
                  <a:gd name="connsiteX80" fmla="*/ 225425 w 1793875"/>
                  <a:gd name="connsiteY80" fmla="*/ 650875 h 3930650"/>
                  <a:gd name="connsiteX81" fmla="*/ 574675 w 1793875"/>
                  <a:gd name="connsiteY81" fmla="*/ 612775 h 3930650"/>
                  <a:gd name="connsiteX82" fmla="*/ 238125 w 1793875"/>
                  <a:gd name="connsiteY82" fmla="*/ 622300 h 3930650"/>
                  <a:gd name="connsiteX83" fmla="*/ 0 w 1793875"/>
                  <a:gd name="connsiteY83" fmla="*/ 0 h 3930650"/>
                  <a:gd name="connsiteX0" fmla="*/ 1790700 w 1793875"/>
                  <a:gd name="connsiteY0" fmla="*/ 3969920 h 3969920"/>
                  <a:gd name="connsiteX1" fmla="*/ 1793875 w 1793875"/>
                  <a:gd name="connsiteY1" fmla="*/ 3604795 h 3969920"/>
                  <a:gd name="connsiteX2" fmla="*/ 1581150 w 1793875"/>
                  <a:gd name="connsiteY2" fmla="*/ 3604795 h 3969920"/>
                  <a:gd name="connsiteX3" fmla="*/ 1584325 w 1793875"/>
                  <a:gd name="connsiteY3" fmla="*/ 3484145 h 3969920"/>
                  <a:gd name="connsiteX4" fmla="*/ 1520825 w 1793875"/>
                  <a:gd name="connsiteY4" fmla="*/ 3484145 h 3969920"/>
                  <a:gd name="connsiteX5" fmla="*/ 1524000 w 1793875"/>
                  <a:gd name="connsiteY5" fmla="*/ 3369845 h 3969920"/>
                  <a:gd name="connsiteX6" fmla="*/ 1304925 w 1793875"/>
                  <a:gd name="connsiteY6" fmla="*/ 3373020 h 3969920"/>
                  <a:gd name="connsiteX7" fmla="*/ 1308100 w 1793875"/>
                  <a:gd name="connsiteY7" fmla="*/ 3277770 h 3969920"/>
                  <a:gd name="connsiteX8" fmla="*/ 1174750 w 1793875"/>
                  <a:gd name="connsiteY8" fmla="*/ 3277770 h 3969920"/>
                  <a:gd name="connsiteX9" fmla="*/ 1174750 w 1793875"/>
                  <a:gd name="connsiteY9" fmla="*/ 3192045 h 3969920"/>
                  <a:gd name="connsiteX10" fmla="*/ 1047750 w 1793875"/>
                  <a:gd name="connsiteY10" fmla="*/ 3188870 h 3969920"/>
                  <a:gd name="connsiteX11" fmla="*/ 1050925 w 1793875"/>
                  <a:gd name="connsiteY11" fmla="*/ 3115845 h 3969920"/>
                  <a:gd name="connsiteX12" fmla="*/ 1000125 w 1793875"/>
                  <a:gd name="connsiteY12" fmla="*/ 3115845 h 3969920"/>
                  <a:gd name="connsiteX13" fmla="*/ 1003300 w 1793875"/>
                  <a:gd name="connsiteY13" fmla="*/ 3039645 h 3969920"/>
                  <a:gd name="connsiteX14" fmla="*/ 946150 w 1793875"/>
                  <a:gd name="connsiteY14" fmla="*/ 3039645 h 3969920"/>
                  <a:gd name="connsiteX15" fmla="*/ 949325 w 1793875"/>
                  <a:gd name="connsiteY15" fmla="*/ 2957095 h 3969920"/>
                  <a:gd name="connsiteX16" fmla="*/ 904875 w 1793875"/>
                  <a:gd name="connsiteY16" fmla="*/ 2957095 h 3969920"/>
                  <a:gd name="connsiteX17" fmla="*/ 911225 w 1793875"/>
                  <a:gd name="connsiteY17" fmla="*/ 2890420 h 3969920"/>
                  <a:gd name="connsiteX18" fmla="*/ 692150 w 1793875"/>
                  <a:gd name="connsiteY18" fmla="*/ 2915820 h 3969920"/>
                  <a:gd name="connsiteX19" fmla="*/ 898525 w 1793875"/>
                  <a:gd name="connsiteY19" fmla="*/ 2890420 h 3969920"/>
                  <a:gd name="connsiteX20" fmla="*/ 901700 w 1793875"/>
                  <a:gd name="connsiteY20" fmla="*/ 2741195 h 3969920"/>
                  <a:gd name="connsiteX21" fmla="*/ 819150 w 1793875"/>
                  <a:gd name="connsiteY21" fmla="*/ 2738020 h 3969920"/>
                  <a:gd name="connsiteX22" fmla="*/ 825500 w 1793875"/>
                  <a:gd name="connsiteY22" fmla="*/ 2668170 h 3969920"/>
                  <a:gd name="connsiteX23" fmla="*/ 777875 w 1793875"/>
                  <a:gd name="connsiteY23" fmla="*/ 2664995 h 3969920"/>
                  <a:gd name="connsiteX24" fmla="*/ 787400 w 1793875"/>
                  <a:gd name="connsiteY24" fmla="*/ 2528470 h 3969920"/>
                  <a:gd name="connsiteX25" fmla="*/ 758825 w 1793875"/>
                  <a:gd name="connsiteY25" fmla="*/ 2525295 h 3969920"/>
                  <a:gd name="connsiteX26" fmla="*/ 762000 w 1793875"/>
                  <a:gd name="connsiteY26" fmla="*/ 2385595 h 3969920"/>
                  <a:gd name="connsiteX27" fmla="*/ 762000 w 1793875"/>
                  <a:gd name="connsiteY27" fmla="*/ 2385595 h 3969920"/>
                  <a:gd name="connsiteX28" fmla="*/ 762000 w 1793875"/>
                  <a:gd name="connsiteY28" fmla="*/ 2385595 h 3969920"/>
                  <a:gd name="connsiteX29" fmla="*/ 361950 w 1793875"/>
                  <a:gd name="connsiteY29" fmla="*/ 2506245 h 3969920"/>
                  <a:gd name="connsiteX30" fmla="*/ 739775 w 1793875"/>
                  <a:gd name="connsiteY30" fmla="*/ 2388770 h 3969920"/>
                  <a:gd name="connsiteX31" fmla="*/ 742950 w 1793875"/>
                  <a:gd name="connsiteY31" fmla="*/ 2318920 h 3969920"/>
                  <a:gd name="connsiteX32" fmla="*/ 352425 w 1793875"/>
                  <a:gd name="connsiteY32" fmla="*/ 2376070 h 3969920"/>
                  <a:gd name="connsiteX33" fmla="*/ 730250 w 1793875"/>
                  <a:gd name="connsiteY33" fmla="*/ 2318920 h 3969920"/>
                  <a:gd name="connsiteX34" fmla="*/ 730250 w 1793875"/>
                  <a:gd name="connsiteY34" fmla="*/ 2255420 h 3969920"/>
                  <a:gd name="connsiteX35" fmla="*/ 381000 w 1793875"/>
                  <a:gd name="connsiteY35" fmla="*/ 2277645 h 3969920"/>
                  <a:gd name="connsiteX36" fmla="*/ 723900 w 1793875"/>
                  <a:gd name="connsiteY36" fmla="*/ 2252245 h 3969920"/>
                  <a:gd name="connsiteX37" fmla="*/ 723900 w 1793875"/>
                  <a:gd name="connsiteY37" fmla="*/ 2252245 h 3969920"/>
                  <a:gd name="connsiteX38" fmla="*/ 723900 w 1793875"/>
                  <a:gd name="connsiteY38" fmla="*/ 2252245 h 3969920"/>
                  <a:gd name="connsiteX39" fmla="*/ 901700 w 1793875"/>
                  <a:gd name="connsiteY39" fmla="*/ 2223670 h 3969920"/>
                  <a:gd name="connsiteX40" fmla="*/ 727075 w 1793875"/>
                  <a:gd name="connsiteY40" fmla="*/ 2233195 h 3969920"/>
                  <a:gd name="connsiteX41" fmla="*/ 390525 w 1793875"/>
                  <a:gd name="connsiteY41" fmla="*/ 2258595 h 3969920"/>
                  <a:gd name="connsiteX42" fmla="*/ 711200 w 1793875"/>
                  <a:gd name="connsiteY42" fmla="*/ 2233195 h 3969920"/>
                  <a:gd name="connsiteX43" fmla="*/ 714375 w 1793875"/>
                  <a:gd name="connsiteY43" fmla="*/ 2134770 h 3969920"/>
                  <a:gd name="connsiteX44" fmla="*/ 676275 w 1793875"/>
                  <a:gd name="connsiteY44" fmla="*/ 2128420 h 3969920"/>
                  <a:gd name="connsiteX45" fmla="*/ 682625 w 1793875"/>
                  <a:gd name="connsiteY45" fmla="*/ 2058570 h 3969920"/>
                  <a:gd name="connsiteX46" fmla="*/ 622300 w 1793875"/>
                  <a:gd name="connsiteY46" fmla="*/ 2052220 h 3969920"/>
                  <a:gd name="connsiteX47" fmla="*/ 628650 w 1793875"/>
                  <a:gd name="connsiteY47" fmla="*/ 1976020 h 3969920"/>
                  <a:gd name="connsiteX48" fmla="*/ 180975 w 1793875"/>
                  <a:gd name="connsiteY48" fmla="*/ 2052220 h 3969920"/>
                  <a:gd name="connsiteX49" fmla="*/ 612775 w 1793875"/>
                  <a:gd name="connsiteY49" fmla="*/ 1976020 h 3969920"/>
                  <a:gd name="connsiteX50" fmla="*/ 622300 w 1793875"/>
                  <a:gd name="connsiteY50" fmla="*/ 1925220 h 3969920"/>
                  <a:gd name="connsiteX51" fmla="*/ 581025 w 1793875"/>
                  <a:gd name="connsiteY51" fmla="*/ 1925220 h 3969920"/>
                  <a:gd name="connsiteX52" fmla="*/ 587375 w 1793875"/>
                  <a:gd name="connsiteY52" fmla="*/ 1858545 h 3969920"/>
                  <a:gd name="connsiteX53" fmla="*/ 247650 w 1793875"/>
                  <a:gd name="connsiteY53" fmla="*/ 1896645 h 3969920"/>
                  <a:gd name="connsiteX54" fmla="*/ 568325 w 1793875"/>
                  <a:gd name="connsiteY54" fmla="*/ 1858545 h 3969920"/>
                  <a:gd name="connsiteX55" fmla="*/ 568325 w 1793875"/>
                  <a:gd name="connsiteY55" fmla="*/ 1820445 h 3969920"/>
                  <a:gd name="connsiteX56" fmla="*/ 136525 w 1793875"/>
                  <a:gd name="connsiteY56" fmla="*/ 1861720 h 3969920"/>
                  <a:gd name="connsiteX57" fmla="*/ 558800 w 1793875"/>
                  <a:gd name="connsiteY57" fmla="*/ 1817270 h 3969920"/>
                  <a:gd name="connsiteX58" fmla="*/ 558800 w 1793875"/>
                  <a:gd name="connsiteY58" fmla="*/ 1677570 h 3969920"/>
                  <a:gd name="connsiteX59" fmla="*/ 158750 w 1793875"/>
                  <a:gd name="connsiteY59" fmla="*/ 1747420 h 3969920"/>
                  <a:gd name="connsiteX60" fmla="*/ 533400 w 1793875"/>
                  <a:gd name="connsiteY60" fmla="*/ 1668045 h 3969920"/>
                  <a:gd name="connsiteX61" fmla="*/ 542925 w 1793875"/>
                  <a:gd name="connsiteY61" fmla="*/ 1496595 h 3969920"/>
                  <a:gd name="connsiteX62" fmla="*/ 53975 w 1793875"/>
                  <a:gd name="connsiteY62" fmla="*/ 1563270 h 3969920"/>
                  <a:gd name="connsiteX63" fmla="*/ 527050 w 1793875"/>
                  <a:gd name="connsiteY63" fmla="*/ 1499770 h 3969920"/>
                  <a:gd name="connsiteX64" fmla="*/ 530225 w 1793875"/>
                  <a:gd name="connsiteY64" fmla="*/ 1366420 h 3969920"/>
                  <a:gd name="connsiteX65" fmla="*/ 473075 w 1793875"/>
                  <a:gd name="connsiteY65" fmla="*/ 1363245 h 3969920"/>
                  <a:gd name="connsiteX66" fmla="*/ 482600 w 1793875"/>
                  <a:gd name="connsiteY66" fmla="*/ 1182270 h 3969920"/>
                  <a:gd name="connsiteX67" fmla="*/ 454025 w 1793875"/>
                  <a:gd name="connsiteY67" fmla="*/ 1175920 h 3969920"/>
                  <a:gd name="connsiteX68" fmla="*/ 457200 w 1793875"/>
                  <a:gd name="connsiteY68" fmla="*/ 1099720 h 3969920"/>
                  <a:gd name="connsiteX69" fmla="*/ 101600 w 1793875"/>
                  <a:gd name="connsiteY69" fmla="*/ 1191795 h 3969920"/>
                  <a:gd name="connsiteX70" fmla="*/ 444500 w 1793875"/>
                  <a:gd name="connsiteY70" fmla="*/ 1102895 h 3969920"/>
                  <a:gd name="connsiteX71" fmla="*/ 454025 w 1793875"/>
                  <a:gd name="connsiteY71" fmla="*/ 921920 h 3969920"/>
                  <a:gd name="connsiteX72" fmla="*/ 12700 w 1793875"/>
                  <a:gd name="connsiteY72" fmla="*/ 1001295 h 3969920"/>
                  <a:gd name="connsiteX73" fmla="*/ 409575 w 1793875"/>
                  <a:gd name="connsiteY73" fmla="*/ 928270 h 3969920"/>
                  <a:gd name="connsiteX74" fmla="*/ 412750 w 1793875"/>
                  <a:gd name="connsiteY74" fmla="*/ 829845 h 3969920"/>
                  <a:gd name="connsiteX75" fmla="*/ 377825 w 1793875"/>
                  <a:gd name="connsiteY75" fmla="*/ 826670 h 3969920"/>
                  <a:gd name="connsiteX76" fmla="*/ 377825 w 1793875"/>
                  <a:gd name="connsiteY76" fmla="*/ 725070 h 3969920"/>
                  <a:gd name="connsiteX77" fmla="*/ 825500 w 1793875"/>
                  <a:gd name="connsiteY77" fmla="*/ 690145 h 3969920"/>
                  <a:gd name="connsiteX78" fmla="*/ 447675 w 1793875"/>
                  <a:gd name="connsiteY78" fmla="*/ 693320 h 3969920"/>
                  <a:gd name="connsiteX79" fmla="*/ 787400 w 1793875"/>
                  <a:gd name="connsiteY79" fmla="*/ 664745 h 3969920"/>
                  <a:gd name="connsiteX80" fmla="*/ 225425 w 1793875"/>
                  <a:gd name="connsiteY80" fmla="*/ 690145 h 3969920"/>
                  <a:gd name="connsiteX81" fmla="*/ 574675 w 1793875"/>
                  <a:gd name="connsiteY81" fmla="*/ 652045 h 3969920"/>
                  <a:gd name="connsiteX82" fmla="*/ 549275 w 1793875"/>
                  <a:gd name="connsiteY82" fmla="*/ 20220 h 3969920"/>
                  <a:gd name="connsiteX83" fmla="*/ 0 w 1793875"/>
                  <a:gd name="connsiteY83" fmla="*/ 39270 h 3969920"/>
                  <a:gd name="connsiteX0" fmla="*/ 1790700 w 1793875"/>
                  <a:gd name="connsiteY0" fmla="*/ 3952043 h 3952043"/>
                  <a:gd name="connsiteX1" fmla="*/ 1793875 w 1793875"/>
                  <a:gd name="connsiteY1" fmla="*/ 3586918 h 3952043"/>
                  <a:gd name="connsiteX2" fmla="*/ 1581150 w 1793875"/>
                  <a:gd name="connsiteY2" fmla="*/ 3586918 h 3952043"/>
                  <a:gd name="connsiteX3" fmla="*/ 1584325 w 1793875"/>
                  <a:gd name="connsiteY3" fmla="*/ 3466268 h 3952043"/>
                  <a:gd name="connsiteX4" fmla="*/ 1520825 w 1793875"/>
                  <a:gd name="connsiteY4" fmla="*/ 3466268 h 3952043"/>
                  <a:gd name="connsiteX5" fmla="*/ 1524000 w 1793875"/>
                  <a:gd name="connsiteY5" fmla="*/ 3351968 h 3952043"/>
                  <a:gd name="connsiteX6" fmla="*/ 1304925 w 1793875"/>
                  <a:gd name="connsiteY6" fmla="*/ 3355143 h 3952043"/>
                  <a:gd name="connsiteX7" fmla="*/ 1308100 w 1793875"/>
                  <a:gd name="connsiteY7" fmla="*/ 3259893 h 3952043"/>
                  <a:gd name="connsiteX8" fmla="*/ 1174750 w 1793875"/>
                  <a:gd name="connsiteY8" fmla="*/ 3259893 h 3952043"/>
                  <a:gd name="connsiteX9" fmla="*/ 1174750 w 1793875"/>
                  <a:gd name="connsiteY9" fmla="*/ 3174168 h 3952043"/>
                  <a:gd name="connsiteX10" fmla="*/ 1047750 w 1793875"/>
                  <a:gd name="connsiteY10" fmla="*/ 3170993 h 3952043"/>
                  <a:gd name="connsiteX11" fmla="*/ 1050925 w 1793875"/>
                  <a:gd name="connsiteY11" fmla="*/ 3097968 h 3952043"/>
                  <a:gd name="connsiteX12" fmla="*/ 1000125 w 1793875"/>
                  <a:gd name="connsiteY12" fmla="*/ 3097968 h 3952043"/>
                  <a:gd name="connsiteX13" fmla="*/ 1003300 w 1793875"/>
                  <a:gd name="connsiteY13" fmla="*/ 3021768 h 3952043"/>
                  <a:gd name="connsiteX14" fmla="*/ 946150 w 1793875"/>
                  <a:gd name="connsiteY14" fmla="*/ 3021768 h 3952043"/>
                  <a:gd name="connsiteX15" fmla="*/ 949325 w 1793875"/>
                  <a:gd name="connsiteY15" fmla="*/ 2939218 h 3952043"/>
                  <a:gd name="connsiteX16" fmla="*/ 904875 w 1793875"/>
                  <a:gd name="connsiteY16" fmla="*/ 2939218 h 3952043"/>
                  <a:gd name="connsiteX17" fmla="*/ 911225 w 1793875"/>
                  <a:gd name="connsiteY17" fmla="*/ 2872543 h 3952043"/>
                  <a:gd name="connsiteX18" fmla="*/ 692150 w 1793875"/>
                  <a:gd name="connsiteY18" fmla="*/ 2897943 h 3952043"/>
                  <a:gd name="connsiteX19" fmla="*/ 898525 w 1793875"/>
                  <a:gd name="connsiteY19" fmla="*/ 2872543 h 3952043"/>
                  <a:gd name="connsiteX20" fmla="*/ 901700 w 1793875"/>
                  <a:gd name="connsiteY20" fmla="*/ 2723318 h 3952043"/>
                  <a:gd name="connsiteX21" fmla="*/ 819150 w 1793875"/>
                  <a:gd name="connsiteY21" fmla="*/ 2720143 h 3952043"/>
                  <a:gd name="connsiteX22" fmla="*/ 825500 w 1793875"/>
                  <a:gd name="connsiteY22" fmla="*/ 2650293 h 3952043"/>
                  <a:gd name="connsiteX23" fmla="*/ 777875 w 1793875"/>
                  <a:gd name="connsiteY23" fmla="*/ 2647118 h 3952043"/>
                  <a:gd name="connsiteX24" fmla="*/ 787400 w 1793875"/>
                  <a:gd name="connsiteY24" fmla="*/ 2510593 h 3952043"/>
                  <a:gd name="connsiteX25" fmla="*/ 758825 w 1793875"/>
                  <a:gd name="connsiteY25" fmla="*/ 2507418 h 3952043"/>
                  <a:gd name="connsiteX26" fmla="*/ 762000 w 1793875"/>
                  <a:gd name="connsiteY26" fmla="*/ 2367718 h 3952043"/>
                  <a:gd name="connsiteX27" fmla="*/ 762000 w 1793875"/>
                  <a:gd name="connsiteY27" fmla="*/ 2367718 h 3952043"/>
                  <a:gd name="connsiteX28" fmla="*/ 762000 w 1793875"/>
                  <a:gd name="connsiteY28" fmla="*/ 2367718 h 3952043"/>
                  <a:gd name="connsiteX29" fmla="*/ 361950 w 1793875"/>
                  <a:gd name="connsiteY29" fmla="*/ 2488368 h 3952043"/>
                  <a:gd name="connsiteX30" fmla="*/ 739775 w 1793875"/>
                  <a:gd name="connsiteY30" fmla="*/ 2370893 h 3952043"/>
                  <a:gd name="connsiteX31" fmla="*/ 742950 w 1793875"/>
                  <a:gd name="connsiteY31" fmla="*/ 2301043 h 3952043"/>
                  <a:gd name="connsiteX32" fmla="*/ 352425 w 1793875"/>
                  <a:gd name="connsiteY32" fmla="*/ 2358193 h 3952043"/>
                  <a:gd name="connsiteX33" fmla="*/ 730250 w 1793875"/>
                  <a:gd name="connsiteY33" fmla="*/ 2301043 h 3952043"/>
                  <a:gd name="connsiteX34" fmla="*/ 730250 w 1793875"/>
                  <a:gd name="connsiteY34" fmla="*/ 2237543 h 3952043"/>
                  <a:gd name="connsiteX35" fmla="*/ 381000 w 1793875"/>
                  <a:gd name="connsiteY35" fmla="*/ 2259768 h 3952043"/>
                  <a:gd name="connsiteX36" fmla="*/ 723900 w 1793875"/>
                  <a:gd name="connsiteY36" fmla="*/ 2234368 h 3952043"/>
                  <a:gd name="connsiteX37" fmla="*/ 723900 w 1793875"/>
                  <a:gd name="connsiteY37" fmla="*/ 2234368 h 3952043"/>
                  <a:gd name="connsiteX38" fmla="*/ 723900 w 1793875"/>
                  <a:gd name="connsiteY38" fmla="*/ 2234368 h 3952043"/>
                  <a:gd name="connsiteX39" fmla="*/ 901700 w 1793875"/>
                  <a:gd name="connsiteY39" fmla="*/ 2205793 h 3952043"/>
                  <a:gd name="connsiteX40" fmla="*/ 727075 w 1793875"/>
                  <a:gd name="connsiteY40" fmla="*/ 2215318 h 3952043"/>
                  <a:gd name="connsiteX41" fmla="*/ 390525 w 1793875"/>
                  <a:gd name="connsiteY41" fmla="*/ 2240718 h 3952043"/>
                  <a:gd name="connsiteX42" fmla="*/ 711200 w 1793875"/>
                  <a:gd name="connsiteY42" fmla="*/ 2215318 h 3952043"/>
                  <a:gd name="connsiteX43" fmla="*/ 714375 w 1793875"/>
                  <a:gd name="connsiteY43" fmla="*/ 2116893 h 3952043"/>
                  <a:gd name="connsiteX44" fmla="*/ 676275 w 1793875"/>
                  <a:gd name="connsiteY44" fmla="*/ 2110543 h 3952043"/>
                  <a:gd name="connsiteX45" fmla="*/ 682625 w 1793875"/>
                  <a:gd name="connsiteY45" fmla="*/ 2040693 h 3952043"/>
                  <a:gd name="connsiteX46" fmla="*/ 622300 w 1793875"/>
                  <a:gd name="connsiteY46" fmla="*/ 2034343 h 3952043"/>
                  <a:gd name="connsiteX47" fmla="*/ 628650 w 1793875"/>
                  <a:gd name="connsiteY47" fmla="*/ 1958143 h 3952043"/>
                  <a:gd name="connsiteX48" fmla="*/ 180975 w 1793875"/>
                  <a:gd name="connsiteY48" fmla="*/ 2034343 h 3952043"/>
                  <a:gd name="connsiteX49" fmla="*/ 612775 w 1793875"/>
                  <a:gd name="connsiteY49" fmla="*/ 1958143 h 3952043"/>
                  <a:gd name="connsiteX50" fmla="*/ 622300 w 1793875"/>
                  <a:gd name="connsiteY50" fmla="*/ 1907343 h 3952043"/>
                  <a:gd name="connsiteX51" fmla="*/ 581025 w 1793875"/>
                  <a:gd name="connsiteY51" fmla="*/ 1907343 h 3952043"/>
                  <a:gd name="connsiteX52" fmla="*/ 587375 w 1793875"/>
                  <a:gd name="connsiteY52" fmla="*/ 1840668 h 3952043"/>
                  <a:gd name="connsiteX53" fmla="*/ 247650 w 1793875"/>
                  <a:gd name="connsiteY53" fmla="*/ 1878768 h 3952043"/>
                  <a:gd name="connsiteX54" fmla="*/ 568325 w 1793875"/>
                  <a:gd name="connsiteY54" fmla="*/ 1840668 h 3952043"/>
                  <a:gd name="connsiteX55" fmla="*/ 568325 w 1793875"/>
                  <a:gd name="connsiteY55" fmla="*/ 1802568 h 3952043"/>
                  <a:gd name="connsiteX56" fmla="*/ 136525 w 1793875"/>
                  <a:gd name="connsiteY56" fmla="*/ 1843843 h 3952043"/>
                  <a:gd name="connsiteX57" fmla="*/ 558800 w 1793875"/>
                  <a:gd name="connsiteY57" fmla="*/ 1799393 h 3952043"/>
                  <a:gd name="connsiteX58" fmla="*/ 558800 w 1793875"/>
                  <a:gd name="connsiteY58" fmla="*/ 1659693 h 3952043"/>
                  <a:gd name="connsiteX59" fmla="*/ 158750 w 1793875"/>
                  <a:gd name="connsiteY59" fmla="*/ 1729543 h 3952043"/>
                  <a:gd name="connsiteX60" fmla="*/ 533400 w 1793875"/>
                  <a:gd name="connsiteY60" fmla="*/ 1650168 h 3952043"/>
                  <a:gd name="connsiteX61" fmla="*/ 542925 w 1793875"/>
                  <a:gd name="connsiteY61" fmla="*/ 1478718 h 3952043"/>
                  <a:gd name="connsiteX62" fmla="*/ 53975 w 1793875"/>
                  <a:gd name="connsiteY62" fmla="*/ 1545393 h 3952043"/>
                  <a:gd name="connsiteX63" fmla="*/ 527050 w 1793875"/>
                  <a:gd name="connsiteY63" fmla="*/ 1481893 h 3952043"/>
                  <a:gd name="connsiteX64" fmla="*/ 530225 w 1793875"/>
                  <a:gd name="connsiteY64" fmla="*/ 1348543 h 3952043"/>
                  <a:gd name="connsiteX65" fmla="*/ 473075 w 1793875"/>
                  <a:gd name="connsiteY65" fmla="*/ 1345368 h 3952043"/>
                  <a:gd name="connsiteX66" fmla="*/ 482600 w 1793875"/>
                  <a:gd name="connsiteY66" fmla="*/ 1164393 h 3952043"/>
                  <a:gd name="connsiteX67" fmla="*/ 454025 w 1793875"/>
                  <a:gd name="connsiteY67" fmla="*/ 1158043 h 3952043"/>
                  <a:gd name="connsiteX68" fmla="*/ 457200 w 1793875"/>
                  <a:gd name="connsiteY68" fmla="*/ 1081843 h 3952043"/>
                  <a:gd name="connsiteX69" fmla="*/ 101600 w 1793875"/>
                  <a:gd name="connsiteY69" fmla="*/ 1173918 h 3952043"/>
                  <a:gd name="connsiteX70" fmla="*/ 444500 w 1793875"/>
                  <a:gd name="connsiteY70" fmla="*/ 1085018 h 3952043"/>
                  <a:gd name="connsiteX71" fmla="*/ 454025 w 1793875"/>
                  <a:gd name="connsiteY71" fmla="*/ 904043 h 3952043"/>
                  <a:gd name="connsiteX72" fmla="*/ 12700 w 1793875"/>
                  <a:gd name="connsiteY72" fmla="*/ 983418 h 3952043"/>
                  <a:gd name="connsiteX73" fmla="*/ 409575 w 1793875"/>
                  <a:gd name="connsiteY73" fmla="*/ 910393 h 3952043"/>
                  <a:gd name="connsiteX74" fmla="*/ 412750 w 1793875"/>
                  <a:gd name="connsiteY74" fmla="*/ 811968 h 3952043"/>
                  <a:gd name="connsiteX75" fmla="*/ 377825 w 1793875"/>
                  <a:gd name="connsiteY75" fmla="*/ 808793 h 3952043"/>
                  <a:gd name="connsiteX76" fmla="*/ 377825 w 1793875"/>
                  <a:gd name="connsiteY76" fmla="*/ 707193 h 3952043"/>
                  <a:gd name="connsiteX77" fmla="*/ 825500 w 1793875"/>
                  <a:gd name="connsiteY77" fmla="*/ 672268 h 3952043"/>
                  <a:gd name="connsiteX78" fmla="*/ 447675 w 1793875"/>
                  <a:gd name="connsiteY78" fmla="*/ 675443 h 3952043"/>
                  <a:gd name="connsiteX79" fmla="*/ 787400 w 1793875"/>
                  <a:gd name="connsiteY79" fmla="*/ 646868 h 3952043"/>
                  <a:gd name="connsiteX80" fmla="*/ 225425 w 1793875"/>
                  <a:gd name="connsiteY80" fmla="*/ 672268 h 3952043"/>
                  <a:gd name="connsiteX81" fmla="*/ 784225 w 1793875"/>
                  <a:gd name="connsiteY81" fmla="*/ 196018 h 3952043"/>
                  <a:gd name="connsiteX82" fmla="*/ 549275 w 1793875"/>
                  <a:gd name="connsiteY82" fmla="*/ 2343 h 3952043"/>
                  <a:gd name="connsiteX83" fmla="*/ 0 w 1793875"/>
                  <a:gd name="connsiteY83" fmla="*/ 21393 h 3952043"/>
                  <a:gd name="connsiteX0" fmla="*/ 1790700 w 1793875"/>
                  <a:gd name="connsiteY0" fmla="*/ 3952043 h 3952043"/>
                  <a:gd name="connsiteX1" fmla="*/ 1793875 w 1793875"/>
                  <a:gd name="connsiteY1" fmla="*/ 3586918 h 3952043"/>
                  <a:gd name="connsiteX2" fmla="*/ 1581150 w 1793875"/>
                  <a:gd name="connsiteY2" fmla="*/ 3586918 h 3952043"/>
                  <a:gd name="connsiteX3" fmla="*/ 1584325 w 1793875"/>
                  <a:gd name="connsiteY3" fmla="*/ 3466268 h 3952043"/>
                  <a:gd name="connsiteX4" fmla="*/ 1520825 w 1793875"/>
                  <a:gd name="connsiteY4" fmla="*/ 3466268 h 3952043"/>
                  <a:gd name="connsiteX5" fmla="*/ 1524000 w 1793875"/>
                  <a:gd name="connsiteY5" fmla="*/ 3351968 h 3952043"/>
                  <a:gd name="connsiteX6" fmla="*/ 1304925 w 1793875"/>
                  <a:gd name="connsiteY6" fmla="*/ 3355143 h 3952043"/>
                  <a:gd name="connsiteX7" fmla="*/ 1308100 w 1793875"/>
                  <a:gd name="connsiteY7" fmla="*/ 3259893 h 3952043"/>
                  <a:gd name="connsiteX8" fmla="*/ 1174750 w 1793875"/>
                  <a:gd name="connsiteY8" fmla="*/ 3259893 h 3952043"/>
                  <a:gd name="connsiteX9" fmla="*/ 1174750 w 1793875"/>
                  <a:gd name="connsiteY9" fmla="*/ 3174168 h 3952043"/>
                  <a:gd name="connsiteX10" fmla="*/ 1047750 w 1793875"/>
                  <a:gd name="connsiteY10" fmla="*/ 3170993 h 3952043"/>
                  <a:gd name="connsiteX11" fmla="*/ 1050925 w 1793875"/>
                  <a:gd name="connsiteY11" fmla="*/ 3097968 h 3952043"/>
                  <a:gd name="connsiteX12" fmla="*/ 1000125 w 1793875"/>
                  <a:gd name="connsiteY12" fmla="*/ 3097968 h 3952043"/>
                  <a:gd name="connsiteX13" fmla="*/ 1003300 w 1793875"/>
                  <a:gd name="connsiteY13" fmla="*/ 3021768 h 3952043"/>
                  <a:gd name="connsiteX14" fmla="*/ 946150 w 1793875"/>
                  <a:gd name="connsiteY14" fmla="*/ 3021768 h 3952043"/>
                  <a:gd name="connsiteX15" fmla="*/ 949325 w 1793875"/>
                  <a:gd name="connsiteY15" fmla="*/ 2939218 h 3952043"/>
                  <a:gd name="connsiteX16" fmla="*/ 904875 w 1793875"/>
                  <a:gd name="connsiteY16" fmla="*/ 2939218 h 3952043"/>
                  <a:gd name="connsiteX17" fmla="*/ 911225 w 1793875"/>
                  <a:gd name="connsiteY17" fmla="*/ 2872543 h 3952043"/>
                  <a:gd name="connsiteX18" fmla="*/ 692150 w 1793875"/>
                  <a:gd name="connsiteY18" fmla="*/ 2897943 h 3952043"/>
                  <a:gd name="connsiteX19" fmla="*/ 898525 w 1793875"/>
                  <a:gd name="connsiteY19" fmla="*/ 2872543 h 3952043"/>
                  <a:gd name="connsiteX20" fmla="*/ 901700 w 1793875"/>
                  <a:gd name="connsiteY20" fmla="*/ 2723318 h 3952043"/>
                  <a:gd name="connsiteX21" fmla="*/ 819150 w 1793875"/>
                  <a:gd name="connsiteY21" fmla="*/ 2720143 h 3952043"/>
                  <a:gd name="connsiteX22" fmla="*/ 825500 w 1793875"/>
                  <a:gd name="connsiteY22" fmla="*/ 2650293 h 3952043"/>
                  <a:gd name="connsiteX23" fmla="*/ 777875 w 1793875"/>
                  <a:gd name="connsiteY23" fmla="*/ 2647118 h 3952043"/>
                  <a:gd name="connsiteX24" fmla="*/ 787400 w 1793875"/>
                  <a:gd name="connsiteY24" fmla="*/ 2510593 h 3952043"/>
                  <a:gd name="connsiteX25" fmla="*/ 758825 w 1793875"/>
                  <a:gd name="connsiteY25" fmla="*/ 2507418 h 3952043"/>
                  <a:gd name="connsiteX26" fmla="*/ 762000 w 1793875"/>
                  <a:gd name="connsiteY26" fmla="*/ 2367718 h 3952043"/>
                  <a:gd name="connsiteX27" fmla="*/ 762000 w 1793875"/>
                  <a:gd name="connsiteY27" fmla="*/ 2367718 h 3952043"/>
                  <a:gd name="connsiteX28" fmla="*/ 762000 w 1793875"/>
                  <a:gd name="connsiteY28" fmla="*/ 2367718 h 3952043"/>
                  <a:gd name="connsiteX29" fmla="*/ 361950 w 1793875"/>
                  <a:gd name="connsiteY29" fmla="*/ 2488368 h 3952043"/>
                  <a:gd name="connsiteX30" fmla="*/ 739775 w 1793875"/>
                  <a:gd name="connsiteY30" fmla="*/ 2370893 h 3952043"/>
                  <a:gd name="connsiteX31" fmla="*/ 742950 w 1793875"/>
                  <a:gd name="connsiteY31" fmla="*/ 2301043 h 3952043"/>
                  <a:gd name="connsiteX32" fmla="*/ 352425 w 1793875"/>
                  <a:gd name="connsiteY32" fmla="*/ 2358193 h 3952043"/>
                  <a:gd name="connsiteX33" fmla="*/ 730250 w 1793875"/>
                  <a:gd name="connsiteY33" fmla="*/ 2301043 h 3952043"/>
                  <a:gd name="connsiteX34" fmla="*/ 730250 w 1793875"/>
                  <a:gd name="connsiteY34" fmla="*/ 2237543 h 3952043"/>
                  <a:gd name="connsiteX35" fmla="*/ 381000 w 1793875"/>
                  <a:gd name="connsiteY35" fmla="*/ 2259768 h 3952043"/>
                  <a:gd name="connsiteX36" fmla="*/ 723900 w 1793875"/>
                  <a:gd name="connsiteY36" fmla="*/ 2234368 h 3952043"/>
                  <a:gd name="connsiteX37" fmla="*/ 723900 w 1793875"/>
                  <a:gd name="connsiteY37" fmla="*/ 2234368 h 3952043"/>
                  <a:gd name="connsiteX38" fmla="*/ 723900 w 1793875"/>
                  <a:gd name="connsiteY38" fmla="*/ 2234368 h 3952043"/>
                  <a:gd name="connsiteX39" fmla="*/ 901700 w 1793875"/>
                  <a:gd name="connsiteY39" fmla="*/ 2205793 h 3952043"/>
                  <a:gd name="connsiteX40" fmla="*/ 727075 w 1793875"/>
                  <a:gd name="connsiteY40" fmla="*/ 2215318 h 3952043"/>
                  <a:gd name="connsiteX41" fmla="*/ 390525 w 1793875"/>
                  <a:gd name="connsiteY41" fmla="*/ 2240718 h 3952043"/>
                  <a:gd name="connsiteX42" fmla="*/ 711200 w 1793875"/>
                  <a:gd name="connsiteY42" fmla="*/ 2215318 h 3952043"/>
                  <a:gd name="connsiteX43" fmla="*/ 714375 w 1793875"/>
                  <a:gd name="connsiteY43" fmla="*/ 2116893 h 3952043"/>
                  <a:gd name="connsiteX44" fmla="*/ 676275 w 1793875"/>
                  <a:gd name="connsiteY44" fmla="*/ 2110543 h 3952043"/>
                  <a:gd name="connsiteX45" fmla="*/ 682625 w 1793875"/>
                  <a:gd name="connsiteY45" fmla="*/ 2040693 h 3952043"/>
                  <a:gd name="connsiteX46" fmla="*/ 622300 w 1793875"/>
                  <a:gd name="connsiteY46" fmla="*/ 2034343 h 3952043"/>
                  <a:gd name="connsiteX47" fmla="*/ 628650 w 1793875"/>
                  <a:gd name="connsiteY47" fmla="*/ 1958143 h 3952043"/>
                  <a:gd name="connsiteX48" fmla="*/ 180975 w 1793875"/>
                  <a:gd name="connsiteY48" fmla="*/ 2034343 h 3952043"/>
                  <a:gd name="connsiteX49" fmla="*/ 612775 w 1793875"/>
                  <a:gd name="connsiteY49" fmla="*/ 1958143 h 3952043"/>
                  <a:gd name="connsiteX50" fmla="*/ 622300 w 1793875"/>
                  <a:gd name="connsiteY50" fmla="*/ 1907343 h 3952043"/>
                  <a:gd name="connsiteX51" fmla="*/ 581025 w 1793875"/>
                  <a:gd name="connsiteY51" fmla="*/ 1907343 h 3952043"/>
                  <a:gd name="connsiteX52" fmla="*/ 587375 w 1793875"/>
                  <a:gd name="connsiteY52" fmla="*/ 1840668 h 3952043"/>
                  <a:gd name="connsiteX53" fmla="*/ 247650 w 1793875"/>
                  <a:gd name="connsiteY53" fmla="*/ 1878768 h 3952043"/>
                  <a:gd name="connsiteX54" fmla="*/ 568325 w 1793875"/>
                  <a:gd name="connsiteY54" fmla="*/ 1840668 h 3952043"/>
                  <a:gd name="connsiteX55" fmla="*/ 568325 w 1793875"/>
                  <a:gd name="connsiteY55" fmla="*/ 1802568 h 3952043"/>
                  <a:gd name="connsiteX56" fmla="*/ 136525 w 1793875"/>
                  <a:gd name="connsiteY56" fmla="*/ 1843843 h 3952043"/>
                  <a:gd name="connsiteX57" fmla="*/ 558800 w 1793875"/>
                  <a:gd name="connsiteY57" fmla="*/ 1799393 h 3952043"/>
                  <a:gd name="connsiteX58" fmla="*/ 558800 w 1793875"/>
                  <a:gd name="connsiteY58" fmla="*/ 1659693 h 3952043"/>
                  <a:gd name="connsiteX59" fmla="*/ 158750 w 1793875"/>
                  <a:gd name="connsiteY59" fmla="*/ 1729543 h 3952043"/>
                  <a:gd name="connsiteX60" fmla="*/ 533400 w 1793875"/>
                  <a:gd name="connsiteY60" fmla="*/ 1650168 h 3952043"/>
                  <a:gd name="connsiteX61" fmla="*/ 542925 w 1793875"/>
                  <a:gd name="connsiteY61" fmla="*/ 1478718 h 3952043"/>
                  <a:gd name="connsiteX62" fmla="*/ 53975 w 1793875"/>
                  <a:gd name="connsiteY62" fmla="*/ 1545393 h 3952043"/>
                  <a:gd name="connsiteX63" fmla="*/ 527050 w 1793875"/>
                  <a:gd name="connsiteY63" fmla="*/ 1481893 h 3952043"/>
                  <a:gd name="connsiteX64" fmla="*/ 530225 w 1793875"/>
                  <a:gd name="connsiteY64" fmla="*/ 1348543 h 3952043"/>
                  <a:gd name="connsiteX65" fmla="*/ 473075 w 1793875"/>
                  <a:gd name="connsiteY65" fmla="*/ 1345368 h 3952043"/>
                  <a:gd name="connsiteX66" fmla="*/ 482600 w 1793875"/>
                  <a:gd name="connsiteY66" fmla="*/ 1164393 h 3952043"/>
                  <a:gd name="connsiteX67" fmla="*/ 454025 w 1793875"/>
                  <a:gd name="connsiteY67" fmla="*/ 1158043 h 3952043"/>
                  <a:gd name="connsiteX68" fmla="*/ 457200 w 1793875"/>
                  <a:gd name="connsiteY68" fmla="*/ 1081843 h 3952043"/>
                  <a:gd name="connsiteX69" fmla="*/ 101600 w 1793875"/>
                  <a:gd name="connsiteY69" fmla="*/ 1173918 h 3952043"/>
                  <a:gd name="connsiteX70" fmla="*/ 444500 w 1793875"/>
                  <a:gd name="connsiteY70" fmla="*/ 1085018 h 3952043"/>
                  <a:gd name="connsiteX71" fmla="*/ 454025 w 1793875"/>
                  <a:gd name="connsiteY71" fmla="*/ 904043 h 3952043"/>
                  <a:gd name="connsiteX72" fmla="*/ 12700 w 1793875"/>
                  <a:gd name="connsiteY72" fmla="*/ 983418 h 3952043"/>
                  <a:gd name="connsiteX73" fmla="*/ 409575 w 1793875"/>
                  <a:gd name="connsiteY73" fmla="*/ 910393 h 3952043"/>
                  <a:gd name="connsiteX74" fmla="*/ 412750 w 1793875"/>
                  <a:gd name="connsiteY74" fmla="*/ 811968 h 3952043"/>
                  <a:gd name="connsiteX75" fmla="*/ 377825 w 1793875"/>
                  <a:gd name="connsiteY75" fmla="*/ 808793 h 3952043"/>
                  <a:gd name="connsiteX76" fmla="*/ 377825 w 1793875"/>
                  <a:gd name="connsiteY76" fmla="*/ 707193 h 3952043"/>
                  <a:gd name="connsiteX77" fmla="*/ 825500 w 1793875"/>
                  <a:gd name="connsiteY77" fmla="*/ 672268 h 3952043"/>
                  <a:gd name="connsiteX78" fmla="*/ 447675 w 1793875"/>
                  <a:gd name="connsiteY78" fmla="*/ 675443 h 3952043"/>
                  <a:gd name="connsiteX79" fmla="*/ 787400 w 1793875"/>
                  <a:gd name="connsiteY79" fmla="*/ 646868 h 3952043"/>
                  <a:gd name="connsiteX80" fmla="*/ 41275 w 1793875"/>
                  <a:gd name="connsiteY80" fmla="*/ 361118 h 3952043"/>
                  <a:gd name="connsiteX81" fmla="*/ 784225 w 1793875"/>
                  <a:gd name="connsiteY81" fmla="*/ 196018 h 3952043"/>
                  <a:gd name="connsiteX82" fmla="*/ 549275 w 1793875"/>
                  <a:gd name="connsiteY82" fmla="*/ 2343 h 3952043"/>
                  <a:gd name="connsiteX83" fmla="*/ 0 w 1793875"/>
                  <a:gd name="connsiteY83" fmla="*/ 21393 h 3952043"/>
                  <a:gd name="connsiteX0" fmla="*/ 1790700 w 1793875"/>
                  <a:gd name="connsiteY0" fmla="*/ 3952043 h 3952043"/>
                  <a:gd name="connsiteX1" fmla="*/ 1793875 w 1793875"/>
                  <a:gd name="connsiteY1" fmla="*/ 3586918 h 3952043"/>
                  <a:gd name="connsiteX2" fmla="*/ 1581150 w 1793875"/>
                  <a:gd name="connsiteY2" fmla="*/ 3586918 h 3952043"/>
                  <a:gd name="connsiteX3" fmla="*/ 1584325 w 1793875"/>
                  <a:gd name="connsiteY3" fmla="*/ 3466268 h 3952043"/>
                  <a:gd name="connsiteX4" fmla="*/ 1520825 w 1793875"/>
                  <a:gd name="connsiteY4" fmla="*/ 3466268 h 3952043"/>
                  <a:gd name="connsiteX5" fmla="*/ 1524000 w 1793875"/>
                  <a:gd name="connsiteY5" fmla="*/ 3351968 h 3952043"/>
                  <a:gd name="connsiteX6" fmla="*/ 1304925 w 1793875"/>
                  <a:gd name="connsiteY6" fmla="*/ 3355143 h 3952043"/>
                  <a:gd name="connsiteX7" fmla="*/ 1308100 w 1793875"/>
                  <a:gd name="connsiteY7" fmla="*/ 3259893 h 3952043"/>
                  <a:gd name="connsiteX8" fmla="*/ 1174750 w 1793875"/>
                  <a:gd name="connsiteY8" fmla="*/ 3259893 h 3952043"/>
                  <a:gd name="connsiteX9" fmla="*/ 1174750 w 1793875"/>
                  <a:gd name="connsiteY9" fmla="*/ 3174168 h 3952043"/>
                  <a:gd name="connsiteX10" fmla="*/ 1047750 w 1793875"/>
                  <a:gd name="connsiteY10" fmla="*/ 3170993 h 3952043"/>
                  <a:gd name="connsiteX11" fmla="*/ 1050925 w 1793875"/>
                  <a:gd name="connsiteY11" fmla="*/ 3097968 h 3952043"/>
                  <a:gd name="connsiteX12" fmla="*/ 1000125 w 1793875"/>
                  <a:gd name="connsiteY12" fmla="*/ 3097968 h 3952043"/>
                  <a:gd name="connsiteX13" fmla="*/ 1003300 w 1793875"/>
                  <a:gd name="connsiteY13" fmla="*/ 3021768 h 3952043"/>
                  <a:gd name="connsiteX14" fmla="*/ 946150 w 1793875"/>
                  <a:gd name="connsiteY14" fmla="*/ 3021768 h 3952043"/>
                  <a:gd name="connsiteX15" fmla="*/ 949325 w 1793875"/>
                  <a:gd name="connsiteY15" fmla="*/ 2939218 h 3952043"/>
                  <a:gd name="connsiteX16" fmla="*/ 904875 w 1793875"/>
                  <a:gd name="connsiteY16" fmla="*/ 2939218 h 3952043"/>
                  <a:gd name="connsiteX17" fmla="*/ 911225 w 1793875"/>
                  <a:gd name="connsiteY17" fmla="*/ 2872543 h 3952043"/>
                  <a:gd name="connsiteX18" fmla="*/ 692150 w 1793875"/>
                  <a:gd name="connsiteY18" fmla="*/ 2897943 h 3952043"/>
                  <a:gd name="connsiteX19" fmla="*/ 898525 w 1793875"/>
                  <a:gd name="connsiteY19" fmla="*/ 2872543 h 3952043"/>
                  <a:gd name="connsiteX20" fmla="*/ 901700 w 1793875"/>
                  <a:gd name="connsiteY20" fmla="*/ 2723318 h 3952043"/>
                  <a:gd name="connsiteX21" fmla="*/ 819150 w 1793875"/>
                  <a:gd name="connsiteY21" fmla="*/ 2720143 h 3952043"/>
                  <a:gd name="connsiteX22" fmla="*/ 825500 w 1793875"/>
                  <a:gd name="connsiteY22" fmla="*/ 2650293 h 3952043"/>
                  <a:gd name="connsiteX23" fmla="*/ 777875 w 1793875"/>
                  <a:gd name="connsiteY23" fmla="*/ 2647118 h 3952043"/>
                  <a:gd name="connsiteX24" fmla="*/ 787400 w 1793875"/>
                  <a:gd name="connsiteY24" fmla="*/ 2510593 h 3952043"/>
                  <a:gd name="connsiteX25" fmla="*/ 758825 w 1793875"/>
                  <a:gd name="connsiteY25" fmla="*/ 2507418 h 3952043"/>
                  <a:gd name="connsiteX26" fmla="*/ 762000 w 1793875"/>
                  <a:gd name="connsiteY26" fmla="*/ 2367718 h 3952043"/>
                  <a:gd name="connsiteX27" fmla="*/ 762000 w 1793875"/>
                  <a:gd name="connsiteY27" fmla="*/ 2367718 h 3952043"/>
                  <a:gd name="connsiteX28" fmla="*/ 762000 w 1793875"/>
                  <a:gd name="connsiteY28" fmla="*/ 2367718 h 3952043"/>
                  <a:gd name="connsiteX29" fmla="*/ 361950 w 1793875"/>
                  <a:gd name="connsiteY29" fmla="*/ 2488368 h 3952043"/>
                  <a:gd name="connsiteX30" fmla="*/ 739775 w 1793875"/>
                  <a:gd name="connsiteY30" fmla="*/ 2370893 h 3952043"/>
                  <a:gd name="connsiteX31" fmla="*/ 742950 w 1793875"/>
                  <a:gd name="connsiteY31" fmla="*/ 2301043 h 3952043"/>
                  <a:gd name="connsiteX32" fmla="*/ 352425 w 1793875"/>
                  <a:gd name="connsiteY32" fmla="*/ 2358193 h 3952043"/>
                  <a:gd name="connsiteX33" fmla="*/ 730250 w 1793875"/>
                  <a:gd name="connsiteY33" fmla="*/ 2301043 h 3952043"/>
                  <a:gd name="connsiteX34" fmla="*/ 730250 w 1793875"/>
                  <a:gd name="connsiteY34" fmla="*/ 2237543 h 3952043"/>
                  <a:gd name="connsiteX35" fmla="*/ 381000 w 1793875"/>
                  <a:gd name="connsiteY35" fmla="*/ 2259768 h 3952043"/>
                  <a:gd name="connsiteX36" fmla="*/ 723900 w 1793875"/>
                  <a:gd name="connsiteY36" fmla="*/ 2234368 h 3952043"/>
                  <a:gd name="connsiteX37" fmla="*/ 723900 w 1793875"/>
                  <a:gd name="connsiteY37" fmla="*/ 2234368 h 3952043"/>
                  <a:gd name="connsiteX38" fmla="*/ 723900 w 1793875"/>
                  <a:gd name="connsiteY38" fmla="*/ 2234368 h 3952043"/>
                  <a:gd name="connsiteX39" fmla="*/ 901700 w 1793875"/>
                  <a:gd name="connsiteY39" fmla="*/ 2205793 h 3952043"/>
                  <a:gd name="connsiteX40" fmla="*/ 727075 w 1793875"/>
                  <a:gd name="connsiteY40" fmla="*/ 2215318 h 3952043"/>
                  <a:gd name="connsiteX41" fmla="*/ 390525 w 1793875"/>
                  <a:gd name="connsiteY41" fmla="*/ 2240718 h 3952043"/>
                  <a:gd name="connsiteX42" fmla="*/ 711200 w 1793875"/>
                  <a:gd name="connsiteY42" fmla="*/ 2215318 h 3952043"/>
                  <a:gd name="connsiteX43" fmla="*/ 714375 w 1793875"/>
                  <a:gd name="connsiteY43" fmla="*/ 2116893 h 3952043"/>
                  <a:gd name="connsiteX44" fmla="*/ 676275 w 1793875"/>
                  <a:gd name="connsiteY44" fmla="*/ 2110543 h 3952043"/>
                  <a:gd name="connsiteX45" fmla="*/ 682625 w 1793875"/>
                  <a:gd name="connsiteY45" fmla="*/ 2040693 h 3952043"/>
                  <a:gd name="connsiteX46" fmla="*/ 622300 w 1793875"/>
                  <a:gd name="connsiteY46" fmla="*/ 2034343 h 3952043"/>
                  <a:gd name="connsiteX47" fmla="*/ 628650 w 1793875"/>
                  <a:gd name="connsiteY47" fmla="*/ 1958143 h 3952043"/>
                  <a:gd name="connsiteX48" fmla="*/ 180975 w 1793875"/>
                  <a:gd name="connsiteY48" fmla="*/ 2034343 h 3952043"/>
                  <a:gd name="connsiteX49" fmla="*/ 612775 w 1793875"/>
                  <a:gd name="connsiteY49" fmla="*/ 1958143 h 3952043"/>
                  <a:gd name="connsiteX50" fmla="*/ 622300 w 1793875"/>
                  <a:gd name="connsiteY50" fmla="*/ 1907343 h 3952043"/>
                  <a:gd name="connsiteX51" fmla="*/ 581025 w 1793875"/>
                  <a:gd name="connsiteY51" fmla="*/ 1907343 h 3952043"/>
                  <a:gd name="connsiteX52" fmla="*/ 587375 w 1793875"/>
                  <a:gd name="connsiteY52" fmla="*/ 1840668 h 3952043"/>
                  <a:gd name="connsiteX53" fmla="*/ 247650 w 1793875"/>
                  <a:gd name="connsiteY53" fmla="*/ 1878768 h 3952043"/>
                  <a:gd name="connsiteX54" fmla="*/ 568325 w 1793875"/>
                  <a:gd name="connsiteY54" fmla="*/ 1840668 h 3952043"/>
                  <a:gd name="connsiteX55" fmla="*/ 568325 w 1793875"/>
                  <a:gd name="connsiteY55" fmla="*/ 1802568 h 3952043"/>
                  <a:gd name="connsiteX56" fmla="*/ 136525 w 1793875"/>
                  <a:gd name="connsiteY56" fmla="*/ 1843843 h 3952043"/>
                  <a:gd name="connsiteX57" fmla="*/ 558800 w 1793875"/>
                  <a:gd name="connsiteY57" fmla="*/ 1799393 h 3952043"/>
                  <a:gd name="connsiteX58" fmla="*/ 558800 w 1793875"/>
                  <a:gd name="connsiteY58" fmla="*/ 1659693 h 3952043"/>
                  <a:gd name="connsiteX59" fmla="*/ 158750 w 1793875"/>
                  <a:gd name="connsiteY59" fmla="*/ 1729543 h 3952043"/>
                  <a:gd name="connsiteX60" fmla="*/ 533400 w 1793875"/>
                  <a:gd name="connsiteY60" fmla="*/ 1650168 h 3952043"/>
                  <a:gd name="connsiteX61" fmla="*/ 542925 w 1793875"/>
                  <a:gd name="connsiteY61" fmla="*/ 1478718 h 3952043"/>
                  <a:gd name="connsiteX62" fmla="*/ 53975 w 1793875"/>
                  <a:gd name="connsiteY62" fmla="*/ 1545393 h 3952043"/>
                  <a:gd name="connsiteX63" fmla="*/ 527050 w 1793875"/>
                  <a:gd name="connsiteY63" fmla="*/ 1481893 h 3952043"/>
                  <a:gd name="connsiteX64" fmla="*/ 530225 w 1793875"/>
                  <a:gd name="connsiteY64" fmla="*/ 1348543 h 3952043"/>
                  <a:gd name="connsiteX65" fmla="*/ 473075 w 1793875"/>
                  <a:gd name="connsiteY65" fmla="*/ 1345368 h 3952043"/>
                  <a:gd name="connsiteX66" fmla="*/ 482600 w 1793875"/>
                  <a:gd name="connsiteY66" fmla="*/ 1164393 h 3952043"/>
                  <a:gd name="connsiteX67" fmla="*/ 454025 w 1793875"/>
                  <a:gd name="connsiteY67" fmla="*/ 1158043 h 3952043"/>
                  <a:gd name="connsiteX68" fmla="*/ 457200 w 1793875"/>
                  <a:gd name="connsiteY68" fmla="*/ 1081843 h 3952043"/>
                  <a:gd name="connsiteX69" fmla="*/ 101600 w 1793875"/>
                  <a:gd name="connsiteY69" fmla="*/ 1173918 h 3952043"/>
                  <a:gd name="connsiteX70" fmla="*/ 444500 w 1793875"/>
                  <a:gd name="connsiteY70" fmla="*/ 1085018 h 3952043"/>
                  <a:gd name="connsiteX71" fmla="*/ 454025 w 1793875"/>
                  <a:gd name="connsiteY71" fmla="*/ 904043 h 3952043"/>
                  <a:gd name="connsiteX72" fmla="*/ 12700 w 1793875"/>
                  <a:gd name="connsiteY72" fmla="*/ 983418 h 3952043"/>
                  <a:gd name="connsiteX73" fmla="*/ 409575 w 1793875"/>
                  <a:gd name="connsiteY73" fmla="*/ 910393 h 3952043"/>
                  <a:gd name="connsiteX74" fmla="*/ 412750 w 1793875"/>
                  <a:gd name="connsiteY74" fmla="*/ 811968 h 3952043"/>
                  <a:gd name="connsiteX75" fmla="*/ 377825 w 1793875"/>
                  <a:gd name="connsiteY75" fmla="*/ 808793 h 3952043"/>
                  <a:gd name="connsiteX76" fmla="*/ 377825 w 1793875"/>
                  <a:gd name="connsiteY76" fmla="*/ 707193 h 3952043"/>
                  <a:gd name="connsiteX77" fmla="*/ 825500 w 1793875"/>
                  <a:gd name="connsiteY77" fmla="*/ 672268 h 3952043"/>
                  <a:gd name="connsiteX78" fmla="*/ 447675 w 1793875"/>
                  <a:gd name="connsiteY78" fmla="*/ 675443 h 3952043"/>
                  <a:gd name="connsiteX79" fmla="*/ 777875 w 1793875"/>
                  <a:gd name="connsiteY79" fmla="*/ 297618 h 3952043"/>
                  <a:gd name="connsiteX80" fmla="*/ 41275 w 1793875"/>
                  <a:gd name="connsiteY80" fmla="*/ 361118 h 3952043"/>
                  <a:gd name="connsiteX81" fmla="*/ 784225 w 1793875"/>
                  <a:gd name="connsiteY81" fmla="*/ 196018 h 3952043"/>
                  <a:gd name="connsiteX82" fmla="*/ 549275 w 1793875"/>
                  <a:gd name="connsiteY82" fmla="*/ 2343 h 3952043"/>
                  <a:gd name="connsiteX83" fmla="*/ 0 w 1793875"/>
                  <a:gd name="connsiteY83" fmla="*/ 21393 h 3952043"/>
                  <a:gd name="connsiteX0" fmla="*/ 1790700 w 1793875"/>
                  <a:gd name="connsiteY0" fmla="*/ 3952043 h 3952043"/>
                  <a:gd name="connsiteX1" fmla="*/ 1793875 w 1793875"/>
                  <a:gd name="connsiteY1" fmla="*/ 3586918 h 3952043"/>
                  <a:gd name="connsiteX2" fmla="*/ 1581150 w 1793875"/>
                  <a:gd name="connsiteY2" fmla="*/ 3586918 h 3952043"/>
                  <a:gd name="connsiteX3" fmla="*/ 1584325 w 1793875"/>
                  <a:gd name="connsiteY3" fmla="*/ 3466268 h 3952043"/>
                  <a:gd name="connsiteX4" fmla="*/ 1520825 w 1793875"/>
                  <a:gd name="connsiteY4" fmla="*/ 3466268 h 3952043"/>
                  <a:gd name="connsiteX5" fmla="*/ 1524000 w 1793875"/>
                  <a:gd name="connsiteY5" fmla="*/ 3351968 h 3952043"/>
                  <a:gd name="connsiteX6" fmla="*/ 1304925 w 1793875"/>
                  <a:gd name="connsiteY6" fmla="*/ 3355143 h 3952043"/>
                  <a:gd name="connsiteX7" fmla="*/ 1308100 w 1793875"/>
                  <a:gd name="connsiteY7" fmla="*/ 3259893 h 3952043"/>
                  <a:gd name="connsiteX8" fmla="*/ 1174750 w 1793875"/>
                  <a:gd name="connsiteY8" fmla="*/ 3259893 h 3952043"/>
                  <a:gd name="connsiteX9" fmla="*/ 1174750 w 1793875"/>
                  <a:gd name="connsiteY9" fmla="*/ 3174168 h 3952043"/>
                  <a:gd name="connsiteX10" fmla="*/ 1047750 w 1793875"/>
                  <a:gd name="connsiteY10" fmla="*/ 3170993 h 3952043"/>
                  <a:gd name="connsiteX11" fmla="*/ 1050925 w 1793875"/>
                  <a:gd name="connsiteY11" fmla="*/ 3097968 h 3952043"/>
                  <a:gd name="connsiteX12" fmla="*/ 1000125 w 1793875"/>
                  <a:gd name="connsiteY12" fmla="*/ 3097968 h 3952043"/>
                  <a:gd name="connsiteX13" fmla="*/ 1003300 w 1793875"/>
                  <a:gd name="connsiteY13" fmla="*/ 3021768 h 3952043"/>
                  <a:gd name="connsiteX14" fmla="*/ 946150 w 1793875"/>
                  <a:gd name="connsiteY14" fmla="*/ 3021768 h 3952043"/>
                  <a:gd name="connsiteX15" fmla="*/ 949325 w 1793875"/>
                  <a:gd name="connsiteY15" fmla="*/ 2939218 h 3952043"/>
                  <a:gd name="connsiteX16" fmla="*/ 904875 w 1793875"/>
                  <a:gd name="connsiteY16" fmla="*/ 2939218 h 3952043"/>
                  <a:gd name="connsiteX17" fmla="*/ 911225 w 1793875"/>
                  <a:gd name="connsiteY17" fmla="*/ 2872543 h 3952043"/>
                  <a:gd name="connsiteX18" fmla="*/ 692150 w 1793875"/>
                  <a:gd name="connsiteY18" fmla="*/ 2897943 h 3952043"/>
                  <a:gd name="connsiteX19" fmla="*/ 898525 w 1793875"/>
                  <a:gd name="connsiteY19" fmla="*/ 2872543 h 3952043"/>
                  <a:gd name="connsiteX20" fmla="*/ 901700 w 1793875"/>
                  <a:gd name="connsiteY20" fmla="*/ 2723318 h 3952043"/>
                  <a:gd name="connsiteX21" fmla="*/ 819150 w 1793875"/>
                  <a:gd name="connsiteY21" fmla="*/ 2720143 h 3952043"/>
                  <a:gd name="connsiteX22" fmla="*/ 825500 w 1793875"/>
                  <a:gd name="connsiteY22" fmla="*/ 2650293 h 3952043"/>
                  <a:gd name="connsiteX23" fmla="*/ 777875 w 1793875"/>
                  <a:gd name="connsiteY23" fmla="*/ 2647118 h 3952043"/>
                  <a:gd name="connsiteX24" fmla="*/ 787400 w 1793875"/>
                  <a:gd name="connsiteY24" fmla="*/ 2510593 h 3952043"/>
                  <a:gd name="connsiteX25" fmla="*/ 758825 w 1793875"/>
                  <a:gd name="connsiteY25" fmla="*/ 2507418 h 3952043"/>
                  <a:gd name="connsiteX26" fmla="*/ 762000 w 1793875"/>
                  <a:gd name="connsiteY26" fmla="*/ 2367718 h 3952043"/>
                  <a:gd name="connsiteX27" fmla="*/ 762000 w 1793875"/>
                  <a:gd name="connsiteY27" fmla="*/ 2367718 h 3952043"/>
                  <a:gd name="connsiteX28" fmla="*/ 762000 w 1793875"/>
                  <a:gd name="connsiteY28" fmla="*/ 2367718 h 3952043"/>
                  <a:gd name="connsiteX29" fmla="*/ 361950 w 1793875"/>
                  <a:gd name="connsiteY29" fmla="*/ 2488368 h 3952043"/>
                  <a:gd name="connsiteX30" fmla="*/ 739775 w 1793875"/>
                  <a:gd name="connsiteY30" fmla="*/ 2370893 h 3952043"/>
                  <a:gd name="connsiteX31" fmla="*/ 742950 w 1793875"/>
                  <a:gd name="connsiteY31" fmla="*/ 2301043 h 3952043"/>
                  <a:gd name="connsiteX32" fmla="*/ 352425 w 1793875"/>
                  <a:gd name="connsiteY32" fmla="*/ 2358193 h 3952043"/>
                  <a:gd name="connsiteX33" fmla="*/ 730250 w 1793875"/>
                  <a:gd name="connsiteY33" fmla="*/ 2301043 h 3952043"/>
                  <a:gd name="connsiteX34" fmla="*/ 730250 w 1793875"/>
                  <a:gd name="connsiteY34" fmla="*/ 2237543 h 3952043"/>
                  <a:gd name="connsiteX35" fmla="*/ 381000 w 1793875"/>
                  <a:gd name="connsiteY35" fmla="*/ 2259768 h 3952043"/>
                  <a:gd name="connsiteX36" fmla="*/ 723900 w 1793875"/>
                  <a:gd name="connsiteY36" fmla="*/ 2234368 h 3952043"/>
                  <a:gd name="connsiteX37" fmla="*/ 723900 w 1793875"/>
                  <a:gd name="connsiteY37" fmla="*/ 2234368 h 3952043"/>
                  <a:gd name="connsiteX38" fmla="*/ 723900 w 1793875"/>
                  <a:gd name="connsiteY38" fmla="*/ 2234368 h 3952043"/>
                  <a:gd name="connsiteX39" fmla="*/ 901700 w 1793875"/>
                  <a:gd name="connsiteY39" fmla="*/ 2205793 h 3952043"/>
                  <a:gd name="connsiteX40" fmla="*/ 727075 w 1793875"/>
                  <a:gd name="connsiteY40" fmla="*/ 2215318 h 3952043"/>
                  <a:gd name="connsiteX41" fmla="*/ 390525 w 1793875"/>
                  <a:gd name="connsiteY41" fmla="*/ 2240718 h 3952043"/>
                  <a:gd name="connsiteX42" fmla="*/ 711200 w 1793875"/>
                  <a:gd name="connsiteY42" fmla="*/ 2215318 h 3952043"/>
                  <a:gd name="connsiteX43" fmla="*/ 714375 w 1793875"/>
                  <a:gd name="connsiteY43" fmla="*/ 2116893 h 3952043"/>
                  <a:gd name="connsiteX44" fmla="*/ 676275 w 1793875"/>
                  <a:gd name="connsiteY44" fmla="*/ 2110543 h 3952043"/>
                  <a:gd name="connsiteX45" fmla="*/ 682625 w 1793875"/>
                  <a:gd name="connsiteY45" fmla="*/ 2040693 h 3952043"/>
                  <a:gd name="connsiteX46" fmla="*/ 622300 w 1793875"/>
                  <a:gd name="connsiteY46" fmla="*/ 2034343 h 3952043"/>
                  <a:gd name="connsiteX47" fmla="*/ 628650 w 1793875"/>
                  <a:gd name="connsiteY47" fmla="*/ 1958143 h 3952043"/>
                  <a:gd name="connsiteX48" fmla="*/ 180975 w 1793875"/>
                  <a:gd name="connsiteY48" fmla="*/ 2034343 h 3952043"/>
                  <a:gd name="connsiteX49" fmla="*/ 612775 w 1793875"/>
                  <a:gd name="connsiteY49" fmla="*/ 1958143 h 3952043"/>
                  <a:gd name="connsiteX50" fmla="*/ 622300 w 1793875"/>
                  <a:gd name="connsiteY50" fmla="*/ 1907343 h 3952043"/>
                  <a:gd name="connsiteX51" fmla="*/ 581025 w 1793875"/>
                  <a:gd name="connsiteY51" fmla="*/ 1907343 h 3952043"/>
                  <a:gd name="connsiteX52" fmla="*/ 587375 w 1793875"/>
                  <a:gd name="connsiteY52" fmla="*/ 1840668 h 3952043"/>
                  <a:gd name="connsiteX53" fmla="*/ 247650 w 1793875"/>
                  <a:gd name="connsiteY53" fmla="*/ 1878768 h 3952043"/>
                  <a:gd name="connsiteX54" fmla="*/ 568325 w 1793875"/>
                  <a:gd name="connsiteY54" fmla="*/ 1840668 h 3952043"/>
                  <a:gd name="connsiteX55" fmla="*/ 568325 w 1793875"/>
                  <a:gd name="connsiteY55" fmla="*/ 1802568 h 3952043"/>
                  <a:gd name="connsiteX56" fmla="*/ 136525 w 1793875"/>
                  <a:gd name="connsiteY56" fmla="*/ 1843843 h 3952043"/>
                  <a:gd name="connsiteX57" fmla="*/ 558800 w 1793875"/>
                  <a:gd name="connsiteY57" fmla="*/ 1799393 h 3952043"/>
                  <a:gd name="connsiteX58" fmla="*/ 558800 w 1793875"/>
                  <a:gd name="connsiteY58" fmla="*/ 1659693 h 3952043"/>
                  <a:gd name="connsiteX59" fmla="*/ 158750 w 1793875"/>
                  <a:gd name="connsiteY59" fmla="*/ 1729543 h 3952043"/>
                  <a:gd name="connsiteX60" fmla="*/ 533400 w 1793875"/>
                  <a:gd name="connsiteY60" fmla="*/ 1650168 h 3952043"/>
                  <a:gd name="connsiteX61" fmla="*/ 542925 w 1793875"/>
                  <a:gd name="connsiteY61" fmla="*/ 1478718 h 3952043"/>
                  <a:gd name="connsiteX62" fmla="*/ 53975 w 1793875"/>
                  <a:gd name="connsiteY62" fmla="*/ 1545393 h 3952043"/>
                  <a:gd name="connsiteX63" fmla="*/ 527050 w 1793875"/>
                  <a:gd name="connsiteY63" fmla="*/ 1481893 h 3952043"/>
                  <a:gd name="connsiteX64" fmla="*/ 530225 w 1793875"/>
                  <a:gd name="connsiteY64" fmla="*/ 1348543 h 3952043"/>
                  <a:gd name="connsiteX65" fmla="*/ 473075 w 1793875"/>
                  <a:gd name="connsiteY65" fmla="*/ 1345368 h 3952043"/>
                  <a:gd name="connsiteX66" fmla="*/ 482600 w 1793875"/>
                  <a:gd name="connsiteY66" fmla="*/ 1164393 h 3952043"/>
                  <a:gd name="connsiteX67" fmla="*/ 454025 w 1793875"/>
                  <a:gd name="connsiteY67" fmla="*/ 1158043 h 3952043"/>
                  <a:gd name="connsiteX68" fmla="*/ 457200 w 1793875"/>
                  <a:gd name="connsiteY68" fmla="*/ 1081843 h 3952043"/>
                  <a:gd name="connsiteX69" fmla="*/ 101600 w 1793875"/>
                  <a:gd name="connsiteY69" fmla="*/ 1173918 h 3952043"/>
                  <a:gd name="connsiteX70" fmla="*/ 444500 w 1793875"/>
                  <a:gd name="connsiteY70" fmla="*/ 1085018 h 3952043"/>
                  <a:gd name="connsiteX71" fmla="*/ 454025 w 1793875"/>
                  <a:gd name="connsiteY71" fmla="*/ 904043 h 3952043"/>
                  <a:gd name="connsiteX72" fmla="*/ 12700 w 1793875"/>
                  <a:gd name="connsiteY72" fmla="*/ 983418 h 3952043"/>
                  <a:gd name="connsiteX73" fmla="*/ 409575 w 1793875"/>
                  <a:gd name="connsiteY73" fmla="*/ 910393 h 3952043"/>
                  <a:gd name="connsiteX74" fmla="*/ 412750 w 1793875"/>
                  <a:gd name="connsiteY74" fmla="*/ 811968 h 3952043"/>
                  <a:gd name="connsiteX75" fmla="*/ 377825 w 1793875"/>
                  <a:gd name="connsiteY75" fmla="*/ 808793 h 3952043"/>
                  <a:gd name="connsiteX76" fmla="*/ 377825 w 1793875"/>
                  <a:gd name="connsiteY76" fmla="*/ 707193 h 3952043"/>
                  <a:gd name="connsiteX77" fmla="*/ 825500 w 1793875"/>
                  <a:gd name="connsiteY77" fmla="*/ 672268 h 3952043"/>
                  <a:gd name="connsiteX78" fmla="*/ 447675 w 1793875"/>
                  <a:gd name="connsiteY78" fmla="*/ 411918 h 3952043"/>
                  <a:gd name="connsiteX79" fmla="*/ 777875 w 1793875"/>
                  <a:gd name="connsiteY79" fmla="*/ 297618 h 3952043"/>
                  <a:gd name="connsiteX80" fmla="*/ 41275 w 1793875"/>
                  <a:gd name="connsiteY80" fmla="*/ 361118 h 3952043"/>
                  <a:gd name="connsiteX81" fmla="*/ 784225 w 1793875"/>
                  <a:gd name="connsiteY81" fmla="*/ 196018 h 3952043"/>
                  <a:gd name="connsiteX82" fmla="*/ 549275 w 1793875"/>
                  <a:gd name="connsiteY82" fmla="*/ 2343 h 3952043"/>
                  <a:gd name="connsiteX83" fmla="*/ 0 w 1793875"/>
                  <a:gd name="connsiteY83" fmla="*/ 21393 h 3952043"/>
                  <a:gd name="connsiteX0" fmla="*/ 1790700 w 1793875"/>
                  <a:gd name="connsiteY0" fmla="*/ 3952043 h 3952043"/>
                  <a:gd name="connsiteX1" fmla="*/ 1793875 w 1793875"/>
                  <a:gd name="connsiteY1" fmla="*/ 3586918 h 3952043"/>
                  <a:gd name="connsiteX2" fmla="*/ 1581150 w 1793875"/>
                  <a:gd name="connsiteY2" fmla="*/ 3586918 h 3952043"/>
                  <a:gd name="connsiteX3" fmla="*/ 1584325 w 1793875"/>
                  <a:gd name="connsiteY3" fmla="*/ 3466268 h 3952043"/>
                  <a:gd name="connsiteX4" fmla="*/ 1520825 w 1793875"/>
                  <a:gd name="connsiteY4" fmla="*/ 3466268 h 3952043"/>
                  <a:gd name="connsiteX5" fmla="*/ 1524000 w 1793875"/>
                  <a:gd name="connsiteY5" fmla="*/ 3351968 h 3952043"/>
                  <a:gd name="connsiteX6" fmla="*/ 1304925 w 1793875"/>
                  <a:gd name="connsiteY6" fmla="*/ 3355143 h 3952043"/>
                  <a:gd name="connsiteX7" fmla="*/ 1308100 w 1793875"/>
                  <a:gd name="connsiteY7" fmla="*/ 3259893 h 3952043"/>
                  <a:gd name="connsiteX8" fmla="*/ 1174750 w 1793875"/>
                  <a:gd name="connsiteY8" fmla="*/ 3259893 h 3952043"/>
                  <a:gd name="connsiteX9" fmla="*/ 1174750 w 1793875"/>
                  <a:gd name="connsiteY9" fmla="*/ 3174168 h 3952043"/>
                  <a:gd name="connsiteX10" fmla="*/ 1047750 w 1793875"/>
                  <a:gd name="connsiteY10" fmla="*/ 3170993 h 3952043"/>
                  <a:gd name="connsiteX11" fmla="*/ 1050925 w 1793875"/>
                  <a:gd name="connsiteY11" fmla="*/ 3097968 h 3952043"/>
                  <a:gd name="connsiteX12" fmla="*/ 1000125 w 1793875"/>
                  <a:gd name="connsiteY12" fmla="*/ 3097968 h 3952043"/>
                  <a:gd name="connsiteX13" fmla="*/ 1003300 w 1793875"/>
                  <a:gd name="connsiteY13" fmla="*/ 3021768 h 3952043"/>
                  <a:gd name="connsiteX14" fmla="*/ 946150 w 1793875"/>
                  <a:gd name="connsiteY14" fmla="*/ 3021768 h 3952043"/>
                  <a:gd name="connsiteX15" fmla="*/ 949325 w 1793875"/>
                  <a:gd name="connsiteY15" fmla="*/ 2939218 h 3952043"/>
                  <a:gd name="connsiteX16" fmla="*/ 904875 w 1793875"/>
                  <a:gd name="connsiteY16" fmla="*/ 2939218 h 3952043"/>
                  <a:gd name="connsiteX17" fmla="*/ 911225 w 1793875"/>
                  <a:gd name="connsiteY17" fmla="*/ 2872543 h 3952043"/>
                  <a:gd name="connsiteX18" fmla="*/ 692150 w 1793875"/>
                  <a:gd name="connsiteY18" fmla="*/ 2897943 h 3952043"/>
                  <a:gd name="connsiteX19" fmla="*/ 898525 w 1793875"/>
                  <a:gd name="connsiteY19" fmla="*/ 2872543 h 3952043"/>
                  <a:gd name="connsiteX20" fmla="*/ 901700 w 1793875"/>
                  <a:gd name="connsiteY20" fmla="*/ 2723318 h 3952043"/>
                  <a:gd name="connsiteX21" fmla="*/ 819150 w 1793875"/>
                  <a:gd name="connsiteY21" fmla="*/ 2720143 h 3952043"/>
                  <a:gd name="connsiteX22" fmla="*/ 825500 w 1793875"/>
                  <a:gd name="connsiteY22" fmla="*/ 2650293 h 3952043"/>
                  <a:gd name="connsiteX23" fmla="*/ 777875 w 1793875"/>
                  <a:gd name="connsiteY23" fmla="*/ 2647118 h 3952043"/>
                  <a:gd name="connsiteX24" fmla="*/ 787400 w 1793875"/>
                  <a:gd name="connsiteY24" fmla="*/ 2510593 h 3952043"/>
                  <a:gd name="connsiteX25" fmla="*/ 758825 w 1793875"/>
                  <a:gd name="connsiteY25" fmla="*/ 2507418 h 3952043"/>
                  <a:gd name="connsiteX26" fmla="*/ 762000 w 1793875"/>
                  <a:gd name="connsiteY26" fmla="*/ 2367718 h 3952043"/>
                  <a:gd name="connsiteX27" fmla="*/ 762000 w 1793875"/>
                  <a:gd name="connsiteY27" fmla="*/ 2367718 h 3952043"/>
                  <a:gd name="connsiteX28" fmla="*/ 762000 w 1793875"/>
                  <a:gd name="connsiteY28" fmla="*/ 2367718 h 3952043"/>
                  <a:gd name="connsiteX29" fmla="*/ 361950 w 1793875"/>
                  <a:gd name="connsiteY29" fmla="*/ 2488368 h 3952043"/>
                  <a:gd name="connsiteX30" fmla="*/ 739775 w 1793875"/>
                  <a:gd name="connsiteY30" fmla="*/ 2370893 h 3952043"/>
                  <a:gd name="connsiteX31" fmla="*/ 742950 w 1793875"/>
                  <a:gd name="connsiteY31" fmla="*/ 2301043 h 3952043"/>
                  <a:gd name="connsiteX32" fmla="*/ 352425 w 1793875"/>
                  <a:gd name="connsiteY32" fmla="*/ 2358193 h 3952043"/>
                  <a:gd name="connsiteX33" fmla="*/ 730250 w 1793875"/>
                  <a:gd name="connsiteY33" fmla="*/ 2301043 h 3952043"/>
                  <a:gd name="connsiteX34" fmla="*/ 730250 w 1793875"/>
                  <a:gd name="connsiteY34" fmla="*/ 2237543 h 3952043"/>
                  <a:gd name="connsiteX35" fmla="*/ 381000 w 1793875"/>
                  <a:gd name="connsiteY35" fmla="*/ 2259768 h 3952043"/>
                  <a:gd name="connsiteX36" fmla="*/ 723900 w 1793875"/>
                  <a:gd name="connsiteY36" fmla="*/ 2234368 h 3952043"/>
                  <a:gd name="connsiteX37" fmla="*/ 723900 w 1793875"/>
                  <a:gd name="connsiteY37" fmla="*/ 2234368 h 3952043"/>
                  <a:gd name="connsiteX38" fmla="*/ 723900 w 1793875"/>
                  <a:gd name="connsiteY38" fmla="*/ 2234368 h 3952043"/>
                  <a:gd name="connsiteX39" fmla="*/ 901700 w 1793875"/>
                  <a:gd name="connsiteY39" fmla="*/ 2205793 h 3952043"/>
                  <a:gd name="connsiteX40" fmla="*/ 727075 w 1793875"/>
                  <a:gd name="connsiteY40" fmla="*/ 2215318 h 3952043"/>
                  <a:gd name="connsiteX41" fmla="*/ 390525 w 1793875"/>
                  <a:gd name="connsiteY41" fmla="*/ 2240718 h 3952043"/>
                  <a:gd name="connsiteX42" fmla="*/ 711200 w 1793875"/>
                  <a:gd name="connsiteY42" fmla="*/ 2215318 h 3952043"/>
                  <a:gd name="connsiteX43" fmla="*/ 714375 w 1793875"/>
                  <a:gd name="connsiteY43" fmla="*/ 2116893 h 3952043"/>
                  <a:gd name="connsiteX44" fmla="*/ 676275 w 1793875"/>
                  <a:gd name="connsiteY44" fmla="*/ 2110543 h 3952043"/>
                  <a:gd name="connsiteX45" fmla="*/ 682625 w 1793875"/>
                  <a:gd name="connsiteY45" fmla="*/ 2040693 h 3952043"/>
                  <a:gd name="connsiteX46" fmla="*/ 622300 w 1793875"/>
                  <a:gd name="connsiteY46" fmla="*/ 2034343 h 3952043"/>
                  <a:gd name="connsiteX47" fmla="*/ 628650 w 1793875"/>
                  <a:gd name="connsiteY47" fmla="*/ 1958143 h 3952043"/>
                  <a:gd name="connsiteX48" fmla="*/ 180975 w 1793875"/>
                  <a:gd name="connsiteY48" fmla="*/ 2034343 h 3952043"/>
                  <a:gd name="connsiteX49" fmla="*/ 612775 w 1793875"/>
                  <a:gd name="connsiteY49" fmla="*/ 1958143 h 3952043"/>
                  <a:gd name="connsiteX50" fmla="*/ 622300 w 1793875"/>
                  <a:gd name="connsiteY50" fmla="*/ 1907343 h 3952043"/>
                  <a:gd name="connsiteX51" fmla="*/ 581025 w 1793875"/>
                  <a:gd name="connsiteY51" fmla="*/ 1907343 h 3952043"/>
                  <a:gd name="connsiteX52" fmla="*/ 587375 w 1793875"/>
                  <a:gd name="connsiteY52" fmla="*/ 1840668 h 3952043"/>
                  <a:gd name="connsiteX53" fmla="*/ 247650 w 1793875"/>
                  <a:gd name="connsiteY53" fmla="*/ 1878768 h 3952043"/>
                  <a:gd name="connsiteX54" fmla="*/ 568325 w 1793875"/>
                  <a:gd name="connsiteY54" fmla="*/ 1840668 h 3952043"/>
                  <a:gd name="connsiteX55" fmla="*/ 568325 w 1793875"/>
                  <a:gd name="connsiteY55" fmla="*/ 1802568 h 3952043"/>
                  <a:gd name="connsiteX56" fmla="*/ 136525 w 1793875"/>
                  <a:gd name="connsiteY56" fmla="*/ 1843843 h 3952043"/>
                  <a:gd name="connsiteX57" fmla="*/ 558800 w 1793875"/>
                  <a:gd name="connsiteY57" fmla="*/ 1799393 h 3952043"/>
                  <a:gd name="connsiteX58" fmla="*/ 558800 w 1793875"/>
                  <a:gd name="connsiteY58" fmla="*/ 1659693 h 3952043"/>
                  <a:gd name="connsiteX59" fmla="*/ 158750 w 1793875"/>
                  <a:gd name="connsiteY59" fmla="*/ 1729543 h 3952043"/>
                  <a:gd name="connsiteX60" fmla="*/ 533400 w 1793875"/>
                  <a:gd name="connsiteY60" fmla="*/ 1650168 h 3952043"/>
                  <a:gd name="connsiteX61" fmla="*/ 542925 w 1793875"/>
                  <a:gd name="connsiteY61" fmla="*/ 1478718 h 3952043"/>
                  <a:gd name="connsiteX62" fmla="*/ 53975 w 1793875"/>
                  <a:gd name="connsiteY62" fmla="*/ 1545393 h 3952043"/>
                  <a:gd name="connsiteX63" fmla="*/ 527050 w 1793875"/>
                  <a:gd name="connsiteY63" fmla="*/ 1481893 h 3952043"/>
                  <a:gd name="connsiteX64" fmla="*/ 530225 w 1793875"/>
                  <a:gd name="connsiteY64" fmla="*/ 1348543 h 3952043"/>
                  <a:gd name="connsiteX65" fmla="*/ 473075 w 1793875"/>
                  <a:gd name="connsiteY65" fmla="*/ 1345368 h 3952043"/>
                  <a:gd name="connsiteX66" fmla="*/ 482600 w 1793875"/>
                  <a:gd name="connsiteY66" fmla="*/ 1164393 h 3952043"/>
                  <a:gd name="connsiteX67" fmla="*/ 454025 w 1793875"/>
                  <a:gd name="connsiteY67" fmla="*/ 1158043 h 3952043"/>
                  <a:gd name="connsiteX68" fmla="*/ 457200 w 1793875"/>
                  <a:gd name="connsiteY68" fmla="*/ 1081843 h 3952043"/>
                  <a:gd name="connsiteX69" fmla="*/ 101600 w 1793875"/>
                  <a:gd name="connsiteY69" fmla="*/ 1173918 h 3952043"/>
                  <a:gd name="connsiteX70" fmla="*/ 444500 w 1793875"/>
                  <a:gd name="connsiteY70" fmla="*/ 1085018 h 3952043"/>
                  <a:gd name="connsiteX71" fmla="*/ 454025 w 1793875"/>
                  <a:gd name="connsiteY71" fmla="*/ 904043 h 3952043"/>
                  <a:gd name="connsiteX72" fmla="*/ 12700 w 1793875"/>
                  <a:gd name="connsiteY72" fmla="*/ 983418 h 3952043"/>
                  <a:gd name="connsiteX73" fmla="*/ 409575 w 1793875"/>
                  <a:gd name="connsiteY73" fmla="*/ 910393 h 3952043"/>
                  <a:gd name="connsiteX74" fmla="*/ 412750 w 1793875"/>
                  <a:gd name="connsiteY74" fmla="*/ 811968 h 3952043"/>
                  <a:gd name="connsiteX75" fmla="*/ 377825 w 1793875"/>
                  <a:gd name="connsiteY75" fmla="*/ 808793 h 3952043"/>
                  <a:gd name="connsiteX76" fmla="*/ 377825 w 1793875"/>
                  <a:gd name="connsiteY76" fmla="*/ 707193 h 3952043"/>
                  <a:gd name="connsiteX77" fmla="*/ 358775 w 1793875"/>
                  <a:gd name="connsiteY77" fmla="*/ 602418 h 3952043"/>
                  <a:gd name="connsiteX78" fmla="*/ 447675 w 1793875"/>
                  <a:gd name="connsiteY78" fmla="*/ 411918 h 3952043"/>
                  <a:gd name="connsiteX79" fmla="*/ 777875 w 1793875"/>
                  <a:gd name="connsiteY79" fmla="*/ 297618 h 3952043"/>
                  <a:gd name="connsiteX80" fmla="*/ 41275 w 1793875"/>
                  <a:gd name="connsiteY80" fmla="*/ 361118 h 3952043"/>
                  <a:gd name="connsiteX81" fmla="*/ 784225 w 1793875"/>
                  <a:gd name="connsiteY81" fmla="*/ 196018 h 3952043"/>
                  <a:gd name="connsiteX82" fmla="*/ 549275 w 1793875"/>
                  <a:gd name="connsiteY82" fmla="*/ 2343 h 3952043"/>
                  <a:gd name="connsiteX83" fmla="*/ 0 w 1793875"/>
                  <a:gd name="connsiteY83" fmla="*/ 21393 h 3952043"/>
                  <a:gd name="connsiteX0" fmla="*/ 1790700 w 1793875"/>
                  <a:gd name="connsiteY0" fmla="*/ 3952043 h 3952043"/>
                  <a:gd name="connsiteX1" fmla="*/ 1793875 w 1793875"/>
                  <a:gd name="connsiteY1" fmla="*/ 3586918 h 3952043"/>
                  <a:gd name="connsiteX2" fmla="*/ 1581150 w 1793875"/>
                  <a:gd name="connsiteY2" fmla="*/ 3586918 h 3952043"/>
                  <a:gd name="connsiteX3" fmla="*/ 1584325 w 1793875"/>
                  <a:gd name="connsiteY3" fmla="*/ 3466268 h 3952043"/>
                  <a:gd name="connsiteX4" fmla="*/ 1520825 w 1793875"/>
                  <a:gd name="connsiteY4" fmla="*/ 3466268 h 3952043"/>
                  <a:gd name="connsiteX5" fmla="*/ 1524000 w 1793875"/>
                  <a:gd name="connsiteY5" fmla="*/ 3351968 h 3952043"/>
                  <a:gd name="connsiteX6" fmla="*/ 1304925 w 1793875"/>
                  <a:gd name="connsiteY6" fmla="*/ 3355143 h 3952043"/>
                  <a:gd name="connsiteX7" fmla="*/ 1308100 w 1793875"/>
                  <a:gd name="connsiteY7" fmla="*/ 3259893 h 3952043"/>
                  <a:gd name="connsiteX8" fmla="*/ 1174750 w 1793875"/>
                  <a:gd name="connsiteY8" fmla="*/ 3259893 h 3952043"/>
                  <a:gd name="connsiteX9" fmla="*/ 1174750 w 1793875"/>
                  <a:gd name="connsiteY9" fmla="*/ 3174168 h 3952043"/>
                  <a:gd name="connsiteX10" fmla="*/ 1047750 w 1793875"/>
                  <a:gd name="connsiteY10" fmla="*/ 3170993 h 3952043"/>
                  <a:gd name="connsiteX11" fmla="*/ 1050925 w 1793875"/>
                  <a:gd name="connsiteY11" fmla="*/ 3097968 h 3952043"/>
                  <a:gd name="connsiteX12" fmla="*/ 1000125 w 1793875"/>
                  <a:gd name="connsiteY12" fmla="*/ 3097968 h 3952043"/>
                  <a:gd name="connsiteX13" fmla="*/ 1003300 w 1793875"/>
                  <a:gd name="connsiteY13" fmla="*/ 3021768 h 3952043"/>
                  <a:gd name="connsiteX14" fmla="*/ 946150 w 1793875"/>
                  <a:gd name="connsiteY14" fmla="*/ 3021768 h 3952043"/>
                  <a:gd name="connsiteX15" fmla="*/ 949325 w 1793875"/>
                  <a:gd name="connsiteY15" fmla="*/ 2939218 h 3952043"/>
                  <a:gd name="connsiteX16" fmla="*/ 904875 w 1793875"/>
                  <a:gd name="connsiteY16" fmla="*/ 2939218 h 3952043"/>
                  <a:gd name="connsiteX17" fmla="*/ 911225 w 1793875"/>
                  <a:gd name="connsiteY17" fmla="*/ 2872543 h 3952043"/>
                  <a:gd name="connsiteX18" fmla="*/ 692150 w 1793875"/>
                  <a:gd name="connsiteY18" fmla="*/ 2897943 h 3952043"/>
                  <a:gd name="connsiteX19" fmla="*/ 898525 w 1793875"/>
                  <a:gd name="connsiteY19" fmla="*/ 2872543 h 3952043"/>
                  <a:gd name="connsiteX20" fmla="*/ 901700 w 1793875"/>
                  <a:gd name="connsiteY20" fmla="*/ 2723318 h 3952043"/>
                  <a:gd name="connsiteX21" fmla="*/ 819150 w 1793875"/>
                  <a:gd name="connsiteY21" fmla="*/ 2720143 h 3952043"/>
                  <a:gd name="connsiteX22" fmla="*/ 825500 w 1793875"/>
                  <a:gd name="connsiteY22" fmla="*/ 2650293 h 3952043"/>
                  <a:gd name="connsiteX23" fmla="*/ 777875 w 1793875"/>
                  <a:gd name="connsiteY23" fmla="*/ 2647118 h 3952043"/>
                  <a:gd name="connsiteX24" fmla="*/ 787400 w 1793875"/>
                  <a:gd name="connsiteY24" fmla="*/ 2510593 h 3952043"/>
                  <a:gd name="connsiteX25" fmla="*/ 758825 w 1793875"/>
                  <a:gd name="connsiteY25" fmla="*/ 2507418 h 3952043"/>
                  <a:gd name="connsiteX26" fmla="*/ 762000 w 1793875"/>
                  <a:gd name="connsiteY26" fmla="*/ 2367718 h 3952043"/>
                  <a:gd name="connsiteX27" fmla="*/ 762000 w 1793875"/>
                  <a:gd name="connsiteY27" fmla="*/ 2367718 h 3952043"/>
                  <a:gd name="connsiteX28" fmla="*/ 762000 w 1793875"/>
                  <a:gd name="connsiteY28" fmla="*/ 2367718 h 3952043"/>
                  <a:gd name="connsiteX29" fmla="*/ 361950 w 1793875"/>
                  <a:gd name="connsiteY29" fmla="*/ 2488368 h 3952043"/>
                  <a:gd name="connsiteX30" fmla="*/ 739775 w 1793875"/>
                  <a:gd name="connsiteY30" fmla="*/ 2370893 h 3952043"/>
                  <a:gd name="connsiteX31" fmla="*/ 742950 w 1793875"/>
                  <a:gd name="connsiteY31" fmla="*/ 2301043 h 3952043"/>
                  <a:gd name="connsiteX32" fmla="*/ 352425 w 1793875"/>
                  <a:gd name="connsiteY32" fmla="*/ 2358193 h 3952043"/>
                  <a:gd name="connsiteX33" fmla="*/ 730250 w 1793875"/>
                  <a:gd name="connsiteY33" fmla="*/ 2301043 h 3952043"/>
                  <a:gd name="connsiteX34" fmla="*/ 730250 w 1793875"/>
                  <a:gd name="connsiteY34" fmla="*/ 2237543 h 3952043"/>
                  <a:gd name="connsiteX35" fmla="*/ 381000 w 1793875"/>
                  <a:gd name="connsiteY35" fmla="*/ 2259768 h 3952043"/>
                  <a:gd name="connsiteX36" fmla="*/ 723900 w 1793875"/>
                  <a:gd name="connsiteY36" fmla="*/ 2234368 h 3952043"/>
                  <a:gd name="connsiteX37" fmla="*/ 723900 w 1793875"/>
                  <a:gd name="connsiteY37" fmla="*/ 2234368 h 3952043"/>
                  <a:gd name="connsiteX38" fmla="*/ 723900 w 1793875"/>
                  <a:gd name="connsiteY38" fmla="*/ 2234368 h 3952043"/>
                  <a:gd name="connsiteX39" fmla="*/ 901700 w 1793875"/>
                  <a:gd name="connsiteY39" fmla="*/ 2205793 h 3952043"/>
                  <a:gd name="connsiteX40" fmla="*/ 727075 w 1793875"/>
                  <a:gd name="connsiteY40" fmla="*/ 2215318 h 3952043"/>
                  <a:gd name="connsiteX41" fmla="*/ 390525 w 1793875"/>
                  <a:gd name="connsiteY41" fmla="*/ 2240718 h 3952043"/>
                  <a:gd name="connsiteX42" fmla="*/ 711200 w 1793875"/>
                  <a:gd name="connsiteY42" fmla="*/ 2215318 h 3952043"/>
                  <a:gd name="connsiteX43" fmla="*/ 714375 w 1793875"/>
                  <a:gd name="connsiteY43" fmla="*/ 2116893 h 3952043"/>
                  <a:gd name="connsiteX44" fmla="*/ 676275 w 1793875"/>
                  <a:gd name="connsiteY44" fmla="*/ 2110543 h 3952043"/>
                  <a:gd name="connsiteX45" fmla="*/ 682625 w 1793875"/>
                  <a:gd name="connsiteY45" fmla="*/ 2040693 h 3952043"/>
                  <a:gd name="connsiteX46" fmla="*/ 622300 w 1793875"/>
                  <a:gd name="connsiteY46" fmla="*/ 2034343 h 3952043"/>
                  <a:gd name="connsiteX47" fmla="*/ 628650 w 1793875"/>
                  <a:gd name="connsiteY47" fmla="*/ 1958143 h 3952043"/>
                  <a:gd name="connsiteX48" fmla="*/ 180975 w 1793875"/>
                  <a:gd name="connsiteY48" fmla="*/ 2034343 h 3952043"/>
                  <a:gd name="connsiteX49" fmla="*/ 612775 w 1793875"/>
                  <a:gd name="connsiteY49" fmla="*/ 1958143 h 3952043"/>
                  <a:gd name="connsiteX50" fmla="*/ 622300 w 1793875"/>
                  <a:gd name="connsiteY50" fmla="*/ 1907343 h 3952043"/>
                  <a:gd name="connsiteX51" fmla="*/ 581025 w 1793875"/>
                  <a:gd name="connsiteY51" fmla="*/ 1907343 h 3952043"/>
                  <a:gd name="connsiteX52" fmla="*/ 587375 w 1793875"/>
                  <a:gd name="connsiteY52" fmla="*/ 1840668 h 3952043"/>
                  <a:gd name="connsiteX53" fmla="*/ 247650 w 1793875"/>
                  <a:gd name="connsiteY53" fmla="*/ 1878768 h 3952043"/>
                  <a:gd name="connsiteX54" fmla="*/ 568325 w 1793875"/>
                  <a:gd name="connsiteY54" fmla="*/ 1840668 h 3952043"/>
                  <a:gd name="connsiteX55" fmla="*/ 568325 w 1793875"/>
                  <a:gd name="connsiteY55" fmla="*/ 1802568 h 3952043"/>
                  <a:gd name="connsiteX56" fmla="*/ 136525 w 1793875"/>
                  <a:gd name="connsiteY56" fmla="*/ 1843843 h 3952043"/>
                  <a:gd name="connsiteX57" fmla="*/ 558800 w 1793875"/>
                  <a:gd name="connsiteY57" fmla="*/ 1799393 h 3952043"/>
                  <a:gd name="connsiteX58" fmla="*/ 558800 w 1793875"/>
                  <a:gd name="connsiteY58" fmla="*/ 1659693 h 3952043"/>
                  <a:gd name="connsiteX59" fmla="*/ 158750 w 1793875"/>
                  <a:gd name="connsiteY59" fmla="*/ 1729543 h 3952043"/>
                  <a:gd name="connsiteX60" fmla="*/ 533400 w 1793875"/>
                  <a:gd name="connsiteY60" fmla="*/ 1650168 h 3952043"/>
                  <a:gd name="connsiteX61" fmla="*/ 542925 w 1793875"/>
                  <a:gd name="connsiteY61" fmla="*/ 1478718 h 3952043"/>
                  <a:gd name="connsiteX62" fmla="*/ 53975 w 1793875"/>
                  <a:gd name="connsiteY62" fmla="*/ 1545393 h 3952043"/>
                  <a:gd name="connsiteX63" fmla="*/ 527050 w 1793875"/>
                  <a:gd name="connsiteY63" fmla="*/ 1481893 h 3952043"/>
                  <a:gd name="connsiteX64" fmla="*/ 530225 w 1793875"/>
                  <a:gd name="connsiteY64" fmla="*/ 1348543 h 3952043"/>
                  <a:gd name="connsiteX65" fmla="*/ 473075 w 1793875"/>
                  <a:gd name="connsiteY65" fmla="*/ 1345368 h 3952043"/>
                  <a:gd name="connsiteX66" fmla="*/ 482600 w 1793875"/>
                  <a:gd name="connsiteY66" fmla="*/ 1164393 h 3952043"/>
                  <a:gd name="connsiteX67" fmla="*/ 454025 w 1793875"/>
                  <a:gd name="connsiteY67" fmla="*/ 1158043 h 3952043"/>
                  <a:gd name="connsiteX68" fmla="*/ 457200 w 1793875"/>
                  <a:gd name="connsiteY68" fmla="*/ 1081843 h 3952043"/>
                  <a:gd name="connsiteX69" fmla="*/ 101600 w 1793875"/>
                  <a:gd name="connsiteY69" fmla="*/ 1173918 h 3952043"/>
                  <a:gd name="connsiteX70" fmla="*/ 444500 w 1793875"/>
                  <a:gd name="connsiteY70" fmla="*/ 1085018 h 3952043"/>
                  <a:gd name="connsiteX71" fmla="*/ 454025 w 1793875"/>
                  <a:gd name="connsiteY71" fmla="*/ 904043 h 3952043"/>
                  <a:gd name="connsiteX72" fmla="*/ 12700 w 1793875"/>
                  <a:gd name="connsiteY72" fmla="*/ 983418 h 3952043"/>
                  <a:gd name="connsiteX73" fmla="*/ 409575 w 1793875"/>
                  <a:gd name="connsiteY73" fmla="*/ 910393 h 3952043"/>
                  <a:gd name="connsiteX74" fmla="*/ 412750 w 1793875"/>
                  <a:gd name="connsiteY74" fmla="*/ 811968 h 3952043"/>
                  <a:gd name="connsiteX75" fmla="*/ 377825 w 1793875"/>
                  <a:gd name="connsiteY75" fmla="*/ 808793 h 3952043"/>
                  <a:gd name="connsiteX76" fmla="*/ 377825 w 1793875"/>
                  <a:gd name="connsiteY76" fmla="*/ 707193 h 3952043"/>
                  <a:gd name="connsiteX77" fmla="*/ 358775 w 1793875"/>
                  <a:gd name="connsiteY77" fmla="*/ 602418 h 3952043"/>
                  <a:gd name="connsiteX78" fmla="*/ 349250 w 1793875"/>
                  <a:gd name="connsiteY78" fmla="*/ 510343 h 3952043"/>
                  <a:gd name="connsiteX79" fmla="*/ 777875 w 1793875"/>
                  <a:gd name="connsiteY79" fmla="*/ 297618 h 3952043"/>
                  <a:gd name="connsiteX80" fmla="*/ 41275 w 1793875"/>
                  <a:gd name="connsiteY80" fmla="*/ 361118 h 3952043"/>
                  <a:gd name="connsiteX81" fmla="*/ 784225 w 1793875"/>
                  <a:gd name="connsiteY81" fmla="*/ 196018 h 3952043"/>
                  <a:gd name="connsiteX82" fmla="*/ 549275 w 1793875"/>
                  <a:gd name="connsiteY82" fmla="*/ 2343 h 3952043"/>
                  <a:gd name="connsiteX83" fmla="*/ 0 w 1793875"/>
                  <a:gd name="connsiteY83" fmla="*/ 21393 h 3952043"/>
                  <a:gd name="connsiteX0" fmla="*/ 1790700 w 1793875"/>
                  <a:gd name="connsiteY0" fmla="*/ 3952043 h 3952043"/>
                  <a:gd name="connsiteX1" fmla="*/ 1793875 w 1793875"/>
                  <a:gd name="connsiteY1" fmla="*/ 3586918 h 3952043"/>
                  <a:gd name="connsiteX2" fmla="*/ 1581150 w 1793875"/>
                  <a:gd name="connsiteY2" fmla="*/ 3586918 h 3952043"/>
                  <a:gd name="connsiteX3" fmla="*/ 1584325 w 1793875"/>
                  <a:gd name="connsiteY3" fmla="*/ 3466268 h 3952043"/>
                  <a:gd name="connsiteX4" fmla="*/ 1520825 w 1793875"/>
                  <a:gd name="connsiteY4" fmla="*/ 3466268 h 3952043"/>
                  <a:gd name="connsiteX5" fmla="*/ 1524000 w 1793875"/>
                  <a:gd name="connsiteY5" fmla="*/ 3351968 h 3952043"/>
                  <a:gd name="connsiteX6" fmla="*/ 1304925 w 1793875"/>
                  <a:gd name="connsiteY6" fmla="*/ 3355143 h 3952043"/>
                  <a:gd name="connsiteX7" fmla="*/ 1308100 w 1793875"/>
                  <a:gd name="connsiteY7" fmla="*/ 3259893 h 3952043"/>
                  <a:gd name="connsiteX8" fmla="*/ 1174750 w 1793875"/>
                  <a:gd name="connsiteY8" fmla="*/ 3259893 h 3952043"/>
                  <a:gd name="connsiteX9" fmla="*/ 1174750 w 1793875"/>
                  <a:gd name="connsiteY9" fmla="*/ 3174168 h 3952043"/>
                  <a:gd name="connsiteX10" fmla="*/ 1047750 w 1793875"/>
                  <a:gd name="connsiteY10" fmla="*/ 3170993 h 3952043"/>
                  <a:gd name="connsiteX11" fmla="*/ 1050925 w 1793875"/>
                  <a:gd name="connsiteY11" fmla="*/ 3097968 h 3952043"/>
                  <a:gd name="connsiteX12" fmla="*/ 1000125 w 1793875"/>
                  <a:gd name="connsiteY12" fmla="*/ 3097968 h 3952043"/>
                  <a:gd name="connsiteX13" fmla="*/ 1003300 w 1793875"/>
                  <a:gd name="connsiteY13" fmla="*/ 3021768 h 3952043"/>
                  <a:gd name="connsiteX14" fmla="*/ 946150 w 1793875"/>
                  <a:gd name="connsiteY14" fmla="*/ 3021768 h 3952043"/>
                  <a:gd name="connsiteX15" fmla="*/ 949325 w 1793875"/>
                  <a:gd name="connsiteY15" fmla="*/ 2939218 h 3952043"/>
                  <a:gd name="connsiteX16" fmla="*/ 904875 w 1793875"/>
                  <a:gd name="connsiteY16" fmla="*/ 2939218 h 3952043"/>
                  <a:gd name="connsiteX17" fmla="*/ 911225 w 1793875"/>
                  <a:gd name="connsiteY17" fmla="*/ 2872543 h 3952043"/>
                  <a:gd name="connsiteX18" fmla="*/ 692150 w 1793875"/>
                  <a:gd name="connsiteY18" fmla="*/ 2897943 h 3952043"/>
                  <a:gd name="connsiteX19" fmla="*/ 898525 w 1793875"/>
                  <a:gd name="connsiteY19" fmla="*/ 2872543 h 3952043"/>
                  <a:gd name="connsiteX20" fmla="*/ 901700 w 1793875"/>
                  <a:gd name="connsiteY20" fmla="*/ 2723318 h 3952043"/>
                  <a:gd name="connsiteX21" fmla="*/ 819150 w 1793875"/>
                  <a:gd name="connsiteY21" fmla="*/ 2720143 h 3952043"/>
                  <a:gd name="connsiteX22" fmla="*/ 825500 w 1793875"/>
                  <a:gd name="connsiteY22" fmla="*/ 2650293 h 3952043"/>
                  <a:gd name="connsiteX23" fmla="*/ 777875 w 1793875"/>
                  <a:gd name="connsiteY23" fmla="*/ 2647118 h 3952043"/>
                  <a:gd name="connsiteX24" fmla="*/ 787400 w 1793875"/>
                  <a:gd name="connsiteY24" fmla="*/ 2510593 h 3952043"/>
                  <a:gd name="connsiteX25" fmla="*/ 758825 w 1793875"/>
                  <a:gd name="connsiteY25" fmla="*/ 2507418 h 3952043"/>
                  <a:gd name="connsiteX26" fmla="*/ 762000 w 1793875"/>
                  <a:gd name="connsiteY26" fmla="*/ 2367718 h 3952043"/>
                  <a:gd name="connsiteX27" fmla="*/ 762000 w 1793875"/>
                  <a:gd name="connsiteY27" fmla="*/ 2367718 h 3952043"/>
                  <a:gd name="connsiteX28" fmla="*/ 762000 w 1793875"/>
                  <a:gd name="connsiteY28" fmla="*/ 2367718 h 3952043"/>
                  <a:gd name="connsiteX29" fmla="*/ 361950 w 1793875"/>
                  <a:gd name="connsiteY29" fmla="*/ 2488368 h 3952043"/>
                  <a:gd name="connsiteX30" fmla="*/ 739775 w 1793875"/>
                  <a:gd name="connsiteY30" fmla="*/ 2370893 h 3952043"/>
                  <a:gd name="connsiteX31" fmla="*/ 742950 w 1793875"/>
                  <a:gd name="connsiteY31" fmla="*/ 2301043 h 3952043"/>
                  <a:gd name="connsiteX32" fmla="*/ 352425 w 1793875"/>
                  <a:gd name="connsiteY32" fmla="*/ 2358193 h 3952043"/>
                  <a:gd name="connsiteX33" fmla="*/ 730250 w 1793875"/>
                  <a:gd name="connsiteY33" fmla="*/ 2301043 h 3952043"/>
                  <a:gd name="connsiteX34" fmla="*/ 730250 w 1793875"/>
                  <a:gd name="connsiteY34" fmla="*/ 2237543 h 3952043"/>
                  <a:gd name="connsiteX35" fmla="*/ 381000 w 1793875"/>
                  <a:gd name="connsiteY35" fmla="*/ 2259768 h 3952043"/>
                  <a:gd name="connsiteX36" fmla="*/ 723900 w 1793875"/>
                  <a:gd name="connsiteY36" fmla="*/ 2234368 h 3952043"/>
                  <a:gd name="connsiteX37" fmla="*/ 723900 w 1793875"/>
                  <a:gd name="connsiteY37" fmla="*/ 2234368 h 3952043"/>
                  <a:gd name="connsiteX38" fmla="*/ 723900 w 1793875"/>
                  <a:gd name="connsiteY38" fmla="*/ 2234368 h 3952043"/>
                  <a:gd name="connsiteX39" fmla="*/ 901700 w 1793875"/>
                  <a:gd name="connsiteY39" fmla="*/ 2205793 h 3952043"/>
                  <a:gd name="connsiteX40" fmla="*/ 727075 w 1793875"/>
                  <a:gd name="connsiteY40" fmla="*/ 2215318 h 3952043"/>
                  <a:gd name="connsiteX41" fmla="*/ 390525 w 1793875"/>
                  <a:gd name="connsiteY41" fmla="*/ 2240718 h 3952043"/>
                  <a:gd name="connsiteX42" fmla="*/ 711200 w 1793875"/>
                  <a:gd name="connsiteY42" fmla="*/ 2215318 h 3952043"/>
                  <a:gd name="connsiteX43" fmla="*/ 714375 w 1793875"/>
                  <a:gd name="connsiteY43" fmla="*/ 2116893 h 3952043"/>
                  <a:gd name="connsiteX44" fmla="*/ 676275 w 1793875"/>
                  <a:gd name="connsiteY44" fmla="*/ 2110543 h 3952043"/>
                  <a:gd name="connsiteX45" fmla="*/ 682625 w 1793875"/>
                  <a:gd name="connsiteY45" fmla="*/ 2040693 h 3952043"/>
                  <a:gd name="connsiteX46" fmla="*/ 622300 w 1793875"/>
                  <a:gd name="connsiteY46" fmla="*/ 2034343 h 3952043"/>
                  <a:gd name="connsiteX47" fmla="*/ 628650 w 1793875"/>
                  <a:gd name="connsiteY47" fmla="*/ 1958143 h 3952043"/>
                  <a:gd name="connsiteX48" fmla="*/ 180975 w 1793875"/>
                  <a:gd name="connsiteY48" fmla="*/ 2034343 h 3952043"/>
                  <a:gd name="connsiteX49" fmla="*/ 612775 w 1793875"/>
                  <a:gd name="connsiteY49" fmla="*/ 1958143 h 3952043"/>
                  <a:gd name="connsiteX50" fmla="*/ 622300 w 1793875"/>
                  <a:gd name="connsiteY50" fmla="*/ 1907343 h 3952043"/>
                  <a:gd name="connsiteX51" fmla="*/ 581025 w 1793875"/>
                  <a:gd name="connsiteY51" fmla="*/ 1907343 h 3952043"/>
                  <a:gd name="connsiteX52" fmla="*/ 587375 w 1793875"/>
                  <a:gd name="connsiteY52" fmla="*/ 1840668 h 3952043"/>
                  <a:gd name="connsiteX53" fmla="*/ 247650 w 1793875"/>
                  <a:gd name="connsiteY53" fmla="*/ 1878768 h 3952043"/>
                  <a:gd name="connsiteX54" fmla="*/ 568325 w 1793875"/>
                  <a:gd name="connsiteY54" fmla="*/ 1840668 h 3952043"/>
                  <a:gd name="connsiteX55" fmla="*/ 568325 w 1793875"/>
                  <a:gd name="connsiteY55" fmla="*/ 1802568 h 3952043"/>
                  <a:gd name="connsiteX56" fmla="*/ 136525 w 1793875"/>
                  <a:gd name="connsiteY56" fmla="*/ 1843843 h 3952043"/>
                  <a:gd name="connsiteX57" fmla="*/ 558800 w 1793875"/>
                  <a:gd name="connsiteY57" fmla="*/ 1799393 h 3952043"/>
                  <a:gd name="connsiteX58" fmla="*/ 558800 w 1793875"/>
                  <a:gd name="connsiteY58" fmla="*/ 1659693 h 3952043"/>
                  <a:gd name="connsiteX59" fmla="*/ 158750 w 1793875"/>
                  <a:gd name="connsiteY59" fmla="*/ 1729543 h 3952043"/>
                  <a:gd name="connsiteX60" fmla="*/ 533400 w 1793875"/>
                  <a:gd name="connsiteY60" fmla="*/ 1650168 h 3952043"/>
                  <a:gd name="connsiteX61" fmla="*/ 542925 w 1793875"/>
                  <a:gd name="connsiteY61" fmla="*/ 1478718 h 3952043"/>
                  <a:gd name="connsiteX62" fmla="*/ 53975 w 1793875"/>
                  <a:gd name="connsiteY62" fmla="*/ 1545393 h 3952043"/>
                  <a:gd name="connsiteX63" fmla="*/ 527050 w 1793875"/>
                  <a:gd name="connsiteY63" fmla="*/ 1481893 h 3952043"/>
                  <a:gd name="connsiteX64" fmla="*/ 530225 w 1793875"/>
                  <a:gd name="connsiteY64" fmla="*/ 1348543 h 3952043"/>
                  <a:gd name="connsiteX65" fmla="*/ 473075 w 1793875"/>
                  <a:gd name="connsiteY65" fmla="*/ 1345368 h 3952043"/>
                  <a:gd name="connsiteX66" fmla="*/ 482600 w 1793875"/>
                  <a:gd name="connsiteY66" fmla="*/ 1164393 h 3952043"/>
                  <a:gd name="connsiteX67" fmla="*/ 454025 w 1793875"/>
                  <a:gd name="connsiteY67" fmla="*/ 1158043 h 3952043"/>
                  <a:gd name="connsiteX68" fmla="*/ 457200 w 1793875"/>
                  <a:gd name="connsiteY68" fmla="*/ 1081843 h 3952043"/>
                  <a:gd name="connsiteX69" fmla="*/ 101600 w 1793875"/>
                  <a:gd name="connsiteY69" fmla="*/ 1173918 h 3952043"/>
                  <a:gd name="connsiteX70" fmla="*/ 444500 w 1793875"/>
                  <a:gd name="connsiteY70" fmla="*/ 1085018 h 3952043"/>
                  <a:gd name="connsiteX71" fmla="*/ 454025 w 1793875"/>
                  <a:gd name="connsiteY71" fmla="*/ 904043 h 3952043"/>
                  <a:gd name="connsiteX72" fmla="*/ 12700 w 1793875"/>
                  <a:gd name="connsiteY72" fmla="*/ 983418 h 3952043"/>
                  <a:gd name="connsiteX73" fmla="*/ 409575 w 1793875"/>
                  <a:gd name="connsiteY73" fmla="*/ 910393 h 3952043"/>
                  <a:gd name="connsiteX74" fmla="*/ 412750 w 1793875"/>
                  <a:gd name="connsiteY74" fmla="*/ 811968 h 3952043"/>
                  <a:gd name="connsiteX75" fmla="*/ 377825 w 1793875"/>
                  <a:gd name="connsiteY75" fmla="*/ 808793 h 3952043"/>
                  <a:gd name="connsiteX76" fmla="*/ 377825 w 1793875"/>
                  <a:gd name="connsiteY76" fmla="*/ 707193 h 3952043"/>
                  <a:gd name="connsiteX77" fmla="*/ 358775 w 1793875"/>
                  <a:gd name="connsiteY77" fmla="*/ 602418 h 3952043"/>
                  <a:gd name="connsiteX78" fmla="*/ 349250 w 1793875"/>
                  <a:gd name="connsiteY78" fmla="*/ 510343 h 3952043"/>
                  <a:gd name="connsiteX79" fmla="*/ 314325 w 1793875"/>
                  <a:gd name="connsiteY79" fmla="*/ 376993 h 3952043"/>
                  <a:gd name="connsiteX80" fmla="*/ 41275 w 1793875"/>
                  <a:gd name="connsiteY80" fmla="*/ 361118 h 3952043"/>
                  <a:gd name="connsiteX81" fmla="*/ 784225 w 1793875"/>
                  <a:gd name="connsiteY81" fmla="*/ 196018 h 3952043"/>
                  <a:gd name="connsiteX82" fmla="*/ 549275 w 1793875"/>
                  <a:gd name="connsiteY82" fmla="*/ 2343 h 3952043"/>
                  <a:gd name="connsiteX83" fmla="*/ 0 w 1793875"/>
                  <a:gd name="connsiteY83" fmla="*/ 21393 h 3952043"/>
                  <a:gd name="connsiteX0" fmla="*/ 1790700 w 1793875"/>
                  <a:gd name="connsiteY0" fmla="*/ 3952043 h 3952043"/>
                  <a:gd name="connsiteX1" fmla="*/ 1793875 w 1793875"/>
                  <a:gd name="connsiteY1" fmla="*/ 3586918 h 3952043"/>
                  <a:gd name="connsiteX2" fmla="*/ 1581150 w 1793875"/>
                  <a:gd name="connsiteY2" fmla="*/ 3586918 h 3952043"/>
                  <a:gd name="connsiteX3" fmla="*/ 1584325 w 1793875"/>
                  <a:gd name="connsiteY3" fmla="*/ 3466268 h 3952043"/>
                  <a:gd name="connsiteX4" fmla="*/ 1520825 w 1793875"/>
                  <a:gd name="connsiteY4" fmla="*/ 3466268 h 3952043"/>
                  <a:gd name="connsiteX5" fmla="*/ 1524000 w 1793875"/>
                  <a:gd name="connsiteY5" fmla="*/ 3351968 h 3952043"/>
                  <a:gd name="connsiteX6" fmla="*/ 1304925 w 1793875"/>
                  <a:gd name="connsiteY6" fmla="*/ 3355143 h 3952043"/>
                  <a:gd name="connsiteX7" fmla="*/ 1308100 w 1793875"/>
                  <a:gd name="connsiteY7" fmla="*/ 3259893 h 3952043"/>
                  <a:gd name="connsiteX8" fmla="*/ 1174750 w 1793875"/>
                  <a:gd name="connsiteY8" fmla="*/ 3259893 h 3952043"/>
                  <a:gd name="connsiteX9" fmla="*/ 1174750 w 1793875"/>
                  <a:gd name="connsiteY9" fmla="*/ 3174168 h 3952043"/>
                  <a:gd name="connsiteX10" fmla="*/ 1047750 w 1793875"/>
                  <a:gd name="connsiteY10" fmla="*/ 3170993 h 3952043"/>
                  <a:gd name="connsiteX11" fmla="*/ 1050925 w 1793875"/>
                  <a:gd name="connsiteY11" fmla="*/ 3097968 h 3952043"/>
                  <a:gd name="connsiteX12" fmla="*/ 1000125 w 1793875"/>
                  <a:gd name="connsiteY12" fmla="*/ 3097968 h 3952043"/>
                  <a:gd name="connsiteX13" fmla="*/ 1003300 w 1793875"/>
                  <a:gd name="connsiteY13" fmla="*/ 3021768 h 3952043"/>
                  <a:gd name="connsiteX14" fmla="*/ 946150 w 1793875"/>
                  <a:gd name="connsiteY14" fmla="*/ 3021768 h 3952043"/>
                  <a:gd name="connsiteX15" fmla="*/ 949325 w 1793875"/>
                  <a:gd name="connsiteY15" fmla="*/ 2939218 h 3952043"/>
                  <a:gd name="connsiteX16" fmla="*/ 904875 w 1793875"/>
                  <a:gd name="connsiteY16" fmla="*/ 2939218 h 3952043"/>
                  <a:gd name="connsiteX17" fmla="*/ 911225 w 1793875"/>
                  <a:gd name="connsiteY17" fmla="*/ 2872543 h 3952043"/>
                  <a:gd name="connsiteX18" fmla="*/ 692150 w 1793875"/>
                  <a:gd name="connsiteY18" fmla="*/ 2897943 h 3952043"/>
                  <a:gd name="connsiteX19" fmla="*/ 898525 w 1793875"/>
                  <a:gd name="connsiteY19" fmla="*/ 2872543 h 3952043"/>
                  <a:gd name="connsiteX20" fmla="*/ 901700 w 1793875"/>
                  <a:gd name="connsiteY20" fmla="*/ 2723318 h 3952043"/>
                  <a:gd name="connsiteX21" fmla="*/ 819150 w 1793875"/>
                  <a:gd name="connsiteY21" fmla="*/ 2720143 h 3952043"/>
                  <a:gd name="connsiteX22" fmla="*/ 825500 w 1793875"/>
                  <a:gd name="connsiteY22" fmla="*/ 2650293 h 3952043"/>
                  <a:gd name="connsiteX23" fmla="*/ 777875 w 1793875"/>
                  <a:gd name="connsiteY23" fmla="*/ 2647118 h 3952043"/>
                  <a:gd name="connsiteX24" fmla="*/ 787400 w 1793875"/>
                  <a:gd name="connsiteY24" fmla="*/ 2510593 h 3952043"/>
                  <a:gd name="connsiteX25" fmla="*/ 758825 w 1793875"/>
                  <a:gd name="connsiteY25" fmla="*/ 2507418 h 3952043"/>
                  <a:gd name="connsiteX26" fmla="*/ 762000 w 1793875"/>
                  <a:gd name="connsiteY26" fmla="*/ 2367718 h 3952043"/>
                  <a:gd name="connsiteX27" fmla="*/ 762000 w 1793875"/>
                  <a:gd name="connsiteY27" fmla="*/ 2367718 h 3952043"/>
                  <a:gd name="connsiteX28" fmla="*/ 762000 w 1793875"/>
                  <a:gd name="connsiteY28" fmla="*/ 2367718 h 3952043"/>
                  <a:gd name="connsiteX29" fmla="*/ 361950 w 1793875"/>
                  <a:gd name="connsiteY29" fmla="*/ 2488368 h 3952043"/>
                  <a:gd name="connsiteX30" fmla="*/ 739775 w 1793875"/>
                  <a:gd name="connsiteY30" fmla="*/ 2370893 h 3952043"/>
                  <a:gd name="connsiteX31" fmla="*/ 742950 w 1793875"/>
                  <a:gd name="connsiteY31" fmla="*/ 2301043 h 3952043"/>
                  <a:gd name="connsiteX32" fmla="*/ 352425 w 1793875"/>
                  <a:gd name="connsiteY32" fmla="*/ 2358193 h 3952043"/>
                  <a:gd name="connsiteX33" fmla="*/ 730250 w 1793875"/>
                  <a:gd name="connsiteY33" fmla="*/ 2301043 h 3952043"/>
                  <a:gd name="connsiteX34" fmla="*/ 730250 w 1793875"/>
                  <a:gd name="connsiteY34" fmla="*/ 2237543 h 3952043"/>
                  <a:gd name="connsiteX35" fmla="*/ 381000 w 1793875"/>
                  <a:gd name="connsiteY35" fmla="*/ 2259768 h 3952043"/>
                  <a:gd name="connsiteX36" fmla="*/ 723900 w 1793875"/>
                  <a:gd name="connsiteY36" fmla="*/ 2234368 h 3952043"/>
                  <a:gd name="connsiteX37" fmla="*/ 723900 w 1793875"/>
                  <a:gd name="connsiteY37" fmla="*/ 2234368 h 3952043"/>
                  <a:gd name="connsiteX38" fmla="*/ 723900 w 1793875"/>
                  <a:gd name="connsiteY38" fmla="*/ 2234368 h 3952043"/>
                  <a:gd name="connsiteX39" fmla="*/ 901700 w 1793875"/>
                  <a:gd name="connsiteY39" fmla="*/ 2205793 h 3952043"/>
                  <a:gd name="connsiteX40" fmla="*/ 727075 w 1793875"/>
                  <a:gd name="connsiteY40" fmla="*/ 2215318 h 3952043"/>
                  <a:gd name="connsiteX41" fmla="*/ 390525 w 1793875"/>
                  <a:gd name="connsiteY41" fmla="*/ 2240718 h 3952043"/>
                  <a:gd name="connsiteX42" fmla="*/ 711200 w 1793875"/>
                  <a:gd name="connsiteY42" fmla="*/ 2215318 h 3952043"/>
                  <a:gd name="connsiteX43" fmla="*/ 714375 w 1793875"/>
                  <a:gd name="connsiteY43" fmla="*/ 2116893 h 3952043"/>
                  <a:gd name="connsiteX44" fmla="*/ 676275 w 1793875"/>
                  <a:gd name="connsiteY44" fmla="*/ 2110543 h 3952043"/>
                  <a:gd name="connsiteX45" fmla="*/ 682625 w 1793875"/>
                  <a:gd name="connsiteY45" fmla="*/ 2040693 h 3952043"/>
                  <a:gd name="connsiteX46" fmla="*/ 622300 w 1793875"/>
                  <a:gd name="connsiteY46" fmla="*/ 2034343 h 3952043"/>
                  <a:gd name="connsiteX47" fmla="*/ 628650 w 1793875"/>
                  <a:gd name="connsiteY47" fmla="*/ 1958143 h 3952043"/>
                  <a:gd name="connsiteX48" fmla="*/ 180975 w 1793875"/>
                  <a:gd name="connsiteY48" fmla="*/ 2034343 h 3952043"/>
                  <a:gd name="connsiteX49" fmla="*/ 612775 w 1793875"/>
                  <a:gd name="connsiteY49" fmla="*/ 1958143 h 3952043"/>
                  <a:gd name="connsiteX50" fmla="*/ 622300 w 1793875"/>
                  <a:gd name="connsiteY50" fmla="*/ 1907343 h 3952043"/>
                  <a:gd name="connsiteX51" fmla="*/ 581025 w 1793875"/>
                  <a:gd name="connsiteY51" fmla="*/ 1907343 h 3952043"/>
                  <a:gd name="connsiteX52" fmla="*/ 587375 w 1793875"/>
                  <a:gd name="connsiteY52" fmla="*/ 1840668 h 3952043"/>
                  <a:gd name="connsiteX53" fmla="*/ 247650 w 1793875"/>
                  <a:gd name="connsiteY53" fmla="*/ 1878768 h 3952043"/>
                  <a:gd name="connsiteX54" fmla="*/ 568325 w 1793875"/>
                  <a:gd name="connsiteY54" fmla="*/ 1840668 h 3952043"/>
                  <a:gd name="connsiteX55" fmla="*/ 568325 w 1793875"/>
                  <a:gd name="connsiteY55" fmla="*/ 1802568 h 3952043"/>
                  <a:gd name="connsiteX56" fmla="*/ 136525 w 1793875"/>
                  <a:gd name="connsiteY56" fmla="*/ 1843843 h 3952043"/>
                  <a:gd name="connsiteX57" fmla="*/ 558800 w 1793875"/>
                  <a:gd name="connsiteY57" fmla="*/ 1799393 h 3952043"/>
                  <a:gd name="connsiteX58" fmla="*/ 558800 w 1793875"/>
                  <a:gd name="connsiteY58" fmla="*/ 1659693 h 3952043"/>
                  <a:gd name="connsiteX59" fmla="*/ 158750 w 1793875"/>
                  <a:gd name="connsiteY59" fmla="*/ 1729543 h 3952043"/>
                  <a:gd name="connsiteX60" fmla="*/ 533400 w 1793875"/>
                  <a:gd name="connsiteY60" fmla="*/ 1650168 h 3952043"/>
                  <a:gd name="connsiteX61" fmla="*/ 542925 w 1793875"/>
                  <a:gd name="connsiteY61" fmla="*/ 1478718 h 3952043"/>
                  <a:gd name="connsiteX62" fmla="*/ 53975 w 1793875"/>
                  <a:gd name="connsiteY62" fmla="*/ 1545393 h 3952043"/>
                  <a:gd name="connsiteX63" fmla="*/ 527050 w 1793875"/>
                  <a:gd name="connsiteY63" fmla="*/ 1481893 h 3952043"/>
                  <a:gd name="connsiteX64" fmla="*/ 530225 w 1793875"/>
                  <a:gd name="connsiteY64" fmla="*/ 1348543 h 3952043"/>
                  <a:gd name="connsiteX65" fmla="*/ 473075 w 1793875"/>
                  <a:gd name="connsiteY65" fmla="*/ 1345368 h 3952043"/>
                  <a:gd name="connsiteX66" fmla="*/ 482600 w 1793875"/>
                  <a:gd name="connsiteY66" fmla="*/ 1164393 h 3952043"/>
                  <a:gd name="connsiteX67" fmla="*/ 454025 w 1793875"/>
                  <a:gd name="connsiteY67" fmla="*/ 1158043 h 3952043"/>
                  <a:gd name="connsiteX68" fmla="*/ 457200 w 1793875"/>
                  <a:gd name="connsiteY68" fmla="*/ 1081843 h 3952043"/>
                  <a:gd name="connsiteX69" fmla="*/ 101600 w 1793875"/>
                  <a:gd name="connsiteY69" fmla="*/ 1173918 h 3952043"/>
                  <a:gd name="connsiteX70" fmla="*/ 444500 w 1793875"/>
                  <a:gd name="connsiteY70" fmla="*/ 1085018 h 3952043"/>
                  <a:gd name="connsiteX71" fmla="*/ 454025 w 1793875"/>
                  <a:gd name="connsiteY71" fmla="*/ 904043 h 3952043"/>
                  <a:gd name="connsiteX72" fmla="*/ 12700 w 1793875"/>
                  <a:gd name="connsiteY72" fmla="*/ 983418 h 3952043"/>
                  <a:gd name="connsiteX73" fmla="*/ 409575 w 1793875"/>
                  <a:gd name="connsiteY73" fmla="*/ 910393 h 3952043"/>
                  <a:gd name="connsiteX74" fmla="*/ 412750 w 1793875"/>
                  <a:gd name="connsiteY74" fmla="*/ 811968 h 3952043"/>
                  <a:gd name="connsiteX75" fmla="*/ 377825 w 1793875"/>
                  <a:gd name="connsiteY75" fmla="*/ 808793 h 3952043"/>
                  <a:gd name="connsiteX76" fmla="*/ 377825 w 1793875"/>
                  <a:gd name="connsiteY76" fmla="*/ 707193 h 3952043"/>
                  <a:gd name="connsiteX77" fmla="*/ 358775 w 1793875"/>
                  <a:gd name="connsiteY77" fmla="*/ 602418 h 3952043"/>
                  <a:gd name="connsiteX78" fmla="*/ 349250 w 1793875"/>
                  <a:gd name="connsiteY78" fmla="*/ 510343 h 3952043"/>
                  <a:gd name="connsiteX79" fmla="*/ 314325 w 1793875"/>
                  <a:gd name="connsiteY79" fmla="*/ 376993 h 3952043"/>
                  <a:gd name="connsiteX80" fmla="*/ 279400 w 1793875"/>
                  <a:gd name="connsiteY80" fmla="*/ 297618 h 3952043"/>
                  <a:gd name="connsiteX81" fmla="*/ 784225 w 1793875"/>
                  <a:gd name="connsiteY81" fmla="*/ 196018 h 3952043"/>
                  <a:gd name="connsiteX82" fmla="*/ 549275 w 1793875"/>
                  <a:gd name="connsiteY82" fmla="*/ 2343 h 3952043"/>
                  <a:gd name="connsiteX83" fmla="*/ 0 w 1793875"/>
                  <a:gd name="connsiteY83" fmla="*/ 21393 h 3952043"/>
                  <a:gd name="connsiteX0" fmla="*/ 1790700 w 1793875"/>
                  <a:gd name="connsiteY0" fmla="*/ 3952043 h 3952043"/>
                  <a:gd name="connsiteX1" fmla="*/ 1793875 w 1793875"/>
                  <a:gd name="connsiteY1" fmla="*/ 3586918 h 3952043"/>
                  <a:gd name="connsiteX2" fmla="*/ 1581150 w 1793875"/>
                  <a:gd name="connsiteY2" fmla="*/ 3586918 h 3952043"/>
                  <a:gd name="connsiteX3" fmla="*/ 1584325 w 1793875"/>
                  <a:gd name="connsiteY3" fmla="*/ 3466268 h 3952043"/>
                  <a:gd name="connsiteX4" fmla="*/ 1520825 w 1793875"/>
                  <a:gd name="connsiteY4" fmla="*/ 3466268 h 3952043"/>
                  <a:gd name="connsiteX5" fmla="*/ 1524000 w 1793875"/>
                  <a:gd name="connsiteY5" fmla="*/ 3351968 h 3952043"/>
                  <a:gd name="connsiteX6" fmla="*/ 1304925 w 1793875"/>
                  <a:gd name="connsiteY6" fmla="*/ 3355143 h 3952043"/>
                  <a:gd name="connsiteX7" fmla="*/ 1308100 w 1793875"/>
                  <a:gd name="connsiteY7" fmla="*/ 3259893 h 3952043"/>
                  <a:gd name="connsiteX8" fmla="*/ 1174750 w 1793875"/>
                  <a:gd name="connsiteY8" fmla="*/ 3259893 h 3952043"/>
                  <a:gd name="connsiteX9" fmla="*/ 1174750 w 1793875"/>
                  <a:gd name="connsiteY9" fmla="*/ 3174168 h 3952043"/>
                  <a:gd name="connsiteX10" fmla="*/ 1047750 w 1793875"/>
                  <a:gd name="connsiteY10" fmla="*/ 3170993 h 3952043"/>
                  <a:gd name="connsiteX11" fmla="*/ 1050925 w 1793875"/>
                  <a:gd name="connsiteY11" fmla="*/ 3097968 h 3952043"/>
                  <a:gd name="connsiteX12" fmla="*/ 1000125 w 1793875"/>
                  <a:gd name="connsiteY12" fmla="*/ 3097968 h 3952043"/>
                  <a:gd name="connsiteX13" fmla="*/ 1003300 w 1793875"/>
                  <a:gd name="connsiteY13" fmla="*/ 3021768 h 3952043"/>
                  <a:gd name="connsiteX14" fmla="*/ 946150 w 1793875"/>
                  <a:gd name="connsiteY14" fmla="*/ 3021768 h 3952043"/>
                  <a:gd name="connsiteX15" fmla="*/ 949325 w 1793875"/>
                  <a:gd name="connsiteY15" fmla="*/ 2939218 h 3952043"/>
                  <a:gd name="connsiteX16" fmla="*/ 904875 w 1793875"/>
                  <a:gd name="connsiteY16" fmla="*/ 2939218 h 3952043"/>
                  <a:gd name="connsiteX17" fmla="*/ 911225 w 1793875"/>
                  <a:gd name="connsiteY17" fmla="*/ 2872543 h 3952043"/>
                  <a:gd name="connsiteX18" fmla="*/ 692150 w 1793875"/>
                  <a:gd name="connsiteY18" fmla="*/ 2897943 h 3952043"/>
                  <a:gd name="connsiteX19" fmla="*/ 898525 w 1793875"/>
                  <a:gd name="connsiteY19" fmla="*/ 2872543 h 3952043"/>
                  <a:gd name="connsiteX20" fmla="*/ 901700 w 1793875"/>
                  <a:gd name="connsiteY20" fmla="*/ 2723318 h 3952043"/>
                  <a:gd name="connsiteX21" fmla="*/ 819150 w 1793875"/>
                  <a:gd name="connsiteY21" fmla="*/ 2720143 h 3952043"/>
                  <a:gd name="connsiteX22" fmla="*/ 825500 w 1793875"/>
                  <a:gd name="connsiteY22" fmla="*/ 2650293 h 3952043"/>
                  <a:gd name="connsiteX23" fmla="*/ 777875 w 1793875"/>
                  <a:gd name="connsiteY23" fmla="*/ 2647118 h 3952043"/>
                  <a:gd name="connsiteX24" fmla="*/ 787400 w 1793875"/>
                  <a:gd name="connsiteY24" fmla="*/ 2510593 h 3952043"/>
                  <a:gd name="connsiteX25" fmla="*/ 758825 w 1793875"/>
                  <a:gd name="connsiteY25" fmla="*/ 2507418 h 3952043"/>
                  <a:gd name="connsiteX26" fmla="*/ 762000 w 1793875"/>
                  <a:gd name="connsiteY26" fmla="*/ 2367718 h 3952043"/>
                  <a:gd name="connsiteX27" fmla="*/ 762000 w 1793875"/>
                  <a:gd name="connsiteY27" fmla="*/ 2367718 h 3952043"/>
                  <a:gd name="connsiteX28" fmla="*/ 762000 w 1793875"/>
                  <a:gd name="connsiteY28" fmla="*/ 2367718 h 3952043"/>
                  <a:gd name="connsiteX29" fmla="*/ 361950 w 1793875"/>
                  <a:gd name="connsiteY29" fmla="*/ 2488368 h 3952043"/>
                  <a:gd name="connsiteX30" fmla="*/ 739775 w 1793875"/>
                  <a:gd name="connsiteY30" fmla="*/ 2370893 h 3952043"/>
                  <a:gd name="connsiteX31" fmla="*/ 742950 w 1793875"/>
                  <a:gd name="connsiteY31" fmla="*/ 2301043 h 3952043"/>
                  <a:gd name="connsiteX32" fmla="*/ 352425 w 1793875"/>
                  <a:gd name="connsiteY32" fmla="*/ 2358193 h 3952043"/>
                  <a:gd name="connsiteX33" fmla="*/ 730250 w 1793875"/>
                  <a:gd name="connsiteY33" fmla="*/ 2301043 h 3952043"/>
                  <a:gd name="connsiteX34" fmla="*/ 730250 w 1793875"/>
                  <a:gd name="connsiteY34" fmla="*/ 2237543 h 3952043"/>
                  <a:gd name="connsiteX35" fmla="*/ 381000 w 1793875"/>
                  <a:gd name="connsiteY35" fmla="*/ 2259768 h 3952043"/>
                  <a:gd name="connsiteX36" fmla="*/ 723900 w 1793875"/>
                  <a:gd name="connsiteY36" fmla="*/ 2234368 h 3952043"/>
                  <a:gd name="connsiteX37" fmla="*/ 723900 w 1793875"/>
                  <a:gd name="connsiteY37" fmla="*/ 2234368 h 3952043"/>
                  <a:gd name="connsiteX38" fmla="*/ 723900 w 1793875"/>
                  <a:gd name="connsiteY38" fmla="*/ 2234368 h 3952043"/>
                  <a:gd name="connsiteX39" fmla="*/ 901700 w 1793875"/>
                  <a:gd name="connsiteY39" fmla="*/ 2205793 h 3952043"/>
                  <a:gd name="connsiteX40" fmla="*/ 727075 w 1793875"/>
                  <a:gd name="connsiteY40" fmla="*/ 2215318 h 3952043"/>
                  <a:gd name="connsiteX41" fmla="*/ 390525 w 1793875"/>
                  <a:gd name="connsiteY41" fmla="*/ 2240718 h 3952043"/>
                  <a:gd name="connsiteX42" fmla="*/ 711200 w 1793875"/>
                  <a:gd name="connsiteY42" fmla="*/ 2215318 h 3952043"/>
                  <a:gd name="connsiteX43" fmla="*/ 714375 w 1793875"/>
                  <a:gd name="connsiteY43" fmla="*/ 2116893 h 3952043"/>
                  <a:gd name="connsiteX44" fmla="*/ 676275 w 1793875"/>
                  <a:gd name="connsiteY44" fmla="*/ 2110543 h 3952043"/>
                  <a:gd name="connsiteX45" fmla="*/ 682625 w 1793875"/>
                  <a:gd name="connsiteY45" fmla="*/ 2040693 h 3952043"/>
                  <a:gd name="connsiteX46" fmla="*/ 622300 w 1793875"/>
                  <a:gd name="connsiteY46" fmla="*/ 2034343 h 3952043"/>
                  <a:gd name="connsiteX47" fmla="*/ 628650 w 1793875"/>
                  <a:gd name="connsiteY47" fmla="*/ 1958143 h 3952043"/>
                  <a:gd name="connsiteX48" fmla="*/ 180975 w 1793875"/>
                  <a:gd name="connsiteY48" fmla="*/ 2034343 h 3952043"/>
                  <a:gd name="connsiteX49" fmla="*/ 612775 w 1793875"/>
                  <a:gd name="connsiteY49" fmla="*/ 1958143 h 3952043"/>
                  <a:gd name="connsiteX50" fmla="*/ 622300 w 1793875"/>
                  <a:gd name="connsiteY50" fmla="*/ 1907343 h 3952043"/>
                  <a:gd name="connsiteX51" fmla="*/ 581025 w 1793875"/>
                  <a:gd name="connsiteY51" fmla="*/ 1907343 h 3952043"/>
                  <a:gd name="connsiteX52" fmla="*/ 587375 w 1793875"/>
                  <a:gd name="connsiteY52" fmla="*/ 1840668 h 3952043"/>
                  <a:gd name="connsiteX53" fmla="*/ 247650 w 1793875"/>
                  <a:gd name="connsiteY53" fmla="*/ 1878768 h 3952043"/>
                  <a:gd name="connsiteX54" fmla="*/ 568325 w 1793875"/>
                  <a:gd name="connsiteY54" fmla="*/ 1840668 h 3952043"/>
                  <a:gd name="connsiteX55" fmla="*/ 568325 w 1793875"/>
                  <a:gd name="connsiteY55" fmla="*/ 1802568 h 3952043"/>
                  <a:gd name="connsiteX56" fmla="*/ 136525 w 1793875"/>
                  <a:gd name="connsiteY56" fmla="*/ 1843843 h 3952043"/>
                  <a:gd name="connsiteX57" fmla="*/ 558800 w 1793875"/>
                  <a:gd name="connsiteY57" fmla="*/ 1799393 h 3952043"/>
                  <a:gd name="connsiteX58" fmla="*/ 558800 w 1793875"/>
                  <a:gd name="connsiteY58" fmla="*/ 1659693 h 3952043"/>
                  <a:gd name="connsiteX59" fmla="*/ 158750 w 1793875"/>
                  <a:gd name="connsiteY59" fmla="*/ 1729543 h 3952043"/>
                  <a:gd name="connsiteX60" fmla="*/ 533400 w 1793875"/>
                  <a:gd name="connsiteY60" fmla="*/ 1650168 h 3952043"/>
                  <a:gd name="connsiteX61" fmla="*/ 542925 w 1793875"/>
                  <a:gd name="connsiteY61" fmla="*/ 1478718 h 3952043"/>
                  <a:gd name="connsiteX62" fmla="*/ 53975 w 1793875"/>
                  <a:gd name="connsiteY62" fmla="*/ 1545393 h 3952043"/>
                  <a:gd name="connsiteX63" fmla="*/ 527050 w 1793875"/>
                  <a:gd name="connsiteY63" fmla="*/ 1481893 h 3952043"/>
                  <a:gd name="connsiteX64" fmla="*/ 530225 w 1793875"/>
                  <a:gd name="connsiteY64" fmla="*/ 1348543 h 3952043"/>
                  <a:gd name="connsiteX65" fmla="*/ 473075 w 1793875"/>
                  <a:gd name="connsiteY65" fmla="*/ 1345368 h 3952043"/>
                  <a:gd name="connsiteX66" fmla="*/ 482600 w 1793875"/>
                  <a:gd name="connsiteY66" fmla="*/ 1164393 h 3952043"/>
                  <a:gd name="connsiteX67" fmla="*/ 454025 w 1793875"/>
                  <a:gd name="connsiteY67" fmla="*/ 1158043 h 3952043"/>
                  <a:gd name="connsiteX68" fmla="*/ 457200 w 1793875"/>
                  <a:gd name="connsiteY68" fmla="*/ 1081843 h 3952043"/>
                  <a:gd name="connsiteX69" fmla="*/ 101600 w 1793875"/>
                  <a:gd name="connsiteY69" fmla="*/ 1173918 h 3952043"/>
                  <a:gd name="connsiteX70" fmla="*/ 444500 w 1793875"/>
                  <a:gd name="connsiteY70" fmla="*/ 1085018 h 3952043"/>
                  <a:gd name="connsiteX71" fmla="*/ 454025 w 1793875"/>
                  <a:gd name="connsiteY71" fmla="*/ 904043 h 3952043"/>
                  <a:gd name="connsiteX72" fmla="*/ 12700 w 1793875"/>
                  <a:gd name="connsiteY72" fmla="*/ 983418 h 3952043"/>
                  <a:gd name="connsiteX73" fmla="*/ 409575 w 1793875"/>
                  <a:gd name="connsiteY73" fmla="*/ 910393 h 3952043"/>
                  <a:gd name="connsiteX74" fmla="*/ 412750 w 1793875"/>
                  <a:gd name="connsiteY74" fmla="*/ 811968 h 3952043"/>
                  <a:gd name="connsiteX75" fmla="*/ 377825 w 1793875"/>
                  <a:gd name="connsiteY75" fmla="*/ 808793 h 3952043"/>
                  <a:gd name="connsiteX76" fmla="*/ 377825 w 1793875"/>
                  <a:gd name="connsiteY76" fmla="*/ 707193 h 3952043"/>
                  <a:gd name="connsiteX77" fmla="*/ 358775 w 1793875"/>
                  <a:gd name="connsiteY77" fmla="*/ 602418 h 3952043"/>
                  <a:gd name="connsiteX78" fmla="*/ 349250 w 1793875"/>
                  <a:gd name="connsiteY78" fmla="*/ 510343 h 3952043"/>
                  <a:gd name="connsiteX79" fmla="*/ 314325 w 1793875"/>
                  <a:gd name="connsiteY79" fmla="*/ 376993 h 3952043"/>
                  <a:gd name="connsiteX80" fmla="*/ 279400 w 1793875"/>
                  <a:gd name="connsiteY80" fmla="*/ 297618 h 3952043"/>
                  <a:gd name="connsiteX81" fmla="*/ 263525 w 1793875"/>
                  <a:gd name="connsiteY81" fmla="*/ 196018 h 3952043"/>
                  <a:gd name="connsiteX82" fmla="*/ 549275 w 1793875"/>
                  <a:gd name="connsiteY82" fmla="*/ 2343 h 3952043"/>
                  <a:gd name="connsiteX83" fmla="*/ 0 w 1793875"/>
                  <a:gd name="connsiteY83" fmla="*/ 21393 h 3952043"/>
                  <a:gd name="connsiteX0" fmla="*/ 1790700 w 1793875"/>
                  <a:gd name="connsiteY0" fmla="*/ 3930650 h 3930650"/>
                  <a:gd name="connsiteX1" fmla="*/ 1793875 w 1793875"/>
                  <a:gd name="connsiteY1" fmla="*/ 3565525 h 3930650"/>
                  <a:gd name="connsiteX2" fmla="*/ 1581150 w 1793875"/>
                  <a:gd name="connsiteY2" fmla="*/ 3565525 h 3930650"/>
                  <a:gd name="connsiteX3" fmla="*/ 1584325 w 1793875"/>
                  <a:gd name="connsiteY3" fmla="*/ 3444875 h 3930650"/>
                  <a:gd name="connsiteX4" fmla="*/ 1520825 w 1793875"/>
                  <a:gd name="connsiteY4" fmla="*/ 3444875 h 3930650"/>
                  <a:gd name="connsiteX5" fmla="*/ 1524000 w 1793875"/>
                  <a:gd name="connsiteY5" fmla="*/ 3330575 h 3930650"/>
                  <a:gd name="connsiteX6" fmla="*/ 1304925 w 1793875"/>
                  <a:gd name="connsiteY6" fmla="*/ 3333750 h 3930650"/>
                  <a:gd name="connsiteX7" fmla="*/ 1308100 w 1793875"/>
                  <a:gd name="connsiteY7" fmla="*/ 3238500 h 3930650"/>
                  <a:gd name="connsiteX8" fmla="*/ 1174750 w 1793875"/>
                  <a:gd name="connsiteY8" fmla="*/ 3238500 h 3930650"/>
                  <a:gd name="connsiteX9" fmla="*/ 1174750 w 1793875"/>
                  <a:gd name="connsiteY9" fmla="*/ 3152775 h 3930650"/>
                  <a:gd name="connsiteX10" fmla="*/ 1047750 w 1793875"/>
                  <a:gd name="connsiteY10" fmla="*/ 3149600 h 3930650"/>
                  <a:gd name="connsiteX11" fmla="*/ 1050925 w 1793875"/>
                  <a:gd name="connsiteY11" fmla="*/ 3076575 h 3930650"/>
                  <a:gd name="connsiteX12" fmla="*/ 1000125 w 1793875"/>
                  <a:gd name="connsiteY12" fmla="*/ 3076575 h 3930650"/>
                  <a:gd name="connsiteX13" fmla="*/ 1003300 w 1793875"/>
                  <a:gd name="connsiteY13" fmla="*/ 3000375 h 3930650"/>
                  <a:gd name="connsiteX14" fmla="*/ 946150 w 1793875"/>
                  <a:gd name="connsiteY14" fmla="*/ 3000375 h 3930650"/>
                  <a:gd name="connsiteX15" fmla="*/ 949325 w 1793875"/>
                  <a:gd name="connsiteY15" fmla="*/ 2917825 h 3930650"/>
                  <a:gd name="connsiteX16" fmla="*/ 904875 w 1793875"/>
                  <a:gd name="connsiteY16" fmla="*/ 2917825 h 3930650"/>
                  <a:gd name="connsiteX17" fmla="*/ 911225 w 1793875"/>
                  <a:gd name="connsiteY17" fmla="*/ 2851150 h 3930650"/>
                  <a:gd name="connsiteX18" fmla="*/ 692150 w 1793875"/>
                  <a:gd name="connsiteY18" fmla="*/ 2876550 h 3930650"/>
                  <a:gd name="connsiteX19" fmla="*/ 898525 w 1793875"/>
                  <a:gd name="connsiteY19" fmla="*/ 2851150 h 3930650"/>
                  <a:gd name="connsiteX20" fmla="*/ 901700 w 1793875"/>
                  <a:gd name="connsiteY20" fmla="*/ 2701925 h 3930650"/>
                  <a:gd name="connsiteX21" fmla="*/ 819150 w 1793875"/>
                  <a:gd name="connsiteY21" fmla="*/ 2698750 h 3930650"/>
                  <a:gd name="connsiteX22" fmla="*/ 825500 w 1793875"/>
                  <a:gd name="connsiteY22" fmla="*/ 2628900 h 3930650"/>
                  <a:gd name="connsiteX23" fmla="*/ 777875 w 1793875"/>
                  <a:gd name="connsiteY23" fmla="*/ 2625725 h 3930650"/>
                  <a:gd name="connsiteX24" fmla="*/ 787400 w 1793875"/>
                  <a:gd name="connsiteY24" fmla="*/ 2489200 h 3930650"/>
                  <a:gd name="connsiteX25" fmla="*/ 758825 w 1793875"/>
                  <a:gd name="connsiteY25" fmla="*/ 2486025 h 3930650"/>
                  <a:gd name="connsiteX26" fmla="*/ 762000 w 1793875"/>
                  <a:gd name="connsiteY26" fmla="*/ 2346325 h 3930650"/>
                  <a:gd name="connsiteX27" fmla="*/ 762000 w 1793875"/>
                  <a:gd name="connsiteY27" fmla="*/ 2346325 h 3930650"/>
                  <a:gd name="connsiteX28" fmla="*/ 762000 w 1793875"/>
                  <a:gd name="connsiteY28" fmla="*/ 2346325 h 3930650"/>
                  <a:gd name="connsiteX29" fmla="*/ 361950 w 1793875"/>
                  <a:gd name="connsiteY29" fmla="*/ 2466975 h 3930650"/>
                  <a:gd name="connsiteX30" fmla="*/ 739775 w 1793875"/>
                  <a:gd name="connsiteY30" fmla="*/ 2349500 h 3930650"/>
                  <a:gd name="connsiteX31" fmla="*/ 742950 w 1793875"/>
                  <a:gd name="connsiteY31" fmla="*/ 2279650 h 3930650"/>
                  <a:gd name="connsiteX32" fmla="*/ 352425 w 1793875"/>
                  <a:gd name="connsiteY32" fmla="*/ 2336800 h 3930650"/>
                  <a:gd name="connsiteX33" fmla="*/ 730250 w 1793875"/>
                  <a:gd name="connsiteY33" fmla="*/ 2279650 h 3930650"/>
                  <a:gd name="connsiteX34" fmla="*/ 730250 w 1793875"/>
                  <a:gd name="connsiteY34" fmla="*/ 2216150 h 3930650"/>
                  <a:gd name="connsiteX35" fmla="*/ 381000 w 1793875"/>
                  <a:gd name="connsiteY35" fmla="*/ 2238375 h 3930650"/>
                  <a:gd name="connsiteX36" fmla="*/ 723900 w 1793875"/>
                  <a:gd name="connsiteY36" fmla="*/ 2212975 h 3930650"/>
                  <a:gd name="connsiteX37" fmla="*/ 723900 w 1793875"/>
                  <a:gd name="connsiteY37" fmla="*/ 2212975 h 3930650"/>
                  <a:gd name="connsiteX38" fmla="*/ 723900 w 1793875"/>
                  <a:gd name="connsiteY38" fmla="*/ 2212975 h 3930650"/>
                  <a:gd name="connsiteX39" fmla="*/ 901700 w 1793875"/>
                  <a:gd name="connsiteY39" fmla="*/ 2184400 h 3930650"/>
                  <a:gd name="connsiteX40" fmla="*/ 727075 w 1793875"/>
                  <a:gd name="connsiteY40" fmla="*/ 2193925 h 3930650"/>
                  <a:gd name="connsiteX41" fmla="*/ 390525 w 1793875"/>
                  <a:gd name="connsiteY41" fmla="*/ 2219325 h 3930650"/>
                  <a:gd name="connsiteX42" fmla="*/ 711200 w 1793875"/>
                  <a:gd name="connsiteY42" fmla="*/ 2193925 h 3930650"/>
                  <a:gd name="connsiteX43" fmla="*/ 714375 w 1793875"/>
                  <a:gd name="connsiteY43" fmla="*/ 2095500 h 3930650"/>
                  <a:gd name="connsiteX44" fmla="*/ 676275 w 1793875"/>
                  <a:gd name="connsiteY44" fmla="*/ 2089150 h 3930650"/>
                  <a:gd name="connsiteX45" fmla="*/ 682625 w 1793875"/>
                  <a:gd name="connsiteY45" fmla="*/ 2019300 h 3930650"/>
                  <a:gd name="connsiteX46" fmla="*/ 622300 w 1793875"/>
                  <a:gd name="connsiteY46" fmla="*/ 2012950 h 3930650"/>
                  <a:gd name="connsiteX47" fmla="*/ 628650 w 1793875"/>
                  <a:gd name="connsiteY47" fmla="*/ 1936750 h 3930650"/>
                  <a:gd name="connsiteX48" fmla="*/ 180975 w 1793875"/>
                  <a:gd name="connsiteY48" fmla="*/ 2012950 h 3930650"/>
                  <a:gd name="connsiteX49" fmla="*/ 612775 w 1793875"/>
                  <a:gd name="connsiteY49" fmla="*/ 1936750 h 3930650"/>
                  <a:gd name="connsiteX50" fmla="*/ 622300 w 1793875"/>
                  <a:gd name="connsiteY50" fmla="*/ 1885950 h 3930650"/>
                  <a:gd name="connsiteX51" fmla="*/ 581025 w 1793875"/>
                  <a:gd name="connsiteY51" fmla="*/ 1885950 h 3930650"/>
                  <a:gd name="connsiteX52" fmla="*/ 587375 w 1793875"/>
                  <a:gd name="connsiteY52" fmla="*/ 1819275 h 3930650"/>
                  <a:gd name="connsiteX53" fmla="*/ 247650 w 1793875"/>
                  <a:gd name="connsiteY53" fmla="*/ 1857375 h 3930650"/>
                  <a:gd name="connsiteX54" fmla="*/ 568325 w 1793875"/>
                  <a:gd name="connsiteY54" fmla="*/ 1819275 h 3930650"/>
                  <a:gd name="connsiteX55" fmla="*/ 568325 w 1793875"/>
                  <a:gd name="connsiteY55" fmla="*/ 1781175 h 3930650"/>
                  <a:gd name="connsiteX56" fmla="*/ 136525 w 1793875"/>
                  <a:gd name="connsiteY56" fmla="*/ 1822450 h 3930650"/>
                  <a:gd name="connsiteX57" fmla="*/ 558800 w 1793875"/>
                  <a:gd name="connsiteY57" fmla="*/ 1778000 h 3930650"/>
                  <a:gd name="connsiteX58" fmla="*/ 558800 w 1793875"/>
                  <a:gd name="connsiteY58" fmla="*/ 1638300 h 3930650"/>
                  <a:gd name="connsiteX59" fmla="*/ 158750 w 1793875"/>
                  <a:gd name="connsiteY59" fmla="*/ 1708150 h 3930650"/>
                  <a:gd name="connsiteX60" fmla="*/ 533400 w 1793875"/>
                  <a:gd name="connsiteY60" fmla="*/ 1628775 h 3930650"/>
                  <a:gd name="connsiteX61" fmla="*/ 542925 w 1793875"/>
                  <a:gd name="connsiteY61" fmla="*/ 1457325 h 3930650"/>
                  <a:gd name="connsiteX62" fmla="*/ 53975 w 1793875"/>
                  <a:gd name="connsiteY62" fmla="*/ 1524000 h 3930650"/>
                  <a:gd name="connsiteX63" fmla="*/ 527050 w 1793875"/>
                  <a:gd name="connsiteY63" fmla="*/ 1460500 h 3930650"/>
                  <a:gd name="connsiteX64" fmla="*/ 530225 w 1793875"/>
                  <a:gd name="connsiteY64" fmla="*/ 1327150 h 3930650"/>
                  <a:gd name="connsiteX65" fmla="*/ 473075 w 1793875"/>
                  <a:gd name="connsiteY65" fmla="*/ 1323975 h 3930650"/>
                  <a:gd name="connsiteX66" fmla="*/ 482600 w 1793875"/>
                  <a:gd name="connsiteY66" fmla="*/ 1143000 h 3930650"/>
                  <a:gd name="connsiteX67" fmla="*/ 454025 w 1793875"/>
                  <a:gd name="connsiteY67" fmla="*/ 1136650 h 3930650"/>
                  <a:gd name="connsiteX68" fmla="*/ 457200 w 1793875"/>
                  <a:gd name="connsiteY68" fmla="*/ 1060450 h 3930650"/>
                  <a:gd name="connsiteX69" fmla="*/ 101600 w 1793875"/>
                  <a:gd name="connsiteY69" fmla="*/ 1152525 h 3930650"/>
                  <a:gd name="connsiteX70" fmla="*/ 444500 w 1793875"/>
                  <a:gd name="connsiteY70" fmla="*/ 1063625 h 3930650"/>
                  <a:gd name="connsiteX71" fmla="*/ 454025 w 1793875"/>
                  <a:gd name="connsiteY71" fmla="*/ 882650 h 3930650"/>
                  <a:gd name="connsiteX72" fmla="*/ 12700 w 1793875"/>
                  <a:gd name="connsiteY72" fmla="*/ 962025 h 3930650"/>
                  <a:gd name="connsiteX73" fmla="*/ 409575 w 1793875"/>
                  <a:gd name="connsiteY73" fmla="*/ 889000 h 3930650"/>
                  <a:gd name="connsiteX74" fmla="*/ 412750 w 1793875"/>
                  <a:gd name="connsiteY74" fmla="*/ 790575 h 3930650"/>
                  <a:gd name="connsiteX75" fmla="*/ 377825 w 1793875"/>
                  <a:gd name="connsiteY75" fmla="*/ 787400 h 3930650"/>
                  <a:gd name="connsiteX76" fmla="*/ 377825 w 1793875"/>
                  <a:gd name="connsiteY76" fmla="*/ 685800 h 3930650"/>
                  <a:gd name="connsiteX77" fmla="*/ 358775 w 1793875"/>
                  <a:gd name="connsiteY77" fmla="*/ 581025 h 3930650"/>
                  <a:gd name="connsiteX78" fmla="*/ 349250 w 1793875"/>
                  <a:gd name="connsiteY78" fmla="*/ 488950 h 3930650"/>
                  <a:gd name="connsiteX79" fmla="*/ 314325 w 1793875"/>
                  <a:gd name="connsiteY79" fmla="*/ 355600 h 3930650"/>
                  <a:gd name="connsiteX80" fmla="*/ 279400 w 1793875"/>
                  <a:gd name="connsiteY80" fmla="*/ 276225 h 3930650"/>
                  <a:gd name="connsiteX81" fmla="*/ 263525 w 1793875"/>
                  <a:gd name="connsiteY81" fmla="*/ 174625 h 3930650"/>
                  <a:gd name="connsiteX82" fmla="*/ 257175 w 1793875"/>
                  <a:gd name="connsiteY82" fmla="*/ 92075 h 3930650"/>
                  <a:gd name="connsiteX83" fmla="*/ 0 w 1793875"/>
                  <a:gd name="connsiteY83" fmla="*/ 0 h 3930650"/>
                  <a:gd name="connsiteX0" fmla="*/ 1810687 w 1813862"/>
                  <a:gd name="connsiteY0" fmla="*/ 3937470 h 3937470"/>
                  <a:gd name="connsiteX1" fmla="*/ 1813862 w 1813862"/>
                  <a:gd name="connsiteY1" fmla="*/ 3572345 h 3937470"/>
                  <a:gd name="connsiteX2" fmla="*/ 1601137 w 1813862"/>
                  <a:gd name="connsiteY2" fmla="*/ 3572345 h 3937470"/>
                  <a:gd name="connsiteX3" fmla="*/ 1604312 w 1813862"/>
                  <a:gd name="connsiteY3" fmla="*/ 3451695 h 3937470"/>
                  <a:gd name="connsiteX4" fmla="*/ 1540812 w 1813862"/>
                  <a:gd name="connsiteY4" fmla="*/ 3451695 h 3937470"/>
                  <a:gd name="connsiteX5" fmla="*/ 1543987 w 1813862"/>
                  <a:gd name="connsiteY5" fmla="*/ 3337395 h 3937470"/>
                  <a:gd name="connsiteX6" fmla="*/ 1324912 w 1813862"/>
                  <a:gd name="connsiteY6" fmla="*/ 3340570 h 3937470"/>
                  <a:gd name="connsiteX7" fmla="*/ 1328087 w 1813862"/>
                  <a:gd name="connsiteY7" fmla="*/ 3245320 h 3937470"/>
                  <a:gd name="connsiteX8" fmla="*/ 1194737 w 1813862"/>
                  <a:gd name="connsiteY8" fmla="*/ 3245320 h 3937470"/>
                  <a:gd name="connsiteX9" fmla="*/ 1194737 w 1813862"/>
                  <a:gd name="connsiteY9" fmla="*/ 3159595 h 3937470"/>
                  <a:gd name="connsiteX10" fmla="*/ 1067737 w 1813862"/>
                  <a:gd name="connsiteY10" fmla="*/ 3156420 h 3937470"/>
                  <a:gd name="connsiteX11" fmla="*/ 1070912 w 1813862"/>
                  <a:gd name="connsiteY11" fmla="*/ 3083395 h 3937470"/>
                  <a:gd name="connsiteX12" fmla="*/ 1020112 w 1813862"/>
                  <a:gd name="connsiteY12" fmla="*/ 3083395 h 3937470"/>
                  <a:gd name="connsiteX13" fmla="*/ 1023287 w 1813862"/>
                  <a:gd name="connsiteY13" fmla="*/ 3007195 h 3937470"/>
                  <a:gd name="connsiteX14" fmla="*/ 966137 w 1813862"/>
                  <a:gd name="connsiteY14" fmla="*/ 3007195 h 3937470"/>
                  <a:gd name="connsiteX15" fmla="*/ 969312 w 1813862"/>
                  <a:gd name="connsiteY15" fmla="*/ 2924645 h 3937470"/>
                  <a:gd name="connsiteX16" fmla="*/ 924862 w 1813862"/>
                  <a:gd name="connsiteY16" fmla="*/ 2924645 h 3937470"/>
                  <a:gd name="connsiteX17" fmla="*/ 931212 w 1813862"/>
                  <a:gd name="connsiteY17" fmla="*/ 2857970 h 3937470"/>
                  <a:gd name="connsiteX18" fmla="*/ 712137 w 1813862"/>
                  <a:gd name="connsiteY18" fmla="*/ 2883370 h 3937470"/>
                  <a:gd name="connsiteX19" fmla="*/ 918512 w 1813862"/>
                  <a:gd name="connsiteY19" fmla="*/ 2857970 h 3937470"/>
                  <a:gd name="connsiteX20" fmla="*/ 921687 w 1813862"/>
                  <a:gd name="connsiteY20" fmla="*/ 2708745 h 3937470"/>
                  <a:gd name="connsiteX21" fmla="*/ 839137 w 1813862"/>
                  <a:gd name="connsiteY21" fmla="*/ 2705570 h 3937470"/>
                  <a:gd name="connsiteX22" fmla="*/ 845487 w 1813862"/>
                  <a:gd name="connsiteY22" fmla="*/ 2635720 h 3937470"/>
                  <a:gd name="connsiteX23" fmla="*/ 797862 w 1813862"/>
                  <a:gd name="connsiteY23" fmla="*/ 2632545 h 3937470"/>
                  <a:gd name="connsiteX24" fmla="*/ 807387 w 1813862"/>
                  <a:gd name="connsiteY24" fmla="*/ 2496020 h 3937470"/>
                  <a:gd name="connsiteX25" fmla="*/ 778812 w 1813862"/>
                  <a:gd name="connsiteY25" fmla="*/ 2492845 h 3937470"/>
                  <a:gd name="connsiteX26" fmla="*/ 781987 w 1813862"/>
                  <a:gd name="connsiteY26" fmla="*/ 2353145 h 3937470"/>
                  <a:gd name="connsiteX27" fmla="*/ 781987 w 1813862"/>
                  <a:gd name="connsiteY27" fmla="*/ 2353145 h 3937470"/>
                  <a:gd name="connsiteX28" fmla="*/ 781987 w 1813862"/>
                  <a:gd name="connsiteY28" fmla="*/ 2353145 h 3937470"/>
                  <a:gd name="connsiteX29" fmla="*/ 381937 w 1813862"/>
                  <a:gd name="connsiteY29" fmla="*/ 2473795 h 3937470"/>
                  <a:gd name="connsiteX30" fmla="*/ 759762 w 1813862"/>
                  <a:gd name="connsiteY30" fmla="*/ 2356320 h 3937470"/>
                  <a:gd name="connsiteX31" fmla="*/ 762937 w 1813862"/>
                  <a:gd name="connsiteY31" fmla="*/ 2286470 h 3937470"/>
                  <a:gd name="connsiteX32" fmla="*/ 372412 w 1813862"/>
                  <a:gd name="connsiteY32" fmla="*/ 2343620 h 3937470"/>
                  <a:gd name="connsiteX33" fmla="*/ 750237 w 1813862"/>
                  <a:gd name="connsiteY33" fmla="*/ 2286470 h 3937470"/>
                  <a:gd name="connsiteX34" fmla="*/ 750237 w 1813862"/>
                  <a:gd name="connsiteY34" fmla="*/ 2222970 h 3937470"/>
                  <a:gd name="connsiteX35" fmla="*/ 400987 w 1813862"/>
                  <a:gd name="connsiteY35" fmla="*/ 2245195 h 3937470"/>
                  <a:gd name="connsiteX36" fmla="*/ 743887 w 1813862"/>
                  <a:gd name="connsiteY36" fmla="*/ 2219795 h 3937470"/>
                  <a:gd name="connsiteX37" fmla="*/ 743887 w 1813862"/>
                  <a:gd name="connsiteY37" fmla="*/ 2219795 h 3937470"/>
                  <a:gd name="connsiteX38" fmla="*/ 743887 w 1813862"/>
                  <a:gd name="connsiteY38" fmla="*/ 2219795 h 3937470"/>
                  <a:gd name="connsiteX39" fmla="*/ 921687 w 1813862"/>
                  <a:gd name="connsiteY39" fmla="*/ 2191220 h 3937470"/>
                  <a:gd name="connsiteX40" fmla="*/ 747062 w 1813862"/>
                  <a:gd name="connsiteY40" fmla="*/ 2200745 h 3937470"/>
                  <a:gd name="connsiteX41" fmla="*/ 410512 w 1813862"/>
                  <a:gd name="connsiteY41" fmla="*/ 2226145 h 3937470"/>
                  <a:gd name="connsiteX42" fmla="*/ 731187 w 1813862"/>
                  <a:gd name="connsiteY42" fmla="*/ 2200745 h 3937470"/>
                  <a:gd name="connsiteX43" fmla="*/ 734362 w 1813862"/>
                  <a:gd name="connsiteY43" fmla="*/ 2102320 h 3937470"/>
                  <a:gd name="connsiteX44" fmla="*/ 696262 w 1813862"/>
                  <a:gd name="connsiteY44" fmla="*/ 2095970 h 3937470"/>
                  <a:gd name="connsiteX45" fmla="*/ 702612 w 1813862"/>
                  <a:gd name="connsiteY45" fmla="*/ 2026120 h 3937470"/>
                  <a:gd name="connsiteX46" fmla="*/ 642287 w 1813862"/>
                  <a:gd name="connsiteY46" fmla="*/ 2019770 h 3937470"/>
                  <a:gd name="connsiteX47" fmla="*/ 648637 w 1813862"/>
                  <a:gd name="connsiteY47" fmla="*/ 1943570 h 3937470"/>
                  <a:gd name="connsiteX48" fmla="*/ 200962 w 1813862"/>
                  <a:gd name="connsiteY48" fmla="*/ 2019770 h 3937470"/>
                  <a:gd name="connsiteX49" fmla="*/ 632762 w 1813862"/>
                  <a:gd name="connsiteY49" fmla="*/ 1943570 h 3937470"/>
                  <a:gd name="connsiteX50" fmla="*/ 642287 w 1813862"/>
                  <a:gd name="connsiteY50" fmla="*/ 1892770 h 3937470"/>
                  <a:gd name="connsiteX51" fmla="*/ 601012 w 1813862"/>
                  <a:gd name="connsiteY51" fmla="*/ 1892770 h 3937470"/>
                  <a:gd name="connsiteX52" fmla="*/ 607362 w 1813862"/>
                  <a:gd name="connsiteY52" fmla="*/ 1826095 h 3937470"/>
                  <a:gd name="connsiteX53" fmla="*/ 267637 w 1813862"/>
                  <a:gd name="connsiteY53" fmla="*/ 1864195 h 3937470"/>
                  <a:gd name="connsiteX54" fmla="*/ 588312 w 1813862"/>
                  <a:gd name="connsiteY54" fmla="*/ 1826095 h 3937470"/>
                  <a:gd name="connsiteX55" fmla="*/ 588312 w 1813862"/>
                  <a:gd name="connsiteY55" fmla="*/ 1787995 h 3937470"/>
                  <a:gd name="connsiteX56" fmla="*/ 156512 w 1813862"/>
                  <a:gd name="connsiteY56" fmla="*/ 1829270 h 3937470"/>
                  <a:gd name="connsiteX57" fmla="*/ 578787 w 1813862"/>
                  <a:gd name="connsiteY57" fmla="*/ 1784820 h 3937470"/>
                  <a:gd name="connsiteX58" fmla="*/ 578787 w 1813862"/>
                  <a:gd name="connsiteY58" fmla="*/ 1645120 h 3937470"/>
                  <a:gd name="connsiteX59" fmla="*/ 178737 w 1813862"/>
                  <a:gd name="connsiteY59" fmla="*/ 1714970 h 3937470"/>
                  <a:gd name="connsiteX60" fmla="*/ 553387 w 1813862"/>
                  <a:gd name="connsiteY60" fmla="*/ 1635595 h 3937470"/>
                  <a:gd name="connsiteX61" fmla="*/ 562912 w 1813862"/>
                  <a:gd name="connsiteY61" fmla="*/ 1464145 h 3937470"/>
                  <a:gd name="connsiteX62" fmla="*/ 73962 w 1813862"/>
                  <a:gd name="connsiteY62" fmla="*/ 1530820 h 3937470"/>
                  <a:gd name="connsiteX63" fmla="*/ 547037 w 1813862"/>
                  <a:gd name="connsiteY63" fmla="*/ 1467320 h 3937470"/>
                  <a:gd name="connsiteX64" fmla="*/ 550212 w 1813862"/>
                  <a:gd name="connsiteY64" fmla="*/ 1333970 h 3937470"/>
                  <a:gd name="connsiteX65" fmla="*/ 493062 w 1813862"/>
                  <a:gd name="connsiteY65" fmla="*/ 1330795 h 3937470"/>
                  <a:gd name="connsiteX66" fmla="*/ 502587 w 1813862"/>
                  <a:gd name="connsiteY66" fmla="*/ 1149820 h 3937470"/>
                  <a:gd name="connsiteX67" fmla="*/ 474012 w 1813862"/>
                  <a:gd name="connsiteY67" fmla="*/ 1143470 h 3937470"/>
                  <a:gd name="connsiteX68" fmla="*/ 477187 w 1813862"/>
                  <a:gd name="connsiteY68" fmla="*/ 1067270 h 3937470"/>
                  <a:gd name="connsiteX69" fmla="*/ 121587 w 1813862"/>
                  <a:gd name="connsiteY69" fmla="*/ 1159345 h 3937470"/>
                  <a:gd name="connsiteX70" fmla="*/ 464487 w 1813862"/>
                  <a:gd name="connsiteY70" fmla="*/ 1070445 h 3937470"/>
                  <a:gd name="connsiteX71" fmla="*/ 474012 w 1813862"/>
                  <a:gd name="connsiteY71" fmla="*/ 889470 h 3937470"/>
                  <a:gd name="connsiteX72" fmla="*/ 32687 w 1813862"/>
                  <a:gd name="connsiteY72" fmla="*/ 968845 h 3937470"/>
                  <a:gd name="connsiteX73" fmla="*/ 429562 w 1813862"/>
                  <a:gd name="connsiteY73" fmla="*/ 895820 h 3937470"/>
                  <a:gd name="connsiteX74" fmla="*/ 432737 w 1813862"/>
                  <a:gd name="connsiteY74" fmla="*/ 797395 h 3937470"/>
                  <a:gd name="connsiteX75" fmla="*/ 397812 w 1813862"/>
                  <a:gd name="connsiteY75" fmla="*/ 794220 h 3937470"/>
                  <a:gd name="connsiteX76" fmla="*/ 397812 w 1813862"/>
                  <a:gd name="connsiteY76" fmla="*/ 692620 h 3937470"/>
                  <a:gd name="connsiteX77" fmla="*/ 378762 w 1813862"/>
                  <a:gd name="connsiteY77" fmla="*/ 587845 h 3937470"/>
                  <a:gd name="connsiteX78" fmla="*/ 369237 w 1813862"/>
                  <a:gd name="connsiteY78" fmla="*/ 495770 h 3937470"/>
                  <a:gd name="connsiteX79" fmla="*/ 334312 w 1813862"/>
                  <a:gd name="connsiteY79" fmla="*/ 362420 h 3937470"/>
                  <a:gd name="connsiteX80" fmla="*/ 299387 w 1813862"/>
                  <a:gd name="connsiteY80" fmla="*/ 283045 h 3937470"/>
                  <a:gd name="connsiteX81" fmla="*/ 283512 w 1813862"/>
                  <a:gd name="connsiteY81" fmla="*/ 181445 h 3937470"/>
                  <a:gd name="connsiteX82" fmla="*/ 277162 w 1813862"/>
                  <a:gd name="connsiteY82" fmla="*/ 98895 h 3937470"/>
                  <a:gd name="connsiteX83" fmla="*/ 19987 w 1813862"/>
                  <a:gd name="connsiteY83" fmla="*/ 6820 h 3937470"/>
                  <a:gd name="connsiteX84" fmla="*/ 16812 w 1813862"/>
                  <a:gd name="connsiteY84" fmla="*/ 6819 h 3937470"/>
                  <a:gd name="connsiteX0" fmla="*/ 1806481 w 1809656"/>
                  <a:gd name="connsiteY0" fmla="*/ 4000501 h 4000501"/>
                  <a:gd name="connsiteX1" fmla="*/ 1809656 w 1809656"/>
                  <a:gd name="connsiteY1" fmla="*/ 3635376 h 4000501"/>
                  <a:gd name="connsiteX2" fmla="*/ 1596931 w 1809656"/>
                  <a:gd name="connsiteY2" fmla="*/ 3635376 h 4000501"/>
                  <a:gd name="connsiteX3" fmla="*/ 1600106 w 1809656"/>
                  <a:gd name="connsiteY3" fmla="*/ 3514726 h 4000501"/>
                  <a:gd name="connsiteX4" fmla="*/ 1536606 w 1809656"/>
                  <a:gd name="connsiteY4" fmla="*/ 3514726 h 4000501"/>
                  <a:gd name="connsiteX5" fmla="*/ 1539781 w 1809656"/>
                  <a:gd name="connsiteY5" fmla="*/ 3400426 h 4000501"/>
                  <a:gd name="connsiteX6" fmla="*/ 1320706 w 1809656"/>
                  <a:gd name="connsiteY6" fmla="*/ 3403601 h 4000501"/>
                  <a:gd name="connsiteX7" fmla="*/ 1323881 w 1809656"/>
                  <a:gd name="connsiteY7" fmla="*/ 3308351 h 4000501"/>
                  <a:gd name="connsiteX8" fmla="*/ 1190531 w 1809656"/>
                  <a:gd name="connsiteY8" fmla="*/ 3308351 h 4000501"/>
                  <a:gd name="connsiteX9" fmla="*/ 1190531 w 1809656"/>
                  <a:gd name="connsiteY9" fmla="*/ 3222626 h 4000501"/>
                  <a:gd name="connsiteX10" fmla="*/ 1063531 w 1809656"/>
                  <a:gd name="connsiteY10" fmla="*/ 3219451 h 4000501"/>
                  <a:gd name="connsiteX11" fmla="*/ 1066706 w 1809656"/>
                  <a:gd name="connsiteY11" fmla="*/ 3146426 h 4000501"/>
                  <a:gd name="connsiteX12" fmla="*/ 1015906 w 1809656"/>
                  <a:gd name="connsiteY12" fmla="*/ 3146426 h 4000501"/>
                  <a:gd name="connsiteX13" fmla="*/ 1019081 w 1809656"/>
                  <a:gd name="connsiteY13" fmla="*/ 3070226 h 4000501"/>
                  <a:gd name="connsiteX14" fmla="*/ 961931 w 1809656"/>
                  <a:gd name="connsiteY14" fmla="*/ 3070226 h 4000501"/>
                  <a:gd name="connsiteX15" fmla="*/ 965106 w 1809656"/>
                  <a:gd name="connsiteY15" fmla="*/ 2987676 h 4000501"/>
                  <a:gd name="connsiteX16" fmla="*/ 920656 w 1809656"/>
                  <a:gd name="connsiteY16" fmla="*/ 2987676 h 4000501"/>
                  <a:gd name="connsiteX17" fmla="*/ 927006 w 1809656"/>
                  <a:gd name="connsiteY17" fmla="*/ 2921001 h 4000501"/>
                  <a:gd name="connsiteX18" fmla="*/ 707931 w 1809656"/>
                  <a:gd name="connsiteY18" fmla="*/ 2946401 h 4000501"/>
                  <a:gd name="connsiteX19" fmla="*/ 914306 w 1809656"/>
                  <a:gd name="connsiteY19" fmla="*/ 2921001 h 4000501"/>
                  <a:gd name="connsiteX20" fmla="*/ 917481 w 1809656"/>
                  <a:gd name="connsiteY20" fmla="*/ 2771776 h 4000501"/>
                  <a:gd name="connsiteX21" fmla="*/ 834931 w 1809656"/>
                  <a:gd name="connsiteY21" fmla="*/ 2768601 h 4000501"/>
                  <a:gd name="connsiteX22" fmla="*/ 841281 w 1809656"/>
                  <a:gd name="connsiteY22" fmla="*/ 2698751 h 4000501"/>
                  <a:gd name="connsiteX23" fmla="*/ 793656 w 1809656"/>
                  <a:gd name="connsiteY23" fmla="*/ 2695576 h 4000501"/>
                  <a:gd name="connsiteX24" fmla="*/ 803181 w 1809656"/>
                  <a:gd name="connsiteY24" fmla="*/ 2559051 h 4000501"/>
                  <a:gd name="connsiteX25" fmla="*/ 774606 w 1809656"/>
                  <a:gd name="connsiteY25" fmla="*/ 2555876 h 4000501"/>
                  <a:gd name="connsiteX26" fmla="*/ 777781 w 1809656"/>
                  <a:gd name="connsiteY26" fmla="*/ 2416176 h 4000501"/>
                  <a:gd name="connsiteX27" fmla="*/ 777781 w 1809656"/>
                  <a:gd name="connsiteY27" fmla="*/ 2416176 h 4000501"/>
                  <a:gd name="connsiteX28" fmla="*/ 777781 w 1809656"/>
                  <a:gd name="connsiteY28" fmla="*/ 2416176 h 4000501"/>
                  <a:gd name="connsiteX29" fmla="*/ 377731 w 1809656"/>
                  <a:gd name="connsiteY29" fmla="*/ 2536826 h 4000501"/>
                  <a:gd name="connsiteX30" fmla="*/ 755556 w 1809656"/>
                  <a:gd name="connsiteY30" fmla="*/ 2419351 h 4000501"/>
                  <a:gd name="connsiteX31" fmla="*/ 758731 w 1809656"/>
                  <a:gd name="connsiteY31" fmla="*/ 2349501 h 4000501"/>
                  <a:gd name="connsiteX32" fmla="*/ 368206 w 1809656"/>
                  <a:gd name="connsiteY32" fmla="*/ 2406651 h 4000501"/>
                  <a:gd name="connsiteX33" fmla="*/ 746031 w 1809656"/>
                  <a:gd name="connsiteY33" fmla="*/ 2349501 h 4000501"/>
                  <a:gd name="connsiteX34" fmla="*/ 746031 w 1809656"/>
                  <a:gd name="connsiteY34" fmla="*/ 2286001 h 4000501"/>
                  <a:gd name="connsiteX35" fmla="*/ 396781 w 1809656"/>
                  <a:gd name="connsiteY35" fmla="*/ 2308226 h 4000501"/>
                  <a:gd name="connsiteX36" fmla="*/ 739681 w 1809656"/>
                  <a:gd name="connsiteY36" fmla="*/ 2282826 h 4000501"/>
                  <a:gd name="connsiteX37" fmla="*/ 739681 w 1809656"/>
                  <a:gd name="connsiteY37" fmla="*/ 2282826 h 4000501"/>
                  <a:gd name="connsiteX38" fmla="*/ 739681 w 1809656"/>
                  <a:gd name="connsiteY38" fmla="*/ 2282826 h 4000501"/>
                  <a:gd name="connsiteX39" fmla="*/ 917481 w 1809656"/>
                  <a:gd name="connsiteY39" fmla="*/ 2254251 h 4000501"/>
                  <a:gd name="connsiteX40" fmla="*/ 742856 w 1809656"/>
                  <a:gd name="connsiteY40" fmla="*/ 2263776 h 4000501"/>
                  <a:gd name="connsiteX41" fmla="*/ 406306 w 1809656"/>
                  <a:gd name="connsiteY41" fmla="*/ 2289176 h 4000501"/>
                  <a:gd name="connsiteX42" fmla="*/ 726981 w 1809656"/>
                  <a:gd name="connsiteY42" fmla="*/ 2263776 h 4000501"/>
                  <a:gd name="connsiteX43" fmla="*/ 730156 w 1809656"/>
                  <a:gd name="connsiteY43" fmla="*/ 2165351 h 4000501"/>
                  <a:gd name="connsiteX44" fmla="*/ 692056 w 1809656"/>
                  <a:gd name="connsiteY44" fmla="*/ 2159001 h 4000501"/>
                  <a:gd name="connsiteX45" fmla="*/ 698406 w 1809656"/>
                  <a:gd name="connsiteY45" fmla="*/ 2089151 h 4000501"/>
                  <a:gd name="connsiteX46" fmla="*/ 638081 w 1809656"/>
                  <a:gd name="connsiteY46" fmla="*/ 2082801 h 4000501"/>
                  <a:gd name="connsiteX47" fmla="*/ 644431 w 1809656"/>
                  <a:gd name="connsiteY47" fmla="*/ 2006601 h 4000501"/>
                  <a:gd name="connsiteX48" fmla="*/ 196756 w 1809656"/>
                  <a:gd name="connsiteY48" fmla="*/ 2082801 h 4000501"/>
                  <a:gd name="connsiteX49" fmla="*/ 628556 w 1809656"/>
                  <a:gd name="connsiteY49" fmla="*/ 2006601 h 4000501"/>
                  <a:gd name="connsiteX50" fmla="*/ 638081 w 1809656"/>
                  <a:gd name="connsiteY50" fmla="*/ 1955801 h 4000501"/>
                  <a:gd name="connsiteX51" fmla="*/ 596806 w 1809656"/>
                  <a:gd name="connsiteY51" fmla="*/ 1955801 h 4000501"/>
                  <a:gd name="connsiteX52" fmla="*/ 603156 w 1809656"/>
                  <a:gd name="connsiteY52" fmla="*/ 1889126 h 4000501"/>
                  <a:gd name="connsiteX53" fmla="*/ 263431 w 1809656"/>
                  <a:gd name="connsiteY53" fmla="*/ 1927226 h 4000501"/>
                  <a:gd name="connsiteX54" fmla="*/ 584106 w 1809656"/>
                  <a:gd name="connsiteY54" fmla="*/ 1889126 h 4000501"/>
                  <a:gd name="connsiteX55" fmla="*/ 584106 w 1809656"/>
                  <a:gd name="connsiteY55" fmla="*/ 1851026 h 4000501"/>
                  <a:gd name="connsiteX56" fmla="*/ 152306 w 1809656"/>
                  <a:gd name="connsiteY56" fmla="*/ 1892301 h 4000501"/>
                  <a:gd name="connsiteX57" fmla="*/ 574581 w 1809656"/>
                  <a:gd name="connsiteY57" fmla="*/ 1847851 h 4000501"/>
                  <a:gd name="connsiteX58" fmla="*/ 574581 w 1809656"/>
                  <a:gd name="connsiteY58" fmla="*/ 1708151 h 4000501"/>
                  <a:gd name="connsiteX59" fmla="*/ 174531 w 1809656"/>
                  <a:gd name="connsiteY59" fmla="*/ 1778001 h 4000501"/>
                  <a:gd name="connsiteX60" fmla="*/ 549181 w 1809656"/>
                  <a:gd name="connsiteY60" fmla="*/ 1698626 h 4000501"/>
                  <a:gd name="connsiteX61" fmla="*/ 558706 w 1809656"/>
                  <a:gd name="connsiteY61" fmla="*/ 1527176 h 4000501"/>
                  <a:gd name="connsiteX62" fmla="*/ 69756 w 1809656"/>
                  <a:gd name="connsiteY62" fmla="*/ 1593851 h 4000501"/>
                  <a:gd name="connsiteX63" fmla="*/ 542831 w 1809656"/>
                  <a:gd name="connsiteY63" fmla="*/ 1530351 h 4000501"/>
                  <a:gd name="connsiteX64" fmla="*/ 546006 w 1809656"/>
                  <a:gd name="connsiteY64" fmla="*/ 1397001 h 4000501"/>
                  <a:gd name="connsiteX65" fmla="*/ 488856 w 1809656"/>
                  <a:gd name="connsiteY65" fmla="*/ 1393826 h 4000501"/>
                  <a:gd name="connsiteX66" fmla="*/ 498381 w 1809656"/>
                  <a:gd name="connsiteY66" fmla="*/ 1212851 h 4000501"/>
                  <a:gd name="connsiteX67" fmla="*/ 469806 w 1809656"/>
                  <a:gd name="connsiteY67" fmla="*/ 1206501 h 4000501"/>
                  <a:gd name="connsiteX68" fmla="*/ 472981 w 1809656"/>
                  <a:gd name="connsiteY68" fmla="*/ 1130301 h 4000501"/>
                  <a:gd name="connsiteX69" fmla="*/ 117381 w 1809656"/>
                  <a:gd name="connsiteY69" fmla="*/ 1222376 h 4000501"/>
                  <a:gd name="connsiteX70" fmla="*/ 460281 w 1809656"/>
                  <a:gd name="connsiteY70" fmla="*/ 1133476 h 4000501"/>
                  <a:gd name="connsiteX71" fmla="*/ 469806 w 1809656"/>
                  <a:gd name="connsiteY71" fmla="*/ 952501 h 4000501"/>
                  <a:gd name="connsiteX72" fmla="*/ 28481 w 1809656"/>
                  <a:gd name="connsiteY72" fmla="*/ 1031876 h 4000501"/>
                  <a:gd name="connsiteX73" fmla="*/ 425356 w 1809656"/>
                  <a:gd name="connsiteY73" fmla="*/ 958851 h 4000501"/>
                  <a:gd name="connsiteX74" fmla="*/ 428531 w 1809656"/>
                  <a:gd name="connsiteY74" fmla="*/ 860426 h 4000501"/>
                  <a:gd name="connsiteX75" fmla="*/ 393606 w 1809656"/>
                  <a:gd name="connsiteY75" fmla="*/ 857251 h 4000501"/>
                  <a:gd name="connsiteX76" fmla="*/ 393606 w 1809656"/>
                  <a:gd name="connsiteY76" fmla="*/ 755651 h 4000501"/>
                  <a:gd name="connsiteX77" fmla="*/ 374556 w 1809656"/>
                  <a:gd name="connsiteY77" fmla="*/ 650876 h 4000501"/>
                  <a:gd name="connsiteX78" fmla="*/ 365031 w 1809656"/>
                  <a:gd name="connsiteY78" fmla="*/ 558801 h 4000501"/>
                  <a:gd name="connsiteX79" fmla="*/ 330106 w 1809656"/>
                  <a:gd name="connsiteY79" fmla="*/ 425451 h 4000501"/>
                  <a:gd name="connsiteX80" fmla="*/ 295181 w 1809656"/>
                  <a:gd name="connsiteY80" fmla="*/ 346076 h 4000501"/>
                  <a:gd name="connsiteX81" fmla="*/ 279306 w 1809656"/>
                  <a:gd name="connsiteY81" fmla="*/ 244476 h 4000501"/>
                  <a:gd name="connsiteX82" fmla="*/ 272956 w 1809656"/>
                  <a:gd name="connsiteY82" fmla="*/ 161926 h 4000501"/>
                  <a:gd name="connsiteX83" fmla="*/ 15781 w 1809656"/>
                  <a:gd name="connsiteY83" fmla="*/ 69851 h 4000501"/>
                  <a:gd name="connsiteX84" fmla="*/ 31656 w 1809656"/>
                  <a:gd name="connsiteY84" fmla="*/ 0 h 4000501"/>
                  <a:gd name="connsiteX0" fmla="*/ 1778000 w 1781175"/>
                  <a:gd name="connsiteY0" fmla="*/ 4000501 h 4000501"/>
                  <a:gd name="connsiteX1" fmla="*/ 1781175 w 1781175"/>
                  <a:gd name="connsiteY1" fmla="*/ 3635376 h 4000501"/>
                  <a:gd name="connsiteX2" fmla="*/ 1568450 w 1781175"/>
                  <a:gd name="connsiteY2" fmla="*/ 3635376 h 4000501"/>
                  <a:gd name="connsiteX3" fmla="*/ 1571625 w 1781175"/>
                  <a:gd name="connsiteY3" fmla="*/ 3514726 h 4000501"/>
                  <a:gd name="connsiteX4" fmla="*/ 1508125 w 1781175"/>
                  <a:gd name="connsiteY4" fmla="*/ 3514726 h 4000501"/>
                  <a:gd name="connsiteX5" fmla="*/ 1511300 w 1781175"/>
                  <a:gd name="connsiteY5" fmla="*/ 3400426 h 4000501"/>
                  <a:gd name="connsiteX6" fmla="*/ 1292225 w 1781175"/>
                  <a:gd name="connsiteY6" fmla="*/ 3403601 h 4000501"/>
                  <a:gd name="connsiteX7" fmla="*/ 1295400 w 1781175"/>
                  <a:gd name="connsiteY7" fmla="*/ 3308351 h 4000501"/>
                  <a:gd name="connsiteX8" fmla="*/ 1162050 w 1781175"/>
                  <a:gd name="connsiteY8" fmla="*/ 3308351 h 4000501"/>
                  <a:gd name="connsiteX9" fmla="*/ 1162050 w 1781175"/>
                  <a:gd name="connsiteY9" fmla="*/ 3222626 h 4000501"/>
                  <a:gd name="connsiteX10" fmla="*/ 1035050 w 1781175"/>
                  <a:gd name="connsiteY10" fmla="*/ 3219451 h 4000501"/>
                  <a:gd name="connsiteX11" fmla="*/ 1038225 w 1781175"/>
                  <a:gd name="connsiteY11" fmla="*/ 3146426 h 4000501"/>
                  <a:gd name="connsiteX12" fmla="*/ 987425 w 1781175"/>
                  <a:gd name="connsiteY12" fmla="*/ 3146426 h 4000501"/>
                  <a:gd name="connsiteX13" fmla="*/ 990600 w 1781175"/>
                  <a:gd name="connsiteY13" fmla="*/ 3070226 h 4000501"/>
                  <a:gd name="connsiteX14" fmla="*/ 933450 w 1781175"/>
                  <a:gd name="connsiteY14" fmla="*/ 3070226 h 4000501"/>
                  <a:gd name="connsiteX15" fmla="*/ 936625 w 1781175"/>
                  <a:gd name="connsiteY15" fmla="*/ 2987676 h 4000501"/>
                  <a:gd name="connsiteX16" fmla="*/ 892175 w 1781175"/>
                  <a:gd name="connsiteY16" fmla="*/ 2987676 h 4000501"/>
                  <a:gd name="connsiteX17" fmla="*/ 898525 w 1781175"/>
                  <a:gd name="connsiteY17" fmla="*/ 2921001 h 4000501"/>
                  <a:gd name="connsiteX18" fmla="*/ 679450 w 1781175"/>
                  <a:gd name="connsiteY18" fmla="*/ 2946401 h 4000501"/>
                  <a:gd name="connsiteX19" fmla="*/ 885825 w 1781175"/>
                  <a:gd name="connsiteY19" fmla="*/ 2921001 h 4000501"/>
                  <a:gd name="connsiteX20" fmla="*/ 889000 w 1781175"/>
                  <a:gd name="connsiteY20" fmla="*/ 2771776 h 4000501"/>
                  <a:gd name="connsiteX21" fmla="*/ 806450 w 1781175"/>
                  <a:gd name="connsiteY21" fmla="*/ 2768601 h 4000501"/>
                  <a:gd name="connsiteX22" fmla="*/ 812800 w 1781175"/>
                  <a:gd name="connsiteY22" fmla="*/ 2698751 h 4000501"/>
                  <a:gd name="connsiteX23" fmla="*/ 765175 w 1781175"/>
                  <a:gd name="connsiteY23" fmla="*/ 2695576 h 4000501"/>
                  <a:gd name="connsiteX24" fmla="*/ 774700 w 1781175"/>
                  <a:gd name="connsiteY24" fmla="*/ 2559051 h 4000501"/>
                  <a:gd name="connsiteX25" fmla="*/ 746125 w 1781175"/>
                  <a:gd name="connsiteY25" fmla="*/ 2555876 h 4000501"/>
                  <a:gd name="connsiteX26" fmla="*/ 749300 w 1781175"/>
                  <a:gd name="connsiteY26" fmla="*/ 2416176 h 4000501"/>
                  <a:gd name="connsiteX27" fmla="*/ 749300 w 1781175"/>
                  <a:gd name="connsiteY27" fmla="*/ 2416176 h 4000501"/>
                  <a:gd name="connsiteX28" fmla="*/ 749300 w 1781175"/>
                  <a:gd name="connsiteY28" fmla="*/ 2416176 h 4000501"/>
                  <a:gd name="connsiteX29" fmla="*/ 349250 w 1781175"/>
                  <a:gd name="connsiteY29" fmla="*/ 2536826 h 4000501"/>
                  <a:gd name="connsiteX30" fmla="*/ 727075 w 1781175"/>
                  <a:gd name="connsiteY30" fmla="*/ 2419351 h 4000501"/>
                  <a:gd name="connsiteX31" fmla="*/ 730250 w 1781175"/>
                  <a:gd name="connsiteY31" fmla="*/ 2349501 h 4000501"/>
                  <a:gd name="connsiteX32" fmla="*/ 339725 w 1781175"/>
                  <a:gd name="connsiteY32" fmla="*/ 2406651 h 4000501"/>
                  <a:gd name="connsiteX33" fmla="*/ 717550 w 1781175"/>
                  <a:gd name="connsiteY33" fmla="*/ 2349501 h 4000501"/>
                  <a:gd name="connsiteX34" fmla="*/ 717550 w 1781175"/>
                  <a:gd name="connsiteY34" fmla="*/ 2286001 h 4000501"/>
                  <a:gd name="connsiteX35" fmla="*/ 368300 w 1781175"/>
                  <a:gd name="connsiteY35" fmla="*/ 2308226 h 4000501"/>
                  <a:gd name="connsiteX36" fmla="*/ 711200 w 1781175"/>
                  <a:gd name="connsiteY36" fmla="*/ 2282826 h 4000501"/>
                  <a:gd name="connsiteX37" fmla="*/ 711200 w 1781175"/>
                  <a:gd name="connsiteY37" fmla="*/ 2282826 h 4000501"/>
                  <a:gd name="connsiteX38" fmla="*/ 711200 w 1781175"/>
                  <a:gd name="connsiteY38" fmla="*/ 2282826 h 4000501"/>
                  <a:gd name="connsiteX39" fmla="*/ 889000 w 1781175"/>
                  <a:gd name="connsiteY39" fmla="*/ 2254251 h 4000501"/>
                  <a:gd name="connsiteX40" fmla="*/ 714375 w 1781175"/>
                  <a:gd name="connsiteY40" fmla="*/ 2263776 h 4000501"/>
                  <a:gd name="connsiteX41" fmla="*/ 377825 w 1781175"/>
                  <a:gd name="connsiteY41" fmla="*/ 2289176 h 4000501"/>
                  <a:gd name="connsiteX42" fmla="*/ 698500 w 1781175"/>
                  <a:gd name="connsiteY42" fmla="*/ 2263776 h 4000501"/>
                  <a:gd name="connsiteX43" fmla="*/ 701675 w 1781175"/>
                  <a:gd name="connsiteY43" fmla="*/ 2165351 h 4000501"/>
                  <a:gd name="connsiteX44" fmla="*/ 663575 w 1781175"/>
                  <a:gd name="connsiteY44" fmla="*/ 2159001 h 4000501"/>
                  <a:gd name="connsiteX45" fmla="*/ 669925 w 1781175"/>
                  <a:gd name="connsiteY45" fmla="*/ 2089151 h 4000501"/>
                  <a:gd name="connsiteX46" fmla="*/ 609600 w 1781175"/>
                  <a:gd name="connsiteY46" fmla="*/ 2082801 h 4000501"/>
                  <a:gd name="connsiteX47" fmla="*/ 615950 w 1781175"/>
                  <a:gd name="connsiteY47" fmla="*/ 2006601 h 4000501"/>
                  <a:gd name="connsiteX48" fmla="*/ 168275 w 1781175"/>
                  <a:gd name="connsiteY48" fmla="*/ 2082801 h 4000501"/>
                  <a:gd name="connsiteX49" fmla="*/ 600075 w 1781175"/>
                  <a:gd name="connsiteY49" fmla="*/ 2006601 h 4000501"/>
                  <a:gd name="connsiteX50" fmla="*/ 609600 w 1781175"/>
                  <a:gd name="connsiteY50" fmla="*/ 1955801 h 4000501"/>
                  <a:gd name="connsiteX51" fmla="*/ 568325 w 1781175"/>
                  <a:gd name="connsiteY51" fmla="*/ 1955801 h 4000501"/>
                  <a:gd name="connsiteX52" fmla="*/ 574675 w 1781175"/>
                  <a:gd name="connsiteY52" fmla="*/ 1889126 h 4000501"/>
                  <a:gd name="connsiteX53" fmla="*/ 234950 w 1781175"/>
                  <a:gd name="connsiteY53" fmla="*/ 1927226 h 4000501"/>
                  <a:gd name="connsiteX54" fmla="*/ 555625 w 1781175"/>
                  <a:gd name="connsiteY54" fmla="*/ 1889126 h 4000501"/>
                  <a:gd name="connsiteX55" fmla="*/ 555625 w 1781175"/>
                  <a:gd name="connsiteY55" fmla="*/ 1851026 h 4000501"/>
                  <a:gd name="connsiteX56" fmla="*/ 123825 w 1781175"/>
                  <a:gd name="connsiteY56" fmla="*/ 1892301 h 4000501"/>
                  <a:gd name="connsiteX57" fmla="*/ 546100 w 1781175"/>
                  <a:gd name="connsiteY57" fmla="*/ 1847851 h 4000501"/>
                  <a:gd name="connsiteX58" fmla="*/ 546100 w 1781175"/>
                  <a:gd name="connsiteY58" fmla="*/ 1708151 h 4000501"/>
                  <a:gd name="connsiteX59" fmla="*/ 146050 w 1781175"/>
                  <a:gd name="connsiteY59" fmla="*/ 1778001 h 4000501"/>
                  <a:gd name="connsiteX60" fmla="*/ 520700 w 1781175"/>
                  <a:gd name="connsiteY60" fmla="*/ 1698626 h 4000501"/>
                  <a:gd name="connsiteX61" fmla="*/ 530225 w 1781175"/>
                  <a:gd name="connsiteY61" fmla="*/ 1527176 h 4000501"/>
                  <a:gd name="connsiteX62" fmla="*/ 41275 w 1781175"/>
                  <a:gd name="connsiteY62" fmla="*/ 1593851 h 4000501"/>
                  <a:gd name="connsiteX63" fmla="*/ 514350 w 1781175"/>
                  <a:gd name="connsiteY63" fmla="*/ 1530351 h 4000501"/>
                  <a:gd name="connsiteX64" fmla="*/ 517525 w 1781175"/>
                  <a:gd name="connsiteY64" fmla="*/ 1397001 h 4000501"/>
                  <a:gd name="connsiteX65" fmla="*/ 460375 w 1781175"/>
                  <a:gd name="connsiteY65" fmla="*/ 1393826 h 4000501"/>
                  <a:gd name="connsiteX66" fmla="*/ 469900 w 1781175"/>
                  <a:gd name="connsiteY66" fmla="*/ 1212851 h 4000501"/>
                  <a:gd name="connsiteX67" fmla="*/ 441325 w 1781175"/>
                  <a:gd name="connsiteY67" fmla="*/ 1206501 h 4000501"/>
                  <a:gd name="connsiteX68" fmla="*/ 444500 w 1781175"/>
                  <a:gd name="connsiteY68" fmla="*/ 1130301 h 4000501"/>
                  <a:gd name="connsiteX69" fmla="*/ 88900 w 1781175"/>
                  <a:gd name="connsiteY69" fmla="*/ 1222376 h 4000501"/>
                  <a:gd name="connsiteX70" fmla="*/ 431800 w 1781175"/>
                  <a:gd name="connsiteY70" fmla="*/ 1133476 h 4000501"/>
                  <a:gd name="connsiteX71" fmla="*/ 441325 w 1781175"/>
                  <a:gd name="connsiteY71" fmla="*/ 952501 h 4000501"/>
                  <a:gd name="connsiteX72" fmla="*/ 0 w 1781175"/>
                  <a:gd name="connsiteY72" fmla="*/ 1031876 h 4000501"/>
                  <a:gd name="connsiteX73" fmla="*/ 396875 w 1781175"/>
                  <a:gd name="connsiteY73" fmla="*/ 958851 h 4000501"/>
                  <a:gd name="connsiteX74" fmla="*/ 400050 w 1781175"/>
                  <a:gd name="connsiteY74" fmla="*/ 860426 h 4000501"/>
                  <a:gd name="connsiteX75" fmla="*/ 365125 w 1781175"/>
                  <a:gd name="connsiteY75" fmla="*/ 857251 h 4000501"/>
                  <a:gd name="connsiteX76" fmla="*/ 365125 w 1781175"/>
                  <a:gd name="connsiteY76" fmla="*/ 755651 h 4000501"/>
                  <a:gd name="connsiteX77" fmla="*/ 346075 w 1781175"/>
                  <a:gd name="connsiteY77" fmla="*/ 650876 h 4000501"/>
                  <a:gd name="connsiteX78" fmla="*/ 336550 w 1781175"/>
                  <a:gd name="connsiteY78" fmla="*/ 558801 h 4000501"/>
                  <a:gd name="connsiteX79" fmla="*/ 301625 w 1781175"/>
                  <a:gd name="connsiteY79" fmla="*/ 425451 h 4000501"/>
                  <a:gd name="connsiteX80" fmla="*/ 266700 w 1781175"/>
                  <a:gd name="connsiteY80" fmla="*/ 346076 h 4000501"/>
                  <a:gd name="connsiteX81" fmla="*/ 250825 w 1781175"/>
                  <a:gd name="connsiteY81" fmla="*/ 244476 h 4000501"/>
                  <a:gd name="connsiteX82" fmla="*/ 244475 w 1781175"/>
                  <a:gd name="connsiteY82" fmla="*/ 161926 h 4000501"/>
                  <a:gd name="connsiteX83" fmla="*/ 206375 w 1781175"/>
                  <a:gd name="connsiteY83" fmla="*/ 139701 h 4000501"/>
                  <a:gd name="connsiteX84" fmla="*/ 3175 w 1781175"/>
                  <a:gd name="connsiteY84" fmla="*/ 0 h 4000501"/>
                  <a:gd name="connsiteX0" fmla="*/ 1778000 w 1781175"/>
                  <a:gd name="connsiteY0" fmla="*/ 3921126 h 3921126"/>
                  <a:gd name="connsiteX1" fmla="*/ 1781175 w 1781175"/>
                  <a:gd name="connsiteY1" fmla="*/ 3556001 h 3921126"/>
                  <a:gd name="connsiteX2" fmla="*/ 1568450 w 1781175"/>
                  <a:gd name="connsiteY2" fmla="*/ 3556001 h 3921126"/>
                  <a:gd name="connsiteX3" fmla="*/ 1571625 w 1781175"/>
                  <a:gd name="connsiteY3" fmla="*/ 3435351 h 3921126"/>
                  <a:gd name="connsiteX4" fmla="*/ 1508125 w 1781175"/>
                  <a:gd name="connsiteY4" fmla="*/ 3435351 h 3921126"/>
                  <a:gd name="connsiteX5" fmla="*/ 1511300 w 1781175"/>
                  <a:gd name="connsiteY5" fmla="*/ 3321051 h 3921126"/>
                  <a:gd name="connsiteX6" fmla="*/ 1292225 w 1781175"/>
                  <a:gd name="connsiteY6" fmla="*/ 3324226 h 3921126"/>
                  <a:gd name="connsiteX7" fmla="*/ 1295400 w 1781175"/>
                  <a:gd name="connsiteY7" fmla="*/ 3228976 h 3921126"/>
                  <a:gd name="connsiteX8" fmla="*/ 1162050 w 1781175"/>
                  <a:gd name="connsiteY8" fmla="*/ 3228976 h 3921126"/>
                  <a:gd name="connsiteX9" fmla="*/ 1162050 w 1781175"/>
                  <a:gd name="connsiteY9" fmla="*/ 3143251 h 3921126"/>
                  <a:gd name="connsiteX10" fmla="*/ 1035050 w 1781175"/>
                  <a:gd name="connsiteY10" fmla="*/ 3140076 h 3921126"/>
                  <a:gd name="connsiteX11" fmla="*/ 1038225 w 1781175"/>
                  <a:gd name="connsiteY11" fmla="*/ 3067051 h 3921126"/>
                  <a:gd name="connsiteX12" fmla="*/ 987425 w 1781175"/>
                  <a:gd name="connsiteY12" fmla="*/ 3067051 h 3921126"/>
                  <a:gd name="connsiteX13" fmla="*/ 990600 w 1781175"/>
                  <a:gd name="connsiteY13" fmla="*/ 2990851 h 3921126"/>
                  <a:gd name="connsiteX14" fmla="*/ 933450 w 1781175"/>
                  <a:gd name="connsiteY14" fmla="*/ 2990851 h 3921126"/>
                  <a:gd name="connsiteX15" fmla="*/ 936625 w 1781175"/>
                  <a:gd name="connsiteY15" fmla="*/ 2908301 h 3921126"/>
                  <a:gd name="connsiteX16" fmla="*/ 892175 w 1781175"/>
                  <a:gd name="connsiteY16" fmla="*/ 2908301 h 3921126"/>
                  <a:gd name="connsiteX17" fmla="*/ 898525 w 1781175"/>
                  <a:gd name="connsiteY17" fmla="*/ 2841626 h 3921126"/>
                  <a:gd name="connsiteX18" fmla="*/ 679450 w 1781175"/>
                  <a:gd name="connsiteY18" fmla="*/ 2867026 h 3921126"/>
                  <a:gd name="connsiteX19" fmla="*/ 885825 w 1781175"/>
                  <a:gd name="connsiteY19" fmla="*/ 2841626 h 3921126"/>
                  <a:gd name="connsiteX20" fmla="*/ 889000 w 1781175"/>
                  <a:gd name="connsiteY20" fmla="*/ 2692401 h 3921126"/>
                  <a:gd name="connsiteX21" fmla="*/ 806450 w 1781175"/>
                  <a:gd name="connsiteY21" fmla="*/ 2689226 h 3921126"/>
                  <a:gd name="connsiteX22" fmla="*/ 812800 w 1781175"/>
                  <a:gd name="connsiteY22" fmla="*/ 2619376 h 3921126"/>
                  <a:gd name="connsiteX23" fmla="*/ 765175 w 1781175"/>
                  <a:gd name="connsiteY23" fmla="*/ 2616201 h 3921126"/>
                  <a:gd name="connsiteX24" fmla="*/ 774700 w 1781175"/>
                  <a:gd name="connsiteY24" fmla="*/ 2479676 h 3921126"/>
                  <a:gd name="connsiteX25" fmla="*/ 746125 w 1781175"/>
                  <a:gd name="connsiteY25" fmla="*/ 2476501 h 3921126"/>
                  <a:gd name="connsiteX26" fmla="*/ 749300 w 1781175"/>
                  <a:gd name="connsiteY26" fmla="*/ 2336801 h 3921126"/>
                  <a:gd name="connsiteX27" fmla="*/ 749300 w 1781175"/>
                  <a:gd name="connsiteY27" fmla="*/ 2336801 h 3921126"/>
                  <a:gd name="connsiteX28" fmla="*/ 749300 w 1781175"/>
                  <a:gd name="connsiteY28" fmla="*/ 2336801 h 3921126"/>
                  <a:gd name="connsiteX29" fmla="*/ 349250 w 1781175"/>
                  <a:gd name="connsiteY29" fmla="*/ 2457451 h 3921126"/>
                  <a:gd name="connsiteX30" fmla="*/ 727075 w 1781175"/>
                  <a:gd name="connsiteY30" fmla="*/ 2339976 h 3921126"/>
                  <a:gd name="connsiteX31" fmla="*/ 730250 w 1781175"/>
                  <a:gd name="connsiteY31" fmla="*/ 2270126 h 3921126"/>
                  <a:gd name="connsiteX32" fmla="*/ 339725 w 1781175"/>
                  <a:gd name="connsiteY32" fmla="*/ 2327276 h 3921126"/>
                  <a:gd name="connsiteX33" fmla="*/ 717550 w 1781175"/>
                  <a:gd name="connsiteY33" fmla="*/ 2270126 h 3921126"/>
                  <a:gd name="connsiteX34" fmla="*/ 717550 w 1781175"/>
                  <a:gd name="connsiteY34" fmla="*/ 2206626 h 3921126"/>
                  <a:gd name="connsiteX35" fmla="*/ 368300 w 1781175"/>
                  <a:gd name="connsiteY35" fmla="*/ 2228851 h 3921126"/>
                  <a:gd name="connsiteX36" fmla="*/ 711200 w 1781175"/>
                  <a:gd name="connsiteY36" fmla="*/ 2203451 h 3921126"/>
                  <a:gd name="connsiteX37" fmla="*/ 711200 w 1781175"/>
                  <a:gd name="connsiteY37" fmla="*/ 2203451 h 3921126"/>
                  <a:gd name="connsiteX38" fmla="*/ 711200 w 1781175"/>
                  <a:gd name="connsiteY38" fmla="*/ 2203451 h 3921126"/>
                  <a:gd name="connsiteX39" fmla="*/ 889000 w 1781175"/>
                  <a:gd name="connsiteY39" fmla="*/ 2174876 h 3921126"/>
                  <a:gd name="connsiteX40" fmla="*/ 714375 w 1781175"/>
                  <a:gd name="connsiteY40" fmla="*/ 2184401 h 3921126"/>
                  <a:gd name="connsiteX41" fmla="*/ 377825 w 1781175"/>
                  <a:gd name="connsiteY41" fmla="*/ 2209801 h 3921126"/>
                  <a:gd name="connsiteX42" fmla="*/ 698500 w 1781175"/>
                  <a:gd name="connsiteY42" fmla="*/ 2184401 h 3921126"/>
                  <a:gd name="connsiteX43" fmla="*/ 701675 w 1781175"/>
                  <a:gd name="connsiteY43" fmla="*/ 2085976 h 3921126"/>
                  <a:gd name="connsiteX44" fmla="*/ 663575 w 1781175"/>
                  <a:gd name="connsiteY44" fmla="*/ 2079626 h 3921126"/>
                  <a:gd name="connsiteX45" fmla="*/ 669925 w 1781175"/>
                  <a:gd name="connsiteY45" fmla="*/ 2009776 h 3921126"/>
                  <a:gd name="connsiteX46" fmla="*/ 609600 w 1781175"/>
                  <a:gd name="connsiteY46" fmla="*/ 2003426 h 3921126"/>
                  <a:gd name="connsiteX47" fmla="*/ 615950 w 1781175"/>
                  <a:gd name="connsiteY47" fmla="*/ 1927226 h 3921126"/>
                  <a:gd name="connsiteX48" fmla="*/ 168275 w 1781175"/>
                  <a:gd name="connsiteY48" fmla="*/ 2003426 h 3921126"/>
                  <a:gd name="connsiteX49" fmla="*/ 600075 w 1781175"/>
                  <a:gd name="connsiteY49" fmla="*/ 1927226 h 3921126"/>
                  <a:gd name="connsiteX50" fmla="*/ 609600 w 1781175"/>
                  <a:gd name="connsiteY50" fmla="*/ 1876426 h 3921126"/>
                  <a:gd name="connsiteX51" fmla="*/ 568325 w 1781175"/>
                  <a:gd name="connsiteY51" fmla="*/ 1876426 h 3921126"/>
                  <a:gd name="connsiteX52" fmla="*/ 574675 w 1781175"/>
                  <a:gd name="connsiteY52" fmla="*/ 1809751 h 3921126"/>
                  <a:gd name="connsiteX53" fmla="*/ 234950 w 1781175"/>
                  <a:gd name="connsiteY53" fmla="*/ 1847851 h 3921126"/>
                  <a:gd name="connsiteX54" fmla="*/ 555625 w 1781175"/>
                  <a:gd name="connsiteY54" fmla="*/ 1809751 h 3921126"/>
                  <a:gd name="connsiteX55" fmla="*/ 555625 w 1781175"/>
                  <a:gd name="connsiteY55" fmla="*/ 1771651 h 3921126"/>
                  <a:gd name="connsiteX56" fmla="*/ 123825 w 1781175"/>
                  <a:gd name="connsiteY56" fmla="*/ 1812926 h 3921126"/>
                  <a:gd name="connsiteX57" fmla="*/ 546100 w 1781175"/>
                  <a:gd name="connsiteY57" fmla="*/ 1768476 h 3921126"/>
                  <a:gd name="connsiteX58" fmla="*/ 546100 w 1781175"/>
                  <a:gd name="connsiteY58" fmla="*/ 1628776 h 3921126"/>
                  <a:gd name="connsiteX59" fmla="*/ 146050 w 1781175"/>
                  <a:gd name="connsiteY59" fmla="*/ 1698626 h 3921126"/>
                  <a:gd name="connsiteX60" fmla="*/ 520700 w 1781175"/>
                  <a:gd name="connsiteY60" fmla="*/ 1619251 h 3921126"/>
                  <a:gd name="connsiteX61" fmla="*/ 530225 w 1781175"/>
                  <a:gd name="connsiteY61" fmla="*/ 1447801 h 3921126"/>
                  <a:gd name="connsiteX62" fmla="*/ 41275 w 1781175"/>
                  <a:gd name="connsiteY62" fmla="*/ 1514476 h 3921126"/>
                  <a:gd name="connsiteX63" fmla="*/ 514350 w 1781175"/>
                  <a:gd name="connsiteY63" fmla="*/ 1450976 h 3921126"/>
                  <a:gd name="connsiteX64" fmla="*/ 517525 w 1781175"/>
                  <a:gd name="connsiteY64" fmla="*/ 1317626 h 3921126"/>
                  <a:gd name="connsiteX65" fmla="*/ 460375 w 1781175"/>
                  <a:gd name="connsiteY65" fmla="*/ 1314451 h 3921126"/>
                  <a:gd name="connsiteX66" fmla="*/ 469900 w 1781175"/>
                  <a:gd name="connsiteY66" fmla="*/ 1133476 h 3921126"/>
                  <a:gd name="connsiteX67" fmla="*/ 441325 w 1781175"/>
                  <a:gd name="connsiteY67" fmla="*/ 1127126 h 3921126"/>
                  <a:gd name="connsiteX68" fmla="*/ 444500 w 1781175"/>
                  <a:gd name="connsiteY68" fmla="*/ 1050926 h 3921126"/>
                  <a:gd name="connsiteX69" fmla="*/ 88900 w 1781175"/>
                  <a:gd name="connsiteY69" fmla="*/ 1143001 h 3921126"/>
                  <a:gd name="connsiteX70" fmla="*/ 431800 w 1781175"/>
                  <a:gd name="connsiteY70" fmla="*/ 1054101 h 3921126"/>
                  <a:gd name="connsiteX71" fmla="*/ 441325 w 1781175"/>
                  <a:gd name="connsiteY71" fmla="*/ 873126 h 3921126"/>
                  <a:gd name="connsiteX72" fmla="*/ 0 w 1781175"/>
                  <a:gd name="connsiteY72" fmla="*/ 952501 h 3921126"/>
                  <a:gd name="connsiteX73" fmla="*/ 396875 w 1781175"/>
                  <a:gd name="connsiteY73" fmla="*/ 879476 h 3921126"/>
                  <a:gd name="connsiteX74" fmla="*/ 400050 w 1781175"/>
                  <a:gd name="connsiteY74" fmla="*/ 781051 h 3921126"/>
                  <a:gd name="connsiteX75" fmla="*/ 365125 w 1781175"/>
                  <a:gd name="connsiteY75" fmla="*/ 777876 h 3921126"/>
                  <a:gd name="connsiteX76" fmla="*/ 365125 w 1781175"/>
                  <a:gd name="connsiteY76" fmla="*/ 676276 h 3921126"/>
                  <a:gd name="connsiteX77" fmla="*/ 346075 w 1781175"/>
                  <a:gd name="connsiteY77" fmla="*/ 571501 h 3921126"/>
                  <a:gd name="connsiteX78" fmla="*/ 336550 w 1781175"/>
                  <a:gd name="connsiteY78" fmla="*/ 479426 h 3921126"/>
                  <a:gd name="connsiteX79" fmla="*/ 301625 w 1781175"/>
                  <a:gd name="connsiteY79" fmla="*/ 346076 h 3921126"/>
                  <a:gd name="connsiteX80" fmla="*/ 266700 w 1781175"/>
                  <a:gd name="connsiteY80" fmla="*/ 266701 h 3921126"/>
                  <a:gd name="connsiteX81" fmla="*/ 250825 w 1781175"/>
                  <a:gd name="connsiteY81" fmla="*/ 165101 h 3921126"/>
                  <a:gd name="connsiteX82" fmla="*/ 244475 w 1781175"/>
                  <a:gd name="connsiteY82" fmla="*/ 82551 h 3921126"/>
                  <a:gd name="connsiteX83" fmla="*/ 206375 w 1781175"/>
                  <a:gd name="connsiteY83" fmla="*/ 60326 h 3921126"/>
                  <a:gd name="connsiteX84" fmla="*/ 200025 w 1781175"/>
                  <a:gd name="connsiteY84" fmla="*/ 0 h 3921126"/>
                  <a:gd name="connsiteX0" fmla="*/ 1778000 w 1781175"/>
                  <a:gd name="connsiteY0" fmla="*/ 3921126 h 3921126"/>
                  <a:gd name="connsiteX1" fmla="*/ 1781175 w 1781175"/>
                  <a:gd name="connsiteY1" fmla="*/ 3556001 h 3921126"/>
                  <a:gd name="connsiteX2" fmla="*/ 1568450 w 1781175"/>
                  <a:gd name="connsiteY2" fmla="*/ 3556001 h 3921126"/>
                  <a:gd name="connsiteX3" fmla="*/ 1571625 w 1781175"/>
                  <a:gd name="connsiteY3" fmla="*/ 3435351 h 3921126"/>
                  <a:gd name="connsiteX4" fmla="*/ 1508125 w 1781175"/>
                  <a:gd name="connsiteY4" fmla="*/ 3435351 h 3921126"/>
                  <a:gd name="connsiteX5" fmla="*/ 1511300 w 1781175"/>
                  <a:gd name="connsiteY5" fmla="*/ 3321051 h 3921126"/>
                  <a:gd name="connsiteX6" fmla="*/ 1292225 w 1781175"/>
                  <a:gd name="connsiteY6" fmla="*/ 3324226 h 3921126"/>
                  <a:gd name="connsiteX7" fmla="*/ 1295400 w 1781175"/>
                  <a:gd name="connsiteY7" fmla="*/ 3228976 h 3921126"/>
                  <a:gd name="connsiteX8" fmla="*/ 1162050 w 1781175"/>
                  <a:gd name="connsiteY8" fmla="*/ 3228976 h 3921126"/>
                  <a:gd name="connsiteX9" fmla="*/ 1162050 w 1781175"/>
                  <a:gd name="connsiteY9" fmla="*/ 3143251 h 3921126"/>
                  <a:gd name="connsiteX10" fmla="*/ 1035050 w 1781175"/>
                  <a:gd name="connsiteY10" fmla="*/ 3140076 h 3921126"/>
                  <a:gd name="connsiteX11" fmla="*/ 1038225 w 1781175"/>
                  <a:gd name="connsiteY11" fmla="*/ 3067051 h 3921126"/>
                  <a:gd name="connsiteX12" fmla="*/ 987425 w 1781175"/>
                  <a:gd name="connsiteY12" fmla="*/ 3067051 h 3921126"/>
                  <a:gd name="connsiteX13" fmla="*/ 990600 w 1781175"/>
                  <a:gd name="connsiteY13" fmla="*/ 2990851 h 3921126"/>
                  <a:gd name="connsiteX14" fmla="*/ 933450 w 1781175"/>
                  <a:gd name="connsiteY14" fmla="*/ 2990851 h 3921126"/>
                  <a:gd name="connsiteX15" fmla="*/ 936625 w 1781175"/>
                  <a:gd name="connsiteY15" fmla="*/ 2908301 h 3921126"/>
                  <a:gd name="connsiteX16" fmla="*/ 892175 w 1781175"/>
                  <a:gd name="connsiteY16" fmla="*/ 2908301 h 3921126"/>
                  <a:gd name="connsiteX17" fmla="*/ 898525 w 1781175"/>
                  <a:gd name="connsiteY17" fmla="*/ 2841626 h 3921126"/>
                  <a:gd name="connsiteX18" fmla="*/ 679450 w 1781175"/>
                  <a:gd name="connsiteY18" fmla="*/ 2867026 h 3921126"/>
                  <a:gd name="connsiteX19" fmla="*/ 885825 w 1781175"/>
                  <a:gd name="connsiteY19" fmla="*/ 2841626 h 3921126"/>
                  <a:gd name="connsiteX20" fmla="*/ 889000 w 1781175"/>
                  <a:gd name="connsiteY20" fmla="*/ 2692401 h 3921126"/>
                  <a:gd name="connsiteX21" fmla="*/ 806450 w 1781175"/>
                  <a:gd name="connsiteY21" fmla="*/ 2689226 h 3921126"/>
                  <a:gd name="connsiteX22" fmla="*/ 812800 w 1781175"/>
                  <a:gd name="connsiteY22" fmla="*/ 2619376 h 3921126"/>
                  <a:gd name="connsiteX23" fmla="*/ 765175 w 1781175"/>
                  <a:gd name="connsiteY23" fmla="*/ 2616201 h 3921126"/>
                  <a:gd name="connsiteX24" fmla="*/ 774700 w 1781175"/>
                  <a:gd name="connsiteY24" fmla="*/ 2479676 h 3921126"/>
                  <a:gd name="connsiteX25" fmla="*/ 746125 w 1781175"/>
                  <a:gd name="connsiteY25" fmla="*/ 2476501 h 3921126"/>
                  <a:gd name="connsiteX26" fmla="*/ 749300 w 1781175"/>
                  <a:gd name="connsiteY26" fmla="*/ 2336801 h 3921126"/>
                  <a:gd name="connsiteX27" fmla="*/ 749300 w 1781175"/>
                  <a:gd name="connsiteY27" fmla="*/ 2336801 h 3921126"/>
                  <a:gd name="connsiteX28" fmla="*/ 749300 w 1781175"/>
                  <a:gd name="connsiteY28" fmla="*/ 2336801 h 3921126"/>
                  <a:gd name="connsiteX29" fmla="*/ 349250 w 1781175"/>
                  <a:gd name="connsiteY29" fmla="*/ 2457451 h 3921126"/>
                  <a:gd name="connsiteX30" fmla="*/ 727075 w 1781175"/>
                  <a:gd name="connsiteY30" fmla="*/ 2339976 h 3921126"/>
                  <a:gd name="connsiteX31" fmla="*/ 730250 w 1781175"/>
                  <a:gd name="connsiteY31" fmla="*/ 2270126 h 3921126"/>
                  <a:gd name="connsiteX32" fmla="*/ 339725 w 1781175"/>
                  <a:gd name="connsiteY32" fmla="*/ 2327276 h 3921126"/>
                  <a:gd name="connsiteX33" fmla="*/ 717550 w 1781175"/>
                  <a:gd name="connsiteY33" fmla="*/ 2270126 h 3921126"/>
                  <a:gd name="connsiteX34" fmla="*/ 717550 w 1781175"/>
                  <a:gd name="connsiteY34" fmla="*/ 2206626 h 3921126"/>
                  <a:gd name="connsiteX35" fmla="*/ 368300 w 1781175"/>
                  <a:gd name="connsiteY35" fmla="*/ 2228851 h 3921126"/>
                  <a:gd name="connsiteX36" fmla="*/ 711200 w 1781175"/>
                  <a:gd name="connsiteY36" fmla="*/ 2203451 h 3921126"/>
                  <a:gd name="connsiteX37" fmla="*/ 711200 w 1781175"/>
                  <a:gd name="connsiteY37" fmla="*/ 2203451 h 3921126"/>
                  <a:gd name="connsiteX38" fmla="*/ 711200 w 1781175"/>
                  <a:gd name="connsiteY38" fmla="*/ 2203451 h 3921126"/>
                  <a:gd name="connsiteX39" fmla="*/ 889000 w 1781175"/>
                  <a:gd name="connsiteY39" fmla="*/ 2174876 h 3921126"/>
                  <a:gd name="connsiteX40" fmla="*/ 714375 w 1781175"/>
                  <a:gd name="connsiteY40" fmla="*/ 2184401 h 3921126"/>
                  <a:gd name="connsiteX41" fmla="*/ 377825 w 1781175"/>
                  <a:gd name="connsiteY41" fmla="*/ 2209801 h 3921126"/>
                  <a:gd name="connsiteX42" fmla="*/ 698500 w 1781175"/>
                  <a:gd name="connsiteY42" fmla="*/ 2184401 h 3921126"/>
                  <a:gd name="connsiteX43" fmla="*/ 701675 w 1781175"/>
                  <a:gd name="connsiteY43" fmla="*/ 2085976 h 3921126"/>
                  <a:gd name="connsiteX44" fmla="*/ 663575 w 1781175"/>
                  <a:gd name="connsiteY44" fmla="*/ 2079626 h 3921126"/>
                  <a:gd name="connsiteX45" fmla="*/ 669925 w 1781175"/>
                  <a:gd name="connsiteY45" fmla="*/ 2009776 h 3921126"/>
                  <a:gd name="connsiteX46" fmla="*/ 609600 w 1781175"/>
                  <a:gd name="connsiteY46" fmla="*/ 2003426 h 3921126"/>
                  <a:gd name="connsiteX47" fmla="*/ 615950 w 1781175"/>
                  <a:gd name="connsiteY47" fmla="*/ 1927226 h 3921126"/>
                  <a:gd name="connsiteX48" fmla="*/ 168275 w 1781175"/>
                  <a:gd name="connsiteY48" fmla="*/ 2003426 h 3921126"/>
                  <a:gd name="connsiteX49" fmla="*/ 600075 w 1781175"/>
                  <a:gd name="connsiteY49" fmla="*/ 1927226 h 3921126"/>
                  <a:gd name="connsiteX50" fmla="*/ 609600 w 1781175"/>
                  <a:gd name="connsiteY50" fmla="*/ 1876426 h 3921126"/>
                  <a:gd name="connsiteX51" fmla="*/ 568325 w 1781175"/>
                  <a:gd name="connsiteY51" fmla="*/ 1876426 h 3921126"/>
                  <a:gd name="connsiteX52" fmla="*/ 574675 w 1781175"/>
                  <a:gd name="connsiteY52" fmla="*/ 1809751 h 3921126"/>
                  <a:gd name="connsiteX53" fmla="*/ 234950 w 1781175"/>
                  <a:gd name="connsiteY53" fmla="*/ 1847851 h 3921126"/>
                  <a:gd name="connsiteX54" fmla="*/ 555625 w 1781175"/>
                  <a:gd name="connsiteY54" fmla="*/ 1809751 h 3921126"/>
                  <a:gd name="connsiteX55" fmla="*/ 555625 w 1781175"/>
                  <a:gd name="connsiteY55" fmla="*/ 1771651 h 3921126"/>
                  <a:gd name="connsiteX56" fmla="*/ 123825 w 1781175"/>
                  <a:gd name="connsiteY56" fmla="*/ 1812926 h 3921126"/>
                  <a:gd name="connsiteX57" fmla="*/ 546100 w 1781175"/>
                  <a:gd name="connsiteY57" fmla="*/ 1768476 h 3921126"/>
                  <a:gd name="connsiteX58" fmla="*/ 546100 w 1781175"/>
                  <a:gd name="connsiteY58" fmla="*/ 1628776 h 3921126"/>
                  <a:gd name="connsiteX59" fmla="*/ 146050 w 1781175"/>
                  <a:gd name="connsiteY59" fmla="*/ 1698626 h 3921126"/>
                  <a:gd name="connsiteX60" fmla="*/ 520700 w 1781175"/>
                  <a:gd name="connsiteY60" fmla="*/ 1619251 h 3921126"/>
                  <a:gd name="connsiteX61" fmla="*/ 530225 w 1781175"/>
                  <a:gd name="connsiteY61" fmla="*/ 1447801 h 3921126"/>
                  <a:gd name="connsiteX62" fmla="*/ 41275 w 1781175"/>
                  <a:gd name="connsiteY62" fmla="*/ 1514476 h 3921126"/>
                  <a:gd name="connsiteX63" fmla="*/ 514350 w 1781175"/>
                  <a:gd name="connsiteY63" fmla="*/ 1450976 h 3921126"/>
                  <a:gd name="connsiteX64" fmla="*/ 517525 w 1781175"/>
                  <a:gd name="connsiteY64" fmla="*/ 1317626 h 3921126"/>
                  <a:gd name="connsiteX65" fmla="*/ 460375 w 1781175"/>
                  <a:gd name="connsiteY65" fmla="*/ 1314451 h 3921126"/>
                  <a:gd name="connsiteX66" fmla="*/ 469900 w 1781175"/>
                  <a:gd name="connsiteY66" fmla="*/ 1133476 h 3921126"/>
                  <a:gd name="connsiteX67" fmla="*/ 441325 w 1781175"/>
                  <a:gd name="connsiteY67" fmla="*/ 1127126 h 3921126"/>
                  <a:gd name="connsiteX68" fmla="*/ 444500 w 1781175"/>
                  <a:gd name="connsiteY68" fmla="*/ 1050926 h 3921126"/>
                  <a:gd name="connsiteX69" fmla="*/ 88900 w 1781175"/>
                  <a:gd name="connsiteY69" fmla="*/ 1143001 h 3921126"/>
                  <a:gd name="connsiteX70" fmla="*/ 431800 w 1781175"/>
                  <a:gd name="connsiteY70" fmla="*/ 1054101 h 3921126"/>
                  <a:gd name="connsiteX71" fmla="*/ 441325 w 1781175"/>
                  <a:gd name="connsiteY71" fmla="*/ 873126 h 3921126"/>
                  <a:gd name="connsiteX72" fmla="*/ 0 w 1781175"/>
                  <a:gd name="connsiteY72" fmla="*/ 952501 h 3921126"/>
                  <a:gd name="connsiteX73" fmla="*/ 396875 w 1781175"/>
                  <a:gd name="connsiteY73" fmla="*/ 879476 h 3921126"/>
                  <a:gd name="connsiteX74" fmla="*/ 400050 w 1781175"/>
                  <a:gd name="connsiteY74" fmla="*/ 781051 h 3921126"/>
                  <a:gd name="connsiteX75" fmla="*/ 365125 w 1781175"/>
                  <a:gd name="connsiteY75" fmla="*/ 777876 h 3921126"/>
                  <a:gd name="connsiteX76" fmla="*/ 365125 w 1781175"/>
                  <a:gd name="connsiteY76" fmla="*/ 676276 h 3921126"/>
                  <a:gd name="connsiteX77" fmla="*/ 346075 w 1781175"/>
                  <a:gd name="connsiteY77" fmla="*/ 571501 h 3921126"/>
                  <a:gd name="connsiteX78" fmla="*/ 336550 w 1781175"/>
                  <a:gd name="connsiteY78" fmla="*/ 479426 h 3921126"/>
                  <a:gd name="connsiteX79" fmla="*/ 301625 w 1781175"/>
                  <a:gd name="connsiteY79" fmla="*/ 346076 h 3921126"/>
                  <a:gd name="connsiteX80" fmla="*/ 266700 w 1781175"/>
                  <a:gd name="connsiteY80" fmla="*/ 266701 h 3921126"/>
                  <a:gd name="connsiteX81" fmla="*/ 250825 w 1781175"/>
                  <a:gd name="connsiteY81" fmla="*/ 165101 h 3921126"/>
                  <a:gd name="connsiteX82" fmla="*/ 244475 w 1781175"/>
                  <a:gd name="connsiteY82" fmla="*/ 82551 h 3921126"/>
                  <a:gd name="connsiteX83" fmla="*/ 206375 w 1781175"/>
                  <a:gd name="connsiteY83" fmla="*/ 60326 h 3921126"/>
                  <a:gd name="connsiteX84" fmla="*/ 200025 w 1781175"/>
                  <a:gd name="connsiteY84" fmla="*/ 0 h 3921126"/>
                  <a:gd name="connsiteX0" fmla="*/ 1778000 w 1781175"/>
                  <a:gd name="connsiteY0" fmla="*/ 3921126 h 3921126"/>
                  <a:gd name="connsiteX1" fmla="*/ 1781175 w 1781175"/>
                  <a:gd name="connsiteY1" fmla="*/ 3556001 h 3921126"/>
                  <a:gd name="connsiteX2" fmla="*/ 1568450 w 1781175"/>
                  <a:gd name="connsiteY2" fmla="*/ 3556001 h 3921126"/>
                  <a:gd name="connsiteX3" fmla="*/ 1571625 w 1781175"/>
                  <a:gd name="connsiteY3" fmla="*/ 3435351 h 3921126"/>
                  <a:gd name="connsiteX4" fmla="*/ 1508125 w 1781175"/>
                  <a:gd name="connsiteY4" fmla="*/ 3435351 h 3921126"/>
                  <a:gd name="connsiteX5" fmla="*/ 1511300 w 1781175"/>
                  <a:gd name="connsiteY5" fmla="*/ 3321051 h 3921126"/>
                  <a:gd name="connsiteX6" fmla="*/ 1292225 w 1781175"/>
                  <a:gd name="connsiteY6" fmla="*/ 3324226 h 3921126"/>
                  <a:gd name="connsiteX7" fmla="*/ 1295400 w 1781175"/>
                  <a:gd name="connsiteY7" fmla="*/ 3228976 h 3921126"/>
                  <a:gd name="connsiteX8" fmla="*/ 1162050 w 1781175"/>
                  <a:gd name="connsiteY8" fmla="*/ 3228976 h 3921126"/>
                  <a:gd name="connsiteX9" fmla="*/ 1162050 w 1781175"/>
                  <a:gd name="connsiteY9" fmla="*/ 3143251 h 3921126"/>
                  <a:gd name="connsiteX10" fmla="*/ 1035050 w 1781175"/>
                  <a:gd name="connsiteY10" fmla="*/ 3140076 h 3921126"/>
                  <a:gd name="connsiteX11" fmla="*/ 1038225 w 1781175"/>
                  <a:gd name="connsiteY11" fmla="*/ 3067051 h 3921126"/>
                  <a:gd name="connsiteX12" fmla="*/ 987425 w 1781175"/>
                  <a:gd name="connsiteY12" fmla="*/ 3067051 h 3921126"/>
                  <a:gd name="connsiteX13" fmla="*/ 990600 w 1781175"/>
                  <a:gd name="connsiteY13" fmla="*/ 2990851 h 3921126"/>
                  <a:gd name="connsiteX14" fmla="*/ 933450 w 1781175"/>
                  <a:gd name="connsiteY14" fmla="*/ 2990851 h 3921126"/>
                  <a:gd name="connsiteX15" fmla="*/ 936625 w 1781175"/>
                  <a:gd name="connsiteY15" fmla="*/ 2908301 h 3921126"/>
                  <a:gd name="connsiteX16" fmla="*/ 892175 w 1781175"/>
                  <a:gd name="connsiteY16" fmla="*/ 2908301 h 3921126"/>
                  <a:gd name="connsiteX17" fmla="*/ 898525 w 1781175"/>
                  <a:gd name="connsiteY17" fmla="*/ 2841626 h 3921126"/>
                  <a:gd name="connsiteX18" fmla="*/ 679450 w 1781175"/>
                  <a:gd name="connsiteY18" fmla="*/ 2867026 h 3921126"/>
                  <a:gd name="connsiteX19" fmla="*/ 885825 w 1781175"/>
                  <a:gd name="connsiteY19" fmla="*/ 2841626 h 3921126"/>
                  <a:gd name="connsiteX20" fmla="*/ 889000 w 1781175"/>
                  <a:gd name="connsiteY20" fmla="*/ 2692401 h 3921126"/>
                  <a:gd name="connsiteX21" fmla="*/ 806450 w 1781175"/>
                  <a:gd name="connsiteY21" fmla="*/ 2689226 h 3921126"/>
                  <a:gd name="connsiteX22" fmla="*/ 812800 w 1781175"/>
                  <a:gd name="connsiteY22" fmla="*/ 2619376 h 3921126"/>
                  <a:gd name="connsiteX23" fmla="*/ 765175 w 1781175"/>
                  <a:gd name="connsiteY23" fmla="*/ 2616201 h 3921126"/>
                  <a:gd name="connsiteX24" fmla="*/ 774700 w 1781175"/>
                  <a:gd name="connsiteY24" fmla="*/ 2479676 h 3921126"/>
                  <a:gd name="connsiteX25" fmla="*/ 746125 w 1781175"/>
                  <a:gd name="connsiteY25" fmla="*/ 2476501 h 3921126"/>
                  <a:gd name="connsiteX26" fmla="*/ 749300 w 1781175"/>
                  <a:gd name="connsiteY26" fmla="*/ 2336801 h 3921126"/>
                  <a:gd name="connsiteX27" fmla="*/ 749300 w 1781175"/>
                  <a:gd name="connsiteY27" fmla="*/ 2336801 h 3921126"/>
                  <a:gd name="connsiteX28" fmla="*/ 749300 w 1781175"/>
                  <a:gd name="connsiteY28" fmla="*/ 2336801 h 3921126"/>
                  <a:gd name="connsiteX29" fmla="*/ 349250 w 1781175"/>
                  <a:gd name="connsiteY29" fmla="*/ 2457451 h 3921126"/>
                  <a:gd name="connsiteX30" fmla="*/ 727075 w 1781175"/>
                  <a:gd name="connsiteY30" fmla="*/ 2339976 h 3921126"/>
                  <a:gd name="connsiteX31" fmla="*/ 730250 w 1781175"/>
                  <a:gd name="connsiteY31" fmla="*/ 2270126 h 3921126"/>
                  <a:gd name="connsiteX32" fmla="*/ 339725 w 1781175"/>
                  <a:gd name="connsiteY32" fmla="*/ 2327276 h 3921126"/>
                  <a:gd name="connsiteX33" fmla="*/ 717550 w 1781175"/>
                  <a:gd name="connsiteY33" fmla="*/ 2270126 h 3921126"/>
                  <a:gd name="connsiteX34" fmla="*/ 717550 w 1781175"/>
                  <a:gd name="connsiteY34" fmla="*/ 2206626 h 3921126"/>
                  <a:gd name="connsiteX35" fmla="*/ 368300 w 1781175"/>
                  <a:gd name="connsiteY35" fmla="*/ 2228851 h 3921126"/>
                  <a:gd name="connsiteX36" fmla="*/ 711200 w 1781175"/>
                  <a:gd name="connsiteY36" fmla="*/ 2203451 h 3921126"/>
                  <a:gd name="connsiteX37" fmla="*/ 711200 w 1781175"/>
                  <a:gd name="connsiteY37" fmla="*/ 2203451 h 3921126"/>
                  <a:gd name="connsiteX38" fmla="*/ 711200 w 1781175"/>
                  <a:gd name="connsiteY38" fmla="*/ 2203451 h 3921126"/>
                  <a:gd name="connsiteX39" fmla="*/ 889000 w 1781175"/>
                  <a:gd name="connsiteY39" fmla="*/ 2174876 h 3921126"/>
                  <a:gd name="connsiteX40" fmla="*/ 714375 w 1781175"/>
                  <a:gd name="connsiteY40" fmla="*/ 2184401 h 3921126"/>
                  <a:gd name="connsiteX41" fmla="*/ 377825 w 1781175"/>
                  <a:gd name="connsiteY41" fmla="*/ 2209801 h 3921126"/>
                  <a:gd name="connsiteX42" fmla="*/ 698500 w 1781175"/>
                  <a:gd name="connsiteY42" fmla="*/ 2184401 h 3921126"/>
                  <a:gd name="connsiteX43" fmla="*/ 701675 w 1781175"/>
                  <a:gd name="connsiteY43" fmla="*/ 2085976 h 3921126"/>
                  <a:gd name="connsiteX44" fmla="*/ 663575 w 1781175"/>
                  <a:gd name="connsiteY44" fmla="*/ 2079626 h 3921126"/>
                  <a:gd name="connsiteX45" fmla="*/ 669925 w 1781175"/>
                  <a:gd name="connsiteY45" fmla="*/ 2009776 h 3921126"/>
                  <a:gd name="connsiteX46" fmla="*/ 609600 w 1781175"/>
                  <a:gd name="connsiteY46" fmla="*/ 2003426 h 3921126"/>
                  <a:gd name="connsiteX47" fmla="*/ 615950 w 1781175"/>
                  <a:gd name="connsiteY47" fmla="*/ 1927226 h 3921126"/>
                  <a:gd name="connsiteX48" fmla="*/ 168275 w 1781175"/>
                  <a:gd name="connsiteY48" fmla="*/ 2003426 h 3921126"/>
                  <a:gd name="connsiteX49" fmla="*/ 600075 w 1781175"/>
                  <a:gd name="connsiteY49" fmla="*/ 1927226 h 3921126"/>
                  <a:gd name="connsiteX50" fmla="*/ 609600 w 1781175"/>
                  <a:gd name="connsiteY50" fmla="*/ 1876426 h 3921126"/>
                  <a:gd name="connsiteX51" fmla="*/ 568325 w 1781175"/>
                  <a:gd name="connsiteY51" fmla="*/ 1876426 h 3921126"/>
                  <a:gd name="connsiteX52" fmla="*/ 574675 w 1781175"/>
                  <a:gd name="connsiteY52" fmla="*/ 1809751 h 3921126"/>
                  <a:gd name="connsiteX53" fmla="*/ 234950 w 1781175"/>
                  <a:gd name="connsiteY53" fmla="*/ 1847851 h 3921126"/>
                  <a:gd name="connsiteX54" fmla="*/ 555625 w 1781175"/>
                  <a:gd name="connsiteY54" fmla="*/ 1809751 h 3921126"/>
                  <a:gd name="connsiteX55" fmla="*/ 555625 w 1781175"/>
                  <a:gd name="connsiteY55" fmla="*/ 1771651 h 3921126"/>
                  <a:gd name="connsiteX56" fmla="*/ 123825 w 1781175"/>
                  <a:gd name="connsiteY56" fmla="*/ 1812926 h 3921126"/>
                  <a:gd name="connsiteX57" fmla="*/ 546100 w 1781175"/>
                  <a:gd name="connsiteY57" fmla="*/ 1768476 h 3921126"/>
                  <a:gd name="connsiteX58" fmla="*/ 546100 w 1781175"/>
                  <a:gd name="connsiteY58" fmla="*/ 1628776 h 3921126"/>
                  <a:gd name="connsiteX59" fmla="*/ 146050 w 1781175"/>
                  <a:gd name="connsiteY59" fmla="*/ 1698626 h 3921126"/>
                  <a:gd name="connsiteX60" fmla="*/ 520700 w 1781175"/>
                  <a:gd name="connsiteY60" fmla="*/ 1619251 h 3921126"/>
                  <a:gd name="connsiteX61" fmla="*/ 530225 w 1781175"/>
                  <a:gd name="connsiteY61" fmla="*/ 1447801 h 3921126"/>
                  <a:gd name="connsiteX62" fmla="*/ 41275 w 1781175"/>
                  <a:gd name="connsiteY62" fmla="*/ 1514476 h 3921126"/>
                  <a:gd name="connsiteX63" fmla="*/ 514350 w 1781175"/>
                  <a:gd name="connsiteY63" fmla="*/ 1450976 h 3921126"/>
                  <a:gd name="connsiteX64" fmla="*/ 517525 w 1781175"/>
                  <a:gd name="connsiteY64" fmla="*/ 1317626 h 3921126"/>
                  <a:gd name="connsiteX65" fmla="*/ 460375 w 1781175"/>
                  <a:gd name="connsiteY65" fmla="*/ 1314451 h 3921126"/>
                  <a:gd name="connsiteX66" fmla="*/ 469900 w 1781175"/>
                  <a:gd name="connsiteY66" fmla="*/ 1133476 h 3921126"/>
                  <a:gd name="connsiteX67" fmla="*/ 441325 w 1781175"/>
                  <a:gd name="connsiteY67" fmla="*/ 1127126 h 3921126"/>
                  <a:gd name="connsiteX68" fmla="*/ 444500 w 1781175"/>
                  <a:gd name="connsiteY68" fmla="*/ 1050926 h 3921126"/>
                  <a:gd name="connsiteX69" fmla="*/ 88900 w 1781175"/>
                  <a:gd name="connsiteY69" fmla="*/ 1143001 h 3921126"/>
                  <a:gd name="connsiteX70" fmla="*/ 431800 w 1781175"/>
                  <a:gd name="connsiteY70" fmla="*/ 1054101 h 3921126"/>
                  <a:gd name="connsiteX71" fmla="*/ 441325 w 1781175"/>
                  <a:gd name="connsiteY71" fmla="*/ 873126 h 3921126"/>
                  <a:gd name="connsiteX72" fmla="*/ 0 w 1781175"/>
                  <a:gd name="connsiteY72" fmla="*/ 952501 h 3921126"/>
                  <a:gd name="connsiteX73" fmla="*/ 396875 w 1781175"/>
                  <a:gd name="connsiteY73" fmla="*/ 879476 h 3921126"/>
                  <a:gd name="connsiteX74" fmla="*/ 400050 w 1781175"/>
                  <a:gd name="connsiteY74" fmla="*/ 781051 h 3921126"/>
                  <a:gd name="connsiteX75" fmla="*/ 365125 w 1781175"/>
                  <a:gd name="connsiteY75" fmla="*/ 777876 h 3921126"/>
                  <a:gd name="connsiteX76" fmla="*/ 365125 w 1781175"/>
                  <a:gd name="connsiteY76" fmla="*/ 676276 h 3921126"/>
                  <a:gd name="connsiteX77" fmla="*/ 346075 w 1781175"/>
                  <a:gd name="connsiteY77" fmla="*/ 571501 h 3921126"/>
                  <a:gd name="connsiteX78" fmla="*/ 336550 w 1781175"/>
                  <a:gd name="connsiteY78" fmla="*/ 479426 h 3921126"/>
                  <a:gd name="connsiteX79" fmla="*/ 301625 w 1781175"/>
                  <a:gd name="connsiteY79" fmla="*/ 346076 h 3921126"/>
                  <a:gd name="connsiteX80" fmla="*/ 266700 w 1781175"/>
                  <a:gd name="connsiteY80" fmla="*/ 266701 h 3921126"/>
                  <a:gd name="connsiteX81" fmla="*/ 250825 w 1781175"/>
                  <a:gd name="connsiteY81" fmla="*/ 165101 h 3921126"/>
                  <a:gd name="connsiteX82" fmla="*/ 244475 w 1781175"/>
                  <a:gd name="connsiteY82" fmla="*/ 82551 h 3921126"/>
                  <a:gd name="connsiteX83" fmla="*/ 206375 w 1781175"/>
                  <a:gd name="connsiteY83" fmla="*/ 60326 h 3921126"/>
                  <a:gd name="connsiteX84" fmla="*/ 200025 w 1781175"/>
                  <a:gd name="connsiteY84" fmla="*/ 0 h 3921126"/>
                  <a:gd name="connsiteX0" fmla="*/ 1778000 w 1781175"/>
                  <a:gd name="connsiteY0" fmla="*/ 3921126 h 3921126"/>
                  <a:gd name="connsiteX1" fmla="*/ 1781175 w 1781175"/>
                  <a:gd name="connsiteY1" fmla="*/ 3556001 h 3921126"/>
                  <a:gd name="connsiteX2" fmla="*/ 1568450 w 1781175"/>
                  <a:gd name="connsiteY2" fmla="*/ 3556001 h 3921126"/>
                  <a:gd name="connsiteX3" fmla="*/ 1571625 w 1781175"/>
                  <a:gd name="connsiteY3" fmla="*/ 3435351 h 3921126"/>
                  <a:gd name="connsiteX4" fmla="*/ 1508125 w 1781175"/>
                  <a:gd name="connsiteY4" fmla="*/ 3435351 h 3921126"/>
                  <a:gd name="connsiteX5" fmla="*/ 1511300 w 1781175"/>
                  <a:gd name="connsiteY5" fmla="*/ 3321051 h 3921126"/>
                  <a:gd name="connsiteX6" fmla="*/ 1292225 w 1781175"/>
                  <a:gd name="connsiteY6" fmla="*/ 3324226 h 3921126"/>
                  <a:gd name="connsiteX7" fmla="*/ 1295400 w 1781175"/>
                  <a:gd name="connsiteY7" fmla="*/ 3228976 h 3921126"/>
                  <a:gd name="connsiteX8" fmla="*/ 1162050 w 1781175"/>
                  <a:gd name="connsiteY8" fmla="*/ 3228976 h 3921126"/>
                  <a:gd name="connsiteX9" fmla="*/ 1162050 w 1781175"/>
                  <a:gd name="connsiteY9" fmla="*/ 3143251 h 3921126"/>
                  <a:gd name="connsiteX10" fmla="*/ 1035050 w 1781175"/>
                  <a:gd name="connsiteY10" fmla="*/ 3140076 h 3921126"/>
                  <a:gd name="connsiteX11" fmla="*/ 1038225 w 1781175"/>
                  <a:gd name="connsiteY11" fmla="*/ 3067051 h 3921126"/>
                  <a:gd name="connsiteX12" fmla="*/ 987425 w 1781175"/>
                  <a:gd name="connsiteY12" fmla="*/ 3067051 h 3921126"/>
                  <a:gd name="connsiteX13" fmla="*/ 990600 w 1781175"/>
                  <a:gd name="connsiteY13" fmla="*/ 2990851 h 3921126"/>
                  <a:gd name="connsiteX14" fmla="*/ 933450 w 1781175"/>
                  <a:gd name="connsiteY14" fmla="*/ 2990851 h 3921126"/>
                  <a:gd name="connsiteX15" fmla="*/ 936625 w 1781175"/>
                  <a:gd name="connsiteY15" fmla="*/ 2908301 h 3921126"/>
                  <a:gd name="connsiteX16" fmla="*/ 892175 w 1781175"/>
                  <a:gd name="connsiteY16" fmla="*/ 2908301 h 3921126"/>
                  <a:gd name="connsiteX17" fmla="*/ 898525 w 1781175"/>
                  <a:gd name="connsiteY17" fmla="*/ 2841626 h 3921126"/>
                  <a:gd name="connsiteX18" fmla="*/ 679450 w 1781175"/>
                  <a:gd name="connsiteY18" fmla="*/ 2867026 h 3921126"/>
                  <a:gd name="connsiteX19" fmla="*/ 885825 w 1781175"/>
                  <a:gd name="connsiteY19" fmla="*/ 2841626 h 3921126"/>
                  <a:gd name="connsiteX20" fmla="*/ 889000 w 1781175"/>
                  <a:gd name="connsiteY20" fmla="*/ 2692401 h 3921126"/>
                  <a:gd name="connsiteX21" fmla="*/ 806450 w 1781175"/>
                  <a:gd name="connsiteY21" fmla="*/ 2689226 h 3921126"/>
                  <a:gd name="connsiteX22" fmla="*/ 812800 w 1781175"/>
                  <a:gd name="connsiteY22" fmla="*/ 2619376 h 3921126"/>
                  <a:gd name="connsiteX23" fmla="*/ 765175 w 1781175"/>
                  <a:gd name="connsiteY23" fmla="*/ 2616201 h 3921126"/>
                  <a:gd name="connsiteX24" fmla="*/ 774700 w 1781175"/>
                  <a:gd name="connsiteY24" fmla="*/ 2479676 h 3921126"/>
                  <a:gd name="connsiteX25" fmla="*/ 746125 w 1781175"/>
                  <a:gd name="connsiteY25" fmla="*/ 2476501 h 3921126"/>
                  <a:gd name="connsiteX26" fmla="*/ 749300 w 1781175"/>
                  <a:gd name="connsiteY26" fmla="*/ 2336801 h 3921126"/>
                  <a:gd name="connsiteX27" fmla="*/ 749300 w 1781175"/>
                  <a:gd name="connsiteY27" fmla="*/ 2336801 h 3921126"/>
                  <a:gd name="connsiteX28" fmla="*/ 749300 w 1781175"/>
                  <a:gd name="connsiteY28" fmla="*/ 2336801 h 3921126"/>
                  <a:gd name="connsiteX29" fmla="*/ 349250 w 1781175"/>
                  <a:gd name="connsiteY29" fmla="*/ 2457451 h 3921126"/>
                  <a:gd name="connsiteX30" fmla="*/ 727075 w 1781175"/>
                  <a:gd name="connsiteY30" fmla="*/ 2339976 h 3921126"/>
                  <a:gd name="connsiteX31" fmla="*/ 730250 w 1781175"/>
                  <a:gd name="connsiteY31" fmla="*/ 2270126 h 3921126"/>
                  <a:gd name="connsiteX32" fmla="*/ 339725 w 1781175"/>
                  <a:gd name="connsiteY32" fmla="*/ 2327276 h 3921126"/>
                  <a:gd name="connsiteX33" fmla="*/ 717550 w 1781175"/>
                  <a:gd name="connsiteY33" fmla="*/ 2270126 h 3921126"/>
                  <a:gd name="connsiteX34" fmla="*/ 717550 w 1781175"/>
                  <a:gd name="connsiteY34" fmla="*/ 2206626 h 3921126"/>
                  <a:gd name="connsiteX35" fmla="*/ 368300 w 1781175"/>
                  <a:gd name="connsiteY35" fmla="*/ 2228851 h 3921126"/>
                  <a:gd name="connsiteX36" fmla="*/ 711200 w 1781175"/>
                  <a:gd name="connsiteY36" fmla="*/ 2203451 h 3921126"/>
                  <a:gd name="connsiteX37" fmla="*/ 711200 w 1781175"/>
                  <a:gd name="connsiteY37" fmla="*/ 2203451 h 3921126"/>
                  <a:gd name="connsiteX38" fmla="*/ 711200 w 1781175"/>
                  <a:gd name="connsiteY38" fmla="*/ 2203451 h 3921126"/>
                  <a:gd name="connsiteX39" fmla="*/ 889000 w 1781175"/>
                  <a:gd name="connsiteY39" fmla="*/ 2174876 h 3921126"/>
                  <a:gd name="connsiteX40" fmla="*/ 714375 w 1781175"/>
                  <a:gd name="connsiteY40" fmla="*/ 2184401 h 3921126"/>
                  <a:gd name="connsiteX41" fmla="*/ 377825 w 1781175"/>
                  <a:gd name="connsiteY41" fmla="*/ 2209801 h 3921126"/>
                  <a:gd name="connsiteX42" fmla="*/ 698500 w 1781175"/>
                  <a:gd name="connsiteY42" fmla="*/ 2184401 h 3921126"/>
                  <a:gd name="connsiteX43" fmla="*/ 701675 w 1781175"/>
                  <a:gd name="connsiteY43" fmla="*/ 2085976 h 3921126"/>
                  <a:gd name="connsiteX44" fmla="*/ 663575 w 1781175"/>
                  <a:gd name="connsiteY44" fmla="*/ 2079626 h 3921126"/>
                  <a:gd name="connsiteX45" fmla="*/ 669925 w 1781175"/>
                  <a:gd name="connsiteY45" fmla="*/ 2009776 h 3921126"/>
                  <a:gd name="connsiteX46" fmla="*/ 609600 w 1781175"/>
                  <a:gd name="connsiteY46" fmla="*/ 2003426 h 3921126"/>
                  <a:gd name="connsiteX47" fmla="*/ 615950 w 1781175"/>
                  <a:gd name="connsiteY47" fmla="*/ 1927226 h 3921126"/>
                  <a:gd name="connsiteX48" fmla="*/ 168275 w 1781175"/>
                  <a:gd name="connsiteY48" fmla="*/ 2003426 h 3921126"/>
                  <a:gd name="connsiteX49" fmla="*/ 600075 w 1781175"/>
                  <a:gd name="connsiteY49" fmla="*/ 1927226 h 3921126"/>
                  <a:gd name="connsiteX50" fmla="*/ 609600 w 1781175"/>
                  <a:gd name="connsiteY50" fmla="*/ 1876426 h 3921126"/>
                  <a:gd name="connsiteX51" fmla="*/ 568325 w 1781175"/>
                  <a:gd name="connsiteY51" fmla="*/ 1876426 h 3921126"/>
                  <a:gd name="connsiteX52" fmla="*/ 574675 w 1781175"/>
                  <a:gd name="connsiteY52" fmla="*/ 1809751 h 3921126"/>
                  <a:gd name="connsiteX53" fmla="*/ 234950 w 1781175"/>
                  <a:gd name="connsiteY53" fmla="*/ 1847851 h 3921126"/>
                  <a:gd name="connsiteX54" fmla="*/ 555625 w 1781175"/>
                  <a:gd name="connsiteY54" fmla="*/ 1809751 h 3921126"/>
                  <a:gd name="connsiteX55" fmla="*/ 555625 w 1781175"/>
                  <a:gd name="connsiteY55" fmla="*/ 1771651 h 3921126"/>
                  <a:gd name="connsiteX56" fmla="*/ 123825 w 1781175"/>
                  <a:gd name="connsiteY56" fmla="*/ 1812926 h 3921126"/>
                  <a:gd name="connsiteX57" fmla="*/ 546100 w 1781175"/>
                  <a:gd name="connsiteY57" fmla="*/ 1768476 h 3921126"/>
                  <a:gd name="connsiteX58" fmla="*/ 546100 w 1781175"/>
                  <a:gd name="connsiteY58" fmla="*/ 1628776 h 3921126"/>
                  <a:gd name="connsiteX59" fmla="*/ 146050 w 1781175"/>
                  <a:gd name="connsiteY59" fmla="*/ 1698626 h 3921126"/>
                  <a:gd name="connsiteX60" fmla="*/ 520700 w 1781175"/>
                  <a:gd name="connsiteY60" fmla="*/ 1619251 h 3921126"/>
                  <a:gd name="connsiteX61" fmla="*/ 530225 w 1781175"/>
                  <a:gd name="connsiteY61" fmla="*/ 1447801 h 3921126"/>
                  <a:gd name="connsiteX62" fmla="*/ 41275 w 1781175"/>
                  <a:gd name="connsiteY62" fmla="*/ 1514476 h 3921126"/>
                  <a:gd name="connsiteX63" fmla="*/ 514350 w 1781175"/>
                  <a:gd name="connsiteY63" fmla="*/ 1450976 h 3921126"/>
                  <a:gd name="connsiteX64" fmla="*/ 517525 w 1781175"/>
                  <a:gd name="connsiteY64" fmla="*/ 1317626 h 3921126"/>
                  <a:gd name="connsiteX65" fmla="*/ 460375 w 1781175"/>
                  <a:gd name="connsiteY65" fmla="*/ 1314451 h 3921126"/>
                  <a:gd name="connsiteX66" fmla="*/ 469900 w 1781175"/>
                  <a:gd name="connsiteY66" fmla="*/ 1133476 h 3921126"/>
                  <a:gd name="connsiteX67" fmla="*/ 441325 w 1781175"/>
                  <a:gd name="connsiteY67" fmla="*/ 1127126 h 3921126"/>
                  <a:gd name="connsiteX68" fmla="*/ 444500 w 1781175"/>
                  <a:gd name="connsiteY68" fmla="*/ 1050926 h 3921126"/>
                  <a:gd name="connsiteX69" fmla="*/ 88900 w 1781175"/>
                  <a:gd name="connsiteY69" fmla="*/ 1143001 h 3921126"/>
                  <a:gd name="connsiteX70" fmla="*/ 431800 w 1781175"/>
                  <a:gd name="connsiteY70" fmla="*/ 1054101 h 3921126"/>
                  <a:gd name="connsiteX71" fmla="*/ 441325 w 1781175"/>
                  <a:gd name="connsiteY71" fmla="*/ 873126 h 3921126"/>
                  <a:gd name="connsiteX72" fmla="*/ 0 w 1781175"/>
                  <a:gd name="connsiteY72" fmla="*/ 952501 h 3921126"/>
                  <a:gd name="connsiteX73" fmla="*/ 396875 w 1781175"/>
                  <a:gd name="connsiteY73" fmla="*/ 879476 h 3921126"/>
                  <a:gd name="connsiteX74" fmla="*/ 400050 w 1781175"/>
                  <a:gd name="connsiteY74" fmla="*/ 781051 h 3921126"/>
                  <a:gd name="connsiteX75" fmla="*/ 365125 w 1781175"/>
                  <a:gd name="connsiteY75" fmla="*/ 777876 h 3921126"/>
                  <a:gd name="connsiteX76" fmla="*/ 365125 w 1781175"/>
                  <a:gd name="connsiteY76" fmla="*/ 676276 h 3921126"/>
                  <a:gd name="connsiteX77" fmla="*/ 346075 w 1781175"/>
                  <a:gd name="connsiteY77" fmla="*/ 571501 h 3921126"/>
                  <a:gd name="connsiteX78" fmla="*/ 336550 w 1781175"/>
                  <a:gd name="connsiteY78" fmla="*/ 479426 h 3921126"/>
                  <a:gd name="connsiteX79" fmla="*/ 301625 w 1781175"/>
                  <a:gd name="connsiteY79" fmla="*/ 346076 h 3921126"/>
                  <a:gd name="connsiteX80" fmla="*/ 266700 w 1781175"/>
                  <a:gd name="connsiteY80" fmla="*/ 266701 h 3921126"/>
                  <a:gd name="connsiteX81" fmla="*/ 250825 w 1781175"/>
                  <a:gd name="connsiteY81" fmla="*/ 165101 h 3921126"/>
                  <a:gd name="connsiteX82" fmla="*/ 244475 w 1781175"/>
                  <a:gd name="connsiteY82" fmla="*/ 82551 h 3921126"/>
                  <a:gd name="connsiteX83" fmla="*/ 206375 w 1781175"/>
                  <a:gd name="connsiteY83" fmla="*/ 60326 h 3921126"/>
                  <a:gd name="connsiteX84" fmla="*/ 200025 w 1781175"/>
                  <a:gd name="connsiteY84" fmla="*/ 0 h 3921126"/>
                  <a:gd name="connsiteX0" fmla="*/ 1778000 w 1781175"/>
                  <a:gd name="connsiteY0" fmla="*/ 3921126 h 3921126"/>
                  <a:gd name="connsiteX1" fmla="*/ 1781175 w 1781175"/>
                  <a:gd name="connsiteY1" fmla="*/ 3556001 h 3921126"/>
                  <a:gd name="connsiteX2" fmla="*/ 1568450 w 1781175"/>
                  <a:gd name="connsiteY2" fmla="*/ 3556001 h 3921126"/>
                  <a:gd name="connsiteX3" fmla="*/ 1571625 w 1781175"/>
                  <a:gd name="connsiteY3" fmla="*/ 3435351 h 3921126"/>
                  <a:gd name="connsiteX4" fmla="*/ 1508125 w 1781175"/>
                  <a:gd name="connsiteY4" fmla="*/ 3435351 h 3921126"/>
                  <a:gd name="connsiteX5" fmla="*/ 1511300 w 1781175"/>
                  <a:gd name="connsiteY5" fmla="*/ 3321051 h 3921126"/>
                  <a:gd name="connsiteX6" fmla="*/ 1292225 w 1781175"/>
                  <a:gd name="connsiteY6" fmla="*/ 3324226 h 3921126"/>
                  <a:gd name="connsiteX7" fmla="*/ 1295400 w 1781175"/>
                  <a:gd name="connsiteY7" fmla="*/ 3228976 h 3921126"/>
                  <a:gd name="connsiteX8" fmla="*/ 1162050 w 1781175"/>
                  <a:gd name="connsiteY8" fmla="*/ 3228976 h 3921126"/>
                  <a:gd name="connsiteX9" fmla="*/ 1162050 w 1781175"/>
                  <a:gd name="connsiteY9" fmla="*/ 3143251 h 3921126"/>
                  <a:gd name="connsiteX10" fmla="*/ 1035050 w 1781175"/>
                  <a:gd name="connsiteY10" fmla="*/ 3140076 h 3921126"/>
                  <a:gd name="connsiteX11" fmla="*/ 1038225 w 1781175"/>
                  <a:gd name="connsiteY11" fmla="*/ 3067051 h 3921126"/>
                  <a:gd name="connsiteX12" fmla="*/ 987425 w 1781175"/>
                  <a:gd name="connsiteY12" fmla="*/ 3067051 h 3921126"/>
                  <a:gd name="connsiteX13" fmla="*/ 990600 w 1781175"/>
                  <a:gd name="connsiteY13" fmla="*/ 2990851 h 3921126"/>
                  <a:gd name="connsiteX14" fmla="*/ 933450 w 1781175"/>
                  <a:gd name="connsiteY14" fmla="*/ 2990851 h 3921126"/>
                  <a:gd name="connsiteX15" fmla="*/ 936625 w 1781175"/>
                  <a:gd name="connsiteY15" fmla="*/ 2908301 h 3921126"/>
                  <a:gd name="connsiteX16" fmla="*/ 892175 w 1781175"/>
                  <a:gd name="connsiteY16" fmla="*/ 2908301 h 3921126"/>
                  <a:gd name="connsiteX17" fmla="*/ 898525 w 1781175"/>
                  <a:gd name="connsiteY17" fmla="*/ 2841626 h 3921126"/>
                  <a:gd name="connsiteX18" fmla="*/ 679450 w 1781175"/>
                  <a:gd name="connsiteY18" fmla="*/ 2867026 h 3921126"/>
                  <a:gd name="connsiteX19" fmla="*/ 885825 w 1781175"/>
                  <a:gd name="connsiteY19" fmla="*/ 2841626 h 3921126"/>
                  <a:gd name="connsiteX20" fmla="*/ 889000 w 1781175"/>
                  <a:gd name="connsiteY20" fmla="*/ 2692401 h 3921126"/>
                  <a:gd name="connsiteX21" fmla="*/ 806450 w 1781175"/>
                  <a:gd name="connsiteY21" fmla="*/ 2689226 h 3921126"/>
                  <a:gd name="connsiteX22" fmla="*/ 812800 w 1781175"/>
                  <a:gd name="connsiteY22" fmla="*/ 2619376 h 3921126"/>
                  <a:gd name="connsiteX23" fmla="*/ 765175 w 1781175"/>
                  <a:gd name="connsiteY23" fmla="*/ 2616201 h 3921126"/>
                  <a:gd name="connsiteX24" fmla="*/ 774700 w 1781175"/>
                  <a:gd name="connsiteY24" fmla="*/ 2479676 h 3921126"/>
                  <a:gd name="connsiteX25" fmla="*/ 746125 w 1781175"/>
                  <a:gd name="connsiteY25" fmla="*/ 2476501 h 3921126"/>
                  <a:gd name="connsiteX26" fmla="*/ 749300 w 1781175"/>
                  <a:gd name="connsiteY26" fmla="*/ 2336801 h 3921126"/>
                  <a:gd name="connsiteX27" fmla="*/ 749300 w 1781175"/>
                  <a:gd name="connsiteY27" fmla="*/ 2336801 h 3921126"/>
                  <a:gd name="connsiteX28" fmla="*/ 749300 w 1781175"/>
                  <a:gd name="connsiteY28" fmla="*/ 2336801 h 3921126"/>
                  <a:gd name="connsiteX29" fmla="*/ 349250 w 1781175"/>
                  <a:gd name="connsiteY29" fmla="*/ 2457451 h 3921126"/>
                  <a:gd name="connsiteX30" fmla="*/ 727075 w 1781175"/>
                  <a:gd name="connsiteY30" fmla="*/ 2339976 h 3921126"/>
                  <a:gd name="connsiteX31" fmla="*/ 730250 w 1781175"/>
                  <a:gd name="connsiteY31" fmla="*/ 2270126 h 3921126"/>
                  <a:gd name="connsiteX32" fmla="*/ 339725 w 1781175"/>
                  <a:gd name="connsiteY32" fmla="*/ 2327276 h 3921126"/>
                  <a:gd name="connsiteX33" fmla="*/ 717550 w 1781175"/>
                  <a:gd name="connsiteY33" fmla="*/ 2270126 h 3921126"/>
                  <a:gd name="connsiteX34" fmla="*/ 717550 w 1781175"/>
                  <a:gd name="connsiteY34" fmla="*/ 2206626 h 3921126"/>
                  <a:gd name="connsiteX35" fmla="*/ 368300 w 1781175"/>
                  <a:gd name="connsiteY35" fmla="*/ 2228851 h 3921126"/>
                  <a:gd name="connsiteX36" fmla="*/ 711200 w 1781175"/>
                  <a:gd name="connsiteY36" fmla="*/ 2203451 h 3921126"/>
                  <a:gd name="connsiteX37" fmla="*/ 711200 w 1781175"/>
                  <a:gd name="connsiteY37" fmla="*/ 2203451 h 3921126"/>
                  <a:gd name="connsiteX38" fmla="*/ 711200 w 1781175"/>
                  <a:gd name="connsiteY38" fmla="*/ 2203451 h 3921126"/>
                  <a:gd name="connsiteX39" fmla="*/ 889000 w 1781175"/>
                  <a:gd name="connsiteY39" fmla="*/ 2174876 h 3921126"/>
                  <a:gd name="connsiteX40" fmla="*/ 714375 w 1781175"/>
                  <a:gd name="connsiteY40" fmla="*/ 2184401 h 3921126"/>
                  <a:gd name="connsiteX41" fmla="*/ 377825 w 1781175"/>
                  <a:gd name="connsiteY41" fmla="*/ 2209801 h 3921126"/>
                  <a:gd name="connsiteX42" fmla="*/ 698500 w 1781175"/>
                  <a:gd name="connsiteY42" fmla="*/ 2184401 h 3921126"/>
                  <a:gd name="connsiteX43" fmla="*/ 701675 w 1781175"/>
                  <a:gd name="connsiteY43" fmla="*/ 2085976 h 3921126"/>
                  <a:gd name="connsiteX44" fmla="*/ 663575 w 1781175"/>
                  <a:gd name="connsiteY44" fmla="*/ 2079626 h 3921126"/>
                  <a:gd name="connsiteX45" fmla="*/ 669925 w 1781175"/>
                  <a:gd name="connsiteY45" fmla="*/ 2009776 h 3921126"/>
                  <a:gd name="connsiteX46" fmla="*/ 609600 w 1781175"/>
                  <a:gd name="connsiteY46" fmla="*/ 2003426 h 3921126"/>
                  <a:gd name="connsiteX47" fmla="*/ 615950 w 1781175"/>
                  <a:gd name="connsiteY47" fmla="*/ 1927226 h 3921126"/>
                  <a:gd name="connsiteX48" fmla="*/ 168275 w 1781175"/>
                  <a:gd name="connsiteY48" fmla="*/ 2003426 h 3921126"/>
                  <a:gd name="connsiteX49" fmla="*/ 600075 w 1781175"/>
                  <a:gd name="connsiteY49" fmla="*/ 1927226 h 3921126"/>
                  <a:gd name="connsiteX50" fmla="*/ 609600 w 1781175"/>
                  <a:gd name="connsiteY50" fmla="*/ 1876426 h 3921126"/>
                  <a:gd name="connsiteX51" fmla="*/ 568325 w 1781175"/>
                  <a:gd name="connsiteY51" fmla="*/ 1876426 h 3921126"/>
                  <a:gd name="connsiteX52" fmla="*/ 574675 w 1781175"/>
                  <a:gd name="connsiteY52" fmla="*/ 1809751 h 3921126"/>
                  <a:gd name="connsiteX53" fmla="*/ 234950 w 1781175"/>
                  <a:gd name="connsiteY53" fmla="*/ 1847851 h 3921126"/>
                  <a:gd name="connsiteX54" fmla="*/ 555625 w 1781175"/>
                  <a:gd name="connsiteY54" fmla="*/ 1809751 h 3921126"/>
                  <a:gd name="connsiteX55" fmla="*/ 555625 w 1781175"/>
                  <a:gd name="connsiteY55" fmla="*/ 1771651 h 3921126"/>
                  <a:gd name="connsiteX56" fmla="*/ 123825 w 1781175"/>
                  <a:gd name="connsiteY56" fmla="*/ 1812926 h 3921126"/>
                  <a:gd name="connsiteX57" fmla="*/ 546100 w 1781175"/>
                  <a:gd name="connsiteY57" fmla="*/ 1768476 h 3921126"/>
                  <a:gd name="connsiteX58" fmla="*/ 546100 w 1781175"/>
                  <a:gd name="connsiteY58" fmla="*/ 1628776 h 3921126"/>
                  <a:gd name="connsiteX59" fmla="*/ 146050 w 1781175"/>
                  <a:gd name="connsiteY59" fmla="*/ 1698626 h 3921126"/>
                  <a:gd name="connsiteX60" fmla="*/ 520700 w 1781175"/>
                  <a:gd name="connsiteY60" fmla="*/ 1619251 h 3921126"/>
                  <a:gd name="connsiteX61" fmla="*/ 530225 w 1781175"/>
                  <a:gd name="connsiteY61" fmla="*/ 1447801 h 3921126"/>
                  <a:gd name="connsiteX62" fmla="*/ 41275 w 1781175"/>
                  <a:gd name="connsiteY62" fmla="*/ 1514476 h 3921126"/>
                  <a:gd name="connsiteX63" fmla="*/ 514350 w 1781175"/>
                  <a:gd name="connsiteY63" fmla="*/ 1450976 h 3921126"/>
                  <a:gd name="connsiteX64" fmla="*/ 517525 w 1781175"/>
                  <a:gd name="connsiteY64" fmla="*/ 1317626 h 3921126"/>
                  <a:gd name="connsiteX65" fmla="*/ 460375 w 1781175"/>
                  <a:gd name="connsiteY65" fmla="*/ 1314451 h 3921126"/>
                  <a:gd name="connsiteX66" fmla="*/ 469900 w 1781175"/>
                  <a:gd name="connsiteY66" fmla="*/ 1133476 h 3921126"/>
                  <a:gd name="connsiteX67" fmla="*/ 441325 w 1781175"/>
                  <a:gd name="connsiteY67" fmla="*/ 1127126 h 3921126"/>
                  <a:gd name="connsiteX68" fmla="*/ 444500 w 1781175"/>
                  <a:gd name="connsiteY68" fmla="*/ 1050926 h 3921126"/>
                  <a:gd name="connsiteX69" fmla="*/ 88900 w 1781175"/>
                  <a:gd name="connsiteY69" fmla="*/ 1143001 h 3921126"/>
                  <a:gd name="connsiteX70" fmla="*/ 431800 w 1781175"/>
                  <a:gd name="connsiteY70" fmla="*/ 1054101 h 3921126"/>
                  <a:gd name="connsiteX71" fmla="*/ 441325 w 1781175"/>
                  <a:gd name="connsiteY71" fmla="*/ 873126 h 3921126"/>
                  <a:gd name="connsiteX72" fmla="*/ 0 w 1781175"/>
                  <a:gd name="connsiteY72" fmla="*/ 952501 h 3921126"/>
                  <a:gd name="connsiteX73" fmla="*/ 396875 w 1781175"/>
                  <a:gd name="connsiteY73" fmla="*/ 879476 h 3921126"/>
                  <a:gd name="connsiteX74" fmla="*/ 400050 w 1781175"/>
                  <a:gd name="connsiteY74" fmla="*/ 781051 h 3921126"/>
                  <a:gd name="connsiteX75" fmla="*/ 365125 w 1781175"/>
                  <a:gd name="connsiteY75" fmla="*/ 777876 h 3921126"/>
                  <a:gd name="connsiteX76" fmla="*/ 365125 w 1781175"/>
                  <a:gd name="connsiteY76" fmla="*/ 676276 h 3921126"/>
                  <a:gd name="connsiteX77" fmla="*/ 346075 w 1781175"/>
                  <a:gd name="connsiteY77" fmla="*/ 571501 h 3921126"/>
                  <a:gd name="connsiteX78" fmla="*/ 336550 w 1781175"/>
                  <a:gd name="connsiteY78" fmla="*/ 479426 h 3921126"/>
                  <a:gd name="connsiteX79" fmla="*/ 301625 w 1781175"/>
                  <a:gd name="connsiteY79" fmla="*/ 346076 h 3921126"/>
                  <a:gd name="connsiteX80" fmla="*/ 266700 w 1781175"/>
                  <a:gd name="connsiteY80" fmla="*/ 266701 h 3921126"/>
                  <a:gd name="connsiteX81" fmla="*/ 250825 w 1781175"/>
                  <a:gd name="connsiteY81" fmla="*/ 165101 h 3921126"/>
                  <a:gd name="connsiteX82" fmla="*/ 244475 w 1781175"/>
                  <a:gd name="connsiteY82" fmla="*/ 82551 h 3921126"/>
                  <a:gd name="connsiteX83" fmla="*/ 206375 w 1781175"/>
                  <a:gd name="connsiteY83" fmla="*/ 60326 h 3921126"/>
                  <a:gd name="connsiteX84" fmla="*/ 200025 w 1781175"/>
                  <a:gd name="connsiteY84" fmla="*/ 0 h 3921126"/>
                  <a:gd name="connsiteX0" fmla="*/ 1778000 w 1781175"/>
                  <a:gd name="connsiteY0" fmla="*/ 3921126 h 3921126"/>
                  <a:gd name="connsiteX1" fmla="*/ 1781175 w 1781175"/>
                  <a:gd name="connsiteY1" fmla="*/ 3556001 h 3921126"/>
                  <a:gd name="connsiteX2" fmla="*/ 1568450 w 1781175"/>
                  <a:gd name="connsiteY2" fmla="*/ 3556001 h 3921126"/>
                  <a:gd name="connsiteX3" fmla="*/ 1571625 w 1781175"/>
                  <a:gd name="connsiteY3" fmla="*/ 3435351 h 3921126"/>
                  <a:gd name="connsiteX4" fmla="*/ 1508125 w 1781175"/>
                  <a:gd name="connsiteY4" fmla="*/ 3435351 h 3921126"/>
                  <a:gd name="connsiteX5" fmla="*/ 1511300 w 1781175"/>
                  <a:gd name="connsiteY5" fmla="*/ 3321051 h 3921126"/>
                  <a:gd name="connsiteX6" fmla="*/ 1292225 w 1781175"/>
                  <a:gd name="connsiteY6" fmla="*/ 3324226 h 3921126"/>
                  <a:gd name="connsiteX7" fmla="*/ 1295400 w 1781175"/>
                  <a:gd name="connsiteY7" fmla="*/ 3228976 h 3921126"/>
                  <a:gd name="connsiteX8" fmla="*/ 1162050 w 1781175"/>
                  <a:gd name="connsiteY8" fmla="*/ 3228976 h 3921126"/>
                  <a:gd name="connsiteX9" fmla="*/ 1162050 w 1781175"/>
                  <a:gd name="connsiteY9" fmla="*/ 3143251 h 3921126"/>
                  <a:gd name="connsiteX10" fmla="*/ 1035050 w 1781175"/>
                  <a:gd name="connsiteY10" fmla="*/ 3140076 h 3921126"/>
                  <a:gd name="connsiteX11" fmla="*/ 1038225 w 1781175"/>
                  <a:gd name="connsiteY11" fmla="*/ 3067051 h 3921126"/>
                  <a:gd name="connsiteX12" fmla="*/ 987425 w 1781175"/>
                  <a:gd name="connsiteY12" fmla="*/ 3067051 h 3921126"/>
                  <a:gd name="connsiteX13" fmla="*/ 990600 w 1781175"/>
                  <a:gd name="connsiteY13" fmla="*/ 2990851 h 3921126"/>
                  <a:gd name="connsiteX14" fmla="*/ 933450 w 1781175"/>
                  <a:gd name="connsiteY14" fmla="*/ 2990851 h 3921126"/>
                  <a:gd name="connsiteX15" fmla="*/ 936625 w 1781175"/>
                  <a:gd name="connsiteY15" fmla="*/ 2908301 h 3921126"/>
                  <a:gd name="connsiteX16" fmla="*/ 892175 w 1781175"/>
                  <a:gd name="connsiteY16" fmla="*/ 2908301 h 3921126"/>
                  <a:gd name="connsiteX17" fmla="*/ 898525 w 1781175"/>
                  <a:gd name="connsiteY17" fmla="*/ 2841626 h 3921126"/>
                  <a:gd name="connsiteX18" fmla="*/ 679450 w 1781175"/>
                  <a:gd name="connsiteY18" fmla="*/ 2867026 h 3921126"/>
                  <a:gd name="connsiteX19" fmla="*/ 885825 w 1781175"/>
                  <a:gd name="connsiteY19" fmla="*/ 2841626 h 3921126"/>
                  <a:gd name="connsiteX20" fmla="*/ 889000 w 1781175"/>
                  <a:gd name="connsiteY20" fmla="*/ 2692401 h 3921126"/>
                  <a:gd name="connsiteX21" fmla="*/ 806450 w 1781175"/>
                  <a:gd name="connsiteY21" fmla="*/ 2689226 h 3921126"/>
                  <a:gd name="connsiteX22" fmla="*/ 812800 w 1781175"/>
                  <a:gd name="connsiteY22" fmla="*/ 2619376 h 3921126"/>
                  <a:gd name="connsiteX23" fmla="*/ 765175 w 1781175"/>
                  <a:gd name="connsiteY23" fmla="*/ 2616201 h 3921126"/>
                  <a:gd name="connsiteX24" fmla="*/ 774700 w 1781175"/>
                  <a:gd name="connsiteY24" fmla="*/ 2479676 h 3921126"/>
                  <a:gd name="connsiteX25" fmla="*/ 746125 w 1781175"/>
                  <a:gd name="connsiteY25" fmla="*/ 2476501 h 3921126"/>
                  <a:gd name="connsiteX26" fmla="*/ 749300 w 1781175"/>
                  <a:gd name="connsiteY26" fmla="*/ 2336801 h 3921126"/>
                  <a:gd name="connsiteX27" fmla="*/ 749300 w 1781175"/>
                  <a:gd name="connsiteY27" fmla="*/ 2336801 h 3921126"/>
                  <a:gd name="connsiteX28" fmla="*/ 749300 w 1781175"/>
                  <a:gd name="connsiteY28" fmla="*/ 2336801 h 3921126"/>
                  <a:gd name="connsiteX29" fmla="*/ 349250 w 1781175"/>
                  <a:gd name="connsiteY29" fmla="*/ 2457451 h 3921126"/>
                  <a:gd name="connsiteX30" fmla="*/ 727075 w 1781175"/>
                  <a:gd name="connsiteY30" fmla="*/ 2339976 h 3921126"/>
                  <a:gd name="connsiteX31" fmla="*/ 730250 w 1781175"/>
                  <a:gd name="connsiteY31" fmla="*/ 2270126 h 3921126"/>
                  <a:gd name="connsiteX32" fmla="*/ 339725 w 1781175"/>
                  <a:gd name="connsiteY32" fmla="*/ 2327276 h 3921126"/>
                  <a:gd name="connsiteX33" fmla="*/ 717550 w 1781175"/>
                  <a:gd name="connsiteY33" fmla="*/ 2270126 h 3921126"/>
                  <a:gd name="connsiteX34" fmla="*/ 717550 w 1781175"/>
                  <a:gd name="connsiteY34" fmla="*/ 2206626 h 3921126"/>
                  <a:gd name="connsiteX35" fmla="*/ 368300 w 1781175"/>
                  <a:gd name="connsiteY35" fmla="*/ 2228851 h 3921126"/>
                  <a:gd name="connsiteX36" fmla="*/ 711200 w 1781175"/>
                  <a:gd name="connsiteY36" fmla="*/ 2203451 h 3921126"/>
                  <a:gd name="connsiteX37" fmla="*/ 711200 w 1781175"/>
                  <a:gd name="connsiteY37" fmla="*/ 2203451 h 3921126"/>
                  <a:gd name="connsiteX38" fmla="*/ 711200 w 1781175"/>
                  <a:gd name="connsiteY38" fmla="*/ 2203451 h 3921126"/>
                  <a:gd name="connsiteX39" fmla="*/ 889000 w 1781175"/>
                  <a:gd name="connsiteY39" fmla="*/ 2174876 h 3921126"/>
                  <a:gd name="connsiteX40" fmla="*/ 714375 w 1781175"/>
                  <a:gd name="connsiteY40" fmla="*/ 2184401 h 3921126"/>
                  <a:gd name="connsiteX41" fmla="*/ 377825 w 1781175"/>
                  <a:gd name="connsiteY41" fmla="*/ 2209801 h 3921126"/>
                  <a:gd name="connsiteX42" fmla="*/ 698500 w 1781175"/>
                  <a:gd name="connsiteY42" fmla="*/ 2184401 h 3921126"/>
                  <a:gd name="connsiteX43" fmla="*/ 701675 w 1781175"/>
                  <a:gd name="connsiteY43" fmla="*/ 2085976 h 3921126"/>
                  <a:gd name="connsiteX44" fmla="*/ 663575 w 1781175"/>
                  <a:gd name="connsiteY44" fmla="*/ 2079626 h 3921126"/>
                  <a:gd name="connsiteX45" fmla="*/ 669925 w 1781175"/>
                  <a:gd name="connsiteY45" fmla="*/ 2009776 h 3921126"/>
                  <a:gd name="connsiteX46" fmla="*/ 609600 w 1781175"/>
                  <a:gd name="connsiteY46" fmla="*/ 2003426 h 3921126"/>
                  <a:gd name="connsiteX47" fmla="*/ 615950 w 1781175"/>
                  <a:gd name="connsiteY47" fmla="*/ 1927226 h 3921126"/>
                  <a:gd name="connsiteX48" fmla="*/ 168275 w 1781175"/>
                  <a:gd name="connsiteY48" fmla="*/ 2003426 h 3921126"/>
                  <a:gd name="connsiteX49" fmla="*/ 600075 w 1781175"/>
                  <a:gd name="connsiteY49" fmla="*/ 1927226 h 3921126"/>
                  <a:gd name="connsiteX50" fmla="*/ 609600 w 1781175"/>
                  <a:gd name="connsiteY50" fmla="*/ 1876426 h 3921126"/>
                  <a:gd name="connsiteX51" fmla="*/ 568325 w 1781175"/>
                  <a:gd name="connsiteY51" fmla="*/ 1876426 h 3921126"/>
                  <a:gd name="connsiteX52" fmla="*/ 574675 w 1781175"/>
                  <a:gd name="connsiteY52" fmla="*/ 1809751 h 3921126"/>
                  <a:gd name="connsiteX53" fmla="*/ 234950 w 1781175"/>
                  <a:gd name="connsiteY53" fmla="*/ 1847851 h 3921126"/>
                  <a:gd name="connsiteX54" fmla="*/ 555625 w 1781175"/>
                  <a:gd name="connsiteY54" fmla="*/ 1809751 h 3921126"/>
                  <a:gd name="connsiteX55" fmla="*/ 555625 w 1781175"/>
                  <a:gd name="connsiteY55" fmla="*/ 1771651 h 3921126"/>
                  <a:gd name="connsiteX56" fmla="*/ 123825 w 1781175"/>
                  <a:gd name="connsiteY56" fmla="*/ 1812926 h 3921126"/>
                  <a:gd name="connsiteX57" fmla="*/ 546100 w 1781175"/>
                  <a:gd name="connsiteY57" fmla="*/ 1768476 h 3921126"/>
                  <a:gd name="connsiteX58" fmla="*/ 546100 w 1781175"/>
                  <a:gd name="connsiteY58" fmla="*/ 1628776 h 3921126"/>
                  <a:gd name="connsiteX59" fmla="*/ 146050 w 1781175"/>
                  <a:gd name="connsiteY59" fmla="*/ 1698626 h 3921126"/>
                  <a:gd name="connsiteX60" fmla="*/ 520700 w 1781175"/>
                  <a:gd name="connsiteY60" fmla="*/ 1619251 h 3921126"/>
                  <a:gd name="connsiteX61" fmla="*/ 530225 w 1781175"/>
                  <a:gd name="connsiteY61" fmla="*/ 1447801 h 3921126"/>
                  <a:gd name="connsiteX62" fmla="*/ 41275 w 1781175"/>
                  <a:gd name="connsiteY62" fmla="*/ 1514476 h 3921126"/>
                  <a:gd name="connsiteX63" fmla="*/ 514350 w 1781175"/>
                  <a:gd name="connsiteY63" fmla="*/ 1450976 h 3921126"/>
                  <a:gd name="connsiteX64" fmla="*/ 517525 w 1781175"/>
                  <a:gd name="connsiteY64" fmla="*/ 1317626 h 3921126"/>
                  <a:gd name="connsiteX65" fmla="*/ 460375 w 1781175"/>
                  <a:gd name="connsiteY65" fmla="*/ 1314451 h 3921126"/>
                  <a:gd name="connsiteX66" fmla="*/ 469900 w 1781175"/>
                  <a:gd name="connsiteY66" fmla="*/ 1133476 h 3921126"/>
                  <a:gd name="connsiteX67" fmla="*/ 441325 w 1781175"/>
                  <a:gd name="connsiteY67" fmla="*/ 1127126 h 3921126"/>
                  <a:gd name="connsiteX68" fmla="*/ 444500 w 1781175"/>
                  <a:gd name="connsiteY68" fmla="*/ 1050926 h 3921126"/>
                  <a:gd name="connsiteX69" fmla="*/ 88900 w 1781175"/>
                  <a:gd name="connsiteY69" fmla="*/ 1143001 h 3921126"/>
                  <a:gd name="connsiteX70" fmla="*/ 431800 w 1781175"/>
                  <a:gd name="connsiteY70" fmla="*/ 1054101 h 3921126"/>
                  <a:gd name="connsiteX71" fmla="*/ 441325 w 1781175"/>
                  <a:gd name="connsiteY71" fmla="*/ 873126 h 3921126"/>
                  <a:gd name="connsiteX72" fmla="*/ 0 w 1781175"/>
                  <a:gd name="connsiteY72" fmla="*/ 952501 h 3921126"/>
                  <a:gd name="connsiteX73" fmla="*/ 396875 w 1781175"/>
                  <a:gd name="connsiteY73" fmla="*/ 879476 h 3921126"/>
                  <a:gd name="connsiteX74" fmla="*/ 400050 w 1781175"/>
                  <a:gd name="connsiteY74" fmla="*/ 781051 h 3921126"/>
                  <a:gd name="connsiteX75" fmla="*/ 365125 w 1781175"/>
                  <a:gd name="connsiteY75" fmla="*/ 777876 h 3921126"/>
                  <a:gd name="connsiteX76" fmla="*/ 365125 w 1781175"/>
                  <a:gd name="connsiteY76" fmla="*/ 676276 h 3921126"/>
                  <a:gd name="connsiteX77" fmla="*/ 346075 w 1781175"/>
                  <a:gd name="connsiteY77" fmla="*/ 571501 h 3921126"/>
                  <a:gd name="connsiteX78" fmla="*/ 336550 w 1781175"/>
                  <a:gd name="connsiteY78" fmla="*/ 479426 h 3921126"/>
                  <a:gd name="connsiteX79" fmla="*/ 301625 w 1781175"/>
                  <a:gd name="connsiteY79" fmla="*/ 346076 h 3921126"/>
                  <a:gd name="connsiteX80" fmla="*/ 266700 w 1781175"/>
                  <a:gd name="connsiteY80" fmla="*/ 266701 h 3921126"/>
                  <a:gd name="connsiteX81" fmla="*/ 250825 w 1781175"/>
                  <a:gd name="connsiteY81" fmla="*/ 165101 h 3921126"/>
                  <a:gd name="connsiteX82" fmla="*/ 244475 w 1781175"/>
                  <a:gd name="connsiteY82" fmla="*/ 82551 h 3921126"/>
                  <a:gd name="connsiteX83" fmla="*/ 206375 w 1781175"/>
                  <a:gd name="connsiteY83" fmla="*/ 60326 h 3921126"/>
                  <a:gd name="connsiteX84" fmla="*/ 200025 w 1781175"/>
                  <a:gd name="connsiteY84" fmla="*/ 0 h 3921126"/>
                  <a:gd name="connsiteX0" fmla="*/ 1736725 w 1739900"/>
                  <a:gd name="connsiteY0" fmla="*/ 3921126 h 3921126"/>
                  <a:gd name="connsiteX1" fmla="*/ 1739900 w 1739900"/>
                  <a:gd name="connsiteY1" fmla="*/ 3556001 h 3921126"/>
                  <a:gd name="connsiteX2" fmla="*/ 1527175 w 1739900"/>
                  <a:gd name="connsiteY2" fmla="*/ 3556001 h 3921126"/>
                  <a:gd name="connsiteX3" fmla="*/ 1530350 w 1739900"/>
                  <a:gd name="connsiteY3" fmla="*/ 3435351 h 3921126"/>
                  <a:gd name="connsiteX4" fmla="*/ 1466850 w 1739900"/>
                  <a:gd name="connsiteY4" fmla="*/ 3435351 h 3921126"/>
                  <a:gd name="connsiteX5" fmla="*/ 1470025 w 1739900"/>
                  <a:gd name="connsiteY5" fmla="*/ 3321051 h 3921126"/>
                  <a:gd name="connsiteX6" fmla="*/ 1250950 w 1739900"/>
                  <a:gd name="connsiteY6" fmla="*/ 3324226 h 3921126"/>
                  <a:gd name="connsiteX7" fmla="*/ 1254125 w 1739900"/>
                  <a:gd name="connsiteY7" fmla="*/ 3228976 h 3921126"/>
                  <a:gd name="connsiteX8" fmla="*/ 1120775 w 1739900"/>
                  <a:gd name="connsiteY8" fmla="*/ 3228976 h 3921126"/>
                  <a:gd name="connsiteX9" fmla="*/ 1120775 w 1739900"/>
                  <a:gd name="connsiteY9" fmla="*/ 3143251 h 3921126"/>
                  <a:gd name="connsiteX10" fmla="*/ 993775 w 1739900"/>
                  <a:gd name="connsiteY10" fmla="*/ 3140076 h 3921126"/>
                  <a:gd name="connsiteX11" fmla="*/ 996950 w 1739900"/>
                  <a:gd name="connsiteY11" fmla="*/ 3067051 h 3921126"/>
                  <a:gd name="connsiteX12" fmla="*/ 946150 w 1739900"/>
                  <a:gd name="connsiteY12" fmla="*/ 3067051 h 3921126"/>
                  <a:gd name="connsiteX13" fmla="*/ 949325 w 1739900"/>
                  <a:gd name="connsiteY13" fmla="*/ 2990851 h 3921126"/>
                  <a:gd name="connsiteX14" fmla="*/ 892175 w 1739900"/>
                  <a:gd name="connsiteY14" fmla="*/ 2990851 h 3921126"/>
                  <a:gd name="connsiteX15" fmla="*/ 895350 w 1739900"/>
                  <a:gd name="connsiteY15" fmla="*/ 2908301 h 3921126"/>
                  <a:gd name="connsiteX16" fmla="*/ 850900 w 1739900"/>
                  <a:gd name="connsiteY16" fmla="*/ 2908301 h 3921126"/>
                  <a:gd name="connsiteX17" fmla="*/ 857250 w 1739900"/>
                  <a:gd name="connsiteY17" fmla="*/ 2841626 h 3921126"/>
                  <a:gd name="connsiteX18" fmla="*/ 638175 w 1739900"/>
                  <a:gd name="connsiteY18" fmla="*/ 2867026 h 3921126"/>
                  <a:gd name="connsiteX19" fmla="*/ 844550 w 1739900"/>
                  <a:gd name="connsiteY19" fmla="*/ 2841626 h 3921126"/>
                  <a:gd name="connsiteX20" fmla="*/ 847725 w 1739900"/>
                  <a:gd name="connsiteY20" fmla="*/ 2692401 h 3921126"/>
                  <a:gd name="connsiteX21" fmla="*/ 765175 w 1739900"/>
                  <a:gd name="connsiteY21" fmla="*/ 2689226 h 3921126"/>
                  <a:gd name="connsiteX22" fmla="*/ 771525 w 1739900"/>
                  <a:gd name="connsiteY22" fmla="*/ 2619376 h 3921126"/>
                  <a:gd name="connsiteX23" fmla="*/ 723900 w 1739900"/>
                  <a:gd name="connsiteY23" fmla="*/ 2616201 h 3921126"/>
                  <a:gd name="connsiteX24" fmla="*/ 733425 w 1739900"/>
                  <a:gd name="connsiteY24" fmla="*/ 2479676 h 3921126"/>
                  <a:gd name="connsiteX25" fmla="*/ 704850 w 1739900"/>
                  <a:gd name="connsiteY25" fmla="*/ 2476501 h 3921126"/>
                  <a:gd name="connsiteX26" fmla="*/ 708025 w 1739900"/>
                  <a:gd name="connsiteY26" fmla="*/ 2336801 h 3921126"/>
                  <a:gd name="connsiteX27" fmla="*/ 708025 w 1739900"/>
                  <a:gd name="connsiteY27" fmla="*/ 2336801 h 3921126"/>
                  <a:gd name="connsiteX28" fmla="*/ 708025 w 1739900"/>
                  <a:gd name="connsiteY28" fmla="*/ 2336801 h 3921126"/>
                  <a:gd name="connsiteX29" fmla="*/ 307975 w 1739900"/>
                  <a:gd name="connsiteY29" fmla="*/ 2457451 h 3921126"/>
                  <a:gd name="connsiteX30" fmla="*/ 685800 w 1739900"/>
                  <a:gd name="connsiteY30" fmla="*/ 2339976 h 3921126"/>
                  <a:gd name="connsiteX31" fmla="*/ 688975 w 1739900"/>
                  <a:gd name="connsiteY31" fmla="*/ 2270126 h 3921126"/>
                  <a:gd name="connsiteX32" fmla="*/ 298450 w 1739900"/>
                  <a:gd name="connsiteY32" fmla="*/ 2327276 h 3921126"/>
                  <a:gd name="connsiteX33" fmla="*/ 676275 w 1739900"/>
                  <a:gd name="connsiteY33" fmla="*/ 2270126 h 3921126"/>
                  <a:gd name="connsiteX34" fmla="*/ 676275 w 1739900"/>
                  <a:gd name="connsiteY34" fmla="*/ 2206626 h 3921126"/>
                  <a:gd name="connsiteX35" fmla="*/ 327025 w 1739900"/>
                  <a:gd name="connsiteY35" fmla="*/ 2228851 h 3921126"/>
                  <a:gd name="connsiteX36" fmla="*/ 669925 w 1739900"/>
                  <a:gd name="connsiteY36" fmla="*/ 2203451 h 3921126"/>
                  <a:gd name="connsiteX37" fmla="*/ 669925 w 1739900"/>
                  <a:gd name="connsiteY37" fmla="*/ 2203451 h 3921126"/>
                  <a:gd name="connsiteX38" fmla="*/ 669925 w 1739900"/>
                  <a:gd name="connsiteY38" fmla="*/ 2203451 h 3921126"/>
                  <a:gd name="connsiteX39" fmla="*/ 847725 w 1739900"/>
                  <a:gd name="connsiteY39" fmla="*/ 2174876 h 3921126"/>
                  <a:gd name="connsiteX40" fmla="*/ 673100 w 1739900"/>
                  <a:gd name="connsiteY40" fmla="*/ 2184401 h 3921126"/>
                  <a:gd name="connsiteX41" fmla="*/ 336550 w 1739900"/>
                  <a:gd name="connsiteY41" fmla="*/ 2209801 h 3921126"/>
                  <a:gd name="connsiteX42" fmla="*/ 657225 w 1739900"/>
                  <a:gd name="connsiteY42" fmla="*/ 2184401 h 3921126"/>
                  <a:gd name="connsiteX43" fmla="*/ 660400 w 1739900"/>
                  <a:gd name="connsiteY43" fmla="*/ 2085976 h 3921126"/>
                  <a:gd name="connsiteX44" fmla="*/ 622300 w 1739900"/>
                  <a:gd name="connsiteY44" fmla="*/ 2079626 h 3921126"/>
                  <a:gd name="connsiteX45" fmla="*/ 628650 w 1739900"/>
                  <a:gd name="connsiteY45" fmla="*/ 2009776 h 3921126"/>
                  <a:gd name="connsiteX46" fmla="*/ 568325 w 1739900"/>
                  <a:gd name="connsiteY46" fmla="*/ 2003426 h 3921126"/>
                  <a:gd name="connsiteX47" fmla="*/ 574675 w 1739900"/>
                  <a:gd name="connsiteY47" fmla="*/ 1927226 h 3921126"/>
                  <a:gd name="connsiteX48" fmla="*/ 127000 w 1739900"/>
                  <a:gd name="connsiteY48" fmla="*/ 2003426 h 3921126"/>
                  <a:gd name="connsiteX49" fmla="*/ 558800 w 1739900"/>
                  <a:gd name="connsiteY49" fmla="*/ 1927226 h 3921126"/>
                  <a:gd name="connsiteX50" fmla="*/ 568325 w 1739900"/>
                  <a:gd name="connsiteY50" fmla="*/ 1876426 h 3921126"/>
                  <a:gd name="connsiteX51" fmla="*/ 527050 w 1739900"/>
                  <a:gd name="connsiteY51" fmla="*/ 1876426 h 3921126"/>
                  <a:gd name="connsiteX52" fmla="*/ 533400 w 1739900"/>
                  <a:gd name="connsiteY52" fmla="*/ 1809751 h 3921126"/>
                  <a:gd name="connsiteX53" fmla="*/ 193675 w 1739900"/>
                  <a:gd name="connsiteY53" fmla="*/ 1847851 h 3921126"/>
                  <a:gd name="connsiteX54" fmla="*/ 514350 w 1739900"/>
                  <a:gd name="connsiteY54" fmla="*/ 1809751 h 3921126"/>
                  <a:gd name="connsiteX55" fmla="*/ 514350 w 1739900"/>
                  <a:gd name="connsiteY55" fmla="*/ 1771651 h 3921126"/>
                  <a:gd name="connsiteX56" fmla="*/ 82550 w 1739900"/>
                  <a:gd name="connsiteY56" fmla="*/ 1812926 h 3921126"/>
                  <a:gd name="connsiteX57" fmla="*/ 504825 w 1739900"/>
                  <a:gd name="connsiteY57" fmla="*/ 1768476 h 3921126"/>
                  <a:gd name="connsiteX58" fmla="*/ 504825 w 1739900"/>
                  <a:gd name="connsiteY58" fmla="*/ 1628776 h 3921126"/>
                  <a:gd name="connsiteX59" fmla="*/ 104775 w 1739900"/>
                  <a:gd name="connsiteY59" fmla="*/ 1698626 h 3921126"/>
                  <a:gd name="connsiteX60" fmla="*/ 479425 w 1739900"/>
                  <a:gd name="connsiteY60" fmla="*/ 1619251 h 3921126"/>
                  <a:gd name="connsiteX61" fmla="*/ 488950 w 1739900"/>
                  <a:gd name="connsiteY61" fmla="*/ 1447801 h 3921126"/>
                  <a:gd name="connsiteX62" fmla="*/ 0 w 1739900"/>
                  <a:gd name="connsiteY62" fmla="*/ 1514476 h 3921126"/>
                  <a:gd name="connsiteX63" fmla="*/ 473075 w 1739900"/>
                  <a:gd name="connsiteY63" fmla="*/ 1450976 h 3921126"/>
                  <a:gd name="connsiteX64" fmla="*/ 476250 w 1739900"/>
                  <a:gd name="connsiteY64" fmla="*/ 1317626 h 3921126"/>
                  <a:gd name="connsiteX65" fmla="*/ 419100 w 1739900"/>
                  <a:gd name="connsiteY65" fmla="*/ 1314451 h 3921126"/>
                  <a:gd name="connsiteX66" fmla="*/ 428625 w 1739900"/>
                  <a:gd name="connsiteY66" fmla="*/ 1133476 h 3921126"/>
                  <a:gd name="connsiteX67" fmla="*/ 400050 w 1739900"/>
                  <a:gd name="connsiteY67" fmla="*/ 1127126 h 3921126"/>
                  <a:gd name="connsiteX68" fmla="*/ 403225 w 1739900"/>
                  <a:gd name="connsiteY68" fmla="*/ 1050926 h 3921126"/>
                  <a:gd name="connsiteX69" fmla="*/ 47625 w 1739900"/>
                  <a:gd name="connsiteY69" fmla="*/ 1143001 h 3921126"/>
                  <a:gd name="connsiteX70" fmla="*/ 390525 w 1739900"/>
                  <a:gd name="connsiteY70" fmla="*/ 1054101 h 3921126"/>
                  <a:gd name="connsiteX71" fmla="*/ 400050 w 1739900"/>
                  <a:gd name="connsiteY71" fmla="*/ 873126 h 3921126"/>
                  <a:gd name="connsiteX72" fmla="*/ 355600 w 1739900"/>
                  <a:gd name="connsiteY72" fmla="*/ 879476 h 3921126"/>
                  <a:gd name="connsiteX73" fmla="*/ 358775 w 1739900"/>
                  <a:gd name="connsiteY73" fmla="*/ 781051 h 3921126"/>
                  <a:gd name="connsiteX74" fmla="*/ 323850 w 1739900"/>
                  <a:gd name="connsiteY74" fmla="*/ 777876 h 3921126"/>
                  <a:gd name="connsiteX75" fmla="*/ 323850 w 1739900"/>
                  <a:gd name="connsiteY75" fmla="*/ 676276 h 3921126"/>
                  <a:gd name="connsiteX76" fmla="*/ 304800 w 1739900"/>
                  <a:gd name="connsiteY76" fmla="*/ 571501 h 3921126"/>
                  <a:gd name="connsiteX77" fmla="*/ 295275 w 1739900"/>
                  <a:gd name="connsiteY77" fmla="*/ 479426 h 3921126"/>
                  <a:gd name="connsiteX78" fmla="*/ 260350 w 1739900"/>
                  <a:gd name="connsiteY78" fmla="*/ 346076 h 3921126"/>
                  <a:gd name="connsiteX79" fmla="*/ 225425 w 1739900"/>
                  <a:gd name="connsiteY79" fmla="*/ 266701 h 3921126"/>
                  <a:gd name="connsiteX80" fmla="*/ 209550 w 1739900"/>
                  <a:gd name="connsiteY80" fmla="*/ 165101 h 3921126"/>
                  <a:gd name="connsiteX81" fmla="*/ 203200 w 1739900"/>
                  <a:gd name="connsiteY81" fmla="*/ 82551 h 3921126"/>
                  <a:gd name="connsiteX82" fmla="*/ 165100 w 1739900"/>
                  <a:gd name="connsiteY82" fmla="*/ 60326 h 3921126"/>
                  <a:gd name="connsiteX83" fmla="*/ 158750 w 1739900"/>
                  <a:gd name="connsiteY83" fmla="*/ 0 h 3921126"/>
                  <a:gd name="connsiteX0" fmla="*/ 1736725 w 1739900"/>
                  <a:gd name="connsiteY0" fmla="*/ 3921126 h 3921126"/>
                  <a:gd name="connsiteX1" fmla="*/ 1739900 w 1739900"/>
                  <a:gd name="connsiteY1" fmla="*/ 3556001 h 3921126"/>
                  <a:gd name="connsiteX2" fmla="*/ 1527175 w 1739900"/>
                  <a:gd name="connsiteY2" fmla="*/ 3556001 h 3921126"/>
                  <a:gd name="connsiteX3" fmla="*/ 1530350 w 1739900"/>
                  <a:gd name="connsiteY3" fmla="*/ 3435351 h 3921126"/>
                  <a:gd name="connsiteX4" fmla="*/ 1466850 w 1739900"/>
                  <a:gd name="connsiteY4" fmla="*/ 3435351 h 3921126"/>
                  <a:gd name="connsiteX5" fmla="*/ 1470025 w 1739900"/>
                  <a:gd name="connsiteY5" fmla="*/ 3321051 h 3921126"/>
                  <a:gd name="connsiteX6" fmla="*/ 1250950 w 1739900"/>
                  <a:gd name="connsiteY6" fmla="*/ 3324226 h 3921126"/>
                  <a:gd name="connsiteX7" fmla="*/ 1254125 w 1739900"/>
                  <a:gd name="connsiteY7" fmla="*/ 3228976 h 3921126"/>
                  <a:gd name="connsiteX8" fmla="*/ 1120775 w 1739900"/>
                  <a:gd name="connsiteY8" fmla="*/ 3228976 h 3921126"/>
                  <a:gd name="connsiteX9" fmla="*/ 1120775 w 1739900"/>
                  <a:gd name="connsiteY9" fmla="*/ 3143251 h 3921126"/>
                  <a:gd name="connsiteX10" fmla="*/ 993775 w 1739900"/>
                  <a:gd name="connsiteY10" fmla="*/ 3140076 h 3921126"/>
                  <a:gd name="connsiteX11" fmla="*/ 996950 w 1739900"/>
                  <a:gd name="connsiteY11" fmla="*/ 3067051 h 3921126"/>
                  <a:gd name="connsiteX12" fmla="*/ 946150 w 1739900"/>
                  <a:gd name="connsiteY12" fmla="*/ 3067051 h 3921126"/>
                  <a:gd name="connsiteX13" fmla="*/ 949325 w 1739900"/>
                  <a:gd name="connsiteY13" fmla="*/ 2990851 h 3921126"/>
                  <a:gd name="connsiteX14" fmla="*/ 892175 w 1739900"/>
                  <a:gd name="connsiteY14" fmla="*/ 2990851 h 3921126"/>
                  <a:gd name="connsiteX15" fmla="*/ 895350 w 1739900"/>
                  <a:gd name="connsiteY15" fmla="*/ 2908301 h 3921126"/>
                  <a:gd name="connsiteX16" fmla="*/ 850900 w 1739900"/>
                  <a:gd name="connsiteY16" fmla="*/ 2908301 h 3921126"/>
                  <a:gd name="connsiteX17" fmla="*/ 857250 w 1739900"/>
                  <a:gd name="connsiteY17" fmla="*/ 2841626 h 3921126"/>
                  <a:gd name="connsiteX18" fmla="*/ 638175 w 1739900"/>
                  <a:gd name="connsiteY18" fmla="*/ 2867026 h 3921126"/>
                  <a:gd name="connsiteX19" fmla="*/ 844550 w 1739900"/>
                  <a:gd name="connsiteY19" fmla="*/ 2841626 h 3921126"/>
                  <a:gd name="connsiteX20" fmla="*/ 847725 w 1739900"/>
                  <a:gd name="connsiteY20" fmla="*/ 2692401 h 3921126"/>
                  <a:gd name="connsiteX21" fmla="*/ 765175 w 1739900"/>
                  <a:gd name="connsiteY21" fmla="*/ 2689226 h 3921126"/>
                  <a:gd name="connsiteX22" fmla="*/ 771525 w 1739900"/>
                  <a:gd name="connsiteY22" fmla="*/ 2619376 h 3921126"/>
                  <a:gd name="connsiteX23" fmla="*/ 723900 w 1739900"/>
                  <a:gd name="connsiteY23" fmla="*/ 2616201 h 3921126"/>
                  <a:gd name="connsiteX24" fmla="*/ 733425 w 1739900"/>
                  <a:gd name="connsiteY24" fmla="*/ 2479676 h 3921126"/>
                  <a:gd name="connsiteX25" fmla="*/ 704850 w 1739900"/>
                  <a:gd name="connsiteY25" fmla="*/ 2476501 h 3921126"/>
                  <a:gd name="connsiteX26" fmla="*/ 708025 w 1739900"/>
                  <a:gd name="connsiteY26" fmla="*/ 2336801 h 3921126"/>
                  <a:gd name="connsiteX27" fmla="*/ 708025 w 1739900"/>
                  <a:gd name="connsiteY27" fmla="*/ 2336801 h 3921126"/>
                  <a:gd name="connsiteX28" fmla="*/ 708025 w 1739900"/>
                  <a:gd name="connsiteY28" fmla="*/ 2336801 h 3921126"/>
                  <a:gd name="connsiteX29" fmla="*/ 307975 w 1739900"/>
                  <a:gd name="connsiteY29" fmla="*/ 2457451 h 3921126"/>
                  <a:gd name="connsiteX30" fmla="*/ 685800 w 1739900"/>
                  <a:gd name="connsiteY30" fmla="*/ 2339976 h 3921126"/>
                  <a:gd name="connsiteX31" fmla="*/ 688975 w 1739900"/>
                  <a:gd name="connsiteY31" fmla="*/ 2270126 h 3921126"/>
                  <a:gd name="connsiteX32" fmla="*/ 298450 w 1739900"/>
                  <a:gd name="connsiteY32" fmla="*/ 2327276 h 3921126"/>
                  <a:gd name="connsiteX33" fmla="*/ 676275 w 1739900"/>
                  <a:gd name="connsiteY33" fmla="*/ 2270126 h 3921126"/>
                  <a:gd name="connsiteX34" fmla="*/ 676275 w 1739900"/>
                  <a:gd name="connsiteY34" fmla="*/ 2206626 h 3921126"/>
                  <a:gd name="connsiteX35" fmla="*/ 327025 w 1739900"/>
                  <a:gd name="connsiteY35" fmla="*/ 2228851 h 3921126"/>
                  <a:gd name="connsiteX36" fmla="*/ 669925 w 1739900"/>
                  <a:gd name="connsiteY36" fmla="*/ 2203451 h 3921126"/>
                  <a:gd name="connsiteX37" fmla="*/ 669925 w 1739900"/>
                  <a:gd name="connsiteY37" fmla="*/ 2203451 h 3921126"/>
                  <a:gd name="connsiteX38" fmla="*/ 669925 w 1739900"/>
                  <a:gd name="connsiteY38" fmla="*/ 2203451 h 3921126"/>
                  <a:gd name="connsiteX39" fmla="*/ 847725 w 1739900"/>
                  <a:gd name="connsiteY39" fmla="*/ 2174876 h 3921126"/>
                  <a:gd name="connsiteX40" fmla="*/ 673100 w 1739900"/>
                  <a:gd name="connsiteY40" fmla="*/ 2184401 h 3921126"/>
                  <a:gd name="connsiteX41" fmla="*/ 336550 w 1739900"/>
                  <a:gd name="connsiteY41" fmla="*/ 2209801 h 3921126"/>
                  <a:gd name="connsiteX42" fmla="*/ 657225 w 1739900"/>
                  <a:gd name="connsiteY42" fmla="*/ 2184401 h 3921126"/>
                  <a:gd name="connsiteX43" fmla="*/ 660400 w 1739900"/>
                  <a:gd name="connsiteY43" fmla="*/ 2085976 h 3921126"/>
                  <a:gd name="connsiteX44" fmla="*/ 622300 w 1739900"/>
                  <a:gd name="connsiteY44" fmla="*/ 2079626 h 3921126"/>
                  <a:gd name="connsiteX45" fmla="*/ 628650 w 1739900"/>
                  <a:gd name="connsiteY45" fmla="*/ 2009776 h 3921126"/>
                  <a:gd name="connsiteX46" fmla="*/ 568325 w 1739900"/>
                  <a:gd name="connsiteY46" fmla="*/ 2003426 h 3921126"/>
                  <a:gd name="connsiteX47" fmla="*/ 574675 w 1739900"/>
                  <a:gd name="connsiteY47" fmla="*/ 1927226 h 3921126"/>
                  <a:gd name="connsiteX48" fmla="*/ 127000 w 1739900"/>
                  <a:gd name="connsiteY48" fmla="*/ 2003426 h 3921126"/>
                  <a:gd name="connsiteX49" fmla="*/ 558800 w 1739900"/>
                  <a:gd name="connsiteY49" fmla="*/ 1927226 h 3921126"/>
                  <a:gd name="connsiteX50" fmla="*/ 568325 w 1739900"/>
                  <a:gd name="connsiteY50" fmla="*/ 1876426 h 3921126"/>
                  <a:gd name="connsiteX51" fmla="*/ 527050 w 1739900"/>
                  <a:gd name="connsiteY51" fmla="*/ 1876426 h 3921126"/>
                  <a:gd name="connsiteX52" fmla="*/ 533400 w 1739900"/>
                  <a:gd name="connsiteY52" fmla="*/ 1809751 h 3921126"/>
                  <a:gd name="connsiteX53" fmla="*/ 193675 w 1739900"/>
                  <a:gd name="connsiteY53" fmla="*/ 1847851 h 3921126"/>
                  <a:gd name="connsiteX54" fmla="*/ 514350 w 1739900"/>
                  <a:gd name="connsiteY54" fmla="*/ 1809751 h 3921126"/>
                  <a:gd name="connsiteX55" fmla="*/ 514350 w 1739900"/>
                  <a:gd name="connsiteY55" fmla="*/ 1771651 h 3921126"/>
                  <a:gd name="connsiteX56" fmla="*/ 82550 w 1739900"/>
                  <a:gd name="connsiteY56" fmla="*/ 1812926 h 3921126"/>
                  <a:gd name="connsiteX57" fmla="*/ 504825 w 1739900"/>
                  <a:gd name="connsiteY57" fmla="*/ 1768476 h 3921126"/>
                  <a:gd name="connsiteX58" fmla="*/ 504825 w 1739900"/>
                  <a:gd name="connsiteY58" fmla="*/ 1628776 h 3921126"/>
                  <a:gd name="connsiteX59" fmla="*/ 104775 w 1739900"/>
                  <a:gd name="connsiteY59" fmla="*/ 1698626 h 3921126"/>
                  <a:gd name="connsiteX60" fmla="*/ 479425 w 1739900"/>
                  <a:gd name="connsiteY60" fmla="*/ 1619251 h 3921126"/>
                  <a:gd name="connsiteX61" fmla="*/ 488950 w 1739900"/>
                  <a:gd name="connsiteY61" fmla="*/ 1447801 h 3921126"/>
                  <a:gd name="connsiteX62" fmla="*/ 0 w 1739900"/>
                  <a:gd name="connsiteY62" fmla="*/ 1514476 h 3921126"/>
                  <a:gd name="connsiteX63" fmla="*/ 473075 w 1739900"/>
                  <a:gd name="connsiteY63" fmla="*/ 1450976 h 3921126"/>
                  <a:gd name="connsiteX64" fmla="*/ 476250 w 1739900"/>
                  <a:gd name="connsiteY64" fmla="*/ 1317626 h 3921126"/>
                  <a:gd name="connsiteX65" fmla="*/ 419100 w 1739900"/>
                  <a:gd name="connsiteY65" fmla="*/ 1314451 h 3921126"/>
                  <a:gd name="connsiteX66" fmla="*/ 428625 w 1739900"/>
                  <a:gd name="connsiteY66" fmla="*/ 1133476 h 3921126"/>
                  <a:gd name="connsiteX67" fmla="*/ 400050 w 1739900"/>
                  <a:gd name="connsiteY67" fmla="*/ 1127126 h 3921126"/>
                  <a:gd name="connsiteX68" fmla="*/ 403225 w 1739900"/>
                  <a:gd name="connsiteY68" fmla="*/ 1050926 h 3921126"/>
                  <a:gd name="connsiteX69" fmla="*/ 390525 w 1739900"/>
                  <a:gd name="connsiteY69" fmla="*/ 1054101 h 3921126"/>
                  <a:gd name="connsiteX70" fmla="*/ 400050 w 1739900"/>
                  <a:gd name="connsiteY70" fmla="*/ 873126 h 3921126"/>
                  <a:gd name="connsiteX71" fmla="*/ 355600 w 1739900"/>
                  <a:gd name="connsiteY71" fmla="*/ 879476 h 3921126"/>
                  <a:gd name="connsiteX72" fmla="*/ 358775 w 1739900"/>
                  <a:gd name="connsiteY72" fmla="*/ 781051 h 3921126"/>
                  <a:gd name="connsiteX73" fmla="*/ 323850 w 1739900"/>
                  <a:gd name="connsiteY73" fmla="*/ 777876 h 3921126"/>
                  <a:gd name="connsiteX74" fmla="*/ 323850 w 1739900"/>
                  <a:gd name="connsiteY74" fmla="*/ 676276 h 3921126"/>
                  <a:gd name="connsiteX75" fmla="*/ 304800 w 1739900"/>
                  <a:gd name="connsiteY75" fmla="*/ 571501 h 3921126"/>
                  <a:gd name="connsiteX76" fmla="*/ 295275 w 1739900"/>
                  <a:gd name="connsiteY76" fmla="*/ 479426 h 3921126"/>
                  <a:gd name="connsiteX77" fmla="*/ 260350 w 1739900"/>
                  <a:gd name="connsiteY77" fmla="*/ 346076 h 3921126"/>
                  <a:gd name="connsiteX78" fmla="*/ 225425 w 1739900"/>
                  <a:gd name="connsiteY78" fmla="*/ 266701 h 3921126"/>
                  <a:gd name="connsiteX79" fmla="*/ 209550 w 1739900"/>
                  <a:gd name="connsiteY79" fmla="*/ 165101 h 3921126"/>
                  <a:gd name="connsiteX80" fmla="*/ 203200 w 1739900"/>
                  <a:gd name="connsiteY80" fmla="*/ 82551 h 3921126"/>
                  <a:gd name="connsiteX81" fmla="*/ 165100 w 1739900"/>
                  <a:gd name="connsiteY81" fmla="*/ 60326 h 3921126"/>
                  <a:gd name="connsiteX82" fmla="*/ 158750 w 1739900"/>
                  <a:gd name="connsiteY82" fmla="*/ 0 h 3921126"/>
                  <a:gd name="connsiteX0" fmla="*/ 1654175 w 1657350"/>
                  <a:gd name="connsiteY0" fmla="*/ 3921126 h 3921126"/>
                  <a:gd name="connsiteX1" fmla="*/ 1657350 w 1657350"/>
                  <a:gd name="connsiteY1" fmla="*/ 3556001 h 3921126"/>
                  <a:gd name="connsiteX2" fmla="*/ 1444625 w 1657350"/>
                  <a:gd name="connsiteY2" fmla="*/ 3556001 h 3921126"/>
                  <a:gd name="connsiteX3" fmla="*/ 1447800 w 1657350"/>
                  <a:gd name="connsiteY3" fmla="*/ 3435351 h 3921126"/>
                  <a:gd name="connsiteX4" fmla="*/ 1384300 w 1657350"/>
                  <a:gd name="connsiteY4" fmla="*/ 3435351 h 3921126"/>
                  <a:gd name="connsiteX5" fmla="*/ 1387475 w 1657350"/>
                  <a:gd name="connsiteY5" fmla="*/ 3321051 h 3921126"/>
                  <a:gd name="connsiteX6" fmla="*/ 1168400 w 1657350"/>
                  <a:gd name="connsiteY6" fmla="*/ 3324226 h 3921126"/>
                  <a:gd name="connsiteX7" fmla="*/ 1171575 w 1657350"/>
                  <a:gd name="connsiteY7" fmla="*/ 3228976 h 3921126"/>
                  <a:gd name="connsiteX8" fmla="*/ 1038225 w 1657350"/>
                  <a:gd name="connsiteY8" fmla="*/ 3228976 h 3921126"/>
                  <a:gd name="connsiteX9" fmla="*/ 1038225 w 1657350"/>
                  <a:gd name="connsiteY9" fmla="*/ 3143251 h 3921126"/>
                  <a:gd name="connsiteX10" fmla="*/ 911225 w 1657350"/>
                  <a:gd name="connsiteY10" fmla="*/ 3140076 h 3921126"/>
                  <a:gd name="connsiteX11" fmla="*/ 914400 w 1657350"/>
                  <a:gd name="connsiteY11" fmla="*/ 3067051 h 3921126"/>
                  <a:gd name="connsiteX12" fmla="*/ 863600 w 1657350"/>
                  <a:gd name="connsiteY12" fmla="*/ 3067051 h 3921126"/>
                  <a:gd name="connsiteX13" fmla="*/ 866775 w 1657350"/>
                  <a:gd name="connsiteY13" fmla="*/ 2990851 h 3921126"/>
                  <a:gd name="connsiteX14" fmla="*/ 809625 w 1657350"/>
                  <a:gd name="connsiteY14" fmla="*/ 2990851 h 3921126"/>
                  <a:gd name="connsiteX15" fmla="*/ 812800 w 1657350"/>
                  <a:gd name="connsiteY15" fmla="*/ 2908301 h 3921126"/>
                  <a:gd name="connsiteX16" fmla="*/ 768350 w 1657350"/>
                  <a:gd name="connsiteY16" fmla="*/ 2908301 h 3921126"/>
                  <a:gd name="connsiteX17" fmla="*/ 774700 w 1657350"/>
                  <a:gd name="connsiteY17" fmla="*/ 2841626 h 3921126"/>
                  <a:gd name="connsiteX18" fmla="*/ 555625 w 1657350"/>
                  <a:gd name="connsiteY18" fmla="*/ 2867026 h 3921126"/>
                  <a:gd name="connsiteX19" fmla="*/ 762000 w 1657350"/>
                  <a:gd name="connsiteY19" fmla="*/ 2841626 h 3921126"/>
                  <a:gd name="connsiteX20" fmla="*/ 765175 w 1657350"/>
                  <a:gd name="connsiteY20" fmla="*/ 2692401 h 3921126"/>
                  <a:gd name="connsiteX21" fmla="*/ 682625 w 1657350"/>
                  <a:gd name="connsiteY21" fmla="*/ 2689226 h 3921126"/>
                  <a:gd name="connsiteX22" fmla="*/ 688975 w 1657350"/>
                  <a:gd name="connsiteY22" fmla="*/ 2619376 h 3921126"/>
                  <a:gd name="connsiteX23" fmla="*/ 641350 w 1657350"/>
                  <a:gd name="connsiteY23" fmla="*/ 2616201 h 3921126"/>
                  <a:gd name="connsiteX24" fmla="*/ 650875 w 1657350"/>
                  <a:gd name="connsiteY24" fmla="*/ 2479676 h 3921126"/>
                  <a:gd name="connsiteX25" fmla="*/ 622300 w 1657350"/>
                  <a:gd name="connsiteY25" fmla="*/ 2476501 h 3921126"/>
                  <a:gd name="connsiteX26" fmla="*/ 625475 w 1657350"/>
                  <a:gd name="connsiteY26" fmla="*/ 2336801 h 3921126"/>
                  <a:gd name="connsiteX27" fmla="*/ 625475 w 1657350"/>
                  <a:gd name="connsiteY27" fmla="*/ 2336801 h 3921126"/>
                  <a:gd name="connsiteX28" fmla="*/ 625475 w 1657350"/>
                  <a:gd name="connsiteY28" fmla="*/ 2336801 h 3921126"/>
                  <a:gd name="connsiteX29" fmla="*/ 225425 w 1657350"/>
                  <a:gd name="connsiteY29" fmla="*/ 2457451 h 3921126"/>
                  <a:gd name="connsiteX30" fmla="*/ 603250 w 1657350"/>
                  <a:gd name="connsiteY30" fmla="*/ 2339976 h 3921126"/>
                  <a:gd name="connsiteX31" fmla="*/ 606425 w 1657350"/>
                  <a:gd name="connsiteY31" fmla="*/ 2270126 h 3921126"/>
                  <a:gd name="connsiteX32" fmla="*/ 215900 w 1657350"/>
                  <a:gd name="connsiteY32" fmla="*/ 2327276 h 3921126"/>
                  <a:gd name="connsiteX33" fmla="*/ 593725 w 1657350"/>
                  <a:gd name="connsiteY33" fmla="*/ 2270126 h 3921126"/>
                  <a:gd name="connsiteX34" fmla="*/ 593725 w 1657350"/>
                  <a:gd name="connsiteY34" fmla="*/ 2206626 h 3921126"/>
                  <a:gd name="connsiteX35" fmla="*/ 244475 w 1657350"/>
                  <a:gd name="connsiteY35" fmla="*/ 2228851 h 3921126"/>
                  <a:gd name="connsiteX36" fmla="*/ 587375 w 1657350"/>
                  <a:gd name="connsiteY36" fmla="*/ 2203451 h 3921126"/>
                  <a:gd name="connsiteX37" fmla="*/ 587375 w 1657350"/>
                  <a:gd name="connsiteY37" fmla="*/ 2203451 h 3921126"/>
                  <a:gd name="connsiteX38" fmla="*/ 587375 w 1657350"/>
                  <a:gd name="connsiteY38" fmla="*/ 2203451 h 3921126"/>
                  <a:gd name="connsiteX39" fmla="*/ 765175 w 1657350"/>
                  <a:gd name="connsiteY39" fmla="*/ 2174876 h 3921126"/>
                  <a:gd name="connsiteX40" fmla="*/ 590550 w 1657350"/>
                  <a:gd name="connsiteY40" fmla="*/ 2184401 h 3921126"/>
                  <a:gd name="connsiteX41" fmla="*/ 254000 w 1657350"/>
                  <a:gd name="connsiteY41" fmla="*/ 2209801 h 3921126"/>
                  <a:gd name="connsiteX42" fmla="*/ 574675 w 1657350"/>
                  <a:gd name="connsiteY42" fmla="*/ 2184401 h 3921126"/>
                  <a:gd name="connsiteX43" fmla="*/ 577850 w 1657350"/>
                  <a:gd name="connsiteY43" fmla="*/ 2085976 h 3921126"/>
                  <a:gd name="connsiteX44" fmla="*/ 539750 w 1657350"/>
                  <a:gd name="connsiteY44" fmla="*/ 2079626 h 3921126"/>
                  <a:gd name="connsiteX45" fmla="*/ 546100 w 1657350"/>
                  <a:gd name="connsiteY45" fmla="*/ 2009776 h 3921126"/>
                  <a:gd name="connsiteX46" fmla="*/ 485775 w 1657350"/>
                  <a:gd name="connsiteY46" fmla="*/ 2003426 h 3921126"/>
                  <a:gd name="connsiteX47" fmla="*/ 492125 w 1657350"/>
                  <a:gd name="connsiteY47" fmla="*/ 1927226 h 3921126"/>
                  <a:gd name="connsiteX48" fmla="*/ 44450 w 1657350"/>
                  <a:gd name="connsiteY48" fmla="*/ 2003426 h 3921126"/>
                  <a:gd name="connsiteX49" fmla="*/ 476250 w 1657350"/>
                  <a:gd name="connsiteY49" fmla="*/ 1927226 h 3921126"/>
                  <a:gd name="connsiteX50" fmla="*/ 485775 w 1657350"/>
                  <a:gd name="connsiteY50" fmla="*/ 1876426 h 3921126"/>
                  <a:gd name="connsiteX51" fmla="*/ 444500 w 1657350"/>
                  <a:gd name="connsiteY51" fmla="*/ 1876426 h 3921126"/>
                  <a:gd name="connsiteX52" fmla="*/ 450850 w 1657350"/>
                  <a:gd name="connsiteY52" fmla="*/ 1809751 h 3921126"/>
                  <a:gd name="connsiteX53" fmla="*/ 111125 w 1657350"/>
                  <a:gd name="connsiteY53" fmla="*/ 1847851 h 3921126"/>
                  <a:gd name="connsiteX54" fmla="*/ 431800 w 1657350"/>
                  <a:gd name="connsiteY54" fmla="*/ 1809751 h 3921126"/>
                  <a:gd name="connsiteX55" fmla="*/ 431800 w 1657350"/>
                  <a:gd name="connsiteY55" fmla="*/ 1771651 h 3921126"/>
                  <a:gd name="connsiteX56" fmla="*/ 0 w 1657350"/>
                  <a:gd name="connsiteY56" fmla="*/ 1812926 h 3921126"/>
                  <a:gd name="connsiteX57" fmla="*/ 422275 w 1657350"/>
                  <a:gd name="connsiteY57" fmla="*/ 1768476 h 3921126"/>
                  <a:gd name="connsiteX58" fmla="*/ 422275 w 1657350"/>
                  <a:gd name="connsiteY58" fmla="*/ 1628776 h 3921126"/>
                  <a:gd name="connsiteX59" fmla="*/ 22225 w 1657350"/>
                  <a:gd name="connsiteY59" fmla="*/ 1698626 h 3921126"/>
                  <a:gd name="connsiteX60" fmla="*/ 396875 w 1657350"/>
                  <a:gd name="connsiteY60" fmla="*/ 1619251 h 3921126"/>
                  <a:gd name="connsiteX61" fmla="*/ 406400 w 1657350"/>
                  <a:gd name="connsiteY61" fmla="*/ 1447801 h 3921126"/>
                  <a:gd name="connsiteX62" fmla="*/ 390525 w 1657350"/>
                  <a:gd name="connsiteY62" fmla="*/ 1450976 h 3921126"/>
                  <a:gd name="connsiteX63" fmla="*/ 393700 w 1657350"/>
                  <a:gd name="connsiteY63" fmla="*/ 1317626 h 3921126"/>
                  <a:gd name="connsiteX64" fmla="*/ 336550 w 1657350"/>
                  <a:gd name="connsiteY64" fmla="*/ 1314451 h 3921126"/>
                  <a:gd name="connsiteX65" fmla="*/ 346075 w 1657350"/>
                  <a:gd name="connsiteY65" fmla="*/ 1133476 h 3921126"/>
                  <a:gd name="connsiteX66" fmla="*/ 317500 w 1657350"/>
                  <a:gd name="connsiteY66" fmla="*/ 1127126 h 3921126"/>
                  <a:gd name="connsiteX67" fmla="*/ 320675 w 1657350"/>
                  <a:gd name="connsiteY67" fmla="*/ 1050926 h 3921126"/>
                  <a:gd name="connsiteX68" fmla="*/ 307975 w 1657350"/>
                  <a:gd name="connsiteY68" fmla="*/ 1054101 h 3921126"/>
                  <a:gd name="connsiteX69" fmla="*/ 317500 w 1657350"/>
                  <a:gd name="connsiteY69" fmla="*/ 873126 h 3921126"/>
                  <a:gd name="connsiteX70" fmla="*/ 273050 w 1657350"/>
                  <a:gd name="connsiteY70" fmla="*/ 879476 h 3921126"/>
                  <a:gd name="connsiteX71" fmla="*/ 276225 w 1657350"/>
                  <a:gd name="connsiteY71" fmla="*/ 781051 h 3921126"/>
                  <a:gd name="connsiteX72" fmla="*/ 241300 w 1657350"/>
                  <a:gd name="connsiteY72" fmla="*/ 777876 h 3921126"/>
                  <a:gd name="connsiteX73" fmla="*/ 241300 w 1657350"/>
                  <a:gd name="connsiteY73" fmla="*/ 676276 h 3921126"/>
                  <a:gd name="connsiteX74" fmla="*/ 222250 w 1657350"/>
                  <a:gd name="connsiteY74" fmla="*/ 571501 h 3921126"/>
                  <a:gd name="connsiteX75" fmla="*/ 212725 w 1657350"/>
                  <a:gd name="connsiteY75" fmla="*/ 479426 h 3921126"/>
                  <a:gd name="connsiteX76" fmla="*/ 177800 w 1657350"/>
                  <a:gd name="connsiteY76" fmla="*/ 346076 h 3921126"/>
                  <a:gd name="connsiteX77" fmla="*/ 142875 w 1657350"/>
                  <a:gd name="connsiteY77" fmla="*/ 266701 h 3921126"/>
                  <a:gd name="connsiteX78" fmla="*/ 127000 w 1657350"/>
                  <a:gd name="connsiteY78" fmla="*/ 165101 h 3921126"/>
                  <a:gd name="connsiteX79" fmla="*/ 120650 w 1657350"/>
                  <a:gd name="connsiteY79" fmla="*/ 82551 h 3921126"/>
                  <a:gd name="connsiteX80" fmla="*/ 82550 w 1657350"/>
                  <a:gd name="connsiteY80" fmla="*/ 60326 h 3921126"/>
                  <a:gd name="connsiteX81" fmla="*/ 76200 w 1657350"/>
                  <a:gd name="connsiteY81" fmla="*/ 0 h 3921126"/>
                  <a:gd name="connsiteX0" fmla="*/ 1654175 w 1657350"/>
                  <a:gd name="connsiteY0" fmla="*/ 3921126 h 3921126"/>
                  <a:gd name="connsiteX1" fmla="*/ 1657350 w 1657350"/>
                  <a:gd name="connsiteY1" fmla="*/ 3556001 h 3921126"/>
                  <a:gd name="connsiteX2" fmla="*/ 1444625 w 1657350"/>
                  <a:gd name="connsiteY2" fmla="*/ 3556001 h 3921126"/>
                  <a:gd name="connsiteX3" fmla="*/ 1447800 w 1657350"/>
                  <a:gd name="connsiteY3" fmla="*/ 3435351 h 3921126"/>
                  <a:gd name="connsiteX4" fmla="*/ 1384300 w 1657350"/>
                  <a:gd name="connsiteY4" fmla="*/ 3435351 h 3921126"/>
                  <a:gd name="connsiteX5" fmla="*/ 1387475 w 1657350"/>
                  <a:gd name="connsiteY5" fmla="*/ 3321051 h 3921126"/>
                  <a:gd name="connsiteX6" fmla="*/ 1168400 w 1657350"/>
                  <a:gd name="connsiteY6" fmla="*/ 3324226 h 3921126"/>
                  <a:gd name="connsiteX7" fmla="*/ 1171575 w 1657350"/>
                  <a:gd name="connsiteY7" fmla="*/ 3228976 h 3921126"/>
                  <a:gd name="connsiteX8" fmla="*/ 1038225 w 1657350"/>
                  <a:gd name="connsiteY8" fmla="*/ 3228976 h 3921126"/>
                  <a:gd name="connsiteX9" fmla="*/ 1038225 w 1657350"/>
                  <a:gd name="connsiteY9" fmla="*/ 3143251 h 3921126"/>
                  <a:gd name="connsiteX10" fmla="*/ 911225 w 1657350"/>
                  <a:gd name="connsiteY10" fmla="*/ 3140076 h 3921126"/>
                  <a:gd name="connsiteX11" fmla="*/ 914400 w 1657350"/>
                  <a:gd name="connsiteY11" fmla="*/ 3067051 h 3921126"/>
                  <a:gd name="connsiteX12" fmla="*/ 863600 w 1657350"/>
                  <a:gd name="connsiteY12" fmla="*/ 3067051 h 3921126"/>
                  <a:gd name="connsiteX13" fmla="*/ 866775 w 1657350"/>
                  <a:gd name="connsiteY13" fmla="*/ 2990851 h 3921126"/>
                  <a:gd name="connsiteX14" fmla="*/ 809625 w 1657350"/>
                  <a:gd name="connsiteY14" fmla="*/ 2990851 h 3921126"/>
                  <a:gd name="connsiteX15" fmla="*/ 812800 w 1657350"/>
                  <a:gd name="connsiteY15" fmla="*/ 2908301 h 3921126"/>
                  <a:gd name="connsiteX16" fmla="*/ 768350 w 1657350"/>
                  <a:gd name="connsiteY16" fmla="*/ 2908301 h 3921126"/>
                  <a:gd name="connsiteX17" fmla="*/ 774700 w 1657350"/>
                  <a:gd name="connsiteY17" fmla="*/ 2841626 h 3921126"/>
                  <a:gd name="connsiteX18" fmla="*/ 555625 w 1657350"/>
                  <a:gd name="connsiteY18" fmla="*/ 2867026 h 3921126"/>
                  <a:gd name="connsiteX19" fmla="*/ 762000 w 1657350"/>
                  <a:gd name="connsiteY19" fmla="*/ 2841626 h 3921126"/>
                  <a:gd name="connsiteX20" fmla="*/ 765175 w 1657350"/>
                  <a:gd name="connsiteY20" fmla="*/ 2692401 h 3921126"/>
                  <a:gd name="connsiteX21" fmla="*/ 682625 w 1657350"/>
                  <a:gd name="connsiteY21" fmla="*/ 2689226 h 3921126"/>
                  <a:gd name="connsiteX22" fmla="*/ 688975 w 1657350"/>
                  <a:gd name="connsiteY22" fmla="*/ 2619376 h 3921126"/>
                  <a:gd name="connsiteX23" fmla="*/ 641350 w 1657350"/>
                  <a:gd name="connsiteY23" fmla="*/ 2616201 h 3921126"/>
                  <a:gd name="connsiteX24" fmla="*/ 650875 w 1657350"/>
                  <a:gd name="connsiteY24" fmla="*/ 2479676 h 3921126"/>
                  <a:gd name="connsiteX25" fmla="*/ 622300 w 1657350"/>
                  <a:gd name="connsiteY25" fmla="*/ 2476501 h 3921126"/>
                  <a:gd name="connsiteX26" fmla="*/ 625475 w 1657350"/>
                  <a:gd name="connsiteY26" fmla="*/ 2336801 h 3921126"/>
                  <a:gd name="connsiteX27" fmla="*/ 625475 w 1657350"/>
                  <a:gd name="connsiteY27" fmla="*/ 2336801 h 3921126"/>
                  <a:gd name="connsiteX28" fmla="*/ 625475 w 1657350"/>
                  <a:gd name="connsiteY28" fmla="*/ 2336801 h 3921126"/>
                  <a:gd name="connsiteX29" fmla="*/ 225425 w 1657350"/>
                  <a:gd name="connsiteY29" fmla="*/ 2457451 h 3921126"/>
                  <a:gd name="connsiteX30" fmla="*/ 603250 w 1657350"/>
                  <a:gd name="connsiteY30" fmla="*/ 2339976 h 3921126"/>
                  <a:gd name="connsiteX31" fmla="*/ 606425 w 1657350"/>
                  <a:gd name="connsiteY31" fmla="*/ 2270126 h 3921126"/>
                  <a:gd name="connsiteX32" fmla="*/ 215900 w 1657350"/>
                  <a:gd name="connsiteY32" fmla="*/ 2327276 h 3921126"/>
                  <a:gd name="connsiteX33" fmla="*/ 593725 w 1657350"/>
                  <a:gd name="connsiteY33" fmla="*/ 2270126 h 3921126"/>
                  <a:gd name="connsiteX34" fmla="*/ 593725 w 1657350"/>
                  <a:gd name="connsiteY34" fmla="*/ 2206626 h 3921126"/>
                  <a:gd name="connsiteX35" fmla="*/ 244475 w 1657350"/>
                  <a:gd name="connsiteY35" fmla="*/ 2228851 h 3921126"/>
                  <a:gd name="connsiteX36" fmla="*/ 587375 w 1657350"/>
                  <a:gd name="connsiteY36" fmla="*/ 2203451 h 3921126"/>
                  <a:gd name="connsiteX37" fmla="*/ 587375 w 1657350"/>
                  <a:gd name="connsiteY37" fmla="*/ 2203451 h 3921126"/>
                  <a:gd name="connsiteX38" fmla="*/ 587375 w 1657350"/>
                  <a:gd name="connsiteY38" fmla="*/ 2203451 h 3921126"/>
                  <a:gd name="connsiteX39" fmla="*/ 765175 w 1657350"/>
                  <a:gd name="connsiteY39" fmla="*/ 2174876 h 3921126"/>
                  <a:gd name="connsiteX40" fmla="*/ 590550 w 1657350"/>
                  <a:gd name="connsiteY40" fmla="*/ 2184401 h 3921126"/>
                  <a:gd name="connsiteX41" fmla="*/ 254000 w 1657350"/>
                  <a:gd name="connsiteY41" fmla="*/ 2209801 h 3921126"/>
                  <a:gd name="connsiteX42" fmla="*/ 574675 w 1657350"/>
                  <a:gd name="connsiteY42" fmla="*/ 2184401 h 3921126"/>
                  <a:gd name="connsiteX43" fmla="*/ 577850 w 1657350"/>
                  <a:gd name="connsiteY43" fmla="*/ 2085976 h 3921126"/>
                  <a:gd name="connsiteX44" fmla="*/ 539750 w 1657350"/>
                  <a:gd name="connsiteY44" fmla="*/ 2079626 h 3921126"/>
                  <a:gd name="connsiteX45" fmla="*/ 546100 w 1657350"/>
                  <a:gd name="connsiteY45" fmla="*/ 2009776 h 3921126"/>
                  <a:gd name="connsiteX46" fmla="*/ 485775 w 1657350"/>
                  <a:gd name="connsiteY46" fmla="*/ 2003426 h 3921126"/>
                  <a:gd name="connsiteX47" fmla="*/ 492125 w 1657350"/>
                  <a:gd name="connsiteY47" fmla="*/ 1927226 h 3921126"/>
                  <a:gd name="connsiteX48" fmla="*/ 44450 w 1657350"/>
                  <a:gd name="connsiteY48" fmla="*/ 2003426 h 3921126"/>
                  <a:gd name="connsiteX49" fmla="*/ 476250 w 1657350"/>
                  <a:gd name="connsiteY49" fmla="*/ 1927226 h 3921126"/>
                  <a:gd name="connsiteX50" fmla="*/ 485775 w 1657350"/>
                  <a:gd name="connsiteY50" fmla="*/ 1876426 h 3921126"/>
                  <a:gd name="connsiteX51" fmla="*/ 444500 w 1657350"/>
                  <a:gd name="connsiteY51" fmla="*/ 1876426 h 3921126"/>
                  <a:gd name="connsiteX52" fmla="*/ 450850 w 1657350"/>
                  <a:gd name="connsiteY52" fmla="*/ 1809751 h 3921126"/>
                  <a:gd name="connsiteX53" fmla="*/ 111125 w 1657350"/>
                  <a:gd name="connsiteY53" fmla="*/ 1847851 h 3921126"/>
                  <a:gd name="connsiteX54" fmla="*/ 431800 w 1657350"/>
                  <a:gd name="connsiteY54" fmla="*/ 1809751 h 3921126"/>
                  <a:gd name="connsiteX55" fmla="*/ 431800 w 1657350"/>
                  <a:gd name="connsiteY55" fmla="*/ 1771651 h 3921126"/>
                  <a:gd name="connsiteX56" fmla="*/ 0 w 1657350"/>
                  <a:gd name="connsiteY56" fmla="*/ 1812926 h 3921126"/>
                  <a:gd name="connsiteX57" fmla="*/ 422275 w 1657350"/>
                  <a:gd name="connsiteY57" fmla="*/ 1768476 h 3921126"/>
                  <a:gd name="connsiteX58" fmla="*/ 422275 w 1657350"/>
                  <a:gd name="connsiteY58" fmla="*/ 1628776 h 3921126"/>
                  <a:gd name="connsiteX59" fmla="*/ 396875 w 1657350"/>
                  <a:gd name="connsiteY59" fmla="*/ 1619251 h 3921126"/>
                  <a:gd name="connsiteX60" fmla="*/ 406400 w 1657350"/>
                  <a:gd name="connsiteY60" fmla="*/ 1447801 h 3921126"/>
                  <a:gd name="connsiteX61" fmla="*/ 390525 w 1657350"/>
                  <a:gd name="connsiteY61" fmla="*/ 1450976 h 3921126"/>
                  <a:gd name="connsiteX62" fmla="*/ 393700 w 1657350"/>
                  <a:gd name="connsiteY62" fmla="*/ 1317626 h 3921126"/>
                  <a:gd name="connsiteX63" fmla="*/ 336550 w 1657350"/>
                  <a:gd name="connsiteY63" fmla="*/ 1314451 h 3921126"/>
                  <a:gd name="connsiteX64" fmla="*/ 346075 w 1657350"/>
                  <a:gd name="connsiteY64" fmla="*/ 1133476 h 3921126"/>
                  <a:gd name="connsiteX65" fmla="*/ 317500 w 1657350"/>
                  <a:gd name="connsiteY65" fmla="*/ 1127126 h 3921126"/>
                  <a:gd name="connsiteX66" fmla="*/ 320675 w 1657350"/>
                  <a:gd name="connsiteY66" fmla="*/ 1050926 h 3921126"/>
                  <a:gd name="connsiteX67" fmla="*/ 307975 w 1657350"/>
                  <a:gd name="connsiteY67" fmla="*/ 1054101 h 3921126"/>
                  <a:gd name="connsiteX68" fmla="*/ 317500 w 1657350"/>
                  <a:gd name="connsiteY68" fmla="*/ 873126 h 3921126"/>
                  <a:gd name="connsiteX69" fmla="*/ 273050 w 1657350"/>
                  <a:gd name="connsiteY69" fmla="*/ 879476 h 3921126"/>
                  <a:gd name="connsiteX70" fmla="*/ 276225 w 1657350"/>
                  <a:gd name="connsiteY70" fmla="*/ 781051 h 3921126"/>
                  <a:gd name="connsiteX71" fmla="*/ 241300 w 1657350"/>
                  <a:gd name="connsiteY71" fmla="*/ 777876 h 3921126"/>
                  <a:gd name="connsiteX72" fmla="*/ 241300 w 1657350"/>
                  <a:gd name="connsiteY72" fmla="*/ 676276 h 3921126"/>
                  <a:gd name="connsiteX73" fmla="*/ 222250 w 1657350"/>
                  <a:gd name="connsiteY73" fmla="*/ 571501 h 3921126"/>
                  <a:gd name="connsiteX74" fmla="*/ 212725 w 1657350"/>
                  <a:gd name="connsiteY74" fmla="*/ 479426 h 3921126"/>
                  <a:gd name="connsiteX75" fmla="*/ 177800 w 1657350"/>
                  <a:gd name="connsiteY75" fmla="*/ 346076 h 3921126"/>
                  <a:gd name="connsiteX76" fmla="*/ 142875 w 1657350"/>
                  <a:gd name="connsiteY76" fmla="*/ 266701 h 3921126"/>
                  <a:gd name="connsiteX77" fmla="*/ 127000 w 1657350"/>
                  <a:gd name="connsiteY77" fmla="*/ 165101 h 3921126"/>
                  <a:gd name="connsiteX78" fmla="*/ 120650 w 1657350"/>
                  <a:gd name="connsiteY78" fmla="*/ 82551 h 3921126"/>
                  <a:gd name="connsiteX79" fmla="*/ 82550 w 1657350"/>
                  <a:gd name="connsiteY79" fmla="*/ 60326 h 3921126"/>
                  <a:gd name="connsiteX80" fmla="*/ 76200 w 1657350"/>
                  <a:gd name="connsiteY80" fmla="*/ 0 h 3921126"/>
                  <a:gd name="connsiteX0" fmla="*/ 1609725 w 1612900"/>
                  <a:gd name="connsiteY0" fmla="*/ 3921126 h 3921126"/>
                  <a:gd name="connsiteX1" fmla="*/ 1612900 w 1612900"/>
                  <a:gd name="connsiteY1" fmla="*/ 3556001 h 3921126"/>
                  <a:gd name="connsiteX2" fmla="*/ 1400175 w 1612900"/>
                  <a:gd name="connsiteY2" fmla="*/ 3556001 h 3921126"/>
                  <a:gd name="connsiteX3" fmla="*/ 1403350 w 1612900"/>
                  <a:gd name="connsiteY3" fmla="*/ 3435351 h 3921126"/>
                  <a:gd name="connsiteX4" fmla="*/ 1339850 w 1612900"/>
                  <a:gd name="connsiteY4" fmla="*/ 3435351 h 3921126"/>
                  <a:gd name="connsiteX5" fmla="*/ 1343025 w 1612900"/>
                  <a:gd name="connsiteY5" fmla="*/ 3321051 h 3921126"/>
                  <a:gd name="connsiteX6" fmla="*/ 1123950 w 1612900"/>
                  <a:gd name="connsiteY6" fmla="*/ 3324226 h 3921126"/>
                  <a:gd name="connsiteX7" fmla="*/ 1127125 w 1612900"/>
                  <a:gd name="connsiteY7" fmla="*/ 3228976 h 3921126"/>
                  <a:gd name="connsiteX8" fmla="*/ 993775 w 1612900"/>
                  <a:gd name="connsiteY8" fmla="*/ 3228976 h 3921126"/>
                  <a:gd name="connsiteX9" fmla="*/ 993775 w 1612900"/>
                  <a:gd name="connsiteY9" fmla="*/ 3143251 h 3921126"/>
                  <a:gd name="connsiteX10" fmla="*/ 866775 w 1612900"/>
                  <a:gd name="connsiteY10" fmla="*/ 3140076 h 3921126"/>
                  <a:gd name="connsiteX11" fmla="*/ 869950 w 1612900"/>
                  <a:gd name="connsiteY11" fmla="*/ 3067051 h 3921126"/>
                  <a:gd name="connsiteX12" fmla="*/ 819150 w 1612900"/>
                  <a:gd name="connsiteY12" fmla="*/ 3067051 h 3921126"/>
                  <a:gd name="connsiteX13" fmla="*/ 822325 w 1612900"/>
                  <a:gd name="connsiteY13" fmla="*/ 2990851 h 3921126"/>
                  <a:gd name="connsiteX14" fmla="*/ 765175 w 1612900"/>
                  <a:gd name="connsiteY14" fmla="*/ 2990851 h 3921126"/>
                  <a:gd name="connsiteX15" fmla="*/ 768350 w 1612900"/>
                  <a:gd name="connsiteY15" fmla="*/ 2908301 h 3921126"/>
                  <a:gd name="connsiteX16" fmla="*/ 723900 w 1612900"/>
                  <a:gd name="connsiteY16" fmla="*/ 2908301 h 3921126"/>
                  <a:gd name="connsiteX17" fmla="*/ 730250 w 1612900"/>
                  <a:gd name="connsiteY17" fmla="*/ 2841626 h 3921126"/>
                  <a:gd name="connsiteX18" fmla="*/ 511175 w 1612900"/>
                  <a:gd name="connsiteY18" fmla="*/ 2867026 h 3921126"/>
                  <a:gd name="connsiteX19" fmla="*/ 717550 w 1612900"/>
                  <a:gd name="connsiteY19" fmla="*/ 2841626 h 3921126"/>
                  <a:gd name="connsiteX20" fmla="*/ 720725 w 1612900"/>
                  <a:gd name="connsiteY20" fmla="*/ 2692401 h 3921126"/>
                  <a:gd name="connsiteX21" fmla="*/ 638175 w 1612900"/>
                  <a:gd name="connsiteY21" fmla="*/ 2689226 h 3921126"/>
                  <a:gd name="connsiteX22" fmla="*/ 644525 w 1612900"/>
                  <a:gd name="connsiteY22" fmla="*/ 2619376 h 3921126"/>
                  <a:gd name="connsiteX23" fmla="*/ 596900 w 1612900"/>
                  <a:gd name="connsiteY23" fmla="*/ 2616201 h 3921126"/>
                  <a:gd name="connsiteX24" fmla="*/ 606425 w 1612900"/>
                  <a:gd name="connsiteY24" fmla="*/ 2479676 h 3921126"/>
                  <a:gd name="connsiteX25" fmla="*/ 577850 w 1612900"/>
                  <a:gd name="connsiteY25" fmla="*/ 2476501 h 3921126"/>
                  <a:gd name="connsiteX26" fmla="*/ 581025 w 1612900"/>
                  <a:gd name="connsiteY26" fmla="*/ 2336801 h 3921126"/>
                  <a:gd name="connsiteX27" fmla="*/ 581025 w 1612900"/>
                  <a:gd name="connsiteY27" fmla="*/ 2336801 h 3921126"/>
                  <a:gd name="connsiteX28" fmla="*/ 581025 w 1612900"/>
                  <a:gd name="connsiteY28" fmla="*/ 2336801 h 3921126"/>
                  <a:gd name="connsiteX29" fmla="*/ 180975 w 1612900"/>
                  <a:gd name="connsiteY29" fmla="*/ 2457451 h 3921126"/>
                  <a:gd name="connsiteX30" fmla="*/ 558800 w 1612900"/>
                  <a:gd name="connsiteY30" fmla="*/ 2339976 h 3921126"/>
                  <a:gd name="connsiteX31" fmla="*/ 561975 w 1612900"/>
                  <a:gd name="connsiteY31" fmla="*/ 2270126 h 3921126"/>
                  <a:gd name="connsiteX32" fmla="*/ 171450 w 1612900"/>
                  <a:gd name="connsiteY32" fmla="*/ 2327276 h 3921126"/>
                  <a:gd name="connsiteX33" fmla="*/ 549275 w 1612900"/>
                  <a:gd name="connsiteY33" fmla="*/ 2270126 h 3921126"/>
                  <a:gd name="connsiteX34" fmla="*/ 549275 w 1612900"/>
                  <a:gd name="connsiteY34" fmla="*/ 2206626 h 3921126"/>
                  <a:gd name="connsiteX35" fmla="*/ 200025 w 1612900"/>
                  <a:gd name="connsiteY35" fmla="*/ 2228851 h 3921126"/>
                  <a:gd name="connsiteX36" fmla="*/ 542925 w 1612900"/>
                  <a:gd name="connsiteY36" fmla="*/ 2203451 h 3921126"/>
                  <a:gd name="connsiteX37" fmla="*/ 542925 w 1612900"/>
                  <a:gd name="connsiteY37" fmla="*/ 2203451 h 3921126"/>
                  <a:gd name="connsiteX38" fmla="*/ 542925 w 1612900"/>
                  <a:gd name="connsiteY38" fmla="*/ 2203451 h 3921126"/>
                  <a:gd name="connsiteX39" fmla="*/ 720725 w 1612900"/>
                  <a:gd name="connsiteY39" fmla="*/ 2174876 h 3921126"/>
                  <a:gd name="connsiteX40" fmla="*/ 546100 w 1612900"/>
                  <a:gd name="connsiteY40" fmla="*/ 2184401 h 3921126"/>
                  <a:gd name="connsiteX41" fmla="*/ 209550 w 1612900"/>
                  <a:gd name="connsiteY41" fmla="*/ 2209801 h 3921126"/>
                  <a:gd name="connsiteX42" fmla="*/ 530225 w 1612900"/>
                  <a:gd name="connsiteY42" fmla="*/ 2184401 h 3921126"/>
                  <a:gd name="connsiteX43" fmla="*/ 533400 w 1612900"/>
                  <a:gd name="connsiteY43" fmla="*/ 2085976 h 3921126"/>
                  <a:gd name="connsiteX44" fmla="*/ 495300 w 1612900"/>
                  <a:gd name="connsiteY44" fmla="*/ 2079626 h 3921126"/>
                  <a:gd name="connsiteX45" fmla="*/ 501650 w 1612900"/>
                  <a:gd name="connsiteY45" fmla="*/ 2009776 h 3921126"/>
                  <a:gd name="connsiteX46" fmla="*/ 441325 w 1612900"/>
                  <a:gd name="connsiteY46" fmla="*/ 2003426 h 3921126"/>
                  <a:gd name="connsiteX47" fmla="*/ 447675 w 1612900"/>
                  <a:gd name="connsiteY47" fmla="*/ 1927226 h 3921126"/>
                  <a:gd name="connsiteX48" fmla="*/ 0 w 1612900"/>
                  <a:gd name="connsiteY48" fmla="*/ 2003426 h 3921126"/>
                  <a:gd name="connsiteX49" fmla="*/ 431800 w 1612900"/>
                  <a:gd name="connsiteY49" fmla="*/ 1927226 h 3921126"/>
                  <a:gd name="connsiteX50" fmla="*/ 441325 w 1612900"/>
                  <a:gd name="connsiteY50" fmla="*/ 1876426 h 3921126"/>
                  <a:gd name="connsiteX51" fmla="*/ 400050 w 1612900"/>
                  <a:gd name="connsiteY51" fmla="*/ 1876426 h 3921126"/>
                  <a:gd name="connsiteX52" fmla="*/ 406400 w 1612900"/>
                  <a:gd name="connsiteY52" fmla="*/ 1809751 h 3921126"/>
                  <a:gd name="connsiteX53" fmla="*/ 66675 w 1612900"/>
                  <a:gd name="connsiteY53" fmla="*/ 1847851 h 3921126"/>
                  <a:gd name="connsiteX54" fmla="*/ 387350 w 1612900"/>
                  <a:gd name="connsiteY54" fmla="*/ 1809751 h 3921126"/>
                  <a:gd name="connsiteX55" fmla="*/ 387350 w 1612900"/>
                  <a:gd name="connsiteY55" fmla="*/ 1771651 h 3921126"/>
                  <a:gd name="connsiteX56" fmla="*/ 377825 w 1612900"/>
                  <a:gd name="connsiteY56" fmla="*/ 1768476 h 3921126"/>
                  <a:gd name="connsiteX57" fmla="*/ 377825 w 1612900"/>
                  <a:gd name="connsiteY57" fmla="*/ 1628776 h 3921126"/>
                  <a:gd name="connsiteX58" fmla="*/ 352425 w 1612900"/>
                  <a:gd name="connsiteY58" fmla="*/ 1619251 h 3921126"/>
                  <a:gd name="connsiteX59" fmla="*/ 361950 w 1612900"/>
                  <a:gd name="connsiteY59" fmla="*/ 1447801 h 3921126"/>
                  <a:gd name="connsiteX60" fmla="*/ 346075 w 1612900"/>
                  <a:gd name="connsiteY60" fmla="*/ 1450976 h 3921126"/>
                  <a:gd name="connsiteX61" fmla="*/ 349250 w 1612900"/>
                  <a:gd name="connsiteY61" fmla="*/ 1317626 h 3921126"/>
                  <a:gd name="connsiteX62" fmla="*/ 292100 w 1612900"/>
                  <a:gd name="connsiteY62" fmla="*/ 1314451 h 3921126"/>
                  <a:gd name="connsiteX63" fmla="*/ 301625 w 1612900"/>
                  <a:gd name="connsiteY63" fmla="*/ 1133476 h 3921126"/>
                  <a:gd name="connsiteX64" fmla="*/ 273050 w 1612900"/>
                  <a:gd name="connsiteY64" fmla="*/ 1127126 h 3921126"/>
                  <a:gd name="connsiteX65" fmla="*/ 276225 w 1612900"/>
                  <a:gd name="connsiteY65" fmla="*/ 1050926 h 3921126"/>
                  <a:gd name="connsiteX66" fmla="*/ 263525 w 1612900"/>
                  <a:gd name="connsiteY66" fmla="*/ 1054101 h 3921126"/>
                  <a:gd name="connsiteX67" fmla="*/ 273050 w 1612900"/>
                  <a:gd name="connsiteY67" fmla="*/ 873126 h 3921126"/>
                  <a:gd name="connsiteX68" fmla="*/ 228600 w 1612900"/>
                  <a:gd name="connsiteY68" fmla="*/ 879476 h 3921126"/>
                  <a:gd name="connsiteX69" fmla="*/ 231775 w 1612900"/>
                  <a:gd name="connsiteY69" fmla="*/ 781051 h 3921126"/>
                  <a:gd name="connsiteX70" fmla="*/ 196850 w 1612900"/>
                  <a:gd name="connsiteY70" fmla="*/ 777876 h 3921126"/>
                  <a:gd name="connsiteX71" fmla="*/ 196850 w 1612900"/>
                  <a:gd name="connsiteY71" fmla="*/ 676276 h 3921126"/>
                  <a:gd name="connsiteX72" fmla="*/ 177800 w 1612900"/>
                  <a:gd name="connsiteY72" fmla="*/ 571501 h 3921126"/>
                  <a:gd name="connsiteX73" fmla="*/ 168275 w 1612900"/>
                  <a:gd name="connsiteY73" fmla="*/ 479426 h 3921126"/>
                  <a:gd name="connsiteX74" fmla="*/ 133350 w 1612900"/>
                  <a:gd name="connsiteY74" fmla="*/ 346076 h 3921126"/>
                  <a:gd name="connsiteX75" fmla="*/ 98425 w 1612900"/>
                  <a:gd name="connsiteY75" fmla="*/ 266701 h 3921126"/>
                  <a:gd name="connsiteX76" fmla="*/ 82550 w 1612900"/>
                  <a:gd name="connsiteY76" fmla="*/ 165101 h 3921126"/>
                  <a:gd name="connsiteX77" fmla="*/ 76200 w 1612900"/>
                  <a:gd name="connsiteY77" fmla="*/ 82551 h 3921126"/>
                  <a:gd name="connsiteX78" fmla="*/ 38100 w 1612900"/>
                  <a:gd name="connsiteY78" fmla="*/ 60326 h 3921126"/>
                  <a:gd name="connsiteX79" fmla="*/ 31750 w 1612900"/>
                  <a:gd name="connsiteY79" fmla="*/ 0 h 3921126"/>
                  <a:gd name="connsiteX0" fmla="*/ 1609725 w 1612900"/>
                  <a:gd name="connsiteY0" fmla="*/ 3921126 h 3921126"/>
                  <a:gd name="connsiteX1" fmla="*/ 1612900 w 1612900"/>
                  <a:gd name="connsiteY1" fmla="*/ 3556001 h 3921126"/>
                  <a:gd name="connsiteX2" fmla="*/ 1400175 w 1612900"/>
                  <a:gd name="connsiteY2" fmla="*/ 3556001 h 3921126"/>
                  <a:gd name="connsiteX3" fmla="*/ 1403350 w 1612900"/>
                  <a:gd name="connsiteY3" fmla="*/ 3435351 h 3921126"/>
                  <a:gd name="connsiteX4" fmla="*/ 1339850 w 1612900"/>
                  <a:gd name="connsiteY4" fmla="*/ 3435351 h 3921126"/>
                  <a:gd name="connsiteX5" fmla="*/ 1343025 w 1612900"/>
                  <a:gd name="connsiteY5" fmla="*/ 3321051 h 3921126"/>
                  <a:gd name="connsiteX6" fmla="*/ 1123950 w 1612900"/>
                  <a:gd name="connsiteY6" fmla="*/ 3324226 h 3921126"/>
                  <a:gd name="connsiteX7" fmla="*/ 1127125 w 1612900"/>
                  <a:gd name="connsiteY7" fmla="*/ 3228976 h 3921126"/>
                  <a:gd name="connsiteX8" fmla="*/ 993775 w 1612900"/>
                  <a:gd name="connsiteY8" fmla="*/ 3228976 h 3921126"/>
                  <a:gd name="connsiteX9" fmla="*/ 993775 w 1612900"/>
                  <a:gd name="connsiteY9" fmla="*/ 3143251 h 3921126"/>
                  <a:gd name="connsiteX10" fmla="*/ 866775 w 1612900"/>
                  <a:gd name="connsiteY10" fmla="*/ 3140076 h 3921126"/>
                  <a:gd name="connsiteX11" fmla="*/ 869950 w 1612900"/>
                  <a:gd name="connsiteY11" fmla="*/ 3067051 h 3921126"/>
                  <a:gd name="connsiteX12" fmla="*/ 819150 w 1612900"/>
                  <a:gd name="connsiteY12" fmla="*/ 3067051 h 3921126"/>
                  <a:gd name="connsiteX13" fmla="*/ 822325 w 1612900"/>
                  <a:gd name="connsiteY13" fmla="*/ 2990851 h 3921126"/>
                  <a:gd name="connsiteX14" fmla="*/ 765175 w 1612900"/>
                  <a:gd name="connsiteY14" fmla="*/ 2990851 h 3921126"/>
                  <a:gd name="connsiteX15" fmla="*/ 768350 w 1612900"/>
                  <a:gd name="connsiteY15" fmla="*/ 2908301 h 3921126"/>
                  <a:gd name="connsiteX16" fmla="*/ 723900 w 1612900"/>
                  <a:gd name="connsiteY16" fmla="*/ 2908301 h 3921126"/>
                  <a:gd name="connsiteX17" fmla="*/ 730250 w 1612900"/>
                  <a:gd name="connsiteY17" fmla="*/ 2841626 h 3921126"/>
                  <a:gd name="connsiteX18" fmla="*/ 511175 w 1612900"/>
                  <a:gd name="connsiteY18" fmla="*/ 2867026 h 3921126"/>
                  <a:gd name="connsiteX19" fmla="*/ 717550 w 1612900"/>
                  <a:gd name="connsiteY19" fmla="*/ 2841626 h 3921126"/>
                  <a:gd name="connsiteX20" fmla="*/ 720725 w 1612900"/>
                  <a:gd name="connsiteY20" fmla="*/ 2692401 h 3921126"/>
                  <a:gd name="connsiteX21" fmla="*/ 638175 w 1612900"/>
                  <a:gd name="connsiteY21" fmla="*/ 2689226 h 3921126"/>
                  <a:gd name="connsiteX22" fmla="*/ 644525 w 1612900"/>
                  <a:gd name="connsiteY22" fmla="*/ 2619376 h 3921126"/>
                  <a:gd name="connsiteX23" fmla="*/ 596900 w 1612900"/>
                  <a:gd name="connsiteY23" fmla="*/ 2616201 h 3921126"/>
                  <a:gd name="connsiteX24" fmla="*/ 606425 w 1612900"/>
                  <a:gd name="connsiteY24" fmla="*/ 2479676 h 3921126"/>
                  <a:gd name="connsiteX25" fmla="*/ 577850 w 1612900"/>
                  <a:gd name="connsiteY25" fmla="*/ 2476501 h 3921126"/>
                  <a:gd name="connsiteX26" fmla="*/ 581025 w 1612900"/>
                  <a:gd name="connsiteY26" fmla="*/ 2336801 h 3921126"/>
                  <a:gd name="connsiteX27" fmla="*/ 581025 w 1612900"/>
                  <a:gd name="connsiteY27" fmla="*/ 2336801 h 3921126"/>
                  <a:gd name="connsiteX28" fmla="*/ 581025 w 1612900"/>
                  <a:gd name="connsiteY28" fmla="*/ 2336801 h 3921126"/>
                  <a:gd name="connsiteX29" fmla="*/ 180975 w 1612900"/>
                  <a:gd name="connsiteY29" fmla="*/ 2457451 h 3921126"/>
                  <a:gd name="connsiteX30" fmla="*/ 558800 w 1612900"/>
                  <a:gd name="connsiteY30" fmla="*/ 2339976 h 3921126"/>
                  <a:gd name="connsiteX31" fmla="*/ 561975 w 1612900"/>
                  <a:gd name="connsiteY31" fmla="*/ 2270126 h 3921126"/>
                  <a:gd name="connsiteX32" fmla="*/ 171450 w 1612900"/>
                  <a:gd name="connsiteY32" fmla="*/ 2327276 h 3921126"/>
                  <a:gd name="connsiteX33" fmla="*/ 549275 w 1612900"/>
                  <a:gd name="connsiteY33" fmla="*/ 2270126 h 3921126"/>
                  <a:gd name="connsiteX34" fmla="*/ 549275 w 1612900"/>
                  <a:gd name="connsiteY34" fmla="*/ 2206626 h 3921126"/>
                  <a:gd name="connsiteX35" fmla="*/ 200025 w 1612900"/>
                  <a:gd name="connsiteY35" fmla="*/ 2228851 h 3921126"/>
                  <a:gd name="connsiteX36" fmla="*/ 542925 w 1612900"/>
                  <a:gd name="connsiteY36" fmla="*/ 2203451 h 3921126"/>
                  <a:gd name="connsiteX37" fmla="*/ 542925 w 1612900"/>
                  <a:gd name="connsiteY37" fmla="*/ 2203451 h 3921126"/>
                  <a:gd name="connsiteX38" fmla="*/ 542925 w 1612900"/>
                  <a:gd name="connsiteY38" fmla="*/ 2203451 h 3921126"/>
                  <a:gd name="connsiteX39" fmla="*/ 720725 w 1612900"/>
                  <a:gd name="connsiteY39" fmla="*/ 2174876 h 3921126"/>
                  <a:gd name="connsiteX40" fmla="*/ 546100 w 1612900"/>
                  <a:gd name="connsiteY40" fmla="*/ 2184401 h 3921126"/>
                  <a:gd name="connsiteX41" fmla="*/ 209550 w 1612900"/>
                  <a:gd name="connsiteY41" fmla="*/ 2209801 h 3921126"/>
                  <a:gd name="connsiteX42" fmla="*/ 530225 w 1612900"/>
                  <a:gd name="connsiteY42" fmla="*/ 2184401 h 3921126"/>
                  <a:gd name="connsiteX43" fmla="*/ 533400 w 1612900"/>
                  <a:gd name="connsiteY43" fmla="*/ 2085976 h 3921126"/>
                  <a:gd name="connsiteX44" fmla="*/ 495300 w 1612900"/>
                  <a:gd name="connsiteY44" fmla="*/ 2079626 h 3921126"/>
                  <a:gd name="connsiteX45" fmla="*/ 501650 w 1612900"/>
                  <a:gd name="connsiteY45" fmla="*/ 2009776 h 3921126"/>
                  <a:gd name="connsiteX46" fmla="*/ 441325 w 1612900"/>
                  <a:gd name="connsiteY46" fmla="*/ 2003426 h 3921126"/>
                  <a:gd name="connsiteX47" fmla="*/ 447675 w 1612900"/>
                  <a:gd name="connsiteY47" fmla="*/ 1927226 h 3921126"/>
                  <a:gd name="connsiteX48" fmla="*/ 0 w 1612900"/>
                  <a:gd name="connsiteY48" fmla="*/ 2003426 h 3921126"/>
                  <a:gd name="connsiteX49" fmla="*/ 431800 w 1612900"/>
                  <a:gd name="connsiteY49" fmla="*/ 1927226 h 3921126"/>
                  <a:gd name="connsiteX50" fmla="*/ 441325 w 1612900"/>
                  <a:gd name="connsiteY50" fmla="*/ 1876426 h 3921126"/>
                  <a:gd name="connsiteX51" fmla="*/ 400050 w 1612900"/>
                  <a:gd name="connsiteY51" fmla="*/ 1876426 h 3921126"/>
                  <a:gd name="connsiteX52" fmla="*/ 406400 w 1612900"/>
                  <a:gd name="connsiteY52" fmla="*/ 1809751 h 3921126"/>
                  <a:gd name="connsiteX53" fmla="*/ 387350 w 1612900"/>
                  <a:gd name="connsiteY53" fmla="*/ 1809751 h 3921126"/>
                  <a:gd name="connsiteX54" fmla="*/ 387350 w 1612900"/>
                  <a:gd name="connsiteY54" fmla="*/ 1771651 h 3921126"/>
                  <a:gd name="connsiteX55" fmla="*/ 377825 w 1612900"/>
                  <a:gd name="connsiteY55" fmla="*/ 1768476 h 3921126"/>
                  <a:gd name="connsiteX56" fmla="*/ 377825 w 1612900"/>
                  <a:gd name="connsiteY56" fmla="*/ 1628776 h 3921126"/>
                  <a:gd name="connsiteX57" fmla="*/ 352425 w 1612900"/>
                  <a:gd name="connsiteY57" fmla="*/ 1619251 h 3921126"/>
                  <a:gd name="connsiteX58" fmla="*/ 361950 w 1612900"/>
                  <a:gd name="connsiteY58" fmla="*/ 1447801 h 3921126"/>
                  <a:gd name="connsiteX59" fmla="*/ 346075 w 1612900"/>
                  <a:gd name="connsiteY59" fmla="*/ 1450976 h 3921126"/>
                  <a:gd name="connsiteX60" fmla="*/ 349250 w 1612900"/>
                  <a:gd name="connsiteY60" fmla="*/ 1317626 h 3921126"/>
                  <a:gd name="connsiteX61" fmla="*/ 292100 w 1612900"/>
                  <a:gd name="connsiteY61" fmla="*/ 1314451 h 3921126"/>
                  <a:gd name="connsiteX62" fmla="*/ 301625 w 1612900"/>
                  <a:gd name="connsiteY62" fmla="*/ 1133476 h 3921126"/>
                  <a:gd name="connsiteX63" fmla="*/ 273050 w 1612900"/>
                  <a:gd name="connsiteY63" fmla="*/ 1127126 h 3921126"/>
                  <a:gd name="connsiteX64" fmla="*/ 276225 w 1612900"/>
                  <a:gd name="connsiteY64" fmla="*/ 1050926 h 3921126"/>
                  <a:gd name="connsiteX65" fmla="*/ 263525 w 1612900"/>
                  <a:gd name="connsiteY65" fmla="*/ 1054101 h 3921126"/>
                  <a:gd name="connsiteX66" fmla="*/ 273050 w 1612900"/>
                  <a:gd name="connsiteY66" fmla="*/ 873126 h 3921126"/>
                  <a:gd name="connsiteX67" fmla="*/ 228600 w 1612900"/>
                  <a:gd name="connsiteY67" fmla="*/ 879476 h 3921126"/>
                  <a:gd name="connsiteX68" fmla="*/ 231775 w 1612900"/>
                  <a:gd name="connsiteY68" fmla="*/ 781051 h 3921126"/>
                  <a:gd name="connsiteX69" fmla="*/ 196850 w 1612900"/>
                  <a:gd name="connsiteY69" fmla="*/ 777876 h 3921126"/>
                  <a:gd name="connsiteX70" fmla="*/ 196850 w 1612900"/>
                  <a:gd name="connsiteY70" fmla="*/ 676276 h 3921126"/>
                  <a:gd name="connsiteX71" fmla="*/ 177800 w 1612900"/>
                  <a:gd name="connsiteY71" fmla="*/ 571501 h 3921126"/>
                  <a:gd name="connsiteX72" fmla="*/ 168275 w 1612900"/>
                  <a:gd name="connsiteY72" fmla="*/ 479426 h 3921126"/>
                  <a:gd name="connsiteX73" fmla="*/ 133350 w 1612900"/>
                  <a:gd name="connsiteY73" fmla="*/ 346076 h 3921126"/>
                  <a:gd name="connsiteX74" fmla="*/ 98425 w 1612900"/>
                  <a:gd name="connsiteY74" fmla="*/ 266701 h 3921126"/>
                  <a:gd name="connsiteX75" fmla="*/ 82550 w 1612900"/>
                  <a:gd name="connsiteY75" fmla="*/ 165101 h 3921126"/>
                  <a:gd name="connsiteX76" fmla="*/ 76200 w 1612900"/>
                  <a:gd name="connsiteY76" fmla="*/ 82551 h 3921126"/>
                  <a:gd name="connsiteX77" fmla="*/ 38100 w 1612900"/>
                  <a:gd name="connsiteY77" fmla="*/ 60326 h 3921126"/>
                  <a:gd name="connsiteX78" fmla="*/ 31750 w 1612900"/>
                  <a:gd name="connsiteY78" fmla="*/ 0 h 3921126"/>
                  <a:gd name="connsiteX0" fmla="*/ 1577975 w 1581150"/>
                  <a:gd name="connsiteY0" fmla="*/ 3921126 h 3921126"/>
                  <a:gd name="connsiteX1" fmla="*/ 1581150 w 1581150"/>
                  <a:gd name="connsiteY1" fmla="*/ 3556001 h 3921126"/>
                  <a:gd name="connsiteX2" fmla="*/ 1368425 w 1581150"/>
                  <a:gd name="connsiteY2" fmla="*/ 3556001 h 3921126"/>
                  <a:gd name="connsiteX3" fmla="*/ 1371600 w 1581150"/>
                  <a:gd name="connsiteY3" fmla="*/ 3435351 h 3921126"/>
                  <a:gd name="connsiteX4" fmla="*/ 1308100 w 1581150"/>
                  <a:gd name="connsiteY4" fmla="*/ 3435351 h 3921126"/>
                  <a:gd name="connsiteX5" fmla="*/ 1311275 w 1581150"/>
                  <a:gd name="connsiteY5" fmla="*/ 3321051 h 3921126"/>
                  <a:gd name="connsiteX6" fmla="*/ 1092200 w 1581150"/>
                  <a:gd name="connsiteY6" fmla="*/ 3324226 h 3921126"/>
                  <a:gd name="connsiteX7" fmla="*/ 1095375 w 1581150"/>
                  <a:gd name="connsiteY7" fmla="*/ 3228976 h 3921126"/>
                  <a:gd name="connsiteX8" fmla="*/ 962025 w 1581150"/>
                  <a:gd name="connsiteY8" fmla="*/ 3228976 h 3921126"/>
                  <a:gd name="connsiteX9" fmla="*/ 962025 w 1581150"/>
                  <a:gd name="connsiteY9" fmla="*/ 3143251 h 3921126"/>
                  <a:gd name="connsiteX10" fmla="*/ 835025 w 1581150"/>
                  <a:gd name="connsiteY10" fmla="*/ 3140076 h 3921126"/>
                  <a:gd name="connsiteX11" fmla="*/ 838200 w 1581150"/>
                  <a:gd name="connsiteY11" fmla="*/ 3067051 h 3921126"/>
                  <a:gd name="connsiteX12" fmla="*/ 787400 w 1581150"/>
                  <a:gd name="connsiteY12" fmla="*/ 3067051 h 3921126"/>
                  <a:gd name="connsiteX13" fmla="*/ 790575 w 1581150"/>
                  <a:gd name="connsiteY13" fmla="*/ 2990851 h 3921126"/>
                  <a:gd name="connsiteX14" fmla="*/ 733425 w 1581150"/>
                  <a:gd name="connsiteY14" fmla="*/ 2990851 h 3921126"/>
                  <a:gd name="connsiteX15" fmla="*/ 736600 w 1581150"/>
                  <a:gd name="connsiteY15" fmla="*/ 2908301 h 3921126"/>
                  <a:gd name="connsiteX16" fmla="*/ 692150 w 1581150"/>
                  <a:gd name="connsiteY16" fmla="*/ 2908301 h 3921126"/>
                  <a:gd name="connsiteX17" fmla="*/ 698500 w 1581150"/>
                  <a:gd name="connsiteY17" fmla="*/ 2841626 h 3921126"/>
                  <a:gd name="connsiteX18" fmla="*/ 479425 w 1581150"/>
                  <a:gd name="connsiteY18" fmla="*/ 2867026 h 3921126"/>
                  <a:gd name="connsiteX19" fmla="*/ 685800 w 1581150"/>
                  <a:gd name="connsiteY19" fmla="*/ 2841626 h 3921126"/>
                  <a:gd name="connsiteX20" fmla="*/ 688975 w 1581150"/>
                  <a:gd name="connsiteY20" fmla="*/ 2692401 h 3921126"/>
                  <a:gd name="connsiteX21" fmla="*/ 606425 w 1581150"/>
                  <a:gd name="connsiteY21" fmla="*/ 2689226 h 3921126"/>
                  <a:gd name="connsiteX22" fmla="*/ 612775 w 1581150"/>
                  <a:gd name="connsiteY22" fmla="*/ 2619376 h 3921126"/>
                  <a:gd name="connsiteX23" fmla="*/ 565150 w 1581150"/>
                  <a:gd name="connsiteY23" fmla="*/ 2616201 h 3921126"/>
                  <a:gd name="connsiteX24" fmla="*/ 574675 w 1581150"/>
                  <a:gd name="connsiteY24" fmla="*/ 2479676 h 3921126"/>
                  <a:gd name="connsiteX25" fmla="*/ 546100 w 1581150"/>
                  <a:gd name="connsiteY25" fmla="*/ 2476501 h 3921126"/>
                  <a:gd name="connsiteX26" fmla="*/ 549275 w 1581150"/>
                  <a:gd name="connsiteY26" fmla="*/ 2336801 h 3921126"/>
                  <a:gd name="connsiteX27" fmla="*/ 549275 w 1581150"/>
                  <a:gd name="connsiteY27" fmla="*/ 2336801 h 3921126"/>
                  <a:gd name="connsiteX28" fmla="*/ 549275 w 1581150"/>
                  <a:gd name="connsiteY28" fmla="*/ 2336801 h 3921126"/>
                  <a:gd name="connsiteX29" fmla="*/ 149225 w 1581150"/>
                  <a:gd name="connsiteY29" fmla="*/ 2457451 h 3921126"/>
                  <a:gd name="connsiteX30" fmla="*/ 527050 w 1581150"/>
                  <a:gd name="connsiteY30" fmla="*/ 2339976 h 3921126"/>
                  <a:gd name="connsiteX31" fmla="*/ 530225 w 1581150"/>
                  <a:gd name="connsiteY31" fmla="*/ 2270126 h 3921126"/>
                  <a:gd name="connsiteX32" fmla="*/ 139700 w 1581150"/>
                  <a:gd name="connsiteY32" fmla="*/ 2327276 h 3921126"/>
                  <a:gd name="connsiteX33" fmla="*/ 517525 w 1581150"/>
                  <a:gd name="connsiteY33" fmla="*/ 2270126 h 3921126"/>
                  <a:gd name="connsiteX34" fmla="*/ 517525 w 1581150"/>
                  <a:gd name="connsiteY34" fmla="*/ 2206626 h 3921126"/>
                  <a:gd name="connsiteX35" fmla="*/ 168275 w 1581150"/>
                  <a:gd name="connsiteY35" fmla="*/ 2228851 h 3921126"/>
                  <a:gd name="connsiteX36" fmla="*/ 511175 w 1581150"/>
                  <a:gd name="connsiteY36" fmla="*/ 2203451 h 3921126"/>
                  <a:gd name="connsiteX37" fmla="*/ 511175 w 1581150"/>
                  <a:gd name="connsiteY37" fmla="*/ 2203451 h 3921126"/>
                  <a:gd name="connsiteX38" fmla="*/ 511175 w 1581150"/>
                  <a:gd name="connsiteY38" fmla="*/ 2203451 h 3921126"/>
                  <a:gd name="connsiteX39" fmla="*/ 688975 w 1581150"/>
                  <a:gd name="connsiteY39" fmla="*/ 2174876 h 3921126"/>
                  <a:gd name="connsiteX40" fmla="*/ 514350 w 1581150"/>
                  <a:gd name="connsiteY40" fmla="*/ 2184401 h 3921126"/>
                  <a:gd name="connsiteX41" fmla="*/ 177800 w 1581150"/>
                  <a:gd name="connsiteY41" fmla="*/ 2209801 h 3921126"/>
                  <a:gd name="connsiteX42" fmla="*/ 498475 w 1581150"/>
                  <a:gd name="connsiteY42" fmla="*/ 2184401 h 3921126"/>
                  <a:gd name="connsiteX43" fmla="*/ 501650 w 1581150"/>
                  <a:gd name="connsiteY43" fmla="*/ 2085976 h 3921126"/>
                  <a:gd name="connsiteX44" fmla="*/ 463550 w 1581150"/>
                  <a:gd name="connsiteY44" fmla="*/ 2079626 h 3921126"/>
                  <a:gd name="connsiteX45" fmla="*/ 469900 w 1581150"/>
                  <a:gd name="connsiteY45" fmla="*/ 2009776 h 3921126"/>
                  <a:gd name="connsiteX46" fmla="*/ 409575 w 1581150"/>
                  <a:gd name="connsiteY46" fmla="*/ 2003426 h 3921126"/>
                  <a:gd name="connsiteX47" fmla="*/ 415925 w 1581150"/>
                  <a:gd name="connsiteY47" fmla="*/ 1927226 h 3921126"/>
                  <a:gd name="connsiteX48" fmla="*/ 400050 w 1581150"/>
                  <a:gd name="connsiteY48" fmla="*/ 1927226 h 3921126"/>
                  <a:gd name="connsiteX49" fmla="*/ 409575 w 1581150"/>
                  <a:gd name="connsiteY49" fmla="*/ 1876426 h 3921126"/>
                  <a:gd name="connsiteX50" fmla="*/ 368300 w 1581150"/>
                  <a:gd name="connsiteY50" fmla="*/ 1876426 h 3921126"/>
                  <a:gd name="connsiteX51" fmla="*/ 374650 w 1581150"/>
                  <a:gd name="connsiteY51" fmla="*/ 1809751 h 3921126"/>
                  <a:gd name="connsiteX52" fmla="*/ 355600 w 1581150"/>
                  <a:gd name="connsiteY52" fmla="*/ 1809751 h 3921126"/>
                  <a:gd name="connsiteX53" fmla="*/ 355600 w 1581150"/>
                  <a:gd name="connsiteY53" fmla="*/ 1771651 h 3921126"/>
                  <a:gd name="connsiteX54" fmla="*/ 346075 w 1581150"/>
                  <a:gd name="connsiteY54" fmla="*/ 1768476 h 3921126"/>
                  <a:gd name="connsiteX55" fmla="*/ 346075 w 1581150"/>
                  <a:gd name="connsiteY55" fmla="*/ 1628776 h 3921126"/>
                  <a:gd name="connsiteX56" fmla="*/ 320675 w 1581150"/>
                  <a:gd name="connsiteY56" fmla="*/ 1619251 h 3921126"/>
                  <a:gd name="connsiteX57" fmla="*/ 330200 w 1581150"/>
                  <a:gd name="connsiteY57" fmla="*/ 1447801 h 3921126"/>
                  <a:gd name="connsiteX58" fmla="*/ 314325 w 1581150"/>
                  <a:gd name="connsiteY58" fmla="*/ 1450976 h 3921126"/>
                  <a:gd name="connsiteX59" fmla="*/ 317500 w 1581150"/>
                  <a:gd name="connsiteY59" fmla="*/ 1317626 h 3921126"/>
                  <a:gd name="connsiteX60" fmla="*/ 260350 w 1581150"/>
                  <a:gd name="connsiteY60" fmla="*/ 1314451 h 3921126"/>
                  <a:gd name="connsiteX61" fmla="*/ 269875 w 1581150"/>
                  <a:gd name="connsiteY61" fmla="*/ 1133476 h 3921126"/>
                  <a:gd name="connsiteX62" fmla="*/ 241300 w 1581150"/>
                  <a:gd name="connsiteY62" fmla="*/ 1127126 h 3921126"/>
                  <a:gd name="connsiteX63" fmla="*/ 244475 w 1581150"/>
                  <a:gd name="connsiteY63" fmla="*/ 1050926 h 3921126"/>
                  <a:gd name="connsiteX64" fmla="*/ 231775 w 1581150"/>
                  <a:gd name="connsiteY64" fmla="*/ 1054101 h 3921126"/>
                  <a:gd name="connsiteX65" fmla="*/ 241300 w 1581150"/>
                  <a:gd name="connsiteY65" fmla="*/ 873126 h 3921126"/>
                  <a:gd name="connsiteX66" fmla="*/ 196850 w 1581150"/>
                  <a:gd name="connsiteY66" fmla="*/ 879476 h 3921126"/>
                  <a:gd name="connsiteX67" fmla="*/ 200025 w 1581150"/>
                  <a:gd name="connsiteY67" fmla="*/ 781051 h 3921126"/>
                  <a:gd name="connsiteX68" fmla="*/ 165100 w 1581150"/>
                  <a:gd name="connsiteY68" fmla="*/ 777876 h 3921126"/>
                  <a:gd name="connsiteX69" fmla="*/ 165100 w 1581150"/>
                  <a:gd name="connsiteY69" fmla="*/ 676276 h 3921126"/>
                  <a:gd name="connsiteX70" fmla="*/ 146050 w 1581150"/>
                  <a:gd name="connsiteY70" fmla="*/ 571501 h 3921126"/>
                  <a:gd name="connsiteX71" fmla="*/ 136525 w 1581150"/>
                  <a:gd name="connsiteY71" fmla="*/ 479426 h 3921126"/>
                  <a:gd name="connsiteX72" fmla="*/ 101600 w 1581150"/>
                  <a:gd name="connsiteY72" fmla="*/ 346076 h 3921126"/>
                  <a:gd name="connsiteX73" fmla="*/ 66675 w 1581150"/>
                  <a:gd name="connsiteY73" fmla="*/ 266701 h 3921126"/>
                  <a:gd name="connsiteX74" fmla="*/ 50800 w 1581150"/>
                  <a:gd name="connsiteY74" fmla="*/ 165101 h 3921126"/>
                  <a:gd name="connsiteX75" fmla="*/ 44450 w 1581150"/>
                  <a:gd name="connsiteY75" fmla="*/ 82551 h 3921126"/>
                  <a:gd name="connsiteX76" fmla="*/ 6350 w 1581150"/>
                  <a:gd name="connsiteY76" fmla="*/ 60326 h 3921126"/>
                  <a:gd name="connsiteX77" fmla="*/ 0 w 1581150"/>
                  <a:gd name="connsiteY77" fmla="*/ 0 h 3921126"/>
                  <a:gd name="connsiteX0" fmla="*/ 1577975 w 1581150"/>
                  <a:gd name="connsiteY0" fmla="*/ 3921126 h 3921126"/>
                  <a:gd name="connsiteX1" fmla="*/ 1581150 w 1581150"/>
                  <a:gd name="connsiteY1" fmla="*/ 3556001 h 3921126"/>
                  <a:gd name="connsiteX2" fmla="*/ 1368425 w 1581150"/>
                  <a:gd name="connsiteY2" fmla="*/ 3556001 h 3921126"/>
                  <a:gd name="connsiteX3" fmla="*/ 1371600 w 1581150"/>
                  <a:gd name="connsiteY3" fmla="*/ 3435351 h 3921126"/>
                  <a:gd name="connsiteX4" fmla="*/ 1308100 w 1581150"/>
                  <a:gd name="connsiteY4" fmla="*/ 3435351 h 3921126"/>
                  <a:gd name="connsiteX5" fmla="*/ 1311275 w 1581150"/>
                  <a:gd name="connsiteY5" fmla="*/ 3321051 h 3921126"/>
                  <a:gd name="connsiteX6" fmla="*/ 1092200 w 1581150"/>
                  <a:gd name="connsiteY6" fmla="*/ 3324226 h 3921126"/>
                  <a:gd name="connsiteX7" fmla="*/ 1095375 w 1581150"/>
                  <a:gd name="connsiteY7" fmla="*/ 3228976 h 3921126"/>
                  <a:gd name="connsiteX8" fmla="*/ 962025 w 1581150"/>
                  <a:gd name="connsiteY8" fmla="*/ 3228976 h 3921126"/>
                  <a:gd name="connsiteX9" fmla="*/ 962025 w 1581150"/>
                  <a:gd name="connsiteY9" fmla="*/ 3143251 h 3921126"/>
                  <a:gd name="connsiteX10" fmla="*/ 835025 w 1581150"/>
                  <a:gd name="connsiteY10" fmla="*/ 3140076 h 3921126"/>
                  <a:gd name="connsiteX11" fmla="*/ 838200 w 1581150"/>
                  <a:gd name="connsiteY11" fmla="*/ 3067051 h 3921126"/>
                  <a:gd name="connsiteX12" fmla="*/ 787400 w 1581150"/>
                  <a:gd name="connsiteY12" fmla="*/ 3067051 h 3921126"/>
                  <a:gd name="connsiteX13" fmla="*/ 790575 w 1581150"/>
                  <a:gd name="connsiteY13" fmla="*/ 2990851 h 3921126"/>
                  <a:gd name="connsiteX14" fmla="*/ 733425 w 1581150"/>
                  <a:gd name="connsiteY14" fmla="*/ 2990851 h 3921126"/>
                  <a:gd name="connsiteX15" fmla="*/ 736600 w 1581150"/>
                  <a:gd name="connsiteY15" fmla="*/ 2908301 h 3921126"/>
                  <a:gd name="connsiteX16" fmla="*/ 692150 w 1581150"/>
                  <a:gd name="connsiteY16" fmla="*/ 2908301 h 3921126"/>
                  <a:gd name="connsiteX17" fmla="*/ 698500 w 1581150"/>
                  <a:gd name="connsiteY17" fmla="*/ 2841626 h 3921126"/>
                  <a:gd name="connsiteX18" fmla="*/ 479425 w 1581150"/>
                  <a:gd name="connsiteY18" fmla="*/ 2867026 h 3921126"/>
                  <a:gd name="connsiteX19" fmla="*/ 685800 w 1581150"/>
                  <a:gd name="connsiteY19" fmla="*/ 2841626 h 3921126"/>
                  <a:gd name="connsiteX20" fmla="*/ 688975 w 1581150"/>
                  <a:gd name="connsiteY20" fmla="*/ 2692401 h 3921126"/>
                  <a:gd name="connsiteX21" fmla="*/ 606425 w 1581150"/>
                  <a:gd name="connsiteY21" fmla="*/ 2689226 h 3921126"/>
                  <a:gd name="connsiteX22" fmla="*/ 612775 w 1581150"/>
                  <a:gd name="connsiteY22" fmla="*/ 2619376 h 3921126"/>
                  <a:gd name="connsiteX23" fmla="*/ 565150 w 1581150"/>
                  <a:gd name="connsiteY23" fmla="*/ 2616201 h 3921126"/>
                  <a:gd name="connsiteX24" fmla="*/ 574675 w 1581150"/>
                  <a:gd name="connsiteY24" fmla="*/ 2479676 h 3921126"/>
                  <a:gd name="connsiteX25" fmla="*/ 546100 w 1581150"/>
                  <a:gd name="connsiteY25" fmla="*/ 2476501 h 3921126"/>
                  <a:gd name="connsiteX26" fmla="*/ 549275 w 1581150"/>
                  <a:gd name="connsiteY26" fmla="*/ 2336801 h 3921126"/>
                  <a:gd name="connsiteX27" fmla="*/ 549275 w 1581150"/>
                  <a:gd name="connsiteY27" fmla="*/ 2336801 h 3921126"/>
                  <a:gd name="connsiteX28" fmla="*/ 549275 w 1581150"/>
                  <a:gd name="connsiteY28" fmla="*/ 2336801 h 3921126"/>
                  <a:gd name="connsiteX29" fmla="*/ 149225 w 1581150"/>
                  <a:gd name="connsiteY29" fmla="*/ 2457451 h 3921126"/>
                  <a:gd name="connsiteX30" fmla="*/ 527050 w 1581150"/>
                  <a:gd name="connsiteY30" fmla="*/ 2339976 h 3921126"/>
                  <a:gd name="connsiteX31" fmla="*/ 530225 w 1581150"/>
                  <a:gd name="connsiteY31" fmla="*/ 2270126 h 3921126"/>
                  <a:gd name="connsiteX32" fmla="*/ 139700 w 1581150"/>
                  <a:gd name="connsiteY32" fmla="*/ 2327276 h 3921126"/>
                  <a:gd name="connsiteX33" fmla="*/ 517525 w 1581150"/>
                  <a:gd name="connsiteY33" fmla="*/ 2270126 h 3921126"/>
                  <a:gd name="connsiteX34" fmla="*/ 517525 w 1581150"/>
                  <a:gd name="connsiteY34" fmla="*/ 2206626 h 3921126"/>
                  <a:gd name="connsiteX35" fmla="*/ 168275 w 1581150"/>
                  <a:gd name="connsiteY35" fmla="*/ 2228851 h 3921126"/>
                  <a:gd name="connsiteX36" fmla="*/ 511175 w 1581150"/>
                  <a:gd name="connsiteY36" fmla="*/ 2203451 h 3921126"/>
                  <a:gd name="connsiteX37" fmla="*/ 511175 w 1581150"/>
                  <a:gd name="connsiteY37" fmla="*/ 2203451 h 3921126"/>
                  <a:gd name="connsiteX38" fmla="*/ 511175 w 1581150"/>
                  <a:gd name="connsiteY38" fmla="*/ 2203451 h 3921126"/>
                  <a:gd name="connsiteX39" fmla="*/ 688975 w 1581150"/>
                  <a:gd name="connsiteY39" fmla="*/ 2174876 h 3921126"/>
                  <a:gd name="connsiteX40" fmla="*/ 514350 w 1581150"/>
                  <a:gd name="connsiteY40" fmla="*/ 2184401 h 3921126"/>
                  <a:gd name="connsiteX41" fmla="*/ 498475 w 1581150"/>
                  <a:gd name="connsiteY41" fmla="*/ 2184401 h 3921126"/>
                  <a:gd name="connsiteX42" fmla="*/ 501650 w 1581150"/>
                  <a:gd name="connsiteY42" fmla="*/ 2085976 h 3921126"/>
                  <a:gd name="connsiteX43" fmla="*/ 463550 w 1581150"/>
                  <a:gd name="connsiteY43" fmla="*/ 2079626 h 3921126"/>
                  <a:gd name="connsiteX44" fmla="*/ 469900 w 1581150"/>
                  <a:gd name="connsiteY44" fmla="*/ 2009776 h 3921126"/>
                  <a:gd name="connsiteX45" fmla="*/ 409575 w 1581150"/>
                  <a:gd name="connsiteY45" fmla="*/ 2003426 h 3921126"/>
                  <a:gd name="connsiteX46" fmla="*/ 415925 w 1581150"/>
                  <a:gd name="connsiteY46" fmla="*/ 1927226 h 3921126"/>
                  <a:gd name="connsiteX47" fmla="*/ 400050 w 1581150"/>
                  <a:gd name="connsiteY47" fmla="*/ 1927226 h 3921126"/>
                  <a:gd name="connsiteX48" fmla="*/ 409575 w 1581150"/>
                  <a:gd name="connsiteY48" fmla="*/ 1876426 h 3921126"/>
                  <a:gd name="connsiteX49" fmla="*/ 368300 w 1581150"/>
                  <a:gd name="connsiteY49" fmla="*/ 1876426 h 3921126"/>
                  <a:gd name="connsiteX50" fmla="*/ 374650 w 1581150"/>
                  <a:gd name="connsiteY50" fmla="*/ 1809751 h 3921126"/>
                  <a:gd name="connsiteX51" fmla="*/ 355600 w 1581150"/>
                  <a:gd name="connsiteY51" fmla="*/ 1809751 h 3921126"/>
                  <a:gd name="connsiteX52" fmla="*/ 355600 w 1581150"/>
                  <a:gd name="connsiteY52" fmla="*/ 1771651 h 3921126"/>
                  <a:gd name="connsiteX53" fmla="*/ 346075 w 1581150"/>
                  <a:gd name="connsiteY53" fmla="*/ 1768476 h 3921126"/>
                  <a:gd name="connsiteX54" fmla="*/ 346075 w 1581150"/>
                  <a:gd name="connsiteY54" fmla="*/ 1628776 h 3921126"/>
                  <a:gd name="connsiteX55" fmla="*/ 320675 w 1581150"/>
                  <a:gd name="connsiteY55" fmla="*/ 1619251 h 3921126"/>
                  <a:gd name="connsiteX56" fmla="*/ 330200 w 1581150"/>
                  <a:gd name="connsiteY56" fmla="*/ 1447801 h 3921126"/>
                  <a:gd name="connsiteX57" fmla="*/ 314325 w 1581150"/>
                  <a:gd name="connsiteY57" fmla="*/ 1450976 h 3921126"/>
                  <a:gd name="connsiteX58" fmla="*/ 317500 w 1581150"/>
                  <a:gd name="connsiteY58" fmla="*/ 1317626 h 3921126"/>
                  <a:gd name="connsiteX59" fmla="*/ 260350 w 1581150"/>
                  <a:gd name="connsiteY59" fmla="*/ 1314451 h 3921126"/>
                  <a:gd name="connsiteX60" fmla="*/ 269875 w 1581150"/>
                  <a:gd name="connsiteY60" fmla="*/ 1133476 h 3921126"/>
                  <a:gd name="connsiteX61" fmla="*/ 241300 w 1581150"/>
                  <a:gd name="connsiteY61" fmla="*/ 1127126 h 3921126"/>
                  <a:gd name="connsiteX62" fmla="*/ 244475 w 1581150"/>
                  <a:gd name="connsiteY62" fmla="*/ 1050926 h 3921126"/>
                  <a:gd name="connsiteX63" fmla="*/ 231775 w 1581150"/>
                  <a:gd name="connsiteY63" fmla="*/ 1054101 h 3921126"/>
                  <a:gd name="connsiteX64" fmla="*/ 241300 w 1581150"/>
                  <a:gd name="connsiteY64" fmla="*/ 873126 h 3921126"/>
                  <a:gd name="connsiteX65" fmla="*/ 196850 w 1581150"/>
                  <a:gd name="connsiteY65" fmla="*/ 879476 h 3921126"/>
                  <a:gd name="connsiteX66" fmla="*/ 200025 w 1581150"/>
                  <a:gd name="connsiteY66" fmla="*/ 781051 h 3921126"/>
                  <a:gd name="connsiteX67" fmla="*/ 165100 w 1581150"/>
                  <a:gd name="connsiteY67" fmla="*/ 777876 h 3921126"/>
                  <a:gd name="connsiteX68" fmla="*/ 165100 w 1581150"/>
                  <a:gd name="connsiteY68" fmla="*/ 676276 h 3921126"/>
                  <a:gd name="connsiteX69" fmla="*/ 146050 w 1581150"/>
                  <a:gd name="connsiteY69" fmla="*/ 571501 h 3921126"/>
                  <a:gd name="connsiteX70" fmla="*/ 136525 w 1581150"/>
                  <a:gd name="connsiteY70" fmla="*/ 479426 h 3921126"/>
                  <a:gd name="connsiteX71" fmla="*/ 101600 w 1581150"/>
                  <a:gd name="connsiteY71" fmla="*/ 346076 h 3921126"/>
                  <a:gd name="connsiteX72" fmla="*/ 66675 w 1581150"/>
                  <a:gd name="connsiteY72" fmla="*/ 266701 h 3921126"/>
                  <a:gd name="connsiteX73" fmla="*/ 50800 w 1581150"/>
                  <a:gd name="connsiteY73" fmla="*/ 165101 h 3921126"/>
                  <a:gd name="connsiteX74" fmla="*/ 44450 w 1581150"/>
                  <a:gd name="connsiteY74" fmla="*/ 82551 h 3921126"/>
                  <a:gd name="connsiteX75" fmla="*/ 6350 w 1581150"/>
                  <a:gd name="connsiteY75" fmla="*/ 60326 h 3921126"/>
                  <a:gd name="connsiteX76" fmla="*/ 0 w 1581150"/>
                  <a:gd name="connsiteY76" fmla="*/ 0 h 3921126"/>
                  <a:gd name="connsiteX0" fmla="*/ 1577975 w 1581150"/>
                  <a:gd name="connsiteY0" fmla="*/ 3921126 h 3921126"/>
                  <a:gd name="connsiteX1" fmla="*/ 1581150 w 1581150"/>
                  <a:gd name="connsiteY1" fmla="*/ 3556001 h 3921126"/>
                  <a:gd name="connsiteX2" fmla="*/ 1368425 w 1581150"/>
                  <a:gd name="connsiteY2" fmla="*/ 3556001 h 3921126"/>
                  <a:gd name="connsiteX3" fmla="*/ 1371600 w 1581150"/>
                  <a:gd name="connsiteY3" fmla="*/ 3435351 h 3921126"/>
                  <a:gd name="connsiteX4" fmla="*/ 1308100 w 1581150"/>
                  <a:gd name="connsiteY4" fmla="*/ 3435351 h 3921126"/>
                  <a:gd name="connsiteX5" fmla="*/ 1311275 w 1581150"/>
                  <a:gd name="connsiteY5" fmla="*/ 3321051 h 3921126"/>
                  <a:gd name="connsiteX6" fmla="*/ 1092200 w 1581150"/>
                  <a:gd name="connsiteY6" fmla="*/ 3324226 h 3921126"/>
                  <a:gd name="connsiteX7" fmla="*/ 1095375 w 1581150"/>
                  <a:gd name="connsiteY7" fmla="*/ 3228976 h 3921126"/>
                  <a:gd name="connsiteX8" fmla="*/ 962025 w 1581150"/>
                  <a:gd name="connsiteY8" fmla="*/ 3228976 h 3921126"/>
                  <a:gd name="connsiteX9" fmla="*/ 962025 w 1581150"/>
                  <a:gd name="connsiteY9" fmla="*/ 3143251 h 3921126"/>
                  <a:gd name="connsiteX10" fmla="*/ 835025 w 1581150"/>
                  <a:gd name="connsiteY10" fmla="*/ 3140076 h 3921126"/>
                  <a:gd name="connsiteX11" fmla="*/ 838200 w 1581150"/>
                  <a:gd name="connsiteY11" fmla="*/ 3067051 h 3921126"/>
                  <a:gd name="connsiteX12" fmla="*/ 787400 w 1581150"/>
                  <a:gd name="connsiteY12" fmla="*/ 3067051 h 3921126"/>
                  <a:gd name="connsiteX13" fmla="*/ 790575 w 1581150"/>
                  <a:gd name="connsiteY13" fmla="*/ 2990851 h 3921126"/>
                  <a:gd name="connsiteX14" fmla="*/ 733425 w 1581150"/>
                  <a:gd name="connsiteY14" fmla="*/ 2990851 h 3921126"/>
                  <a:gd name="connsiteX15" fmla="*/ 736600 w 1581150"/>
                  <a:gd name="connsiteY15" fmla="*/ 2908301 h 3921126"/>
                  <a:gd name="connsiteX16" fmla="*/ 692150 w 1581150"/>
                  <a:gd name="connsiteY16" fmla="*/ 2908301 h 3921126"/>
                  <a:gd name="connsiteX17" fmla="*/ 698500 w 1581150"/>
                  <a:gd name="connsiteY17" fmla="*/ 2841626 h 3921126"/>
                  <a:gd name="connsiteX18" fmla="*/ 479425 w 1581150"/>
                  <a:gd name="connsiteY18" fmla="*/ 2867026 h 3921126"/>
                  <a:gd name="connsiteX19" fmla="*/ 685800 w 1581150"/>
                  <a:gd name="connsiteY19" fmla="*/ 2841626 h 3921126"/>
                  <a:gd name="connsiteX20" fmla="*/ 688975 w 1581150"/>
                  <a:gd name="connsiteY20" fmla="*/ 2692401 h 3921126"/>
                  <a:gd name="connsiteX21" fmla="*/ 606425 w 1581150"/>
                  <a:gd name="connsiteY21" fmla="*/ 2689226 h 3921126"/>
                  <a:gd name="connsiteX22" fmla="*/ 612775 w 1581150"/>
                  <a:gd name="connsiteY22" fmla="*/ 2619376 h 3921126"/>
                  <a:gd name="connsiteX23" fmla="*/ 565150 w 1581150"/>
                  <a:gd name="connsiteY23" fmla="*/ 2616201 h 3921126"/>
                  <a:gd name="connsiteX24" fmla="*/ 574675 w 1581150"/>
                  <a:gd name="connsiteY24" fmla="*/ 2479676 h 3921126"/>
                  <a:gd name="connsiteX25" fmla="*/ 546100 w 1581150"/>
                  <a:gd name="connsiteY25" fmla="*/ 2476501 h 3921126"/>
                  <a:gd name="connsiteX26" fmla="*/ 549275 w 1581150"/>
                  <a:gd name="connsiteY26" fmla="*/ 2336801 h 3921126"/>
                  <a:gd name="connsiteX27" fmla="*/ 549275 w 1581150"/>
                  <a:gd name="connsiteY27" fmla="*/ 2336801 h 3921126"/>
                  <a:gd name="connsiteX28" fmla="*/ 549275 w 1581150"/>
                  <a:gd name="connsiteY28" fmla="*/ 2336801 h 3921126"/>
                  <a:gd name="connsiteX29" fmla="*/ 149225 w 1581150"/>
                  <a:gd name="connsiteY29" fmla="*/ 2457451 h 3921126"/>
                  <a:gd name="connsiteX30" fmla="*/ 527050 w 1581150"/>
                  <a:gd name="connsiteY30" fmla="*/ 2339976 h 3921126"/>
                  <a:gd name="connsiteX31" fmla="*/ 530225 w 1581150"/>
                  <a:gd name="connsiteY31" fmla="*/ 2270126 h 3921126"/>
                  <a:gd name="connsiteX32" fmla="*/ 139700 w 1581150"/>
                  <a:gd name="connsiteY32" fmla="*/ 2327276 h 3921126"/>
                  <a:gd name="connsiteX33" fmla="*/ 517525 w 1581150"/>
                  <a:gd name="connsiteY33" fmla="*/ 2270126 h 3921126"/>
                  <a:gd name="connsiteX34" fmla="*/ 517525 w 1581150"/>
                  <a:gd name="connsiteY34" fmla="*/ 2206626 h 3921126"/>
                  <a:gd name="connsiteX35" fmla="*/ 168275 w 1581150"/>
                  <a:gd name="connsiteY35" fmla="*/ 2228851 h 3921126"/>
                  <a:gd name="connsiteX36" fmla="*/ 511175 w 1581150"/>
                  <a:gd name="connsiteY36" fmla="*/ 2203451 h 3921126"/>
                  <a:gd name="connsiteX37" fmla="*/ 511175 w 1581150"/>
                  <a:gd name="connsiteY37" fmla="*/ 2203451 h 3921126"/>
                  <a:gd name="connsiteX38" fmla="*/ 511175 w 1581150"/>
                  <a:gd name="connsiteY38" fmla="*/ 2203451 h 3921126"/>
                  <a:gd name="connsiteX39" fmla="*/ 514350 w 1581150"/>
                  <a:gd name="connsiteY39" fmla="*/ 2184401 h 3921126"/>
                  <a:gd name="connsiteX40" fmla="*/ 498475 w 1581150"/>
                  <a:gd name="connsiteY40" fmla="*/ 2184401 h 3921126"/>
                  <a:gd name="connsiteX41" fmla="*/ 501650 w 1581150"/>
                  <a:gd name="connsiteY41" fmla="*/ 2085976 h 3921126"/>
                  <a:gd name="connsiteX42" fmla="*/ 463550 w 1581150"/>
                  <a:gd name="connsiteY42" fmla="*/ 2079626 h 3921126"/>
                  <a:gd name="connsiteX43" fmla="*/ 469900 w 1581150"/>
                  <a:gd name="connsiteY43" fmla="*/ 2009776 h 3921126"/>
                  <a:gd name="connsiteX44" fmla="*/ 409575 w 1581150"/>
                  <a:gd name="connsiteY44" fmla="*/ 2003426 h 3921126"/>
                  <a:gd name="connsiteX45" fmla="*/ 415925 w 1581150"/>
                  <a:gd name="connsiteY45" fmla="*/ 1927226 h 3921126"/>
                  <a:gd name="connsiteX46" fmla="*/ 400050 w 1581150"/>
                  <a:gd name="connsiteY46" fmla="*/ 1927226 h 3921126"/>
                  <a:gd name="connsiteX47" fmla="*/ 409575 w 1581150"/>
                  <a:gd name="connsiteY47" fmla="*/ 1876426 h 3921126"/>
                  <a:gd name="connsiteX48" fmla="*/ 368300 w 1581150"/>
                  <a:gd name="connsiteY48" fmla="*/ 1876426 h 3921126"/>
                  <a:gd name="connsiteX49" fmla="*/ 374650 w 1581150"/>
                  <a:gd name="connsiteY49" fmla="*/ 1809751 h 3921126"/>
                  <a:gd name="connsiteX50" fmla="*/ 355600 w 1581150"/>
                  <a:gd name="connsiteY50" fmla="*/ 1809751 h 3921126"/>
                  <a:gd name="connsiteX51" fmla="*/ 355600 w 1581150"/>
                  <a:gd name="connsiteY51" fmla="*/ 1771651 h 3921126"/>
                  <a:gd name="connsiteX52" fmla="*/ 346075 w 1581150"/>
                  <a:gd name="connsiteY52" fmla="*/ 1768476 h 3921126"/>
                  <a:gd name="connsiteX53" fmla="*/ 346075 w 1581150"/>
                  <a:gd name="connsiteY53" fmla="*/ 1628776 h 3921126"/>
                  <a:gd name="connsiteX54" fmla="*/ 320675 w 1581150"/>
                  <a:gd name="connsiteY54" fmla="*/ 1619251 h 3921126"/>
                  <a:gd name="connsiteX55" fmla="*/ 330200 w 1581150"/>
                  <a:gd name="connsiteY55" fmla="*/ 1447801 h 3921126"/>
                  <a:gd name="connsiteX56" fmla="*/ 314325 w 1581150"/>
                  <a:gd name="connsiteY56" fmla="*/ 1450976 h 3921126"/>
                  <a:gd name="connsiteX57" fmla="*/ 317500 w 1581150"/>
                  <a:gd name="connsiteY57" fmla="*/ 1317626 h 3921126"/>
                  <a:gd name="connsiteX58" fmla="*/ 260350 w 1581150"/>
                  <a:gd name="connsiteY58" fmla="*/ 1314451 h 3921126"/>
                  <a:gd name="connsiteX59" fmla="*/ 269875 w 1581150"/>
                  <a:gd name="connsiteY59" fmla="*/ 1133476 h 3921126"/>
                  <a:gd name="connsiteX60" fmla="*/ 241300 w 1581150"/>
                  <a:gd name="connsiteY60" fmla="*/ 1127126 h 3921126"/>
                  <a:gd name="connsiteX61" fmla="*/ 244475 w 1581150"/>
                  <a:gd name="connsiteY61" fmla="*/ 1050926 h 3921126"/>
                  <a:gd name="connsiteX62" fmla="*/ 231775 w 1581150"/>
                  <a:gd name="connsiteY62" fmla="*/ 1054101 h 3921126"/>
                  <a:gd name="connsiteX63" fmla="*/ 241300 w 1581150"/>
                  <a:gd name="connsiteY63" fmla="*/ 873126 h 3921126"/>
                  <a:gd name="connsiteX64" fmla="*/ 196850 w 1581150"/>
                  <a:gd name="connsiteY64" fmla="*/ 879476 h 3921126"/>
                  <a:gd name="connsiteX65" fmla="*/ 200025 w 1581150"/>
                  <a:gd name="connsiteY65" fmla="*/ 781051 h 3921126"/>
                  <a:gd name="connsiteX66" fmla="*/ 165100 w 1581150"/>
                  <a:gd name="connsiteY66" fmla="*/ 777876 h 3921126"/>
                  <a:gd name="connsiteX67" fmla="*/ 165100 w 1581150"/>
                  <a:gd name="connsiteY67" fmla="*/ 676276 h 3921126"/>
                  <a:gd name="connsiteX68" fmla="*/ 146050 w 1581150"/>
                  <a:gd name="connsiteY68" fmla="*/ 571501 h 3921126"/>
                  <a:gd name="connsiteX69" fmla="*/ 136525 w 1581150"/>
                  <a:gd name="connsiteY69" fmla="*/ 479426 h 3921126"/>
                  <a:gd name="connsiteX70" fmla="*/ 101600 w 1581150"/>
                  <a:gd name="connsiteY70" fmla="*/ 346076 h 3921126"/>
                  <a:gd name="connsiteX71" fmla="*/ 66675 w 1581150"/>
                  <a:gd name="connsiteY71" fmla="*/ 266701 h 3921126"/>
                  <a:gd name="connsiteX72" fmla="*/ 50800 w 1581150"/>
                  <a:gd name="connsiteY72" fmla="*/ 165101 h 3921126"/>
                  <a:gd name="connsiteX73" fmla="*/ 44450 w 1581150"/>
                  <a:gd name="connsiteY73" fmla="*/ 82551 h 3921126"/>
                  <a:gd name="connsiteX74" fmla="*/ 6350 w 1581150"/>
                  <a:gd name="connsiteY74" fmla="*/ 60326 h 3921126"/>
                  <a:gd name="connsiteX75" fmla="*/ 0 w 1581150"/>
                  <a:gd name="connsiteY75" fmla="*/ 0 h 3921126"/>
                  <a:gd name="connsiteX0" fmla="*/ 1577975 w 1581150"/>
                  <a:gd name="connsiteY0" fmla="*/ 3921126 h 3921126"/>
                  <a:gd name="connsiteX1" fmla="*/ 1581150 w 1581150"/>
                  <a:gd name="connsiteY1" fmla="*/ 3556001 h 3921126"/>
                  <a:gd name="connsiteX2" fmla="*/ 1368425 w 1581150"/>
                  <a:gd name="connsiteY2" fmla="*/ 3556001 h 3921126"/>
                  <a:gd name="connsiteX3" fmla="*/ 1371600 w 1581150"/>
                  <a:gd name="connsiteY3" fmla="*/ 3435351 h 3921126"/>
                  <a:gd name="connsiteX4" fmla="*/ 1308100 w 1581150"/>
                  <a:gd name="connsiteY4" fmla="*/ 3435351 h 3921126"/>
                  <a:gd name="connsiteX5" fmla="*/ 1311275 w 1581150"/>
                  <a:gd name="connsiteY5" fmla="*/ 3321051 h 3921126"/>
                  <a:gd name="connsiteX6" fmla="*/ 1092200 w 1581150"/>
                  <a:gd name="connsiteY6" fmla="*/ 3324226 h 3921126"/>
                  <a:gd name="connsiteX7" fmla="*/ 1095375 w 1581150"/>
                  <a:gd name="connsiteY7" fmla="*/ 3228976 h 3921126"/>
                  <a:gd name="connsiteX8" fmla="*/ 962025 w 1581150"/>
                  <a:gd name="connsiteY8" fmla="*/ 3228976 h 3921126"/>
                  <a:gd name="connsiteX9" fmla="*/ 962025 w 1581150"/>
                  <a:gd name="connsiteY9" fmla="*/ 3143251 h 3921126"/>
                  <a:gd name="connsiteX10" fmla="*/ 835025 w 1581150"/>
                  <a:gd name="connsiteY10" fmla="*/ 3140076 h 3921126"/>
                  <a:gd name="connsiteX11" fmla="*/ 838200 w 1581150"/>
                  <a:gd name="connsiteY11" fmla="*/ 3067051 h 3921126"/>
                  <a:gd name="connsiteX12" fmla="*/ 787400 w 1581150"/>
                  <a:gd name="connsiteY12" fmla="*/ 3067051 h 3921126"/>
                  <a:gd name="connsiteX13" fmla="*/ 790575 w 1581150"/>
                  <a:gd name="connsiteY13" fmla="*/ 2990851 h 3921126"/>
                  <a:gd name="connsiteX14" fmla="*/ 733425 w 1581150"/>
                  <a:gd name="connsiteY14" fmla="*/ 2990851 h 3921126"/>
                  <a:gd name="connsiteX15" fmla="*/ 736600 w 1581150"/>
                  <a:gd name="connsiteY15" fmla="*/ 2908301 h 3921126"/>
                  <a:gd name="connsiteX16" fmla="*/ 692150 w 1581150"/>
                  <a:gd name="connsiteY16" fmla="*/ 2908301 h 3921126"/>
                  <a:gd name="connsiteX17" fmla="*/ 698500 w 1581150"/>
                  <a:gd name="connsiteY17" fmla="*/ 2841626 h 3921126"/>
                  <a:gd name="connsiteX18" fmla="*/ 479425 w 1581150"/>
                  <a:gd name="connsiteY18" fmla="*/ 2867026 h 3921126"/>
                  <a:gd name="connsiteX19" fmla="*/ 685800 w 1581150"/>
                  <a:gd name="connsiteY19" fmla="*/ 2841626 h 3921126"/>
                  <a:gd name="connsiteX20" fmla="*/ 688975 w 1581150"/>
                  <a:gd name="connsiteY20" fmla="*/ 2692401 h 3921126"/>
                  <a:gd name="connsiteX21" fmla="*/ 606425 w 1581150"/>
                  <a:gd name="connsiteY21" fmla="*/ 2689226 h 3921126"/>
                  <a:gd name="connsiteX22" fmla="*/ 612775 w 1581150"/>
                  <a:gd name="connsiteY22" fmla="*/ 2619376 h 3921126"/>
                  <a:gd name="connsiteX23" fmla="*/ 565150 w 1581150"/>
                  <a:gd name="connsiteY23" fmla="*/ 2616201 h 3921126"/>
                  <a:gd name="connsiteX24" fmla="*/ 574675 w 1581150"/>
                  <a:gd name="connsiteY24" fmla="*/ 2479676 h 3921126"/>
                  <a:gd name="connsiteX25" fmla="*/ 546100 w 1581150"/>
                  <a:gd name="connsiteY25" fmla="*/ 2476501 h 3921126"/>
                  <a:gd name="connsiteX26" fmla="*/ 549275 w 1581150"/>
                  <a:gd name="connsiteY26" fmla="*/ 2336801 h 3921126"/>
                  <a:gd name="connsiteX27" fmla="*/ 549275 w 1581150"/>
                  <a:gd name="connsiteY27" fmla="*/ 2336801 h 3921126"/>
                  <a:gd name="connsiteX28" fmla="*/ 549275 w 1581150"/>
                  <a:gd name="connsiteY28" fmla="*/ 2336801 h 3921126"/>
                  <a:gd name="connsiteX29" fmla="*/ 149225 w 1581150"/>
                  <a:gd name="connsiteY29" fmla="*/ 2457451 h 3921126"/>
                  <a:gd name="connsiteX30" fmla="*/ 527050 w 1581150"/>
                  <a:gd name="connsiteY30" fmla="*/ 2339976 h 3921126"/>
                  <a:gd name="connsiteX31" fmla="*/ 530225 w 1581150"/>
                  <a:gd name="connsiteY31" fmla="*/ 2270126 h 3921126"/>
                  <a:gd name="connsiteX32" fmla="*/ 139700 w 1581150"/>
                  <a:gd name="connsiteY32" fmla="*/ 2327276 h 3921126"/>
                  <a:gd name="connsiteX33" fmla="*/ 517525 w 1581150"/>
                  <a:gd name="connsiteY33" fmla="*/ 2270126 h 3921126"/>
                  <a:gd name="connsiteX34" fmla="*/ 517525 w 1581150"/>
                  <a:gd name="connsiteY34" fmla="*/ 2206626 h 3921126"/>
                  <a:gd name="connsiteX35" fmla="*/ 511175 w 1581150"/>
                  <a:gd name="connsiteY35" fmla="*/ 2203451 h 3921126"/>
                  <a:gd name="connsiteX36" fmla="*/ 511175 w 1581150"/>
                  <a:gd name="connsiteY36" fmla="*/ 2203451 h 3921126"/>
                  <a:gd name="connsiteX37" fmla="*/ 511175 w 1581150"/>
                  <a:gd name="connsiteY37" fmla="*/ 2203451 h 3921126"/>
                  <a:gd name="connsiteX38" fmla="*/ 514350 w 1581150"/>
                  <a:gd name="connsiteY38" fmla="*/ 2184401 h 3921126"/>
                  <a:gd name="connsiteX39" fmla="*/ 498475 w 1581150"/>
                  <a:gd name="connsiteY39" fmla="*/ 2184401 h 3921126"/>
                  <a:gd name="connsiteX40" fmla="*/ 501650 w 1581150"/>
                  <a:gd name="connsiteY40" fmla="*/ 2085976 h 3921126"/>
                  <a:gd name="connsiteX41" fmla="*/ 463550 w 1581150"/>
                  <a:gd name="connsiteY41" fmla="*/ 2079626 h 3921126"/>
                  <a:gd name="connsiteX42" fmla="*/ 469900 w 1581150"/>
                  <a:gd name="connsiteY42" fmla="*/ 2009776 h 3921126"/>
                  <a:gd name="connsiteX43" fmla="*/ 409575 w 1581150"/>
                  <a:gd name="connsiteY43" fmla="*/ 2003426 h 3921126"/>
                  <a:gd name="connsiteX44" fmla="*/ 415925 w 1581150"/>
                  <a:gd name="connsiteY44" fmla="*/ 1927226 h 3921126"/>
                  <a:gd name="connsiteX45" fmla="*/ 400050 w 1581150"/>
                  <a:gd name="connsiteY45" fmla="*/ 1927226 h 3921126"/>
                  <a:gd name="connsiteX46" fmla="*/ 409575 w 1581150"/>
                  <a:gd name="connsiteY46" fmla="*/ 1876426 h 3921126"/>
                  <a:gd name="connsiteX47" fmla="*/ 368300 w 1581150"/>
                  <a:gd name="connsiteY47" fmla="*/ 1876426 h 3921126"/>
                  <a:gd name="connsiteX48" fmla="*/ 374650 w 1581150"/>
                  <a:gd name="connsiteY48" fmla="*/ 1809751 h 3921126"/>
                  <a:gd name="connsiteX49" fmla="*/ 355600 w 1581150"/>
                  <a:gd name="connsiteY49" fmla="*/ 1809751 h 3921126"/>
                  <a:gd name="connsiteX50" fmla="*/ 355600 w 1581150"/>
                  <a:gd name="connsiteY50" fmla="*/ 1771651 h 3921126"/>
                  <a:gd name="connsiteX51" fmla="*/ 346075 w 1581150"/>
                  <a:gd name="connsiteY51" fmla="*/ 1768476 h 3921126"/>
                  <a:gd name="connsiteX52" fmla="*/ 346075 w 1581150"/>
                  <a:gd name="connsiteY52" fmla="*/ 1628776 h 3921126"/>
                  <a:gd name="connsiteX53" fmla="*/ 320675 w 1581150"/>
                  <a:gd name="connsiteY53" fmla="*/ 1619251 h 3921126"/>
                  <a:gd name="connsiteX54" fmla="*/ 330200 w 1581150"/>
                  <a:gd name="connsiteY54" fmla="*/ 1447801 h 3921126"/>
                  <a:gd name="connsiteX55" fmla="*/ 314325 w 1581150"/>
                  <a:gd name="connsiteY55" fmla="*/ 1450976 h 3921126"/>
                  <a:gd name="connsiteX56" fmla="*/ 317500 w 1581150"/>
                  <a:gd name="connsiteY56" fmla="*/ 1317626 h 3921126"/>
                  <a:gd name="connsiteX57" fmla="*/ 260350 w 1581150"/>
                  <a:gd name="connsiteY57" fmla="*/ 1314451 h 3921126"/>
                  <a:gd name="connsiteX58" fmla="*/ 269875 w 1581150"/>
                  <a:gd name="connsiteY58" fmla="*/ 1133476 h 3921126"/>
                  <a:gd name="connsiteX59" fmla="*/ 241300 w 1581150"/>
                  <a:gd name="connsiteY59" fmla="*/ 1127126 h 3921126"/>
                  <a:gd name="connsiteX60" fmla="*/ 244475 w 1581150"/>
                  <a:gd name="connsiteY60" fmla="*/ 1050926 h 3921126"/>
                  <a:gd name="connsiteX61" fmla="*/ 231775 w 1581150"/>
                  <a:gd name="connsiteY61" fmla="*/ 1054101 h 3921126"/>
                  <a:gd name="connsiteX62" fmla="*/ 241300 w 1581150"/>
                  <a:gd name="connsiteY62" fmla="*/ 873126 h 3921126"/>
                  <a:gd name="connsiteX63" fmla="*/ 196850 w 1581150"/>
                  <a:gd name="connsiteY63" fmla="*/ 879476 h 3921126"/>
                  <a:gd name="connsiteX64" fmla="*/ 200025 w 1581150"/>
                  <a:gd name="connsiteY64" fmla="*/ 781051 h 3921126"/>
                  <a:gd name="connsiteX65" fmla="*/ 165100 w 1581150"/>
                  <a:gd name="connsiteY65" fmla="*/ 777876 h 3921126"/>
                  <a:gd name="connsiteX66" fmla="*/ 165100 w 1581150"/>
                  <a:gd name="connsiteY66" fmla="*/ 676276 h 3921126"/>
                  <a:gd name="connsiteX67" fmla="*/ 146050 w 1581150"/>
                  <a:gd name="connsiteY67" fmla="*/ 571501 h 3921126"/>
                  <a:gd name="connsiteX68" fmla="*/ 136525 w 1581150"/>
                  <a:gd name="connsiteY68" fmla="*/ 479426 h 3921126"/>
                  <a:gd name="connsiteX69" fmla="*/ 101600 w 1581150"/>
                  <a:gd name="connsiteY69" fmla="*/ 346076 h 3921126"/>
                  <a:gd name="connsiteX70" fmla="*/ 66675 w 1581150"/>
                  <a:gd name="connsiteY70" fmla="*/ 266701 h 3921126"/>
                  <a:gd name="connsiteX71" fmla="*/ 50800 w 1581150"/>
                  <a:gd name="connsiteY71" fmla="*/ 165101 h 3921126"/>
                  <a:gd name="connsiteX72" fmla="*/ 44450 w 1581150"/>
                  <a:gd name="connsiteY72" fmla="*/ 82551 h 3921126"/>
                  <a:gd name="connsiteX73" fmla="*/ 6350 w 1581150"/>
                  <a:gd name="connsiteY73" fmla="*/ 60326 h 3921126"/>
                  <a:gd name="connsiteX74" fmla="*/ 0 w 1581150"/>
                  <a:gd name="connsiteY74" fmla="*/ 0 h 3921126"/>
                  <a:gd name="connsiteX0" fmla="*/ 1577975 w 1581150"/>
                  <a:gd name="connsiteY0" fmla="*/ 3921126 h 3921126"/>
                  <a:gd name="connsiteX1" fmla="*/ 1581150 w 1581150"/>
                  <a:gd name="connsiteY1" fmla="*/ 3556001 h 3921126"/>
                  <a:gd name="connsiteX2" fmla="*/ 1368425 w 1581150"/>
                  <a:gd name="connsiteY2" fmla="*/ 3556001 h 3921126"/>
                  <a:gd name="connsiteX3" fmla="*/ 1371600 w 1581150"/>
                  <a:gd name="connsiteY3" fmla="*/ 3435351 h 3921126"/>
                  <a:gd name="connsiteX4" fmla="*/ 1308100 w 1581150"/>
                  <a:gd name="connsiteY4" fmla="*/ 3435351 h 3921126"/>
                  <a:gd name="connsiteX5" fmla="*/ 1311275 w 1581150"/>
                  <a:gd name="connsiteY5" fmla="*/ 3321051 h 3921126"/>
                  <a:gd name="connsiteX6" fmla="*/ 1092200 w 1581150"/>
                  <a:gd name="connsiteY6" fmla="*/ 3324226 h 3921126"/>
                  <a:gd name="connsiteX7" fmla="*/ 1095375 w 1581150"/>
                  <a:gd name="connsiteY7" fmla="*/ 3228976 h 3921126"/>
                  <a:gd name="connsiteX8" fmla="*/ 962025 w 1581150"/>
                  <a:gd name="connsiteY8" fmla="*/ 3228976 h 3921126"/>
                  <a:gd name="connsiteX9" fmla="*/ 962025 w 1581150"/>
                  <a:gd name="connsiteY9" fmla="*/ 3143251 h 3921126"/>
                  <a:gd name="connsiteX10" fmla="*/ 835025 w 1581150"/>
                  <a:gd name="connsiteY10" fmla="*/ 3140076 h 3921126"/>
                  <a:gd name="connsiteX11" fmla="*/ 838200 w 1581150"/>
                  <a:gd name="connsiteY11" fmla="*/ 3067051 h 3921126"/>
                  <a:gd name="connsiteX12" fmla="*/ 787400 w 1581150"/>
                  <a:gd name="connsiteY12" fmla="*/ 3067051 h 3921126"/>
                  <a:gd name="connsiteX13" fmla="*/ 790575 w 1581150"/>
                  <a:gd name="connsiteY13" fmla="*/ 2990851 h 3921126"/>
                  <a:gd name="connsiteX14" fmla="*/ 733425 w 1581150"/>
                  <a:gd name="connsiteY14" fmla="*/ 2990851 h 3921126"/>
                  <a:gd name="connsiteX15" fmla="*/ 736600 w 1581150"/>
                  <a:gd name="connsiteY15" fmla="*/ 2908301 h 3921126"/>
                  <a:gd name="connsiteX16" fmla="*/ 692150 w 1581150"/>
                  <a:gd name="connsiteY16" fmla="*/ 2908301 h 3921126"/>
                  <a:gd name="connsiteX17" fmla="*/ 698500 w 1581150"/>
                  <a:gd name="connsiteY17" fmla="*/ 2841626 h 3921126"/>
                  <a:gd name="connsiteX18" fmla="*/ 479425 w 1581150"/>
                  <a:gd name="connsiteY18" fmla="*/ 2867026 h 3921126"/>
                  <a:gd name="connsiteX19" fmla="*/ 685800 w 1581150"/>
                  <a:gd name="connsiteY19" fmla="*/ 2841626 h 3921126"/>
                  <a:gd name="connsiteX20" fmla="*/ 688975 w 1581150"/>
                  <a:gd name="connsiteY20" fmla="*/ 2692401 h 3921126"/>
                  <a:gd name="connsiteX21" fmla="*/ 606425 w 1581150"/>
                  <a:gd name="connsiteY21" fmla="*/ 2689226 h 3921126"/>
                  <a:gd name="connsiteX22" fmla="*/ 612775 w 1581150"/>
                  <a:gd name="connsiteY22" fmla="*/ 2619376 h 3921126"/>
                  <a:gd name="connsiteX23" fmla="*/ 565150 w 1581150"/>
                  <a:gd name="connsiteY23" fmla="*/ 2616201 h 3921126"/>
                  <a:gd name="connsiteX24" fmla="*/ 574675 w 1581150"/>
                  <a:gd name="connsiteY24" fmla="*/ 2479676 h 3921126"/>
                  <a:gd name="connsiteX25" fmla="*/ 546100 w 1581150"/>
                  <a:gd name="connsiteY25" fmla="*/ 2476501 h 3921126"/>
                  <a:gd name="connsiteX26" fmla="*/ 549275 w 1581150"/>
                  <a:gd name="connsiteY26" fmla="*/ 2336801 h 3921126"/>
                  <a:gd name="connsiteX27" fmla="*/ 549275 w 1581150"/>
                  <a:gd name="connsiteY27" fmla="*/ 2336801 h 3921126"/>
                  <a:gd name="connsiteX28" fmla="*/ 549275 w 1581150"/>
                  <a:gd name="connsiteY28" fmla="*/ 2336801 h 3921126"/>
                  <a:gd name="connsiteX29" fmla="*/ 149225 w 1581150"/>
                  <a:gd name="connsiteY29" fmla="*/ 2457451 h 3921126"/>
                  <a:gd name="connsiteX30" fmla="*/ 527050 w 1581150"/>
                  <a:gd name="connsiteY30" fmla="*/ 2339976 h 3921126"/>
                  <a:gd name="connsiteX31" fmla="*/ 530225 w 1581150"/>
                  <a:gd name="connsiteY31" fmla="*/ 2270126 h 3921126"/>
                  <a:gd name="connsiteX32" fmla="*/ 517525 w 1581150"/>
                  <a:gd name="connsiteY32" fmla="*/ 2270126 h 3921126"/>
                  <a:gd name="connsiteX33" fmla="*/ 517525 w 1581150"/>
                  <a:gd name="connsiteY33" fmla="*/ 2206626 h 3921126"/>
                  <a:gd name="connsiteX34" fmla="*/ 511175 w 1581150"/>
                  <a:gd name="connsiteY34" fmla="*/ 2203451 h 3921126"/>
                  <a:gd name="connsiteX35" fmla="*/ 511175 w 1581150"/>
                  <a:gd name="connsiteY35" fmla="*/ 2203451 h 3921126"/>
                  <a:gd name="connsiteX36" fmla="*/ 511175 w 1581150"/>
                  <a:gd name="connsiteY36" fmla="*/ 2203451 h 3921126"/>
                  <a:gd name="connsiteX37" fmla="*/ 514350 w 1581150"/>
                  <a:gd name="connsiteY37" fmla="*/ 2184401 h 3921126"/>
                  <a:gd name="connsiteX38" fmla="*/ 498475 w 1581150"/>
                  <a:gd name="connsiteY38" fmla="*/ 2184401 h 3921126"/>
                  <a:gd name="connsiteX39" fmla="*/ 501650 w 1581150"/>
                  <a:gd name="connsiteY39" fmla="*/ 2085976 h 3921126"/>
                  <a:gd name="connsiteX40" fmla="*/ 463550 w 1581150"/>
                  <a:gd name="connsiteY40" fmla="*/ 2079626 h 3921126"/>
                  <a:gd name="connsiteX41" fmla="*/ 469900 w 1581150"/>
                  <a:gd name="connsiteY41" fmla="*/ 2009776 h 3921126"/>
                  <a:gd name="connsiteX42" fmla="*/ 409575 w 1581150"/>
                  <a:gd name="connsiteY42" fmla="*/ 2003426 h 3921126"/>
                  <a:gd name="connsiteX43" fmla="*/ 415925 w 1581150"/>
                  <a:gd name="connsiteY43" fmla="*/ 1927226 h 3921126"/>
                  <a:gd name="connsiteX44" fmla="*/ 400050 w 1581150"/>
                  <a:gd name="connsiteY44" fmla="*/ 1927226 h 3921126"/>
                  <a:gd name="connsiteX45" fmla="*/ 409575 w 1581150"/>
                  <a:gd name="connsiteY45" fmla="*/ 1876426 h 3921126"/>
                  <a:gd name="connsiteX46" fmla="*/ 368300 w 1581150"/>
                  <a:gd name="connsiteY46" fmla="*/ 1876426 h 3921126"/>
                  <a:gd name="connsiteX47" fmla="*/ 374650 w 1581150"/>
                  <a:gd name="connsiteY47" fmla="*/ 1809751 h 3921126"/>
                  <a:gd name="connsiteX48" fmla="*/ 355600 w 1581150"/>
                  <a:gd name="connsiteY48" fmla="*/ 1809751 h 3921126"/>
                  <a:gd name="connsiteX49" fmla="*/ 355600 w 1581150"/>
                  <a:gd name="connsiteY49" fmla="*/ 1771651 h 3921126"/>
                  <a:gd name="connsiteX50" fmla="*/ 346075 w 1581150"/>
                  <a:gd name="connsiteY50" fmla="*/ 1768476 h 3921126"/>
                  <a:gd name="connsiteX51" fmla="*/ 346075 w 1581150"/>
                  <a:gd name="connsiteY51" fmla="*/ 1628776 h 3921126"/>
                  <a:gd name="connsiteX52" fmla="*/ 320675 w 1581150"/>
                  <a:gd name="connsiteY52" fmla="*/ 1619251 h 3921126"/>
                  <a:gd name="connsiteX53" fmla="*/ 330200 w 1581150"/>
                  <a:gd name="connsiteY53" fmla="*/ 1447801 h 3921126"/>
                  <a:gd name="connsiteX54" fmla="*/ 314325 w 1581150"/>
                  <a:gd name="connsiteY54" fmla="*/ 1450976 h 3921126"/>
                  <a:gd name="connsiteX55" fmla="*/ 317500 w 1581150"/>
                  <a:gd name="connsiteY55" fmla="*/ 1317626 h 3921126"/>
                  <a:gd name="connsiteX56" fmla="*/ 260350 w 1581150"/>
                  <a:gd name="connsiteY56" fmla="*/ 1314451 h 3921126"/>
                  <a:gd name="connsiteX57" fmla="*/ 269875 w 1581150"/>
                  <a:gd name="connsiteY57" fmla="*/ 1133476 h 3921126"/>
                  <a:gd name="connsiteX58" fmla="*/ 241300 w 1581150"/>
                  <a:gd name="connsiteY58" fmla="*/ 1127126 h 3921126"/>
                  <a:gd name="connsiteX59" fmla="*/ 244475 w 1581150"/>
                  <a:gd name="connsiteY59" fmla="*/ 1050926 h 3921126"/>
                  <a:gd name="connsiteX60" fmla="*/ 231775 w 1581150"/>
                  <a:gd name="connsiteY60" fmla="*/ 1054101 h 3921126"/>
                  <a:gd name="connsiteX61" fmla="*/ 241300 w 1581150"/>
                  <a:gd name="connsiteY61" fmla="*/ 873126 h 3921126"/>
                  <a:gd name="connsiteX62" fmla="*/ 196850 w 1581150"/>
                  <a:gd name="connsiteY62" fmla="*/ 879476 h 3921126"/>
                  <a:gd name="connsiteX63" fmla="*/ 200025 w 1581150"/>
                  <a:gd name="connsiteY63" fmla="*/ 781051 h 3921126"/>
                  <a:gd name="connsiteX64" fmla="*/ 165100 w 1581150"/>
                  <a:gd name="connsiteY64" fmla="*/ 777876 h 3921126"/>
                  <a:gd name="connsiteX65" fmla="*/ 165100 w 1581150"/>
                  <a:gd name="connsiteY65" fmla="*/ 676276 h 3921126"/>
                  <a:gd name="connsiteX66" fmla="*/ 146050 w 1581150"/>
                  <a:gd name="connsiteY66" fmla="*/ 571501 h 3921126"/>
                  <a:gd name="connsiteX67" fmla="*/ 136525 w 1581150"/>
                  <a:gd name="connsiteY67" fmla="*/ 479426 h 3921126"/>
                  <a:gd name="connsiteX68" fmla="*/ 101600 w 1581150"/>
                  <a:gd name="connsiteY68" fmla="*/ 346076 h 3921126"/>
                  <a:gd name="connsiteX69" fmla="*/ 66675 w 1581150"/>
                  <a:gd name="connsiteY69" fmla="*/ 266701 h 3921126"/>
                  <a:gd name="connsiteX70" fmla="*/ 50800 w 1581150"/>
                  <a:gd name="connsiteY70" fmla="*/ 165101 h 3921126"/>
                  <a:gd name="connsiteX71" fmla="*/ 44450 w 1581150"/>
                  <a:gd name="connsiteY71" fmla="*/ 82551 h 3921126"/>
                  <a:gd name="connsiteX72" fmla="*/ 6350 w 1581150"/>
                  <a:gd name="connsiteY72" fmla="*/ 60326 h 3921126"/>
                  <a:gd name="connsiteX73" fmla="*/ 0 w 1581150"/>
                  <a:gd name="connsiteY73" fmla="*/ 0 h 3921126"/>
                  <a:gd name="connsiteX0" fmla="*/ 1577975 w 1581150"/>
                  <a:gd name="connsiteY0" fmla="*/ 3921126 h 3921126"/>
                  <a:gd name="connsiteX1" fmla="*/ 1581150 w 1581150"/>
                  <a:gd name="connsiteY1" fmla="*/ 3556001 h 3921126"/>
                  <a:gd name="connsiteX2" fmla="*/ 1368425 w 1581150"/>
                  <a:gd name="connsiteY2" fmla="*/ 3556001 h 3921126"/>
                  <a:gd name="connsiteX3" fmla="*/ 1371600 w 1581150"/>
                  <a:gd name="connsiteY3" fmla="*/ 3435351 h 3921126"/>
                  <a:gd name="connsiteX4" fmla="*/ 1308100 w 1581150"/>
                  <a:gd name="connsiteY4" fmla="*/ 3435351 h 3921126"/>
                  <a:gd name="connsiteX5" fmla="*/ 1311275 w 1581150"/>
                  <a:gd name="connsiteY5" fmla="*/ 3321051 h 3921126"/>
                  <a:gd name="connsiteX6" fmla="*/ 1092200 w 1581150"/>
                  <a:gd name="connsiteY6" fmla="*/ 3324226 h 3921126"/>
                  <a:gd name="connsiteX7" fmla="*/ 1095375 w 1581150"/>
                  <a:gd name="connsiteY7" fmla="*/ 3228976 h 3921126"/>
                  <a:gd name="connsiteX8" fmla="*/ 962025 w 1581150"/>
                  <a:gd name="connsiteY8" fmla="*/ 3228976 h 3921126"/>
                  <a:gd name="connsiteX9" fmla="*/ 962025 w 1581150"/>
                  <a:gd name="connsiteY9" fmla="*/ 3143251 h 3921126"/>
                  <a:gd name="connsiteX10" fmla="*/ 835025 w 1581150"/>
                  <a:gd name="connsiteY10" fmla="*/ 3140076 h 3921126"/>
                  <a:gd name="connsiteX11" fmla="*/ 838200 w 1581150"/>
                  <a:gd name="connsiteY11" fmla="*/ 3067051 h 3921126"/>
                  <a:gd name="connsiteX12" fmla="*/ 787400 w 1581150"/>
                  <a:gd name="connsiteY12" fmla="*/ 3067051 h 3921126"/>
                  <a:gd name="connsiteX13" fmla="*/ 790575 w 1581150"/>
                  <a:gd name="connsiteY13" fmla="*/ 2990851 h 3921126"/>
                  <a:gd name="connsiteX14" fmla="*/ 733425 w 1581150"/>
                  <a:gd name="connsiteY14" fmla="*/ 2990851 h 3921126"/>
                  <a:gd name="connsiteX15" fmla="*/ 736600 w 1581150"/>
                  <a:gd name="connsiteY15" fmla="*/ 2908301 h 3921126"/>
                  <a:gd name="connsiteX16" fmla="*/ 692150 w 1581150"/>
                  <a:gd name="connsiteY16" fmla="*/ 2908301 h 3921126"/>
                  <a:gd name="connsiteX17" fmla="*/ 698500 w 1581150"/>
                  <a:gd name="connsiteY17" fmla="*/ 2841626 h 3921126"/>
                  <a:gd name="connsiteX18" fmla="*/ 479425 w 1581150"/>
                  <a:gd name="connsiteY18" fmla="*/ 2867026 h 3921126"/>
                  <a:gd name="connsiteX19" fmla="*/ 685800 w 1581150"/>
                  <a:gd name="connsiteY19" fmla="*/ 2841626 h 3921126"/>
                  <a:gd name="connsiteX20" fmla="*/ 688975 w 1581150"/>
                  <a:gd name="connsiteY20" fmla="*/ 2692401 h 3921126"/>
                  <a:gd name="connsiteX21" fmla="*/ 606425 w 1581150"/>
                  <a:gd name="connsiteY21" fmla="*/ 2689226 h 3921126"/>
                  <a:gd name="connsiteX22" fmla="*/ 612775 w 1581150"/>
                  <a:gd name="connsiteY22" fmla="*/ 2619376 h 3921126"/>
                  <a:gd name="connsiteX23" fmla="*/ 565150 w 1581150"/>
                  <a:gd name="connsiteY23" fmla="*/ 2616201 h 3921126"/>
                  <a:gd name="connsiteX24" fmla="*/ 574675 w 1581150"/>
                  <a:gd name="connsiteY24" fmla="*/ 2479676 h 3921126"/>
                  <a:gd name="connsiteX25" fmla="*/ 546100 w 1581150"/>
                  <a:gd name="connsiteY25" fmla="*/ 2476501 h 3921126"/>
                  <a:gd name="connsiteX26" fmla="*/ 549275 w 1581150"/>
                  <a:gd name="connsiteY26" fmla="*/ 2336801 h 3921126"/>
                  <a:gd name="connsiteX27" fmla="*/ 549275 w 1581150"/>
                  <a:gd name="connsiteY27" fmla="*/ 2336801 h 3921126"/>
                  <a:gd name="connsiteX28" fmla="*/ 549275 w 1581150"/>
                  <a:gd name="connsiteY28" fmla="*/ 2336801 h 3921126"/>
                  <a:gd name="connsiteX29" fmla="*/ 527050 w 1581150"/>
                  <a:gd name="connsiteY29" fmla="*/ 2339976 h 3921126"/>
                  <a:gd name="connsiteX30" fmla="*/ 530225 w 1581150"/>
                  <a:gd name="connsiteY30" fmla="*/ 2270126 h 3921126"/>
                  <a:gd name="connsiteX31" fmla="*/ 517525 w 1581150"/>
                  <a:gd name="connsiteY31" fmla="*/ 2270126 h 3921126"/>
                  <a:gd name="connsiteX32" fmla="*/ 517525 w 1581150"/>
                  <a:gd name="connsiteY32" fmla="*/ 2206626 h 3921126"/>
                  <a:gd name="connsiteX33" fmla="*/ 511175 w 1581150"/>
                  <a:gd name="connsiteY33" fmla="*/ 2203451 h 3921126"/>
                  <a:gd name="connsiteX34" fmla="*/ 511175 w 1581150"/>
                  <a:gd name="connsiteY34" fmla="*/ 2203451 h 3921126"/>
                  <a:gd name="connsiteX35" fmla="*/ 511175 w 1581150"/>
                  <a:gd name="connsiteY35" fmla="*/ 2203451 h 3921126"/>
                  <a:gd name="connsiteX36" fmla="*/ 514350 w 1581150"/>
                  <a:gd name="connsiteY36" fmla="*/ 2184401 h 3921126"/>
                  <a:gd name="connsiteX37" fmla="*/ 498475 w 1581150"/>
                  <a:gd name="connsiteY37" fmla="*/ 2184401 h 3921126"/>
                  <a:gd name="connsiteX38" fmla="*/ 501650 w 1581150"/>
                  <a:gd name="connsiteY38" fmla="*/ 2085976 h 3921126"/>
                  <a:gd name="connsiteX39" fmla="*/ 463550 w 1581150"/>
                  <a:gd name="connsiteY39" fmla="*/ 2079626 h 3921126"/>
                  <a:gd name="connsiteX40" fmla="*/ 469900 w 1581150"/>
                  <a:gd name="connsiteY40" fmla="*/ 2009776 h 3921126"/>
                  <a:gd name="connsiteX41" fmla="*/ 409575 w 1581150"/>
                  <a:gd name="connsiteY41" fmla="*/ 2003426 h 3921126"/>
                  <a:gd name="connsiteX42" fmla="*/ 415925 w 1581150"/>
                  <a:gd name="connsiteY42" fmla="*/ 1927226 h 3921126"/>
                  <a:gd name="connsiteX43" fmla="*/ 400050 w 1581150"/>
                  <a:gd name="connsiteY43" fmla="*/ 1927226 h 3921126"/>
                  <a:gd name="connsiteX44" fmla="*/ 409575 w 1581150"/>
                  <a:gd name="connsiteY44" fmla="*/ 1876426 h 3921126"/>
                  <a:gd name="connsiteX45" fmla="*/ 368300 w 1581150"/>
                  <a:gd name="connsiteY45" fmla="*/ 1876426 h 3921126"/>
                  <a:gd name="connsiteX46" fmla="*/ 374650 w 1581150"/>
                  <a:gd name="connsiteY46" fmla="*/ 1809751 h 3921126"/>
                  <a:gd name="connsiteX47" fmla="*/ 355600 w 1581150"/>
                  <a:gd name="connsiteY47" fmla="*/ 1809751 h 3921126"/>
                  <a:gd name="connsiteX48" fmla="*/ 355600 w 1581150"/>
                  <a:gd name="connsiteY48" fmla="*/ 1771651 h 3921126"/>
                  <a:gd name="connsiteX49" fmla="*/ 346075 w 1581150"/>
                  <a:gd name="connsiteY49" fmla="*/ 1768476 h 3921126"/>
                  <a:gd name="connsiteX50" fmla="*/ 346075 w 1581150"/>
                  <a:gd name="connsiteY50" fmla="*/ 1628776 h 3921126"/>
                  <a:gd name="connsiteX51" fmla="*/ 320675 w 1581150"/>
                  <a:gd name="connsiteY51" fmla="*/ 1619251 h 3921126"/>
                  <a:gd name="connsiteX52" fmla="*/ 330200 w 1581150"/>
                  <a:gd name="connsiteY52" fmla="*/ 1447801 h 3921126"/>
                  <a:gd name="connsiteX53" fmla="*/ 314325 w 1581150"/>
                  <a:gd name="connsiteY53" fmla="*/ 1450976 h 3921126"/>
                  <a:gd name="connsiteX54" fmla="*/ 317500 w 1581150"/>
                  <a:gd name="connsiteY54" fmla="*/ 1317626 h 3921126"/>
                  <a:gd name="connsiteX55" fmla="*/ 260350 w 1581150"/>
                  <a:gd name="connsiteY55" fmla="*/ 1314451 h 3921126"/>
                  <a:gd name="connsiteX56" fmla="*/ 269875 w 1581150"/>
                  <a:gd name="connsiteY56" fmla="*/ 1133476 h 3921126"/>
                  <a:gd name="connsiteX57" fmla="*/ 241300 w 1581150"/>
                  <a:gd name="connsiteY57" fmla="*/ 1127126 h 3921126"/>
                  <a:gd name="connsiteX58" fmla="*/ 244475 w 1581150"/>
                  <a:gd name="connsiteY58" fmla="*/ 1050926 h 3921126"/>
                  <a:gd name="connsiteX59" fmla="*/ 231775 w 1581150"/>
                  <a:gd name="connsiteY59" fmla="*/ 1054101 h 3921126"/>
                  <a:gd name="connsiteX60" fmla="*/ 241300 w 1581150"/>
                  <a:gd name="connsiteY60" fmla="*/ 873126 h 3921126"/>
                  <a:gd name="connsiteX61" fmla="*/ 196850 w 1581150"/>
                  <a:gd name="connsiteY61" fmla="*/ 879476 h 3921126"/>
                  <a:gd name="connsiteX62" fmla="*/ 200025 w 1581150"/>
                  <a:gd name="connsiteY62" fmla="*/ 781051 h 3921126"/>
                  <a:gd name="connsiteX63" fmla="*/ 165100 w 1581150"/>
                  <a:gd name="connsiteY63" fmla="*/ 777876 h 3921126"/>
                  <a:gd name="connsiteX64" fmla="*/ 165100 w 1581150"/>
                  <a:gd name="connsiteY64" fmla="*/ 676276 h 3921126"/>
                  <a:gd name="connsiteX65" fmla="*/ 146050 w 1581150"/>
                  <a:gd name="connsiteY65" fmla="*/ 571501 h 3921126"/>
                  <a:gd name="connsiteX66" fmla="*/ 136525 w 1581150"/>
                  <a:gd name="connsiteY66" fmla="*/ 479426 h 3921126"/>
                  <a:gd name="connsiteX67" fmla="*/ 101600 w 1581150"/>
                  <a:gd name="connsiteY67" fmla="*/ 346076 h 3921126"/>
                  <a:gd name="connsiteX68" fmla="*/ 66675 w 1581150"/>
                  <a:gd name="connsiteY68" fmla="*/ 266701 h 3921126"/>
                  <a:gd name="connsiteX69" fmla="*/ 50800 w 1581150"/>
                  <a:gd name="connsiteY69" fmla="*/ 165101 h 3921126"/>
                  <a:gd name="connsiteX70" fmla="*/ 44450 w 1581150"/>
                  <a:gd name="connsiteY70" fmla="*/ 82551 h 3921126"/>
                  <a:gd name="connsiteX71" fmla="*/ 6350 w 1581150"/>
                  <a:gd name="connsiteY71" fmla="*/ 60326 h 3921126"/>
                  <a:gd name="connsiteX72" fmla="*/ 0 w 1581150"/>
                  <a:gd name="connsiteY72" fmla="*/ 0 h 3921126"/>
                  <a:gd name="connsiteX0" fmla="*/ 1577975 w 1581150"/>
                  <a:gd name="connsiteY0" fmla="*/ 3921126 h 3921126"/>
                  <a:gd name="connsiteX1" fmla="*/ 1581150 w 1581150"/>
                  <a:gd name="connsiteY1" fmla="*/ 3556001 h 3921126"/>
                  <a:gd name="connsiteX2" fmla="*/ 1368425 w 1581150"/>
                  <a:gd name="connsiteY2" fmla="*/ 3556001 h 3921126"/>
                  <a:gd name="connsiteX3" fmla="*/ 1371600 w 1581150"/>
                  <a:gd name="connsiteY3" fmla="*/ 3435351 h 3921126"/>
                  <a:gd name="connsiteX4" fmla="*/ 1308100 w 1581150"/>
                  <a:gd name="connsiteY4" fmla="*/ 3435351 h 3921126"/>
                  <a:gd name="connsiteX5" fmla="*/ 1311275 w 1581150"/>
                  <a:gd name="connsiteY5" fmla="*/ 3321051 h 3921126"/>
                  <a:gd name="connsiteX6" fmla="*/ 1092200 w 1581150"/>
                  <a:gd name="connsiteY6" fmla="*/ 3324226 h 3921126"/>
                  <a:gd name="connsiteX7" fmla="*/ 1095375 w 1581150"/>
                  <a:gd name="connsiteY7" fmla="*/ 3228976 h 3921126"/>
                  <a:gd name="connsiteX8" fmla="*/ 962025 w 1581150"/>
                  <a:gd name="connsiteY8" fmla="*/ 3228976 h 3921126"/>
                  <a:gd name="connsiteX9" fmla="*/ 962025 w 1581150"/>
                  <a:gd name="connsiteY9" fmla="*/ 3143251 h 3921126"/>
                  <a:gd name="connsiteX10" fmla="*/ 835025 w 1581150"/>
                  <a:gd name="connsiteY10" fmla="*/ 3140076 h 3921126"/>
                  <a:gd name="connsiteX11" fmla="*/ 838200 w 1581150"/>
                  <a:gd name="connsiteY11" fmla="*/ 3067051 h 3921126"/>
                  <a:gd name="connsiteX12" fmla="*/ 787400 w 1581150"/>
                  <a:gd name="connsiteY12" fmla="*/ 3067051 h 3921126"/>
                  <a:gd name="connsiteX13" fmla="*/ 790575 w 1581150"/>
                  <a:gd name="connsiteY13" fmla="*/ 2990851 h 3921126"/>
                  <a:gd name="connsiteX14" fmla="*/ 733425 w 1581150"/>
                  <a:gd name="connsiteY14" fmla="*/ 2990851 h 3921126"/>
                  <a:gd name="connsiteX15" fmla="*/ 736600 w 1581150"/>
                  <a:gd name="connsiteY15" fmla="*/ 2908301 h 3921126"/>
                  <a:gd name="connsiteX16" fmla="*/ 692150 w 1581150"/>
                  <a:gd name="connsiteY16" fmla="*/ 2908301 h 3921126"/>
                  <a:gd name="connsiteX17" fmla="*/ 698500 w 1581150"/>
                  <a:gd name="connsiteY17" fmla="*/ 2841626 h 3921126"/>
                  <a:gd name="connsiteX18" fmla="*/ 479425 w 1581150"/>
                  <a:gd name="connsiteY18" fmla="*/ 2867026 h 3921126"/>
                  <a:gd name="connsiteX19" fmla="*/ 685800 w 1581150"/>
                  <a:gd name="connsiteY19" fmla="*/ 2841626 h 3921126"/>
                  <a:gd name="connsiteX20" fmla="*/ 688975 w 1581150"/>
                  <a:gd name="connsiteY20" fmla="*/ 2692401 h 3921126"/>
                  <a:gd name="connsiteX21" fmla="*/ 606425 w 1581150"/>
                  <a:gd name="connsiteY21" fmla="*/ 2689226 h 3921126"/>
                  <a:gd name="connsiteX22" fmla="*/ 612775 w 1581150"/>
                  <a:gd name="connsiteY22" fmla="*/ 2619376 h 3921126"/>
                  <a:gd name="connsiteX23" fmla="*/ 565150 w 1581150"/>
                  <a:gd name="connsiteY23" fmla="*/ 2616201 h 3921126"/>
                  <a:gd name="connsiteX24" fmla="*/ 574675 w 1581150"/>
                  <a:gd name="connsiteY24" fmla="*/ 2479676 h 3921126"/>
                  <a:gd name="connsiteX25" fmla="*/ 546100 w 1581150"/>
                  <a:gd name="connsiteY25" fmla="*/ 2476501 h 3921126"/>
                  <a:gd name="connsiteX26" fmla="*/ 549275 w 1581150"/>
                  <a:gd name="connsiteY26" fmla="*/ 2336801 h 3921126"/>
                  <a:gd name="connsiteX27" fmla="*/ 549275 w 1581150"/>
                  <a:gd name="connsiteY27" fmla="*/ 2336801 h 3921126"/>
                  <a:gd name="connsiteX28" fmla="*/ 546100 w 1581150"/>
                  <a:gd name="connsiteY28" fmla="*/ 2346326 h 3921126"/>
                  <a:gd name="connsiteX29" fmla="*/ 527050 w 1581150"/>
                  <a:gd name="connsiteY29" fmla="*/ 2339976 h 3921126"/>
                  <a:gd name="connsiteX30" fmla="*/ 530225 w 1581150"/>
                  <a:gd name="connsiteY30" fmla="*/ 2270126 h 3921126"/>
                  <a:gd name="connsiteX31" fmla="*/ 517525 w 1581150"/>
                  <a:gd name="connsiteY31" fmla="*/ 2270126 h 3921126"/>
                  <a:gd name="connsiteX32" fmla="*/ 517525 w 1581150"/>
                  <a:gd name="connsiteY32" fmla="*/ 2206626 h 3921126"/>
                  <a:gd name="connsiteX33" fmla="*/ 511175 w 1581150"/>
                  <a:gd name="connsiteY33" fmla="*/ 2203451 h 3921126"/>
                  <a:gd name="connsiteX34" fmla="*/ 511175 w 1581150"/>
                  <a:gd name="connsiteY34" fmla="*/ 2203451 h 3921126"/>
                  <a:gd name="connsiteX35" fmla="*/ 511175 w 1581150"/>
                  <a:gd name="connsiteY35" fmla="*/ 2203451 h 3921126"/>
                  <a:gd name="connsiteX36" fmla="*/ 514350 w 1581150"/>
                  <a:gd name="connsiteY36" fmla="*/ 2184401 h 3921126"/>
                  <a:gd name="connsiteX37" fmla="*/ 498475 w 1581150"/>
                  <a:gd name="connsiteY37" fmla="*/ 2184401 h 3921126"/>
                  <a:gd name="connsiteX38" fmla="*/ 501650 w 1581150"/>
                  <a:gd name="connsiteY38" fmla="*/ 2085976 h 3921126"/>
                  <a:gd name="connsiteX39" fmla="*/ 463550 w 1581150"/>
                  <a:gd name="connsiteY39" fmla="*/ 2079626 h 3921126"/>
                  <a:gd name="connsiteX40" fmla="*/ 469900 w 1581150"/>
                  <a:gd name="connsiteY40" fmla="*/ 2009776 h 3921126"/>
                  <a:gd name="connsiteX41" fmla="*/ 409575 w 1581150"/>
                  <a:gd name="connsiteY41" fmla="*/ 2003426 h 3921126"/>
                  <a:gd name="connsiteX42" fmla="*/ 415925 w 1581150"/>
                  <a:gd name="connsiteY42" fmla="*/ 1927226 h 3921126"/>
                  <a:gd name="connsiteX43" fmla="*/ 400050 w 1581150"/>
                  <a:gd name="connsiteY43" fmla="*/ 1927226 h 3921126"/>
                  <a:gd name="connsiteX44" fmla="*/ 409575 w 1581150"/>
                  <a:gd name="connsiteY44" fmla="*/ 1876426 h 3921126"/>
                  <a:gd name="connsiteX45" fmla="*/ 368300 w 1581150"/>
                  <a:gd name="connsiteY45" fmla="*/ 1876426 h 3921126"/>
                  <a:gd name="connsiteX46" fmla="*/ 374650 w 1581150"/>
                  <a:gd name="connsiteY46" fmla="*/ 1809751 h 3921126"/>
                  <a:gd name="connsiteX47" fmla="*/ 355600 w 1581150"/>
                  <a:gd name="connsiteY47" fmla="*/ 1809751 h 3921126"/>
                  <a:gd name="connsiteX48" fmla="*/ 355600 w 1581150"/>
                  <a:gd name="connsiteY48" fmla="*/ 1771651 h 3921126"/>
                  <a:gd name="connsiteX49" fmla="*/ 346075 w 1581150"/>
                  <a:gd name="connsiteY49" fmla="*/ 1768476 h 3921126"/>
                  <a:gd name="connsiteX50" fmla="*/ 346075 w 1581150"/>
                  <a:gd name="connsiteY50" fmla="*/ 1628776 h 3921126"/>
                  <a:gd name="connsiteX51" fmla="*/ 320675 w 1581150"/>
                  <a:gd name="connsiteY51" fmla="*/ 1619251 h 3921126"/>
                  <a:gd name="connsiteX52" fmla="*/ 330200 w 1581150"/>
                  <a:gd name="connsiteY52" fmla="*/ 1447801 h 3921126"/>
                  <a:gd name="connsiteX53" fmla="*/ 314325 w 1581150"/>
                  <a:gd name="connsiteY53" fmla="*/ 1450976 h 3921126"/>
                  <a:gd name="connsiteX54" fmla="*/ 317500 w 1581150"/>
                  <a:gd name="connsiteY54" fmla="*/ 1317626 h 3921126"/>
                  <a:gd name="connsiteX55" fmla="*/ 260350 w 1581150"/>
                  <a:gd name="connsiteY55" fmla="*/ 1314451 h 3921126"/>
                  <a:gd name="connsiteX56" fmla="*/ 269875 w 1581150"/>
                  <a:gd name="connsiteY56" fmla="*/ 1133476 h 3921126"/>
                  <a:gd name="connsiteX57" fmla="*/ 241300 w 1581150"/>
                  <a:gd name="connsiteY57" fmla="*/ 1127126 h 3921126"/>
                  <a:gd name="connsiteX58" fmla="*/ 244475 w 1581150"/>
                  <a:gd name="connsiteY58" fmla="*/ 1050926 h 3921126"/>
                  <a:gd name="connsiteX59" fmla="*/ 231775 w 1581150"/>
                  <a:gd name="connsiteY59" fmla="*/ 1054101 h 3921126"/>
                  <a:gd name="connsiteX60" fmla="*/ 241300 w 1581150"/>
                  <a:gd name="connsiteY60" fmla="*/ 873126 h 3921126"/>
                  <a:gd name="connsiteX61" fmla="*/ 196850 w 1581150"/>
                  <a:gd name="connsiteY61" fmla="*/ 879476 h 3921126"/>
                  <a:gd name="connsiteX62" fmla="*/ 200025 w 1581150"/>
                  <a:gd name="connsiteY62" fmla="*/ 781051 h 3921126"/>
                  <a:gd name="connsiteX63" fmla="*/ 165100 w 1581150"/>
                  <a:gd name="connsiteY63" fmla="*/ 777876 h 3921126"/>
                  <a:gd name="connsiteX64" fmla="*/ 165100 w 1581150"/>
                  <a:gd name="connsiteY64" fmla="*/ 676276 h 3921126"/>
                  <a:gd name="connsiteX65" fmla="*/ 146050 w 1581150"/>
                  <a:gd name="connsiteY65" fmla="*/ 571501 h 3921126"/>
                  <a:gd name="connsiteX66" fmla="*/ 136525 w 1581150"/>
                  <a:gd name="connsiteY66" fmla="*/ 479426 h 3921126"/>
                  <a:gd name="connsiteX67" fmla="*/ 101600 w 1581150"/>
                  <a:gd name="connsiteY67" fmla="*/ 346076 h 3921126"/>
                  <a:gd name="connsiteX68" fmla="*/ 66675 w 1581150"/>
                  <a:gd name="connsiteY68" fmla="*/ 266701 h 3921126"/>
                  <a:gd name="connsiteX69" fmla="*/ 50800 w 1581150"/>
                  <a:gd name="connsiteY69" fmla="*/ 165101 h 3921126"/>
                  <a:gd name="connsiteX70" fmla="*/ 44450 w 1581150"/>
                  <a:gd name="connsiteY70" fmla="*/ 82551 h 3921126"/>
                  <a:gd name="connsiteX71" fmla="*/ 6350 w 1581150"/>
                  <a:gd name="connsiteY71" fmla="*/ 60326 h 3921126"/>
                  <a:gd name="connsiteX72" fmla="*/ 0 w 1581150"/>
                  <a:gd name="connsiteY72" fmla="*/ 0 h 3921126"/>
                  <a:gd name="connsiteX0" fmla="*/ 1577975 w 1581150"/>
                  <a:gd name="connsiteY0" fmla="*/ 3921126 h 3921126"/>
                  <a:gd name="connsiteX1" fmla="*/ 1581150 w 1581150"/>
                  <a:gd name="connsiteY1" fmla="*/ 3556001 h 3921126"/>
                  <a:gd name="connsiteX2" fmla="*/ 1368425 w 1581150"/>
                  <a:gd name="connsiteY2" fmla="*/ 3556001 h 3921126"/>
                  <a:gd name="connsiteX3" fmla="*/ 1371600 w 1581150"/>
                  <a:gd name="connsiteY3" fmla="*/ 3435351 h 3921126"/>
                  <a:gd name="connsiteX4" fmla="*/ 1308100 w 1581150"/>
                  <a:gd name="connsiteY4" fmla="*/ 3435351 h 3921126"/>
                  <a:gd name="connsiteX5" fmla="*/ 1311275 w 1581150"/>
                  <a:gd name="connsiteY5" fmla="*/ 3321051 h 3921126"/>
                  <a:gd name="connsiteX6" fmla="*/ 1092200 w 1581150"/>
                  <a:gd name="connsiteY6" fmla="*/ 3324226 h 3921126"/>
                  <a:gd name="connsiteX7" fmla="*/ 1095375 w 1581150"/>
                  <a:gd name="connsiteY7" fmla="*/ 3228976 h 3921126"/>
                  <a:gd name="connsiteX8" fmla="*/ 962025 w 1581150"/>
                  <a:gd name="connsiteY8" fmla="*/ 3228976 h 3921126"/>
                  <a:gd name="connsiteX9" fmla="*/ 962025 w 1581150"/>
                  <a:gd name="connsiteY9" fmla="*/ 3143251 h 3921126"/>
                  <a:gd name="connsiteX10" fmla="*/ 835025 w 1581150"/>
                  <a:gd name="connsiteY10" fmla="*/ 3140076 h 3921126"/>
                  <a:gd name="connsiteX11" fmla="*/ 838200 w 1581150"/>
                  <a:gd name="connsiteY11" fmla="*/ 3067051 h 3921126"/>
                  <a:gd name="connsiteX12" fmla="*/ 787400 w 1581150"/>
                  <a:gd name="connsiteY12" fmla="*/ 3067051 h 3921126"/>
                  <a:gd name="connsiteX13" fmla="*/ 790575 w 1581150"/>
                  <a:gd name="connsiteY13" fmla="*/ 2990851 h 3921126"/>
                  <a:gd name="connsiteX14" fmla="*/ 733425 w 1581150"/>
                  <a:gd name="connsiteY14" fmla="*/ 2990851 h 3921126"/>
                  <a:gd name="connsiteX15" fmla="*/ 736600 w 1581150"/>
                  <a:gd name="connsiteY15" fmla="*/ 2908301 h 3921126"/>
                  <a:gd name="connsiteX16" fmla="*/ 692150 w 1581150"/>
                  <a:gd name="connsiteY16" fmla="*/ 2908301 h 3921126"/>
                  <a:gd name="connsiteX17" fmla="*/ 698500 w 1581150"/>
                  <a:gd name="connsiteY17" fmla="*/ 2841626 h 3921126"/>
                  <a:gd name="connsiteX18" fmla="*/ 479425 w 1581150"/>
                  <a:gd name="connsiteY18" fmla="*/ 2867026 h 3921126"/>
                  <a:gd name="connsiteX19" fmla="*/ 685800 w 1581150"/>
                  <a:gd name="connsiteY19" fmla="*/ 2841626 h 3921126"/>
                  <a:gd name="connsiteX20" fmla="*/ 688975 w 1581150"/>
                  <a:gd name="connsiteY20" fmla="*/ 2692401 h 3921126"/>
                  <a:gd name="connsiteX21" fmla="*/ 606425 w 1581150"/>
                  <a:gd name="connsiteY21" fmla="*/ 2689226 h 3921126"/>
                  <a:gd name="connsiteX22" fmla="*/ 612775 w 1581150"/>
                  <a:gd name="connsiteY22" fmla="*/ 2619376 h 3921126"/>
                  <a:gd name="connsiteX23" fmla="*/ 565150 w 1581150"/>
                  <a:gd name="connsiteY23" fmla="*/ 2616201 h 3921126"/>
                  <a:gd name="connsiteX24" fmla="*/ 574675 w 1581150"/>
                  <a:gd name="connsiteY24" fmla="*/ 2479676 h 3921126"/>
                  <a:gd name="connsiteX25" fmla="*/ 546100 w 1581150"/>
                  <a:gd name="connsiteY25" fmla="*/ 2476501 h 3921126"/>
                  <a:gd name="connsiteX26" fmla="*/ 549275 w 1581150"/>
                  <a:gd name="connsiteY26" fmla="*/ 2336801 h 3921126"/>
                  <a:gd name="connsiteX27" fmla="*/ 549275 w 1581150"/>
                  <a:gd name="connsiteY27" fmla="*/ 2336801 h 3921126"/>
                  <a:gd name="connsiteX28" fmla="*/ 527050 w 1581150"/>
                  <a:gd name="connsiteY28" fmla="*/ 2339976 h 3921126"/>
                  <a:gd name="connsiteX29" fmla="*/ 530225 w 1581150"/>
                  <a:gd name="connsiteY29" fmla="*/ 2270126 h 3921126"/>
                  <a:gd name="connsiteX30" fmla="*/ 517525 w 1581150"/>
                  <a:gd name="connsiteY30" fmla="*/ 2270126 h 3921126"/>
                  <a:gd name="connsiteX31" fmla="*/ 517525 w 1581150"/>
                  <a:gd name="connsiteY31" fmla="*/ 2206626 h 3921126"/>
                  <a:gd name="connsiteX32" fmla="*/ 511175 w 1581150"/>
                  <a:gd name="connsiteY32" fmla="*/ 2203451 h 3921126"/>
                  <a:gd name="connsiteX33" fmla="*/ 511175 w 1581150"/>
                  <a:gd name="connsiteY33" fmla="*/ 2203451 h 3921126"/>
                  <a:gd name="connsiteX34" fmla="*/ 511175 w 1581150"/>
                  <a:gd name="connsiteY34" fmla="*/ 2203451 h 3921126"/>
                  <a:gd name="connsiteX35" fmla="*/ 514350 w 1581150"/>
                  <a:gd name="connsiteY35" fmla="*/ 2184401 h 3921126"/>
                  <a:gd name="connsiteX36" fmla="*/ 498475 w 1581150"/>
                  <a:gd name="connsiteY36" fmla="*/ 2184401 h 3921126"/>
                  <a:gd name="connsiteX37" fmla="*/ 501650 w 1581150"/>
                  <a:gd name="connsiteY37" fmla="*/ 2085976 h 3921126"/>
                  <a:gd name="connsiteX38" fmla="*/ 463550 w 1581150"/>
                  <a:gd name="connsiteY38" fmla="*/ 2079626 h 3921126"/>
                  <a:gd name="connsiteX39" fmla="*/ 469900 w 1581150"/>
                  <a:gd name="connsiteY39" fmla="*/ 2009776 h 3921126"/>
                  <a:gd name="connsiteX40" fmla="*/ 409575 w 1581150"/>
                  <a:gd name="connsiteY40" fmla="*/ 2003426 h 3921126"/>
                  <a:gd name="connsiteX41" fmla="*/ 415925 w 1581150"/>
                  <a:gd name="connsiteY41" fmla="*/ 1927226 h 3921126"/>
                  <a:gd name="connsiteX42" fmla="*/ 400050 w 1581150"/>
                  <a:gd name="connsiteY42" fmla="*/ 1927226 h 3921126"/>
                  <a:gd name="connsiteX43" fmla="*/ 409575 w 1581150"/>
                  <a:gd name="connsiteY43" fmla="*/ 1876426 h 3921126"/>
                  <a:gd name="connsiteX44" fmla="*/ 368300 w 1581150"/>
                  <a:gd name="connsiteY44" fmla="*/ 1876426 h 3921126"/>
                  <a:gd name="connsiteX45" fmla="*/ 374650 w 1581150"/>
                  <a:gd name="connsiteY45" fmla="*/ 1809751 h 3921126"/>
                  <a:gd name="connsiteX46" fmla="*/ 355600 w 1581150"/>
                  <a:gd name="connsiteY46" fmla="*/ 1809751 h 3921126"/>
                  <a:gd name="connsiteX47" fmla="*/ 355600 w 1581150"/>
                  <a:gd name="connsiteY47" fmla="*/ 1771651 h 3921126"/>
                  <a:gd name="connsiteX48" fmla="*/ 346075 w 1581150"/>
                  <a:gd name="connsiteY48" fmla="*/ 1768476 h 3921126"/>
                  <a:gd name="connsiteX49" fmla="*/ 346075 w 1581150"/>
                  <a:gd name="connsiteY49" fmla="*/ 1628776 h 3921126"/>
                  <a:gd name="connsiteX50" fmla="*/ 320675 w 1581150"/>
                  <a:gd name="connsiteY50" fmla="*/ 1619251 h 3921126"/>
                  <a:gd name="connsiteX51" fmla="*/ 330200 w 1581150"/>
                  <a:gd name="connsiteY51" fmla="*/ 1447801 h 3921126"/>
                  <a:gd name="connsiteX52" fmla="*/ 314325 w 1581150"/>
                  <a:gd name="connsiteY52" fmla="*/ 1450976 h 3921126"/>
                  <a:gd name="connsiteX53" fmla="*/ 317500 w 1581150"/>
                  <a:gd name="connsiteY53" fmla="*/ 1317626 h 3921126"/>
                  <a:gd name="connsiteX54" fmla="*/ 260350 w 1581150"/>
                  <a:gd name="connsiteY54" fmla="*/ 1314451 h 3921126"/>
                  <a:gd name="connsiteX55" fmla="*/ 269875 w 1581150"/>
                  <a:gd name="connsiteY55" fmla="*/ 1133476 h 3921126"/>
                  <a:gd name="connsiteX56" fmla="*/ 241300 w 1581150"/>
                  <a:gd name="connsiteY56" fmla="*/ 1127126 h 3921126"/>
                  <a:gd name="connsiteX57" fmla="*/ 244475 w 1581150"/>
                  <a:gd name="connsiteY57" fmla="*/ 1050926 h 3921126"/>
                  <a:gd name="connsiteX58" fmla="*/ 231775 w 1581150"/>
                  <a:gd name="connsiteY58" fmla="*/ 1054101 h 3921126"/>
                  <a:gd name="connsiteX59" fmla="*/ 241300 w 1581150"/>
                  <a:gd name="connsiteY59" fmla="*/ 873126 h 3921126"/>
                  <a:gd name="connsiteX60" fmla="*/ 196850 w 1581150"/>
                  <a:gd name="connsiteY60" fmla="*/ 879476 h 3921126"/>
                  <a:gd name="connsiteX61" fmla="*/ 200025 w 1581150"/>
                  <a:gd name="connsiteY61" fmla="*/ 781051 h 3921126"/>
                  <a:gd name="connsiteX62" fmla="*/ 165100 w 1581150"/>
                  <a:gd name="connsiteY62" fmla="*/ 777876 h 3921126"/>
                  <a:gd name="connsiteX63" fmla="*/ 165100 w 1581150"/>
                  <a:gd name="connsiteY63" fmla="*/ 676276 h 3921126"/>
                  <a:gd name="connsiteX64" fmla="*/ 146050 w 1581150"/>
                  <a:gd name="connsiteY64" fmla="*/ 571501 h 3921126"/>
                  <a:gd name="connsiteX65" fmla="*/ 136525 w 1581150"/>
                  <a:gd name="connsiteY65" fmla="*/ 479426 h 3921126"/>
                  <a:gd name="connsiteX66" fmla="*/ 101600 w 1581150"/>
                  <a:gd name="connsiteY66" fmla="*/ 346076 h 3921126"/>
                  <a:gd name="connsiteX67" fmla="*/ 66675 w 1581150"/>
                  <a:gd name="connsiteY67" fmla="*/ 266701 h 3921126"/>
                  <a:gd name="connsiteX68" fmla="*/ 50800 w 1581150"/>
                  <a:gd name="connsiteY68" fmla="*/ 165101 h 3921126"/>
                  <a:gd name="connsiteX69" fmla="*/ 44450 w 1581150"/>
                  <a:gd name="connsiteY69" fmla="*/ 82551 h 3921126"/>
                  <a:gd name="connsiteX70" fmla="*/ 6350 w 1581150"/>
                  <a:gd name="connsiteY70" fmla="*/ 60326 h 3921126"/>
                  <a:gd name="connsiteX71" fmla="*/ 0 w 1581150"/>
                  <a:gd name="connsiteY71" fmla="*/ 0 h 3921126"/>
                  <a:gd name="connsiteX0" fmla="*/ 1577975 w 1581150"/>
                  <a:gd name="connsiteY0" fmla="*/ 3921126 h 3921126"/>
                  <a:gd name="connsiteX1" fmla="*/ 1581150 w 1581150"/>
                  <a:gd name="connsiteY1" fmla="*/ 3556001 h 3921126"/>
                  <a:gd name="connsiteX2" fmla="*/ 1368425 w 1581150"/>
                  <a:gd name="connsiteY2" fmla="*/ 3556001 h 3921126"/>
                  <a:gd name="connsiteX3" fmla="*/ 1371600 w 1581150"/>
                  <a:gd name="connsiteY3" fmla="*/ 3435351 h 3921126"/>
                  <a:gd name="connsiteX4" fmla="*/ 1308100 w 1581150"/>
                  <a:gd name="connsiteY4" fmla="*/ 3435351 h 3921126"/>
                  <a:gd name="connsiteX5" fmla="*/ 1311275 w 1581150"/>
                  <a:gd name="connsiteY5" fmla="*/ 3321051 h 3921126"/>
                  <a:gd name="connsiteX6" fmla="*/ 1092200 w 1581150"/>
                  <a:gd name="connsiteY6" fmla="*/ 3324226 h 3921126"/>
                  <a:gd name="connsiteX7" fmla="*/ 1095375 w 1581150"/>
                  <a:gd name="connsiteY7" fmla="*/ 3228976 h 3921126"/>
                  <a:gd name="connsiteX8" fmla="*/ 962025 w 1581150"/>
                  <a:gd name="connsiteY8" fmla="*/ 3228976 h 3921126"/>
                  <a:gd name="connsiteX9" fmla="*/ 962025 w 1581150"/>
                  <a:gd name="connsiteY9" fmla="*/ 3143251 h 3921126"/>
                  <a:gd name="connsiteX10" fmla="*/ 835025 w 1581150"/>
                  <a:gd name="connsiteY10" fmla="*/ 3140076 h 3921126"/>
                  <a:gd name="connsiteX11" fmla="*/ 838200 w 1581150"/>
                  <a:gd name="connsiteY11" fmla="*/ 3067051 h 3921126"/>
                  <a:gd name="connsiteX12" fmla="*/ 787400 w 1581150"/>
                  <a:gd name="connsiteY12" fmla="*/ 3067051 h 3921126"/>
                  <a:gd name="connsiteX13" fmla="*/ 790575 w 1581150"/>
                  <a:gd name="connsiteY13" fmla="*/ 2990851 h 3921126"/>
                  <a:gd name="connsiteX14" fmla="*/ 733425 w 1581150"/>
                  <a:gd name="connsiteY14" fmla="*/ 2990851 h 3921126"/>
                  <a:gd name="connsiteX15" fmla="*/ 736600 w 1581150"/>
                  <a:gd name="connsiteY15" fmla="*/ 2908301 h 3921126"/>
                  <a:gd name="connsiteX16" fmla="*/ 692150 w 1581150"/>
                  <a:gd name="connsiteY16" fmla="*/ 2908301 h 3921126"/>
                  <a:gd name="connsiteX17" fmla="*/ 698500 w 1581150"/>
                  <a:gd name="connsiteY17" fmla="*/ 2841626 h 3921126"/>
                  <a:gd name="connsiteX18" fmla="*/ 479425 w 1581150"/>
                  <a:gd name="connsiteY18" fmla="*/ 2867026 h 3921126"/>
                  <a:gd name="connsiteX19" fmla="*/ 685800 w 1581150"/>
                  <a:gd name="connsiteY19" fmla="*/ 2841626 h 3921126"/>
                  <a:gd name="connsiteX20" fmla="*/ 688975 w 1581150"/>
                  <a:gd name="connsiteY20" fmla="*/ 2692401 h 3921126"/>
                  <a:gd name="connsiteX21" fmla="*/ 606425 w 1581150"/>
                  <a:gd name="connsiteY21" fmla="*/ 2689226 h 3921126"/>
                  <a:gd name="connsiteX22" fmla="*/ 612775 w 1581150"/>
                  <a:gd name="connsiteY22" fmla="*/ 2619376 h 3921126"/>
                  <a:gd name="connsiteX23" fmla="*/ 565150 w 1581150"/>
                  <a:gd name="connsiteY23" fmla="*/ 2616201 h 3921126"/>
                  <a:gd name="connsiteX24" fmla="*/ 574675 w 1581150"/>
                  <a:gd name="connsiteY24" fmla="*/ 2479676 h 3921126"/>
                  <a:gd name="connsiteX25" fmla="*/ 546100 w 1581150"/>
                  <a:gd name="connsiteY25" fmla="*/ 2476501 h 3921126"/>
                  <a:gd name="connsiteX26" fmla="*/ 549275 w 1581150"/>
                  <a:gd name="connsiteY26" fmla="*/ 2336801 h 3921126"/>
                  <a:gd name="connsiteX27" fmla="*/ 527050 w 1581150"/>
                  <a:gd name="connsiteY27" fmla="*/ 2339976 h 3921126"/>
                  <a:gd name="connsiteX28" fmla="*/ 530225 w 1581150"/>
                  <a:gd name="connsiteY28" fmla="*/ 2270126 h 3921126"/>
                  <a:gd name="connsiteX29" fmla="*/ 517525 w 1581150"/>
                  <a:gd name="connsiteY29" fmla="*/ 2270126 h 3921126"/>
                  <a:gd name="connsiteX30" fmla="*/ 517525 w 1581150"/>
                  <a:gd name="connsiteY30" fmla="*/ 2206626 h 3921126"/>
                  <a:gd name="connsiteX31" fmla="*/ 511175 w 1581150"/>
                  <a:gd name="connsiteY31" fmla="*/ 2203451 h 3921126"/>
                  <a:gd name="connsiteX32" fmla="*/ 511175 w 1581150"/>
                  <a:gd name="connsiteY32" fmla="*/ 2203451 h 3921126"/>
                  <a:gd name="connsiteX33" fmla="*/ 511175 w 1581150"/>
                  <a:gd name="connsiteY33" fmla="*/ 2203451 h 3921126"/>
                  <a:gd name="connsiteX34" fmla="*/ 514350 w 1581150"/>
                  <a:gd name="connsiteY34" fmla="*/ 2184401 h 3921126"/>
                  <a:gd name="connsiteX35" fmla="*/ 498475 w 1581150"/>
                  <a:gd name="connsiteY35" fmla="*/ 2184401 h 3921126"/>
                  <a:gd name="connsiteX36" fmla="*/ 501650 w 1581150"/>
                  <a:gd name="connsiteY36" fmla="*/ 2085976 h 3921126"/>
                  <a:gd name="connsiteX37" fmla="*/ 463550 w 1581150"/>
                  <a:gd name="connsiteY37" fmla="*/ 2079626 h 3921126"/>
                  <a:gd name="connsiteX38" fmla="*/ 469900 w 1581150"/>
                  <a:gd name="connsiteY38" fmla="*/ 2009776 h 3921126"/>
                  <a:gd name="connsiteX39" fmla="*/ 409575 w 1581150"/>
                  <a:gd name="connsiteY39" fmla="*/ 2003426 h 3921126"/>
                  <a:gd name="connsiteX40" fmla="*/ 415925 w 1581150"/>
                  <a:gd name="connsiteY40" fmla="*/ 1927226 h 3921126"/>
                  <a:gd name="connsiteX41" fmla="*/ 400050 w 1581150"/>
                  <a:gd name="connsiteY41" fmla="*/ 1927226 h 3921126"/>
                  <a:gd name="connsiteX42" fmla="*/ 409575 w 1581150"/>
                  <a:gd name="connsiteY42" fmla="*/ 1876426 h 3921126"/>
                  <a:gd name="connsiteX43" fmla="*/ 368300 w 1581150"/>
                  <a:gd name="connsiteY43" fmla="*/ 1876426 h 3921126"/>
                  <a:gd name="connsiteX44" fmla="*/ 374650 w 1581150"/>
                  <a:gd name="connsiteY44" fmla="*/ 1809751 h 3921126"/>
                  <a:gd name="connsiteX45" fmla="*/ 355600 w 1581150"/>
                  <a:gd name="connsiteY45" fmla="*/ 1809751 h 3921126"/>
                  <a:gd name="connsiteX46" fmla="*/ 355600 w 1581150"/>
                  <a:gd name="connsiteY46" fmla="*/ 1771651 h 3921126"/>
                  <a:gd name="connsiteX47" fmla="*/ 346075 w 1581150"/>
                  <a:gd name="connsiteY47" fmla="*/ 1768476 h 3921126"/>
                  <a:gd name="connsiteX48" fmla="*/ 346075 w 1581150"/>
                  <a:gd name="connsiteY48" fmla="*/ 1628776 h 3921126"/>
                  <a:gd name="connsiteX49" fmla="*/ 320675 w 1581150"/>
                  <a:gd name="connsiteY49" fmla="*/ 1619251 h 3921126"/>
                  <a:gd name="connsiteX50" fmla="*/ 330200 w 1581150"/>
                  <a:gd name="connsiteY50" fmla="*/ 1447801 h 3921126"/>
                  <a:gd name="connsiteX51" fmla="*/ 314325 w 1581150"/>
                  <a:gd name="connsiteY51" fmla="*/ 1450976 h 3921126"/>
                  <a:gd name="connsiteX52" fmla="*/ 317500 w 1581150"/>
                  <a:gd name="connsiteY52" fmla="*/ 1317626 h 3921126"/>
                  <a:gd name="connsiteX53" fmla="*/ 260350 w 1581150"/>
                  <a:gd name="connsiteY53" fmla="*/ 1314451 h 3921126"/>
                  <a:gd name="connsiteX54" fmla="*/ 269875 w 1581150"/>
                  <a:gd name="connsiteY54" fmla="*/ 1133476 h 3921126"/>
                  <a:gd name="connsiteX55" fmla="*/ 241300 w 1581150"/>
                  <a:gd name="connsiteY55" fmla="*/ 1127126 h 3921126"/>
                  <a:gd name="connsiteX56" fmla="*/ 244475 w 1581150"/>
                  <a:gd name="connsiteY56" fmla="*/ 1050926 h 3921126"/>
                  <a:gd name="connsiteX57" fmla="*/ 231775 w 1581150"/>
                  <a:gd name="connsiteY57" fmla="*/ 1054101 h 3921126"/>
                  <a:gd name="connsiteX58" fmla="*/ 241300 w 1581150"/>
                  <a:gd name="connsiteY58" fmla="*/ 873126 h 3921126"/>
                  <a:gd name="connsiteX59" fmla="*/ 196850 w 1581150"/>
                  <a:gd name="connsiteY59" fmla="*/ 879476 h 3921126"/>
                  <a:gd name="connsiteX60" fmla="*/ 200025 w 1581150"/>
                  <a:gd name="connsiteY60" fmla="*/ 781051 h 3921126"/>
                  <a:gd name="connsiteX61" fmla="*/ 165100 w 1581150"/>
                  <a:gd name="connsiteY61" fmla="*/ 777876 h 3921126"/>
                  <a:gd name="connsiteX62" fmla="*/ 165100 w 1581150"/>
                  <a:gd name="connsiteY62" fmla="*/ 676276 h 3921126"/>
                  <a:gd name="connsiteX63" fmla="*/ 146050 w 1581150"/>
                  <a:gd name="connsiteY63" fmla="*/ 571501 h 3921126"/>
                  <a:gd name="connsiteX64" fmla="*/ 136525 w 1581150"/>
                  <a:gd name="connsiteY64" fmla="*/ 479426 h 3921126"/>
                  <a:gd name="connsiteX65" fmla="*/ 101600 w 1581150"/>
                  <a:gd name="connsiteY65" fmla="*/ 346076 h 3921126"/>
                  <a:gd name="connsiteX66" fmla="*/ 66675 w 1581150"/>
                  <a:gd name="connsiteY66" fmla="*/ 266701 h 3921126"/>
                  <a:gd name="connsiteX67" fmla="*/ 50800 w 1581150"/>
                  <a:gd name="connsiteY67" fmla="*/ 165101 h 3921126"/>
                  <a:gd name="connsiteX68" fmla="*/ 44450 w 1581150"/>
                  <a:gd name="connsiteY68" fmla="*/ 82551 h 3921126"/>
                  <a:gd name="connsiteX69" fmla="*/ 6350 w 1581150"/>
                  <a:gd name="connsiteY69" fmla="*/ 60326 h 3921126"/>
                  <a:gd name="connsiteX70" fmla="*/ 0 w 1581150"/>
                  <a:gd name="connsiteY70" fmla="*/ 0 h 3921126"/>
                  <a:gd name="connsiteX0" fmla="*/ 1577975 w 1581150"/>
                  <a:gd name="connsiteY0" fmla="*/ 3921126 h 3921126"/>
                  <a:gd name="connsiteX1" fmla="*/ 1581150 w 1581150"/>
                  <a:gd name="connsiteY1" fmla="*/ 3556001 h 3921126"/>
                  <a:gd name="connsiteX2" fmla="*/ 1368425 w 1581150"/>
                  <a:gd name="connsiteY2" fmla="*/ 3556001 h 3921126"/>
                  <a:gd name="connsiteX3" fmla="*/ 1371600 w 1581150"/>
                  <a:gd name="connsiteY3" fmla="*/ 3435351 h 3921126"/>
                  <a:gd name="connsiteX4" fmla="*/ 1308100 w 1581150"/>
                  <a:gd name="connsiteY4" fmla="*/ 3435351 h 3921126"/>
                  <a:gd name="connsiteX5" fmla="*/ 1311275 w 1581150"/>
                  <a:gd name="connsiteY5" fmla="*/ 3321051 h 3921126"/>
                  <a:gd name="connsiteX6" fmla="*/ 1092200 w 1581150"/>
                  <a:gd name="connsiteY6" fmla="*/ 3324226 h 3921126"/>
                  <a:gd name="connsiteX7" fmla="*/ 1095375 w 1581150"/>
                  <a:gd name="connsiteY7" fmla="*/ 3228976 h 3921126"/>
                  <a:gd name="connsiteX8" fmla="*/ 962025 w 1581150"/>
                  <a:gd name="connsiteY8" fmla="*/ 3228976 h 3921126"/>
                  <a:gd name="connsiteX9" fmla="*/ 962025 w 1581150"/>
                  <a:gd name="connsiteY9" fmla="*/ 3143251 h 3921126"/>
                  <a:gd name="connsiteX10" fmla="*/ 835025 w 1581150"/>
                  <a:gd name="connsiteY10" fmla="*/ 3140076 h 3921126"/>
                  <a:gd name="connsiteX11" fmla="*/ 838200 w 1581150"/>
                  <a:gd name="connsiteY11" fmla="*/ 3067051 h 3921126"/>
                  <a:gd name="connsiteX12" fmla="*/ 787400 w 1581150"/>
                  <a:gd name="connsiteY12" fmla="*/ 3067051 h 3921126"/>
                  <a:gd name="connsiteX13" fmla="*/ 790575 w 1581150"/>
                  <a:gd name="connsiteY13" fmla="*/ 2990851 h 3921126"/>
                  <a:gd name="connsiteX14" fmla="*/ 733425 w 1581150"/>
                  <a:gd name="connsiteY14" fmla="*/ 2990851 h 3921126"/>
                  <a:gd name="connsiteX15" fmla="*/ 736600 w 1581150"/>
                  <a:gd name="connsiteY15" fmla="*/ 2908301 h 3921126"/>
                  <a:gd name="connsiteX16" fmla="*/ 692150 w 1581150"/>
                  <a:gd name="connsiteY16" fmla="*/ 2908301 h 3921126"/>
                  <a:gd name="connsiteX17" fmla="*/ 698500 w 1581150"/>
                  <a:gd name="connsiteY17" fmla="*/ 2841626 h 3921126"/>
                  <a:gd name="connsiteX18" fmla="*/ 479425 w 1581150"/>
                  <a:gd name="connsiteY18" fmla="*/ 2867026 h 3921126"/>
                  <a:gd name="connsiteX19" fmla="*/ 685800 w 1581150"/>
                  <a:gd name="connsiteY19" fmla="*/ 2841626 h 3921126"/>
                  <a:gd name="connsiteX20" fmla="*/ 688975 w 1581150"/>
                  <a:gd name="connsiteY20" fmla="*/ 2692401 h 3921126"/>
                  <a:gd name="connsiteX21" fmla="*/ 606425 w 1581150"/>
                  <a:gd name="connsiteY21" fmla="*/ 2689226 h 3921126"/>
                  <a:gd name="connsiteX22" fmla="*/ 612775 w 1581150"/>
                  <a:gd name="connsiteY22" fmla="*/ 2619376 h 3921126"/>
                  <a:gd name="connsiteX23" fmla="*/ 565150 w 1581150"/>
                  <a:gd name="connsiteY23" fmla="*/ 2616201 h 3921126"/>
                  <a:gd name="connsiteX24" fmla="*/ 574675 w 1581150"/>
                  <a:gd name="connsiteY24" fmla="*/ 2479676 h 3921126"/>
                  <a:gd name="connsiteX25" fmla="*/ 546100 w 1581150"/>
                  <a:gd name="connsiteY25" fmla="*/ 2476501 h 3921126"/>
                  <a:gd name="connsiteX26" fmla="*/ 549275 w 1581150"/>
                  <a:gd name="connsiteY26" fmla="*/ 2343151 h 3921126"/>
                  <a:gd name="connsiteX27" fmla="*/ 527050 w 1581150"/>
                  <a:gd name="connsiteY27" fmla="*/ 2339976 h 3921126"/>
                  <a:gd name="connsiteX28" fmla="*/ 530225 w 1581150"/>
                  <a:gd name="connsiteY28" fmla="*/ 2270126 h 3921126"/>
                  <a:gd name="connsiteX29" fmla="*/ 517525 w 1581150"/>
                  <a:gd name="connsiteY29" fmla="*/ 2270126 h 3921126"/>
                  <a:gd name="connsiteX30" fmla="*/ 517525 w 1581150"/>
                  <a:gd name="connsiteY30" fmla="*/ 2206626 h 3921126"/>
                  <a:gd name="connsiteX31" fmla="*/ 511175 w 1581150"/>
                  <a:gd name="connsiteY31" fmla="*/ 2203451 h 3921126"/>
                  <a:gd name="connsiteX32" fmla="*/ 511175 w 1581150"/>
                  <a:gd name="connsiteY32" fmla="*/ 2203451 h 3921126"/>
                  <a:gd name="connsiteX33" fmla="*/ 511175 w 1581150"/>
                  <a:gd name="connsiteY33" fmla="*/ 2203451 h 3921126"/>
                  <a:gd name="connsiteX34" fmla="*/ 514350 w 1581150"/>
                  <a:gd name="connsiteY34" fmla="*/ 2184401 h 3921126"/>
                  <a:gd name="connsiteX35" fmla="*/ 498475 w 1581150"/>
                  <a:gd name="connsiteY35" fmla="*/ 2184401 h 3921126"/>
                  <a:gd name="connsiteX36" fmla="*/ 501650 w 1581150"/>
                  <a:gd name="connsiteY36" fmla="*/ 2085976 h 3921126"/>
                  <a:gd name="connsiteX37" fmla="*/ 463550 w 1581150"/>
                  <a:gd name="connsiteY37" fmla="*/ 2079626 h 3921126"/>
                  <a:gd name="connsiteX38" fmla="*/ 469900 w 1581150"/>
                  <a:gd name="connsiteY38" fmla="*/ 2009776 h 3921126"/>
                  <a:gd name="connsiteX39" fmla="*/ 409575 w 1581150"/>
                  <a:gd name="connsiteY39" fmla="*/ 2003426 h 3921126"/>
                  <a:gd name="connsiteX40" fmla="*/ 415925 w 1581150"/>
                  <a:gd name="connsiteY40" fmla="*/ 1927226 h 3921126"/>
                  <a:gd name="connsiteX41" fmla="*/ 400050 w 1581150"/>
                  <a:gd name="connsiteY41" fmla="*/ 1927226 h 3921126"/>
                  <a:gd name="connsiteX42" fmla="*/ 409575 w 1581150"/>
                  <a:gd name="connsiteY42" fmla="*/ 1876426 h 3921126"/>
                  <a:gd name="connsiteX43" fmla="*/ 368300 w 1581150"/>
                  <a:gd name="connsiteY43" fmla="*/ 1876426 h 3921126"/>
                  <a:gd name="connsiteX44" fmla="*/ 374650 w 1581150"/>
                  <a:gd name="connsiteY44" fmla="*/ 1809751 h 3921126"/>
                  <a:gd name="connsiteX45" fmla="*/ 355600 w 1581150"/>
                  <a:gd name="connsiteY45" fmla="*/ 1809751 h 3921126"/>
                  <a:gd name="connsiteX46" fmla="*/ 355600 w 1581150"/>
                  <a:gd name="connsiteY46" fmla="*/ 1771651 h 3921126"/>
                  <a:gd name="connsiteX47" fmla="*/ 346075 w 1581150"/>
                  <a:gd name="connsiteY47" fmla="*/ 1768476 h 3921126"/>
                  <a:gd name="connsiteX48" fmla="*/ 346075 w 1581150"/>
                  <a:gd name="connsiteY48" fmla="*/ 1628776 h 3921126"/>
                  <a:gd name="connsiteX49" fmla="*/ 320675 w 1581150"/>
                  <a:gd name="connsiteY49" fmla="*/ 1619251 h 3921126"/>
                  <a:gd name="connsiteX50" fmla="*/ 330200 w 1581150"/>
                  <a:gd name="connsiteY50" fmla="*/ 1447801 h 3921126"/>
                  <a:gd name="connsiteX51" fmla="*/ 314325 w 1581150"/>
                  <a:gd name="connsiteY51" fmla="*/ 1450976 h 3921126"/>
                  <a:gd name="connsiteX52" fmla="*/ 317500 w 1581150"/>
                  <a:gd name="connsiteY52" fmla="*/ 1317626 h 3921126"/>
                  <a:gd name="connsiteX53" fmla="*/ 260350 w 1581150"/>
                  <a:gd name="connsiteY53" fmla="*/ 1314451 h 3921126"/>
                  <a:gd name="connsiteX54" fmla="*/ 269875 w 1581150"/>
                  <a:gd name="connsiteY54" fmla="*/ 1133476 h 3921126"/>
                  <a:gd name="connsiteX55" fmla="*/ 241300 w 1581150"/>
                  <a:gd name="connsiteY55" fmla="*/ 1127126 h 3921126"/>
                  <a:gd name="connsiteX56" fmla="*/ 244475 w 1581150"/>
                  <a:gd name="connsiteY56" fmla="*/ 1050926 h 3921126"/>
                  <a:gd name="connsiteX57" fmla="*/ 231775 w 1581150"/>
                  <a:gd name="connsiteY57" fmla="*/ 1054101 h 3921126"/>
                  <a:gd name="connsiteX58" fmla="*/ 241300 w 1581150"/>
                  <a:gd name="connsiteY58" fmla="*/ 873126 h 3921126"/>
                  <a:gd name="connsiteX59" fmla="*/ 196850 w 1581150"/>
                  <a:gd name="connsiteY59" fmla="*/ 879476 h 3921126"/>
                  <a:gd name="connsiteX60" fmla="*/ 200025 w 1581150"/>
                  <a:gd name="connsiteY60" fmla="*/ 781051 h 3921126"/>
                  <a:gd name="connsiteX61" fmla="*/ 165100 w 1581150"/>
                  <a:gd name="connsiteY61" fmla="*/ 777876 h 3921126"/>
                  <a:gd name="connsiteX62" fmla="*/ 165100 w 1581150"/>
                  <a:gd name="connsiteY62" fmla="*/ 676276 h 3921126"/>
                  <a:gd name="connsiteX63" fmla="*/ 146050 w 1581150"/>
                  <a:gd name="connsiteY63" fmla="*/ 571501 h 3921126"/>
                  <a:gd name="connsiteX64" fmla="*/ 136525 w 1581150"/>
                  <a:gd name="connsiteY64" fmla="*/ 479426 h 3921126"/>
                  <a:gd name="connsiteX65" fmla="*/ 101600 w 1581150"/>
                  <a:gd name="connsiteY65" fmla="*/ 346076 h 3921126"/>
                  <a:gd name="connsiteX66" fmla="*/ 66675 w 1581150"/>
                  <a:gd name="connsiteY66" fmla="*/ 266701 h 3921126"/>
                  <a:gd name="connsiteX67" fmla="*/ 50800 w 1581150"/>
                  <a:gd name="connsiteY67" fmla="*/ 165101 h 3921126"/>
                  <a:gd name="connsiteX68" fmla="*/ 44450 w 1581150"/>
                  <a:gd name="connsiteY68" fmla="*/ 82551 h 3921126"/>
                  <a:gd name="connsiteX69" fmla="*/ 6350 w 1581150"/>
                  <a:gd name="connsiteY69" fmla="*/ 60326 h 3921126"/>
                  <a:gd name="connsiteX70" fmla="*/ 0 w 1581150"/>
                  <a:gd name="connsiteY70" fmla="*/ 0 h 3921126"/>
                  <a:gd name="connsiteX0" fmla="*/ 1577975 w 1581150"/>
                  <a:gd name="connsiteY0" fmla="*/ 3921126 h 3921126"/>
                  <a:gd name="connsiteX1" fmla="*/ 1581150 w 1581150"/>
                  <a:gd name="connsiteY1" fmla="*/ 3556001 h 3921126"/>
                  <a:gd name="connsiteX2" fmla="*/ 1368425 w 1581150"/>
                  <a:gd name="connsiteY2" fmla="*/ 3556001 h 3921126"/>
                  <a:gd name="connsiteX3" fmla="*/ 1371600 w 1581150"/>
                  <a:gd name="connsiteY3" fmla="*/ 3435351 h 3921126"/>
                  <a:gd name="connsiteX4" fmla="*/ 1308100 w 1581150"/>
                  <a:gd name="connsiteY4" fmla="*/ 3435351 h 3921126"/>
                  <a:gd name="connsiteX5" fmla="*/ 1311275 w 1581150"/>
                  <a:gd name="connsiteY5" fmla="*/ 3321051 h 3921126"/>
                  <a:gd name="connsiteX6" fmla="*/ 1092200 w 1581150"/>
                  <a:gd name="connsiteY6" fmla="*/ 3324226 h 3921126"/>
                  <a:gd name="connsiteX7" fmla="*/ 1095375 w 1581150"/>
                  <a:gd name="connsiteY7" fmla="*/ 3228976 h 3921126"/>
                  <a:gd name="connsiteX8" fmla="*/ 962025 w 1581150"/>
                  <a:gd name="connsiteY8" fmla="*/ 3228976 h 3921126"/>
                  <a:gd name="connsiteX9" fmla="*/ 962025 w 1581150"/>
                  <a:gd name="connsiteY9" fmla="*/ 3143251 h 3921126"/>
                  <a:gd name="connsiteX10" fmla="*/ 835025 w 1581150"/>
                  <a:gd name="connsiteY10" fmla="*/ 3140076 h 3921126"/>
                  <a:gd name="connsiteX11" fmla="*/ 838200 w 1581150"/>
                  <a:gd name="connsiteY11" fmla="*/ 3067051 h 3921126"/>
                  <a:gd name="connsiteX12" fmla="*/ 787400 w 1581150"/>
                  <a:gd name="connsiteY12" fmla="*/ 3067051 h 3921126"/>
                  <a:gd name="connsiteX13" fmla="*/ 790575 w 1581150"/>
                  <a:gd name="connsiteY13" fmla="*/ 2990851 h 3921126"/>
                  <a:gd name="connsiteX14" fmla="*/ 733425 w 1581150"/>
                  <a:gd name="connsiteY14" fmla="*/ 2990851 h 3921126"/>
                  <a:gd name="connsiteX15" fmla="*/ 736600 w 1581150"/>
                  <a:gd name="connsiteY15" fmla="*/ 2908301 h 3921126"/>
                  <a:gd name="connsiteX16" fmla="*/ 692150 w 1581150"/>
                  <a:gd name="connsiteY16" fmla="*/ 2908301 h 3921126"/>
                  <a:gd name="connsiteX17" fmla="*/ 698500 w 1581150"/>
                  <a:gd name="connsiteY17" fmla="*/ 2841626 h 3921126"/>
                  <a:gd name="connsiteX18" fmla="*/ 479425 w 1581150"/>
                  <a:gd name="connsiteY18" fmla="*/ 2867026 h 3921126"/>
                  <a:gd name="connsiteX19" fmla="*/ 685800 w 1581150"/>
                  <a:gd name="connsiteY19" fmla="*/ 2841626 h 3921126"/>
                  <a:gd name="connsiteX20" fmla="*/ 688975 w 1581150"/>
                  <a:gd name="connsiteY20" fmla="*/ 2692401 h 3921126"/>
                  <a:gd name="connsiteX21" fmla="*/ 606425 w 1581150"/>
                  <a:gd name="connsiteY21" fmla="*/ 2689226 h 3921126"/>
                  <a:gd name="connsiteX22" fmla="*/ 612775 w 1581150"/>
                  <a:gd name="connsiteY22" fmla="*/ 2619376 h 3921126"/>
                  <a:gd name="connsiteX23" fmla="*/ 565150 w 1581150"/>
                  <a:gd name="connsiteY23" fmla="*/ 2616201 h 3921126"/>
                  <a:gd name="connsiteX24" fmla="*/ 574675 w 1581150"/>
                  <a:gd name="connsiteY24" fmla="*/ 2479676 h 3921126"/>
                  <a:gd name="connsiteX25" fmla="*/ 546100 w 1581150"/>
                  <a:gd name="connsiteY25" fmla="*/ 2476501 h 3921126"/>
                  <a:gd name="connsiteX26" fmla="*/ 549275 w 1581150"/>
                  <a:gd name="connsiteY26" fmla="*/ 2343151 h 3921126"/>
                  <a:gd name="connsiteX27" fmla="*/ 527050 w 1581150"/>
                  <a:gd name="connsiteY27" fmla="*/ 2339976 h 3921126"/>
                  <a:gd name="connsiteX28" fmla="*/ 530225 w 1581150"/>
                  <a:gd name="connsiteY28" fmla="*/ 2270126 h 3921126"/>
                  <a:gd name="connsiteX29" fmla="*/ 517525 w 1581150"/>
                  <a:gd name="connsiteY29" fmla="*/ 2270126 h 3921126"/>
                  <a:gd name="connsiteX30" fmla="*/ 517525 w 1581150"/>
                  <a:gd name="connsiteY30" fmla="*/ 2206626 h 3921126"/>
                  <a:gd name="connsiteX31" fmla="*/ 511175 w 1581150"/>
                  <a:gd name="connsiteY31" fmla="*/ 2203451 h 3921126"/>
                  <a:gd name="connsiteX32" fmla="*/ 511175 w 1581150"/>
                  <a:gd name="connsiteY32" fmla="*/ 2203451 h 3921126"/>
                  <a:gd name="connsiteX33" fmla="*/ 511175 w 1581150"/>
                  <a:gd name="connsiteY33" fmla="*/ 2203451 h 3921126"/>
                  <a:gd name="connsiteX34" fmla="*/ 514350 w 1581150"/>
                  <a:gd name="connsiteY34" fmla="*/ 2184401 h 3921126"/>
                  <a:gd name="connsiteX35" fmla="*/ 498475 w 1581150"/>
                  <a:gd name="connsiteY35" fmla="*/ 2184401 h 3921126"/>
                  <a:gd name="connsiteX36" fmla="*/ 501650 w 1581150"/>
                  <a:gd name="connsiteY36" fmla="*/ 2085976 h 3921126"/>
                  <a:gd name="connsiteX37" fmla="*/ 463550 w 1581150"/>
                  <a:gd name="connsiteY37" fmla="*/ 2079626 h 3921126"/>
                  <a:gd name="connsiteX38" fmla="*/ 469900 w 1581150"/>
                  <a:gd name="connsiteY38" fmla="*/ 2009776 h 3921126"/>
                  <a:gd name="connsiteX39" fmla="*/ 409575 w 1581150"/>
                  <a:gd name="connsiteY39" fmla="*/ 2003426 h 3921126"/>
                  <a:gd name="connsiteX40" fmla="*/ 415925 w 1581150"/>
                  <a:gd name="connsiteY40" fmla="*/ 1927226 h 3921126"/>
                  <a:gd name="connsiteX41" fmla="*/ 400050 w 1581150"/>
                  <a:gd name="connsiteY41" fmla="*/ 1927226 h 3921126"/>
                  <a:gd name="connsiteX42" fmla="*/ 409575 w 1581150"/>
                  <a:gd name="connsiteY42" fmla="*/ 1876426 h 3921126"/>
                  <a:gd name="connsiteX43" fmla="*/ 368300 w 1581150"/>
                  <a:gd name="connsiteY43" fmla="*/ 1876426 h 3921126"/>
                  <a:gd name="connsiteX44" fmla="*/ 374650 w 1581150"/>
                  <a:gd name="connsiteY44" fmla="*/ 1809751 h 3921126"/>
                  <a:gd name="connsiteX45" fmla="*/ 355600 w 1581150"/>
                  <a:gd name="connsiteY45" fmla="*/ 1809751 h 3921126"/>
                  <a:gd name="connsiteX46" fmla="*/ 355600 w 1581150"/>
                  <a:gd name="connsiteY46" fmla="*/ 1771651 h 3921126"/>
                  <a:gd name="connsiteX47" fmla="*/ 346075 w 1581150"/>
                  <a:gd name="connsiteY47" fmla="*/ 1768476 h 3921126"/>
                  <a:gd name="connsiteX48" fmla="*/ 346075 w 1581150"/>
                  <a:gd name="connsiteY48" fmla="*/ 1628776 h 3921126"/>
                  <a:gd name="connsiteX49" fmla="*/ 320675 w 1581150"/>
                  <a:gd name="connsiteY49" fmla="*/ 1619251 h 3921126"/>
                  <a:gd name="connsiteX50" fmla="*/ 330200 w 1581150"/>
                  <a:gd name="connsiteY50" fmla="*/ 1447801 h 3921126"/>
                  <a:gd name="connsiteX51" fmla="*/ 314325 w 1581150"/>
                  <a:gd name="connsiteY51" fmla="*/ 1450976 h 3921126"/>
                  <a:gd name="connsiteX52" fmla="*/ 317500 w 1581150"/>
                  <a:gd name="connsiteY52" fmla="*/ 1317626 h 3921126"/>
                  <a:gd name="connsiteX53" fmla="*/ 260350 w 1581150"/>
                  <a:gd name="connsiteY53" fmla="*/ 1314451 h 3921126"/>
                  <a:gd name="connsiteX54" fmla="*/ 269875 w 1581150"/>
                  <a:gd name="connsiteY54" fmla="*/ 1133476 h 3921126"/>
                  <a:gd name="connsiteX55" fmla="*/ 241300 w 1581150"/>
                  <a:gd name="connsiteY55" fmla="*/ 1127126 h 3921126"/>
                  <a:gd name="connsiteX56" fmla="*/ 244475 w 1581150"/>
                  <a:gd name="connsiteY56" fmla="*/ 1050926 h 3921126"/>
                  <a:gd name="connsiteX57" fmla="*/ 231775 w 1581150"/>
                  <a:gd name="connsiteY57" fmla="*/ 1054101 h 3921126"/>
                  <a:gd name="connsiteX58" fmla="*/ 241300 w 1581150"/>
                  <a:gd name="connsiteY58" fmla="*/ 873126 h 3921126"/>
                  <a:gd name="connsiteX59" fmla="*/ 196850 w 1581150"/>
                  <a:gd name="connsiteY59" fmla="*/ 879476 h 3921126"/>
                  <a:gd name="connsiteX60" fmla="*/ 200025 w 1581150"/>
                  <a:gd name="connsiteY60" fmla="*/ 781051 h 3921126"/>
                  <a:gd name="connsiteX61" fmla="*/ 165100 w 1581150"/>
                  <a:gd name="connsiteY61" fmla="*/ 777876 h 3921126"/>
                  <a:gd name="connsiteX62" fmla="*/ 165100 w 1581150"/>
                  <a:gd name="connsiteY62" fmla="*/ 676276 h 3921126"/>
                  <a:gd name="connsiteX63" fmla="*/ 146050 w 1581150"/>
                  <a:gd name="connsiteY63" fmla="*/ 571501 h 3921126"/>
                  <a:gd name="connsiteX64" fmla="*/ 136525 w 1581150"/>
                  <a:gd name="connsiteY64" fmla="*/ 479426 h 3921126"/>
                  <a:gd name="connsiteX65" fmla="*/ 101600 w 1581150"/>
                  <a:gd name="connsiteY65" fmla="*/ 346076 h 3921126"/>
                  <a:gd name="connsiteX66" fmla="*/ 66675 w 1581150"/>
                  <a:gd name="connsiteY66" fmla="*/ 266701 h 3921126"/>
                  <a:gd name="connsiteX67" fmla="*/ 50800 w 1581150"/>
                  <a:gd name="connsiteY67" fmla="*/ 165101 h 3921126"/>
                  <a:gd name="connsiteX68" fmla="*/ 44450 w 1581150"/>
                  <a:gd name="connsiteY68" fmla="*/ 82551 h 3921126"/>
                  <a:gd name="connsiteX69" fmla="*/ 6350 w 1581150"/>
                  <a:gd name="connsiteY69" fmla="*/ 60326 h 3921126"/>
                  <a:gd name="connsiteX70" fmla="*/ 0 w 1581150"/>
                  <a:gd name="connsiteY70" fmla="*/ 0 h 3921126"/>
                  <a:gd name="connsiteX0" fmla="*/ 1577975 w 1581150"/>
                  <a:gd name="connsiteY0" fmla="*/ 3921126 h 3921126"/>
                  <a:gd name="connsiteX1" fmla="*/ 1581150 w 1581150"/>
                  <a:gd name="connsiteY1" fmla="*/ 3556001 h 3921126"/>
                  <a:gd name="connsiteX2" fmla="*/ 1368425 w 1581150"/>
                  <a:gd name="connsiteY2" fmla="*/ 3556001 h 3921126"/>
                  <a:gd name="connsiteX3" fmla="*/ 1371600 w 1581150"/>
                  <a:gd name="connsiteY3" fmla="*/ 3435351 h 3921126"/>
                  <a:gd name="connsiteX4" fmla="*/ 1308100 w 1581150"/>
                  <a:gd name="connsiteY4" fmla="*/ 3435351 h 3921126"/>
                  <a:gd name="connsiteX5" fmla="*/ 1311275 w 1581150"/>
                  <a:gd name="connsiteY5" fmla="*/ 3321051 h 3921126"/>
                  <a:gd name="connsiteX6" fmla="*/ 1092200 w 1581150"/>
                  <a:gd name="connsiteY6" fmla="*/ 3324226 h 3921126"/>
                  <a:gd name="connsiteX7" fmla="*/ 1095375 w 1581150"/>
                  <a:gd name="connsiteY7" fmla="*/ 3228976 h 3921126"/>
                  <a:gd name="connsiteX8" fmla="*/ 962025 w 1581150"/>
                  <a:gd name="connsiteY8" fmla="*/ 3228976 h 3921126"/>
                  <a:gd name="connsiteX9" fmla="*/ 962025 w 1581150"/>
                  <a:gd name="connsiteY9" fmla="*/ 3143251 h 3921126"/>
                  <a:gd name="connsiteX10" fmla="*/ 835025 w 1581150"/>
                  <a:gd name="connsiteY10" fmla="*/ 3140076 h 3921126"/>
                  <a:gd name="connsiteX11" fmla="*/ 838200 w 1581150"/>
                  <a:gd name="connsiteY11" fmla="*/ 3067051 h 3921126"/>
                  <a:gd name="connsiteX12" fmla="*/ 787400 w 1581150"/>
                  <a:gd name="connsiteY12" fmla="*/ 3067051 h 3921126"/>
                  <a:gd name="connsiteX13" fmla="*/ 790575 w 1581150"/>
                  <a:gd name="connsiteY13" fmla="*/ 2990851 h 3921126"/>
                  <a:gd name="connsiteX14" fmla="*/ 733425 w 1581150"/>
                  <a:gd name="connsiteY14" fmla="*/ 2990851 h 3921126"/>
                  <a:gd name="connsiteX15" fmla="*/ 736600 w 1581150"/>
                  <a:gd name="connsiteY15" fmla="*/ 2908301 h 3921126"/>
                  <a:gd name="connsiteX16" fmla="*/ 692150 w 1581150"/>
                  <a:gd name="connsiteY16" fmla="*/ 2908301 h 3921126"/>
                  <a:gd name="connsiteX17" fmla="*/ 698500 w 1581150"/>
                  <a:gd name="connsiteY17" fmla="*/ 2841626 h 3921126"/>
                  <a:gd name="connsiteX18" fmla="*/ 685800 w 1581150"/>
                  <a:gd name="connsiteY18" fmla="*/ 2841626 h 3921126"/>
                  <a:gd name="connsiteX19" fmla="*/ 688975 w 1581150"/>
                  <a:gd name="connsiteY19" fmla="*/ 2692401 h 3921126"/>
                  <a:gd name="connsiteX20" fmla="*/ 606425 w 1581150"/>
                  <a:gd name="connsiteY20" fmla="*/ 2689226 h 3921126"/>
                  <a:gd name="connsiteX21" fmla="*/ 612775 w 1581150"/>
                  <a:gd name="connsiteY21" fmla="*/ 2619376 h 3921126"/>
                  <a:gd name="connsiteX22" fmla="*/ 565150 w 1581150"/>
                  <a:gd name="connsiteY22" fmla="*/ 2616201 h 3921126"/>
                  <a:gd name="connsiteX23" fmla="*/ 574675 w 1581150"/>
                  <a:gd name="connsiteY23" fmla="*/ 2479676 h 3921126"/>
                  <a:gd name="connsiteX24" fmla="*/ 546100 w 1581150"/>
                  <a:gd name="connsiteY24" fmla="*/ 2476501 h 3921126"/>
                  <a:gd name="connsiteX25" fmla="*/ 549275 w 1581150"/>
                  <a:gd name="connsiteY25" fmla="*/ 2343151 h 3921126"/>
                  <a:gd name="connsiteX26" fmla="*/ 527050 w 1581150"/>
                  <a:gd name="connsiteY26" fmla="*/ 2339976 h 3921126"/>
                  <a:gd name="connsiteX27" fmla="*/ 530225 w 1581150"/>
                  <a:gd name="connsiteY27" fmla="*/ 2270126 h 3921126"/>
                  <a:gd name="connsiteX28" fmla="*/ 517525 w 1581150"/>
                  <a:gd name="connsiteY28" fmla="*/ 2270126 h 3921126"/>
                  <a:gd name="connsiteX29" fmla="*/ 517525 w 1581150"/>
                  <a:gd name="connsiteY29" fmla="*/ 2206626 h 3921126"/>
                  <a:gd name="connsiteX30" fmla="*/ 511175 w 1581150"/>
                  <a:gd name="connsiteY30" fmla="*/ 2203451 h 3921126"/>
                  <a:gd name="connsiteX31" fmla="*/ 511175 w 1581150"/>
                  <a:gd name="connsiteY31" fmla="*/ 2203451 h 3921126"/>
                  <a:gd name="connsiteX32" fmla="*/ 511175 w 1581150"/>
                  <a:gd name="connsiteY32" fmla="*/ 2203451 h 3921126"/>
                  <a:gd name="connsiteX33" fmla="*/ 514350 w 1581150"/>
                  <a:gd name="connsiteY33" fmla="*/ 2184401 h 3921126"/>
                  <a:gd name="connsiteX34" fmla="*/ 498475 w 1581150"/>
                  <a:gd name="connsiteY34" fmla="*/ 2184401 h 3921126"/>
                  <a:gd name="connsiteX35" fmla="*/ 501650 w 1581150"/>
                  <a:gd name="connsiteY35" fmla="*/ 2085976 h 3921126"/>
                  <a:gd name="connsiteX36" fmla="*/ 463550 w 1581150"/>
                  <a:gd name="connsiteY36" fmla="*/ 2079626 h 3921126"/>
                  <a:gd name="connsiteX37" fmla="*/ 469900 w 1581150"/>
                  <a:gd name="connsiteY37" fmla="*/ 2009776 h 3921126"/>
                  <a:gd name="connsiteX38" fmla="*/ 409575 w 1581150"/>
                  <a:gd name="connsiteY38" fmla="*/ 2003426 h 3921126"/>
                  <a:gd name="connsiteX39" fmla="*/ 415925 w 1581150"/>
                  <a:gd name="connsiteY39" fmla="*/ 1927226 h 3921126"/>
                  <a:gd name="connsiteX40" fmla="*/ 400050 w 1581150"/>
                  <a:gd name="connsiteY40" fmla="*/ 1927226 h 3921126"/>
                  <a:gd name="connsiteX41" fmla="*/ 409575 w 1581150"/>
                  <a:gd name="connsiteY41" fmla="*/ 1876426 h 3921126"/>
                  <a:gd name="connsiteX42" fmla="*/ 368300 w 1581150"/>
                  <a:gd name="connsiteY42" fmla="*/ 1876426 h 3921126"/>
                  <a:gd name="connsiteX43" fmla="*/ 374650 w 1581150"/>
                  <a:gd name="connsiteY43" fmla="*/ 1809751 h 3921126"/>
                  <a:gd name="connsiteX44" fmla="*/ 355600 w 1581150"/>
                  <a:gd name="connsiteY44" fmla="*/ 1809751 h 3921126"/>
                  <a:gd name="connsiteX45" fmla="*/ 355600 w 1581150"/>
                  <a:gd name="connsiteY45" fmla="*/ 1771651 h 3921126"/>
                  <a:gd name="connsiteX46" fmla="*/ 346075 w 1581150"/>
                  <a:gd name="connsiteY46" fmla="*/ 1768476 h 3921126"/>
                  <a:gd name="connsiteX47" fmla="*/ 346075 w 1581150"/>
                  <a:gd name="connsiteY47" fmla="*/ 1628776 h 3921126"/>
                  <a:gd name="connsiteX48" fmla="*/ 320675 w 1581150"/>
                  <a:gd name="connsiteY48" fmla="*/ 1619251 h 3921126"/>
                  <a:gd name="connsiteX49" fmla="*/ 330200 w 1581150"/>
                  <a:gd name="connsiteY49" fmla="*/ 1447801 h 3921126"/>
                  <a:gd name="connsiteX50" fmla="*/ 314325 w 1581150"/>
                  <a:gd name="connsiteY50" fmla="*/ 1450976 h 3921126"/>
                  <a:gd name="connsiteX51" fmla="*/ 317500 w 1581150"/>
                  <a:gd name="connsiteY51" fmla="*/ 1317626 h 3921126"/>
                  <a:gd name="connsiteX52" fmla="*/ 260350 w 1581150"/>
                  <a:gd name="connsiteY52" fmla="*/ 1314451 h 3921126"/>
                  <a:gd name="connsiteX53" fmla="*/ 269875 w 1581150"/>
                  <a:gd name="connsiteY53" fmla="*/ 1133476 h 3921126"/>
                  <a:gd name="connsiteX54" fmla="*/ 241300 w 1581150"/>
                  <a:gd name="connsiteY54" fmla="*/ 1127126 h 3921126"/>
                  <a:gd name="connsiteX55" fmla="*/ 244475 w 1581150"/>
                  <a:gd name="connsiteY55" fmla="*/ 1050926 h 3921126"/>
                  <a:gd name="connsiteX56" fmla="*/ 231775 w 1581150"/>
                  <a:gd name="connsiteY56" fmla="*/ 1054101 h 3921126"/>
                  <a:gd name="connsiteX57" fmla="*/ 241300 w 1581150"/>
                  <a:gd name="connsiteY57" fmla="*/ 873126 h 3921126"/>
                  <a:gd name="connsiteX58" fmla="*/ 196850 w 1581150"/>
                  <a:gd name="connsiteY58" fmla="*/ 879476 h 3921126"/>
                  <a:gd name="connsiteX59" fmla="*/ 200025 w 1581150"/>
                  <a:gd name="connsiteY59" fmla="*/ 781051 h 3921126"/>
                  <a:gd name="connsiteX60" fmla="*/ 165100 w 1581150"/>
                  <a:gd name="connsiteY60" fmla="*/ 777876 h 3921126"/>
                  <a:gd name="connsiteX61" fmla="*/ 165100 w 1581150"/>
                  <a:gd name="connsiteY61" fmla="*/ 676276 h 3921126"/>
                  <a:gd name="connsiteX62" fmla="*/ 146050 w 1581150"/>
                  <a:gd name="connsiteY62" fmla="*/ 571501 h 3921126"/>
                  <a:gd name="connsiteX63" fmla="*/ 136525 w 1581150"/>
                  <a:gd name="connsiteY63" fmla="*/ 479426 h 3921126"/>
                  <a:gd name="connsiteX64" fmla="*/ 101600 w 1581150"/>
                  <a:gd name="connsiteY64" fmla="*/ 346076 h 3921126"/>
                  <a:gd name="connsiteX65" fmla="*/ 66675 w 1581150"/>
                  <a:gd name="connsiteY65" fmla="*/ 266701 h 3921126"/>
                  <a:gd name="connsiteX66" fmla="*/ 50800 w 1581150"/>
                  <a:gd name="connsiteY66" fmla="*/ 165101 h 3921126"/>
                  <a:gd name="connsiteX67" fmla="*/ 44450 w 1581150"/>
                  <a:gd name="connsiteY67" fmla="*/ 82551 h 3921126"/>
                  <a:gd name="connsiteX68" fmla="*/ 6350 w 1581150"/>
                  <a:gd name="connsiteY68" fmla="*/ 60326 h 3921126"/>
                  <a:gd name="connsiteX69" fmla="*/ 0 w 1581150"/>
                  <a:gd name="connsiteY69" fmla="*/ 0 h 3921126"/>
                  <a:gd name="connsiteX0" fmla="*/ 1577975 w 1581150"/>
                  <a:gd name="connsiteY0" fmla="*/ 3921126 h 3921126"/>
                  <a:gd name="connsiteX1" fmla="*/ 1581150 w 1581150"/>
                  <a:gd name="connsiteY1" fmla="*/ 3556001 h 3921126"/>
                  <a:gd name="connsiteX2" fmla="*/ 1368425 w 1581150"/>
                  <a:gd name="connsiteY2" fmla="*/ 3556001 h 3921126"/>
                  <a:gd name="connsiteX3" fmla="*/ 1371600 w 1581150"/>
                  <a:gd name="connsiteY3" fmla="*/ 3435351 h 3921126"/>
                  <a:gd name="connsiteX4" fmla="*/ 1308100 w 1581150"/>
                  <a:gd name="connsiteY4" fmla="*/ 3435351 h 3921126"/>
                  <a:gd name="connsiteX5" fmla="*/ 1311275 w 1581150"/>
                  <a:gd name="connsiteY5" fmla="*/ 3321051 h 3921126"/>
                  <a:gd name="connsiteX6" fmla="*/ 1092200 w 1581150"/>
                  <a:gd name="connsiteY6" fmla="*/ 3324226 h 3921126"/>
                  <a:gd name="connsiteX7" fmla="*/ 1095375 w 1581150"/>
                  <a:gd name="connsiteY7" fmla="*/ 3228976 h 3921126"/>
                  <a:gd name="connsiteX8" fmla="*/ 962025 w 1581150"/>
                  <a:gd name="connsiteY8" fmla="*/ 3228976 h 3921126"/>
                  <a:gd name="connsiteX9" fmla="*/ 962025 w 1581150"/>
                  <a:gd name="connsiteY9" fmla="*/ 3143251 h 3921126"/>
                  <a:gd name="connsiteX10" fmla="*/ 835025 w 1581150"/>
                  <a:gd name="connsiteY10" fmla="*/ 3140076 h 3921126"/>
                  <a:gd name="connsiteX11" fmla="*/ 838200 w 1581150"/>
                  <a:gd name="connsiteY11" fmla="*/ 3067051 h 3921126"/>
                  <a:gd name="connsiteX12" fmla="*/ 787400 w 1581150"/>
                  <a:gd name="connsiteY12" fmla="*/ 3067051 h 3921126"/>
                  <a:gd name="connsiteX13" fmla="*/ 790575 w 1581150"/>
                  <a:gd name="connsiteY13" fmla="*/ 2990851 h 3921126"/>
                  <a:gd name="connsiteX14" fmla="*/ 733425 w 1581150"/>
                  <a:gd name="connsiteY14" fmla="*/ 2990851 h 3921126"/>
                  <a:gd name="connsiteX15" fmla="*/ 736600 w 1581150"/>
                  <a:gd name="connsiteY15" fmla="*/ 2908301 h 3921126"/>
                  <a:gd name="connsiteX16" fmla="*/ 692150 w 1581150"/>
                  <a:gd name="connsiteY16" fmla="*/ 2905126 h 3921126"/>
                  <a:gd name="connsiteX17" fmla="*/ 698500 w 1581150"/>
                  <a:gd name="connsiteY17" fmla="*/ 2841626 h 3921126"/>
                  <a:gd name="connsiteX18" fmla="*/ 685800 w 1581150"/>
                  <a:gd name="connsiteY18" fmla="*/ 2841626 h 3921126"/>
                  <a:gd name="connsiteX19" fmla="*/ 688975 w 1581150"/>
                  <a:gd name="connsiteY19" fmla="*/ 2692401 h 3921126"/>
                  <a:gd name="connsiteX20" fmla="*/ 606425 w 1581150"/>
                  <a:gd name="connsiteY20" fmla="*/ 2689226 h 3921126"/>
                  <a:gd name="connsiteX21" fmla="*/ 612775 w 1581150"/>
                  <a:gd name="connsiteY21" fmla="*/ 2619376 h 3921126"/>
                  <a:gd name="connsiteX22" fmla="*/ 565150 w 1581150"/>
                  <a:gd name="connsiteY22" fmla="*/ 2616201 h 3921126"/>
                  <a:gd name="connsiteX23" fmla="*/ 574675 w 1581150"/>
                  <a:gd name="connsiteY23" fmla="*/ 2479676 h 3921126"/>
                  <a:gd name="connsiteX24" fmla="*/ 546100 w 1581150"/>
                  <a:gd name="connsiteY24" fmla="*/ 2476501 h 3921126"/>
                  <a:gd name="connsiteX25" fmla="*/ 549275 w 1581150"/>
                  <a:gd name="connsiteY25" fmla="*/ 2343151 h 3921126"/>
                  <a:gd name="connsiteX26" fmla="*/ 527050 w 1581150"/>
                  <a:gd name="connsiteY26" fmla="*/ 2339976 h 3921126"/>
                  <a:gd name="connsiteX27" fmla="*/ 530225 w 1581150"/>
                  <a:gd name="connsiteY27" fmla="*/ 2270126 h 3921126"/>
                  <a:gd name="connsiteX28" fmla="*/ 517525 w 1581150"/>
                  <a:gd name="connsiteY28" fmla="*/ 2270126 h 3921126"/>
                  <a:gd name="connsiteX29" fmla="*/ 517525 w 1581150"/>
                  <a:gd name="connsiteY29" fmla="*/ 2206626 h 3921126"/>
                  <a:gd name="connsiteX30" fmla="*/ 511175 w 1581150"/>
                  <a:gd name="connsiteY30" fmla="*/ 2203451 h 3921126"/>
                  <a:gd name="connsiteX31" fmla="*/ 511175 w 1581150"/>
                  <a:gd name="connsiteY31" fmla="*/ 2203451 h 3921126"/>
                  <a:gd name="connsiteX32" fmla="*/ 511175 w 1581150"/>
                  <a:gd name="connsiteY32" fmla="*/ 2203451 h 3921126"/>
                  <a:gd name="connsiteX33" fmla="*/ 514350 w 1581150"/>
                  <a:gd name="connsiteY33" fmla="*/ 2184401 h 3921126"/>
                  <a:gd name="connsiteX34" fmla="*/ 498475 w 1581150"/>
                  <a:gd name="connsiteY34" fmla="*/ 2184401 h 3921126"/>
                  <a:gd name="connsiteX35" fmla="*/ 501650 w 1581150"/>
                  <a:gd name="connsiteY35" fmla="*/ 2085976 h 3921126"/>
                  <a:gd name="connsiteX36" fmla="*/ 463550 w 1581150"/>
                  <a:gd name="connsiteY36" fmla="*/ 2079626 h 3921126"/>
                  <a:gd name="connsiteX37" fmla="*/ 469900 w 1581150"/>
                  <a:gd name="connsiteY37" fmla="*/ 2009776 h 3921126"/>
                  <a:gd name="connsiteX38" fmla="*/ 409575 w 1581150"/>
                  <a:gd name="connsiteY38" fmla="*/ 2003426 h 3921126"/>
                  <a:gd name="connsiteX39" fmla="*/ 415925 w 1581150"/>
                  <a:gd name="connsiteY39" fmla="*/ 1927226 h 3921126"/>
                  <a:gd name="connsiteX40" fmla="*/ 400050 w 1581150"/>
                  <a:gd name="connsiteY40" fmla="*/ 1927226 h 3921126"/>
                  <a:gd name="connsiteX41" fmla="*/ 409575 w 1581150"/>
                  <a:gd name="connsiteY41" fmla="*/ 1876426 h 3921126"/>
                  <a:gd name="connsiteX42" fmla="*/ 368300 w 1581150"/>
                  <a:gd name="connsiteY42" fmla="*/ 1876426 h 3921126"/>
                  <a:gd name="connsiteX43" fmla="*/ 374650 w 1581150"/>
                  <a:gd name="connsiteY43" fmla="*/ 1809751 h 3921126"/>
                  <a:gd name="connsiteX44" fmla="*/ 355600 w 1581150"/>
                  <a:gd name="connsiteY44" fmla="*/ 1809751 h 3921126"/>
                  <a:gd name="connsiteX45" fmla="*/ 355600 w 1581150"/>
                  <a:gd name="connsiteY45" fmla="*/ 1771651 h 3921126"/>
                  <a:gd name="connsiteX46" fmla="*/ 346075 w 1581150"/>
                  <a:gd name="connsiteY46" fmla="*/ 1768476 h 3921126"/>
                  <a:gd name="connsiteX47" fmla="*/ 346075 w 1581150"/>
                  <a:gd name="connsiteY47" fmla="*/ 1628776 h 3921126"/>
                  <a:gd name="connsiteX48" fmla="*/ 320675 w 1581150"/>
                  <a:gd name="connsiteY48" fmla="*/ 1619251 h 3921126"/>
                  <a:gd name="connsiteX49" fmla="*/ 330200 w 1581150"/>
                  <a:gd name="connsiteY49" fmla="*/ 1447801 h 3921126"/>
                  <a:gd name="connsiteX50" fmla="*/ 314325 w 1581150"/>
                  <a:gd name="connsiteY50" fmla="*/ 1450976 h 3921126"/>
                  <a:gd name="connsiteX51" fmla="*/ 317500 w 1581150"/>
                  <a:gd name="connsiteY51" fmla="*/ 1317626 h 3921126"/>
                  <a:gd name="connsiteX52" fmla="*/ 260350 w 1581150"/>
                  <a:gd name="connsiteY52" fmla="*/ 1314451 h 3921126"/>
                  <a:gd name="connsiteX53" fmla="*/ 269875 w 1581150"/>
                  <a:gd name="connsiteY53" fmla="*/ 1133476 h 3921126"/>
                  <a:gd name="connsiteX54" fmla="*/ 241300 w 1581150"/>
                  <a:gd name="connsiteY54" fmla="*/ 1127126 h 3921126"/>
                  <a:gd name="connsiteX55" fmla="*/ 244475 w 1581150"/>
                  <a:gd name="connsiteY55" fmla="*/ 1050926 h 3921126"/>
                  <a:gd name="connsiteX56" fmla="*/ 231775 w 1581150"/>
                  <a:gd name="connsiteY56" fmla="*/ 1054101 h 3921126"/>
                  <a:gd name="connsiteX57" fmla="*/ 241300 w 1581150"/>
                  <a:gd name="connsiteY57" fmla="*/ 873126 h 3921126"/>
                  <a:gd name="connsiteX58" fmla="*/ 196850 w 1581150"/>
                  <a:gd name="connsiteY58" fmla="*/ 879476 h 3921126"/>
                  <a:gd name="connsiteX59" fmla="*/ 200025 w 1581150"/>
                  <a:gd name="connsiteY59" fmla="*/ 781051 h 3921126"/>
                  <a:gd name="connsiteX60" fmla="*/ 165100 w 1581150"/>
                  <a:gd name="connsiteY60" fmla="*/ 777876 h 3921126"/>
                  <a:gd name="connsiteX61" fmla="*/ 165100 w 1581150"/>
                  <a:gd name="connsiteY61" fmla="*/ 676276 h 3921126"/>
                  <a:gd name="connsiteX62" fmla="*/ 146050 w 1581150"/>
                  <a:gd name="connsiteY62" fmla="*/ 571501 h 3921126"/>
                  <a:gd name="connsiteX63" fmla="*/ 136525 w 1581150"/>
                  <a:gd name="connsiteY63" fmla="*/ 479426 h 3921126"/>
                  <a:gd name="connsiteX64" fmla="*/ 101600 w 1581150"/>
                  <a:gd name="connsiteY64" fmla="*/ 346076 h 3921126"/>
                  <a:gd name="connsiteX65" fmla="*/ 66675 w 1581150"/>
                  <a:gd name="connsiteY65" fmla="*/ 266701 h 3921126"/>
                  <a:gd name="connsiteX66" fmla="*/ 50800 w 1581150"/>
                  <a:gd name="connsiteY66" fmla="*/ 165101 h 3921126"/>
                  <a:gd name="connsiteX67" fmla="*/ 44450 w 1581150"/>
                  <a:gd name="connsiteY67" fmla="*/ 82551 h 3921126"/>
                  <a:gd name="connsiteX68" fmla="*/ 6350 w 1581150"/>
                  <a:gd name="connsiteY68" fmla="*/ 60326 h 3921126"/>
                  <a:gd name="connsiteX69" fmla="*/ 0 w 1581150"/>
                  <a:gd name="connsiteY69" fmla="*/ 0 h 3921126"/>
                  <a:gd name="connsiteX0" fmla="*/ 1577975 w 1581150"/>
                  <a:gd name="connsiteY0" fmla="*/ 3921126 h 3921126"/>
                  <a:gd name="connsiteX1" fmla="*/ 1581150 w 1581150"/>
                  <a:gd name="connsiteY1" fmla="*/ 3556001 h 3921126"/>
                  <a:gd name="connsiteX2" fmla="*/ 1368425 w 1581150"/>
                  <a:gd name="connsiteY2" fmla="*/ 3556001 h 3921126"/>
                  <a:gd name="connsiteX3" fmla="*/ 1371600 w 1581150"/>
                  <a:gd name="connsiteY3" fmla="*/ 3435351 h 3921126"/>
                  <a:gd name="connsiteX4" fmla="*/ 1308100 w 1581150"/>
                  <a:gd name="connsiteY4" fmla="*/ 3435351 h 3921126"/>
                  <a:gd name="connsiteX5" fmla="*/ 1311275 w 1581150"/>
                  <a:gd name="connsiteY5" fmla="*/ 3321051 h 3921126"/>
                  <a:gd name="connsiteX6" fmla="*/ 1092200 w 1581150"/>
                  <a:gd name="connsiteY6" fmla="*/ 3324226 h 3921126"/>
                  <a:gd name="connsiteX7" fmla="*/ 1095375 w 1581150"/>
                  <a:gd name="connsiteY7" fmla="*/ 3228976 h 3921126"/>
                  <a:gd name="connsiteX8" fmla="*/ 962025 w 1581150"/>
                  <a:gd name="connsiteY8" fmla="*/ 3228976 h 3921126"/>
                  <a:gd name="connsiteX9" fmla="*/ 962025 w 1581150"/>
                  <a:gd name="connsiteY9" fmla="*/ 3143251 h 3921126"/>
                  <a:gd name="connsiteX10" fmla="*/ 835025 w 1581150"/>
                  <a:gd name="connsiteY10" fmla="*/ 3140076 h 3921126"/>
                  <a:gd name="connsiteX11" fmla="*/ 838200 w 1581150"/>
                  <a:gd name="connsiteY11" fmla="*/ 3067051 h 3921126"/>
                  <a:gd name="connsiteX12" fmla="*/ 787400 w 1581150"/>
                  <a:gd name="connsiteY12" fmla="*/ 3067051 h 3921126"/>
                  <a:gd name="connsiteX13" fmla="*/ 790575 w 1581150"/>
                  <a:gd name="connsiteY13" fmla="*/ 2990851 h 3921126"/>
                  <a:gd name="connsiteX14" fmla="*/ 733425 w 1581150"/>
                  <a:gd name="connsiteY14" fmla="*/ 2990851 h 3921126"/>
                  <a:gd name="connsiteX15" fmla="*/ 736600 w 1581150"/>
                  <a:gd name="connsiteY15" fmla="*/ 2908301 h 3921126"/>
                  <a:gd name="connsiteX16" fmla="*/ 692150 w 1581150"/>
                  <a:gd name="connsiteY16" fmla="*/ 2905126 h 3921126"/>
                  <a:gd name="connsiteX17" fmla="*/ 698500 w 1581150"/>
                  <a:gd name="connsiteY17" fmla="*/ 2841626 h 3921126"/>
                  <a:gd name="connsiteX18" fmla="*/ 685800 w 1581150"/>
                  <a:gd name="connsiteY18" fmla="*/ 2841626 h 3921126"/>
                  <a:gd name="connsiteX19" fmla="*/ 688975 w 1581150"/>
                  <a:gd name="connsiteY19" fmla="*/ 2692401 h 3921126"/>
                  <a:gd name="connsiteX20" fmla="*/ 606425 w 1581150"/>
                  <a:gd name="connsiteY20" fmla="*/ 2689226 h 3921126"/>
                  <a:gd name="connsiteX21" fmla="*/ 612775 w 1581150"/>
                  <a:gd name="connsiteY21" fmla="*/ 2619376 h 3921126"/>
                  <a:gd name="connsiteX22" fmla="*/ 565150 w 1581150"/>
                  <a:gd name="connsiteY22" fmla="*/ 2616201 h 3921126"/>
                  <a:gd name="connsiteX23" fmla="*/ 574675 w 1581150"/>
                  <a:gd name="connsiteY23" fmla="*/ 2479676 h 3921126"/>
                  <a:gd name="connsiteX24" fmla="*/ 546100 w 1581150"/>
                  <a:gd name="connsiteY24" fmla="*/ 2476501 h 3921126"/>
                  <a:gd name="connsiteX25" fmla="*/ 549275 w 1581150"/>
                  <a:gd name="connsiteY25" fmla="*/ 2343151 h 3921126"/>
                  <a:gd name="connsiteX26" fmla="*/ 527050 w 1581150"/>
                  <a:gd name="connsiteY26" fmla="*/ 2339976 h 3921126"/>
                  <a:gd name="connsiteX27" fmla="*/ 530225 w 1581150"/>
                  <a:gd name="connsiteY27" fmla="*/ 2270126 h 3921126"/>
                  <a:gd name="connsiteX28" fmla="*/ 517525 w 1581150"/>
                  <a:gd name="connsiteY28" fmla="*/ 2270126 h 3921126"/>
                  <a:gd name="connsiteX29" fmla="*/ 517525 w 1581150"/>
                  <a:gd name="connsiteY29" fmla="*/ 2206626 h 3921126"/>
                  <a:gd name="connsiteX30" fmla="*/ 511175 w 1581150"/>
                  <a:gd name="connsiteY30" fmla="*/ 2203451 h 3921126"/>
                  <a:gd name="connsiteX31" fmla="*/ 511175 w 1581150"/>
                  <a:gd name="connsiteY31" fmla="*/ 2203451 h 3921126"/>
                  <a:gd name="connsiteX32" fmla="*/ 511175 w 1581150"/>
                  <a:gd name="connsiteY32" fmla="*/ 2203451 h 3921126"/>
                  <a:gd name="connsiteX33" fmla="*/ 514350 w 1581150"/>
                  <a:gd name="connsiteY33" fmla="*/ 2184401 h 3921126"/>
                  <a:gd name="connsiteX34" fmla="*/ 498475 w 1581150"/>
                  <a:gd name="connsiteY34" fmla="*/ 2184401 h 3921126"/>
                  <a:gd name="connsiteX35" fmla="*/ 501650 w 1581150"/>
                  <a:gd name="connsiteY35" fmla="*/ 2085976 h 3921126"/>
                  <a:gd name="connsiteX36" fmla="*/ 463550 w 1581150"/>
                  <a:gd name="connsiteY36" fmla="*/ 2079626 h 3921126"/>
                  <a:gd name="connsiteX37" fmla="*/ 469900 w 1581150"/>
                  <a:gd name="connsiteY37" fmla="*/ 2009776 h 3921126"/>
                  <a:gd name="connsiteX38" fmla="*/ 409575 w 1581150"/>
                  <a:gd name="connsiteY38" fmla="*/ 2003426 h 3921126"/>
                  <a:gd name="connsiteX39" fmla="*/ 415925 w 1581150"/>
                  <a:gd name="connsiteY39" fmla="*/ 1927226 h 3921126"/>
                  <a:gd name="connsiteX40" fmla="*/ 400050 w 1581150"/>
                  <a:gd name="connsiteY40" fmla="*/ 1927226 h 3921126"/>
                  <a:gd name="connsiteX41" fmla="*/ 409575 w 1581150"/>
                  <a:gd name="connsiteY41" fmla="*/ 1876426 h 3921126"/>
                  <a:gd name="connsiteX42" fmla="*/ 368300 w 1581150"/>
                  <a:gd name="connsiteY42" fmla="*/ 1876426 h 3921126"/>
                  <a:gd name="connsiteX43" fmla="*/ 374650 w 1581150"/>
                  <a:gd name="connsiteY43" fmla="*/ 1809751 h 3921126"/>
                  <a:gd name="connsiteX44" fmla="*/ 355600 w 1581150"/>
                  <a:gd name="connsiteY44" fmla="*/ 1809751 h 3921126"/>
                  <a:gd name="connsiteX45" fmla="*/ 355600 w 1581150"/>
                  <a:gd name="connsiteY45" fmla="*/ 1771651 h 3921126"/>
                  <a:gd name="connsiteX46" fmla="*/ 346075 w 1581150"/>
                  <a:gd name="connsiteY46" fmla="*/ 1768476 h 3921126"/>
                  <a:gd name="connsiteX47" fmla="*/ 346075 w 1581150"/>
                  <a:gd name="connsiteY47" fmla="*/ 1628776 h 3921126"/>
                  <a:gd name="connsiteX48" fmla="*/ 320675 w 1581150"/>
                  <a:gd name="connsiteY48" fmla="*/ 1619251 h 3921126"/>
                  <a:gd name="connsiteX49" fmla="*/ 330200 w 1581150"/>
                  <a:gd name="connsiteY49" fmla="*/ 1447801 h 3921126"/>
                  <a:gd name="connsiteX50" fmla="*/ 314325 w 1581150"/>
                  <a:gd name="connsiteY50" fmla="*/ 1450976 h 3921126"/>
                  <a:gd name="connsiteX51" fmla="*/ 317500 w 1581150"/>
                  <a:gd name="connsiteY51" fmla="*/ 1317626 h 3921126"/>
                  <a:gd name="connsiteX52" fmla="*/ 260350 w 1581150"/>
                  <a:gd name="connsiteY52" fmla="*/ 1314451 h 3921126"/>
                  <a:gd name="connsiteX53" fmla="*/ 269875 w 1581150"/>
                  <a:gd name="connsiteY53" fmla="*/ 1133476 h 3921126"/>
                  <a:gd name="connsiteX54" fmla="*/ 241300 w 1581150"/>
                  <a:gd name="connsiteY54" fmla="*/ 1127126 h 3921126"/>
                  <a:gd name="connsiteX55" fmla="*/ 244475 w 1581150"/>
                  <a:gd name="connsiteY55" fmla="*/ 1050926 h 3921126"/>
                  <a:gd name="connsiteX56" fmla="*/ 231775 w 1581150"/>
                  <a:gd name="connsiteY56" fmla="*/ 1054101 h 3921126"/>
                  <a:gd name="connsiteX57" fmla="*/ 241300 w 1581150"/>
                  <a:gd name="connsiteY57" fmla="*/ 873126 h 3921126"/>
                  <a:gd name="connsiteX58" fmla="*/ 196850 w 1581150"/>
                  <a:gd name="connsiteY58" fmla="*/ 879476 h 3921126"/>
                  <a:gd name="connsiteX59" fmla="*/ 200025 w 1581150"/>
                  <a:gd name="connsiteY59" fmla="*/ 781051 h 3921126"/>
                  <a:gd name="connsiteX60" fmla="*/ 165100 w 1581150"/>
                  <a:gd name="connsiteY60" fmla="*/ 777876 h 3921126"/>
                  <a:gd name="connsiteX61" fmla="*/ 165100 w 1581150"/>
                  <a:gd name="connsiteY61" fmla="*/ 676276 h 3921126"/>
                  <a:gd name="connsiteX62" fmla="*/ 146050 w 1581150"/>
                  <a:gd name="connsiteY62" fmla="*/ 571501 h 3921126"/>
                  <a:gd name="connsiteX63" fmla="*/ 136525 w 1581150"/>
                  <a:gd name="connsiteY63" fmla="*/ 479426 h 3921126"/>
                  <a:gd name="connsiteX64" fmla="*/ 101600 w 1581150"/>
                  <a:gd name="connsiteY64" fmla="*/ 346076 h 3921126"/>
                  <a:gd name="connsiteX65" fmla="*/ 66675 w 1581150"/>
                  <a:gd name="connsiteY65" fmla="*/ 266701 h 3921126"/>
                  <a:gd name="connsiteX66" fmla="*/ 50800 w 1581150"/>
                  <a:gd name="connsiteY66" fmla="*/ 165101 h 3921126"/>
                  <a:gd name="connsiteX67" fmla="*/ 44450 w 1581150"/>
                  <a:gd name="connsiteY67" fmla="*/ 82551 h 3921126"/>
                  <a:gd name="connsiteX68" fmla="*/ 6350 w 1581150"/>
                  <a:gd name="connsiteY68" fmla="*/ 60326 h 3921126"/>
                  <a:gd name="connsiteX69" fmla="*/ 0 w 1581150"/>
                  <a:gd name="connsiteY69" fmla="*/ 0 h 3921126"/>
                  <a:gd name="connsiteX0" fmla="*/ 1577975 w 1581150"/>
                  <a:gd name="connsiteY0" fmla="*/ 3921126 h 3921126"/>
                  <a:gd name="connsiteX1" fmla="*/ 1581150 w 1581150"/>
                  <a:gd name="connsiteY1" fmla="*/ 3556001 h 3921126"/>
                  <a:gd name="connsiteX2" fmla="*/ 1368425 w 1581150"/>
                  <a:gd name="connsiteY2" fmla="*/ 3556001 h 3921126"/>
                  <a:gd name="connsiteX3" fmla="*/ 1371600 w 1581150"/>
                  <a:gd name="connsiteY3" fmla="*/ 3435351 h 3921126"/>
                  <a:gd name="connsiteX4" fmla="*/ 1308100 w 1581150"/>
                  <a:gd name="connsiteY4" fmla="*/ 3435351 h 3921126"/>
                  <a:gd name="connsiteX5" fmla="*/ 1311275 w 1581150"/>
                  <a:gd name="connsiteY5" fmla="*/ 3321051 h 3921126"/>
                  <a:gd name="connsiteX6" fmla="*/ 1092200 w 1581150"/>
                  <a:gd name="connsiteY6" fmla="*/ 3324226 h 3921126"/>
                  <a:gd name="connsiteX7" fmla="*/ 1095375 w 1581150"/>
                  <a:gd name="connsiteY7" fmla="*/ 3228976 h 3921126"/>
                  <a:gd name="connsiteX8" fmla="*/ 962025 w 1581150"/>
                  <a:gd name="connsiteY8" fmla="*/ 3228976 h 3921126"/>
                  <a:gd name="connsiteX9" fmla="*/ 962025 w 1581150"/>
                  <a:gd name="connsiteY9" fmla="*/ 3143251 h 3921126"/>
                  <a:gd name="connsiteX10" fmla="*/ 835025 w 1581150"/>
                  <a:gd name="connsiteY10" fmla="*/ 3140076 h 3921126"/>
                  <a:gd name="connsiteX11" fmla="*/ 838200 w 1581150"/>
                  <a:gd name="connsiteY11" fmla="*/ 3067051 h 3921126"/>
                  <a:gd name="connsiteX12" fmla="*/ 787400 w 1581150"/>
                  <a:gd name="connsiteY12" fmla="*/ 3067051 h 3921126"/>
                  <a:gd name="connsiteX13" fmla="*/ 790575 w 1581150"/>
                  <a:gd name="connsiteY13" fmla="*/ 2990851 h 3921126"/>
                  <a:gd name="connsiteX14" fmla="*/ 733425 w 1581150"/>
                  <a:gd name="connsiteY14" fmla="*/ 2990851 h 3921126"/>
                  <a:gd name="connsiteX15" fmla="*/ 736600 w 1581150"/>
                  <a:gd name="connsiteY15" fmla="*/ 2908301 h 3921126"/>
                  <a:gd name="connsiteX16" fmla="*/ 692150 w 1581150"/>
                  <a:gd name="connsiteY16" fmla="*/ 2905126 h 3921126"/>
                  <a:gd name="connsiteX17" fmla="*/ 698500 w 1581150"/>
                  <a:gd name="connsiteY17" fmla="*/ 2841626 h 3921126"/>
                  <a:gd name="connsiteX18" fmla="*/ 685800 w 1581150"/>
                  <a:gd name="connsiteY18" fmla="*/ 2841626 h 3921126"/>
                  <a:gd name="connsiteX19" fmla="*/ 688975 w 1581150"/>
                  <a:gd name="connsiteY19" fmla="*/ 2692401 h 3921126"/>
                  <a:gd name="connsiteX20" fmla="*/ 606425 w 1581150"/>
                  <a:gd name="connsiteY20" fmla="*/ 2689226 h 3921126"/>
                  <a:gd name="connsiteX21" fmla="*/ 612775 w 1581150"/>
                  <a:gd name="connsiteY21" fmla="*/ 2619376 h 3921126"/>
                  <a:gd name="connsiteX22" fmla="*/ 565150 w 1581150"/>
                  <a:gd name="connsiteY22" fmla="*/ 2616201 h 3921126"/>
                  <a:gd name="connsiteX23" fmla="*/ 574675 w 1581150"/>
                  <a:gd name="connsiteY23" fmla="*/ 2479676 h 3921126"/>
                  <a:gd name="connsiteX24" fmla="*/ 546100 w 1581150"/>
                  <a:gd name="connsiteY24" fmla="*/ 2476501 h 3921126"/>
                  <a:gd name="connsiteX25" fmla="*/ 549275 w 1581150"/>
                  <a:gd name="connsiteY25" fmla="*/ 2343151 h 3921126"/>
                  <a:gd name="connsiteX26" fmla="*/ 527050 w 1581150"/>
                  <a:gd name="connsiteY26" fmla="*/ 2339976 h 3921126"/>
                  <a:gd name="connsiteX27" fmla="*/ 530225 w 1581150"/>
                  <a:gd name="connsiteY27" fmla="*/ 2270126 h 3921126"/>
                  <a:gd name="connsiteX28" fmla="*/ 517525 w 1581150"/>
                  <a:gd name="connsiteY28" fmla="*/ 2270126 h 3921126"/>
                  <a:gd name="connsiteX29" fmla="*/ 517525 w 1581150"/>
                  <a:gd name="connsiteY29" fmla="*/ 2206626 h 3921126"/>
                  <a:gd name="connsiteX30" fmla="*/ 511175 w 1581150"/>
                  <a:gd name="connsiteY30" fmla="*/ 2203451 h 3921126"/>
                  <a:gd name="connsiteX31" fmla="*/ 511175 w 1581150"/>
                  <a:gd name="connsiteY31" fmla="*/ 2203451 h 3921126"/>
                  <a:gd name="connsiteX32" fmla="*/ 511175 w 1581150"/>
                  <a:gd name="connsiteY32" fmla="*/ 2203451 h 3921126"/>
                  <a:gd name="connsiteX33" fmla="*/ 514350 w 1581150"/>
                  <a:gd name="connsiteY33" fmla="*/ 2184401 h 3921126"/>
                  <a:gd name="connsiteX34" fmla="*/ 486142 w 1581150"/>
                  <a:gd name="connsiteY34" fmla="*/ 2184402 h 3921126"/>
                  <a:gd name="connsiteX35" fmla="*/ 501650 w 1581150"/>
                  <a:gd name="connsiteY35" fmla="*/ 2085976 h 3921126"/>
                  <a:gd name="connsiteX36" fmla="*/ 463550 w 1581150"/>
                  <a:gd name="connsiteY36" fmla="*/ 2079626 h 3921126"/>
                  <a:gd name="connsiteX37" fmla="*/ 469900 w 1581150"/>
                  <a:gd name="connsiteY37" fmla="*/ 2009776 h 3921126"/>
                  <a:gd name="connsiteX38" fmla="*/ 409575 w 1581150"/>
                  <a:gd name="connsiteY38" fmla="*/ 2003426 h 3921126"/>
                  <a:gd name="connsiteX39" fmla="*/ 415925 w 1581150"/>
                  <a:gd name="connsiteY39" fmla="*/ 1927226 h 3921126"/>
                  <a:gd name="connsiteX40" fmla="*/ 400050 w 1581150"/>
                  <a:gd name="connsiteY40" fmla="*/ 1927226 h 3921126"/>
                  <a:gd name="connsiteX41" fmla="*/ 409575 w 1581150"/>
                  <a:gd name="connsiteY41" fmla="*/ 1876426 h 3921126"/>
                  <a:gd name="connsiteX42" fmla="*/ 368300 w 1581150"/>
                  <a:gd name="connsiteY42" fmla="*/ 1876426 h 3921126"/>
                  <a:gd name="connsiteX43" fmla="*/ 374650 w 1581150"/>
                  <a:gd name="connsiteY43" fmla="*/ 1809751 h 3921126"/>
                  <a:gd name="connsiteX44" fmla="*/ 355600 w 1581150"/>
                  <a:gd name="connsiteY44" fmla="*/ 1809751 h 3921126"/>
                  <a:gd name="connsiteX45" fmla="*/ 355600 w 1581150"/>
                  <a:gd name="connsiteY45" fmla="*/ 1771651 h 3921126"/>
                  <a:gd name="connsiteX46" fmla="*/ 346075 w 1581150"/>
                  <a:gd name="connsiteY46" fmla="*/ 1768476 h 3921126"/>
                  <a:gd name="connsiteX47" fmla="*/ 346075 w 1581150"/>
                  <a:gd name="connsiteY47" fmla="*/ 1628776 h 3921126"/>
                  <a:gd name="connsiteX48" fmla="*/ 320675 w 1581150"/>
                  <a:gd name="connsiteY48" fmla="*/ 1619251 h 3921126"/>
                  <a:gd name="connsiteX49" fmla="*/ 330200 w 1581150"/>
                  <a:gd name="connsiteY49" fmla="*/ 1447801 h 3921126"/>
                  <a:gd name="connsiteX50" fmla="*/ 314325 w 1581150"/>
                  <a:gd name="connsiteY50" fmla="*/ 1450976 h 3921126"/>
                  <a:gd name="connsiteX51" fmla="*/ 317500 w 1581150"/>
                  <a:gd name="connsiteY51" fmla="*/ 1317626 h 3921126"/>
                  <a:gd name="connsiteX52" fmla="*/ 260350 w 1581150"/>
                  <a:gd name="connsiteY52" fmla="*/ 1314451 h 3921126"/>
                  <a:gd name="connsiteX53" fmla="*/ 269875 w 1581150"/>
                  <a:gd name="connsiteY53" fmla="*/ 1133476 h 3921126"/>
                  <a:gd name="connsiteX54" fmla="*/ 241300 w 1581150"/>
                  <a:gd name="connsiteY54" fmla="*/ 1127126 h 3921126"/>
                  <a:gd name="connsiteX55" fmla="*/ 244475 w 1581150"/>
                  <a:gd name="connsiteY55" fmla="*/ 1050926 h 3921126"/>
                  <a:gd name="connsiteX56" fmla="*/ 231775 w 1581150"/>
                  <a:gd name="connsiteY56" fmla="*/ 1054101 h 3921126"/>
                  <a:gd name="connsiteX57" fmla="*/ 241300 w 1581150"/>
                  <a:gd name="connsiteY57" fmla="*/ 873126 h 3921126"/>
                  <a:gd name="connsiteX58" fmla="*/ 196850 w 1581150"/>
                  <a:gd name="connsiteY58" fmla="*/ 879476 h 3921126"/>
                  <a:gd name="connsiteX59" fmla="*/ 200025 w 1581150"/>
                  <a:gd name="connsiteY59" fmla="*/ 781051 h 3921126"/>
                  <a:gd name="connsiteX60" fmla="*/ 165100 w 1581150"/>
                  <a:gd name="connsiteY60" fmla="*/ 777876 h 3921126"/>
                  <a:gd name="connsiteX61" fmla="*/ 165100 w 1581150"/>
                  <a:gd name="connsiteY61" fmla="*/ 676276 h 3921126"/>
                  <a:gd name="connsiteX62" fmla="*/ 146050 w 1581150"/>
                  <a:gd name="connsiteY62" fmla="*/ 571501 h 3921126"/>
                  <a:gd name="connsiteX63" fmla="*/ 136525 w 1581150"/>
                  <a:gd name="connsiteY63" fmla="*/ 479426 h 3921126"/>
                  <a:gd name="connsiteX64" fmla="*/ 101600 w 1581150"/>
                  <a:gd name="connsiteY64" fmla="*/ 346076 h 3921126"/>
                  <a:gd name="connsiteX65" fmla="*/ 66675 w 1581150"/>
                  <a:gd name="connsiteY65" fmla="*/ 266701 h 3921126"/>
                  <a:gd name="connsiteX66" fmla="*/ 50800 w 1581150"/>
                  <a:gd name="connsiteY66" fmla="*/ 165101 h 3921126"/>
                  <a:gd name="connsiteX67" fmla="*/ 44450 w 1581150"/>
                  <a:gd name="connsiteY67" fmla="*/ 82551 h 3921126"/>
                  <a:gd name="connsiteX68" fmla="*/ 6350 w 1581150"/>
                  <a:gd name="connsiteY68" fmla="*/ 60326 h 3921126"/>
                  <a:gd name="connsiteX69" fmla="*/ 0 w 1581150"/>
                  <a:gd name="connsiteY69" fmla="*/ 0 h 3921126"/>
                  <a:gd name="connsiteX0" fmla="*/ 1577975 w 1581150"/>
                  <a:gd name="connsiteY0" fmla="*/ 3921126 h 3921126"/>
                  <a:gd name="connsiteX1" fmla="*/ 1581150 w 1581150"/>
                  <a:gd name="connsiteY1" fmla="*/ 3556001 h 3921126"/>
                  <a:gd name="connsiteX2" fmla="*/ 1368425 w 1581150"/>
                  <a:gd name="connsiteY2" fmla="*/ 3556001 h 3921126"/>
                  <a:gd name="connsiteX3" fmla="*/ 1371600 w 1581150"/>
                  <a:gd name="connsiteY3" fmla="*/ 3435351 h 3921126"/>
                  <a:gd name="connsiteX4" fmla="*/ 1308100 w 1581150"/>
                  <a:gd name="connsiteY4" fmla="*/ 3435351 h 3921126"/>
                  <a:gd name="connsiteX5" fmla="*/ 1311275 w 1581150"/>
                  <a:gd name="connsiteY5" fmla="*/ 3321051 h 3921126"/>
                  <a:gd name="connsiteX6" fmla="*/ 1092200 w 1581150"/>
                  <a:gd name="connsiteY6" fmla="*/ 3324226 h 3921126"/>
                  <a:gd name="connsiteX7" fmla="*/ 1095375 w 1581150"/>
                  <a:gd name="connsiteY7" fmla="*/ 3228976 h 3921126"/>
                  <a:gd name="connsiteX8" fmla="*/ 962025 w 1581150"/>
                  <a:gd name="connsiteY8" fmla="*/ 3228976 h 3921126"/>
                  <a:gd name="connsiteX9" fmla="*/ 962025 w 1581150"/>
                  <a:gd name="connsiteY9" fmla="*/ 3143251 h 3921126"/>
                  <a:gd name="connsiteX10" fmla="*/ 835025 w 1581150"/>
                  <a:gd name="connsiteY10" fmla="*/ 3140076 h 3921126"/>
                  <a:gd name="connsiteX11" fmla="*/ 838200 w 1581150"/>
                  <a:gd name="connsiteY11" fmla="*/ 3067051 h 3921126"/>
                  <a:gd name="connsiteX12" fmla="*/ 787400 w 1581150"/>
                  <a:gd name="connsiteY12" fmla="*/ 3067051 h 3921126"/>
                  <a:gd name="connsiteX13" fmla="*/ 790575 w 1581150"/>
                  <a:gd name="connsiteY13" fmla="*/ 2990851 h 3921126"/>
                  <a:gd name="connsiteX14" fmla="*/ 733425 w 1581150"/>
                  <a:gd name="connsiteY14" fmla="*/ 2990851 h 3921126"/>
                  <a:gd name="connsiteX15" fmla="*/ 736600 w 1581150"/>
                  <a:gd name="connsiteY15" fmla="*/ 2908301 h 3921126"/>
                  <a:gd name="connsiteX16" fmla="*/ 692150 w 1581150"/>
                  <a:gd name="connsiteY16" fmla="*/ 2905126 h 3921126"/>
                  <a:gd name="connsiteX17" fmla="*/ 698500 w 1581150"/>
                  <a:gd name="connsiteY17" fmla="*/ 2841626 h 3921126"/>
                  <a:gd name="connsiteX18" fmla="*/ 685800 w 1581150"/>
                  <a:gd name="connsiteY18" fmla="*/ 2841626 h 3921126"/>
                  <a:gd name="connsiteX19" fmla="*/ 688975 w 1581150"/>
                  <a:gd name="connsiteY19" fmla="*/ 2692401 h 3921126"/>
                  <a:gd name="connsiteX20" fmla="*/ 606425 w 1581150"/>
                  <a:gd name="connsiteY20" fmla="*/ 2689226 h 3921126"/>
                  <a:gd name="connsiteX21" fmla="*/ 612775 w 1581150"/>
                  <a:gd name="connsiteY21" fmla="*/ 2619376 h 3921126"/>
                  <a:gd name="connsiteX22" fmla="*/ 565150 w 1581150"/>
                  <a:gd name="connsiteY22" fmla="*/ 2616201 h 3921126"/>
                  <a:gd name="connsiteX23" fmla="*/ 574675 w 1581150"/>
                  <a:gd name="connsiteY23" fmla="*/ 2479676 h 3921126"/>
                  <a:gd name="connsiteX24" fmla="*/ 546100 w 1581150"/>
                  <a:gd name="connsiteY24" fmla="*/ 2476501 h 3921126"/>
                  <a:gd name="connsiteX25" fmla="*/ 549275 w 1581150"/>
                  <a:gd name="connsiteY25" fmla="*/ 2343151 h 3921126"/>
                  <a:gd name="connsiteX26" fmla="*/ 527050 w 1581150"/>
                  <a:gd name="connsiteY26" fmla="*/ 2339976 h 3921126"/>
                  <a:gd name="connsiteX27" fmla="*/ 530225 w 1581150"/>
                  <a:gd name="connsiteY27" fmla="*/ 2270126 h 3921126"/>
                  <a:gd name="connsiteX28" fmla="*/ 517525 w 1581150"/>
                  <a:gd name="connsiteY28" fmla="*/ 2270126 h 3921126"/>
                  <a:gd name="connsiteX29" fmla="*/ 517525 w 1581150"/>
                  <a:gd name="connsiteY29" fmla="*/ 2206626 h 3921126"/>
                  <a:gd name="connsiteX30" fmla="*/ 511175 w 1581150"/>
                  <a:gd name="connsiteY30" fmla="*/ 2203451 h 3921126"/>
                  <a:gd name="connsiteX31" fmla="*/ 511175 w 1581150"/>
                  <a:gd name="connsiteY31" fmla="*/ 2203451 h 3921126"/>
                  <a:gd name="connsiteX32" fmla="*/ 511175 w 1581150"/>
                  <a:gd name="connsiteY32" fmla="*/ 2203451 h 3921126"/>
                  <a:gd name="connsiteX33" fmla="*/ 514350 w 1581150"/>
                  <a:gd name="connsiteY33" fmla="*/ 2184401 h 3921126"/>
                  <a:gd name="connsiteX34" fmla="*/ 486142 w 1581150"/>
                  <a:gd name="connsiteY34" fmla="*/ 2184402 h 3921126"/>
                  <a:gd name="connsiteX35" fmla="*/ 507818 w 1581150"/>
                  <a:gd name="connsiteY35" fmla="*/ 2067662 h 3921126"/>
                  <a:gd name="connsiteX36" fmla="*/ 463550 w 1581150"/>
                  <a:gd name="connsiteY36" fmla="*/ 2079626 h 3921126"/>
                  <a:gd name="connsiteX37" fmla="*/ 469900 w 1581150"/>
                  <a:gd name="connsiteY37" fmla="*/ 2009776 h 3921126"/>
                  <a:gd name="connsiteX38" fmla="*/ 409575 w 1581150"/>
                  <a:gd name="connsiteY38" fmla="*/ 2003426 h 3921126"/>
                  <a:gd name="connsiteX39" fmla="*/ 415925 w 1581150"/>
                  <a:gd name="connsiteY39" fmla="*/ 1927226 h 3921126"/>
                  <a:gd name="connsiteX40" fmla="*/ 400050 w 1581150"/>
                  <a:gd name="connsiteY40" fmla="*/ 1927226 h 3921126"/>
                  <a:gd name="connsiteX41" fmla="*/ 409575 w 1581150"/>
                  <a:gd name="connsiteY41" fmla="*/ 1876426 h 3921126"/>
                  <a:gd name="connsiteX42" fmla="*/ 368300 w 1581150"/>
                  <a:gd name="connsiteY42" fmla="*/ 1876426 h 3921126"/>
                  <a:gd name="connsiteX43" fmla="*/ 374650 w 1581150"/>
                  <a:gd name="connsiteY43" fmla="*/ 1809751 h 3921126"/>
                  <a:gd name="connsiteX44" fmla="*/ 355600 w 1581150"/>
                  <a:gd name="connsiteY44" fmla="*/ 1809751 h 3921126"/>
                  <a:gd name="connsiteX45" fmla="*/ 355600 w 1581150"/>
                  <a:gd name="connsiteY45" fmla="*/ 1771651 h 3921126"/>
                  <a:gd name="connsiteX46" fmla="*/ 346075 w 1581150"/>
                  <a:gd name="connsiteY46" fmla="*/ 1768476 h 3921126"/>
                  <a:gd name="connsiteX47" fmla="*/ 346075 w 1581150"/>
                  <a:gd name="connsiteY47" fmla="*/ 1628776 h 3921126"/>
                  <a:gd name="connsiteX48" fmla="*/ 320675 w 1581150"/>
                  <a:gd name="connsiteY48" fmla="*/ 1619251 h 3921126"/>
                  <a:gd name="connsiteX49" fmla="*/ 330200 w 1581150"/>
                  <a:gd name="connsiteY49" fmla="*/ 1447801 h 3921126"/>
                  <a:gd name="connsiteX50" fmla="*/ 314325 w 1581150"/>
                  <a:gd name="connsiteY50" fmla="*/ 1450976 h 3921126"/>
                  <a:gd name="connsiteX51" fmla="*/ 317500 w 1581150"/>
                  <a:gd name="connsiteY51" fmla="*/ 1317626 h 3921126"/>
                  <a:gd name="connsiteX52" fmla="*/ 260350 w 1581150"/>
                  <a:gd name="connsiteY52" fmla="*/ 1314451 h 3921126"/>
                  <a:gd name="connsiteX53" fmla="*/ 269875 w 1581150"/>
                  <a:gd name="connsiteY53" fmla="*/ 1133476 h 3921126"/>
                  <a:gd name="connsiteX54" fmla="*/ 241300 w 1581150"/>
                  <a:gd name="connsiteY54" fmla="*/ 1127126 h 3921126"/>
                  <a:gd name="connsiteX55" fmla="*/ 244475 w 1581150"/>
                  <a:gd name="connsiteY55" fmla="*/ 1050926 h 3921126"/>
                  <a:gd name="connsiteX56" fmla="*/ 231775 w 1581150"/>
                  <a:gd name="connsiteY56" fmla="*/ 1054101 h 3921126"/>
                  <a:gd name="connsiteX57" fmla="*/ 241300 w 1581150"/>
                  <a:gd name="connsiteY57" fmla="*/ 873126 h 3921126"/>
                  <a:gd name="connsiteX58" fmla="*/ 196850 w 1581150"/>
                  <a:gd name="connsiteY58" fmla="*/ 879476 h 3921126"/>
                  <a:gd name="connsiteX59" fmla="*/ 200025 w 1581150"/>
                  <a:gd name="connsiteY59" fmla="*/ 781051 h 3921126"/>
                  <a:gd name="connsiteX60" fmla="*/ 165100 w 1581150"/>
                  <a:gd name="connsiteY60" fmla="*/ 777876 h 3921126"/>
                  <a:gd name="connsiteX61" fmla="*/ 165100 w 1581150"/>
                  <a:gd name="connsiteY61" fmla="*/ 676276 h 3921126"/>
                  <a:gd name="connsiteX62" fmla="*/ 146050 w 1581150"/>
                  <a:gd name="connsiteY62" fmla="*/ 571501 h 3921126"/>
                  <a:gd name="connsiteX63" fmla="*/ 136525 w 1581150"/>
                  <a:gd name="connsiteY63" fmla="*/ 479426 h 3921126"/>
                  <a:gd name="connsiteX64" fmla="*/ 101600 w 1581150"/>
                  <a:gd name="connsiteY64" fmla="*/ 346076 h 3921126"/>
                  <a:gd name="connsiteX65" fmla="*/ 66675 w 1581150"/>
                  <a:gd name="connsiteY65" fmla="*/ 266701 h 3921126"/>
                  <a:gd name="connsiteX66" fmla="*/ 50800 w 1581150"/>
                  <a:gd name="connsiteY66" fmla="*/ 165101 h 3921126"/>
                  <a:gd name="connsiteX67" fmla="*/ 44450 w 1581150"/>
                  <a:gd name="connsiteY67" fmla="*/ 82551 h 3921126"/>
                  <a:gd name="connsiteX68" fmla="*/ 6350 w 1581150"/>
                  <a:gd name="connsiteY68" fmla="*/ 60326 h 3921126"/>
                  <a:gd name="connsiteX69" fmla="*/ 0 w 1581150"/>
                  <a:gd name="connsiteY69" fmla="*/ 0 h 3921126"/>
                  <a:gd name="connsiteX0" fmla="*/ 1577975 w 1581150"/>
                  <a:gd name="connsiteY0" fmla="*/ 3921126 h 3921126"/>
                  <a:gd name="connsiteX1" fmla="*/ 1581150 w 1581150"/>
                  <a:gd name="connsiteY1" fmla="*/ 3556001 h 3921126"/>
                  <a:gd name="connsiteX2" fmla="*/ 1368425 w 1581150"/>
                  <a:gd name="connsiteY2" fmla="*/ 3556001 h 3921126"/>
                  <a:gd name="connsiteX3" fmla="*/ 1371600 w 1581150"/>
                  <a:gd name="connsiteY3" fmla="*/ 3435351 h 3921126"/>
                  <a:gd name="connsiteX4" fmla="*/ 1308100 w 1581150"/>
                  <a:gd name="connsiteY4" fmla="*/ 3435351 h 3921126"/>
                  <a:gd name="connsiteX5" fmla="*/ 1311275 w 1581150"/>
                  <a:gd name="connsiteY5" fmla="*/ 3321051 h 3921126"/>
                  <a:gd name="connsiteX6" fmla="*/ 1092200 w 1581150"/>
                  <a:gd name="connsiteY6" fmla="*/ 3324226 h 3921126"/>
                  <a:gd name="connsiteX7" fmla="*/ 1095375 w 1581150"/>
                  <a:gd name="connsiteY7" fmla="*/ 3228976 h 3921126"/>
                  <a:gd name="connsiteX8" fmla="*/ 962025 w 1581150"/>
                  <a:gd name="connsiteY8" fmla="*/ 3228976 h 3921126"/>
                  <a:gd name="connsiteX9" fmla="*/ 962025 w 1581150"/>
                  <a:gd name="connsiteY9" fmla="*/ 3143251 h 3921126"/>
                  <a:gd name="connsiteX10" fmla="*/ 835025 w 1581150"/>
                  <a:gd name="connsiteY10" fmla="*/ 3140076 h 3921126"/>
                  <a:gd name="connsiteX11" fmla="*/ 838200 w 1581150"/>
                  <a:gd name="connsiteY11" fmla="*/ 3067051 h 3921126"/>
                  <a:gd name="connsiteX12" fmla="*/ 787400 w 1581150"/>
                  <a:gd name="connsiteY12" fmla="*/ 3067051 h 3921126"/>
                  <a:gd name="connsiteX13" fmla="*/ 790575 w 1581150"/>
                  <a:gd name="connsiteY13" fmla="*/ 2990851 h 3921126"/>
                  <a:gd name="connsiteX14" fmla="*/ 733425 w 1581150"/>
                  <a:gd name="connsiteY14" fmla="*/ 2990851 h 3921126"/>
                  <a:gd name="connsiteX15" fmla="*/ 736600 w 1581150"/>
                  <a:gd name="connsiteY15" fmla="*/ 2908301 h 3921126"/>
                  <a:gd name="connsiteX16" fmla="*/ 692150 w 1581150"/>
                  <a:gd name="connsiteY16" fmla="*/ 2905126 h 3921126"/>
                  <a:gd name="connsiteX17" fmla="*/ 698500 w 1581150"/>
                  <a:gd name="connsiteY17" fmla="*/ 2841626 h 3921126"/>
                  <a:gd name="connsiteX18" fmla="*/ 685800 w 1581150"/>
                  <a:gd name="connsiteY18" fmla="*/ 2841626 h 3921126"/>
                  <a:gd name="connsiteX19" fmla="*/ 688975 w 1581150"/>
                  <a:gd name="connsiteY19" fmla="*/ 2692401 h 3921126"/>
                  <a:gd name="connsiteX20" fmla="*/ 606425 w 1581150"/>
                  <a:gd name="connsiteY20" fmla="*/ 2689226 h 3921126"/>
                  <a:gd name="connsiteX21" fmla="*/ 612775 w 1581150"/>
                  <a:gd name="connsiteY21" fmla="*/ 2619376 h 3921126"/>
                  <a:gd name="connsiteX22" fmla="*/ 565150 w 1581150"/>
                  <a:gd name="connsiteY22" fmla="*/ 2616201 h 3921126"/>
                  <a:gd name="connsiteX23" fmla="*/ 574675 w 1581150"/>
                  <a:gd name="connsiteY23" fmla="*/ 2479676 h 3921126"/>
                  <a:gd name="connsiteX24" fmla="*/ 546100 w 1581150"/>
                  <a:gd name="connsiteY24" fmla="*/ 2476501 h 3921126"/>
                  <a:gd name="connsiteX25" fmla="*/ 549275 w 1581150"/>
                  <a:gd name="connsiteY25" fmla="*/ 2343151 h 3921126"/>
                  <a:gd name="connsiteX26" fmla="*/ 527050 w 1581150"/>
                  <a:gd name="connsiteY26" fmla="*/ 2339976 h 3921126"/>
                  <a:gd name="connsiteX27" fmla="*/ 530225 w 1581150"/>
                  <a:gd name="connsiteY27" fmla="*/ 2270126 h 3921126"/>
                  <a:gd name="connsiteX28" fmla="*/ 517525 w 1581150"/>
                  <a:gd name="connsiteY28" fmla="*/ 2270126 h 3921126"/>
                  <a:gd name="connsiteX29" fmla="*/ 517525 w 1581150"/>
                  <a:gd name="connsiteY29" fmla="*/ 2206626 h 3921126"/>
                  <a:gd name="connsiteX30" fmla="*/ 511175 w 1581150"/>
                  <a:gd name="connsiteY30" fmla="*/ 2203451 h 3921126"/>
                  <a:gd name="connsiteX31" fmla="*/ 511175 w 1581150"/>
                  <a:gd name="connsiteY31" fmla="*/ 2203451 h 3921126"/>
                  <a:gd name="connsiteX32" fmla="*/ 511175 w 1581150"/>
                  <a:gd name="connsiteY32" fmla="*/ 2203451 h 3921126"/>
                  <a:gd name="connsiteX33" fmla="*/ 514350 w 1581150"/>
                  <a:gd name="connsiteY33" fmla="*/ 2184401 h 3921126"/>
                  <a:gd name="connsiteX34" fmla="*/ 486142 w 1581150"/>
                  <a:gd name="connsiteY34" fmla="*/ 2184402 h 3921126"/>
                  <a:gd name="connsiteX35" fmla="*/ 495485 w 1581150"/>
                  <a:gd name="connsiteY35" fmla="*/ 2085976 h 3921126"/>
                  <a:gd name="connsiteX36" fmla="*/ 463550 w 1581150"/>
                  <a:gd name="connsiteY36" fmla="*/ 2079626 h 3921126"/>
                  <a:gd name="connsiteX37" fmla="*/ 469900 w 1581150"/>
                  <a:gd name="connsiteY37" fmla="*/ 2009776 h 3921126"/>
                  <a:gd name="connsiteX38" fmla="*/ 409575 w 1581150"/>
                  <a:gd name="connsiteY38" fmla="*/ 2003426 h 3921126"/>
                  <a:gd name="connsiteX39" fmla="*/ 415925 w 1581150"/>
                  <a:gd name="connsiteY39" fmla="*/ 1927226 h 3921126"/>
                  <a:gd name="connsiteX40" fmla="*/ 400050 w 1581150"/>
                  <a:gd name="connsiteY40" fmla="*/ 1927226 h 3921126"/>
                  <a:gd name="connsiteX41" fmla="*/ 409575 w 1581150"/>
                  <a:gd name="connsiteY41" fmla="*/ 1876426 h 3921126"/>
                  <a:gd name="connsiteX42" fmla="*/ 368300 w 1581150"/>
                  <a:gd name="connsiteY42" fmla="*/ 1876426 h 3921126"/>
                  <a:gd name="connsiteX43" fmla="*/ 374650 w 1581150"/>
                  <a:gd name="connsiteY43" fmla="*/ 1809751 h 3921126"/>
                  <a:gd name="connsiteX44" fmla="*/ 355600 w 1581150"/>
                  <a:gd name="connsiteY44" fmla="*/ 1809751 h 3921126"/>
                  <a:gd name="connsiteX45" fmla="*/ 355600 w 1581150"/>
                  <a:gd name="connsiteY45" fmla="*/ 1771651 h 3921126"/>
                  <a:gd name="connsiteX46" fmla="*/ 346075 w 1581150"/>
                  <a:gd name="connsiteY46" fmla="*/ 1768476 h 3921126"/>
                  <a:gd name="connsiteX47" fmla="*/ 346075 w 1581150"/>
                  <a:gd name="connsiteY47" fmla="*/ 1628776 h 3921126"/>
                  <a:gd name="connsiteX48" fmla="*/ 320675 w 1581150"/>
                  <a:gd name="connsiteY48" fmla="*/ 1619251 h 3921126"/>
                  <a:gd name="connsiteX49" fmla="*/ 330200 w 1581150"/>
                  <a:gd name="connsiteY49" fmla="*/ 1447801 h 3921126"/>
                  <a:gd name="connsiteX50" fmla="*/ 314325 w 1581150"/>
                  <a:gd name="connsiteY50" fmla="*/ 1450976 h 3921126"/>
                  <a:gd name="connsiteX51" fmla="*/ 317500 w 1581150"/>
                  <a:gd name="connsiteY51" fmla="*/ 1317626 h 3921126"/>
                  <a:gd name="connsiteX52" fmla="*/ 260350 w 1581150"/>
                  <a:gd name="connsiteY52" fmla="*/ 1314451 h 3921126"/>
                  <a:gd name="connsiteX53" fmla="*/ 269875 w 1581150"/>
                  <a:gd name="connsiteY53" fmla="*/ 1133476 h 3921126"/>
                  <a:gd name="connsiteX54" fmla="*/ 241300 w 1581150"/>
                  <a:gd name="connsiteY54" fmla="*/ 1127126 h 3921126"/>
                  <a:gd name="connsiteX55" fmla="*/ 244475 w 1581150"/>
                  <a:gd name="connsiteY55" fmla="*/ 1050926 h 3921126"/>
                  <a:gd name="connsiteX56" fmla="*/ 231775 w 1581150"/>
                  <a:gd name="connsiteY56" fmla="*/ 1054101 h 3921126"/>
                  <a:gd name="connsiteX57" fmla="*/ 241300 w 1581150"/>
                  <a:gd name="connsiteY57" fmla="*/ 873126 h 3921126"/>
                  <a:gd name="connsiteX58" fmla="*/ 196850 w 1581150"/>
                  <a:gd name="connsiteY58" fmla="*/ 879476 h 3921126"/>
                  <a:gd name="connsiteX59" fmla="*/ 200025 w 1581150"/>
                  <a:gd name="connsiteY59" fmla="*/ 781051 h 3921126"/>
                  <a:gd name="connsiteX60" fmla="*/ 165100 w 1581150"/>
                  <a:gd name="connsiteY60" fmla="*/ 777876 h 3921126"/>
                  <a:gd name="connsiteX61" fmla="*/ 165100 w 1581150"/>
                  <a:gd name="connsiteY61" fmla="*/ 676276 h 3921126"/>
                  <a:gd name="connsiteX62" fmla="*/ 146050 w 1581150"/>
                  <a:gd name="connsiteY62" fmla="*/ 571501 h 3921126"/>
                  <a:gd name="connsiteX63" fmla="*/ 136525 w 1581150"/>
                  <a:gd name="connsiteY63" fmla="*/ 479426 h 3921126"/>
                  <a:gd name="connsiteX64" fmla="*/ 101600 w 1581150"/>
                  <a:gd name="connsiteY64" fmla="*/ 346076 h 3921126"/>
                  <a:gd name="connsiteX65" fmla="*/ 66675 w 1581150"/>
                  <a:gd name="connsiteY65" fmla="*/ 266701 h 3921126"/>
                  <a:gd name="connsiteX66" fmla="*/ 50800 w 1581150"/>
                  <a:gd name="connsiteY66" fmla="*/ 165101 h 3921126"/>
                  <a:gd name="connsiteX67" fmla="*/ 44450 w 1581150"/>
                  <a:gd name="connsiteY67" fmla="*/ 82551 h 3921126"/>
                  <a:gd name="connsiteX68" fmla="*/ 6350 w 1581150"/>
                  <a:gd name="connsiteY68" fmla="*/ 60326 h 3921126"/>
                  <a:gd name="connsiteX69" fmla="*/ 0 w 1581150"/>
                  <a:gd name="connsiteY69" fmla="*/ 0 h 3921126"/>
                  <a:gd name="connsiteX0" fmla="*/ 1577975 w 1581150"/>
                  <a:gd name="connsiteY0" fmla="*/ 3921126 h 3921126"/>
                  <a:gd name="connsiteX1" fmla="*/ 1581150 w 1581150"/>
                  <a:gd name="connsiteY1" fmla="*/ 3556001 h 3921126"/>
                  <a:gd name="connsiteX2" fmla="*/ 1368425 w 1581150"/>
                  <a:gd name="connsiteY2" fmla="*/ 3556001 h 3921126"/>
                  <a:gd name="connsiteX3" fmla="*/ 1371600 w 1581150"/>
                  <a:gd name="connsiteY3" fmla="*/ 3435351 h 3921126"/>
                  <a:gd name="connsiteX4" fmla="*/ 1308100 w 1581150"/>
                  <a:gd name="connsiteY4" fmla="*/ 3435351 h 3921126"/>
                  <a:gd name="connsiteX5" fmla="*/ 1311275 w 1581150"/>
                  <a:gd name="connsiteY5" fmla="*/ 3321051 h 3921126"/>
                  <a:gd name="connsiteX6" fmla="*/ 1092200 w 1581150"/>
                  <a:gd name="connsiteY6" fmla="*/ 3324226 h 3921126"/>
                  <a:gd name="connsiteX7" fmla="*/ 1095375 w 1581150"/>
                  <a:gd name="connsiteY7" fmla="*/ 3228976 h 3921126"/>
                  <a:gd name="connsiteX8" fmla="*/ 962025 w 1581150"/>
                  <a:gd name="connsiteY8" fmla="*/ 3228976 h 3921126"/>
                  <a:gd name="connsiteX9" fmla="*/ 962025 w 1581150"/>
                  <a:gd name="connsiteY9" fmla="*/ 3143251 h 3921126"/>
                  <a:gd name="connsiteX10" fmla="*/ 835025 w 1581150"/>
                  <a:gd name="connsiteY10" fmla="*/ 3140076 h 3921126"/>
                  <a:gd name="connsiteX11" fmla="*/ 838200 w 1581150"/>
                  <a:gd name="connsiteY11" fmla="*/ 3067051 h 3921126"/>
                  <a:gd name="connsiteX12" fmla="*/ 787400 w 1581150"/>
                  <a:gd name="connsiteY12" fmla="*/ 3067051 h 3921126"/>
                  <a:gd name="connsiteX13" fmla="*/ 790575 w 1581150"/>
                  <a:gd name="connsiteY13" fmla="*/ 2990851 h 3921126"/>
                  <a:gd name="connsiteX14" fmla="*/ 733425 w 1581150"/>
                  <a:gd name="connsiteY14" fmla="*/ 2990851 h 3921126"/>
                  <a:gd name="connsiteX15" fmla="*/ 736600 w 1581150"/>
                  <a:gd name="connsiteY15" fmla="*/ 2908301 h 3921126"/>
                  <a:gd name="connsiteX16" fmla="*/ 692150 w 1581150"/>
                  <a:gd name="connsiteY16" fmla="*/ 2905126 h 3921126"/>
                  <a:gd name="connsiteX17" fmla="*/ 698500 w 1581150"/>
                  <a:gd name="connsiteY17" fmla="*/ 2841626 h 3921126"/>
                  <a:gd name="connsiteX18" fmla="*/ 685800 w 1581150"/>
                  <a:gd name="connsiteY18" fmla="*/ 2841626 h 3921126"/>
                  <a:gd name="connsiteX19" fmla="*/ 688975 w 1581150"/>
                  <a:gd name="connsiteY19" fmla="*/ 2692401 h 3921126"/>
                  <a:gd name="connsiteX20" fmla="*/ 606425 w 1581150"/>
                  <a:gd name="connsiteY20" fmla="*/ 2689226 h 3921126"/>
                  <a:gd name="connsiteX21" fmla="*/ 612775 w 1581150"/>
                  <a:gd name="connsiteY21" fmla="*/ 2619376 h 3921126"/>
                  <a:gd name="connsiteX22" fmla="*/ 565150 w 1581150"/>
                  <a:gd name="connsiteY22" fmla="*/ 2616201 h 3921126"/>
                  <a:gd name="connsiteX23" fmla="*/ 574675 w 1581150"/>
                  <a:gd name="connsiteY23" fmla="*/ 2479676 h 3921126"/>
                  <a:gd name="connsiteX24" fmla="*/ 546100 w 1581150"/>
                  <a:gd name="connsiteY24" fmla="*/ 2476501 h 3921126"/>
                  <a:gd name="connsiteX25" fmla="*/ 549275 w 1581150"/>
                  <a:gd name="connsiteY25" fmla="*/ 2343151 h 3921126"/>
                  <a:gd name="connsiteX26" fmla="*/ 527050 w 1581150"/>
                  <a:gd name="connsiteY26" fmla="*/ 2339976 h 3921126"/>
                  <a:gd name="connsiteX27" fmla="*/ 530225 w 1581150"/>
                  <a:gd name="connsiteY27" fmla="*/ 2270126 h 3921126"/>
                  <a:gd name="connsiteX28" fmla="*/ 517525 w 1581150"/>
                  <a:gd name="connsiteY28" fmla="*/ 2270126 h 3921126"/>
                  <a:gd name="connsiteX29" fmla="*/ 517525 w 1581150"/>
                  <a:gd name="connsiteY29" fmla="*/ 2206626 h 3921126"/>
                  <a:gd name="connsiteX30" fmla="*/ 511175 w 1581150"/>
                  <a:gd name="connsiteY30" fmla="*/ 2203451 h 3921126"/>
                  <a:gd name="connsiteX31" fmla="*/ 511175 w 1581150"/>
                  <a:gd name="connsiteY31" fmla="*/ 2203451 h 3921126"/>
                  <a:gd name="connsiteX32" fmla="*/ 511175 w 1581150"/>
                  <a:gd name="connsiteY32" fmla="*/ 2203451 h 3921126"/>
                  <a:gd name="connsiteX33" fmla="*/ 514350 w 1581150"/>
                  <a:gd name="connsiteY33" fmla="*/ 2184401 h 3921126"/>
                  <a:gd name="connsiteX34" fmla="*/ 486142 w 1581150"/>
                  <a:gd name="connsiteY34" fmla="*/ 2184402 h 3921126"/>
                  <a:gd name="connsiteX35" fmla="*/ 495485 w 1581150"/>
                  <a:gd name="connsiteY35" fmla="*/ 2085976 h 3921126"/>
                  <a:gd name="connsiteX36" fmla="*/ 463550 w 1581150"/>
                  <a:gd name="connsiteY36" fmla="*/ 2079626 h 3921126"/>
                  <a:gd name="connsiteX37" fmla="*/ 469900 w 1581150"/>
                  <a:gd name="connsiteY37" fmla="*/ 2009776 h 3921126"/>
                  <a:gd name="connsiteX38" fmla="*/ 409575 w 1581150"/>
                  <a:gd name="connsiteY38" fmla="*/ 2003426 h 3921126"/>
                  <a:gd name="connsiteX39" fmla="*/ 415925 w 1581150"/>
                  <a:gd name="connsiteY39" fmla="*/ 1927226 h 3921126"/>
                  <a:gd name="connsiteX40" fmla="*/ 400050 w 1581150"/>
                  <a:gd name="connsiteY40" fmla="*/ 1927226 h 3921126"/>
                  <a:gd name="connsiteX41" fmla="*/ 409575 w 1581150"/>
                  <a:gd name="connsiteY41" fmla="*/ 1876426 h 3921126"/>
                  <a:gd name="connsiteX42" fmla="*/ 368300 w 1581150"/>
                  <a:gd name="connsiteY42" fmla="*/ 1876426 h 3921126"/>
                  <a:gd name="connsiteX43" fmla="*/ 374650 w 1581150"/>
                  <a:gd name="connsiteY43" fmla="*/ 1809751 h 3921126"/>
                  <a:gd name="connsiteX44" fmla="*/ 355600 w 1581150"/>
                  <a:gd name="connsiteY44" fmla="*/ 1809751 h 3921126"/>
                  <a:gd name="connsiteX45" fmla="*/ 355600 w 1581150"/>
                  <a:gd name="connsiteY45" fmla="*/ 1771651 h 3921126"/>
                  <a:gd name="connsiteX46" fmla="*/ 346075 w 1581150"/>
                  <a:gd name="connsiteY46" fmla="*/ 1768476 h 3921126"/>
                  <a:gd name="connsiteX47" fmla="*/ 346075 w 1581150"/>
                  <a:gd name="connsiteY47" fmla="*/ 1628776 h 3921126"/>
                  <a:gd name="connsiteX48" fmla="*/ 320675 w 1581150"/>
                  <a:gd name="connsiteY48" fmla="*/ 1619251 h 3921126"/>
                  <a:gd name="connsiteX49" fmla="*/ 330200 w 1581150"/>
                  <a:gd name="connsiteY49" fmla="*/ 1447801 h 3921126"/>
                  <a:gd name="connsiteX50" fmla="*/ 314325 w 1581150"/>
                  <a:gd name="connsiteY50" fmla="*/ 1450976 h 3921126"/>
                  <a:gd name="connsiteX51" fmla="*/ 317500 w 1581150"/>
                  <a:gd name="connsiteY51" fmla="*/ 1317626 h 3921126"/>
                  <a:gd name="connsiteX52" fmla="*/ 260350 w 1581150"/>
                  <a:gd name="connsiteY52" fmla="*/ 1314451 h 3921126"/>
                  <a:gd name="connsiteX53" fmla="*/ 269875 w 1581150"/>
                  <a:gd name="connsiteY53" fmla="*/ 1133476 h 3921126"/>
                  <a:gd name="connsiteX54" fmla="*/ 241300 w 1581150"/>
                  <a:gd name="connsiteY54" fmla="*/ 1127126 h 3921126"/>
                  <a:gd name="connsiteX55" fmla="*/ 244475 w 1581150"/>
                  <a:gd name="connsiteY55" fmla="*/ 1050926 h 3921126"/>
                  <a:gd name="connsiteX56" fmla="*/ 231775 w 1581150"/>
                  <a:gd name="connsiteY56" fmla="*/ 1054101 h 3921126"/>
                  <a:gd name="connsiteX57" fmla="*/ 241300 w 1581150"/>
                  <a:gd name="connsiteY57" fmla="*/ 873126 h 3921126"/>
                  <a:gd name="connsiteX58" fmla="*/ 196850 w 1581150"/>
                  <a:gd name="connsiteY58" fmla="*/ 879476 h 3921126"/>
                  <a:gd name="connsiteX59" fmla="*/ 200025 w 1581150"/>
                  <a:gd name="connsiteY59" fmla="*/ 781051 h 3921126"/>
                  <a:gd name="connsiteX60" fmla="*/ 165100 w 1581150"/>
                  <a:gd name="connsiteY60" fmla="*/ 777876 h 3921126"/>
                  <a:gd name="connsiteX61" fmla="*/ 165100 w 1581150"/>
                  <a:gd name="connsiteY61" fmla="*/ 676276 h 3921126"/>
                  <a:gd name="connsiteX62" fmla="*/ 146050 w 1581150"/>
                  <a:gd name="connsiteY62" fmla="*/ 571501 h 3921126"/>
                  <a:gd name="connsiteX63" fmla="*/ 136525 w 1581150"/>
                  <a:gd name="connsiteY63" fmla="*/ 479426 h 3921126"/>
                  <a:gd name="connsiteX64" fmla="*/ 101600 w 1581150"/>
                  <a:gd name="connsiteY64" fmla="*/ 346076 h 3921126"/>
                  <a:gd name="connsiteX65" fmla="*/ 66675 w 1581150"/>
                  <a:gd name="connsiteY65" fmla="*/ 266701 h 3921126"/>
                  <a:gd name="connsiteX66" fmla="*/ 50800 w 1581150"/>
                  <a:gd name="connsiteY66" fmla="*/ 165101 h 3921126"/>
                  <a:gd name="connsiteX67" fmla="*/ 44450 w 1581150"/>
                  <a:gd name="connsiteY67" fmla="*/ 82551 h 3921126"/>
                  <a:gd name="connsiteX68" fmla="*/ 6350 w 1581150"/>
                  <a:gd name="connsiteY68" fmla="*/ 60326 h 3921126"/>
                  <a:gd name="connsiteX69" fmla="*/ 0 w 1581150"/>
                  <a:gd name="connsiteY69" fmla="*/ 0 h 3921126"/>
                  <a:gd name="connsiteX0" fmla="*/ 1577975 w 1581150"/>
                  <a:gd name="connsiteY0" fmla="*/ 3921126 h 3921126"/>
                  <a:gd name="connsiteX1" fmla="*/ 1581150 w 1581150"/>
                  <a:gd name="connsiteY1" fmla="*/ 3556001 h 3921126"/>
                  <a:gd name="connsiteX2" fmla="*/ 1368425 w 1581150"/>
                  <a:gd name="connsiteY2" fmla="*/ 3556001 h 3921126"/>
                  <a:gd name="connsiteX3" fmla="*/ 1371600 w 1581150"/>
                  <a:gd name="connsiteY3" fmla="*/ 3435351 h 3921126"/>
                  <a:gd name="connsiteX4" fmla="*/ 1308100 w 1581150"/>
                  <a:gd name="connsiteY4" fmla="*/ 3435351 h 3921126"/>
                  <a:gd name="connsiteX5" fmla="*/ 1311275 w 1581150"/>
                  <a:gd name="connsiteY5" fmla="*/ 3321051 h 3921126"/>
                  <a:gd name="connsiteX6" fmla="*/ 1092200 w 1581150"/>
                  <a:gd name="connsiteY6" fmla="*/ 3324226 h 3921126"/>
                  <a:gd name="connsiteX7" fmla="*/ 1095375 w 1581150"/>
                  <a:gd name="connsiteY7" fmla="*/ 3228976 h 3921126"/>
                  <a:gd name="connsiteX8" fmla="*/ 962025 w 1581150"/>
                  <a:gd name="connsiteY8" fmla="*/ 3228976 h 3921126"/>
                  <a:gd name="connsiteX9" fmla="*/ 962025 w 1581150"/>
                  <a:gd name="connsiteY9" fmla="*/ 3143251 h 3921126"/>
                  <a:gd name="connsiteX10" fmla="*/ 835025 w 1581150"/>
                  <a:gd name="connsiteY10" fmla="*/ 3140076 h 3921126"/>
                  <a:gd name="connsiteX11" fmla="*/ 838200 w 1581150"/>
                  <a:gd name="connsiteY11" fmla="*/ 3067051 h 3921126"/>
                  <a:gd name="connsiteX12" fmla="*/ 787400 w 1581150"/>
                  <a:gd name="connsiteY12" fmla="*/ 3067051 h 3921126"/>
                  <a:gd name="connsiteX13" fmla="*/ 790575 w 1581150"/>
                  <a:gd name="connsiteY13" fmla="*/ 2990851 h 3921126"/>
                  <a:gd name="connsiteX14" fmla="*/ 733425 w 1581150"/>
                  <a:gd name="connsiteY14" fmla="*/ 2990851 h 3921126"/>
                  <a:gd name="connsiteX15" fmla="*/ 736600 w 1581150"/>
                  <a:gd name="connsiteY15" fmla="*/ 2908301 h 3921126"/>
                  <a:gd name="connsiteX16" fmla="*/ 692150 w 1581150"/>
                  <a:gd name="connsiteY16" fmla="*/ 2905126 h 3921126"/>
                  <a:gd name="connsiteX17" fmla="*/ 698500 w 1581150"/>
                  <a:gd name="connsiteY17" fmla="*/ 2841626 h 3921126"/>
                  <a:gd name="connsiteX18" fmla="*/ 685800 w 1581150"/>
                  <a:gd name="connsiteY18" fmla="*/ 2841626 h 3921126"/>
                  <a:gd name="connsiteX19" fmla="*/ 688975 w 1581150"/>
                  <a:gd name="connsiteY19" fmla="*/ 2692401 h 3921126"/>
                  <a:gd name="connsiteX20" fmla="*/ 606425 w 1581150"/>
                  <a:gd name="connsiteY20" fmla="*/ 2689226 h 3921126"/>
                  <a:gd name="connsiteX21" fmla="*/ 612775 w 1581150"/>
                  <a:gd name="connsiteY21" fmla="*/ 2619376 h 3921126"/>
                  <a:gd name="connsiteX22" fmla="*/ 565150 w 1581150"/>
                  <a:gd name="connsiteY22" fmla="*/ 2616201 h 3921126"/>
                  <a:gd name="connsiteX23" fmla="*/ 574675 w 1581150"/>
                  <a:gd name="connsiteY23" fmla="*/ 2479676 h 3921126"/>
                  <a:gd name="connsiteX24" fmla="*/ 546100 w 1581150"/>
                  <a:gd name="connsiteY24" fmla="*/ 2476501 h 3921126"/>
                  <a:gd name="connsiteX25" fmla="*/ 549275 w 1581150"/>
                  <a:gd name="connsiteY25" fmla="*/ 2343151 h 3921126"/>
                  <a:gd name="connsiteX26" fmla="*/ 527050 w 1581150"/>
                  <a:gd name="connsiteY26" fmla="*/ 2339976 h 3921126"/>
                  <a:gd name="connsiteX27" fmla="*/ 530225 w 1581150"/>
                  <a:gd name="connsiteY27" fmla="*/ 2270126 h 3921126"/>
                  <a:gd name="connsiteX28" fmla="*/ 517525 w 1581150"/>
                  <a:gd name="connsiteY28" fmla="*/ 2270126 h 3921126"/>
                  <a:gd name="connsiteX29" fmla="*/ 517525 w 1581150"/>
                  <a:gd name="connsiteY29" fmla="*/ 2206626 h 3921126"/>
                  <a:gd name="connsiteX30" fmla="*/ 511175 w 1581150"/>
                  <a:gd name="connsiteY30" fmla="*/ 2203451 h 3921126"/>
                  <a:gd name="connsiteX31" fmla="*/ 511175 w 1581150"/>
                  <a:gd name="connsiteY31" fmla="*/ 2203451 h 3921126"/>
                  <a:gd name="connsiteX32" fmla="*/ 511175 w 1581150"/>
                  <a:gd name="connsiteY32" fmla="*/ 2203451 h 3921126"/>
                  <a:gd name="connsiteX33" fmla="*/ 514350 w 1581150"/>
                  <a:gd name="connsiteY33" fmla="*/ 2184401 h 3921126"/>
                  <a:gd name="connsiteX34" fmla="*/ 492309 w 1581150"/>
                  <a:gd name="connsiteY34" fmla="*/ 2184402 h 3921126"/>
                  <a:gd name="connsiteX35" fmla="*/ 495485 w 1581150"/>
                  <a:gd name="connsiteY35" fmla="*/ 2085976 h 3921126"/>
                  <a:gd name="connsiteX36" fmla="*/ 463550 w 1581150"/>
                  <a:gd name="connsiteY36" fmla="*/ 2079626 h 3921126"/>
                  <a:gd name="connsiteX37" fmla="*/ 469900 w 1581150"/>
                  <a:gd name="connsiteY37" fmla="*/ 2009776 h 3921126"/>
                  <a:gd name="connsiteX38" fmla="*/ 409575 w 1581150"/>
                  <a:gd name="connsiteY38" fmla="*/ 2003426 h 3921126"/>
                  <a:gd name="connsiteX39" fmla="*/ 415925 w 1581150"/>
                  <a:gd name="connsiteY39" fmla="*/ 1927226 h 3921126"/>
                  <a:gd name="connsiteX40" fmla="*/ 400050 w 1581150"/>
                  <a:gd name="connsiteY40" fmla="*/ 1927226 h 3921126"/>
                  <a:gd name="connsiteX41" fmla="*/ 409575 w 1581150"/>
                  <a:gd name="connsiteY41" fmla="*/ 1876426 h 3921126"/>
                  <a:gd name="connsiteX42" fmla="*/ 368300 w 1581150"/>
                  <a:gd name="connsiteY42" fmla="*/ 1876426 h 3921126"/>
                  <a:gd name="connsiteX43" fmla="*/ 374650 w 1581150"/>
                  <a:gd name="connsiteY43" fmla="*/ 1809751 h 3921126"/>
                  <a:gd name="connsiteX44" fmla="*/ 355600 w 1581150"/>
                  <a:gd name="connsiteY44" fmla="*/ 1809751 h 3921126"/>
                  <a:gd name="connsiteX45" fmla="*/ 355600 w 1581150"/>
                  <a:gd name="connsiteY45" fmla="*/ 1771651 h 3921126"/>
                  <a:gd name="connsiteX46" fmla="*/ 346075 w 1581150"/>
                  <a:gd name="connsiteY46" fmla="*/ 1768476 h 3921126"/>
                  <a:gd name="connsiteX47" fmla="*/ 346075 w 1581150"/>
                  <a:gd name="connsiteY47" fmla="*/ 1628776 h 3921126"/>
                  <a:gd name="connsiteX48" fmla="*/ 320675 w 1581150"/>
                  <a:gd name="connsiteY48" fmla="*/ 1619251 h 3921126"/>
                  <a:gd name="connsiteX49" fmla="*/ 330200 w 1581150"/>
                  <a:gd name="connsiteY49" fmla="*/ 1447801 h 3921126"/>
                  <a:gd name="connsiteX50" fmla="*/ 314325 w 1581150"/>
                  <a:gd name="connsiteY50" fmla="*/ 1450976 h 3921126"/>
                  <a:gd name="connsiteX51" fmla="*/ 317500 w 1581150"/>
                  <a:gd name="connsiteY51" fmla="*/ 1317626 h 3921126"/>
                  <a:gd name="connsiteX52" fmla="*/ 260350 w 1581150"/>
                  <a:gd name="connsiteY52" fmla="*/ 1314451 h 3921126"/>
                  <a:gd name="connsiteX53" fmla="*/ 269875 w 1581150"/>
                  <a:gd name="connsiteY53" fmla="*/ 1133476 h 3921126"/>
                  <a:gd name="connsiteX54" fmla="*/ 241300 w 1581150"/>
                  <a:gd name="connsiteY54" fmla="*/ 1127126 h 3921126"/>
                  <a:gd name="connsiteX55" fmla="*/ 244475 w 1581150"/>
                  <a:gd name="connsiteY55" fmla="*/ 1050926 h 3921126"/>
                  <a:gd name="connsiteX56" fmla="*/ 231775 w 1581150"/>
                  <a:gd name="connsiteY56" fmla="*/ 1054101 h 3921126"/>
                  <a:gd name="connsiteX57" fmla="*/ 241300 w 1581150"/>
                  <a:gd name="connsiteY57" fmla="*/ 873126 h 3921126"/>
                  <a:gd name="connsiteX58" fmla="*/ 196850 w 1581150"/>
                  <a:gd name="connsiteY58" fmla="*/ 879476 h 3921126"/>
                  <a:gd name="connsiteX59" fmla="*/ 200025 w 1581150"/>
                  <a:gd name="connsiteY59" fmla="*/ 781051 h 3921126"/>
                  <a:gd name="connsiteX60" fmla="*/ 165100 w 1581150"/>
                  <a:gd name="connsiteY60" fmla="*/ 777876 h 3921126"/>
                  <a:gd name="connsiteX61" fmla="*/ 165100 w 1581150"/>
                  <a:gd name="connsiteY61" fmla="*/ 676276 h 3921126"/>
                  <a:gd name="connsiteX62" fmla="*/ 146050 w 1581150"/>
                  <a:gd name="connsiteY62" fmla="*/ 571501 h 3921126"/>
                  <a:gd name="connsiteX63" fmla="*/ 136525 w 1581150"/>
                  <a:gd name="connsiteY63" fmla="*/ 479426 h 3921126"/>
                  <a:gd name="connsiteX64" fmla="*/ 101600 w 1581150"/>
                  <a:gd name="connsiteY64" fmla="*/ 346076 h 3921126"/>
                  <a:gd name="connsiteX65" fmla="*/ 66675 w 1581150"/>
                  <a:gd name="connsiteY65" fmla="*/ 266701 h 3921126"/>
                  <a:gd name="connsiteX66" fmla="*/ 50800 w 1581150"/>
                  <a:gd name="connsiteY66" fmla="*/ 165101 h 3921126"/>
                  <a:gd name="connsiteX67" fmla="*/ 44450 w 1581150"/>
                  <a:gd name="connsiteY67" fmla="*/ 82551 h 3921126"/>
                  <a:gd name="connsiteX68" fmla="*/ 6350 w 1581150"/>
                  <a:gd name="connsiteY68" fmla="*/ 60326 h 3921126"/>
                  <a:gd name="connsiteX69" fmla="*/ 0 w 1581150"/>
                  <a:gd name="connsiteY69" fmla="*/ 0 h 3921126"/>
                  <a:gd name="connsiteX0" fmla="*/ 1577975 w 1581150"/>
                  <a:gd name="connsiteY0" fmla="*/ 3921126 h 3921126"/>
                  <a:gd name="connsiteX1" fmla="*/ 1581150 w 1581150"/>
                  <a:gd name="connsiteY1" fmla="*/ 3556001 h 3921126"/>
                  <a:gd name="connsiteX2" fmla="*/ 1368425 w 1581150"/>
                  <a:gd name="connsiteY2" fmla="*/ 3556001 h 3921126"/>
                  <a:gd name="connsiteX3" fmla="*/ 1371600 w 1581150"/>
                  <a:gd name="connsiteY3" fmla="*/ 3435351 h 3921126"/>
                  <a:gd name="connsiteX4" fmla="*/ 1308100 w 1581150"/>
                  <a:gd name="connsiteY4" fmla="*/ 3435351 h 3921126"/>
                  <a:gd name="connsiteX5" fmla="*/ 1311275 w 1581150"/>
                  <a:gd name="connsiteY5" fmla="*/ 3321051 h 3921126"/>
                  <a:gd name="connsiteX6" fmla="*/ 1092200 w 1581150"/>
                  <a:gd name="connsiteY6" fmla="*/ 3324226 h 3921126"/>
                  <a:gd name="connsiteX7" fmla="*/ 1095375 w 1581150"/>
                  <a:gd name="connsiteY7" fmla="*/ 3228976 h 3921126"/>
                  <a:gd name="connsiteX8" fmla="*/ 962025 w 1581150"/>
                  <a:gd name="connsiteY8" fmla="*/ 3228976 h 3921126"/>
                  <a:gd name="connsiteX9" fmla="*/ 962025 w 1581150"/>
                  <a:gd name="connsiteY9" fmla="*/ 3143251 h 3921126"/>
                  <a:gd name="connsiteX10" fmla="*/ 835025 w 1581150"/>
                  <a:gd name="connsiteY10" fmla="*/ 3140076 h 3921126"/>
                  <a:gd name="connsiteX11" fmla="*/ 838200 w 1581150"/>
                  <a:gd name="connsiteY11" fmla="*/ 3067051 h 3921126"/>
                  <a:gd name="connsiteX12" fmla="*/ 787400 w 1581150"/>
                  <a:gd name="connsiteY12" fmla="*/ 3067051 h 3921126"/>
                  <a:gd name="connsiteX13" fmla="*/ 790575 w 1581150"/>
                  <a:gd name="connsiteY13" fmla="*/ 2990851 h 3921126"/>
                  <a:gd name="connsiteX14" fmla="*/ 733425 w 1581150"/>
                  <a:gd name="connsiteY14" fmla="*/ 2990851 h 3921126"/>
                  <a:gd name="connsiteX15" fmla="*/ 736600 w 1581150"/>
                  <a:gd name="connsiteY15" fmla="*/ 2908301 h 3921126"/>
                  <a:gd name="connsiteX16" fmla="*/ 692150 w 1581150"/>
                  <a:gd name="connsiteY16" fmla="*/ 2905126 h 3921126"/>
                  <a:gd name="connsiteX17" fmla="*/ 698500 w 1581150"/>
                  <a:gd name="connsiteY17" fmla="*/ 2841626 h 3921126"/>
                  <a:gd name="connsiteX18" fmla="*/ 685800 w 1581150"/>
                  <a:gd name="connsiteY18" fmla="*/ 2841626 h 3921126"/>
                  <a:gd name="connsiteX19" fmla="*/ 688975 w 1581150"/>
                  <a:gd name="connsiteY19" fmla="*/ 2692401 h 3921126"/>
                  <a:gd name="connsiteX20" fmla="*/ 606425 w 1581150"/>
                  <a:gd name="connsiteY20" fmla="*/ 2689226 h 3921126"/>
                  <a:gd name="connsiteX21" fmla="*/ 612775 w 1581150"/>
                  <a:gd name="connsiteY21" fmla="*/ 2619376 h 3921126"/>
                  <a:gd name="connsiteX22" fmla="*/ 565150 w 1581150"/>
                  <a:gd name="connsiteY22" fmla="*/ 2616201 h 3921126"/>
                  <a:gd name="connsiteX23" fmla="*/ 574675 w 1581150"/>
                  <a:gd name="connsiteY23" fmla="*/ 2479676 h 3921126"/>
                  <a:gd name="connsiteX24" fmla="*/ 546100 w 1581150"/>
                  <a:gd name="connsiteY24" fmla="*/ 2476501 h 3921126"/>
                  <a:gd name="connsiteX25" fmla="*/ 549275 w 1581150"/>
                  <a:gd name="connsiteY25" fmla="*/ 2343151 h 3921126"/>
                  <a:gd name="connsiteX26" fmla="*/ 527050 w 1581150"/>
                  <a:gd name="connsiteY26" fmla="*/ 2339976 h 3921126"/>
                  <a:gd name="connsiteX27" fmla="*/ 530225 w 1581150"/>
                  <a:gd name="connsiteY27" fmla="*/ 2270126 h 3921126"/>
                  <a:gd name="connsiteX28" fmla="*/ 517525 w 1581150"/>
                  <a:gd name="connsiteY28" fmla="*/ 2270126 h 3921126"/>
                  <a:gd name="connsiteX29" fmla="*/ 517525 w 1581150"/>
                  <a:gd name="connsiteY29" fmla="*/ 2206626 h 3921126"/>
                  <a:gd name="connsiteX30" fmla="*/ 511175 w 1581150"/>
                  <a:gd name="connsiteY30" fmla="*/ 2203451 h 3921126"/>
                  <a:gd name="connsiteX31" fmla="*/ 511175 w 1581150"/>
                  <a:gd name="connsiteY31" fmla="*/ 2203451 h 3921126"/>
                  <a:gd name="connsiteX32" fmla="*/ 511175 w 1581150"/>
                  <a:gd name="connsiteY32" fmla="*/ 2203451 h 3921126"/>
                  <a:gd name="connsiteX33" fmla="*/ 514350 w 1581150"/>
                  <a:gd name="connsiteY33" fmla="*/ 2184401 h 3921126"/>
                  <a:gd name="connsiteX34" fmla="*/ 492309 w 1581150"/>
                  <a:gd name="connsiteY34" fmla="*/ 2184402 h 3921126"/>
                  <a:gd name="connsiteX35" fmla="*/ 495485 w 1581150"/>
                  <a:gd name="connsiteY35" fmla="*/ 2085976 h 3921126"/>
                  <a:gd name="connsiteX36" fmla="*/ 463550 w 1581150"/>
                  <a:gd name="connsiteY36" fmla="*/ 2079626 h 3921126"/>
                  <a:gd name="connsiteX37" fmla="*/ 469900 w 1581150"/>
                  <a:gd name="connsiteY37" fmla="*/ 2009776 h 3921126"/>
                  <a:gd name="connsiteX38" fmla="*/ 409575 w 1581150"/>
                  <a:gd name="connsiteY38" fmla="*/ 2003426 h 3921126"/>
                  <a:gd name="connsiteX39" fmla="*/ 415925 w 1581150"/>
                  <a:gd name="connsiteY39" fmla="*/ 1927226 h 3921126"/>
                  <a:gd name="connsiteX40" fmla="*/ 400050 w 1581150"/>
                  <a:gd name="connsiteY40" fmla="*/ 1927226 h 3921126"/>
                  <a:gd name="connsiteX41" fmla="*/ 409575 w 1581150"/>
                  <a:gd name="connsiteY41" fmla="*/ 1876426 h 3921126"/>
                  <a:gd name="connsiteX42" fmla="*/ 368300 w 1581150"/>
                  <a:gd name="connsiteY42" fmla="*/ 1876426 h 3921126"/>
                  <a:gd name="connsiteX43" fmla="*/ 374650 w 1581150"/>
                  <a:gd name="connsiteY43" fmla="*/ 1809751 h 3921126"/>
                  <a:gd name="connsiteX44" fmla="*/ 355600 w 1581150"/>
                  <a:gd name="connsiteY44" fmla="*/ 1809751 h 3921126"/>
                  <a:gd name="connsiteX45" fmla="*/ 355600 w 1581150"/>
                  <a:gd name="connsiteY45" fmla="*/ 1771651 h 3921126"/>
                  <a:gd name="connsiteX46" fmla="*/ 346075 w 1581150"/>
                  <a:gd name="connsiteY46" fmla="*/ 1768476 h 3921126"/>
                  <a:gd name="connsiteX47" fmla="*/ 346075 w 1581150"/>
                  <a:gd name="connsiteY47" fmla="*/ 1628776 h 3921126"/>
                  <a:gd name="connsiteX48" fmla="*/ 320675 w 1581150"/>
                  <a:gd name="connsiteY48" fmla="*/ 1619251 h 3921126"/>
                  <a:gd name="connsiteX49" fmla="*/ 330200 w 1581150"/>
                  <a:gd name="connsiteY49" fmla="*/ 1447801 h 3921126"/>
                  <a:gd name="connsiteX50" fmla="*/ 314325 w 1581150"/>
                  <a:gd name="connsiteY50" fmla="*/ 1450976 h 3921126"/>
                  <a:gd name="connsiteX51" fmla="*/ 317500 w 1581150"/>
                  <a:gd name="connsiteY51" fmla="*/ 1317626 h 3921126"/>
                  <a:gd name="connsiteX52" fmla="*/ 260350 w 1581150"/>
                  <a:gd name="connsiteY52" fmla="*/ 1314451 h 3921126"/>
                  <a:gd name="connsiteX53" fmla="*/ 269875 w 1581150"/>
                  <a:gd name="connsiteY53" fmla="*/ 1133476 h 3921126"/>
                  <a:gd name="connsiteX54" fmla="*/ 241300 w 1581150"/>
                  <a:gd name="connsiteY54" fmla="*/ 1127126 h 3921126"/>
                  <a:gd name="connsiteX55" fmla="*/ 244475 w 1581150"/>
                  <a:gd name="connsiteY55" fmla="*/ 1050926 h 3921126"/>
                  <a:gd name="connsiteX56" fmla="*/ 231775 w 1581150"/>
                  <a:gd name="connsiteY56" fmla="*/ 1054101 h 3921126"/>
                  <a:gd name="connsiteX57" fmla="*/ 241300 w 1581150"/>
                  <a:gd name="connsiteY57" fmla="*/ 873126 h 3921126"/>
                  <a:gd name="connsiteX58" fmla="*/ 196850 w 1581150"/>
                  <a:gd name="connsiteY58" fmla="*/ 879476 h 3921126"/>
                  <a:gd name="connsiteX59" fmla="*/ 200025 w 1581150"/>
                  <a:gd name="connsiteY59" fmla="*/ 781051 h 3921126"/>
                  <a:gd name="connsiteX60" fmla="*/ 165100 w 1581150"/>
                  <a:gd name="connsiteY60" fmla="*/ 777876 h 3921126"/>
                  <a:gd name="connsiteX61" fmla="*/ 165100 w 1581150"/>
                  <a:gd name="connsiteY61" fmla="*/ 676276 h 3921126"/>
                  <a:gd name="connsiteX62" fmla="*/ 146050 w 1581150"/>
                  <a:gd name="connsiteY62" fmla="*/ 571501 h 3921126"/>
                  <a:gd name="connsiteX63" fmla="*/ 136525 w 1581150"/>
                  <a:gd name="connsiteY63" fmla="*/ 479426 h 3921126"/>
                  <a:gd name="connsiteX64" fmla="*/ 101600 w 1581150"/>
                  <a:gd name="connsiteY64" fmla="*/ 346076 h 3921126"/>
                  <a:gd name="connsiteX65" fmla="*/ 66675 w 1581150"/>
                  <a:gd name="connsiteY65" fmla="*/ 266701 h 3921126"/>
                  <a:gd name="connsiteX66" fmla="*/ 50800 w 1581150"/>
                  <a:gd name="connsiteY66" fmla="*/ 165101 h 3921126"/>
                  <a:gd name="connsiteX67" fmla="*/ 44450 w 1581150"/>
                  <a:gd name="connsiteY67" fmla="*/ 82551 h 3921126"/>
                  <a:gd name="connsiteX68" fmla="*/ 6350 w 1581150"/>
                  <a:gd name="connsiteY68" fmla="*/ 60326 h 3921126"/>
                  <a:gd name="connsiteX69" fmla="*/ 0 w 1581150"/>
                  <a:gd name="connsiteY69" fmla="*/ 0 h 3921126"/>
                  <a:gd name="connsiteX0" fmla="*/ 1577975 w 1581150"/>
                  <a:gd name="connsiteY0" fmla="*/ 3921126 h 3921126"/>
                  <a:gd name="connsiteX1" fmla="*/ 1581150 w 1581150"/>
                  <a:gd name="connsiteY1" fmla="*/ 3556001 h 3921126"/>
                  <a:gd name="connsiteX2" fmla="*/ 1368425 w 1581150"/>
                  <a:gd name="connsiteY2" fmla="*/ 3556001 h 3921126"/>
                  <a:gd name="connsiteX3" fmla="*/ 1371600 w 1581150"/>
                  <a:gd name="connsiteY3" fmla="*/ 3435351 h 3921126"/>
                  <a:gd name="connsiteX4" fmla="*/ 1308100 w 1581150"/>
                  <a:gd name="connsiteY4" fmla="*/ 3435351 h 3921126"/>
                  <a:gd name="connsiteX5" fmla="*/ 1311275 w 1581150"/>
                  <a:gd name="connsiteY5" fmla="*/ 3321051 h 3921126"/>
                  <a:gd name="connsiteX6" fmla="*/ 1092200 w 1581150"/>
                  <a:gd name="connsiteY6" fmla="*/ 3324226 h 3921126"/>
                  <a:gd name="connsiteX7" fmla="*/ 1095375 w 1581150"/>
                  <a:gd name="connsiteY7" fmla="*/ 3228976 h 3921126"/>
                  <a:gd name="connsiteX8" fmla="*/ 962025 w 1581150"/>
                  <a:gd name="connsiteY8" fmla="*/ 3228976 h 3921126"/>
                  <a:gd name="connsiteX9" fmla="*/ 962025 w 1581150"/>
                  <a:gd name="connsiteY9" fmla="*/ 3143251 h 3921126"/>
                  <a:gd name="connsiteX10" fmla="*/ 835025 w 1581150"/>
                  <a:gd name="connsiteY10" fmla="*/ 3140076 h 3921126"/>
                  <a:gd name="connsiteX11" fmla="*/ 838200 w 1581150"/>
                  <a:gd name="connsiteY11" fmla="*/ 3067051 h 3921126"/>
                  <a:gd name="connsiteX12" fmla="*/ 787400 w 1581150"/>
                  <a:gd name="connsiteY12" fmla="*/ 3067051 h 3921126"/>
                  <a:gd name="connsiteX13" fmla="*/ 790575 w 1581150"/>
                  <a:gd name="connsiteY13" fmla="*/ 2990851 h 3921126"/>
                  <a:gd name="connsiteX14" fmla="*/ 733425 w 1581150"/>
                  <a:gd name="connsiteY14" fmla="*/ 2990851 h 3921126"/>
                  <a:gd name="connsiteX15" fmla="*/ 736600 w 1581150"/>
                  <a:gd name="connsiteY15" fmla="*/ 2908301 h 3921126"/>
                  <a:gd name="connsiteX16" fmla="*/ 692150 w 1581150"/>
                  <a:gd name="connsiteY16" fmla="*/ 2905126 h 3921126"/>
                  <a:gd name="connsiteX17" fmla="*/ 698500 w 1581150"/>
                  <a:gd name="connsiteY17" fmla="*/ 2841626 h 3921126"/>
                  <a:gd name="connsiteX18" fmla="*/ 685800 w 1581150"/>
                  <a:gd name="connsiteY18" fmla="*/ 2841626 h 3921126"/>
                  <a:gd name="connsiteX19" fmla="*/ 688975 w 1581150"/>
                  <a:gd name="connsiteY19" fmla="*/ 2692401 h 3921126"/>
                  <a:gd name="connsiteX20" fmla="*/ 606425 w 1581150"/>
                  <a:gd name="connsiteY20" fmla="*/ 2689226 h 3921126"/>
                  <a:gd name="connsiteX21" fmla="*/ 612775 w 1581150"/>
                  <a:gd name="connsiteY21" fmla="*/ 2619376 h 3921126"/>
                  <a:gd name="connsiteX22" fmla="*/ 565150 w 1581150"/>
                  <a:gd name="connsiteY22" fmla="*/ 2616201 h 3921126"/>
                  <a:gd name="connsiteX23" fmla="*/ 574675 w 1581150"/>
                  <a:gd name="connsiteY23" fmla="*/ 2479676 h 3921126"/>
                  <a:gd name="connsiteX24" fmla="*/ 546100 w 1581150"/>
                  <a:gd name="connsiteY24" fmla="*/ 2476501 h 3921126"/>
                  <a:gd name="connsiteX25" fmla="*/ 549275 w 1581150"/>
                  <a:gd name="connsiteY25" fmla="*/ 2343151 h 3921126"/>
                  <a:gd name="connsiteX26" fmla="*/ 527050 w 1581150"/>
                  <a:gd name="connsiteY26" fmla="*/ 2339976 h 3921126"/>
                  <a:gd name="connsiteX27" fmla="*/ 530225 w 1581150"/>
                  <a:gd name="connsiteY27" fmla="*/ 2270126 h 3921126"/>
                  <a:gd name="connsiteX28" fmla="*/ 517525 w 1581150"/>
                  <a:gd name="connsiteY28" fmla="*/ 2270126 h 3921126"/>
                  <a:gd name="connsiteX29" fmla="*/ 517525 w 1581150"/>
                  <a:gd name="connsiteY29" fmla="*/ 2206626 h 3921126"/>
                  <a:gd name="connsiteX30" fmla="*/ 511175 w 1581150"/>
                  <a:gd name="connsiteY30" fmla="*/ 2203451 h 3921126"/>
                  <a:gd name="connsiteX31" fmla="*/ 511175 w 1581150"/>
                  <a:gd name="connsiteY31" fmla="*/ 2203451 h 3921126"/>
                  <a:gd name="connsiteX32" fmla="*/ 511175 w 1581150"/>
                  <a:gd name="connsiteY32" fmla="*/ 2203451 h 3921126"/>
                  <a:gd name="connsiteX33" fmla="*/ 514350 w 1581150"/>
                  <a:gd name="connsiteY33" fmla="*/ 2184401 h 3921126"/>
                  <a:gd name="connsiteX34" fmla="*/ 492309 w 1581150"/>
                  <a:gd name="connsiteY34" fmla="*/ 2184402 h 3921126"/>
                  <a:gd name="connsiteX35" fmla="*/ 495485 w 1581150"/>
                  <a:gd name="connsiteY35" fmla="*/ 2085976 h 3921126"/>
                  <a:gd name="connsiteX36" fmla="*/ 463550 w 1581150"/>
                  <a:gd name="connsiteY36" fmla="*/ 2079626 h 3921126"/>
                  <a:gd name="connsiteX37" fmla="*/ 469900 w 1581150"/>
                  <a:gd name="connsiteY37" fmla="*/ 2009776 h 3921126"/>
                  <a:gd name="connsiteX38" fmla="*/ 409575 w 1581150"/>
                  <a:gd name="connsiteY38" fmla="*/ 2003426 h 3921126"/>
                  <a:gd name="connsiteX39" fmla="*/ 415925 w 1581150"/>
                  <a:gd name="connsiteY39" fmla="*/ 1927226 h 3921126"/>
                  <a:gd name="connsiteX40" fmla="*/ 400050 w 1581150"/>
                  <a:gd name="connsiteY40" fmla="*/ 1927226 h 3921126"/>
                  <a:gd name="connsiteX41" fmla="*/ 409575 w 1581150"/>
                  <a:gd name="connsiteY41" fmla="*/ 1876426 h 3921126"/>
                  <a:gd name="connsiteX42" fmla="*/ 368300 w 1581150"/>
                  <a:gd name="connsiteY42" fmla="*/ 1876426 h 3921126"/>
                  <a:gd name="connsiteX43" fmla="*/ 374650 w 1581150"/>
                  <a:gd name="connsiteY43" fmla="*/ 1809751 h 3921126"/>
                  <a:gd name="connsiteX44" fmla="*/ 355600 w 1581150"/>
                  <a:gd name="connsiteY44" fmla="*/ 1809751 h 3921126"/>
                  <a:gd name="connsiteX45" fmla="*/ 355600 w 1581150"/>
                  <a:gd name="connsiteY45" fmla="*/ 1771651 h 3921126"/>
                  <a:gd name="connsiteX46" fmla="*/ 346075 w 1581150"/>
                  <a:gd name="connsiteY46" fmla="*/ 1768476 h 3921126"/>
                  <a:gd name="connsiteX47" fmla="*/ 346075 w 1581150"/>
                  <a:gd name="connsiteY47" fmla="*/ 1628776 h 3921126"/>
                  <a:gd name="connsiteX48" fmla="*/ 320675 w 1581150"/>
                  <a:gd name="connsiteY48" fmla="*/ 1619251 h 3921126"/>
                  <a:gd name="connsiteX49" fmla="*/ 330200 w 1581150"/>
                  <a:gd name="connsiteY49" fmla="*/ 1447801 h 3921126"/>
                  <a:gd name="connsiteX50" fmla="*/ 314325 w 1581150"/>
                  <a:gd name="connsiteY50" fmla="*/ 1450976 h 3921126"/>
                  <a:gd name="connsiteX51" fmla="*/ 317500 w 1581150"/>
                  <a:gd name="connsiteY51" fmla="*/ 1317626 h 3921126"/>
                  <a:gd name="connsiteX52" fmla="*/ 260350 w 1581150"/>
                  <a:gd name="connsiteY52" fmla="*/ 1314451 h 3921126"/>
                  <a:gd name="connsiteX53" fmla="*/ 269875 w 1581150"/>
                  <a:gd name="connsiteY53" fmla="*/ 1133476 h 3921126"/>
                  <a:gd name="connsiteX54" fmla="*/ 241300 w 1581150"/>
                  <a:gd name="connsiteY54" fmla="*/ 1127126 h 3921126"/>
                  <a:gd name="connsiteX55" fmla="*/ 244475 w 1581150"/>
                  <a:gd name="connsiteY55" fmla="*/ 1050926 h 3921126"/>
                  <a:gd name="connsiteX56" fmla="*/ 231775 w 1581150"/>
                  <a:gd name="connsiteY56" fmla="*/ 1054101 h 3921126"/>
                  <a:gd name="connsiteX57" fmla="*/ 241300 w 1581150"/>
                  <a:gd name="connsiteY57" fmla="*/ 873126 h 3921126"/>
                  <a:gd name="connsiteX58" fmla="*/ 196850 w 1581150"/>
                  <a:gd name="connsiteY58" fmla="*/ 879476 h 3921126"/>
                  <a:gd name="connsiteX59" fmla="*/ 200025 w 1581150"/>
                  <a:gd name="connsiteY59" fmla="*/ 781051 h 3921126"/>
                  <a:gd name="connsiteX60" fmla="*/ 165100 w 1581150"/>
                  <a:gd name="connsiteY60" fmla="*/ 777876 h 3921126"/>
                  <a:gd name="connsiteX61" fmla="*/ 165100 w 1581150"/>
                  <a:gd name="connsiteY61" fmla="*/ 676276 h 3921126"/>
                  <a:gd name="connsiteX62" fmla="*/ 146050 w 1581150"/>
                  <a:gd name="connsiteY62" fmla="*/ 571501 h 3921126"/>
                  <a:gd name="connsiteX63" fmla="*/ 136525 w 1581150"/>
                  <a:gd name="connsiteY63" fmla="*/ 479426 h 3921126"/>
                  <a:gd name="connsiteX64" fmla="*/ 101600 w 1581150"/>
                  <a:gd name="connsiteY64" fmla="*/ 346076 h 3921126"/>
                  <a:gd name="connsiteX65" fmla="*/ 66675 w 1581150"/>
                  <a:gd name="connsiteY65" fmla="*/ 266701 h 3921126"/>
                  <a:gd name="connsiteX66" fmla="*/ 50800 w 1581150"/>
                  <a:gd name="connsiteY66" fmla="*/ 165101 h 3921126"/>
                  <a:gd name="connsiteX67" fmla="*/ 44450 w 1581150"/>
                  <a:gd name="connsiteY67" fmla="*/ 82551 h 3921126"/>
                  <a:gd name="connsiteX68" fmla="*/ 26071 w 1581150"/>
                  <a:gd name="connsiteY68" fmla="*/ 68137 h 3921126"/>
                  <a:gd name="connsiteX69" fmla="*/ 0 w 1581150"/>
                  <a:gd name="connsiteY69" fmla="*/ 0 h 392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581150" h="3921126">
                    <a:moveTo>
                      <a:pt x="1577975" y="3921126"/>
                    </a:moveTo>
                    <a:cubicBezTo>
                      <a:pt x="1579033" y="3799418"/>
                      <a:pt x="1580092" y="3677709"/>
                      <a:pt x="1581150" y="3556001"/>
                    </a:cubicBezTo>
                    <a:lnTo>
                      <a:pt x="1368425" y="3556001"/>
                    </a:lnTo>
                    <a:cubicBezTo>
                      <a:pt x="1369483" y="3515784"/>
                      <a:pt x="1370542" y="3475568"/>
                      <a:pt x="1371600" y="3435351"/>
                    </a:cubicBezTo>
                    <a:lnTo>
                      <a:pt x="1308100" y="3435351"/>
                    </a:lnTo>
                    <a:cubicBezTo>
                      <a:pt x="1309158" y="3397251"/>
                      <a:pt x="1310217" y="3359151"/>
                      <a:pt x="1311275" y="3321051"/>
                    </a:cubicBezTo>
                    <a:lnTo>
                      <a:pt x="1092200" y="3324226"/>
                    </a:lnTo>
                    <a:lnTo>
                      <a:pt x="1095375" y="3228976"/>
                    </a:lnTo>
                    <a:lnTo>
                      <a:pt x="962025" y="3228976"/>
                    </a:lnTo>
                    <a:lnTo>
                      <a:pt x="962025" y="3143251"/>
                    </a:lnTo>
                    <a:lnTo>
                      <a:pt x="835025" y="3140076"/>
                    </a:lnTo>
                    <a:lnTo>
                      <a:pt x="838200" y="3067051"/>
                    </a:lnTo>
                    <a:lnTo>
                      <a:pt x="787400" y="3067051"/>
                    </a:lnTo>
                    <a:lnTo>
                      <a:pt x="790575" y="2990851"/>
                    </a:lnTo>
                    <a:lnTo>
                      <a:pt x="733425" y="2990851"/>
                    </a:lnTo>
                    <a:lnTo>
                      <a:pt x="736600" y="2908301"/>
                    </a:lnTo>
                    <a:cubicBezTo>
                      <a:pt x="721783" y="2907243"/>
                      <a:pt x="690033" y="2910418"/>
                      <a:pt x="692150" y="2905126"/>
                    </a:cubicBezTo>
                    <a:cubicBezTo>
                      <a:pt x="694267" y="2899834"/>
                      <a:pt x="696383" y="2862793"/>
                      <a:pt x="698500" y="2841626"/>
                    </a:cubicBezTo>
                    <a:lnTo>
                      <a:pt x="685800" y="2841626"/>
                    </a:lnTo>
                    <a:cubicBezTo>
                      <a:pt x="686858" y="2791884"/>
                      <a:pt x="687917" y="2742143"/>
                      <a:pt x="688975" y="2692401"/>
                    </a:cubicBezTo>
                    <a:lnTo>
                      <a:pt x="606425" y="2689226"/>
                    </a:lnTo>
                    <a:lnTo>
                      <a:pt x="612775" y="2619376"/>
                    </a:lnTo>
                    <a:lnTo>
                      <a:pt x="565150" y="2616201"/>
                    </a:lnTo>
                    <a:lnTo>
                      <a:pt x="574675" y="2479676"/>
                    </a:lnTo>
                    <a:lnTo>
                      <a:pt x="546100" y="2476501"/>
                    </a:lnTo>
                    <a:cubicBezTo>
                      <a:pt x="547158" y="2429934"/>
                      <a:pt x="541867" y="2348443"/>
                      <a:pt x="549275" y="2343151"/>
                    </a:cubicBezTo>
                    <a:lnTo>
                      <a:pt x="527050" y="2339976"/>
                    </a:lnTo>
                    <a:lnTo>
                      <a:pt x="530225" y="2270126"/>
                    </a:lnTo>
                    <a:lnTo>
                      <a:pt x="517525" y="2270126"/>
                    </a:lnTo>
                    <a:lnTo>
                      <a:pt x="517525" y="2206626"/>
                    </a:lnTo>
                    <a:lnTo>
                      <a:pt x="511175" y="2203451"/>
                    </a:lnTo>
                    <a:lnTo>
                      <a:pt x="511175" y="2203451"/>
                    </a:lnTo>
                    <a:lnTo>
                      <a:pt x="511175" y="2203451"/>
                    </a:lnTo>
                    <a:cubicBezTo>
                      <a:pt x="512233" y="2197101"/>
                      <a:pt x="517494" y="2187576"/>
                      <a:pt x="514350" y="2184401"/>
                    </a:cubicBezTo>
                    <a:cubicBezTo>
                      <a:pt x="511206" y="2181226"/>
                      <a:pt x="487140" y="2186685"/>
                      <a:pt x="492309" y="2184402"/>
                    </a:cubicBezTo>
                    <a:cubicBezTo>
                      <a:pt x="497478" y="2182119"/>
                      <a:pt x="500278" y="2103439"/>
                      <a:pt x="495485" y="2085976"/>
                    </a:cubicBezTo>
                    <a:cubicBezTo>
                      <a:pt x="490692" y="2068513"/>
                      <a:pt x="476250" y="2081743"/>
                      <a:pt x="463550" y="2079626"/>
                    </a:cubicBezTo>
                    <a:lnTo>
                      <a:pt x="469900" y="2009776"/>
                    </a:lnTo>
                    <a:lnTo>
                      <a:pt x="409575" y="2003426"/>
                    </a:lnTo>
                    <a:lnTo>
                      <a:pt x="415925" y="1927226"/>
                    </a:lnTo>
                    <a:lnTo>
                      <a:pt x="400050" y="1927226"/>
                    </a:lnTo>
                    <a:lnTo>
                      <a:pt x="409575" y="1876426"/>
                    </a:lnTo>
                    <a:lnTo>
                      <a:pt x="368300" y="1876426"/>
                    </a:lnTo>
                    <a:lnTo>
                      <a:pt x="374650" y="1809751"/>
                    </a:lnTo>
                    <a:lnTo>
                      <a:pt x="355600" y="1809751"/>
                    </a:lnTo>
                    <a:lnTo>
                      <a:pt x="355600" y="1771651"/>
                    </a:lnTo>
                    <a:lnTo>
                      <a:pt x="346075" y="1768476"/>
                    </a:lnTo>
                    <a:lnTo>
                      <a:pt x="346075" y="1628776"/>
                    </a:lnTo>
                    <a:lnTo>
                      <a:pt x="320675" y="1619251"/>
                    </a:lnTo>
                    <a:lnTo>
                      <a:pt x="330200" y="1447801"/>
                    </a:lnTo>
                    <a:lnTo>
                      <a:pt x="314325" y="1450976"/>
                    </a:lnTo>
                    <a:cubicBezTo>
                      <a:pt x="315383" y="1406526"/>
                      <a:pt x="326496" y="1366309"/>
                      <a:pt x="317500" y="1317626"/>
                    </a:cubicBezTo>
                    <a:lnTo>
                      <a:pt x="260350" y="1314451"/>
                    </a:lnTo>
                    <a:lnTo>
                      <a:pt x="269875" y="1133476"/>
                    </a:lnTo>
                    <a:lnTo>
                      <a:pt x="241300" y="1127126"/>
                    </a:lnTo>
                    <a:lnTo>
                      <a:pt x="244475" y="1050926"/>
                    </a:lnTo>
                    <a:lnTo>
                      <a:pt x="231775" y="1054101"/>
                    </a:lnTo>
                    <a:lnTo>
                      <a:pt x="241300" y="873126"/>
                    </a:lnTo>
                    <a:lnTo>
                      <a:pt x="196850" y="879476"/>
                    </a:lnTo>
                    <a:lnTo>
                      <a:pt x="200025" y="781051"/>
                    </a:lnTo>
                    <a:lnTo>
                      <a:pt x="165100" y="777876"/>
                    </a:lnTo>
                    <a:lnTo>
                      <a:pt x="165100" y="676276"/>
                    </a:lnTo>
                    <a:lnTo>
                      <a:pt x="146050" y="571501"/>
                    </a:lnTo>
                    <a:lnTo>
                      <a:pt x="136525" y="479426"/>
                    </a:lnTo>
                    <a:cubicBezTo>
                      <a:pt x="124883" y="434976"/>
                      <a:pt x="103717" y="349251"/>
                      <a:pt x="101600" y="346076"/>
                    </a:cubicBezTo>
                    <a:cubicBezTo>
                      <a:pt x="99483" y="342901"/>
                      <a:pt x="65617" y="270934"/>
                      <a:pt x="66675" y="266701"/>
                    </a:cubicBezTo>
                    <a:cubicBezTo>
                      <a:pt x="67733" y="262468"/>
                      <a:pt x="51858" y="174626"/>
                      <a:pt x="50800" y="165101"/>
                    </a:cubicBezTo>
                    <a:cubicBezTo>
                      <a:pt x="49742" y="155576"/>
                      <a:pt x="48571" y="98712"/>
                      <a:pt x="44450" y="82551"/>
                    </a:cubicBezTo>
                    <a:cubicBezTo>
                      <a:pt x="40329" y="66390"/>
                      <a:pt x="18663" y="64433"/>
                      <a:pt x="26071" y="68137"/>
                    </a:cubicBezTo>
                    <a:cubicBezTo>
                      <a:pt x="33479" y="71841"/>
                      <a:pt x="661" y="0"/>
                      <a:pt x="0" y="0"/>
                    </a:cubicBezTo>
                  </a:path>
                </a:pathLst>
              </a:custGeom>
              <a:ln w="25400">
                <a:solidFill>
                  <a:schemeClr val="accent5">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685766"/>
                <a:endParaRPr lang="en-US" sz="1350" b="1">
                  <a:solidFill>
                    <a:srgbClr val="000000"/>
                  </a:solidFill>
                  <a:latin typeface="Segoe UI" panose="020B0502040204020203" pitchFamily="34" charset="0"/>
                  <a:cs typeface="Segoe UI" panose="020B0502040204020203" pitchFamily="34" charset="0"/>
                </a:endParaRPr>
              </a:p>
            </p:txBody>
          </p:sp>
          <p:grpSp>
            <p:nvGrpSpPr>
              <p:cNvPr id="74" name="Group 69">
                <a:extLst>
                  <a:ext uri="{FF2B5EF4-FFF2-40B4-BE49-F238E27FC236}">
                    <a16:creationId xmlns:a16="http://schemas.microsoft.com/office/drawing/2014/main" id="{7A76AC6F-B7D2-410A-B3D0-9EDA38F6AFDA}"/>
                  </a:ext>
                </a:extLst>
              </p:cNvPr>
              <p:cNvGrpSpPr/>
              <p:nvPr/>
            </p:nvGrpSpPr>
            <p:grpSpPr>
              <a:xfrm>
                <a:off x="1495425" y="1019175"/>
                <a:ext cx="1564250" cy="3624825"/>
                <a:chOff x="1495425" y="1019175"/>
                <a:chExt cx="1564250" cy="3624825"/>
              </a:xfrm>
            </p:grpSpPr>
            <p:grpSp>
              <p:nvGrpSpPr>
                <p:cNvPr id="75" name="Group 70">
                  <a:extLst>
                    <a:ext uri="{FF2B5EF4-FFF2-40B4-BE49-F238E27FC236}">
                      <a16:creationId xmlns:a16="http://schemas.microsoft.com/office/drawing/2014/main" id="{8D45A9A2-73DB-4E54-B590-87A6B045D54B}"/>
                    </a:ext>
                  </a:extLst>
                </p:cNvPr>
                <p:cNvGrpSpPr/>
                <p:nvPr/>
              </p:nvGrpSpPr>
              <p:grpSpPr>
                <a:xfrm>
                  <a:off x="2987675" y="4572000"/>
                  <a:ext cx="72000" cy="72000"/>
                  <a:chOff x="2619375" y="3260725"/>
                  <a:chExt cx="72000" cy="72000"/>
                </a:xfrm>
              </p:grpSpPr>
              <p:cxnSp>
                <p:nvCxnSpPr>
                  <p:cNvPr id="124" name="Straight Connector 119">
                    <a:extLst>
                      <a:ext uri="{FF2B5EF4-FFF2-40B4-BE49-F238E27FC236}">
                        <a16:creationId xmlns:a16="http://schemas.microsoft.com/office/drawing/2014/main" id="{99E4EB4E-6605-4AED-8D01-9CE4FC5B67D4}"/>
                      </a:ext>
                    </a:extLst>
                  </p:cNvPr>
                  <p:cNvCxnSpPr/>
                  <p:nvPr/>
                </p:nvCxnSpPr>
                <p:spPr>
                  <a:xfrm>
                    <a:off x="2655375" y="3260725"/>
                    <a:ext cx="0" cy="72000"/>
                  </a:xfrm>
                  <a:prstGeom prst="line">
                    <a:avLst/>
                  </a:prstGeom>
                  <a:ln w="12700" cmpd="sng">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25" name="Straight Connector 120">
                    <a:extLst>
                      <a:ext uri="{FF2B5EF4-FFF2-40B4-BE49-F238E27FC236}">
                        <a16:creationId xmlns:a16="http://schemas.microsoft.com/office/drawing/2014/main" id="{52F46C2D-DE74-4935-A5E8-5A044189529A}"/>
                      </a:ext>
                    </a:extLst>
                  </p:cNvPr>
                  <p:cNvCxnSpPr/>
                  <p:nvPr/>
                </p:nvCxnSpPr>
                <p:spPr>
                  <a:xfrm rot="16200000">
                    <a:off x="2655375" y="3260726"/>
                    <a:ext cx="0" cy="72000"/>
                  </a:xfrm>
                  <a:prstGeom prst="line">
                    <a:avLst/>
                  </a:prstGeom>
                  <a:ln w="12700" cmpd="sng">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76" name="Group 71">
                  <a:extLst>
                    <a:ext uri="{FF2B5EF4-FFF2-40B4-BE49-F238E27FC236}">
                      <a16:creationId xmlns:a16="http://schemas.microsoft.com/office/drawing/2014/main" id="{9DB42ADA-6D87-4C47-8CB0-96E794469BBE}"/>
                    </a:ext>
                  </a:extLst>
                </p:cNvPr>
                <p:cNvGrpSpPr/>
                <p:nvPr/>
              </p:nvGrpSpPr>
              <p:grpSpPr>
                <a:xfrm>
                  <a:off x="2968627" y="4572000"/>
                  <a:ext cx="72000" cy="72000"/>
                  <a:chOff x="2619377" y="3260725"/>
                  <a:chExt cx="72000" cy="72000"/>
                </a:xfrm>
              </p:grpSpPr>
              <p:cxnSp>
                <p:nvCxnSpPr>
                  <p:cNvPr id="122" name="Straight Connector 117">
                    <a:extLst>
                      <a:ext uri="{FF2B5EF4-FFF2-40B4-BE49-F238E27FC236}">
                        <a16:creationId xmlns:a16="http://schemas.microsoft.com/office/drawing/2014/main" id="{219AE5BF-8A55-4F01-877E-88E9989D8E7A}"/>
                      </a:ext>
                    </a:extLst>
                  </p:cNvPr>
                  <p:cNvCxnSpPr/>
                  <p:nvPr/>
                </p:nvCxnSpPr>
                <p:spPr>
                  <a:xfrm>
                    <a:off x="2655375" y="3260725"/>
                    <a:ext cx="0" cy="72000"/>
                  </a:xfrm>
                  <a:prstGeom prst="line">
                    <a:avLst/>
                  </a:prstGeom>
                  <a:ln w="12700" cmpd="sng">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23" name="Straight Connector 118">
                    <a:extLst>
                      <a:ext uri="{FF2B5EF4-FFF2-40B4-BE49-F238E27FC236}">
                        <a16:creationId xmlns:a16="http://schemas.microsoft.com/office/drawing/2014/main" id="{E9DDB241-0329-4728-9D11-AEEF69F4BFA3}"/>
                      </a:ext>
                    </a:extLst>
                  </p:cNvPr>
                  <p:cNvCxnSpPr/>
                  <p:nvPr/>
                </p:nvCxnSpPr>
                <p:spPr>
                  <a:xfrm rot="16200000">
                    <a:off x="2655377" y="3260726"/>
                    <a:ext cx="0" cy="72000"/>
                  </a:xfrm>
                  <a:prstGeom prst="line">
                    <a:avLst/>
                  </a:prstGeom>
                  <a:ln w="12700" cmpd="sng">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77" name="Group 72">
                  <a:extLst>
                    <a:ext uri="{FF2B5EF4-FFF2-40B4-BE49-F238E27FC236}">
                      <a16:creationId xmlns:a16="http://schemas.microsoft.com/office/drawing/2014/main" id="{8A0B3253-A617-458D-A657-043973320084}"/>
                    </a:ext>
                  </a:extLst>
                </p:cNvPr>
                <p:cNvGrpSpPr/>
                <p:nvPr/>
              </p:nvGrpSpPr>
              <p:grpSpPr>
                <a:xfrm>
                  <a:off x="2679702" y="4337050"/>
                  <a:ext cx="72000" cy="72000"/>
                  <a:chOff x="2619377" y="3260725"/>
                  <a:chExt cx="72000" cy="72000"/>
                </a:xfrm>
              </p:grpSpPr>
              <p:cxnSp>
                <p:nvCxnSpPr>
                  <p:cNvPr id="120" name="Straight Connector 115">
                    <a:extLst>
                      <a:ext uri="{FF2B5EF4-FFF2-40B4-BE49-F238E27FC236}">
                        <a16:creationId xmlns:a16="http://schemas.microsoft.com/office/drawing/2014/main" id="{7CC859F3-738D-47AB-A299-3B8282B83A27}"/>
                      </a:ext>
                    </a:extLst>
                  </p:cNvPr>
                  <p:cNvCxnSpPr/>
                  <p:nvPr/>
                </p:nvCxnSpPr>
                <p:spPr>
                  <a:xfrm>
                    <a:off x="2655375" y="3260725"/>
                    <a:ext cx="0" cy="72000"/>
                  </a:xfrm>
                  <a:prstGeom prst="line">
                    <a:avLst/>
                  </a:prstGeom>
                  <a:ln w="12700" cmpd="sng">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21" name="Straight Connector 116">
                    <a:extLst>
                      <a:ext uri="{FF2B5EF4-FFF2-40B4-BE49-F238E27FC236}">
                        <a16:creationId xmlns:a16="http://schemas.microsoft.com/office/drawing/2014/main" id="{123836EE-8E98-471B-B0C7-3A7BDD87C96A}"/>
                      </a:ext>
                    </a:extLst>
                  </p:cNvPr>
                  <p:cNvCxnSpPr/>
                  <p:nvPr/>
                </p:nvCxnSpPr>
                <p:spPr>
                  <a:xfrm rot="16200000">
                    <a:off x="2655377" y="3260726"/>
                    <a:ext cx="0" cy="72000"/>
                  </a:xfrm>
                  <a:prstGeom prst="line">
                    <a:avLst/>
                  </a:prstGeom>
                  <a:ln w="12700" cmpd="sng">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78" name="Group 73">
                  <a:extLst>
                    <a:ext uri="{FF2B5EF4-FFF2-40B4-BE49-F238E27FC236}">
                      <a16:creationId xmlns:a16="http://schemas.microsoft.com/office/drawing/2014/main" id="{9038E5EA-6BFE-4F57-8C3D-7579FB38D93C}"/>
                    </a:ext>
                  </a:extLst>
                </p:cNvPr>
                <p:cNvGrpSpPr/>
                <p:nvPr/>
              </p:nvGrpSpPr>
              <p:grpSpPr>
                <a:xfrm>
                  <a:off x="2419352" y="4159250"/>
                  <a:ext cx="72000" cy="72000"/>
                  <a:chOff x="2619377" y="3260725"/>
                  <a:chExt cx="72000" cy="72000"/>
                </a:xfrm>
              </p:grpSpPr>
              <p:cxnSp>
                <p:nvCxnSpPr>
                  <p:cNvPr id="118" name="Straight Connector 113">
                    <a:extLst>
                      <a:ext uri="{FF2B5EF4-FFF2-40B4-BE49-F238E27FC236}">
                        <a16:creationId xmlns:a16="http://schemas.microsoft.com/office/drawing/2014/main" id="{95C56E91-34E9-450B-9DA5-5ACF59BEDAD7}"/>
                      </a:ext>
                    </a:extLst>
                  </p:cNvPr>
                  <p:cNvCxnSpPr/>
                  <p:nvPr/>
                </p:nvCxnSpPr>
                <p:spPr>
                  <a:xfrm>
                    <a:off x="2655375" y="3260725"/>
                    <a:ext cx="0" cy="72000"/>
                  </a:xfrm>
                  <a:prstGeom prst="line">
                    <a:avLst/>
                  </a:prstGeom>
                  <a:ln w="12700" cmpd="sng">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19" name="Straight Connector 114">
                    <a:extLst>
                      <a:ext uri="{FF2B5EF4-FFF2-40B4-BE49-F238E27FC236}">
                        <a16:creationId xmlns:a16="http://schemas.microsoft.com/office/drawing/2014/main" id="{55BDF5BC-9DC2-4CD7-AA19-DDCBA0857DE9}"/>
                      </a:ext>
                    </a:extLst>
                  </p:cNvPr>
                  <p:cNvCxnSpPr/>
                  <p:nvPr/>
                </p:nvCxnSpPr>
                <p:spPr>
                  <a:xfrm rot="16200000">
                    <a:off x="2655377" y="3260726"/>
                    <a:ext cx="0" cy="72000"/>
                  </a:xfrm>
                  <a:prstGeom prst="line">
                    <a:avLst/>
                  </a:prstGeom>
                  <a:ln w="12700" cmpd="sng">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79" name="Group 74">
                  <a:extLst>
                    <a:ext uri="{FF2B5EF4-FFF2-40B4-BE49-F238E27FC236}">
                      <a16:creationId xmlns:a16="http://schemas.microsoft.com/office/drawing/2014/main" id="{DDBBD4D0-1667-4C3C-A357-52EC5CF6FED8}"/>
                    </a:ext>
                  </a:extLst>
                </p:cNvPr>
                <p:cNvGrpSpPr/>
                <p:nvPr/>
              </p:nvGrpSpPr>
              <p:grpSpPr>
                <a:xfrm>
                  <a:off x="2197100" y="3921125"/>
                  <a:ext cx="72000" cy="72000"/>
                  <a:chOff x="2619375" y="3260725"/>
                  <a:chExt cx="72000" cy="72000"/>
                </a:xfrm>
              </p:grpSpPr>
              <p:cxnSp>
                <p:nvCxnSpPr>
                  <p:cNvPr id="116" name="Straight Connector 111">
                    <a:extLst>
                      <a:ext uri="{FF2B5EF4-FFF2-40B4-BE49-F238E27FC236}">
                        <a16:creationId xmlns:a16="http://schemas.microsoft.com/office/drawing/2014/main" id="{7346287C-B3C0-4DE5-BF82-6481C5DF82A1}"/>
                      </a:ext>
                    </a:extLst>
                  </p:cNvPr>
                  <p:cNvCxnSpPr/>
                  <p:nvPr/>
                </p:nvCxnSpPr>
                <p:spPr>
                  <a:xfrm>
                    <a:off x="2655375" y="3260725"/>
                    <a:ext cx="0" cy="72000"/>
                  </a:xfrm>
                  <a:prstGeom prst="line">
                    <a:avLst/>
                  </a:prstGeom>
                  <a:ln w="12700" cmpd="sng">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17" name="Straight Connector 112">
                    <a:extLst>
                      <a:ext uri="{FF2B5EF4-FFF2-40B4-BE49-F238E27FC236}">
                        <a16:creationId xmlns:a16="http://schemas.microsoft.com/office/drawing/2014/main" id="{33FE098F-56E8-43F8-91C8-7B7CE6DEB76A}"/>
                      </a:ext>
                    </a:extLst>
                  </p:cNvPr>
                  <p:cNvCxnSpPr/>
                  <p:nvPr/>
                </p:nvCxnSpPr>
                <p:spPr>
                  <a:xfrm rot="16200000">
                    <a:off x="2655375" y="3260726"/>
                    <a:ext cx="0" cy="72000"/>
                  </a:xfrm>
                  <a:prstGeom prst="line">
                    <a:avLst/>
                  </a:prstGeom>
                  <a:ln w="12700" cmpd="sng">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80" name="Group 75">
                  <a:extLst>
                    <a:ext uri="{FF2B5EF4-FFF2-40B4-BE49-F238E27FC236}">
                      <a16:creationId xmlns:a16="http://schemas.microsoft.com/office/drawing/2014/main" id="{F47CB93F-8FF8-4CA5-9CB9-CCFC88652978}"/>
                    </a:ext>
                  </a:extLst>
                </p:cNvPr>
                <p:cNvGrpSpPr/>
                <p:nvPr/>
              </p:nvGrpSpPr>
              <p:grpSpPr>
                <a:xfrm>
                  <a:off x="2095686" y="3629025"/>
                  <a:ext cx="46415" cy="72000"/>
                  <a:chOff x="2644961" y="3260725"/>
                  <a:chExt cx="46415" cy="72000"/>
                </a:xfrm>
              </p:grpSpPr>
              <p:cxnSp>
                <p:nvCxnSpPr>
                  <p:cNvPr id="114" name="Straight Connector 109">
                    <a:extLst>
                      <a:ext uri="{FF2B5EF4-FFF2-40B4-BE49-F238E27FC236}">
                        <a16:creationId xmlns:a16="http://schemas.microsoft.com/office/drawing/2014/main" id="{A126D2CE-DFDF-44D0-A885-BDA225295F15}"/>
                      </a:ext>
                    </a:extLst>
                  </p:cNvPr>
                  <p:cNvCxnSpPr/>
                  <p:nvPr/>
                </p:nvCxnSpPr>
                <p:spPr>
                  <a:xfrm>
                    <a:off x="2655375" y="3260725"/>
                    <a:ext cx="0" cy="72000"/>
                  </a:xfrm>
                  <a:prstGeom prst="line">
                    <a:avLst/>
                  </a:prstGeom>
                  <a:ln w="12700" cmpd="sng">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15" name="Straight Connector 110">
                    <a:extLst>
                      <a:ext uri="{FF2B5EF4-FFF2-40B4-BE49-F238E27FC236}">
                        <a16:creationId xmlns:a16="http://schemas.microsoft.com/office/drawing/2014/main" id="{983BEA71-40DB-479E-8863-8E6B5B5AE841}"/>
                      </a:ext>
                    </a:extLst>
                  </p:cNvPr>
                  <p:cNvCxnSpPr>
                    <a:cxnSpLocks/>
                    <a:stCxn id="73" idx="22"/>
                  </p:cNvCxnSpPr>
                  <p:nvPr/>
                </p:nvCxnSpPr>
                <p:spPr>
                  <a:xfrm flipV="1">
                    <a:off x="2644961" y="3296728"/>
                    <a:ext cx="46415" cy="2098"/>
                  </a:xfrm>
                  <a:prstGeom prst="line">
                    <a:avLst/>
                  </a:prstGeom>
                  <a:ln w="12700" cmpd="sng">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81" name="Group 76">
                  <a:extLst>
                    <a:ext uri="{FF2B5EF4-FFF2-40B4-BE49-F238E27FC236}">
                      <a16:creationId xmlns:a16="http://schemas.microsoft.com/office/drawing/2014/main" id="{AABE3714-1C52-472B-A86F-FF0A6EBC96A0}"/>
                    </a:ext>
                  </a:extLst>
                </p:cNvPr>
                <p:cNvGrpSpPr/>
                <p:nvPr/>
              </p:nvGrpSpPr>
              <p:grpSpPr>
                <a:xfrm>
                  <a:off x="2012950" y="3222625"/>
                  <a:ext cx="72000" cy="72000"/>
                  <a:chOff x="2619375" y="3260725"/>
                  <a:chExt cx="72000" cy="72000"/>
                </a:xfrm>
              </p:grpSpPr>
              <p:cxnSp>
                <p:nvCxnSpPr>
                  <p:cNvPr id="112" name="Straight Connector 107">
                    <a:extLst>
                      <a:ext uri="{FF2B5EF4-FFF2-40B4-BE49-F238E27FC236}">
                        <a16:creationId xmlns:a16="http://schemas.microsoft.com/office/drawing/2014/main" id="{FC0FE76C-D219-4332-A5AC-EA11B964A685}"/>
                      </a:ext>
                    </a:extLst>
                  </p:cNvPr>
                  <p:cNvCxnSpPr/>
                  <p:nvPr/>
                </p:nvCxnSpPr>
                <p:spPr>
                  <a:xfrm>
                    <a:off x="2655375" y="3260725"/>
                    <a:ext cx="0" cy="72000"/>
                  </a:xfrm>
                  <a:prstGeom prst="line">
                    <a:avLst/>
                  </a:prstGeom>
                  <a:ln w="12700" cmpd="sng">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13" name="Straight Connector 108">
                    <a:extLst>
                      <a:ext uri="{FF2B5EF4-FFF2-40B4-BE49-F238E27FC236}">
                        <a16:creationId xmlns:a16="http://schemas.microsoft.com/office/drawing/2014/main" id="{79A67A7E-BF62-4447-83AD-507A5446DE12}"/>
                      </a:ext>
                    </a:extLst>
                  </p:cNvPr>
                  <p:cNvCxnSpPr/>
                  <p:nvPr/>
                </p:nvCxnSpPr>
                <p:spPr>
                  <a:xfrm rot="16200000">
                    <a:off x="2655375" y="3260726"/>
                    <a:ext cx="0" cy="72000"/>
                  </a:xfrm>
                  <a:prstGeom prst="line">
                    <a:avLst/>
                  </a:prstGeom>
                  <a:ln w="12700" cmpd="sng">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82" name="Group 77">
                  <a:extLst>
                    <a:ext uri="{FF2B5EF4-FFF2-40B4-BE49-F238E27FC236}">
                      <a16:creationId xmlns:a16="http://schemas.microsoft.com/office/drawing/2014/main" id="{837B1D00-A907-4912-8599-18723D69BE34}"/>
                    </a:ext>
                  </a:extLst>
                </p:cNvPr>
                <p:cNvGrpSpPr/>
                <p:nvPr/>
              </p:nvGrpSpPr>
              <p:grpSpPr>
                <a:xfrm>
                  <a:off x="1901825" y="2889250"/>
                  <a:ext cx="72000" cy="72000"/>
                  <a:chOff x="2619375" y="3260725"/>
                  <a:chExt cx="72000" cy="72000"/>
                </a:xfrm>
              </p:grpSpPr>
              <p:cxnSp>
                <p:nvCxnSpPr>
                  <p:cNvPr id="110" name="Straight Connector 105">
                    <a:extLst>
                      <a:ext uri="{FF2B5EF4-FFF2-40B4-BE49-F238E27FC236}">
                        <a16:creationId xmlns:a16="http://schemas.microsoft.com/office/drawing/2014/main" id="{C1E956B7-DB1B-4738-9C4B-CCD62C7F0F69}"/>
                      </a:ext>
                    </a:extLst>
                  </p:cNvPr>
                  <p:cNvCxnSpPr/>
                  <p:nvPr/>
                </p:nvCxnSpPr>
                <p:spPr>
                  <a:xfrm>
                    <a:off x="2655375" y="3260725"/>
                    <a:ext cx="0" cy="72000"/>
                  </a:xfrm>
                  <a:prstGeom prst="line">
                    <a:avLst/>
                  </a:prstGeom>
                  <a:ln w="12700" cmpd="sng">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11" name="Straight Connector 106">
                    <a:extLst>
                      <a:ext uri="{FF2B5EF4-FFF2-40B4-BE49-F238E27FC236}">
                        <a16:creationId xmlns:a16="http://schemas.microsoft.com/office/drawing/2014/main" id="{5BD38217-8609-4425-AC1B-0EEB6AEF1AF9}"/>
                      </a:ext>
                    </a:extLst>
                  </p:cNvPr>
                  <p:cNvCxnSpPr/>
                  <p:nvPr/>
                </p:nvCxnSpPr>
                <p:spPr>
                  <a:xfrm rot="16200000">
                    <a:off x="2655375" y="3260726"/>
                    <a:ext cx="0" cy="72000"/>
                  </a:xfrm>
                  <a:prstGeom prst="line">
                    <a:avLst/>
                  </a:prstGeom>
                  <a:ln w="12700" cmpd="sng">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83" name="Group 78">
                  <a:extLst>
                    <a:ext uri="{FF2B5EF4-FFF2-40B4-BE49-F238E27FC236}">
                      <a16:creationId xmlns:a16="http://schemas.microsoft.com/office/drawing/2014/main" id="{CC003D9D-3ABE-4016-B9A2-31449A920EE0}"/>
                    </a:ext>
                  </a:extLst>
                </p:cNvPr>
                <p:cNvGrpSpPr/>
                <p:nvPr/>
              </p:nvGrpSpPr>
              <p:grpSpPr>
                <a:xfrm>
                  <a:off x="1863725" y="2825750"/>
                  <a:ext cx="72000" cy="72000"/>
                  <a:chOff x="2619375" y="3260725"/>
                  <a:chExt cx="72000" cy="72000"/>
                </a:xfrm>
              </p:grpSpPr>
              <p:cxnSp>
                <p:nvCxnSpPr>
                  <p:cNvPr id="108" name="Straight Connector 103">
                    <a:extLst>
                      <a:ext uri="{FF2B5EF4-FFF2-40B4-BE49-F238E27FC236}">
                        <a16:creationId xmlns:a16="http://schemas.microsoft.com/office/drawing/2014/main" id="{7DD4CBF7-7579-47E3-8B70-215E45F74FF4}"/>
                      </a:ext>
                    </a:extLst>
                  </p:cNvPr>
                  <p:cNvCxnSpPr/>
                  <p:nvPr/>
                </p:nvCxnSpPr>
                <p:spPr>
                  <a:xfrm>
                    <a:off x="2655375" y="3260725"/>
                    <a:ext cx="0" cy="72000"/>
                  </a:xfrm>
                  <a:prstGeom prst="line">
                    <a:avLst/>
                  </a:prstGeom>
                  <a:ln w="12700" cmpd="sng">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09" name="Straight Connector 104">
                    <a:extLst>
                      <a:ext uri="{FF2B5EF4-FFF2-40B4-BE49-F238E27FC236}">
                        <a16:creationId xmlns:a16="http://schemas.microsoft.com/office/drawing/2014/main" id="{8BEE8A17-BF85-4F52-A228-C41F8928B97F}"/>
                      </a:ext>
                    </a:extLst>
                  </p:cNvPr>
                  <p:cNvCxnSpPr/>
                  <p:nvPr/>
                </p:nvCxnSpPr>
                <p:spPr>
                  <a:xfrm rot="16200000">
                    <a:off x="2655375" y="3260726"/>
                    <a:ext cx="0" cy="72000"/>
                  </a:xfrm>
                  <a:prstGeom prst="line">
                    <a:avLst/>
                  </a:prstGeom>
                  <a:ln w="12700" cmpd="sng">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84" name="Group 79">
                  <a:extLst>
                    <a:ext uri="{FF2B5EF4-FFF2-40B4-BE49-F238E27FC236}">
                      <a16:creationId xmlns:a16="http://schemas.microsoft.com/office/drawing/2014/main" id="{777A4C0E-863A-481C-9A33-518742B1E584}"/>
                    </a:ext>
                  </a:extLst>
                </p:cNvPr>
                <p:cNvGrpSpPr/>
                <p:nvPr/>
              </p:nvGrpSpPr>
              <p:grpSpPr>
                <a:xfrm>
                  <a:off x="1790700" y="2330450"/>
                  <a:ext cx="72000" cy="72000"/>
                  <a:chOff x="2619375" y="3260725"/>
                  <a:chExt cx="72000" cy="72000"/>
                </a:xfrm>
              </p:grpSpPr>
              <p:cxnSp>
                <p:nvCxnSpPr>
                  <p:cNvPr id="106" name="Straight Connector 101">
                    <a:extLst>
                      <a:ext uri="{FF2B5EF4-FFF2-40B4-BE49-F238E27FC236}">
                        <a16:creationId xmlns:a16="http://schemas.microsoft.com/office/drawing/2014/main" id="{2F7F51AE-C397-4C7D-9E6C-8AC0AD4711AD}"/>
                      </a:ext>
                    </a:extLst>
                  </p:cNvPr>
                  <p:cNvCxnSpPr/>
                  <p:nvPr/>
                </p:nvCxnSpPr>
                <p:spPr>
                  <a:xfrm>
                    <a:off x="2655375" y="3260725"/>
                    <a:ext cx="0" cy="72000"/>
                  </a:xfrm>
                  <a:prstGeom prst="line">
                    <a:avLst/>
                  </a:prstGeom>
                  <a:ln w="12700" cmpd="sng">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07" name="Straight Connector 102">
                    <a:extLst>
                      <a:ext uri="{FF2B5EF4-FFF2-40B4-BE49-F238E27FC236}">
                        <a16:creationId xmlns:a16="http://schemas.microsoft.com/office/drawing/2014/main" id="{7C9133D2-F556-4FB7-9B5A-4869788F59FE}"/>
                      </a:ext>
                    </a:extLst>
                  </p:cNvPr>
                  <p:cNvCxnSpPr/>
                  <p:nvPr/>
                </p:nvCxnSpPr>
                <p:spPr>
                  <a:xfrm rot="16200000">
                    <a:off x="2655375" y="3260726"/>
                    <a:ext cx="0" cy="72000"/>
                  </a:xfrm>
                  <a:prstGeom prst="line">
                    <a:avLst/>
                  </a:prstGeom>
                  <a:ln w="12700" cmpd="sng">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85" name="Group 80">
                  <a:extLst>
                    <a:ext uri="{FF2B5EF4-FFF2-40B4-BE49-F238E27FC236}">
                      <a16:creationId xmlns:a16="http://schemas.microsoft.com/office/drawing/2014/main" id="{6D118FB5-EFF1-40A1-B1E2-15E2F7A17CBD}"/>
                    </a:ext>
                  </a:extLst>
                </p:cNvPr>
                <p:cNvGrpSpPr/>
                <p:nvPr/>
              </p:nvGrpSpPr>
              <p:grpSpPr>
                <a:xfrm>
                  <a:off x="1746250" y="2085975"/>
                  <a:ext cx="72000" cy="72000"/>
                  <a:chOff x="2619375" y="3260725"/>
                  <a:chExt cx="72000" cy="72000"/>
                </a:xfrm>
              </p:grpSpPr>
              <p:cxnSp>
                <p:nvCxnSpPr>
                  <p:cNvPr id="104" name="Straight Connector 99">
                    <a:extLst>
                      <a:ext uri="{FF2B5EF4-FFF2-40B4-BE49-F238E27FC236}">
                        <a16:creationId xmlns:a16="http://schemas.microsoft.com/office/drawing/2014/main" id="{BDC34CD2-BCB7-4DB3-AE8E-D8FFDC2D616E}"/>
                      </a:ext>
                    </a:extLst>
                  </p:cNvPr>
                  <p:cNvCxnSpPr/>
                  <p:nvPr/>
                </p:nvCxnSpPr>
                <p:spPr>
                  <a:xfrm>
                    <a:off x="2655375" y="3260725"/>
                    <a:ext cx="0" cy="72000"/>
                  </a:xfrm>
                  <a:prstGeom prst="line">
                    <a:avLst/>
                  </a:prstGeom>
                  <a:ln w="12700" cmpd="sng">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05" name="Straight Connector 100">
                    <a:extLst>
                      <a:ext uri="{FF2B5EF4-FFF2-40B4-BE49-F238E27FC236}">
                        <a16:creationId xmlns:a16="http://schemas.microsoft.com/office/drawing/2014/main" id="{1E6F90AC-35B9-40A9-A2D8-BAB544982185}"/>
                      </a:ext>
                    </a:extLst>
                  </p:cNvPr>
                  <p:cNvCxnSpPr/>
                  <p:nvPr/>
                </p:nvCxnSpPr>
                <p:spPr>
                  <a:xfrm rot="16200000">
                    <a:off x="2655375" y="3260726"/>
                    <a:ext cx="0" cy="72000"/>
                  </a:xfrm>
                  <a:prstGeom prst="line">
                    <a:avLst/>
                  </a:prstGeom>
                  <a:ln w="12700" cmpd="sng">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86" name="Group 81">
                  <a:extLst>
                    <a:ext uri="{FF2B5EF4-FFF2-40B4-BE49-F238E27FC236}">
                      <a16:creationId xmlns:a16="http://schemas.microsoft.com/office/drawing/2014/main" id="{783C4D05-22E6-4C29-AE9B-56F2BF61D3BE}"/>
                    </a:ext>
                  </a:extLst>
                </p:cNvPr>
                <p:cNvGrpSpPr/>
                <p:nvPr/>
              </p:nvGrpSpPr>
              <p:grpSpPr>
                <a:xfrm>
                  <a:off x="1733550" y="1908175"/>
                  <a:ext cx="72000" cy="72000"/>
                  <a:chOff x="2619375" y="3260725"/>
                  <a:chExt cx="72000" cy="72000"/>
                </a:xfrm>
              </p:grpSpPr>
              <p:cxnSp>
                <p:nvCxnSpPr>
                  <p:cNvPr id="102" name="Straight Connector 97">
                    <a:extLst>
                      <a:ext uri="{FF2B5EF4-FFF2-40B4-BE49-F238E27FC236}">
                        <a16:creationId xmlns:a16="http://schemas.microsoft.com/office/drawing/2014/main" id="{516EFEFF-B44B-4D4B-91B3-C02D9E63B778}"/>
                      </a:ext>
                    </a:extLst>
                  </p:cNvPr>
                  <p:cNvCxnSpPr/>
                  <p:nvPr/>
                </p:nvCxnSpPr>
                <p:spPr>
                  <a:xfrm>
                    <a:off x="2655375" y="3260725"/>
                    <a:ext cx="0" cy="72000"/>
                  </a:xfrm>
                  <a:prstGeom prst="line">
                    <a:avLst/>
                  </a:prstGeom>
                  <a:ln w="12700" cmpd="sng">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03" name="Straight Connector 98">
                    <a:extLst>
                      <a:ext uri="{FF2B5EF4-FFF2-40B4-BE49-F238E27FC236}">
                        <a16:creationId xmlns:a16="http://schemas.microsoft.com/office/drawing/2014/main" id="{F1A5F2FB-FCC9-4196-9A5E-EA6E6C065BEE}"/>
                      </a:ext>
                    </a:extLst>
                  </p:cNvPr>
                  <p:cNvCxnSpPr/>
                  <p:nvPr/>
                </p:nvCxnSpPr>
                <p:spPr>
                  <a:xfrm rot="16200000">
                    <a:off x="2655375" y="3260726"/>
                    <a:ext cx="0" cy="72000"/>
                  </a:xfrm>
                  <a:prstGeom prst="line">
                    <a:avLst/>
                  </a:prstGeom>
                  <a:ln w="12700" cmpd="sng">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87" name="Group 82">
                  <a:extLst>
                    <a:ext uri="{FF2B5EF4-FFF2-40B4-BE49-F238E27FC236}">
                      <a16:creationId xmlns:a16="http://schemas.microsoft.com/office/drawing/2014/main" id="{1CE802ED-CE6A-45E1-9705-65179D0150AF}"/>
                    </a:ext>
                  </a:extLst>
                </p:cNvPr>
                <p:cNvGrpSpPr/>
                <p:nvPr/>
              </p:nvGrpSpPr>
              <p:grpSpPr>
                <a:xfrm>
                  <a:off x="1663700" y="1708150"/>
                  <a:ext cx="72000" cy="72000"/>
                  <a:chOff x="2619375" y="3260725"/>
                  <a:chExt cx="72000" cy="72000"/>
                </a:xfrm>
              </p:grpSpPr>
              <p:cxnSp>
                <p:nvCxnSpPr>
                  <p:cNvPr id="100" name="Straight Connector 95">
                    <a:extLst>
                      <a:ext uri="{FF2B5EF4-FFF2-40B4-BE49-F238E27FC236}">
                        <a16:creationId xmlns:a16="http://schemas.microsoft.com/office/drawing/2014/main" id="{63306209-3FC0-4EC7-A326-3005580E596C}"/>
                      </a:ext>
                    </a:extLst>
                  </p:cNvPr>
                  <p:cNvCxnSpPr/>
                  <p:nvPr/>
                </p:nvCxnSpPr>
                <p:spPr>
                  <a:xfrm>
                    <a:off x="2655375" y="3260725"/>
                    <a:ext cx="0" cy="72000"/>
                  </a:xfrm>
                  <a:prstGeom prst="line">
                    <a:avLst/>
                  </a:prstGeom>
                  <a:ln w="12700" cmpd="sng">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01" name="Straight Connector 96">
                    <a:extLst>
                      <a:ext uri="{FF2B5EF4-FFF2-40B4-BE49-F238E27FC236}">
                        <a16:creationId xmlns:a16="http://schemas.microsoft.com/office/drawing/2014/main" id="{50F6EA21-BA2F-46AE-90E6-4FB3F730CE00}"/>
                      </a:ext>
                    </a:extLst>
                  </p:cNvPr>
                  <p:cNvCxnSpPr/>
                  <p:nvPr/>
                </p:nvCxnSpPr>
                <p:spPr>
                  <a:xfrm rot="16200000">
                    <a:off x="2655375" y="3260726"/>
                    <a:ext cx="0" cy="72000"/>
                  </a:xfrm>
                  <a:prstGeom prst="line">
                    <a:avLst/>
                  </a:prstGeom>
                  <a:ln w="12700" cmpd="sng">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88" name="Group 83">
                  <a:extLst>
                    <a:ext uri="{FF2B5EF4-FFF2-40B4-BE49-F238E27FC236}">
                      <a16:creationId xmlns:a16="http://schemas.microsoft.com/office/drawing/2014/main" id="{A5FDC3A1-519B-4385-BF92-123BAE2D3D15}"/>
                    </a:ext>
                  </a:extLst>
                </p:cNvPr>
                <p:cNvGrpSpPr/>
                <p:nvPr/>
              </p:nvGrpSpPr>
              <p:grpSpPr>
                <a:xfrm>
                  <a:off x="1651000" y="1593850"/>
                  <a:ext cx="72000" cy="72000"/>
                  <a:chOff x="2619375" y="3260725"/>
                  <a:chExt cx="72000" cy="72000"/>
                </a:xfrm>
              </p:grpSpPr>
              <p:cxnSp>
                <p:nvCxnSpPr>
                  <p:cNvPr id="98" name="Straight Connector 93">
                    <a:extLst>
                      <a:ext uri="{FF2B5EF4-FFF2-40B4-BE49-F238E27FC236}">
                        <a16:creationId xmlns:a16="http://schemas.microsoft.com/office/drawing/2014/main" id="{1C800294-D4C4-4F2C-AB83-A47695308307}"/>
                      </a:ext>
                    </a:extLst>
                  </p:cNvPr>
                  <p:cNvCxnSpPr/>
                  <p:nvPr/>
                </p:nvCxnSpPr>
                <p:spPr>
                  <a:xfrm>
                    <a:off x="2655375" y="3260725"/>
                    <a:ext cx="0" cy="72000"/>
                  </a:xfrm>
                  <a:prstGeom prst="line">
                    <a:avLst/>
                  </a:prstGeom>
                  <a:ln w="12700" cmpd="sng">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99" name="Straight Connector 94">
                    <a:extLst>
                      <a:ext uri="{FF2B5EF4-FFF2-40B4-BE49-F238E27FC236}">
                        <a16:creationId xmlns:a16="http://schemas.microsoft.com/office/drawing/2014/main" id="{A57AE89F-D3CD-4D4C-830E-77D4D9A35EC5}"/>
                      </a:ext>
                    </a:extLst>
                  </p:cNvPr>
                  <p:cNvCxnSpPr/>
                  <p:nvPr/>
                </p:nvCxnSpPr>
                <p:spPr>
                  <a:xfrm rot="16200000">
                    <a:off x="2655375" y="3260726"/>
                    <a:ext cx="0" cy="72000"/>
                  </a:xfrm>
                  <a:prstGeom prst="line">
                    <a:avLst/>
                  </a:prstGeom>
                  <a:ln w="12700" cmpd="sng">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89" name="Group 84">
                  <a:extLst>
                    <a:ext uri="{FF2B5EF4-FFF2-40B4-BE49-F238E27FC236}">
                      <a16:creationId xmlns:a16="http://schemas.microsoft.com/office/drawing/2014/main" id="{D980F26D-820F-4226-800F-849C2715155E}"/>
                    </a:ext>
                  </a:extLst>
                </p:cNvPr>
                <p:cNvGrpSpPr/>
                <p:nvPr/>
              </p:nvGrpSpPr>
              <p:grpSpPr>
                <a:xfrm>
                  <a:off x="1638300" y="1492250"/>
                  <a:ext cx="72000" cy="72000"/>
                  <a:chOff x="2619375" y="3260725"/>
                  <a:chExt cx="72000" cy="72000"/>
                </a:xfrm>
              </p:grpSpPr>
              <p:cxnSp>
                <p:nvCxnSpPr>
                  <p:cNvPr id="96" name="Straight Connector 91">
                    <a:extLst>
                      <a:ext uri="{FF2B5EF4-FFF2-40B4-BE49-F238E27FC236}">
                        <a16:creationId xmlns:a16="http://schemas.microsoft.com/office/drawing/2014/main" id="{41189EF9-3942-4897-8365-EE84FDB5D859}"/>
                      </a:ext>
                    </a:extLst>
                  </p:cNvPr>
                  <p:cNvCxnSpPr/>
                  <p:nvPr/>
                </p:nvCxnSpPr>
                <p:spPr>
                  <a:xfrm>
                    <a:off x="2655375" y="3260725"/>
                    <a:ext cx="0" cy="72000"/>
                  </a:xfrm>
                  <a:prstGeom prst="line">
                    <a:avLst/>
                  </a:prstGeom>
                  <a:ln w="12700" cmpd="sng">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97" name="Straight Connector 92">
                    <a:extLst>
                      <a:ext uri="{FF2B5EF4-FFF2-40B4-BE49-F238E27FC236}">
                        <a16:creationId xmlns:a16="http://schemas.microsoft.com/office/drawing/2014/main" id="{C6830CA0-E41C-4E1B-B075-1722010BD46C}"/>
                      </a:ext>
                    </a:extLst>
                  </p:cNvPr>
                  <p:cNvCxnSpPr/>
                  <p:nvPr/>
                </p:nvCxnSpPr>
                <p:spPr>
                  <a:xfrm rot="16200000">
                    <a:off x="2655375" y="3260726"/>
                    <a:ext cx="0" cy="72000"/>
                  </a:xfrm>
                  <a:prstGeom prst="line">
                    <a:avLst/>
                  </a:prstGeom>
                  <a:ln w="12700" cmpd="sng">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90" name="Group 85">
                  <a:extLst>
                    <a:ext uri="{FF2B5EF4-FFF2-40B4-BE49-F238E27FC236}">
                      <a16:creationId xmlns:a16="http://schemas.microsoft.com/office/drawing/2014/main" id="{ADD92C35-073D-4D49-96F3-F5B75F2DE962}"/>
                    </a:ext>
                  </a:extLst>
                </p:cNvPr>
                <p:cNvGrpSpPr/>
                <p:nvPr/>
              </p:nvGrpSpPr>
              <p:grpSpPr>
                <a:xfrm>
                  <a:off x="1581150" y="1292225"/>
                  <a:ext cx="72000" cy="72000"/>
                  <a:chOff x="2619375" y="3260725"/>
                  <a:chExt cx="72000" cy="72000"/>
                </a:xfrm>
              </p:grpSpPr>
              <p:cxnSp>
                <p:nvCxnSpPr>
                  <p:cNvPr id="94" name="Straight Connector 89">
                    <a:extLst>
                      <a:ext uri="{FF2B5EF4-FFF2-40B4-BE49-F238E27FC236}">
                        <a16:creationId xmlns:a16="http://schemas.microsoft.com/office/drawing/2014/main" id="{56111839-E227-47A9-91D2-D722B0F0D05E}"/>
                      </a:ext>
                    </a:extLst>
                  </p:cNvPr>
                  <p:cNvCxnSpPr/>
                  <p:nvPr/>
                </p:nvCxnSpPr>
                <p:spPr>
                  <a:xfrm>
                    <a:off x="2655375" y="3260725"/>
                    <a:ext cx="0" cy="72000"/>
                  </a:xfrm>
                  <a:prstGeom prst="line">
                    <a:avLst/>
                  </a:prstGeom>
                  <a:ln w="12700" cmpd="sng">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95" name="Straight Connector 90">
                    <a:extLst>
                      <a:ext uri="{FF2B5EF4-FFF2-40B4-BE49-F238E27FC236}">
                        <a16:creationId xmlns:a16="http://schemas.microsoft.com/office/drawing/2014/main" id="{37810DA2-D03E-4745-995F-90A7B8FEA531}"/>
                      </a:ext>
                    </a:extLst>
                  </p:cNvPr>
                  <p:cNvCxnSpPr/>
                  <p:nvPr/>
                </p:nvCxnSpPr>
                <p:spPr>
                  <a:xfrm rot="16200000">
                    <a:off x="2655375" y="3260726"/>
                    <a:ext cx="0" cy="72000"/>
                  </a:xfrm>
                  <a:prstGeom prst="line">
                    <a:avLst/>
                  </a:prstGeom>
                  <a:ln w="12700" cmpd="sng">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91" name="Group 86">
                  <a:extLst>
                    <a:ext uri="{FF2B5EF4-FFF2-40B4-BE49-F238E27FC236}">
                      <a16:creationId xmlns:a16="http://schemas.microsoft.com/office/drawing/2014/main" id="{F6D8F2D2-6C8B-43E2-80EA-D4BB39087E0E}"/>
                    </a:ext>
                  </a:extLst>
                </p:cNvPr>
                <p:cNvGrpSpPr/>
                <p:nvPr/>
              </p:nvGrpSpPr>
              <p:grpSpPr>
                <a:xfrm>
                  <a:off x="1495425" y="1019175"/>
                  <a:ext cx="72000" cy="72000"/>
                  <a:chOff x="2619375" y="3260725"/>
                  <a:chExt cx="72000" cy="72000"/>
                </a:xfrm>
              </p:grpSpPr>
              <p:cxnSp>
                <p:nvCxnSpPr>
                  <p:cNvPr id="92" name="Straight Connector 87">
                    <a:extLst>
                      <a:ext uri="{FF2B5EF4-FFF2-40B4-BE49-F238E27FC236}">
                        <a16:creationId xmlns:a16="http://schemas.microsoft.com/office/drawing/2014/main" id="{ABDEB7E4-798C-4526-86E0-A78E6DF05A9B}"/>
                      </a:ext>
                    </a:extLst>
                  </p:cNvPr>
                  <p:cNvCxnSpPr/>
                  <p:nvPr/>
                </p:nvCxnSpPr>
                <p:spPr>
                  <a:xfrm>
                    <a:off x="2655375" y="3260725"/>
                    <a:ext cx="0" cy="72000"/>
                  </a:xfrm>
                  <a:prstGeom prst="line">
                    <a:avLst/>
                  </a:prstGeom>
                  <a:ln w="12700" cmpd="sng">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93" name="Straight Connector 88">
                    <a:extLst>
                      <a:ext uri="{FF2B5EF4-FFF2-40B4-BE49-F238E27FC236}">
                        <a16:creationId xmlns:a16="http://schemas.microsoft.com/office/drawing/2014/main" id="{5B5AE85F-A5B5-48B8-9A23-C18A4039C81F}"/>
                      </a:ext>
                    </a:extLst>
                  </p:cNvPr>
                  <p:cNvCxnSpPr/>
                  <p:nvPr/>
                </p:nvCxnSpPr>
                <p:spPr>
                  <a:xfrm rot="16200000">
                    <a:off x="2655375" y="3260726"/>
                    <a:ext cx="0" cy="72000"/>
                  </a:xfrm>
                  <a:prstGeom prst="line">
                    <a:avLst/>
                  </a:prstGeom>
                  <a:ln w="12700" cmpd="sng">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grpSp>
          </p:grpSp>
        </p:grpSp>
        <p:grpSp>
          <p:nvGrpSpPr>
            <p:cNvPr id="13" name="Group 8">
              <a:extLst>
                <a:ext uri="{FF2B5EF4-FFF2-40B4-BE49-F238E27FC236}">
                  <a16:creationId xmlns:a16="http://schemas.microsoft.com/office/drawing/2014/main" id="{B0B9B04E-62D0-4586-AA9A-8CDE6A923BA2}"/>
                </a:ext>
              </a:extLst>
            </p:cNvPr>
            <p:cNvGrpSpPr/>
            <p:nvPr/>
          </p:nvGrpSpPr>
          <p:grpSpPr>
            <a:xfrm>
              <a:off x="7216186" y="1346390"/>
              <a:ext cx="2787752" cy="3249603"/>
              <a:chOff x="1495425" y="1016000"/>
              <a:chExt cx="2615175" cy="3371600"/>
            </a:xfrm>
          </p:grpSpPr>
          <p:sp>
            <p:nvSpPr>
              <p:cNvPr id="14" name="Freeform 18">
                <a:extLst>
                  <a:ext uri="{FF2B5EF4-FFF2-40B4-BE49-F238E27FC236}">
                    <a16:creationId xmlns:a16="http://schemas.microsoft.com/office/drawing/2014/main" id="{4BFECFFA-66B6-4A7C-AA6E-B4DA42517E95}"/>
                  </a:ext>
                </a:extLst>
              </p:cNvPr>
              <p:cNvSpPr/>
              <p:nvPr/>
            </p:nvSpPr>
            <p:spPr>
              <a:xfrm>
                <a:off x="1530350" y="1054100"/>
                <a:ext cx="2549525" cy="3299195"/>
              </a:xfrm>
              <a:custGeom>
                <a:avLst/>
                <a:gdLst>
                  <a:gd name="connsiteX0" fmla="*/ 425450 w 2974975"/>
                  <a:gd name="connsiteY0" fmla="*/ 0 h 3298825"/>
                  <a:gd name="connsiteX1" fmla="*/ 460375 w 2974975"/>
                  <a:gd name="connsiteY1" fmla="*/ 0 h 3298825"/>
                  <a:gd name="connsiteX2" fmla="*/ 463550 w 2974975"/>
                  <a:gd name="connsiteY2" fmla="*/ 69850 h 3298825"/>
                  <a:gd name="connsiteX3" fmla="*/ 463550 w 2974975"/>
                  <a:gd name="connsiteY3" fmla="*/ 69850 h 3298825"/>
                  <a:gd name="connsiteX4" fmla="*/ 0 w 2974975"/>
                  <a:gd name="connsiteY4" fmla="*/ 161925 h 3298825"/>
                  <a:gd name="connsiteX5" fmla="*/ 482600 w 2974975"/>
                  <a:gd name="connsiteY5" fmla="*/ 66675 h 3298825"/>
                  <a:gd name="connsiteX6" fmla="*/ 476250 w 2974975"/>
                  <a:gd name="connsiteY6" fmla="*/ 161925 h 3298825"/>
                  <a:gd name="connsiteX7" fmla="*/ 177800 w 2974975"/>
                  <a:gd name="connsiteY7" fmla="*/ 260350 h 3298825"/>
                  <a:gd name="connsiteX8" fmla="*/ 498475 w 2974975"/>
                  <a:gd name="connsiteY8" fmla="*/ 161925 h 3298825"/>
                  <a:gd name="connsiteX9" fmla="*/ 495300 w 2974975"/>
                  <a:gd name="connsiteY9" fmla="*/ 273050 h 3298825"/>
                  <a:gd name="connsiteX10" fmla="*/ 542925 w 2974975"/>
                  <a:gd name="connsiteY10" fmla="*/ 285750 h 3298825"/>
                  <a:gd name="connsiteX11" fmla="*/ 549275 w 2974975"/>
                  <a:gd name="connsiteY11" fmla="*/ 412750 h 3298825"/>
                  <a:gd name="connsiteX12" fmla="*/ 184150 w 2974975"/>
                  <a:gd name="connsiteY12" fmla="*/ 501650 h 3298825"/>
                  <a:gd name="connsiteX13" fmla="*/ 565150 w 2974975"/>
                  <a:gd name="connsiteY13" fmla="*/ 412750 h 3298825"/>
                  <a:gd name="connsiteX14" fmla="*/ 565150 w 2974975"/>
                  <a:gd name="connsiteY14" fmla="*/ 482600 h 3298825"/>
                  <a:gd name="connsiteX15" fmla="*/ 136525 w 2974975"/>
                  <a:gd name="connsiteY15" fmla="*/ 669925 h 3298825"/>
                  <a:gd name="connsiteX16" fmla="*/ 574675 w 2974975"/>
                  <a:gd name="connsiteY16" fmla="*/ 482600 h 3298825"/>
                  <a:gd name="connsiteX17" fmla="*/ 565150 w 2974975"/>
                  <a:gd name="connsiteY17" fmla="*/ 539750 h 3298825"/>
                  <a:gd name="connsiteX18" fmla="*/ 209550 w 2974975"/>
                  <a:gd name="connsiteY18" fmla="*/ 708025 h 3298825"/>
                  <a:gd name="connsiteX19" fmla="*/ 587375 w 2974975"/>
                  <a:gd name="connsiteY19" fmla="*/ 536575 h 3298825"/>
                  <a:gd name="connsiteX20" fmla="*/ 584200 w 2974975"/>
                  <a:gd name="connsiteY20" fmla="*/ 606425 h 3298825"/>
                  <a:gd name="connsiteX21" fmla="*/ 612775 w 2974975"/>
                  <a:gd name="connsiteY21" fmla="*/ 609600 h 3298825"/>
                  <a:gd name="connsiteX22" fmla="*/ 609600 w 2974975"/>
                  <a:gd name="connsiteY22" fmla="*/ 822325 h 3298825"/>
                  <a:gd name="connsiteX23" fmla="*/ 698500 w 2974975"/>
                  <a:gd name="connsiteY23" fmla="*/ 828675 h 3298825"/>
                  <a:gd name="connsiteX24" fmla="*/ 704850 w 2974975"/>
                  <a:gd name="connsiteY24" fmla="*/ 1044575 h 3298825"/>
                  <a:gd name="connsiteX25" fmla="*/ 142875 w 2974975"/>
                  <a:gd name="connsiteY25" fmla="*/ 1343025 h 3298825"/>
                  <a:gd name="connsiteX26" fmla="*/ 723900 w 2974975"/>
                  <a:gd name="connsiteY26" fmla="*/ 1047750 h 3298825"/>
                  <a:gd name="connsiteX27" fmla="*/ 723900 w 2974975"/>
                  <a:gd name="connsiteY27" fmla="*/ 1123950 h 3298825"/>
                  <a:gd name="connsiteX28" fmla="*/ 796925 w 2974975"/>
                  <a:gd name="connsiteY28" fmla="*/ 1130300 h 3298825"/>
                  <a:gd name="connsiteX29" fmla="*/ 784225 w 2974975"/>
                  <a:gd name="connsiteY29" fmla="*/ 1203325 h 3298825"/>
                  <a:gd name="connsiteX30" fmla="*/ 860425 w 2974975"/>
                  <a:gd name="connsiteY30" fmla="*/ 1203325 h 3298825"/>
                  <a:gd name="connsiteX31" fmla="*/ 857250 w 2974975"/>
                  <a:gd name="connsiteY31" fmla="*/ 1285875 h 3298825"/>
                  <a:gd name="connsiteX32" fmla="*/ 933450 w 2974975"/>
                  <a:gd name="connsiteY32" fmla="*/ 1289050 h 3298825"/>
                  <a:gd name="connsiteX33" fmla="*/ 933450 w 2974975"/>
                  <a:gd name="connsiteY33" fmla="*/ 1368425 h 3298825"/>
                  <a:gd name="connsiteX34" fmla="*/ 974725 w 2974975"/>
                  <a:gd name="connsiteY34" fmla="*/ 1374775 h 3298825"/>
                  <a:gd name="connsiteX35" fmla="*/ 968375 w 2974975"/>
                  <a:gd name="connsiteY35" fmla="*/ 1460500 h 3298825"/>
                  <a:gd name="connsiteX36" fmla="*/ 1082675 w 2974975"/>
                  <a:gd name="connsiteY36" fmla="*/ 1463675 h 3298825"/>
                  <a:gd name="connsiteX37" fmla="*/ 1076325 w 2974975"/>
                  <a:gd name="connsiteY37" fmla="*/ 1546225 h 3298825"/>
                  <a:gd name="connsiteX38" fmla="*/ 269875 w 2974975"/>
                  <a:gd name="connsiteY38" fmla="*/ 1819275 h 3298825"/>
                  <a:gd name="connsiteX39" fmla="*/ 1089025 w 2974975"/>
                  <a:gd name="connsiteY39" fmla="*/ 1546225 h 3298825"/>
                  <a:gd name="connsiteX40" fmla="*/ 1089025 w 2974975"/>
                  <a:gd name="connsiteY40" fmla="*/ 1727200 h 3298825"/>
                  <a:gd name="connsiteX41" fmla="*/ 1171575 w 2974975"/>
                  <a:gd name="connsiteY41" fmla="*/ 1724025 h 3298825"/>
                  <a:gd name="connsiteX42" fmla="*/ 1174750 w 2974975"/>
                  <a:gd name="connsiteY42" fmla="*/ 1816100 h 3298825"/>
                  <a:gd name="connsiteX43" fmla="*/ 1241425 w 2974975"/>
                  <a:gd name="connsiteY43" fmla="*/ 1819275 h 3298825"/>
                  <a:gd name="connsiteX44" fmla="*/ 1244600 w 2974975"/>
                  <a:gd name="connsiteY44" fmla="*/ 1905000 h 3298825"/>
                  <a:gd name="connsiteX45" fmla="*/ 514350 w 2974975"/>
                  <a:gd name="connsiteY45" fmla="*/ 2314575 h 3298825"/>
                  <a:gd name="connsiteX46" fmla="*/ 1260475 w 2974975"/>
                  <a:gd name="connsiteY46" fmla="*/ 1901825 h 3298825"/>
                  <a:gd name="connsiteX47" fmla="*/ 1260475 w 2974975"/>
                  <a:gd name="connsiteY47" fmla="*/ 1993900 h 3298825"/>
                  <a:gd name="connsiteX48" fmla="*/ 1327150 w 2974975"/>
                  <a:gd name="connsiteY48" fmla="*/ 2003425 h 3298825"/>
                  <a:gd name="connsiteX49" fmla="*/ 1327150 w 2974975"/>
                  <a:gd name="connsiteY49" fmla="*/ 2092325 h 3298825"/>
                  <a:gd name="connsiteX50" fmla="*/ 1450975 w 2974975"/>
                  <a:gd name="connsiteY50" fmla="*/ 2092325 h 3298825"/>
                  <a:gd name="connsiteX51" fmla="*/ 1447800 w 2974975"/>
                  <a:gd name="connsiteY51" fmla="*/ 2184400 h 3298825"/>
                  <a:gd name="connsiteX52" fmla="*/ 1076325 w 2974975"/>
                  <a:gd name="connsiteY52" fmla="*/ 2279650 h 3298825"/>
                  <a:gd name="connsiteX53" fmla="*/ 1460500 w 2974975"/>
                  <a:gd name="connsiteY53" fmla="*/ 2184400 h 3298825"/>
                  <a:gd name="connsiteX54" fmla="*/ 1457325 w 2974975"/>
                  <a:gd name="connsiteY54" fmla="*/ 2282825 h 3298825"/>
                  <a:gd name="connsiteX55" fmla="*/ 1600200 w 2974975"/>
                  <a:gd name="connsiteY55" fmla="*/ 2289175 h 3298825"/>
                  <a:gd name="connsiteX56" fmla="*/ 1609725 w 2974975"/>
                  <a:gd name="connsiteY56" fmla="*/ 2387600 h 3298825"/>
                  <a:gd name="connsiteX57" fmla="*/ 1787525 w 2974975"/>
                  <a:gd name="connsiteY57" fmla="*/ 2393950 h 3298825"/>
                  <a:gd name="connsiteX58" fmla="*/ 1787525 w 2974975"/>
                  <a:gd name="connsiteY58" fmla="*/ 2511425 h 3298825"/>
                  <a:gd name="connsiteX59" fmla="*/ 2181225 w 2974975"/>
                  <a:gd name="connsiteY59" fmla="*/ 2511425 h 3298825"/>
                  <a:gd name="connsiteX60" fmla="*/ 2190750 w 2974975"/>
                  <a:gd name="connsiteY60" fmla="*/ 2670175 h 3298825"/>
                  <a:gd name="connsiteX61" fmla="*/ 2619375 w 2974975"/>
                  <a:gd name="connsiteY61" fmla="*/ 2670175 h 3298825"/>
                  <a:gd name="connsiteX62" fmla="*/ 2622550 w 2974975"/>
                  <a:gd name="connsiteY62" fmla="*/ 3292475 h 3298825"/>
                  <a:gd name="connsiteX63" fmla="*/ 2974975 w 2974975"/>
                  <a:gd name="connsiteY63" fmla="*/ 3298825 h 3298825"/>
                  <a:gd name="connsiteX0" fmla="*/ 425450 w 2974975"/>
                  <a:gd name="connsiteY0" fmla="*/ 0 h 3298825"/>
                  <a:gd name="connsiteX1" fmla="*/ 460375 w 2974975"/>
                  <a:gd name="connsiteY1" fmla="*/ 0 h 3298825"/>
                  <a:gd name="connsiteX2" fmla="*/ 463550 w 2974975"/>
                  <a:gd name="connsiteY2" fmla="*/ 69850 h 3298825"/>
                  <a:gd name="connsiteX3" fmla="*/ 463550 w 2974975"/>
                  <a:gd name="connsiteY3" fmla="*/ 69850 h 3298825"/>
                  <a:gd name="connsiteX4" fmla="*/ 0 w 2974975"/>
                  <a:gd name="connsiteY4" fmla="*/ 161925 h 3298825"/>
                  <a:gd name="connsiteX5" fmla="*/ 482600 w 2974975"/>
                  <a:gd name="connsiteY5" fmla="*/ 66675 h 3298825"/>
                  <a:gd name="connsiteX6" fmla="*/ 476250 w 2974975"/>
                  <a:gd name="connsiteY6" fmla="*/ 161925 h 3298825"/>
                  <a:gd name="connsiteX7" fmla="*/ 177800 w 2974975"/>
                  <a:gd name="connsiteY7" fmla="*/ 260350 h 3298825"/>
                  <a:gd name="connsiteX8" fmla="*/ 498475 w 2974975"/>
                  <a:gd name="connsiteY8" fmla="*/ 161925 h 3298825"/>
                  <a:gd name="connsiteX9" fmla="*/ 495300 w 2974975"/>
                  <a:gd name="connsiteY9" fmla="*/ 273050 h 3298825"/>
                  <a:gd name="connsiteX10" fmla="*/ 542925 w 2974975"/>
                  <a:gd name="connsiteY10" fmla="*/ 285750 h 3298825"/>
                  <a:gd name="connsiteX11" fmla="*/ 549275 w 2974975"/>
                  <a:gd name="connsiteY11" fmla="*/ 412750 h 3298825"/>
                  <a:gd name="connsiteX12" fmla="*/ 184150 w 2974975"/>
                  <a:gd name="connsiteY12" fmla="*/ 501650 h 3298825"/>
                  <a:gd name="connsiteX13" fmla="*/ 565150 w 2974975"/>
                  <a:gd name="connsiteY13" fmla="*/ 412750 h 3298825"/>
                  <a:gd name="connsiteX14" fmla="*/ 565150 w 2974975"/>
                  <a:gd name="connsiteY14" fmla="*/ 482600 h 3298825"/>
                  <a:gd name="connsiteX15" fmla="*/ 136525 w 2974975"/>
                  <a:gd name="connsiteY15" fmla="*/ 669925 h 3298825"/>
                  <a:gd name="connsiteX16" fmla="*/ 574675 w 2974975"/>
                  <a:gd name="connsiteY16" fmla="*/ 482600 h 3298825"/>
                  <a:gd name="connsiteX17" fmla="*/ 565150 w 2974975"/>
                  <a:gd name="connsiteY17" fmla="*/ 539750 h 3298825"/>
                  <a:gd name="connsiteX18" fmla="*/ 209550 w 2974975"/>
                  <a:gd name="connsiteY18" fmla="*/ 708025 h 3298825"/>
                  <a:gd name="connsiteX19" fmla="*/ 587375 w 2974975"/>
                  <a:gd name="connsiteY19" fmla="*/ 536575 h 3298825"/>
                  <a:gd name="connsiteX20" fmla="*/ 584200 w 2974975"/>
                  <a:gd name="connsiteY20" fmla="*/ 606425 h 3298825"/>
                  <a:gd name="connsiteX21" fmla="*/ 612775 w 2974975"/>
                  <a:gd name="connsiteY21" fmla="*/ 609600 h 3298825"/>
                  <a:gd name="connsiteX22" fmla="*/ 609600 w 2974975"/>
                  <a:gd name="connsiteY22" fmla="*/ 822325 h 3298825"/>
                  <a:gd name="connsiteX23" fmla="*/ 698500 w 2974975"/>
                  <a:gd name="connsiteY23" fmla="*/ 828675 h 3298825"/>
                  <a:gd name="connsiteX24" fmla="*/ 704850 w 2974975"/>
                  <a:gd name="connsiteY24" fmla="*/ 1044575 h 3298825"/>
                  <a:gd name="connsiteX25" fmla="*/ 142875 w 2974975"/>
                  <a:gd name="connsiteY25" fmla="*/ 1343025 h 3298825"/>
                  <a:gd name="connsiteX26" fmla="*/ 723900 w 2974975"/>
                  <a:gd name="connsiteY26" fmla="*/ 1047750 h 3298825"/>
                  <a:gd name="connsiteX27" fmla="*/ 723900 w 2974975"/>
                  <a:gd name="connsiteY27" fmla="*/ 1123950 h 3298825"/>
                  <a:gd name="connsiteX28" fmla="*/ 796925 w 2974975"/>
                  <a:gd name="connsiteY28" fmla="*/ 1130300 h 3298825"/>
                  <a:gd name="connsiteX29" fmla="*/ 784225 w 2974975"/>
                  <a:gd name="connsiteY29" fmla="*/ 1203325 h 3298825"/>
                  <a:gd name="connsiteX30" fmla="*/ 860425 w 2974975"/>
                  <a:gd name="connsiteY30" fmla="*/ 1203325 h 3298825"/>
                  <a:gd name="connsiteX31" fmla="*/ 857250 w 2974975"/>
                  <a:gd name="connsiteY31" fmla="*/ 1285875 h 3298825"/>
                  <a:gd name="connsiteX32" fmla="*/ 933450 w 2974975"/>
                  <a:gd name="connsiteY32" fmla="*/ 1289050 h 3298825"/>
                  <a:gd name="connsiteX33" fmla="*/ 933450 w 2974975"/>
                  <a:gd name="connsiteY33" fmla="*/ 1368425 h 3298825"/>
                  <a:gd name="connsiteX34" fmla="*/ 974725 w 2974975"/>
                  <a:gd name="connsiteY34" fmla="*/ 1374775 h 3298825"/>
                  <a:gd name="connsiteX35" fmla="*/ 968375 w 2974975"/>
                  <a:gd name="connsiteY35" fmla="*/ 1460500 h 3298825"/>
                  <a:gd name="connsiteX36" fmla="*/ 1082675 w 2974975"/>
                  <a:gd name="connsiteY36" fmla="*/ 1463675 h 3298825"/>
                  <a:gd name="connsiteX37" fmla="*/ 1076325 w 2974975"/>
                  <a:gd name="connsiteY37" fmla="*/ 1546225 h 3298825"/>
                  <a:gd name="connsiteX38" fmla="*/ 269875 w 2974975"/>
                  <a:gd name="connsiteY38" fmla="*/ 1819275 h 3298825"/>
                  <a:gd name="connsiteX39" fmla="*/ 1089025 w 2974975"/>
                  <a:gd name="connsiteY39" fmla="*/ 1546225 h 3298825"/>
                  <a:gd name="connsiteX40" fmla="*/ 1089025 w 2974975"/>
                  <a:gd name="connsiteY40" fmla="*/ 1727200 h 3298825"/>
                  <a:gd name="connsiteX41" fmla="*/ 1171575 w 2974975"/>
                  <a:gd name="connsiteY41" fmla="*/ 1724025 h 3298825"/>
                  <a:gd name="connsiteX42" fmla="*/ 1174750 w 2974975"/>
                  <a:gd name="connsiteY42" fmla="*/ 1816100 h 3298825"/>
                  <a:gd name="connsiteX43" fmla="*/ 1241425 w 2974975"/>
                  <a:gd name="connsiteY43" fmla="*/ 1819275 h 3298825"/>
                  <a:gd name="connsiteX44" fmla="*/ 1244600 w 2974975"/>
                  <a:gd name="connsiteY44" fmla="*/ 1905000 h 3298825"/>
                  <a:gd name="connsiteX45" fmla="*/ 514350 w 2974975"/>
                  <a:gd name="connsiteY45" fmla="*/ 2314575 h 3298825"/>
                  <a:gd name="connsiteX46" fmla="*/ 1260475 w 2974975"/>
                  <a:gd name="connsiteY46" fmla="*/ 1901825 h 3298825"/>
                  <a:gd name="connsiteX47" fmla="*/ 1260475 w 2974975"/>
                  <a:gd name="connsiteY47" fmla="*/ 1993900 h 3298825"/>
                  <a:gd name="connsiteX48" fmla="*/ 1327150 w 2974975"/>
                  <a:gd name="connsiteY48" fmla="*/ 2003425 h 3298825"/>
                  <a:gd name="connsiteX49" fmla="*/ 1327150 w 2974975"/>
                  <a:gd name="connsiteY49" fmla="*/ 2092325 h 3298825"/>
                  <a:gd name="connsiteX50" fmla="*/ 1450975 w 2974975"/>
                  <a:gd name="connsiteY50" fmla="*/ 2092325 h 3298825"/>
                  <a:gd name="connsiteX51" fmla="*/ 1447800 w 2974975"/>
                  <a:gd name="connsiteY51" fmla="*/ 2184400 h 3298825"/>
                  <a:gd name="connsiteX52" fmla="*/ 1460500 w 2974975"/>
                  <a:gd name="connsiteY52" fmla="*/ 2184400 h 3298825"/>
                  <a:gd name="connsiteX53" fmla="*/ 1457325 w 2974975"/>
                  <a:gd name="connsiteY53" fmla="*/ 2282825 h 3298825"/>
                  <a:gd name="connsiteX54" fmla="*/ 1600200 w 2974975"/>
                  <a:gd name="connsiteY54" fmla="*/ 2289175 h 3298825"/>
                  <a:gd name="connsiteX55" fmla="*/ 1609725 w 2974975"/>
                  <a:gd name="connsiteY55" fmla="*/ 2387600 h 3298825"/>
                  <a:gd name="connsiteX56" fmla="*/ 1787525 w 2974975"/>
                  <a:gd name="connsiteY56" fmla="*/ 2393950 h 3298825"/>
                  <a:gd name="connsiteX57" fmla="*/ 1787525 w 2974975"/>
                  <a:gd name="connsiteY57" fmla="*/ 2511425 h 3298825"/>
                  <a:gd name="connsiteX58" fmla="*/ 2181225 w 2974975"/>
                  <a:gd name="connsiteY58" fmla="*/ 2511425 h 3298825"/>
                  <a:gd name="connsiteX59" fmla="*/ 2190750 w 2974975"/>
                  <a:gd name="connsiteY59" fmla="*/ 2670175 h 3298825"/>
                  <a:gd name="connsiteX60" fmla="*/ 2619375 w 2974975"/>
                  <a:gd name="connsiteY60" fmla="*/ 2670175 h 3298825"/>
                  <a:gd name="connsiteX61" fmla="*/ 2622550 w 2974975"/>
                  <a:gd name="connsiteY61" fmla="*/ 3292475 h 3298825"/>
                  <a:gd name="connsiteX62" fmla="*/ 2974975 w 2974975"/>
                  <a:gd name="connsiteY62" fmla="*/ 3298825 h 3298825"/>
                  <a:gd name="connsiteX0" fmla="*/ 425450 w 2974975"/>
                  <a:gd name="connsiteY0" fmla="*/ 0 h 3298825"/>
                  <a:gd name="connsiteX1" fmla="*/ 460375 w 2974975"/>
                  <a:gd name="connsiteY1" fmla="*/ 0 h 3298825"/>
                  <a:gd name="connsiteX2" fmla="*/ 463550 w 2974975"/>
                  <a:gd name="connsiteY2" fmla="*/ 69850 h 3298825"/>
                  <a:gd name="connsiteX3" fmla="*/ 463550 w 2974975"/>
                  <a:gd name="connsiteY3" fmla="*/ 69850 h 3298825"/>
                  <a:gd name="connsiteX4" fmla="*/ 0 w 2974975"/>
                  <a:gd name="connsiteY4" fmla="*/ 161925 h 3298825"/>
                  <a:gd name="connsiteX5" fmla="*/ 482600 w 2974975"/>
                  <a:gd name="connsiteY5" fmla="*/ 66675 h 3298825"/>
                  <a:gd name="connsiteX6" fmla="*/ 476250 w 2974975"/>
                  <a:gd name="connsiteY6" fmla="*/ 161925 h 3298825"/>
                  <a:gd name="connsiteX7" fmla="*/ 177800 w 2974975"/>
                  <a:gd name="connsiteY7" fmla="*/ 260350 h 3298825"/>
                  <a:gd name="connsiteX8" fmla="*/ 498475 w 2974975"/>
                  <a:gd name="connsiteY8" fmla="*/ 161925 h 3298825"/>
                  <a:gd name="connsiteX9" fmla="*/ 495300 w 2974975"/>
                  <a:gd name="connsiteY9" fmla="*/ 273050 h 3298825"/>
                  <a:gd name="connsiteX10" fmla="*/ 542925 w 2974975"/>
                  <a:gd name="connsiteY10" fmla="*/ 285750 h 3298825"/>
                  <a:gd name="connsiteX11" fmla="*/ 549275 w 2974975"/>
                  <a:gd name="connsiteY11" fmla="*/ 412750 h 3298825"/>
                  <a:gd name="connsiteX12" fmla="*/ 184150 w 2974975"/>
                  <a:gd name="connsiteY12" fmla="*/ 501650 h 3298825"/>
                  <a:gd name="connsiteX13" fmla="*/ 565150 w 2974975"/>
                  <a:gd name="connsiteY13" fmla="*/ 412750 h 3298825"/>
                  <a:gd name="connsiteX14" fmla="*/ 565150 w 2974975"/>
                  <a:gd name="connsiteY14" fmla="*/ 482600 h 3298825"/>
                  <a:gd name="connsiteX15" fmla="*/ 136525 w 2974975"/>
                  <a:gd name="connsiteY15" fmla="*/ 669925 h 3298825"/>
                  <a:gd name="connsiteX16" fmla="*/ 574675 w 2974975"/>
                  <a:gd name="connsiteY16" fmla="*/ 482600 h 3298825"/>
                  <a:gd name="connsiteX17" fmla="*/ 565150 w 2974975"/>
                  <a:gd name="connsiteY17" fmla="*/ 539750 h 3298825"/>
                  <a:gd name="connsiteX18" fmla="*/ 209550 w 2974975"/>
                  <a:gd name="connsiteY18" fmla="*/ 708025 h 3298825"/>
                  <a:gd name="connsiteX19" fmla="*/ 587375 w 2974975"/>
                  <a:gd name="connsiteY19" fmla="*/ 536575 h 3298825"/>
                  <a:gd name="connsiteX20" fmla="*/ 584200 w 2974975"/>
                  <a:gd name="connsiteY20" fmla="*/ 606425 h 3298825"/>
                  <a:gd name="connsiteX21" fmla="*/ 612775 w 2974975"/>
                  <a:gd name="connsiteY21" fmla="*/ 609600 h 3298825"/>
                  <a:gd name="connsiteX22" fmla="*/ 609600 w 2974975"/>
                  <a:gd name="connsiteY22" fmla="*/ 822325 h 3298825"/>
                  <a:gd name="connsiteX23" fmla="*/ 698500 w 2974975"/>
                  <a:gd name="connsiteY23" fmla="*/ 828675 h 3298825"/>
                  <a:gd name="connsiteX24" fmla="*/ 704850 w 2974975"/>
                  <a:gd name="connsiteY24" fmla="*/ 1044575 h 3298825"/>
                  <a:gd name="connsiteX25" fmla="*/ 142875 w 2974975"/>
                  <a:gd name="connsiteY25" fmla="*/ 1343025 h 3298825"/>
                  <a:gd name="connsiteX26" fmla="*/ 723900 w 2974975"/>
                  <a:gd name="connsiteY26" fmla="*/ 1047750 h 3298825"/>
                  <a:gd name="connsiteX27" fmla="*/ 723900 w 2974975"/>
                  <a:gd name="connsiteY27" fmla="*/ 1123950 h 3298825"/>
                  <a:gd name="connsiteX28" fmla="*/ 796925 w 2974975"/>
                  <a:gd name="connsiteY28" fmla="*/ 1130300 h 3298825"/>
                  <a:gd name="connsiteX29" fmla="*/ 784225 w 2974975"/>
                  <a:gd name="connsiteY29" fmla="*/ 1203325 h 3298825"/>
                  <a:gd name="connsiteX30" fmla="*/ 860425 w 2974975"/>
                  <a:gd name="connsiteY30" fmla="*/ 1203325 h 3298825"/>
                  <a:gd name="connsiteX31" fmla="*/ 857250 w 2974975"/>
                  <a:gd name="connsiteY31" fmla="*/ 1285875 h 3298825"/>
                  <a:gd name="connsiteX32" fmla="*/ 933450 w 2974975"/>
                  <a:gd name="connsiteY32" fmla="*/ 1289050 h 3298825"/>
                  <a:gd name="connsiteX33" fmla="*/ 933450 w 2974975"/>
                  <a:gd name="connsiteY33" fmla="*/ 1368425 h 3298825"/>
                  <a:gd name="connsiteX34" fmla="*/ 974725 w 2974975"/>
                  <a:gd name="connsiteY34" fmla="*/ 1374775 h 3298825"/>
                  <a:gd name="connsiteX35" fmla="*/ 968375 w 2974975"/>
                  <a:gd name="connsiteY35" fmla="*/ 1460500 h 3298825"/>
                  <a:gd name="connsiteX36" fmla="*/ 1082675 w 2974975"/>
                  <a:gd name="connsiteY36" fmla="*/ 1463675 h 3298825"/>
                  <a:gd name="connsiteX37" fmla="*/ 1076325 w 2974975"/>
                  <a:gd name="connsiteY37" fmla="*/ 1546225 h 3298825"/>
                  <a:gd name="connsiteX38" fmla="*/ 269875 w 2974975"/>
                  <a:gd name="connsiteY38" fmla="*/ 1819275 h 3298825"/>
                  <a:gd name="connsiteX39" fmla="*/ 1089025 w 2974975"/>
                  <a:gd name="connsiteY39" fmla="*/ 1546225 h 3298825"/>
                  <a:gd name="connsiteX40" fmla="*/ 1089025 w 2974975"/>
                  <a:gd name="connsiteY40" fmla="*/ 1727200 h 3298825"/>
                  <a:gd name="connsiteX41" fmla="*/ 1171575 w 2974975"/>
                  <a:gd name="connsiteY41" fmla="*/ 1724025 h 3298825"/>
                  <a:gd name="connsiteX42" fmla="*/ 1174750 w 2974975"/>
                  <a:gd name="connsiteY42" fmla="*/ 1816100 h 3298825"/>
                  <a:gd name="connsiteX43" fmla="*/ 1241425 w 2974975"/>
                  <a:gd name="connsiteY43" fmla="*/ 1819275 h 3298825"/>
                  <a:gd name="connsiteX44" fmla="*/ 1244600 w 2974975"/>
                  <a:gd name="connsiteY44" fmla="*/ 1905000 h 3298825"/>
                  <a:gd name="connsiteX45" fmla="*/ 1260475 w 2974975"/>
                  <a:gd name="connsiteY45" fmla="*/ 1901825 h 3298825"/>
                  <a:gd name="connsiteX46" fmla="*/ 1260475 w 2974975"/>
                  <a:gd name="connsiteY46" fmla="*/ 1993900 h 3298825"/>
                  <a:gd name="connsiteX47" fmla="*/ 1327150 w 2974975"/>
                  <a:gd name="connsiteY47" fmla="*/ 2003425 h 3298825"/>
                  <a:gd name="connsiteX48" fmla="*/ 1327150 w 2974975"/>
                  <a:gd name="connsiteY48" fmla="*/ 2092325 h 3298825"/>
                  <a:gd name="connsiteX49" fmla="*/ 1450975 w 2974975"/>
                  <a:gd name="connsiteY49" fmla="*/ 2092325 h 3298825"/>
                  <a:gd name="connsiteX50" fmla="*/ 1447800 w 2974975"/>
                  <a:gd name="connsiteY50" fmla="*/ 2184400 h 3298825"/>
                  <a:gd name="connsiteX51" fmla="*/ 1460500 w 2974975"/>
                  <a:gd name="connsiteY51" fmla="*/ 2184400 h 3298825"/>
                  <a:gd name="connsiteX52" fmla="*/ 1457325 w 2974975"/>
                  <a:gd name="connsiteY52" fmla="*/ 2282825 h 3298825"/>
                  <a:gd name="connsiteX53" fmla="*/ 1600200 w 2974975"/>
                  <a:gd name="connsiteY53" fmla="*/ 2289175 h 3298825"/>
                  <a:gd name="connsiteX54" fmla="*/ 1609725 w 2974975"/>
                  <a:gd name="connsiteY54" fmla="*/ 2387600 h 3298825"/>
                  <a:gd name="connsiteX55" fmla="*/ 1787525 w 2974975"/>
                  <a:gd name="connsiteY55" fmla="*/ 2393950 h 3298825"/>
                  <a:gd name="connsiteX56" fmla="*/ 1787525 w 2974975"/>
                  <a:gd name="connsiteY56" fmla="*/ 2511425 h 3298825"/>
                  <a:gd name="connsiteX57" fmla="*/ 2181225 w 2974975"/>
                  <a:gd name="connsiteY57" fmla="*/ 2511425 h 3298825"/>
                  <a:gd name="connsiteX58" fmla="*/ 2190750 w 2974975"/>
                  <a:gd name="connsiteY58" fmla="*/ 2670175 h 3298825"/>
                  <a:gd name="connsiteX59" fmla="*/ 2619375 w 2974975"/>
                  <a:gd name="connsiteY59" fmla="*/ 2670175 h 3298825"/>
                  <a:gd name="connsiteX60" fmla="*/ 2622550 w 2974975"/>
                  <a:gd name="connsiteY60" fmla="*/ 3292475 h 3298825"/>
                  <a:gd name="connsiteX61" fmla="*/ 2974975 w 2974975"/>
                  <a:gd name="connsiteY61" fmla="*/ 3298825 h 3298825"/>
                  <a:gd name="connsiteX0" fmla="*/ 425450 w 2974975"/>
                  <a:gd name="connsiteY0" fmla="*/ 0 h 3298825"/>
                  <a:gd name="connsiteX1" fmla="*/ 460375 w 2974975"/>
                  <a:gd name="connsiteY1" fmla="*/ 0 h 3298825"/>
                  <a:gd name="connsiteX2" fmla="*/ 463550 w 2974975"/>
                  <a:gd name="connsiteY2" fmla="*/ 69850 h 3298825"/>
                  <a:gd name="connsiteX3" fmla="*/ 463550 w 2974975"/>
                  <a:gd name="connsiteY3" fmla="*/ 69850 h 3298825"/>
                  <a:gd name="connsiteX4" fmla="*/ 0 w 2974975"/>
                  <a:gd name="connsiteY4" fmla="*/ 161925 h 3298825"/>
                  <a:gd name="connsiteX5" fmla="*/ 482600 w 2974975"/>
                  <a:gd name="connsiteY5" fmla="*/ 66675 h 3298825"/>
                  <a:gd name="connsiteX6" fmla="*/ 476250 w 2974975"/>
                  <a:gd name="connsiteY6" fmla="*/ 161925 h 3298825"/>
                  <a:gd name="connsiteX7" fmla="*/ 177800 w 2974975"/>
                  <a:gd name="connsiteY7" fmla="*/ 260350 h 3298825"/>
                  <a:gd name="connsiteX8" fmla="*/ 498475 w 2974975"/>
                  <a:gd name="connsiteY8" fmla="*/ 161925 h 3298825"/>
                  <a:gd name="connsiteX9" fmla="*/ 495300 w 2974975"/>
                  <a:gd name="connsiteY9" fmla="*/ 273050 h 3298825"/>
                  <a:gd name="connsiteX10" fmla="*/ 542925 w 2974975"/>
                  <a:gd name="connsiteY10" fmla="*/ 285750 h 3298825"/>
                  <a:gd name="connsiteX11" fmla="*/ 549275 w 2974975"/>
                  <a:gd name="connsiteY11" fmla="*/ 412750 h 3298825"/>
                  <a:gd name="connsiteX12" fmla="*/ 184150 w 2974975"/>
                  <a:gd name="connsiteY12" fmla="*/ 501650 h 3298825"/>
                  <a:gd name="connsiteX13" fmla="*/ 565150 w 2974975"/>
                  <a:gd name="connsiteY13" fmla="*/ 412750 h 3298825"/>
                  <a:gd name="connsiteX14" fmla="*/ 565150 w 2974975"/>
                  <a:gd name="connsiteY14" fmla="*/ 482600 h 3298825"/>
                  <a:gd name="connsiteX15" fmla="*/ 136525 w 2974975"/>
                  <a:gd name="connsiteY15" fmla="*/ 669925 h 3298825"/>
                  <a:gd name="connsiteX16" fmla="*/ 574675 w 2974975"/>
                  <a:gd name="connsiteY16" fmla="*/ 482600 h 3298825"/>
                  <a:gd name="connsiteX17" fmla="*/ 565150 w 2974975"/>
                  <a:gd name="connsiteY17" fmla="*/ 539750 h 3298825"/>
                  <a:gd name="connsiteX18" fmla="*/ 209550 w 2974975"/>
                  <a:gd name="connsiteY18" fmla="*/ 708025 h 3298825"/>
                  <a:gd name="connsiteX19" fmla="*/ 587375 w 2974975"/>
                  <a:gd name="connsiteY19" fmla="*/ 536575 h 3298825"/>
                  <a:gd name="connsiteX20" fmla="*/ 584200 w 2974975"/>
                  <a:gd name="connsiteY20" fmla="*/ 606425 h 3298825"/>
                  <a:gd name="connsiteX21" fmla="*/ 612775 w 2974975"/>
                  <a:gd name="connsiteY21" fmla="*/ 609600 h 3298825"/>
                  <a:gd name="connsiteX22" fmla="*/ 609600 w 2974975"/>
                  <a:gd name="connsiteY22" fmla="*/ 822325 h 3298825"/>
                  <a:gd name="connsiteX23" fmla="*/ 698500 w 2974975"/>
                  <a:gd name="connsiteY23" fmla="*/ 828675 h 3298825"/>
                  <a:gd name="connsiteX24" fmla="*/ 704850 w 2974975"/>
                  <a:gd name="connsiteY24" fmla="*/ 1044575 h 3298825"/>
                  <a:gd name="connsiteX25" fmla="*/ 142875 w 2974975"/>
                  <a:gd name="connsiteY25" fmla="*/ 1343025 h 3298825"/>
                  <a:gd name="connsiteX26" fmla="*/ 723900 w 2974975"/>
                  <a:gd name="connsiteY26" fmla="*/ 1047750 h 3298825"/>
                  <a:gd name="connsiteX27" fmla="*/ 723900 w 2974975"/>
                  <a:gd name="connsiteY27" fmla="*/ 1123950 h 3298825"/>
                  <a:gd name="connsiteX28" fmla="*/ 796925 w 2974975"/>
                  <a:gd name="connsiteY28" fmla="*/ 1130300 h 3298825"/>
                  <a:gd name="connsiteX29" fmla="*/ 784225 w 2974975"/>
                  <a:gd name="connsiteY29" fmla="*/ 1203325 h 3298825"/>
                  <a:gd name="connsiteX30" fmla="*/ 860425 w 2974975"/>
                  <a:gd name="connsiteY30" fmla="*/ 1203325 h 3298825"/>
                  <a:gd name="connsiteX31" fmla="*/ 857250 w 2974975"/>
                  <a:gd name="connsiteY31" fmla="*/ 1285875 h 3298825"/>
                  <a:gd name="connsiteX32" fmla="*/ 933450 w 2974975"/>
                  <a:gd name="connsiteY32" fmla="*/ 1289050 h 3298825"/>
                  <a:gd name="connsiteX33" fmla="*/ 933450 w 2974975"/>
                  <a:gd name="connsiteY33" fmla="*/ 1368425 h 3298825"/>
                  <a:gd name="connsiteX34" fmla="*/ 974725 w 2974975"/>
                  <a:gd name="connsiteY34" fmla="*/ 1374775 h 3298825"/>
                  <a:gd name="connsiteX35" fmla="*/ 968375 w 2974975"/>
                  <a:gd name="connsiteY35" fmla="*/ 1460500 h 3298825"/>
                  <a:gd name="connsiteX36" fmla="*/ 1082675 w 2974975"/>
                  <a:gd name="connsiteY36" fmla="*/ 1463675 h 3298825"/>
                  <a:gd name="connsiteX37" fmla="*/ 1076325 w 2974975"/>
                  <a:gd name="connsiteY37" fmla="*/ 1546225 h 3298825"/>
                  <a:gd name="connsiteX38" fmla="*/ 1089025 w 2974975"/>
                  <a:gd name="connsiteY38" fmla="*/ 1546225 h 3298825"/>
                  <a:gd name="connsiteX39" fmla="*/ 1089025 w 2974975"/>
                  <a:gd name="connsiteY39" fmla="*/ 1727200 h 3298825"/>
                  <a:gd name="connsiteX40" fmla="*/ 1171575 w 2974975"/>
                  <a:gd name="connsiteY40" fmla="*/ 1724025 h 3298825"/>
                  <a:gd name="connsiteX41" fmla="*/ 1174750 w 2974975"/>
                  <a:gd name="connsiteY41" fmla="*/ 1816100 h 3298825"/>
                  <a:gd name="connsiteX42" fmla="*/ 1241425 w 2974975"/>
                  <a:gd name="connsiteY42" fmla="*/ 1819275 h 3298825"/>
                  <a:gd name="connsiteX43" fmla="*/ 1244600 w 2974975"/>
                  <a:gd name="connsiteY43" fmla="*/ 1905000 h 3298825"/>
                  <a:gd name="connsiteX44" fmla="*/ 1260475 w 2974975"/>
                  <a:gd name="connsiteY44" fmla="*/ 1901825 h 3298825"/>
                  <a:gd name="connsiteX45" fmla="*/ 1260475 w 2974975"/>
                  <a:gd name="connsiteY45" fmla="*/ 1993900 h 3298825"/>
                  <a:gd name="connsiteX46" fmla="*/ 1327150 w 2974975"/>
                  <a:gd name="connsiteY46" fmla="*/ 2003425 h 3298825"/>
                  <a:gd name="connsiteX47" fmla="*/ 1327150 w 2974975"/>
                  <a:gd name="connsiteY47" fmla="*/ 2092325 h 3298825"/>
                  <a:gd name="connsiteX48" fmla="*/ 1450975 w 2974975"/>
                  <a:gd name="connsiteY48" fmla="*/ 2092325 h 3298825"/>
                  <a:gd name="connsiteX49" fmla="*/ 1447800 w 2974975"/>
                  <a:gd name="connsiteY49" fmla="*/ 2184400 h 3298825"/>
                  <a:gd name="connsiteX50" fmla="*/ 1460500 w 2974975"/>
                  <a:gd name="connsiteY50" fmla="*/ 2184400 h 3298825"/>
                  <a:gd name="connsiteX51" fmla="*/ 1457325 w 2974975"/>
                  <a:gd name="connsiteY51" fmla="*/ 2282825 h 3298825"/>
                  <a:gd name="connsiteX52" fmla="*/ 1600200 w 2974975"/>
                  <a:gd name="connsiteY52" fmla="*/ 2289175 h 3298825"/>
                  <a:gd name="connsiteX53" fmla="*/ 1609725 w 2974975"/>
                  <a:gd name="connsiteY53" fmla="*/ 2387600 h 3298825"/>
                  <a:gd name="connsiteX54" fmla="*/ 1787525 w 2974975"/>
                  <a:gd name="connsiteY54" fmla="*/ 2393950 h 3298825"/>
                  <a:gd name="connsiteX55" fmla="*/ 1787525 w 2974975"/>
                  <a:gd name="connsiteY55" fmla="*/ 2511425 h 3298825"/>
                  <a:gd name="connsiteX56" fmla="*/ 2181225 w 2974975"/>
                  <a:gd name="connsiteY56" fmla="*/ 2511425 h 3298825"/>
                  <a:gd name="connsiteX57" fmla="*/ 2190750 w 2974975"/>
                  <a:gd name="connsiteY57" fmla="*/ 2670175 h 3298825"/>
                  <a:gd name="connsiteX58" fmla="*/ 2619375 w 2974975"/>
                  <a:gd name="connsiteY58" fmla="*/ 2670175 h 3298825"/>
                  <a:gd name="connsiteX59" fmla="*/ 2622550 w 2974975"/>
                  <a:gd name="connsiteY59" fmla="*/ 3292475 h 3298825"/>
                  <a:gd name="connsiteX60" fmla="*/ 2974975 w 2974975"/>
                  <a:gd name="connsiteY60" fmla="*/ 3298825 h 3298825"/>
                  <a:gd name="connsiteX0" fmla="*/ 425450 w 2974975"/>
                  <a:gd name="connsiteY0" fmla="*/ 0 h 3298825"/>
                  <a:gd name="connsiteX1" fmla="*/ 460375 w 2974975"/>
                  <a:gd name="connsiteY1" fmla="*/ 0 h 3298825"/>
                  <a:gd name="connsiteX2" fmla="*/ 463550 w 2974975"/>
                  <a:gd name="connsiteY2" fmla="*/ 69850 h 3298825"/>
                  <a:gd name="connsiteX3" fmla="*/ 463550 w 2974975"/>
                  <a:gd name="connsiteY3" fmla="*/ 69850 h 3298825"/>
                  <a:gd name="connsiteX4" fmla="*/ 0 w 2974975"/>
                  <a:gd name="connsiteY4" fmla="*/ 161925 h 3298825"/>
                  <a:gd name="connsiteX5" fmla="*/ 482600 w 2974975"/>
                  <a:gd name="connsiteY5" fmla="*/ 66675 h 3298825"/>
                  <a:gd name="connsiteX6" fmla="*/ 476250 w 2974975"/>
                  <a:gd name="connsiteY6" fmla="*/ 161925 h 3298825"/>
                  <a:gd name="connsiteX7" fmla="*/ 177800 w 2974975"/>
                  <a:gd name="connsiteY7" fmla="*/ 260350 h 3298825"/>
                  <a:gd name="connsiteX8" fmla="*/ 498475 w 2974975"/>
                  <a:gd name="connsiteY8" fmla="*/ 161925 h 3298825"/>
                  <a:gd name="connsiteX9" fmla="*/ 495300 w 2974975"/>
                  <a:gd name="connsiteY9" fmla="*/ 273050 h 3298825"/>
                  <a:gd name="connsiteX10" fmla="*/ 542925 w 2974975"/>
                  <a:gd name="connsiteY10" fmla="*/ 285750 h 3298825"/>
                  <a:gd name="connsiteX11" fmla="*/ 549275 w 2974975"/>
                  <a:gd name="connsiteY11" fmla="*/ 412750 h 3298825"/>
                  <a:gd name="connsiteX12" fmla="*/ 184150 w 2974975"/>
                  <a:gd name="connsiteY12" fmla="*/ 501650 h 3298825"/>
                  <a:gd name="connsiteX13" fmla="*/ 565150 w 2974975"/>
                  <a:gd name="connsiteY13" fmla="*/ 412750 h 3298825"/>
                  <a:gd name="connsiteX14" fmla="*/ 565150 w 2974975"/>
                  <a:gd name="connsiteY14" fmla="*/ 482600 h 3298825"/>
                  <a:gd name="connsiteX15" fmla="*/ 136525 w 2974975"/>
                  <a:gd name="connsiteY15" fmla="*/ 669925 h 3298825"/>
                  <a:gd name="connsiteX16" fmla="*/ 574675 w 2974975"/>
                  <a:gd name="connsiteY16" fmla="*/ 482600 h 3298825"/>
                  <a:gd name="connsiteX17" fmla="*/ 565150 w 2974975"/>
                  <a:gd name="connsiteY17" fmla="*/ 539750 h 3298825"/>
                  <a:gd name="connsiteX18" fmla="*/ 209550 w 2974975"/>
                  <a:gd name="connsiteY18" fmla="*/ 708025 h 3298825"/>
                  <a:gd name="connsiteX19" fmla="*/ 587375 w 2974975"/>
                  <a:gd name="connsiteY19" fmla="*/ 536575 h 3298825"/>
                  <a:gd name="connsiteX20" fmla="*/ 584200 w 2974975"/>
                  <a:gd name="connsiteY20" fmla="*/ 606425 h 3298825"/>
                  <a:gd name="connsiteX21" fmla="*/ 612775 w 2974975"/>
                  <a:gd name="connsiteY21" fmla="*/ 609600 h 3298825"/>
                  <a:gd name="connsiteX22" fmla="*/ 609600 w 2974975"/>
                  <a:gd name="connsiteY22" fmla="*/ 822325 h 3298825"/>
                  <a:gd name="connsiteX23" fmla="*/ 698500 w 2974975"/>
                  <a:gd name="connsiteY23" fmla="*/ 828675 h 3298825"/>
                  <a:gd name="connsiteX24" fmla="*/ 704850 w 2974975"/>
                  <a:gd name="connsiteY24" fmla="*/ 1044575 h 3298825"/>
                  <a:gd name="connsiteX25" fmla="*/ 723900 w 2974975"/>
                  <a:gd name="connsiteY25" fmla="*/ 1047750 h 3298825"/>
                  <a:gd name="connsiteX26" fmla="*/ 723900 w 2974975"/>
                  <a:gd name="connsiteY26" fmla="*/ 1123950 h 3298825"/>
                  <a:gd name="connsiteX27" fmla="*/ 796925 w 2974975"/>
                  <a:gd name="connsiteY27" fmla="*/ 1130300 h 3298825"/>
                  <a:gd name="connsiteX28" fmla="*/ 784225 w 2974975"/>
                  <a:gd name="connsiteY28" fmla="*/ 1203325 h 3298825"/>
                  <a:gd name="connsiteX29" fmla="*/ 860425 w 2974975"/>
                  <a:gd name="connsiteY29" fmla="*/ 1203325 h 3298825"/>
                  <a:gd name="connsiteX30" fmla="*/ 857250 w 2974975"/>
                  <a:gd name="connsiteY30" fmla="*/ 1285875 h 3298825"/>
                  <a:gd name="connsiteX31" fmla="*/ 933450 w 2974975"/>
                  <a:gd name="connsiteY31" fmla="*/ 1289050 h 3298825"/>
                  <a:gd name="connsiteX32" fmla="*/ 933450 w 2974975"/>
                  <a:gd name="connsiteY32" fmla="*/ 1368425 h 3298825"/>
                  <a:gd name="connsiteX33" fmla="*/ 974725 w 2974975"/>
                  <a:gd name="connsiteY33" fmla="*/ 1374775 h 3298825"/>
                  <a:gd name="connsiteX34" fmla="*/ 968375 w 2974975"/>
                  <a:gd name="connsiteY34" fmla="*/ 1460500 h 3298825"/>
                  <a:gd name="connsiteX35" fmla="*/ 1082675 w 2974975"/>
                  <a:gd name="connsiteY35" fmla="*/ 1463675 h 3298825"/>
                  <a:gd name="connsiteX36" fmla="*/ 1076325 w 2974975"/>
                  <a:gd name="connsiteY36" fmla="*/ 1546225 h 3298825"/>
                  <a:gd name="connsiteX37" fmla="*/ 1089025 w 2974975"/>
                  <a:gd name="connsiteY37" fmla="*/ 1546225 h 3298825"/>
                  <a:gd name="connsiteX38" fmla="*/ 1089025 w 2974975"/>
                  <a:gd name="connsiteY38" fmla="*/ 1727200 h 3298825"/>
                  <a:gd name="connsiteX39" fmla="*/ 1171575 w 2974975"/>
                  <a:gd name="connsiteY39" fmla="*/ 1724025 h 3298825"/>
                  <a:gd name="connsiteX40" fmla="*/ 1174750 w 2974975"/>
                  <a:gd name="connsiteY40" fmla="*/ 1816100 h 3298825"/>
                  <a:gd name="connsiteX41" fmla="*/ 1241425 w 2974975"/>
                  <a:gd name="connsiteY41" fmla="*/ 1819275 h 3298825"/>
                  <a:gd name="connsiteX42" fmla="*/ 1244600 w 2974975"/>
                  <a:gd name="connsiteY42" fmla="*/ 1905000 h 3298825"/>
                  <a:gd name="connsiteX43" fmla="*/ 1260475 w 2974975"/>
                  <a:gd name="connsiteY43" fmla="*/ 1901825 h 3298825"/>
                  <a:gd name="connsiteX44" fmla="*/ 1260475 w 2974975"/>
                  <a:gd name="connsiteY44" fmla="*/ 1993900 h 3298825"/>
                  <a:gd name="connsiteX45" fmla="*/ 1327150 w 2974975"/>
                  <a:gd name="connsiteY45" fmla="*/ 2003425 h 3298825"/>
                  <a:gd name="connsiteX46" fmla="*/ 1327150 w 2974975"/>
                  <a:gd name="connsiteY46" fmla="*/ 2092325 h 3298825"/>
                  <a:gd name="connsiteX47" fmla="*/ 1450975 w 2974975"/>
                  <a:gd name="connsiteY47" fmla="*/ 2092325 h 3298825"/>
                  <a:gd name="connsiteX48" fmla="*/ 1447800 w 2974975"/>
                  <a:gd name="connsiteY48" fmla="*/ 2184400 h 3298825"/>
                  <a:gd name="connsiteX49" fmla="*/ 1460500 w 2974975"/>
                  <a:gd name="connsiteY49" fmla="*/ 2184400 h 3298825"/>
                  <a:gd name="connsiteX50" fmla="*/ 1457325 w 2974975"/>
                  <a:gd name="connsiteY50" fmla="*/ 2282825 h 3298825"/>
                  <a:gd name="connsiteX51" fmla="*/ 1600200 w 2974975"/>
                  <a:gd name="connsiteY51" fmla="*/ 2289175 h 3298825"/>
                  <a:gd name="connsiteX52" fmla="*/ 1609725 w 2974975"/>
                  <a:gd name="connsiteY52" fmla="*/ 2387600 h 3298825"/>
                  <a:gd name="connsiteX53" fmla="*/ 1787525 w 2974975"/>
                  <a:gd name="connsiteY53" fmla="*/ 2393950 h 3298825"/>
                  <a:gd name="connsiteX54" fmla="*/ 1787525 w 2974975"/>
                  <a:gd name="connsiteY54" fmla="*/ 2511425 h 3298825"/>
                  <a:gd name="connsiteX55" fmla="*/ 2181225 w 2974975"/>
                  <a:gd name="connsiteY55" fmla="*/ 2511425 h 3298825"/>
                  <a:gd name="connsiteX56" fmla="*/ 2190750 w 2974975"/>
                  <a:gd name="connsiteY56" fmla="*/ 2670175 h 3298825"/>
                  <a:gd name="connsiteX57" fmla="*/ 2619375 w 2974975"/>
                  <a:gd name="connsiteY57" fmla="*/ 2670175 h 3298825"/>
                  <a:gd name="connsiteX58" fmla="*/ 2622550 w 2974975"/>
                  <a:gd name="connsiteY58" fmla="*/ 3292475 h 3298825"/>
                  <a:gd name="connsiteX59" fmla="*/ 2974975 w 2974975"/>
                  <a:gd name="connsiteY59" fmla="*/ 3298825 h 3298825"/>
                  <a:gd name="connsiteX0" fmla="*/ 425450 w 2974975"/>
                  <a:gd name="connsiteY0" fmla="*/ 0 h 3298825"/>
                  <a:gd name="connsiteX1" fmla="*/ 460375 w 2974975"/>
                  <a:gd name="connsiteY1" fmla="*/ 0 h 3298825"/>
                  <a:gd name="connsiteX2" fmla="*/ 463550 w 2974975"/>
                  <a:gd name="connsiteY2" fmla="*/ 69850 h 3298825"/>
                  <a:gd name="connsiteX3" fmla="*/ 463550 w 2974975"/>
                  <a:gd name="connsiteY3" fmla="*/ 69850 h 3298825"/>
                  <a:gd name="connsiteX4" fmla="*/ 0 w 2974975"/>
                  <a:gd name="connsiteY4" fmla="*/ 161925 h 3298825"/>
                  <a:gd name="connsiteX5" fmla="*/ 482600 w 2974975"/>
                  <a:gd name="connsiteY5" fmla="*/ 66675 h 3298825"/>
                  <a:gd name="connsiteX6" fmla="*/ 476250 w 2974975"/>
                  <a:gd name="connsiteY6" fmla="*/ 161925 h 3298825"/>
                  <a:gd name="connsiteX7" fmla="*/ 177800 w 2974975"/>
                  <a:gd name="connsiteY7" fmla="*/ 260350 h 3298825"/>
                  <a:gd name="connsiteX8" fmla="*/ 498475 w 2974975"/>
                  <a:gd name="connsiteY8" fmla="*/ 161925 h 3298825"/>
                  <a:gd name="connsiteX9" fmla="*/ 495300 w 2974975"/>
                  <a:gd name="connsiteY9" fmla="*/ 273050 h 3298825"/>
                  <a:gd name="connsiteX10" fmla="*/ 542925 w 2974975"/>
                  <a:gd name="connsiteY10" fmla="*/ 285750 h 3298825"/>
                  <a:gd name="connsiteX11" fmla="*/ 549275 w 2974975"/>
                  <a:gd name="connsiteY11" fmla="*/ 412750 h 3298825"/>
                  <a:gd name="connsiteX12" fmla="*/ 184150 w 2974975"/>
                  <a:gd name="connsiteY12" fmla="*/ 501650 h 3298825"/>
                  <a:gd name="connsiteX13" fmla="*/ 565150 w 2974975"/>
                  <a:gd name="connsiteY13" fmla="*/ 412750 h 3298825"/>
                  <a:gd name="connsiteX14" fmla="*/ 565150 w 2974975"/>
                  <a:gd name="connsiteY14" fmla="*/ 482600 h 3298825"/>
                  <a:gd name="connsiteX15" fmla="*/ 136525 w 2974975"/>
                  <a:gd name="connsiteY15" fmla="*/ 669925 h 3298825"/>
                  <a:gd name="connsiteX16" fmla="*/ 574675 w 2974975"/>
                  <a:gd name="connsiteY16" fmla="*/ 482600 h 3298825"/>
                  <a:gd name="connsiteX17" fmla="*/ 565150 w 2974975"/>
                  <a:gd name="connsiteY17" fmla="*/ 539750 h 3298825"/>
                  <a:gd name="connsiteX18" fmla="*/ 587375 w 2974975"/>
                  <a:gd name="connsiteY18" fmla="*/ 536575 h 3298825"/>
                  <a:gd name="connsiteX19" fmla="*/ 584200 w 2974975"/>
                  <a:gd name="connsiteY19" fmla="*/ 606425 h 3298825"/>
                  <a:gd name="connsiteX20" fmla="*/ 612775 w 2974975"/>
                  <a:gd name="connsiteY20" fmla="*/ 609600 h 3298825"/>
                  <a:gd name="connsiteX21" fmla="*/ 609600 w 2974975"/>
                  <a:gd name="connsiteY21" fmla="*/ 822325 h 3298825"/>
                  <a:gd name="connsiteX22" fmla="*/ 698500 w 2974975"/>
                  <a:gd name="connsiteY22" fmla="*/ 828675 h 3298825"/>
                  <a:gd name="connsiteX23" fmla="*/ 704850 w 2974975"/>
                  <a:gd name="connsiteY23" fmla="*/ 1044575 h 3298825"/>
                  <a:gd name="connsiteX24" fmla="*/ 723900 w 2974975"/>
                  <a:gd name="connsiteY24" fmla="*/ 1047750 h 3298825"/>
                  <a:gd name="connsiteX25" fmla="*/ 723900 w 2974975"/>
                  <a:gd name="connsiteY25" fmla="*/ 1123950 h 3298825"/>
                  <a:gd name="connsiteX26" fmla="*/ 796925 w 2974975"/>
                  <a:gd name="connsiteY26" fmla="*/ 1130300 h 3298825"/>
                  <a:gd name="connsiteX27" fmla="*/ 784225 w 2974975"/>
                  <a:gd name="connsiteY27" fmla="*/ 1203325 h 3298825"/>
                  <a:gd name="connsiteX28" fmla="*/ 860425 w 2974975"/>
                  <a:gd name="connsiteY28" fmla="*/ 1203325 h 3298825"/>
                  <a:gd name="connsiteX29" fmla="*/ 857250 w 2974975"/>
                  <a:gd name="connsiteY29" fmla="*/ 1285875 h 3298825"/>
                  <a:gd name="connsiteX30" fmla="*/ 933450 w 2974975"/>
                  <a:gd name="connsiteY30" fmla="*/ 1289050 h 3298825"/>
                  <a:gd name="connsiteX31" fmla="*/ 933450 w 2974975"/>
                  <a:gd name="connsiteY31" fmla="*/ 1368425 h 3298825"/>
                  <a:gd name="connsiteX32" fmla="*/ 974725 w 2974975"/>
                  <a:gd name="connsiteY32" fmla="*/ 1374775 h 3298825"/>
                  <a:gd name="connsiteX33" fmla="*/ 968375 w 2974975"/>
                  <a:gd name="connsiteY33" fmla="*/ 1460500 h 3298825"/>
                  <a:gd name="connsiteX34" fmla="*/ 1082675 w 2974975"/>
                  <a:gd name="connsiteY34" fmla="*/ 1463675 h 3298825"/>
                  <a:gd name="connsiteX35" fmla="*/ 1076325 w 2974975"/>
                  <a:gd name="connsiteY35" fmla="*/ 1546225 h 3298825"/>
                  <a:gd name="connsiteX36" fmla="*/ 1089025 w 2974975"/>
                  <a:gd name="connsiteY36" fmla="*/ 1546225 h 3298825"/>
                  <a:gd name="connsiteX37" fmla="*/ 1089025 w 2974975"/>
                  <a:gd name="connsiteY37" fmla="*/ 1727200 h 3298825"/>
                  <a:gd name="connsiteX38" fmla="*/ 1171575 w 2974975"/>
                  <a:gd name="connsiteY38" fmla="*/ 1724025 h 3298825"/>
                  <a:gd name="connsiteX39" fmla="*/ 1174750 w 2974975"/>
                  <a:gd name="connsiteY39" fmla="*/ 1816100 h 3298825"/>
                  <a:gd name="connsiteX40" fmla="*/ 1241425 w 2974975"/>
                  <a:gd name="connsiteY40" fmla="*/ 1819275 h 3298825"/>
                  <a:gd name="connsiteX41" fmla="*/ 1244600 w 2974975"/>
                  <a:gd name="connsiteY41" fmla="*/ 1905000 h 3298825"/>
                  <a:gd name="connsiteX42" fmla="*/ 1260475 w 2974975"/>
                  <a:gd name="connsiteY42" fmla="*/ 1901825 h 3298825"/>
                  <a:gd name="connsiteX43" fmla="*/ 1260475 w 2974975"/>
                  <a:gd name="connsiteY43" fmla="*/ 1993900 h 3298825"/>
                  <a:gd name="connsiteX44" fmla="*/ 1327150 w 2974975"/>
                  <a:gd name="connsiteY44" fmla="*/ 2003425 h 3298825"/>
                  <a:gd name="connsiteX45" fmla="*/ 1327150 w 2974975"/>
                  <a:gd name="connsiteY45" fmla="*/ 2092325 h 3298825"/>
                  <a:gd name="connsiteX46" fmla="*/ 1450975 w 2974975"/>
                  <a:gd name="connsiteY46" fmla="*/ 2092325 h 3298825"/>
                  <a:gd name="connsiteX47" fmla="*/ 1447800 w 2974975"/>
                  <a:gd name="connsiteY47" fmla="*/ 2184400 h 3298825"/>
                  <a:gd name="connsiteX48" fmla="*/ 1460500 w 2974975"/>
                  <a:gd name="connsiteY48" fmla="*/ 2184400 h 3298825"/>
                  <a:gd name="connsiteX49" fmla="*/ 1457325 w 2974975"/>
                  <a:gd name="connsiteY49" fmla="*/ 2282825 h 3298825"/>
                  <a:gd name="connsiteX50" fmla="*/ 1600200 w 2974975"/>
                  <a:gd name="connsiteY50" fmla="*/ 2289175 h 3298825"/>
                  <a:gd name="connsiteX51" fmla="*/ 1609725 w 2974975"/>
                  <a:gd name="connsiteY51" fmla="*/ 2387600 h 3298825"/>
                  <a:gd name="connsiteX52" fmla="*/ 1787525 w 2974975"/>
                  <a:gd name="connsiteY52" fmla="*/ 2393950 h 3298825"/>
                  <a:gd name="connsiteX53" fmla="*/ 1787525 w 2974975"/>
                  <a:gd name="connsiteY53" fmla="*/ 2511425 h 3298825"/>
                  <a:gd name="connsiteX54" fmla="*/ 2181225 w 2974975"/>
                  <a:gd name="connsiteY54" fmla="*/ 2511425 h 3298825"/>
                  <a:gd name="connsiteX55" fmla="*/ 2190750 w 2974975"/>
                  <a:gd name="connsiteY55" fmla="*/ 2670175 h 3298825"/>
                  <a:gd name="connsiteX56" fmla="*/ 2619375 w 2974975"/>
                  <a:gd name="connsiteY56" fmla="*/ 2670175 h 3298825"/>
                  <a:gd name="connsiteX57" fmla="*/ 2622550 w 2974975"/>
                  <a:gd name="connsiteY57" fmla="*/ 3292475 h 3298825"/>
                  <a:gd name="connsiteX58" fmla="*/ 2974975 w 2974975"/>
                  <a:gd name="connsiteY58" fmla="*/ 3298825 h 3298825"/>
                  <a:gd name="connsiteX0" fmla="*/ 425450 w 2974975"/>
                  <a:gd name="connsiteY0" fmla="*/ 0 h 3298825"/>
                  <a:gd name="connsiteX1" fmla="*/ 460375 w 2974975"/>
                  <a:gd name="connsiteY1" fmla="*/ 0 h 3298825"/>
                  <a:gd name="connsiteX2" fmla="*/ 463550 w 2974975"/>
                  <a:gd name="connsiteY2" fmla="*/ 69850 h 3298825"/>
                  <a:gd name="connsiteX3" fmla="*/ 463550 w 2974975"/>
                  <a:gd name="connsiteY3" fmla="*/ 69850 h 3298825"/>
                  <a:gd name="connsiteX4" fmla="*/ 0 w 2974975"/>
                  <a:gd name="connsiteY4" fmla="*/ 161925 h 3298825"/>
                  <a:gd name="connsiteX5" fmla="*/ 482600 w 2974975"/>
                  <a:gd name="connsiteY5" fmla="*/ 66675 h 3298825"/>
                  <a:gd name="connsiteX6" fmla="*/ 476250 w 2974975"/>
                  <a:gd name="connsiteY6" fmla="*/ 161925 h 3298825"/>
                  <a:gd name="connsiteX7" fmla="*/ 177800 w 2974975"/>
                  <a:gd name="connsiteY7" fmla="*/ 260350 h 3298825"/>
                  <a:gd name="connsiteX8" fmla="*/ 498475 w 2974975"/>
                  <a:gd name="connsiteY8" fmla="*/ 161925 h 3298825"/>
                  <a:gd name="connsiteX9" fmla="*/ 495300 w 2974975"/>
                  <a:gd name="connsiteY9" fmla="*/ 273050 h 3298825"/>
                  <a:gd name="connsiteX10" fmla="*/ 542925 w 2974975"/>
                  <a:gd name="connsiteY10" fmla="*/ 285750 h 3298825"/>
                  <a:gd name="connsiteX11" fmla="*/ 549275 w 2974975"/>
                  <a:gd name="connsiteY11" fmla="*/ 412750 h 3298825"/>
                  <a:gd name="connsiteX12" fmla="*/ 184150 w 2974975"/>
                  <a:gd name="connsiteY12" fmla="*/ 501650 h 3298825"/>
                  <a:gd name="connsiteX13" fmla="*/ 565150 w 2974975"/>
                  <a:gd name="connsiteY13" fmla="*/ 412750 h 3298825"/>
                  <a:gd name="connsiteX14" fmla="*/ 565150 w 2974975"/>
                  <a:gd name="connsiteY14" fmla="*/ 482600 h 3298825"/>
                  <a:gd name="connsiteX15" fmla="*/ 574675 w 2974975"/>
                  <a:gd name="connsiteY15" fmla="*/ 482600 h 3298825"/>
                  <a:gd name="connsiteX16" fmla="*/ 565150 w 2974975"/>
                  <a:gd name="connsiteY16" fmla="*/ 539750 h 3298825"/>
                  <a:gd name="connsiteX17" fmla="*/ 587375 w 2974975"/>
                  <a:gd name="connsiteY17" fmla="*/ 536575 h 3298825"/>
                  <a:gd name="connsiteX18" fmla="*/ 584200 w 2974975"/>
                  <a:gd name="connsiteY18" fmla="*/ 606425 h 3298825"/>
                  <a:gd name="connsiteX19" fmla="*/ 612775 w 2974975"/>
                  <a:gd name="connsiteY19" fmla="*/ 609600 h 3298825"/>
                  <a:gd name="connsiteX20" fmla="*/ 609600 w 2974975"/>
                  <a:gd name="connsiteY20" fmla="*/ 822325 h 3298825"/>
                  <a:gd name="connsiteX21" fmla="*/ 698500 w 2974975"/>
                  <a:gd name="connsiteY21" fmla="*/ 828675 h 3298825"/>
                  <a:gd name="connsiteX22" fmla="*/ 704850 w 2974975"/>
                  <a:gd name="connsiteY22" fmla="*/ 1044575 h 3298825"/>
                  <a:gd name="connsiteX23" fmla="*/ 723900 w 2974975"/>
                  <a:gd name="connsiteY23" fmla="*/ 1047750 h 3298825"/>
                  <a:gd name="connsiteX24" fmla="*/ 723900 w 2974975"/>
                  <a:gd name="connsiteY24" fmla="*/ 1123950 h 3298825"/>
                  <a:gd name="connsiteX25" fmla="*/ 796925 w 2974975"/>
                  <a:gd name="connsiteY25" fmla="*/ 1130300 h 3298825"/>
                  <a:gd name="connsiteX26" fmla="*/ 784225 w 2974975"/>
                  <a:gd name="connsiteY26" fmla="*/ 1203325 h 3298825"/>
                  <a:gd name="connsiteX27" fmla="*/ 860425 w 2974975"/>
                  <a:gd name="connsiteY27" fmla="*/ 1203325 h 3298825"/>
                  <a:gd name="connsiteX28" fmla="*/ 857250 w 2974975"/>
                  <a:gd name="connsiteY28" fmla="*/ 1285875 h 3298825"/>
                  <a:gd name="connsiteX29" fmla="*/ 933450 w 2974975"/>
                  <a:gd name="connsiteY29" fmla="*/ 1289050 h 3298825"/>
                  <a:gd name="connsiteX30" fmla="*/ 933450 w 2974975"/>
                  <a:gd name="connsiteY30" fmla="*/ 1368425 h 3298825"/>
                  <a:gd name="connsiteX31" fmla="*/ 974725 w 2974975"/>
                  <a:gd name="connsiteY31" fmla="*/ 1374775 h 3298825"/>
                  <a:gd name="connsiteX32" fmla="*/ 968375 w 2974975"/>
                  <a:gd name="connsiteY32" fmla="*/ 1460500 h 3298825"/>
                  <a:gd name="connsiteX33" fmla="*/ 1082675 w 2974975"/>
                  <a:gd name="connsiteY33" fmla="*/ 1463675 h 3298825"/>
                  <a:gd name="connsiteX34" fmla="*/ 1076325 w 2974975"/>
                  <a:gd name="connsiteY34" fmla="*/ 1546225 h 3298825"/>
                  <a:gd name="connsiteX35" fmla="*/ 1089025 w 2974975"/>
                  <a:gd name="connsiteY35" fmla="*/ 1546225 h 3298825"/>
                  <a:gd name="connsiteX36" fmla="*/ 1089025 w 2974975"/>
                  <a:gd name="connsiteY36" fmla="*/ 1727200 h 3298825"/>
                  <a:gd name="connsiteX37" fmla="*/ 1171575 w 2974975"/>
                  <a:gd name="connsiteY37" fmla="*/ 1724025 h 3298825"/>
                  <a:gd name="connsiteX38" fmla="*/ 1174750 w 2974975"/>
                  <a:gd name="connsiteY38" fmla="*/ 1816100 h 3298825"/>
                  <a:gd name="connsiteX39" fmla="*/ 1241425 w 2974975"/>
                  <a:gd name="connsiteY39" fmla="*/ 1819275 h 3298825"/>
                  <a:gd name="connsiteX40" fmla="*/ 1244600 w 2974975"/>
                  <a:gd name="connsiteY40" fmla="*/ 1905000 h 3298825"/>
                  <a:gd name="connsiteX41" fmla="*/ 1260475 w 2974975"/>
                  <a:gd name="connsiteY41" fmla="*/ 1901825 h 3298825"/>
                  <a:gd name="connsiteX42" fmla="*/ 1260475 w 2974975"/>
                  <a:gd name="connsiteY42" fmla="*/ 1993900 h 3298825"/>
                  <a:gd name="connsiteX43" fmla="*/ 1327150 w 2974975"/>
                  <a:gd name="connsiteY43" fmla="*/ 2003425 h 3298825"/>
                  <a:gd name="connsiteX44" fmla="*/ 1327150 w 2974975"/>
                  <a:gd name="connsiteY44" fmla="*/ 2092325 h 3298825"/>
                  <a:gd name="connsiteX45" fmla="*/ 1450975 w 2974975"/>
                  <a:gd name="connsiteY45" fmla="*/ 2092325 h 3298825"/>
                  <a:gd name="connsiteX46" fmla="*/ 1447800 w 2974975"/>
                  <a:gd name="connsiteY46" fmla="*/ 2184400 h 3298825"/>
                  <a:gd name="connsiteX47" fmla="*/ 1460500 w 2974975"/>
                  <a:gd name="connsiteY47" fmla="*/ 2184400 h 3298825"/>
                  <a:gd name="connsiteX48" fmla="*/ 1457325 w 2974975"/>
                  <a:gd name="connsiteY48" fmla="*/ 2282825 h 3298825"/>
                  <a:gd name="connsiteX49" fmla="*/ 1600200 w 2974975"/>
                  <a:gd name="connsiteY49" fmla="*/ 2289175 h 3298825"/>
                  <a:gd name="connsiteX50" fmla="*/ 1609725 w 2974975"/>
                  <a:gd name="connsiteY50" fmla="*/ 2387600 h 3298825"/>
                  <a:gd name="connsiteX51" fmla="*/ 1787525 w 2974975"/>
                  <a:gd name="connsiteY51" fmla="*/ 2393950 h 3298825"/>
                  <a:gd name="connsiteX52" fmla="*/ 1787525 w 2974975"/>
                  <a:gd name="connsiteY52" fmla="*/ 2511425 h 3298825"/>
                  <a:gd name="connsiteX53" fmla="*/ 2181225 w 2974975"/>
                  <a:gd name="connsiteY53" fmla="*/ 2511425 h 3298825"/>
                  <a:gd name="connsiteX54" fmla="*/ 2190750 w 2974975"/>
                  <a:gd name="connsiteY54" fmla="*/ 2670175 h 3298825"/>
                  <a:gd name="connsiteX55" fmla="*/ 2619375 w 2974975"/>
                  <a:gd name="connsiteY55" fmla="*/ 2670175 h 3298825"/>
                  <a:gd name="connsiteX56" fmla="*/ 2622550 w 2974975"/>
                  <a:gd name="connsiteY56" fmla="*/ 3292475 h 3298825"/>
                  <a:gd name="connsiteX57" fmla="*/ 2974975 w 2974975"/>
                  <a:gd name="connsiteY57" fmla="*/ 3298825 h 3298825"/>
                  <a:gd name="connsiteX0" fmla="*/ 425450 w 2974975"/>
                  <a:gd name="connsiteY0" fmla="*/ 0 h 3298825"/>
                  <a:gd name="connsiteX1" fmla="*/ 460375 w 2974975"/>
                  <a:gd name="connsiteY1" fmla="*/ 0 h 3298825"/>
                  <a:gd name="connsiteX2" fmla="*/ 463550 w 2974975"/>
                  <a:gd name="connsiteY2" fmla="*/ 69850 h 3298825"/>
                  <a:gd name="connsiteX3" fmla="*/ 463550 w 2974975"/>
                  <a:gd name="connsiteY3" fmla="*/ 69850 h 3298825"/>
                  <a:gd name="connsiteX4" fmla="*/ 0 w 2974975"/>
                  <a:gd name="connsiteY4" fmla="*/ 161925 h 3298825"/>
                  <a:gd name="connsiteX5" fmla="*/ 482600 w 2974975"/>
                  <a:gd name="connsiteY5" fmla="*/ 66675 h 3298825"/>
                  <a:gd name="connsiteX6" fmla="*/ 476250 w 2974975"/>
                  <a:gd name="connsiteY6" fmla="*/ 161925 h 3298825"/>
                  <a:gd name="connsiteX7" fmla="*/ 177800 w 2974975"/>
                  <a:gd name="connsiteY7" fmla="*/ 260350 h 3298825"/>
                  <a:gd name="connsiteX8" fmla="*/ 498475 w 2974975"/>
                  <a:gd name="connsiteY8" fmla="*/ 161925 h 3298825"/>
                  <a:gd name="connsiteX9" fmla="*/ 495300 w 2974975"/>
                  <a:gd name="connsiteY9" fmla="*/ 273050 h 3298825"/>
                  <a:gd name="connsiteX10" fmla="*/ 542925 w 2974975"/>
                  <a:gd name="connsiteY10" fmla="*/ 285750 h 3298825"/>
                  <a:gd name="connsiteX11" fmla="*/ 549275 w 2974975"/>
                  <a:gd name="connsiteY11" fmla="*/ 412750 h 3298825"/>
                  <a:gd name="connsiteX12" fmla="*/ 565150 w 2974975"/>
                  <a:gd name="connsiteY12" fmla="*/ 412750 h 3298825"/>
                  <a:gd name="connsiteX13" fmla="*/ 565150 w 2974975"/>
                  <a:gd name="connsiteY13" fmla="*/ 482600 h 3298825"/>
                  <a:gd name="connsiteX14" fmla="*/ 574675 w 2974975"/>
                  <a:gd name="connsiteY14" fmla="*/ 482600 h 3298825"/>
                  <a:gd name="connsiteX15" fmla="*/ 565150 w 2974975"/>
                  <a:gd name="connsiteY15" fmla="*/ 539750 h 3298825"/>
                  <a:gd name="connsiteX16" fmla="*/ 587375 w 2974975"/>
                  <a:gd name="connsiteY16" fmla="*/ 536575 h 3298825"/>
                  <a:gd name="connsiteX17" fmla="*/ 584200 w 2974975"/>
                  <a:gd name="connsiteY17" fmla="*/ 606425 h 3298825"/>
                  <a:gd name="connsiteX18" fmla="*/ 612775 w 2974975"/>
                  <a:gd name="connsiteY18" fmla="*/ 609600 h 3298825"/>
                  <a:gd name="connsiteX19" fmla="*/ 609600 w 2974975"/>
                  <a:gd name="connsiteY19" fmla="*/ 822325 h 3298825"/>
                  <a:gd name="connsiteX20" fmla="*/ 698500 w 2974975"/>
                  <a:gd name="connsiteY20" fmla="*/ 828675 h 3298825"/>
                  <a:gd name="connsiteX21" fmla="*/ 704850 w 2974975"/>
                  <a:gd name="connsiteY21" fmla="*/ 1044575 h 3298825"/>
                  <a:gd name="connsiteX22" fmla="*/ 723900 w 2974975"/>
                  <a:gd name="connsiteY22" fmla="*/ 1047750 h 3298825"/>
                  <a:gd name="connsiteX23" fmla="*/ 723900 w 2974975"/>
                  <a:gd name="connsiteY23" fmla="*/ 1123950 h 3298825"/>
                  <a:gd name="connsiteX24" fmla="*/ 796925 w 2974975"/>
                  <a:gd name="connsiteY24" fmla="*/ 1130300 h 3298825"/>
                  <a:gd name="connsiteX25" fmla="*/ 784225 w 2974975"/>
                  <a:gd name="connsiteY25" fmla="*/ 1203325 h 3298825"/>
                  <a:gd name="connsiteX26" fmla="*/ 860425 w 2974975"/>
                  <a:gd name="connsiteY26" fmla="*/ 1203325 h 3298825"/>
                  <a:gd name="connsiteX27" fmla="*/ 857250 w 2974975"/>
                  <a:gd name="connsiteY27" fmla="*/ 1285875 h 3298825"/>
                  <a:gd name="connsiteX28" fmla="*/ 933450 w 2974975"/>
                  <a:gd name="connsiteY28" fmla="*/ 1289050 h 3298825"/>
                  <a:gd name="connsiteX29" fmla="*/ 933450 w 2974975"/>
                  <a:gd name="connsiteY29" fmla="*/ 1368425 h 3298825"/>
                  <a:gd name="connsiteX30" fmla="*/ 974725 w 2974975"/>
                  <a:gd name="connsiteY30" fmla="*/ 1374775 h 3298825"/>
                  <a:gd name="connsiteX31" fmla="*/ 968375 w 2974975"/>
                  <a:gd name="connsiteY31" fmla="*/ 1460500 h 3298825"/>
                  <a:gd name="connsiteX32" fmla="*/ 1082675 w 2974975"/>
                  <a:gd name="connsiteY32" fmla="*/ 1463675 h 3298825"/>
                  <a:gd name="connsiteX33" fmla="*/ 1076325 w 2974975"/>
                  <a:gd name="connsiteY33" fmla="*/ 1546225 h 3298825"/>
                  <a:gd name="connsiteX34" fmla="*/ 1089025 w 2974975"/>
                  <a:gd name="connsiteY34" fmla="*/ 1546225 h 3298825"/>
                  <a:gd name="connsiteX35" fmla="*/ 1089025 w 2974975"/>
                  <a:gd name="connsiteY35" fmla="*/ 1727200 h 3298825"/>
                  <a:gd name="connsiteX36" fmla="*/ 1171575 w 2974975"/>
                  <a:gd name="connsiteY36" fmla="*/ 1724025 h 3298825"/>
                  <a:gd name="connsiteX37" fmla="*/ 1174750 w 2974975"/>
                  <a:gd name="connsiteY37" fmla="*/ 1816100 h 3298825"/>
                  <a:gd name="connsiteX38" fmla="*/ 1241425 w 2974975"/>
                  <a:gd name="connsiteY38" fmla="*/ 1819275 h 3298825"/>
                  <a:gd name="connsiteX39" fmla="*/ 1244600 w 2974975"/>
                  <a:gd name="connsiteY39" fmla="*/ 1905000 h 3298825"/>
                  <a:gd name="connsiteX40" fmla="*/ 1260475 w 2974975"/>
                  <a:gd name="connsiteY40" fmla="*/ 1901825 h 3298825"/>
                  <a:gd name="connsiteX41" fmla="*/ 1260475 w 2974975"/>
                  <a:gd name="connsiteY41" fmla="*/ 1993900 h 3298825"/>
                  <a:gd name="connsiteX42" fmla="*/ 1327150 w 2974975"/>
                  <a:gd name="connsiteY42" fmla="*/ 2003425 h 3298825"/>
                  <a:gd name="connsiteX43" fmla="*/ 1327150 w 2974975"/>
                  <a:gd name="connsiteY43" fmla="*/ 2092325 h 3298825"/>
                  <a:gd name="connsiteX44" fmla="*/ 1450975 w 2974975"/>
                  <a:gd name="connsiteY44" fmla="*/ 2092325 h 3298825"/>
                  <a:gd name="connsiteX45" fmla="*/ 1447800 w 2974975"/>
                  <a:gd name="connsiteY45" fmla="*/ 2184400 h 3298825"/>
                  <a:gd name="connsiteX46" fmla="*/ 1460500 w 2974975"/>
                  <a:gd name="connsiteY46" fmla="*/ 2184400 h 3298825"/>
                  <a:gd name="connsiteX47" fmla="*/ 1457325 w 2974975"/>
                  <a:gd name="connsiteY47" fmla="*/ 2282825 h 3298825"/>
                  <a:gd name="connsiteX48" fmla="*/ 1600200 w 2974975"/>
                  <a:gd name="connsiteY48" fmla="*/ 2289175 h 3298825"/>
                  <a:gd name="connsiteX49" fmla="*/ 1609725 w 2974975"/>
                  <a:gd name="connsiteY49" fmla="*/ 2387600 h 3298825"/>
                  <a:gd name="connsiteX50" fmla="*/ 1787525 w 2974975"/>
                  <a:gd name="connsiteY50" fmla="*/ 2393950 h 3298825"/>
                  <a:gd name="connsiteX51" fmla="*/ 1787525 w 2974975"/>
                  <a:gd name="connsiteY51" fmla="*/ 2511425 h 3298825"/>
                  <a:gd name="connsiteX52" fmla="*/ 2181225 w 2974975"/>
                  <a:gd name="connsiteY52" fmla="*/ 2511425 h 3298825"/>
                  <a:gd name="connsiteX53" fmla="*/ 2190750 w 2974975"/>
                  <a:gd name="connsiteY53" fmla="*/ 2670175 h 3298825"/>
                  <a:gd name="connsiteX54" fmla="*/ 2619375 w 2974975"/>
                  <a:gd name="connsiteY54" fmla="*/ 2670175 h 3298825"/>
                  <a:gd name="connsiteX55" fmla="*/ 2622550 w 2974975"/>
                  <a:gd name="connsiteY55" fmla="*/ 3292475 h 3298825"/>
                  <a:gd name="connsiteX56" fmla="*/ 2974975 w 2974975"/>
                  <a:gd name="connsiteY56" fmla="*/ 3298825 h 3298825"/>
                  <a:gd name="connsiteX0" fmla="*/ 425450 w 2974975"/>
                  <a:gd name="connsiteY0" fmla="*/ 0 h 3298825"/>
                  <a:gd name="connsiteX1" fmla="*/ 460375 w 2974975"/>
                  <a:gd name="connsiteY1" fmla="*/ 0 h 3298825"/>
                  <a:gd name="connsiteX2" fmla="*/ 463550 w 2974975"/>
                  <a:gd name="connsiteY2" fmla="*/ 69850 h 3298825"/>
                  <a:gd name="connsiteX3" fmla="*/ 463550 w 2974975"/>
                  <a:gd name="connsiteY3" fmla="*/ 69850 h 3298825"/>
                  <a:gd name="connsiteX4" fmla="*/ 0 w 2974975"/>
                  <a:gd name="connsiteY4" fmla="*/ 161925 h 3298825"/>
                  <a:gd name="connsiteX5" fmla="*/ 482600 w 2974975"/>
                  <a:gd name="connsiteY5" fmla="*/ 66675 h 3298825"/>
                  <a:gd name="connsiteX6" fmla="*/ 476250 w 2974975"/>
                  <a:gd name="connsiteY6" fmla="*/ 161925 h 3298825"/>
                  <a:gd name="connsiteX7" fmla="*/ 498475 w 2974975"/>
                  <a:gd name="connsiteY7" fmla="*/ 161925 h 3298825"/>
                  <a:gd name="connsiteX8" fmla="*/ 495300 w 2974975"/>
                  <a:gd name="connsiteY8" fmla="*/ 273050 h 3298825"/>
                  <a:gd name="connsiteX9" fmla="*/ 542925 w 2974975"/>
                  <a:gd name="connsiteY9" fmla="*/ 285750 h 3298825"/>
                  <a:gd name="connsiteX10" fmla="*/ 549275 w 2974975"/>
                  <a:gd name="connsiteY10" fmla="*/ 412750 h 3298825"/>
                  <a:gd name="connsiteX11" fmla="*/ 565150 w 2974975"/>
                  <a:gd name="connsiteY11" fmla="*/ 412750 h 3298825"/>
                  <a:gd name="connsiteX12" fmla="*/ 565150 w 2974975"/>
                  <a:gd name="connsiteY12" fmla="*/ 482600 h 3298825"/>
                  <a:gd name="connsiteX13" fmla="*/ 574675 w 2974975"/>
                  <a:gd name="connsiteY13" fmla="*/ 482600 h 3298825"/>
                  <a:gd name="connsiteX14" fmla="*/ 565150 w 2974975"/>
                  <a:gd name="connsiteY14" fmla="*/ 539750 h 3298825"/>
                  <a:gd name="connsiteX15" fmla="*/ 587375 w 2974975"/>
                  <a:gd name="connsiteY15" fmla="*/ 536575 h 3298825"/>
                  <a:gd name="connsiteX16" fmla="*/ 584200 w 2974975"/>
                  <a:gd name="connsiteY16" fmla="*/ 606425 h 3298825"/>
                  <a:gd name="connsiteX17" fmla="*/ 612775 w 2974975"/>
                  <a:gd name="connsiteY17" fmla="*/ 609600 h 3298825"/>
                  <a:gd name="connsiteX18" fmla="*/ 609600 w 2974975"/>
                  <a:gd name="connsiteY18" fmla="*/ 822325 h 3298825"/>
                  <a:gd name="connsiteX19" fmla="*/ 698500 w 2974975"/>
                  <a:gd name="connsiteY19" fmla="*/ 828675 h 3298825"/>
                  <a:gd name="connsiteX20" fmla="*/ 704850 w 2974975"/>
                  <a:gd name="connsiteY20" fmla="*/ 1044575 h 3298825"/>
                  <a:gd name="connsiteX21" fmla="*/ 723900 w 2974975"/>
                  <a:gd name="connsiteY21" fmla="*/ 1047750 h 3298825"/>
                  <a:gd name="connsiteX22" fmla="*/ 723900 w 2974975"/>
                  <a:gd name="connsiteY22" fmla="*/ 1123950 h 3298825"/>
                  <a:gd name="connsiteX23" fmla="*/ 796925 w 2974975"/>
                  <a:gd name="connsiteY23" fmla="*/ 1130300 h 3298825"/>
                  <a:gd name="connsiteX24" fmla="*/ 784225 w 2974975"/>
                  <a:gd name="connsiteY24" fmla="*/ 1203325 h 3298825"/>
                  <a:gd name="connsiteX25" fmla="*/ 860425 w 2974975"/>
                  <a:gd name="connsiteY25" fmla="*/ 1203325 h 3298825"/>
                  <a:gd name="connsiteX26" fmla="*/ 857250 w 2974975"/>
                  <a:gd name="connsiteY26" fmla="*/ 1285875 h 3298825"/>
                  <a:gd name="connsiteX27" fmla="*/ 933450 w 2974975"/>
                  <a:gd name="connsiteY27" fmla="*/ 1289050 h 3298825"/>
                  <a:gd name="connsiteX28" fmla="*/ 933450 w 2974975"/>
                  <a:gd name="connsiteY28" fmla="*/ 1368425 h 3298825"/>
                  <a:gd name="connsiteX29" fmla="*/ 974725 w 2974975"/>
                  <a:gd name="connsiteY29" fmla="*/ 1374775 h 3298825"/>
                  <a:gd name="connsiteX30" fmla="*/ 968375 w 2974975"/>
                  <a:gd name="connsiteY30" fmla="*/ 1460500 h 3298825"/>
                  <a:gd name="connsiteX31" fmla="*/ 1082675 w 2974975"/>
                  <a:gd name="connsiteY31" fmla="*/ 1463675 h 3298825"/>
                  <a:gd name="connsiteX32" fmla="*/ 1076325 w 2974975"/>
                  <a:gd name="connsiteY32" fmla="*/ 1546225 h 3298825"/>
                  <a:gd name="connsiteX33" fmla="*/ 1089025 w 2974975"/>
                  <a:gd name="connsiteY33" fmla="*/ 1546225 h 3298825"/>
                  <a:gd name="connsiteX34" fmla="*/ 1089025 w 2974975"/>
                  <a:gd name="connsiteY34" fmla="*/ 1727200 h 3298825"/>
                  <a:gd name="connsiteX35" fmla="*/ 1171575 w 2974975"/>
                  <a:gd name="connsiteY35" fmla="*/ 1724025 h 3298825"/>
                  <a:gd name="connsiteX36" fmla="*/ 1174750 w 2974975"/>
                  <a:gd name="connsiteY36" fmla="*/ 1816100 h 3298825"/>
                  <a:gd name="connsiteX37" fmla="*/ 1241425 w 2974975"/>
                  <a:gd name="connsiteY37" fmla="*/ 1819275 h 3298825"/>
                  <a:gd name="connsiteX38" fmla="*/ 1244600 w 2974975"/>
                  <a:gd name="connsiteY38" fmla="*/ 1905000 h 3298825"/>
                  <a:gd name="connsiteX39" fmla="*/ 1260475 w 2974975"/>
                  <a:gd name="connsiteY39" fmla="*/ 1901825 h 3298825"/>
                  <a:gd name="connsiteX40" fmla="*/ 1260475 w 2974975"/>
                  <a:gd name="connsiteY40" fmla="*/ 1993900 h 3298825"/>
                  <a:gd name="connsiteX41" fmla="*/ 1327150 w 2974975"/>
                  <a:gd name="connsiteY41" fmla="*/ 2003425 h 3298825"/>
                  <a:gd name="connsiteX42" fmla="*/ 1327150 w 2974975"/>
                  <a:gd name="connsiteY42" fmla="*/ 2092325 h 3298825"/>
                  <a:gd name="connsiteX43" fmla="*/ 1450975 w 2974975"/>
                  <a:gd name="connsiteY43" fmla="*/ 2092325 h 3298825"/>
                  <a:gd name="connsiteX44" fmla="*/ 1447800 w 2974975"/>
                  <a:gd name="connsiteY44" fmla="*/ 2184400 h 3298825"/>
                  <a:gd name="connsiteX45" fmla="*/ 1460500 w 2974975"/>
                  <a:gd name="connsiteY45" fmla="*/ 2184400 h 3298825"/>
                  <a:gd name="connsiteX46" fmla="*/ 1457325 w 2974975"/>
                  <a:gd name="connsiteY46" fmla="*/ 2282825 h 3298825"/>
                  <a:gd name="connsiteX47" fmla="*/ 1600200 w 2974975"/>
                  <a:gd name="connsiteY47" fmla="*/ 2289175 h 3298825"/>
                  <a:gd name="connsiteX48" fmla="*/ 1609725 w 2974975"/>
                  <a:gd name="connsiteY48" fmla="*/ 2387600 h 3298825"/>
                  <a:gd name="connsiteX49" fmla="*/ 1787525 w 2974975"/>
                  <a:gd name="connsiteY49" fmla="*/ 2393950 h 3298825"/>
                  <a:gd name="connsiteX50" fmla="*/ 1787525 w 2974975"/>
                  <a:gd name="connsiteY50" fmla="*/ 2511425 h 3298825"/>
                  <a:gd name="connsiteX51" fmla="*/ 2181225 w 2974975"/>
                  <a:gd name="connsiteY51" fmla="*/ 2511425 h 3298825"/>
                  <a:gd name="connsiteX52" fmla="*/ 2190750 w 2974975"/>
                  <a:gd name="connsiteY52" fmla="*/ 2670175 h 3298825"/>
                  <a:gd name="connsiteX53" fmla="*/ 2619375 w 2974975"/>
                  <a:gd name="connsiteY53" fmla="*/ 2670175 h 3298825"/>
                  <a:gd name="connsiteX54" fmla="*/ 2622550 w 2974975"/>
                  <a:gd name="connsiteY54" fmla="*/ 3292475 h 3298825"/>
                  <a:gd name="connsiteX55" fmla="*/ 2974975 w 2974975"/>
                  <a:gd name="connsiteY55" fmla="*/ 3298825 h 3298825"/>
                  <a:gd name="connsiteX0" fmla="*/ 0 w 2549525"/>
                  <a:gd name="connsiteY0" fmla="*/ 0 h 3298825"/>
                  <a:gd name="connsiteX1" fmla="*/ 34925 w 2549525"/>
                  <a:gd name="connsiteY1" fmla="*/ 0 h 3298825"/>
                  <a:gd name="connsiteX2" fmla="*/ 38100 w 2549525"/>
                  <a:gd name="connsiteY2" fmla="*/ 69850 h 3298825"/>
                  <a:gd name="connsiteX3" fmla="*/ 38100 w 2549525"/>
                  <a:gd name="connsiteY3" fmla="*/ 69850 h 3298825"/>
                  <a:gd name="connsiteX4" fmla="*/ 57150 w 2549525"/>
                  <a:gd name="connsiteY4" fmla="*/ 66675 h 3298825"/>
                  <a:gd name="connsiteX5" fmla="*/ 50800 w 2549525"/>
                  <a:gd name="connsiteY5" fmla="*/ 161925 h 3298825"/>
                  <a:gd name="connsiteX6" fmla="*/ 73025 w 2549525"/>
                  <a:gd name="connsiteY6" fmla="*/ 161925 h 3298825"/>
                  <a:gd name="connsiteX7" fmla="*/ 69850 w 2549525"/>
                  <a:gd name="connsiteY7" fmla="*/ 273050 h 3298825"/>
                  <a:gd name="connsiteX8" fmla="*/ 117475 w 2549525"/>
                  <a:gd name="connsiteY8" fmla="*/ 285750 h 3298825"/>
                  <a:gd name="connsiteX9" fmla="*/ 123825 w 2549525"/>
                  <a:gd name="connsiteY9" fmla="*/ 412750 h 3298825"/>
                  <a:gd name="connsiteX10" fmla="*/ 139700 w 2549525"/>
                  <a:gd name="connsiteY10" fmla="*/ 412750 h 3298825"/>
                  <a:gd name="connsiteX11" fmla="*/ 139700 w 2549525"/>
                  <a:gd name="connsiteY11" fmla="*/ 482600 h 3298825"/>
                  <a:gd name="connsiteX12" fmla="*/ 149225 w 2549525"/>
                  <a:gd name="connsiteY12" fmla="*/ 482600 h 3298825"/>
                  <a:gd name="connsiteX13" fmla="*/ 139700 w 2549525"/>
                  <a:gd name="connsiteY13" fmla="*/ 539750 h 3298825"/>
                  <a:gd name="connsiteX14" fmla="*/ 161925 w 2549525"/>
                  <a:gd name="connsiteY14" fmla="*/ 536575 h 3298825"/>
                  <a:gd name="connsiteX15" fmla="*/ 158750 w 2549525"/>
                  <a:gd name="connsiteY15" fmla="*/ 606425 h 3298825"/>
                  <a:gd name="connsiteX16" fmla="*/ 187325 w 2549525"/>
                  <a:gd name="connsiteY16" fmla="*/ 609600 h 3298825"/>
                  <a:gd name="connsiteX17" fmla="*/ 184150 w 2549525"/>
                  <a:gd name="connsiteY17" fmla="*/ 822325 h 3298825"/>
                  <a:gd name="connsiteX18" fmla="*/ 273050 w 2549525"/>
                  <a:gd name="connsiteY18" fmla="*/ 828675 h 3298825"/>
                  <a:gd name="connsiteX19" fmla="*/ 279400 w 2549525"/>
                  <a:gd name="connsiteY19" fmla="*/ 1044575 h 3298825"/>
                  <a:gd name="connsiteX20" fmla="*/ 298450 w 2549525"/>
                  <a:gd name="connsiteY20" fmla="*/ 1047750 h 3298825"/>
                  <a:gd name="connsiteX21" fmla="*/ 298450 w 2549525"/>
                  <a:gd name="connsiteY21" fmla="*/ 1123950 h 3298825"/>
                  <a:gd name="connsiteX22" fmla="*/ 371475 w 2549525"/>
                  <a:gd name="connsiteY22" fmla="*/ 1130300 h 3298825"/>
                  <a:gd name="connsiteX23" fmla="*/ 358775 w 2549525"/>
                  <a:gd name="connsiteY23" fmla="*/ 1203325 h 3298825"/>
                  <a:gd name="connsiteX24" fmla="*/ 434975 w 2549525"/>
                  <a:gd name="connsiteY24" fmla="*/ 1203325 h 3298825"/>
                  <a:gd name="connsiteX25" fmla="*/ 431800 w 2549525"/>
                  <a:gd name="connsiteY25" fmla="*/ 1285875 h 3298825"/>
                  <a:gd name="connsiteX26" fmla="*/ 508000 w 2549525"/>
                  <a:gd name="connsiteY26" fmla="*/ 1289050 h 3298825"/>
                  <a:gd name="connsiteX27" fmla="*/ 508000 w 2549525"/>
                  <a:gd name="connsiteY27" fmla="*/ 1368425 h 3298825"/>
                  <a:gd name="connsiteX28" fmla="*/ 549275 w 2549525"/>
                  <a:gd name="connsiteY28" fmla="*/ 1374775 h 3298825"/>
                  <a:gd name="connsiteX29" fmla="*/ 542925 w 2549525"/>
                  <a:gd name="connsiteY29" fmla="*/ 1460500 h 3298825"/>
                  <a:gd name="connsiteX30" fmla="*/ 657225 w 2549525"/>
                  <a:gd name="connsiteY30" fmla="*/ 1463675 h 3298825"/>
                  <a:gd name="connsiteX31" fmla="*/ 650875 w 2549525"/>
                  <a:gd name="connsiteY31" fmla="*/ 1546225 h 3298825"/>
                  <a:gd name="connsiteX32" fmla="*/ 663575 w 2549525"/>
                  <a:gd name="connsiteY32" fmla="*/ 1546225 h 3298825"/>
                  <a:gd name="connsiteX33" fmla="*/ 663575 w 2549525"/>
                  <a:gd name="connsiteY33" fmla="*/ 1727200 h 3298825"/>
                  <a:gd name="connsiteX34" fmla="*/ 746125 w 2549525"/>
                  <a:gd name="connsiteY34" fmla="*/ 1724025 h 3298825"/>
                  <a:gd name="connsiteX35" fmla="*/ 749300 w 2549525"/>
                  <a:gd name="connsiteY35" fmla="*/ 1816100 h 3298825"/>
                  <a:gd name="connsiteX36" fmla="*/ 815975 w 2549525"/>
                  <a:gd name="connsiteY36" fmla="*/ 1819275 h 3298825"/>
                  <a:gd name="connsiteX37" fmla="*/ 819150 w 2549525"/>
                  <a:gd name="connsiteY37" fmla="*/ 1905000 h 3298825"/>
                  <a:gd name="connsiteX38" fmla="*/ 835025 w 2549525"/>
                  <a:gd name="connsiteY38" fmla="*/ 1901825 h 3298825"/>
                  <a:gd name="connsiteX39" fmla="*/ 835025 w 2549525"/>
                  <a:gd name="connsiteY39" fmla="*/ 1993900 h 3298825"/>
                  <a:gd name="connsiteX40" fmla="*/ 901700 w 2549525"/>
                  <a:gd name="connsiteY40" fmla="*/ 2003425 h 3298825"/>
                  <a:gd name="connsiteX41" fmla="*/ 901700 w 2549525"/>
                  <a:gd name="connsiteY41" fmla="*/ 2092325 h 3298825"/>
                  <a:gd name="connsiteX42" fmla="*/ 1025525 w 2549525"/>
                  <a:gd name="connsiteY42" fmla="*/ 2092325 h 3298825"/>
                  <a:gd name="connsiteX43" fmla="*/ 1022350 w 2549525"/>
                  <a:gd name="connsiteY43" fmla="*/ 2184400 h 3298825"/>
                  <a:gd name="connsiteX44" fmla="*/ 1035050 w 2549525"/>
                  <a:gd name="connsiteY44" fmla="*/ 2184400 h 3298825"/>
                  <a:gd name="connsiteX45" fmla="*/ 1031875 w 2549525"/>
                  <a:gd name="connsiteY45" fmla="*/ 2282825 h 3298825"/>
                  <a:gd name="connsiteX46" fmla="*/ 1174750 w 2549525"/>
                  <a:gd name="connsiteY46" fmla="*/ 2289175 h 3298825"/>
                  <a:gd name="connsiteX47" fmla="*/ 1184275 w 2549525"/>
                  <a:gd name="connsiteY47" fmla="*/ 2387600 h 3298825"/>
                  <a:gd name="connsiteX48" fmla="*/ 1362075 w 2549525"/>
                  <a:gd name="connsiteY48" fmla="*/ 2393950 h 3298825"/>
                  <a:gd name="connsiteX49" fmla="*/ 1362075 w 2549525"/>
                  <a:gd name="connsiteY49" fmla="*/ 2511425 h 3298825"/>
                  <a:gd name="connsiteX50" fmla="*/ 1755775 w 2549525"/>
                  <a:gd name="connsiteY50" fmla="*/ 2511425 h 3298825"/>
                  <a:gd name="connsiteX51" fmla="*/ 1765300 w 2549525"/>
                  <a:gd name="connsiteY51" fmla="*/ 2670175 h 3298825"/>
                  <a:gd name="connsiteX52" fmla="*/ 2193925 w 2549525"/>
                  <a:gd name="connsiteY52" fmla="*/ 2670175 h 3298825"/>
                  <a:gd name="connsiteX53" fmla="*/ 2197100 w 2549525"/>
                  <a:gd name="connsiteY53" fmla="*/ 3292475 h 3298825"/>
                  <a:gd name="connsiteX54" fmla="*/ 2549525 w 2549525"/>
                  <a:gd name="connsiteY54" fmla="*/ 3298825 h 3298825"/>
                  <a:gd name="connsiteX0" fmla="*/ 0 w 2549525"/>
                  <a:gd name="connsiteY0" fmla="*/ 0 h 3298825"/>
                  <a:gd name="connsiteX1" fmla="*/ 34925 w 2549525"/>
                  <a:gd name="connsiteY1" fmla="*/ 0 h 3298825"/>
                  <a:gd name="connsiteX2" fmla="*/ 38100 w 2549525"/>
                  <a:gd name="connsiteY2" fmla="*/ 69850 h 3298825"/>
                  <a:gd name="connsiteX3" fmla="*/ 38100 w 2549525"/>
                  <a:gd name="connsiteY3" fmla="*/ 69850 h 3298825"/>
                  <a:gd name="connsiteX4" fmla="*/ 57150 w 2549525"/>
                  <a:gd name="connsiteY4" fmla="*/ 66675 h 3298825"/>
                  <a:gd name="connsiteX5" fmla="*/ 50800 w 2549525"/>
                  <a:gd name="connsiteY5" fmla="*/ 161925 h 3298825"/>
                  <a:gd name="connsiteX6" fmla="*/ 73025 w 2549525"/>
                  <a:gd name="connsiteY6" fmla="*/ 161925 h 3298825"/>
                  <a:gd name="connsiteX7" fmla="*/ 69850 w 2549525"/>
                  <a:gd name="connsiteY7" fmla="*/ 273050 h 3298825"/>
                  <a:gd name="connsiteX8" fmla="*/ 120650 w 2549525"/>
                  <a:gd name="connsiteY8" fmla="*/ 279400 h 3298825"/>
                  <a:gd name="connsiteX9" fmla="*/ 123825 w 2549525"/>
                  <a:gd name="connsiteY9" fmla="*/ 412750 h 3298825"/>
                  <a:gd name="connsiteX10" fmla="*/ 139700 w 2549525"/>
                  <a:gd name="connsiteY10" fmla="*/ 412750 h 3298825"/>
                  <a:gd name="connsiteX11" fmla="*/ 139700 w 2549525"/>
                  <a:gd name="connsiteY11" fmla="*/ 482600 h 3298825"/>
                  <a:gd name="connsiteX12" fmla="*/ 149225 w 2549525"/>
                  <a:gd name="connsiteY12" fmla="*/ 482600 h 3298825"/>
                  <a:gd name="connsiteX13" fmla="*/ 139700 w 2549525"/>
                  <a:gd name="connsiteY13" fmla="*/ 539750 h 3298825"/>
                  <a:gd name="connsiteX14" fmla="*/ 161925 w 2549525"/>
                  <a:gd name="connsiteY14" fmla="*/ 536575 h 3298825"/>
                  <a:gd name="connsiteX15" fmla="*/ 158750 w 2549525"/>
                  <a:gd name="connsiteY15" fmla="*/ 606425 h 3298825"/>
                  <a:gd name="connsiteX16" fmla="*/ 187325 w 2549525"/>
                  <a:gd name="connsiteY16" fmla="*/ 609600 h 3298825"/>
                  <a:gd name="connsiteX17" fmla="*/ 184150 w 2549525"/>
                  <a:gd name="connsiteY17" fmla="*/ 822325 h 3298825"/>
                  <a:gd name="connsiteX18" fmla="*/ 273050 w 2549525"/>
                  <a:gd name="connsiteY18" fmla="*/ 828675 h 3298825"/>
                  <a:gd name="connsiteX19" fmla="*/ 279400 w 2549525"/>
                  <a:gd name="connsiteY19" fmla="*/ 1044575 h 3298825"/>
                  <a:gd name="connsiteX20" fmla="*/ 298450 w 2549525"/>
                  <a:gd name="connsiteY20" fmla="*/ 1047750 h 3298825"/>
                  <a:gd name="connsiteX21" fmla="*/ 298450 w 2549525"/>
                  <a:gd name="connsiteY21" fmla="*/ 1123950 h 3298825"/>
                  <a:gd name="connsiteX22" fmla="*/ 371475 w 2549525"/>
                  <a:gd name="connsiteY22" fmla="*/ 1130300 h 3298825"/>
                  <a:gd name="connsiteX23" fmla="*/ 358775 w 2549525"/>
                  <a:gd name="connsiteY23" fmla="*/ 1203325 h 3298825"/>
                  <a:gd name="connsiteX24" fmla="*/ 434975 w 2549525"/>
                  <a:gd name="connsiteY24" fmla="*/ 1203325 h 3298825"/>
                  <a:gd name="connsiteX25" fmla="*/ 431800 w 2549525"/>
                  <a:gd name="connsiteY25" fmla="*/ 1285875 h 3298825"/>
                  <a:gd name="connsiteX26" fmla="*/ 508000 w 2549525"/>
                  <a:gd name="connsiteY26" fmla="*/ 1289050 h 3298825"/>
                  <a:gd name="connsiteX27" fmla="*/ 508000 w 2549525"/>
                  <a:gd name="connsiteY27" fmla="*/ 1368425 h 3298825"/>
                  <a:gd name="connsiteX28" fmla="*/ 549275 w 2549525"/>
                  <a:gd name="connsiteY28" fmla="*/ 1374775 h 3298825"/>
                  <a:gd name="connsiteX29" fmla="*/ 542925 w 2549525"/>
                  <a:gd name="connsiteY29" fmla="*/ 1460500 h 3298825"/>
                  <a:gd name="connsiteX30" fmla="*/ 657225 w 2549525"/>
                  <a:gd name="connsiteY30" fmla="*/ 1463675 h 3298825"/>
                  <a:gd name="connsiteX31" fmla="*/ 650875 w 2549525"/>
                  <a:gd name="connsiteY31" fmla="*/ 1546225 h 3298825"/>
                  <a:gd name="connsiteX32" fmla="*/ 663575 w 2549525"/>
                  <a:gd name="connsiteY32" fmla="*/ 1546225 h 3298825"/>
                  <a:gd name="connsiteX33" fmla="*/ 663575 w 2549525"/>
                  <a:gd name="connsiteY33" fmla="*/ 1727200 h 3298825"/>
                  <a:gd name="connsiteX34" fmla="*/ 746125 w 2549525"/>
                  <a:gd name="connsiteY34" fmla="*/ 1724025 h 3298825"/>
                  <a:gd name="connsiteX35" fmla="*/ 749300 w 2549525"/>
                  <a:gd name="connsiteY35" fmla="*/ 1816100 h 3298825"/>
                  <a:gd name="connsiteX36" fmla="*/ 815975 w 2549525"/>
                  <a:gd name="connsiteY36" fmla="*/ 1819275 h 3298825"/>
                  <a:gd name="connsiteX37" fmla="*/ 819150 w 2549525"/>
                  <a:gd name="connsiteY37" fmla="*/ 1905000 h 3298825"/>
                  <a:gd name="connsiteX38" fmla="*/ 835025 w 2549525"/>
                  <a:gd name="connsiteY38" fmla="*/ 1901825 h 3298825"/>
                  <a:gd name="connsiteX39" fmla="*/ 835025 w 2549525"/>
                  <a:gd name="connsiteY39" fmla="*/ 1993900 h 3298825"/>
                  <a:gd name="connsiteX40" fmla="*/ 901700 w 2549525"/>
                  <a:gd name="connsiteY40" fmla="*/ 2003425 h 3298825"/>
                  <a:gd name="connsiteX41" fmla="*/ 901700 w 2549525"/>
                  <a:gd name="connsiteY41" fmla="*/ 2092325 h 3298825"/>
                  <a:gd name="connsiteX42" fmla="*/ 1025525 w 2549525"/>
                  <a:gd name="connsiteY42" fmla="*/ 2092325 h 3298825"/>
                  <a:gd name="connsiteX43" fmla="*/ 1022350 w 2549525"/>
                  <a:gd name="connsiteY43" fmla="*/ 2184400 h 3298825"/>
                  <a:gd name="connsiteX44" fmla="*/ 1035050 w 2549525"/>
                  <a:gd name="connsiteY44" fmla="*/ 2184400 h 3298825"/>
                  <a:gd name="connsiteX45" fmla="*/ 1031875 w 2549525"/>
                  <a:gd name="connsiteY45" fmla="*/ 2282825 h 3298825"/>
                  <a:gd name="connsiteX46" fmla="*/ 1174750 w 2549525"/>
                  <a:gd name="connsiteY46" fmla="*/ 2289175 h 3298825"/>
                  <a:gd name="connsiteX47" fmla="*/ 1184275 w 2549525"/>
                  <a:gd name="connsiteY47" fmla="*/ 2387600 h 3298825"/>
                  <a:gd name="connsiteX48" fmla="*/ 1362075 w 2549525"/>
                  <a:gd name="connsiteY48" fmla="*/ 2393950 h 3298825"/>
                  <a:gd name="connsiteX49" fmla="*/ 1362075 w 2549525"/>
                  <a:gd name="connsiteY49" fmla="*/ 2511425 h 3298825"/>
                  <a:gd name="connsiteX50" fmla="*/ 1755775 w 2549525"/>
                  <a:gd name="connsiteY50" fmla="*/ 2511425 h 3298825"/>
                  <a:gd name="connsiteX51" fmla="*/ 1765300 w 2549525"/>
                  <a:gd name="connsiteY51" fmla="*/ 2670175 h 3298825"/>
                  <a:gd name="connsiteX52" fmla="*/ 2193925 w 2549525"/>
                  <a:gd name="connsiteY52" fmla="*/ 2670175 h 3298825"/>
                  <a:gd name="connsiteX53" fmla="*/ 2197100 w 2549525"/>
                  <a:gd name="connsiteY53" fmla="*/ 3292475 h 3298825"/>
                  <a:gd name="connsiteX54" fmla="*/ 2549525 w 2549525"/>
                  <a:gd name="connsiteY54" fmla="*/ 3298825 h 3298825"/>
                  <a:gd name="connsiteX0" fmla="*/ 0 w 2549525"/>
                  <a:gd name="connsiteY0" fmla="*/ 0 h 3298825"/>
                  <a:gd name="connsiteX1" fmla="*/ 34925 w 2549525"/>
                  <a:gd name="connsiteY1" fmla="*/ 0 h 3298825"/>
                  <a:gd name="connsiteX2" fmla="*/ 38100 w 2549525"/>
                  <a:gd name="connsiteY2" fmla="*/ 69850 h 3298825"/>
                  <a:gd name="connsiteX3" fmla="*/ 38100 w 2549525"/>
                  <a:gd name="connsiteY3" fmla="*/ 69850 h 3298825"/>
                  <a:gd name="connsiteX4" fmla="*/ 57150 w 2549525"/>
                  <a:gd name="connsiteY4" fmla="*/ 66675 h 3298825"/>
                  <a:gd name="connsiteX5" fmla="*/ 50800 w 2549525"/>
                  <a:gd name="connsiteY5" fmla="*/ 161925 h 3298825"/>
                  <a:gd name="connsiteX6" fmla="*/ 73025 w 2549525"/>
                  <a:gd name="connsiteY6" fmla="*/ 161925 h 3298825"/>
                  <a:gd name="connsiteX7" fmla="*/ 69850 w 2549525"/>
                  <a:gd name="connsiteY7" fmla="*/ 273050 h 3298825"/>
                  <a:gd name="connsiteX8" fmla="*/ 120650 w 2549525"/>
                  <a:gd name="connsiteY8" fmla="*/ 269875 h 3298825"/>
                  <a:gd name="connsiteX9" fmla="*/ 123825 w 2549525"/>
                  <a:gd name="connsiteY9" fmla="*/ 412750 h 3298825"/>
                  <a:gd name="connsiteX10" fmla="*/ 139700 w 2549525"/>
                  <a:gd name="connsiteY10" fmla="*/ 412750 h 3298825"/>
                  <a:gd name="connsiteX11" fmla="*/ 139700 w 2549525"/>
                  <a:gd name="connsiteY11" fmla="*/ 482600 h 3298825"/>
                  <a:gd name="connsiteX12" fmla="*/ 149225 w 2549525"/>
                  <a:gd name="connsiteY12" fmla="*/ 482600 h 3298825"/>
                  <a:gd name="connsiteX13" fmla="*/ 139700 w 2549525"/>
                  <a:gd name="connsiteY13" fmla="*/ 539750 h 3298825"/>
                  <a:gd name="connsiteX14" fmla="*/ 161925 w 2549525"/>
                  <a:gd name="connsiteY14" fmla="*/ 536575 h 3298825"/>
                  <a:gd name="connsiteX15" fmla="*/ 158750 w 2549525"/>
                  <a:gd name="connsiteY15" fmla="*/ 606425 h 3298825"/>
                  <a:gd name="connsiteX16" fmla="*/ 187325 w 2549525"/>
                  <a:gd name="connsiteY16" fmla="*/ 609600 h 3298825"/>
                  <a:gd name="connsiteX17" fmla="*/ 184150 w 2549525"/>
                  <a:gd name="connsiteY17" fmla="*/ 822325 h 3298825"/>
                  <a:gd name="connsiteX18" fmla="*/ 273050 w 2549525"/>
                  <a:gd name="connsiteY18" fmla="*/ 828675 h 3298825"/>
                  <a:gd name="connsiteX19" fmla="*/ 279400 w 2549525"/>
                  <a:gd name="connsiteY19" fmla="*/ 1044575 h 3298825"/>
                  <a:gd name="connsiteX20" fmla="*/ 298450 w 2549525"/>
                  <a:gd name="connsiteY20" fmla="*/ 1047750 h 3298825"/>
                  <a:gd name="connsiteX21" fmla="*/ 298450 w 2549525"/>
                  <a:gd name="connsiteY21" fmla="*/ 1123950 h 3298825"/>
                  <a:gd name="connsiteX22" fmla="*/ 371475 w 2549525"/>
                  <a:gd name="connsiteY22" fmla="*/ 1130300 h 3298825"/>
                  <a:gd name="connsiteX23" fmla="*/ 358775 w 2549525"/>
                  <a:gd name="connsiteY23" fmla="*/ 1203325 h 3298825"/>
                  <a:gd name="connsiteX24" fmla="*/ 434975 w 2549525"/>
                  <a:gd name="connsiteY24" fmla="*/ 1203325 h 3298825"/>
                  <a:gd name="connsiteX25" fmla="*/ 431800 w 2549525"/>
                  <a:gd name="connsiteY25" fmla="*/ 1285875 h 3298825"/>
                  <a:gd name="connsiteX26" fmla="*/ 508000 w 2549525"/>
                  <a:gd name="connsiteY26" fmla="*/ 1289050 h 3298825"/>
                  <a:gd name="connsiteX27" fmla="*/ 508000 w 2549525"/>
                  <a:gd name="connsiteY27" fmla="*/ 1368425 h 3298825"/>
                  <a:gd name="connsiteX28" fmla="*/ 549275 w 2549525"/>
                  <a:gd name="connsiteY28" fmla="*/ 1374775 h 3298825"/>
                  <a:gd name="connsiteX29" fmla="*/ 542925 w 2549525"/>
                  <a:gd name="connsiteY29" fmla="*/ 1460500 h 3298825"/>
                  <a:gd name="connsiteX30" fmla="*/ 657225 w 2549525"/>
                  <a:gd name="connsiteY30" fmla="*/ 1463675 h 3298825"/>
                  <a:gd name="connsiteX31" fmla="*/ 650875 w 2549525"/>
                  <a:gd name="connsiteY31" fmla="*/ 1546225 h 3298825"/>
                  <a:gd name="connsiteX32" fmla="*/ 663575 w 2549525"/>
                  <a:gd name="connsiteY32" fmla="*/ 1546225 h 3298825"/>
                  <a:gd name="connsiteX33" fmla="*/ 663575 w 2549525"/>
                  <a:gd name="connsiteY33" fmla="*/ 1727200 h 3298825"/>
                  <a:gd name="connsiteX34" fmla="*/ 746125 w 2549525"/>
                  <a:gd name="connsiteY34" fmla="*/ 1724025 h 3298825"/>
                  <a:gd name="connsiteX35" fmla="*/ 749300 w 2549525"/>
                  <a:gd name="connsiteY35" fmla="*/ 1816100 h 3298825"/>
                  <a:gd name="connsiteX36" fmla="*/ 815975 w 2549525"/>
                  <a:gd name="connsiteY36" fmla="*/ 1819275 h 3298825"/>
                  <a:gd name="connsiteX37" fmla="*/ 819150 w 2549525"/>
                  <a:gd name="connsiteY37" fmla="*/ 1905000 h 3298825"/>
                  <a:gd name="connsiteX38" fmla="*/ 835025 w 2549525"/>
                  <a:gd name="connsiteY38" fmla="*/ 1901825 h 3298825"/>
                  <a:gd name="connsiteX39" fmla="*/ 835025 w 2549525"/>
                  <a:gd name="connsiteY39" fmla="*/ 1993900 h 3298825"/>
                  <a:gd name="connsiteX40" fmla="*/ 901700 w 2549525"/>
                  <a:gd name="connsiteY40" fmla="*/ 2003425 h 3298825"/>
                  <a:gd name="connsiteX41" fmla="*/ 901700 w 2549525"/>
                  <a:gd name="connsiteY41" fmla="*/ 2092325 h 3298825"/>
                  <a:gd name="connsiteX42" fmla="*/ 1025525 w 2549525"/>
                  <a:gd name="connsiteY42" fmla="*/ 2092325 h 3298825"/>
                  <a:gd name="connsiteX43" fmla="*/ 1022350 w 2549525"/>
                  <a:gd name="connsiteY43" fmla="*/ 2184400 h 3298825"/>
                  <a:gd name="connsiteX44" fmla="*/ 1035050 w 2549525"/>
                  <a:gd name="connsiteY44" fmla="*/ 2184400 h 3298825"/>
                  <a:gd name="connsiteX45" fmla="*/ 1031875 w 2549525"/>
                  <a:gd name="connsiteY45" fmla="*/ 2282825 h 3298825"/>
                  <a:gd name="connsiteX46" fmla="*/ 1174750 w 2549525"/>
                  <a:gd name="connsiteY46" fmla="*/ 2289175 h 3298825"/>
                  <a:gd name="connsiteX47" fmla="*/ 1184275 w 2549525"/>
                  <a:gd name="connsiteY47" fmla="*/ 2387600 h 3298825"/>
                  <a:gd name="connsiteX48" fmla="*/ 1362075 w 2549525"/>
                  <a:gd name="connsiteY48" fmla="*/ 2393950 h 3298825"/>
                  <a:gd name="connsiteX49" fmla="*/ 1362075 w 2549525"/>
                  <a:gd name="connsiteY49" fmla="*/ 2511425 h 3298825"/>
                  <a:gd name="connsiteX50" fmla="*/ 1755775 w 2549525"/>
                  <a:gd name="connsiteY50" fmla="*/ 2511425 h 3298825"/>
                  <a:gd name="connsiteX51" fmla="*/ 1765300 w 2549525"/>
                  <a:gd name="connsiteY51" fmla="*/ 2670175 h 3298825"/>
                  <a:gd name="connsiteX52" fmla="*/ 2193925 w 2549525"/>
                  <a:gd name="connsiteY52" fmla="*/ 2670175 h 3298825"/>
                  <a:gd name="connsiteX53" fmla="*/ 2197100 w 2549525"/>
                  <a:gd name="connsiteY53" fmla="*/ 3292475 h 3298825"/>
                  <a:gd name="connsiteX54" fmla="*/ 2549525 w 2549525"/>
                  <a:gd name="connsiteY54" fmla="*/ 3298825 h 3298825"/>
                  <a:gd name="connsiteX0" fmla="*/ 0 w 2549525"/>
                  <a:gd name="connsiteY0" fmla="*/ 0 h 3298825"/>
                  <a:gd name="connsiteX1" fmla="*/ 34925 w 2549525"/>
                  <a:gd name="connsiteY1" fmla="*/ 0 h 3298825"/>
                  <a:gd name="connsiteX2" fmla="*/ 38100 w 2549525"/>
                  <a:gd name="connsiteY2" fmla="*/ 69850 h 3298825"/>
                  <a:gd name="connsiteX3" fmla="*/ 38100 w 2549525"/>
                  <a:gd name="connsiteY3" fmla="*/ 69850 h 3298825"/>
                  <a:gd name="connsiteX4" fmla="*/ 57150 w 2549525"/>
                  <a:gd name="connsiteY4" fmla="*/ 66675 h 3298825"/>
                  <a:gd name="connsiteX5" fmla="*/ 50800 w 2549525"/>
                  <a:gd name="connsiteY5" fmla="*/ 161925 h 3298825"/>
                  <a:gd name="connsiteX6" fmla="*/ 73025 w 2549525"/>
                  <a:gd name="connsiteY6" fmla="*/ 161925 h 3298825"/>
                  <a:gd name="connsiteX7" fmla="*/ 69850 w 2549525"/>
                  <a:gd name="connsiteY7" fmla="*/ 273050 h 3298825"/>
                  <a:gd name="connsiteX8" fmla="*/ 123825 w 2549525"/>
                  <a:gd name="connsiteY8" fmla="*/ 276225 h 3298825"/>
                  <a:gd name="connsiteX9" fmla="*/ 123825 w 2549525"/>
                  <a:gd name="connsiteY9" fmla="*/ 412750 h 3298825"/>
                  <a:gd name="connsiteX10" fmla="*/ 139700 w 2549525"/>
                  <a:gd name="connsiteY10" fmla="*/ 412750 h 3298825"/>
                  <a:gd name="connsiteX11" fmla="*/ 139700 w 2549525"/>
                  <a:gd name="connsiteY11" fmla="*/ 482600 h 3298825"/>
                  <a:gd name="connsiteX12" fmla="*/ 149225 w 2549525"/>
                  <a:gd name="connsiteY12" fmla="*/ 482600 h 3298825"/>
                  <a:gd name="connsiteX13" fmla="*/ 139700 w 2549525"/>
                  <a:gd name="connsiteY13" fmla="*/ 539750 h 3298825"/>
                  <a:gd name="connsiteX14" fmla="*/ 161925 w 2549525"/>
                  <a:gd name="connsiteY14" fmla="*/ 536575 h 3298825"/>
                  <a:gd name="connsiteX15" fmla="*/ 158750 w 2549525"/>
                  <a:gd name="connsiteY15" fmla="*/ 606425 h 3298825"/>
                  <a:gd name="connsiteX16" fmla="*/ 187325 w 2549525"/>
                  <a:gd name="connsiteY16" fmla="*/ 609600 h 3298825"/>
                  <a:gd name="connsiteX17" fmla="*/ 184150 w 2549525"/>
                  <a:gd name="connsiteY17" fmla="*/ 822325 h 3298825"/>
                  <a:gd name="connsiteX18" fmla="*/ 273050 w 2549525"/>
                  <a:gd name="connsiteY18" fmla="*/ 828675 h 3298825"/>
                  <a:gd name="connsiteX19" fmla="*/ 279400 w 2549525"/>
                  <a:gd name="connsiteY19" fmla="*/ 1044575 h 3298825"/>
                  <a:gd name="connsiteX20" fmla="*/ 298450 w 2549525"/>
                  <a:gd name="connsiteY20" fmla="*/ 1047750 h 3298825"/>
                  <a:gd name="connsiteX21" fmla="*/ 298450 w 2549525"/>
                  <a:gd name="connsiteY21" fmla="*/ 1123950 h 3298825"/>
                  <a:gd name="connsiteX22" fmla="*/ 371475 w 2549525"/>
                  <a:gd name="connsiteY22" fmla="*/ 1130300 h 3298825"/>
                  <a:gd name="connsiteX23" fmla="*/ 358775 w 2549525"/>
                  <a:gd name="connsiteY23" fmla="*/ 1203325 h 3298825"/>
                  <a:gd name="connsiteX24" fmla="*/ 434975 w 2549525"/>
                  <a:gd name="connsiteY24" fmla="*/ 1203325 h 3298825"/>
                  <a:gd name="connsiteX25" fmla="*/ 431800 w 2549525"/>
                  <a:gd name="connsiteY25" fmla="*/ 1285875 h 3298825"/>
                  <a:gd name="connsiteX26" fmla="*/ 508000 w 2549525"/>
                  <a:gd name="connsiteY26" fmla="*/ 1289050 h 3298825"/>
                  <a:gd name="connsiteX27" fmla="*/ 508000 w 2549525"/>
                  <a:gd name="connsiteY27" fmla="*/ 1368425 h 3298825"/>
                  <a:gd name="connsiteX28" fmla="*/ 549275 w 2549525"/>
                  <a:gd name="connsiteY28" fmla="*/ 1374775 h 3298825"/>
                  <a:gd name="connsiteX29" fmla="*/ 542925 w 2549525"/>
                  <a:gd name="connsiteY29" fmla="*/ 1460500 h 3298825"/>
                  <a:gd name="connsiteX30" fmla="*/ 657225 w 2549525"/>
                  <a:gd name="connsiteY30" fmla="*/ 1463675 h 3298825"/>
                  <a:gd name="connsiteX31" fmla="*/ 650875 w 2549525"/>
                  <a:gd name="connsiteY31" fmla="*/ 1546225 h 3298825"/>
                  <a:gd name="connsiteX32" fmla="*/ 663575 w 2549525"/>
                  <a:gd name="connsiteY32" fmla="*/ 1546225 h 3298825"/>
                  <a:gd name="connsiteX33" fmla="*/ 663575 w 2549525"/>
                  <a:gd name="connsiteY33" fmla="*/ 1727200 h 3298825"/>
                  <a:gd name="connsiteX34" fmla="*/ 746125 w 2549525"/>
                  <a:gd name="connsiteY34" fmla="*/ 1724025 h 3298825"/>
                  <a:gd name="connsiteX35" fmla="*/ 749300 w 2549525"/>
                  <a:gd name="connsiteY35" fmla="*/ 1816100 h 3298825"/>
                  <a:gd name="connsiteX36" fmla="*/ 815975 w 2549525"/>
                  <a:gd name="connsiteY36" fmla="*/ 1819275 h 3298825"/>
                  <a:gd name="connsiteX37" fmla="*/ 819150 w 2549525"/>
                  <a:gd name="connsiteY37" fmla="*/ 1905000 h 3298825"/>
                  <a:gd name="connsiteX38" fmla="*/ 835025 w 2549525"/>
                  <a:gd name="connsiteY38" fmla="*/ 1901825 h 3298825"/>
                  <a:gd name="connsiteX39" fmla="*/ 835025 w 2549525"/>
                  <a:gd name="connsiteY39" fmla="*/ 1993900 h 3298825"/>
                  <a:gd name="connsiteX40" fmla="*/ 901700 w 2549525"/>
                  <a:gd name="connsiteY40" fmla="*/ 2003425 h 3298825"/>
                  <a:gd name="connsiteX41" fmla="*/ 901700 w 2549525"/>
                  <a:gd name="connsiteY41" fmla="*/ 2092325 h 3298825"/>
                  <a:gd name="connsiteX42" fmla="*/ 1025525 w 2549525"/>
                  <a:gd name="connsiteY42" fmla="*/ 2092325 h 3298825"/>
                  <a:gd name="connsiteX43" fmla="*/ 1022350 w 2549525"/>
                  <a:gd name="connsiteY43" fmla="*/ 2184400 h 3298825"/>
                  <a:gd name="connsiteX44" fmla="*/ 1035050 w 2549525"/>
                  <a:gd name="connsiteY44" fmla="*/ 2184400 h 3298825"/>
                  <a:gd name="connsiteX45" fmla="*/ 1031875 w 2549525"/>
                  <a:gd name="connsiteY45" fmla="*/ 2282825 h 3298825"/>
                  <a:gd name="connsiteX46" fmla="*/ 1174750 w 2549525"/>
                  <a:gd name="connsiteY46" fmla="*/ 2289175 h 3298825"/>
                  <a:gd name="connsiteX47" fmla="*/ 1184275 w 2549525"/>
                  <a:gd name="connsiteY47" fmla="*/ 2387600 h 3298825"/>
                  <a:gd name="connsiteX48" fmla="*/ 1362075 w 2549525"/>
                  <a:gd name="connsiteY48" fmla="*/ 2393950 h 3298825"/>
                  <a:gd name="connsiteX49" fmla="*/ 1362075 w 2549525"/>
                  <a:gd name="connsiteY49" fmla="*/ 2511425 h 3298825"/>
                  <a:gd name="connsiteX50" fmla="*/ 1755775 w 2549525"/>
                  <a:gd name="connsiteY50" fmla="*/ 2511425 h 3298825"/>
                  <a:gd name="connsiteX51" fmla="*/ 1765300 w 2549525"/>
                  <a:gd name="connsiteY51" fmla="*/ 2670175 h 3298825"/>
                  <a:gd name="connsiteX52" fmla="*/ 2193925 w 2549525"/>
                  <a:gd name="connsiteY52" fmla="*/ 2670175 h 3298825"/>
                  <a:gd name="connsiteX53" fmla="*/ 2197100 w 2549525"/>
                  <a:gd name="connsiteY53" fmla="*/ 3292475 h 3298825"/>
                  <a:gd name="connsiteX54" fmla="*/ 2549525 w 2549525"/>
                  <a:gd name="connsiteY54" fmla="*/ 3298825 h 3298825"/>
                  <a:gd name="connsiteX0" fmla="*/ 0 w 2549525"/>
                  <a:gd name="connsiteY0" fmla="*/ 0 h 3298825"/>
                  <a:gd name="connsiteX1" fmla="*/ 34925 w 2549525"/>
                  <a:gd name="connsiteY1" fmla="*/ 0 h 3298825"/>
                  <a:gd name="connsiteX2" fmla="*/ 38100 w 2549525"/>
                  <a:gd name="connsiteY2" fmla="*/ 69850 h 3298825"/>
                  <a:gd name="connsiteX3" fmla="*/ 38100 w 2549525"/>
                  <a:gd name="connsiteY3" fmla="*/ 69850 h 3298825"/>
                  <a:gd name="connsiteX4" fmla="*/ 57150 w 2549525"/>
                  <a:gd name="connsiteY4" fmla="*/ 66675 h 3298825"/>
                  <a:gd name="connsiteX5" fmla="*/ 50800 w 2549525"/>
                  <a:gd name="connsiteY5" fmla="*/ 161925 h 3298825"/>
                  <a:gd name="connsiteX6" fmla="*/ 73025 w 2549525"/>
                  <a:gd name="connsiteY6" fmla="*/ 161925 h 3298825"/>
                  <a:gd name="connsiteX7" fmla="*/ 69850 w 2549525"/>
                  <a:gd name="connsiteY7" fmla="*/ 273050 h 3298825"/>
                  <a:gd name="connsiteX8" fmla="*/ 123825 w 2549525"/>
                  <a:gd name="connsiteY8" fmla="*/ 276225 h 3298825"/>
                  <a:gd name="connsiteX9" fmla="*/ 123825 w 2549525"/>
                  <a:gd name="connsiteY9" fmla="*/ 412750 h 3298825"/>
                  <a:gd name="connsiteX10" fmla="*/ 139700 w 2549525"/>
                  <a:gd name="connsiteY10" fmla="*/ 412750 h 3298825"/>
                  <a:gd name="connsiteX11" fmla="*/ 139700 w 2549525"/>
                  <a:gd name="connsiteY11" fmla="*/ 482600 h 3298825"/>
                  <a:gd name="connsiteX12" fmla="*/ 149225 w 2549525"/>
                  <a:gd name="connsiteY12" fmla="*/ 482600 h 3298825"/>
                  <a:gd name="connsiteX13" fmla="*/ 139700 w 2549525"/>
                  <a:gd name="connsiteY13" fmla="*/ 539750 h 3298825"/>
                  <a:gd name="connsiteX14" fmla="*/ 161925 w 2549525"/>
                  <a:gd name="connsiteY14" fmla="*/ 536575 h 3298825"/>
                  <a:gd name="connsiteX15" fmla="*/ 158750 w 2549525"/>
                  <a:gd name="connsiteY15" fmla="*/ 606425 h 3298825"/>
                  <a:gd name="connsiteX16" fmla="*/ 187325 w 2549525"/>
                  <a:gd name="connsiteY16" fmla="*/ 609600 h 3298825"/>
                  <a:gd name="connsiteX17" fmla="*/ 184150 w 2549525"/>
                  <a:gd name="connsiteY17" fmla="*/ 822325 h 3298825"/>
                  <a:gd name="connsiteX18" fmla="*/ 273050 w 2549525"/>
                  <a:gd name="connsiteY18" fmla="*/ 828675 h 3298825"/>
                  <a:gd name="connsiteX19" fmla="*/ 279400 w 2549525"/>
                  <a:gd name="connsiteY19" fmla="*/ 1044575 h 3298825"/>
                  <a:gd name="connsiteX20" fmla="*/ 298450 w 2549525"/>
                  <a:gd name="connsiteY20" fmla="*/ 1047750 h 3298825"/>
                  <a:gd name="connsiteX21" fmla="*/ 298450 w 2549525"/>
                  <a:gd name="connsiteY21" fmla="*/ 1123950 h 3298825"/>
                  <a:gd name="connsiteX22" fmla="*/ 365125 w 2549525"/>
                  <a:gd name="connsiteY22" fmla="*/ 1130300 h 3298825"/>
                  <a:gd name="connsiteX23" fmla="*/ 358775 w 2549525"/>
                  <a:gd name="connsiteY23" fmla="*/ 1203325 h 3298825"/>
                  <a:gd name="connsiteX24" fmla="*/ 434975 w 2549525"/>
                  <a:gd name="connsiteY24" fmla="*/ 1203325 h 3298825"/>
                  <a:gd name="connsiteX25" fmla="*/ 431800 w 2549525"/>
                  <a:gd name="connsiteY25" fmla="*/ 1285875 h 3298825"/>
                  <a:gd name="connsiteX26" fmla="*/ 508000 w 2549525"/>
                  <a:gd name="connsiteY26" fmla="*/ 1289050 h 3298825"/>
                  <a:gd name="connsiteX27" fmla="*/ 508000 w 2549525"/>
                  <a:gd name="connsiteY27" fmla="*/ 1368425 h 3298825"/>
                  <a:gd name="connsiteX28" fmla="*/ 549275 w 2549525"/>
                  <a:gd name="connsiteY28" fmla="*/ 1374775 h 3298825"/>
                  <a:gd name="connsiteX29" fmla="*/ 542925 w 2549525"/>
                  <a:gd name="connsiteY29" fmla="*/ 1460500 h 3298825"/>
                  <a:gd name="connsiteX30" fmla="*/ 657225 w 2549525"/>
                  <a:gd name="connsiteY30" fmla="*/ 1463675 h 3298825"/>
                  <a:gd name="connsiteX31" fmla="*/ 650875 w 2549525"/>
                  <a:gd name="connsiteY31" fmla="*/ 1546225 h 3298825"/>
                  <a:gd name="connsiteX32" fmla="*/ 663575 w 2549525"/>
                  <a:gd name="connsiteY32" fmla="*/ 1546225 h 3298825"/>
                  <a:gd name="connsiteX33" fmla="*/ 663575 w 2549525"/>
                  <a:gd name="connsiteY33" fmla="*/ 1727200 h 3298825"/>
                  <a:gd name="connsiteX34" fmla="*/ 746125 w 2549525"/>
                  <a:gd name="connsiteY34" fmla="*/ 1724025 h 3298825"/>
                  <a:gd name="connsiteX35" fmla="*/ 749300 w 2549525"/>
                  <a:gd name="connsiteY35" fmla="*/ 1816100 h 3298825"/>
                  <a:gd name="connsiteX36" fmla="*/ 815975 w 2549525"/>
                  <a:gd name="connsiteY36" fmla="*/ 1819275 h 3298825"/>
                  <a:gd name="connsiteX37" fmla="*/ 819150 w 2549525"/>
                  <a:gd name="connsiteY37" fmla="*/ 1905000 h 3298825"/>
                  <a:gd name="connsiteX38" fmla="*/ 835025 w 2549525"/>
                  <a:gd name="connsiteY38" fmla="*/ 1901825 h 3298825"/>
                  <a:gd name="connsiteX39" fmla="*/ 835025 w 2549525"/>
                  <a:gd name="connsiteY39" fmla="*/ 1993900 h 3298825"/>
                  <a:gd name="connsiteX40" fmla="*/ 901700 w 2549525"/>
                  <a:gd name="connsiteY40" fmla="*/ 2003425 h 3298825"/>
                  <a:gd name="connsiteX41" fmla="*/ 901700 w 2549525"/>
                  <a:gd name="connsiteY41" fmla="*/ 2092325 h 3298825"/>
                  <a:gd name="connsiteX42" fmla="*/ 1025525 w 2549525"/>
                  <a:gd name="connsiteY42" fmla="*/ 2092325 h 3298825"/>
                  <a:gd name="connsiteX43" fmla="*/ 1022350 w 2549525"/>
                  <a:gd name="connsiteY43" fmla="*/ 2184400 h 3298825"/>
                  <a:gd name="connsiteX44" fmla="*/ 1035050 w 2549525"/>
                  <a:gd name="connsiteY44" fmla="*/ 2184400 h 3298825"/>
                  <a:gd name="connsiteX45" fmla="*/ 1031875 w 2549525"/>
                  <a:gd name="connsiteY45" fmla="*/ 2282825 h 3298825"/>
                  <a:gd name="connsiteX46" fmla="*/ 1174750 w 2549525"/>
                  <a:gd name="connsiteY46" fmla="*/ 2289175 h 3298825"/>
                  <a:gd name="connsiteX47" fmla="*/ 1184275 w 2549525"/>
                  <a:gd name="connsiteY47" fmla="*/ 2387600 h 3298825"/>
                  <a:gd name="connsiteX48" fmla="*/ 1362075 w 2549525"/>
                  <a:gd name="connsiteY48" fmla="*/ 2393950 h 3298825"/>
                  <a:gd name="connsiteX49" fmla="*/ 1362075 w 2549525"/>
                  <a:gd name="connsiteY49" fmla="*/ 2511425 h 3298825"/>
                  <a:gd name="connsiteX50" fmla="*/ 1755775 w 2549525"/>
                  <a:gd name="connsiteY50" fmla="*/ 2511425 h 3298825"/>
                  <a:gd name="connsiteX51" fmla="*/ 1765300 w 2549525"/>
                  <a:gd name="connsiteY51" fmla="*/ 2670175 h 3298825"/>
                  <a:gd name="connsiteX52" fmla="*/ 2193925 w 2549525"/>
                  <a:gd name="connsiteY52" fmla="*/ 2670175 h 3298825"/>
                  <a:gd name="connsiteX53" fmla="*/ 2197100 w 2549525"/>
                  <a:gd name="connsiteY53" fmla="*/ 3292475 h 3298825"/>
                  <a:gd name="connsiteX54" fmla="*/ 2549525 w 2549525"/>
                  <a:gd name="connsiteY54" fmla="*/ 3298825 h 3298825"/>
                  <a:gd name="connsiteX0" fmla="*/ 0 w 2549525"/>
                  <a:gd name="connsiteY0" fmla="*/ 0 h 3299194"/>
                  <a:gd name="connsiteX1" fmla="*/ 34925 w 2549525"/>
                  <a:gd name="connsiteY1" fmla="*/ 0 h 3299194"/>
                  <a:gd name="connsiteX2" fmla="*/ 38100 w 2549525"/>
                  <a:gd name="connsiteY2" fmla="*/ 69850 h 3299194"/>
                  <a:gd name="connsiteX3" fmla="*/ 38100 w 2549525"/>
                  <a:gd name="connsiteY3" fmla="*/ 69850 h 3299194"/>
                  <a:gd name="connsiteX4" fmla="*/ 57150 w 2549525"/>
                  <a:gd name="connsiteY4" fmla="*/ 66675 h 3299194"/>
                  <a:gd name="connsiteX5" fmla="*/ 50800 w 2549525"/>
                  <a:gd name="connsiteY5" fmla="*/ 161925 h 3299194"/>
                  <a:gd name="connsiteX6" fmla="*/ 73025 w 2549525"/>
                  <a:gd name="connsiteY6" fmla="*/ 161925 h 3299194"/>
                  <a:gd name="connsiteX7" fmla="*/ 69850 w 2549525"/>
                  <a:gd name="connsiteY7" fmla="*/ 273050 h 3299194"/>
                  <a:gd name="connsiteX8" fmla="*/ 123825 w 2549525"/>
                  <a:gd name="connsiteY8" fmla="*/ 276225 h 3299194"/>
                  <a:gd name="connsiteX9" fmla="*/ 123825 w 2549525"/>
                  <a:gd name="connsiteY9" fmla="*/ 412750 h 3299194"/>
                  <a:gd name="connsiteX10" fmla="*/ 139700 w 2549525"/>
                  <a:gd name="connsiteY10" fmla="*/ 412750 h 3299194"/>
                  <a:gd name="connsiteX11" fmla="*/ 139700 w 2549525"/>
                  <a:gd name="connsiteY11" fmla="*/ 482600 h 3299194"/>
                  <a:gd name="connsiteX12" fmla="*/ 149225 w 2549525"/>
                  <a:gd name="connsiteY12" fmla="*/ 482600 h 3299194"/>
                  <a:gd name="connsiteX13" fmla="*/ 139700 w 2549525"/>
                  <a:gd name="connsiteY13" fmla="*/ 539750 h 3299194"/>
                  <a:gd name="connsiteX14" fmla="*/ 161925 w 2549525"/>
                  <a:gd name="connsiteY14" fmla="*/ 536575 h 3299194"/>
                  <a:gd name="connsiteX15" fmla="*/ 158750 w 2549525"/>
                  <a:gd name="connsiteY15" fmla="*/ 606425 h 3299194"/>
                  <a:gd name="connsiteX16" fmla="*/ 187325 w 2549525"/>
                  <a:gd name="connsiteY16" fmla="*/ 609600 h 3299194"/>
                  <a:gd name="connsiteX17" fmla="*/ 184150 w 2549525"/>
                  <a:gd name="connsiteY17" fmla="*/ 822325 h 3299194"/>
                  <a:gd name="connsiteX18" fmla="*/ 273050 w 2549525"/>
                  <a:gd name="connsiteY18" fmla="*/ 828675 h 3299194"/>
                  <a:gd name="connsiteX19" fmla="*/ 279400 w 2549525"/>
                  <a:gd name="connsiteY19" fmla="*/ 1044575 h 3299194"/>
                  <a:gd name="connsiteX20" fmla="*/ 298450 w 2549525"/>
                  <a:gd name="connsiteY20" fmla="*/ 1047750 h 3299194"/>
                  <a:gd name="connsiteX21" fmla="*/ 298450 w 2549525"/>
                  <a:gd name="connsiteY21" fmla="*/ 1123950 h 3299194"/>
                  <a:gd name="connsiteX22" fmla="*/ 365125 w 2549525"/>
                  <a:gd name="connsiteY22" fmla="*/ 1130300 h 3299194"/>
                  <a:gd name="connsiteX23" fmla="*/ 358775 w 2549525"/>
                  <a:gd name="connsiteY23" fmla="*/ 1203325 h 3299194"/>
                  <a:gd name="connsiteX24" fmla="*/ 434975 w 2549525"/>
                  <a:gd name="connsiteY24" fmla="*/ 1203325 h 3299194"/>
                  <a:gd name="connsiteX25" fmla="*/ 431800 w 2549525"/>
                  <a:gd name="connsiteY25" fmla="*/ 1285875 h 3299194"/>
                  <a:gd name="connsiteX26" fmla="*/ 508000 w 2549525"/>
                  <a:gd name="connsiteY26" fmla="*/ 1289050 h 3299194"/>
                  <a:gd name="connsiteX27" fmla="*/ 508000 w 2549525"/>
                  <a:gd name="connsiteY27" fmla="*/ 1368425 h 3299194"/>
                  <a:gd name="connsiteX28" fmla="*/ 549275 w 2549525"/>
                  <a:gd name="connsiteY28" fmla="*/ 1374775 h 3299194"/>
                  <a:gd name="connsiteX29" fmla="*/ 542925 w 2549525"/>
                  <a:gd name="connsiteY29" fmla="*/ 1460500 h 3299194"/>
                  <a:gd name="connsiteX30" fmla="*/ 657225 w 2549525"/>
                  <a:gd name="connsiteY30" fmla="*/ 1463675 h 3299194"/>
                  <a:gd name="connsiteX31" fmla="*/ 650875 w 2549525"/>
                  <a:gd name="connsiteY31" fmla="*/ 1546225 h 3299194"/>
                  <a:gd name="connsiteX32" fmla="*/ 663575 w 2549525"/>
                  <a:gd name="connsiteY32" fmla="*/ 1546225 h 3299194"/>
                  <a:gd name="connsiteX33" fmla="*/ 663575 w 2549525"/>
                  <a:gd name="connsiteY33" fmla="*/ 1727200 h 3299194"/>
                  <a:gd name="connsiteX34" fmla="*/ 746125 w 2549525"/>
                  <a:gd name="connsiteY34" fmla="*/ 1724025 h 3299194"/>
                  <a:gd name="connsiteX35" fmla="*/ 749300 w 2549525"/>
                  <a:gd name="connsiteY35" fmla="*/ 1816100 h 3299194"/>
                  <a:gd name="connsiteX36" fmla="*/ 815975 w 2549525"/>
                  <a:gd name="connsiteY36" fmla="*/ 1819275 h 3299194"/>
                  <a:gd name="connsiteX37" fmla="*/ 819150 w 2549525"/>
                  <a:gd name="connsiteY37" fmla="*/ 1905000 h 3299194"/>
                  <a:gd name="connsiteX38" fmla="*/ 835025 w 2549525"/>
                  <a:gd name="connsiteY38" fmla="*/ 1901825 h 3299194"/>
                  <a:gd name="connsiteX39" fmla="*/ 835025 w 2549525"/>
                  <a:gd name="connsiteY39" fmla="*/ 1993900 h 3299194"/>
                  <a:gd name="connsiteX40" fmla="*/ 901700 w 2549525"/>
                  <a:gd name="connsiteY40" fmla="*/ 2003425 h 3299194"/>
                  <a:gd name="connsiteX41" fmla="*/ 901700 w 2549525"/>
                  <a:gd name="connsiteY41" fmla="*/ 2092325 h 3299194"/>
                  <a:gd name="connsiteX42" fmla="*/ 1025525 w 2549525"/>
                  <a:gd name="connsiteY42" fmla="*/ 2092325 h 3299194"/>
                  <a:gd name="connsiteX43" fmla="*/ 1022350 w 2549525"/>
                  <a:gd name="connsiteY43" fmla="*/ 2184400 h 3299194"/>
                  <a:gd name="connsiteX44" fmla="*/ 1035050 w 2549525"/>
                  <a:gd name="connsiteY44" fmla="*/ 2184400 h 3299194"/>
                  <a:gd name="connsiteX45" fmla="*/ 1031875 w 2549525"/>
                  <a:gd name="connsiteY45" fmla="*/ 2282825 h 3299194"/>
                  <a:gd name="connsiteX46" fmla="*/ 1174750 w 2549525"/>
                  <a:gd name="connsiteY46" fmla="*/ 2289175 h 3299194"/>
                  <a:gd name="connsiteX47" fmla="*/ 1184275 w 2549525"/>
                  <a:gd name="connsiteY47" fmla="*/ 2387600 h 3299194"/>
                  <a:gd name="connsiteX48" fmla="*/ 1362075 w 2549525"/>
                  <a:gd name="connsiteY48" fmla="*/ 2393950 h 3299194"/>
                  <a:gd name="connsiteX49" fmla="*/ 1362075 w 2549525"/>
                  <a:gd name="connsiteY49" fmla="*/ 2511425 h 3299194"/>
                  <a:gd name="connsiteX50" fmla="*/ 1755775 w 2549525"/>
                  <a:gd name="connsiteY50" fmla="*/ 2511425 h 3299194"/>
                  <a:gd name="connsiteX51" fmla="*/ 1765300 w 2549525"/>
                  <a:gd name="connsiteY51" fmla="*/ 2670175 h 3299194"/>
                  <a:gd name="connsiteX52" fmla="*/ 2193925 w 2549525"/>
                  <a:gd name="connsiteY52" fmla="*/ 2670175 h 3299194"/>
                  <a:gd name="connsiteX53" fmla="*/ 2197100 w 2549525"/>
                  <a:gd name="connsiteY53" fmla="*/ 3299194 h 3299194"/>
                  <a:gd name="connsiteX54" fmla="*/ 2549525 w 2549525"/>
                  <a:gd name="connsiteY54" fmla="*/ 3298825 h 3299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549525" h="3299194">
                    <a:moveTo>
                      <a:pt x="0" y="0"/>
                    </a:moveTo>
                    <a:lnTo>
                      <a:pt x="34925" y="0"/>
                    </a:lnTo>
                    <a:lnTo>
                      <a:pt x="38100" y="69850"/>
                    </a:lnTo>
                    <a:lnTo>
                      <a:pt x="38100" y="69850"/>
                    </a:lnTo>
                    <a:lnTo>
                      <a:pt x="57150" y="66675"/>
                    </a:lnTo>
                    <a:lnTo>
                      <a:pt x="50800" y="161925"/>
                    </a:lnTo>
                    <a:lnTo>
                      <a:pt x="73025" y="161925"/>
                    </a:lnTo>
                    <a:cubicBezTo>
                      <a:pt x="71967" y="198967"/>
                      <a:pt x="70908" y="236008"/>
                      <a:pt x="69850" y="273050"/>
                    </a:cubicBezTo>
                    <a:lnTo>
                      <a:pt x="123825" y="276225"/>
                    </a:lnTo>
                    <a:cubicBezTo>
                      <a:pt x="124883" y="320675"/>
                      <a:pt x="122767" y="368300"/>
                      <a:pt x="123825" y="412750"/>
                    </a:cubicBezTo>
                    <a:lnTo>
                      <a:pt x="139700" y="412750"/>
                    </a:lnTo>
                    <a:lnTo>
                      <a:pt x="139700" y="482600"/>
                    </a:lnTo>
                    <a:lnTo>
                      <a:pt x="149225" y="482600"/>
                    </a:lnTo>
                    <a:lnTo>
                      <a:pt x="139700" y="539750"/>
                    </a:lnTo>
                    <a:lnTo>
                      <a:pt x="161925" y="536575"/>
                    </a:lnTo>
                    <a:lnTo>
                      <a:pt x="158750" y="606425"/>
                    </a:lnTo>
                    <a:lnTo>
                      <a:pt x="187325" y="609600"/>
                    </a:lnTo>
                    <a:cubicBezTo>
                      <a:pt x="186267" y="680508"/>
                      <a:pt x="185208" y="751417"/>
                      <a:pt x="184150" y="822325"/>
                    </a:cubicBezTo>
                    <a:lnTo>
                      <a:pt x="273050" y="828675"/>
                    </a:lnTo>
                    <a:lnTo>
                      <a:pt x="279400" y="1044575"/>
                    </a:lnTo>
                    <a:lnTo>
                      <a:pt x="298450" y="1047750"/>
                    </a:lnTo>
                    <a:lnTo>
                      <a:pt x="298450" y="1123950"/>
                    </a:lnTo>
                    <a:lnTo>
                      <a:pt x="365125" y="1130300"/>
                    </a:lnTo>
                    <a:lnTo>
                      <a:pt x="358775" y="1203325"/>
                    </a:lnTo>
                    <a:lnTo>
                      <a:pt x="434975" y="1203325"/>
                    </a:lnTo>
                    <a:lnTo>
                      <a:pt x="431800" y="1285875"/>
                    </a:lnTo>
                    <a:lnTo>
                      <a:pt x="508000" y="1289050"/>
                    </a:lnTo>
                    <a:lnTo>
                      <a:pt x="508000" y="1368425"/>
                    </a:lnTo>
                    <a:lnTo>
                      <a:pt x="549275" y="1374775"/>
                    </a:lnTo>
                    <a:lnTo>
                      <a:pt x="542925" y="1460500"/>
                    </a:lnTo>
                    <a:lnTo>
                      <a:pt x="657225" y="1463675"/>
                    </a:lnTo>
                    <a:lnTo>
                      <a:pt x="650875" y="1546225"/>
                    </a:lnTo>
                    <a:lnTo>
                      <a:pt x="663575" y="1546225"/>
                    </a:lnTo>
                    <a:lnTo>
                      <a:pt x="663575" y="1727200"/>
                    </a:lnTo>
                    <a:lnTo>
                      <a:pt x="746125" y="1724025"/>
                    </a:lnTo>
                    <a:lnTo>
                      <a:pt x="749300" y="1816100"/>
                    </a:lnTo>
                    <a:lnTo>
                      <a:pt x="815975" y="1819275"/>
                    </a:lnTo>
                    <a:lnTo>
                      <a:pt x="819150" y="1905000"/>
                    </a:lnTo>
                    <a:lnTo>
                      <a:pt x="835025" y="1901825"/>
                    </a:lnTo>
                    <a:lnTo>
                      <a:pt x="835025" y="1993900"/>
                    </a:lnTo>
                    <a:lnTo>
                      <a:pt x="901700" y="2003425"/>
                    </a:lnTo>
                    <a:lnTo>
                      <a:pt x="901700" y="2092325"/>
                    </a:lnTo>
                    <a:lnTo>
                      <a:pt x="1025525" y="2092325"/>
                    </a:lnTo>
                    <a:lnTo>
                      <a:pt x="1022350" y="2184400"/>
                    </a:lnTo>
                    <a:lnTo>
                      <a:pt x="1035050" y="2184400"/>
                    </a:lnTo>
                    <a:lnTo>
                      <a:pt x="1031875" y="2282825"/>
                    </a:lnTo>
                    <a:lnTo>
                      <a:pt x="1174750" y="2289175"/>
                    </a:lnTo>
                    <a:lnTo>
                      <a:pt x="1184275" y="2387600"/>
                    </a:lnTo>
                    <a:lnTo>
                      <a:pt x="1362075" y="2393950"/>
                    </a:lnTo>
                    <a:lnTo>
                      <a:pt x="1362075" y="2511425"/>
                    </a:lnTo>
                    <a:lnTo>
                      <a:pt x="1755775" y="2511425"/>
                    </a:lnTo>
                    <a:lnTo>
                      <a:pt x="1765300" y="2670175"/>
                    </a:lnTo>
                    <a:lnTo>
                      <a:pt x="2193925" y="2670175"/>
                    </a:lnTo>
                    <a:cubicBezTo>
                      <a:pt x="2194983" y="2877608"/>
                      <a:pt x="2196042" y="3091761"/>
                      <a:pt x="2197100" y="3299194"/>
                    </a:cubicBezTo>
                    <a:lnTo>
                      <a:pt x="2549525" y="3298825"/>
                    </a:lnTo>
                  </a:path>
                </a:pathLst>
              </a:custGeom>
              <a:ln w="25400">
                <a:solidFill>
                  <a:schemeClr val="tx2"/>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685766"/>
                <a:endParaRPr lang="en-US" sz="1350" b="1">
                  <a:solidFill>
                    <a:srgbClr val="000000"/>
                  </a:solidFill>
                  <a:latin typeface="Segoe UI" panose="020B0502040204020203" pitchFamily="34" charset="0"/>
                  <a:cs typeface="Segoe UI" panose="020B0502040204020203" pitchFamily="34" charset="0"/>
                </a:endParaRPr>
              </a:p>
            </p:txBody>
          </p:sp>
          <p:grpSp>
            <p:nvGrpSpPr>
              <p:cNvPr id="15" name="Group 10">
                <a:extLst>
                  <a:ext uri="{FF2B5EF4-FFF2-40B4-BE49-F238E27FC236}">
                    <a16:creationId xmlns:a16="http://schemas.microsoft.com/office/drawing/2014/main" id="{7613D165-24EB-45BE-99D1-C52A435D4C17}"/>
                  </a:ext>
                </a:extLst>
              </p:cNvPr>
              <p:cNvGrpSpPr/>
              <p:nvPr/>
            </p:nvGrpSpPr>
            <p:grpSpPr>
              <a:xfrm>
                <a:off x="1495425" y="1016000"/>
                <a:ext cx="2615175" cy="3371600"/>
                <a:chOff x="1495425" y="1016000"/>
                <a:chExt cx="2615175" cy="3371600"/>
              </a:xfrm>
            </p:grpSpPr>
            <p:grpSp>
              <p:nvGrpSpPr>
                <p:cNvPr id="16" name="Group 11">
                  <a:extLst>
                    <a:ext uri="{FF2B5EF4-FFF2-40B4-BE49-F238E27FC236}">
                      <a16:creationId xmlns:a16="http://schemas.microsoft.com/office/drawing/2014/main" id="{92F244C7-213E-436C-899A-FA743EC6AE6C}"/>
                    </a:ext>
                  </a:extLst>
                </p:cNvPr>
                <p:cNvGrpSpPr/>
                <p:nvPr/>
              </p:nvGrpSpPr>
              <p:grpSpPr>
                <a:xfrm>
                  <a:off x="3489230" y="3686950"/>
                  <a:ext cx="72000" cy="72000"/>
                  <a:chOff x="3362230" y="3083700"/>
                  <a:chExt cx="90000" cy="90000"/>
                </a:xfrm>
              </p:grpSpPr>
              <p:cxnSp>
                <p:nvCxnSpPr>
                  <p:cNvPr id="71" name="Straight Connector 66">
                    <a:extLst>
                      <a:ext uri="{FF2B5EF4-FFF2-40B4-BE49-F238E27FC236}">
                        <a16:creationId xmlns:a16="http://schemas.microsoft.com/office/drawing/2014/main" id="{323F09CB-2D99-436A-961B-A8744C62C18D}"/>
                      </a:ext>
                    </a:extLst>
                  </p:cNvPr>
                  <p:cNvCxnSpPr/>
                  <p:nvPr/>
                </p:nvCxnSpPr>
                <p:spPr>
                  <a:xfrm>
                    <a:off x="3407230" y="3083700"/>
                    <a:ext cx="0" cy="9000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72" name="Straight Connector 67">
                    <a:extLst>
                      <a:ext uri="{FF2B5EF4-FFF2-40B4-BE49-F238E27FC236}">
                        <a16:creationId xmlns:a16="http://schemas.microsoft.com/office/drawing/2014/main" id="{553103CD-097D-4489-B9DB-869B296A05DE}"/>
                      </a:ext>
                    </a:extLst>
                  </p:cNvPr>
                  <p:cNvCxnSpPr/>
                  <p:nvPr/>
                </p:nvCxnSpPr>
                <p:spPr>
                  <a:xfrm rot="16200000">
                    <a:off x="3407230" y="3083701"/>
                    <a:ext cx="0" cy="9000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7" name="Group 12">
                  <a:extLst>
                    <a:ext uri="{FF2B5EF4-FFF2-40B4-BE49-F238E27FC236}">
                      <a16:creationId xmlns:a16="http://schemas.microsoft.com/office/drawing/2014/main" id="{A76301EB-5E8B-4D9B-9D0C-D544DC173897}"/>
                    </a:ext>
                  </a:extLst>
                </p:cNvPr>
                <p:cNvGrpSpPr/>
                <p:nvPr/>
              </p:nvGrpSpPr>
              <p:grpSpPr>
                <a:xfrm>
                  <a:off x="4038600" y="4315600"/>
                  <a:ext cx="72000" cy="72000"/>
                  <a:chOff x="3362230" y="3083700"/>
                  <a:chExt cx="90000" cy="90000"/>
                </a:xfrm>
              </p:grpSpPr>
              <p:cxnSp>
                <p:nvCxnSpPr>
                  <p:cNvPr id="69" name="Straight Connector 64">
                    <a:extLst>
                      <a:ext uri="{FF2B5EF4-FFF2-40B4-BE49-F238E27FC236}">
                        <a16:creationId xmlns:a16="http://schemas.microsoft.com/office/drawing/2014/main" id="{C75304B8-DE2E-4D08-8BFF-E035E4D47265}"/>
                      </a:ext>
                    </a:extLst>
                  </p:cNvPr>
                  <p:cNvCxnSpPr/>
                  <p:nvPr/>
                </p:nvCxnSpPr>
                <p:spPr>
                  <a:xfrm>
                    <a:off x="3407230" y="3083700"/>
                    <a:ext cx="0" cy="9000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5">
                    <a:extLst>
                      <a:ext uri="{FF2B5EF4-FFF2-40B4-BE49-F238E27FC236}">
                        <a16:creationId xmlns:a16="http://schemas.microsoft.com/office/drawing/2014/main" id="{57F6694D-A311-437D-8E68-820B39D13FEB}"/>
                      </a:ext>
                    </a:extLst>
                  </p:cNvPr>
                  <p:cNvCxnSpPr/>
                  <p:nvPr/>
                </p:nvCxnSpPr>
                <p:spPr>
                  <a:xfrm rot="16200000">
                    <a:off x="3407230" y="3083701"/>
                    <a:ext cx="0" cy="9000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8" name="Group 13">
                  <a:extLst>
                    <a:ext uri="{FF2B5EF4-FFF2-40B4-BE49-F238E27FC236}">
                      <a16:creationId xmlns:a16="http://schemas.microsoft.com/office/drawing/2014/main" id="{53D70507-8824-46F4-B100-11607FF286F8}"/>
                    </a:ext>
                  </a:extLst>
                </p:cNvPr>
                <p:cNvGrpSpPr/>
                <p:nvPr/>
              </p:nvGrpSpPr>
              <p:grpSpPr>
                <a:xfrm>
                  <a:off x="3359150" y="3686950"/>
                  <a:ext cx="72000" cy="72000"/>
                  <a:chOff x="3362230" y="3083700"/>
                  <a:chExt cx="90000" cy="90000"/>
                </a:xfrm>
              </p:grpSpPr>
              <p:cxnSp>
                <p:nvCxnSpPr>
                  <p:cNvPr id="67" name="Straight Connector 62">
                    <a:extLst>
                      <a:ext uri="{FF2B5EF4-FFF2-40B4-BE49-F238E27FC236}">
                        <a16:creationId xmlns:a16="http://schemas.microsoft.com/office/drawing/2014/main" id="{150C17C4-9192-4485-939E-E5D386F6E517}"/>
                      </a:ext>
                    </a:extLst>
                  </p:cNvPr>
                  <p:cNvCxnSpPr/>
                  <p:nvPr/>
                </p:nvCxnSpPr>
                <p:spPr>
                  <a:xfrm>
                    <a:off x="3407230" y="3083700"/>
                    <a:ext cx="0" cy="9000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3">
                    <a:extLst>
                      <a:ext uri="{FF2B5EF4-FFF2-40B4-BE49-F238E27FC236}">
                        <a16:creationId xmlns:a16="http://schemas.microsoft.com/office/drawing/2014/main" id="{89D7EF77-4723-4AA6-9D96-4F45A59CE3EB}"/>
                      </a:ext>
                    </a:extLst>
                  </p:cNvPr>
                  <p:cNvCxnSpPr/>
                  <p:nvPr/>
                </p:nvCxnSpPr>
                <p:spPr>
                  <a:xfrm rot="16200000">
                    <a:off x="3407230" y="3083701"/>
                    <a:ext cx="0" cy="9000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19" name="Group 14">
                  <a:extLst>
                    <a:ext uri="{FF2B5EF4-FFF2-40B4-BE49-F238E27FC236}">
                      <a16:creationId xmlns:a16="http://schemas.microsoft.com/office/drawing/2014/main" id="{87825699-6B91-454A-9B5D-3BAB8CEEF283}"/>
                    </a:ext>
                  </a:extLst>
                </p:cNvPr>
                <p:cNvGrpSpPr/>
                <p:nvPr/>
              </p:nvGrpSpPr>
              <p:grpSpPr>
                <a:xfrm>
                  <a:off x="3286125" y="3686950"/>
                  <a:ext cx="72000" cy="72000"/>
                  <a:chOff x="3362230" y="3083700"/>
                  <a:chExt cx="90000" cy="90000"/>
                </a:xfrm>
              </p:grpSpPr>
              <p:cxnSp>
                <p:nvCxnSpPr>
                  <p:cNvPr id="65" name="Straight Connector 60">
                    <a:extLst>
                      <a:ext uri="{FF2B5EF4-FFF2-40B4-BE49-F238E27FC236}">
                        <a16:creationId xmlns:a16="http://schemas.microsoft.com/office/drawing/2014/main" id="{F42B01CB-B0F8-4447-8FED-A96D2E6FC9E5}"/>
                      </a:ext>
                    </a:extLst>
                  </p:cNvPr>
                  <p:cNvCxnSpPr/>
                  <p:nvPr/>
                </p:nvCxnSpPr>
                <p:spPr>
                  <a:xfrm>
                    <a:off x="3407230" y="3083700"/>
                    <a:ext cx="0" cy="9000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66" name="Straight Connector 61">
                    <a:extLst>
                      <a:ext uri="{FF2B5EF4-FFF2-40B4-BE49-F238E27FC236}">
                        <a16:creationId xmlns:a16="http://schemas.microsoft.com/office/drawing/2014/main" id="{253A20CE-8B87-4EA3-92BB-1FFFA8E42715}"/>
                      </a:ext>
                    </a:extLst>
                  </p:cNvPr>
                  <p:cNvCxnSpPr/>
                  <p:nvPr/>
                </p:nvCxnSpPr>
                <p:spPr>
                  <a:xfrm rot="16200000">
                    <a:off x="3407230" y="3083701"/>
                    <a:ext cx="0" cy="9000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20" name="Group 15">
                  <a:extLst>
                    <a:ext uri="{FF2B5EF4-FFF2-40B4-BE49-F238E27FC236}">
                      <a16:creationId xmlns:a16="http://schemas.microsoft.com/office/drawing/2014/main" id="{F900672C-1294-46B9-A153-E34CE232230B}"/>
                    </a:ext>
                  </a:extLst>
                </p:cNvPr>
                <p:cNvGrpSpPr/>
                <p:nvPr/>
              </p:nvGrpSpPr>
              <p:grpSpPr>
                <a:xfrm>
                  <a:off x="3305175" y="3686950"/>
                  <a:ext cx="72000" cy="72000"/>
                  <a:chOff x="3362230" y="3083700"/>
                  <a:chExt cx="90000" cy="90000"/>
                </a:xfrm>
              </p:grpSpPr>
              <p:cxnSp>
                <p:nvCxnSpPr>
                  <p:cNvPr id="63" name="Straight Connector 58">
                    <a:extLst>
                      <a:ext uri="{FF2B5EF4-FFF2-40B4-BE49-F238E27FC236}">
                        <a16:creationId xmlns:a16="http://schemas.microsoft.com/office/drawing/2014/main" id="{08A42A9A-A8B8-4230-A50F-E0D36940E3A4}"/>
                      </a:ext>
                    </a:extLst>
                  </p:cNvPr>
                  <p:cNvCxnSpPr/>
                  <p:nvPr/>
                </p:nvCxnSpPr>
                <p:spPr>
                  <a:xfrm>
                    <a:off x="3407230" y="3083700"/>
                    <a:ext cx="0" cy="9000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59">
                    <a:extLst>
                      <a:ext uri="{FF2B5EF4-FFF2-40B4-BE49-F238E27FC236}">
                        <a16:creationId xmlns:a16="http://schemas.microsoft.com/office/drawing/2014/main" id="{0CCB6996-973F-4E05-A909-886F844EA34A}"/>
                      </a:ext>
                    </a:extLst>
                  </p:cNvPr>
                  <p:cNvCxnSpPr/>
                  <p:nvPr/>
                </p:nvCxnSpPr>
                <p:spPr>
                  <a:xfrm rot="16200000">
                    <a:off x="3407230" y="3083701"/>
                    <a:ext cx="0" cy="9000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21" name="Group 16">
                  <a:extLst>
                    <a:ext uri="{FF2B5EF4-FFF2-40B4-BE49-F238E27FC236}">
                      <a16:creationId xmlns:a16="http://schemas.microsoft.com/office/drawing/2014/main" id="{5E4A28DA-64C7-4C11-AECB-647A58CBF63E}"/>
                    </a:ext>
                  </a:extLst>
                </p:cNvPr>
                <p:cNvGrpSpPr/>
                <p:nvPr/>
              </p:nvGrpSpPr>
              <p:grpSpPr>
                <a:xfrm>
                  <a:off x="3155950" y="3524250"/>
                  <a:ext cx="72000" cy="72000"/>
                  <a:chOff x="3362230" y="3083700"/>
                  <a:chExt cx="90000" cy="90000"/>
                </a:xfrm>
              </p:grpSpPr>
              <p:cxnSp>
                <p:nvCxnSpPr>
                  <p:cNvPr id="61" name="Straight Connector 56">
                    <a:extLst>
                      <a:ext uri="{FF2B5EF4-FFF2-40B4-BE49-F238E27FC236}">
                        <a16:creationId xmlns:a16="http://schemas.microsoft.com/office/drawing/2014/main" id="{DE2FEFF3-8CF7-4BE3-908E-A5535DF08683}"/>
                      </a:ext>
                    </a:extLst>
                  </p:cNvPr>
                  <p:cNvCxnSpPr/>
                  <p:nvPr/>
                </p:nvCxnSpPr>
                <p:spPr>
                  <a:xfrm>
                    <a:off x="3407230" y="3083700"/>
                    <a:ext cx="0" cy="9000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62" name="Straight Connector 57">
                    <a:extLst>
                      <a:ext uri="{FF2B5EF4-FFF2-40B4-BE49-F238E27FC236}">
                        <a16:creationId xmlns:a16="http://schemas.microsoft.com/office/drawing/2014/main" id="{14C09BB6-D8E1-4C74-AF47-E9E3ABBEA607}"/>
                      </a:ext>
                    </a:extLst>
                  </p:cNvPr>
                  <p:cNvCxnSpPr/>
                  <p:nvPr/>
                </p:nvCxnSpPr>
                <p:spPr>
                  <a:xfrm rot="16200000">
                    <a:off x="3407230" y="3083701"/>
                    <a:ext cx="0" cy="9000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22" name="Group 17">
                  <a:extLst>
                    <a:ext uri="{FF2B5EF4-FFF2-40B4-BE49-F238E27FC236}">
                      <a16:creationId xmlns:a16="http://schemas.microsoft.com/office/drawing/2014/main" id="{F0541762-78BB-4C70-80CE-733102C2FCB9}"/>
                    </a:ext>
                  </a:extLst>
                </p:cNvPr>
                <p:cNvGrpSpPr/>
                <p:nvPr/>
              </p:nvGrpSpPr>
              <p:grpSpPr>
                <a:xfrm>
                  <a:off x="3006725" y="3524250"/>
                  <a:ext cx="72000" cy="72000"/>
                  <a:chOff x="3362230" y="3083700"/>
                  <a:chExt cx="90000" cy="90000"/>
                </a:xfrm>
              </p:grpSpPr>
              <p:cxnSp>
                <p:nvCxnSpPr>
                  <p:cNvPr id="59" name="Straight Connector 54">
                    <a:extLst>
                      <a:ext uri="{FF2B5EF4-FFF2-40B4-BE49-F238E27FC236}">
                        <a16:creationId xmlns:a16="http://schemas.microsoft.com/office/drawing/2014/main" id="{28814EA1-D450-494B-A60E-9DC11D785597}"/>
                      </a:ext>
                    </a:extLst>
                  </p:cNvPr>
                  <p:cNvCxnSpPr/>
                  <p:nvPr/>
                </p:nvCxnSpPr>
                <p:spPr>
                  <a:xfrm>
                    <a:off x="3407230" y="3083700"/>
                    <a:ext cx="0" cy="9000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5">
                    <a:extLst>
                      <a:ext uri="{FF2B5EF4-FFF2-40B4-BE49-F238E27FC236}">
                        <a16:creationId xmlns:a16="http://schemas.microsoft.com/office/drawing/2014/main" id="{64ED5235-0B72-4BF0-AB98-0BFB70C9CB81}"/>
                      </a:ext>
                    </a:extLst>
                  </p:cNvPr>
                  <p:cNvCxnSpPr/>
                  <p:nvPr/>
                </p:nvCxnSpPr>
                <p:spPr>
                  <a:xfrm rot="16200000">
                    <a:off x="3407230" y="3083701"/>
                    <a:ext cx="0" cy="9000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23" name="Group 18">
                  <a:extLst>
                    <a:ext uri="{FF2B5EF4-FFF2-40B4-BE49-F238E27FC236}">
                      <a16:creationId xmlns:a16="http://schemas.microsoft.com/office/drawing/2014/main" id="{4ACFEB73-E431-4B47-9A9A-FB6FA61E4C64}"/>
                    </a:ext>
                  </a:extLst>
                </p:cNvPr>
                <p:cNvGrpSpPr/>
                <p:nvPr/>
              </p:nvGrpSpPr>
              <p:grpSpPr>
                <a:xfrm>
                  <a:off x="2990850" y="3524250"/>
                  <a:ext cx="72000" cy="72000"/>
                  <a:chOff x="3362230" y="3083700"/>
                  <a:chExt cx="90000" cy="90000"/>
                </a:xfrm>
              </p:grpSpPr>
              <p:cxnSp>
                <p:nvCxnSpPr>
                  <p:cNvPr id="57" name="Straight Connector 52">
                    <a:extLst>
                      <a:ext uri="{FF2B5EF4-FFF2-40B4-BE49-F238E27FC236}">
                        <a16:creationId xmlns:a16="http://schemas.microsoft.com/office/drawing/2014/main" id="{4FC19DAC-39ED-4C2F-9826-0624ECDD85ED}"/>
                      </a:ext>
                    </a:extLst>
                  </p:cNvPr>
                  <p:cNvCxnSpPr/>
                  <p:nvPr/>
                </p:nvCxnSpPr>
                <p:spPr>
                  <a:xfrm>
                    <a:off x="3407230" y="3083700"/>
                    <a:ext cx="0" cy="9000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3">
                    <a:extLst>
                      <a:ext uri="{FF2B5EF4-FFF2-40B4-BE49-F238E27FC236}">
                        <a16:creationId xmlns:a16="http://schemas.microsoft.com/office/drawing/2014/main" id="{7E9279ED-26E6-4E45-A176-85C7CEF5BEA9}"/>
                      </a:ext>
                    </a:extLst>
                  </p:cNvPr>
                  <p:cNvCxnSpPr/>
                  <p:nvPr/>
                </p:nvCxnSpPr>
                <p:spPr>
                  <a:xfrm rot="16200000">
                    <a:off x="3407230" y="3083701"/>
                    <a:ext cx="0" cy="9000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24" name="Group 19">
                  <a:extLst>
                    <a:ext uri="{FF2B5EF4-FFF2-40B4-BE49-F238E27FC236}">
                      <a16:creationId xmlns:a16="http://schemas.microsoft.com/office/drawing/2014/main" id="{567C891D-7DA8-4B5B-93E1-937A16807BD5}"/>
                    </a:ext>
                  </a:extLst>
                </p:cNvPr>
                <p:cNvGrpSpPr/>
                <p:nvPr/>
              </p:nvGrpSpPr>
              <p:grpSpPr>
                <a:xfrm>
                  <a:off x="2965450" y="3524250"/>
                  <a:ext cx="72000" cy="72000"/>
                  <a:chOff x="3362230" y="3083700"/>
                  <a:chExt cx="90000" cy="90000"/>
                </a:xfrm>
              </p:grpSpPr>
              <p:cxnSp>
                <p:nvCxnSpPr>
                  <p:cNvPr id="55" name="Straight Connector 50">
                    <a:extLst>
                      <a:ext uri="{FF2B5EF4-FFF2-40B4-BE49-F238E27FC236}">
                        <a16:creationId xmlns:a16="http://schemas.microsoft.com/office/drawing/2014/main" id="{16F16C6A-1AF4-4D50-9B9B-A7B550C92F03}"/>
                      </a:ext>
                    </a:extLst>
                  </p:cNvPr>
                  <p:cNvCxnSpPr/>
                  <p:nvPr/>
                </p:nvCxnSpPr>
                <p:spPr>
                  <a:xfrm>
                    <a:off x="3407230" y="3083700"/>
                    <a:ext cx="0" cy="9000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56" name="Straight Connector 51">
                    <a:extLst>
                      <a:ext uri="{FF2B5EF4-FFF2-40B4-BE49-F238E27FC236}">
                        <a16:creationId xmlns:a16="http://schemas.microsoft.com/office/drawing/2014/main" id="{56866D9E-78DB-40CF-BA94-32322DC0B250}"/>
                      </a:ext>
                    </a:extLst>
                  </p:cNvPr>
                  <p:cNvCxnSpPr/>
                  <p:nvPr/>
                </p:nvCxnSpPr>
                <p:spPr>
                  <a:xfrm rot="16200000">
                    <a:off x="3407230" y="3083701"/>
                    <a:ext cx="0" cy="9000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25" name="Group 20">
                  <a:extLst>
                    <a:ext uri="{FF2B5EF4-FFF2-40B4-BE49-F238E27FC236}">
                      <a16:creationId xmlns:a16="http://schemas.microsoft.com/office/drawing/2014/main" id="{62F3639A-71C9-4466-8111-79EB2AAF062C}"/>
                    </a:ext>
                  </a:extLst>
                </p:cNvPr>
                <p:cNvGrpSpPr/>
                <p:nvPr/>
              </p:nvGrpSpPr>
              <p:grpSpPr>
                <a:xfrm>
                  <a:off x="2762250" y="3406775"/>
                  <a:ext cx="72000" cy="72000"/>
                  <a:chOff x="3362230" y="3083700"/>
                  <a:chExt cx="90000" cy="90000"/>
                </a:xfrm>
              </p:grpSpPr>
              <p:cxnSp>
                <p:nvCxnSpPr>
                  <p:cNvPr id="53" name="Straight Connector 48">
                    <a:extLst>
                      <a:ext uri="{FF2B5EF4-FFF2-40B4-BE49-F238E27FC236}">
                        <a16:creationId xmlns:a16="http://schemas.microsoft.com/office/drawing/2014/main" id="{0F12F230-2645-40F8-B031-4087AEF9BE00}"/>
                      </a:ext>
                    </a:extLst>
                  </p:cNvPr>
                  <p:cNvCxnSpPr/>
                  <p:nvPr/>
                </p:nvCxnSpPr>
                <p:spPr>
                  <a:xfrm>
                    <a:off x="3407230" y="3083700"/>
                    <a:ext cx="0" cy="9000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49">
                    <a:extLst>
                      <a:ext uri="{FF2B5EF4-FFF2-40B4-BE49-F238E27FC236}">
                        <a16:creationId xmlns:a16="http://schemas.microsoft.com/office/drawing/2014/main" id="{16610C69-FF68-49A1-A5FA-9CC4BE22DD43}"/>
                      </a:ext>
                    </a:extLst>
                  </p:cNvPr>
                  <p:cNvCxnSpPr/>
                  <p:nvPr/>
                </p:nvCxnSpPr>
                <p:spPr>
                  <a:xfrm rot="16200000">
                    <a:off x="3407230" y="3083701"/>
                    <a:ext cx="0" cy="9000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26" name="Group 21">
                  <a:extLst>
                    <a:ext uri="{FF2B5EF4-FFF2-40B4-BE49-F238E27FC236}">
                      <a16:creationId xmlns:a16="http://schemas.microsoft.com/office/drawing/2014/main" id="{AE4B9536-CDC4-44D1-A0D4-6D94D932694F}"/>
                    </a:ext>
                  </a:extLst>
                </p:cNvPr>
                <p:cNvGrpSpPr/>
                <p:nvPr/>
              </p:nvGrpSpPr>
              <p:grpSpPr>
                <a:xfrm>
                  <a:off x="2644775" y="3302000"/>
                  <a:ext cx="72000" cy="72000"/>
                  <a:chOff x="3362230" y="3083700"/>
                  <a:chExt cx="90000" cy="90000"/>
                </a:xfrm>
              </p:grpSpPr>
              <p:cxnSp>
                <p:nvCxnSpPr>
                  <p:cNvPr id="51" name="Straight Connector 46">
                    <a:extLst>
                      <a:ext uri="{FF2B5EF4-FFF2-40B4-BE49-F238E27FC236}">
                        <a16:creationId xmlns:a16="http://schemas.microsoft.com/office/drawing/2014/main" id="{FD036BE6-D8E7-4320-9285-E6EDE1285160}"/>
                      </a:ext>
                    </a:extLst>
                  </p:cNvPr>
                  <p:cNvCxnSpPr/>
                  <p:nvPr/>
                </p:nvCxnSpPr>
                <p:spPr>
                  <a:xfrm>
                    <a:off x="3407230" y="3083700"/>
                    <a:ext cx="0" cy="9000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47">
                    <a:extLst>
                      <a:ext uri="{FF2B5EF4-FFF2-40B4-BE49-F238E27FC236}">
                        <a16:creationId xmlns:a16="http://schemas.microsoft.com/office/drawing/2014/main" id="{12283C3A-798F-4019-B27C-18FE9BF1CA9C}"/>
                      </a:ext>
                    </a:extLst>
                  </p:cNvPr>
                  <p:cNvCxnSpPr/>
                  <p:nvPr/>
                </p:nvCxnSpPr>
                <p:spPr>
                  <a:xfrm rot="16200000">
                    <a:off x="3407230" y="3083701"/>
                    <a:ext cx="0" cy="9000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27" name="Group 22">
                  <a:extLst>
                    <a:ext uri="{FF2B5EF4-FFF2-40B4-BE49-F238E27FC236}">
                      <a16:creationId xmlns:a16="http://schemas.microsoft.com/office/drawing/2014/main" id="{F8F8E189-AAB8-4007-94D2-AD83DFD32A75}"/>
                    </a:ext>
                  </a:extLst>
                </p:cNvPr>
                <p:cNvGrpSpPr/>
                <p:nvPr/>
              </p:nvGrpSpPr>
              <p:grpSpPr>
                <a:xfrm>
                  <a:off x="2625725" y="3302000"/>
                  <a:ext cx="72000" cy="72000"/>
                  <a:chOff x="3362230" y="3083700"/>
                  <a:chExt cx="90000" cy="90000"/>
                </a:xfrm>
              </p:grpSpPr>
              <p:cxnSp>
                <p:nvCxnSpPr>
                  <p:cNvPr id="49" name="Straight Connector 44">
                    <a:extLst>
                      <a:ext uri="{FF2B5EF4-FFF2-40B4-BE49-F238E27FC236}">
                        <a16:creationId xmlns:a16="http://schemas.microsoft.com/office/drawing/2014/main" id="{B506FCB9-8AF3-4EE6-9312-EDC4BC5A1C8C}"/>
                      </a:ext>
                    </a:extLst>
                  </p:cNvPr>
                  <p:cNvCxnSpPr/>
                  <p:nvPr/>
                </p:nvCxnSpPr>
                <p:spPr>
                  <a:xfrm>
                    <a:off x="3407230" y="3083700"/>
                    <a:ext cx="0" cy="9000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5">
                    <a:extLst>
                      <a:ext uri="{FF2B5EF4-FFF2-40B4-BE49-F238E27FC236}">
                        <a16:creationId xmlns:a16="http://schemas.microsoft.com/office/drawing/2014/main" id="{23CF61FD-D77F-4BB5-9640-10C2F92BCA43}"/>
                      </a:ext>
                    </a:extLst>
                  </p:cNvPr>
                  <p:cNvCxnSpPr/>
                  <p:nvPr/>
                </p:nvCxnSpPr>
                <p:spPr>
                  <a:xfrm rot="16200000">
                    <a:off x="3407230" y="3083701"/>
                    <a:ext cx="0" cy="9000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28" name="Group 23">
                  <a:extLst>
                    <a:ext uri="{FF2B5EF4-FFF2-40B4-BE49-F238E27FC236}">
                      <a16:creationId xmlns:a16="http://schemas.microsoft.com/office/drawing/2014/main" id="{ABD0FEB9-3F5E-41E9-98A6-8BACCC8B0BE1}"/>
                    </a:ext>
                  </a:extLst>
                </p:cNvPr>
                <p:cNvGrpSpPr/>
                <p:nvPr/>
              </p:nvGrpSpPr>
              <p:grpSpPr>
                <a:xfrm>
                  <a:off x="2466975" y="3108325"/>
                  <a:ext cx="72000" cy="72000"/>
                  <a:chOff x="3362230" y="3083700"/>
                  <a:chExt cx="90000" cy="90000"/>
                </a:xfrm>
              </p:grpSpPr>
              <p:cxnSp>
                <p:nvCxnSpPr>
                  <p:cNvPr id="47" name="Straight Connector 42">
                    <a:extLst>
                      <a:ext uri="{FF2B5EF4-FFF2-40B4-BE49-F238E27FC236}">
                        <a16:creationId xmlns:a16="http://schemas.microsoft.com/office/drawing/2014/main" id="{5B45E708-CD73-4A8F-B0AA-204EDB8841DB}"/>
                      </a:ext>
                    </a:extLst>
                  </p:cNvPr>
                  <p:cNvCxnSpPr/>
                  <p:nvPr/>
                </p:nvCxnSpPr>
                <p:spPr>
                  <a:xfrm>
                    <a:off x="3407230" y="3083700"/>
                    <a:ext cx="0" cy="9000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3">
                    <a:extLst>
                      <a:ext uri="{FF2B5EF4-FFF2-40B4-BE49-F238E27FC236}">
                        <a16:creationId xmlns:a16="http://schemas.microsoft.com/office/drawing/2014/main" id="{4F2F0AA8-AFAE-47BD-A733-BFEBC20573B8}"/>
                      </a:ext>
                    </a:extLst>
                  </p:cNvPr>
                  <p:cNvCxnSpPr/>
                  <p:nvPr/>
                </p:nvCxnSpPr>
                <p:spPr>
                  <a:xfrm rot="16200000">
                    <a:off x="3407230" y="3083701"/>
                    <a:ext cx="0" cy="9000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29" name="Group 24">
                  <a:extLst>
                    <a:ext uri="{FF2B5EF4-FFF2-40B4-BE49-F238E27FC236}">
                      <a16:creationId xmlns:a16="http://schemas.microsoft.com/office/drawing/2014/main" id="{33D7DD8D-78AC-498C-A087-3CE089D3F5A4}"/>
                    </a:ext>
                  </a:extLst>
                </p:cNvPr>
                <p:cNvGrpSpPr/>
                <p:nvPr/>
              </p:nvGrpSpPr>
              <p:grpSpPr>
                <a:xfrm>
                  <a:off x="2041525" y="2393950"/>
                  <a:ext cx="72000" cy="72000"/>
                  <a:chOff x="3362230" y="3083700"/>
                  <a:chExt cx="90000" cy="90000"/>
                </a:xfrm>
              </p:grpSpPr>
              <p:cxnSp>
                <p:nvCxnSpPr>
                  <p:cNvPr id="45" name="Straight Connector 40">
                    <a:extLst>
                      <a:ext uri="{FF2B5EF4-FFF2-40B4-BE49-F238E27FC236}">
                        <a16:creationId xmlns:a16="http://schemas.microsoft.com/office/drawing/2014/main" id="{AE315DD8-5FF3-4493-A01C-685F723DDA4F}"/>
                      </a:ext>
                    </a:extLst>
                  </p:cNvPr>
                  <p:cNvCxnSpPr/>
                  <p:nvPr/>
                </p:nvCxnSpPr>
                <p:spPr>
                  <a:xfrm>
                    <a:off x="3407230" y="3083700"/>
                    <a:ext cx="0" cy="9000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1">
                    <a:extLst>
                      <a:ext uri="{FF2B5EF4-FFF2-40B4-BE49-F238E27FC236}">
                        <a16:creationId xmlns:a16="http://schemas.microsoft.com/office/drawing/2014/main" id="{681304EA-6EAD-4BFA-93AB-77E725BA3301}"/>
                      </a:ext>
                    </a:extLst>
                  </p:cNvPr>
                  <p:cNvCxnSpPr/>
                  <p:nvPr/>
                </p:nvCxnSpPr>
                <p:spPr>
                  <a:xfrm rot="16200000">
                    <a:off x="3407230" y="3083701"/>
                    <a:ext cx="0" cy="9000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30" name="Group 25">
                  <a:extLst>
                    <a:ext uri="{FF2B5EF4-FFF2-40B4-BE49-F238E27FC236}">
                      <a16:creationId xmlns:a16="http://schemas.microsoft.com/office/drawing/2014/main" id="{FC5A80E3-E915-4D2D-9F94-4D503FFC8307}"/>
                    </a:ext>
                  </a:extLst>
                </p:cNvPr>
                <p:cNvGrpSpPr/>
                <p:nvPr/>
              </p:nvGrpSpPr>
              <p:grpSpPr>
                <a:xfrm>
                  <a:off x="1968500" y="2305050"/>
                  <a:ext cx="72000" cy="72000"/>
                  <a:chOff x="3362230" y="3083700"/>
                  <a:chExt cx="90000" cy="90000"/>
                </a:xfrm>
              </p:grpSpPr>
              <p:cxnSp>
                <p:nvCxnSpPr>
                  <p:cNvPr id="43" name="Straight Connector 38">
                    <a:extLst>
                      <a:ext uri="{FF2B5EF4-FFF2-40B4-BE49-F238E27FC236}">
                        <a16:creationId xmlns:a16="http://schemas.microsoft.com/office/drawing/2014/main" id="{B9F51F59-DADC-4540-80BD-E4A225D732B1}"/>
                      </a:ext>
                    </a:extLst>
                  </p:cNvPr>
                  <p:cNvCxnSpPr/>
                  <p:nvPr/>
                </p:nvCxnSpPr>
                <p:spPr>
                  <a:xfrm>
                    <a:off x="3407230" y="3083700"/>
                    <a:ext cx="0" cy="9000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39">
                    <a:extLst>
                      <a:ext uri="{FF2B5EF4-FFF2-40B4-BE49-F238E27FC236}">
                        <a16:creationId xmlns:a16="http://schemas.microsoft.com/office/drawing/2014/main" id="{07C89BA8-2967-446A-9DBC-FC2F3D6A6501}"/>
                      </a:ext>
                    </a:extLst>
                  </p:cNvPr>
                  <p:cNvCxnSpPr/>
                  <p:nvPr/>
                </p:nvCxnSpPr>
                <p:spPr>
                  <a:xfrm rot="16200000">
                    <a:off x="3407230" y="3083701"/>
                    <a:ext cx="0" cy="9000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31" name="Group 26">
                  <a:extLst>
                    <a:ext uri="{FF2B5EF4-FFF2-40B4-BE49-F238E27FC236}">
                      <a16:creationId xmlns:a16="http://schemas.microsoft.com/office/drawing/2014/main" id="{D704579E-6A34-4283-9C08-B9FAB425E328}"/>
                    </a:ext>
                  </a:extLst>
                </p:cNvPr>
                <p:cNvGrpSpPr/>
                <p:nvPr/>
              </p:nvGrpSpPr>
              <p:grpSpPr>
                <a:xfrm>
                  <a:off x="1768475" y="1841500"/>
                  <a:ext cx="72000" cy="72000"/>
                  <a:chOff x="3362230" y="3083700"/>
                  <a:chExt cx="90000" cy="90000"/>
                </a:xfrm>
              </p:grpSpPr>
              <p:cxnSp>
                <p:nvCxnSpPr>
                  <p:cNvPr id="41" name="Straight Connector 36">
                    <a:extLst>
                      <a:ext uri="{FF2B5EF4-FFF2-40B4-BE49-F238E27FC236}">
                        <a16:creationId xmlns:a16="http://schemas.microsoft.com/office/drawing/2014/main" id="{45381699-BB53-4CAB-A12E-3171EEC46885}"/>
                      </a:ext>
                    </a:extLst>
                  </p:cNvPr>
                  <p:cNvCxnSpPr/>
                  <p:nvPr/>
                </p:nvCxnSpPr>
                <p:spPr>
                  <a:xfrm>
                    <a:off x="3407230" y="3083700"/>
                    <a:ext cx="0" cy="9000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37">
                    <a:extLst>
                      <a:ext uri="{FF2B5EF4-FFF2-40B4-BE49-F238E27FC236}">
                        <a16:creationId xmlns:a16="http://schemas.microsoft.com/office/drawing/2014/main" id="{EC4566E1-C551-404D-A10F-79E373C8CB6F}"/>
                      </a:ext>
                    </a:extLst>
                  </p:cNvPr>
                  <p:cNvCxnSpPr/>
                  <p:nvPr/>
                </p:nvCxnSpPr>
                <p:spPr>
                  <a:xfrm rot="16200000">
                    <a:off x="3407230" y="3083701"/>
                    <a:ext cx="0" cy="9000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32" name="Group 27">
                  <a:extLst>
                    <a:ext uri="{FF2B5EF4-FFF2-40B4-BE49-F238E27FC236}">
                      <a16:creationId xmlns:a16="http://schemas.microsoft.com/office/drawing/2014/main" id="{3BE0DB86-80D0-48E9-B0C1-0835D6382C01}"/>
                    </a:ext>
                  </a:extLst>
                </p:cNvPr>
                <p:cNvGrpSpPr/>
                <p:nvPr/>
              </p:nvGrpSpPr>
              <p:grpSpPr>
                <a:xfrm>
                  <a:off x="1495425" y="1016000"/>
                  <a:ext cx="72000" cy="72000"/>
                  <a:chOff x="3362230" y="3083700"/>
                  <a:chExt cx="90000" cy="90000"/>
                </a:xfrm>
              </p:grpSpPr>
              <p:cxnSp>
                <p:nvCxnSpPr>
                  <p:cNvPr id="39" name="Straight Connector 34">
                    <a:extLst>
                      <a:ext uri="{FF2B5EF4-FFF2-40B4-BE49-F238E27FC236}">
                        <a16:creationId xmlns:a16="http://schemas.microsoft.com/office/drawing/2014/main" id="{31696276-472A-4C77-A56C-DD30A15D7B6F}"/>
                      </a:ext>
                    </a:extLst>
                  </p:cNvPr>
                  <p:cNvCxnSpPr/>
                  <p:nvPr/>
                </p:nvCxnSpPr>
                <p:spPr>
                  <a:xfrm>
                    <a:off x="3407230" y="3083700"/>
                    <a:ext cx="0" cy="9000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5">
                    <a:extLst>
                      <a:ext uri="{FF2B5EF4-FFF2-40B4-BE49-F238E27FC236}">
                        <a16:creationId xmlns:a16="http://schemas.microsoft.com/office/drawing/2014/main" id="{51A98AE4-AC17-4102-AC59-45851E13E25C}"/>
                      </a:ext>
                    </a:extLst>
                  </p:cNvPr>
                  <p:cNvCxnSpPr/>
                  <p:nvPr/>
                </p:nvCxnSpPr>
                <p:spPr>
                  <a:xfrm rot="16200000">
                    <a:off x="3407230" y="3083701"/>
                    <a:ext cx="0" cy="9000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33" name="Group 28">
                  <a:extLst>
                    <a:ext uri="{FF2B5EF4-FFF2-40B4-BE49-F238E27FC236}">
                      <a16:creationId xmlns:a16="http://schemas.microsoft.com/office/drawing/2014/main" id="{5953E505-DABC-4B04-9D5F-D01E8B98FD67}"/>
                    </a:ext>
                  </a:extLst>
                </p:cNvPr>
                <p:cNvGrpSpPr/>
                <p:nvPr/>
              </p:nvGrpSpPr>
              <p:grpSpPr>
                <a:xfrm>
                  <a:off x="1654175" y="1587500"/>
                  <a:ext cx="72000" cy="72000"/>
                  <a:chOff x="3362230" y="3083700"/>
                  <a:chExt cx="90000" cy="90000"/>
                </a:xfrm>
              </p:grpSpPr>
              <p:cxnSp>
                <p:nvCxnSpPr>
                  <p:cNvPr id="37" name="Straight Connector 32">
                    <a:extLst>
                      <a:ext uri="{FF2B5EF4-FFF2-40B4-BE49-F238E27FC236}">
                        <a16:creationId xmlns:a16="http://schemas.microsoft.com/office/drawing/2014/main" id="{89DF8746-3FF6-44AF-AF1A-BB9BFFBD7BED}"/>
                      </a:ext>
                    </a:extLst>
                  </p:cNvPr>
                  <p:cNvCxnSpPr/>
                  <p:nvPr/>
                </p:nvCxnSpPr>
                <p:spPr>
                  <a:xfrm>
                    <a:off x="3407230" y="3083700"/>
                    <a:ext cx="0" cy="9000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3">
                    <a:extLst>
                      <a:ext uri="{FF2B5EF4-FFF2-40B4-BE49-F238E27FC236}">
                        <a16:creationId xmlns:a16="http://schemas.microsoft.com/office/drawing/2014/main" id="{B4057797-1A5A-44BA-8D94-59644AEFD842}"/>
                      </a:ext>
                    </a:extLst>
                  </p:cNvPr>
                  <p:cNvCxnSpPr/>
                  <p:nvPr/>
                </p:nvCxnSpPr>
                <p:spPr>
                  <a:xfrm rot="16200000">
                    <a:off x="3407230" y="3083701"/>
                    <a:ext cx="0" cy="9000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34" name="Group 29">
                  <a:extLst>
                    <a:ext uri="{FF2B5EF4-FFF2-40B4-BE49-F238E27FC236}">
                      <a16:creationId xmlns:a16="http://schemas.microsoft.com/office/drawing/2014/main" id="{052D3999-E03B-4C0E-BC05-E1F6C717EBE4}"/>
                    </a:ext>
                  </a:extLst>
                </p:cNvPr>
                <p:cNvGrpSpPr/>
                <p:nvPr/>
              </p:nvGrpSpPr>
              <p:grpSpPr>
                <a:xfrm>
                  <a:off x="2162175" y="2740025"/>
                  <a:ext cx="72000" cy="72000"/>
                  <a:chOff x="3362230" y="3083700"/>
                  <a:chExt cx="90000" cy="90000"/>
                </a:xfrm>
              </p:grpSpPr>
              <p:cxnSp>
                <p:nvCxnSpPr>
                  <p:cNvPr id="35" name="Straight Connector 30">
                    <a:extLst>
                      <a:ext uri="{FF2B5EF4-FFF2-40B4-BE49-F238E27FC236}">
                        <a16:creationId xmlns:a16="http://schemas.microsoft.com/office/drawing/2014/main" id="{424DF62C-C860-4DAC-92E5-C0C7C1451353}"/>
                      </a:ext>
                    </a:extLst>
                  </p:cNvPr>
                  <p:cNvCxnSpPr/>
                  <p:nvPr/>
                </p:nvCxnSpPr>
                <p:spPr>
                  <a:xfrm>
                    <a:off x="3407230" y="3083700"/>
                    <a:ext cx="0" cy="9000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1">
                    <a:extLst>
                      <a:ext uri="{FF2B5EF4-FFF2-40B4-BE49-F238E27FC236}">
                        <a16:creationId xmlns:a16="http://schemas.microsoft.com/office/drawing/2014/main" id="{C6B8C7D1-2AFB-498E-8468-5B94DC57FB53}"/>
                      </a:ext>
                    </a:extLst>
                  </p:cNvPr>
                  <p:cNvCxnSpPr/>
                  <p:nvPr/>
                </p:nvCxnSpPr>
                <p:spPr>
                  <a:xfrm rot="16200000">
                    <a:off x="3407230" y="3083701"/>
                    <a:ext cx="0" cy="90000"/>
                  </a:xfrm>
                  <a:prstGeom prst="line">
                    <a:avLst/>
                  </a:prstGeom>
                  <a:ln w="12700" cmpd="sng">
                    <a:solidFill>
                      <a:srgbClr val="FDA97D"/>
                    </a:solidFill>
                  </a:ln>
                  <a:effectLst/>
                </p:spPr>
                <p:style>
                  <a:lnRef idx="2">
                    <a:schemeClr val="accent1"/>
                  </a:lnRef>
                  <a:fillRef idx="0">
                    <a:schemeClr val="accent1"/>
                  </a:fillRef>
                  <a:effectRef idx="1">
                    <a:schemeClr val="accent1"/>
                  </a:effectRef>
                  <a:fontRef idx="minor">
                    <a:schemeClr val="tx1"/>
                  </a:fontRef>
                </p:style>
              </p:cxnSp>
            </p:grpSp>
          </p:grpSp>
        </p:grpSp>
      </p:grpSp>
      <p:grpSp>
        <p:nvGrpSpPr>
          <p:cNvPr id="246" name="Group 248">
            <a:extLst>
              <a:ext uri="{FF2B5EF4-FFF2-40B4-BE49-F238E27FC236}">
                <a16:creationId xmlns:a16="http://schemas.microsoft.com/office/drawing/2014/main" id="{500747C8-CE20-4AAD-88E7-2A2120CF67A3}"/>
              </a:ext>
            </a:extLst>
          </p:cNvPr>
          <p:cNvGrpSpPr/>
          <p:nvPr/>
        </p:nvGrpSpPr>
        <p:grpSpPr>
          <a:xfrm>
            <a:off x="621493" y="1060655"/>
            <a:ext cx="137859" cy="2963187"/>
            <a:chOff x="3578894" y="1677768"/>
            <a:chExt cx="109272" cy="2623835"/>
          </a:xfrm>
        </p:grpSpPr>
        <p:sp>
          <p:nvSpPr>
            <p:cNvPr id="247" name="TextBox 249">
              <a:extLst>
                <a:ext uri="{FF2B5EF4-FFF2-40B4-BE49-F238E27FC236}">
                  <a16:creationId xmlns:a16="http://schemas.microsoft.com/office/drawing/2014/main" id="{C7FAFD54-AA0F-4950-A2B5-EA1AC708CB30}"/>
                </a:ext>
              </a:extLst>
            </p:cNvPr>
            <p:cNvSpPr txBox="1"/>
            <p:nvPr/>
          </p:nvSpPr>
          <p:spPr>
            <a:xfrm>
              <a:off x="3578894" y="1677768"/>
              <a:ext cx="109272" cy="102198"/>
            </a:xfrm>
            <a:prstGeom prst="rect">
              <a:avLst/>
            </a:prstGeom>
            <a:noFill/>
            <a:ln>
              <a:noFill/>
            </a:ln>
          </p:spPr>
          <p:txBody>
            <a:bodyPr wrap="none" lIns="0" tIns="0" rIns="0" bIns="0" rtlCol="0" anchor="ctr" anchorCtr="1">
              <a:spAutoFit/>
            </a:bodyPr>
            <a:lstStyle/>
            <a:p>
              <a:pPr algn="r" defTabSz="685766"/>
              <a:r>
                <a:rPr lang="en-US" sz="750" b="1">
                  <a:solidFill>
                    <a:srgbClr val="595454"/>
                  </a:solidFill>
                  <a:latin typeface="Segoe UI" panose="020B0502040204020203" pitchFamily="34" charset="0"/>
                  <a:cs typeface="Segoe UI" panose="020B0502040204020203" pitchFamily="34" charset="0"/>
                </a:rPr>
                <a:t>1.0</a:t>
              </a:r>
            </a:p>
          </p:txBody>
        </p:sp>
        <p:sp>
          <p:nvSpPr>
            <p:cNvPr id="248" name="TextBox 250">
              <a:extLst>
                <a:ext uri="{FF2B5EF4-FFF2-40B4-BE49-F238E27FC236}">
                  <a16:creationId xmlns:a16="http://schemas.microsoft.com/office/drawing/2014/main" id="{5D4B01F5-EB5F-4CFB-8CCB-19B85B7017E3}"/>
                </a:ext>
              </a:extLst>
            </p:cNvPr>
            <p:cNvSpPr txBox="1"/>
            <p:nvPr/>
          </p:nvSpPr>
          <p:spPr>
            <a:xfrm>
              <a:off x="3578894" y="2183812"/>
              <a:ext cx="109272" cy="102198"/>
            </a:xfrm>
            <a:prstGeom prst="rect">
              <a:avLst/>
            </a:prstGeom>
            <a:noFill/>
            <a:ln>
              <a:noFill/>
            </a:ln>
          </p:spPr>
          <p:txBody>
            <a:bodyPr wrap="none" lIns="0" tIns="0" rIns="0" bIns="0" rtlCol="0" anchor="ctr" anchorCtr="1">
              <a:spAutoFit/>
            </a:bodyPr>
            <a:lstStyle/>
            <a:p>
              <a:pPr algn="r" defTabSz="685766"/>
              <a:r>
                <a:rPr lang="en-US" sz="750" b="1">
                  <a:solidFill>
                    <a:srgbClr val="595454"/>
                  </a:solidFill>
                  <a:latin typeface="Segoe UI" panose="020B0502040204020203" pitchFamily="34" charset="0"/>
                  <a:cs typeface="Segoe UI" panose="020B0502040204020203" pitchFamily="34" charset="0"/>
                </a:rPr>
                <a:t>0.8</a:t>
              </a:r>
            </a:p>
          </p:txBody>
        </p:sp>
        <p:sp>
          <p:nvSpPr>
            <p:cNvPr id="249" name="TextBox 251">
              <a:extLst>
                <a:ext uri="{FF2B5EF4-FFF2-40B4-BE49-F238E27FC236}">
                  <a16:creationId xmlns:a16="http://schemas.microsoft.com/office/drawing/2014/main" id="{76905A00-B9E0-413D-9525-1630A8DE4CB3}"/>
                </a:ext>
              </a:extLst>
            </p:cNvPr>
            <p:cNvSpPr txBox="1"/>
            <p:nvPr/>
          </p:nvSpPr>
          <p:spPr>
            <a:xfrm>
              <a:off x="3578894" y="2687322"/>
              <a:ext cx="109272" cy="102198"/>
            </a:xfrm>
            <a:prstGeom prst="rect">
              <a:avLst/>
            </a:prstGeom>
            <a:noFill/>
            <a:ln>
              <a:noFill/>
            </a:ln>
          </p:spPr>
          <p:txBody>
            <a:bodyPr wrap="none" lIns="0" tIns="0" rIns="0" bIns="0" rtlCol="0" anchor="ctr" anchorCtr="1">
              <a:spAutoFit/>
            </a:bodyPr>
            <a:lstStyle/>
            <a:p>
              <a:pPr algn="r" defTabSz="685766"/>
              <a:r>
                <a:rPr lang="en-US" sz="750" b="1">
                  <a:solidFill>
                    <a:srgbClr val="595454"/>
                  </a:solidFill>
                  <a:latin typeface="Segoe UI" panose="020B0502040204020203" pitchFamily="34" charset="0"/>
                  <a:cs typeface="Segoe UI" panose="020B0502040204020203" pitchFamily="34" charset="0"/>
                </a:rPr>
                <a:t>0.6</a:t>
              </a:r>
            </a:p>
          </p:txBody>
        </p:sp>
        <p:sp>
          <p:nvSpPr>
            <p:cNvPr id="250" name="TextBox 252">
              <a:extLst>
                <a:ext uri="{FF2B5EF4-FFF2-40B4-BE49-F238E27FC236}">
                  <a16:creationId xmlns:a16="http://schemas.microsoft.com/office/drawing/2014/main" id="{59658EBE-D242-48BE-B0FC-589C9D913B29}"/>
                </a:ext>
              </a:extLst>
            </p:cNvPr>
            <p:cNvSpPr txBox="1"/>
            <p:nvPr/>
          </p:nvSpPr>
          <p:spPr>
            <a:xfrm>
              <a:off x="3578894" y="3193014"/>
              <a:ext cx="109272" cy="102198"/>
            </a:xfrm>
            <a:prstGeom prst="rect">
              <a:avLst/>
            </a:prstGeom>
            <a:noFill/>
            <a:ln>
              <a:noFill/>
            </a:ln>
          </p:spPr>
          <p:txBody>
            <a:bodyPr wrap="none" lIns="0" tIns="0" rIns="0" bIns="0" rtlCol="0" anchor="ctr" anchorCtr="1">
              <a:spAutoFit/>
            </a:bodyPr>
            <a:lstStyle/>
            <a:p>
              <a:pPr algn="r" defTabSz="685766"/>
              <a:r>
                <a:rPr lang="en-US" sz="750" b="1">
                  <a:solidFill>
                    <a:srgbClr val="595454"/>
                  </a:solidFill>
                  <a:latin typeface="Segoe UI" panose="020B0502040204020203" pitchFamily="34" charset="0"/>
                  <a:cs typeface="Segoe UI" panose="020B0502040204020203" pitchFamily="34" charset="0"/>
                </a:rPr>
                <a:t>0.4</a:t>
              </a:r>
            </a:p>
          </p:txBody>
        </p:sp>
        <p:sp>
          <p:nvSpPr>
            <p:cNvPr id="251" name="TextBox 253">
              <a:extLst>
                <a:ext uri="{FF2B5EF4-FFF2-40B4-BE49-F238E27FC236}">
                  <a16:creationId xmlns:a16="http://schemas.microsoft.com/office/drawing/2014/main" id="{6427AEFD-D9E2-4BEB-B0EB-7366AE9095D9}"/>
                </a:ext>
              </a:extLst>
            </p:cNvPr>
            <p:cNvSpPr txBox="1"/>
            <p:nvPr/>
          </p:nvSpPr>
          <p:spPr>
            <a:xfrm>
              <a:off x="3578894" y="3696754"/>
              <a:ext cx="109272" cy="102198"/>
            </a:xfrm>
            <a:prstGeom prst="rect">
              <a:avLst/>
            </a:prstGeom>
            <a:noFill/>
            <a:ln>
              <a:noFill/>
            </a:ln>
          </p:spPr>
          <p:txBody>
            <a:bodyPr wrap="none" lIns="0" tIns="0" rIns="0" bIns="0" rtlCol="0" anchor="ctr" anchorCtr="1">
              <a:spAutoFit/>
            </a:bodyPr>
            <a:lstStyle/>
            <a:p>
              <a:pPr algn="r" defTabSz="685766"/>
              <a:r>
                <a:rPr lang="en-US" sz="750" b="1">
                  <a:solidFill>
                    <a:srgbClr val="595454"/>
                  </a:solidFill>
                  <a:latin typeface="Segoe UI" panose="020B0502040204020203" pitchFamily="34" charset="0"/>
                  <a:cs typeface="Segoe UI" panose="020B0502040204020203" pitchFamily="34" charset="0"/>
                </a:rPr>
                <a:t>0.2</a:t>
              </a:r>
            </a:p>
          </p:txBody>
        </p:sp>
        <p:sp>
          <p:nvSpPr>
            <p:cNvPr id="252" name="TextBox 254">
              <a:extLst>
                <a:ext uri="{FF2B5EF4-FFF2-40B4-BE49-F238E27FC236}">
                  <a16:creationId xmlns:a16="http://schemas.microsoft.com/office/drawing/2014/main" id="{ED3E0758-A3FA-4612-A903-1176E5088B61}"/>
                </a:ext>
              </a:extLst>
            </p:cNvPr>
            <p:cNvSpPr txBox="1"/>
            <p:nvPr/>
          </p:nvSpPr>
          <p:spPr>
            <a:xfrm>
              <a:off x="3643694" y="4199405"/>
              <a:ext cx="44472" cy="102198"/>
            </a:xfrm>
            <a:prstGeom prst="rect">
              <a:avLst/>
            </a:prstGeom>
            <a:noFill/>
            <a:ln>
              <a:noFill/>
            </a:ln>
          </p:spPr>
          <p:txBody>
            <a:bodyPr wrap="none" lIns="0" tIns="0" rIns="0" bIns="0" rtlCol="0" anchor="ctr" anchorCtr="1">
              <a:spAutoFit/>
            </a:bodyPr>
            <a:lstStyle/>
            <a:p>
              <a:pPr algn="r" defTabSz="685766"/>
              <a:r>
                <a:rPr lang="en-US" sz="750" b="1">
                  <a:solidFill>
                    <a:srgbClr val="595454"/>
                  </a:solidFill>
                  <a:latin typeface="Segoe UI" panose="020B0502040204020203" pitchFamily="34" charset="0"/>
                  <a:cs typeface="Segoe UI" panose="020B0502040204020203" pitchFamily="34" charset="0"/>
                </a:rPr>
                <a:t>0</a:t>
              </a:r>
            </a:p>
          </p:txBody>
        </p:sp>
      </p:grpSp>
      <p:sp>
        <p:nvSpPr>
          <p:cNvPr id="253" name="TextBox 280">
            <a:extLst>
              <a:ext uri="{FF2B5EF4-FFF2-40B4-BE49-F238E27FC236}">
                <a16:creationId xmlns:a16="http://schemas.microsoft.com/office/drawing/2014/main" id="{47E7BB3D-2E2E-4989-8840-AF859862D83B}"/>
              </a:ext>
            </a:extLst>
          </p:cNvPr>
          <p:cNvSpPr txBox="1"/>
          <p:nvPr/>
        </p:nvSpPr>
        <p:spPr>
          <a:xfrm rot="16200000">
            <a:off x="-528531" y="2449061"/>
            <a:ext cx="1843056" cy="153888"/>
          </a:xfrm>
          <a:prstGeom prst="rect">
            <a:avLst/>
          </a:prstGeom>
          <a:noFill/>
          <a:ln>
            <a:noFill/>
          </a:ln>
        </p:spPr>
        <p:txBody>
          <a:bodyPr wrap="square" lIns="0" tIns="0" rIns="0" bIns="0" rtlCol="0">
            <a:spAutoFit/>
          </a:bodyPr>
          <a:lstStyle/>
          <a:p>
            <a:pPr algn="ctr" defTabSz="685766"/>
            <a:r>
              <a:rPr lang="en-US" sz="1000" b="1">
                <a:solidFill>
                  <a:srgbClr val="595454"/>
                </a:solidFill>
                <a:latin typeface="Segoe UI" panose="020B0502040204020203" pitchFamily="34" charset="0"/>
                <a:cs typeface="Segoe UI" panose="020B0502040204020203" pitchFamily="34" charset="0"/>
              </a:rPr>
              <a:t>Proportion surviving</a:t>
            </a:r>
          </a:p>
        </p:txBody>
      </p:sp>
      <p:graphicFrame>
        <p:nvGraphicFramePr>
          <p:cNvPr id="254" name="Table 2">
            <a:extLst>
              <a:ext uri="{FF2B5EF4-FFF2-40B4-BE49-F238E27FC236}">
                <a16:creationId xmlns:a16="http://schemas.microsoft.com/office/drawing/2014/main" id="{27D7378A-B353-4C91-BF77-04DF328C4A1A}"/>
              </a:ext>
            </a:extLst>
          </p:cNvPr>
          <p:cNvGraphicFramePr>
            <a:graphicFrameLocks noGrp="1"/>
          </p:cNvGraphicFramePr>
          <p:nvPr/>
        </p:nvGraphicFramePr>
        <p:xfrm>
          <a:off x="1421074" y="1158251"/>
          <a:ext cx="2606008" cy="807720"/>
        </p:xfrm>
        <a:graphic>
          <a:graphicData uri="http://schemas.openxmlformats.org/drawingml/2006/table">
            <a:tbl>
              <a:tblPr firstRow="1">
                <a:tableStyleId>{9DCAF9ED-07DC-4A11-8D7F-57B35C25682E}</a:tableStyleId>
              </a:tblPr>
              <a:tblGrid>
                <a:gridCol w="1416201">
                  <a:extLst>
                    <a:ext uri="{9D8B030D-6E8A-4147-A177-3AD203B41FA5}">
                      <a16:colId xmlns:a16="http://schemas.microsoft.com/office/drawing/2014/main" val="1996916143"/>
                    </a:ext>
                  </a:extLst>
                </a:gridCol>
                <a:gridCol w="631598">
                  <a:extLst>
                    <a:ext uri="{9D8B030D-6E8A-4147-A177-3AD203B41FA5}">
                      <a16:colId xmlns:a16="http://schemas.microsoft.com/office/drawing/2014/main" val="1416402290"/>
                    </a:ext>
                  </a:extLst>
                </a:gridCol>
                <a:gridCol w="558209">
                  <a:extLst>
                    <a:ext uri="{9D8B030D-6E8A-4147-A177-3AD203B41FA5}">
                      <a16:colId xmlns:a16="http://schemas.microsoft.com/office/drawing/2014/main" val="1162343538"/>
                    </a:ext>
                  </a:extLst>
                </a:gridCol>
              </a:tblGrid>
              <a:tr h="274320">
                <a:tc>
                  <a:txBody>
                    <a:bodyPr/>
                    <a:lstStyle/>
                    <a:p>
                      <a:pPr algn="l"/>
                      <a:endParaRPr lang="en-US" sz="700" b="1" i="0">
                        <a:solidFill>
                          <a:schemeClr val="bg1"/>
                        </a:solidFill>
                        <a:latin typeface="Segoe UI" panose="020B0502040204020203" pitchFamily="34" charset="0"/>
                        <a:cs typeface="Segoe UI" panose="020B0502040204020203" pitchFamily="34" charset="0"/>
                      </a:endParaRPr>
                    </a:p>
                  </a:txBody>
                  <a:tcPr marL="68580" marR="68580" marT="34290" marB="34290" anchor="ctr"/>
                </a:tc>
                <a:tc>
                  <a:txBody>
                    <a:bodyPr/>
                    <a:lstStyle/>
                    <a:p>
                      <a:pPr algn="ctr"/>
                      <a:r>
                        <a:rPr lang="en-US" sz="700">
                          <a:solidFill>
                            <a:schemeClr val="bg1"/>
                          </a:solidFill>
                          <a:latin typeface="Segoe UI" panose="020B0502040204020203" pitchFamily="34" charset="0"/>
                          <a:cs typeface="Segoe UI" panose="020B0502040204020203" pitchFamily="34" charset="0"/>
                        </a:rPr>
                        <a:t>Median OS, months</a:t>
                      </a:r>
                      <a:endParaRPr lang="en-US" sz="700" b="1" i="0">
                        <a:solidFill>
                          <a:schemeClr val="bg1"/>
                        </a:solidFill>
                        <a:latin typeface="Segoe UI" panose="020B0502040204020203" pitchFamily="34" charset="0"/>
                        <a:cs typeface="Segoe UI" panose="020B0502040204020203" pitchFamily="34" charset="0"/>
                      </a:endParaRPr>
                    </a:p>
                  </a:txBody>
                  <a:tcPr marL="68580" marR="68580" marT="34290" marB="34290" anchor="ctr"/>
                </a:tc>
                <a:tc>
                  <a:txBody>
                    <a:bodyPr/>
                    <a:lstStyle/>
                    <a:p>
                      <a:pPr algn="ctr"/>
                      <a:r>
                        <a:rPr lang="fy-NL" sz="700">
                          <a:solidFill>
                            <a:schemeClr val="bg1"/>
                          </a:solidFill>
                          <a:latin typeface="Segoe UI" panose="020B0502040204020203" pitchFamily="34" charset="0"/>
                          <a:cs typeface="Segoe UI" panose="020B0502040204020203" pitchFamily="34" charset="0"/>
                        </a:rPr>
                        <a:t>95% CI</a:t>
                      </a:r>
                      <a:endParaRPr lang="en-US" sz="700" b="1" i="0">
                        <a:solidFill>
                          <a:schemeClr val="bg1"/>
                        </a:solidFill>
                        <a:latin typeface="Segoe UI" panose="020B0502040204020203" pitchFamily="34" charset="0"/>
                        <a:cs typeface="Segoe UI" panose="020B0502040204020203" pitchFamily="34" charset="0"/>
                      </a:endParaRPr>
                    </a:p>
                  </a:txBody>
                  <a:tcPr marL="68580" marR="68580" marT="34290" marB="34290" anchor="ctr"/>
                </a:tc>
                <a:extLst>
                  <a:ext uri="{0D108BD9-81ED-4DB2-BD59-A6C34878D82A}">
                    <a16:rowId xmlns:a16="http://schemas.microsoft.com/office/drawing/2014/main" val="312091819"/>
                  </a:ext>
                </a:extLst>
              </a:tr>
              <a:tr h="171450">
                <a:tc>
                  <a:txBody>
                    <a:bodyPr/>
                    <a:lstStyle/>
                    <a:p>
                      <a:pPr algn="l"/>
                      <a:r>
                        <a:rPr lang="en-US" sz="700">
                          <a:solidFill>
                            <a:srgbClr val="595454"/>
                          </a:solidFill>
                          <a:latin typeface="Segoe UI" panose="020B0502040204020203" pitchFamily="34" charset="0"/>
                          <a:cs typeface="Segoe UI" panose="020B0502040204020203" pitchFamily="34" charset="0"/>
                        </a:rPr>
                        <a:t>Non–triple-refractory MM</a:t>
                      </a:r>
                      <a:endParaRPr lang="en-US" sz="700" b="1" i="0">
                        <a:solidFill>
                          <a:srgbClr val="595454"/>
                        </a:solidFill>
                        <a:latin typeface="Segoe UI" panose="020B0502040204020203" pitchFamily="34" charset="0"/>
                        <a:cs typeface="Segoe UI" panose="020B0502040204020203" pitchFamily="34" charset="0"/>
                      </a:endParaRPr>
                    </a:p>
                  </a:txBody>
                  <a:tcPr marL="68580" marR="68580" marT="34290" marB="34290" anchor="ctr"/>
                </a:tc>
                <a:tc>
                  <a:txBody>
                    <a:bodyPr/>
                    <a:lstStyle/>
                    <a:p>
                      <a:pPr algn="l">
                        <a:tabLst>
                          <a:tab pos="268288" algn="dec"/>
                        </a:tabLst>
                      </a:pPr>
                      <a:r>
                        <a:rPr lang="en-US" sz="700">
                          <a:solidFill>
                            <a:srgbClr val="595454"/>
                          </a:solidFill>
                          <a:latin typeface="Segoe UI" panose="020B0502040204020203" pitchFamily="34" charset="0"/>
                          <a:cs typeface="Segoe UI" panose="020B0502040204020203" pitchFamily="34" charset="0"/>
                        </a:rPr>
                        <a:t>	11.2</a:t>
                      </a:r>
                      <a:endParaRPr lang="en-US" sz="700" b="0" i="0">
                        <a:solidFill>
                          <a:srgbClr val="595454"/>
                        </a:solidFill>
                        <a:latin typeface="Segoe UI" panose="020B0502040204020203" pitchFamily="34" charset="0"/>
                        <a:cs typeface="Segoe UI" panose="020B0502040204020203" pitchFamily="34" charset="0"/>
                      </a:endParaRPr>
                    </a:p>
                  </a:txBody>
                  <a:tcPr marL="68580" marR="68580" marT="34290" marB="34290" anchor="ctr"/>
                </a:tc>
                <a:tc>
                  <a:txBody>
                    <a:bodyPr/>
                    <a:lstStyle/>
                    <a:p>
                      <a:pPr algn="ctr"/>
                      <a:r>
                        <a:rPr lang="fy-NL" sz="700">
                          <a:solidFill>
                            <a:srgbClr val="595454"/>
                          </a:solidFill>
                          <a:latin typeface="Segoe UI" panose="020B0502040204020203" pitchFamily="34" charset="0"/>
                          <a:cs typeface="Segoe UI" panose="020B0502040204020203" pitchFamily="34" charset="0"/>
                        </a:rPr>
                        <a:t>5.4–17.1</a:t>
                      </a:r>
                      <a:endParaRPr lang="en-US" sz="700" b="0" i="0">
                        <a:solidFill>
                          <a:srgbClr val="595454"/>
                        </a:solidFill>
                        <a:latin typeface="Segoe UI" panose="020B0502040204020203" pitchFamily="34" charset="0"/>
                        <a:cs typeface="Segoe UI" panose="020B0502040204020203" pitchFamily="34" charset="0"/>
                      </a:endParaRPr>
                    </a:p>
                  </a:txBody>
                  <a:tcPr marL="68580" marR="68580" marT="34290" marB="34290" anchor="ctr"/>
                </a:tc>
                <a:extLst>
                  <a:ext uri="{0D108BD9-81ED-4DB2-BD59-A6C34878D82A}">
                    <a16:rowId xmlns:a16="http://schemas.microsoft.com/office/drawing/2014/main" val="3902954698"/>
                  </a:ext>
                </a:extLst>
              </a:tr>
              <a:tr h="171450">
                <a:tc>
                  <a:txBody>
                    <a:bodyPr/>
                    <a:lstStyle/>
                    <a:p>
                      <a:pPr algn="l"/>
                      <a:r>
                        <a:rPr lang="en-US" sz="700">
                          <a:solidFill>
                            <a:srgbClr val="595454"/>
                          </a:solidFill>
                          <a:latin typeface="Segoe UI" panose="020B0502040204020203" pitchFamily="34" charset="0"/>
                          <a:cs typeface="Segoe UI" panose="020B0502040204020203" pitchFamily="34" charset="0"/>
                        </a:rPr>
                        <a:t>Triple- and quad-refractory MM</a:t>
                      </a:r>
                      <a:endParaRPr lang="en-US" sz="700" b="1" i="0">
                        <a:solidFill>
                          <a:srgbClr val="595454"/>
                        </a:solidFill>
                        <a:latin typeface="Segoe UI" panose="020B0502040204020203" pitchFamily="34" charset="0"/>
                        <a:cs typeface="Segoe UI" panose="020B0502040204020203" pitchFamily="34" charset="0"/>
                      </a:endParaRPr>
                    </a:p>
                  </a:txBody>
                  <a:tcPr marL="68580" marR="68580" marT="34290" marB="34290" anchor="ctr"/>
                </a:tc>
                <a:tc>
                  <a:txBody>
                    <a:bodyPr/>
                    <a:lstStyle/>
                    <a:p>
                      <a:pPr marL="0" algn="l" defTabSz="685800" rtl="0" eaLnBrk="1" latinLnBrk="0" hangingPunct="1">
                        <a:tabLst>
                          <a:tab pos="268288" algn="dec"/>
                        </a:tabLst>
                      </a:pPr>
                      <a:r>
                        <a:rPr lang="en-US" sz="700" kern="1200">
                          <a:solidFill>
                            <a:srgbClr val="595454"/>
                          </a:solidFill>
                          <a:latin typeface="Segoe UI" panose="020B0502040204020203" pitchFamily="34" charset="0"/>
                          <a:ea typeface="+mn-ea"/>
                          <a:cs typeface="Segoe UI" panose="020B0502040204020203" pitchFamily="34" charset="0"/>
                        </a:rPr>
                        <a:t>	9.2</a:t>
                      </a:r>
                    </a:p>
                  </a:txBody>
                  <a:tcPr marL="68580" marR="68580" marT="34290" marB="34290" anchor="ctr"/>
                </a:tc>
                <a:tc>
                  <a:txBody>
                    <a:bodyPr/>
                    <a:lstStyle/>
                    <a:p>
                      <a:pPr algn="ctr"/>
                      <a:r>
                        <a:rPr lang="fy-NL" sz="700">
                          <a:solidFill>
                            <a:srgbClr val="595454"/>
                          </a:solidFill>
                          <a:latin typeface="Segoe UI" panose="020B0502040204020203" pitchFamily="34" charset="0"/>
                          <a:cs typeface="Segoe UI" panose="020B0502040204020203" pitchFamily="34" charset="0"/>
                        </a:rPr>
                        <a:t>7.1–11.2</a:t>
                      </a:r>
                      <a:endParaRPr lang="en-US" sz="700" b="0" i="0">
                        <a:solidFill>
                          <a:srgbClr val="595454"/>
                        </a:solidFill>
                        <a:latin typeface="Segoe UI" panose="020B0502040204020203" pitchFamily="34" charset="0"/>
                        <a:cs typeface="Segoe UI" panose="020B0502040204020203" pitchFamily="34" charset="0"/>
                      </a:endParaRPr>
                    </a:p>
                  </a:txBody>
                  <a:tcPr marL="68580" marR="68580" marT="34290" marB="34290" anchor="ctr"/>
                </a:tc>
                <a:extLst>
                  <a:ext uri="{0D108BD9-81ED-4DB2-BD59-A6C34878D82A}">
                    <a16:rowId xmlns:a16="http://schemas.microsoft.com/office/drawing/2014/main" val="253855616"/>
                  </a:ext>
                </a:extLst>
              </a:tr>
              <a:tr h="171450">
                <a:tc>
                  <a:txBody>
                    <a:bodyPr/>
                    <a:lstStyle/>
                    <a:p>
                      <a:pPr algn="l"/>
                      <a:r>
                        <a:rPr lang="en-US" sz="700">
                          <a:solidFill>
                            <a:srgbClr val="595454"/>
                          </a:solidFill>
                          <a:latin typeface="Segoe UI" panose="020B0502040204020203" pitchFamily="34" charset="0"/>
                          <a:cs typeface="Segoe UI" panose="020B0502040204020203" pitchFamily="34" charset="0"/>
                        </a:rPr>
                        <a:t>Penta-refractory MM</a:t>
                      </a:r>
                      <a:endParaRPr lang="en-US" sz="700" b="1" i="0">
                        <a:solidFill>
                          <a:srgbClr val="595454"/>
                        </a:solidFill>
                        <a:latin typeface="Segoe UI" panose="020B0502040204020203" pitchFamily="34" charset="0"/>
                        <a:cs typeface="Segoe UI" panose="020B0502040204020203" pitchFamily="34" charset="0"/>
                      </a:endParaRPr>
                    </a:p>
                  </a:txBody>
                  <a:tcPr marL="68580" marR="68580" marT="34290" marB="34290" anchor="ctr"/>
                </a:tc>
                <a:tc>
                  <a:txBody>
                    <a:bodyPr/>
                    <a:lstStyle/>
                    <a:p>
                      <a:pPr marL="0" algn="l" defTabSz="685800" rtl="0" eaLnBrk="1" latinLnBrk="0" hangingPunct="1">
                        <a:tabLst>
                          <a:tab pos="268288" algn="dec"/>
                        </a:tabLst>
                      </a:pPr>
                      <a:r>
                        <a:rPr lang="en-US" sz="700" kern="1200">
                          <a:solidFill>
                            <a:srgbClr val="595454"/>
                          </a:solidFill>
                          <a:latin typeface="Segoe UI" panose="020B0502040204020203" pitchFamily="34" charset="0"/>
                          <a:ea typeface="+mn-ea"/>
                          <a:cs typeface="Segoe UI" panose="020B0502040204020203" pitchFamily="34" charset="0"/>
                        </a:rPr>
                        <a:t>	5.6</a:t>
                      </a:r>
                    </a:p>
                  </a:txBody>
                  <a:tcPr marL="68580" marR="68580" marT="34290" marB="34290" anchor="ctr"/>
                </a:tc>
                <a:tc>
                  <a:txBody>
                    <a:bodyPr/>
                    <a:lstStyle/>
                    <a:p>
                      <a:pPr algn="ctr"/>
                      <a:r>
                        <a:rPr lang="fy-NL" sz="700">
                          <a:solidFill>
                            <a:srgbClr val="595454"/>
                          </a:solidFill>
                          <a:latin typeface="Segoe UI" panose="020B0502040204020203" pitchFamily="34" charset="0"/>
                          <a:cs typeface="Segoe UI" panose="020B0502040204020203" pitchFamily="34" charset="0"/>
                        </a:rPr>
                        <a:t>3.5–7.8</a:t>
                      </a:r>
                      <a:endParaRPr lang="en-US" sz="700" b="0" i="0">
                        <a:solidFill>
                          <a:srgbClr val="595454"/>
                        </a:solidFill>
                        <a:latin typeface="Segoe UI" panose="020B0502040204020203" pitchFamily="34" charset="0"/>
                        <a:cs typeface="Segoe UI" panose="020B0502040204020203" pitchFamily="34" charset="0"/>
                      </a:endParaRPr>
                    </a:p>
                  </a:txBody>
                  <a:tcPr marL="68580" marR="68580" marT="34290" marB="34290" anchor="ctr"/>
                </a:tc>
                <a:extLst>
                  <a:ext uri="{0D108BD9-81ED-4DB2-BD59-A6C34878D82A}">
                    <a16:rowId xmlns:a16="http://schemas.microsoft.com/office/drawing/2014/main" val="2250479284"/>
                  </a:ext>
                </a:extLst>
              </a:tr>
            </a:tbl>
          </a:graphicData>
        </a:graphic>
      </p:graphicFrame>
      <p:grpSp>
        <p:nvGrpSpPr>
          <p:cNvPr id="255" name="Group 291">
            <a:extLst>
              <a:ext uri="{FF2B5EF4-FFF2-40B4-BE49-F238E27FC236}">
                <a16:creationId xmlns:a16="http://schemas.microsoft.com/office/drawing/2014/main" id="{6A04C2E6-FD33-4460-A2BB-B3B9DB3BD385}"/>
              </a:ext>
            </a:extLst>
          </p:cNvPr>
          <p:cNvGrpSpPr/>
          <p:nvPr/>
        </p:nvGrpSpPr>
        <p:grpSpPr>
          <a:xfrm>
            <a:off x="786911" y="1117892"/>
            <a:ext cx="3505380" cy="3068438"/>
            <a:chOff x="794385" y="1110147"/>
            <a:chExt cx="3505380" cy="3068438"/>
          </a:xfrm>
        </p:grpSpPr>
        <p:grpSp>
          <p:nvGrpSpPr>
            <p:cNvPr id="256" name="Group 241">
              <a:extLst>
                <a:ext uri="{FF2B5EF4-FFF2-40B4-BE49-F238E27FC236}">
                  <a16:creationId xmlns:a16="http://schemas.microsoft.com/office/drawing/2014/main" id="{5FCB289F-460A-42C1-B498-0FD57A06EA4F}"/>
                </a:ext>
              </a:extLst>
            </p:cNvPr>
            <p:cNvGrpSpPr/>
            <p:nvPr/>
          </p:nvGrpSpPr>
          <p:grpSpPr>
            <a:xfrm>
              <a:off x="854459" y="4063169"/>
              <a:ext cx="3108439" cy="115416"/>
              <a:chOff x="3795313" y="4343661"/>
              <a:chExt cx="2463852" cy="102198"/>
            </a:xfrm>
          </p:grpSpPr>
          <p:sp>
            <p:nvSpPr>
              <p:cNvPr id="286" name="TextBox 242">
                <a:extLst>
                  <a:ext uri="{FF2B5EF4-FFF2-40B4-BE49-F238E27FC236}">
                    <a16:creationId xmlns:a16="http://schemas.microsoft.com/office/drawing/2014/main" id="{A964C311-BE31-4755-99B3-3D0FEAAC6DDC}"/>
                  </a:ext>
                </a:extLst>
              </p:cNvPr>
              <p:cNvSpPr txBox="1"/>
              <p:nvPr/>
            </p:nvSpPr>
            <p:spPr>
              <a:xfrm>
                <a:off x="3795313" y="4343661"/>
                <a:ext cx="44471" cy="102197"/>
              </a:xfrm>
              <a:prstGeom prst="rect">
                <a:avLst/>
              </a:prstGeom>
              <a:noFill/>
              <a:ln>
                <a:noFill/>
              </a:ln>
            </p:spPr>
            <p:txBody>
              <a:bodyPr wrap="none" lIns="0" tIns="0" rIns="0" bIns="0" rtlCol="0" anchor="t" anchorCtr="1">
                <a:spAutoFit/>
              </a:bodyPr>
              <a:lstStyle/>
              <a:p>
                <a:pPr algn="ctr" defTabSz="685766"/>
                <a:r>
                  <a:rPr lang="en-US" sz="750" b="1">
                    <a:solidFill>
                      <a:srgbClr val="595454"/>
                    </a:solidFill>
                    <a:latin typeface="Segoe UI" panose="020B0502040204020203" pitchFamily="34" charset="0"/>
                    <a:cs typeface="Segoe UI" panose="020B0502040204020203" pitchFamily="34" charset="0"/>
                  </a:rPr>
                  <a:t>0</a:t>
                </a:r>
              </a:p>
            </p:txBody>
          </p:sp>
          <p:sp>
            <p:nvSpPr>
              <p:cNvPr id="287" name="TextBox 243">
                <a:extLst>
                  <a:ext uri="{FF2B5EF4-FFF2-40B4-BE49-F238E27FC236}">
                    <a16:creationId xmlns:a16="http://schemas.microsoft.com/office/drawing/2014/main" id="{C2F0F98A-6594-41E2-B2F6-C70678364667}"/>
                  </a:ext>
                </a:extLst>
              </p:cNvPr>
              <p:cNvSpPr txBox="1"/>
              <p:nvPr/>
            </p:nvSpPr>
            <p:spPr>
              <a:xfrm>
                <a:off x="4252509" y="4343661"/>
                <a:ext cx="88941" cy="102198"/>
              </a:xfrm>
              <a:prstGeom prst="rect">
                <a:avLst/>
              </a:prstGeom>
              <a:noFill/>
              <a:ln>
                <a:noFill/>
              </a:ln>
            </p:spPr>
            <p:txBody>
              <a:bodyPr wrap="none" lIns="0" tIns="0" rIns="0" bIns="0" rtlCol="0" anchor="t" anchorCtr="1">
                <a:spAutoFit/>
              </a:bodyPr>
              <a:lstStyle/>
              <a:p>
                <a:pPr algn="ctr" defTabSz="685766"/>
                <a:r>
                  <a:rPr lang="en-US" sz="750" b="1">
                    <a:solidFill>
                      <a:srgbClr val="595454"/>
                    </a:solidFill>
                    <a:latin typeface="Segoe UI" panose="020B0502040204020203" pitchFamily="34" charset="0"/>
                    <a:cs typeface="Segoe UI" panose="020B0502040204020203" pitchFamily="34" charset="0"/>
                  </a:rPr>
                  <a:t>10</a:t>
                </a:r>
              </a:p>
            </p:txBody>
          </p:sp>
          <p:sp>
            <p:nvSpPr>
              <p:cNvPr id="288" name="TextBox 244">
                <a:extLst>
                  <a:ext uri="{FF2B5EF4-FFF2-40B4-BE49-F238E27FC236}">
                    <a16:creationId xmlns:a16="http://schemas.microsoft.com/office/drawing/2014/main" id="{354702A0-B181-40B7-9EC3-40B9EAF56144}"/>
                  </a:ext>
                </a:extLst>
              </p:cNvPr>
              <p:cNvSpPr txBox="1"/>
              <p:nvPr/>
            </p:nvSpPr>
            <p:spPr>
              <a:xfrm>
                <a:off x="6170224" y="4343661"/>
                <a:ext cx="88941" cy="102198"/>
              </a:xfrm>
              <a:prstGeom prst="rect">
                <a:avLst/>
              </a:prstGeom>
              <a:noFill/>
              <a:ln>
                <a:noFill/>
              </a:ln>
            </p:spPr>
            <p:txBody>
              <a:bodyPr wrap="none" lIns="0" tIns="0" rIns="0" bIns="0" rtlCol="0" anchor="t" anchorCtr="1">
                <a:spAutoFit/>
              </a:bodyPr>
              <a:lstStyle/>
              <a:p>
                <a:pPr algn="ctr" defTabSz="685766"/>
                <a:r>
                  <a:rPr lang="en-US" sz="750" b="1">
                    <a:solidFill>
                      <a:srgbClr val="595454"/>
                    </a:solidFill>
                    <a:latin typeface="Segoe UI" panose="020B0502040204020203" pitchFamily="34" charset="0"/>
                    <a:cs typeface="Segoe UI" panose="020B0502040204020203" pitchFamily="34" charset="0"/>
                  </a:rPr>
                  <a:t>50</a:t>
                </a:r>
              </a:p>
            </p:txBody>
          </p:sp>
          <p:sp>
            <p:nvSpPr>
              <p:cNvPr id="289" name="TextBox 245">
                <a:extLst>
                  <a:ext uri="{FF2B5EF4-FFF2-40B4-BE49-F238E27FC236}">
                    <a16:creationId xmlns:a16="http://schemas.microsoft.com/office/drawing/2014/main" id="{A5855BCA-2129-47CF-8639-29BD0104954C}"/>
                  </a:ext>
                </a:extLst>
              </p:cNvPr>
              <p:cNvSpPr txBox="1"/>
              <p:nvPr/>
            </p:nvSpPr>
            <p:spPr>
              <a:xfrm>
                <a:off x="5690792" y="4343661"/>
                <a:ext cx="88941" cy="102198"/>
              </a:xfrm>
              <a:prstGeom prst="rect">
                <a:avLst/>
              </a:prstGeom>
              <a:noFill/>
              <a:ln>
                <a:noFill/>
              </a:ln>
            </p:spPr>
            <p:txBody>
              <a:bodyPr wrap="none" lIns="0" tIns="0" rIns="0" bIns="0" rtlCol="0" anchor="t" anchorCtr="1">
                <a:spAutoFit/>
              </a:bodyPr>
              <a:lstStyle/>
              <a:p>
                <a:pPr algn="ctr" defTabSz="685766"/>
                <a:r>
                  <a:rPr lang="en-US" sz="750" b="1">
                    <a:solidFill>
                      <a:srgbClr val="595454"/>
                    </a:solidFill>
                    <a:latin typeface="Segoe UI" panose="020B0502040204020203" pitchFamily="34" charset="0"/>
                    <a:cs typeface="Segoe UI" panose="020B0502040204020203" pitchFamily="34" charset="0"/>
                  </a:rPr>
                  <a:t>40</a:t>
                </a:r>
              </a:p>
            </p:txBody>
          </p:sp>
          <p:sp>
            <p:nvSpPr>
              <p:cNvPr id="290" name="TextBox 246">
                <a:extLst>
                  <a:ext uri="{FF2B5EF4-FFF2-40B4-BE49-F238E27FC236}">
                    <a16:creationId xmlns:a16="http://schemas.microsoft.com/office/drawing/2014/main" id="{1BDC889E-AF5C-40AB-9E80-6C40A3B99187}"/>
                  </a:ext>
                </a:extLst>
              </p:cNvPr>
              <p:cNvSpPr txBox="1"/>
              <p:nvPr/>
            </p:nvSpPr>
            <p:spPr>
              <a:xfrm>
                <a:off x="4731934" y="4343661"/>
                <a:ext cx="88941" cy="102198"/>
              </a:xfrm>
              <a:prstGeom prst="rect">
                <a:avLst/>
              </a:prstGeom>
              <a:noFill/>
              <a:ln>
                <a:noFill/>
              </a:ln>
            </p:spPr>
            <p:txBody>
              <a:bodyPr wrap="none" lIns="0" tIns="0" rIns="0" bIns="0" rtlCol="0" anchor="t" anchorCtr="1">
                <a:spAutoFit/>
              </a:bodyPr>
              <a:lstStyle/>
              <a:p>
                <a:pPr algn="ctr" defTabSz="685766"/>
                <a:r>
                  <a:rPr lang="en-US" sz="750" b="1">
                    <a:solidFill>
                      <a:srgbClr val="595454"/>
                    </a:solidFill>
                    <a:latin typeface="Segoe UI" panose="020B0502040204020203" pitchFamily="34" charset="0"/>
                    <a:cs typeface="Segoe UI" panose="020B0502040204020203" pitchFamily="34" charset="0"/>
                  </a:rPr>
                  <a:t>20</a:t>
                </a:r>
              </a:p>
            </p:txBody>
          </p:sp>
          <p:sp>
            <p:nvSpPr>
              <p:cNvPr id="291" name="TextBox 247">
                <a:extLst>
                  <a:ext uri="{FF2B5EF4-FFF2-40B4-BE49-F238E27FC236}">
                    <a16:creationId xmlns:a16="http://schemas.microsoft.com/office/drawing/2014/main" id="{406A14AB-EC59-4732-A3CF-DD1E09015FD8}"/>
                  </a:ext>
                </a:extLst>
              </p:cNvPr>
              <p:cNvSpPr txBox="1"/>
              <p:nvPr/>
            </p:nvSpPr>
            <p:spPr>
              <a:xfrm>
                <a:off x="5211363" y="4343661"/>
                <a:ext cx="88941" cy="102198"/>
              </a:xfrm>
              <a:prstGeom prst="rect">
                <a:avLst/>
              </a:prstGeom>
              <a:noFill/>
              <a:ln>
                <a:noFill/>
              </a:ln>
            </p:spPr>
            <p:txBody>
              <a:bodyPr wrap="none" lIns="0" tIns="0" rIns="0" bIns="0" rtlCol="0" anchor="t" anchorCtr="1">
                <a:spAutoFit/>
              </a:bodyPr>
              <a:lstStyle/>
              <a:p>
                <a:pPr algn="ctr" defTabSz="685766"/>
                <a:r>
                  <a:rPr lang="en-US" sz="750" b="1">
                    <a:solidFill>
                      <a:srgbClr val="595454"/>
                    </a:solidFill>
                    <a:latin typeface="Segoe UI" panose="020B0502040204020203" pitchFamily="34" charset="0"/>
                    <a:cs typeface="Segoe UI" panose="020B0502040204020203" pitchFamily="34" charset="0"/>
                  </a:rPr>
                  <a:t>30</a:t>
                </a:r>
              </a:p>
            </p:txBody>
          </p:sp>
        </p:grpSp>
        <p:grpSp>
          <p:nvGrpSpPr>
            <p:cNvPr id="257" name="Group 255">
              <a:extLst>
                <a:ext uri="{FF2B5EF4-FFF2-40B4-BE49-F238E27FC236}">
                  <a16:creationId xmlns:a16="http://schemas.microsoft.com/office/drawing/2014/main" id="{6C0F48CE-3C61-49B0-9400-5DE2AE10EF04}"/>
                </a:ext>
              </a:extLst>
            </p:cNvPr>
            <p:cNvGrpSpPr/>
            <p:nvPr/>
          </p:nvGrpSpPr>
          <p:grpSpPr>
            <a:xfrm>
              <a:off x="794385" y="1110147"/>
              <a:ext cx="3112403" cy="2929527"/>
              <a:chOff x="3960542" y="1816098"/>
              <a:chExt cx="2350358" cy="2471389"/>
            </a:xfrm>
          </p:grpSpPr>
          <p:grpSp>
            <p:nvGrpSpPr>
              <p:cNvPr id="269" name="Group 256">
                <a:extLst>
                  <a:ext uri="{FF2B5EF4-FFF2-40B4-BE49-F238E27FC236}">
                    <a16:creationId xmlns:a16="http://schemas.microsoft.com/office/drawing/2014/main" id="{E7068FD6-8CEB-4F14-AC94-E46E17D88858}"/>
                  </a:ext>
                </a:extLst>
              </p:cNvPr>
              <p:cNvGrpSpPr/>
              <p:nvPr/>
            </p:nvGrpSpPr>
            <p:grpSpPr>
              <a:xfrm>
                <a:off x="4029805" y="1816098"/>
                <a:ext cx="2281095" cy="2402992"/>
                <a:chOff x="3812319" y="1749323"/>
                <a:chExt cx="2394294" cy="2522240"/>
              </a:xfrm>
            </p:grpSpPr>
            <p:cxnSp>
              <p:nvCxnSpPr>
                <p:cNvPr id="284" name="Straight Connector 271">
                  <a:extLst>
                    <a:ext uri="{FF2B5EF4-FFF2-40B4-BE49-F238E27FC236}">
                      <a16:creationId xmlns:a16="http://schemas.microsoft.com/office/drawing/2014/main" id="{3FBD815D-787D-423D-A139-5B483C7C8ABB}"/>
                    </a:ext>
                  </a:extLst>
                </p:cNvPr>
                <p:cNvCxnSpPr/>
                <p:nvPr/>
              </p:nvCxnSpPr>
              <p:spPr>
                <a:xfrm>
                  <a:off x="3812319" y="1749323"/>
                  <a:ext cx="0" cy="2522240"/>
                </a:xfrm>
                <a:prstGeom prst="line">
                  <a:avLst/>
                </a:prstGeom>
                <a:ln w="952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85" name="Straight Connector 272">
                  <a:extLst>
                    <a:ext uri="{FF2B5EF4-FFF2-40B4-BE49-F238E27FC236}">
                      <a16:creationId xmlns:a16="http://schemas.microsoft.com/office/drawing/2014/main" id="{B389A4F0-0E2A-485C-8F13-BD5B328B3A2C}"/>
                    </a:ext>
                  </a:extLst>
                </p:cNvPr>
                <p:cNvCxnSpPr/>
                <p:nvPr/>
              </p:nvCxnSpPr>
              <p:spPr>
                <a:xfrm flipH="1">
                  <a:off x="3812319" y="4271560"/>
                  <a:ext cx="2394294" cy="0"/>
                </a:xfrm>
                <a:prstGeom prst="line">
                  <a:avLst/>
                </a:prstGeom>
                <a:ln w="952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270" name="Group 257">
                <a:extLst>
                  <a:ext uri="{FF2B5EF4-FFF2-40B4-BE49-F238E27FC236}">
                    <a16:creationId xmlns:a16="http://schemas.microsoft.com/office/drawing/2014/main" id="{A940600D-4270-4D0E-94DB-5E6C0DF8CAA6}"/>
                  </a:ext>
                </a:extLst>
              </p:cNvPr>
              <p:cNvGrpSpPr/>
              <p:nvPr/>
            </p:nvGrpSpPr>
            <p:grpSpPr>
              <a:xfrm>
                <a:off x="3960542" y="1816098"/>
                <a:ext cx="68400" cy="2402992"/>
                <a:chOff x="3960542" y="1816098"/>
                <a:chExt cx="68400" cy="2402992"/>
              </a:xfrm>
            </p:grpSpPr>
            <p:cxnSp>
              <p:nvCxnSpPr>
                <p:cNvPr id="278" name="Straight Connector 265">
                  <a:extLst>
                    <a:ext uri="{FF2B5EF4-FFF2-40B4-BE49-F238E27FC236}">
                      <a16:creationId xmlns:a16="http://schemas.microsoft.com/office/drawing/2014/main" id="{D0CD7C94-AB06-4A29-808E-7ED0623FDAFC}"/>
                    </a:ext>
                  </a:extLst>
                </p:cNvPr>
                <p:cNvCxnSpPr/>
                <p:nvPr/>
              </p:nvCxnSpPr>
              <p:spPr>
                <a:xfrm flipH="1">
                  <a:off x="3960542" y="4219090"/>
                  <a:ext cx="68400" cy="0"/>
                </a:xfrm>
                <a:prstGeom prst="line">
                  <a:avLst/>
                </a:prstGeom>
                <a:ln w="952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79" name="Straight Connector 266">
                  <a:extLst>
                    <a:ext uri="{FF2B5EF4-FFF2-40B4-BE49-F238E27FC236}">
                      <a16:creationId xmlns:a16="http://schemas.microsoft.com/office/drawing/2014/main" id="{B55FE959-A016-4C36-B2D5-F5A79E8767B0}"/>
                    </a:ext>
                  </a:extLst>
                </p:cNvPr>
                <p:cNvCxnSpPr/>
                <p:nvPr/>
              </p:nvCxnSpPr>
              <p:spPr>
                <a:xfrm flipH="1">
                  <a:off x="3960542" y="1816098"/>
                  <a:ext cx="68400" cy="0"/>
                </a:xfrm>
                <a:prstGeom prst="line">
                  <a:avLst/>
                </a:prstGeom>
                <a:ln w="952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80" name="Straight Connector 267">
                  <a:extLst>
                    <a:ext uri="{FF2B5EF4-FFF2-40B4-BE49-F238E27FC236}">
                      <a16:creationId xmlns:a16="http://schemas.microsoft.com/office/drawing/2014/main" id="{DB66C8BB-17D7-4F3C-B48D-5F7BEE568397}"/>
                    </a:ext>
                  </a:extLst>
                </p:cNvPr>
                <p:cNvCxnSpPr/>
                <p:nvPr/>
              </p:nvCxnSpPr>
              <p:spPr>
                <a:xfrm flipH="1">
                  <a:off x="3960542" y="2777295"/>
                  <a:ext cx="68400" cy="0"/>
                </a:xfrm>
                <a:prstGeom prst="line">
                  <a:avLst/>
                </a:prstGeom>
                <a:ln w="952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81" name="Straight Connector 268">
                  <a:extLst>
                    <a:ext uri="{FF2B5EF4-FFF2-40B4-BE49-F238E27FC236}">
                      <a16:creationId xmlns:a16="http://schemas.microsoft.com/office/drawing/2014/main" id="{655C7120-A103-4239-B8E7-75182A92C408}"/>
                    </a:ext>
                  </a:extLst>
                </p:cNvPr>
                <p:cNvCxnSpPr/>
                <p:nvPr/>
              </p:nvCxnSpPr>
              <p:spPr>
                <a:xfrm flipH="1">
                  <a:off x="3960542" y="3257893"/>
                  <a:ext cx="68400" cy="0"/>
                </a:xfrm>
                <a:prstGeom prst="line">
                  <a:avLst/>
                </a:prstGeom>
                <a:ln w="952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82" name="Straight Connector 269">
                  <a:extLst>
                    <a:ext uri="{FF2B5EF4-FFF2-40B4-BE49-F238E27FC236}">
                      <a16:creationId xmlns:a16="http://schemas.microsoft.com/office/drawing/2014/main" id="{9EC183DB-F885-437A-A93C-208B400E9D20}"/>
                    </a:ext>
                  </a:extLst>
                </p:cNvPr>
                <p:cNvCxnSpPr/>
                <p:nvPr/>
              </p:nvCxnSpPr>
              <p:spPr>
                <a:xfrm flipH="1">
                  <a:off x="3960542" y="2296696"/>
                  <a:ext cx="68400" cy="0"/>
                </a:xfrm>
                <a:prstGeom prst="line">
                  <a:avLst/>
                </a:prstGeom>
                <a:ln w="952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83" name="Straight Connector 270">
                  <a:extLst>
                    <a:ext uri="{FF2B5EF4-FFF2-40B4-BE49-F238E27FC236}">
                      <a16:creationId xmlns:a16="http://schemas.microsoft.com/office/drawing/2014/main" id="{6E54524C-CAE8-4DC9-9043-D17D24741139}"/>
                    </a:ext>
                  </a:extLst>
                </p:cNvPr>
                <p:cNvCxnSpPr/>
                <p:nvPr/>
              </p:nvCxnSpPr>
              <p:spPr>
                <a:xfrm flipH="1">
                  <a:off x="3960542" y="3738492"/>
                  <a:ext cx="68400" cy="0"/>
                </a:xfrm>
                <a:prstGeom prst="line">
                  <a:avLst/>
                </a:prstGeom>
                <a:ln w="952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271" name="Group 258">
                <a:extLst>
                  <a:ext uri="{FF2B5EF4-FFF2-40B4-BE49-F238E27FC236}">
                    <a16:creationId xmlns:a16="http://schemas.microsoft.com/office/drawing/2014/main" id="{A9DC8457-E5CC-4DB8-9EE0-5FFA8D5AC3B7}"/>
                  </a:ext>
                </a:extLst>
              </p:cNvPr>
              <p:cNvGrpSpPr/>
              <p:nvPr/>
            </p:nvGrpSpPr>
            <p:grpSpPr>
              <a:xfrm>
                <a:off x="4029805" y="4219087"/>
                <a:ext cx="2281095" cy="68400"/>
                <a:chOff x="4029805" y="4219087"/>
                <a:chExt cx="2281095" cy="68400"/>
              </a:xfrm>
            </p:grpSpPr>
            <p:cxnSp>
              <p:nvCxnSpPr>
                <p:cNvPr id="272" name="Straight Connector 259">
                  <a:extLst>
                    <a:ext uri="{FF2B5EF4-FFF2-40B4-BE49-F238E27FC236}">
                      <a16:creationId xmlns:a16="http://schemas.microsoft.com/office/drawing/2014/main" id="{9A28EAD4-505B-4786-BB0F-FFEC4EF75B9E}"/>
                    </a:ext>
                  </a:extLst>
                </p:cNvPr>
                <p:cNvCxnSpPr/>
                <p:nvPr/>
              </p:nvCxnSpPr>
              <p:spPr>
                <a:xfrm>
                  <a:off x="4029805" y="4219087"/>
                  <a:ext cx="0" cy="68400"/>
                </a:xfrm>
                <a:prstGeom prst="line">
                  <a:avLst/>
                </a:prstGeom>
                <a:ln w="952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73" name="Straight Connector 260">
                  <a:extLst>
                    <a:ext uri="{FF2B5EF4-FFF2-40B4-BE49-F238E27FC236}">
                      <a16:creationId xmlns:a16="http://schemas.microsoft.com/office/drawing/2014/main" id="{867F3E0B-3CB8-440F-B6B8-C68ADE83A9A0}"/>
                    </a:ext>
                  </a:extLst>
                </p:cNvPr>
                <p:cNvCxnSpPr/>
                <p:nvPr/>
              </p:nvCxnSpPr>
              <p:spPr>
                <a:xfrm>
                  <a:off x="6310900" y="4219087"/>
                  <a:ext cx="0" cy="68400"/>
                </a:xfrm>
                <a:prstGeom prst="line">
                  <a:avLst/>
                </a:prstGeom>
                <a:ln w="952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74" name="Straight Connector 261">
                  <a:extLst>
                    <a:ext uri="{FF2B5EF4-FFF2-40B4-BE49-F238E27FC236}">
                      <a16:creationId xmlns:a16="http://schemas.microsoft.com/office/drawing/2014/main" id="{909512D0-52F7-4379-BDCD-68EBBD5AC080}"/>
                    </a:ext>
                  </a:extLst>
                </p:cNvPr>
                <p:cNvCxnSpPr/>
                <p:nvPr/>
              </p:nvCxnSpPr>
              <p:spPr>
                <a:xfrm>
                  <a:off x="5854682" y="4219087"/>
                  <a:ext cx="0" cy="68400"/>
                </a:xfrm>
                <a:prstGeom prst="line">
                  <a:avLst/>
                </a:prstGeom>
                <a:ln w="952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75" name="Straight Connector 262">
                  <a:extLst>
                    <a:ext uri="{FF2B5EF4-FFF2-40B4-BE49-F238E27FC236}">
                      <a16:creationId xmlns:a16="http://schemas.microsoft.com/office/drawing/2014/main" id="{446A9FCF-0992-477D-A856-88E7D990BC30}"/>
                    </a:ext>
                  </a:extLst>
                </p:cNvPr>
                <p:cNvCxnSpPr/>
                <p:nvPr/>
              </p:nvCxnSpPr>
              <p:spPr>
                <a:xfrm>
                  <a:off x="5398463" y="4219087"/>
                  <a:ext cx="0" cy="68400"/>
                </a:xfrm>
                <a:prstGeom prst="line">
                  <a:avLst/>
                </a:prstGeom>
                <a:ln w="952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76" name="Straight Connector 263">
                  <a:extLst>
                    <a:ext uri="{FF2B5EF4-FFF2-40B4-BE49-F238E27FC236}">
                      <a16:creationId xmlns:a16="http://schemas.microsoft.com/office/drawing/2014/main" id="{0C1FDA96-56F9-479C-94AB-828E3C55C98D}"/>
                    </a:ext>
                  </a:extLst>
                </p:cNvPr>
                <p:cNvCxnSpPr/>
                <p:nvPr/>
              </p:nvCxnSpPr>
              <p:spPr>
                <a:xfrm>
                  <a:off x="4942243" y="4219087"/>
                  <a:ext cx="0" cy="68400"/>
                </a:xfrm>
                <a:prstGeom prst="line">
                  <a:avLst/>
                </a:prstGeom>
                <a:ln w="952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77" name="Straight Connector 264">
                  <a:extLst>
                    <a:ext uri="{FF2B5EF4-FFF2-40B4-BE49-F238E27FC236}">
                      <a16:creationId xmlns:a16="http://schemas.microsoft.com/office/drawing/2014/main" id="{5E416991-FE52-4205-B8C2-90BC268DD476}"/>
                    </a:ext>
                  </a:extLst>
                </p:cNvPr>
                <p:cNvCxnSpPr/>
                <p:nvPr/>
              </p:nvCxnSpPr>
              <p:spPr>
                <a:xfrm>
                  <a:off x="4486024" y="4219087"/>
                  <a:ext cx="0" cy="68400"/>
                </a:xfrm>
                <a:prstGeom prst="line">
                  <a:avLst/>
                </a:prstGeom>
                <a:ln w="952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258" name="TextBox 277">
              <a:extLst>
                <a:ext uri="{FF2B5EF4-FFF2-40B4-BE49-F238E27FC236}">
                  <a16:creationId xmlns:a16="http://schemas.microsoft.com/office/drawing/2014/main" id="{C04AD478-BD9D-4D02-8EED-2A3C842111BB}"/>
                </a:ext>
              </a:extLst>
            </p:cNvPr>
            <p:cNvSpPr txBox="1"/>
            <p:nvPr/>
          </p:nvSpPr>
          <p:spPr>
            <a:xfrm>
              <a:off x="970818" y="3812629"/>
              <a:ext cx="336632" cy="103875"/>
            </a:xfrm>
            <a:prstGeom prst="rect">
              <a:avLst/>
            </a:prstGeom>
            <a:noFill/>
            <a:ln>
              <a:noFill/>
            </a:ln>
          </p:spPr>
          <p:txBody>
            <a:bodyPr wrap="none" lIns="0" tIns="0" rIns="0" bIns="0" rtlCol="0" anchor="t" anchorCtr="1">
              <a:spAutoFit/>
            </a:bodyPr>
            <a:lstStyle/>
            <a:p>
              <a:pPr algn="ctr" defTabSz="685766"/>
              <a:r>
                <a:rPr lang="en-US" sz="675" b="1" i="1">
                  <a:solidFill>
                    <a:srgbClr val="595454"/>
                  </a:solidFill>
                  <a:latin typeface="Segoe UI" panose="020B0502040204020203" pitchFamily="34" charset="0"/>
                  <a:cs typeface="Segoe UI" panose="020B0502040204020203" pitchFamily="34" charset="0"/>
                </a:rPr>
                <a:t>P</a:t>
              </a:r>
              <a:r>
                <a:rPr lang="en-US" sz="675" b="1">
                  <a:solidFill>
                    <a:srgbClr val="595454"/>
                  </a:solidFill>
                  <a:latin typeface="Segoe UI" panose="020B0502040204020203" pitchFamily="34" charset="0"/>
                  <a:cs typeface="Segoe UI" panose="020B0502040204020203" pitchFamily="34" charset="0"/>
                </a:rPr>
                <a:t> = .002</a:t>
              </a:r>
            </a:p>
          </p:txBody>
        </p:sp>
        <p:grpSp>
          <p:nvGrpSpPr>
            <p:cNvPr id="259" name="Group 289">
              <a:extLst>
                <a:ext uri="{FF2B5EF4-FFF2-40B4-BE49-F238E27FC236}">
                  <a16:creationId xmlns:a16="http://schemas.microsoft.com/office/drawing/2014/main" id="{75C70604-2F30-4AEB-9388-A9C731CB982B}"/>
                </a:ext>
              </a:extLst>
            </p:cNvPr>
            <p:cNvGrpSpPr/>
            <p:nvPr/>
          </p:nvGrpSpPr>
          <p:grpSpPr>
            <a:xfrm>
              <a:off x="2412539" y="2233049"/>
              <a:ext cx="1887226" cy="565212"/>
              <a:chOff x="2412539" y="2233049"/>
              <a:chExt cx="1887226" cy="565212"/>
            </a:xfrm>
          </p:grpSpPr>
          <p:grpSp>
            <p:nvGrpSpPr>
              <p:cNvPr id="260" name="Group 285">
                <a:extLst>
                  <a:ext uri="{FF2B5EF4-FFF2-40B4-BE49-F238E27FC236}">
                    <a16:creationId xmlns:a16="http://schemas.microsoft.com/office/drawing/2014/main" id="{BD35A4DB-8903-49CB-B954-474A0C46A203}"/>
                  </a:ext>
                </a:extLst>
              </p:cNvPr>
              <p:cNvGrpSpPr/>
              <p:nvPr/>
            </p:nvGrpSpPr>
            <p:grpSpPr>
              <a:xfrm>
                <a:off x="2413192" y="2233049"/>
                <a:ext cx="1886573" cy="115416"/>
                <a:chOff x="2413192" y="2233049"/>
                <a:chExt cx="1886573" cy="115416"/>
              </a:xfrm>
            </p:grpSpPr>
            <p:sp>
              <p:nvSpPr>
                <p:cNvPr id="267" name="TextBox 274">
                  <a:extLst>
                    <a:ext uri="{FF2B5EF4-FFF2-40B4-BE49-F238E27FC236}">
                      <a16:creationId xmlns:a16="http://schemas.microsoft.com/office/drawing/2014/main" id="{D8B2BCB4-0267-457D-B7B8-CA8A56B37B0C}"/>
                    </a:ext>
                  </a:extLst>
                </p:cNvPr>
                <p:cNvSpPr txBox="1"/>
                <p:nvPr/>
              </p:nvSpPr>
              <p:spPr>
                <a:xfrm>
                  <a:off x="2732028" y="2233049"/>
                  <a:ext cx="1567737" cy="115416"/>
                </a:xfrm>
                <a:prstGeom prst="rect">
                  <a:avLst/>
                </a:prstGeom>
                <a:noFill/>
                <a:ln>
                  <a:noFill/>
                </a:ln>
              </p:spPr>
              <p:txBody>
                <a:bodyPr wrap="none" lIns="0" tIns="0" rIns="0" bIns="0" rtlCol="0" anchor="t" anchorCtr="1">
                  <a:spAutoFit/>
                </a:bodyPr>
                <a:lstStyle/>
                <a:p>
                  <a:pPr defTabSz="685766"/>
                  <a:r>
                    <a:rPr lang="en-US" sz="750" b="1">
                      <a:solidFill>
                        <a:srgbClr val="595454"/>
                      </a:solidFill>
                      <a:latin typeface="Segoe UI" panose="020B0502040204020203" pitchFamily="34" charset="0"/>
                      <a:cs typeface="Segoe UI" panose="020B0502040204020203" pitchFamily="34" charset="0"/>
                    </a:rPr>
                    <a:t>Non–triple-refractory MM (n = 57)</a:t>
                  </a:r>
                </a:p>
              </p:txBody>
            </p:sp>
            <p:cxnSp>
              <p:nvCxnSpPr>
                <p:cNvPr id="268" name="Straight Connector 3">
                  <a:extLst>
                    <a:ext uri="{FF2B5EF4-FFF2-40B4-BE49-F238E27FC236}">
                      <a16:creationId xmlns:a16="http://schemas.microsoft.com/office/drawing/2014/main" id="{EB2596EC-874D-4711-B50E-1987CAE49460}"/>
                    </a:ext>
                  </a:extLst>
                </p:cNvPr>
                <p:cNvCxnSpPr>
                  <a:cxnSpLocks/>
                </p:cNvCxnSpPr>
                <p:nvPr/>
              </p:nvCxnSpPr>
              <p:spPr>
                <a:xfrm>
                  <a:off x="2413192" y="2290756"/>
                  <a:ext cx="270000" cy="0"/>
                </a:xfrm>
                <a:prstGeom prst="line">
                  <a:avLst/>
                </a:prstGeom>
                <a:ln w="19050" cap="sq">
                  <a:solidFill>
                    <a:schemeClr val="tx2"/>
                  </a:solidFill>
                </a:ln>
              </p:spPr>
              <p:style>
                <a:lnRef idx="1">
                  <a:schemeClr val="accent1"/>
                </a:lnRef>
                <a:fillRef idx="0">
                  <a:schemeClr val="accent1"/>
                </a:fillRef>
                <a:effectRef idx="0">
                  <a:srgbClr val="000000"/>
                </a:effectRef>
                <a:fontRef idx="minor">
                  <a:schemeClr val="lt1"/>
                </a:fontRef>
              </p:style>
            </p:cxnSp>
          </p:grpSp>
          <p:grpSp>
            <p:nvGrpSpPr>
              <p:cNvPr id="261" name="Group 283">
                <a:extLst>
                  <a:ext uri="{FF2B5EF4-FFF2-40B4-BE49-F238E27FC236}">
                    <a16:creationId xmlns:a16="http://schemas.microsoft.com/office/drawing/2014/main" id="{63304130-0BCF-4AF4-8EAB-63189C452710}"/>
                  </a:ext>
                </a:extLst>
              </p:cNvPr>
              <p:cNvGrpSpPr/>
              <p:nvPr/>
            </p:nvGrpSpPr>
            <p:grpSpPr>
              <a:xfrm>
                <a:off x="2412539" y="2402987"/>
                <a:ext cx="1628662" cy="230832"/>
                <a:chOff x="2412539" y="2402987"/>
                <a:chExt cx="1628662" cy="230832"/>
              </a:xfrm>
            </p:grpSpPr>
            <p:sp>
              <p:nvSpPr>
                <p:cNvPr id="265" name="TextBox 275">
                  <a:extLst>
                    <a:ext uri="{FF2B5EF4-FFF2-40B4-BE49-F238E27FC236}">
                      <a16:creationId xmlns:a16="http://schemas.microsoft.com/office/drawing/2014/main" id="{B7AB84ED-EFB0-4989-8590-F4D2B190065E}"/>
                    </a:ext>
                  </a:extLst>
                </p:cNvPr>
                <p:cNvSpPr txBox="1"/>
                <p:nvPr/>
              </p:nvSpPr>
              <p:spPr>
                <a:xfrm>
                  <a:off x="2684675" y="2402987"/>
                  <a:ext cx="1356526" cy="230832"/>
                </a:xfrm>
                <a:prstGeom prst="rect">
                  <a:avLst/>
                </a:prstGeom>
                <a:noFill/>
                <a:ln>
                  <a:noFill/>
                </a:ln>
              </p:spPr>
              <p:txBody>
                <a:bodyPr wrap="square" lIns="0" tIns="0" rIns="0" bIns="0" rtlCol="0" anchor="t" anchorCtr="1">
                  <a:spAutoFit/>
                </a:bodyPr>
                <a:lstStyle/>
                <a:p>
                  <a:pPr defTabSz="685766"/>
                  <a:r>
                    <a:rPr lang="en-US" sz="750" b="1">
                      <a:solidFill>
                        <a:srgbClr val="595454"/>
                      </a:solidFill>
                      <a:latin typeface="Segoe UI" panose="020B0502040204020203" pitchFamily="34" charset="0"/>
                      <a:cs typeface="Segoe UI" panose="020B0502040204020203" pitchFamily="34" charset="0"/>
                    </a:rPr>
                    <a:t>Triple- and quad-refractory MM (n = 148)</a:t>
                  </a:r>
                </a:p>
              </p:txBody>
            </p:sp>
            <p:cxnSp>
              <p:nvCxnSpPr>
                <p:cNvPr id="266" name="Straight Connector 286">
                  <a:extLst>
                    <a:ext uri="{FF2B5EF4-FFF2-40B4-BE49-F238E27FC236}">
                      <a16:creationId xmlns:a16="http://schemas.microsoft.com/office/drawing/2014/main" id="{35C157D6-CE4C-4AF7-B803-1D6EC88C9793}"/>
                    </a:ext>
                  </a:extLst>
                </p:cNvPr>
                <p:cNvCxnSpPr>
                  <a:cxnSpLocks/>
                </p:cNvCxnSpPr>
                <p:nvPr/>
              </p:nvCxnSpPr>
              <p:spPr>
                <a:xfrm>
                  <a:off x="2412539" y="2518403"/>
                  <a:ext cx="270000" cy="0"/>
                </a:xfrm>
                <a:prstGeom prst="line">
                  <a:avLst/>
                </a:prstGeom>
                <a:ln w="19050" cap="sq">
                  <a:solidFill>
                    <a:schemeClr val="accent2"/>
                  </a:solidFill>
                </a:ln>
              </p:spPr>
              <p:style>
                <a:lnRef idx="1">
                  <a:schemeClr val="accent1"/>
                </a:lnRef>
                <a:fillRef idx="0">
                  <a:schemeClr val="accent1"/>
                </a:fillRef>
                <a:effectRef idx="0">
                  <a:srgbClr val="000000"/>
                </a:effectRef>
                <a:fontRef idx="minor">
                  <a:schemeClr val="lt1"/>
                </a:fontRef>
              </p:style>
            </p:cxnSp>
          </p:grpSp>
          <p:grpSp>
            <p:nvGrpSpPr>
              <p:cNvPr id="262" name="Group 5">
                <a:extLst>
                  <a:ext uri="{FF2B5EF4-FFF2-40B4-BE49-F238E27FC236}">
                    <a16:creationId xmlns:a16="http://schemas.microsoft.com/office/drawing/2014/main" id="{B982BA33-7EF7-4A08-8449-6D81DF78DDE3}"/>
                  </a:ext>
                </a:extLst>
              </p:cNvPr>
              <p:cNvGrpSpPr/>
              <p:nvPr/>
            </p:nvGrpSpPr>
            <p:grpSpPr>
              <a:xfrm>
                <a:off x="2413689" y="2682845"/>
                <a:ext cx="1662152" cy="115416"/>
                <a:chOff x="2413689" y="2682845"/>
                <a:chExt cx="1662152" cy="115416"/>
              </a:xfrm>
            </p:grpSpPr>
            <p:sp>
              <p:nvSpPr>
                <p:cNvPr id="263" name="TextBox 276">
                  <a:extLst>
                    <a:ext uri="{FF2B5EF4-FFF2-40B4-BE49-F238E27FC236}">
                      <a16:creationId xmlns:a16="http://schemas.microsoft.com/office/drawing/2014/main" id="{BB06697D-8D36-4D4C-B443-CF10E9C2F124}"/>
                    </a:ext>
                  </a:extLst>
                </p:cNvPr>
                <p:cNvSpPr txBox="1"/>
                <p:nvPr/>
              </p:nvSpPr>
              <p:spPr>
                <a:xfrm>
                  <a:off x="2732525" y="2682845"/>
                  <a:ext cx="1343316" cy="115416"/>
                </a:xfrm>
                <a:prstGeom prst="rect">
                  <a:avLst/>
                </a:prstGeom>
                <a:noFill/>
                <a:ln>
                  <a:noFill/>
                </a:ln>
              </p:spPr>
              <p:txBody>
                <a:bodyPr wrap="none" lIns="0" tIns="0" rIns="0" bIns="0" rtlCol="0" anchor="t" anchorCtr="1">
                  <a:spAutoFit/>
                </a:bodyPr>
                <a:lstStyle/>
                <a:p>
                  <a:pPr defTabSz="685766"/>
                  <a:r>
                    <a:rPr lang="en-US" sz="750" b="1">
                      <a:solidFill>
                        <a:srgbClr val="595454"/>
                      </a:solidFill>
                      <a:latin typeface="Segoe UI" panose="020B0502040204020203" pitchFamily="34" charset="0"/>
                      <a:cs typeface="Segoe UI" panose="020B0502040204020203" pitchFamily="34" charset="0"/>
                    </a:rPr>
                    <a:t>Penta-refractory MM (n = 70)</a:t>
                  </a:r>
                </a:p>
              </p:txBody>
            </p:sp>
            <p:cxnSp>
              <p:nvCxnSpPr>
                <p:cNvPr id="264" name="Straight Connector 287">
                  <a:extLst>
                    <a:ext uri="{FF2B5EF4-FFF2-40B4-BE49-F238E27FC236}">
                      <a16:creationId xmlns:a16="http://schemas.microsoft.com/office/drawing/2014/main" id="{9B08417C-4792-4860-AA2F-C6E2D889856C}"/>
                    </a:ext>
                  </a:extLst>
                </p:cNvPr>
                <p:cNvCxnSpPr>
                  <a:cxnSpLocks/>
                </p:cNvCxnSpPr>
                <p:nvPr/>
              </p:nvCxnSpPr>
              <p:spPr>
                <a:xfrm>
                  <a:off x="2413689" y="2740552"/>
                  <a:ext cx="270000" cy="0"/>
                </a:xfrm>
                <a:prstGeom prst="line">
                  <a:avLst/>
                </a:prstGeom>
                <a:ln w="19050" cap="sq">
                  <a:solidFill>
                    <a:schemeClr val="accent5">
                      <a:lumMod val="75000"/>
                    </a:schemeClr>
                  </a:solidFill>
                </a:ln>
              </p:spPr>
              <p:style>
                <a:lnRef idx="1">
                  <a:schemeClr val="accent1"/>
                </a:lnRef>
                <a:fillRef idx="0">
                  <a:schemeClr val="accent1"/>
                </a:fillRef>
                <a:effectRef idx="0">
                  <a:srgbClr val="000000"/>
                </a:effectRef>
                <a:fontRef idx="minor">
                  <a:schemeClr val="lt1"/>
                </a:fontRef>
              </p:style>
            </p:cxnSp>
          </p:grpSp>
        </p:grpSp>
      </p:grpSp>
      <p:sp>
        <p:nvSpPr>
          <p:cNvPr id="292" name="TextBox 9">
            <a:extLst>
              <a:ext uri="{FF2B5EF4-FFF2-40B4-BE49-F238E27FC236}">
                <a16:creationId xmlns:a16="http://schemas.microsoft.com/office/drawing/2014/main" id="{2F1ADFE0-78F5-47A6-BB07-498226A1094A}"/>
              </a:ext>
            </a:extLst>
          </p:cNvPr>
          <p:cNvSpPr txBox="1"/>
          <p:nvPr/>
        </p:nvSpPr>
        <p:spPr>
          <a:xfrm>
            <a:off x="5522364" y="886404"/>
            <a:ext cx="2356236" cy="204260"/>
          </a:xfrm>
          <a:prstGeom prst="roundRect">
            <a:avLst/>
          </a:prstGeom>
          <a:noFill/>
          <a:ln>
            <a:noFill/>
          </a:ln>
          <a:effectLst/>
        </p:spPr>
        <p:txBody>
          <a:bodyPr wrap="square" rtlCol="0" anchor="ctr">
            <a:noAutofit/>
          </a:bodyPr>
          <a:lstStyle/>
          <a:p>
            <a:pPr algn="ctr" defTabSz="685766">
              <a:defRPr/>
            </a:pPr>
            <a:r>
              <a:rPr lang="en-US" sz="1500" b="1" kern="0">
                <a:solidFill>
                  <a:srgbClr val="595454"/>
                </a:solidFill>
                <a:latin typeface="Segoe UI" panose="020B0502040204020203" pitchFamily="34" charset="0"/>
                <a:cs typeface="Segoe UI" panose="020B0502040204020203" pitchFamily="34" charset="0"/>
              </a:rPr>
              <a:t>LocoMMotion study</a:t>
            </a:r>
            <a:r>
              <a:rPr lang="en-US" sz="1500" b="1" kern="0" baseline="30000">
                <a:solidFill>
                  <a:srgbClr val="595454"/>
                </a:solidFill>
                <a:latin typeface="Segoe UI" panose="020B0502040204020203" pitchFamily="34" charset="0"/>
                <a:cs typeface="Segoe UI" panose="020B0502040204020203" pitchFamily="34" charset="0"/>
              </a:rPr>
              <a:t>2</a:t>
            </a:r>
          </a:p>
        </p:txBody>
      </p:sp>
      <p:sp>
        <p:nvSpPr>
          <p:cNvPr id="293" name="Rectangle: Rounded Corners 29">
            <a:extLst>
              <a:ext uri="{FF2B5EF4-FFF2-40B4-BE49-F238E27FC236}">
                <a16:creationId xmlns:a16="http://schemas.microsoft.com/office/drawing/2014/main" id="{EF16344A-5FAE-4D7A-AE88-DF413E6E6C18}"/>
              </a:ext>
            </a:extLst>
          </p:cNvPr>
          <p:cNvSpPr/>
          <p:nvPr/>
        </p:nvSpPr>
        <p:spPr>
          <a:xfrm>
            <a:off x="4499991" y="1158253"/>
            <a:ext cx="4400985" cy="530699"/>
          </a:xfrm>
          <a:prstGeom prst="roundRect">
            <a:avLst>
              <a:gd name="adj" fmla="val 724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82568" tIns="49541" rIns="82568" bIns="82568" rtlCol="0" anchor="t" anchorCtr="0"/>
          <a:lstStyle/>
          <a:p>
            <a:pPr algn="ctr" defTabSz="104855" eaLnBrk="0" fontAlgn="base" hangingPunct="0">
              <a:spcBef>
                <a:spcPct val="20000"/>
              </a:spcBef>
              <a:spcAft>
                <a:spcPct val="0"/>
              </a:spcAft>
              <a:defRPr/>
            </a:pPr>
            <a:r>
              <a:rPr lang="en-US" sz="900" b="1">
                <a:solidFill>
                  <a:prstClr val="white"/>
                </a:solidFill>
                <a:latin typeface="Segoe UI" panose="020B0502040204020203" pitchFamily="34" charset="0"/>
                <a:cs typeface="Segoe UI" panose="020B0502040204020203" pitchFamily="34" charset="0"/>
              </a:rPr>
              <a:t>LocoMMotion was a prospective, non-interventional study conducted in the USA and 9 European countries to evaluate the efficacy of rescue therapies in patients with RRMM exposed to PIs, IMiDs, and anti-CD38 mAbs</a:t>
            </a:r>
          </a:p>
        </p:txBody>
      </p:sp>
      <p:pic>
        <p:nvPicPr>
          <p:cNvPr id="294" name="Imagen 293">
            <a:extLst>
              <a:ext uri="{FF2B5EF4-FFF2-40B4-BE49-F238E27FC236}">
                <a16:creationId xmlns:a16="http://schemas.microsoft.com/office/drawing/2014/main" id="{ECEF1AC5-C86E-4C9F-8037-12945B48478A}"/>
              </a:ext>
            </a:extLst>
          </p:cNvPr>
          <p:cNvPicPr>
            <a:picLocks noChangeAspect="1"/>
          </p:cNvPicPr>
          <p:nvPr/>
        </p:nvPicPr>
        <p:blipFill>
          <a:blip r:embed="rId2"/>
          <a:stretch>
            <a:fillRect/>
          </a:stretch>
        </p:blipFill>
        <p:spPr>
          <a:xfrm>
            <a:off x="5148064" y="1699248"/>
            <a:ext cx="2912087" cy="2616675"/>
          </a:xfrm>
          <a:prstGeom prst="rect">
            <a:avLst/>
          </a:prstGeom>
          <a:solidFill>
            <a:schemeClr val="bg1"/>
          </a:solidFill>
        </p:spPr>
      </p:pic>
      <p:sp>
        <p:nvSpPr>
          <p:cNvPr id="295" name="CuadroTexto 294">
            <a:extLst>
              <a:ext uri="{FF2B5EF4-FFF2-40B4-BE49-F238E27FC236}">
                <a16:creationId xmlns:a16="http://schemas.microsoft.com/office/drawing/2014/main" id="{A3D38AE7-6F47-42D2-8268-4A5342345865}"/>
              </a:ext>
            </a:extLst>
          </p:cNvPr>
          <p:cNvSpPr txBox="1"/>
          <p:nvPr/>
        </p:nvSpPr>
        <p:spPr>
          <a:xfrm>
            <a:off x="337352" y="115838"/>
            <a:ext cx="8469297" cy="553998"/>
          </a:xfrm>
          <a:prstGeom prst="rect">
            <a:avLst/>
          </a:prstGeom>
          <a:noFill/>
        </p:spPr>
        <p:txBody>
          <a:bodyPr wrap="square" rtlCol="0">
            <a:spAutoFit/>
          </a:bodyPr>
          <a:lstStyle/>
          <a:p>
            <a:pPr algn="ctr" defTabSz="685800"/>
            <a:r>
              <a:rPr lang="en-US" sz="3000" b="1">
                <a:ln w="6350">
                  <a:solidFill>
                    <a:prstClr val="black"/>
                  </a:solidFill>
                  <a:prstDash val="solid"/>
                </a:ln>
                <a:solidFill>
                  <a:prstClr val="white"/>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The Unmet Medical Need Does Exist</a:t>
            </a:r>
          </a:p>
        </p:txBody>
      </p:sp>
      <p:sp>
        <p:nvSpPr>
          <p:cNvPr id="296" name="TextBox 295">
            <a:extLst>
              <a:ext uri="{FF2B5EF4-FFF2-40B4-BE49-F238E27FC236}">
                <a16:creationId xmlns:a16="http://schemas.microsoft.com/office/drawing/2014/main" id="{CCA31277-7DB7-4BE0-B849-C72FE99BEE8A}"/>
              </a:ext>
            </a:extLst>
          </p:cNvPr>
          <p:cNvSpPr txBox="1"/>
          <p:nvPr/>
        </p:nvSpPr>
        <p:spPr>
          <a:xfrm>
            <a:off x="-3815" y="4798020"/>
            <a:ext cx="9144000" cy="334835"/>
          </a:xfrm>
          <a:prstGeom prst="rect">
            <a:avLst/>
          </a:prstGeom>
          <a:noFill/>
        </p:spPr>
        <p:txBody>
          <a:bodyPr wrap="square" rtlCol="0" anchor="b">
            <a:spAutoFit/>
          </a:bodyPr>
          <a:lstStyle/>
          <a:p>
            <a:pPr defTabSz="685800"/>
            <a:r>
              <a:rPr lang="en-US" sz="788">
                <a:solidFill>
                  <a:prstClr val="black"/>
                </a:solidFill>
                <a:latin typeface="Segoe UI" panose="020B0502040204020203" pitchFamily="34" charset="0"/>
                <a:cs typeface="Segoe UI" panose="020B0502040204020203" pitchFamily="34" charset="0"/>
              </a:rPr>
              <a:t>CR, complete response; ORR, overall response rate; OS, overall survival; PR, partial response; RRMM, relapsed/refractory multiple myeloma; SOC, standard of care; VGPR, very good partial response.</a:t>
            </a:r>
          </a:p>
          <a:p>
            <a:pPr defTabSz="685800"/>
            <a:r>
              <a:rPr lang="en-US" sz="788">
                <a:solidFill>
                  <a:prstClr val="black"/>
                </a:solidFill>
                <a:latin typeface="Segoe UI" panose="020B0502040204020203" pitchFamily="34" charset="0"/>
                <a:cs typeface="Segoe UI" panose="020B0502040204020203" pitchFamily="34" charset="0"/>
              </a:rPr>
              <a:t>1. Moreau P, et al. </a:t>
            </a:r>
            <a:r>
              <a:rPr lang="en-US" sz="788" i="1">
                <a:solidFill>
                  <a:prstClr val="black"/>
                </a:solidFill>
                <a:latin typeface="Segoe UI" panose="020B0502040204020203" pitchFamily="34" charset="0"/>
                <a:cs typeface="Segoe UI" panose="020B0502040204020203" pitchFamily="34" charset="0"/>
              </a:rPr>
              <a:t>Ann Oncol. </a:t>
            </a:r>
            <a:r>
              <a:rPr lang="en-US" sz="788">
                <a:solidFill>
                  <a:prstClr val="black"/>
                </a:solidFill>
                <a:latin typeface="Segoe UI" panose="020B0502040204020203" pitchFamily="34" charset="0"/>
                <a:cs typeface="Segoe UI" panose="020B0502040204020203" pitchFamily="34" charset="0"/>
              </a:rPr>
              <a:t>2017;28:IV52-IV61; Gandhi UH, et al. </a:t>
            </a:r>
            <a:r>
              <a:rPr lang="en-US" sz="788" i="1">
                <a:solidFill>
                  <a:prstClr val="black"/>
                </a:solidFill>
                <a:latin typeface="Segoe UI" panose="020B0502040204020203" pitchFamily="34" charset="0"/>
                <a:cs typeface="Segoe UI" panose="020B0502040204020203" pitchFamily="34" charset="0"/>
              </a:rPr>
              <a:t>Leukemia. </a:t>
            </a:r>
            <a:r>
              <a:rPr lang="en-US" sz="788">
                <a:solidFill>
                  <a:prstClr val="black"/>
                </a:solidFill>
                <a:latin typeface="Segoe UI" panose="020B0502040204020203" pitchFamily="34" charset="0"/>
                <a:cs typeface="Segoe UI" panose="020B0502040204020203" pitchFamily="34" charset="0"/>
              </a:rPr>
              <a:t>2019;33:2266-2275; 2. Mateos MV, et al. ASCO 2021. Abstract 195439.</a:t>
            </a:r>
          </a:p>
        </p:txBody>
      </p:sp>
    </p:spTree>
    <p:extLst>
      <p:ext uri="{BB962C8B-B14F-4D97-AF65-F5344CB8AC3E}">
        <p14:creationId xmlns:p14="http://schemas.microsoft.com/office/powerpoint/2010/main" val="3160048657"/>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682C45B5-B7B3-4A94-98CE-29D1D140169C}"/>
              </a:ext>
            </a:extLst>
          </p:cNvPr>
          <p:cNvSpPr/>
          <p:nvPr/>
        </p:nvSpPr>
        <p:spPr>
          <a:xfrm>
            <a:off x="0" y="1"/>
            <a:ext cx="9144000" cy="762590"/>
          </a:xfrm>
          <a:prstGeom prst="rect">
            <a:avLst/>
          </a:prstGeom>
          <a:solidFill>
            <a:srgbClr val="00206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panose="020F0502020204030204"/>
            </a:endParaRPr>
          </a:p>
        </p:txBody>
      </p:sp>
      <p:sp>
        <p:nvSpPr>
          <p:cNvPr id="5" name="CuadroTexto 4">
            <a:extLst>
              <a:ext uri="{FF2B5EF4-FFF2-40B4-BE49-F238E27FC236}">
                <a16:creationId xmlns:a16="http://schemas.microsoft.com/office/drawing/2014/main" id="{BD324D2D-436F-4124-9862-FF51D42D5CB1}"/>
              </a:ext>
            </a:extLst>
          </p:cNvPr>
          <p:cNvSpPr txBox="1"/>
          <p:nvPr/>
        </p:nvSpPr>
        <p:spPr>
          <a:xfrm>
            <a:off x="337352" y="115838"/>
            <a:ext cx="8469297" cy="553998"/>
          </a:xfrm>
          <a:prstGeom prst="rect">
            <a:avLst/>
          </a:prstGeom>
          <a:noFill/>
        </p:spPr>
        <p:txBody>
          <a:bodyPr wrap="square" rtlCol="0">
            <a:spAutoFit/>
          </a:bodyPr>
          <a:lstStyle/>
          <a:p>
            <a:pPr algn="ctr" defTabSz="685800"/>
            <a:r>
              <a:rPr lang="en-US" sz="3000" b="1">
                <a:ln w="6350">
                  <a:solidFill>
                    <a:prstClr val="black"/>
                  </a:solidFill>
                  <a:prstDash val="solid"/>
                </a:ln>
                <a:solidFill>
                  <a:prstClr val="white"/>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Question 1</a:t>
            </a:r>
          </a:p>
        </p:txBody>
      </p:sp>
      <p:sp>
        <p:nvSpPr>
          <p:cNvPr id="2" name="CuadroTexto 1">
            <a:extLst>
              <a:ext uri="{FF2B5EF4-FFF2-40B4-BE49-F238E27FC236}">
                <a16:creationId xmlns:a16="http://schemas.microsoft.com/office/drawing/2014/main" id="{8952FE5C-A84E-4CDD-A882-2824CF43F604}"/>
              </a:ext>
            </a:extLst>
          </p:cNvPr>
          <p:cNvSpPr txBox="1"/>
          <p:nvPr/>
        </p:nvSpPr>
        <p:spPr>
          <a:xfrm>
            <a:off x="401645" y="1834881"/>
            <a:ext cx="8651937" cy="2762295"/>
          </a:xfrm>
          <a:prstGeom prst="rect">
            <a:avLst/>
          </a:prstGeom>
          <a:noFill/>
        </p:spPr>
        <p:txBody>
          <a:bodyPr wrap="square" lIns="68580" tIns="34290" rIns="68580" bIns="34290" rtlCol="0" anchor="t">
            <a:spAutoFit/>
          </a:bodyPr>
          <a:lstStyle/>
          <a:p>
            <a:pPr algn="ctr" defTabSz="685800">
              <a:defRPr/>
            </a:pPr>
            <a:r>
              <a:rPr lang="en-US" sz="2100" b="1">
                <a:solidFill>
                  <a:prstClr val="black"/>
                </a:solidFill>
                <a:effectLst>
                  <a:outerShdw blurRad="38100" dist="38100" dir="2700000" algn="tl">
                    <a:srgbClr val="000000">
                      <a:alpha val="43137"/>
                    </a:srgbClr>
                  </a:outerShdw>
                </a:effectLst>
                <a:latin typeface="Segoe UI"/>
                <a:cs typeface="Segoe UI"/>
              </a:rPr>
              <a:t>What would be the optimal rescue therapy you would select for this patient if all options were available?</a:t>
            </a:r>
          </a:p>
          <a:p>
            <a:pPr defTabSz="685800">
              <a:defRPr/>
            </a:pPr>
            <a:endParaRPr lang="en-US">
              <a:solidFill>
                <a:prstClr val="black"/>
              </a:solidFill>
              <a:latin typeface="Segoe UI" panose="020B0502040204020203" pitchFamily="34" charset="0"/>
              <a:cs typeface="Segoe UI" panose="020B0502040204020203" pitchFamily="34" charset="0"/>
            </a:endParaRPr>
          </a:p>
          <a:p>
            <a:pPr marL="342900" lvl="1" indent="-342900" defTabSz="685800" fontAlgn="base">
              <a:spcBef>
                <a:spcPts val="600"/>
              </a:spcBef>
              <a:spcAft>
                <a:spcPct val="0"/>
              </a:spcAft>
              <a:buClr>
                <a:srgbClr val="4472C4"/>
              </a:buClr>
              <a:buFont typeface="+mj-lt"/>
              <a:buAutoNum type="arabicPeriod"/>
              <a:defRPr/>
            </a:pPr>
            <a:r>
              <a:rPr lang="en-US">
                <a:solidFill>
                  <a:prstClr val="black">
                    <a:lumMod val="85000"/>
                    <a:lumOff val="15000"/>
                  </a:prstClr>
                </a:solidFill>
                <a:latin typeface="Arial Nova" panose="020B0504020202020204" pitchFamily="34" charset="0"/>
                <a:ea typeface="ＭＳ Ｐゴシック" charset="0"/>
              </a:rPr>
              <a:t>BCMA CAR T</a:t>
            </a:r>
          </a:p>
          <a:p>
            <a:pPr marL="342900" lvl="1" indent="-342900" defTabSz="685800" fontAlgn="base">
              <a:spcBef>
                <a:spcPts val="600"/>
              </a:spcBef>
              <a:spcAft>
                <a:spcPct val="0"/>
              </a:spcAft>
              <a:buClr>
                <a:srgbClr val="4472C4"/>
              </a:buClr>
              <a:buFont typeface="+mj-lt"/>
              <a:buAutoNum type="arabicPeriod"/>
              <a:defRPr/>
            </a:pPr>
            <a:r>
              <a:rPr lang="en-US">
                <a:solidFill>
                  <a:prstClr val="black">
                    <a:lumMod val="85000"/>
                    <a:lumOff val="15000"/>
                  </a:prstClr>
                </a:solidFill>
                <a:latin typeface="Arial Nova" panose="020B0504020202020204" pitchFamily="34" charset="0"/>
                <a:ea typeface="ＭＳ Ｐゴシック" charset="0"/>
              </a:rPr>
              <a:t>BCMA bispecific </a:t>
            </a:r>
            <a:r>
              <a:rPr lang="en-US" err="1">
                <a:solidFill>
                  <a:prstClr val="black">
                    <a:lumMod val="85000"/>
                    <a:lumOff val="15000"/>
                  </a:prstClr>
                </a:solidFill>
                <a:latin typeface="Arial Nova" panose="020B0504020202020204" pitchFamily="34" charset="0"/>
                <a:ea typeface="ＭＳ Ｐゴシック" charset="0"/>
              </a:rPr>
              <a:t>mAb</a:t>
            </a:r>
            <a:endParaRPr lang="en-US">
              <a:solidFill>
                <a:prstClr val="black">
                  <a:lumMod val="85000"/>
                  <a:lumOff val="15000"/>
                </a:prstClr>
              </a:solidFill>
              <a:latin typeface="Arial Nova" panose="020B0504020202020204" pitchFamily="34" charset="0"/>
              <a:ea typeface="ＭＳ Ｐゴシック" charset="0"/>
            </a:endParaRPr>
          </a:p>
          <a:p>
            <a:pPr marL="342900" lvl="1" indent="-342900" defTabSz="685800" fontAlgn="base">
              <a:spcBef>
                <a:spcPts val="600"/>
              </a:spcBef>
              <a:spcAft>
                <a:spcPct val="0"/>
              </a:spcAft>
              <a:buClr>
                <a:srgbClr val="4472C4"/>
              </a:buClr>
              <a:buFont typeface="+mj-lt"/>
              <a:buAutoNum type="arabicPeriod"/>
              <a:defRPr/>
            </a:pPr>
            <a:r>
              <a:rPr lang="en-US">
                <a:solidFill>
                  <a:prstClr val="black">
                    <a:lumMod val="85000"/>
                    <a:lumOff val="15000"/>
                  </a:prstClr>
                </a:solidFill>
                <a:latin typeface="Arial Nova" panose="020B0504020202020204" pitchFamily="34" charset="0"/>
                <a:ea typeface="ＭＳ Ｐゴシック" charset="0"/>
              </a:rPr>
              <a:t>Belantamab mafodotin</a:t>
            </a:r>
          </a:p>
          <a:p>
            <a:pPr marL="342900" lvl="1" indent="-342900" defTabSz="685800" fontAlgn="base">
              <a:spcBef>
                <a:spcPts val="600"/>
              </a:spcBef>
              <a:spcAft>
                <a:spcPct val="0"/>
              </a:spcAft>
              <a:buClr>
                <a:srgbClr val="4472C4"/>
              </a:buClr>
              <a:buFont typeface="+mj-lt"/>
              <a:buAutoNum type="arabicPeriod"/>
              <a:defRPr/>
            </a:pPr>
            <a:r>
              <a:rPr lang="en-US">
                <a:solidFill>
                  <a:prstClr val="black">
                    <a:lumMod val="85000"/>
                    <a:lumOff val="15000"/>
                  </a:prstClr>
                </a:solidFill>
                <a:latin typeface="Arial Nova" panose="020B0504020202020204" pitchFamily="34" charset="0"/>
                <a:ea typeface="ＭＳ Ｐゴシック" charset="0"/>
              </a:rPr>
              <a:t>Selinexor-</a:t>
            </a:r>
            <a:r>
              <a:rPr lang="en-US" err="1">
                <a:solidFill>
                  <a:prstClr val="black">
                    <a:lumMod val="85000"/>
                    <a:lumOff val="15000"/>
                  </a:prstClr>
                </a:solidFill>
                <a:latin typeface="Arial Nova" panose="020B0504020202020204" pitchFamily="34" charset="0"/>
                <a:ea typeface="ＭＳ Ｐゴシック" charset="0"/>
              </a:rPr>
              <a:t>dex</a:t>
            </a:r>
            <a:endParaRPr lang="en-US">
              <a:solidFill>
                <a:prstClr val="black">
                  <a:lumMod val="85000"/>
                  <a:lumOff val="15000"/>
                </a:prstClr>
              </a:solidFill>
              <a:latin typeface="Arial Nova" panose="020B0504020202020204" pitchFamily="34" charset="0"/>
              <a:ea typeface="ＭＳ Ｐゴシック" charset="0"/>
            </a:endParaRPr>
          </a:p>
          <a:p>
            <a:pPr marL="342900" lvl="1" indent="-342900" defTabSz="685800" fontAlgn="base">
              <a:spcBef>
                <a:spcPts val="600"/>
              </a:spcBef>
              <a:spcAft>
                <a:spcPct val="0"/>
              </a:spcAft>
              <a:buClr>
                <a:srgbClr val="4472C4"/>
              </a:buClr>
              <a:buFont typeface="+mj-lt"/>
              <a:buAutoNum type="arabicPeriod"/>
              <a:defRPr/>
            </a:pPr>
            <a:r>
              <a:rPr lang="en-US">
                <a:solidFill>
                  <a:prstClr val="black">
                    <a:lumMod val="85000"/>
                    <a:lumOff val="15000"/>
                  </a:prstClr>
                </a:solidFill>
                <a:latin typeface="Arial Nova" panose="020B0504020202020204" pitchFamily="34" charset="0"/>
                <a:ea typeface="ＭＳ Ｐゴシック" charset="0"/>
              </a:rPr>
              <a:t>Pomalidomide-based combinations</a:t>
            </a:r>
          </a:p>
        </p:txBody>
      </p:sp>
      <p:sp>
        <p:nvSpPr>
          <p:cNvPr id="6" name="CuadroTexto 5">
            <a:extLst>
              <a:ext uri="{FF2B5EF4-FFF2-40B4-BE49-F238E27FC236}">
                <a16:creationId xmlns:a16="http://schemas.microsoft.com/office/drawing/2014/main" id="{3FEBD111-88E3-45C9-82F3-B62EAD246DB9}"/>
              </a:ext>
            </a:extLst>
          </p:cNvPr>
          <p:cNvSpPr txBox="1"/>
          <p:nvPr/>
        </p:nvSpPr>
        <p:spPr>
          <a:xfrm>
            <a:off x="285750" y="878429"/>
            <a:ext cx="8520899" cy="738664"/>
          </a:xfrm>
          <a:prstGeom prst="rect">
            <a:avLst/>
          </a:prstGeom>
          <a:noFill/>
        </p:spPr>
        <p:txBody>
          <a:bodyPr wrap="square">
            <a:spAutoFit/>
          </a:bodyPr>
          <a:lstStyle/>
          <a:p>
            <a:pPr algn="ctr" defTabSz="914378">
              <a:defRPr/>
            </a:pPr>
            <a:r>
              <a:rPr lang="en-US" sz="2100" b="1">
                <a:solidFill>
                  <a:srgbClr val="C00000"/>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47-year-old-man with MM in progressive disease after 4PL:  </a:t>
            </a:r>
          </a:p>
          <a:p>
            <a:pPr algn="ctr" defTabSz="914378">
              <a:defRPr/>
            </a:pPr>
            <a:r>
              <a:rPr lang="en-US" sz="2100" b="1">
                <a:solidFill>
                  <a:srgbClr val="C00000"/>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triple exposed and triple refractory (IMiDs/PI/antiCD38)</a:t>
            </a:r>
          </a:p>
        </p:txBody>
      </p:sp>
      <p:sp>
        <p:nvSpPr>
          <p:cNvPr id="7" name="CuadroTexto 6">
            <a:extLst>
              <a:ext uri="{FF2B5EF4-FFF2-40B4-BE49-F238E27FC236}">
                <a16:creationId xmlns:a16="http://schemas.microsoft.com/office/drawing/2014/main" id="{44607F42-CD46-406F-84D0-81CD1C2DAEF2}"/>
              </a:ext>
            </a:extLst>
          </p:cNvPr>
          <p:cNvSpPr txBox="1"/>
          <p:nvPr/>
        </p:nvSpPr>
        <p:spPr>
          <a:xfrm>
            <a:off x="4478011" y="4862589"/>
            <a:ext cx="4575572" cy="300082"/>
          </a:xfrm>
          <a:prstGeom prst="rect">
            <a:avLst/>
          </a:prstGeom>
          <a:noFill/>
        </p:spPr>
        <p:txBody>
          <a:bodyPr wrap="square">
            <a:spAutoFit/>
          </a:bodyPr>
          <a:lstStyle/>
          <a:p>
            <a:pPr defTabSz="685800"/>
            <a:r>
              <a:rPr lang="en-US" sz="1350" i="1">
                <a:solidFill>
                  <a:prstClr val="black"/>
                </a:solidFill>
                <a:latin typeface="Segoe UI" panose="020B0502040204020203" pitchFamily="34" charset="0"/>
                <a:cs typeface="Segoe UI" panose="020B0502040204020203" pitchFamily="34" charset="0"/>
              </a:rPr>
              <a:t>In 2019, neither belamaf nor selinexor had been approved.</a:t>
            </a:r>
          </a:p>
        </p:txBody>
      </p:sp>
      <p:grpSp>
        <p:nvGrpSpPr>
          <p:cNvPr id="8" name="Group 7">
            <a:extLst>
              <a:ext uri="{FF2B5EF4-FFF2-40B4-BE49-F238E27FC236}">
                <a16:creationId xmlns:a16="http://schemas.microsoft.com/office/drawing/2014/main" id="{6C58F1A7-2B85-4AC9-AFDC-D14D71EB080D}"/>
              </a:ext>
            </a:extLst>
          </p:cNvPr>
          <p:cNvGrpSpPr/>
          <p:nvPr/>
        </p:nvGrpSpPr>
        <p:grpSpPr>
          <a:xfrm>
            <a:off x="41645" y="854062"/>
            <a:ext cx="720000" cy="720000"/>
            <a:chOff x="8151603" y="218984"/>
            <a:chExt cx="720000" cy="720000"/>
          </a:xfrm>
        </p:grpSpPr>
        <p:sp>
          <p:nvSpPr>
            <p:cNvPr id="9" name="Teardrop 8">
              <a:extLst>
                <a:ext uri="{FF2B5EF4-FFF2-40B4-BE49-F238E27FC236}">
                  <a16:creationId xmlns:a16="http://schemas.microsoft.com/office/drawing/2014/main" id="{F80D2BBE-1B22-4E60-9C05-3B4576C346A8}"/>
                </a:ext>
              </a:extLst>
            </p:cNvPr>
            <p:cNvSpPr/>
            <p:nvPr/>
          </p:nvSpPr>
          <p:spPr bwMode="auto">
            <a:xfrm rot="5400000">
              <a:off x="8151603" y="218984"/>
              <a:ext cx="720000" cy="720000"/>
            </a:xfrm>
            <a:prstGeom prst="teardrop">
              <a:avLst/>
            </a:prstGeom>
            <a:solidFill>
              <a:srgbClr val="00AAB8"/>
            </a:solidFill>
            <a:ln w="25400" cap="flat" cmpd="sng" algn="ctr">
              <a:solidFill>
                <a:srgbClr val="00AAB8"/>
              </a:solidFill>
              <a:prstDash val="soli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NL" sz="2800" b="1" i="0" u="none" strike="noStrike" kern="0" cap="none" spc="0" normalizeH="0" baseline="0" noProof="0">
                <a:ln>
                  <a:noFill/>
                </a:ln>
                <a:solidFill>
                  <a:srgbClr val="FFFF00"/>
                </a:solidFill>
                <a:effectLst/>
                <a:uLnTx/>
                <a:uFillTx/>
                <a:latin typeface="Arial" pitchFamily="34" charset="0"/>
                <a:ea typeface="+mn-ea"/>
                <a:cs typeface="+mn-cs"/>
              </a:endParaRPr>
            </a:p>
          </p:txBody>
        </p:sp>
        <p:sp>
          <p:nvSpPr>
            <p:cNvPr id="10" name="TextBox 9">
              <a:extLst>
                <a:ext uri="{FF2B5EF4-FFF2-40B4-BE49-F238E27FC236}">
                  <a16:creationId xmlns:a16="http://schemas.microsoft.com/office/drawing/2014/main" id="{01683260-AB89-4B9C-A264-C81EEEDB8DFD}"/>
                </a:ext>
              </a:extLst>
            </p:cNvPr>
            <p:cNvSpPr txBox="1"/>
            <p:nvPr/>
          </p:nvSpPr>
          <p:spPr>
            <a:xfrm>
              <a:off x="8278208" y="255820"/>
              <a:ext cx="466795" cy="646331"/>
            </a:xfrm>
            <a:prstGeom prst="rect">
              <a:avLst/>
            </a:prstGeom>
            <a:noFill/>
            <a:ln>
              <a:no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endParaRPr kumimoji="0" lang="en-NL" sz="360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390949911"/>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682C45B5-B7B3-4A94-98CE-29D1D140169C}"/>
              </a:ext>
            </a:extLst>
          </p:cNvPr>
          <p:cNvSpPr/>
          <p:nvPr/>
        </p:nvSpPr>
        <p:spPr>
          <a:xfrm>
            <a:off x="0" y="1"/>
            <a:ext cx="9144000" cy="762590"/>
          </a:xfrm>
          <a:prstGeom prst="rect">
            <a:avLst/>
          </a:prstGeom>
          <a:solidFill>
            <a:srgbClr val="00206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5" name="CuadroTexto 4">
            <a:extLst>
              <a:ext uri="{FF2B5EF4-FFF2-40B4-BE49-F238E27FC236}">
                <a16:creationId xmlns:a16="http://schemas.microsoft.com/office/drawing/2014/main" id="{BD324D2D-436F-4124-9862-FF51D42D5CB1}"/>
              </a:ext>
            </a:extLst>
          </p:cNvPr>
          <p:cNvSpPr txBox="1"/>
          <p:nvPr/>
        </p:nvSpPr>
        <p:spPr>
          <a:xfrm>
            <a:off x="337352" y="115838"/>
            <a:ext cx="8469297" cy="553998"/>
          </a:xfrm>
          <a:prstGeom prst="rect">
            <a:avLst/>
          </a:prstGeom>
          <a:noFill/>
        </p:spPr>
        <p:txBody>
          <a:bodyPr wrap="square" rtlCol="0">
            <a:spAutoFit/>
          </a:bodyPr>
          <a:lstStyle/>
          <a:p>
            <a:pPr algn="ctr" defTabSz="685800"/>
            <a:r>
              <a:rPr lang="es-ES" sz="3000" b="1">
                <a:ln w="6350">
                  <a:solidFill>
                    <a:prstClr val="black"/>
                  </a:solidFill>
                  <a:prstDash val="solid"/>
                </a:ln>
                <a:solidFill>
                  <a:prstClr val="white"/>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Belantamab Mafodotin</a:t>
            </a:r>
          </a:p>
        </p:txBody>
      </p:sp>
      <p:pic>
        <p:nvPicPr>
          <p:cNvPr id="7" name="Imagen 6">
            <a:extLst>
              <a:ext uri="{FF2B5EF4-FFF2-40B4-BE49-F238E27FC236}">
                <a16:creationId xmlns:a16="http://schemas.microsoft.com/office/drawing/2014/main" id="{73DC4E2A-38FB-4ECE-AB68-106B166C753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8136"/>
          <a:stretch/>
        </p:blipFill>
        <p:spPr>
          <a:xfrm>
            <a:off x="517583" y="878429"/>
            <a:ext cx="8089314" cy="3211505"/>
          </a:xfrm>
          <a:prstGeom prst="rect">
            <a:avLst/>
          </a:prstGeom>
        </p:spPr>
      </p:pic>
      <p:sp>
        <p:nvSpPr>
          <p:cNvPr id="8" name="Rectangle 2">
            <a:extLst>
              <a:ext uri="{FF2B5EF4-FFF2-40B4-BE49-F238E27FC236}">
                <a16:creationId xmlns:a16="http://schemas.microsoft.com/office/drawing/2014/main" id="{EABCDE1E-5099-41C6-8176-FCEF49053749}"/>
              </a:ext>
            </a:extLst>
          </p:cNvPr>
          <p:cNvSpPr txBox="1">
            <a:spLocks noChangeArrowheads="1"/>
          </p:cNvSpPr>
          <p:nvPr/>
        </p:nvSpPr>
        <p:spPr bwMode="auto">
          <a:xfrm>
            <a:off x="417286" y="4115695"/>
            <a:ext cx="8289908" cy="619748"/>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57864" tIns="28933" rIns="57864" bIns="28933"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pitchFamily="34"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defTabSz="867923">
              <a:spcBef>
                <a:spcPct val="20000"/>
              </a:spcBef>
              <a:defRPr/>
            </a:pPr>
            <a:r>
              <a:rPr lang="en-US" sz="1050" b="1">
                <a:solidFill>
                  <a:prstClr val="black"/>
                </a:solidFill>
                <a:latin typeface="Segoe UI" panose="020B0502040204020203" pitchFamily="34" charset="0"/>
                <a:cs typeface="Segoe UI" panose="020B0502040204020203" pitchFamily="34" charset="0"/>
              </a:rPr>
              <a:t>Belantamab mafodotin  (2.5 mg/kg every 3 weeks) has been approved by EMA for the treatment of adult patients with relapsed and refractory multiple myeloma who have received at least 4 prior therapies including lenalidomide, a proteasome inhibitor, and anti-CD38 mAb and have demonstrated disease progression on the last therapy</a:t>
            </a:r>
          </a:p>
        </p:txBody>
      </p:sp>
      <p:sp>
        <p:nvSpPr>
          <p:cNvPr id="6" name="TextBox 5">
            <a:extLst>
              <a:ext uri="{FF2B5EF4-FFF2-40B4-BE49-F238E27FC236}">
                <a16:creationId xmlns:a16="http://schemas.microsoft.com/office/drawing/2014/main" id="{CA9A37C2-9348-4925-92EE-E1F0E69DA872}"/>
              </a:ext>
            </a:extLst>
          </p:cNvPr>
          <p:cNvSpPr txBox="1"/>
          <p:nvPr/>
        </p:nvSpPr>
        <p:spPr>
          <a:xfrm>
            <a:off x="4160" y="4801790"/>
            <a:ext cx="9144000" cy="334835"/>
          </a:xfrm>
          <a:prstGeom prst="rect">
            <a:avLst/>
          </a:prstGeom>
          <a:noFill/>
        </p:spPr>
        <p:txBody>
          <a:bodyPr wrap="square" rtlCol="0" anchor="b">
            <a:spAutoFit/>
          </a:bodyPr>
          <a:lstStyle/>
          <a:p>
            <a:pPr defTabSz="685800"/>
            <a:r>
              <a:rPr lang="en-US" sz="788">
                <a:solidFill>
                  <a:prstClr val="black"/>
                </a:solidFill>
                <a:latin typeface="Segoe UI" panose="020B0502040204020203" pitchFamily="34" charset="0"/>
                <a:cs typeface="Segoe UI" panose="020B0502040204020203" pitchFamily="34" charset="0"/>
              </a:rPr>
              <a:t>CR, complete response; ORR, overall response rate; mDOR, median duration of response; mOS, median overall survival; mPFS, median progression-free survival; PR, partial response; Q3W, every 3 weeks.</a:t>
            </a:r>
          </a:p>
          <a:p>
            <a:pPr defTabSz="685800"/>
            <a:r>
              <a:rPr lang="en-US" sz="788">
                <a:solidFill>
                  <a:prstClr val="black"/>
                </a:solidFill>
                <a:latin typeface="Segoe UI" panose="020B0502040204020203" pitchFamily="34" charset="0"/>
                <a:cs typeface="Segoe UI" panose="020B0502040204020203" pitchFamily="34" charset="0"/>
              </a:rPr>
              <a:t>Lonial S, et al. EHA 2020. Abstract EP970.</a:t>
            </a:r>
          </a:p>
        </p:txBody>
      </p:sp>
    </p:spTree>
    <p:extLst>
      <p:ext uri="{BB962C8B-B14F-4D97-AF65-F5344CB8AC3E}">
        <p14:creationId xmlns:p14="http://schemas.microsoft.com/office/powerpoint/2010/main" val="2988917032"/>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682C45B5-B7B3-4A94-98CE-29D1D140169C}"/>
              </a:ext>
            </a:extLst>
          </p:cNvPr>
          <p:cNvSpPr/>
          <p:nvPr/>
        </p:nvSpPr>
        <p:spPr>
          <a:xfrm>
            <a:off x="0" y="1"/>
            <a:ext cx="9144000" cy="762590"/>
          </a:xfrm>
          <a:prstGeom prst="rect">
            <a:avLst/>
          </a:prstGeom>
          <a:solidFill>
            <a:srgbClr val="00206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5" name="CuadroTexto 4">
            <a:extLst>
              <a:ext uri="{FF2B5EF4-FFF2-40B4-BE49-F238E27FC236}">
                <a16:creationId xmlns:a16="http://schemas.microsoft.com/office/drawing/2014/main" id="{BD324D2D-436F-4124-9862-FF51D42D5CB1}"/>
              </a:ext>
            </a:extLst>
          </p:cNvPr>
          <p:cNvSpPr txBox="1"/>
          <p:nvPr/>
        </p:nvSpPr>
        <p:spPr>
          <a:xfrm>
            <a:off x="337352" y="115838"/>
            <a:ext cx="8469297" cy="553998"/>
          </a:xfrm>
          <a:prstGeom prst="rect">
            <a:avLst/>
          </a:prstGeom>
          <a:noFill/>
        </p:spPr>
        <p:txBody>
          <a:bodyPr wrap="square" rtlCol="0">
            <a:spAutoFit/>
          </a:bodyPr>
          <a:lstStyle/>
          <a:p>
            <a:pPr algn="ctr" defTabSz="685800"/>
            <a:r>
              <a:rPr lang="en-US" sz="3000" b="1">
                <a:ln w="6350">
                  <a:solidFill>
                    <a:prstClr val="black"/>
                  </a:solidFill>
                  <a:prstDash val="solid"/>
                </a:ln>
                <a:solidFill>
                  <a:prstClr val="white"/>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XPO1 Inhibitor Selinexor in RRMM </a:t>
            </a:r>
          </a:p>
        </p:txBody>
      </p:sp>
      <p:sp>
        <p:nvSpPr>
          <p:cNvPr id="7" name="Rectángulo 4">
            <a:extLst>
              <a:ext uri="{FF2B5EF4-FFF2-40B4-BE49-F238E27FC236}">
                <a16:creationId xmlns:a16="http://schemas.microsoft.com/office/drawing/2014/main" id="{EE1C9276-A7F7-4305-AC4E-847C2C04EE0E}"/>
              </a:ext>
            </a:extLst>
          </p:cNvPr>
          <p:cNvSpPr/>
          <p:nvPr/>
        </p:nvSpPr>
        <p:spPr>
          <a:xfrm>
            <a:off x="418801" y="878428"/>
            <a:ext cx="8108099" cy="520088"/>
          </a:xfrm>
          <a:prstGeom prst="rect">
            <a:avLst/>
          </a:prstGeom>
        </p:spPr>
        <p:txBody>
          <a:bodyPr wrap="square" lIns="0" tIns="28929" rIns="57859" bIns="28929">
            <a:spAutoFit/>
          </a:bodyPr>
          <a:lstStyle/>
          <a:p>
            <a:pPr algn="just" defTabSz="289281">
              <a:defRPr/>
            </a:pPr>
            <a:r>
              <a:rPr lang="en-US" sz="1500" b="1" kern="0">
                <a:solidFill>
                  <a:prstClr val="black"/>
                </a:solidFill>
                <a:latin typeface="Segoe UI" panose="020B0502040204020203" pitchFamily="34" charset="0"/>
                <a:ea typeface="Arial" charset="0"/>
                <a:cs typeface="Segoe UI" panose="020B0502040204020203" pitchFamily="34" charset="0"/>
              </a:rPr>
              <a:t>First-in-class, oral selective inhibitor of nuclear export (SINE) that inhibits XPO1 and activates tumor suppressor proteins and reduces oncoproteins</a:t>
            </a:r>
            <a:r>
              <a:rPr lang="en-US" sz="1500" b="1" kern="0" baseline="30000">
                <a:solidFill>
                  <a:prstClr val="black"/>
                </a:solidFill>
                <a:latin typeface="Segoe UI" panose="020B0502040204020203" pitchFamily="34" charset="0"/>
                <a:ea typeface="Arial" charset="0"/>
                <a:cs typeface="Segoe UI" panose="020B0502040204020203" pitchFamily="34" charset="0"/>
              </a:rPr>
              <a:t>1</a:t>
            </a:r>
          </a:p>
        </p:txBody>
      </p:sp>
      <p:grpSp>
        <p:nvGrpSpPr>
          <p:cNvPr id="8" name="Agrupar 5">
            <a:extLst>
              <a:ext uri="{FF2B5EF4-FFF2-40B4-BE49-F238E27FC236}">
                <a16:creationId xmlns:a16="http://schemas.microsoft.com/office/drawing/2014/main" id="{CA8FA646-7E21-4001-9B52-1C7AD6A97E61}"/>
              </a:ext>
            </a:extLst>
          </p:cNvPr>
          <p:cNvGrpSpPr/>
          <p:nvPr/>
        </p:nvGrpSpPr>
        <p:grpSpPr>
          <a:xfrm>
            <a:off x="337352" y="1474971"/>
            <a:ext cx="8469297" cy="1641010"/>
            <a:chOff x="1584137" y="1177736"/>
            <a:chExt cx="11506161" cy="2446809"/>
          </a:xfrm>
        </p:grpSpPr>
        <p:sp>
          <p:nvSpPr>
            <p:cNvPr id="9" name="Content Placeholder 11">
              <a:extLst>
                <a:ext uri="{FF2B5EF4-FFF2-40B4-BE49-F238E27FC236}">
                  <a16:creationId xmlns:a16="http://schemas.microsoft.com/office/drawing/2014/main" id="{2551B9E9-3FF8-4B6D-A584-567355919953}"/>
                </a:ext>
              </a:extLst>
            </p:cNvPr>
            <p:cNvSpPr txBox="1">
              <a:spLocks/>
            </p:cNvSpPr>
            <p:nvPr/>
          </p:nvSpPr>
          <p:spPr bwMode="auto">
            <a:xfrm>
              <a:off x="4658486" y="1177736"/>
              <a:ext cx="8431812" cy="2030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lr>
                  <a:srgbClr val="99CCFF"/>
                </a:buClr>
                <a:buSzPct val="125000"/>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lr>
                  <a:srgbClr val="99CCFF"/>
                </a:buClr>
                <a:buSzPct val="125000"/>
                <a:buChar char="–"/>
                <a:defRPr sz="2800">
                  <a:solidFill>
                    <a:schemeClr val="bg1"/>
                  </a:solidFill>
                  <a:latin typeface="+mn-lt"/>
                </a:defRPr>
              </a:lvl2pPr>
              <a:lvl3pPr marL="1143000" indent="-228600" algn="l" rtl="0" eaLnBrk="0" fontAlgn="base" hangingPunct="0">
                <a:spcBef>
                  <a:spcPct val="20000"/>
                </a:spcBef>
                <a:spcAft>
                  <a:spcPct val="0"/>
                </a:spcAft>
                <a:buClr>
                  <a:srgbClr val="99CCFF"/>
                </a:buClr>
                <a:buSzPct val="110000"/>
                <a:buFont typeface="Wingdings" pitchFamily="2" charset="2"/>
                <a:buChar char="§"/>
                <a:defRPr sz="2400">
                  <a:solidFill>
                    <a:schemeClr val="bg1"/>
                  </a:solidFill>
                  <a:latin typeface="+mn-lt"/>
                </a:defRPr>
              </a:lvl3pPr>
              <a:lvl4pPr marL="1600200" indent="-228600" algn="l" rtl="0" eaLnBrk="0" fontAlgn="base" hangingPunct="0">
                <a:spcBef>
                  <a:spcPct val="20000"/>
                </a:spcBef>
                <a:spcAft>
                  <a:spcPct val="0"/>
                </a:spcAft>
                <a:buClr>
                  <a:srgbClr val="99CCFF"/>
                </a:buClr>
                <a:buSzPct val="125000"/>
                <a:buChar char="–"/>
                <a:defRPr sz="2000">
                  <a:solidFill>
                    <a:schemeClr val="bg1"/>
                  </a:solidFill>
                  <a:latin typeface="+mn-lt"/>
                </a:defRPr>
              </a:lvl4pPr>
              <a:lvl5pPr marL="2057400" indent="-228600" algn="l" rtl="0" eaLnBrk="0" fontAlgn="base" hangingPunct="0">
                <a:spcBef>
                  <a:spcPct val="20000"/>
                </a:spcBef>
                <a:spcAft>
                  <a:spcPct val="0"/>
                </a:spcAft>
                <a:buClr>
                  <a:srgbClr val="99CCFF"/>
                </a:buClr>
                <a:buSzPct val="125000"/>
                <a:buChar char="»"/>
                <a:defRPr sz="2000">
                  <a:solidFill>
                    <a:schemeClr val="bg1"/>
                  </a:solidFill>
                  <a:latin typeface="+mn-lt"/>
                </a:defRPr>
              </a:lvl5pPr>
              <a:lvl6pPr marL="2514600" indent="-228600" algn="l" rtl="0" fontAlgn="base">
                <a:spcBef>
                  <a:spcPct val="20000"/>
                </a:spcBef>
                <a:spcAft>
                  <a:spcPct val="0"/>
                </a:spcAft>
                <a:buClr>
                  <a:srgbClr val="99CCFF"/>
                </a:buClr>
                <a:buSzPct val="125000"/>
                <a:buChar char="»"/>
                <a:defRPr sz="2000">
                  <a:solidFill>
                    <a:schemeClr val="bg1"/>
                  </a:solidFill>
                  <a:latin typeface="+mn-lt"/>
                </a:defRPr>
              </a:lvl6pPr>
              <a:lvl7pPr marL="2971800" indent="-228600" algn="l" rtl="0" fontAlgn="base">
                <a:spcBef>
                  <a:spcPct val="20000"/>
                </a:spcBef>
                <a:spcAft>
                  <a:spcPct val="0"/>
                </a:spcAft>
                <a:buClr>
                  <a:srgbClr val="99CCFF"/>
                </a:buClr>
                <a:buSzPct val="125000"/>
                <a:buChar char="»"/>
                <a:defRPr sz="2000">
                  <a:solidFill>
                    <a:schemeClr val="bg1"/>
                  </a:solidFill>
                  <a:latin typeface="+mn-lt"/>
                </a:defRPr>
              </a:lvl7pPr>
              <a:lvl8pPr marL="3429000" indent="-228600" algn="l" rtl="0" fontAlgn="base">
                <a:spcBef>
                  <a:spcPct val="20000"/>
                </a:spcBef>
                <a:spcAft>
                  <a:spcPct val="0"/>
                </a:spcAft>
                <a:buClr>
                  <a:srgbClr val="99CCFF"/>
                </a:buClr>
                <a:buSzPct val="125000"/>
                <a:buChar char="»"/>
                <a:defRPr sz="2000">
                  <a:solidFill>
                    <a:schemeClr val="bg1"/>
                  </a:solidFill>
                  <a:latin typeface="+mn-lt"/>
                </a:defRPr>
              </a:lvl8pPr>
              <a:lvl9pPr marL="3886200" indent="-228600" algn="l" rtl="0" fontAlgn="base">
                <a:spcBef>
                  <a:spcPct val="20000"/>
                </a:spcBef>
                <a:spcAft>
                  <a:spcPct val="0"/>
                </a:spcAft>
                <a:buClr>
                  <a:srgbClr val="99CCFF"/>
                </a:buClr>
                <a:buSzPct val="125000"/>
                <a:buChar char="»"/>
                <a:defRPr sz="2000">
                  <a:solidFill>
                    <a:schemeClr val="bg1"/>
                  </a:solidFill>
                  <a:latin typeface="+mn-lt"/>
                </a:defRPr>
              </a:lvl9pPr>
            </a:lstStyle>
            <a:p>
              <a:pPr marL="167875" indent="-167875" defTabSz="289281">
                <a:buClr>
                  <a:srgbClr val="595454"/>
                </a:buClr>
                <a:buSzPct val="100000"/>
                <a:defRPr/>
              </a:pPr>
              <a:r>
                <a:rPr lang="en-US" sz="1200" kern="0">
                  <a:solidFill>
                    <a:prstClr val="black"/>
                  </a:solidFill>
                  <a:latin typeface="Segoe UI" panose="020B0502040204020203" pitchFamily="34" charset="0"/>
                  <a:ea typeface="Arial" charset="0"/>
                  <a:cs typeface="Segoe UI" panose="020B0502040204020203" pitchFamily="34" charset="0"/>
                </a:rPr>
                <a:t>Cancer cells (and MM) overexpress XPO1, causing increased export of tumor suppressors and growth regulatory proteins from the nucleus</a:t>
              </a:r>
            </a:p>
            <a:p>
              <a:pPr marL="167875" indent="-167875" defTabSz="289281">
                <a:buClr>
                  <a:srgbClr val="595454"/>
                </a:buClr>
                <a:buSzPct val="100000"/>
                <a:defRPr/>
              </a:pPr>
              <a:r>
                <a:rPr lang="en-US" sz="1200" kern="0">
                  <a:solidFill>
                    <a:prstClr val="black"/>
                  </a:solidFill>
                  <a:latin typeface="Segoe UI" panose="020B0502040204020203" pitchFamily="34" charset="0"/>
                  <a:ea typeface="Arial" charset="0"/>
                  <a:cs typeface="Segoe UI" panose="020B0502040204020203" pitchFamily="34" charset="0"/>
                </a:rPr>
                <a:t>Selinexor inhibits XPO1-mediated nuclear-cytoplasmic transport by transiently binding to the XPO1 cargo-binding site</a:t>
              </a:r>
            </a:p>
            <a:p>
              <a:pPr marL="167875" indent="-167875" defTabSz="289281">
                <a:buClr>
                  <a:srgbClr val="595454"/>
                </a:buClr>
                <a:buSzPct val="100000"/>
                <a:defRPr/>
              </a:pPr>
              <a:r>
                <a:rPr lang="en-US" sz="1200" kern="0">
                  <a:solidFill>
                    <a:prstClr val="black"/>
                  </a:solidFill>
                  <a:latin typeface="Segoe UI" panose="020B0502040204020203" pitchFamily="34" charset="0"/>
                  <a:ea typeface="Arial" charset="0"/>
                  <a:cs typeface="Segoe UI" panose="020B0502040204020203" pitchFamily="34" charset="0"/>
                </a:rPr>
                <a:t>Accumulation of tumor suppressors in the nucleus amplifies the natural apoptotic function in cancer cells with damaged DNA</a:t>
              </a:r>
            </a:p>
          </p:txBody>
        </p:sp>
        <p:pic>
          <p:nvPicPr>
            <p:cNvPr id="10" name="Imagen 3">
              <a:extLst>
                <a:ext uri="{FF2B5EF4-FFF2-40B4-BE49-F238E27FC236}">
                  <a16:creationId xmlns:a16="http://schemas.microsoft.com/office/drawing/2014/main" id="{CD20F86E-CDCE-49D6-B738-48B4B924596D}"/>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84137" y="1202486"/>
              <a:ext cx="3003881" cy="1789737"/>
            </a:xfrm>
            <a:prstGeom prst="rect">
              <a:avLst/>
            </a:prstGeom>
            <a:noFill/>
            <a:ln w="9525">
              <a:solidFill>
                <a:sysClr val="window" lastClr="FFFFFF"/>
              </a:solidFill>
              <a:miter lim="800000"/>
              <a:headEnd/>
              <a:tailEnd/>
            </a:ln>
            <a:extLst>
              <a:ext uri="{909E8E84-426E-40dd-AFC4-6F175D3DCCD1}">
                <a14:hiddenFill xmlns="" xmlns:a14="http://schemas.microsoft.com/office/drawing/2010/main">
                  <a:solidFill>
                    <a:srgbClr val="FFFFFF"/>
                  </a:solidFill>
                </a14:hiddenFill>
              </a:ext>
            </a:extLst>
          </p:spPr>
        </p:pic>
        <p:sp>
          <p:nvSpPr>
            <p:cNvPr id="11" name="Rectángulo 75">
              <a:extLst>
                <a:ext uri="{FF2B5EF4-FFF2-40B4-BE49-F238E27FC236}">
                  <a16:creationId xmlns:a16="http://schemas.microsoft.com/office/drawing/2014/main" id="{FB6EE4C8-A1AD-40D3-B56A-62712DB7670D}"/>
                </a:ext>
              </a:extLst>
            </p:cNvPr>
            <p:cNvSpPr>
              <a:spLocks noChangeArrowheads="1"/>
            </p:cNvSpPr>
            <p:nvPr/>
          </p:nvSpPr>
          <p:spPr bwMode="auto">
            <a:xfrm>
              <a:off x="9111082" y="3301685"/>
              <a:ext cx="1920875" cy="3228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r" defTabSz="289281">
                <a:lnSpc>
                  <a:spcPct val="130000"/>
                </a:lnSpc>
                <a:spcBef>
                  <a:spcPts val="380"/>
                </a:spcBef>
                <a:spcAft>
                  <a:spcPts val="380"/>
                </a:spcAft>
                <a:defRPr/>
              </a:pPr>
              <a:endParaRPr lang="en-US" sz="675" kern="0">
                <a:solidFill>
                  <a:srgbClr val="595454"/>
                </a:solidFill>
                <a:latin typeface="Calibri" panose="020F0502020204030204" pitchFamily="34" charset="0"/>
                <a:ea typeface="Arial" charset="0"/>
                <a:cs typeface="Calibri" panose="020F0502020204030204" pitchFamily="34" charset="0"/>
              </a:endParaRPr>
            </a:p>
          </p:txBody>
        </p:sp>
      </p:grpSp>
      <p:sp>
        <p:nvSpPr>
          <p:cNvPr id="12" name="CuadroTexto 11">
            <a:extLst>
              <a:ext uri="{FF2B5EF4-FFF2-40B4-BE49-F238E27FC236}">
                <a16:creationId xmlns:a16="http://schemas.microsoft.com/office/drawing/2014/main" id="{FF87AF50-BA7F-4DD5-BEC2-DE8584B1EE17}"/>
              </a:ext>
            </a:extLst>
          </p:cNvPr>
          <p:cNvSpPr txBox="1"/>
          <p:nvPr/>
        </p:nvSpPr>
        <p:spPr>
          <a:xfrm>
            <a:off x="418802" y="2899054"/>
            <a:ext cx="8306396" cy="1384995"/>
          </a:xfrm>
          <a:prstGeom prst="rect">
            <a:avLst/>
          </a:prstGeom>
          <a:noFill/>
        </p:spPr>
        <p:txBody>
          <a:bodyPr wrap="square">
            <a:spAutoFit/>
          </a:bodyPr>
          <a:lstStyle/>
          <a:p>
            <a:pPr defTabSz="685766">
              <a:buClr>
                <a:srgbClr val="595454"/>
              </a:buClr>
              <a:buSzPct val="100000"/>
              <a:defRPr/>
            </a:pPr>
            <a:r>
              <a:rPr lang="en-US" sz="1200" b="1" kern="0">
                <a:solidFill>
                  <a:prstClr val="black"/>
                </a:solidFill>
                <a:latin typeface="Segoe UI" panose="020B0502040204020203" pitchFamily="34" charset="0"/>
                <a:ea typeface="Arial" charset="0"/>
                <a:cs typeface="Segoe UI" panose="020B0502040204020203" pitchFamily="34" charset="0"/>
              </a:rPr>
              <a:t>STORM study</a:t>
            </a:r>
            <a:r>
              <a:rPr lang="en-US" sz="1200" b="1" kern="0" baseline="30000">
                <a:solidFill>
                  <a:prstClr val="black"/>
                </a:solidFill>
                <a:latin typeface="Segoe UI" panose="020B0502040204020203" pitchFamily="34" charset="0"/>
                <a:ea typeface="Arial" charset="0"/>
                <a:cs typeface="Segoe UI" panose="020B0502040204020203" pitchFamily="34" charset="0"/>
              </a:rPr>
              <a:t>2</a:t>
            </a:r>
          </a:p>
          <a:p>
            <a:pPr marL="557192" lvl="1" indent="-257162" defTabSz="685766">
              <a:buClr>
                <a:srgbClr val="595454"/>
              </a:buClr>
              <a:buSzPct val="100000"/>
              <a:defRPr/>
            </a:pPr>
            <a:r>
              <a:rPr lang="en-US" sz="1200" kern="0">
                <a:solidFill>
                  <a:prstClr val="black"/>
                </a:solidFill>
                <a:latin typeface="Segoe UI" panose="020B0502040204020203" pitchFamily="34" charset="0"/>
                <a:cs typeface="Segoe UI" panose="020B0502040204020203" pitchFamily="34" charset="0"/>
              </a:rPr>
              <a:t>122 patients received </a:t>
            </a:r>
            <a:r>
              <a:rPr lang="en-US" sz="1200" b="1" kern="0">
                <a:solidFill>
                  <a:prstClr val="black"/>
                </a:solidFill>
                <a:latin typeface="Segoe UI" panose="020B0502040204020203" pitchFamily="34" charset="0"/>
                <a:cs typeface="Segoe UI" panose="020B0502040204020203" pitchFamily="34" charset="0"/>
              </a:rPr>
              <a:t>selinexor-dex</a:t>
            </a:r>
            <a:r>
              <a:rPr lang="en-US" sz="1200" kern="0">
                <a:solidFill>
                  <a:prstClr val="black"/>
                </a:solidFill>
                <a:latin typeface="Segoe UI" panose="020B0502040204020203" pitchFamily="34" charset="0"/>
                <a:cs typeface="Segoe UI" panose="020B0502040204020203" pitchFamily="34" charset="0"/>
              </a:rPr>
              <a:t> after a </a:t>
            </a:r>
            <a:r>
              <a:rPr lang="en-US" sz="1200" b="1" kern="0">
                <a:solidFill>
                  <a:prstClr val="black"/>
                </a:solidFill>
                <a:latin typeface="Segoe UI" panose="020B0502040204020203" pitchFamily="34" charset="0"/>
                <a:cs typeface="Segoe UI" panose="020B0502040204020203" pitchFamily="34" charset="0"/>
              </a:rPr>
              <a:t>median of 7 prior lines of therapy </a:t>
            </a:r>
            <a:r>
              <a:rPr lang="en-US" sz="1200" kern="0">
                <a:solidFill>
                  <a:prstClr val="black"/>
                </a:solidFill>
                <a:latin typeface="Segoe UI" panose="020B0502040204020203" pitchFamily="34" charset="0"/>
                <a:cs typeface="Segoe UI" panose="020B0502040204020203" pitchFamily="34" charset="0"/>
              </a:rPr>
              <a:t>(68% penta-refractory and 100% </a:t>
            </a:r>
            <a:br>
              <a:rPr lang="en-US" sz="1200" kern="0">
                <a:solidFill>
                  <a:prstClr val="black"/>
                </a:solidFill>
                <a:latin typeface="Segoe UI" panose="020B0502040204020203" pitchFamily="34" charset="0"/>
                <a:cs typeface="Segoe UI" panose="020B0502040204020203" pitchFamily="34" charset="0"/>
              </a:rPr>
            </a:br>
            <a:r>
              <a:rPr lang="en-US" sz="1200" kern="0">
                <a:solidFill>
                  <a:prstClr val="black"/>
                </a:solidFill>
                <a:latin typeface="Segoe UI" panose="020B0502040204020203" pitchFamily="34" charset="0"/>
                <a:cs typeface="Segoe UI" panose="020B0502040204020203" pitchFamily="34" charset="0"/>
              </a:rPr>
              <a:t>3-drug-class refractory)</a:t>
            </a:r>
          </a:p>
          <a:p>
            <a:pPr marL="557192" lvl="1" indent="-257162" defTabSz="685766">
              <a:buClr>
                <a:srgbClr val="595454"/>
              </a:buClr>
              <a:buSzPct val="100000"/>
              <a:defRPr/>
            </a:pPr>
            <a:r>
              <a:rPr lang="en-US" sz="1200" b="1" kern="0">
                <a:solidFill>
                  <a:prstClr val="black"/>
                </a:solidFill>
                <a:latin typeface="Segoe UI" panose="020B0502040204020203" pitchFamily="34" charset="0"/>
                <a:cs typeface="Segoe UI" panose="020B0502040204020203" pitchFamily="34" charset="0"/>
              </a:rPr>
              <a:t>ORR 26%, </a:t>
            </a:r>
            <a:r>
              <a:rPr lang="en-US" sz="1200" kern="0">
                <a:solidFill>
                  <a:prstClr val="black"/>
                </a:solidFill>
                <a:latin typeface="Segoe UI" panose="020B0502040204020203" pitchFamily="34" charset="0"/>
                <a:cs typeface="Segoe UI" panose="020B0502040204020203" pitchFamily="34" charset="0"/>
              </a:rPr>
              <a:t>including 2 patients in stringent CR</a:t>
            </a:r>
          </a:p>
          <a:p>
            <a:pPr marL="857222" lvl="2" indent="-257162" defTabSz="685766">
              <a:buClr>
                <a:srgbClr val="595454"/>
              </a:buClr>
              <a:buSzPct val="100000"/>
              <a:defRPr/>
            </a:pPr>
            <a:r>
              <a:rPr lang="en-US" sz="1200" kern="0">
                <a:solidFill>
                  <a:prstClr val="black"/>
                </a:solidFill>
                <a:latin typeface="Segoe UI" panose="020B0502040204020203" pitchFamily="34" charset="0"/>
                <a:cs typeface="Segoe UI" panose="020B0502040204020203" pitchFamily="34" charset="0"/>
              </a:rPr>
              <a:t>Minimal response or better observed in 39%</a:t>
            </a:r>
            <a:r>
              <a:rPr lang="en-US" sz="1200" kern="0">
                <a:solidFill>
                  <a:prstClr val="black"/>
                </a:solidFill>
                <a:latin typeface="Segoe UI" panose="020B0502040204020203" pitchFamily="34" charset="0"/>
                <a:cs typeface="Segoe UI" panose="020B0502040204020203" pitchFamily="34" charset="0"/>
                <a:sym typeface="Wingdings" pitchFamily="2" charset="2"/>
              </a:rPr>
              <a:t> sustained across different subgroups </a:t>
            </a:r>
          </a:p>
          <a:p>
            <a:pPr marL="557192" lvl="1" indent="-257162" defTabSz="685766">
              <a:buClr>
                <a:srgbClr val="595454"/>
              </a:buClr>
              <a:buSzPct val="100000"/>
              <a:defRPr/>
            </a:pPr>
            <a:r>
              <a:rPr lang="en-US" sz="1200" b="1" kern="0">
                <a:solidFill>
                  <a:prstClr val="black"/>
                </a:solidFill>
                <a:latin typeface="Segoe UI" panose="020B0502040204020203" pitchFamily="34" charset="0"/>
                <a:cs typeface="Segoe UI" panose="020B0502040204020203" pitchFamily="34" charset="0"/>
              </a:rPr>
              <a:t>Median PFS of 3.7 months and OS of 8.6 months</a:t>
            </a:r>
          </a:p>
          <a:p>
            <a:pPr marL="557192" lvl="1" indent="-257162" defTabSz="685766">
              <a:buClr>
                <a:srgbClr val="595454"/>
              </a:buClr>
              <a:buSzPct val="100000"/>
              <a:defRPr/>
            </a:pPr>
            <a:r>
              <a:rPr lang="en-US" sz="1200" b="1" kern="0">
                <a:solidFill>
                  <a:prstClr val="black"/>
                </a:solidFill>
                <a:latin typeface="Segoe UI" panose="020B0502040204020203" pitchFamily="34" charset="0"/>
                <a:cs typeface="Segoe UI" panose="020B0502040204020203" pitchFamily="34" charset="0"/>
              </a:rPr>
              <a:t>Safety profile:</a:t>
            </a:r>
            <a:r>
              <a:rPr lang="en-US" sz="1200" kern="0">
                <a:solidFill>
                  <a:prstClr val="black"/>
                </a:solidFill>
                <a:latin typeface="Segoe UI" panose="020B0502040204020203" pitchFamily="34" charset="0"/>
                <a:cs typeface="Segoe UI" panose="020B0502040204020203" pitchFamily="34" charset="0"/>
              </a:rPr>
              <a:t> thrombocytopenia (58% grade 3–4) and some GI events (</a:t>
            </a:r>
            <a:r>
              <a:rPr lang="en-US" sz="1200" kern="0">
                <a:solidFill>
                  <a:prstClr val="black"/>
                </a:solidFill>
                <a:latin typeface="Segoe UI" panose="020B0502040204020203" pitchFamily="34" charset="0"/>
                <a:ea typeface="Arial" charset="0"/>
                <a:cs typeface="Segoe UI" panose="020B0502040204020203" pitchFamily="34" charset="0"/>
              </a:rPr>
              <a:t>nausea and anorexia in &gt;30% grade 3–4)</a:t>
            </a:r>
          </a:p>
        </p:txBody>
      </p:sp>
      <p:sp>
        <p:nvSpPr>
          <p:cNvPr id="13" name="Rectángulo 4">
            <a:extLst>
              <a:ext uri="{FF2B5EF4-FFF2-40B4-BE49-F238E27FC236}">
                <a16:creationId xmlns:a16="http://schemas.microsoft.com/office/drawing/2014/main" id="{A953A1AF-6B04-42A8-A6F0-31994E1A47D1}"/>
              </a:ext>
            </a:extLst>
          </p:cNvPr>
          <p:cNvSpPr/>
          <p:nvPr/>
        </p:nvSpPr>
        <p:spPr>
          <a:xfrm>
            <a:off x="418802" y="4296904"/>
            <a:ext cx="8208912" cy="335422"/>
          </a:xfrm>
          <a:prstGeom prst="rect">
            <a:avLst/>
          </a:prstGeom>
        </p:spPr>
        <p:txBody>
          <a:bodyPr wrap="square" lIns="57859" tIns="28929" rIns="57859" bIns="28929">
            <a:spAutoFit/>
          </a:bodyPr>
          <a:lstStyle/>
          <a:p>
            <a:pPr algn="ctr" defTabSz="289281">
              <a:defRPr/>
            </a:pPr>
            <a:r>
              <a:rPr lang="en-US" b="1" kern="0">
                <a:solidFill>
                  <a:prstClr val="black"/>
                </a:solidFill>
                <a:latin typeface="Segoe UI" panose="020B0502040204020203" pitchFamily="34" charset="0"/>
                <a:ea typeface="Arial" charset="0"/>
                <a:cs typeface="Segoe UI" panose="020B0502040204020203" pitchFamily="34" charset="0"/>
              </a:rPr>
              <a:t>Selinexor-dex is approved by FDA in US and EMA in EU</a:t>
            </a:r>
          </a:p>
        </p:txBody>
      </p:sp>
      <p:sp>
        <p:nvSpPr>
          <p:cNvPr id="14" name="CuadroTexto 13">
            <a:extLst>
              <a:ext uri="{FF2B5EF4-FFF2-40B4-BE49-F238E27FC236}">
                <a16:creationId xmlns:a16="http://schemas.microsoft.com/office/drawing/2014/main" id="{8AB00CF1-936F-44A7-B865-BB2B1EE6AD4F}"/>
              </a:ext>
            </a:extLst>
          </p:cNvPr>
          <p:cNvSpPr txBox="1"/>
          <p:nvPr/>
        </p:nvSpPr>
        <p:spPr>
          <a:xfrm>
            <a:off x="1" y="4679617"/>
            <a:ext cx="8627714" cy="456087"/>
          </a:xfrm>
          <a:prstGeom prst="rect">
            <a:avLst/>
          </a:prstGeom>
          <a:noFill/>
        </p:spPr>
        <p:txBody>
          <a:bodyPr wrap="square" anchor="b">
            <a:spAutoFit/>
          </a:bodyPr>
          <a:lstStyle/>
          <a:p>
            <a:pPr defTabSz="685800"/>
            <a:r>
              <a:rPr lang="en-US" sz="788">
                <a:solidFill>
                  <a:prstClr val="black"/>
                </a:solidFill>
                <a:latin typeface="Segoe UI" panose="020B0502040204020203" pitchFamily="34" charset="0"/>
                <a:cs typeface="Segoe UI" panose="020B0502040204020203" pitchFamily="34" charset="0"/>
              </a:rPr>
              <a:t>CR, complete response; dex, dexamethasone; EMA, European Medicines Agency; EXPO1, exportin 1; FDA, Food and Drug Administration; G, grade; GI, gastrointestinal; MM, multiple myeloma; OS, overall survival; ORR, overall response rate; PFS, progression-free survival; RRMM, relapsed/refractory multiple myeloma. </a:t>
            </a:r>
          </a:p>
          <a:p>
            <a:pPr defTabSz="685800"/>
            <a:r>
              <a:rPr lang="en-US" sz="788">
                <a:solidFill>
                  <a:prstClr val="black"/>
                </a:solidFill>
                <a:latin typeface="Segoe UI" panose="020B0502040204020203" pitchFamily="34" charset="0"/>
                <a:cs typeface="Segoe UI" panose="020B0502040204020203" pitchFamily="34" charset="0"/>
              </a:rPr>
              <a:t>1. Tai YT, et al. </a:t>
            </a:r>
            <a:r>
              <a:rPr lang="en-US" sz="788" i="1">
                <a:solidFill>
                  <a:prstClr val="black"/>
                </a:solidFill>
                <a:latin typeface="Segoe UI" panose="020B0502040204020203" pitchFamily="34" charset="0"/>
                <a:cs typeface="Segoe UI" panose="020B0502040204020203" pitchFamily="34" charset="0"/>
              </a:rPr>
              <a:t>Leukemia</a:t>
            </a:r>
            <a:r>
              <a:rPr lang="en-US" sz="788">
                <a:solidFill>
                  <a:prstClr val="black"/>
                </a:solidFill>
                <a:latin typeface="Segoe UI" panose="020B0502040204020203" pitchFamily="34" charset="0"/>
                <a:cs typeface="Segoe UI" panose="020B0502040204020203" pitchFamily="34" charset="0"/>
              </a:rPr>
              <a:t>. 2014;28:155-165; 2. Chari A, et al. </a:t>
            </a:r>
            <a:r>
              <a:rPr lang="en-US" sz="788" i="1">
                <a:solidFill>
                  <a:prstClr val="black"/>
                </a:solidFill>
                <a:latin typeface="Segoe UI" panose="020B0502040204020203" pitchFamily="34" charset="0"/>
                <a:cs typeface="Segoe UI" panose="020B0502040204020203" pitchFamily="34" charset="0"/>
              </a:rPr>
              <a:t>N Engl J Med</a:t>
            </a:r>
            <a:r>
              <a:rPr lang="en-US" sz="788">
                <a:solidFill>
                  <a:prstClr val="black"/>
                </a:solidFill>
                <a:latin typeface="Segoe UI" panose="020B0502040204020203" pitchFamily="34" charset="0"/>
                <a:cs typeface="Segoe UI" panose="020B0502040204020203" pitchFamily="34" charset="0"/>
              </a:rPr>
              <a:t>. 2019;381:727-738.</a:t>
            </a:r>
          </a:p>
        </p:txBody>
      </p:sp>
    </p:spTree>
    <p:extLst>
      <p:ext uri="{BB962C8B-B14F-4D97-AF65-F5344CB8AC3E}">
        <p14:creationId xmlns:p14="http://schemas.microsoft.com/office/powerpoint/2010/main" val="156824249"/>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682C45B5-B7B3-4A94-98CE-29D1D140169C}"/>
              </a:ext>
            </a:extLst>
          </p:cNvPr>
          <p:cNvSpPr/>
          <p:nvPr/>
        </p:nvSpPr>
        <p:spPr>
          <a:xfrm>
            <a:off x="0" y="1"/>
            <a:ext cx="9144000" cy="762590"/>
          </a:xfrm>
          <a:prstGeom prst="rect">
            <a:avLst/>
          </a:prstGeom>
          <a:solidFill>
            <a:srgbClr val="00206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panose="020F0502020204030204"/>
            </a:endParaRPr>
          </a:p>
        </p:txBody>
      </p:sp>
      <p:sp>
        <p:nvSpPr>
          <p:cNvPr id="5" name="CuadroTexto 4">
            <a:extLst>
              <a:ext uri="{FF2B5EF4-FFF2-40B4-BE49-F238E27FC236}">
                <a16:creationId xmlns:a16="http://schemas.microsoft.com/office/drawing/2014/main" id="{BD324D2D-436F-4124-9862-FF51D42D5CB1}"/>
              </a:ext>
            </a:extLst>
          </p:cNvPr>
          <p:cNvSpPr txBox="1"/>
          <p:nvPr/>
        </p:nvSpPr>
        <p:spPr>
          <a:xfrm>
            <a:off x="337352" y="115838"/>
            <a:ext cx="8469297" cy="553998"/>
          </a:xfrm>
          <a:prstGeom prst="rect">
            <a:avLst/>
          </a:prstGeom>
          <a:noFill/>
        </p:spPr>
        <p:txBody>
          <a:bodyPr wrap="square" rtlCol="0">
            <a:spAutoFit/>
          </a:bodyPr>
          <a:lstStyle/>
          <a:p>
            <a:pPr algn="ctr" defTabSz="685800"/>
            <a:r>
              <a:rPr lang="es-ES" sz="3000" b="1">
                <a:ln w="6350">
                  <a:solidFill>
                    <a:prstClr val="black"/>
                  </a:solidFill>
                  <a:prstDash val="solid"/>
                </a:ln>
                <a:solidFill>
                  <a:prstClr val="white"/>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POM-CY-DEX: RWE Data</a:t>
            </a:r>
          </a:p>
        </p:txBody>
      </p:sp>
      <p:pic>
        <p:nvPicPr>
          <p:cNvPr id="3" name="Imagen 2" descr="Interfaz de usuario gráfica, Aplicación&#10;&#10;Descripción generada automáticamente">
            <a:extLst>
              <a:ext uri="{FF2B5EF4-FFF2-40B4-BE49-F238E27FC236}">
                <a16:creationId xmlns:a16="http://schemas.microsoft.com/office/drawing/2014/main" id="{E0F6066E-8E39-4A63-8DA4-45CB4331771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35744" y="797089"/>
            <a:ext cx="8606481" cy="4230573"/>
          </a:xfrm>
          <a:prstGeom prst="rect">
            <a:avLst/>
          </a:prstGeom>
        </p:spPr>
      </p:pic>
    </p:spTree>
    <p:extLst>
      <p:ext uri="{BB962C8B-B14F-4D97-AF65-F5344CB8AC3E}">
        <p14:creationId xmlns:p14="http://schemas.microsoft.com/office/powerpoint/2010/main" val="1989561149"/>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682C45B5-B7B3-4A94-98CE-29D1D140169C}"/>
              </a:ext>
            </a:extLst>
          </p:cNvPr>
          <p:cNvSpPr/>
          <p:nvPr/>
        </p:nvSpPr>
        <p:spPr>
          <a:xfrm>
            <a:off x="0" y="1"/>
            <a:ext cx="9144000" cy="762590"/>
          </a:xfrm>
          <a:prstGeom prst="rect">
            <a:avLst/>
          </a:prstGeom>
          <a:solidFill>
            <a:srgbClr val="00206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5" name="CuadroTexto 4">
            <a:extLst>
              <a:ext uri="{FF2B5EF4-FFF2-40B4-BE49-F238E27FC236}">
                <a16:creationId xmlns:a16="http://schemas.microsoft.com/office/drawing/2014/main" id="{BD324D2D-436F-4124-9862-FF51D42D5CB1}"/>
              </a:ext>
            </a:extLst>
          </p:cNvPr>
          <p:cNvSpPr txBox="1"/>
          <p:nvPr/>
        </p:nvSpPr>
        <p:spPr>
          <a:xfrm>
            <a:off x="337352" y="115838"/>
            <a:ext cx="8469297" cy="553998"/>
          </a:xfrm>
          <a:prstGeom prst="rect">
            <a:avLst/>
          </a:prstGeom>
          <a:noFill/>
        </p:spPr>
        <p:txBody>
          <a:bodyPr wrap="square" rtlCol="0">
            <a:spAutoFit/>
          </a:bodyPr>
          <a:lstStyle/>
          <a:p>
            <a:pPr algn="ctr" defTabSz="685800"/>
            <a:r>
              <a:rPr lang="en-US" sz="3000" b="1">
                <a:ln w="6350">
                  <a:solidFill>
                    <a:prstClr val="black"/>
                  </a:solidFill>
                  <a:prstDash val="solid"/>
                </a:ln>
                <a:solidFill>
                  <a:prstClr val="white"/>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Question 2</a:t>
            </a:r>
          </a:p>
        </p:txBody>
      </p:sp>
      <p:sp>
        <p:nvSpPr>
          <p:cNvPr id="2" name="CuadroTexto 1">
            <a:extLst>
              <a:ext uri="{FF2B5EF4-FFF2-40B4-BE49-F238E27FC236}">
                <a16:creationId xmlns:a16="http://schemas.microsoft.com/office/drawing/2014/main" id="{8952FE5C-A84E-4CDD-A882-2824CF43F604}"/>
              </a:ext>
            </a:extLst>
          </p:cNvPr>
          <p:cNvSpPr txBox="1"/>
          <p:nvPr/>
        </p:nvSpPr>
        <p:spPr>
          <a:xfrm>
            <a:off x="401645" y="1834881"/>
            <a:ext cx="8651937" cy="1625766"/>
          </a:xfrm>
          <a:prstGeom prst="rect">
            <a:avLst/>
          </a:prstGeom>
          <a:noFill/>
        </p:spPr>
        <p:txBody>
          <a:bodyPr wrap="square" rtlCol="0">
            <a:spAutoFit/>
          </a:bodyPr>
          <a:lstStyle/>
          <a:p>
            <a:pPr algn="ctr" defTabSz="685800">
              <a:defRPr/>
            </a:pPr>
            <a:r>
              <a:rPr lang="en-US" sz="2100" b="1">
                <a:solidFill>
                  <a:prstClr val="black"/>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Which BCMA-targeted therapy would you select for this patient?</a:t>
            </a:r>
          </a:p>
          <a:p>
            <a:pPr defTabSz="685800">
              <a:defRPr/>
            </a:pPr>
            <a:endParaRPr lang="en-US">
              <a:solidFill>
                <a:prstClr val="black"/>
              </a:solidFill>
              <a:latin typeface="Segoe UI" panose="020B0502040204020203" pitchFamily="34" charset="0"/>
              <a:cs typeface="Segoe UI" panose="020B0502040204020203" pitchFamily="34" charset="0"/>
            </a:endParaRPr>
          </a:p>
          <a:p>
            <a:pPr marL="342900" lvl="1" indent="-342900" defTabSz="685800" fontAlgn="base">
              <a:lnSpc>
                <a:spcPct val="150000"/>
              </a:lnSpc>
              <a:spcBef>
                <a:spcPts val="600"/>
              </a:spcBef>
              <a:spcAft>
                <a:spcPct val="0"/>
              </a:spcAft>
              <a:buClr>
                <a:srgbClr val="4472C4"/>
              </a:buClr>
              <a:buFont typeface="+mj-lt"/>
              <a:buAutoNum type="arabicPeriod"/>
              <a:defRPr/>
            </a:pPr>
            <a:r>
              <a:rPr lang="en-US">
                <a:solidFill>
                  <a:prstClr val="black">
                    <a:lumMod val="85000"/>
                    <a:lumOff val="15000"/>
                  </a:prstClr>
                </a:solidFill>
                <a:latin typeface="Arial Nova" panose="020B0504020202020204" pitchFamily="34" charset="0"/>
                <a:ea typeface="ＭＳ Ｐゴシック" charset="0"/>
              </a:rPr>
              <a:t>BCMA CAR T</a:t>
            </a:r>
          </a:p>
          <a:p>
            <a:pPr marL="342900" lvl="1" indent="-342900" defTabSz="685800" fontAlgn="base">
              <a:lnSpc>
                <a:spcPct val="150000"/>
              </a:lnSpc>
              <a:spcBef>
                <a:spcPts val="600"/>
              </a:spcBef>
              <a:spcAft>
                <a:spcPct val="0"/>
              </a:spcAft>
              <a:buClr>
                <a:srgbClr val="4472C4"/>
              </a:buClr>
              <a:buFont typeface="+mj-lt"/>
              <a:buAutoNum type="arabicPeriod"/>
              <a:defRPr/>
            </a:pPr>
            <a:r>
              <a:rPr lang="en-US">
                <a:solidFill>
                  <a:prstClr val="black">
                    <a:lumMod val="85000"/>
                    <a:lumOff val="15000"/>
                  </a:prstClr>
                </a:solidFill>
                <a:latin typeface="Arial Nova" panose="020B0504020202020204" pitchFamily="34" charset="0"/>
                <a:ea typeface="ＭＳ Ｐゴシック" charset="0"/>
              </a:rPr>
              <a:t>BCMA bispecific </a:t>
            </a:r>
            <a:r>
              <a:rPr lang="en-US" err="1">
                <a:solidFill>
                  <a:prstClr val="black">
                    <a:lumMod val="85000"/>
                    <a:lumOff val="15000"/>
                  </a:prstClr>
                </a:solidFill>
                <a:latin typeface="Arial Nova" panose="020B0504020202020204" pitchFamily="34" charset="0"/>
                <a:ea typeface="ＭＳ Ｐゴシック" charset="0"/>
              </a:rPr>
              <a:t>mAb</a:t>
            </a:r>
            <a:endParaRPr lang="en-US">
              <a:solidFill>
                <a:prstClr val="black">
                  <a:lumMod val="85000"/>
                  <a:lumOff val="15000"/>
                </a:prstClr>
              </a:solidFill>
              <a:latin typeface="Arial Nova" panose="020B0504020202020204" pitchFamily="34" charset="0"/>
              <a:ea typeface="ＭＳ Ｐゴシック" charset="0"/>
            </a:endParaRPr>
          </a:p>
        </p:txBody>
      </p:sp>
      <p:sp>
        <p:nvSpPr>
          <p:cNvPr id="6" name="CuadroTexto 5">
            <a:extLst>
              <a:ext uri="{FF2B5EF4-FFF2-40B4-BE49-F238E27FC236}">
                <a16:creationId xmlns:a16="http://schemas.microsoft.com/office/drawing/2014/main" id="{3FEBD111-88E3-45C9-82F3-B62EAD246DB9}"/>
              </a:ext>
            </a:extLst>
          </p:cNvPr>
          <p:cNvSpPr txBox="1"/>
          <p:nvPr/>
        </p:nvSpPr>
        <p:spPr>
          <a:xfrm>
            <a:off x="285750" y="878429"/>
            <a:ext cx="8520899" cy="738664"/>
          </a:xfrm>
          <a:prstGeom prst="rect">
            <a:avLst/>
          </a:prstGeom>
          <a:noFill/>
        </p:spPr>
        <p:txBody>
          <a:bodyPr wrap="square">
            <a:spAutoFit/>
          </a:bodyPr>
          <a:lstStyle/>
          <a:p>
            <a:pPr algn="ctr" defTabSz="914378">
              <a:defRPr/>
            </a:pPr>
            <a:r>
              <a:rPr lang="en-US" sz="2100" b="1">
                <a:solidFill>
                  <a:srgbClr val="C00000"/>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47-year-old-man with MM in progressive disease after 4PL:  </a:t>
            </a:r>
          </a:p>
          <a:p>
            <a:pPr algn="ctr" defTabSz="914378">
              <a:defRPr/>
            </a:pPr>
            <a:r>
              <a:rPr lang="en-US" sz="2100" b="1">
                <a:solidFill>
                  <a:srgbClr val="C00000"/>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triple exposed and triple refractory (IMiDs/PI/antiCD38)</a:t>
            </a:r>
          </a:p>
        </p:txBody>
      </p:sp>
      <p:grpSp>
        <p:nvGrpSpPr>
          <p:cNvPr id="7" name="Group 6">
            <a:extLst>
              <a:ext uri="{FF2B5EF4-FFF2-40B4-BE49-F238E27FC236}">
                <a16:creationId xmlns:a16="http://schemas.microsoft.com/office/drawing/2014/main" id="{083DCF11-49D6-4F36-BB15-0F4714E07CF7}"/>
              </a:ext>
            </a:extLst>
          </p:cNvPr>
          <p:cNvGrpSpPr/>
          <p:nvPr/>
        </p:nvGrpSpPr>
        <p:grpSpPr>
          <a:xfrm>
            <a:off x="41645" y="854062"/>
            <a:ext cx="720000" cy="720000"/>
            <a:chOff x="8151603" y="218984"/>
            <a:chExt cx="720000" cy="720000"/>
          </a:xfrm>
        </p:grpSpPr>
        <p:sp>
          <p:nvSpPr>
            <p:cNvPr id="8" name="Teardrop 7">
              <a:extLst>
                <a:ext uri="{FF2B5EF4-FFF2-40B4-BE49-F238E27FC236}">
                  <a16:creationId xmlns:a16="http://schemas.microsoft.com/office/drawing/2014/main" id="{68582815-D438-4858-A8EE-04670AB1367E}"/>
                </a:ext>
              </a:extLst>
            </p:cNvPr>
            <p:cNvSpPr/>
            <p:nvPr/>
          </p:nvSpPr>
          <p:spPr bwMode="auto">
            <a:xfrm rot="5400000">
              <a:off x="8151603" y="218984"/>
              <a:ext cx="720000" cy="720000"/>
            </a:xfrm>
            <a:prstGeom prst="teardrop">
              <a:avLst/>
            </a:prstGeom>
            <a:solidFill>
              <a:srgbClr val="00AAB8"/>
            </a:solidFill>
            <a:ln w="25400" cap="flat" cmpd="sng" algn="ctr">
              <a:solidFill>
                <a:srgbClr val="00AAB8"/>
              </a:solidFill>
              <a:prstDash val="soli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NL" sz="2800" b="1" i="0" u="none" strike="noStrike" kern="0" cap="none" spc="0" normalizeH="0" baseline="0" noProof="0">
                <a:ln>
                  <a:noFill/>
                </a:ln>
                <a:solidFill>
                  <a:srgbClr val="FFFF00"/>
                </a:solidFill>
                <a:effectLst/>
                <a:uLnTx/>
                <a:uFillTx/>
                <a:latin typeface="Arial" pitchFamily="34" charset="0"/>
                <a:ea typeface="+mn-ea"/>
                <a:cs typeface="+mn-cs"/>
              </a:endParaRPr>
            </a:p>
          </p:txBody>
        </p:sp>
        <p:sp>
          <p:nvSpPr>
            <p:cNvPr id="9" name="TextBox 8">
              <a:extLst>
                <a:ext uri="{FF2B5EF4-FFF2-40B4-BE49-F238E27FC236}">
                  <a16:creationId xmlns:a16="http://schemas.microsoft.com/office/drawing/2014/main" id="{916DDACE-CAC2-4622-A60F-02DEE64F4552}"/>
                </a:ext>
              </a:extLst>
            </p:cNvPr>
            <p:cNvSpPr txBox="1"/>
            <p:nvPr/>
          </p:nvSpPr>
          <p:spPr>
            <a:xfrm>
              <a:off x="8278208" y="255820"/>
              <a:ext cx="466795" cy="646331"/>
            </a:xfrm>
            <a:prstGeom prst="rect">
              <a:avLst/>
            </a:prstGeom>
            <a:noFill/>
            <a:ln>
              <a:no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endParaRPr kumimoji="0" lang="en-NL" sz="360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2354973095"/>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Rectángulo 3">
            <a:extLst>
              <a:ext uri="{FF2B5EF4-FFF2-40B4-BE49-F238E27FC236}">
                <a16:creationId xmlns:a16="http://schemas.microsoft.com/office/drawing/2014/main" id="{124F1360-E808-4372-8DC4-2ACD6012F99D}"/>
              </a:ext>
            </a:extLst>
          </p:cNvPr>
          <p:cNvSpPr/>
          <p:nvPr/>
        </p:nvSpPr>
        <p:spPr>
          <a:xfrm>
            <a:off x="0" y="1"/>
            <a:ext cx="9144000" cy="762590"/>
          </a:xfrm>
          <a:prstGeom prst="rect">
            <a:avLst/>
          </a:prstGeom>
          <a:solidFill>
            <a:srgbClr val="00206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 name="Title 1"/>
          <p:cNvSpPr>
            <a:spLocks noGrp="1"/>
          </p:cNvSpPr>
          <p:nvPr>
            <p:ph type="title" idx="4294967295"/>
          </p:nvPr>
        </p:nvSpPr>
        <p:spPr>
          <a:xfrm>
            <a:off x="0" y="60635"/>
            <a:ext cx="9144000" cy="673894"/>
          </a:xfrm>
        </p:spPr>
        <p:txBody>
          <a:bodyPr>
            <a:noAutofit/>
          </a:bodyPr>
          <a:lstStyle/>
          <a:p>
            <a:pPr algn="ctr"/>
            <a:r>
              <a:rPr lang="en-US" sz="2400" b="1">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Patient-Based Factors Are Highly Influential in Treatment Decision-Making</a:t>
            </a:r>
            <a:r>
              <a:rPr lang="en-US" sz="2400" b="1" baseline="3000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1-11</a:t>
            </a:r>
          </a:p>
        </p:txBody>
      </p:sp>
      <p:sp>
        <p:nvSpPr>
          <p:cNvPr id="130" name="Footer Placeholder 2">
            <a:extLst>
              <a:ext uri="{FF2B5EF4-FFF2-40B4-BE49-F238E27FC236}">
                <a16:creationId xmlns:a16="http://schemas.microsoft.com/office/drawing/2014/main" id="{26E25180-412D-4C53-8D29-08B3C9998FC5}"/>
              </a:ext>
            </a:extLst>
          </p:cNvPr>
          <p:cNvSpPr txBox="1">
            <a:spLocks/>
          </p:cNvSpPr>
          <p:nvPr/>
        </p:nvSpPr>
        <p:spPr>
          <a:xfrm>
            <a:off x="22122" y="4540984"/>
            <a:ext cx="8900154" cy="576536"/>
          </a:xfrm>
          <a:prstGeom prst="rect">
            <a:avLst/>
          </a:prstGeom>
        </p:spPr>
        <p:txBody>
          <a:bodyPr vert="horz" lIns="68580" tIns="0" rIns="0" bIns="34290" rtlCol="0" anchor="b" anchorCtr="0"/>
          <a:lstStyle>
            <a:defPPr>
              <a:defRPr lang="es-ES"/>
            </a:defPPr>
            <a:lvl1pPr marL="0" algn="l" defTabSz="914400" rtl="0" eaLnBrk="1" latinLnBrk="0" hangingPunct="1">
              <a:defRPr lang="en-GB" sz="1200" b="0" kern="1200" dirty="0">
                <a:solidFill>
                  <a:srgbClr val="000000">
                    <a:tint val="75000"/>
                  </a:srgbClr>
                </a:solidFill>
                <a:latin typeface="Calibri" panose="020F0502020204030204"/>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8" fontAlgn="base">
              <a:spcBef>
                <a:spcPct val="0"/>
              </a:spcBef>
              <a:spcAft>
                <a:spcPct val="0"/>
              </a:spcAft>
              <a:defRPr/>
            </a:pPr>
            <a:endParaRPr lang="en-US" sz="788">
              <a:solidFill>
                <a:prstClr val="black"/>
              </a:solidFill>
              <a:latin typeface="Segoe UI" panose="020B0502040204020203" pitchFamily="34" charset="0"/>
              <a:ea typeface="ＭＳ Ｐゴシック"/>
              <a:cs typeface="Segoe UI" panose="020B0502040204020203" pitchFamily="34" charset="0"/>
            </a:endParaRPr>
          </a:p>
          <a:p>
            <a:pPr defTabSz="914378" fontAlgn="base">
              <a:spcBef>
                <a:spcPct val="0"/>
              </a:spcBef>
              <a:spcAft>
                <a:spcPct val="0"/>
              </a:spcAft>
              <a:defRPr/>
            </a:pPr>
            <a:endParaRPr lang="en-US" sz="788">
              <a:solidFill>
                <a:prstClr val="black"/>
              </a:solidFill>
              <a:latin typeface="Segoe UI" panose="020B0502040204020203" pitchFamily="34" charset="0"/>
              <a:ea typeface="ＭＳ Ｐゴシック"/>
              <a:cs typeface="Segoe UI" panose="020B0502040204020203" pitchFamily="34" charset="0"/>
            </a:endParaRPr>
          </a:p>
          <a:p>
            <a:pPr defTabSz="914378" fontAlgn="base">
              <a:spcBef>
                <a:spcPct val="0"/>
              </a:spcBef>
              <a:spcAft>
                <a:spcPct val="0"/>
              </a:spcAft>
              <a:defRPr/>
            </a:pPr>
            <a:r>
              <a:rPr lang="en-US" sz="788">
                <a:solidFill>
                  <a:prstClr val="black"/>
                </a:solidFill>
                <a:latin typeface="Segoe UI" panose="020B0502040204020203" pitchFamily="34" charset="0"/>
                <a:ea typeface="ＭＳ Ｐゴシック"/>
                <a:cs typeface="Segoe UI" panose="020B0502040204020203" pitchFamily="34" charset="0"/>
              </a:rPr>
              <a:t>ECOG, Eastern Cooperative Oncology Group; ISS, International Staging System.</a:t>
            </a:r>
          </a:p>
          <a:p>
            <a:pPr defTabSz="914378" fontAlgn="base">
              <a:spcBef>
                <a:spcPct val="0"/>
              </a:spcBef>
              <a:spcAft>
                <a:spcPct val="0"/>
              </a:spcAft>
              <a:defRPr/>
            </a:pPr>
            <a:r>
              <a:rPr lang="en-US" sz="788">
                <a:solidFill>
                  <a:prstClr val="black"/>
                </a:solidFill>
                <a:latin typeface="Segoe UI" panose="020B0502040204020203" pitchFamily="34" charset="0"/>
                <a:ea typeface="ＭＳ Ｐゴシック"/>
                <a:cs typeface="Segoe UI" panose="020B0502040204020203" pitchFamily="34" charset="0"/>
              </a:rPr>
              <a:t> 1. Clegg A, et al. </a:t>
            </a:r>
            <a:r>
              <a:rPr lang="en-US" sz="788" i="1">
                <a:solidFill>
                  <a:prstClr val="black"/>
                </a:solidFill>
                <a:latin typeface="Segoe UI" panose="020B0502040204020203" pitchFamily="34" charset="0"/>
                <a:ea typeface="ＭＳ Ｐゴシック"/>
                <a:cs typeface="Segoe UI" panose="020B0502040204020203" pitchFamily="34" charset="0"/>
              </a:rPr>
              <a:t>Lancet.</a:t>
            </a:r>
            <a:r>
              <a:rPr lang="en-US" sz="788">
                <a:solidFill>
                  <a:prstClr val="black"/>
                </a:solidFill>
                <a:latin typeface="Segoe UI" panose="020B0502040204020203" pitchFamily="34" charset="0"/>
                <a:ea typeface="ＭＳ Ｐゴシック"/>
                <a:cs typeface="Segoe UI" panose="020B0502040204020203" pitchFamily="34" charset="0"/>
              </a:rPr>
              <a:t> 2013;381:752-762; 2. </a:t>
            </a:r>
            <a:r>
              <a:rPr lang="en-US" sz="788" err="1">
                <a:solidFill>
                  <a:prstClr val="black"/>
                </a:solidFill>
                <a:latin typeface="Segoe UI" panose="020B0502040204020203" pitchFamily="34" charset="0"/>
                <a:ea typeface="ＭＳ Ｐゴシック"/>
                <a:cs typeface="Segoe UI" panose="020B0502040204020203" pitchFamily="34" charset="0"/>
              </a:rPr>
              <a:t>Handforth</a:t>
            </a:r>
            <a:r>
              <a:rPr lang="en-US" sz="788">
                <a:solidFill>
                  <a:prstClr val="black"/>
                </a:solidFill>
                <a:latin typeface="Segoe UI" panose="020B0502040204020203" pitchFamily="34" charset="0"/>
                <a:ea typeface="ＭＳ Ｐゴシック"/>
                <a:cs typeface="Segoe UI" panose="020B0502040204020203" pitchFamily="34" charset="0"/>
              </a:rPr>
              <a:t> C, et al. </a:t>
            </a:r>
            <a:r>
              <a:rPr lang="en-US" sz="788" i="1">
                <a:solidFill>
                  <a:prstClr val="black"/>
                </a:solidFill>
                <a:latin typeface="Segoe UI" panose="020B0502040204020203" pitchFamily="34" charset="0"/>
                <a:ea typeface="ＭＳ Ｐゴシック"/>
                <a:cs typeface="Segoe UI" panose="020B0502040204020203" pitchFamily="34" charset="0"/>
              </a:rPr>
              <a:t>Ann Oncol. </a:t>
            </a:r>
            <a:r>
              <a:rPr lang="en-US" sz="788">
                <a:solidFill>
                  <a:prstClr val="black"/>
                </a:solidFill>
                <a:latin typeface="Segoe UI" panose="020B0502040204020203" pitchFamily="34" charset="0"/>
                <a:ea typeface="ＭＳ Ｐゴシック"/>
                <a:cs typeface="Segoe UI" panose="020B0502040204020203" pitchFamily="34" charset="0"/>
              </a:rPr>
              <a:t>2015;26:1091-1101; 3. Dimopoulos MA, et al. </a:t>
            </a:r>
            <a:r>
              <a:rPr lang="en-US" sz="788" i="1">
                <a:solidFill>
                  <a:prstClr val="black"/>
                </a:solidFill>
                <a:latin typeface="Segoe UI" panose="020B0502040204020203" pitchFamily="34" charset="0"/>
                <a:ea typeface="ＭＳ Ｐゴシック"/>
                <a:cs typeface="Segoe UI" panose="020B0502040204020203" pitchFamily="34" charset="0"/>
              </a:rPr>
              <a:t>Cancer Treat Rev.</a:t>
            </a:r>
            <a:r>
              <a:rPr lang="en-US" sz="788">
                <a:solidFill>
                  <a:prstClr val="black"/>
                </a:solidFill>
                <a:latin typeface="Segoe UI" panose="020B0502040204020203" pitchFamily="34" charset="0"/>
                <a:ea typeface="ＭＳ Ｐゴシック"/>
                <a:cs typeface="Segoe UI" panose="020B0502040204020203" pitchFamily="34" charset="0"/>
              </a:rPr>
              <a:t> 2015;41:827-835; 4. </a:t>
            </a:r>
            <a:r>
              <a:rPr lang="en-US" sz="788" err="1">
                <a:solidFill>
                  <a:prstClr val="black"/>
                </a:solidFill>
                <a:latin typeface="Segoe UI" panose="020B0502040204020203" pitchFamily="34" charset="0"/>
                <a:ea typeface="ＭＳ Ｐゴシック"/>
                <a:cs typeface="Segoe UI" panose="020B0502040204020203" pitchFamily="34" charset="0"/>
              </a:rPr>
              <a:t>Faiman</a:t>
            </a:r>
            <a:r>
              <a:rPr lang="en-US" sz="788">
                <a:solidFill>
                  <a:prstClr val="black"/>
                </a:solidFill>
                <a:latin typeface="Segoe UI" panose="020B0502040204020203" pitchFamily="34" charset="0"/>
                <a:ea typeface="ＭＳ Ｐゴシック"/>
                <a:cs typeface="Segoe UI" panose="020B0502040204020203" pitchFamily="34" charset="0"/>
              </a:rPr>
              <a:t> BM, et al. </a:t>
            </a:r>
            <a:r>
              <a:rPr lang="en-US" sz="788" i="1">
                <a:solidFill>
                  <a:prstClr val="black"/>
                </a:solidFill>
                <a:latin typeface="Segoe UI" panose="020B0502040204020203" pitchFamily="34" charset="0"/>
                <a:ea typeface="ＭＳ Ｐゴシック"/>
                <a:cs typeface="Segoe UI" panose="020B0502040204020203" pitchFamily="34" charset="0"/>
              </a:rPr>
              <a:t>Clin J Oncol </a:t>
            </a:r>
            <a:r>
              <a:rPr lang="en-US" sz="788" i="1" err="1">
                <a:solidFill>
                  <a:prstClr val="black"/>
                </a:solidFill>
                <a:latin typeface="Segoe UI" panose="020B0502040204020203" pitchFamily="34" charset="0"/>
                <a:ea typeface="ＭＳ Ｐゴシック"/>
                <a:cs typeface="Segoe UI" panose="020B0502040204020203" pitchFamily="34" charset="0"/>
              </a:rPr>
              <a:t>Nurs</a:t>
            </a:r>
            <a:r>
              <a:rPr lang="en-US" sz="788" i="1">
                <a:solidFill>
                  <a:prstClr val="black"/>
                </a:solidFill>
                <a:latin typeface="Segoe UI" panose="020B0502040204020203" pitchFamily="34" charset="0"/>
                <a:ea typeface="ＭＳ Ｐゴシック"/>
                <a:cs typeface="Segoe UI" panose="020B0502040204020203" pitchFamily="34" charset="0"/>
              </a:rPr>
              <a:t>. </a:t>
            </a:r>
            <a:r>
              <a:rPr lang="en-US" sz="788">
                <a:solidFill>
                  <a:prstClr val="black"/>
                </a:solidFill>
                <a:latin typeface="Segoe UI" panose="020B0502040204020203" pitchFamily="34" charset="0"/>
                <a:ea typeface="ＭＳ Ｐゴシック"/>
                <a:cs typeface="Segoe UI" panose="020B0502040204020203" pitchFamily="34" charset="0"/>
              </a:rPr>
              <a:t>2011;15(suppl):66-76; 5. Miceli TS, et al. </a:t>
            </a:r>
            <a:r>
              <a:rPr lang="en-US" sz="788" i="1">
                <a:solidFill>
                  <a:prstClr val="black"/>
                </a:solidFill>
                <a:latin typeface="Segoe UI" panose="020B0502040204020203" pitchFamily="34" charset="0"/>
                <a:ea typeface="ＭＳ Ｐゴシック"/>
                <a:cs typeface="Segoe UI" panose="020B0502040204020203" pitchFamily="34" charset="0"/>
              </a:rPr>
              <a:t>Clin J Oncol </a:t>
            </a:r>
            <a:r>
              <a:rPr lang="en-US" sz="788" i="1" err="1">
                <a:solidFill>
                  <a:prstClr val="black"/>
                </a:solidFill>
                <a:latin typeface="Segoe UI" panose="020B0502040204020203" pitchFamily="34" charset="0"/>
                <a:ea typeface="ＭＳ Ｐゴシック"/>
                <a:cs typeface="Segoe UI" panose="020B0502040204020203" pitchFamily="34" charset="0"/>
              </a:rPr>
              <a:t>Nurs</a:t>
            </a:r>
            <a:r>
              <a:rPr lang="en-US" sz="788" i="1">
                <a:solidFill>
                  <a:prstClr val="black"/>
                </a:solidFill>
                <a:latin typeface="Segoe UI" panose="020B0502040204020203" pitchFamily="34" charset="0"/>
                <a:ea typeface="ＭＳ Ｐゴシック"/>
                <a:cs typeface="Segoe UI" panose="020B0502040204020203" pitchFamily="34" charset="0"/>
              </a:rPr>
              <a:t>. </a:t>
            </a:r>
            <a:r>
              <a:rPr lang="en-US" sz="788">
                <a:solidFill>
                  <a:prstClr val="black"/>
                </a:solidFill>
                <a:latin typeface="Segoe UI" panose="020B0502040204020203" pitchFamily="34" charset="0"/>
                <a:ea typeface="ＭＳ Ｐゴシック"/>
                <a:cs typeface="Segoe UI" panose="020B0502040204020203" pitchFamily="34" charset="0"/>
              </a:rPr>
              <a:t>2011;15:9-23; 6. Greipp PR, et al. </a:t>
            </a:r>
            <a:r>
              <a:rPr lang="en-US" sz="788" i="1">
                <a:solidFill>
                  <a:prstClr val="black"/>
                </a:solidFill>
                <a:latin typeface="Segoe UI" panose="020B0502040204020203" pitchFamily="34" charset="0"/>
                <a:ea typeface="ＭＳ Ｐゴシック"/>
                <a:cs typeface="Segoe UI" panose="020B0502040204020203" pitchFamily="34" charset="0"/>
              </a:rPr>
              <a:t>J Clin Oncol. </a:t>
            </a:r>
            <a:r>
              <a:rPr lang="en-US" sz="788">
                <a:solidFill>
                  <a:prstClr val="black"/>
                </a:solidFill>
                <a:latin typeface="Segoe UI" panose="020B0502040204020203" pitchFamily="34" charset="0"/>
                <a:ea typeface="ＭＳ Ｐゴシック"/>
                <a:cs typeface="Segoe UI" panose="020B0502040204020203" pitchFamily="34" charset="0"/>
              </a:rPr>
              <a:t>2005;23:3412-3420; 7. Chng WJ, et al. </a:t>
            </a:r>
            <a:r>
              <a:rPr lang="en-US" sz="788" i="1">
                <a:solidFill>
                  <a:prstClr val="black"/>
                </a:solidFill>
                <a:latin typeface="Segoe UI" panose="020B0502040204020203" pitchFamily="34" charset="0"/>
                <a:ea typeface="ＭＳ Ｐゴシック"/>
                <a:cs typeface="Segoe UI" panose="020B0502040204020203" pitchFamily="34" charset="0"/>
              </a:rPr>
              <a:t>Leukemia</a:t>
            </a:r>
            <a:r>
              <a:rPr lang="en-US" sz="788">
                <a:solidFill>
                  <a:prstClr val="black"/>
                </a:solidFill>
                <a:latin typeface="Segoe UI" panose="020B0502040204020203" pitchFamily="34" charset="0"/>
                <a:ea typeface="ＭＳ Ｐゴシック"/>
                <a:cs typeface="Segoe UI" panose="020B0502040204020203" pitchFamily="34" charset="0"/>
              </a:rPr>
              <a:t> 2016;30:1071-1078; 8. </a:t>
            </a:r>
            <a:r>
              <a:rPr lang="en-US" sz="788" err="1">
                <a:solidFill>
                  <a:prstClr val="black"/>
                </a:solidFill>
                <a:latin typeface="Segoe UI" panose="020B0502040204020203" pitchFamily="34" charset="0"/>
                <a:ea typeface="ＭＳ Ｐゴシック"/>
                <a:cs typeface="Segoe UI" panose="020B0502040204020203" pitchFamily="34" charset="0"/>
              </a:rPr>
              <a:t>Tariman</a:t>
            </a:r>
            <a:r>
              <a:rPr lang="en-US" sz="788">
                <a:solidFill>
                  <a:prstClr val="black"/>
                </a:solidFill>
                <a:latin typeface="Segoe UI" panose="020B0502040204020203" pitchFamily="34" charset="0"/>
                <a:ea typeface="ＭＳ Ｐゴシック"/>
                <a:cs typeface="Segoe UI" panose="020B0502040204020203" pitchFamily="34" charset="0"/>
              </a:rPr>
              <a:t> JD, et al. </a:t>
            </a:r>
            <a:r>
              <a:rPr lang="en-US" sz="788" i="1">
                <a:solidFill>
                  <a:prstClr val="black"/>
                </a:solidFill>
                <a:latin typeface="Segoe UI" panose="020B0502040204020203" pitchFamily="34" charset="0"/>
                <a:ea typeface="ＭＳ Ｐゴシック"/>
                <a:cs typeface="Segoe UI" panose="020B0502040204020203" pitchFamily="34" charset="0"/>
              </a:rPr>
              <a:t>Cancer Treat Commun.</a:t>
            </a:r>
            <a:r>
              <a:rPr lang="en-US" sz="788">
                <a:solidFill>
                  <a:prstClr val="black"/>
                </a:solidFill>
                <a:latin typeface="Segoe UI" panose="020B0502040204020203" pitchFamily="34" charset="0"/>
                <a:ea typeface="ＭＳ Ｐゴシック"/>
                <a:cs typeface="Segoe UI" panose="020B0502040204020203" pitchFamily="34" charset="0"/>
              </a:rPr>
              <a:t> 2014;2:34-47; 9. Barbee MS, et al. </a:t>
            </a:r>
            <a:r>
              <a:rPr lang="en-US" sz="788" i="1">
                <a:solidFill>
                  <a:prstClr val="black"/>
                </a:solidFill>
                <a:latin typeface="Segoe UI" panose="020B0502040204020203" pitchFamily="34" charset="0"/>
                <a:ea typeface="ＭＳ Ｐゴシック"/>
                <a:cs typeface="Segoe UI" panose="020B0502040204020203" pitchFamily="34" charset="0"/>
              </a:rPr>
              <a:t>Ann </a:t>
            </a:r>
            <a:r>
              <a:rPr lang="en-US" sz="788" i="1" err="1">
                <a:solidFill>
                  <a:prstClr val="black"/>
                </a:solidFill>
                <a:latin typeface="Segoe UI" panose="020B0502040204020203" pitchFamily="34" charset="0"/>
                <a:ea typeface="ＭＳ Ｐゴシック"/>
                <a:cs typeface="Segoe UI" panose="020B0502040204020203" pitchFamily="34" charset="0"/>
              </a:rPr>
              <a:t>Pharmacother</a:t>
            </a:r>
            <a:r>
              <a:rPr lang="en-US" sz="788" i="1">
                <a:solidFill>
                  <a:prstClr val="black"/>
                </a:solidFill>
                <a:latin typeface="Segoe UI" panose="020B0502040204020203" pitchFamily="34" charset="0"/>
                <a:ea typeface="ＭＳ Ｐゴシック"/>
                <a:cs typeface="Segoe UI" panose="020B0502040204020203" pitchFamily="34" charset="0"/>
              </a:rPr>
              <a:t>.</a:t>
            </a:r>
            <a:r>
              <a:rPr lang="en-US" sz="788">
                <a:solidFill>
                  <a:prstClr val="black"/>
                </a:solidFill>
                <a:latin typeface="Segoe UI" panose="020B0502040204020203" pitchFamily="34" charset="0"/>
                <a:ea typeface="ＭＳ Ｐゴシック"/>
                <a:cs typeface="Segoe UI" panose="020B0502040204020203" pitchFamily="34" charset="0"/>
              </a:rPr>
              <a:t> 2013;47:1136-1142; 10. Sonneveld P, et al. </a:t>
            </a:r>
            <a:r>
              <a:rPr lang="en-US" sz="788" i="1">
                <a:solidFill>
                  <a:prstClr val="black"/>
                </a:solidFill>
                <a:latin typeface="Segoe UI" panose="020B0502040204020203" pitchFamily="34" charset="0"/>
                <a:ea typeface="ＭＳ Ｐゴシック"/>
                <a:cs typeface="Segoe UI" panose="020B0502040204020203" pitchFamily="34" charset="0"/>
              </a:rPr>
              <a:t>Leukemia. </a:t>
            </a:r>
            <a:r>
              <a:rPr lang="en-US" sz="788">
                <a:solidFill>
                  <a:prstClr val="black"/>
                </a:solidFill>
                <a:latin typeface="Segoe UI" panose="020B0502040204020203" pitchFamily="34" charset="0"/>
                <a:ea typeface="ＭＳ Ｐゴシック"/>
                <a:cs typeface="Segoe UI" panose="020B0502040204020203" pitchFamily="34" charset="0"/>
              </a:rPr>
              <a:t>2013;27:195-1969; 11. </a:t>
            </a:r>
            <a:r>
              <a:rPr lang="en-US" sz="788" err="1">
                <a:solidFill>
                  <a:prstClr val="black"/>
                </a:solidFill>
                <a:latin typeface="Segoe UI" panose="020B0502040204020203" pitchFamily="34" charset="0"/>
                <a:ea typeface="ＭＳ Ｐゴシック"/>
                <a:cs typeface="Segoe UI" panose="020B0502040204020203" pitchFamily="34" charset="0"/>
              </a:rPr>
              <a:t>Ramsenthaler</a:t>
            </a:r>
            <a:r>
              <a:rPr lang="en-US" sz="788">
                <a:solidFill>
                  <a:prstClr val="black"/>
                </a:solidFill>
                <a:latin typeface="Segoe UI" panose="020B0502040204020203" pitchFamily="34" charset="0"/>
                <a:ea typeface="ＭＳ Ｐゴシック"/>
                <a:cs typeface="Segoe UI" panose="020B0502040204020203" pitchFamily="34" charset="0"/>
              </a:rPr>
              <a:t> C, et al. </a:t>
            </a:r>
            <a:r>
              <a:rPr lang="en-US" sz="788" i="1">
                <a:solidFill>
                  <a:prstClr val="black"/>
                </a:solidFill>
                <a:latin typeface="Segoe UI" panose="020B0502040204020203" pitchFamily="34" charset="0"/>
                <a:ea typeface="ＭＳ Ｐゴシック"/>
                <a:cs typeface="Segoe UI" panose="020B0502040204020203" pitchFamily="34" charset="0"/>
              </a:rPr>
              <a:t>BMC Cancer. </a:t>
            </a:r>
            <a:r>
              <a:rPr lang="en-US" sz="788">
                <a:solidFill>
                  <a:prstClr val="black"/>
                </a:solidFill>
                <a:latin typeface="Segoe UI" panose="020B0502040204020203" pitchFamily="34" charset="0"/>
                <a:ea typeface="ＭＳ Ｐゴシック"/>
                <a:cs typeface="Segoe UI" panose="020B0502040204020203" pitchFamily="34" charset="0"/>
              </a:rPr>
              <a:t>2016;16:427.</a:t>
            </a:r>
          </a:p>
        </p:txBody>
      </p:sp>
      <p:grpSp>
        <p:nvGrpSpPr>
          <p:cNvPr id="4" name="Group 3">
            <a:extLst>
              <a:ext uri="{FF2B5EF4-FFF2-40B4-BE49-F238E27FC236}">
                <a16:creationId xmlns:a16="http://schemas.microsoft.com/office/drawing/2014/main" id="{28CA8EEB-EC66-456B-A612-1790740154BC}"/>
              </a:ext>
            </a:extLst>
          </p:cNvPr>
          <p:cNvGrpSpPr/>
          <p:nvPr/>
        </p:nvGrpSpPr>
        <p:grpSpPr>
          <a:xfrm>
            <a:off x="318977" y="1088358"/>
            <a:ext cx="8488458" cy="2938728"/>
            <a:chOff x="746568" y="1312915"/>
            <a:chExt cx="10996376" cy="3255189"/>
          </a:xfrm>
        </p:grpSpPr>
        <p:cxnSp>
          <p:nvCxnSpPr>
            <p:cNvPr id="160" name="Elbow Connector 69">
              <a:extLst>
                <a:ext uri="{FF2B5EF4-FFF2-40B4-BE49-F238E27FC236}">
                  <a16:creationId xmlns:a16="http://schemas.microsoft.com/office/drawing/2014/main" id="{68A79DD7-4991-4C93-8431-9AA1E18DC350}"/>
                </a:ext>
              </a:extLst>
            </p:cNvPr>
            <p:cNvCxnSpPr>
              <a:cxnSpLocks/>
            </p:cNvCxnSpPr>
            <p:nvPr/>
          </p:nvCxnSpPr>
          <p:spPr>
            <a:xfrm rot="16200000" flipH="1">
              <a:off x="4890303" y="2197376"/>
              <a:ext cx="1005840" cy="375845"/>
            </a:xfrm>
            <a:prstGeom prst="bentConnector2">
              <a:avLst/>
            </a:prstGeom>
            <a:noFill/>
            <a:ln w="9525" cap="flat" cmpd="sng" algn="ctr">
              <a:solidFill>
                <a:srgbClr val="333399"/>
              </a:solidFill>
              <a:prstDash val="solid"/>
            </a:ln>
            <a:effectLst/>
          </p:spPr>
        </p:cxnSp>
        <p:cxnSp>
          <p:nvCxnSpPr>
            <p:cNvPr id="181" name="Elbow Connector 73">
              <a:extLst>
                <a:ext uri="{FF2B5EF4-FFF2-40B4-BE49-F238E27FC236}">
                  <a16:creationId xmlns:a16="http://schemas.microsoft.com/office/drawing/2014/main" id="{0461A2AD-E007-4FFC-8902-B7B440B2FA59}"/>
                </a:ext>
              </a:extLst>
            </p:cNvPr>
            <p:cNvCxnSpPr/>
            <p:nvPr/>
          </p:nvCxnSpPr>
          <p:spPr>
            <a:xfrm rot="16200000" flipH="1">
              <a:off x="5182028" y="1919045"/>
              <a:ext cx="421098" cy="365760"/>
            </a:xfrm>
            <a:prstGeom prst="bentConnector2">
              <a:avLst/>
            </a:prstGeom>
            <a:noFill/>
            <a:ln w="9525" cap="flat" cmpd="sng" algn="ctr">
              <a:solidFill>
                <a:srgbClr val="333399"/>
              </a:solidFill>
              <a:prstDash val="solid"/>
            </a:ln>
            <a:effectLst/>
          </p:spPr>
        </p:cxnSp>
        <p:cxnSp>
          <p:nvCxnSpPr>
            <p:cNvPr id="131" name="Straight Arrow Connector 130">
              <a:extLst>
                <a:ext uri="{FF2B5EF4-FFF2-40B4-BE49-F238E27FC236}">
                  <a16:creationId xmlns:a16="http://schemas.microsoft.com/office/drawing/2014/main" id="{5EF0B95D-3AD2-4030-8EA5-0213BD2D7DAB}"/>
                </a:ext>
              </a:extLst>
            </p:cNvPr>
            <p:cNvCxnSpPr>
              <a:cxnSpLocks/>
            </p:cNvCxnSpPr>
            <p:nvPr/>
          </p:nvCxnSpPr>
          <p:spPr>
            <a:xfrm flipV="1">
              <a:off x="2467840" y="4411215"/>
              <a:ext cx="7540128" cy="27300"/>
            </a:xfrm>
            <a:prstGeom prst="straightConnector1">
              <a:avLst/>
            </a:prstGeom>
            <a:noFill/>
            <a:ln w="28575" cap="flat" cmpd="sng" algn="ctr">
              <a:solidFill>
                <a:srgbClr val="333399"/>
              </a:solidFill>
              <a:prstDash val="sysDot"/>
              <a:tailEnd type="triangle"/>
            </a:ln>
            <a:effectLst/>
          </p:spPr>
        </p:cxnSp>
        <p:cxnSp>
          <p:nvCxnSpPr>
            <p:cNvPr id="134" name="Straight Arrow Connector 133">
              <a:extLst>
                <a:ext uri="{FF2B5EF4-FFF2-40B4-BE49-F238E27FC236}">
                  <a16:creationId xmlns:a16="http://schemas.microsoft.com/office/drawing/2014/main" id="{E4EDF0DC-9D65-4121-BDEA-CD3105980FAF}"/>
                </a:ext>
              </a:extLst>
            </p:cNvPr>
            <p:cNvCxnSpPr>
              <a:cxnSpLocks/>
            </p:cNvCxnSpPr>
            <p:nvPr/>
          </p:nvCxnSpPr>
          <p:spPr>
            <a:xfrm flipH="1">
              <a:off x="8557699" y="2668925"/>
              <a:ext cx="1" cy="1737360"/>
            </a:xfrm>
            <a:prstGeom prst="straightConnector1">
              <a:avLst/>
            </a:prstGeom>
            <a:noFill/>
            <a:ln w="28575" cap="flat" cmpd="sng" algn="ctr">
              <a:solidFill>
                <a:srgbClr val="333399"/>
              </a:solidFill>
              <a:prstDash val="sysDot"/>
              <a:tailEnd type="none"/>
            </a:ln>
            <a:effectLst/>
          </p:spPr>
        </p:cxnSp>
        <p:cxnSp>
          <p:nvCxnSpPr>
            <p:cNvPr id="138" name="Elbow Connector 51">
              <a:extLst>
                <a:ext uri="{FF2B5EF4-FFF2-40B4-BE49-F238E27FC236}">
                  <a16:creationId xmlns:a16="http://schemas.microsoft.com/office/drawing/2014/main" id="{0673037D-5AFD-4A53-8F5A-54F56CCA9572}"/>
                </a:ext>
              </a:extLst>
            </p:cNvPr>
            <p:cNvCxnSpPr>
              <a:cxnSpLocks/>
            </p:cNvCxnSpPr>
            <p:nvPr/>
          </p:nvCxnSpPr>
          <p:spPr>
            <a:xfrm rot="16200000" flipH="1">
              <a:off x="768782" y="1923115"/>
              <a:ext cx="421098" cy="259804"/>
            </a:xfrm>
            <a:prstGeom prst="bentConnector2">
              <a:avLst/>
            </a:prstGeom>
            <a:noFill/>
            <a:ln w="9525" cap="flat" cmpd="sng" algn="ctr">
              <a:solidFill>
                <a:srgbClr val="333399"/>
              </a:solidFill>
              <a:prstDash val="solid"/>
            </a:ln>
            <a:effectLst/>
          </p:spPr>
        </p:cxnSp>
        <p:cxnSp>
          <p:nvCxnSpPr>
            <p:cNvPr id="139" name="Elbow Connector 53">
              <a:extLst>
                <a:ext uri="{FF2B5EF4-FFF2-40B4-BE49-F238E27FC236}">
                  <a16:creationId xmlns:a16="http://schemas.microsoft.com/office/drawing/2014/main" id="{F2C302C7-8719-477F-A6EC-AC5FE3AFF36E}"/>
                </a:ext>
              </a:extLst>
            </p:cNvPr>
            <p:cNvCxnSpPr>
              <a:cxnSpLocks/>
            </p:cNvCxnSpPr>
            <p:nvPr/>
          </p:nvCxnSpPr>
          <p:spPr>
            <a:xfrm rot="16200000" flipH="1">
              <a:off x="424050" y="2267848"/>
              <a:ext cx="1110566" cy="259805"/>
            </a:xfrm>
            <a:prstGeom prst="bentConnector2">
              <a:avLst/>
            </a:prstGeom>
            <a:noFill/>
            <a:ln w="9525" cap="flat" cmpd="sng" algn="ctr">
              <a:solidFill>
                <a:srgbClr val="333399"/>
              </a:solidFill>
              <a:prstDash val="solid"/>
            </a:ln>
            <a:effectLst/>
          </p:spPr>
        </p:cxnSp>
        <p:cxnSp>
          <p:nvCxnSpPr>
            <p:cNvPr id="140" name="Elbow Connector 56">
              <a:extLst>
                <a:ext uri="{FF2B5EF4-FFF2-40B4-BE49-F238E27FC236}">
                  <a16:creationId xmlns:a16="http://schemas.microsoft.com/office/drawing/2014/main" id="{07640F5C-9364-4E08-8424-2915229EA0BF}"/>
                </a:ext>
              </a:extLst>
            </p:cNvPr>
            <p:cNvCxnSpPr>
              <a:cxnSpLocks/>
            </p:cNvCxnSpPr>
            <p:nvPr/>
          </p:nvCxnSpPr>
          <p:spPr>
            <a:xfrm rot="16200000" flipH="1">
              <a:off x="103065" y="2588832"/>
              <a:ext cx="1752533" cy="259804"/>
            </a:xfrm>
            <a:prstGeom prst="bentConnector2">
              <a:avLst/>
            </a:prstGeom>
            <a:noFill/>
            <a:ln w="9525" cap="flat" cmpd="sng" algn="ctr">
              <a:solidFill>
                <a:srgbClr val="333399"/>
              </a:solidFill>
              <a:prstDash val="solid"/>
            </a:ln>
            <a:effectLst/>
          </p:spPr>
        </p:cxnSp>
        <p:cxnSp>
          <p:nvCxnSpPr>
            <p:cNvPr id="141" name="Elbow Connector 59">
              <a:extLst>
                <a:ext uri="{FF2B5EF4-FFF2-40B4-BE49-F238E27FC236}">
                  <a16:creationId xmlns:a16="http://schemas.microsoft.com/office/drawing/2014/main" id="{C45990A0-BBE9-4C3D-9EEE-4061D31051B0}"/>
                </a:ext>
              </a:extLst>
            </p:cNvPr>
            <p:cNvCxnSpPr>
              <a:cxnSpLocks/>
            </p:cNvCxnSpPr>
            <p:nvPr/>
          </p:nvCxnSpPr>
          <p:spPr>
            <a:xfrm rot="16200000" flipH="1">
              <a:off x="-117949" y="2999525"/>
              <a:ext cx="2194559" cy="259804"/>
            </a:xfrm>
            <a:prstGeom prst="bentConnector2">
              <a:avLst/>
            </a:prstGeom>
            <a:noFill/>
            <a:ln w="9525" cap="flat" cmpd="sng" algn="ctr">
              <a:solidFill>
                <a:srgbClr val="333399"/>
              </a:solidFill>
              <a:prstDash val="solid"/>
            </a:ln>
            <a:effectLst/>
          </p:spPr>
        </p:cxnSp>
        <p:cxnSp>
          <p:nvCxnSpPr>
            <p:cNvPr id="150" name="Elbow Connector 64">
              <a:extLst>
                <a:ext uri="{FF2B5EF4-FFF2-40B4-BE49-F238E27FC236}">
                  <a16:creationId xmlns:a16="http://schemas.microsoft.com/office/drawing/2014/main" id="{C1D9F0C2-C443-48FC-932E-EDF8D583D197}"/>
                </a:ext>
              </a:extLst>
            </p:cNvPr>
            <p:cNvCxnSpPr>
              <a:cxnSpLocks/>
            </p:cNvCxnSpPr>
            <p:nvPr/>
          </p:nvCxnSpPr>
          <p:spPr>
            <a:xfrm rot="16200000" flipH="1">
              <a:off x="2942297" y="1939423"/>
              <a:ext cx="449945" cy="256032"/>
            </a:xfrm>
            <a:prstGeom prst="bentConnector2">
              <a:avLst/>
            </a:prstGeom>
            <a:noFill/>
            <a:ln w="9525" cap="flat" cmpd="sng" algn="ctr">
              <a:solidFill>
                <a:srgbClr val="333399"/>
              </a:solidFill>
              <a:prstDash val="solid"/>
            </a:ln>
            <a:effectLst/>
          </p:spPr>
        </p:cxnSp>
        <p:cxnSp>
          <p:nvCxnSpPr>
            <p:cNvPr id="151" name="Elbow Connector 65">
              <a:extLst>
                <a:ext uri="{FF2B5EF4-FFF2-40B4-BE49-F238E27FC236}">
                  <a16:creationId xmlns:a16="http://schemas.microsoft.com/office/drawing/2014/main" id="{8D15AAC2-79D6-43CE-B41D-86FB7CAE6FF2}"/>
                </a:ext>
              </a:extLst>
            </p:cNvPr>
            <p:cNvCxnSpPr>
              <a:cxnSpLocks/>
            </p:cNvCxnSpPr>
            <p:nvPr/>
          </p:nvCxnSpPr>
          <p:spPr>
            <a:xfrm rot="16200000" flipH="1">
              <a:off x="2819113" y="2481838"/>
              <a:ext cx="696549" cy="256032"/>
            </a:xfrm>
            <a:prstGeom prst="bentConnector2">
              <a:avLst/>
            </a:prstGeom>
            <a:noFill/>
            <a:ln w="9525" cap="flat" cmpd="sng" algn="ctr">
              <a:solidFill>
                <a:srgbClr val="333399"/>
              </a:solidFill>
              <a:prstDash val="solid"/>
            </a:ln>
            <a:effectLst/>
          </p:spPr>
        </p:cxnSp>
        <p:sp>
          <p:nvSpPr>
            <p:cNvPr id="156" name="Rounded Rectangle 39">
              <a:extLst>
                <a:ext uri="{FF2B5EF4-FFF2-40B4-BE49-F238E27FC236}">
                  <a16:creationId xmlns:a16="http://schemas.microsoft.com/office/drawing/2014/main" id="{BCE564DC-7536-4A8E-8FDB-18DF546D0903}"/>
                </a:ext>
              </a:extLst>
            </p:cNvPr>
            <p:cNvSpPr/>
            <p:nvPr/>
          </p:nvSpPr>
          <p:spPr>
            <a:xfrm>
              <a:off x="5496083" y="2004412"/>
              <a:ext cx="1450662" cy="576000"/>
            </a:xfrm>
            <a:prstGeom prst="roundRect">
              <a:avLst/>
            </a:prstGeom>
            <a:solidFill>
              <a:srgbClr val="FFFFFF">
                <a:hueOff val="0"/>
                <a:satOff val="0"/>
                <a:lumOff val="0"/>
              </a:srgbClr>
            </a:solidFill>
            <a:ln w="25400" cap="flat" cmpd="sng" algn="ctr">
              <a:solidFill>
                <a:srgbClr val="333399"/>
              </a:solidFill>
              <a:prstDash val="solid"/>
            </a:ln>
            <a:effectLst/>
          </p:spPr>
          <p:txBody>
            <a:bodyPr spcFirstLastPara="0" vert="horz" wrap="square" lIns="37438" tIns="36000" rIns="37438" bIns="36000" numCol="1" spcCol="1082" anchor="ctr" anchorCtr="0">
              <a:noAutofit/>
            </a:bodyPr>
            <a:lstStyle/>
            <a:p>
              <a:pPr algn="ctr" defTabSz="492408" fontAlgn="base">
                <a:lnSpc>
                  <a:spcPct val="90000"/>
                </a:lnSpc>
                <a:spcBef>
                  <a:spcPct val="0"/>
                </a:spcBef>
                <a:defRPr/>
              </a:pPr>
              <a:r>
                <a:rPr lang="en-US" sz="1125" b="1" kern="0">
                  <a:solidFill>
                    <a:srgbClr val="C00000"/>
                  </a:solidFill>
                  <a:effectLst>
                    <a:outerShdw blurRad="38100" dist="38100" dir="2700000" algn="tl">
                      <a:srgbClr val="000000">
                        <a:alpha val="43137"/>
                      </a:srgbClr>
                    </a:outerShdw>
                  </a:effectLst>
                  <a:latin typeface="Segoe UI"/>
                  <a:ea typeface="Verdana"/>
                  <a:cs typeface="Segoe UI"/>
                </a:rPr>
                <a:t>ISS-3</a:t>
              </a:r>
              <a:r>
                <a:rPr lang="en-US" sz="1125" b="1" kern="0" baseline="30000">
                  <a:solidFill>
                    <a:srgbClr val="C00000"/>
                  </a:solidFill>
                  <a:effectLst>
                    <a:outerShdw blurRad="38100" dist="38100" dir="2700000" algn="tl">
                      <a:srgbClr val="000000">
                        <a:alpha val="43137"/>
                      </a:srgbClr>
                    </a:outerShdw>
                  </a:effectLst>
                  <a:latin typeface="Segoe UI"/>
                  <a:ea typeface="Verdana"/>
                  <a:cs typeface="Segoe UI"/>
                </a:rPr>
                <a:t>6</a:t>
              </a:r>
              <a:endParaRPr lang="en-US" sz="1125" b="1" kern="0" baseline="30000">
                <a:solidFill>
                  <a:srgbClr val="C00000"/>
                </a:solidFill>
                <a:effectLst>
                  <a:outerShdw blurRad="38100" dist="38100" dir="2700000" algn="tl">
                    <a:srgbClr val="000000">
                      <a:alpha val="43137"/>
                    </a:srgbClr>
                  </a:outerShdw>
                </a:effectLst>
                <a:latin typeface="Segoe UI" panose="020B0502040204020203" pitchFamily="34" charset="0"/>
                <a:ea typeface="Verdana" panose="020B0604030504040204" pitchFamily="34" charset="0"/>
                <a:cs typeface="Segoe UI" panose="020B0502040204020203" pitchFamily="34" charset="0"/>
              </a:endParaRPr>
            </a:p>
          </p:txBody>
        </p:sp>
        <p:sp>
          <p:nvSpPr>
            <p:cNvPr id="157" name="Rounded Rectangle 40">
              <a:extLst>
                <a:ext uri="{FF2B5EF4-FFF2-40B4-BE49-F238E27FC236}">
                  <a16:creationId xmlns:a16="http://schemas.microsoft.com/office/drawing/2014/main" id="{23655D66-CC1D-414F-ACDA-C144B3E1C312}"/>
                </a:ext>
              </a:extLst>
            </p:cNvPr>
            <p:cNvSpPr/>
            <p:nvPr/>
          </p:nvSpPr>
          <p:spPr>
            <a:xfrm>
              <a:off x="5496083" y="2670129"/>
              <a:ext cx="1450662" cy="576000"/>
            </a:xfrm>
            <a:prstGeom prst="roundRect">
              <a:avLst/>
            </a:prstGeom>
            <a:solidFill>
              <a:srgbClr val="FFFFFF"/>
            </a:solidFill>
            <a:ln w="25400" cap="flat" cmpd="sng" algn="ctr">
              <a:solidFill>
                <a:srgbClr val="333399"/>
              </a:solidFill>
              <a:prstDash val="solid"/>
            </a:ln>
            <a:effectLst/>
          </p:spPr>
          <p:txBody>
            <a:bodyPr spcFirstLastPara="0" vert="horz" wrap="square" lIns="37438" tIns="36000" rIns="37438" bIns="36000" numCol="1" spcCol="1082" anchor="ctr" anchorCtr="0">
              <a:noAutofit/>
            </a:bodyPr>
            <a:lstStyle/>
            <a:p>
              <a:pPr algn="ctr" defTabSz="492408" fontAlgn="base">
                <a:lnSpc>
                  <a:spcPct val="90000"/>
                </a:lnSpc>
                <a:spcBef>
                  <a:spcPct val="0"/>
                </a:spcBef>
                <a:defRPr/>
              </a:pPr>
              <a:r>
                <a:rPr lang="en-US" sz="1125" b="1" kern="0">
                  <a:solidFill>
                    <a:srgbClr val="C00000"/>
                  </a:solidFill>
                  <a:effectLst>
                    <a:outerShdw blurRad="38100" dist="38100" dir="2700000" algn="tl">
                      <a:srgbClr val="000000">
                        <a:alpha val="43137"/>
                      </a:srgbClr>
                    </a:outerShdw>
                  </a:effectLst>
                  <a:latin typeface="Segoe UI" panose="020B0502040204020203" pitchFamily="34" charset="0"/>
                  <a:ea typeface="Verdana" panose="020B0604030504040204" pitchFamily="34" charset="0"/>
                  <a:cs typeface="Segoe UI" panose="020B0502040204020203" pitchFamily="34" charset="0"/>
                </a:rPr>
                <a:t>Del 17p and 1q gain</a:t>
              </a:r>
              <a:r>
                <a:rPr lang="en-US" sz="1125" b="1" kern="0" baseline="30000">
                  <a:solidFill>
                    <a:srgbClr val="C00000"/>
                  </a:solidFill>
                  <a:effectLst>
                    <a:outerShdw blurRad="38100" dist="38100" dir="2700000" algn="tl">
                      <a:srgbClr val="000000">
                        <a:alpha val="43137"/>
                      </a:srgbClr>
                    </a:outerShdw>
                  </a:effectLst>
                  <a:latin typeface="Segoe UI" panose="020B0502040204020203" pitchFamily="34" charset="0"/>
                  <a:ea typeface="Verdana" panose="020B0604030504040204" pitchFamily="34" charset="0"/>
                  <a:cs typeface="Segoe UI" panose="020B0502040204020203" pitchFamily="34" charset="0"/>
                </a:rPr>
                <a:t>6,7</a:t>
              </a:r>
            </a:p>
          </p:txBody>
        </p:sp>
        <p:cxnSp>
          <p:nvCxnSpPr>
            <p:cNvPr id="158" name="Straight Arrow Connector 157">
              <a:extLst>
                <a:ext uri="{FF2B5EF4-FFF2-40B4-BE49-F238E27FC236}">
                  <a16:creationId xmlns:a16="http://schemas.microsoft.com/office/drawing/2014/main" id="{3E13CDF6-EC37-42A3-8223-E56EDB2263B8}"/>
                </a:ext>
              </a:extLst>
            </p:cNvPr>
            <p:cNvCxnSpPr>
              <a:cxnSpLocks/>
            </p:cNvCxnSpPr>
            <p:nvPr/>
          </p:nvCxnSpPr>
          <p:spPr>
            <a:xfrm>
              <a:off x="6175983" y="3248314"/>
              <a:ext cx="0" cy="1176550"/>
            </a:xfrm>
            <a:prstGeom prst="straightConnector1">
              <a:avLst/>
            </a:prstGeom>
            <a:noFill/>
            <a:ln w="28575" cap="flat" cmpd="sng" algn="ctr">
              <a:solidFill>
                <a:srgbClr val="333399"/>
              </a:solidFill>
              <a:prstDash val="sysDot"/>
              <a:tailEnd type="none"/>
            </a:ln>
            <a:effectLst/>
          </p:spPr>
        </p:cxnSp>
        <p:sp>
          <p:nvSpPr>
            <p:cNvPr id="164" name="Rectangle: Rounded Corners 2">
              <a:extLst>
                <a:ext uri="{FF2B5EF4-FFF2-40B4-BE49-F238E27FC236}">
                  <a16:creationId xmlns:a16="http://schemas.microsoft.com/office/drawing/2014/main" id="{74FF385F-8C29-4061-BE72-23C538C61CE8}"/>
                </a:ext>
              </a:extLst>
            </p:cNvPr>
            <p:cNvSpPr/>
            <p:nvPr/>
          </p:nvSpPr>
          <p:spPr>
            <a:xfrm>
              <a:off x="9980328" y="3985504"/>
              <a:ext cx="1762616" cy="582600"/>
            </a:xfrm>
            <a:prstGeom prst="roundRect">
              <a:avLst/>
            </a:prstGeom>
            <a:gradFill>
              <a:gsLst>
                <a:gs pos="0">
                  <a:srgbClr val="333399"/>
                </a:gs>
                <a:gs pos="100000">
                  <a:srgbClr val="BBE0E3"/>
                </a:gs>
              </a:gsLst>
              <a:lin ang="2700000" scaled="0"/>
            </a:gradFill>
            <a:ln w="25400" cap="flat" cmpd="sng" algn="ctr">
              <a:noFill/>
              <a:prstDash val="solid"/>
            </a:ln>
            <a:effectLst/>
          </p:spPr>
          <p:txBody>
            <a:bodyPr lIns="36000" tIns="38961" rIns="36000" bIns="38961" rtlCol="0" anchor="ctr"/>
            <a:lstStyle/>
            <a:p>
              <a:pPr algn="ctr" defTabSz="914378" fontAlgn="base">
                <a:spcBef>
                  <a:spcPct val="0"/>
                </a:spcBef>
                <a:spcAft>
                  <a:spcPct val="0"/>
                </a:spcAft>
                <a:defRPr/>
              </a:pPr>
              <a:r>
                <a:rPr lang="en-GB" sz="1125" b="1" kern="0">
                  <a:solidFill>
                    <a:srgbClr val="FFFFFF"/>
                  </a:solidFill>
                  <a:effectLst>
                    <a:outerShdw blurRad="38100" dist="38100" dir="2700000" algn="tl">
                      <a:srgbClr val="000000">
                        <a:alpha val="43137"/>
                      </a:srgbClr>
                    </a:outerShdw>
                  </a:effectLst>
                  <a:latin typeface="Segoe UI" panose="020B0502040204020203" pitchFamily="34" charset="0"/>
                  <a:ea typeface="Verdana" panose="020B0604030504040204" pitchFamily="34" charset="0"/>
                  <a:cs typeface="Segoe UI" panose="020B0502040204020203" pitchFamily="34" charset="0"/>
                </a:rPr>
                <a:t>Quality of life</a:t>
              </a:r>
              <a:r>
                <a:rPr lang="en-GB" sz="1125" b="1" kern="0" baseline="30000">
                  <a:solidFill>
                    <a:srgbClr val="FFFFFF"/>
                  </a:solidFill>
                  <a:effectLst>
                    <a:outerShdw blurRad="38100" dist="38100" dir="2700000" algn="tl">
                      <a:srgbClr val="000000">
                        <a:alpha val="43137"/>
                      </a:srgbClr>
                    </a:outerShdw>
                  </a:effectLst>
                  <a:latin typeface="Segoe UI" panose="020B0502040204020203" pitchFamily="34" charset="0"/>
                  <a:ea typeface="Verdana" panose="020B0604030504040204" pitchFamily="34" charset="0"/>
                  <a:cs typeface="Segoe UI" panose="020B0502040204020203" pitchFamily="34" charset="0"/>
                </a:rPr>
                <a:t>10,11</a:t>
              </a:r>
            </a:p>
          </p:txBody>
        </p:sp>
        <p:cxnSp>
          <p:nvCxnSpPr>
            <p:cNvPr id="165" name="Straight Arrow Connector 164">
              <a:extLst>
                <a:ext uri="{FF2B5EF4-FFF2-40B4-BE49-F238E27FC236}">
                  <a16:creationId xmlns:a16="http://schemas.microsoft.com/office/drawing/2014/main" id="{7ECA30FE-8C3B-48D7-B594-C4C96170CAAE}"/>
                </a:ext>
              </a:extLst>
            </p:cNvPr>
            <p:cNvCxnSpPr>
              <a:cxnSpLocks/>
            </p:cNvCxnSpPr>
            <p:nvPr/>
          </p:nvCxnSpPr>
          <p:spPr>
            <a:xfrm flipH="1">
              <a:off x="10959160" y="3307172"/>
              <a:ext cx="1" cy="640080"/>
            </a:xfrm>
            <a:prstGeom prst="straightConnector1">
              <a:avLst/>
            </a:prstGeom>
            <a:noFill/>
            <a:ln w="28575" cap="flat" cmpd="sng" algn="ctr">
              <a:solidFill>
                <a:srgbClr val="333399"/>
              </a:solidFill>
              <a:prstDash val="sysDot"/>
              <a:tailEnd type="triangle"/>
            </a:ln>
            <a:effectLst/>
          </p:spPr>
        </p:cxnSp>
        <p:sp>
          <p:nvSpPr>
            <p:cNvPr id="166" name="Rounded Rectangle 43">
              <a:extLst>
                <a:ext uri="{FF2B5EF4-FFF2-40B4-BE49-F238E27FC236}">
                  <a16:creationId xmlns:a16="http://schemas.microsoft.com/office/drawing/2014/main" id="{62518ECC-7C8E-4F27-B859-CB6D3C1C2B20}"/>
                </a:ext>
              </a:extLst>
            </p:cNvPr>
            <p:cNvSpPr/>
            <p:nvPr/>
          </p:nvSpPr>
          <p:spPr>
            <a:xfrm>
              <a:off x="10223197" y="2670129"/>
              <a:ext cx="1498782" cy="576000"/>
            </a:xfrm>
            <a:prstGeom prst="roundRect">
              <a:avLst/>
            </a:prstGeom>
            <a:solidFill>
              <a:srgbClr val="FFFFFF">
                <a:hueOff val="0"/>
                <a:satOff val="0"/>
                <a:lumOff val="0"/>
              </a:srgbClr>
            </a:solidFill>
            <a:ln w="25400" cap="flat" cmpd="sng" algn="ctr">
              <a:solidFill>
                <a:srgbClr val="333399"/>
              </a:solidFill>
              <a:prstDash val="solid"/>
            </a:ln>
            <a:effectLst/>
          </p:spPr>
          <p:txBody>
            <a:bodyPr spcFirstLastPara="0" vert="horz" wrap="square" lIns="37438" tIns="36000" rIns="37438" bIns="36000" numCol="1" spcCol="1082" anchor="ctr" anchorCtr="0">
              <a:noAutofit/>
            </a:bodyPr>
            <a:lstStyle/>
            <a:p>
              <a:pPr algn="ctr" defTabSz="492408" fontAlgn="base">
                <a:lnSpc>
                  <a:spcPct val="90000"/>
                </a:lnSpc>
                <a:spcBef>
                  <a:spcPct val="0"/>
                </a:spcBef>
                <a:defRPr/>
              </a:pPr>
              <a:r>
                <a:rPr lang="en-US" sz="1125" kern="0">
                  <a:solidFill>
                    <a:srgbClr val="002060"/>
                  </a:solidFill>
                  <a:latin typeface="Segoe UI" panose="020B0502040204020203" pitchFamily="34" charset="0"/>
                  <a:ea typeface="Verdana" panose="020B0604030504040204" pitchFamily="34" charset="0"/>
                  <a:cs typeface="Segoe UI" panose="020B0502040204020203" pitchFamily="34" charset="0"/>
                </a:rPr>
                <a:t>Living in Salamanca</a:t>
              </a:r>
            </a:p>
          </p:txBody>
        </p:sp>
        <p:cxnSp>
          <p:nvCxnSpPr>
            <p:cNvPr id="168" name="Elbow Connector 78">
              <a:extLst>
                <a:ext uri="{FF2B5EF4-FFF2-40B4-BE49-F238E27FC236}">
                  <a16:creationId xmlns:a16="http://schemas.microsoft.com/office/drawing/2014/main" id="{78ADAC58-88A3-4138-B7B8-100AEC82F376}"/>
                </a:ext>
              </a:extLst>
            </p:cNvPr>
            <p:cNvCxnSpPr>
              <a:cxnSpLocks/>
            </p:cNvCxnSpPr>
            <p:nvPr/>
          </p:nvCxnSpPr>
          <p:spPr>
            <a:xfrm rot="16200000" flipH="1">
              <a:off x="9891365" y="1970387"/>
              <a:ext cx="421098" cy="263835"/>
            </a:xfrm>
            <a:prstGeom prst="bentConnector2">
              <a:avLst/>
            </a:prstGeom>
            <a:noFill/>
            <a:ln w="9525" cap="flat" cmpd="sng" algn="ctr">
              <a:solidFill>
                <a:srgbClr val="333399"/>
              </a:solidFill>
              <a:prstDash val="solid"/>
            </a:ln>
            <a:effectLst/>
          </p:spPr>
        </p:cxnSp>
        <p:cxnSp>
          <p:nvCxnSpPr>
            <p:cNvPr id="169" name="Elbow Connector 79">
              <a:extLst>
                <a:ext uri="{FF2B5EF4-FFF2-40B4-BE49-F238E27FC236}">
                  <a16:creationId xmlns:a16="http://schemas.microsoft.com/office/drawing/2014/main" id="{CAE78260-3393-4B05-B607-F972BC3A1A0A}"/>
                </a:ext>
              </a:extLst>
            </p:cNvPr>
            <p:cNvCxnSpPr>
              <a:cxnSpLocks/>
              <a:endCxn id="166" idx="1"/>
            </p:cNvCxnSpPr>
            <p:nvPr/>
          </p:nvCxnSpPr>
          <p:spPr>
            <a:xfrm rot="16200000" flipH="1">
              <a:off x="9563410" y="2298341"/>
              <a:ext cx="1066375" cy="253200"/>
            </a:xfrm>
            <a:prstGeom prst="bentConnector2">
              <a:avLst/>
            </a:prstGeom>
            <a:noFill/>
            <a:ln w="9525" cap="flat" cmpd="sng" algn="ctr">
              <a:solidFill>
                <a:srgbClr val="333399"/>
              </a:solidFill>
              <a:prstDash val="solid"/>
            </a:ln>
            <a:effectLst/>
          </p:spPr>
        </p:cxnSp>
        <p:sp>
          <p:nvSpPr>
            <p:cNvPr id="171" name="Rounded Rectangle 83">
              <a:extLst>
                <a:ext uri="{FF2B5EF4-FFF2-40B4-BE49-F238E27FC236}">
                  <a16:creationId xmlns:a16="http://schemas.microsoft.com/office/drawing/2014/main" id="{B7AC20FD-DD0F-4424-8535-449513CAB0BF}"/>
                </a:ext>
              </a:extLst>
            </p:cNvPr>
            <p:cNvSpPr/>
            <p:nvPr/>
          </p:nvSpPr>
          <p:spPr>
            <a:xfrm>
              <a:off x="1089416" y="2670129"/>
              <a:ext cx="1450663" cy="576000"/>
            </a:xfrm>
            <a:prstGeom prst="roundRect">
              <a:avLst/>
            </a:prstGeom>
            <a:solidFill>
              <a:srgbClr val="FFFFFF">
                <a:hueOff val="0"/>
                <a:satOff val="0"/>
                <a:lumOff val="0"/>
              </a:srgbClr>
            </a:solidFill>
            <a:ln w="25400" cap="flat" cmpd="sng" algn="ctr">
              <a:solidFill>
                <a:srgbClr val="333399"/>
              </a:solidFill>
              <a:prstDash val="solid"/>
            </a:ln>
            <a:effectLst/>
          </p:spPr>
          <p:txBody>
            <a:bodyPr spcFirstLastPara="0" vert="horz" wrap="square" lIns="37438" tIns="36000" rIns="37438" bIns="36000" numCol="1" spcCol="1082" anchor="ctr" anchorCtr="0">
              <a:noAutofit/>
            </a:bodyPr>
            <a:lstStyle/>
            <a:p>
              <a:pPr algn="ctr" defTabSz="492408" fontAlgn="base">
                <a:lnSpc>
                  <a:spcPct val="90000"/>
                </a:lnSpc>
                <a:spcBef>
                  <a:spcPct val="0"/>
                </a:spcBef>
                <a:defRPr/>
              </a:pPr>
              <a:r>
                <a:rPr lang="en-US" sz="1125" kern="0">
                  <a:solidFill>
                    <a:srgbClr val="002060"/>
                  </a:solidFill>
                  <a:latin typeface="Segoe UI" panose="020B0502040204020203" pitchFamily="34" charset="0"/>
                  <a:ea typeface="Verdana" panose="020B0604030504040204" pitchFamily="34" charset="0"/>
                  <a:cs typeface="Segoe UI" panose="020B0502040204020203" pitchFamily="34" charset="0"/>
                </a:rPr>
                <a:t>ECOG 2</a:t>
              </a:r>
            </a:p>
          </p:txBody>
        </p:sp>
        <p:sp>
          <p:nvSpPr>
            <p:cNvPr id="172" name="Rounded Rectangle 84">
              <a:extLst>
                <a:ext uri="{FF2B5EF4-FFF2-40B4-BE49-F238E27FC236}">
                  <a16:creationId xmlns:a16="http://schemas.microsoft.com/office/drawing/2014/main" id="{C9C954B3-8AC5-4278-BF97-7401E401E08D}"/>
                </a:ext>
              </a:extLst>
            </p:cNvPr>
            <p:cNvSpPr/>
            <p:nvPr/>
          </p:nvSpPr>
          <p:spPr>
            <a:xfrm>
              <a:off x="1089414" y="3335847"/>
              <a:ext cx="1450663" cy="576000"/>
            </a:xfrm>
            <a:prstGeom prst="roundRect">
              <a:avLst/>
            </a:prstGeom>
            <a:solidFill>
              <a:srgbClr val="FFFFFF">
                <a:hueOff val="0"/>
                <a:satOff val="0"/>
                <a:lumOff val="0"/>
              </a:srgbClr>
            </a:solidFill>
            <a:ln w="25400" cap="flat" cmpd="sng" algn="ctr">
              <a:solidFill>
                <a:srgbClr val="333399"/>
              </a:solidFill>
              <a:prstDash val="solid"/>
            </a:ln>
            <a:effectLst/>
          </p:spPr>
          <p:txBody>
            <a:bodyPr spcFirstLastPara="0" vert="horz" wrap="square" lIns="37438" tIns="36000" rIns="37438" bIns="36000" numCol="1" spcCol="1082" anchor="ctr" anchorCtr="0">
              <a:noAutofit/>
            </a:bodyPr>
            <a:lstStyle/>
            <a:p>
              <a:pPr algn="ctr" defTabSz="492408" fontAlgn="base">
                <a:lnSpc>
                  <a:spcPct val="90000"/>
                </a:lnSpc>
                <a:spcBef>
                  <a:spcPct val="0"/>
                </a:spcBef>
                <a:defRPr/>
              </a:pPr>
              <a:r>
                <a:rPr lang="en-US" sz="1125" b="1" kern="0">
                  <a:solidFill>
                    <a:srgbClr val="00B050"/>
                  </a:solidFill>
                  <a:effectLst>
                    <a:outerShdw blurRad="38100" dist="38100" dir="2700000" algn="tl">
                      <a:srgbClr val="000000">
                        <a:alpha val="43137"/>
                      </a:srgbClr>
                    </a:outerShdw>
                  </a:effectLst>
                  <a:latin typeface="Segoe UI" panose="020B0502040204020203" pitchFamily="34" charset="0"/>
                  <a:ea typeface="Verdana" panose="020B0604030504040204" pitchFamily="34" charset="0"/>
                  <a:cs typeface="Segoe UI" panose="020B0502040204020203" pitchFamily="34" charset="0"/>
                </a:rPr>
                <a:t>Fit</a:t>
              </a:r>
            </a:p>
          </p:txBody>
        </p:sp>
        <p:sp>
          <p:nvSpPr>
            <p:cNvPr id="173" name="Rounded Rectangle 85">
              <a:extLst>
                <a:ext uri="{FF2B5EF4-FFF2-40B4-BE49-F238E27FC236}">
                  <a16:creationId xmlns:a16="http://schemas.microsoft.com/office/drawing/2014/main" id="{27C3D201-D697-4034-9E9B-53B66E4FE579}"/>
                </a:ext>
              </a:extLst>
            </p:cNvPr>
            <p:cNvSpPr/>
            <p:nvPr/>
          </p:nvSpPr>
          <p:spPr>
            <a:xfrm>
              <a:off x="1089413" y="3992104"/>
              <a:ext cx="1450663" cy="576000"/>
            </a:xfrm>
            <a:prstGeom prst="roundRect">
              <a:avLst/>
            </a:prstGeom>
            <a:solidFill>
              <a:srgbClr val="FFFFFF">
                <a:hueOff val="0"/>
                <a:satOff val="0"/>
                <a:lumOff val="0"/>
              </a:srgbClr>
            </a:solidFill>
            <a:ln w="25400" cap="flat" cmpd="sng" algn="ctr">
              <a:solidFill>
                <a:srgbClr val="333399"/>
              </a:solidFill>
              <a:prstDash val="solid"/>
            </a:ln>
            <a:effectLst/>
          </p:spPr>
          <p:txBody>
            <a:bodyPr spcFirstLastPara="0" vert="horz" wrap="square" lIns="0" tIns="36000" rIns="0" bIns="36000" numCol="1" spcCol="1082" anchor="ctr" anchorCtr="0">
              <a:noAutofit/>
            </a:bodyPr>
            <a:lstStyle/>
            <a:p>
              <a:pPr algn="ctr" defTabSz="492408" fontAlgn="base">
                <a:lnSpc>
                  <a:spcPct val="90000"/>
                </a:lnSpc>
                <a:spcBef>
                  <a:spcPct val="0"/>
                </a:spcBef>
                <a:defRPr/>
              </a:pPr>
              <a:r>
                <a:rPr lang="en-US" sz="1125" b="1" kern="0">
                  <a:solidFill>
                    <a:srgbClr val="00B050"/>
                  </a:solidFill>
                  <a:effectLst>
                    <a:outerShdw blurRad="38100" dist="38100" dir="2700000" algn="tl">
                      <a:srgbClr val="000000">
                        <a:alpha val="43137"/>
                      </a:srgbClr>
                    </a:outerShdw>
                  </a:effectLst>
                  <a:latin typeface="Segoe UI" panose="020B0502040204020203" pitchFamily="34" charset="0"/>
                  <a:ea typeface="Verdana" panose="020B0604030504040204" pitchFamily="34" charset="0"/>
                  <a:cs typeface="Segoe UI" panose="020B0502040204020203" pitchFamily="34" charset="0"/>
                </a:rPr>
                <a:t>No </a:t>
              </a:r>
              <a:br>
                <a:rPr lang="en-US" sz="1125" b="1" kern="0">
                  <a:solidFill>
                    <a:srgbClr val="00B050"/>
                  </a:solidFill>
                  <a:effectLst>
                    <a:outerShdw blurRad="38100" dist="38100" dir="2700000" algn="tl">
                      <a:srgbClr val="000000">
                        <a:alpha val="43137"/>
                      </a:srgbClr>
                    </a:outerShdw>
                  </a:effectLst>
                  <a:latin typeface="Segoe UI" panose="020B0502040204020203" pitchFamily="34" charset="0"/>
                  <a:ea typeface="Verdana" panose="020B0604030504040204" pitchFamily="34" charset="0"/>
                  <a:cs typeface="Segoe UI" panose="020B0502040204020203" pitchFamily="34" charset="0"/>
                </a:rPr>
              </a:br>
              <a:r>
                <a:rPr lang="en-US" sz="1125" b="1" kern="0">
                  <a:solidFill>
                    <a:srgbClr val="00B050"/>
                  </a:solidFill>
                  <a:effectLst>
                    <a:outerShdw blurRad="38100" dist="38100" dir="2700000" algn="tl">
                      <a:srgbClr val="000000">
                        <a:alpha val="43137"/>
                      </a:srgbClr>
                    </a:outerShdw>
                  </a:effectLst>
                  <a:latin typeface="Segoe UI" panose="020B0502040204020203" pitchFamily="34" charset="0"/>
                  <a:ea typeface="Verdana" panose="020B0604030504040204" pitchFamily="34" charset="0"/>
                  <a:cs typeface="Segoe UI" panose="020B0502040204020203" pitchFamily="34" charset="0"/>
                </a:rPr>
                <a:t>comorbidities</a:t>
              </a:r>
            </a:p>
          </p:txBody>
        </p:sp>
        <p:sp>
          <p:nvSpPr>
            <p:cNvPr id="174" name="Rounded Rectangle 86">
              <a:extLst>
                <a:ext uri="{FF2B5EF4-FFF2-40B4-BE49-F238E27FC236}">
                  <a16:creationId xmlns:a16="http://schemas.microsoft.com/office/drawing/2014/main" id="{499C9AF6-7D07-4B67-BD7D-2A72E5420F77}"/>
                </a:ext>
              </a:extLst>
            </p:cNvPr>
            <p:cNvSpPr/>
            <p:nvPr/>
          </p:nvSpPr>
          <p:spPr>
            <a:xfrm>
              <a:off x="1089417" y="2004412"/>
              <a:ext cx="1450663" cy="576000"/>
            </a:xfrm>
            <a:prstGeom prst="roundRect">
              <a:avLst/>
            </a:prstGeom>
            <a:solidFill>
              <a:srgbClr val="FFFFFF">
                <a:hueOff val="0"/>
                <a:satOff val="0"/>
                <a:lumOff val="0"/>
              </a:srgbClr>
            </a:solidFill>
            <a:ln w="25400" cap="flat" cmpd="sng" algn="ctr">
              <a:solidFill>
                <a:srgbClr val="333399"/>
              </a:solidFill>
              <a:prstDash val="solid"/>
            </a:ln>
            <a:effectLst/>
          </p:spPr>
          <p:txBody>
            <a:bodyPr spcFirstLastPara="0" vert="horz" wrap="square" lIns="37438" tIns="36000" rIns="37438" bIns="36000" numCol="1" spcCol="1082" anchor="ctr" anchorCtr="0">
              <a:noAutofit/>
            </a:bodyPr>
            <a:lstStyle/>
            <a:p>
              <a:pPr algn="ctr" defTabSz="492408" fontAlgn="base">
                <a:lnSpc>
                  <a:spcPct val="90000"/>
                </a:lnSpc>
                <a:spcBef>
                  <a:spcPct val="0"/>
                </a:spcBef>
                <a:defRPr/>
              </a:pPr>
              <a:r>
                <a:rPr lang="en-US" sz="1125" b="1" kern="0">
                  <a:solidFill>
                    <a:srgbClr val="00B050"/>
                  </a:solidFill>
                  <a:effectLst>
                    <a:outerShdw blurRad="38100" dist="38100" dir="2700000" algn="tl">
                      <a:srgbClr val="000000">
                        <a:alpha val="43137"/>
                      </a:srgbClr>
                    </a:outerShdw>
                  </a:effectLst>
                  <a:latin typeface="Segoe UI" panose="020B0502040204020203" pitchFamily="34" charset="0"/>
                  <a:ea typeface="Verdana" panose="020B0604030504040204" pitchFamily="34" charset="0"/>
                  <a:cs typeface="Segoe UI" panose="020B0502040204020203" pitchFamily="34" charset="0"/>
                </a:rPr>
                <a:t>47 years old</a:t>
              </a:r>
            </a:p>
          </p:txBody>
        </p:sp>
        <p:sp>
          <p:nvSpPr>
            <p:cNvPr id="176" name="Rounded Rectangle 91">
              <a:extLst>
                <a:ext uri="{FF2B5EF4-FFF2-40B4-BE49-F238E27FC236}">
                  <a16:creationId xmlns:a16="http://schemas.microsoft.com/office/drawing/2014/main" id="{77F77744-5D77-4C08-B671-0A5ED3E5E318}"/>
                </a:ext>
              </a:extLst>
            </p:cNvPr>
            <p:cNvSpPr/>
            <p:nvPr/>
          </p:nvSpPr>
          <p:spPr>
            <a:xfrm>
              <a:off x="10205899" y="2004412"/>
              <a:ext cx="1498781" cy="576000"/>
            </a:xfrm>
            <a:prstGeom prst="roundRect">
              <a:avLst/>
            </a:prstGeom>
            <a:solidFill>
              <a:srgbClr val="FFFFFF">
                <a:hueOff val="0"/>
                <a:satOff val="0"/>
                <a:lumOff val="0"/>
              </a:srgbClr>
            </a:solidFill>
            <a:ln w="25400" cap="flat" cmpd="sng" algn="ctr">
              <a:solidFill>
                <a:srgbClr val="333399"/>
              </a:solidFill>
              <a:prstDash val="solid"/>
            </a:ln>
            <a:effectLst/>
          </p:spPr>
          <p:txBody>
            <a:bodyPr spcFirstLastPara="0" vert="horz" wrap="square" lIns="37438" tIns="36000" rIns="37438" bIns="36000" numCol="1" spcCol="1082" anchor="ctr" anchorCtr="0">
              <a:noAutofit/>
            </a:bodyPr>
            <a:lstStyle/>
            <a:p>
              <a:pPr algn="ctr" defTabSz="492408" fontAlgn="base">
                <a:lnSpc>
                  <a:spcPct val="90000"/>
                </a:lnSpc>
                <a:spcBef>
                  <a:spcPct val="0"/>
                </a:spcBef>
                <a:defRPr/>
              </a:pPr>
              <a:r>
                <a:rPr lang="en-US" sz="1125" kern="0">
                  <a:solidFill>
                    <a:srgbClr val="002060"/>
                  </a:solidFill>
                  <a:latin typeface="Segoe UI" panose="020B0502040204020203" pitchFamily="34" charset="0"/>
                  <a:ea typeface="Verdana" panose="020B0604030504040204" pitchFamily="34" charset="0"/>
                  <a:cs typeface="Segoe UI" panose="020B0502040204020203" pitchFamily="34" charset="0"/>
                </a:rPr>
                <a:t>Active</a:t>
              </a:r>
            </a:p>
          </p:txBody>
        </p:sp>
        <p:cxnSp>
          <p:nvCxnSpPr>
            <p:cNvPr id="178" name="Elbow Connector 69">
              <a:extLst>
                <a:ext uri="{FF2B5EF4-FFF2-40B4-BE49-F238E27FC236}">
                  <a16:creationId xmlns:a16="http://schemas.microsoft.com/office/drawing/2014/main" id="{3611EE23-6823-4BB4-BDE7-B4DEE487C27E}"/>
                </a:ext>
              </a:extLst>
            </p:cNvPr>
            <p:cNvCxnSpPr>
              <a:cxnSpLocks/>
            </p:cNvCxnSpPr>
            <p:nvPr/>
          </p:nvCxnSpPr>
          <p:spPr>
            <a:xfrm rot="16200000" flipH="1">
              <a:off x="2456085" y="3440784"/>
              <a:ext cx="1422606" cy="256032"/>
            </a:xfrm>
            <a:prstGeom prst="bentConnector2">
              <a:avLst/>
            </a:prstGeom>
            <a:noFill/>
            <a:ln w="9525" cap="flat" cmpd="sng" algn="ctr">
              <a:solidFill>
                <a:srgbClr val="333399"/>
              </a:solidFill>
              <a:prstDash val="solid"/>
            </a:ln>
            <a:effectLst/>
          </p:spPr>
        </p:cxnSp>
        <p:cxnSp>
          <p:nvCxnSpPr>
            <p:cNvPr id="179" name="Elbow Connector 69">
              <a:extLst>
                <a:ext uri="{FF2B5EF4-FFF2-40B4-BE49-F238E27FC236}">
                  <a16:creationId xmlns:a16="http://schemas.microsoft.com/office/drawing/2014/main" id="{61DA70E4-96AA-4198-A596-1E1147AC031C}"/>
                </a:ext>
              </a:extLst>
            </p:cNvPr>
            <p:cNvCxnSpPr>
              <a:cxnSpLocks/>
            </p:cNvCxnSpPr>
            <p:nvPr/>
          </p:nvCxnSpPr>
          <p:spPr>
            <a:xfrm rot="16200000" flipH="1">
              <a:off x="2862828" y="3187365"/>
              <a:ext cx="616942" cy="256032"/>
            </a:xfrm>
            <a:prstGeom prst="bentConnector2">
              <a:avLst/>
            </a:prstGeom>
            <a:noFill/>
            <a:ln w="9525" cap="flat" cmpd="sng" algn="ctr">
              <a:solidFill>
                <a:srgbClr val="333399"/>
              </a:solidFill>
              <a:prstDash val="solid"/>
            </a:ln>
            <a:effectLst/>
          </p:spPr>
        </p:cxnSp>
        <p:sp>
          <p:nvSpPr>
            <p:cNvPr id="133" name="Freeform 10">
              <a:extLst>
                <a:ext uri="{FF2B5EF4-FFF2-40B4-BE49-F238E27FC236}">
                  <a16:creationId xmlns:a16="http://schemas.microsoft.com/office/drawing/2014/main" id="{3A47DDC1-A286-4D62-B0C2-B2158DD080D7}"/>
                </a:ext>
              </a:extLst>
            </p:cNvPr>
            <p:cNvSpPr/>
            <p:nvPr/>
          </p:nvSpPr>
          <p:spPr>
            <a:xfrm>
              <a:off x="7617990" y="1312915"/>
              <a:ext cx="1813328" cy="581925"/>
            </a:xfrm>
            <a:custGeom>
              <a:avLst/>
              <a:gdLst>
                <a:gd name="connsiteX0" fmla="*/ 0 w 1610933"/>
                <a:gd name="connsiteY0" fmla="*/ 80547 h 805466"/>
                <a:gd name="connsiteX1" fmla="*/ 80547 w 1610933"/>
                <a:gd name="connsiteY1" fmla="*/ 0 h 805466"/>
                <a:gd name="connsiteX2" fmla="*/ 1530386 w 1610933"/>
                <a:gd name="connsiteY2" fmla="*/ 0 h 805466"/>
                <a:gd name="connsiteX3" fmla="*/ 1610933 w 1610933"/>
                <a:gd name="connsiteY3" fmla="*/ 80547 h 805466"/>
                <a:gd name="connsiteX4" fmla="*/ 1610933 w 1610933"/>
                <a:gd name="connsiteY4" fmla="*/ 724919 h 805466"/>
                <a:gd name="connsiteX5" fmla="*/ 1530386 w 1610933"/>
                <a:gd name="connsiteY5" fmla="*/ 805466 h 805466"/>
                <a:gd name="connsiteX6" fmla="*/ 80547 w 1610933"/>
                <a:gd name="connsiteY6" fmla="*/ 805466 h 805466"/>
                <a:gd name="connsiteX7" fmla="*/ 0 w 1610933"/>
                <a:gd name="connsiteY7" fmla="*/ 724919 h 805466"/>
                <a:gd name="connsiteX8" fmla="*/ 0 w 1610933"/>
                <a:gd name="connsiteY8" fmla="*/ 80547 h 805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0933" h="805466">
                  <a:moveTo>
                    <a:pt x="0" y="80547"/>
                  </a:moveTo>
                  <a:cubicBezTo>
                    <a:pt x="0" y="36062"/>
                    <a:pt x="36062" y="0"/>
                    <a:pt x="80547" y="0"/>
                  </a:cubicBezTo>
                  <a:lnTo>
                    <a:pt x="1530386" y="0"/>
                  </a:lnTo>
                  <a:cubicBezTo>
                    <a:pt x="1574871" y="0"/>
                    <a:pt x="1610933" y="36062"/>
                    <a:pt x="1610933" y="80547"/>
                  </a:cubicBezTo>
                  <a:lnTo>
                    <a:pt x="1610933" y="724919"/>
                  </a:lnTo>
                  <a:cubicBezTo>
                    <a:pt x="1610933" y="769404"/>
                    <a:pt x="1574871" y="805466"/>
                    <a:pt x="1530386" y="805466"/>
                  </a:cubicBezTo>
                  <a:lnTo>
                    <a:pt x="80547" y="805466"/>
                  </a:lnTo>
                  <a:cubicBezTo>
                    <a:pt x="36062" y="805466"/>
                    <a:pt x="0" y="769404"/>
                    <a:pt x="0" y="724919"/>
                  </a:cubicBezTo>
                  <a:lnTo>
                    <a:pt x="0" y="80547"/>
                  </a:lnTo>
                  <a:close/>
                </a:path>
              </a:pathLst>
            </a:custGeom>
            <a:gradFill>
              <a:gsLst>
                <a:gs pos="0">
                  <a:srgbClr val="333399"/>
                </a:gs>
                <a:gs pos="100000">
                  <a:srgbClr val="BBE0E3"/>
                </a:gs>
              </a:gsLst>
              <a:lin ang="2700000" scaled="0"/>
            </a:gradFill>
            <a:ln w="25400" cap="flat" cmpd="sng" algn="ctr">
              <a:noFill/>
              <a:prstDash val="solid"/>
            </a:ln>
            <a:effectLst/>
          </p:spPr>
          <p:txBody>
            <a:bodyPr spcFirstLastPara="0" vert="horz" wrap="square" lIns="40075" tIns="32162" rIns="40075" bIns="32162" numCol="1" spcCol="1082" anchor="ctr" anchorCtr="0">
              <a:noAutofit/>
            </a:bodyPr>
            <a:lstStyle/>
            <a:p>
              <a:pPr algn="ctr" defTabSz="553958" fontAlgn="base">
                <a:lnSpc>
                  <a:spcPct val="90000"/>
                </a:lnSpc>
                <a:spcBef>
                  <a:spcPct val="0"/>
                </a:spcBef>
                <a:spcAft>
                  <a:spcPct val="35000"/>
                </a:spcAft>
                <a:defRPr/>
              </a:pPr>
              <a:r>
                <a:rPr lang="en-US" sz="1125" b="1" kern="0">
                  <a:solidFill>
                    <a:srgbClr val="FFFFFF"/>
                  </a:solidFill>
                  <a:effectLst>
                    <a:outerShdw blurRad="38100" dist="38100" dir="2700000" algn="tl">
                      <a:srgbClr val="000000">
                        <a:alpha val="43137"/>
                      </a:srgbClr>
                    </a:outerShdw>
                  </a:effectLst>
                  <a:latin typeface="Segoe UI" panose="020B0502040204020203" pitchFamily="34" charset="0"/>
                  <a:ea typeface="Verdana" panose="020B0604030504040204" pitchFamily="34" charset="0"/>
                  <a:cs typeface="Segoe UI" panose="020B0502040204020203" pitchFamily="34" charset="0"/>
                </a:rPr>
                <a:t>Treatment history</a:t>
              </a:r>
            </a:p>
          </p:txBody>
        </p:sp>
        <p:sp>
          <p:nvSpPr>
            <p:cNvPr id="136" name="Freeform 7">
              <a:extLst>
                <a:ext uri="{FF2B5EF4-FFF2-40B4-BE49-F238E27FC236}">
                  <a16:creationId xmlns:a16="http://schemas.microsoft.com/office/drawing/2014/main" id="{434A9AB8-3D40-4C8C-A414-0B210EB7646F}"/>
                </a:ext>
              </a:extLst>
            </p:cNvPr>
            <p:cNvSpPr/>
            <p:nvPr/>
          </p:nvSpPr>
          <p:spPr>
            <a:xfrm>
              <a:off x="746568" y="1312915"/>
              <a:ext cx="1813328" cy="581925"/>
            </a:xfrm>
            <a:custGeom>
              <a:avLst/>
              <a:gdLst>
                <a:gd name="connsiteX0" fmla="*/ 0 w 1610933"/>
                <a:gd name="connsiteY0" fmla="*/ 80547 h 805466"/>
                <a:gd name="connsiteX1" fmla="*/ 80547 w 1610933"/>
                <a:gd name="connsiteY1" fmla="*/ 0 h 805466"/>
                <a:gd name="connsiteX2" fmla="*/ 1530386 w 1610933"/>
                <a:gd name="connsiteY2" fmla="*/ 0 h 805466"/>
                <a:gd name="connsiteX3" fmla="*/ 1610933 w 1610933"/>
                <a:gd name="connsiteY3" fmla="*/ 80547 h 805466"/>
                <a:gd name="connsiteX4" fmla="*/ 1610933 w 1610933"/>
                <a:gd name="connsiteY4" fmla="*/ 724919 h 805466"/>
                <a:gd name="connsiteX5" fmla="*/ 1530386 w 1610933"/>
                <a:gd name="connsiteY5" fmla="*/ 805466 h 805466"/>
                <a:gd name="connsiteX6" fmla="*/ 80547 w 1610933"/>
                <a:gd name="connsiteY6" fmla="*/ 805466 h 805466"/>
                <a:gd name="connsiteX7" fmla="*/ 0 w 1610933"/>
                <a:gd name="connsiteY7" fmla="*/ 724919 h 805466"/>
                <a:gd name="connsiteX8" fmla="*/ 0 w 1610933"/>
                <a:gd name="connsiteY8" fmla="*/ 80547 h 805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0933" h="805466">
                  <a:moveTo>
                    <a:pt x="0" y="80547"/>
                  </a:moveTo>
                  <a:cubicBezTo>
                    <a:pt x="0" y="36062"/>
                    <a:pt x="36062" y="0"/>
                    <a:pt x="80547" y="0"/>
                  </a:cubicBezTo>
                  <a:lnTo>
                    <a:pt x="1530386" y="0"/>
                  </a:lnTo>
                  <a:cubicBezTo>
                    <a:pt x="1574871" y="0"/>
                    <a:pt x="1610933" y="36062"/>
                    <a:pt x="1610933" y="80547"/>
                  </a:cubicBezTo>
                  <a:lnTo>
                    <a:pt x="1610933" y="724919"/>
                  </a:lnTo>
                  <a:cubicBezTo>
                    <a:pt x="1610933" y="769404"/>
                    <a:pt x="1574871" y="805466"/>
                    <a:pt x="1530386" y="805466"/>
                  </a:cubicBezTo>
                  <a:lnTo>
                    <a:pt x="80547" y="805466"/>
                  </a:lnTo>
                  <a:cubicBezTo>
                    <a:pt x="36062" y="805466"/>
                    <a:pt x="0" y="769404"/>
                    <a:pt x="0" y="724919"/>
                  </a:cubicBezTo>
                  <a:lnTo>
                    <a:pt x="0" y="80547"/>
                  </a:lnTo>
                  <a:close/>
                </a:path>
              </a:pathLst>
            </a:custGeom>
            <a:gradFill>
              <a:gsLst>
                <a:gs pos="0">
                  <a:srgbClr val="333399"/>
                </a:gs>
                <a:gs pos="100000">
                  <a:srgbClr val="BBE0E3"/>
                </a:gs>
              </a:gsLst>
              <a:lin ang="2700000" scaled="0"/>
            </a:gradFill>
            <a:ln w="25400" cap="flat" cmpd="sng" algn="ctr">
              <a:noFill/>
              <a:prstDash val="solid"/>
            </a:ln>
            <a:effectLst/>
          </p:spPr>
          <p:txBody>
            <a:bodyPr spcFirstLastPara="0" vert="horz" wrap="square" lIns="40075" tIns="32162" rIns="40075" bIns="32162" numCol="1" spcCol="1082" anchor="ctr" anchorCtr="0">
              <a:noAutofit/>
            </a:bodyPr>
            <a:lstStyle/>
            <a:p>
              <a:pPr algn="ctr" defTabSz="553958" fontAlgn="base">
                <a:lnSpc>
                  <a:spcPct val="90000"/>
                </a:lnSpc>
                <a:spcBef>
                  <a:spcPct val="0"/>
                </a:spcBef>
                <a:spcAft>
                  <a:spcPct val="35000"/>
                </a:spcAft>
                <a:defRPr/>
              </a:pPr>
              <a:r>
                <a:rPr lang="en-US" sz="1125" b="1" kern="0">
                  <a:solidFill>
                    <a:srgbClr val="FFFFFF"/>
                  </a:solidFill>
                  <a:effectLst>
                    <a:outerShdw blurRad="38100" dist="38100" dir="2700000" algn="tl">
                      <a:srgbClr val="000000">
                        <a:alpha val="43137"/>
                      </a:srgbClr>
                    </a:outerShdw>
                  </a:effectLst>
                  <a:latin typeface="Segoe UI" panose="020B0502040204020203" pitchFamily="34" charset="0"/>
                  <a:ea typeface="Verdana" panose="020B0604030504040204" pitchFamily="34" charset="0"/>
                  <a:cs typeface="Segoe UI" panose="020B0502040204020203" pitchFamily="34" charset="0"/>
                </a:rPr>
                <a:t>Patient</a:t>
              </a:r>
            </a:p>
          </p:txBody>
        </p:sp>
        <p:sp>
          <p:nvSpPr>
            <p:cNvPr id="144" name="Freeform 8">
              <a:extLst>
                <a:ext uri="{FF2B5EF4-FFF2-40B4-BE49-F238E27FC236}">
                  <a16:creationId xmlns:a16="http://schemas.microsoft.com/office/drawing/2014/main" id="{CBBDF426-F8F1-45FA-AF28-219A974234CC}"/>
                </a:ext>
              </a:extLst>
            </p:cNvPr>
            <p:cNvSpPr/>
            <p:nvPr/>
          </p:nvSpPr>
          <p:spPr>
            <a:xfrm>
              <a:off x="2912256" y="1312915"/>
              <a:ext cx="1813328" cy="581925"/>
            </a:xfrm>
            <a:custGeom>
              <a:avLst/>
              <a:gdLst>
                <a:gd name="connsiteX0" fmla="*/ 0 w 1610933"/>
                <a:gd name="connsiteY0" fmla="*/ 80547 h 805466"/>
                <a:gd name="connsiteX1" fmla="*/ 80547 w 1610933"/>
                <a:gd name="connsiteY1" fmla="*/ 0 h 805466"/>
                <a:gd name="connsiteX2" fmla="*/ 1530386 w 1610933"/>
                <a:gd name="connsiteY2" fmla="*/ 0 h 805466"/>
                <a:gd name="connsiteX3" fmla="*/ 1610933 w 1610933"/>
                <a:gd name="connsiteY3" fmla="*/ 80547 h 805466"/>
                <a:gd name="connsiteX4" fmla="*/ 1610933 w 1610933"/>
                <a:gd name="connsiteY4" fmla="*/ 724919 h 805466"/>
                <a:gd name="connsiteX5" fmla="*/ 1530386 w 1610933"/>
                <a:gd name="connsiteY5" fmla="*/ 805466 h 805466"/>
                <a:gd name="connsiteX6" fmla="*/ 80547 w 1610933"/>
                <a:gd name="connsiteY6" fmla="*/ 805466 h 805466"/>
                <a:gd name="connsiteX7" fmla="*/ 0 w 1610933"/>
                <a:gd name="connsiteY7" fmla="*/ 724919 h 805466"/>
                <a:gd name="connsiteX8" fmla="*/ 0 w 1610933"/>
                <a:gd name="connsiteY8" fmla="*/ 80547 h 805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0933" h="805466">
                  <a:moveTo>
                    <a:pt x="0" y="80547"/>
                  </a:moveTo>
                  <a:cubicBezTo>
                    <a:pt x="0" y="36062"/>
                    <a:pt x="36062" y="0"/>
                    <a:pt x="80547" y="0"/>
                  </a:cubicBezTo>
                  <a:lnTo>
                    <a:pt x="1530386" y="0"/>
                  </a:lnTo>
                  <a:cubicBezTo>
                    <a:pt x="1574871" y="0"/>
                    <a:pt x="1610933" y="36062"/>
                    <a:pt x="1610933" y="80547"/>
                  </a:cubicBezTo>
                  <a:lnTo>
                    <a:pt x="1610933" y="724919"/>
                  </a:lnTo>
                  <a:cubicBezTo>
                    <a:pt x="1610933" y="769404"/>
                    <a:pt x="1574871" y="805466"/>
                    <a:pt x="1530386" y="805466"/>
                  </a:cubicBezTo>
                  <a:lnTo>
                    <a:pt x="80547" y="805466"/>
                  </a:lnTo>
                  <a:cubicBezTo>
                    <a:pt x="36062" y="805466"/>
                    <a:pt x="0" y="769404"/>
                    <a:pt x="0" y="724919"/>
                  </a:cubicBezTo>
                  <a:lnTo>
                    <a:pt x="0" y="80547"/>
                  </a:lnTo>
                  <a:close/>
                </a:path>
              </a:pathLst>
            </a:custGeom>
            <a:gradFill>
              <a:gsLst>
                <a:gs pos="0">
                  <a:srgbClr val="333399"/>
                </a:gs>
                <a:gs pos="100000">
                  <a:srgbClr val="BBE0E3"/>
                </a:gs>
              </a:gsLst>
              <a:lin ang="2700000" scaled="0"/>
            </a:gradFill>
            <a:ln w="25400" cap="flat" cmpd="sng" algn="ctr">
              <a:noFill/>
              <a:prstDash val="solid"/>
            </a:ln>
            <a:effectLst/>
          </p:spPr>
          <p:txBody>
            <a:bodyPr spcFirstLastPara="0" vert="horz" wrap="square" lIns="40075" tIns="32162" rIns="40075" bIns="32162" numCol="1" spcCol="1082" anchor="ctr" anchorCtr="0">
              <a:noAutofit/>
            </a:bodyPr>
            <a:lstStyle/>
            <a:p>
              <a:pPr algn="ctr" defTabSz="553958" fontAlgn="base">
                <a:lnSpc>
                  <a:spcPct val="90000"/>
                </a:lnSpc>
                <a:spcBef>
                  <a:spcPct val="0"/>
                </a:spcBef>
                <a:spcAft>
                  <a:spcPct val="35000"/>
                </a:spcAft>
                <a:defRPr/>
              </a:pPr>
              <a:r>
                <a:rPr lang="en-US" sz="1125" b="1" kern="0">
                  <a:solidFill>
                    <a:srgbClr val="FFFFFF"/>
                  </a:solidFill>
                  <a:effectLst>
                    <a:outerShdw blurRad="38100" dist="38100" dir="2700000" algn="tl">
                      <a:srgbClr val="000000">
                        <a:alpha val="43137"/>
                      </a:srgbClr>
                    </a:outerShdw>
                  </a:effectLst>
                  <a:latin typeface="Segoe UI" panose="020B0502040204020203" pitchFamily="34" charset="0"/>
                  <a:ea typeface="Verdana" panose="020B0604030504040204" pitchFamily="34" charset="0"/>
                  <a:cs typeface="Segoe UI" panose="020B0502040204020203" pitchFamily="34" charset="0"/>
                </a:rPr>
                <a:t>Disease morbidity</a:t>
              </a:r>
              <a:endParaRPr lang="en-US" sz="1125" b="1" kern="0" baseline="30000">
                <a:solidFill>
                  <a:srgbClr val="FFFFFF"/>
                </a:solidFill>
                <a:effectLst>
                  <a:outerShdw blurRad="38100" dist="38100" dir="2700000" algn="tl">
                    <a:srgbClr val="000000">
                      <a:alpha val="43137"/>
                    </a:srgbClr>
                  </a:outerShdw>
                </a:effectLst>
                <a:latin typeface="Segoe UI" panose="020B0502040204020203" pitchFamily="34" charset="0"/>
                <a:ea typeface="Verdana" panose="020B0604030504040204" pitchFamily="34" charset="0"/>
                <a:cs typeface="Segoe UI" panose="020B0502040204020203" pitchFamily="34" charset="0"/>
              </a:endParaRPr>
            </a:p>
          </p:txBody>
        </p:sp>
        <p:sp>
          <p:nvSpPr>
            <p:cNvPr id="155" name="Freeform 9">
              <a:extLst>
                <a:ext uri="{FF2B5EF4-FFF2-40B4-BE49-F238E27FC236}">
                  <a16:creationId xmlns:a16="http://schemas.microsoft.com/office/drawing/2014/main" id="{462B1FB5-CB20-4548-AAA2-5DD9CC2714D8}"/>
                </a:ext>
              </a:extLst>
            </p:cNvPr>
            <p:cNvSpPr/>
            <p:nvPr/>
          </p:nvSpPr>
          <p:spPr>
            <a:xfrm>
              <a:off x="5103922" y="1312915"/>
              <a:ext cx="1874724" cy="581925"/>
            </a:xfrm>
            <a:custGeom>
              <a:avLst/>
              <a:gdLst>
                <a:gd name="connsiteX0" fmla="*/ 0 w 1610933"/>
                <a:gd name="connsiteY0" fmla="*/ 80547 h 805466"/>
                <a:gd name="connsiteX1" fmla="*/ 80547 w 1610933"/>
                <a:gd name="connsiteY1" fmla="*/ 0 h 805466"/>
                <a:gd name="connsiteX2" fmla="*/ 1530386 w 1610933"/>
                <a:gd name="connsiteY2" fmla="*/ 0 h 805466"/>
                <a:gd name="connsiteX3" fmla="*/ 1610933 w 1610933"/>
                <a:gd name="connsiteY3" fmla="*/ 80547 h 805466"/>
                <a:gd name="connsiteX4" fmla="*/ 1610933 w 1610933"/>
                <a:gd name="connsiteY4" fmla="*/ 724919 h 805466"/>
                <a:gd name="connsiteX5" fmla="*/ 1530386 w 1610933"/>
                <a:gd name="connsiteY5" fmla="*/ 805466 h 805466"/>
                <a:gd name="connsiteX6" fmla="*/ 80547 w 1610933"/>
                <a:gd name="connsiteY6" fmla="*/ 805466 h 805466"/>
                <a:gd name="connsiteX7" fmla="*/ 0 w 1610933"/>
                <a:gd name="connsiteY7" fmla="*/ 724919 h 805466"/>
                <a:gd name="connsiteX8" fmla="*/ 0 w 1610933"/>
                <a:gd name="connsiteY8" fmla="*/ 80547 h 805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0933" h="805466">
                  <a:moveTo>
                    <a:pt x="0" y="80547"/>
                  </a:moveTo>
                  <a:cubicBezTo>
                    <a:pt x="0" y="36062"/>
                    <a:pt x="36062" y="0"/>
                    <a:pt x="80547" y="0"/>
                  </a:cubicBezTo>
                  <a:lnTo>
                    <a:pt x="1530386" y="0"/>
                  </a:lnTo>
                  <a:cubicBezTo>
                    <a:pt x="1574871" y="0"/>
                    <a:pt x="1610933" y="36062"/>
                    <a:pt x="1610933" y="80547"/>
                  </a:cubicBezTo>
                  <a:lnTo>
                    <a:pt x="1610933" y="724919"/>
                  </a:lnTo>
                  <a:cubicBezTo>
                    <a:pt x="1610933" y="769404"/>
                    <a:pt x="1574871" y="805466"/>
                    <a:pt x="1530386" y="805466"/>
                  </a:cubicBezTo>
                  <a:lnTo>
                    <a:pt x="80547" y="805466"/>
                  </a:lnTo>
                  <a:cubicBezTo>
                    <a:pt x="36062" y="805466"/>
                    <a:pt x="0" y="769404"/>
                    <a:pt x="0" y="724919"/>
                  </a:cubicBezTo>
                  <a:lnTo>
                    <a:pt x="0" y="80547"/>
                  </a:lnTo>
                  <a:close/>
                </a:path>
              </a:pathLst>
            </a:custGeom>
            <a:gradFill>
              <a:gsLst>
                <a:gs pos="0">
                  <a:srgbClr val="333399"/>
                </a:gs>
                <a:gs pos="100000">
                  <a:srgbClr val="BBE0E3"/>
                </a:gs>
              </a:gsLst>
              <a:lin ang="2700000" scaled="0"/>
            </a:gradFill>
            <a:ln w="25400" cap="flat" cmpd="sng" algn="ctr">
              <a:noFill/>
              <a:prstDash val="solid"/>
            </a:ln>
            <a:effectLst/>
          </p:spPr>
          <p:txBody>
            <a:bodyPr spcFirstLastPara="0" vert="horz" wrap="square" lIns="40075" tIns="32162" rIns="40075" bIns="32162" numCol="1" spcCol="1082" anchor="ctr" anchorCtr="0">
              <a:noAutofit/>
            </a:bodyPr>
            <a:lstStyle/>
            <a:p>
              <a:pPr algn="ctr" defTabSz="553958" fontAlgn="base">
                <a:lnSpc>
                  <a:spcPct val="90000"/>
                </a:lnSpc>
                <a:spcBef>
                  <a:spcPct val="0"/>
                </a:spcBef>
                <a:spcAft>
                  <a:spcPct val="35000"/>
                </a:spcAft>
                <a:defRPr/>
              </a:pPr>
              <a:r>
                <a:rPr lang="en-US" sz="1125" b="1" kern="0">
                  <a:solidFill>
                    <a:srgbClr val="FFFFFF"/>
                  </a:solidFill>
                  <a:effectLst>
                    <a:outerShdw blurRad="38100" dist="38100" dir="2700000" algn="tl">
                      <a:srgbClr val="000000">
                        <a:alpha val="43137"/>
                      </a:srgbClr>
                    </a:outerShdw>
                  </a:effectLst>
                  <a:latin typeface="Segoe UI" panose="020B0502040204020203" pitchFamily="34" charset="0"/>
                  <a:ea typeface="Verdana" panose="020B0604030504040204" pitchFamily="34" charset="0"/>
                  <a:cs typeface="Segoe UI" panose="020B0502040204020203" pitchFamily="34" charset="0"/>
                </a:rPr>
                <a:t>Risk</a:t>
              </a:r>
              <a:r>
                <a:rPr lang="en-US" sz="1125" kern="0">
                  <a:solidFill>
                    <a:srgbClr val="FFFFFF"/>
                  </a:solidFill>
                  <a:latin typeface="Segoe UI" panose="020B0502040204020203" pitchFamily="34" charset="0"/>
                  <a:ea typeface="Verdana" panose="020B0604030504040204" pitchFamily="34" charset="0"/>
                  <a:cs typeface="Segoe UI" panose="020B0502040204020203" pitchFamily="34" charset="0"/>
                </a:rPr>
                <a:t> </a:t>
              </a:r>
              <a:r>
                <a:rPr lang="en-US" sz="1125" b="1" kern="0">
                  <a:solidFill>
                    <a:srgbClr val="FFFFFF"/>
                  </a:solidFill>
                  <a:effectLst>
                    <a:outerShdw blurRad="38100" dist="38100" dir="2700000" algn="tl">
                      <a:srgbClr val="000000">
                        <a:alpha val="43137"/>
                      </a:srgbClr>
                    </a:outerShdw>
                  </a:effectLst>
                  <a:latin typeface="Segoe UI" panose="020B0502040204020203" pitchFamily="34" charset="0"/>
                  <a:ea typeface="Verdana" panose="020B0604030504040204" pitchFamily="34" charset="0"/>
                  <a:cs typeface="Segoe UI" panose="020B0502040204020203" pitchFamily="34" charset="0"/>
                </a:rPr>
                <a:t>assessment</a:t>
              </a:r>
              <a:endParaRPr lang="en-US" sz="1125" b="1" kern="0" baseline="30000">
                <a:solidFill>
                  <a:srgbClr val="FFFFFF"/>
                </a:solidFill>
                <a:effectLst>
                  <a:outerShdw blurRad="38100" dist="38100" dir="2700000" algn="tl">
                    <a:srgbClr val="000000">
                      <a:alpha val="43137"/>
                    </a:srgbClr>
                  </a:outerShdw>
                </a:effectLst>
                <a:latin typeface="Segoe UI" panose="020B0502040204020203" pitchFamily="34" charset="0"/>
                <a:ea typeface="Verdana" panose="020B0604030504040204" pitchFamily="34" charset="0"/>
                <a:cs typeface="Segoe UI" panose="020B0502040204020203" pitchFamily="34" charset="0"/>
              </a:endParaRPr>
            </a:p>
          </p:txBody>
        </p:sp>
        <p:sp>
          <p:nvSpPr>
            <p:cNvPr id="161" name="Rectangle 160">
              <a:extLst>
                <a:ext uri="{FF2B5EF4-FFF2-40B4-BE49-F238E27FC236}">
                  <a16:creationId xmlns:a16="http://schemas.microsoft.com/office/drawing/2014/main" id="{F8030769-0B4E-4B36-A50C-3E0C03109BA6}"/>
                </a:ext>
              </a:extLst>
            </p:cNvPr>
            <p:cNvSpPr/>
            <p:nvPr/>
          </p:nvSpPr>
          <p:spPr>
            <a:xfrm>
              <a:off x="7705649" y="1846840"/>
              <a:ext cx="48000" cy="48000"/>
            </a:xfrm>
            <a:prstGeom prst="rect">
              <a:avLst/>
            </a:prstGeom>
            <a:noFill/>
            <a:ln w="25400" cap="flat" cmpd="sng" algn="ctr">
              <a:noFill/>
              <a:prstDash val="solid"/>
            </a:ln>
            <a:effectLst/>
          </p:spPr>
          <p:txBody>
            <a:bodyPr rtlCol="0" anchor="ctr"/>
            <a:lstStyle/>
            <a:p>
              <a:pPr algn="ctr" defTabSz="914378" fontAlgn="base">
                <a:spcBef>
                  <a:spcPct val="0"/>
                </a:spcBef>
                <a:spcAft>
                  <a:spcPct val="0"/>
                </a:spcAft>
                <a:defRPr/>
              </a:pPr>
              <a:endParaRPr lang="en-GB" sz="1125" kern="0">
                <a:solidFill>
                  <a:srgbClr val="FFFFFF"/>
                </a:solidFill>
                <a:latin typeface="Segoe UI" panose="020B0502040204020203" pitchFamily="34" charset="0"/>
                <a:ea typeface="ＭＳ Ｐゴシック"/>
                <a:cs typeface="Segoe UI" panose="020B0502040204020203" pitchFamily="34" charset="0"/>
              </a:endParaRPr>
            </a:p>
          </p:txBody>
        </p:sp>
        <p:sp>
          <p:nvSpPr>
            <p:cNvPr id="163" name="Freeform 11">
              <a:extLst>
                <a:ext uri="{FF2B5EF4-FFF2-40B4-BE49-F238E27FC236}">
                  <a16:creationId xmlns:a16="http://schemas.microsoft.com/office/drawing/2014/main" id="{E6DA4F17-46E7-43CC-9FE7-27783332ABDF}"/>
                </a:ext>
              </a:extLst>
            </p:cNvPr>
            <p:cNvSpPr/>
            <p:nvPr/>
          </p:nvSpPr>
          <p:spPr>
            <a:xfrm>
              <a:off x="9919286" y="1312915"/>
              <a:ext cx="1813327" cy="581925"/>
            </a:xfrm>
            <a:custGeom>
              <a:avLst/>
              <a:gdLst>
                <a:gd name="connsiteX0" fmla="*/ 0 w 1610933"/>
                <a:gd name="connsiteY0" fmla="*/ 80547 h 805466"/>
                <a:gd name="connsiteX1" fmla="*/ 80547 w 1610933"/>
                <a:gd name="connsiteY1" fmla="*/ 0 h 805466"/>
                <a:gd name="connsiteX2" fmla="*/ 1530386 w 1610933"/>
                <a:gd name="connsiteY2" fmla="*/ 0 h 805466"/>
                <a:gd name="connsiteX3" fmla="*/ 1610933 w 1610933"/>
                <a:gd name="connsiteY3" fmla="*/ 80547 h 805466"/>
                <a:gd name="connsiteX4" fmla="*/ 1610933 w 1610933"/>
                <a:gd name="connsiteY4" fmla="*/ 724919 h 805466"/>
                <a:gd name="connsiteX5" fmla="*/ 1530386 w 1610933"/>
                <a:gd name="connsiteY5" fmla="*/ 805466 h 805466"/>
                <a:gd name="connsiteX6" fmla="*/ 80547 w 1610933"/>
                <a:gd name="connsiteY6" fmla="*/ 805466 h 805466"/>
                <a:gd name="connsiteX7" fmla="*/ 0 w 1610933"/>
                <a:gd name="connsiteY7" fmla="*/ 724919 h 805466"/>
                <a:gd name="connsiteX8" fmla="*/ 0 w 1610933"/>
                <a:gd name="connsiteY8" fmla="*/ 80547 h 805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0933" h="805466">
                  <a:moveTo>
                    <a:pt x="0" y="80547"/>
                  </a:moveTo>
                  <a:cubicBezTo>
                    <a:pt x="0" y="36062"/>
                    <a:pt x="36062" y="0"/>
                    <a:pt x="80547" y="0"/>
                  </a:cubicBezTo>
                  <a:lnTo>
                    <a:pt x="1530386" y="0"/>
                  </a:lnTo>
                  <a:cubicBezTo>
                    <a:pt x="1574871" y="0"/>
                    <a:pt x="1610933" y="36062"/>
                    <a:pt x="1610933" y="80547"/>
                  </a:cubicBezTo>
                  <a:lnTo>
                    <a:pt x="1610933" y="724919"/>
                  </a:lnTo>
                  <a:cubicBezTo>
                    <a:pt x="1610933" y="769404"/>
                    <a:pt x="1574871" y="805466"/>
                    <a:pt x="1530386" y="805466"/>
                  </a:cubicBezTo>
                  <a:lnTo>
                    <a:pt x="80547" y="805466"/>
                  </a:lnTo>
                  <a:cubicBezTo>
                    <a:pt x="36062" y="805466"/>
                    <a:pt x="0" y="769404"/>
                    <a:pt x="0" y="724919"/>
                  </a:cubicBezTo>
                  <a:lnTo>
                    <a:pt x="0" y="80547"/>
                  </a:lnTo>
                  <a:close/>
                </a:path>
              </a:pathLst>
            </a:custGeom>
            <a:gradFill>
              <a:gsLst>
                <a:gs pos="0">
                  <a:srgbClr val="333399"/>
                </a:gs>
                <a:gs pos="100000">
                  <a:srgbClr val="BBE0E3"/>
                </a:gs>
              </a:gsLst>
              <a:lin ang="2700000" scaled="0"/>
            </a:gradFill>
            <a:ln w="25400" cap="flat" cmpd="sng" algn="ctr">
              <a:noFill/>
              <a:prstDash val="solid"/>
            </a:ln>
            <a:effectLst/>
          </p:spPr>
          <p:txBody>
            <a:bodyPr spcFirstLastPara="0" vert="horz" wrap="square" lIns="40075" tIns="32162" rIns="40075" bIns="32162" numCol="1" spcCol="1082" anchor="ctr" anchorCtr="0">
              <a:noAutofit/>
            </a:bodyPr>
            <a:lstStyle/>
            <a:p>
              <a:pPr algn="ctr" defTabSz="553958" fontAlgn="base">
                <a:lnSpc>
                  <a:spcPct val="90000"/>
                </a:lnSpc>
                <a:spcBef>
                  <a:spcPct val="0"/>
                </a:spcBef>
                <a:spcAft>
                  <a:spcPct val="35000"/>
                </a:spcAft>
                <a:defRPr/>
              </a:pPr>
              <a:r>
                <a:rPr lang="en-US" sz="1125" b="1" kern="0">
                  <a:solidFill>
                    <a:srgbClr val="FFFFFF"/>
                  </a:solidFill>
                  <a:effectLst>
                    <a:outerShdw blurRad="38100" dist="38100" dir="2700000" algn="tl">
                      <a:srgbClr val="000000">
                        <a:alpha val="43137"/>
                      </a:srgbClr>
                    </a:outerShdw>
                  </a:effectLst>
                  <a:latin typeface="Segoe UI" panose="020B0502040204020203" pitchFamily="34" charset="0"/>
                  <a:ea typeface="Verdana" panose="020B0604030504040204" pitchFamily="34" charset="0"/>
                  <a:cs typeface="Segoe UI" panose="020B0502040204020203" pitchFamily="34" charset="0"/>
                </a:rPr>
                <a:t>Lifestyle</a:t>
              </a:r>
            </a:p>
          </p:txBody>
        </p:sp>
        <p:cxnSp>
          <p:nvCxnSpPr>
            <p:cNvPr id="145" name="Straight Arrow Connector 144">
              <a:extLst>
                <a:ext uri="{FF2B5EF4-FFF2-40B4-BE49-F238E27FC236}">
                  <a16:creationId xmlns:a16="http://schemas.microsoft.com/office/drawing/2014/main" id="{61D8A385-8850-4003-9C78-FE6907A56910}"/>
                </a:ext>
              </a:extLst>
            </p:cNvPr>
            <p:cNvCxnSpPr>
              <a:cxnSpLocks/>
            </p:cNvCxnSpPr>
            <p:nvPr/>
          </p:nvCxnSpPr>
          <p:spPr>
            <a:xfrm>
              <a:off x="4000249" y="3335847"/>
              <a:ext cx="5" cy="87091"/>
            </a:xfrm>
            <a:prstGeom prst="straightConnector1">
              <a:avLst/>
            </a:prstGeom>
            <a:noFill/>
            <a:ln w="28575" cap="flat" cmpd="sng" algn="ctr">
              <a:solidFill>
                <a:srgbClr val="333399"/>
              </a:solidFill>
              <a:prstDash val="sysDot"/>
              <a:tailEnd type="none"/>
            </a:ln>
            <a:effectLst/>
          </p:spPr>
        </p:cxnSp>
        <p:sp>
          <p:nvSpPr>
            <p:cNvPr id="146" name="Rounded Rectangle 36">
              <a:extLst>
                <a:ext uri="{FF2B5EF4-FFF2-40B4-BE49-F238E27FC236}">
                  <a16:creationId xmlns:a16="http://schemas.microsoft.com/office/drawing/2014/main" id="{4791D319-86F4-450A-A96A-31D40D41F854}"/>
                </a:ext>
              </a:extLst>
            </p:cNvPr>
            <p:cNvSpPr/>
            <p:nvPr/>
          </p:nvSpPr>
          <p:spPr>
            <a:xfrm>
              <a:off x="3274923" y="2004412"/>
              <a:ext cx="1450661" cy="576000"/>
            </a:xfrm>
            <a:prstGeom prst="roundRect">
              <a:avLst/>
            </a:prstGeom>
            <a:solidFill>
              <a:srgbClr val="FFFFFF">
                <a:hueOff val="0"/>
                <a:satOff val="0"/>
                <a:lumOff val="0"/>
              </a:srgbClr>
            </a:solidFill>
            <a:ln w="25400" cap="flat" cmpd="sng" algn="ctr">
              <a:solidFill>
                <a:srgbClr val="333399"/>
              </a:solidFill>
              <a:prstDash val="solid"/>
            </a:ln>
            <a:effectLst/>
          </p:spPr>
          <p:txBody>
            <a:bodyPr spcFirstLastPara="0" vert="horz" wrap="square" lIns="37438" tIns="36000" rIns="37438" bIns="36000" numCol="1" spcCol="1082" anchor="ctr" anchorCtr="0">
              <a:noAutofit/>
            </a:bodyPr>
            <a:lstStyle/>
            <a:p>
              <a:pPr algn="ctr" defTabSz="492408" fontAlgn="base">
                <a:lnSpc>
                  <a:spcPct val="90000"/>
                </a:lnSpc>
                <a:spcBef>
                  <a:spcPct val="0"/>
                </a:spcBef>
                <a:defRPr/>
              </a:pPr>
              <a:r>
                <a:rPr lang="en-US" sz="1125" b="1" kern="0">
                  <a:solidFill>
                    <a:srgbClr val="C00000"/>
                  </a:solidFill>
                  <a:effectLst>
                    <a:outerShdw blurRad="38100" dist="38100" dir="2700000" algn="tl">
                      <a:srgbClr val="000000">
                        <a:alpha val="43137"/>
                      </a:srgbClr>
                    </a:outerShdw>
                  </a:effectLst>
                  <a:latin typeface="Segoe UI" panose="020B0502040204020203" pitchFamily="34" charset="0"/>
                  <a:ea typeface="Verdana" panose="020B0604030504040204" pitchFamily="34" charset="0"/>
                  <a:cs typeface="Segoe UI" panose="020B0502040204020203" pitchFamily="34" charset="0"/>
                </a:rPr>
                <a:t>Refractory disease</a:t>
              </a:r>
              <a:r>
                <a:rPr lang="en-US" sz="1125" b="1" kern="0" baseline="30000">
                  <a:solidFill>
                    <a:srgbClr val="C00000"/>
                  </a:solidFill>
                  <a:effectLst>
                    <a:outerShdw blurRad="38100" dist="38100" dir="2700000" algn="tl">
                      <a:srgbClr val="000000">
                        <a:alpha val="43137"/>
                      </a:srgbClr>
                    </a:outerShdw>
                  </a:effectLst>
                  <a:latin typeface="Segoe UI" panose="020B0502040204020203" pitchFamily="34" charset="0"/>
                  <a:ea typeface="Verdana" panose="020B0604030504040204" pitchFamily="34" charset="0"/>
                  <a:cs typeface="Segoe UI" panose="020B0502040204020203" pitchFamily="34" charset="0"/>
                </a:rPr>
                <a:t>3</a:t>
              </a:r>
            </a:p>
          </p:txBody>
        </p:sp>
        <p:sp>
          <p:nvSpPr>
            <p:cNvPr id="147" name="Rounded Rectangle 37">
              <a:extLst>
                <a:ext uri="{FF2B5EF4-FFF2-40B4-BE49-F238E27FC236}">
                  <a16:creationId xmlns:a16="http://schemas.microsoft.com/office/drawing/2014/main" id="{B7A50435-7F1C-4A1E-B8C3-C2A2EC126E60}"/>
                </a:ext>
              </a:extLst>
            </p:cNvPr>
            <p:cNvSpPr/>
            <p:nvPr/>
          </p:nvSpPr>
          <p:spPr>
            <a:xfrm>
              <a:off x="3274923" y="2670129"/>
              <a:ext cx="1450661" cy="576000"/>
            </a:xfrm>
            <a:prstGeom prst="roundRect">
              <a:avLst/>
            </a:prstGeom>
            <a:solidFill>
              <a:srgbClr val="FFFFFF">
                <a:hueOff val="0"/>
                <a:satOff val="0"/>
                <a:lumOff val="0"/>
              </a:srgbClr>
            </a:solidFill>
            <a:ln w="25400" cap="flat" cmpd="sng" algn="ctr">
              <a:solidFill>
                <a:srgbClr val="333399"/>
              </a:solidFill>
              <a:prstDash val="solid"/>
            </a:ln>
            <a:effectLst/>
          </p:spPr>
          <p:txBody>
            <a:bodyPr spcFirstLastPara="0" vert="horz" wrap="square" lIns="37438" tIns="36000" rIns="37438" bIns="36000" numCol="1" spcCol="1082" anchor="ctr" anchorCtr="0">
              <a:noAutofit/>
            </a:bodyPr>
            <a:lstStyle/>
            <a:p>
              <a:pPr algn="ctr" defTabSz="492408" fontAlgn="base">
                <a:lnSpc>
                  <a:spcPct val="90000"/>
                </a:lnSpc>
                <a:spcBef>
                  <a:spcPct val="0"/>
                </a:spcBef>
                <a:defRPr/>
              </a:pPr>
              <a:r>
                <a:rPr lang="en-US" sz="1125" b="1" kern="0">
                  <a:solidFill>
                    <a:srgbClr val="C00000"/>
                  </a:solidFill>
                  <a:effectLst>
                    <a:outerShdw blurRad="38100" dist="38100" dir="2700000" algn="tl">
                      <a:srgbClr val="000000">
                        <a:alpha val="43137"/>
                      </a:srgbClr>
                    </a:outerShdw>
                  </a:effectLst>
                  <a:latin typeface="Segoe UI" panose="020B0502040204020203" pitchFamily="34" charset="0"/>
                  <a:ea typeface="Verdana" panose="020B0604030504040204" pitchFamily="34" charset="0"/>
                  <a:cs typeface="Segoe UI" panose="020B0502040204020203" pitchFamily="34" charset="0"/>
                </a:rPr>
                <a:t>Bone marrow infiltration</a:t>
              </a:r>
              <a:endParaRPr lang="en-US" sz="1125" b="1" kern="0" baseline="30000">
                <a:solidFill>
                  <a:srgbClr val="C00000"/>
                </a:solidFill>
                <a:effectLst>
                  <a:outerShdw blurRad="38100" dist="38100" dir="2700000" algn="tl">
                    <a:srgbClr val="000000">
                      <a:alpha val="43137"/>
                    </a:srgbClr>
                  </a:outerShdw>
                </a:effectLst>
                <a:latin typeface="Segoe UI" panose="020B0502040204020203" pitchFamily="34" charset="0"/>
                <a:ea typeface="Verdana" panose="020B0604030504040204" pitchFamily="34" charset="0"/>
                <a:cs typeface="Segoe UI" panose="020B0502040204020203" pitchFamily="34" charset="0"/>
              </a:endParaRPr>
            </a:p>
          </p:txBody>
        </p:sp>
        <p:sp>
          <p:nvSpPr>
            <p:cNvPr id="148" name="Rounded Rectangle 38">
              <a:extLst>
                <a:ext uri="{FF2B5EF4-FFF2-40B4-BE49-F238E27FC236}">
                  <a16:creationId xmlns:a16="http://schemas.microsoft.com/office/drawing/2014/main" id="{0403B2B5-B963-4DDF-8500-7E51C1F4B61F}"/>
                </a:ext>
              </a:extLst>
            </p:cNvPr>
            <p:cNvSpPr/>
            <p:nvPr/>
          </p:nvSpPr>
          <p:spPr>
            <a:xfrm>
              <a:off x="3274923" y="3335847"/>
              <a:ext cx="1450661" cy="576000"/>
            </a:xfrm>
            <a:prstGeom prst="roundRect">
              <a:avLst/>
            </a:prstGeom>
            <a:solidFill>
              <a:srgbClr val="FFFFFF">
                <a:hueOff val="0"/>
                <a:satOff val="0"/>
                <a:lumOff val="0"/>
              </a:srgbClr>
            </a:solidFill>
            <a:ln w="25400" cap="flat" cmpd="sng" algn="ctr">
              <a:solidFill>
                <a:srgbClr val="333399"/>
              </a:solidFill>
              <a:prstDash val="solid"/>
            </a:ln>
            <a:effectLst/>
          </p:spPr>
          <p:txBody>
            <a:bodyPr spcFirstLastPara="0" vert="horz" wrap="square" lIns="37438" tIns="36000" rIns="37438" bIns="36000" numCol="1" spcCol="1082" anchor="ctr" anchorCtr="0">
              <a:noAutofit/>
            </a:bodyPr>
            <a:lstStyle/>
            <a:p>
              <a:pPr algn="ctr" defTabSz="492408" fontAlgn="base">
                <a:lnSpc>
                  <a:spcPct val="90000"/>
                </a:lnSpc>
                <a:spcBef>
                  <a:spcPct val="0"/>
                </a:spcBef>
                <a:defRPr/>
              </a:pPr>
              <a:r>
                <a:rPr lang="en-US" sz="1125" kern="0">
                  <a:solidFill>
                    <a:srgbClr val="000000"/>
                  </a:solidFill>
                  <a:latin typeface="Segoe UI" panose="020B0502040204020203" pitchFamily="34" charset="0"/>
                  <a:ea typeface="Verdana" panose="020B0604030504040204" pitchFamily="34" charset="0"/>
                  <a:cs typeface="Segoe UI" panose="020B0502040204020203" pitchFamily="34" charset="0"/>
                </a:rPr>
                <a:t>Bone disease</a:t>
              </a:r>
            </a:p>
          </p:txBody>
        </p:sp>
        <p:sp>
          <p:nvSpPr>
            <p:cNvPr id="177" name="Rounded Rectangle 38">
              <a:extLst>
                <a:ext uri="{FF2B5EF4-FFF2-40B4-BE49-F238E27FC236}">
                  <a16:creationId xmlns:a16="http://schemas.microsoft.com/office/drawing/2014/main" id="{B2E0AC20-E0FE-4266-AE5F-B7D1ED3BACC6}"/>
                </a:ext>
              </a:extLst>
            </p:cNvPr>
            <p:cNvSpPr/>
            <p:nvPr/>
          </p:nvSpPr>
          <p:spPr>
            <a:xfrm>
              <a:off x="3277277" y="3992104"/>
              <a:ext cx="1450661" cy="576000"/>
            </a:xfrm>
            <a:prstGeom prst="roundRect">
              <a:avLst/>
            </a:prstGeom>
            <a:solidFill>
              <a:srgbClr val="FFFFFF">
                <a:hueOff val="0"/>
                <a:satOff val="0"/>
                <a:lumOff val="0"/>
              </a:srgbClr>
            </a:solidFill>
            <a:ln w="25400" cap="flat" cmpd="sng" algn="ctr">
              <a:solidFill>
                <a:srgbClr val="333399"/>
              </a:solidFill>
              <a:prstDash val="solid"/>
            </a:ln>
            <a:effectLst/>
          </p:spPr>
          <p:txBody>
            <a:bodyPr spcFirstLastPara="0" vert="horz" wrap="square" lIns="37438" tIns="36000" rIns="37438" bIns="36000" numCol="1" spcCol="1082" anchor="ctr" anchorCtr="0">
              <a:noAutofit/>
            </a:bodyPr>
            <a:lstStyle/>
            <a:p>
              <a:pPr algn="ctr" defTabSz="492408" fontAlgn="base">
                <a:lnSpc>
                  <a:spcPct val="90000"/>
                </a:lnSpc>
                <a:spcBef>
                  <a:spcPct val="0"/>
                </a:spcBef>
                <a:defRPr/>
              </a:pPr>
              <a:r>
                <a:rPr lang="en-US" sz="1125" b="1" kern="0" spc="-30">
                  <a:solidFill>
                    <a:srgbClr val="C00000"/>
                  </a:solidFill>
                  <a:effectLst>
                    <a:outerShdw blurRad="38100" dist="38100" dir="2700000" algn="tl">
                      <a:srgbClr val="000000">
                        <a:alpha val="43137"/>
                      </a:srgbClr>
                    </a:outerShdw>
                  </a:effectLst>
                  <a:latin typeface="Segoe UI" panose="020B0502040204020203" pitchFamily="34" charset="0"/>
                  <a:ea typeface="Verdana" panose="020B0604030504040204" pitchFamily="34" charset="0"/>
                  <a:cs typeface="Segoe UI" panose="020B0502040204020203" pitchFamily="34" charset="0"/>
                </a:rPr>
                <a:t>Plasmacytomas</a:t>
              </a:r>
            </a:p>
          </p:txBody>
        </p:sp>
        <p:cxnSp>
          <p:nvCxnSpPr>
            <p:cNvPr id="182" name="Elbow Connector 73">
              <a:extLst>
                <a:ext uri="{FF2B5EF4-FFF2-40B4-BE49-F238E27FC236}">
                  <a16:creationId xmlns:a16="http://schemas.microsoft.com/office/drawing/2014/main" id="{4C163F67-A2D1-4AF6-A32A-B3C30299B9FA}"/>
                </a:ext>
              </a:extLst>
            </p:cNvPr>
            <p:cNvCxnSpPr/>
            <p:nvPr/>
          </p:nvCxnSpPr>
          <p:spPr>
            <a:xfrm rot="16200000" flipH="1">
              <a:off x="7716285" y="1896401"/>
              <a:ext cx="421098" cy="365760"/>
            </a:xfrm>
            <a:prstGeom prst="bentConnector2">
              <a:avLst/>
            </a:prstGeom>
            <a:noFill/>
            <a:ln w="9525" cap="flat" cmpd="sng" algn="ctr">
              <a:solidFill>
                <a:srgbClr val="333399"/>
              </a:solidFill>
              <a:prstDash val="solid"/>
            </a:ln>
            <a:effectLst/>
          </p:spPr>
        </p:cxnSp>
        <p:sp>
          <p:nvSpPr>
            <p:cNvPr id="175" name="Rounded Rectangle 90">
              <a:extLst>
                <a:ext uri="{FF2B5EF4-FFF2-40B4-BE49-F238E27FC236}">
                  <a16:creationId xmlns:a16="http://schemas.microsoft.com/office/drawing/2014/main" id="{20CE95F8-69FD-4451-8C33-696349882AC4}"/>
                </a:ext>
              </a:extLst>
            </p:cNvPr>
            <p:cNvSpPr/>
            <p:nvPr/>
          </p:nvSpPr>
          <p:spPr>
            <a:xfrm>
              <a:off x="7952832" y="2004412"/>
              <a:ext cx="1453896" cy="576072"/>
            </a:xfrm>
            <a:prstGeom prst="roundRect">
              <a:avLst/>
            </a:prstGeom>
            <a:solidFill>
              <a:srgbClr val="FFFFFF">
                <a:hueOff val="0"/>
                <a:satOff val="0"/>
                <a:lumOff val="0"/>
              </a:srgbClr>
            </a:solidFill>
            <a:ln w="25400" cap="flat" cmpd="sng" algn="ctr">
              <a:solidFill>
                <a:srgbClr val="333399"/>
              </a:solidFill>
              <a:prstDash val="solid"/>
            </a:ln>
            <a:effectLst/>
          </p:spPr>
          <p:txBody>
            <a:bodyPr spcFirstLastPara="0" vert="horz" wrap="square" lIns="37438" tIns="36000" rIns="37438" bIns="36000" numCol="1" spcCol="1082" anchor="ctr" anchorCtr="0">
              <a:noAutofit/>
            </a:bodyPr>
            <a:lstStyle/>
            <a:p>
              <a:pPr algn="ctr" defTabSz="492408" fontAlgn="base">
                <a:lnSpc>
                  <a:spcPct val="90000"/>
                </a:lnSpc>
                <a:spcBef>
                  <a:spcPct val="0"/>
                </a:spcBef>
                <a:defRPr/>
              </a:pPr>
              <a:r>
                <a:rPr lang="en-US" sz="1125" kern="0">
                  <a:solidFill>
                    <a:srgbClr val="002060"/>
                  </a:solidFill>
                  <a:latin typeface="Segoe UI" panose="020B0502040204020203" pitchFamily="34" charset="0"/>
                  <a:ea typeface="Verdana" panose="020B0604030504040204" pitchFamily="34" charset="0"/>
                  <a:cs typeface="Segoe UI" panose="020B0502040204020203" pitchFamily="34" charset="0"/>
                </a:rPr>
                <a:t>4 PL in 9 years</a:t>
              </a:r>
            </a:p>
          </p:txBody>
        </p:sp>
      </p:grpSp>
    </p:spTree>
    <p:extLst>
      <p:ext uri="{BB962C8B-B14F-4D97-AF65-F5344CB8AC3E}">
        <p14:creationId xmlns:p14="http://schemas.microsoft.com/office/powerpoint/2010/main" val="5957890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9730" name="Rectangle 5">
            <a:extLst>
              <a:ext uri="{FF2B5EF4-FFF2-40B4-BE49-F238E27FC236}">
                <a16:creationId xmlns:a16="http://schemas.microsoft.com/office/drawing/2014/main" id="{59630424-061D-48D0-BF61-FBF72A4B2B35}"/>
              </a:ext>
            </a:extLst>
          </p:cNvPr>
          <p:cNvSpPr>
            <a:spLocks noGrp="1" noChangeArrowheads="1"/>
          </p:cNvSpPr>
          <p:nvPr>
            <p:ph type="title"/>
          </p:nvPr>
        </p:nvSpPr>
        <p:spPr>
          <a:xfrm>
            <a:off x="0" y="24122"/>
            <a:ext cx="9144000" cy="762000"/>
          </a:xfrm>
        </p:spPr>
        <p:txBody>
          <a:bodyPr rtlCol="0"/>
          <a:lstStyle/>
          <a:p>
            <a:pPr fontAlgn="auto">
              <a:spcAft>
                <a:spcPts val="0"/>
              </a:spcAft>
              <a:defRPr/>
            </a:pPr>
            <a:r>
              <a:rPr lang="en-US" altLang="es-ES_tradnl" sz="2800" noProof="0">
                <a:solidFill>
                  <a:srgbClr val="005A9E"/>
                </a:solidFill>
              </a:rPr>
              <a:t>Extramedullary Disease</a:t>
            </a:r>
            <a:br>
              <a:rPr lang="en-US" altLang="es-ES_tradnl" sz="2667" noProof="0">
                <a:solidFill>
                  <a:srgbClr val="005A9E"/>
                </a:solidFill>
              </a:rPr>
            </a:br>
            <a:r>
              <a:rPr lang="en-US" altLang="es-ES_tradnl" sz="1500" noProof="0">
                <a:solidFill>
                  <a:srgbClr val="005A9E"/>
                </a:solidFill>
              </a:rPr>
              <a:t>Arkansas Experience</a:t>
            </a:r>
            <a:endParaRPr lang="en-US" altLang="es-ES_tradnl" sz="1800" noProof="0">
              <a:solidFill>
                <a:srgbClr val="005A9E"/>
              </a:solidFill>
            </a:endParaRPr>
          </a:p>
        </p:txBody>
      </p:sp>
      <p:sp>
        <p:nvSpPr>
          <p:cNvPr id="9" name="CuadroTexto 1">
            <a:extLst>
              <a:ext uri="{FF2B5EF4-FFF2-40B4-BE49-F238E27FC236}">
                <a16:creationId xmlns:a16="http://schemas.microsoft.com/office/drawing/2014/main" id="{91C39A63-B569-4BA2-B7AB-06206A003C50}"/>
              </a:ext>
            </a:extLst>
          </p:cNvPr>
          <p:cNvSpPr txBox="1">
            <a:spLocks noChangeArrowheads="1"/>
          </p:cNvSpPr>
          <p:nvPr/>
        </p:nvSpPr>
        <p:spPr bwMode="auto">
          <a:xfrm>
            <a:off x="1317721" y="2940073"/>
            <a:ext cx="1619354" cy="338554"/>
          </a:xfrm>
          <a:prstGeom prst="rect">
            <a:avLst/>
          </a:prstGeom>
          <a:solidFill>
            <a:schemeClr val="bg1"/>
          </a:solidFill>
          <a:ln>
            <a:noFill/>
          </a:ln>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s-ES_tradnl" sz="1600" b="0" i="0" u="none" strike="noStrike" kern="1200" cap="none" spc="0" normalizeH="0" baseline="0" noProof="0">
                <a:ln>
                  <a:noFill/>
                </a:ln>
                <a:solidFill>
                  <a:srgbClr val="00B050"/>
                </a:solidFill>
                <a:effectLst/>
                <a:uLnTx/>
                <a:uFillTx/>
                <a:latin typeface="Arial" panose="020B0604020202020204" pitchFamily="34" charset="0"/>
                <a:ea typeface="MS PGothic" panose="020B0600070205080204" pitchFamily="34" charset="-128"/>
                <a:cs typeface="+mn-cs"/>
              </a:rPr>
              <a:t>Overall Survival</a:t>
            </a:r>
          </a:p>
        </p:txBody>
      </p:sp>
      <p:pic>
        <p:nvPicPr>
          <p:cNvPr id="48132" name="Picture 2">
            <a:extLst>
              <a:ext uri="{FF2B5EF4-FFF2-40B4-BE49-F238E27FC236}">
                <a16:creationId xmlns:a16="http://schemas.microsoft.com/office/drawing/2014/main" id="{A6C2D3B2-0467-40C7-8C35-EAF36A58D78B}"/>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227786" y="2940073"/>
            <a:ext cx="3519601" cy="1939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1">
            <a:extLst>
              <a:ext uri="{FF2B5EF4-FFF2-40B4-BE49-F238E27FC236}">
                <a16:creationId xmlns:a16="http://schemas.microsoft.com/office/drawing/2014/main" id="{EB36BB70-C94B-4598-9016-7E2D1AA89B64}"/>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38489" y="845669"/>
            <a:ext cx="3763756" cy="1931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4" name="Text Box 10">
            <a:extLst>
              <a:ext uri="{FF2B5EF4-FFF2-40B4-BE49-F238E27FC236}">
                <a16:creationId xmlns:a16="http://schemas.microsoft.com/office/drawing/2014/main" id="{7F855984-0805-4E69-8CAD-925342DB3861}"/>
              </a:ext>
            </a:extLst>
          </p:cNvPr>
          <p:cNvSpPr txBox="1">
            <a:spLocks noChangeArrowheads="1"/>
          </p:cNvSpPr>
          <p:nvPr/>
        </p:nvSpPr>
        <p:spPr bwMode="auto">
          <a:xfrm>
            <a:off x="1" y="4913807"/>
            <a:ext cx="914400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S" altLang="es-ES_tradnl" sz="900" b="0" i="0" u="none" strike="noStrike" kern="1200" cap="none" spc="0" normalizeH="0" baseline="0" noProof="0">
                <a:ln>
                  <a:noFill/>
                </a:ln>
                <a:solidFill>
                  <a:prstClr val="black"/>
                </a:solidFill>
                <a:effectLst/>
                <a:uLnTx/>
                <a:uFillTx/>
                <a:latin typeface="Calibri"/>
                <a:ea typeface="+mn-ea"/>
                <a:cs typeface="Arial" panose="020B0604020202020204" pitchFamily="34" charset="0"/>
              </a:rPr>
              <a:t>Usmani SZ, et al. </a:t>
            </a:r>
            <a:r>
              <a:rPr kumimoji="0" lang="es-ES" altLang="es-ES_tradnl" sz="900" b="0" i="1" u="none" strike="noStrike" kern="1200" cap="none" spc="0" normalizeH="0" baseline="0" noProof="0">
                <a:ln>
                  <a:noFill/>
                </a:ln>
                <a:solidFill>
                  <a:prstClr val="black"/>
                </a:solidFill>
                <a:effectLst/>
                <a:uLnTx/>
                <a:uFillTx/>
                <a:latin typeface="Calibri"/>
                <a:ea typeface="+mn-ea"/>
                <a:cs typeface="Arial" panose="020B0604020202020204" pitchFamily="34" charset="0"/>
              </a:rPr>
              <a:t>Haematologica</a:t>
            </a:r>
            <a:r>
              <a:rPr kumimoji="0" lang="es-ES" altLang="es-ES_tradnl" sz="900" b="0" i="0" u="none" strike="noStrike" kern="1200" cap="none" spc="0" normalizeH="0" baseline="0" noProof="0">
                <a:ln>
                  <a:noFill/>
                </a:ln>
                <a:solidFill>
                  <a:prstClr val="black"/>
                </a:solidFill>
                <a:effectLst/>
                <a:uLnTx/>
                <a:uFillTx/>
                <a:latin typeface="Calibri"/>
                <a:ea typeface="+mn-ea"/>
                <a:cs typeface="Arial" panose="020B0604020202020204" pitchFamily="34" charset="0"/>
              </a:rPr>
              <a:t>. 2012;97(11):1761-1767.</a:t>
            </a:r>
          </a:p>
        </p:txBody>
      </p:sp>
      <p:sp>
        <p:nvSpPr>
          <p:cNvPr id="48135" name="CuadroTexto 1">
            <a:extLst>
              <a:ext uri="{FF2B5EF4-FFF2-40B4-BE49-F238E27FC236}">
                <a16:creationId xmlns:a16="http://schemas.microsoft.com/office/drawing/2014/main" id="{EF6C184D-C7FE-4599-99EF-7F549A86167E}"/>
              </a:ext>
            </a:extLst>
          </p:cNvPr>
          <p:cNvSpPr txBox="1">
            <a:spLocks noChangeArrowheads="1"/>
          </p:cNvSpPr>
          <p:nvPr/>
        </p:nvSpPr>
        <p:spPr bwMode="auto">
          <a:xfrm>
            <a:off x="1134979" y="886337"/>
            <a:ext cx="1984839"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s-ES_tradnl" sz="1600" b="0"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Event-Free Survival</a:t>
            </a:r>
          </a:p>
        </p:txBody>
      </p:sp>
    </p:spTree>
    <p:extLst>
      <p:ext uri="{BB962C8B-B14F-4D97-AF65-F5344CB8AC3E}">
        <p14:creationId xmlns:p14="http://schemas.microsoft.com/office/powerpoint/2010/main" val="955519025"/>
      </p:ext>
    </p:extLst>
  </p:cSld>
  <p:clrMapOvr>
    <a:masterClrMapping/>
  </p:clrMapOvr>
  <p:transition spd="slow"/>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682C45B5-B7B3-4A94-98CE-29D1D140169C}"/>
              </a:ext>
            </a:extLst>
          </p:cNvPr>
          <p:cNvSpPr/>
          <p:nvPr/>
        </p:nvSpPr>
        <p:spPr>
          <a:xfrm>
            <a:off x="0" y="1"/>
            <a:ext cx="9144000" cy="762590"/>
          </a:xfrm>
          <a:prstGeom prst="rect">
            <a:avLst/>
          </a:prstGeom>
          <a:solidFill>
            <a:srgbClr val="00206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panose="020F0502020204030204"/>
            </a:endParaRPr>
          </a:p>
        </p:txBody>
      </p:sp>
      <p:sp>
        <p:nvSpPr>
          <p:cNvPr id="5" name="CuadroTexto 4">
            <a:extLst>
              <a:ext uri="{FF2B5EF4-FFF2-40B4-BE49-F238E27FC236}">
                <a16:creationId xmlns:a16="http://schemas.microsoft.com/office/drawing/2014/main" id="{BD324D2D-436F-4124-9862-FF51D42D5CB1}"/>
              </a:ext>
            </a:extLst>
          </p:cNvPr>
          <p:cNvSpPr txBox="1"/>
          <p:nvPr/>
        </p:nvSpPr>
        <p:spPr>
          <a:xfrm>
            <a:off x="674703" y="115838"/>
            <a:ext cx="8469297" cy="553998"/>
          </a:xfrm>
          <a:prstGeom prst="rect">
            <a:avLst/>
          </a:prstGeom>
          <a:noFill/>
        </p:spPr>
        <p:txBody>
          <a:bodyPr wrap="square" rtlCol="0">
            <a:spAutoFit/>
          </a:bodyPr>
          <a:lstStyle/>
          <a:p>
            <a:pPr algn="ctr" defTabSz="685800"/>
            <a:r>
              <a:rPr lang="en-US" sz="3000" b="1">
                <a:ln w="6350">
                  <a:solidFill>
                    <a:prstClr val="black"/>
                  </a:solidFill>
                  <a:prstDash val="solid"/>
                </a:ln>
                <a:solidFill>
                  <a:prstClr val="white"/>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CAR T vs Bispecific Antibodies</a:t>
            </a:r>
          </a:p>
        </p:txBody>
      </p:sp>
      <p:pic>
        <p:nvPicPr>
          <p:cNvPr id="7" name="Imagen 6">
            <a:extLst>
              <a:ext uri="{FF2B5EF4-FFF2-40B4-BE49-F238E27FC236}">
                <a16:creationId xmlns:a16="http://schemas.microsoft.com/office/drawing/2014/main" id="{23F5DE69-41F0-40EB-A85B-B6A495169A5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8806" y="1028701"/>
            <a:ext cx="8866388" cy="3893343"/>
          </a:xfrm>
          <a:prstGeom prst="rect">
            <a:avLst/>
          </a:prstGeom>
        </p:spPr>
      </p:pic>
    </p:spTree>
    <p:extLst>
      <p:ext uri="{BB962C8B-B14F-4D97-AF65-F5344CB8AC3E}">
        <p14:creationId xmlns:p14="http://schemas.microsoft.com/office/powerpoint/2010/main" val="1815301531"/>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682C45B5-B7B3-4A94-98CE-29D1D140169C}"/>
              </a:ext>
            </a:extLst>
          </p:cNvPr>
          <p:cNvSpPr/>
          <p:nvPr/>
        </p:nvSpPr>
        <p:spPr>
          <a:xfrm>
            <a:off x="0" y="1"/>
            <a:ext cx="9144000" cy="762590"/>
          </a:xfrm>
          <a:prstGeom prst="rect">
            <a:avLst/>
          </a:prstGeom>
          <a:solidFill>
            <a:srgbClr val="00206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5" name="CuadroTexto 4">
            <a:extLst>
              <a:ext uri="{FF2B5EF4-FFF2-40B4-BE49-F238E27FC236}">
                <a16:creationId xmlns:a16="http://schemas.microsoft.com/office/drawing/2014/main" id="{BD324D2D-436F-4124-9862-FF51D42D5CB1}"/>
              </a:ext>
            </a:extLst>
          </p:cNvPr>
          <p:cNvSpPr txBox="1"/>
          <p:nvPr/>
        </p:nvSpPr>
        <p:spPr>
          <a:xfrm>
            <a:off x="277427" y="115838"/>
            <a:ext cx="8469297" cy="553998"/>
          </a:xfrm>
          <a:prstGeom prst="rect">
            <a:avLst/>
          </a:prstGeom>
          <a:noFill/>
        </p:spPr>
        <p:txBody>
          <a:bodyPr wrap="square" rtlCol="0">
            <a:spAutoFit/>
          </a:bodyPr>
          <a:lstStyle/>
          <a:p>
            <a:pPr algn="ctr" defTabSz="685800"/>
            <a:r>
              <a:rPr lang="en-US" sz="3000" b="1">
                <a:ln w="6350">
                  <a:solidFill>
                    <a:prstClr val="black"/>
                  </a:solidFill>
                  <a:prstDash val="solid"/>
                </a:ln>
                <a:solidFill>
                  <a:prstClr val="white"/>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Resolution of the Case</a:t>
            </a:r>
          </a:p>
        </p:txBody>
      </p:sp>
      <p:sp>
        <p:nvSpPr>
          <p:cNvPr id="6" name="CuadroTexto 5">
            <a:extLst>
              <a:ext uri="{FF2B5EF4-FFF2-40B4-BE49-F238E27FC236}">
                <a16:creationId xmlns:a16="http://schemas.microsoft.com/office/drawing/2014/main" id="{3CDFF4E4-30D8-4A9E-B68D-7FAA1AAD701F}"/>
              </a:ext>
            </a:extLst>
          </p:cNvPr>
          <p:cNvSpPr txBox="1"/>
          <p:nvPr/>
        </p:nvSpPr>
        <p:spPr>
          <a:xfrm>
            <a:off x="584792" y="938031"/>
            <a:ext cx="7974418" cy="646331"/>
          </a:xfrm>
          <a:prstGeom prst="rect">
            <a:avLst/>
          </a:prstGeom>
          <a:noFill/>
        </p:spPr>
        <p:txBody>
          <a:bodyPr wrap="square" rtlCol="0">
            <a:spAutoFit/>
          </a:bodyPr>
          <a:lstStyle/>
          <a:p>
            <a:pPr algn="ctr" defTabSz="685800"/>
            <a:r>
              <a:rPr lang="en-US" b="1">
                <a:solidFill>
                  <a:srgbClr val="C00000"/>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The patient started treatment with teclistamab (sc) and talquetamab (sc)</a:t>
            </a:r>
          </a:p>
        </p:txBody>
      </p:sp>
      <p:sp>
        <p:nvSpPr>
          <p:cNvPr id="12" name="CuadroTexto 11">
            <a:extLst>
              <a:ext uri="{FF2B5EF4-FFF2-40B4-BE49-F238E27FC236}">
                <a16:creationId xmlns:a16="http://schemas.microsoft.com/office/drawing/2014/main" id="{33ADB8FC-D292-412E-BA4B-C581C9A45974}"/>
              </a:ext>
            </a:extLst>
          </p:cNvPr>
          <p:cNvSpPr txBox="1"/>
          <p:nvPr/>
        </p:nvSpPr>
        <p:spPr>
          <a:xfrm>
            <a:off x="5004866" y="1791285"/>
            <a:ext cx="4018974" cy="2954655"/>
          </a:xfrm>
          <a:prstGeom prst="rect">
            <a:avLst/>
          </a:prstGeom>
          <a:noFill/>
        </p:spPr>
        <p:txBody>
          <a:bodyPr wrap="square" rtlCol="0">
            <a:spAutoFit/>
          </a:bodyPr>
          <a:lstStyle/>
          <a:p>
            <a:pPr defTabSz="685800"/>
            <a:r>
              <a:rPr lang="en-US" sz="1200" b="1">
                <a:solidFill>
                  <a:prstClr val="black"/>
                </a:solidFill>
                <a:latin typeface="Segoe UI" panose="020B0502040204020203" pitchFamily="34" charset="0"/>
                <a:cs typeface="Segoe UI" panose="020B0502040204020203" pitchFamily="34" charset="0"/>
              </a:rPr>
              <a:t>No infusion-related adverse events </a:t>
            </a:r>
            <a:r>
              <a:rPr lang="en-US" sz="1200">
                <a:solidFill>
                  <a:prstClr val="black"/>
                </a:solidFill>
                <a:latin typeface="Segoe UI" panose="020B0502040204020203" pitchFamily="34" charset="0"/>
                <a:cs typeface="Segoe UI" panose="020B0502040204020203" pitchFamily="34" charset="0"/>
              </a:rPr>
              <a:t>(premedication with steroid, antihistamine, and antipyretic is needed).</a:t>
            </a:r>
          </a:p>
          <a:p>
            <a:pPr defTabSz="685800"/>
            <a:endParaRPr lang="en-US" sz="1200">
              <a:solidFill>
                <a:prstClr val="black"/>
              </a:solidFill>
              <a:latin typeface="Segoe UI" panose="020B0502040204020203" pitchFamily="34" charset="0"/>
              <a:cs typeface="Segoe UI" panose="020B0502040204020203" pitchFamily="34" charset="0"/>
            </a:endParaRPr>
          </a:p>
          <a:p>
            <a:pPr defTabSz="685800"/>
            <a:r>
              <a:rPr lang="en-US" sz="1200" b="1">
                <a:solidFill>
                  <a:prstClr val="black"/>
                </a:solidFill>
                <a:latin typeface="Segoe UI" panose="020B0502040204020203" pitchFamily="34" charset="0"/>
                <a:cs typeface="Segoe UI" panose="020B0502040204020203" pitchFamily="34" charset="0"/>
              </a:rPr>
              <a:t>Acute toxicities developed during the priming doses and C1D1</a:t>
            </a:r>
          </a:p>
          <a:p>
            <a:pPr defTabSz="685800"/>
            <a:endParaRPr lang="en-US" sz="1200">
              <a:solidFill>
                <a:prstClr val="black"/>
              </a:solidFill>
              <a:latin typeface="Segoe UI" panose="020B0502040204020203" pitchFamily="34" charset="0"/>
              <a:cs typeface="Segoe UI" panose="020B0502040204020203" pitchFamily="34" charset="0"/>
            </a:endParaRPr>
          </a:p>
          <a:p>
            <a:pPr marL="214313" indent="-214313" defTabSz="685800">
              <a:buFont typeface="Arial" panose="020B0604020202020204" pitchFamily="34" charset="0"/>
              <a:buChar char="•"/>
            </a:pPr>
            <a:r>
              <a:rPr lang="en-US" sz="1200" b="1">
                <a:solidFill>
                  <a:prstClr val="black"/>
                </a:solidFill>
                <a:latin typeface="Segoe UI" panose="020B0502040204020203" pitchFamily="34" charset="0"/>
                <a:cs typeface="Segoe UI" panose="020B0502040204020203" pitchFamily="34" charset="0"/>
              </a:rPr>
              <a:t>CRS grade 1 </a:t>
            </a:r>
            <a:r>
              <a:rPr lang="en-US" sz="1200">
                <a:solidFill>
                  <a:prstClr val="black"/>
                </a:solidFill>
                <a:latin typeface="Segoe UI" panose="020B0502040204020203" pitchFamily="34" charset="0"/>
                <a:cs typeface="Segoe UI" panose="020B0502040204020203" pitchFamily="34" charset="0"/>
              </a:rPr>
              <a:t>after priming dose 2 </a:t>
            </a:r>
            <a:r>
              <a:rPr lang="en-US" sz="1200">
                <a:solidFill>
                  <a:prstClr val="black"/>
                </a:solidFill>
                <a:latin typeface="Segoe UI" panose="020B0502040204020203" pitchFamily="34" charset="0"/>
                <a:cs typeface="Segoe UI" panose="020B0502040204020203" pitchFamily="34" charset="0"/>
                <a:sym typeface="Wingdings" panose="05000000000000000000" pitchFamily="2" charset="2"/>
              </a:rPr>
              <a:t> autolimited</a:t>
            </a:r>
          </a:p>
          <a:p>
            <a:pPr marL="214313" indent="-214313" defTabSz="685800">
              <a:buFont typeface="Arial" panose="020B0604020202020204" pitchFamily="34" charset="0"/>
              <a:buChar char="•"/>
            </a:pPr>
            <a:endParaRPr lang="en-US" sz="150">
              <a:solidFill>
                <a:prstClr val="black"/>
              </a:solidFill>
              <a:latin typeface="Segoe UI" panose="020B0502040204020203" pitchFamily="34" charset="0"/>
              <a:cs typeface="Segoe UI" panose="020B0502040204020203" pitchFamily="34" charset="0"/>
            </a:endParaRPr>
          </a:p>
          <a:p>
            <a:pPr marL="214313" indent="-214313" defTabSz="685800">
              <a:buFont typeface="Arial" panose="020B0604020202020204" pitchFamily="34" charset="0"/>
              <a:buChar char="•"/>
            </a:pPr>
            <a:r>
              <a:rPr lang="en-US" sz="1200" b="1">
                <a:solidFill>
                  <a:prstClr val="black"/>
                </a:solidFill>
                <a:latin typeface="Segoe UI" panose="020B0502040204020203" pitchFamily="34" charset="0"/>
                <a:cs typeface="Segoe UI" panose="020B0502040204020203" pitchFamily="34" charset="0"/>
              </a:rPr>
              <a:t>CRS grade 1 </a:t>
            </a:r>
            <a:r>
              <a:rPr lang="en-US" sz="1200">
                <a:solidFill>
                  <a:prstClr val="black"/>
                </a:solidFill>
                <a:latin typeface="Segoe UI" panose="020B0502040204020203" pitchFamily="34" charset="0"/>
                <a:cs typeface="Segoe UI" panose="020B0502040204020203" pitchFamily="34" charset="0"/>
              </a:rPr>
              <a:t>after day 1 of cycle 1 (full dose) </a:t>
            </a:r>
            <a:r>
              <a:rPr lang="en-US" sz="1200">
                <a:solidFill>
                  <a:prstClr val="black"/>
                </a:solidFill>
                <a:latin typeface="Segoe UI" panose="020B0502040204020203" pitchFamily="34" charset="0"/>
                <a:cs typeface="Segoe UI" panose="020B0502040204020203" pitchFamily="34" charset="0"/>
                <a:sym typeface="Wingdings" panose="05000000000000000000" pitchFamily="2" charset="2"/>
              </a:rPr>
              <a:t> tocilizumab</a:t>
            </a:r>
          </a:p>
          <a:p>
            <a:pPr marL="214313" indent="-214313" defTabSz="685800">
              <a:buFont typeface="Arial" panose="020B0604020202020204" pitchFamily="34" charset="0"/>
              <a:buChar char="•"/>
            </a:pPr>
            <a:endParaRPr lang="en-US" sz="150">
              <a:solidFill>
                <a:prstClr val="black"/>
              </a:solidFill>
              <a:latin typeface="Segoe UI" panose="020B0502040204020203" pitchFamily="34" charset="0"/>
              <a:cs typeface="Segoe UI" panose="020B0502040204020203" pitchFamily="34" charset="0"/>
              <a:sym typeface="Wingdings" panose="05000000000000000000" pitchFamily="2" charset="2"/>
            </a:endParaRPr>
          </a:p>
          <a:p>
            <a:pPr marL="214313" indent="-214313" defTabSz="685800">
              <a:buFont typeface="Arial" panose="020B0604020202020204" pitchFamily="34" charset="0"/>
              <a:buChar char="•"/>
            </a:pPr>
            <a:r>
              <a:rPr lang="en-US" sz="1200" b="1">
                <a:solidFill>
                  <a:prstClr val="black"/>
                </a:solidFill>
                <a:latin typeface="Segoe UI" panose="020B0502040204020203" pitchFamily="34" charset="0"/>
                <a:cs typeface="Segoe UI" panose="020B0502040204020203" pitchFamily="34" charset="0"/>
                <a:sym typeface="Wingdings" panose="05000000000000000000" pitchFamily="2" charset="2"/>
              </a:rPr>
              <a:t>Capillary leak syndrome </a:t>
            </a:r>
            <a:r>
              <a:rPr lang="en-US" sz="1200">
                <a:solidFill>
                  <a:prstClr val="black"/>
                </a:solidFill>
                <a:latin typeface="Segoe UI" panose="020B0502040204020203" pitchFamily="34" charset="0"/>
                <a:cs typeface="Segoe UI" panose="020B0502040204020203" pitchFamily="34" charset="0"/>
                <a:sym typeface="Wingdings" panose="05000000000000000000" pitchFamily="2" charset="2"/>
              </a:rPr>
              <a:t> fluid restriction and diuretics</a:t>
            </a:r>
          </a:p>
          <a:p>
            <a:pPr marL="214313" indent="-214313" defTabSz="685800">
              <a:buFont typeface="Arial" panose="020B0604020202020204" pitchFamily="34" charset="0"/>
              <a:buChar char="•"/>
            </a:pPr>
            <a:endParaRPr lang="en-US" sz="150">
              <a:solidFill>
                <a:prstClr val="black"/>
              </a:solidFill>
              <a:latin typeface="Segoe UI" panose="020B0502040204020203" pitchFamily="34" charset="0"/>
              <a:cs typeface="Segoe UI" panose="020B0502040204020203" pitchFamily="34" charset="0"/>
              <a:sym typeface="Wingdings" panose="05000000000000000000" pitchFamily="2" charset="2"/>
            </a:endParaRPr>
          </a:p>
          <a:p>
            <a:pPr marL="214313" indent="-214313" defTabSz="685800">
              <a:buFont typeface="Arial" panose="020B0604020202020204" pitchFamily="34" charset="0"/>
              <a:buChar char="•"/>
            </a:pPr>
            <a:r>
              <a:rPr lang="en-US" sz="1200" b="1">
                <a:solidFill>
                  <a:prstClr val="black"/>
                </a:solidFill>
                <a:latin typeface="Segoe UI" panose="020B0502040204020203" pitchFamily="34" charset="0"/>
                <a:cs typeface="Segoe UI" panose="020B0502040204020203" pitchFamily="34" charset="0"/>
                <a:sym typeface="Wingdings" panose="05000000000000000000" pitchFamily="2" charset="2"/>
              </a:rPr>
              <a:t>Anemia grade 2 </a:t>
            </a:r>
            <a:r>
              <a:rPr lang="en-US" sz="1200">
                <a:solidFill>
                  <a:prstClr val="black"/>
                </a:solidFill>
                <a:latin typeface="Segoe UI" panose="020B0502040204020203" pitchFamily="34" charset="0"/>
                <a:cs typeface="Segoe UI" panose="020B0502040204020203" pitchFamily="34" charset="0"/>
                <a:sym typeface="Wingdings" panose="05000000000000000000" pitchFamily="2" charset="2"/>
              </a:rPr>
              <a:t>and </a:t>
            </a:r>
            <a:r>
              <a:rPr lang="en-US" sz="1200" b="1">
                <a:solidFill>
                  <a:prstClr val="black"/>
                </a:solidFill>
                <a:latin typeface="Segoe UI" panose="020B0502040204020203" pitchFamily="34" charset="0"/>
                <a:cs typeface="Segoe UI" panose="020B0502040204020203" pitchFamily="34" charset="0"/>
                <a:sym typeface="Wingdings" panose="05000000000000000000" pitchFamily="2" charset="2"/>
              </a:rPr>
              <a:t>thrombocytopenia grade 4 </a:t>
            </a:r>
            <a:r>
              <a:rPr lang="en-US" sz="1200">
                <a:solidFill>
                  <a:prstClr val="black"/>
                </a:solidFill>
                <a:latin typeface="Segoe UI" panose="020B0502040204020203" pitchFamily="34" charset="0"/>
                <a:cs typeface="Segoe UI" panose="020B0502040204020203" pitchFamily="34" charset="0"/>
                <a:sym typeface="Wingdings" panose="05000000000000000000" pitchFamily="2" charset="2"/>
              </a:rPr>
              <a:t> transfusions</a:t>
            </a:r>
          </a:p>
          <a:p>
            <a:pPr marL="214313" indent="-214313" defTabSz="685800">
              <a:buFont typeface="Arial" panose="020B0604020202020204" pitchFamily="34" charset="0"/>
              <a:buChar char="•"/>
            </a:pPr>
            <a:endParaRPr lang="en-US" sz="150">
              <a:solidFill>
                <a:prstClr val="black"/>
              </a:solidFill>
              <a:latin typeface="Segoe UI" panose="020B0502040204020203" pitchFamily="34" charset="0"/>
              <a:cs typeface="Segoe UI" panose="020B0502040204020203" pitchFamily="34" charset="0"/>
              <a:sym typeface="Wingdings" panose="05000000000000000000" pitchFamily="2" charset="2"/>
            </a:endParaRPr>
          </a:p>
          <a:p>
            <a:pPr marL="214313" indent="-214313" defTabSz="685800">
              <a:buFont typeface="Arial" panose="020B0604020202020204" pitchFamily="34" charset="0"/>
              <a:buChar char="•"/>
            </a:pPr>
            <a:r>
              <a:rPr lang="en-US" sz="1200" b="1">
                <a:solidFill>
                  <a:prstClr val="black"/>
                </a:solidFill>
                <a:latin typeface="Segoe UI" panose="020B0502040204020203" pitchFamily="34" charset="0"/>
                <a:cs typeface="Segoe UI" panose="020B0502040204020203" pitchFamily="34" charset="0"/>
                <a:sym typeface="Wingdings" panose="05000000000000000000" pitchFamily="2" charset="2"/>
              </a:rPr>
              <a:t>Hypofibrinogenemia grade 2 </a:t>
            </a:r>
            <a:r>
              <a:rPr lang="en-US" sz="1200">
                <a:solidFill>
                  <a:prstClr val="black"/>
                </a:solidFill>
                <a:latin typeface="Segoe UI" panose="020B0502040204020203" pitchFamily="34" charset="0"/>
                <a:cs typeface="Segoe UI" panose="020B0502040204020203" pitchFamily="34" charset="0"/>
                <a:sym typeface="Wingdings" panose="05000000000000000000" pitchFamily="2" charset="2"/>
              </a:rPr>
              <a:t> exogenous fibrinogen</a:t>
            </a:r>
            <a:endParaRPr lang="en-US" sz="1050">
              <a:solidFill>
                <a:prstClr val="black"/>
              </a:solidFill>
              <a:latin typeface="Segoe UI" panose="020B0502040204020203" pitchFamily="34" charset="0"/>
              <a:cs typeface="Segoe UI" panose="020B0502040204020203" pitchFamily="34" charset="0"/>
              <a:sym typeface="Wingdings" panose="05000000000000000000" pitchFamily="2" charset="2"/>
            </a:endParaRPr>
          </a:p>
        </p:txBody>
      </p:sp>
      <p:pic>
        <p:nvPicPr>
          <p:cNvPr id="13" name="Imagen 12">
            <a:extLst>
              <a:ext uri="{FF2B5EF4-FFF2-40B4-BE49-F238E27FC236}">
                <a16:creationId xmlns:a16="http://schemas.microsoft.com/office/drawing/2014/main" id="{9896E4E7-2019-475E-A6DE-1D2756D55C7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6823" y="1528196"/>
            <a:ext cx="4818043" cy="2170226"/>
          </a:xfrm>
          <a:prstGeom prst="rect">
            <a:avLst/>
          </a:prstGeom>
        </p:spPr>
      </p:pic>
      <p:sp>
        <p:nvSpPr>
          <p:cNvPr id="15" name="CuadroTexto 14">
            <a:extLst>
              <a:ext uri="{FF2B5EF4-FFF2-40B4-BE49-F238E27FC236}">
                <a16:creationId xmlns:a16="http://schemas.microsoft.com/office/drawing/2014/main" id="{B68E92E1-EE28-4749-A6B8-427F14578CC5}"/>
              </a:ext>
            </a:extLst>
          </p:cNvPr>
          <p:cNvSpPr txBox="1"/>
          <p:nvPr/>
        </p:nvSpPr>
        <p:spPr>
          <a:xfrm>
            <a:off x="236758" y="3794746"/>
            <a:ext cx="4579791" cy="992579"/>
          </a:xfrm>
          <a:prstGeom prst="rect">
            <a:avLst/>
          </a:prstGeom>
          <a:noFill/>
        </p:spPr>
        <p:txBody>
          <a:bodyPr wrap="square" lIns="68580" tIns="34290" rIns="68580" bIns="34290" rtlCol="0" anchor="t">
            <a:spAutoFit/>
          </a:bodyPr>
          <a:lstStyle/>
          <a:p>
            <a:pPr defTabSz="685800"/>
            <a:r>
              <a:rPr lang="en-US" sz="1500" b="1">
                <a:solidFill>
                  <a:prstClr val="black"/>
                </a:solidFill>
                <a:effectLst>
                  <a:outerShdw blurRad="38100" dist="38100" dir="2700000" algn="tl">
                    <a:srgbClr val="000000">
                      <a:alpha val="43137"/>
                    </a:srgbClr>
                  </a:outerShdw>
                </a:effectLst>
                <a:latin typeface="Segoe UI"/>
                <a:cs typeface="Segoe UI"/>
              </a:rPr>
              <a:t>Talquetamab (sc) 400 µg/kg and teclistamab (sc)1500 µg/kg were the full dose. </a:t>
            </a:r>
            <a:r>
              <a:rPr lang="en-US" sz="1500">
                <a:solidFill>
                  <a:prstClr val="black"/>
                </a:solidFill>
                <a:latin typeface="Segoe UI"/>
                <a:cs typeface="Segoe UI"/>
              </a:rPr>
              <a:t>The treatment was administered</a:t>
            </a:r>
            <a:r>
              <a:rPr lang="en-US" sz="1500" b="1">
                <a:solidFill>
                  <a:prstClr val="black"/>
                </a:solidFill>
                <a:effectLst>
                  <a:outerShdw blurRad="38100" dist="38100" dir="2700000" algn="tl">
                    <a:srgbClr val="000000">
                      <a:alpha val="43137"/>
                    </a:srgbClr>
                  </a:outerShdw>
                </a:effectLst>
                <a:latin typeface="Segoe UI"/>
                <a:cs typeface="Segoe UI"/>
              </a:rPr>
              <a:t> weekly during the first cycles and every other week thereafter.</a:t>
            </a:r>
            <a:endParaRPr lang="en-US" sz="1500" b="1">
              <a:solidFill>
                <a:prstClr val="black"/>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endParaRPr>
          </a:p>
        </p:txBody>
      </p:sp>
      <p:sp>
        <p:nvSpPr>
          <p:cNvPr id="8" name="TextBox 7">
            <a:extLst>
              <a:ext uri="{FF2B5EF4-FFF2-40B4-BE49-F238E27FC236}">
                <a16:creationId xmlns:a16="http://schemas.microsoft.com/office/drawing/2014/main" id="{944AC920-670A-4E11-B21C-081B1DFFC9E0}"/>
              </a:ext>
            </a:extLst>
          </p:cNvPr>
          <p:cNvSpPr txBox="1"/>
          <p:nvPr/>
        </p:nvSpPr>
        <p:spPr>
          <a:xfrm>
            <a:off x="0" y="4921091"/>
            <a:ext cx="9144000" cy="213585"/>
          </a:xfrm>
          <a:prstGeom prst="rect">
            <a:avLst/>
          </a:prstGeom>
          <a:noFill/>
        </p:spPr>
        <p:txBody>
          <a:bodyPr wrap="square" rtlCol="0" anchor="b">
            <a:spAutoFit/>
          </a:bodyPr>
          <a:lstStyle/>
          <a:p>
            <a:pPr defTabSz="685800"/>
            <a:r>
              <a:rPr lang="en-US" sz="788">
                <a:solidFill>
                  <a:prstClr val="black"/>
                </a:solidFill>
                <a:latin typeface="Segoe UI" panose="020B0502040204020203" pitchFamily="34" charset="0"/>
                <a:cs typeface="Segoe UI" panose="020B0502040204020203" pitchFamily="34" charset="0"/>
              </a:rPr>
              <a:t>CRS, cytokine release syndrome; SC, subcutaneous. </a:t>
            </a:r>
          </a:p>
        </p:txBody>
      </p:sp>
    </p:spTree>
    <p:extLst>
      <p:ext uri="{BB962C8B-B14F-4D97-AF65-F5344CB8AC3E}">
        <p14:creationId xmlns:p14="http://schemas.microsoft.com/office/powerpoint/2010/main" val="3505104042"/>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Gráfico 9">
            <a:extLst>
              <a:ext uri="{FF2B5EF4-FFF2-40B4-BE49-F238E27FC236}">
                <a16:creationId xmlns:a16="http://schemas.microsoft.com/office/drawing/2014/main" id="{39A139DF-75EA-42C3-949B-20B0C7F2575F}"/>
              </a:ext>
            </a:extLst>
          </p:cNvPr>
          <p:cNvGraphicFramePr>
            <a:graphicFrameLocks/>
          </p:cNvGraphicFramePr>
          <p:nvPr>
            <p:extLst>
              <p:ext uri="{D42A27DB-BD31-4B8C-83A1-F6EECF244321}">
                <p14:modId xmlns:p14="http://schemas.microsoft.com/office/powerpoint/2010/main" val="940825054"/>
              </p:ext>
            </p:extLst>
          </p:nvPr>
        </p:nvGraphicFramePr>
        <p:xfrm>
          <a:off x="-20782" y="2584699"/>
          <a:ext cx="6870807" cy="246082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Gráfico 10">
            <a:extLst>
              <a:ext uri="{FF2B5EF4-FFF2-40B4-BE49-F238E27FC236}">
                <a16:creationId xmlns:a16="http://schemas.microsoft.com/office/drawing/2014/main" id="{857505FB-06E0-45CB-8B68-AFD9A526B6DE}"/>
              </a:ext>
            </a:extLst>
          </p:cNvPr>
          <p:cNvGraphicFramePr>
            <a:graphicFrameLocks/>
          </p:cNvGraphicFramePr>
          <p:nvPr>
            <p:extLst>
              <p:ext uri="{D42A27DB-BD31-4B8C-83A1-F6EECF244321}">
                <p14:modId xmlns:p14="http://schemas.microsoft.com/office/powerpoint/2010/main" val="2916230729"/>
              </p:ext>
            </p:extLst>
          </p:nvPr>
        </p:nvGraphicFramePr>
        <p:xfrm>
          <a:off x="1" y="-9694"/>
          <a:ext cx="7011140" cy="2682673"/>
        </p:xfrm>
        <a:graphic>
          <a:graphicData uri="http://schemas.openxmlformats.org/drawingml/2006/chart">
            <c:chart xmlns:c="http://schemas.openxmlformats.org/drawingml/2006/chart" xmlns:r="http://schemas.openxmlformats.org/officeDocument/2006/relationships" r:id="rId3"/>
          </a:graphicData>
        </a:graphic>
      </p:graphicFrame>
      <p:sp>
        <p:nvSpPr>
          <p:cNvPr id="2" name="CuadroTexto 1">
            <a:extLst>
              <a:ext uri="{FF2B5EF4-FFF2-40B4-BE49-F238E27FC236}">
                <a16:creationId xmlns:a16="http://schemas.microsoft.com/office/drawing/2014/main" id="{9B3AB117-F80E-4B10-BA0A-35D60DF644BD}"/>
              </a:ext>
            </a:extLst>
          </p:cNvPr>
          <p:cNvSpPr txBox="1"/>
          <p:nvPr/>
        </p:nvSpPr>
        <p:spPr>
          <a:xfrm>
            <a:off x="1422066" y="1380586"/>
            <a:ext cx="179773" cy="300082"/>
          </a:xfrm>
          <a:prstGeom prst="rect">
            <a:avLst/>
          </a:prstGeom>
          <a:noFill/>
        </p:spPr>
        <p:txBody>
          <a:bodyPr wrap="square" rtlCol="0">
            <a:spAutoFit/>
          </a:bodyPr>
          <a:lstStyle/>
          <a:p>
            <a:pPr defTabSz="685800"/>
            <a:r>
              <a:rPr lang="en-US" sz="1350" b="1">
                <a:ln w="3175">
                  <a:noFill/>
                  <a:prstDash val="solid"/>
                </a:ln>
                <a:solidFill>
                  <a:srgbClr val="C00000"/>
                </a:solidFill>
                <a:latin typeface="Segoe UI" panose="020B0502040204020203" pitchFamily="34" charset="0"/>
                <a:cs typeface="Segoe UI" panose="020B0502040204020203" pitchFamily="34" charset="0"/>
              </a:rPr>
              <a:t>2</a:t>
            </a:r>
          </a:p>
        </p:txBody>
      </p:sp>
      <p:sp>
        <p:nvSpPr>
          <p:cNvPr id="12" name="CuadroTexto 11">
            <a:extLst>
              <a:ext uri="{FF2B5EF4-FFF2-40B4-BE49-F238E27FC236}">
                <a16:creationId xmlns:a16="http://schemas.microsoft.com/office/drawing/2014/main" id="{3345B7F6-868A-4C19-8A6C-86F5AEC42D6B}"/>
              </a:ext>
            </a:extLst>
          </p:cNvPr>
          <p:cNvSpPr txBox="1"/>
          <p:nvPr/>
        </p:nvSpPr>
        <p:spPr>
          <a:xfrm>
            <a:off x="913290" y="221845"/>
            <a:ext cx="179773" cy="300082"/>
          </a:xfrm>
          <a:prstGeom prst="rect">
            <a:avLst/>
          </a:prstGeom>
          <a:noFill/>
        </p:spPr>
        <p:txBody>
          <a:bodyPr wrap="square" rtlCol="0">
            <a:spAutoFit/>
          </a:bodyPr>
          <a:lstStyle/>
          <a:p>
            <a:pPr defTabSz="685800"/>
            <a:r>
              <a:rPr lang="en-US" sz="1350" b="1">
                <a:ln w="3175">
                  <a:noFill/>
                  <a:prstDash val="solid"/>
                </a:ln>
                <a:solidFill>
                  <a:srgbClr val="C00000"/>
                </a:solidFill>
                <a:latin typeface="Segoe UI" panose="020B0502040204020203" pitchFamily="34" charset="0"/>
                <a:cs typeface="Segoe UI" panose="020B0502040204020203" pitchFamily="34" charset="0"/>
              </a:rPr>
              <a:t>1</a:t>
            </a:r>
          </a:p>
        </p:txBody>
      </p:sp>
      <p:sp>
        <p:nvSpPr>
          <p:cNvPr id="13" name="CuadroTexto 12">
            <a:extLst>
              <a:ext uri="{FF2B5EF4-FFF2-40B4-BE49-F238E27FC236}">
                <a16:creationId xmlns:a16="http://schemas.microsoft.com/office/drawing/2014/main" id="{25089C14-64B0-4F92-BBD2-438DBF443348}"/>
              </a:ext>
            </a:extLst>
          </p:cNvPr>
          <p:cNvSpPr txBox="1"/>
          <p:nvPr/>
        </p:nvSpPr>
        <p:spPr>
          <a:xfrm>
            <a:off x="4392228" y="1761897"/>
            <a:ext cx="179773" cy="300082"/>
          </a:xfrm>
          <a:prstGeom prst="rect">
            <a:avLst/>
          </a:prstGeom>
          <a:noFill/>
        </p:spPr>
        <p:txBody>
          <a:bodyPr wrap="square" rtlCol="0">
            <a:spAutoFit/>
          </a:bodyPr>
          <a:lstStyle/>
          <a:p>
            <a:pPr defTabSz="685800"/>
            <a:r>
              <a:rPr lang="en-US" sz="1350" b="1">
                <a:ln w="3175">
                  <a:noFill/>
                  <a:prstDash val="solid"/>
                </a:ln>
                <a:solidFill>
                  <a:srgbClr val="C00000"/>
                </a:solidFill>
                <a:latin typeface="Segoe UI" panose="020B0502040204020203" pitchFamily="34" charset="0"/>
                <a:cs typeface="Segoe UI" panose="020B0502040204020203" pitchFamily="34" charset="0"/>
              </a:rPr>
              <a:t>3</a:t>
            </a:r>
          </a:p>
        </p:txBody>
      </p:sp>
      <p:sp>
        <p:nvSpPr>
          <p:cNvPr id="14" name="CuadroTexto 13">
            <a:extLst>
              <a:ext uri="{FF2B5EF4-FFF2-40B4-BE49-F238E27FC236}">
                <a16:creationId xmlns:a16="http://schemas.microsoft.com/office/drawing/2014/main" id="{D7E9937F-A223-4F8C-B0DB-2F909ECBC141}"/>
              </a:ext>
            </a:extLst>
          </p:cNvPr>
          <p:cNvSpPr txBox="1"/>
          <p:nvPr/>
        </p:nvSpPr>
        <p:spPr>
          <a:xfrm>
            <a:off x="5757439" y="1766015"/>
            <a:ext cx="179773" cy="300082"/>
          </a:xfrm>
          <a:prstGeom prst="rect">
            <a:avLst/>
          </a:prstGeom>
          <a:noFill/>
        </p:spPr>
        <p:txBody>
          <a:bodyPr wrap="square" rtlCol="0">
            <a:spAutoFit/>
          </a:bodyPr>
          <a:lstStyle/>
          <a:p>
            <a:pPr defTabSz="685800"/>
            <a:r>
              <a:rPr lang="en-US" sz="1350" b="1">
                <a:ln w="3175">
                  <a:noFill/>
                  <a:prstDash val="solid"/>
                </a:ln>
                <a:solidFill>
                  <a:srgbClr val="C00000"/>
                </a:solidFill>
                <a:latin typeface="Segoe UI" panose="020B0502040204020203" pitchFamily="34" charset="0"/>
                <a:cs typeface="Segoe UI" panose="020B0502040204020203" pitchFamily="34" charset="0"/>
              </a:rPr>
              <a:t>4</a:t>
            </a:r>
          </a:p>
        </p:txBody>
      </p:sp>
      <p:sp>
        <p:nvSpPr>
          <p:cNvPr id="3" name="CuadroTexto 2">
            <a:extLst>
              <a:ext uri="{FF2B5EF4-FFF2-40B4-BE49-F238E27FC236}">
                <a16:creationId xmlns:a16="http://schemas.microsoft.com/office/drawing/2014/main" id="{3D9E5B65-BF77-4AFB-BA54-198AA41C837F}"/>
              </a:ext>
            </a:extLst>
          </p:cNvPr>
          <p:cNvSpPr txBox="1"/>
          <p:nvPr/>
        </p:nvSpPr>
        <p:spPr>
          <a:xfrm>
            <a:off x="6791418" y="1297678"/>
            <a:ext cx="2247278" cy="3185487"/>
          </a:xfrm>
          <a:prstGeom prst="rect">
            <a:avLst/>
          </a:prstGeom>
          <a:noFill/>
        </p:spPr>
        <p:txBody>
          <a:bodyPr wrap="square" lIns="68580" tIns="34290" rIns="68580" bIns="34290" rtlCol="0" anchor="t">
            <a:spAutoFit/>
          </a:bodyPr>
          <a:lstStyle/>
          <a:p>
            <a:pPr marL="257175" indent="-257175" defTabSz="685800">
              <a:buFontTx/>
              <a:buAutoNum type="arabicPeriod"/>
            </a:pPr>
            <a:r>
              <a:rPr lang="en-US" sz="1350" b="1">
                <a:solidFill>
                  <a:prstClr val="black"/>
                </a:solidFill>
                <a:latin typeface="Segoe UI" panose="020B0502040204020203" pitchFamily="34" charset="0"/>
                <a:cs typeface="Segoe UI" panose="020B0502040204020203" pitchFamily="34" charset="0"/>
              </a:rPr>
              <a:t>Start of treatment</a:t>
            </a:r>
          </a:p>
          <a:p>
            <a:pPr marL="257175" indent="-257175" defTabSz="685800">
              <a:buFontTx/>
              <a:buAutoNum type="arabicPeriod"/>
            </a:pPr>
            <a:endParaRPr lang="en-US" sz="1350" b="1">
              <a:solidFill>
                <a:prstClr val="black"/>
              </a:solidFill>
              <a:latin typeface="Segoe UI" panose="020B0502040204020203" pitchFamily="34" charset="0"/>
              <a:cs typeface="Segoe UI" panose="020B0502040204020203" pitchFamily="34" charset="0"/>
            </a:endParaRPr>
          </a:p>
          <a:p>
            <a:pPr marL="257175" indent="-257175" defTabSz="685800">
              <a:buFontTx/>
              <a:buAutoNum type="arabicPeriod"/>
            </a:pPr>
            <a:endParaRPr lang="en-US" sz="1350" b="1">
              <a:solidFill>
                <a:prstClr val="black"/>
              </a:solidFill>
              <a:latin typeface="Segoe UI" panose="020B0502040204020203" pitchFamily="34" charset="0"/>
              <a:cs typeface="Segoe UI" panose="020B0502040204020203" pitchFamily="34" charset="0"/>
            </a:endParaRPr>
          </a:p>
          <a:p>
            <a:pPr marL="257175" indent="-257175" defTabSz="685800">
              <a:buFontTx/>
              <a:buAutoNum type="arabicPeriod"/>
            </a:pPr>
            <a:r>
              <a:rPr lang="en-US" sz="1350" b="1">
                <a:solidFill>
                  <a:prstClr val="black"/>
                </a:solidFill>
                <a:latin typeface="Segoe UI" panose="020B0502040204020203" pitchFamily="34" charset="0"/>
                <a:cs typeface="Segoe UI" panose="020B0502040204020203" pitchFamily="34" charset="0"/>
              </a:rPr>
              <a:t>Partial response and without BJ proteinuria with negative IFE</a:t>
            </a:r>
          </a:p>
          <a:p>
            <a:pPr marL="257175" indent="-257175" defTabSz="685800">
              <a:buFontTx/>
              <a:buAutoNum type="arabicPeriod"/>
            </a:pPr>
            <a:endParaRPr lang="en-US" sz="1350" b="1">
              <a:solidFill>
                <a:prstClr val="black"/>
              </a:solidFill>
              <a:latin typeface="Segoe UI" panose="020B0502040204020203" pitchFamily="34" charset="0"/>
              <a:cs typeface="Segoe UI" panose="020B0502040204020203" pitchFamily="34" charset="0"/>
            </a:endParaRPr>
          </a:p>
          <a:p>
            <a:pPr marL="257175" indent="-257175" defTabSz="685800">
              <a:buFontTx/>
              <a:buAutoNum type="arabicPeriod"/>
            </a:pPr>
            <a:endParaRPr lang="en-US" sz="1350" b="1">
              <a:solidFill>
                <a:prstClr val="black"/>
              </a:solidFill>
              <a:latin typeface="Segoe UI" panose="020B0502040204020203" pitchFamily="34" charset="0"/>
              <a:cs typeface="Segoe UI" panose="020B0502040204020203" pitchFamily="34" charset="0"/>
            </a:endParaRPr>
          </a:p>
          <a:p>
            <a:pPr marL="257175" indent="-257175" defTabSz="685800">
              <a:buFontTx/>
              <a:buAutoNum type="arabicPeriod"/>
            </a:pPr>
            <a:r>
              <a:rPr lang="en-US" sz="1350" b="1">
                <a:solidFill>
                  <a:prstClr val="black"/>
                </a:solidFill>
                <a:latin typeface="Segoe UI" panose="020B0502040204020203" pitchFamily="34" charset="0"/>
                <a:cs typeface="Segoe UI" panose="020B0502040204020203" pitchFamily="34" charset="0"/>
              </a:rPr>
              <a:t>Very good partial response</a:t>
            </a:r>
          </a:p>
          <a:p>
            <a:pPr marL="257175" indent="-257175" defTabSz="685800">
              <a:buFontTx/>
              <a:buAutoNum type="arabicPeriod"/>
            </a:pPr>
            <a:endParaRPr lang="en-US" sz="1350" b="1">
              <a:solidFill>
                <a:prstClr val="black"/>
              </a:solidFill>
              <a:latin typeface="Segoe UI" panose="020B0502040204020203" pitchFamily="34" charset="0"/>
              <a:cs typeface="Segoe UI" panose="020B0502040204020203" pitchFamily="34" charset="0"/>
            </a:endParaRPr>
          </a:p>
          <a:p>
            <a:pPr marL="257175" indent="-257175" defTabSz="685800">
              <a:buFontTx/>
              <a:buAutoNum type="arabicPeriod"/>
            </a:pPr>
            <a:endParaRPr lang="en-US" sz="1350" b="1">
              <a:solidFill>
                <a:prstClr val="black"/>
              </a:solidFill>
              <a:latin typeface="Segoe UI" panose="020B0502040204020203" pitchFamily="34" charset="0"/>
              <a:cs typeface="Segoe UI" panose="020B0502040204020203" pitchFamily="34" charset="0"/>
            </a:endParaRPr>
          </a:p>
          <a:p>
            <a:pPr marL="257175" indent="-257175" defTabSz="685800">
              <a:buFontTx/>
              <a:buAutoNum type="arabicPeriod"/>
            </a:pPr>
            <a:r>
              <a:rPr lang="en-US" sz="1350" b="1">
                <a:solidFill>
                  <a:prstClr val="black"/>
                </a:solidFill>
                <a:latin typeface="Segoe UI"/>
                <a:cs typeface="Segoe UI"/>
              </a:rPr>
              <a:t>Complete response at C12 pending confirmation with BM</a:t>
            </a:r>
          </a:p>
        </p:txBody>
      </p:sp>
      <p:sp>
        <p:nvSpPr>
          <p:cNvPr id="18" name="CuadroTexto 17">
            <a:extLst>
              <a:ext uri="{FF2B5EF4-FFF2-40B4-BE49-F238E27FC236}">
                <a16:creationId xmlns:a16="http://schemas.microsoft.com/office/drawing/2014/main" id="{C91C95FB-91E8-4BB3-932A-FCA20F9D4603}"/>
              </a:ext>
            </a:extLst>
          </p:cNvPr>
          <p:cNvSpPr txBox="1"/>
          <p:nvPr/>
        </p:nvSpPr>
        <p:spPr>
          <a:xfrm>
            <a:off x="1240249" y="1175260"/>
            <a:ext cx="723178" cy="276999"/>
          </a:xfrm>
          <a:prstGeom prst="rect">
            <a:avLst/>
          </a:prstGeom>
          <a:noFill/>
        </p:spPr>
        <p:txBody>
          <a:bodyPr wrap="square" rtlCol="0">
            <a:spAutoFit/>
          </a:bodyPr>
          <a:lstStyle/>
          <a:p>
            <a:pPr algn="ctr" defTabSz="685800"/>
            <a:r>
              <a:rPr lang="en-US" sz="1200" b="1">
                <a:ln w="3175">
                  <a:noFill/>
                  <a:prstDash val="solid"/>
                </a:ln>
                <a:solidFill>
                  <a:srgbClr val="70AD47">
                    <a:lumMod val="75000"/>
                  </a:srgbClr>
                </a:solidFill>
                <a:latin typeface="Segoe UI" panose="020B0502040204020203" pitchFamily="34" charset="0"/>
                <a:cs typeface="Segoe UI" panose="020B0502040204020203" pitchFamily="34" charset="0"/>
              </a:rPr>
              <a:t>Cycle 2</a:t>
            </a:r>
          </a:p>
        </p:txBody>
      </p:sp>
      <p:sp>
        <p:nvSpPr>
          <p:cNvPr id="19" name="CuadroTexto 18">
            <a:extLst>
              <a:ext uri="{FF2B5EF4-FFF2-40B4-BE49-F238E27FC236}">
                <a16:creationId xmlns:a16="http://schemas.microsoft.com/office/drawing/2014/main" id="{7E9CFB94-0F16-4516-A137-E6B5DBA4E0F3}"/>
              </a:ext>
            </a:extLst>
          </p:cNvPr>
          <p:cNvSpPr txBox="1"/>
          <p:nvPr/>
        </p:nvSpPr>
        <p:spPr>
          <a:xfrm>
            <a:off x="4099275" y="1491066"/>
            <a:ext cx="856961" cy="276999"/>
          </a:xfrm>
          <a:prstGeom prst="rect">
            <a:avLst/>
          </a:prstGeom>
          <a:noFill/>
        </p:spPr>
        <p:txBody>
          <a:bodyPr wrap="square" rtlCol="0">
            <a:spAutoFit/>
          </a:bodyPr>
          <a:lstStyle/>
          <a:p>
            <a:pPr algn="ctr" defTabSz="685800"/>
            <a:r>
              <a:rPr lang="en-US" sz="1200" b="1">
                <a:ln w="3175">
                  <a:noFill/>
                  <a:prstDash val="solid"/>
                </a:ln>
                <a:solidFill>
                  <a:srgbClr val="70AD47">
                    <a:lumMod val="75000"/>
                  </a:srgbClr>
                </a:solidFill>
                <a:latin typeface="Segoe UI" panose="020B0502040204020203" pitchFamily="34" charset="0"/>
                <a:cs typeface="Segoe UI" panose="020B0502040204020203" pitchFamily="34" charset="0"/>
              </a:rPr>
              <a:t>Cycle 9</a:t>
            </a:r>
          </a:p>
        </p:txBody>
      </p:sp>
      <p:sp>
        <p:nvSpPr>
          <p:cNvPr id="20" name="CuadroTexto 19">
            <a:extLst>
              <a:ext uri="{FF2B5EF4-FFF2-40B4-BE49-F238E27FC236}">
                <a16:creationId xmlns:a16="http://schemas.microsoft.com/office/drawing/2014/main" id="{D30DB04A-FCFF-4E87-A121-F47CB6959B01}"/>
              </a:ext>
            </a:extLst>
          </p:cNvPr>
          <p:cNvSpPr txBox="1"/>
          <p:nvPr/>
        </p:nvSpPr>
        <p:spPr>
          <a:xfrm>
            <a:off x="5240115" y="1533618"/>
            <a:ext cx="917528" cy="276999"/>
          </a:xfrm>
          <a:prstGeom prst="rect">
            <a:avLst/>
          </a:prstGeom>
          <a:noFill/>
        </p:spPr>
        <p:txBody>
          <a:bodyPr wrap="square" rtlCol="0">
            <a:spAutoFit/>
          </a:bodyPr>
          <a:lstStyle/>
          <a:p>
            <a:pPr algn="ctr" defTabSz="685800"/>
            <a:r>
              <a:rPr lang="en-US" sz="1200" b="1">
                <a:ln w="3175">
                  <a:noFill/>
                  <a:prstDash val="solid"/>
                </a:ln>
                <a:solidFill>
                  <a:srgbClr val="70AD47">
                    <a:lumMod val="75000"/>
                  </a:srgbClr>
                </a:solidFill>
                <a:latin typeface="Segoe UI" panose="020B0502040204020203" pitchFamily="34" charset="0"/>
                <a:cs typeface="Segoe UI" panose="020B0502040204020203" pitchFamily="34" charset="0"/>
              </a:rPr>
              <a:t>Cycle 12</a:t>
            </a:r>
          </a:p>
        </p:txBody>
      </p:sp>
      <p:sp>
        <p:nvSpPr>
          <p:cNvPr id="15" name="TextBox 14">
            <a:extLst>
              <a:ext uri="{FF2B5EF4-FFF2-40B4-BE49-F238E27FC236}">
                <a16:creationId xmlns:a16="http://schemas.microsoft.com/office/drawing/2014/main" id="{6F705F5E-C5D9-4E16-B7FC-F9ADC195BE44}"/>
              </a:ext>
            </a:extLst>
          </p:cNvPr>
          <p:cNvSpPr txBox="1"/>
          <p:nvPr/>
        </p:nvSpPr>
        <p:spPr>
          <a:xfrm>
            <a:off x="0" y="4921941"/>
            <a:ext cx="9144000" cy="213585"/>
          </a:xfrm>
          <a:prstGeom prst="rect">
            <a:avLst/>
          </a:prstGeom>
          <a:noFill/>
        </p:spPr>
        <p:txBody>
          <a:bodyPr wrap="square" rtlCol="0" anchor="b">
            <a:spAutoFit/>
          </a:bodyPr>
          <a:lstStyle/>
          <a:p>
            <a:pPr defTabSz="685800"/>
            <a:r>
              <a:rPr lang="en-US" sz="788">
                <a:solidFill>
                  <a:prstClr val="black"/>
                </a:solidFill>
                <a:latin typeface="Segoe UI" panose="020B0502040204020203" pitchFamily="34" charset="0"/>
                <a:cs typeface="Segoe UI" panose="020B0502040204020203" pitchFamily="34" charset="0"/>
              </a:rPr>
              <a:t>BJ, Bence Jones; Hb, hemoglobin.</a:t>
            </a:r>
          </a:p>
        </p:txBody>
      </p:sp>
    </p:spTree>
    <p:extLst>
      <p:ext uri="{BB962C8B-B14F-4D97-AF65-F5344CB8AC3E}">
        <p14:creationId xmlns:p14="http://schemas.microsoft.com/office/powerpoint/2010/main" val="3674821793"/>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magen que contiene sostener&#10;&#10;Descripción generada automáticamente">
            <a:extLst>
              <a:ext uri="{FF2B5EF4-FFF2-40B4-BE49-F238E27FC236}">
                <a16:creationId xmlns:a16="http://schemas.microsoft.com/office/drawing/2014/main" id="{D6F1B40D-6FA7-45C3-9D97-B2B4015D646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4968" y="1"/>
            <a:ext cx="2996663" cy="4114799"/>
          </a:xfrm>
          <a:prstGeom prst="rect">
            <a:avLst/>
          </a:prstGeom>
        </p:spPr>
      </p:pic>
      <p:pic>
        <p:nvPicPr>
          <p:cNvPr id="8" name="Imagen 7" descr="Imagen que contiene interior, hombre, vistiendo, joven&#10;&#10;Descripción generada automáticamente">
            <a:extLst>
              <a:ext uri="{FF2B5EF4-FFF2-40B4-BE49-F238E27FC236}">
                <a16:creationId xmlns:a16="http://schemas.microsoft.com/office/drawing/2014/main" id="{BFDC0E68-A0CE-4520-A063-47BDAD88B78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07766" y="64046"/>
            <a:ext cx="2644849" cy="3998734"/>
          </a:xfrm>
          <a:prstGeom prst="rect">
            <a:avLst/>
          </a:prstGeom>
        </p:spPr>
      </p:pic>
      <p:pic>
        <p:nvPicPr>
          <p:cNvPr id="10" name="Imagen 9" descr="Imagen en blanco y negro de una persona&#10;&#10;Descripción generada automáticamente con confianza baja">
            <a:extLst>
              <a:ext uri="{FF2B5EF4-FFF2-40B4-BE49-F238E27FC236}">
                <a16:creationId xmlns:a16="http://schemas.microsoft.com/office/drawing/2014/main" id="{AD15F304-C6BB-41BB-8A10-9E90A45D136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01631" y="64046"/>
            <a:ext cx="3158069" cy="4150155"/>
          </a:xfrm>
          <a:prstGeom prst="rect">
            <a:avLst/>
          </a:prstGeom>
        </p:spPr>
      </p:pic>
      <p:sp>
        <p:nvSpPr>
          <p:cNvPr id="11" name="CuadroTexto 10">
            <a:extLst>
              <a:ext uri="{FF2B5EF4-FFF2-40B4-BE49-F238E27FC236}">
                <a16:creationId xmlns:a16="http://schemas.microsoft.com/office/drawing/2014/main" id="{E534746F-A701-4B7A-ABB4-2805DBE785D2}"/>
              </a:ext>
            </a:extLst>
          </p:cNvPr>
          <p:cNvSpPr txBox="1"/>
          <p:nvPr/>
        </p:nvSpPr>
        <p:spPr>
          <a:xfrm>
            <a:off x="406647" y="4214200"/>
            <a:ext cx="2743200" cy="415498"/>
          </a:xfrm>
          <a:prstGeom prst="rect">
            <a:avLst/>
          </a:prstGeom>
          <a:noFill/>
        </p:spPr>
        <p:txBody>
          <a:bodyPr wrap="square" rtlCol="0">
            <a:spAutoFit/>
          </a:bodyPr>
          <a:lstStyle/>
          <a:p>
            <a:pPr algn="ctr" defTabSz="685800"/>
            <a:r>
              <a:rPr lang="en-US" sz="2100" b="1">
                <a:solidFill>
                  <a:prstClr val="black"/>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Before treatment</a:t>
            </a:r>
          </a:p>
        </p:txBody>
      </p:sp>
      <p:sp>
        <p:nvSpPr>
          <p:cNvPr id="16" name="CuadroTexto 15">
            <a:extLst>
              <a:ext uri="{FF2B5EF4-FFF2-40B4-BE49-F238E27FC236}">
                <a16:creationId xmlns:a16="http://schemas.microsoft.com/office/drawing/2014/main" id="{447CA09D-3E79-4C46-8E09-CDBB9B67089A}"/>
              </a:ext>
            </a:extLst>
          </p:cNvPr>
          <p:cNvSpPr txBox="1"/>
          <p:nvPr/>
        </p:nvSpPr>
        <p:spPr>
          <a:xfrm>
            <a:off x="3512782" y="4214200"/>
            <a:ext cx="2743200" cy="415498"/>
          </a:xfrm>
          <a:prstGeom prst="rect">
            <a:avLst/>
          </a:prstGeom>
          <a:noFill/>
        </p:spPr>
        <p:txBody>
          <a:bodyPr wrap="square" rtlCol="0">
            <a:spAutoFit/>
          </a:bodyPr>
          <a:lstStyle/>
          <a:p>
            <a:pPr algn="ctr" defTabSz="685800"/>
            <a:r>
              <a:rPr lang="en-US" sz="2100" b="1">
                <a:solidFill>
                  <a:prstClr val="black"/>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After cycle 2</a:t>
            </a:r>
          </a:p>
        </p:txBody>
      </p:sp>
      <p:sp>
        <p:nvSpPr>
          <p:cNvPr id="18" name="CuadroTexto 17">
            <a:extLst>
              <a:ext uri="{FF2B5EF4-FFF2-40B4-BE49-F238E27FC236}">
                <a16:creationId xmlns:a16="http://schemas.microsoft.com/office/drawing/2014/main" id="{2773D2C9-79B5-4331-8633-DC3016B1E1C5}"/>
              </a:ext>
            </a:extLst>
          </p:cNvPr>
          <p:cNvSpPr txBox="1"/>
          <p:nvPr/>
        </p:nvSpPr>
        <p:spPr>
          <a:xfrm>
            <a:off x="6359699" y="4214200"/>
            <a:ext cx="2743200" cy="415498"/>
          </a:xfrm>
          <a:prstGeom prst="rect">
            <a:avLst/>
          </a:prstGeom>
          <a:noFill/>
        </p:spPr>
        <p:txBody>
          <a:bodyPr wrap="square" rtlCol="0">
            <a:spAutoFit/>
          </a:bodyPr>
          <a:lstStyle/>
          <a:p>
            <a:pPr algn="ctr" defTabSz="685800"/>
            <a:r>
              <a:rPr lang="en-US" sz="2100" b="1">
                <a:solidFill>
                  <a:prstClr val="black"/>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After cycle 8 </a:t>
            </a:r>
          </a:p>
        </p:txBody>
      </p:sp>
      <p:sp>
        <p:nvSpPr>
          <p:cNvPr id="22" name="CuadroTexto 21">
            <a:extLst>
              <a:ext uri="{FF2B5EF4-FFF2-40B4-BE49-F238E27FC236}">
                <a16:creationId xmlns:a16="http://schemas.microsoft.com/office/drawing/2014/main" id="{9F880B44-3D61-4B4F-AFCB-95CA90900717}"/>
              </a:ext>
            </a:extLst>
          </p:cNvPr>
          <p:cNvSpPr txBox="1"/>
          <p:nvPr/>
        </p:nvSpPr>
        <p:spPr>
          <a:xfrm>
            <a:off x="3512782" y="4653654"/>
            <a:ext cx="2743200" cy="415498"/>
          </a:xfrm>
          <a:prstGeom prst="rect">
            <a:avLst/>
          </a:prstGeom>
          <a:noFill/>
        </p:spPr>
        <p:txBody>
          <a:bodyPr wrap="square" rtlCol="0">
            <a:spAutoFit/>
          </a:bodyPr>
          <a:lstStyle/>
          <a:p>
            <a:pPr algn="ctr" defTabSz="685800"/>
            <a:r>
              <a:rPr lang="en-US" sz="2100" b="1">
                <a:solidFill>
                  <a:srgbClr val="C00000"/>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VGPR</a:t>
            </a:r>
          </a:p>
        </p:txBody>
      </p:sp>
      <p:sp>
        <p:nvSpPr>
          <p:cNvPr id="23" name="CuadroTexto 22">
            <a:extLst>
              <a:ext uri="{FF2B5EF4-FFF2-40B4-BE49-F238E27FC236}">
                <a16:creationId xmlns:a16="http://schemas.microsoft.com/office/drawing/2014/main" id="{D1D09C31-C4EC-4EC9-9FDB-1F4F186A6D6C}"/>
              </a:ext>
            </a:extLst>
          </p:cNvPr>
          <p:cNvSpPr txBox="1"/>
          <p:nvPr/>
        </p:nvSpPr>
        <p:spPr>
          <a:xfrm>
            <a:off x="6359699" y="4687039"/>
            <a:ext cx="2743200" cy="415498"/>
          </a:xfrm>
          <a:prstGeom prst="rect">
            <a:avLst/>
          </a:prstGeom>
          <a:noFill/>
        </p:spPr>
        <p:txBody>
          <a:bodyPr wrap="square" rtlCol="0">
            <a:spAutoFit/>
          </a:bodyPr>
          <a:lstStyle/>
          <a:p>
            <a:pPr algn="ctr" defTabSz="685800"/>
            <a:r>
              <a:rPr lang="en-US" sz="2100" b="1">
                <a:solidFill>
                  <a:srgbClr val="C00000"/>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CR</a:t>
            </a:r>
          </a:p>
        </p:txBody>
      </p:sp>
    </p:spTree>
    <p:extLst>
      <p:ext uri="{BB962C8B-B14F-4D97-AF65-F5344CB8AC3E}">
        <p14:creationId xmlns:p14="http://schemas.microsoft.com/office/powerpoint/2010/main" val="314530524"/>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682C45B5-B7B3-4A94-98CE-29D1D140169C}"/>
              </a:ext>
            </a:extLst>
          </p:cNvPr>
          <p:cNvSpPr/>
          <p:nvPr/>
        </p:nvSpPr>
        <p:spPr>
          <a:xfrm>
            <a:off x="0" y="1"/>
            <a:ext cx="9144000" cy="762590"/>
          </a:xfrm>
          <a:prstGeom prst="rect">
            <a:avLst/>
          </a:prstGeom>
          <a:solidFill>
            <a:srgbClr val="00206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5" name="CuadroTexto 4">
            <a:extLst>
              <a:ext uri="{FF2B5EF4-FFF2-40B4-BE49-F238E27FC236}">
                <a16:creationId xmlns:a16="http://schemas.microsoft.com/office/drawing/2014/main" id="{BD324D2D-436F-4124-9862-FF51D42D5CB1}"/>
              </a:ext>
            </a:extLst>
          </p:cNvPr>
          <p:cNvSpPr txBox="1"/>
          <p:nvPr/>
        </p:nvSpPr>
        <p:spPr>
          <a:xfrm>
            <a:off x="277427" y="115838"/>
            <a:ext cx="8469297" cy="553998"/>
          </a:xfrm>
          <a:prstGeom prst="rect">
            <a:avLst/>
          </a:prstGeom>
          <a:noFill/>
        </p:spPr>
        <p:txBody>
          <a:bodyPr wrap="square" rtlCol="0">
            <a:spAutoFit/>
          </a:bodyPr>
          <a:lstStyle/>
          <a:p>
            <a:pPr algn="ctr" defTabSz="685800"/>
            <a:r>
              <a:rPr lang="en-US" sz="3000" b="1">
                <a:ln w="6350">
                  <a:solidFill>
                    <a:prstClr val="black"/>
                  </a:solidFill>
                  <a:prstDash val="solid"/>
                </a:ln>
                <a:solidFill>
                  <a:prstClr val="white"/>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Resolution of the Case</a:t>
            </a:r>
          </a:p>
        </p:txBody>
      </p:sp>
      <p:sp>
        <p:nvSpPr>
          <p:cNvPr id="6" name="CuadroTexto 5">
            <a:extLst>
              <a:ext uri="{FF2B5EF4-FFF2-40B4-BE49-F238E27FC236}">
                <a16:creationId xmlns:a16="http://schemas.microsoft.com/office/drawing/2014/main" id="{28B07FB3-AF84-4930-86BE-54D91DC971A6}"/>
              </a:ext>
            </a:extLst>
          </p:cNvPr>
          <p:cNvSpPr txBox="1"/>
          <p:nvPr/>
        </p:nvSpPr>
        <p:spPr>
          <a:xfrm>
            <a:off x="287600" y="1195991"/>
            <a:ext cx="8568800" cy="830997"/>
          </a:xfrm>
          <a:prstGeom prst="rect">
            <a:avLst/>
          </a:prstGeom>
          <a:noFill/>
        </p:spPr>
        <p:txBody>
          <a:bodyPr wrap="square" rtlCol="0">
            <a:spAutoFit/>
          </a:bodyPr>
          <a:lstStyle/>
          <a:p>
            <a:pPr defTabSz="685800"/>
            <a:r>
              <a:rPr lang="en-US" sz="2400" b="1">
                <a:solidFill>
                  <a:srgbClr val="C00000"/>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Complete response imaging pending confirmation MRD-negative after 12 cycles of teclistamab and talquetamab</a:t>
            </a:r>
            <a:endParaRPr lang="en-US" sz="2100" b="1">
              <a:solidFill>
                <a:srgbClr val="C00000"/>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endParaRPr>
          </a:p>
        </p:txBody>
      </p:sp>
      <p:sp>
        <p:nvSpPr>
          <p:cNvPr id="7" name="CuadroTexto 6">
            <a:extLst>
              <a:ext uri="{FF2B5EF4-FFF2-40B4-BE49-F238E27FC236}">
                <a16:creationId xmlns:a16="http://schemas.microsoft.com/office/drawing/2014/main" id="{A48BF305-CD63-4432-BBC5-909D60858060}"/>
              </a:ext>
            </a:extLst>
          </p:cNvPr>
          <p:cNvSpPr txBox="1"/>
          <p:nvPr/>
        </p:nvSpPr>
        <p:spPr>
          <a:xfrm>
            <a:off x="287600" y="2330772"/>
            <a:ext cx="8800996" cy="2031325"/>
          </a:xfrm>
          <a:prstGeom prst="rect">
            <a:avLst/>
          </a:prstGeom>
          <a:noFill/>
        </p:spPr>
        <p:txBody>
          <a:bodyPr wrap="square" rtlCol="0">
            <a:spAutoFit/>
          </a:bodyPr>
          <a:lstStyle/>
          <a:p>
            <a:pPr defTabSz="685800"/>
            <a:r>
              <a:rPr lang="en-US" sz="2100" b="1">
                <a:solidFill>
                  <a:prstClr val="black"/>
                </a:solidFill>
                <a:latin typeface="Segoe UI" panose="020B0502040204020203" pitchFamily="34" charset="0"/>
                <a:cs typeface="Segoe UI" panose="020B0502040204020203" pitchFamily="34" charset="0"/>
              </a:rPr>
              <a:t>ECOG 0 and asymptomatic</a:t>
            </a:r>
          </a:p>
          <a:p>
            <a:pPr defTabSz="685800"/>
            <a:endParaRPr lang="en-US" sz="2100">
              <a:solidFill>
                <a:prstClr val="black"/>
              </a:solidFill>
              <a:latin typeface="Segoe UI" panose="020B0502040204020203" pitchFamily="34" charset="0"/>
              <a:cs typeface="Segoe UI" panose="020B0502040204020203" pitchFamily="34" charset="0"/>
            </a:endParaRPr>
          </a:p>
          <a:p>
            <a:pPr defTabSz="685800"/>
            <a:r>
              <a:rPr lang="en-US" sz="2100" b="1">
                <a:solidFill>
                  <a:prstClr val="black"/>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The patient continues to receive the treatment every other week.</a:t>
            </a:r>
          </a:p>
          <a:p>
            <a:pPr defTabSz="685800"/>
            <a:endParaRPr lang="en-US" sz="2100" b="1">
              <a:solidFill>
                <a:prstClr val="black"/>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endParaRPr>
          </a:p>
          <a:p>
            <a:pPr defTabSz="685800"/>
            <a:r>
              <a:rPr lang="en-US" sz="2100" b="1">
                <a:solidFill>
                  <a:prstClr val="black"/>
                </a:solidFill>
                <a:latin typeface="Segoe UI" panose="020B0502040204020203" pitchFamily="34" charset="0"/>
                <a:cs typeface="Segoe UI" panose="020B0502040204020203" pitchFamily="34" charset="0"/>
              </a:rPr>
              <a:t>Long-term toxicities: </a:t>
            </a:r>
            <a:r>
              <a:rPr lang="en-US" sz="2100">
                <a:solidFill>
                  <a:prstClr val="black"/>
                </a:solidFill>
                <a:latin typeface="Segoe UI" panose="020B0502040204020203" pitchFamily="34" charset="0"/>
                <a:cs typeface="Segoe UI" panose="020B0502040204020203" pitchFamily="34" charset="0"/>
              </a:rPr>
              <a:t>respiratory infections due to hypogammaglobulinemia</a:t>
            </a:r>
          </a:p>
        </p:txBody>
      </p:sp>
    </p:spTree>
    <p:extLst>
      <p:ext uri="{BB962C8B-B14F-4D97-AF65-F5344CB8AC3E}">
        <p14:creationId xmlns:p14="http://schemas.microsoft.com/office/powerpoint/2010/main" val="955628981"/>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682C45B5-B7B3-4A94-98CE-29D1D140169C}"/>
              </a:ext>
            </a:extLst>
          </p:cNvPr>
          <p:cNvSpPr/>
          <p:nvPr/>
        </p:nvSpPr>
        <p:spPr>
          <a:xfrm>
            <a:off x="0" y="1"/>
            <a:ext cx="9144000" cy="2762250"/>
          </a:xfrm>
          <a:prstGeom prst="rect">
            <a:avLst/>
          </a:prstGeom>
          <a:solidFill>
            <a:srgbClr val="00206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panose="020F0502020204030204"/>
            </a:endParaRPr>
          </a:p>
        </p:txBody>
      </p:sp>
      <p:sp>
        <p:nvSpPr>
          <p:cNvPr id="5" name="CuadroTexto 4">
            <a:extLst>
              <a:ext uri="{FF2B5EF4-FFF2-40B4-BE49-F238E27FC236}">
                <a16:creationId xmlns:a16="http://schemas.microsoft.com/office/drawing/2014/main" id="{BD324D2D-436F-4124-9862-FF51D42D5CB1}"/>
              </a:ext>
            </a:extLst>
          </p:cNvPr>
          <p:cNvSpPr txBox="1"/>
          <p:nvPr/>
        </p:nvSpPr>
        <p:spPr>
          <a:xfrm>
            <a:off x="96860" y="423171"/>
            <a:ext cx="8950280" cy="1938992"/>
          </a:xfrm>
          <a:prstGeom prst="rect">
            <a:avLst/>
          </a:prstGeom>
          <a:noFill/>
        </p:spPr>
        <p:txBody>
          <a:bodyPr wrap="square" rtlCol="0">
            <a:spAutoFit/>
          </a:bodyPr>
          <a:lstStyle/>
          <a:p>
            <a:pPr algn="ctr" defTabSz="685800"/>
            <a:r>
              <a:rPr lang="es-ES" sz="6000" b="1">
                <a:ln w="6350">
                  <a:solidFill>
                    <a:prstClr val="black"/>
                  </a:solidFill>
                  <a:prstDash val="solid"/>
                </a:ln>
                <a:solidFill>
                  <a:prstClr val="white"/>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THANK YOU </a:t>
            </a:r>
          </a:p>
          <a:p>
            <a:pPr algn="ctr" defTabSz="685800"/>
            <a:r>
              <a:rPr lang="es-ES" sz="6000" b="1">
                <a:ln w="6350">
                  <a:solidFill>
                    <a:prstClr val="black"/>
                  </a:solidFill>
                  <a:prstDash val="solid"/>
                </a:ln>
                <a:solidFill>
                  <a:prstClr val="white"/>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VERY MUCH!</a:t>
            </a:r>
          </a:p>
        </p:txBody>
      </p:sp>
      <p:sp>
        <p:nvSpPr>
          <p:cNvPr id="6" name="CuadroTexto 5">
            <a:extLst>
              <a:ext uri="{FF2B5EF4-FFF2-40B4-BE49-F238E27FC236}">
                <a16:creationId xmlns:a16="http://schemas.microsoft.com/office/drawing/2014/main" id="{5C1F650B-457B-4890-9E7A-FA0B44693A80}"/>
              </a:ext>
            </a:extLst>
          </p:cNvPr>
          <p:cNvSpPr txBox="1"/>
          <p:nvPr/>
        </p:nvSpPr>
        <p:spPr>
          <a:xfrm>
            <a:off x="4796365" y="3399300"/>
            <a:ext cx="4347635" cy="1061829"/>
          </a:xfrm>
          <a:prstGeom prst="rect">
            <a:avLst/>
          </a:prstGeom>
          <a:noFill/>
        </p:spPr>
        <p:txBody>
          <a:bodyPr wrap="square" rtlCol="0">
            <a:spAutoFit/>
          </a:bodyPr>
          <a:lstStyle/>
          <a:p>
            <a:pPr algn="ctr" defTabSz="685800"/>
            <a:r>
              <a:rPr lang="en-US" sz="2100" b="1">
                <a:solidFill>
                  <a:prstClr val="black"/>
                </a:solidFill>
                <a:latin typeface="Segoe UI" panose="020B0502040204020203" pitchFamily="34" charset="0"/>
                <a:cs typeface="Segoe UI" panose="020B0502040204020203" pitchFamily="34" charset="0"/>
              </a:rPr>
              <a:t>Borja Puertas</a:t>
            </a:r>
          </a:p>
          <a:p>
            <a:pPr algn="ctr" defTabSz="685800"/>
            <a:r>
              <a:rPr lang="en-US" sz="2100" b="1">
                <a:solidFill>
                  <a:prstClr val="black"/>
                </a:solidFill>
                <a:latin typeface="Segoe UI" panose="020B0502040204020203" pitchFamily="34" charset="0"/>
                <a:cs typeface="Segoe UI" panose="020B0502040204020203" pitchFamily="34" charset="0"/>
              </a:rPr>
              <a:t>Resident of Hematology </a:t>
            </a:r>
          </a:p>
          <a:p>
            <a:pPr algn="ctr" defTabSz="685800"/>
            <a:r>
              <a:rPr lang="en-US" sz="2100" b="1">
                <a:solidFill>
                  <a:prstClr val="black"/>
                </a:solidFill>
                <a:latin typeface="Segoe UI" panose="020B0502040204020203" pitchFamily="34" charset="0"/>
                <a:cs typeface="Segoe UI" panose="020B0502040204020203" pitchFamily="34" charset="0"/>
              </a:rPr>
              <a:t>University Hospital of Salamanca</a:t>
            </a:r>
          </a:p>
        </p:txBody>
      </p:sp>
      <p:pic>
        <p:nvPicPr>
          <p:cNvPr id="7" name="Picture 4" descr="Convenio SACYL | Optica La Hora">
            <a:extLst>
              <a:ext uri="{FF2B5EF4-FFF2-40B4-BE49-F238E27FC236}">
                <a16:creationId xmlns:a16="http://schemas.microsoft.com/office/drawing/2014/main" id="{DE850FB5-8833-4D60-8699-A8AA11BD4EC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3370" y="2789949"/>
            <a:ext cx="4538945" cy="11287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logo-USAL-800-años - Next IBS">
            <a:extLst>
              <a:ext uri="{FF2B5EF4-FFF2-40B4-BE49-F238E27FC236}">
                <a16:creationId xmlns:a16="http://schemas.microsoft.com/office/drawing/2014/main" id="{60C00C91-3772-4C0F-B9C5-791ADCE46FC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8660" y="3937360"/>
            <a:ext cx="2508292" cy="117986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Servicio de Hematología. Hospital Universitario de Salamanca">
            <a:extLst>
              <a:ext uri="{FF2B5EF4-FFF2-40B4-BE49-F238E27FC236}">
                <a16:creationId xmlns:a16="http://schemas.microsoft.com/office/drawing/2014/main" id="{ED66F1C2-F073-4FD7-A837-0D40649F687D}"/>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616951" y="4024564"/>
            <a:ext cx="2075365" cy="1047536"/>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a:extLst>
              <a:ext uri="{FF2B5EF4-FFF2-40B4-BE49-F238E27FC236}">
                <a16:creationId xmlns:a16="http://schemas.microsoft.com/office/drawing/2014/main" id="{4FE93BF2-D525-48D8-AAFD-C7C92C5204AE}"/>
              </a:ext>
            </a:extLst>
          </p:cNvPr>
          <p:cNvSpPr/>
          <p:nvPr/>
        </p:nvSpPr>
        <p:spPr>
          <a:xfrm>
            <a:off x="4658026" y="3990275"/>
            <a:ext cx="138339" cy="11269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panose="020F0502020204030204"/>
            </a:endParaRPr>
          </a:p>
        </p:txBody>
      </p:sp>
    </p:spTree>
    <p:extLst>
      <p:ext uri="{BB962C8B-B14F-4D97-AF65-F5344CB8AC3E}">
        <p14:creationId xmlns:p14="http://schemas.microsoft.com/office/powerpoint/2010/main" val="107852574"/>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94B67-F825-4883-86D9-82D53F80ADC0}"/>
              </a:ext>
            </a:extLst>
          </p:cNvPr>
          <p:cNvSpPr>
            <a:spLocks noGrp="1"/>
          </p:cNvSpPr>
          <p:nvPr>
            <p:ph type="ctrTitle"/>
          </p:nvPr>
        </p:nvSpPr>
        <p:spPr/>
        <p:txBody>
          <a:bodyPr>
            <a:normAutofit/>
          </a:bodyPr>
          <a:lstStyle/>
          <a:p>
            <a:r>
              <a:rPr lang="en-US" sz="3200" noProof="0"/>
              <a:t>Discussion</a:t>
            </a:r>
          </a:p>
        </p:txBody>
      </p:sp>
      <p:sp>
        <p:nvSpPr>
          <p:cNvPr id="3" name="Subtitle 2">
            <a:extLst>
              <a:ext uri="{FF2B5EF4-FFF2-40B4-BE49-F238E27FC236}">
                <a16:creationId xmlns:a16="http://schemas.microsoft.com/office/drawing/2014/main" id="{0D1AD7BD-E388-4898-9E17-FF5456654EA8}"/>
              </a:ext>
            </a:extLst>
          </p:cNvPr>
          <p:cNvSpPr>
            <a:spLocks noGrp="1"/>
          </p:cNvSpPr>
          <p:nvPr>
            <p:ph type="subTitle" idx="1"/>
          </p:nvPr>
        </p:nvSpPr>
        <p:spPr/>
        <p:txBody>
          <a:bodyPr/>
          <a:lstStyle/>
          <a:p>
            <a:r>
              <a:rPr lang="en-US" sz="1800" noProof="0"/>
              <a:t>All faculty and case presenters</a:t>
            </a:r>
            <a:endParaRPr lang="en-US" noProof="0"/>
          </a:p>
        </p:txBody>
      </p:sp>
    </p:spTree>
    <p:extLst>
      <p:ext uri="{BB962C8B-B14F-4D97-AF65-F5344CB8AC3E}">
        <p14:creationId xmlns:p14="http://schemas.microsoft.com/office/powerpoint/2010/main" val="1236800493"/>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2F03D-68CC-C841-9D78-6BABB5EAD251}"/>
              </a:ext>
            </a:extLst>
          </p:cNvPr>
          <p:cNvSpPr>
            <a:spLocks noGrp="1"/>
          </p:cNvSpPr>
          <p:nvPr>
            <p:ph type="ctrTitle"/>
          </p:nvPr>
        </p:nvSpPr>
        <p:spPr/>
        <p:txBody>
          <a:bodyPr>
            <a:noAutofit/>
          </a:bodyPr>
          <a:lstStyle/>
          <a:p>
            <a:pPr defTabSz="914400">
              <a:lnSpc>
                <a:spcPct val="100000"/>
              </a:lnSpc>
              <a:spcBef>
                <a:spcPts val="0"/>
              </a:spcBef>
            </a:pPr>
            <a:br>
              <a:rPr lang="en-US" sz="2800" noProof="0"/>
            </a:br>
            <a:r>
              <a:rPr lang="en-US" sz="2800" noProof="0"/>
              <a:t>Patient Case 2:</a:t>
            </a:r>
            <a:br>
              <a:rPr lang="en-US" sz="2800" noProof="0"/>
            </a:br>
            <a:r>
              <a:rPr lang="en-US" sz="2800" b="1" u="none" kern="1200" noProof="0">
                <a:effectLst/>
                <a:latin typeface="Arial" panose="020B0604020202020204" pitchFamily="34" charset="0"/>
                <a:cs typeface="Arial" panose="020B0604020202020204" pitchFamily="34" charset="0"/>
              </a:rPr>
              <a:t>Relapsed/Refractory Multiple Myeloma</a:t>
            </a:r>
            <a:endParaRPr lang="en-US" sz="2800" b="1" u="none" noProof="0">
              <a:effectLst/>
              <a:latin typeface="Arial" panose="020B0604020202020204" pitchFamily="34" charset="0"/>
              <a:cs typeface="Arial" panose="020B0604020202020204" pitchFamily="34" charset="0"/>
            </a:endParaRPr>
          </a:p>
        </p:txBody>
      </p:sp>
      <p:sp>
        <p:nvSpPr>
          <p:cNvPr id="7" name="Subtitle 6">
            <a:extLst>
              <a:ext uri="{FF2B5EF4-FFF2-40B4-BE49-F238E27FC236}">
                <a16:creationId xmlns:a16="http://schemas.microsoft.com/office/drawing/2014/main" id="{81E62135-1198-4298-84EC-45D95B29EE63}"/>
              </a:ext>
            </a:extLst>
          </p:cNvPr>
          <p:cNvSpPr>
            <a:spLocks noGrp="1"/>
          </p:cNvSpPr>
          <p:nvPr>
            <p:ph type="subTitle" idx="1"/>
          </p:nvPr>
        </p:nvSpPr>
        <p:spPr/>
        <p:txBody>
          <a:bodyPr/>
          <a:lstStyle/>
          <a:p>
            <a:pPr marL="0" marR="0" algn="l">
              <a:lnSpc>
                <a:spcPct val="100000"/>
              </a:lnSpc>
              <a:spcBef>
                <a:spcPts val="0"/>
              </a:spcBef>
              <a:spcAft>
                <a:spcPts val="0"/>
              </a:spcAft>
            </a:pPr>
            <a:r>
              <a:rPr lang="en-US" sz="1800" kern="1200" noProof="0" err="1">
                <a:effectLst/>
                <a:latin typeface="Arial" panose="020B0604020202020204" pitchFamily="34" charset="0"/>
                <a:ea typeface="+mn-ea"/>
                <a:cs typeface="Arial" panose="020B0604020202020204" pitchFamily="34" charset="0"/>
              </a:rPr>
              <a:t>Despoina</a:t>
            </a:r>
            <a:r>
              <a:rPr lang="en-US" sz="1800" kern="1200" noProof="0">
                <a:effectLst/>
                <a:latin typeface="Arial" panose="020B0604020202020204" pitchFamily="34" charset="0"/>
                <a:ea typeface="+mn-ea"/>
                <a:cs typeface="Arial" panose="020B0604020202020204" pitchFamily="34" charset="0"/>
              </a:rPr>
              <a:t> Fotiou, MD </a:t>
            </a:r>
            <a:endParaRPr lang="en-US" sz="1800" b="0" u="none" kern="1200" noProof="0">
              <a:solidFill>
                <a:schemeClr val="tx1"/>
              </a:solidFill>
              <a:effectLst/>
              <a:highlight>
                <a:srgbClr val="FFFF00"/>
              </a:highlight>
              <a:latin typeface="Arial" panose="020B0604020202020204" pitchFamily="34" charset="0"/>
              <a:ea typeface="+mn-ea"/>
              <a:cs typeface="Arial" panose="020B0604020202020204" pitchFamily="34" charset="0"/>
            </a:endParaRPr>
          </a:p>
          <a:p>
            <a:endParaRPr lang="en-US" noProof="0"/>
          </a:p>
        </p:txBody>
      </p:sp>
    </p:spTree>
    <p:extLst>
      <p:ext uri="{BB962C8B-B14F-4D97-AF65-F5344CB8AC3E}">
        <p14:creationId xmlns:p14="http://schemas.microsoft.com/office/powerpoint/2010/main" val="3147915372"/>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2F03D-68CC-C841-9D78-6BABB5EAD251}"/>
              </a:ext>
            </a:extLst>
          </p:cNvPr>
          <p:cNvSpPr>
            <a:spLocks noGrp="1"/>
          </p:cNvSpPr>
          <p:nvPr>
            <p:ph type="ctrTitle"/>
          </p:nvPr>
        </p:nvSpPr>
        <p:spPr/>
        <p:txBody>
          <a:bodyPr>
            <a:noAutofit/>
          </a:bodyPr>
          <a:lstStyle/>
          <a:p>
            <a:r>
              <a:rPr lang="en-US" sz="2800" noProof="0"/>
              <a:t>Relapsed/Refractory Multiple Myeloma</a:t>
            </a:r>
            <a:br>
              <a:rPr lang="en-US" sz="2800" noProof="0"/>
            </a:br>
            <a:r>
              <a:rPr lang="en-US" sz="2800" noProof="0"/>
              <a:t>Patient Case </a:t>
            </a:r>
          </a:p>
        </p:txBody>
      </p:sp>
      <p:sp>
        <p:nvSpPr>
          <p:cNvPr id="3" name="Subtitle 2">
            <a:extLst>
              <a:ext uri="{FF2B5EF4-FFF2-40B4-BE49-F238E27FC236}">
                <a16:creationId xmlns:a16="http://schemas.microsoft.com/office/drawing/2014/main" id="{5B1A592A-AF74-0E4A-BEBF-BA3B930B790E}"/>
              </a:ext>
            </a:extLst>
          </p:cNvPr>
          <p:cNvSpPr>
            <a:spLocks noGrp="1"/>
          </p:cNvSpPr>
          <p:nvPr>
            <p:ph type="subTitle" idx="1"/>
          </p:nvPr>
        </p:nvSpPr>
        <p:spPr>
          <a:xfrm>
            <a:off x="4270617" y="2992113"/>
            <a:ext cx="4534294" cy="1874611"/>
          </a:xfrm>
        </p:spPr>
        <p:txBody>
          <a:bodyPr>
            <a:normAutofit/>
          </a:bodyPr>
          <a:lstStyle/>
          <a:p>
            <a:r>
              <a:rPr lang="en-US" sz="1600" noProof="0">
                <a:solidFill>
                  <a:schemeClr val="bg1"/>
                </a:solidFill>
              </a:rPr>
              <a:t>Despoina Fotiou</a:t>
            </a:r>
          </a:p>
          <a:p>
            <a:r>
              <a:rPr lang="en-US" sz="1600" noProof="0">
                <a:solidFill>
                  <a:schemeClr val="bg1"/>
                </a:solidFill>
              </a:rPr>
              <a:t>National and Kapodistrian University of Athens School of Medicine </a:t>
            </a:r>
          </a:p>
          <a:p>
            <a:r>
              <a:rPr lang="en-US" sz="1600" noProof="0"/>
              <a:t>Athens, </a:t>
            </a:r>
            <a:r>
              <a:rPr lang="en-US" sz="1600" noProof="0">
                <a:solidFill>
                  <a:schemeClr val="bg1"/>
                </a:solidFill>
              </a:rPr>
              <a:t>Greece</a:t>
            </a:r>
          </a:p>
          <a:p>
            <a:endParaRPr lang="en-US" sz="1200" noProof="0"/>
          </a:p>
        </p:txBody>
      </p:sp>
    </p:spTree>
    <p:extLst>
      <p:ext uri="{BB962C8B-B14F-4D97-AF65-F5344CB8AC3E}">
        <p14:creationId xmlns:p14="http://schemas.microsoft.com/office/powerpoint/2010/main" val="2757447699"/>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23833-C188-1B40-A2D7-C8DF7A982ADA}"/>
              </a:ext>
            </a:extLst>
          </p:cNvPr>
          <p:cNvSpPr>
            <a:spLocks noGrp="1"/>
          </p:cNvSpPr>
          <p:nvPr>
            <p:ph type="title"/>
          </p:nvPr>
        </p:nvSpPr>
        <p:spPr>
          <a:xfrm>
            <a:off x="179110" y="158670"/>
            <a:ext cx="8766928" cy="556627"/>
          </a:xfrm>
        </p:spPr>
        <p:txBody>
          <a:bodyPr>
            <a:normAutofit/>
          </a:bodyPr>
          <a:lstStyle/>
          <a:p>
            <a:r>
              <a:rPr lang="en-US" noProof="0"/>
              <a:t>Clinical Case </a:t>
            </a:r>
          </a:p>
        </p:txBody>
      </p:sp>
      <p:sp>
        <p:nvSpPr>
          <p:cNvPr id="3" name="Content Placeholder 2">
            <a:extLst>
              <a:ext uri="{FF2B5EF4-FFF2-40B4-BE49-F238E27FC236}">
                <a16:creationId xmlns:a16="http://schemas.microsoft.com/office/drawing/2014/main" id="{4FC4EAB9-607B-5949-B420-43109C7CA843}"/>
              </a:ext>
            </a:extLst>
          </p:cNvPr>
          <p:cNvSpPr>
            <a:spLocks noGrp="1"/>
          </p:cNvSpPr>
          <p:nvPr>
            <p:ph idx="1"/>
          </p:nvPr>
        </p:nvSpPr>
        <p:spPr/>
        <p:txBody>
          <a:bodyPr>
            <a:normAutofit/>
          </a:bodyPr>
          <a:lstStyle/>
          <a:p>
            <a:pPr marL="0" indent="0">
              <a:buNone/>
            </a:pPr>
            <a:r>
              <a:rPr lang="en-US" noProof="0"/>
              <a:t>72-year-old male</a:t>
            </a:r>
          </a:p>
          <a:p>
            <a:r>
              <a:rPr lang="en-US" noProof="0"/>
              <a:t>λLC MM diagnosis 2018</a:t>
            </a:r>
          </a:p>
          <a:p>
            <a:r>
              <a:rPr lang="en-US" noProof="0"/>
              <a:t>Initial presentation: B symptoms, fever up to 38°C for 2 months, fatigue</a:t>
            </a:r>
          </a:p>
          <a:p>
            <a:r>
              <a:rPr lang="en-US" noProof="0"/>
              <a:t>ISS 2, R-ISS 2</a:t>
            </a:r>
          </a:p>
          <a:p>
            <a:r>
              <a:rPr lang="en-US" noProof="0"/>
              <a:t>Medical history: hypertension, high BMI, smoking</a:t>
            </a:r>
          </a:p>
          <a:p>
            <a:r>
              <a:rPr lang="en-US" noProof="0">
                <a:solidFill>
                  <a:schemeClr val="tx1"/>
                </a:solidFill>
              </a:rPr>
              <a:t>Third</a:t>
            </a:r>
            <a:r>
              <a:rPr lang="en-US" noProof="0"/>
              <a:t> relapse: Feb 2020 </a:t>
            </a:r>
          </a:p>
          <a:p>
            <a:pPr marL="0" indent="0">
              <a:buNone/>
            </a:pPr>
            <a:endParaRPr lang="en-US" noProof="0"/>
          </a:p>
        </p:txBody>
      </p:sp>
    </p:spTree>
    <p:extLst>
      <p:ext uri="{BB962C8B-B14F-4D97-AF65-F5344CB8AC3E}">
        <p14:creationId xmlns:p14="http://schemas.microsoft.com/office/powerpoint/2010/main" val="21755761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FAC27-69F5-4A88-9576-02CD17865788}"/>
              </a:ext>
            </a:extLst>
          </p:cNvPr>
          <p:cNvSpPr>
            <a:spLocks noGrp="1"/>
          </p:cNvSpPr>
          <p:nvPr>
            <p:ph type="ctrTitle"/>
          </p:nvPr>
        </p:nvSpPr>
        <p:spPr/>
        <p:txBody>
          <a:bodyPr>
            <a:normAutofit/>
          </a:bodyPr>
          <a:lstStyle/>
          <a:p>
            <a:r>
              <a:rPr lang="en-US" sz="3200" noProof="0">
                <a:latin typeface="Arial Nova"/>
                <a:cs typeface="Arial"/>
              </a:rPr>
              <a:t>Session Open</a:t>
            </a:r>
            <a:endParaRPr lang="en-US" sz="3200" noProof="0"/>
          </a:p>
        </p:txBody>
      </p:sp>
      <p:sp>
        <p:nvSpPr>
          <p:cNvPr id="3" name="Subtitle 2">
            <a:extLst>
              <a:ext uri="{FF2B5EF4-FFF2-40B4-BE49-F238E27FC236}">
                <a16:creationId xmlns:a16="http://schemas.microsoft.com/office/drawing/2014/main" id="{D3C9B745-5FC5-4CA6-A1AB-A3903F83CD21}"/>
              </a:ext>
            </a:extLst>
          </p:cNvPr>
          <p:cNvSpPr>
            <a:spLocks noGrp="1"/>
          </p:cNvSpPr>
          <p:nvPr>
            <p:ph type="subTitle" idx="1"/>
          </p:nvPr>
        </p:nvSpPr>
        <p:spPr/>
        <p:txBody>
          <a:bodyPr/>
          <a:lstStyle/>
          <a:p>
            <a:r>
              <a:rPr lang="en-US" sz="1800" b="0" strike="noStrike" noProof="0">
                <a:effectLst/>
                <a:cs typeface="Arial" panose="020B0604020202020204" pitchFamily="34" charset="0"/>
              </a:rPr>
              <a:t>Rafael Fonseca, MD</a:t>
            </a:r>
            <a:endParaRPr lang="en-US" noProof="0"/>
          </a:p>
        </p:txBody>
      </p:sp>
      <p:pic>
        <p:nvPicPr>
          <p:cNvPr id="5" name="Picture 4">
            <a:extLst>
              <a:ext uri="{FF2B5EF4-FFF2-40B4-BE49-F238E27FC236}">
                <a16:creationId xmlns:a16="http://schemas.microsoft.com/office/drawing/2014/main" id="{954CD3CB-B1CA-4033-9E8A-18EFB3E6E26E}"/>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rot="5400000">
            <a:off x="4270617" y="3411698"/>
            <a:ext cx="1180425" cy="1180425"/>
          </a:xfrm>
          <a:prstGeom prst="teardrop">
            <a:avLst/>
          </a:prstGeom>
        </p:spPr>
      </p:pic>
    </p:spTree>
    <p:extLst>
      <p:ext uri="{BB962C8B-B14F-4D97-AF65-F5344CB8AC3E}">
        <p14:creationId xmlns:p14="http://schemas.microsoft.com/office/powerpoint/2010/main" val="34852913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73741"/>
            <a:ext cx="9144000" cy="771550"/>
          </a:xfrm>
        </p:spPr>
        <p:txBody>
          <a:bodyPr anchor="t"/>
          <a:lstStyle/>
          <a:p>
            <a:pPr>
              <a:lnSpc>
                <a:spcPct val="90000"/>
              </a:lnSpc>
            </a:pPr>
            <a:r>
              <a:rPr lang="en-US" sz="2800" noProof="0">
                <a:solidFill>
                  <a:srgbClr val="005A9E"/>
                </a:solidFill>
              </a:rPr>
              <a:t>A High-Risk, Double-Hit Group of Newly Diagnosed Myeloma Identified by Genomic Analysis</a:t>
            </a:r>
          </a:p>
        </p:txBody>
      </p:sp>
      <p:sp>
        <p:nvSpPr>
          <p:cNvPr id="3" name="Rectangle 2"/>
          <p:cNvSpPr/>
          <p:nvPr/>
        </p:nvSpPr>
        <p:spPr>
          <a:xfrm>
            <a:off x="0" y="4015817"/>
            <a:ext cx="9035015"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srgbClr val="222222"/>
                </a:solidFill>
                <a:effectLst/>
                <a:uLnTx/>
                <a:uFillTx/>
                <a:latin typeface="Calibri"/>
                <a:ea typeface="+mn-ea"/>
                <a:cs typeface="+mn-cs"/>
              </a:rPr>
              <a:t>Comparison of IMWG and double-hit cases. </a:t>
            </a:r>
            <a:r>
              <a:rPr kumimoji="0" lang="en-US" sz="1350" b="1" i="0" u="none" strike="noStrike" kern="1200" cap="none" spc="0" normalizeH="0" baseline="0" noProof="0">
                <a:ln>
                  <a:noFill/>
                </a:ln>
                <a:solidFill>
                  <a:srgbClr val="222222"/>
                </a:solidFill>
                <a:effectLst/>
                <a:uLnTx/>
                <a:uFillTx/>
                <a:latin typeface="Calibri"/>
                <a:ea typeface="+mn-ea"/>
                <a:cs typeface="+mn-cs"/>
              </a:rPr>
              <a:t>A.</a:t>
            </a:r>
            <a:r>
              <a:rPr kumimoji="0" lang="en-US" sz="1350" b="0" i="0" u="none" strike="noStrike" kern="1200" cap="none" spc="0" normalizeH="0" baseline="0" noProof="0">
                <a:ln>
                  <a:noFill/>
                </a:ln>
                <a:solidFill>
                  <a:srgbClr val="222222"/>
                </a:solidFill>
                <a:effectLst/>
                <a:uLnTx/>
                <a:uFillTx/>
                <a:latin typeface="Calibri"/>
                <a:ea typeface="+mn-ea"/>
                <a:cs typeface="+mn-cs"/>
              </a:rPr>
              <a:t> Patients were classified by IMWG status and recursive partitioning risk groups. Double-hit patients have very poor PFS, whether classified as high risk by IMWG (median PFS 11 months, 18-month PFS of 35%) or low/intermediate risk by IMWG (median PFS 16 months, 18-month PFS of 44%). </a:t>
            </a:r>
            <a:r>
              <a:rPr kumimoji="0" lang="en-US" sz="1350" b="1" i="0" u="none" strike="noStrike" kern="1200" cap="none" spc="0" normalizeH="0" baseline="0" noProof="0">
                <a:ln>
                  <a:noFill/>
                </a:ln>
                <a:solidFill>
                  <a:srgbClr val="222222"/>
                </a:solidFill>
                <a:effectLst/>
                <a:uLnTx/>
                <a:uFillTx/>
                <a:latin typeface="Calibri"/>
                <a:ea typeface="+mn-ea"/>
                <a:cs typeface="+mn-cs"/>
              </a:rPr>
              <a:t>B. </a:t>
            </a:r>
            <a:r>
              <a:rPr kumimoji="0" lang="en-US" sz="1350" b="0" i="0" u="none" strike="noStrike" kern="1200" cap="none" spc="0" normalizeH="0" baseline="0" noProof="0">
                <a:ln>
                  <a:noFill/>
                </a:ln>
                <a:solidFill>
                  <a:srgbClr val="222222"/>
                </a:solidFill>
                <a:effectLst/>
                <a:uLnTx/>
                <a:uFillTx/>
                <a:latin typeface="Calibri"/>
                <a:ea typeface="+mn-ea"/>
                <a:cs typeface="+mn-cs"/>
              </a:rPr>
              <a:t>Similar trends were observed for OS classified by both IMWG and recursive partitioning status.</a:t>
            </a: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4" name="Rectangle 3"/>
          <p:cNvSpPr/>
          <p:nvPr/>
        </p:nvSpPr>
        <p:spPr>
          <a:xfrm>
            <a:off x="0" y="4919602"/>
            <a:ext cx="9001096"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a:ea typeface="+mn-ea"/>
                <a:cs typeface="+mn-cs"/>
              </a:rPr>
              <a:t>Walker B, et al. </a:t>
            </a:r>
            <a:r>
              <a:rPr kumimoji="0" lang="nl-NL" sz="900" b="0" i="1" u="none" strike="noStrike" kern="1200" cap="none" spc="0" normalizeH="0" baseline="0" noProof="0">
                <a:ln>
                  <a:noFill/>
                </a:ln>
                <a:solidFill>
                  <a:prstClr val="black"/>
                </a:solidFill>
                <a:effectLst/>
                <a:uLnTx/>
                <a:uFillTx/>
                <a:latin typeface="Calibri"/>
                <a:ea typeface="+mn-ea"/>
                <a:cs typeface="+mn-cs"/>
              </a:rPr>
              <a:t>Leukemia. </a:t>
            </a:r>
            <a:r>
              <a:rPr kumimoji="0" lang="nl-NL" sz="900" b="0" i="0" u="none" strike="noStrike" kern="1200" cap="none" spc="0" normalizeH="0" baseline="0" noProof="0">
                <a:ln>
                  <a:noFill/>
                </a:ln>
                <a:solidFill>
                  <a:prstClr val="black"/>
                </a:solidFill>
                <a:effectLst/>
                <a:uLnTx/>
                <a:uFillTx/>
                <a:latin typeface="Calibri"/>
                <a:ea typeface="+mn-ea"/>
                <a:cs typeface="+mn-cs"/>
              </a:rPr>
              <a:t>2019;33(1):159-170.</a:t>
            </a: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pic>
        <p:nvPicPr>
          <p:cNvPr id="6" name="Picture 5" descr="Chart&#10;&#10;Description automatically generated">
            <a:extLst>
              <a:ext uri="{FF2B5EF4-FFF2-40B4-BE49-F238E27FC236}">
                <a16:creationId xmlns:a16="http://schemas.microsoft.com/office/drawing/2014/main" id="{A55370B8-9F05-4CA2-BA72-B9756403E4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7544" y="1203598"/>
            <a:ext cx="8051049" cy="2736304"/>
          </a:xfrm>
          <a:prstGeom prst="rect">
            <a:avLst/>
          </a:prstGeom>
        </p:spPr>
      </p:pic>
    </p:spTree>
    <p:extLst>
      <p:ext uri="{BB962C8B-B14F-4D97-AF65-F5344CB8AC3E}">
        <p14:creationId xmlns:p14="http://schemas.microsoft.com/office/powerpoint/2010/main" val="4030460790"/>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88FDE-A06B-4FE4-B932-19B5CDEC2128}"/>
              </a:ext>
            </a:extLst>
          </p:cNvPr>
          <p:cNvSpPr>
            <a:spLocks noGrp="1"/>
          </p:cNvSpPr>
          <p:nvPr>
            <p:ph type="title"/>
          </p:nvPr>
        </p:nvSpPr>
        <p:spPr>
          <a:xfrm>
            <a:off x="179110" y="158670"/>
            <a:ext cx="8766928" cy="556627"/>
          </a:xfrm>
        </p:spPr>
        <p:txBody>
          <a:bodyPr>
            <a:noAutofit/>
          </a:bodyPr>
          <a:lstStyle/>
          <a:p>
            <a:r>
              <a:rPr lang="en-US" noProof="0"/>
              <a:t>Treatment History </a:t>
            </a:r>
          </a:p>
        </p:txBody>
      </p:sp>
      <p:graphicFrame>
        <p:nvGraphicFramePr>
          <p:cNvPr id="10" name="Table 5">
            <a:extLst>
              <a:ext uri="{FF2B5EF4-FFF2-40B4-BE49-F238E27FC236}">
                <a16:creationId xmlns:a16="http://schemas.microsoft.com/office/drawing/2014/main" id="{8E272D63-513D-214A-A832-45DC26E799FC}"/>
              </a:ext>
            </a:extLst>
          </p:cNvPr>
          <p:cNvGraphicFramePr>
            <a:graphicFrameLocks noGrp="1"/>
          </p:cNvGraphicFramePr>
          <p:nvPr>
            <p:extLst>
              <p:ext uri="{D42A27DB-BD31-4B8C-83A1-F6EECF244321}">
                <p14:modId xmlns:p14="http://schemas.microsoft.com/office/powerpoint/2010/main" val="3872774328"/>
              </p:ext>
            </p:extLst>
          </p:nvPr>
        </p:nvGraphicFramePr>
        <p:xfrm>
          <a:off x="356615" y="1085612"/>
          <a:ext cx="8430769" cy="2653103"/>
        </p:xfrm>
        <a:graphic>
          <a:graphicData uri="http://schemas.openxmlformats.org/drawingml/2006/table">
            <a:tbl>
              <a:tblPr firstRow="1" lastRow="1" bandRow="1" bandCol="1">
                <a:tableStyleId>{5C22544A-7EE6-4342-B048-85BDC9FD1C3A}</a:tableStyleId>
              </a:tblPr>
              <a:tblGrid>
                <a:gridCol w="1197865">
                  <a:extLst>
                    <a:ext uri="{9D8B030D-6E8A-4147-A177-3AD203B41FA5}">
                      <a16:colId xmlns:a16="http://schemas.microsoft.com/office/drawing/2014/main" val="20000"/>
                    </a:ext>
                  </a:extLst>
                </a:gridCol>
                <a:gridCol w="1700784">
                  <a:extLst>
                    <a:ext uri="{9D8B030D-6E8A-4147-A177-3AD203B41FA5}">
                      <a16:colId xmlns:a16="http://schemas.microsoft.com/office/drawing/2014/main" val="20001"/>
                    </a:ext>
                  </a:extLst>
                </a:gridCol>
                <a:gridCol w="1609344">
                  <a:extLst>
                    <a:ext uri="{9D8B030D-6E8A-4147-A177-3AD203B41FA5}">
                      <a16:colId xmlns:a16="http://schemas.microsoft.com/office/drawing/2014/main" val="20002"/>
                    </a:ext>
                  </a:extLst>
                </a:gridCol>
                <a:gridCol w="1926178">
                  <a:extLst>
                    <a:ext uri="{9D8B030D-6E8A-4147-A177-3AD203B41FA5}">
                      <a16:colId xmlns:a16="http://schemas.microsoft.com/office/drawing/2014/main" val="20003"/>
                    </a:ext>
                  </a:extLst>
                </a:gridCol>
                <a:gridCol w="1996598">
                  <a:extLst>
                    <a:ext uri="{9D8B030D-6E8A-4147-A177-3AD203B41FA5}">
                      <a16:colId xmlns:a16="http://schemas.microsoft.com/office/drawing/2014/main" val="3595684346"/>
                    </a:ext>
                  </a:extLst>
                </a:gridCol>
              </a:tblGrid>
              <a:tr h="663276">
                <a:tc>
                  <a:txBody>
                    <a:bodyPr/>
                    <a:lstStyle/>
                    <a:p>
                      <a:r>
                        <a:rPr lang="en-US" sz="1600" noProof="0">
                          <a:latin typeface="Arial" panose="020B0604020202020204" pitchFamily="34" charset="0"/>
                          <a:cs typeface="Arial" panose="020B0604020202020204" pitchFamily="34" charset="0"/>
                        </a:rPr>
                        <a:t>Treatment </a:t>
                      </a:r>
                      <a:endParaRPr lang="en-US" sz="1600" noProof="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600" baseline="0" noProof="0">
                          <a:latin typeface="Arial" panose="020B0604020202020204" pitchFamily="34" charset="0"/>
                          <a:cs typeface="Arial" panose="020B0604020202020204" pitchFamily="34" charset="0"/>
                        </a:rPr>
                        <a:t>Best Response  </a:t>
                      </a:r>
                      <a:endParaRPr lang="en-US" sz="1600" noProof="0">
                        <a:latin typeface="Arial" panose="020B0604020202020204" pitchFamily="34" charset="0"/>
                        <a:cs typeface="Arial" panose="020B0604020202020204" pitchFamily="34" charset="0"/>
                      </a:endParaRPr>
                    </a:p>
                  </a:txBody>
                  <a:tcPr anchor="ctr"/>
                </a:tc>
                <a:tc>
                  <a:txBody>
                    <a:bodyPr/>
                    <a:lstStyle/>
                    <a:p>
                      <a:pPr algn="ctr"/>
                      <a:r>
                        <a:rPr lang="en-US" sz="1600" noProof="0">
                          <a:latin typeface="Arial" panose="020B0604020202020204" pitchFamily="34" charset="0"/>
                          <a:cs typeface="Arial" panose="020B0604020202020204" pitchFamily="34" charset="0"/>
                        </a:rPr>
                        <a:t>Duration of Response </a:t>
                      </a:r>
                      <a:endParaRPr lang="en-US" sz="1600" noProof="0">
                        <a:solidFill>
                          <a:schemeClr val="tx1"/>
                        </a:solidFill>
                        <a:latin typeface="Arial" panose="020B0604020202020204" pitchFamily="34" charset="0"/>
                        <a:cs typeface="Arial" panose="020B0604020202020204" pitchFamily="34" charset="0"/>
                      </a:endParaRPr>
                    </a:p>
                  </a:txBody>
                  <a:tcPr anchor="ctr"/>
                </a:tc>
                <a:tc>
                  <a:txBody>
                    <a:bodyPr/>
                    <a:lstStyle/>
                    <a:p>
                      <a:pPr lvl="0" algn="ctr"/>
                      <a:r>
                        <a:rPr lang="en-US" sz="1600" noProof="0">
                          <a:latin typeface="Arial" panose="020B0604020202020204" pitchFamily="34" charset="0"/>
                          <a:cs typeface="Arial" panose="020B0604020202020204" pitchFamily="34" charset="0"/>
                        </a:rPr>
                        <a:t>AEs </a:t>
                      </a:r>
                      <a:endParaRPr lang="en-US" sz="1600" noProof="0">
                        <a:solidFill>
                          <a:schemeClr val="tx1"/>
                        </a:solidFill>
                        <a:latin typeface="Arial" panose="020B0604020202020204" pitchFamily="34" charset="0"/>
                        <a:cs typeface="Arial" panose="020B0604020202020204" pitchFamily="34" charset="0"/>
                      </a:endParaRPr>
                    </a:p>
                  </a:txBody>
                  <a:tcPr anchor="ctr"/>
                </a:tc>
                <a:tc>
                  <a:txBody>
                    <a:bodyPr/>
                    <a:lstStyle/>
                    <a:p>
                      <a:pPr lvl="0" algn="ctr"/>
                      <a:endParaRPr lang="en-US" sz="1600" noProof="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0"/>
                  </a:ext>
                </a:extLst>
              </a:tr>
              <a:tr h="523639">
                <a:tc>
                  <a:txBody>
                    <a:bodyPr/>
                    <a:lstStyle/>
                    <a:p>
                      <a:r>
                        <a:rPr lang="en-US" sz="1400" b="1" noProof="0">
                          <a:solidFill>
                            <a:schemeClr val="tx1"/>
                          </a:solidFill>
                          <a:latin typeface="Arial" panose="020B0604020202020204" pitchFamily="34" charset="0"/>
                          <a:cs typeface="Arial" panose="020B0604020202020204" pitchFamily="34" charset="0"/>
                        </a:rPr>
                        <a:t>1) VRd</a:t>
                      </a:r>
                    </a:p>
                  </a:txBody>
                  <a:tcPr anchor="ctr"/>
                </a:tc>
                <a:tc>
                  <a:txBody>
                    <a:bodyPr/>
                    <a:lstStyle/>
                    <a:p>
                      <a:pPr algn="ctr"/>
                      <a:r>
                        <a:rPr lang="en-US" sz="1400" b="0" noProof="0">
                          <a:solidFill>
                            <a:schemeClr val="tx1"/>
                          </a:solidFill>
                          <a:latin typeface="Arial" panose="020B0604020202020204" pitchFamily="34" charset="0"/>
                          <a:cs typeface="Arial" panose="020B0604020202020204" pitchFamily="34" charset="0"/>
                        </a:rPr>
                        <a:t>NA</a:t>
                      </a:r>
                    </a:p>
                  </a:txBody>
                  <a:tcPr anchor="ctr"/>
                </a:tc>
                <a:tc>
                  <a:txBody>
                    <a:bodyPr/>
                    <a:lstStyle/>
                    <a:p>
                      <a:pPr algn="ctr"/>
                      <a:r>
                        <a:rPr lang="en-US" sz="1400" baseline="0" noProof="0">
                          <a:solidFill>
                            <a:schemeClr val="tx1"/>
                          </a:solidFill>
                          <a:latin typeface="Arial" panose="020B0604020202020204" pitchFamily="34" charset="0"/>
                          <a:cs typeface="Arial" panose="020B0604020202020204" pitchFamily="34" charset="0"/>
                        </a:rPr>
                        <a:t>NA  </a:t>
                      </a:r>
                    </a:p>
                  </a:txBody>
                  <a:tcPr anchor="ctr"/>
                </a:tc>
                <a:tc>
                  <a:txBody>
                    <a:bodyPr/>
                    <a:lstStyle/>
                    <a:p>
                      <a:pPr algn="ctr"/>
                      <a:r>
                        <a:rPr lang="en-US" sz="1400" baseline="0" noProof="0">
                          <a:solidFill>
                            <a:schemeClr val="tx1"/>
                          </a:solidFill>
                          <a:latin typeface="Arial" panose="020B0604020202020204" pitchFamily="34" charset="0"/>
                          <a:cs typeface="Arial" panose="020B0604020202020204" pitchFamily="34" charset="0"/>
                        </a:rPr>
                        <a:t>- </a:t>
                      </a:r>
                    </a:p>
                  </a:txBody>
                  <a:tcPr anchor="ctr"/>
                </a:tc>
                <a:tc>
                  <a:txBody>
                    <a:bodyPr/>
                    <a:lstStyle/>
                    <a:p>
                      <a:pPr algn="l"/>
                      <a:r>
                        <a:rPr lang="en-US" sz="1200" baseline="0" noProof="0">
                          <a:latin typeface="Arial" panose="020B0604020202020204" pitchFamily="34" charset="0"/>
                          <a:cs typeface="Arial" panose="020B0604020202020204" pitchFamily="34" charset="0"/>
                        </a:rPr>
                        <a:t>Hemodialysis at PD </a:t>
                      </a:r>
                    </a:p>
                    <a:p>
                      <a:pPr algn="l"/>
                      <a:r>
                        <a:rPr lang="en-US" sz="1200" baseline="0" noProof="0">
                          <a:latin typeface="Arial" panose="020B0604020202020204" pitchFamily="34" charset="0"/>
                          <a:cs typeface="Arial" panose="020B0604020202020204" pitchFamily="34" charset="0"/>
                        </a:rPr>
                        <a:t>1 month after Tx initiation</a:t>
                      </a:r>
                      <a:endParaRPr lang="en-US" sz="1200" i="1" baseline="0" noProof="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1"/>
                  </a:ext>
                </a:extLst>
              </a:tr>
              <a:tr h="733094">
                <a:tc>
                  <a:txBody>
                    <a:bodyPr/>
                    <a:lstStyle/>
                    <a:p>
                      <a:r>
                        <a:rPr lang="en-US" sz="1400" b="1" noProof="0">
                          <a:solidFill>
                            <a:schemeClr val="tx1"/>
                          </a:solidFill>
                          <a:latin typeface="Arial" panose="020B0604020202020204" pitchFamily="34" charset="0"/>
                          <a:cs typeface="Arial" panose="020B0604020202020204" pitchFamily="34" charset="0"/>
                        </a:rPr>
                        <a:t>2) DaraVd</a:t>
                      </a:r>
                    </a:p>
                  </a:txBody>
                  <a:tcPr anchor="ctr">
                    <a:lnB w="12700" cap="flat" cmpd="sng" algn="ctr">
                      <a:solidFill>
                        <a:schemeClr val="bg1"/>
                      </a:solidFill>
                      <a:prstDash val="solid"/>
                      <a:round/>
                      <a:headEnd type="none" w="med" len="med"/>
                      <a:tailEnd type="none" w="med" len="med"/>
                    </a:lnB>
                    <a:solidFill>
                      <a:srgbClr val="E7F1F3"/>
                    </a:solidFill>
                  </a:tcPr>
                </a:tc>
                <a:tc>
                  <a:txBody>
                    <a:bodyPr/>
                    <a:lstStyle/>
                    <a:p>
                      <a:pPr algn="ctr"/>
                      <a:r>
                        <a:rPr lang="en-US" sz="1400" b="0" noProof="0">
                          <a:solidFill>
                            <a:schemeClr val="tx1"/>
                          </a:solidFill>
                          <a:latin typeface="Arial" panose="020B0604020202020204" pitchFamily="34" charset="0"/>
                          <a:cs typeface="Arial" panose="020B0604020202020204" pitchFamily="34" charset="0"/>
                        </a:rPr>
                        <a:t>C2D1: PR</a:t>
                      </a:r>
                    </a:p>
                  </a:txBody>
                  <a:tcPr anchor="ctr">
                    <a:lnB w="12700" cap="flat" cmpd="sng" algn="ctr">
                      <a:solidFill>
                        <a:schemeClr val="bg1"/>
                      </a:solidFill>
                      <a:prstDash val="solid"/>
                      <a:round/>
                      <a:headEnd type="none" w="med" len="med"/>
                      <a:tailEnd type="none" w="med" len="med"/>
                    </a:lnB>
                  </a:tcPr>
                </a:tc>
                <a:tc>
                  <a:txBody>
                    <a:bodyPr/>
                    <a:lstStyle/>
                    <a:p>
                      <a:pPr algn="ctr"/>
                      <a:r>
                        <a:rPr lang="en-US" sz="1400" baseline="0" noProof="0">
                          <a:solidFill>
                            <a:schemeClr val="tx1"/>
                          </a:solidFill>
                          <a:latin typeface="Arial" panose="020B0604020202020204" pitchFamily="34" charset="0"/>
                          <a:cs typeface="Arial" panose="020B0604020202020204" pitchFamily="34" charset="0"/>
                        </a:rPr>
                        <a:t>4 months </a:t>
                      </a:r>
                    </a:p>
                  </a:txBody>
                  <a:tcPr anchor="ctr">
                    <a:lnB w="12700" cap="flat" cmpd="sng" algn="ctr">
                      <a:solidFill>
                        <a:schemeClr val="bg1"/>
                      </a:solidFill>
                      <a:prstDash val="solid"/>
                      <a:round/>
                      <a:headEnd type="none" w="med" len="med"/>
                      <a:tailEnd type="none" w="med" len="med"/>
                    </a:lnB>
                    <a:solidFill>
                      <a:srgbClr val="E7F1F3"/>
                    </a:solidFill>
                  </a:tcPr>
                </a:tc>
                <a:tc>
                  <a:txBody>
                    <a:bodyPr/>
                    <a:lstStyle/>
                    <a:p>
                      <a:pPr marL="285750" indent="-285750" algn="l">
                        <a:buFont typeface="Arial" panose="020B0604020202020204" pitchFamily="34" charset="0"/>
                        <a:buChar char="•"/>
                      </a:pPr>
                      <a:r>
                        <a:rPr lang="en-US" sz="1200" baseline="0" noProof="0">
                          <a:solidFill>
                            <a:schemeClr val="tx1"/>
                          </a:solidFill>
                          <a:latin typeface="Arial" panose="020B0604020202020204" pitchFamily="34" charset="0"/>
                          <a:cs typeface="Arial" panose="020B0604020202020204" pitchFamily="34" charset="0"/>
                        </a:rPr>
                        <a:t>PN</a:t>
                      </a:r>
                    </a:p>
                    <a:p>
                      <a:pPr marL="285750" indent="-285750" algn="l">
                        <a:buFont typeface="Arial" panose="020B0604020202020204" pitchFamily="34" charset="0"/>
                        <a:buChar char="•"/>
                      </a:pPr>
                      <a:r>
                        <a:rPr lang="en-US" sz="1200" baseline="0" noProof="0">
                          <a:solidFill>
                            <a:schemeClr val="tx1"/>
                          </a:solidFill>
                          <a:latin typeface="Arial" panose="020B0604020202020204" pitchFamily="34" charset="0"/>
                          <a:cs typeface="Arial" panose="020B0604020202020204" pitchFamily="34" charset="0"/>
                        </a:rPr>
                        <a:t>Edema LL</a:t>
                      </a:r>
                    </a:p>
                    <a:p>
                      <a:pPr marL="285750" indent="-285750" algn="l">
                        <a:buFont typeface="Arial" panose="020B0604020202020204" pitchFamily="34" charset="0"/>
                        <a:buChar char="•"/>
                      </a:pPr>
                      <a:r>
                        <a:rPr lang="en-US" sz="1200" baseline="0" noProof="0">
                          <a:solidFill>
                            <a:schemeClr val="tx1"/>
                          </a:solidFill>
                          <a:latin typeface="Arial" panose="020B0604020202020204" pitchFamily="34" charset="0"/>
                          <a:cs typeface="Arial" panose="020B0604020202020204" pitchFamily="34" charset="0"/>
                        </a:rPr>
                        <a:t>AF </a:t>
                      </a:r>
                      <a:r>
                        <a:rPr lang="en-US" sz="1200" baseline="0" noProof="0">
                          <a:solidFill>
                            <a:schemeClr val="tx1"/>
                          </a:solidFill>
                          <a:latin typeface="Arial" panose="020B0604020202020204" pitchFamily="34" charset="0"/>
                          <a:cs typeface="Arial" panose="020B0604020202020204" pitchFamily="34" charset="0"/>
                          <a:sym typeface="Wingdings" pitchFamily="2" charset="2"/>
                        </a:rPr>
                        <a:t> apixaban</a:t>
                      </a:r>
                      <a:endParaRPr lang="en-US" sz="1200" baseline="0" noProof="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bg1"/>
                      </a:solidFill>
                      <a:prstDash val="solid"/>
                      <a:round/>
                      <a:headEnd type="none" w="med" len="med"/>
                      <a:tailEnd type="none" w="med" len="med"/>
                    </a:lnB>
                    <a:solidFill>
                      <a:srgbClr val="E7F1F3"/>
                    </a:solidFill>
                  </a:tcPr>
                </a:tc>
                <a:tc>
                  <a:txBody>
                    <a:bodyPr/>
                    <a:lstStyle/>
                    <a:p>
                      <a:pPr algn="l"/>
                      <a:r>
                        <a:rPr lang="en-US" sz="1200" baseline="0" noProof="0">
                          <a:latin typeface="Arial" panose="020B0604020202020204" pitchFamily="34" charset="0"/>
                          <a:cs typeface="Arial" panose="020B0604020202020204" pitchFamily="34" charset="0"/>
                        </a:rPr>
                        <a:t>Hemodialysis free at response </a:t>
                      </a:r>
                      <a:endParaRPr lang="en-US" sz="1200" i="1" baseline="0" noProof="0">
                        <a:latin typeface="Arial" panose="020B0604020202020204" pitchFamily="34" charset="0"/>
                        <a:cs typeface="Arial" panose="020B0604020202020204" pitchFamily="34" charset="0"/>
                      </a:endParaRPr>
                    </a:p>
                  </a:txBody>
                  <a:tcPr anchor="ctr">
                    <a:lnB w="12700" cap="flat" cmpd="sng" algn="ctr">
                      <a:solidFill>
                        <a:schemeClr val="bg1"/>
                      </a:solidFill>
                      <a:prstDash val="solid"/>
                      <a:round/>
                      <a:headEnd type="none" w="med" len="med"/>
                      <a:tailEnd type="none" w="med" len="med"/>
                    </a:lnB>
                    <a:solidFill>
                      <a:srgbClr val="E7F1F3"/>
                    </a:solidFill>
                  </a:tcPr>
                </a:tc>
                <a:extLst>
                  <a:ext uri="{0D108BD9-81ED-4DB2-BD59-A6C34878D82A}">
                    <a16:rowId xmlns:a16="http://schemas.microsoft.com/office/drawing/2014/main" val="9270357"/>
                  </a:ext>
                </a:extLst>
              </a:tr>
              <a:tr h="733094">
                <a:tc>
                  <a:txBody>
                    <a:bodyPr/>
                    <a:lstStyle/>
                    <a:p>
                      <a:r>
                        <a:rPr lang="en-US" sz="1400" b="1" noProof="0">
                          <a:solidFill>
                            <a:schemeClr val="tx1"/>
                          </a:solidFill>
                          <a:latin typeface="Arial" panose="020B0604020202020204" pitchFamily="34" charset="0"/>
                          <a:cs typeface="Arial" panose="020B0604020202020204" pitchFamily="34" charset="0"/>
                        </a:rPr>
                        <a:t>3) PCd </a:t>
                      </a:r>
                    </a:p>
                  </a:txBody>
                  <a:tcPr anchor="ctr">
                    <a:lnT w="12700" cap="flat" cmpd="sng" algn="ctr">
                      <a:solidFill>
                        <a:schemeClr val="bg1"/>
                      </a:solidFill>
                      <a:prstDash val="solid"/>
                      <a:round/>
                      <a:headEnd type="none" w="med" len="med"/>
                      <a:tailEnd type="none" w="med" len="med"/>
                    </a:lnT>
                    <a:solidFill>
                      <a:srgbClr val="CBE2E6"/>
                    </a:solidFill>
                  </a:tcPr>
                </a:tc>
                <a:tc>
                  <a:txBody>
                    <a:bodyPr/>
                    <a:lstStyle/>
                    <a:p>
                      <a:pPr algn="ctr"/>
                      <a:r>
                        <a:rPr lang="en-US" sz="1400" b="0" noProof="0">
                          <a:solidFill>
                            <a:schemeClr val="tx1"/>
                          </a:solidFill>
                          <a:latin typeface="Arial" panose="020B0604020202020204" pitchFamily="34" charset="0"/>
                          <a:cs typeface="Arial" panose="020B0604020202020204" pitchFamily="34" charset="0"/>
                        </a:rPr>
                        <a:t>C6D1: PR </a:t>
                      </a:r>
                    </a:p>
                  </a:txBody>
                  <a:tcPr anchor="ctr">
                    <a:lnT w="12700" cap="flat" cmpd="sng" algn="ctr">
                      <a:solidFill>
                        <a:schemeClr val="bg1"/>
                      </a:solidFill>
                      <a:prstDash val="solid"/>
                      <a:round/>
                      <a:headEnd type="none" w="med" len="med"/>
                      <a:tailEnd type="none" w="med" len="med"/>
                    </a:lnT>
                    <a:solidFill>
                      <a:srgbClr val="CBE2E6"/>
                    </a:solidFill>
                  </a:tcPr>
                </a:tc>
                <a:tc>
                  <a:txBody>
                    <a:bodyPr/>
                    <a:lstStyle/>
                    <a:p>
                      <a:pPr algn="ctr"/>
                      <a:r>
                        <a:rPr lang="en-US" sz="1400" b="0" baseline="0" noProof="0">
                          <a:solidFill>
                            <a:schemeClr val="tx1"/>
                          </a:solidFill>
                          <a:latin typeface="Arial" panose="020B0604020202020204" pitchFamily="34" charset="0"/>
                          <a:cs typeface="Arial" panose="020B0604020202020204" pitchFamily="34" charset="0"/>
                        </a:rPr>
                        <a:t>7 months </a:t>
                      </a:r>
                    </a:p>
                  </a:txBody>
                  <a:tcPr anchor="ctr">
                    <a:lnT w="12700" cap="flat" cmpd="sng" algn="ctr">
                      <a:solidFill>
                        <a:schemeClr val="bg1"/>
                      </a:solidFill>
                      <a:prstDash val="solid"/>
                      <a:round/>
                      <a:headEnd type="none" w="med" len="med"/>
                      <a:tailEnd type="none" w="med" len="med"/>
                    </a:lnT>
                    <a:solidFill>
                      <a:srgbClr val="CBE2E6"/>
                    </a:solidFill>
                  </a:tcPr>
                </a:tc>
                <a:tc gridSpan="2">
                  <a:txBody>
                    <a:bodyPr/>
                    <a:lstStyle/>
                    <a:p>
                      <a:pPr marL="285750" indent="-285750" algn="l">
                        <a:buFont typeface="Arial" panose="020B0604020202020204" pitchFamily="34" charset="0"/>
                        <a:buChar char="•"/>
                      </a:pPr>
                      <a:r>
                        <a:rPr lang="en-US" sz="1200" b="0" baseline="0" noProof="0">
                          <a:solidFill>
                            <a:schemeClr val="tx1"/>
                          </a:solidFill>
                          <a:latin typeface="Arial" panose="020B0604020202020204" pitchFamily="34" charset="0"/>
                          <a:cs typeface="Arial" panose="020B0604020202020204" pitchFamily="34" charset="0"/>
                        </a:rPr>
                        <a:t>DVT (</a:t>
                      </a:r>
                      <a:r>
                        <a:rPr lang="en-US" sz="1100" b="0" baseline="0" noProof="0">
                          <a:solidFill>
                            <a:schemeClr val="tx1"/>
                          </a:solidFill>
                          <a:latin typeface="Arial" panose="020B0604020202020204" pitchFamily="34" charset="0"/>
                          <a:cs typeface="Arial" panose="020B0604020202020204" pitchFamily="34" charset="0"/>
                        </a:rPr>
                        <a:t>thrombophilia screen negative) </a:t>
                      </a:r>
                      <a:endParaRPr lang="en-US" sz="1200" b="0" baseline="0" noProof="0">
                        <a:solidFill>
                          <a:schemeClr val="tx1"/>
                        </a:solidFill>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US" sz="1200" b="0" baseline="0" noProof="0">
                          <a:solidFill>
                            <a:schemeClr val="tx1"/>
                          </a:solidFill>
                          <a:latin typeface="Arial" panose="020B0604020202020204" pitchFamily="34" charset="0"/>
                          <a:cs typeface="Arial" panose="020B0604020202020204" pitchFamily="34" charset="0"/>
                        </a:rPr>
                        <a:t>Diverticulitis and GI bleeding </a:t>
                      </a:r>
                      <a:r>
                        <a:rPr lang="en-US" sz="1200" b="0" baseline="0" noProof="0">
                          <a:solidFill>
                            <a:schemeClr val="tx1"/>
                          </a:solidFill>
                          <a:latin typeface="Arial" panose="020B0604020202020204" pitchFamily="34" charset="0"/>
                          <a:cs typeface="Arial" panose="020B0604020202020204" pitchFamily="34" charset="0"/>
                          <a:sym typeface="Wingdings" pitchFamily="2" charset="2"/>
                        </a:rPr>
                        <a:t> </a:t>
                      </a:r>
                      <a:r>
                        <a:rPr lang="en-US" sz="1200" b="0" baseline="0" noProof="0">
                          <a:solidFill>
                            <a:schemeClr val="tx1"/>
                          </a:solidFill>
                          <a:latin typeface="Arial" panose="020B0604020202020204" pitchFamily="34" charset="0"/>
                          <a:cs typeface="Arial" panose="020B0604020202020204" pitchFamily="34" charset="0"/>
                        </a:rPr>
                        <a:t>Vena cava filter placement </a:t>
                      </a:r>
                    </a:p>
                  </a:txBody>
                  <a:tcPr anchor="ctr">
                    <a:lnT w="12700" cap="flat" cmpd="sng" algn="ctr">
                      <a:solidFill>
                        <a:schemeClr val="bg1"/>
                      </a:solidFill>
                      <a:prstDash val="solid"/>
                      <a:round/>
                      <a:headEnd type="none" w="med" len="med"/>
                      <a:tailEnd type="none" w="med" len="med"/>
                    </a:lnT>
                    <a:solidFill>
                      <a:srgbClr val="CBE2E6"/>
                    </a:solidFill>
                  </a:tcPr>
                </a:tc>
                <a:tc hMerge="1">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600" b="0" baseline="0" noProof="0"/>
                        <a:t> </a:t>
                      </a:r>
                    </a:p>
                  </a:txBody>
                  <a:tcPr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tcPr>
                </a:tc>
                <a:extLst>
                  <a:ext uri="{0D108BD9-81ED-4DB2-BD59-A6C34878D82A}">
                    <a16:rowId xmlns:a16="http://schemas.microsoft.com/office/drawing/2014/main" val="1006783397"/>
                  </a:ext>
                </a:extLst>
              </a:tr>
            </a:tbl>
          </a:graphicData>
        </a:graphic>
      </p:graphicFrame>
      <p:sp>
        <p:nvSpPr>
          <p:cNvPr id="5" name="4 - TextBox">
            <a:extLst>
              <a:ext uri="{FF2B5EF4-FFF2-40B4-BE49-F238E27FC236}">
                <a16:creationId xmlns:a16="http://schemas.microsoft.com/office/drawing/2014/main" id="{1B6B3D63-FD30-4E41-AD03-AF3C9969F6F6}"/>
              </a:ext>
            </a:extLst>
          </p:cNvPr>
          <p:cNvSpPr txBox="1"/>
          <p:nvPr/>
        </p:nvSpPr>
        <p:spPr>
          <a:xfrm>
            <a:off x="1416077" y="4781448"/>
            <a:ext cx="7529961" cy="369332"/>
          </a:xfrm>
          <a:prstGeom prst="rect">
            <a:avLst/>
          </a:prstGeom>
          <a:noFill/>
        </p:spPr>
        <p:txBody>
          <a:bodyPr wrap="square" rtlCol="0" anchor="b">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AF, atrial fibrillation; DaraVD, daratumumab-bortezomib-dexamethasone; DVT, deep vein thrombosis; PCd, pomalidomide-cyclophosphamide-dexamethasone; PN, peripheral neuropathy; LL edema, lower limb edema; VRd, bortezomib-lenalidomide-dexamethasone.</a:t>
            </a:r>
          </a:p>
        </p:txBody>
      </p:sp>
    </p:spTree>
    <p:extLst>
      <p:ext uri="{BB962C8B-B14F-4D97-AF65-F5344CB8AC3E}">
        <p14:creationId xmlns:p14="http://schemas.microsoft.com/office/powerpoint/2010/main" val="3482581220"/>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88FDE-A06B-4FE4-B932-19B5CDEC2128}"/>
              </a:ext>
            </a:extLst>
          </p:cNvPr>
          <p:cNvSpPr>
            <a:spLocks noGrp="1"/>
          </p:cNvSpPr>
          <p:nvPr>
            <p:ph type="title"/>
          </p:nvPr>
        </p:nvSpPr>
        <p:spPr>
          <a:xfrm>
            <a:off x="173788" y="400510"/>
            <a:ext cx="8766928" cy="572981"/>
          </a:xfrm>
        </p:spPr>
        <p:txBody>
          <a:bodyPr>
            <a:noAutofit/>
          </a:bodyPr>
          <a:lstStyle/>
          <a:p>
            <a:r>
              <a:rPr lang="en-US" noProof="0"/>
              <a:t>Third Relapse</a:t>
            </a:r>
            <a:br>
              <a:rPr lang="en-US" sz="2400" noProof="0"/>
            </a:br>
            <a:r>
              <a:rPr lang="en-US" sz="1800" i="1" noProof="0"/>
              <a:t>Progression with fever, λLC elevation, and Upeak increase </a:t>
            </a:r>
            <a:br>
              <a:rPr lang="en-US" sz="1800" i="1" noProof="0"/>
            </a:br>
            <a:r>
              <a:rPr lang="en-US" sz="1800" i="1" noProof="0"/>
              <a:t> </a:t>
            </a:r>
            <a:endParaRPr lang="en-US" sz="2800" i="1" noProof="0"/>
          </a:p>
        </p:txBody>
      </p:sp>
      <p:graphicFrame>
        <p:nvGraphicFramePr>
          <p:cNvPr id="5" name="Table 5">
            <a:extLst>
              <a:ext uri="{FF2B5EF4-FFF2-40B4-BE49-F238E27FC236}">
                <a16:creationId xmlns:a16="http://schemas.microsoft.com/office/drawing/2014/main" id="{F1EB4BBC-2003-2546-82BB-C8B180329853}"/>
              </a:ext>
            </a:extLst>
          </p:cNvPr>
          <p:cNvGraphicFramePr>
            <a:graphicFrameLocks noGrp="1"/>
          </p:cNvGraphicFramePr>
          <p:nvPr/>
        </p:nvGraphicFramePr>
        <p:xfrm>
          <a:off x="545600" y="1115568"/>
          <a:ext cx="8023303" cy="2651760"/>
        </p:xfrm>
        <a:graphic>
          <a:graphicData uri="http://schemas.openxmlformats.org/drawingml/2006/table">
            <a:tbl>
              <a:tblPr firstRow="1" lastRow="1" bandRow="1" bandCol="1">
                <a:tableStyleId>{5C22544A-7EE6-4342-B048-85BDC9FD1C3A}</a:tableStyleId>
              </a:tblPr>
              <a:tblGrid>
                <a:gridCol w="3411598">
                  <a:extLst>
                    <a:ext uri="{9D8B030D-6E8A-4147-A177-3AD203B41FA5}">
                      <a16:colId xmlns:a16="http://schemas.microsoft.com/office/drawing/2014/main" val="20000"/>
                    </a:ext>
                  </a:extLst>
                </a:gridCol>
                <a:gridCol w="2409091">
                  <a:extLst>
                    <a:ext uri="{9D8B030D-6E8A-4147-A177-3AD203B41FA5}">
                      <a16:colId xmlns:a16="http://schemas.microsoft.com/office/drawing/2014/main" val="20001"/>
                    </a:ext>
                  </a:extLst>
                </a:gridCol>
                <a:gridCol w="2202614">
                  <a:extLst>
                    <a:ext uri="{9D8B030D-6E8A-4147-A177-3AD203B41FA5}">
                      <a16:colId xmlns:a16="http://schemas.microsoft.com/office/drawing/2014/main" val="20002"/>
                    </a:ext>
                  </a:extLst>
                </a:gridCol>
              </a:tblGrid>
              <a:tr h="0">
                <a:tc>
                  <a:txBody>
                    <a:bodyPr/>
                    <a:lstStyle/>
                    <a:p>
                      <a:r>
                        <a:rPr lang="en-GB" sz="1800">
                          <a:latin typeface="Arial" panose="020B0604020202020204" pitchFamily="34" charset="0"/>
                          <a:cs typeface="Arial" panose="020B0604020202020204" pitchFamily="34" charset="0"/>
                        </a:rPr>
                        <a:t>Lab Tests Feb 2020 </a:t>
                      </a:r>
                    </a:p>
                  </a:txBody>
                  <a:tcPr anchor="ctr"/>
                </a:tc>
                <a:tc>
                  <a:txBody>
                    <a:bodyPr/>
                    <a:lstStyle/>
                    <a:p>
                      <a:pPr algn="ctr"/>
                      <a:r>
                        <a:rPr lang="en-GB" sz="1800">
                          <a:latin typeface="Arial" panose="020B0604020202020204" pitchFamily="34" charset="0"/>
                          <a:cs typeface="Arial" panose="020B0604020202020204" pitchFamily="34" charset="0"/>
                        </a:rPr>
                        <a:t>Tx History </a:t>
                      </a:r>
                    </a:p>
                  </a:txBody>
                  <a:tcPr anchor="ctr"/>
                </a:tc>
                <a:tc>
                  <a:txBody>
                    <a:bodyPr/>
                    <a:lstStyle/>
                    <a:p>
                      <a:pPr algn="ctr"/>
                      <a:r>
                        <a:rPr lang="en-GB" sz="1800">
                          <a:latin typeface="Arial" panose="020B0604020202020204" pitchFamily="34" charset="0"/>
                          <a:cs typeface="Arial" panose="020B0604020202020204" pitchFamily="34" charset="0"/>
                        </a:rPr>
                        <a:t>Pt Status </a:t>
                      </a:r>
                      <a:endParaRPr lang="en-GB" sz="180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0"/>
                  </a:ext>
                </a:extLst>
              </a:tr>
              <a:tr h="0">
                <a:tc>
                  <a:txBody>
                    <a:bodyPr/>
                    <a:lstStyle/>
                    <a:p>
                      <a:pPr marL="285750" indent="-285750">
                        <a:buFont typeface="Arial" panose="020B0604020202020204" pitchFamily="34" charset="0"/>
                        <a:buChar char="•"/>
                      </a:pPr>
                      <a:r>
                        <a:rPr lang="en-GB" sz="1800" b="0">
                          <a:solidFill>
                            <a:schemeClr val="tx1"/>
                          </a:solidFill>
                          <a:latin typeface="Arial" panose="020B0604020202020204" pitchFamily="34" charset="0"/>
                          <a:cs typeface="Arial" panose="020B0604020202020204" pitchFamily="34" charset="0"/>
                        </a:rPr>
                        <a:t>Hb:</a:t>
                      </a:r>
                      <a:r>
                        <a:rPr lang="en-GB" sz="1800" b="0" baseline="0">
                          <a:solidFill>
                            <a:schemeClr val="tx1"/>
                          </a:solidFill>
                          <a:latin typeface="Arial" panose="020B0604020202020204" pitchFamily="34" charset="0"/>
                          <a:cs typeface="Arial" panose="020B0604020202020204" pitchFamily="34" charset="0"/>
                        </a:rPr>
                        <a:t> 10.9 g/dL</a:t>
                      </a:r>
                    </a:p>
                    <a:p>
                      <a:pPr marL="285750" indent="-285750">
                        <a:buFont typeface="Arial" panose="020B0604020202020204" pitchFamily="34" charset="0"/>
                        <a:buChar char="•"/>
                      </a:pPr>
                      <a:r>
                        <a:rPr lang="en-GB" sz="1800" b="0" baseline="0">
                          <a:solidFill>
                            <a:schemeClr val="tx1"/>
                          </a:solidFill>
                          <a:latin typeface="Arial" panose="020B0604020202020204" pitchFamily="34" charset="0"/>
                          <a:cs typeface="Arial" panose="020B0604020202020204" pitchFamily="34" charset="0"/>
                        </a:rPr>
                        <a:t>Creatinine: 1.13 mg/dL</a:t>
                      </a:r>
                    </a:p>
                    <a:p>
                      <a:pPr marL="285750" indent="-285750">
                        <a:buFont typeface="Arial" panose="020B0604020202020204" pitchFamily="34" charset="0"/>
                        <a:buChar char="•"/>
                      </a:pPr>
                      <a:r>
                        <a:rPr lang="en-GB" sz="1800" b="0" baseline="0">
                          <a:solidFill>
                            <a:schemeClr val="tx1"/>
                          </a:solidFill>
                          <a:latin typeface="Arial" panose="020B0604020202020204" pitchFamily="34" charset="0"/>
                          <a:cs typeface="Arial" panose="020B0604020202020204" pitchFamily="34" charset="0"/>
                        </a:rPr>
                        <a:t>Calcium: 8.6 mg/dL</a:t>
                      </a:r>
                    </a:p>
                    <a:p>
                      <a:pPr marL="285750" indent="-285750">
                        <a:buFont typeface="Arial" panose="020B0604020202020204" pitchFamily="34" charset="0"/>
                        <a:buChar char="•"/>
                      </a:pPr>
                      <a:r>
                        <a:rPr lang="el-GR" sz="1800" b="0">
                          <a:solidFill>
                            <a:schemeClr val="tx1"/>
                          </a:solidFill>
                          <a:latin typeface="Arial" panose="020B0604020202020204" pitchFamily="34" charset="0"/>
                          <a:cs typeface="Arial" panose="020B0604020202020204" pitchFamily="34" charset="0"/>
                        </a:rPr>
                        <a:t>λ</a:t>
                      </a:r>
                      <a:r>
                        <a:rPr lang="en-US" sz="1800" b="0">
                          <a:solidFill>
                            <a:schemeClr val="tx1"/>
                          </a:solidFill>
                          <a:latin typeface="Arial" panose="020B0604020202020204" pitchFamily="34" charset="0"/>
                          <a:cs typeface="Arial" panose="020B0604020202020204" pitchFamily="34" charset="0"/>
                        </a:rPr>
                        <a:t>LC</a:t>
                      </a:r>
                      <a:r>
                        <a:rPr lang="en-GB" sz="1800" b="0">
                          <a:solidFill>
                            <a:schemeClr val="tx1"/>
                          </a:solidFill>
                          <a:latin typeface="Arial" panose="020B0604020202020204" pitchFamily="34" charset="0"/>
                          <a:cs typeface="Arial" panose="020B0604020202020204" pitchFamily="34" charset="0"/>
                        </a:rPr>
                        <a:t>: 2670 mg/L</a:t>
                      </a:r>
                    </a:p>
                    <a:p>
                      <a:pPr marL="285750" indent="-285750">
                        <a:buFont typeface="Arial" panose="020B0604020202020204" pitchFamily="34" charset="0"/>
                        <a:buChar char="•"/>
                      </a:pPr>
                      <a:r>
                        <a:rPr lang="en-GB" sz="1800" b="0" baseline="0">
                          <a:solidFill>
                            <a:schemeClr val="tx1"/>
                          </a:solidFill>
                          <a:latin typeface="Arial" panose="020B0604020202020204" pitchFamily="34" charset="0"/>
                          <a:cs typeface="Arial" panose="020B0604020202020204" pitchFamily="34" charset="0"/>
                        </a:rPr>
                        <a:t>Albumin: 4.5 g/dL</a:t>
                      </a:r>
                    </a:p>
                    <a:p>
                      <a:pPr marL="285750" indent="-285750">
                        <a:buFont typeface="Arial" panose="020B0604020202020204" pitchFamily="34" charset="0"/>
                        <a:buChar char="•"/>
                      </a:pPr>
                      <a:r>
                        <a:rPr lang="en-GB" sz="1800" b="0" baseline="0">
                          <a:solidFill>
                            <a:schemeClr val="tx1"/>
                          </a:solidFill>
                          <a:latin typeface="Arial" panose="020B0604020202020204" pitchFamily="34" charset="0"/>
                          <a:cs typeface="Arial" panose="020B0604020202020204" pitchFamily="34" charset="0"/>
                        </a:rPr>
                        <a:t>LDH 220 IU/L</a:t>
                      </a:r>
                    </a:p>
                    <a:p>
                      <a:pPr marL="285750" indent="-285750">
                        <a:buFont typeface="Arial" panose="020B0604020202020204" pitchFamily="34" charset="0"/>
                        <a:buChar char="•"/>
                      </a:pPr>
                      <a:r>
                        <a:rPr lang="en-GB" sz="1800" b="0" baseline="0">
                          <a:solidFill>
                            <a:schemeClr val="tx1"/>
                          </a:solidFill>
                          <a:latin typeface="Arial" panose="020B0604020202020204" pitchFamily="34" charset="0"/>
                          <a:cs typeface="Arial" panose="020B0604020202020204" pitchFamily="34" charset="0"/>
                        </a:rPr>
                        <a:t>24 h urine pr: 1462 mg</a:t>
                      </a:r>
                    </a:p>
                    <a:p>
                      <a:pPr marL="285750" indent="-285750">
                        <a:buFont typeface="Arial" panose="020B0604020202020204" pitchFamily="34" charset="0"/>
                        <a:buChar char="•"/>
                      </a:pPr>
                      <a:r>
                        <a:rPr lang="en-GB" sz="1800" b="0" baseline="0">
                          <a:solidFill>
                            <a:schemeClr val="tx1"/>
                          </a:solidFill>
                          <a:latin typeface="Arial" panose="020B0604020202020204" pitchFamily="34" charset="0"/>
                          <a:cs typeface="Arial" panose="020B0604020202020204" pitchFamily="34" charset="0"/>
                        </a:rPr>
                        <a:t>Upeak: 1169 mg/24 h</a:t>
                      </a:r>
                      <a:endParaRPr lang="en-GB" sz="1800" b="0">
                        <a:solidFill>
                          <a:schemeClr val="tx1"/>
                        </a:solidFill>
                        <a:latin typeface="Arial" panose="020B0604020202020204" pitchFamily="34" charset="0"/>
                        <a:cs typeface="Arial" panose="020B0604020202020204" pitchFamily="34" charset="0"/>
                      </a:endParaRPr>
                    </a:p>
                  </a:txBody>
                  <a:tcPr anchor="ctr">
                    <a:solidFill>
                      <a:srgbClr val="CBE2E6"/>
                    </a:solidFill>
                  </a:tcPr>
                </a:tc>
                <a:tc>
                  <a:txBody>
                    <a:bodyPr/>
                    <a:lstStyle/>
                    <a:p>
                      <a:pPr marL="0" indent="0" algn="ctr">
                        <a:buFont typeface="Arial" panose="020B0604020202020204" pitchFamily="34" charset="0"/>
                        <a:buNone/>
                      </a:pPr>
                      <a:r>
                        <a:rPr lang="en-GB" sz="1800" b="0">
                          <a:solidFill>
                            <a:srgbClr val="FF0000"/>
                          </a:solidFill>
                          <a:latin typeface="Arial" panose="020B0604020202020204" pitchFamily="34" charset="0"/>
                          <a:cs typeface="Arial" panose="020B0604020202020204" pitchFamily="34" charset="0"/>
                        </a:rPr>
                        <a:t>Third relapse</a:t>
                      </a:r>
                    </a:p>
                    <a:p>
                      <a:pPr marL="0" indent="0" algn="ctr">
                        <a:buFont typeface="Arial" panose="020B0604020202020204" pitchFamily="34" charset="0"/>
                        <a:buNone/>
                      </a:pPr>
                      <a:endParaRPr lang="en-GB" sz="1800" b="0">
                        <a:solidFill>
                          <a:srgbClr val="FF0000"/>
                        </a:solidFill>
                        <a:latin typeface="Arial" panose="020B0604020202020204" pitchFamily="34" charset="0"/>
                        <a:cs typeface="Arial" panose="020B0604020202020204" pitchFamily="34" charset="0"/>
                      </a:endParaRPr>
                    </a:p>
                    <a:p>
                      <a:pPr marL="0" indent="0" algn="ctr">
                        <a:buFont typeface="Arial" panose="020B0604020202020204" pitchFamily="34" charset="0"/>
                        <a:buNone/>
                      </a:pPr>
                      <a:r>
                        <a:rPr lang="en-GB" sz="1800" b="0">
                          <a:solidFill>
                            <a:srgbClr val="FF0000"/>
                          </a:solidFill>
                          <a:latin typeface="Arial" panose="020B0604020202020204" pitchFamily="34" charset="0"/>
                          <a:cs typeface="Arial" panose="020B0604020202020204" pitchFamily="34" charset="0"/>
                        </a:rPr>
                        <a:t>PI, IMiD, anti-CD38–refractory disease </a:t>
                      </a:r>
                    </a:p>
                  </a:txBody>
                  <a:tcPr anchor="ctr">
                    <a:solidFill>
                      <a:srgbClr val="CBE2E6"/>
                    </a:solidFill>
                  </a:tcPr>
                </a:tc>
                <a:tc>
                  <a:txBody>
                    <a:bodyPr/>
                    <a:lstStyle/>
                    <a:p>
                      <a:pPr algn="ctr"/>
                      <a:r>
                        <a:rPr lang="en-GB" sz="1800" b="0" baseline="0" noProof="0">
                          <a:solidFill>
                            <a:schemeClr val="tx1"/>
                          </a:solidFill>
                          <a:latin typeface="Arial" panose="020B0604020202020204" pitchFamily="34" charset="0"/>
                          <a:cs typeface="Arial" panose="020B0604020202020204" pitchFamily="34" charset="0"/>
                        </a:rPr>
                        <a:t>PS = 1 </a:t>
                      </a:r>
                    </a:p>
                    <a:p>
                      <a:pPr algn="ctr"/>
                      <a:r>
                        <a:rPr lang="en-GB" sz="1800" b="0" baseline="0" noProof="0">
                          <a:solidFill>
                            <a:schemeClr val="tx1"/>
                          </a:solidFill>
                          <a:latin typeface="Arial" panose="020B0604020202020204" pitchFamily="34" charset="0"/>
                          <a:cs typeface="Arial" panose="020B0604020202020204" pitchFamily="34" charset="0"/>
                        </a:rPr>
                        <a:t>AF, DVT, GI bleeding </a:t>
                      </a:r>
                    </a:p>
                    <a:p>
                      <a:pPr algn="ctr"/>
                      <a:endParaRPr lang="en-GB" sz="1800" b="0" baseline="0" noProof="0">
                        <a:solidFill>
                          <a:schemeClr val="tx1"/>
                        </a:solidFill>
                        <a:latin typeface="Arial" panose="020B0604020202020204" pitchFamily="34" charset="0"/>
                        <a:cs typeface="Arial" panose="020B0604020202020204" pitchFamily="34" charset="0"/>
                      </a:endParaRPr>
                    </a:p>
                  </a:txBody>
                  <a:tcPr anchor="ctr">
                    <a:solidFill>
                      <a:srgbClr val="CBE2E6"/>
                    </a:solidFill>
                  </a:tcPr>
                </a:tc>
                <a:extLst>
                  <a:ext uri="{0D108BD9-81ED-4DB2-BD59-A6C34878D82A}">
                    <a16:rowId xmlns:a16="http://schemas.microsoft.com/office/drawing/2014/main" val="10001"/>
                  </a:ext>
                </a:extLst>
              </a:tr>
            </a:tbl>
          </a:graphicData>
        </a:graphic>
      </p:graphicFrame>
      <p:sp>
        <p:nvSpPr>
          <p:cNvPr id="7" name="4 - TextBox">
            <a:extLst>
              <a:ext uri="{FF2B5EF4-FFF2-40B4-BE49-F238E27FC236}">
                <a16:creationId xmlns:a16="http://schemas.microsoft.com/office/drawing/2014/main" id="{4C90EBCD-B378-42DB-9397-C3F3A1F98381}"/>
              </a:ext>
            </a:extLst>
          </p:cNvPr>
          <p:cNvSpPr txBox="1"/>
          <p:nvPr/>
        </p:nvSpPr>
        <p:spPr>
          <a:xfrm>
            <a:off x="1422400" y="4778511"/>
            <a:ext cx="7186118" cy="369332"/>
          </a:xfrm>
          <a:prstGeom prst="rect">
            <a:avLst/>
          </a:prstGeom>
          <a:noFill/>
        </p:spPr>
        <p:txBody>
          <a:bodyPr wrap="square" rtlCol="0" anchor="b">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λLC, lambda free light chain; Hb; hemoglobin; IMiD, immunomodulatory imide drugs; LDH, lactate dehydrogenase; PS, performance status; Pi, proteasome inhibitors, Upeak, urine monoclonal protein. </a:t>
            </a:r>
          </a:p>
        </p:txBody>
      </p:sp>
    </p:spTree>
    <p:extLst>
      <p:ext uri="{BB962C8B-B14F-4D97-AF65-F5344CB8AC3E}">
        <p14:creationId xmlns:p14="http://schemas.microsoft.com/office/powerpoint/2010/main" val="2021915485"/>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88FDE-A06B-4FE4-B932-19B5CDEC2128}"/>
              </a:ext>
            </a:extLst>
          </p:cNvPr>
          <p:cNvSpPr>
            <a:spLocks noGrp="1"/>
          </p:cNvSpPr>
          <p:nvPr>
            <p:ph type="title"/>
          </p:nvPr>
        </p:nvSpPr>
        <p:spPr>
          <a:xfrm>
            <a:off x="772509" y="209926"/>
            <a:ext cx="8371491" cy="556627"/>
          </a:xfrm>
        </p:spPr>
        <p:txBody>
          <a:bodyPr>
            <a:noAutofit/>
          </a:bodyPr>
          <a:lstStyle/>
          <a:p>
            <a:r>
              <a:rPr lang="en-US" b="0" i="0" noProof="0">
                <a:solidFill>
                  <a:srgbClr val="000000"/>
                </a:solidFill>
                <a:effectLst/>
                <a:latin typeface="Times New Roman" panose="02020603050405020304" pitchFamily="18" charset="0"/>
              </a:rPr>
              <a:t> </a:t>
            </a:r>
            <a:r>
              <a:rPr lang="en-US" noProof="0"/>
              <a:t>Question 1 </a:t>
            </a:r>
          </a:p>
        </p:txBody>
      </p:sp>
      <p:sp>
        <p:nvSpPr>
          <p:cNvPr id="5" name="Content Placeholder 2">
            <a:extLst>
              <a:ext uri="{FF2B5EF4-FFF2-40B4-BE49-F238E27FC236}">
                <a16:creationId xmlns:a16="http://schemas.microsoft.com/office/drawing/2014/main" id="{C8A1B8A6-714C-F044-AC3E-D568F56F2131}"/>
              </a:ext>
            </a:extLst>
          </p:cNvPr>
          <p:cNvSpPr txBox="1">
            <a:spLocks/>
          </p:cNvSpPr>
          <p:nvPr/>
        </p:nvSpPr>
        <p:spPr>
          <a:xfrm>
            <a:off x="164361" y="766553"/>
            <a:ext cx="8574059" cy="3799804"/>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System Font Regular"/>
              <a:buChar char="&gt;"/>
              <a:defRPr sz="200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1"/>
              </a:buClr>
              <a:buFont typeface="System Font Regular"/>
              <a:buChar char="–"/>
              <a:defRPr sz="1600"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accent1"/>
              </a:buClr>
              <a:buFont typeface="Arial" panose="020B0604020202020204" pitchFamily="34" charset="0"/>
              <a:buChar char="•"/>
              <a:defRPr sz="1400"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accent1"/>
              </a:buClr>
              <a:buFont typeface="Wingdings" pitchFamily="2" charset="2"/>
              <a:buChar char="§"/>
              <a:defRPr sz="1200"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accent1"/>
              </a:buClr>
              <a:buFont typeface="System Font Regular"/>
              <a:buChar char="–"/>
              <a:defRPr sz="1200"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600"/>
              </a:spcBef>
              <a:spcAft>
                <a:spcPts val="0"/>
              </a:spcAft>
              <a:buClr>
                <a:srgbClr val="00A9B7"/>
              </a:buClr>
              <a:buSzTx/>
              <a:buFont typeface="System Font Regular"/>
              <a:buNone/>
              <a:tabLst/>
              <a:defRPr/>
            </a:pPr>
            <a:r>
              <a:rPr kumimoji="0" lang="en-US" sz="20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In your opinion, what is the best choice for this patient at third relapse, given his treatment history and response? </a:t>
            </a:r>
          </a:p>
          <a:p>
            <a:pPr marL="0" marR="0" lvl="0" indent="0" algn="l" defTabSz="685800" rtl="0" eaLnBrk="1" fontAlgn="auto" latinLnBrk="0" hangingPunct="1">
              <a:lnSpc>
                <a:spcPct val="100000"/>
              </a:lnSpc>
              <a:spcBef>
                <a:spcPts val="600"/>
              </a:spcBef>
              <a:spcAft>
                <a:spcPts val="0"/>
              </a:spcAft>
              <a:buClr>
                <a:srgbClr val="00A9B7"/>
              </a:buClr>
              <a:buSzTx/>
              <a:buFont typeface="System Font Regular"/>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287338" marR="0" lvl="0" indent="-287338" algn="l" defTabSz="685800" rtl="0" eaLnBrk="1" fontAlgn="auto" latinLnBrk="0" hangingPunct="1">
              <a:lnSpc>
                <a:spcPct val="90000"/>
              </a:lnSpc>
              <a:spcBef>
                <a:spcPts val="750"/>
              </a:spcBef>
              <a:spcAft>
                <a:spcPts val="0"/>
              </a:spcAft>
              <a:buClr>
                <a:srgbClr val="00A9B7"/>
              </a:buClr>
              <a:buSzTx/>
              <a:buFont typeface="System Font Regular"/>
              <a:buAutoNum type="arabicPeriod"/>
              <a:tabLst/>
              <a:defRPr/>
            </a:pPr>
            <a:r>
              <a:rPr kumimoji="0" lang="en-US" sz="1800" b="0" i="0" u="none" strike="noStrike" kern="1200" cap="none" spc="0" normalizeH="0" baseline="0" noProof="0">
                <a:ln>
                  <a:noFill/>
                </a:ln>
                <a:solidFill>
                  <a:srgbClr val="000000">
                    <a:lumMod val="85000"/>
                    <a:lumOff val="15000"/>
                  </a:srgbClr>
                </a:solidFill>
                <a:effectLst/>
                <a:uLnTx/>
                <a:uFillTx/>
                <a:latin typeface="Arial" panose="020B0604020202020204" pitchFamily="34" charset="0"/>
                <a:ea typeface="+mn-ea"/>
                <a:cs typeface="Arial" panose="020B0604020202020204" pitchFamily="34" charset="0"/>
              </a:rPr>
              <a:t>Bispecifics in clinical trial </a:t>
            </a:r>
          </a:p>
          <a:p>
            <a:pPr marL="287338" marR="0" lvl="0" indent="-287338" algn="l" defTabSz="685800" rtl="0" eaLnBrk="1" fontAlgn="auto" latinLnBrk="0" hangingPunct="1">
              <a:lnSpc>
                <a:spcPct val="90000"/>
              </a:lnSpc>
              <a:spcBef>
                <a:spcPts val="750"/>
              </a:spcBef>
              <a:spcAft>
                <a:spcPts val="0"/>
              </a:spcAft>
              <a:buClr>
                <a:srgbClr val="00A9B7"/>
              </a:buClr>
              <a:buSzTx/>
              <a:buFont typeface="System Font Regular"/>
              <a:buAutoNum type="arabicPeriod"/>
              <a:tabLst/>
              <a:defRPr/>
            </a:pPr>
            <a:r>
              <a:rPr kumimoji="0" lang="en-US" sz="1800" b="0" i="0" u="none" strike="noStrike" kern="1200" cap="none" spc="0" normalizeH="0" baseline="0" noProof="0">
                <a:ln>
                  <a:noFill/>
                </a:ln>
                <a:solidFill>
                  <a:srgbClr val="000000">
                    <a:lumMod val="85000"/>
                    <a:lumOff val="15000"/>
                  </a:srgbClr>
                </a:solidFill>
                <a:effectLst/>
                <a:uLnTx/>
                <a:uFillTx/>
                <a:latin typeface="Arial" panose="020B0604020202020204" pitchFamily="34" charset="0"/>
                <a:ea typeface="+mn-ea"/>
                <a:cs typeface="Arial" panose="020B0604020202020204" pitchFamily="34" charset="0"/>
              </a:rPr>
              <a:t>CAR T cells in clinical trial</a:t>
            </a:r>
          </a:p>
          <a:p>
            <a:pPr marL="287338" marR="0" lvl="0" indent="-287338" algn="l" defTabSz="685800" rtl="0" eaLnBrk="1" fontAlgn="auto" latinLnBrk="0" hangingPunct="1">
              <a:lnSpc>
                <a:spcPct val="90000"/>
              </a:lnSpc>
              <a:spcBef>
                <a:spcPts val="750"/>
              </a:spcBef>
              <a:spcAft>
                <a:spcPts val="0"/>
              </a:spcAft>
              <a:buClr>
                <a:srgbClr val="00A9B7"/>
              </a:buClr>
              <a:buSzTx/>
              <a:buFont typeface="System Font Regular"/>
              <a:buAutoNum type="arabicPeriod"/>
              <a:tabLst/>
              <a:defRPr/>
            </a:pPr>
            <a:r>
              <a:rPr kumimoji="0" lang="en-US" sz="1800" b="0" i="0" u="none" strike="noStrike" kern="1200" cap="none" spc="0" normalizeH="0" baseline="0" noProof="0">
                <a:ln>
                  <a:noFill/>
                </a:ln>
                <a:solidFill>
                  <a:srgbClr val="000000">
                    <a:lumMod val="85000"/>
                    <a:lumOff val="15000"/>
                  </a:srgbClr>
                </a:solidFill>
                <a:effectLst/>
                <a:uLnTx/>
                <a:uFillTx/>
                <a:latin typeface="Arial" panose="020B0604020202020204" pitchFamily="34" charset="0"/>
                <a:ea typeface="+mn-ea"/>
                <a:cs typeface="Arial" panose="020B0604020202020204" pitchFamily="34" charset="0"/>
              </a:rPr>
              <a:t>Carfilzomib-based regimen </a:t>
            </a:r>
          </a:p>
          <a:p>
            <a:pPr marL="287338" marR="0" lvl="0" indent="-287338" algn="l" defTabSz="685800" rtl="0" eaLnBrk="1" fontAlgn="auto" latinLnBrk="0" hangingPunct="1">
              <a:lnSpc>
                <a:spcPct val="90000"/>
              </a:lnSpc>
              <a:spcBef>
                <a:spcPts val="750"/>
              </a:spcBef>
              <a:spcAft>
                <a:spcPts val="0"/>
              </a:spcAft>
              <a:buClr>
                <a:srgbClr val="00A9B7"/>
              </a:buClr>
              <a:buSzTx/>
              <a:buFont typeface="System Font Regular"/>
              <a:buAutoNum type="arabicPeriod"/>
              <a:tabLst/>
              <a:defRPr/>
            </a:pPr>
            <a:r>
              <a:rPr kumimoji="0" lang="en-US" sz="1800" b="0" i="0" u="none" strike="noStrike" kern="1200" cap="none" spc="0" normalizeH="0" baseline="0" noProof="0">
                <a:ln>
                  <a:noFill/>
                </a:ln>
                <a:solidFill>
                  <a:srgbClr val="000000">
                    <a:lumMod val="85000"/>
                    <a:lumOff val="15000"/>
                  </a:srgbClr>
                </a:solidFill>
                <a:effectLst/>
                <a:uLnTx/>
                <a:uFillTx/>
                <a:latin typeface="Arial" panose="020B0604020202020204" pitchFamily="34" charset="0"/>
                <a:ea typeface="+mn-ea"/>
                <a:cs typeface="Arial" panose="020B0604020202020204" pitchFamily="34" charset="0"/>
              </a:rPr>
              <a:t>Anti-BCMA conjugated antibody</a:t>
            </a:r>
          </a:p>
          <a:p>
            <a:pPr marL="287338" marR="0" lvl="0" indent="-287338" algn="l" defTabSz="685800" rtl="0" eaLnBrk="1" fontAlgn="auto" latinLnBrk="0" hangingPunct="1">
              <a:lnSpc>
                <a:spcPct val="90000"/>
              </a:lnSpc>
              <a:spcBef>
                <a:spcPts val="750"/>
              </a:spcBef>
              <a:spcAft>
                <a:spcPts val="0"/>
              </a:spcAft>
              <a:buClr>
                <a:srgbClr val="00A9B7"/>
              </a:buClr>
              <a:buSzTx/>
              <a:buFont typeface="System Font Regular"/>
              <a:buAutoNum type="arabicPeriod"/>
              <a:tabLst/>
              <a:defRPr/>
            </a:pPr>
            <a:r>
              <a:rPr kumimoji="0" lang="en-US" sz="1800" b="0" i="0" u="none" strike="noStrike" kern="1200" cap="none" spc="0" normalizeH="0" baseline="0" noProof="0">
                <a:ln>
                  <a:noFill/>
                </a:ln>
                <a:solidFill>
                  <a:srgbClr val="000000">
                    <a:lumMod val="85000"/>
                    <a:lumOff val="15000"/>
                  </a:srgbClr>
                </a:solidFill>
                <a:effectLst/>
                <a:uLnTx/>
                <a:uFillTx/>
                <a:latin typeface="Arial" panose="020B0604020202020204" pitchFamily="34" charset="0"/>
                <a:ea typeface="+mn-ea"/>
                <a:cs typeface="Arial" panose="020B0604020202020204" pitchFamily="34" charset="0"/>
              </a:rPr>
              <a:t>Selinexor-based regimen </a:t>
            </a:r>
          </a:p>
          <a:p>
            <a:pPr marL="0" marR="0" lvl="0" indent="0" algn="l" defTabSz="685800" rtl="0" eaLnBrk="1" fontAlgn="auto" latinLnBrk="0" hangingPunct="1">
              <a:lnSpc>
                <a:spcPct val="100000"/>
              </a:lnSpc>
              <a:spcBef>
                <a:spcPts val="600"/>
              </a:spcBef>
              <a:spcAft>
                <a:spcPts val="0"/>
              </a:spcAft>
              <a:buClr>
                <a:srgbClr val="00A9B7"/>
              </a:buClr>
              <a:buSzTx/>
              <a:buFont typeface="System Font Regular"/>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8" name="Group 7">
            <a:extLst>
              <a:ext uri="{FF2B5EF4-FFF2-40B4-BE49-F238E27FC236}">
                <a16:creationId xmlns:a16="http://schemas.microsoft.com/office/drawing/2014/main" id="{37D0F175-D3DD-41AF-827D-ED36F3973264}"/>
              </a:ext>
            </a:extLst>
          </p:cNvPr>
          <p:cNvGrpSpPr/>
          <p:nvPr/>
        </p:nvGrpSpPr>
        <p:grpSpPr>
          <a:xfrm>
            <a:off x="77699" y="62963"/>
            <a:ext cx="720000" cy="720000"/>
            <a:chOff x="8151603" y="218984"/>
            <a:chExt cx="720000" cy="720000"/>
          </a:xfrm>
        </p:grpSpPr>
        <p:sp>
          <p:nvSpPr>
            <p:cNvPr id="9" name="Teardrop 8">
              <a:extLst>
                <a:ext uri="{FF2B5EF4-FFF2-40B4-BE49-F238E27FC236}">
                  <a16:creationId xmlns:a16="http://schemas.microsoft.com/office/drawing/2014/main" id="{E9ECA4AF-6909-4DE4-BD4A-B86A7EDEF90A}"/>
                </a:ext>
              </a:extLst>
            </p:cNvPr>
            <p:cNvSpPr/>
            <p:nvPr/>
          </p:nvSpPr>
          <p:spPr bwMode="auto">
            <a:xfrm rot="5400000">
              <a:off x="8151603" y="218984"/>
              <a:ext cx="720000" cy="720000"/>
            </a:xfrm>
            <a:prstGeom prst="teardrop">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NL" sz="2800" b="1" i="0" u="none" strike="noStrike" kern="1200" cap="none" spc="0" normalizeH="0" baseline="0" noProof="0">
                <a:ln>
                  <a:noFill/>
                </a:ln>
                <a:solidFill>
                  <a:srgbClr val="FFFF00"/>
                </a:solidFill>
                <a:effectLst/>
                <a:uLnTx/>
                <a:uFillTx/>
                <a:latin typeface="Arial" pitchFamily="34" charset="0"/>
                <a:ea typeface="+mn-ea"/>
                <a:cs typeface="+mn-cs"/>
              </a:endParaRPr>
            </a:p>
          </p:txBody>
        </p:sp>
        <p:sp>
          <p:nvSpPr>
            <p:cNvPr id="10" name="TextBox 9">
              <a:extLst>
                <a:ext uri="{FF2B5EF4-FFF2-40B4-BE49-F238E27FC236}">
                  <a16:creationId xmlns:a16="http://schemas.microsoft.com/office/drawing/2014/main" id="{9A5D6727-1C7E-4814-B916-D19F9BAB1B99}"/>
                </a:ext>
              </a:extLst>
            </p:cNvPr>
            <p:cNvSpPr txBox="1"/>
            <p:nvPr/>
          </p:nvSpPr>
          <p:spPr>
            <a:xfrm>
              <a:off x="8278208" y="255820"/>
              <a:ext cx="466795" cy="646331"/>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endParaRPr kumimoji="0" lang="en-NL" sz="3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2906082819"/>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88FDE-A06B-4FE4-B932-19B5CDEC2128}"/>
              </a:ext>
            </a:extLst>
          </p:cNvPr>
          <p:cNvSpPr>
            <a:spLocks noGrp="1"/>
          </p:cNvSpPr>
          <p:nvPr>
            <p:ph type="title"/>
          </p:nvPr>
        </p:nvSpPr>
        <p:spPr>
          <a:xfrm>
            <a:off x="179110" y="158670"/>
            <a:ext cx="8766928" cy="556627"/>
          </a:xfrm>
        </p:spPr>
        <p:txBody>
          <a:bodyPr>
            <a:noAutofit/>
          </a:bodyPr>
          <a:lstStyle/>
          <a:p>
            <a:r>
              <a:rPr lang="en-US" noProof="0">
                <a:sym typeface="Wingdings" pitchFamily="2" charset="2"/>
              </a:rPr>
              <a:t>Fourth Line: Belantamab Mafodotin</a:t>
            </a:r>
            <a:endParaRPr lang="en-US" noProof="0"/>
          </a:p>
        </p:txBody>
      </p:sp>
      <p:sp>
        <p:nvSpPr>
          <p:cNvPr id="3" name="Content Placeholder 2">
            <a:extLst>
              <a:ext uri="{FF2B5EF4-FFF2-40B4-BE49-F238E27FC236}">
                <a16:creationId xmlns:a16="http://schemas.microsoft.com/office/drawing/2014/main" id="{EF4072CE-0845-453E-B34F-334E17CBE1CE}"/>
              </a:ext>
            </a:extLst>
          </p:cNvPr>
          <p:cNvSpPr>
            <a:spLocks noGrp="1"/>
          </p:cNvSpPr>
          <p:nvPr>
            <p:ph idx="1"/>
          </p:nvPr>
        </p:nvSpPr>
        <p:spPr>
          <a:xfrm>
            <a:off x="179109" y="773927"/>
            <a:ext cx="8574059" cy="3799804"/>
          </a:xfrm>
        </p:spPr>
        <p:txBody>
          <a:bodyPr>
            <a:normAutofit/>
          </a:bodyPr>
          <a:lstStyle/>
          <a:p>
            <a:pPr>
              <a:lnSpc>
                <a:spcPct val="100000"/>
              </a:lnSpc>
              <a:spcBef>
                <a:spcPts val="600"/>
              </a:spcBef>
            </a:pPr>
            <a:r>
              <a:rPr lang="en-US" noProof="0">
                <a:solidFill>
                  <a:schemeClr val="tx1"/>
                </a:solidFill>
              </a:rPr>
              <a:t>Belantamab mafodotin 3.4 mg/kg q3wk (compassionate use program)</a:t>
            </a:r>
          </a:p>
          <a:p>
            <a:pPr>
              <a:lnSpc>
                <a:spcPct val="100000"/>
              </a:lnSpc>
              <a:spcBef>
                <a:spcPts val="600"/>
              </a:spcBef>
            </a:pPr>
            <a:r>
              <a:rPr lang="en-US" noProof="0">
                <a:solidFill>
                  <a:schemeClr val="tx1"/>
                </a:solidFill>
              </a:rPr>
              <a:t>First response C3D1: VGPR</a:t>
            </a:r>
          </a:p>
          <a:p>
            <a:pPr marL="0" indent="0">
              <a:lnSpc>
                <a:spcPct val="100000"/>
              </a:lnSpc>
              <a:spcBef>
                <a:spcPts val="600"/>
              </a:spcBef>
              <a:buNone/>
            </a:pPr>
            <a:endParaRPr lang="en-US" noProof="0">
              <a:solidFill>
                <a:schemeClr val="tx1"/>
              </a:solidFill>
            </a:endParaRPr>
          </a:p>
          <a:p>
            <a:pPr>
              <a:buNone/>
            </a:pPr>
            <a:r>
              <a:rPr lang="en-US" b="1" i="1" noProof="0">
                <a:solidFill>
                  <a:schemeClr val="tx1"/>
                </a:solidFill>
              </a:rPr>
              <a:t>Adverse events C3D1</a:t>
            </a:r>
          </a:p>
          <a:p>
            <a:r>
              <a:rPr lang="en-US" noProof="0"/>
              <a:t>Keratopathy grade 1</a:t>
            </a:r>
          </a:p>
          <a:p>
            <a:pPr marL="515938" lvl="1" indent="-173038">
              <a:buFont typeface="Arial" panose="020B0604020202020204" pitchFamily="34" charset="0"/>
              <a:buChar char="–"/>
            </a:pPr>
            <a:r>
              <a:rPr lang="en-US" sz="1800" noProof="0"/>
              <a:t>Weekly evaluation by ophthalmologist </a:t>
            </a:r>
          </a:p>
          <a:p>
            <a:r>
              <a:rPr lang="en-US" noProof="0"/>
              <a:t>Thrombocytopenia grade 2 (65,000/mm</a:t>
            </a:r>
            <a:r>
              <a:rPr lang="en-US" sz="1800" baseline="30000" noProof="0"/>
              <a:t>3</a:t>
            </a:r>
            <a:r>
              <a:rPr lang="en-US" noProof="0"/>
              <a:t>) </a:t>
            </a:r>
          </a:p>
          <a:p>
            <a:pPr marL="515938" lvl="1" indent="-173038">
              <a:buFont typeface="Arial" panose="020B0604020202020204" pitchFamily="34" charset="0"/>
              <a:buChar char="–"/>
            </a:pPr>
            <a:r>
              <a:rPr lang="en-US" sz="1800" noProof="0"/>
              <a:t>Continue apixaban since the platelet count &gt;50,000/mm</a:t>
            </a:r>
            <a:r>
              <a:rPr lang="en-US" sz="1800" baseline="30000" noProof="0"/>
              <a:t>3</a:t>
            </a:r>
          </a:p>
          <a:p>
            <a:pPr>
              <a:buNone/>
            </a:pPr>
            <a:r>
              <a:rPr lang="en-US" noProof="0"/>
              <a:t>The patient continued with same dose</a:t>
            </a:r>
          </a:p>
          <a:p>
            <a:pPr marL="0" indent="0">
              <a:lnSpc>
                <a:spcPct val="100000"/>
              </a:lnSpc>
              <a:spcBef>
                <a:spcPts val="600"/>
              </a:spcBef>
              <a:buNone/>
            </a:pPr>
            <a:endParaRPr lang="en-US" noProof="0">
              <a:solidFill>
                <a:schemeClr val="tx1"/>
              </a:solidFill>
            </a:endParaRPr>
          </a:p>
        </p:txBody>
      </p:sp>
      <p:sp>
        <p:nvSpPr>
          <p:cNvPr id="5" name="4 - TextBox">
            <a:extLst>
              <a:ext uri="{FF2B5EF4-FFF2-40B4-BE49-F238E27FC236}">
                <a16:creationId xmlns:a16="http://schemas.microsoft.com/office/drawing/2014/main" id="{88B8C6EA-3FBB-4C0C-8EB6-9D751A937CA6}"/>
              </a:ext>
            </a:extLst>
          </p:cNvPr>
          <p:cNvSpPr txBox="1"/>
          <p:nvPr/>
        </p:nvSpPr>
        <p:spPr>
          <a:xfrm>
            <a:off x="1419566" y="4920746"/>
            <a:ext cx="7186118" cy="230832"/>
          </a:xfrm>
          <a:prstGeom prst="rect">
            <a:avLst/>
          </a:prstGeom>
          <a:noFill/>
        </p:spPr>
        <p:txBody>
          <a:bodyPr wrap="square" rtlCol="0" anchor="b">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VGPR, very good partial response.</a:t>
            </a:r>
          </a:p>
        </p:txBody>
      </p:sp>
    </p:spTree>
    <p:extLst>
      <p:ext uri="{BB962C8B-B14F-4D97-AF65-F5344CB8AC3E}">
        <p14:creationId xmlns:p14="http://schemas.microsoft.com/office/powerpoint/2010/main" val="1573839904"/>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C8792B5-FA65-41AB-8DA6-EED5030E2176}"/>
              </a:ext>
            </a:extLst>
          </p:cNvPr>
          <p:cNvSpPr>
            <a:spLocks noGrp="1"/>
          </p:cNvSpPr>
          <p:nvPr>
            <p:ph type="title"/>
          </p:nvPr>
        </p:nvSpPr>
        <p:spPr>
          <a:xfrm>
            <a:off x="179110" y="158670"/>
            <a:ext cx="8766928" cy="556627"/>
          </a:xfrm>
        </p:spPr>
        <p:txBody>
          <a:bodyPr>
            <a:normAutofit/>
          </a:bodyPr>
          <a:lstStyle/>
          <a:p>
            <a:r>
              <a:rPr lang="en-US" noProof="0">
                <a:solidFill>
                  <a:schemeClr val="tx1"/>
                </a:solidFill>
              </a:rPr>
              <a:t>Preventing Ocular Toxicity</a:t>
            </a:r>
            <a:endParaRPr lang="en-US" noProof="0"/>
          </a:p>
        </p:txBody>
      </p:sp>
      <p:sp>
        <p:nvSpPr>
          <p:cNvPr id="3" name="2 - Θέση περιεχομένου"/>
          <p:cNvSpPr>
            <a:spLocks noGrp="1"/>
          </p:cNvSpPr>
          <p:nvPr>
            <p:ph idx="1"/>
          </p:nvPr>
        </p:nvSpPr>
        <p:spPr>
          <a:xfrm>
            <a:off x="180684" y="807001"/>
            <a:ext cx="8218032" cy="3888432"/>
          </a:xfrm>
        </p:spPr>
        <p:txBody>
          <a:bodyPr>
            <a:normAutofit/>
          </a:bodyPr>
          <a:lstStyle/>
          <a:p>
            <a:pPr marL="287338" indent="-287338">
              <a:buFont typeface="+mj-lt"/>
              <a:buAutoNum type="arabicPeriod"/>
            </a:pPr>
            <a:r>
              <a:rPr lang="en-US" noProof="0"/>
              <a:t>Natural tears 4–8× per day for the duration of treatment </a:t>
            </a:r>
          </a:p>
          <a:p>
            <a:pPr marL="287338" indent="-287338">
              <a:buFont typeface="+mj-lt"/>
              <a:buAutoNum type="arabicPeriod"/>
            </a:pPr>
            <a:r>
              <a:rPr lang="en-US" noProof="0"/>
              <a:t>No contact lenses</a:t>
            </a:r>
          </a:p>
          <a:p>
            <a:pPr marL="287338" indent="-287338">
              <a:buFont typeface="+mj-lt"/>
              <a:buAutoNum type="arabicPeriod"/>
            </a:pPr>
            <a:r>
              <a:rPr lang="en-US" noProof="0"/>
              <a:t>Cooling mask 1–4 hours/day, </a:t>
            </a:r>
            <a:r>
              <a:rPr lang="en-US" noProof="0">
                <a:solidFill>
                  <a:schemeClr val="tx1"/>
                </a:solidFill>
              </a:rPr>
              <a:t>for at least 1 hour</a:t>
            </a:r>
          </a:p>
          <a:p>
            <a:pPr marL="287338" indent="-287338">
              <a:buFont typeface="+mj-lt"/>
              <a:buAutoNum type="arabicPeriod"/>
            </a:pPr>
            <a:r>
              <a:rPr lang="en-US" noProof="0"/>
              <a:t>Ophthalmology consult prior to each infusion to include </a:t>
            </a:r>
          </a:p>
          <a:p>
            <a:pPr marL="574675" lvl="2">
              <a:buFont typeface="Arial" panose="020B0604020202020204" pitchFamily="34" charset="0"/>
              <a:buChar char="–"/>
            </a:pPr>
            <a:r>
              <a:rPr lang="en-US" sz="1800" noProof="0"/>
              <a:t>Corneal examination </a:t>
            </a:r>
          </a:p>
          <a:p>
            <a:pPr marL="574675" lvl="2">
              <a:buFont typeface="Arial" panose="020B0604020202020204" pitchFamily="34" charset="0"/>
              <a:buChar char="–"/>
            </a:pPr>
            <a:r>
              <a:rPr lang="en-US" sz="1800" noProof="0"/>
              <a:t>BCVA </a:t>
            </a:r>
          </a:p>
          <a:p>
            <a:pPr marL="0" indent="0">
              <a:buNone/>
            </a:pPr>
            <a:endParaRPr lang="en-US" noProof="0"/>
          </a:p>
        </p:txBody>
      </p:sp>
      <p:sp>
        <p:nvSpPr>
          <p:cNvPr id="4" name="4 - TextBox">
            <a:extLst>
              <a:ext uri="{FF2B5EF4-FFF2-40B4-BE49-F238E27FC236}">
                <a16:creationId xmlns:a16="http://schemas.microsoft.com/office/drawing/2014/main" id="{F1B90583-A68F-4CFA-A0BE-67E84811A6D5}"/>
              </a:ext>
            </a:extLst>
          </p:cNvPr>
          <p:cNvSpPr txBox="1"/>
          <p:nvPr/>
        </p:nvSpPr>
        <p:spPr>
          <a:xfrm>
            <a:off x="1416824" y="4920042"/>
            <a:ext cx="3212976" cy="230832"/>
          </a:xfrm>
          <a:prstGeom prst="rect">
            <a:avLst/>
          </a:prstGeom>
          <a:noFill/>
        </p:spPr>
        <p:txBody>
          <a:bodyPr wrap="square" rtlCol="0" anchor="b">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BCVA, best corrected visual acuity. </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88FDE-A06B-4FE4-B932-19B5CDEC2128}"/>
              </a:ext>
            </a:extLst>
          </p:cNvPr>
          <p:cNvSpPr>
            <a:spLocks noGrp="1"/>
          </p:cNvSpPr>
          <p:nvPr>
            <p:ph type="title"/>
          </p:nvPr>
        </p:nvSpPr>
        <p:spPr>
          <a:xfrm>
            <a:off x="179109" y="468098"/>
            <a:ext cx="8766928" cy="572981"/>
          </a:xfrm>
        </p:spPr>
        <p:txBody>
          <a:bodyPr>
            <a:noAutofit/>
          </a:bodyPr>
          <a:lstStyle/>
          <a:p>
            <a:pPr lvl="0">
              <a:spcBef>
                <a:spcPts val="750"/>
              </a:spcBef>
              <a:buClr>
                <a:srgbClr val="00A9B7"/>
              </a:buClr>
            </a:pPr>
            <a:r>
              <a:rPr lang="en-US" noProof="0">
                <a:sym typeface="Wingdings" pitchFamily="2" charset="2"/>
              </a:rPr>
              <a:t>Clinical Case </a:t>
            </a:r>
            <a:br>
              <a:rPr lang="en-US" sz="2800" noProof="0">
                <a:sym typeface="Wingdings" pitchFamily="2" charset="2"/>
              </a:rPr>
            </a:br>
            <a:r>
              <a:rPr lang="en-US" sz="1800" i="1" noProof="0">
                <a:solidFill>
                  <a:schemeClr val="tx1"/>
                </a:solidFill>
                <a:ea typeface="+mn-ea"/>
              </a:rPr>
              <a:t>Adverse events C7D1</a:t>
            </a:r>
            <a:br>
              <a:rPr lang="en-US" sz="2000" b="0" i="1" noProof="0">
                <a:solidFill>
                  <a:srgbClr val="002060"/>
                </a:solidFill>
                <a:ea typeface="+mn-ea"/>
              </a:rPr>
            </a:br>
            <a:endParaRPr lang="en-US" sz="2800" noProof="0"/>
          </a:p>
        </p:txBody>
      </p:sp>
      <p:sp>
        <p:nvSpPr>
          <p:cNvPr id="5" name="Content Placeholder 4">
            <a:extLst>
              <a:ext uri="{FF2B5EF4-FFF2-40B4-BE49-F238E27FC236}">
                <a16:creationId xmlns:a16="http://schemas.microsoft.com/office/drawing/2014/main" id="{0533D3C1-FB78-D94F-886A-332B6605D136}"/>
              </a:ext>
            </a:extLst>
          </p:cNvPr>
          <p:cNvSpPr>
            <a:spLocks noGrp="1"/>
          </p:cNvSpPr>
          <p:nvPr>
            <p:ph idx="1"/>
          </p:nvPr>
        </p:nvSpPr>
        <p:spPr>
          <a:xfrm>
            <a:off x="179109" y="920025"/>
            <a:ext cx="8776355" cy="3799804"/>
          </a:xfrm>
        </p:spPr>
        <p:txBody>
          <a:bodyPr/>
          <a:lstStyle/>
          <a:p>
            <a:r>
              <a:rPr lang="en-US" noProof="0"/>
              <a:t>Keratopathy grade 2 </a:t>
            </a:r>
          </a:p>
          <a:p>
            <a:r>
              <a:rPr lang="en-US" noProof="0"/>
              <a:t>Decrease of visual acuity (BCVA) to 20/50 in both eyes (baseline 20/25)</a:t>
            </a:r>
          </a:p>
          <a:p>
            <a:r>
              <a:rPr lang="en-US" noProof="0"/>
              <a:t>Treatment</a:t>
            </a:r>
          </a:p>
          <a:p>
            <a:pPr lvl="1">
              <a:buFont typeface="Arial" panose="020B0604020202020204" pitchFamily="34" charset="0"/>
              <a:buChar char="–"/>
            </a:pPr>
            <a:r>
              <a:rPr lang="en-US" noProof="0"/>
              <a:t>Steroid eye drops dexamethasone 0.1%: 4× per day until improvement, and then 1 day prior to drug infusion and for 7 days </a:t>
            </a:r>
          </a:p>
          <a:p>
            <a:r>
              <a:rPr lang="en-US" noProof="0"/>
              <a:t>At 4 weeks: complete resolution of visual toxicity</a:t>
            </a:r>
          </a:p>
          <a:p>
            <a:r>
              <a:rPr lang="en-US" noProof="0"/>
              <a:t>Reinitiation of treatment at reduced dose: 2.5 mg/kg </a:t>
            </a:r>
            <a:r>
              <a:rPr lang="en-US" noProof="0">
                <a:solidFill>
                  <a:schemeClr val="tx1"/>
                </a:solidFill>
              </a:rPr>
              <a:t>q3wk</a:t>
            </a:r>
            <a:r>
              <a:rPr lang="en-US" noProof="0"/>
              <a:t> </a:t>
            </a:r>
          </a:p>
          <a:p>
            <a:endParaRPr lang="en-US" noProof="0"/>
          </a:p>
        </p:txBody>
      </p:sp>
    </p:spTree>
    <p:extLst>
      <p:ext uri="{BB962C8B-B14F-4D97-AF65-F5344CB8AC3E}">
        <p14:creationId xmlns:p14="http://schemas.microsoft.com/office/powerpoint/2010/main" val="1041483928"/>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CACE26F-A606-724F-91F8-7AA6B439E924}"/>
              </a:ext>
            </a:extLst>
          </p:cNvPr>
          <p:cNvSpPr/>
          <p:nvPr/>
        </p:nvSpPr>
        <p:spPr>
          <a:xfrm>
            <a:off x="742950" y="2354580"/>
            <a:ext cx="7669530" cy="1188720"/>
          </a:xfrm>
          <a:prstGeom prst="rect">
            <a:avLst/>
          </a:prstGeom>
          <a:noFill/>
          <a:ln w="381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5AABD092-20C7-4477-BBD0-A4E5BB855426}"/>
              </a:ext>
            </a:extLst>
          </p:cNvPr>
          <p:cNvSpPr>
            <a:spLocks noGrp="1"/>
          </p:cNvSpPr>
          <p:nvPr>
            <p:ph type="title"/>
          </p:nvPr>
        </p:nvSpPr>
        <p:spPr>
          <a:xfrm>
            <a:off x="179110" y="158670"/>
            <a:ext cx="8766928" cy="556627"/>
          </a:xfrm>
        </p:spPr>
        <p:txBody>
          <a:bodyPr>
            <a:noAutofit/>
          </a:bodyPr>
          <a:lstStyle/>
          <a:p>
            <a:r>
              <a:rPr lang="en-US" i="0" noProof="0">
                <a:solidFill>
                  <a:schemeClr val="tx1"/>
                </a:solidFill>
                <a:effectLst/>
              </a:rPr>
              <a:t>Belantamab Mafodotin </a:t>
            </a:r>
            <a:r>
              <a:rPr lang="en-US" b="1" noProof="0">
                <a:solidFill>
                  <a:schemeClr val="tx1"/>
                </a:solidFill>
              </a:rPr>
              <a:t>Dose Modifications</a:t>
            </a:r>
            <a:endParaRPr lang="en-US" noProof="0">
              <a:solidFill>
                <a:schemeClr val="tx1"/>
              </a:solidFill>
            </a:endParaRPr>
          </a:p>
        </p:txBody>
      </p:sp>
      <p:graphicFrame>
        <p:nvGraphicFramePr>
          <p:cNvPr id="7" name="Table 7">
            <a:extLst>
              <a:ext uri="{FF2B5EF4-FFF2-40B4-BE49-F238E27FC236}">
                <a16:creationId xmlns:a16="http://schemas.microsoft.com/office/drawing/2014/main" id="{380CC5A7-C07B-4B3D-85BB-C83A7E63A2DC}"/>
              </a:ext>
            </a:extLst>
          </p:cNvPr>
          <p:cNvGraphicFramePr>
            <a:graphicFrameLocks noGrp="1"/>
          </p:cNvGraphicFramePr>
          <p:nvPr>
            <p:ph idx="1"/>
            <p:extLst>
              <p:ext uri="{D42A27DB-BD31-4B8C-83A1-F6EECF244321}">
                <p14:modId xmlns:p14="http://schemas.microsoft.com/office/powerpoint/2010/main" val="350542504"/>
              </p:ext>
            </p:extLst>
          </p:nvPr>
        </p:nvGraphicFramePr>
        <p:xfrm>
          <a:off x="246974" y="727959"/>
          <a:ext cx="8650053" cy="3108960"/>
        </p:xfrm>
        <a:graphic>
          <a:graphicData uri="http://schemas.openxmlformats.org/drawingml/2006/table">
            <a:tbl>
              <a:tblPr firstRow="1" bandRow="1">
                <a:tableStyleId>{5C22544A-7EE6-4342-B048-85BDC9FD1C3A}</a:tableStyleId>
              </a:tblPr>
              <a:tblGrid>
                <a:gridCol w="962394">
                  <a:extLst>
                    <a:ext uri="{9D8B030D-6E8A-4147-A177-3AD203B41FA5}">
                      <a16:colId xmlns:a16="http://schemas.microsoft.com/office/drawing/2014/main" val="2729421751"/>
                    </a:ext>
                  </a:extLst>
                </a:gridCol>
                <a:gridCol w="4144297">
                  <a:extLst>
                    <a:ext uri="{9D8B030D-6E8A-4147-A177-3AD203B41FA5}">
                      <a16:colId xmlns:a16="http://schemas.microsoft.com/office/drawing/2014/main" val="99787083"/>
                    </a:ext>
                  </a:extLst>
                </a:gridCol>
                <a:gridCol w="3543362">
                  <a:extLst>
                    <a:ext uri="{9D8B030D-6E8A-4147-A177-3AD203B41FA5}">
                      <a16:colId xmlns:a16="http://schemas.microsoft.com/office/drawing/2014/main" val="2006607131"/>
                    </a:ext>
                  </a:extLst>
                </a:gridCol>
              </a:tblGrid>
              <a:tr h="0">
                <a:tc>
                  <a:txBody>
                    <a:bodyPr/>
                    <a:lstStyle/>
                    <a:p>
                      <a:pPr algn="l"/>
                      <a:r>
                        <a:rPr lang="en-US" sz="1200" noProof="0" err="1">
                          <a:latin typeface="Arial" panose="020B0604020202020204" pitchFamily="34" charset="0"/>
                          <a:cs typeface="Arial" panose="020B0604020202020204" pitchFamily="34" charset="0"/>
                        </a:rPr>
                        <a:t>Category</a:t>
                      </a:r>
                      <a:r>
                        <a:rPr lang="en-US" sz="1200" baseline="30000" noProof="0" err="1">
                          <a:latin typeface="Arial" panose="020B0604020202020204" pitchFamily="34" charset="0"/>
                          <a:cs typeface="Arial" panose="020B0604020202020204" pitchFamily="34" charset="0"/>
                        </a:rPr>
                        <a:t>a</a:t>
                      </a:r>
                      <a:endParaRPr lang="en-US" sz="1200" noProof="0">
                        <a:latin typeface="Arial" panose="020B0604020202020204" pitchFamily="34" charset="0"/>
                        <a:cs typeface="Arial" panose="020B0604020202020204" pitchFamily="34" charset="0"/>
                      </a:endParaRPr>
                    </a:p>
                  </a:txBody>
                  <a:tcPr anchor="ctr"/>
                </a:tc>
                <a:tc>
                  <a:txBody>
                    <a:bodyPr/>
                    <a:lstStyle/>
                    <a:p>
                      <a:pPr algn="l"/>
                      <a:r>
                        <a:rPr lang="en-US" sz="1200" noProof="0">
                          <a:latin typeface="Arial" panose="020B0604020202020204" pitchFamily="34" charset="0"/>
                          <a:cs typeface="Arial" panose="020B0604020202020204" pitchFamily="34" charset="0"/>
                        </a:rPr>
                        <a:t>Eye Examination Findings</a:t>
                      </a:r>
                    </a:p>
                  </a:txBody>
                  <a:tcPr anchor="ctr"/>
                </a:tc>
                <a:tc>
                  <a:txBody>
                    <a:bodyPr/>
                    <a:lstStyle/>
                    <a:p>
                      <a:pPr algn="l"/>
                      <a:r>
                        <a:rPr lang="en-US" sz="1200" noProof="0">
                          <a:latin typeface="Arial" panose="020B0604020202020204" pitchFamily="34" charset="0"/>
                          <a:cs typeface="Arial" panose="020B0604020202020204" pitchFamily="34" charset="0"/>
                        </a:rPr>
                        <a:t>Recommended Dose Modifications </a:t>
                      </a:r>
                    </a:p>
                  </a:txBody>
                  <a:tcPr anchor="ctr"/>
                </a:tc>
                <a:extLst>
                  <a:ext uri="{0D108BD9-81ED-4DB2-BD59-A6C34878D82A}">
                    <a16:rowId xmlns:a16="http://schemas.microsoft.com/office/drawing/2014/main" val="4212573766"/>
                  </a:ext>
                </a:extLst>
              </a:tr>
              <a:tr h="739213">
                <a:tc>
                  <a:txBody>
                    <a:bodyPr/>
                    <a:lstStyle/>
                    <a:p>
                      <a:pPr algn="l"/>
                      <a:r>
                        <a:rPr lang="en-US" sz="1200" noProof="0">
                          <a:latin typeface="Arial" panose="020B0604020202020204" pitchFamily="34" charset="0"/>
                          <a:cs typeface="Arial" panose="020B0604020202020204" pitchFamily="34" charset="0"/>
                        </a:rPr>
                        <a:t>Mild</a:t>
                      </a:r>
                    </a:p>
                  </a:txBody>
                  <a:tcPr anchor="ctr"/>
                </a:tc>
                <a:tc>
                  <a:txBody>
                    <a:bodyPr/>
                    <a:lstStyle/>
                    <a:p>
                      <a:pPr algn="l"/>
                      <a:r>
                        <a:rPr lang="en-US" sz="1200" i="1" noProof="0">
                          <a:latin typeface="Arial" panose="020B0604020202020204" pitchFamily="34" charset="0"/>
                          <a:cs typeface="Arial" panose="020B0604020202020204" pitchFamily="34" charset="0"/>
                        </a:rPr>
                        <a:t>Corneal examination finding(s)</a:t>
                      </a:r>
                    </a:p>
                    <a:p>
                      <a:pPr algn="l"/>
                      <a:r>
                        <a:rPr lang="en-US" sz="1200" noProof="0">
                          <a:latin typeface="Arial" panose="020B0604020202020204" pitchFamily="34" charset="0"/>
                          <a:cs typeface="Arial" panose="020B0604020202020204" pitchFamily="34" charset="0"/>
                        </a:rPr>
                        <a:t>     Mild superficial </a:t>
                      </a:r>
                      <a:r>
                        <a:rPr lang="en-US" sz="1200" noProof="0" err="1">
                          <a:latin typeface="Arial" panose="020B0604020202020204" pitchFamily="34" charset="0"/>
                          <a:cs typeface="Arial" panose="020B0604020202020204" pitchFamily="34" charset="0"/>
                        </a:rPr>
                        <a:t>keratopathy</a:t>
                      </a:r>
                      <a:r>
                        <a:rPr lang="en-US" sz="1200" baseline="30000" noProof="0" err="1">
                          <a:latin typeface="Arial" panose="020B0604020202020204" pitchFamily="34" charset="0"/>
                          <a:cs typeface="Arial" panose="020B0604020202020204" pitchFamily="34" charset="0"/>
                        </a:rPr>
                        <a:t>b</a:t>
                      </a:r>
                      <a:endParaRPr lang="en-US" sz="1200" baseline="30000" noProof="0">
                        <a:latin typeface="Arial" panose="020B0604020202020204" pitchFamily="34" charset="0"/>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sz="1200" i="1" baseline="0" noProof="0">
                          <a:latin typeface="Arial" panose="020B0604020202020204" pitchFamily="34" charset="0"/>
                          <a:cs typeface="Arial" panose="020B0604020202020204" pitchFamily="34" charset="0"/>
                        </a:rPr>
                        <a:t>Change in </a:t>
                      </a:r>
                      <a:r>
                        <a:rPr lang="en-US" sz="1200" i="1" baseline="0" noProof="0" err="1">
                          <a:latin typeface="Arial" panose="020B0604020202020204" pitchFamily="34" charset="0"/>
                          <a:cs typeface="Arial" panose="020B0604020202020204" pitchFamily="34" charset="0"/>
                        </a:rPr>
                        <a:t>BCVA</a:t>
                      </a:r>
                      <a:r>
                        <a:rPr lang="en-US" sz="1200" i="1" baseline="30000" noProof="0" err="1">
                          <a:latin typeface="Arial" panose="020B0604020202020204" pitchFamily="34" charset="0"/>
                          <a:cs typeface="Arial" panose="020B0604020202020204" pitchFamily="34" charset="0"/>
                        </a:rPr>
                        <a:t>c</a:t>
                      </a:r>
                      <a:endParaRPr lang="en-US" sz="1200" i="1" baseline="0" noProof="0">
                        <a:latin typeface="Arial" panose="020B0604020202020204" pitchFamily="34" charset="0"/>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sz="1200" baseline="0" noProof="0">
                          <a:latin typeface="Arial" panose="020B0604020202020204" pitchFamily="34" charset="0"/>
                          <a:cs typeface="Arial" panose="020B0604020202020204" pitchFamily="34" charset="0"/>
                        </a:rPr>
                        <a:t>     Decline from baseline of 1 line on Snellen visual acuity</a:t>
                      </a:r>
                    </a:p>
                  </a:txBody>
                  <a:tcPr anchor="ctr"/>
                </a:tc>
                <a:tc>
                  <a:txBody>
                    <a:bodyPr/>
                    <a:lstStyle/>
                    <a:p>
                      <a:pPr algn="l"/>
                      <a:r>
                        <a:rPr lang="en-US" sz="1200" noProof="0">
                          <a:latin typeface="Arial" panose="020B0604020202020204" pitchFamily="34" charset="0"/>
                          <a:cs typeface="Arial" panose="020B0604020202020204" pitchFamily="34" charset="0"/>
                        </a:rPr>
                        <a:t>Continue treatment at current dose</a:t>
                      </a:r>
                    </a:p>
                  </a:txBody>
                  <a:tcPr anchor="ctr"/>
                </a:tc>
                <a:extLst>
                  <a:ext uri="{0D108BD9-81ED-4DB2-BD59-A6C34878D82A}">
                    <a16:rowId xmlns:a16="http://schemas.microsoft.com/office/drawing/2014/main" val="817569975"/>
                  </a:ext>
                </a:extLst>
              </a:tr>
              <a:tr h="569399">
                <a:tc>
                  <a:txBody>
                    <a:bodyPr/>
                    <a:lstStyle/>
                    <a:p>
                      <a:pPr algn="l"/>
                      <a:r>
                        <a:rPr lang="en-US" sz="1200" noProof="0">
                          <a:latin typeface="Arial" panose="020B0604020202020204" pitchFamily="34" charset="0"/>
                          <a:cs typeface="Arial" panose="020B0604020202020204" pitchFamily="34" charset="0"/>
                        </a:rPr>
                        <a:t>Moderate</a:t>
                      </a:r>
                    </a:p>
                  </a:txBody>
                  <a:tcPr anchor="ctr"/>
                </a:tc>
                <a:tc>
                  <a:txBody>
                    <a:bodyPr/>
                    <a:lstStyle/>
                    <a:p>
                      <a:pPr algn="l"/>
                      <a:r>
                        <a:rPr lang="en-US" sz="1200" i="1" noProof="0">
                          <a:latin typeface="Arial" panose="020B0604020202020204" pitchFamily="34" charset="0"/>
                          <a:cs typeface="Arial" panose="020B0604020202020204" pitchFamily="34" charset="0"/>
                        </a:rPr>
                        <a:t>Corneal examination finding(s)</a:t>
                      </a:r>
                    </a:p>
                    <a:p>
                      <a:pPr algn="l"/>
                      <a:r>
                        <a:rPr lang="en-US" sz="1200" noProof="0">
                          <a:latin typeface="Arial" panose="020B0604020202020204" pitchFamily="34" charset="0"/>
                          <a:cs typeface="Arial" panose="020B0604020202020204" pitchFamily="34" charset="0"/>
                        </a:rPr>
                        <a:t>   Moderate superficial </a:t>
                      </a:r>
                      <a:r>
                        <a:rPr lang="en-US" sz="1200" noProof="0" err="1">
                          <a:latin typeface="Arial" panose="020B0604020202020204" pitchFamily="34" charset="0"/>
                          <a:cs typeface="Arial" panose="020B0604020202020204" pitchFamily="34" charset="0"/>
                        </a:rPr>
                        <a:t>keratopathy</a:t>
                      </a:r>
                      <a:r>
                        <a:rPr lang="en-US" sz="1200" baseline="30000" noProof="0" err="1">
                          <a:latin typeface="Arial" panose="020B0604020202020204" pitchFamily="34" charset="0"/>
                          <a:cs typeface="Arial" panose="020B0604020202020204" pitchFamily="34" charset="0"/>
                        </a:rPr>
                        <a:t>c</a:t>
                      </a:r>
                      <a:endParaRPr lang="en-US" sz="1200" baseline="30000" noProof="0">
                        <a:latin typeface="Arial" panose="020B0604020202020204" pitchFamily="34" charset="0"/>
                        <a:cs typeface="Arial" panose="020B0604020202020204" pitchFamily="34" charset="0"/>
                      </a:endParaRPr>
                    </a:p>
                    <a:p>
                      <a:pPr algn="l"/>
                      <a:r>
                        <a:rPr lang="en-US" sz="1200" i="1" baseline="0" noProof="0">
                          <a:latin typeface="Arial" panose="020B0604020202020204" pitchFamily="34" charset="0"/>
                          <a:cs typeface="Arial" panose="020B0604020202020204" pitchFamily="34" charset="0"/>
                        </a:rPr>
                        <a:t>Change in BCVA</a:t>
                      </a:r>
                    </a:p>
                    <a:p>
                      <a:pPr algn="l"/>
                      <a:r>
                        <a:rPr lang="en-US" sz="1200" baseline="0" noProof="0">
                          <a:latin typeface="Arial" panose="020B0604020202020204" pitchFamily="34" charset="0"/>
                          <a:cs typeface="Arial" panose="020B0604020202020204" pitchFamily="34" charset="0"/>
                        </a:rPr>
                        <a:t>   Decline from baseline of 2 or 3 lines (and Snellen  </a:t>
                      </a:r>
                    </a:p>
                    <a:p>
                      <a:pPr algn="l"/>
                      <a:r>
                        <a:rPr lang="en-US" sz="1200" baseline="0" noProof="0">
                          <a:latin typeface="Arial" panose="020B0604020202020204" pitchFamily="34" charset="0"/>
                          <a:cs typeface="Arial" panose="020B0604020202020204" pitchFamily="34" charset="0"/>
                        </a:rPr>
                        <a:t>   visual acuity not worse than 20/200)</a:t>
                      </a:r>
                      <a:endParaRPr lang="en-US" sz="1200" noProof="0">
                        <a:latin typeface="Arial" panose="020B0604020202020204" pitchFamily="34" charset="0"/>
                        <a:cs typeface="Arial" panose="020B0604020202020204" pitchFamily="34" charset="0"/>
                      </a:endParaRPr>
                    </a:p>
                  </a:txBody>
                  <a:tcPr anchor="ctr"/>
                </a:tc>
                <a:tc>
                  <a:txBody>
                    <a:bodyPr/>
                    <a:lstStyle/>
                    <a:p>
                      <a:pPr algn="l"/>
                      <a:r>
                        <a:rPr lang="en-US" sz="1200" noProof="0">
                          <a:latin typeface="Arial" panose="020B0604020202020204" pitchFamily="34" charset="0"/>
                          <a:cs typeface="Arial" panose="020B0604020202020204" pitchFamily="34" charset="0"/>
                        </a:rPr>
                        <a:t>Withhold treatment until improvement in examination findings and BCVA to mild severity or better.  Consider resuming treatment at a reduced dose of 1.9 mg/kg</a:t>
                      </a:r>
                    </a:p>
                  </a:txBody>
                  <a:tcPr anchor="ctr"/>
                </a:tc>
                <a:extLst>
                  <a:ext uri="{0D108BD9-81ED-4DB2-BD59-A6C34878D82A}">
                    <a16:rowId xmlns:a16="http://schemas.microsoft.com/office/drawing/2014/main" val="2062580475"/>
                  </a:ext>
                </a:extLst>
              </a:tr>
              <a:tr h="252809">
                <a:tc>
                  <a:txBody>
                    <a:bodyPr/>
                    <a:lstStyle/>
                    <a:p>
                      <a:pPr algn="l"/>
                      <a:r>
                        <a:rPr lang="en-US" sz="1200" noProof="0">
                          <a:latin typeface="Arial" panose="020B0604020202020204" pitchFamily="34" charset="0"/>
                          <a:cs typeface="Arial" panose="020B0604020202020204" pitchFamily="34" charset="0"/>
                        </a:rPr>
                        <a:t>Severe</a:t>
                      </a: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b="0" i="1" noProof="0">
                          <a:latin typeface="Arial" panose="020B0604020202020204" pitchFamily="34" charset="0"/>
                          <a:cs typeface="Arial" panose="020B0604020202020204" pitchFamily="34" charset="0"/>
                        </a:rPr>
                        <a:t>Corneal examination finding(s)</a:t>
                      </a:r>
                    </a:p>
                    <a:p>
                      <a:pPr algn="l"/>
                      <a:r>
                        <a:rPr lang="en-US" sz="1200" noProof="0">
                          <a:latin typeface="Arial" panose="020B0604020202020204" pitchFamily="34" charset="0"/>
                          <a:cs typeface="Arial" panose="020B0604020202020204" pitchFamily="34" charset="0"/>
                        </a:rPr>
                        <a:t>   Severe superficial </a:t>
                      </a:r>
                      <a:r>
                        <a:rPr lang="en-US" sz="1200" noProof="0" err="1">
                          <a:latin typeface="Arial" panose="020B0604020202020204" pitchFamily="34" charset="0"/>
                          <a:cs typeface="Arial" panose="020B0604020202020204" pitchFamily="34" charset="0"/>
                        </a:rPr>
                        <a:t>keratopathy</a:t>
                      </a:r>
                      <a:r>
                        <a:rPr lang="en-US" sz="1200" baseline="30000" noProof="0" err="1">
                          <a:latin typeface="Arial" panose="020B0604020202020204" pitchFamily="34" charset="0"/>
                          <a:cs typeface="Arial" panose="020B0604020202020204" pitchFamily="34" charset="0"/>
                        </a:rPr>
                        <a:t>d</a:t>
                      </a:r>
                      <a:endParaRPr lang="en-US" sz="1200" baseline="30000" noProof="0">
                        <a:latin typeface="Arial" panose="020B0604020202020204" pitchFamily="34" charset="0"/>
                        <a:cs typeface="Arial" panose="020B0604020202020204" pitchFamily="34" charset="0"/>
                      </a:endParaRPr>
                    </a:p>
                    <a:p>
                      <a:pPr algn="l"/>
                      <a:r>
                        <a:rPr lang="en-US" sz="1200" baseline="0" noProof="0">
                          <a:latin typeface="Arial" panose="020B0604020202020204" pitchFamily="34" charset="0"/>
                          <a:cs typeface="Arial" panose="020B0604020202020204" pitchFamily="34" charset="0"/>
                        </a:rPr>
                        <a:t>   Corneal epithelial </a:t>
                      </a:r>
                      <a:r>
                        <a:rPr lang="en-US" sz="1200" baseline="0" noProof="0" err="1">
                          <a:latin typeface="Arial" panose="020B0604020202020204" pitchFamily="34" charset="0"/>
                          <a:cs typeface="Arial" panose="020B0604020202020204" pitchFamily="34" charset="0"/>
                        </a:rPr>
                        <a:t>defect</a:t>
                      </a:r>
                      <a:r>
                        <a:rPr lang="en-US" sz="1200" baseline="30000" noProof="0" err="1">
                          <a:latin typeface="Arial" panose="020B0604020202020204" pitchFamily="34" charset="0"/>
                          <a:cs typeface="Arial" panose="020B0604020202020204" pitchFamily="34" charset="0"/>
                        </a:rPr>
                        <a:t>e</a:t>
                      </a:r>
                      <a:endParaRPr lang="en-US" sz="1200" baseline="30000" noProof="0">
                        <a:latin typeface="Arial" panose="020B0604020202020204" pitchFamily="34" charset="0"/>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sz="1200" i="1" baseline="0" noProof="0">
                          <a:latin typeface="Arial" panose="020B0604020202020204" pitchFamily="34" charset="0"/>
                          <a:cs typeface="Arial" panose="020B0604020202020204" pitchFamily="34" charset="0"/>
                        </a:rPr>
                        <a:t>Change in BCVA</a:t>
                      </a:r>
                    </a:p>
                    <a:p>
                      <a:pPr algn="l"/>
                      <a:r>
                        <a:rPr lang="en-US" sz="1200" baseline="0" noProof="0">
                          <a:latin typeface="Arial" panose="020B0604020202020204" pitchFamily="34" charset="0"/>
                          <a:cs typeface="Arial" panose="020B0604020202020204" pitchFamily="34" charset="0"/>
                        </a:rPr>
                        <a:t>   Decline from baseline of more than 3 lines</a:t>
                      </a:r>
                    </a:p>
                  </a:txBody>
                  <a:tcPr anchor="ctr"/>
                </a:tc>
                <a:tc>
                  <a:txBody>
                    <a:bodyPr/>
                    <a:lstStyle/>
                    <a:p>
                      <a:pPr algn="l"/>
                      <a:r>
                        <a:rPr lang="en-US" sz="1200" noProof="0">
                          <a:latin typeface="Arial" panose="020B0604020202020204" pitchFamily="34" charset="0"/>
                          <a:cs typeface="Arial" panose="020B0604020202020204" pitchFamily="34" charset="0"/>
                        </a:rPr>
                        <a:t>Withhold treatment until improvement in examination findings and BCVA to mild severity or better. For worsening symptoms that are unresponsive to appropriate management, consider discontinuation</a:t>
                      </a:r>
                    </a:p>
                  </a:txBody>
                  <a:tcPr anchor="ctr"/>
                </a:tc>
                <a:extLst>
                  <a:ext uri="{0D108BD9-81ED-4DB2-BD59-A6C34878D82A}">
                    <a16:rowId xmlns:a16="http://schemas.microsoft.com/office/drawing/2014/main" val="3334573513"/>
                  </a:ext>
                </a:extLst>
              </a:tr>
            </a:tbl>
          </a:graphicData>
        </a:graphic>
      </p:graphicFrame>
      <p:sp>
        <p:nvSpPr>
          <p:cNvPr id="9" name="Rectangle 8">
            <a:extLst>
              <a:ext uri="{FF2B5EF4-FFF2-40B4-BE49-F238E27FC236}">
                <a16:creationId xmlns:a16="http://schemas.microsoft.com/office/drawing/2014/main" id="{4B558D49-394C-442E-A8E1-D69D3EC2A4E0}"/>
              </a:ext>
            </a:extLst>
          </p:cNvPr>
          <p:cNvSpPr/>
          <p:nvPr/>
        </p:nvSpPr>
        <p:spPr>
          <a:xfrm>
            <a:off x="232226" y="1816579"/>
            <a:ext cx="8650052" cy="1020207"/>
          </a:xfrm>
          <a:prstGeom prst="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4 - TextBox">
            <a:extLst>
              <a:ext uri="{FF2B5EF4-FFF2-40B4-BE49-F238E27FC236}">
                <a16:creationId xmlns:a16="http://schemas.microsoft.com/office/drawing/2014/main" id="{35FC5181-040D-4D48-8D66-CBC2BEBC649E}"/>
              </a:ext>
            </a:extLst>
          </p:cNvPr>
          <p:cNvSpPr txBox="1"/>
          <p:nvPr/>
        </p:nvSpPr>
        <p:spPr>
          <a:xfrm>
            <a:off x="1393981" y="4781046"/>
            <a:ext cx="7731314" cy="369332"/>
          </a:xfrm>
          <a:prstGeom prst="rect">
            <a:avLst/>
          </a:prstGeom>
          <a:noFill/>
        </p:spPr>
        <p:txBody>
          <a:bodyPr wrap="square" rtlCol="0" anchor="b">
            <a:spAutoFit/>
          </a:bodyPr>
          <a:lstStyle/>
          <a:p>
            <a:pPr marL="0" marR="0" lvl="0" indent="0" algn="l" defTabSz="457200" rtl="0" eaLnBrk="1" fontAlgn="auto" latinLnBrk="0" hangingPunct="1">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BLENREP [summary of product characteristics]. Dublin, Ireland: GlaxoSmithKline (Ireland) Limited; 2020. </a:t>
            </a:r>
            <a:r>
              <a:rPr kumimoji="0" lang="en-US" sz="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hlinkClick r:id="rId3"/>
              </a:rPr>
              <a:t>https://www.ema.europa.eu/en/documents/product-information/blenrep-epar-product-information_en.pdf</a:t>
            </a:r>
            <a:r>
              <a:rPr kumimoji="0" lang="en-US" sz="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Accessed March 10, 2022. </a:t>
            </a:r>
          </a:p>
        </p:txBody>
      </p:sp>
      <p:sp>
        <p:nvSpPr>
          <p:cNvPr id="2" name="TextBox 1">
            <a:extLst>
              <a:ext uri="{FF2B5EF4-FFF2-40B4-BE49-F238E27FC236}">
                <a16:creationId xmlns:a16="http://schemas.microsoft.com/office/drawing/2014/main" id="{CFB745D2-8F80-42BF-8FAD-C50F562EF03D}"/>
              </a:ext>
            </a:extLst>
          </p:cNvPr>
          <p:cNvSpPr txBox="1"/>
          <p:nvPr/>
        </p:nvSpPr>
        <p:spPr>
          <a:xfrm>
            <a:off x="1395764" y="3917677"/>
            <a:ext cx="7406532" cy="923330"/>
          </a:xfrm>
          <a:prstGeom prst="rect">
            <a:avLst/>
          </a:prstGeom>
          <a:noFill/>
        </p:spPr>
        <p:txBody>
          <a:bodyPr wrap="square" rtlCol="0" anchor="b">
            <a:spAutoFit/>
          </a:bodyPr>
          <a:lstStyle/>
          <a:p>
            <a:pPr marL="0" marR="0" lvl="0" indent="0" algn="l" defTabSz="457200" rtl="0" eaLnBrk="1" fontAlgn="auto" latinLnBrk="0" hangingPunct="1">
              <a:spcBef>
                <a:spcPts val="0"/>
              </a:spcBef>
              <a:spcAft>
                <a:spcPts val="0"/>
              </a:spcAft>
              <a:buClrTx/>
              <a:buSzTx/>
              <a:buFontTx/>
              <a:buNone/>
              <a:tabLst/>
              <a:defRPr/>
            </a:pPr>
            <a:r>
              <a:rPr kumimoji="0" lang="en-US" sz="900" b="0" i="0" u="none" strike="noStrike" kern="1200" cap="none" spc="0" normalizeH="0" baseline="30000" noProof="0">
                <a:ln>
                  <a:noFill/>
                </a:ln>
                <a:solidFill>
                  <a:srgbClr val="000000"/>
                </a:solidFill>
                <a:effectLst/>
                <a:uLnTx/>
                <a:uFillTx/>
                <a:latin typeface="Arial" panose="020B0604020202020204" pitchFamily="34" charset="0"/>
                <a:ea typeface="+mn-ea"/>
                <a:cs typeface="Arial" panose="020B0604020202020204" pitchFamily="34" charset="0"/>
              </a:rPr>
              <a:t>a</a:t>
            </a:r>
            <a:r>
              <a:rPr kumimoji="0" lang="en-US" sz="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The severity category is defined by the most severely affected eye, as both eyes may not be affected to the same degree. </a:t>
            </a:r>
          </a:p>
          <a:p>
            <a:pPr marL="0" marR="0" lvl="0" indent="0" algn="l" defTabSz="457200" rtl="0" eaLnBrk="1" fontAlgn="auto" latinLnBrk="0" hangingPunct="1">
              <a:spcBef>
                <a:spcPts val="0"/>
              </a:spcBef>
              <a:spcAft>
                <a:spcPts val="0"/>
              </a:spcAft>
              <a:buClrTx/>
              <a:buSzTx/>
              <a:buFontTx/>
              <a:buNone/>
              <a:tabLst/>
              <a:defRPr/>
            </a:pPr>
            <a:r>
              <a:rPr kumimoji="0" lang="en-US" sz="900" b="0" i="0" u="none" strike="noStrike" kern="1200" cap="none" spc="0" normalizeH="0" baseline="30000" noProof="0" err="1">
                <a:ln>
                  <a:noFill/>
                </a:ln>
                <a:solidFill>
                  <a:srgbClr val="000000"/>
                </a:solidFill>
                <a:effectLst/>
                <a:uLnTx/>
                <a:uFillTx/>
                <a:latin typeface="Arial" panose="020B0604020202020204" pitchFamily="34" charset="0"/>
                <a:ea typeface="+mn-ea"/>
                <a:cs typeface="Arial" panose="020B0604020202020204" pitchFamily="34" charset="0"/>
              </a:rPr>
              <a:t>b</a:t>
            </a:r>
            <a:r>
              <a:rPr kumimoji="0" lang="en-US" sz="9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Mild</a:t>
            </a:r>
            <a:r>
              <a:rPr kumimoji="0" lang="en-US" sz="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superficial keratopathy (documented worsening from baseline), with or without symptoms. </a:t>
            </a:r>
          </a:p>
          <a:p>
            <a:pPr marL="0" marR="0" lvl="0" indent="0" algn="l" defTabSz="457200" rtl="0" eaLnBrk="1" fontAlgn="auto" latinLnBrk="0" hangingPunct="1">
              <a:spcBef>
                <a:spcPts val="0"/>
              </a:spcBef>
              <a:spcAft>
                <a:spcPts val="0"/>
              </a:spcAft>
              <a:buClrTx/>
              <a:buSzTx/>
              <a:buFontTx/>
              <a:buNone/>
              <a:tabLst/>
              <a:defRPr/>
            </a:pPr>
            <a:r>
              <a:rPr kumimoji="0" lang="en-US" sz="900" b="0" i="0" u="none" strike="noStrike" kern="1200" cap="none" spc="-20" normalizeH="0" baseline="30000" noProof="0" err="1">
                <a:ln>
                  <a:noFill/>
                </a:ln>
                <a:solidFill>
                  <a:srgbClr val="000000"/>
                </a:solidFill>
                <a:effectLst/>
                <a:uLnTx/>
                <a:uFillTx/>
                <a:latin typeface="Arial" panose="020B0604020202020204" pitchFamily="34" charset="0"/>
                <a:ea typeface="+mn-ea"/>
                <a:cs typeface="Arial" panose="020B0604020202020204" pitchFamily="34" charset="0"/>
              </a:rPr>
              <a:t>c</a:t>
            </a:r>
            <a:r>
              <a:rPr kumimoji="0" lang="en-US" sz="900" b="0" i="0" u="none" strike="noStrike" kern="1200" cap="none" spc="-2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Moderate</a:t>
            </a:r>
            <a:r>
              <a:rPr kumimoji="0" lang="en-US" sz="900" b="0" i="0" u="none" strike="noStrike" kern="1200" cap="none" spc="-2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superficial keratopathy – with or without patchy microcyst-like deposits, sub-epithelial haze (peripheral), or a new peripheral stromal opacity. </a:t>
            </a:r>
          </a:p>
          <a:p>
            <a:pPr marL="0" marR="0" lvl="0" indent="0" algn="l" defTabSz="457200" rtl="0" eaLnBrk="1" fontAlgn="auto" latinLnBrk="0" hangingPunct="1">
              <a:spcBef>
                <a:spcPts val="0"/>
              </a:spcBef>
              <a:spcAft>
                <a:spcPts val="0"/>
              </a:spcAft>
              <a:buClrTx/>
              <a:buSzTx/>
              <a:buFontTx/>
              <a:buNone/>
              <a:tabLst/>
              <a:defRPr/>
            </a:pPr>
            <a:r>
              <a:rPr kumimoji="0" lang="en-US" sz="900" b="0" i="0" u="none" strike="noStrike" kern="1200" cap="none" spc="0" normalizeH="0" baseline="30000" noProof="0" err="1">
                <a:ln>
                  <a:noFill/>
                </a:ln>
                <a:solidFill>
                  <a:srgbClr val="000000"/>
                </a:solidFill>
                <a:effectLst/>
                <a:uLnTx/>
                <a:uFillTx/>
                <a:latin typeface="Arial" panose="020B0604020202020204" pitchFamily="34" charset="0"/>
                <a:ea typeface="+mn-ea"/>
                <a:cs typeface="Arial" panose="020B0604020202020204" pitchFamily="34" charset="0"/>
              </a:rPr>
              <a:t>d</a:t>
            </a:r>
            <a:r>
              <a:rPr kumimoji="0" lang="en-US" sz="9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Severe</a:t>
            </a:r>
            <a:r>
              <a:rPr kumimoji="0" lang="en-US" sz="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superficial keratopathy with or without diffuse microcyst-like deposits involving the central cornea, sub-epithelial haze (central), or a new central stromal opacity. </a:t>
            </a:r>
          </a:p>
          <a:p>
            <a:pPr marL="0" marR="0" lvl="0" indent="0" algn="l" defTabSz="457200" rtl="0" eaLnBrk="1" fontAlgn="auto" latinLnBrk="0" hangingPunct="1">
              <a:spcBef>
                <a:spcPts val="0"/>
              </a:spcBef>
              <a:spcAft>
                <a:spcPts val="0"/>
              </a:spcAft>
              <a:buClrTx/>
              <a:buSzTx/>
              <a:buFontTx/>
              <a:buNone/>
              <a:tabLst/>
              <a:defRPr/>
            </a:pPr>
            <a:r>
              <a:rPr kumimoji="0" lang="en-US" sz="900" b="0" i="0" u="none" strike="noStrike" kern="1200" cap="none" spc="0" normalizeH="0" baseline="30000" noProof="0" err="1">
                <a:ln>
                  <a:noFill/>
                </a:ln>
                <a:solidFill>
                  <a:srgbClr val="000000"/>
                </a:solidFill>
                <a:effectLst/>
                <a:uLnTx/>
                <a:uFillTx/>
                <a:latin typeface="Arial" panose="020B0604020202020204" pitchFamily="34" charset="0"/>
                <a:ea typeface="+mn-ea"/>
                <a:cs typeface="Arial" panose="020B0604020202020204" pitchFamily="34" charset="0"/>
              </a:rPr>
              <a:t>e</a:t>
            </a:r>
            <a:r>
              <a:rPr kumimoji="0" lang="en-US" sz="9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A</a:t>
            </a:r>
            <a:r>
              <a:rPr kumimoji="0" lang="en-US" sz="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corneal defect may lead to corneal ulcers. These should be managed promptly and as clinically indicated by an eye care professional. </a:t>
            </a:r>
            <a:endParaRPr kumimoji="0" lang="el-GR" sz="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94914206"/>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88FDE-A06B-4FE4-B932-19B5CDEC2128}"/>
              </a:ext>
            </a:extLst>
          </p:cNvPr>
          <p:cNvSpPr>
            <a:spLocks noGrp="1"/>
          </p:cNvSpPr>
          <p:nvPr>
            <p:ph type="title"/>
          </p:nvPr>
        </p:nvSpPr>
        <p:spPr>
          <a:xfrm>
            <a:off x="179109" y="468098"/>
            <a:ext cx="8766928" cy="572981"/>
          </a:xfrm>
        </p:spPr>
        <p:txBody>
          <a:bodyPr>
            <a:noAutofit/>
          </a:bodyPr>
          <a:lstStyle/>
          <a:p>
            <a:pPr lvl="0">
              <a:spcBef>
                <a:spcPts val="750"/>
              </a:spcBef>
              <a:buClr>
                <a:srgbClr val="00A9B7"/>
              </a:buClr>
            </a:pPr>
            <a:r>
              <a:rPr lang="en-US" noProof="0">
                <a:sym typeface="Wingdings" pitchFamily="2" charset="2"/>
              </a:rPr>
              <a:t>Clinical Case </a:t>
            </a:r>
            <a:br>
              <a:rPr lang="en-US" sz="2800" noProof="0">
                <a:sym typeface="Wingdings" pitchFamily="2" charset="2"/>
              </a:rPr>
            </a:br>
            <a:r>
              <a:rPr lang="en-US" sz="1800" i="1" noProof="0">
                <a:solidFill>
                  <a:schemeClr val="tx1"/>
                </a:solidFill>
                <a:ea typeface="+mn-ea"/>
              </a:rPr>
              <a:t>Adverse events C9D1</a:t>
            </a:r>
            <a:br>
              <a:rPr lang="en-US" sz="2000" b="0" i="1" noProof="0">
                <a:solidFill>
                  <a:srgbClr val="002060"/>
                </a:solidFill>
                <a:ea typeface="+mn-ea"/>
              </a:rPr>
            </a:br>
            <a:endParaRPr lang="en-US" sz="2800" noProof="0"/>
          </a:p>
        </p:txBody>
      </p:sp>
      <p:sp>
        <p:nvSpPr>
          <p:cNvPr id="5" name="Content Placeholder 4">
            <a:extLst>
              <a:ext uri="{FF2B5EF4-FFF2-40B4-BE49-F238E27FC236}">
                <a16:creationId xmlns:a16="http://schemas.microsoft.com/office/drawing/2014/main" id="{0533D3C1-FB78-D94F-886A-332B6605D136}"/>
              </a:ext>
            </a:extLst>
          </p:cNvPr>
          <p:cNvSpPr>
            <a:spLocks noGrp="1"/>
          </p:cNvSpPr>
          <p:nvPr>
            <p:ph idx="1"/>
          </p:nvPr>
        </p:nvSpPr>
        <p:spPr>
          <a:xfrm>
            <a:off x="179109" y="920024"/>
            <a:ext cx="8776355" cy="3799804"/>
          </a:xfrm>
        </p:spPr>
        <p:txBody>
          <a:bodyPr/>
          <a:lstStyle/>
          <a:p>
            <a:r>
              <a:rPr lang="en-US" noProof="0"/>
              <a:t>Thrombocytopenia grade 3 (25,000/mm</a:t>
            </a:r>
            <a:r>
              <a:rPr lang="en-US" baseline="30000" noProof="0"/>
              <a:t>3</a:t>
            </a:r>
            <a:r>
              <a:rPr lang="en-US" noProof="0"/>
              <a:t>)</a:t>
            </a:r>
          </a:p>
          <a:p>
            <a:pPr lvl="1">
              <a:buFont typeface="Arial" panose="020B0604020202020204" pitchFamily="34" charset="0"/>
              <a:buChar char="–"/>
            </a:pPr>
            <a:r>
              <a:rPr lang="en-US" sz="1800" noProof="0">
                <a:sym typeface="Wingdings" pitchFamily="2" charset="2"/>
              </a:rPr>
              <a:t>Belantamab mafodotin hold</a:t>
            </a:r>
          </a:p>
          <a:p>
            <a:pPr lvl="1">
              <a:buFont typeface="Arial" panose="020B0604020202020204" pitchFamily="34" charset="0"/>
              <a:buChar char="–"/>
            </a:pPr>
            <a:r>
              <a:rPr lang="en-US" sz="1800" noProof="0">
                <a:sym typeface="Wingdings" pitchFamily="2" charset="2"/>
              </a:rPr>
              <a:t>Apixaban discontinuation</a:t>
            </a:r>
          </a:p>
          <a:p>
            <a:pPr lvl="1">
              <a:buFont typeface="Arial" panose="020B0604020202020204" pitchFamily="34" charset="0"/>
              <a:buChar char="–"/>
            </a:pPr>
            <a:r>
              <a:rPr lang="en-US" sz="1800" noProof="0">
                <a:sym typeface="Wingdings" pitchFamily="2" charset="2"/>
              </a:rPr>
              <a:t>Weekly monitoring of PLTs</a:t>
            </a:r>
            <a:r>
              <a:rPr lang="en-US" sz="1800" noProof="0"/>
              <a:t> </a:t>
            </a:r>
          </a:p>
          <a:p>
            <a:r>
              <a:rPr lang="en-US" noProof="0"/>
              <a:t>Paroxysmal atrial fibrillation: no anticoagulant, </a:t>
            </a:r>
            <a:r>
              <a:rPr lang="en-US" noProof="0">
                <a:sym typeface="Wingdings" pitchFamily="2" charset="2"/>
              </a:rPr>
              <a:t>amiodarone initiation </a:t>
            </a:r>
          </a:p>
          <a:p>
            <a:r>
              <a:rPr lang="en-US" noProof="0">
                <a:sym typeface="Wingdings" pitchFamily="2" charset="2"/>
              </a:rPr>
              <a:t>Diverticulitis and GI bleeding  conservative management</a:t>
            </a:r>
          </a:p>
          <a:p>
            <a:r>
              <a:rPr lang="en-US" noProof="0">
                <a:sym typeface="Wingdings" pitchFamily="2" charset="2"/>
              </a:rPr>
              <a:t>At 4 weeks: no GI bleeding and PLT count 65,000/mm</a:t>
            </a:r>
            <a:r>
              <a:rPr lang="en-US" baseline="30000" noProof="0">
                <a:sym typeface="Wingdings" pitchFamily="2" charset="2"/>
              </a:rPr>
              <a:t>3</a:t>
            </a:r>
          </a:p>
          <a:p>
            <a:pPr marL="0" indent="0">
              <a:buNone/>
            </a:pPr>
            <a:endParaRPr lang="en-US" noProof="0"/>
          </a:p>
          <a:p>
            <a:endParaRPr lang="en-US" noProof="0"/>
          </a:p>
        </p:txBody>
      </p:sp>
    </p:spTree>
    <p:extLst>
      <p:ext uri="{BB962C8B-B14F-4D97-AF65-F5344CB8AC3E}">
        <p14:creationId xmlns:p14="http://schemas.microsoft.com/office/powerpoint/2010/main" val="17461075"/>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44F0443D-F7DE-4D84-8580-220132BCE4D9}"/>
              </a:ext>
            </a:extLst>
          </p:cNvPr>
          <p:cNvGraphicFramePr>
            <a:graphicFrameLocks noGrp="1"/>
          </p:cNvGraphicFramePr>
          <p:nvPr/>
        </p:nvGraphicFramePr>
        <p:xfrm>
          <a:off x="443544" y="1324003"/>
          <a:ext cx="8164974" cy="1981200"/>
        </p:xfrm>
        <a:graphic>
          <a:graphicData uri="http://schemas.openxmlformats.org/drawingml/2006/table">
            <a:tbl>
              <a:tblPr firstRow="1" bandRow="1">
                <a:tableStyleId>{5C22544A-7EE6-4342-B048-85BDC9FD1C3A}</a:tableStyleId>
              </a:tblPr>
              <a:tblGrid>
                <a:gridCol w="1776088">
                  <a:extLst>
                    <a:ext uri="{9D8B030D-6E8A-4147-A177-3AD203B41FA5}">
                      <a16:colId xmlns:a16="http://schemas.microsoft.com/office/drawing/2014/main" val="1023740564"/>
                    </a:ext>
                  </a:extLst>
                </a:gridCol>
                <a:gridCol w="3032206">
                  <a:extLst>
                    <a:ext uri="{9D8B030D-6E8A-4147-A177-3AD203B41FA5}">
                      <a16:colId xmlns:a16="http://schemas.microsoft.com/office/drawing/2014/main" val="468941903"/>
                    </a:ext>
                  </a:extLst>
                </a:gridCol>
                <a:gridCol w="3356680">
                  <a:extLst>
                    <a:ext uri="{9D8B030D-6E8A-4147-A177-3AD203B41FA5}">
                      <a16:colId xmlns:a16="http://schemas.microsoft.com/office/drawing/2014/main" val="1701628766"/>
                    </a:ext>
                  </a:extLst>
                </a:gridCol>
              </a:tblGrid>
              <a:tr h="0">
                <a:tc>
                  <a:txBody>
                    <a:bodyPr/>
                    <a:lstStyle/>
                    <a:p>
                      <a:pPr algn="ctr"/>
                      <a:r>
                        <a:rPr lang="en-US" sz="1400" noProof="0">
                          <a:latin typeface="Arial" panose="020B0604020202020204" pitchFamily="34" charset="0"/>
                          <a:cs typeface="Arial" panose="020B0604020202020204" pitchFamily="34" charset="0"/>
                        </a:rPr>
                        <a:t>Adverse Reaction</a:t>
                      </a:r>
                    </a:p>
                  </a:txBody>
                  <a:tcPr anchor="ctr"/>
                </a:tc>
                <a:tc>
                  <a:txBody>
                    <a:bodyPr/>
                    <a:lstStyle/>
                    <a:p>
                      <a:pPr algn="ctr"/>
                      <a:r>
                        <a:rPr lang="en-US" sz="1400" noProof="0">
                          <a:latin typeface="Arial" panose="020B0604020202020204" pitchFamily="34" charset="0"/>
                          <a:cs typeface="Arial" panose="020B0604020202020204" pitchFamily="34" charset="0"/>
                        </a:rPr>
                        <a:t>Severity</a:t>
                      </a:r>
                    </a:p>
                  </a:txBody>
                  <a:tcPr anchor="ctr"/>
                </a:tc>
                <a:tc>
                  <a:txBody>
                    <a:bodyPr/>
                    <a:lstStyle/>
                    <a:p>
                      <a:pPr algn="ctr"/>
                      <a:r>
                        <a:rPr lang="en-US" sz="1400" noProof="0">
                          <a:latin typeface="Arial" panose="020B0604020202020204" pitchFamily="34" charset="0"/>
                          <a:cs typeface="Arial" panose="020B0604020202020204" pitchFamily="34" charset="0"/>
                        </a:rPr>
                        <a:t>Recommended Dose Modifications </a:t>
                      </a:r>
                    </a:p>
                  </a:txBody>
                  <a:tcPr anchor="ctr"/>
                </a:tc>
                <a:extLst>
                  <a:ext uri="{0D108BD9-81ED-4DB2-BD59-A6C34878D82A}">
                    <a16:rowId xmlns:a16="http://schemas.microsoft.com/office/drawing/2014/main" val="2923221036"/>
                  </a:ext>
                </a:extLst>
              </a:tr>
              <a:tr h="197436">
                <a:tc rowSpan="2">
                  <a:txBody>
                    <a:bodyPr/>
                    <a:lstStyle/>
                    <a:p>
                      <a:pPr algn="ctr"/>
                      <a:r>
                        <a:rPr lang="en-US" sz="1400" noProof="0">
                          <a:latin typeface="Arial" panose="020B0604020202020204" pitchFamily="34" charset="0"/>
                          <a:cs typeface="Arial" panose="020B0604020202020204" pitchFamily="34" charset="0"/>
                        </a:rPr>
                        <a:t>Thrombocytopenia (see section 4.4) </a:t>
                      </a:r>
                      <a:endParaRPr lang="en-US" sz="1400" i="1" noProof="0">
                        <a:latin typeface="Arial" panose="020B0604020202020204" pitchFamily="34" charset="0"/>
                        <a:cs typeface="Arial" panose="020B0604020202020204" pitchFamily="34" charset="0"/>
                      </a:endParaRPr>
                    </a:p>
                  </a:txBody>
                  <a:tcPr anchor="ctr"/>
                </a:tc>
                <a:tc>
                  <a:txBody>
                    <a:bodyPr/>
                    <a:lstStyle/>
                    <a:p>
                      <a:r>
                        <a:rPr lang="en-US" sz="1400" noProof="0">
                          <a:latin typeface="Arial" panose="020B0604020202020204" pitchFamily="34" charset="0"/>
                          <a:cs typeface="Arial" panose="020B0604020202020204" pitchFamily="34" charset="0"/>
                        </a:rPr>
                        <a:t>Grade 2–3:</a:t>
                      </a:r>
                    </a:p>
                    <a:p>
                      <a:r>
                        <a:rPr lang="en-US" sz="1400" noProof="0">
                          <a:latin typeface="Arial" panose="020B0604020202020204" pitchFamily="34" charset="0"/>
                          <a:cs typeface="Arial" panose="020B0604020202020204" pitchFamily="34" charset="0"/>
                        </a:rPr>
                        <a:t>Platelet count 25,000 to &lt;75,000/µL</a:t>
                      </a:r>
                    </a:p>
                  </a:txBody>
                  <a:tcPr anchor="ctr"/>
                </a:tc>
                <a:tc>
                  <a:txBody>
                    <a:bodyPr/>
                    <a:lstStyle/>
                    <a:p>
                      <a:r>
                        <a:rPr lang="en-US" sz="1400" noProof="0">
                          <a:solidFill>
                            <a:schemeClr val="tx1"/>
                          </a:solidFill>
                          <a:latin typeface="Arial" panose="020B0604020202020204" pitchFamily="34" charset="0"/>
                          <a:cs typeface="Arial" panose="020B0604020202020204" pitchFamily="34" charset="0"/>
                        </a:rPr>
                        <a:t>Consider withholding </a:t>
                      </a:r>
                      <a:r>
                        <a:rPr lang="en-US" sz="1400" noProof="0">
                          <a:solidFill>
                            <a:schemeClr val="tx1"/>
                          </a:solidFill>
                          <a:effectLst/>
                          <a:latin typeface="Arial" panose="020B0604020202020204" pitchFamily="34" charset="0"/>
                          <a:cs typeface="Arial" panose="020B0604020202020204" pitchFamily="34" charset="0"/>
                        </a:rPr>
                        <a:t>belantamab mafodotin</a:t>
                      </a:r>
                      <a:r>
                        <a:rPr lang="en-US" sz="1400" noProof="0">
                          <a:solidFill>
                            <a:schemeClr val="tx1"/>
                          </a:solidFill>
                          <a:latin typeface="Arial" panose="020B0604020202020204" pitchFamily="34" charset="0"/>
                          <a:cs typeface="Arial" panose="020B0604020202020204" pitchFamily="34" charset="0"/>
                        </a:rPr>
                        <a:t> and/or reduce the dose of </a:t>
                      </a:r>
                      <a:r>
                        <a:rPr lang="en-US" sz="1400" noProof="0">
                          <a:solidFill>
                            <a:schemeClr val="tx1"/>
                          </a:solidFill>
                          <a:effectLst/>
                          <a:latin typeface="Arial" panose="020B0604020202020204" pitchFamily="34" charset="0"/>
                          <a:cs typeface="Arial" panose="020B0604020202020204" pitchFamily="34" charset="0"/>
                        </a:rPr>
                        <a:t>belantamab mafodotin</a:t>
                      </a:r>
                      <a:r>
                        <a:rPr lang="en-US" sz="1400" noProof="0">
                          <a:solidFill>
                            <a:schemeClr val="tx1"/>
                          </a:solidFill>
                          <a:latin typeface="Arial" panose="020B0604020202020204" pitchFamily="34" charset="0"/>
                          <a:cs typeface="Arial" panose="020B0604020202020204" pitchFamily="34" charset="0"/>
                        </a:rPr>
                        <a:t> to 1.9 mg/kg</a:t>
                      </a:r>
                    </a:p>
                  </a:txBody>
                  <a:tcPr anchor="ctr"/>
                </a:tc>
                <a:extLst>
                  <a:ext uri="{0D108BD9-81ED-4DB2-BD59-A6C34878D82A}">
                    <a16:rowId xmlns:a16="http://schemas.microsoft.com/office/drawing/2014/main" val="4242425334"/>
                  </a:ext>
                </a:extLst>
              </a:tr>
              <a:tr h="195961">
                <a:tc vMerge="1">
                  <a:txBody>
                    <a:bodyPr/>
                    <a:lstStyle/>
                    <a:p>
                      <a:endParaRPr lang="en-NL"/>
                    </a:p>
                  </a:txBody>
                  <a:tcPr/>
                </a:tc>
                <a:tc>
                  <a:txBody>
                    <a:bodyPr/>
                    <a:lstStyle/>
                    <a:p>
                      <a:r>
                        <a:rPr lang="en-US" sz="1400" noProof="0">
                          <a:latin typeface="Arial" panose="020B0604020202020204" pitchFamily="34" charset="0"/>
                          <a:cs typeface="Arial" panose="020B0604020202020204" pitchFamily="34" charset="0"/>
                        </a:rPr>
                        <a:t>Grade 4:</a:t>
                      </a:r>
                    </a:p>
                    <a:p>
                      <a:r>
                        <a:rPr lang="en-US" sz="1400" noProof="0">
                          <a:latin typeface="Arial" panose="020B0604020202020204" pitchFamily="34" charset="0"/>
                          <a:cs typeface="Arial" panose="020B0604020202020204" pitchFamily="34" charset="0"/>
                        </a:rPr>
                        <a:t>Platelet count &lt;25,000/µL</a:t>
                      </a:r>
                    </a:p>
                  </a:txBody>
                  <a:tcPr anchor="ctr"/>
                </a:tc>
                <a:tc>
                  <a:txBody>
                    <a:bodyPr/>
                    <a:lstStyle/>
                    <a:p>
                      <a:r>
                        <a:rPr lang="en-US" sz="1400" noProof="0">
                          <a:latin typeface="Arial" panose="020B0604020202020204" pitchFamily="34" charset="0"/>
                          <a:cs typeface="Arial" panose="020B0604020202020204" pitchFamily="34" charset="0"/>
                        </a:rPr>
                        <a:t>Withhold </a:t>
                      </a:r>
                      <a:r>
                        <a:rPr lang="en-US" sz="1400" noProof="0">
                          <a:solidFill>
                            <a:schemeClr val="tx1"/>
                          </a:solidFill>
                          <a:effectLst/>
                          <a:latin typeface="Arial" panose="020B0604020202020204" pitchFamily="34" charset="0"/>
                          <a:cs typeface="Arial" panose="020B0604020202020204" pitchFamily="34" charset="0"/>
                        </a:rPr>
                        <a:t>belantamab mafodotin</a:t>
                      </a:r>
                      <a:r>
                        <a:rPr lang="en-US" sz="1400" noProof="0">
                          <a:solidFill>
                            <a:schemeClr val="tx1"/>
                          </a:solidFill>
                          <a:latin typeface="Arial" panose="020B0604020202020204" pitchFamily="34" charset="0"/>
                          <a:cs typeface="Arial" panose="020B0604020202020204" pitchFamily="34" charset="0"/>
                        </a:rPr>
                        <a:t> until platelet count improves to grade 3 or better. Consider resuming at a reduced dose of 1.9 mg/kg</a:t>
                      </a:r>
                      <a:endParaRPr lang="en-US" sz="1400" noProof="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840046316"/>
                  </a:ext>
                </a:extLst>
              </a:tr>
            </a:tbl>
          </a:graphicData>
        </a:graphic>
      </p:graphicFrame>
      <p:sp>
        <p:nvSpPr>
          <p:cNvPr id="5" name="Title 4">
            <a:extLst>
              <a:ext uri="{FF2B5EF4-FFF2-40B4-BE49-F238E27FC236}">
                <a16:creationId xmlns:a16="http://schemas.microsoft.com/office/drawing/2014/main" id="{8F86FE8B-0398-420C-AFA3-4E19728424D4}"/>
              </a:ext>
            </a:extLst>
          </p:cNvPr>
          <p:cNvSpPr>
            <a:spLocks noGrp="1"/>
          </p:cNvSpPr>
          <p:nvPr>
            <p:ph type="title"/>
          </p:nvPr>
        </p:nvSpPr>
        <p:spPr>
          <a:xfrm>
            <a:off x="179110" y="158670"/>
            <a:ext cx="8766928" cy="556627"/>
          </a:xfrm>
        </p:spPr>
        <p:txBody>
          <a:bodyPr>
            <a:noAutofit/>
          </a:bodyPr>
          <a:lstStyle/>
          <a:p>
            <a:r>
              <a:rPr lang="en-US" i="0" noProof="0">
                <a:solidFill>
                  <a:schemeClr val="tx1"/>
                </a:solidFill>
                <a:effectLst/>
              </a:rPr>
              <a:t>Belantamab Mafodotin </a:t>
            </a:r>
            <a:r>
              <a:rPr lang="en-US" b="1" noProof="0">
                <a:solidFill>
                  <a:schemeClr val="tx1"/>
                </a:solidFill>
              </a:rPr>
              <a:t>Dose </a:t>
            </a:r>
            <a:r>
              <a:rPr lang="en-US" noProof="0">
                <a:solidFill>
                  <a:schemeClr val="tx1"/>
                </a:solidFill>
              </a:rPr>
              <a:t>M</a:t>
            </a:r>
            <a:r>
              <a:rPr lang="en-US" b="1" noProof="0">
                <a:solidFill>
                  <a:schemeClr val="tx1"/>
                </a:solidFill>
              </a:rPr>
              <a:t>odifications</a:t>
            </a:r>
            <a:endParaRPr lang="en-US" noProof="0"/>
          </a:p>
        </p:txBody>
      </p:sp>
      <p:sp>
        <p:nvSpPr>
          <p:cNvPr id="6" name="4 - TextBox">
            <a:extLst>
              <a:ext uri="{FF2B5EF4-FFF2-40B4-BE49-F238E27FC236}">
                <a16:creationId xmlns:a16="http://schemas.microsoft.com/office/drawing/2014/main" id="{9A5518D5-FE12-46C6-9DF5-38836C42BEF8}"/>
              </a:ext>
            </a:extLst>
          </p:cNvPr>
          <p:cNvSpPr txBox="1"/>
          <p:nvPr/>
        </p:nvSpPr>
        <p:spPr>
          <a:xfrm>
            <a:off x="1393981" y="4781046"/>
            <a:ext cx="7731314" cy="369332"/>
          </a:xfrm>
          <a:prstGeom prst="rect">
            <a:avLst/>
          </a:prstGeom>
          <a:noFill/>
        </p:spPr>
        <p:txBody>
          <a:bodyPr wrap="square" rtlCol="0" anchor="b">
            <a:spAutoFit/>
          </a:bodyPr>
          <a:lstStyle/>
          <a:p>
            <a:pPr marL="0" marR="0" lvl="0" indent="0" algn="l" defTabSz="457200" rtl="0" eaLnBrk="1" fontAlgn="auto" latinLnBrk="0" hangingPunct="1">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BLENREP [summary of product characteristics]. Dublin, Ireland: GlaxoSmithKline (Ireland) Limited; 2020. </a:t>
            </a:r>
            <a:r>
              <a:rPr kumimoji="0" lang="en-US" sz="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hlinkClick r:id="rId2"/>
              </a:rPr>
              <a:t>https://www.ema.europa.eu/en/documents/product-information/blenrep-epar-product-information_en.pdf</a:t>
            </a:r>
            <a:r>
              <a:rPr kumimoji="0" lang="en-US" sz="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Accessed March 10, 2022. </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88FDE-A06B-4FE4-B932-19B5CDEC2128}"/>
              </a:ext>
            </a:extLst>
          </p:cNvPr>
          <p:cNvSpPr>
            <a:spLocks noGrp="1"/>
          </p:cNvSpPr>
          <p:nvPr>
            <p:ph type="title"/>
          </p:nvPr>
        </p:nvSpPr>
        <p:spPr>
          <a:xfrm>
            <a:off x="780948" y="162561"/>
            <a:ext cx="8363052" cy="556627"/>
          </a:xfrm>
        </p:spPr>
        <p:txBody>
          <a:bodyPr>
            <a:noAutofit/>
          </a:bodyPr>
          <a:lstStyle/>
          <a:p>
            <a:r>
              <a:rPr lang="en-US" noProof="0"/>
              <a:t>Question 2 </a:t>
            </a:r>
          </a:p>
        </p:txBody>
      </p:sp>
      <p:sp>
        <p:nvSpPr>
          <p:cNvPr id="5" name="Content Placeholder 2">
            <a:extLst>
              <a:ext uri="{FF2B5EF4-FFF2-40B4-BE49-F238E27FC236}">
                <a16:creationId xmlns:a16="http://schemas.microsoft.com/office/drawing/2014/main" id="{C8A1B8A6-714C-F044-AC3E-D568F56F2131}"/>
              </a:ext>
            </a:extLst>
          </p:cNvPr>
          <p:cNvSpPr txBox="1">
            <a:spLocks/>
          </p:cNvSpPr>
          <p:nvPr/>
        </p:nvSpPr>
        <p:spPr>
          <a:xfrm>
            <a:off x="164361" y="766553"/>
            <a:ext cx="8574059" cy="3799804"/>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System Font Regular"/>
              <a:buChar char="&gt;"/>
              <a:defRPr sz="200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1"/>
              </a:buClr>
              <a:buFont typeface="System Font Regular"/>
              <a:buChar char="–"/>
              <a:defRPr sz="1600"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accent1"/>
              </a:buClr>
              <a:buFont typeface="Arial" panose="020B0604020202020204" pitchFamily="34" charset="0"/>
              <a:buChar char="•"/>
              <a:defRPr sz="1400"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accent1"/>
              </a:buClr>
              <a:buFont typeface="Wingdings" pitchFamily="2" charset="2"/>
              <a:buChar char="§"/>
              <a:defRPr sz="1200"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accent1"/>
              </a:buClr>
              <a:buFont typeface="System Font Regular"/>
              <a:buChar char="–"/>
              <a:defRPr sz="1200"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600"/>
              </a:spcBef>
              <a:spcAft>
                <a:spcPts val="0"/>
              </a:spcAft>
              <a:buClr>
                <a:srgbClr val="00A9B7"/>
              </a:buClr>
              <a:buSzTx/>
              <a:buFont typeface="System Font Regular"/>
              <a:buNone/>
              <a:tabLst/>
              <a:defRPr/>
            </a:pPr>
            <a:r>
              <a:rPr kumimoji="0" lang="en-US" sz="20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In your opinion, how should we proceed now, given the adverse event profile of the agent in the patient and his response? </a:t>
            </a:r>
          </a:p>
          <a:p>
            <a:pPr marL="0" marR="0" lvl="0" indent="0" algn="l" defTabSz="685800" rtl="0" eaLnBrk="1" fontAlgn="auto" latinLnBrk="0" hangingPunct="1">
              <a:lnSpc>
                <a:spcPct val="100000"/>
              </a:lnSpc>
              <a:spcBef>
                <a:spcPts val="600"/>
              </a:spcBef>
              <a:spcAft>
                <a:spcPts val="0"/>
              </a:spcAft>
              <a:buClr>
                <a:srgbClr val="00A9B7"/>
              </a:buClr>
              <a:buSzTx/>
              <a:buFont typeface="System Font Regular"/>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346075" marR="0" lvl="0" indent="-346075" algn="l" defTabSz="685800" rtl="0" eaLnBrk="1" fontAlgn="auto" latinLnBrk="0" hangingPunct="1">
              <a:lnSpc>
                <a:spcPct val="100000"/>
              </a:lnSpc>
              <a:spcBef>
                <a:spcPts val="600"/>
              </a:spcBef>
              <a:spcAft>
                <a:spcPts val="0"/>
              </a:spcAft>
              <a:buClr>
                <a:srgbClr val="00A9B7"/>
              </a:buClr>
              <a:buSzTx/>
              <a:buFont typeface="+mj-lt"/>
              <a:buAutoNum type="arabicPeriod"/>
              <a:tabLst/>
              <a:defRPr/>
            </a:pPr>
            <a:r>
              <a:rPr kumimoji="0" lang="en-US" sz="18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Discontinue treatment with belantamab mafodotin and monitor the patient for progressive disease</a:t>
            </a:r>
          </a:p>
          <a:p>
            <a:pPr marL="346075" marR="0" lvl="0" indent="-346075" algn="l" defTabSz="685800" rtl="0" eaLnBrk="1" fontAlgn="auto" latinLnBrk="0" hangingPunct="1">
              <a:lnSpc>
                <a:spcPct val="100000"/>
              </a:lnSpc>
              <a:spcBef>
                <a:spcPts val="600"/>
              </a:spcBef>
              <a:spcAft>
                <a:spcPts val="0"/>
              </a:spcAft>
              <a:buClr>
                <a:srgbClr val="00A9B7"/>
              </a:buClr>
              <a:buSzTx/>
              <a:buFont typeface="+mj-lt"/>
              <a:buAutoNum type="arabicPeriod"/>
              <a:tabLst/>
              <a:defRPr/>
            </a:pPr>
            <a:r>
              <a:rPr kumimoji="0" lang="en-US" sz="18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Discontinue treatment with belantamab mafodotin and initiate other treatment (bispecifics, CAR T cells)</a:t>
            </a:r>
          </a:p>
          <a:p>
            <a:pPr marL="346075" marR="0" lvl="0" indent="-346075" algn="l" defTabSz="685800" rtl="0" eaLnBrk="1" fontAlgn="auto" latinLnBrk="0" hangingPunct="1">
              <a:lnSpc>
                <a:spcPct val="100000"/>
              </a:lnSpc>
              <a:spcBef>
                <a:spcPts val="600"/>
              </a:spcBef>
              <a:spcAft>
                <a:spcPts val="0"/>
              </a:spcAft>
              <a:buClr>
                <a:srgbClr val="00A9B7"/>
              </a:buClr>
              <a:buSzTx/>
              <a:buFont typeface="+mj-lt"/>
              <a:buAutoNum type="arabicPeriod"/>
              <a:tabLst/>
              <a:defRPr/>
            </a:pPr>
            <a:r>
              <a:rPr kumimoji="0" lang="en-US" sz="18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Readminister belantamab mafodotin at same dose level and dosing frequency </a:t>
            </a:r>
          </a:p>
          <a:p>
            <a:pPr marL="346075" marR="0" lvl="0" indent="-346075" algn="l" defTabSz="685800" rtl="0" eaLnBrk="1" fontAlgn="auto" latinLnBrk="0" hangingPunct="1">
              <a:lnSpc>
                <a:spcPct val="100000"/>
              </a:lnSpc>
              <a:spcBef>
                <a:spcPts val="600"/>
              </a:spcBef>
              <a:spcAft>
                <a:spcPts val="0"/>
              </a:spcAft>
              <a:buClr>
                <a:srgbClr val="00A9B7"/>
              </a:buClr>
              <a:buSzTx/>
              <a:buFont typeface="+mj-lt"/>
              <a:buAutoNum type="arabicPeriod"/>
              <a:tabLst/>
              <a:defRPr/>
            </a:pPr>
            <a:r>
              <a:rPr kumimoji="0" lang="en-US" sz="18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Readminister belantamab mafodotin at the same dose level but reduced dosing frequency </a:t>
            </a:r>
          </a:p>
          <a:p>
            <a:pPr marL="457200" marR="0" lvl="0" indent="-457200" algn="l" defTabSz="685800" rtl="0" eaLnBrk="1" fontAlgn="auto" latinLnBrk="0" hangingPunct="1">
              <a:lnSpc>
                <a:spcPct val="100000"/>
              </a:lnSpc>
              <a:spcBef>
                <a:spcPts val="600"/>
              </a:spcBef>
              <a:spcAft>
                <a:spcPts val="0"/>
              </a:spcAft>
              <a:buClr>
                <a:srgbClr val="00A9B7"/>
              </a:buClr>
              <a:buSzTx/>
              <a:buFont typeface="System Font Regular"/>
              <a:buAutoNum type="arabicPeriod"/>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7" name="Group 6">
            <a:extLst>
              <a:ext uri="{FF2B5EF4-FFF2-40B4-BE49-F238E27FC236}">
                <a16:creationId xmlns:a16="http://schemas.microsoft.com/office/drawing/2014/main" id="{4B200D5E-26E6-46C2-8D84-B902D76AE4CB}"/>
              </a:ext>
            </a:extLst>
          </p:cNvPr>
          <p:cNvGrpSpPr/>
          <p:nvPr/>
        </p:nvGrpSpPr>
        <p:grpSpPr>
          <a:xfrm>
            <a:off x="60948" y="61615"/>
            <a:ext cx="720000" cy="720000"/>
            <a:chOff x="8151603" y="218984"/>
            <a:chExt cx="720000" cy="720000"/>
          </a:xfrm>
        </p:grpSpPr>
        <p:sp>
          <p:nvSpPr>
            <p:cNvPr id="8" name="Teardrop 7">
              <a:extLst>
                <a:ext uri="{FF2B5EF4-FFF2-40B4-BE49-F238E27FC236}">
                  <a16:creationId xmlns:a16="http://schemas.microsoft.com/office/drawing/2014/main" id="{659D821E-7895-4C20-AA73-9C7FB07FA591}"/>
                </a:ext>
              </a:extLst>
            </p:cNvPr>
            <p:cNvSpPr/>
            <p:nvPr/>
          </p:nvSpPr>
          <p:spPr bwMode="auto">
            <a:xfrm rot="5400000">
              <a:off x="8151603" y="218984"/>
              <a:ext cx="720000" cy="720000"/>
            </a:xfrm>
            <a:prstGeom prst="teardrop">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NL" sz="2800" b="1" i="0" u="none" strike="noStrike" kern="1200" cap="none" spc="0" normalizeH="0" baseline="0" noProof="0">
                <a:ln>
                  <a:noFill/>
                </a:ln>
                <a:solidFill>
                  <a:srgbClr val="FFFF00"/>
                </a:solidFill>
                <a:effectLst/>
                <a:uLnTx/>
                <a:uFillTx/>
                <a:latin typeface="Arial" pitchFamily="34" charset="0"/>
                <a:ea typeface="+mn-ea"/>
                <a:cs typeface="+mn-cs"/>
              </a:endParaRPr>
            </a:p>
          </p:txBody>
        </p:sp>
        <p:sp>
          <p:nvSpPr>
            <p:cNvPr id="9" name="TextBox 8">
              <a:extLst>
                <a:ext uri="{FF2B5EF4-FFF2-40B4-BE49-F238E27FC236}">
                  <a16:creationId xmlns:a16="http://schemas.microsoft.com/office/drawing/2014/main" id="{63678240-32CF-40E7-91E7-B716543F96D8}"/>
                </a:ext>
              </a:extLst>
            </p:cNvPr>
            <p:cNvSpPr txBox="1"/>
            <p:nvPr/>
          </p:nvSpPr>
          <p:spPr>
            <a:xfrm>
              <a:off x="8278208" y="255820"/>
              <a:ext cx="466795" cy="646331"/>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endParaRPr kumimoji="0" lang="en-NL" sz="3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3027850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D29B4-B9B4-804A-8D71-C37C76D9AE51}"/>
              </a:ext>
            </a:extLst>
          </p:cNvPr>
          <p:cNvSpPr>
            <a:spLocks noGrp="1"/>
          </p:cNvSpPr>
          <p:nvPr>
            <p:ph type="title"/>
          </p:nvPr>
        </p:nvSpPr>
        <p:spPr>
          <a:xfrm>
            <a:off x="0" y="29496"/>
            <a:ext cx="9144000" cy="805706"/>
          </a:xfrm>
        </p:spPr>
        <p:txBody>
          <a:bodyPr anchor="t"/>
          <a:lstStyle/>
          <a:p>
            <a:r>
              <a:rPr lang="en-US" sz="2800" noProof="0">
                <a:solidFill>
                  <a:srgbClr val="005A9E"/>
                </a:solidFill>
              </a:rPr>
              <a:t>Prognostic Impact of Early Relapse </a:t>
            </a:r>
          </a:p>
        </p:txBody>
      </p:sp>
      <p:pic>
        <p:nvPicPr>
          <p:cNvPr id="3" name="Picture 2">
            <a:extLst>
              <a:ext uri="{FF2B5EF4-FFF2-40B4-BE49-F238E27FC236}">
                <a16:creationId xmlns:a16="http://schemas.microsoft.com/office/drawing/2014/main" id="{B0874899-3F61-C34C-BA2B-7BAD77E3672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54485" y="1459869"/>
            <a:ext cx="3770335" cy="2955555"/>
          </a:xfrm>
          <a:prstGeom prst="rect">
            <a:avLst/>
          </a:prstGeom>
        </p:spPr>
      </p:pic>
      <p:sp>
        <p:nvSpPr>
          <p:cNvPr id="4" name="Rectangle 3">
            <a:extLst>
              <a:ext uri="{FF2B5EF4-FFF2-40B4-BE49-F238E27FC236}">
                <a16:creationId xmlns:a16="http://schemas.microsoft.com/office/drawing/2014/main" id="{3DF1A5B4-24F6-6D44-8786-BFB468CA782B}"/>
              </a:ext>
            </a:extLst>
          </p:cNvPr>
          <p:cNvSpPr/>
          <p:nvPr/>
        </p:nvSpPr>
        <p:spPr>
          <a:xfrm>
            <a:off x="1" y="4920042"/>
            <a:ext cx="9144000" cy="230832"/>
          </a:xfrm>
          <a:prstGeom prst="rect">
            <a:avLst/>
          </a:prstGeom>
        </p:spPr>
        <p:txBody>
          <a:bodyPr wrap="square"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a:ea typeface="+mn-ea"/>
                <a:cs typeface="+mn-cs"/>
              </a:rPr>
              <a:t>Kumar S, et al. </a:t>
            </a:r>
            <a:r>
              <a:rPr kumimoji="0" lang="en-US" sz="900" b="0" i="1" u="none" strike="noStrike" kern="1200" cap="none" spc="0" normalizeH="0" baseline="0" noProof="0">
                <a:ln>
                  <a:noFill/>
                </a:ln>
                <a:solidFill>
                  <a:prstClr val="black"/>
                </a:solidFill>
                <a:effectLst/>
                <a:uLnTx/>
                <a:uFillTx/>
                <a:latin typeface="Calibri"/>
                <a:ea typeface="+mn-ea"/>
                <a:cs typeface="+mn-cs"/>
              </a:rPr>
              <a:t>Leukemia</a:t>
            </a:r>
            <a:r>
              <a:rPr kumimoji="0" lang="en-US" sz="900" b="0" i="0" u="none" strike="noStrike" kern="1200" cap="none" spc="0" normalizeH="0" baseline="0" noProof="0">
                <a:ln>
                  <a:noFill/>
                </a:ln>
                <a:solidFill>
                  <a:prstClr val="black"/>
                </a:solidFill>
                <a:effectLst/>
                <a:uLnTx/>
                <a:uFillTx/>
                <a:latin typeface="Calibri"/>
                <a:ea typeface="+mn-ea"/>
                <a:cs typeface="+mn-cs"/>
              </a:rPr>
              <a:t> 2018;32:986-995; Majithia N, et al. </a:t>
            </a:r>
            <a:r>
              <a:rPr kumimoji="0" lang="en-US" sz="900" b="0" i="1" u="none" strike="noStrike" kern="1200" cap="none" spc="0" normalizeH="0" baseline="0" noProof="0">
                <a:ln>
                  <a:noFill/>
                </a:ln>
                <a:solidFill>
                  <a:prstClr val="black"/>
                </a:solidFill>
                <a:effectLst/>
                <a:uLnTx/>
                <a:uFillTx/>
                <a:latin typeface="Calibri"/>
                <a:ea typeface="+mn-ea"/>
                <a:cs typeface="+mn-cs"/>
              </a:rPr>
              <a:t>Leukemia</a:t>
            </a:r>
            <a:r>
              <a:rPr kumimoji="0" lang="en-US" sz="900" b="0" i="0" u="none" strike="noStrike" kern="1200" cap="none" spc="0" normalizeH="0" baseline="0" noProof="0">
                <a:ln>
                  <a:noFill/>
                </a:ln>
                <a:solidFill>
                  <a:prstClr val="black"/>
                </a:solidFill>
                <a:effectLst/>
                <a:uLnTx/>
                <a:uFillTx/>
                <a:latin typeface="Calibri"/>
                <a:ea typeface="+mn-ea"/>
                <a:cs typeface="+mn-cs"/>
              </a:rPr>
              <a:t> 2016;30:2208-2213.</a:t>
            </a:r>
          </a:p>
        </p:txBody>
      </p:sp>
      <p:pic>
        <p:nvPicPr>
          <p:cNvPr id="5" name="Picture 4">
            <a:extLst>
              <a:ext uri="{FF2B5EF4-FFF2-40B4-BE49-F238E27FC236}">
                <a16:creationId xmlns:a16="http://schemas.microsoft.com/office/drawing/2014/main" id="{B501F315-A1B6-2645-B244-2780055ABD8E}"/>
              </a:ext>
            </a:extLst>
          </p:cNvPr>
          <p:cNvPicPr>
            <a:picLocks noChangeAspect="1"/>
          </p:cNvPicPr>
          <p:nvPr/>
        </p:nvPicPr>
        <p:blipFill>
          <a:blip r:embed="rId3"/>
          <a:stretch>
            <a:fillRect/>
          </a:stretch>
        </p:blipFill>
        <p:spPr>
          <a:xfrm>
            <a:off x="4424819" y="1694731"/>
            <a:ext cx="4075776" cy="2833427"/>
          </a:xfrm>
          <a:prstGeom prst="rect">
            <a:avLst/>
          </a:prstGeom>
        </p:spPr>
      </p:pic>
    </p:spTree>
    <p:extLst>
      <p:ext uri="{BB962C8B-B14F-4D97-AF65-F5344CB8AC3E}">
        <p14:creationId xmlns:p14="http://schemas.microsoft.com/office/powerpoint/2010/main" val="2121067971"/>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88FDE-A06B-4FE4-B932-19B5CDEC2128}"/>
              </a:ext>
            </a:extLst>
          </p:cNvPr>
          <p:cNvSpPr>
            <a:spLocks noGrp="1"/>
          </p:cNvSpPr>
          <p:nvPr>
            <p:ph type="title"/>
          </p:nvPr>
        </p:nvSpPr>
        <p:spPr>
          <a:xfrm>
            <a:off x="179109" y="151008"/>
            <a:ext cx="8766928" cy="572981"/>
          </a:xfrm>
        </p:spPr>
        <p:txBody>
          <a:bodyPr>
            <a:noAutofit/>
          </a:bodyPr>
          <a:lstStyle/>
          <a:p>
            <a:pPr marL="171450" lvl="0" indent="-171450">
              <a:spcBef>
                <a:spcPts val="750"/>
              </a:spcBef>
              <a:buClr>
                <a:srgbClr val="00A9B7"/>
              </a:buClr>
            </a:pPr>
            <a:r>
              <a:rPr lang="en-US" noProof="0">
                <a:sym typeface="Wingdings" pitchFamily="2" charset="2"/>
              </a:rPr>
              <a:t>Belantamab Mafodotin</a:t>
            </a:r>
            <a:endParaRPr lang="en-US" noProof="0"/>
          </a:p>
        </p:txBody>
      </p:sp>
      <p:sp>
        <p:nvSpPr>
          <p:cNvPr id="5" name="Content Placeholder 4">
            <a:extLst>
              <a:ext uri="{FF2B5EF4-FFF2-40B4-BE49-F238E27FC236}">
                <a16:creationId xmlns:a16="http://schemas.microsoft.com/office/drawing/2014/main" id="{0533D3C1-FB78-D94F-886A-332B6605D136}"/>
              </a:ext>
            </a:extLst>
          </p:cNvPr>
          <p:cNvSpPr>
            <a:spLocks noGrp="1"/>
          </p:cNvSpPr>
          <p:nvPr>
            <p:ph idx="1"/>
          </p:nvPr>
        </p:nvSpPr>
        <p:spPr>
          <a:xfrm>
            <a:off x="179109" y="802039"/>
            <a:ext cx="8776355" cy="3799804"/>
          </a:xfrm>
        </p:spPr>
        <p:txBody>
          <a:bodyPr/>
          <a:lstStyle/>
          <a:p>
            <a:pPr>
              <a:spcBef>
                <a:spcPts val="1000"/>
              </a:spcBef>
            </a:pPr>
            <a:r>
              <a:rPr lang="en-US" noProof="0"/>
              <a:t>Dose reduction at 1.9 mg/kg</a:t>
            </a:r>
          </a:p>
          <a:p>
            <a:pPr>
              <a:spcBef>
                <a:spcPts val="1000"/>
              </a:spcBef>
            </a:pPr>
            <a:r>
              <a:rPr lang="en-US" noProof="0"/>
              <a:t>Decreased frequency of administration: q4wk (28 d)</a:t>
            </a:r>
          </a:p>
          <a:p>
            <a:pPr>
              <a:spcBef>
                <a:spcPts val="1000"/>
              </a:spcBef>
            </a:pPr>
            <a:r>
              <a:rPr lang="en-US" noProof="0"/>
              <a:t>No toxicity recurred</a:t>
            </a:r>
          </a:p>
          <a:p>
            <a:pPr>
              <a:spcBef>
                <a:spcPts val="1000"/>
              </a:spcBef>
            </a:pPr>
            <a:r>
              <a:rPr lang="en-US" noProof="0"/>
              <a:t>C11D1 belantamab mafodotin: CR with MRD+ disease </a:t>
            </a:r>
          </a:p>
          <a:p>
            <a:pPr>
              <a:spcBef>
                <a:spcPts val="1000"/>
              </a:spcBef>
            </a:pPr>
            <a:r>
              <a:rPr lang="en-US" noProof="0"/>
              <a:t>DOR: 24 months; still in CR </a:t>
            </a:r>
          </a:p>
          <a:p>
            <a:pPr>
              <a:spcBef>
                <a:spcPts val="1000"/>
              </a:spcBef>
            </a:pPr>
            <a:endParaRPr lang="en-US" noProof="0"/>
          </a:p>
        </p:txBody>
      </p:sp>
      <p:sp>
        <p:nvSpPr>
          <p:cNvPr id="8" name="TextBox 7">
            <a:extLst>
              <a:ext uri="{FF2B5EF4-FFF2-40B4-BE49-F238E27FC236}">
                <a16:creationId xmlns:a16="http://schemas.microsoft.com/office/drawing/2014/main" id="{BFCE2639-EE29-43D4-9756-2582EB4E9A2B}"/>
              </a:ext>
            </a:extLst>
          </p:cNvPr>
          <p:cNvSpPr txBox="1"/>
          <p:nvPr/>
        </p:nvSpPr>
        <p:spPr>
          <a:xfrm>
            <a:off x="1420090" y="4920042"/>
            <a:ext cx="6303819" cy="230832"/>
          </a:xfrm>
          <a:prstGeom prst="rect">
            <a:avLst/>
          </a:prstGeom>
          <a:noFill/>
        </p:spPr>
        <p:txBody>
          <a:bodyPr wrap="square" anchor="b">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CR, complete response; </a:t>
            </a:r>
            <a:r>
              <a:rPr kumimoji="0" lang="en-GR" sz="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a:t>
            </a:r>
            <a:r>
              <a:rPr kumimoji="0" lang="en-US" sz="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a:t>
            </a:r>
            <a:r>
              <a:rPr kumimoji="0" lang="en-GR" sz="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R</a:t>
            </a:r>
            <a:r>
              <a:rPr kumimoji="0" lang="en-US" sz="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duration of response; MRD, minimal residual disease. </a:t>
            </a:r>
          </a:p>
        </p:txBody>
      </p:sp>
    </p:spTree>
    <p:extLst>
      <p:ext uri="{BB962C8B-B14F-4D97-AF65-F5344CB8AC3E}">
        <p14:creationId xmlns:p14="http://schemas.microsoft.com/office/powerpoint/2010/main" val="1423680615"/>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88FDE-A06B-4FE4-B932-19B5CDEC2128}"/>
              </a:ext>
            </a:extLst>
          </p:cNvPr>
          <p:cNvSpPr>
            <a:spLocks noGrp="1"/>
          </p:cNvSpPr>
          <p:nvPr>
            <p:ph type="title"/>
          </p:nvPr>
        </p:nvSpPr>
        <p:spPr>
          <a:xfrm>
            <a:off x="179110" y="158670"/>
            <a:ext cx="8766928" cy="556627"/>
          </a:xfrm>
        </p:spPr>
        <p:txBody>
          <a:bodyPr>
            <a:noAutofit/>
          </a:bodyPr>
          <a:lstStyle/>
          <a:p>
            <a:r>
              <a:rPr lang="en-US">
                <a:sym typeface="Wingdings" pitchFamily="2" charset="2"/>
              </a:rPr>
              <a:t>Fourth</a:t>
            </a:r>
            <a:r>
              <a:rPr lang="en-US" noProof="0">
                <a:sym typeface="Wingdings" pitchFamily="2" charset="2"/>
              </a:rPr>
              <a:t> Line: Belantamab Mafodotin</a:t>
            </a:r>
            <a:endParaRPr lang="en-US" noProof="0"/>
          </a:p>
        </p:txBody>
      </p:sp>
      <p:sp>
        <p:nvSpPr>
          <p:cNvPr id="3" name="Content Placeholder 2">
            <a:extLst>
              <a:ext uri="{FF2B5EF4-FFF2-40B4-BE49-F238E27FC236}">
                <a16:creationId xmlns:a16="http://schemas.microsoft.com/office/drawing/2014/main" id="{EF4072CE-0845-453E-B34F-334E17CBE1CE}"/>
              </a:ext>
            </a:extLst>
          </p:cNvPr>
          <p:cNvSpPr>
            <a:spLocks noGrp="1"/>
          </p:cNvSpPr>
          <p:nvPr>
            <p:ph idx="1"/>
          </p:nvPr>
        </p:nvSpPr>
        <p:spPr>
          <a:xfrm>
            <a:off x="179109" y="803423"/>
            <a:ext cx="8574059" cy="3799804"/>
          </a:xfrm>
        </p:spPr>
        <p:txBody>
          <a:bodyPr>
            <a:normAutofit/>
          </a:bodyPr>
          <a:lstStyle/>
          <a:p>
            <a:pPr>
              <a:spcBef>
                <a:spcPts val="1000"/>
              </a:spcBef>
            </a:pPr>
            <a:r>
              <a:rPr lang="en-US" noProof="0">
                <a:solidFill>
                  <a:schemeClr val="tx1"/>
                </a:solidFill>
              </a:rPr>
              <a:t>Belantamab mafodotin 3.4 mg/kg q3wk</a:t>
            </a:r>
          </a:p>
          <a:p>
            <a:pPr>
              <a:spcBef>
                <a:spcPts val="1000"/>
              </a:spcBef>
            </a:pPr>
            <a:r>
              <a:rPr lang="en-US" noProof="0">
                <a:solidFill>
                  <a:schemeClr val="tx1"/>
                </a:solidFill>
              </a:rPr>
              <a:t>First response C3D1: VGPR</a:t>
            </a:r>
          </a:p>
          <a:p>
            <a:pPr>
              <a:spcBef>
                <a:spcPts val="1000"/>
              </a:spcBef>
            </a:pPr>
            <a:r>
              <a:rPr lang="en-US" noProof="0">
                <a:solidFill>
                  <a:schemeClr val="tx1"/>
                </a:solidFill>
              </a:rPr>
              <a:t>Best response: CR, MRD+ (C11) </a:t>
            </a:r>
          </a:p>
          <a:p>
            <a:pPr>
              <a:spcBef>
                <a:spcPts val="1000"/>
              </a:spcBef>
            </a:pPr>
            <a:r>
              <a:rPr lang="en-US" noProof="0">
                <a:solidFill>
                  <a:schemeClr val="tx1"/>
                </a:solidFill>
              </a:rPr>
              <a:t>DOR: 24 months</a:t>
            </a:r>
          </a:p>
          <a:p>
            <a:pPr>
              <a:spcBef>
                <a:spcPts val="1000"/>
              </a:spcBef>
            </a:pPr>
            <a:r>
              <a:rPr lang="en-US" noProof="0">
                <a:solidFill>
                  <a:schemeClr val="tx1"/>
                </a:solidFill>
              </a:rPr>
              <a:t>Current dose 1.9 mg/kg; no toxicity reoccurred</a:t>
            </a:r>
          </a:p>
        </p:txBody>
      </p:sp>
    </p:spTree>
    <p:extLst>
      <p:ext uri="{BB962C8B-B14F-4D97-AF65-F5344CB8AC3E}">
        <p14:creationId xmlns:p14="http://schemas.microsoft.com/office/powerpoint/2010/main" val="3348570327"/>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3"/>
          <p:cNvSpPr>
            <a:spLocks noGrp="1"/>
          </p:cNvSpPr>
          <p:nvPr>
            <p:ph idx="1"/>
          </p:nvPr>
        </p:nvSpPr>
        <p:spPr>
          <a:xfrm>
            <a:off x="2908901" y="2324189"/>
            <a:ext cx="3326197" cy="495121"/>
          </a:xfrm>
        </p:spPr>
        <p:txBody>
          <a:bodyPr>
            <a:normAutofit/>
          </a:bodyPr>
          <a:lstStyle/>
          <a:p>
            <a:pPr algn="ctr">
              <a:buFont typeface="Wingdings" pitchFamily="2" charset="2"/>
              <a:buNone/>
              <a:defRPr/>
            </a:pPr>
            <a:r>
              <a:rPr lang="en-US" sz="2800" b="1" noProof="0">
                <a:solidFill>
                  <a:schemeClr val="tx1"/>
                </a:solidFill>
              </a:rPr>
              <a:t>THANK YOU!!!</a:t>
            </a:r>
          </a:p>
        </p:txBody>
      </p:sp>
    </p:spTree>
  </p:cSld>
  <p:clrMapOvr>
    <a:masterClrMapping/>
  </p:clrMapOvr>
  <p:transition>
    <p:wipe dir="r"/>
  </p:transition>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94B67-F825-4883-86D9-82D53F80ADC0}"/>
              </a:ext>
            </a:extLst>
          </p:cNvPr>
          <p:cNvSpPr>
            <a:spLocks noGrp="1"/>
          </p:cNvSpPr>
          <p:nvPr>
            <p:ph type="ctrTitle"/>
          </p:nvPr>
        </p:nvSpPr>
        <p:spPr/>
        <p:txBody>
          <a:bodyPr>
            <a:normAutofit/>
          </a:bodyPr>
          <a:lstStyle/>
          <a:p>
            <a:r>
              <a:rPr lang="en-US" sz="3200" noProof="0"/>
              <a:t>Discussion</a:t>
            </a:r>
          </a:p>
        </p:txBody>
      </p:sp>
      <p:sp>
        <p:nvSpPr>
          <p:cNvPr id="3" name="Subtitle 2">
            <a:extLst>
              <a:ext uri="{FF2B5EF4-FFF2-40B4-BE49-F238E27FC236}">
                <a16:creationId xmlns:a16="http://schemas.microsoft.com/office/drawing/2014/main" id="{0D1AD7BD-E388-4898-9E17-FF5456654EA8}"/>
              </a:ext>
            </a:extLst>
          </p:cNvPr>
          <p:cNvSpPr>
            <a:spLocks noGrp="1"/>
          </p:cNvSpPr>
          <p:nvPr>
            <p:ph type="subTitle" idx="1"/>
          </p:nvPr>
        </p:nvSpPr>
        <p:spPr/>
        <p:txBody>
          <a:bodyPr/>
          <a:lstStyle/>
          <a:p>
            <a:r>
              <a:rPr lang="en-US" sz="1800" noProof="0"/>
              <a:t>All faculty and case presenters</a:t>
            </a:r>
            <a:endParaRPr lang="en-US" noProof="0"/>
          </a:p>
        </p:txBody>
      </p:sp>
    </p:spTree>
    <p:extLst>
      <p:ext uri="{BB962C8B-B14F-4D97-AF65-F5344CB8AC3E}">
        <p14:creationId xmlns:p14="http://schemas.microsoft.com/office/powerpoint/2010/main" val="1834733324"/>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2F03D-68CC-C841-9D78-6BABB5EAD251}"/>
              </a:ext>
            </a:extLst>
          </p:cNvPr>
          <p:cNvSpPr>
            <a:spLocks noGrp="1"/>
          </p:cNvSpPr>
          <p:nvPr>
            <p:ph type="ctrTitle"/>
          </p:nvPr>
        </p:nvSpPr>
        <p:spPr/>
        <p:txBody>
          <a:bodyPr>
            <a:noAutofit/>
          </a:bodyPr>
          <a:lstStyle/>
          <a:p>
            <a:pPr>
              <a:lnSpc>
                <a:spcPct val="100000"/>
              </a:lnSpc>
              <a:spcBef>
                <a:spcPts val="0"/>
              </a:spcBef>
              <a:spcAft>
                <a:spcPts val="0"/>
              </a:spcAft>
            </a:pPr>
            <a:r>
              <a:rPr lang="en-US" sz="2800" noProof="0"/>
              <a:t>Session Close – </a:t>
            </a:r>
            <a:br>
              <a:rPr lang="en-US" sz="2800" noProof="0"/>
            </a:br>
            <a:r>
              <a:rPr lang="en-US" sz="2800" noProof="0"/>
              <a:t>Audience Response Questions</a:t>
            </a:r>
          </a:p>
        </p:txBody>
      </p:sp>
      <p:sp>
        <p:nvSpPr>
          <p:cNvPr id="3" name="Subtitle 2">
            <a:extLst>
              <a:ext uri="{FF2B5EF4-FFF2-40B4-BE49-F238E27FC236}">
                <a16:creationId xmlns:a16="http://schemas.microsoft.com/office/drawing/2014/main" id="{5B1A592A-AF74-0E4A-BEBF-BA3B930B790E}"/>
              </a:ext>
            </a:extLst>
          </p:cNvPr>
          <p:cNvSpPr>
            <a:spLocks noGrp="1"/>
          </p:cNvSpPr>
          <p:nvPr>
            <p:ph type="subTitle" idx="1"/>
          </p:nvPr>
        </p:nvSpPr>
        <p:spPr/>
        <p:txBody>
          <a:bodyPr/>
          <a:lstStyle/>
          <a:p>
            <a:r>
              <a:rPr lang="en-US" noProof="0"/>
              <a:t>Rafael Fonseca, MD</a:t>
            </a:r>
            <a:endParaRPr lang="en-US" noProof="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F6FE96F3-F929-4913-A72F-7BA70E399849}"/>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rot="5400000">
            <a:off x="4270617" y="3411698"/>
            <a:ext cx="1180425" cy="1180425"/>
          </a:xfrm>
          <a:prstGeom prst="teardrop">
            <a:avLst/>
          </a:prstGeom>
        </p:spPr>
      </p:pic>
    </p:spTree>
    <p:extLst>
      <p:ext uri="{BB962C8B-B14F-4D97-AF65-F5344CB8AC3E}">
        <p14:creationId xmlns:p14="http://schemas.microsoft.com/office/powerpoint/2010/main" val="1064730553"/>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306477" y="158440"/>
            <a:ext cx="8766928" cy="572981"/>
          </a:xfrm>
        </p:spPr>
        <p:txBody>
          <a:bodyPr>
            <a:normAutofit/>
          </a:bodyPr>
          <a:lstStyle/>
          <a:p>
            <a:r>
              <a:rPr lang="en-US" noProof="0"/>
              <a:t>	Question 1</a:t>
            </a:r>
            <a:endParaRPr lang="en-US" noProof="0">
              <a:highlight>
                <a:srgbClr val="FFFF00"/>
              </a:highlight>
            </a:endParaRPr>
          </a:p>
        </p:txBody>
      </p:sp>
      <p:sp>
        <p:nvSpPr>
          <p:cNvPr id="3" name="Content Placeholder 2"/>
          <p:cNvSpPr>
            <a:spLocks noGrp="1"/>
          </p:cNvSpPr>
          <p:nvPr>
            <p:ph idx="1"/>
          </p:nvPr>
        </p:nvSpPr>
        <p:spPr>
          <a:xfrm>
            <a:off x="179110" y="943530"/>
            <a:ext cx="8776355" cy="3799804"/>
          </a:xfrm>
        </p:spPr>
        <p:txBody>
          <a:bodyPr vert="horz" lIns="91440" tIns="45720" rIns="91440" bIns="45720" rtlCol="0" anchor="t">
            <a:normAutofit/>
          </a:bodyPr>
          <a:lstStyle/>
          <a:p>
            <a:pPr marL="0" indent="0">
              <a:spcBef>
                <a:spcPts val="600"/>
              </a:spcBef>
              <a:buNone/>
            </a:pPr>
            <a:r>
              <a:rPr lang="en-US" sz="2000" noProof="0">
                <a:latin typeface="Arial Nova"/>
              </a:rPr>
              <a:t>What treatment belongs to the T-cell engagers category?</a:t>
            </a:r>
            <a:r>
              <a:rPr lang="en-US">
                <a:latin typeface="Arial Nova"/>
              </a:rPr>
              <a:t> </a:t>
            </a:r>
          </a:p>
          <a:p>
            <a:pPr marL="0" indent="0">
              <a:spcBef>
                <a:spcPts val="600"/>
              </a:spcBef>
              <a:buNone/>
            </a:pPr>
            <a:endParaRPr lang="en-US" sz="1800" noProof="0"/>
          </a:p>
          <a:p>
            <a:pPr marL="342265" indent="-342265">
              <a:spcBef>
                <a:spcPts val="600"/>
              </a:spcBef>
              <a:buFont typeface="+mj-lt"/>
              <a:buAutoNum type="arabicPeriod"/>
            </a:pPr>
            <a:r>
              <a:rPr lang="en-US" sz="1800" noProof="0">
                <a:latin typeface="Arial Nova"/>
              </a:rPr>
              <a:t>Melflufen</a:t>
            </a:r>
          </a:p>
          <a:p>
            <a:pPr marL="342265" indent="-342265">
              <a:spcBef>
                <a:spcPts val="600"/>
              </a:spcBef>
              <a:buFont typeface="+mj-lt"/>
              <a:buAutoNum type="arabicPeriod"/>
            </a:pPr>
            <a:r>
              <a:rPr lang="en-US" sz="1800" noProof="0">
                <a:latin typeface="Arial Nova"/>
              </a:rPr>
              <a:t>Belantamab</a:t>
            </a:r>
          </a:p>
          <a:p>
            <a:pPr marL="342265" indent="-342265">
              <a:spcBef>
                <a:spcPts val="600"/>
              </a:spcBef>
              <a:buFont typeface="+mj-lt"/>
              <a:buAutoNum type="arabicPeriod"/>
            </a:pPr>
            <a:r>
              <a:rPr lang="en-US" sz="1800" noProof="0">
                <a:latin typeface="Arial Nova"/>
              </a:rPr>
              <a:t>Ide-cel</a:t>
            </a:r>
          </a:p>
          <a:p>
            <a:pPr marL="342265" indent="-342265">
              <a:spcBef>
                <a:spcPts val="600"/>
              </a:spcBef>
              <a:buFont typeface="+mj-lt"/>
              <a:buAutoNum type="arabicPeriod"/>
            </a:pPr>
            <a:r>
              <a:rPr lang="en-US" sz="1800" noProof="0">
                <a:latin typeface="Arial Nova"/>
              </a:rPr>
              <a:t>Selinexor</a:t>
            </a:r>
          </a:p>
          <a:p>
            <a:pPr marL="342265" indent="-342265">
              <a:spcBef>
                <a:spcPts val="600"/>
              </a:spcBef>
              <a:buFont typeface="+mj-lt"/>
              <a:buAutoNum type="arabicPeriod"/>
            </a:pPr>
            <a:r>
              <a:rPr lang="en-US" sz="1800" noProof="0">
                <a:latin typeface="Arial Nova"/>
              </a:rPr>
              <a:t>Venetoclax</a:t>
            </a:r>
          </a:p>
          <a:p>
            <a:pPr marL="913765" lvl="1" indent="-456565">
              <a:lnSpc>
                <a:spcPct val="100000"/>
              </a:lnSpc>
              <a:buClr>
                <a:schemeClr val="tx1"/>
              </a:buClr>
              <a:buFont typeface="+mj-lt"/>
              <a:buAutoNum type="alphaLcParenR"/>
            </a:pPr>
            <a:endParaRPr lang="en-US" sz="1800" noProof="0"/>
          </a:p>
        </p:txBody>
      </p:sp>
      <p:grpSp>
        <p:nvGrpSpPr>
          <p:cNvPr id="6" name="Group 5">
            <a:extLst>
              <a:ext uri="{FF2B5EF4-FFF2-40B4-BE49-F238E27FC236}">
                <a16:creationId xmlns:a16="http://schemas.microsoft.com/office/drawing/2014/main" id="{0F206D06-BAB6-442A-985E-976D9E62C631}"/>
              </a:ext>
            </a:extLst>
          </p:cNvPr>
          <p:cNvGrpSpPr/>
          <p:nvPr/>
        </p:nvGrpSpPr>
        <p:grpSpPr>
          <a:xfrm>
            <a:off x="179109" y="151297"/>
            <a:ext cx="720000" cy="720000"/>
            <a:chOff x="8151603" y="218984"/>
            <a:chExt cx="720000" cy="720000"/>
          </a:xfrm>
        </p:grpSpPr>
        <p:sp>
          <p:nvSpPr>
            <p:cNvPr id="2" name="Teardrop 1">
              <a:extLst>
                <a:ext uri="{FF2B5EF4-FFF2-40B4-BE49-F238E27FC236}">
                  <a16:creationId xmlns:a16="http://schemas.microsoft.com/office/drawing/2014/main" id="{5E222C0A-7491-431C-9415-BB4A01BCA38D}"/>
                </a:ext>
              </a:extLst>
            </p:cNvPr>
            <p:cNvSpPr/>
            <p:nvPr/>
          </p:nvSpPr>
          <p:spPr bwMode="auto">
            <a:xfrm rot="5400000">
              <a:off x="8151603" y="218984"/>
              <a:ext cx="720000" cy="720000"/>
            </a:xfrm>
            <a:prstGeom prst="teardrop">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378" rtl="0" eaLnBrk="0" fontAlgn="base" latinLnBrk="0" hangingPunct="0">
                <a:lnSpc>
                  <a:spcPct val="100000"/>
                </a:lnSpc>
                <a:spcBef>
                  <a:spcPct val="0"/>
                </a:spcBef>
                <a:spcAft>
                  <a:spcPct val="0"/>
                </a:spcAft>
                <a:buClrTx/>
                <a:buSzTx/>
                <a:buFontTx/>
                <a:buNone/>
                <a:tabLst/>
                <a:defRPr/>
              </a:pPr>
              <a:endParaRPr kumimoji="0" lang="en-NL" sz="2800" b="1" i="0" u="none" strike="noStrike" kern="1200" cap="none" spc="0" normalizeH="0" baseline="0" noProof="0">
                <a:ln>
                  <a:noFill/>
                </a:ln>
                <a:solidFill>
                  <a:srgbClr val="FFFF00"/>
                </a:solidFill>
                <a:effectLst/>
                <a:uLnTx/>
                <a:uFillTx/>
                <a:latin typeface="Arial" pitchFamily="34" charset="0"/>
                <a:ea typeface="+mn-ea"/>
                <a:cs typeface="+mn-cs"/>
              </a:endParaRPr>
            </a:p>
          </p:txBody>
        </p:sp>
        <p:sp>
          <p:nvSpPr>
            <p:cNvPr id="4" name="TextBox 3">
              <a:extLst>
                <a:ext uri="{FF2B5EF4-FFF2-40B4-BE49-F238E27FC236}">
                  <a16:creationId xmlns:a16="http://schemas.microsoft.com/office/drawing/2014/main" id="{141D6643-6321-4B86-80D6-DDA03167F6C7}"/>
                </a:ext>
              </a:extLst>
            </p:cNvPr>
            <p:cNvSpPr txBox="1"/>
            <p:nvPr/>
          </p:nvSpPr>
          <p:spPr>
            <a:xfrm>
              <a:off x="8278210" y="255820"/>
              <a:ext cx="466795" cy="646331"/>
            </a:xfrm>
            <a:prstGeom prst="rect">
              <a:avLst/>
            </a:prstGeom>
            <a:noFill/>
          </p:spPr>
          <p:txBody>
            <a:bodyPr wrap="none" rtlCol="0" anchor="ctr">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endParaRPr kumimoji="0" lang="en-NL" sz="3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10" name="Group 9">
            <a:extLst>
              <a:ext uri="{FF2B5EF4-FFF2-40B4-BE49-F238E27FC236}">
                <a16:creationId xmlns:a16="http://schemas.microsoft.com/office/drawing/2014/main" id="{80586F87-8D6E-4805-B14F-2BE3CA8FFCA8}"/>
              </a:ext>
            </a:extLst>
          </p:cNvPr>
          <p:cNvGrpSpPr/>
          <p:nvPr/>
        </p:nvGrpSpPr>
        <p:grpSpPr>
          <a:xfrm>
            <a:off x="1626854" y="4844614"/>
            <a:ext cx="2408730" cy="246221"/>
            <a:chOff x="101600" y="6485842"/>
            <a:chExt cx="4243661" cy="437922"/>
          </a:xfrm>
        </p:grpSpPr>
        <p:sp>
          <p:nvSpPr>
            <p:cNvPr id="11" name="TextBox 10">
              <a:extLst>
                <a:ext uri="{FF2B5EF4-FFF2-40B4-BE49-F238E27FC236}">
                  <a16:creationId xmlns:a16="http://schemas.microsoft.com/office/drawing/2014/main" id="{7AAFD128-8B4D-4882-9AF4-F83C7A2EDFB4}"/>
                </a:ext>
              </a:extLst>
            </p:cNvPr>
            <p:cNvSpPr txBox="1"/>
            <p:nvPr/>
          </p:nvSpPr>
          <p:spPr>
            <a:xfrm>
              <a:off x="368301" y="6485842"/>
              <a:ext cx="3976960" cy="437922"/>
            </a:xfrm>
            <a:prstGeom prst="rect">
              <a:avLst/>
            </a:prstGeom>
            <a:noFill/>
          </p:spPr>
          <p:txBody>
            <a:bodyPr wrap="none" rtlCol="0">
              <a:spAutoFit/>
            </a:bodyPr>
            <a:lstStyle/>
            <a:p>
              <a:pPr marL="0" marR="0" lvl="0" indent="0" algn="l" defTabSz="914378"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charset="0"/>
                  <a:ea typeface="+mn-ea"/>
                  <a:cs typeface="+mn-cs"/>
                </a:rPr>
                <a:t>@rfonsi1, fonseca.rafael@mayo.edu</a:t>
              </a:r>
            </a:p>
          </p:txBody>
        </p:sp>
        <p:pic>
          <p:nvPicPr>
            <p:cNvPr id="12" name="Picture 11">
              <a:extLst>
                <a:ext uri="{FF2B5EF4-FFF2-40B4-BE49-F238E27FC236}">
                  <a16:creationId xmlns:a16="http://schemas.microsoft.com/office/drawing/2014/main" id="{06077A0C-5046-4652-B980-08C406D4EA8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1600" y="6527800"/>
              <a:ext cx="304814" cy="266713"/>
            </a:xfrm>
            <a:prstGeom prst="rect">
              <a:avLst/>
            </a:prstGeom>
            <a:solidFill>
              <a:srgbClr val="F3F3F4"/>
            </a:solidFill>
          </p:spPr>
        </p:pic>
      </p:grpSp>
    </p:spTree>
    <p:extLst>
      <p:ext uri="{BB962C8B-B14F-4D97-AF65-F5344CB8AC3E}">
        <p14:creationId xmlns:p14="http://schemas.microsoft.com/office/powerpoint/2010/main" val="557611232"/>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306477" y="158440"/>
            <a:ext cx="8766928" cy="572981"/>
          </a:xfrm>
        </p:spPr>
        <p:txBody>
          <a:bodyPr>
            <a:normAutofit/>
          </a:bodyPr>
          <a:lstStyle/>
          <a:p>
            <a:r>
              <a:rPr lang="en-US" noProof="0"/>
              <a:t>	Question 2</a:t>
            </a:r>
          </a:p>
        </p:txBody>
      </p:sp>
      <p:sp>
        <p:nvSpPr>
          <p:cNvPr id="3" name="Content Placeholder 2"/>
          <p:cNvSpPr>
            <a:spLocks noGrp="1"/>
          </p:cNvSpPr>
          <p:nvPr>
            <p:ph idx="1"/>
          </p:nvPr>
        </p:nvSpPr>
        <p:spPr>
          <a:xfrm>
            <a:off x="179110" y="943530"/>
            <a:ext cx="8776355" cy="3799804"/>
          </a:xfrm>
        </p:spPr>
        <p:txBody>
          <a:bodyPr>
            <a:normAutofit/>
          </a:bodyPr>
          <a:lstStyle/>
          <a:p>
            <a:pPr marL="0" indent="0">
              <a:spcBef>
                <a:spcPts val="600"/>
              </a:spcBef>
              <a:buNone/>
            </a:pPr>
            <a:r>
              <a:rPr lang="en-US" sz="2000" noProof="0"/>
              <a:t>Which of the following combinations has not been tested in phase III clinical trials in RR MM? </a:t>
            </a:r>
            <a:endParaRPr lang="en-US" sz="1800" noProof="0"/>
          </a:p>
          <a:p>
            <a:pPr marL="342892" lvl="1" indent="-342892">
              <a:spcBef>
                <a:spcPts val="600"/>
              </a:spcBef>
              <a:buFont typeface="+mj-lt"/>
              <a:buAutoNum type="arabicPeriod"/>
            </a:pPr>
            <a:r>
              <a:rPr lang="en-US" noProof="0"/>
              <a:t>Dara-Pd</a:t>
            </a:r>
          </a:p>
          <a:p>
            <a:pPr marL="342892" lvl="1" indent="-342892">
              <a:spcBef>
                <a:spcPts val="600"/>
              </a:spcBef>
              <a:buFont typeface="+mj-lt"/>
              <a:buAutoNum type="arabicPeriod"/>
            </a:pPr>
            <a:r>
              <a:rPr lang="en-US" noProof="0"/>
              <a:t>Elotuzumab, venetoclax, dexamethasone</a:t>
            </a:r>
          </a:p>
          <a:p>
            <a:pPr marL="342892" lvl="1" indent="-342892">
              <a:spcBef>
                <a:spcPts val="600"/>
              </a:spcBef>
              <a:buFont typeface="+mj-lt"/>
              <a:buAutoNum type="arabicPeriod"/>
            </a:pPr>
            <a:r>
              <a:rPr lang="en-US" noProof="0"/>
              <a:t>Bortezomib, pomalidomide, dexamethasone</a:t>
            </a:r>
          </a:p>
          <a:p>
            <a:pPr marL="342892" lvl="1" indent="-342892">
              <a:spcBef>
                <a:spcPts val="600"/>
              </a:spcBef>
              <a:buFont typeface="+mj-lt"/>
              <a:buAutoNum type="arabicPeriod"/>
            </a:pPr>
            <a:r>
              <a:rPr lang="en-US" noProof="0"/>
              <a:t>Bortezomib, daratumumab, dexamethasone</a:t>
            </a:r>
          </a:p>
          <a:p>
            <a:pPr marL="342892" lvl="1" indent="-342892">
              <a:spcBef>
                <a:spcPts val="600"/>
              </a:spcBef>
              <a:buFont typeface="+mj-lt"/>
              <a:buAutoNum type="arabicPeriod"/>
            </a:pPr>
            <a:r>
              <a:rPr lang="en-US" noProof="0"/>
              <a:t>Carfilzomib, lenalidomide, dexamethasone</a:t>
            </a:r>
          </a:p>
          <a:p>
            <a:pPr marL="914378" lvl="1" indent="-457189">
              <a:lnSpc>
                <a:spcPct val="100000"/>
              </a:lnSpc>
              <a:buClr>
                <a:schemeClr val="tx1"/>
              </a:buClr>
              <a:buFont typeface="+mj-lt"/>
              <a:buAutoNum type="alphaLcParenR"/>
            </a:pPr>
            <a:endParaRPr lang="en-US" sz="1800" noProof="0"/>
          </a:p>
        </p:txBody>
      </p:sp>
      <p:grpSp>
        <p:nvGrpSpPr>
          <p:cNvPr id="6" name="Group 5">
            <a:extLst>
              <a:ext uri="{FF2B5EF4-FFF2-40B4-BE49-F238E27FC236}">
                <a16:creationId xmlns:a16="http://schemas.microsoft.com/office/drawing/2014/main" id="{0F206D06-BAB6-442A-985E-976D9E62C631}"/>
              </a:ext>
            </a:extLst>
          </p:cNvPr>
          <p:cNvGrpSpPr/>
          <p:nvPr/>
        </p:nvGrpSpPr>
        <p:grpSpPr>
          <a:xfrm>
            <a:off x="179109" y="151297"/>
            <a:ext cx="720000" cy="720000"/>
            <a:chOff x="8151603" y="218984"/>
            <a:chExt cx="720000" cy="720000"/>
          </a:xfrm>
        </p:grpSpPr>
        <p:sp>
          <p:nvSpPr>
            <p:cNvPr id="2" name="Teardrop 1">
              <a:extLst>
                <a:ext uri="{FF2B5EF4-FFF2-40B4-BE49-F238E27FC236}">
                  <a16:creationId xmlns:a16="http://schemas.microsoft.com/office/drawing/2014/main" id="{5E222C0A-7491-431C-9415-BB4A01BCA38D}"/>
                </a:ext>
              </a:extLst>
            </p:cNvPr>
            <p:cNvSpPr/>
            <p:nvPr/>
          </p:nvSpPr>
          <p:spPr bwMode="auto">
            <a:xfrm rot="5400000">
              <a:off x="8151603" y="218984"/>
              <a:ext cx="720000" cy="720000"/>
            </a:xfrm>
            <a:prstGeom prst="teardrop">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378" rtl="0" eaLnBrk="0" fontAlgn="base" latinLnBrk="0" hangingPunct="0">
                <a:lnSpc>
                  <a:spcPct val="100000"/>
                </a:lnSpc>
                <a:spcBef>
                  <a:spcPct val="0"/>
                </a:spcBef>
                <a:spcAft>
                  <a:spcPct val="0"/>
                </a:spcAft>
                <a:buClrTx/>
                <a:buSzTx/>
                <a:buFontTx/>
                <a:buNone/>
                <a:tabLst/>
                <a:defRPr/>
              </a:pPr>
              <a:endParaRPr kumimoji="0" lang="en-NL" sz="2800" b="1" i="0" u="none" strike="noStrike" kern="1200" cap="none" spc="0" normalizeH="0" baseline="0" noProof="0">
                <a:ln>
                  <a:noFill/>
                </a:ln>
                <a:solidFill>
                  <a:srgbClr val="FFFF00"/>
                </a:solidFill>
                <a:effectLst/>
                <a:uLnTx/>
                <a:uFillTx/>
                <a:latin typeface="Arial" pitchFamily="34" charset="0"/>
                <a:ea typeface="+mn-ea"/>
                <a:cs typeface="+mn-cs"/>
              </a:endParaRPr>
            </a:p>
          </p:txBody>
        </p:sp>
        <p:sp>
          <p:nvSpPr>
            <p:cNvPr id="4" name="TextBox 3">
              <a:extLst>
                <a:ext uri="{FF2B5EF4-FFF2-40B4-BE49-F238E27FC236}">
                  <a16:creationId xmlns:a16="http://schemas.microsoft.com/office/drawing/2014/main" id="{141D6643-6321-4B86-80D6-DDA03167F6C7}"/>
                </a:ext>
              </a:extLst>
            </p:cNvPr>
            <p:cNvSpPr txBox="1"/>
            <p:nvPr/>
          </p:nvSpPr>
          <p:spPr>
            <a:xfrm>
              <a:off x="8278210" y="255820"/>
              <a:ext cx="466795" cy="646331"/>
            </a:xfrm>
            <a:prstGeom prst="rect">
              <a:avLst/>
            </a:prstGeom>
            <a:noFill/>
          </p:spPr>
          <p:txBody>
            <a:bodyPr wrap="none" rtlCol="0" anchor="ctr">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endParaRPr kumimoji="0" lang="en-NL" sz="3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10" name="Group 9">
            <a:extLst>
              <a:ext uri="{FF2B5EF4-FFF2-40B4-BE49-F238E27FC236}">
                <a16:creationId xmlns:a16="http://schemas.microsoft.com/office/drawing/2014/main" id="{80586F87-8D6E-4805-B14F-2BE3CA8FFCA8}"/>
              </a:ext>
            </a:extLst>
          </p:cNvPr>
          <p:cNvGrpSpPr/>
          <p:nvPr/>
        </p:nvGrpSpPr>
        <p:grpSpPr>
          <a:xfrm>
            <a:off x="1626854" y="4844614"/>
            <a:ext cx="2408730" cy="246221"/>
            <a:chOff x="101600" y="6485842"/>
            <a:chExt cx="4243661" cy="437922"/>
          </a:xfrm>
        </p:grpSpPr>
        <p:sp>
          <p:nvSpPr>
            <p:cNvPr id="11" name="TextBox 10">
              <a:extLst>
                <a:ext uri="{FF2B5EF4-FFF2-40B4-BE49-F238E27FC236}">
                  <a16:creationId xmlns:a16="http://schemas.microsoft.com/office/drawing/2014/main" id="{7AAFD128-8B4D-4882-9AF4-F83C7A2EDFB4}"/>
                </a:ext>
              </a:extLst>
            </p:cNvPr>
            <p:cNvSpPr txBox="1"/>
            <p:nvPr/>
          </p:nvSpPr>
          <p:spPr>
            <a:xfrm>
              <a:off x="368301" y="6485842"/>
              <a:ext cx="3976960" cy="437922"/>
            </a:xfrm>
            <a:prstGeom prst="rect">
              <a:avLst/>
            </a:prstGeom>
            <a:noFill/>
          </p:spPr>
          <p:txBody>
            <a:bodyPr wrap="none" rtlCol="0">
              <a:spAutoFit/>
            </a:bodyPr>
            <a:lstStyle/>
            <a:p>
              <a:pPr marL="0" marR="0" lvl="0" indent="0" algn="l" defTabSz="914378"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charset="0"/>
                  <a:ea typeface="+mn-ea"/>
                  <a:cs typeface="+mn-cs"/>
                </a:rPr>
                <a:t>@rfonsi1, fonseca.rafael@mayo.edu</a:t>
              </a:r>
            </a:p>
          </p:txBody>
        </p:sp>
        <p:pic>
          <p:nvPicPr>
            <p:cNvPr id="12" name="Picture 11">
              <a:extLst>
                <a:ext uri="{FF2B5EF4-FFF2-40B4-BE49-F238E27FC236}">
                  <a16:creationId xmlns:a16="http://schemas.microsoft.com/office/drawing/2014/main" id="{06077A0C-5046-4652-B980-08C406D4EA8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1600" y="6527800"/>
              <a:ext cx="304814" cy="266713"/>
            </a:xfrm>
            <a:prstGeom prst="rect">
              <a:avLst/>
            </a:prstGeom>
            <a:solidFill>
              <a:srgbClr val="F3F3F4"/>
            </a:solidFill>
          </p:spPr>
        </p:pic>
      </p:grpSp>
    </p:spTree>
    <p:extLst>
      <p:ext uri="{BB962C8B-B14F-4D97-AF65-F5344CB8AC3E}">
        <p14:creationId xmlns:p14="http://schemas.microsoft.com/office/powerpoint/2010/main" val="363789666"/>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306477" y="158440"/>
            <a:ext cx="8766928" cy="572981"/>
          </a:xfrm>
        </p:spPr>
        <p:txBody>
          <a:bodyPr>
            <a:normAutofit/>
          </a:bodyPr>
          <a:lstStyle/>
          <a:p>
            <a:r>
              <a:rPr lang="en-US" noProof="0"/>
              <a:t>	Question 3</a:t>
            </a:r>
          </a:p>
        </p:txBody>
      </p:sp>
      <p:sp>
        <p:nvSpPr>
          <p:cNvPr id="3" name="Content Placeholder 2"/>
          <p:cNvSpPr>
            <a:spLocks noGrp="1"/>
          </p:cNvSpPr>
          <p:nvPr>
            <p:ph idx="1"/>
          </p:nvPr>
        </p:nvSpPr>
        <p:spPr>
          <a:xfrm>
            <a:off x="179110" y="943530"/>
            <a:ext cx="8776355" cy="3799804"/>
          </a:xfrm>
        </p:spPr>
        <p:txBody>
          <a:bodyPr vert="horz" lIns="91440" tIns="45720" rIns="91440" bIns="45720" rtlCol="0" anchor="t">
            <a:normAutofit/>
          </a:bodyPr>
          <a:lstStyle/>
          <a:p>
            <a:pPr marL="0" indent="0">
              <a:spcBef>
                <a:spcPts val="600"/>
              </a:spcBef>
              <a:buNone/>
            </a:pPr>
            <a:r>
              <a:rPr lang="en-US" sz="2000" noProof="0">
                <a:latin typeface="Arial Nova"/>
              </a:rPr>
              <a:t>Which statements are true for the treatment of myeloma?</a:t>
            </a:r>
            <a:r>
              <a:rPr lang="en-US">
                <a:latin typeface="Arial Nova"/>
              </a:rPr>
              <a:t> </a:t>
            </a:r>
            <a:endParaRPr lang="en-US" sz="2000" noProof="0">
              <a:latin typeface="Arial Nova"/>
            </a:endParaRPr>
          </a:p>
          <a:p>
            <a:pPr marL="0" indent="0">
              <a:spcBef>
                <a:spcPts val="600"/>
              </a:spcBef>
              <a:buNone/>
            </a:pPr>
            <a:endParaRPr lang="en-US" sz="1800" noProof="0"/>
          </a:p>
          <a:p>
            <a:pPr marL="342900" lvl="1" indent="-342900">
              <a:spcBef>
                <a:spcPts val="600"/>
              </a:spcBef>
              <a:buFont typeface="+mj-lt"/>
              <a:buAutoNum type="arabicPeriod"/>
            </a:pPr>
            <a:r>
              <a:rPr lang="en-US" noProof="0">
                <a:latin typeface="Arial Nova"/>
              </a:rPr>
              <a:t>There is a high rate of attrition (loss)</a:t>
            </a:r>
          </a:p>
          <a:p>
            <a:pPr marL="342900" lvl="1" indent="-342900">
              <a:spcBef>
                <a:spcPts val="600"/>
              </a:spcBef>
              <a:buFont typeface="+mj-lt"/>
              <a:buAutoNum type="arabicPeriod"/>
            </a:pPr>
            <a:r>
              <a:rPr lang="en-US" noProof="0">
                <a:latin typeface="Arial Nova"/>
              </a:rPr>
              <a:t>Several drug trials show that 2 drugs can be as good as 3 in terms of efficacy</a:t>
            </a:r>
          </a:p>
          <a:p>
            <a:pPr marL="342900" lvl="1" indent="-342900">
              <a:spcBef>
                <a:spcPts val="600"/>
              </a:spcBef>
              <a:buFont typeface="+mj-lt"/>
              <a:buAutoNum type="arabicPeriod"/>
            </a:pPr>
            <a:r>
              <a:rPr lang="en-US" noProof="0">
                <a:latin typeface="Arial Nova"/>
              </a:rPr>
              <a:t>Myeloma is a heterogeneous disease with increased rates of </a:t>
            </a:r>
            <a:r>
              <a:rPr lang="en-US" i="1" noProof="0">
                <a:latin typeface="Arial Nova"/>
              </a:rPr>
              <a:t>p53</a:t>
            </a:r>
            <a:r>
              <a:rPr lang="en-US" noProof="0">
                <a:latin typeface="Arial Nova"/>
              </a:rPr>
              <a:t> abnormalities with progression</a:t>
            </a:r>
          </a:p>
          <a:p>
            <a:pPr marL="342900" lvl="1" indent="-342900">
              <a:spcBef>
                <a:spcPts val="600"/>
              </a:spcBef>
              <a:buFont typeface="+mj-lt"/>
              <a:buAutoNum type="arabicPeriod"/>
            </a:pPr>
            <a:r>
              <a:rPr lang="en-US" noProof="0">
                <a:latin typeface="Arial Nova"/>
              </a:rPr>
              <a:t>All </a:t>
            </a:r>
            <a:r>
              <a:rPr lang="en-US">
                <a:latin typeface="Arial Nova"/>
              </a:rPr>
              <a:t>the</a:t>
            </a:r>
            <a:r>
              <a:rPr lang="en-US" noProof="0">
                <a:latin typeface="Arial Nova"/>
              </a:rPr>
              <a:t> above</a:t>
            </a:r>
          </a:p>
          <a:p>
            <a:pPr marL="342900" lvl="1" indent="-342900">
              <a:spcBef>
                <a:spcPts val="600"/>
              </a:spcBef>
              <a:buFont typeface="+mj-lt"/>
              <a:buAutoNum type="arabicPeriod"/>
            </a:pPr>
            <a:r>
              <a:rPr lang="en-US" noProof="0">
                <a:latin typeface="Arial Nova"/>
              </a:rPr>
              <a:t>1 and 3</a:t>
            </a:r>
          </a:p>
        </p:txBody>
      </p:sp>
      <p:grpSp>
        <p:nvGrpSpPr>
          <p:cNvPr id="6" name="Group 5">
            <a:extLst>
              <a:ext uri="{FF2B5EF4-FFF2-40B4-BE49-F238E27FC236}">
                <a16:creationId xmlns:a16="http://schemas.microsoft.com/office/drawing/2014/main" id="{0F206D06-BAB6-442A-985E-976D9E62C631}"/>
              </a:ext>
            </a:extLst>
          </p:cNvPr>
          <p:cNvGrpSpPr/>
          <p:nvPr/>
        </p:nvGrpSpPr>
        <p:grpSpPr>
          <a:xfrm>
            <a:off x="179109" y="151297"/>
            <a:ext cx="720000" cy="720000"/>
            <a:chOff x="8151603" y="218984"/>
            <a:chExt cx="720000" cy="720000"/>
          </a:xfrm>
        </p:grpSpPr>
        <p:sp>
          <p:nvSpPr>
            <p:cNvPr id="2" name="Teardrop 1">
              <a:extLst>
                <a:ext uri="{FF2B5EF4-FFF2-40B4-BE49-F238E27FC236}">
                  <a16:creationId xmlns:a16="http://schemas.microsoft.com/office/drawing/2014/main" id="{5E222C0A-7491-431C-9415-BB4A01BCA38D}"/>
                </a:ext>
              </a:extLst>
            </p:cNvPr>
            <p:cNvSpPr/>
            <p:nvPr/>
          </p:nvSpPr>
          <p:spPr bwMode="auto">
            <a:xfrm rot="5400000">
              <a:off x="8151603" y="218984"/>
              <a:ext cx="720000" cy="720000"/>
            </a:xfrm>
            <a:prstGeom prst="teardrop">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378" rtl="0" eaLnBrk="0" fontAlgn="base" latinLnBrk="0" hangingPunct="0">
                <a:lnSpc>
                  <a:spcPct val="100000"/>
                </a:lnSpc>
                <a:spcBef>
                  <a:spcPct val="0"/>
                </a:spcBef>
                <a:spcAft>
                  <a:spcPct val="0"/>
                </a:spcAft>
                <a:buClrTx/>
                <a:buSzTx/>
                <a:buFontTx/>
                <a:buNone/>
                <a:tabLst/>
                <a:defRPr/>
              </a:pPr>
              <a:endParaRPr kumimoji="0" lang="en-NL" sz="2800" b="1" i="0" u="none" strike="noStrike" kern="1200" cap="none" spc="0" normalizeH="0" baseline="0" noProof="0">
                <a:ln>
                  <a:noFill/>
                </a:ln>
                <a:solidFill>
                  <a:srgbClr val="FFFF00"/>
                </a:solidFill>
                <a:effectLst/>
                <a:uLnTx/>
                <a:uFillTx/>
                <a:latin typeface="Arial" pitchFamily="34" charset="0"/>
                <a:ea typeface="+mn-ea"/>
                <a:cs typeface="+mn-cs"/>
              </a:endParaRPr>
            </a:p>
          </p:txBody>
        </p:sp>
        <p:sp>
          <p:nvSpPr>
            <p:cNvPr id="4" name="TextBox 3">
              <a:extLst>
                <a:ext uri="{FF2B5EF4-FFF2-40B4-BE49-F238E27FC236}">
                  <a16:creationId xmlns:a16="http://schemas.microsoft.com/office/drawing/2014/main" id="{141D6643-6321-4B86-80D6-DDA03167F6C7}"/>
                </a:ext>
              </a:extLst>
            </p:cNvPr>
            <p:cNvSpPr txBox="1"/>
            <p:nvPr/>
          </p:nvSpPr>
          <p:spPr>
            <a:xfrm>
              <a:off x="8278210" y="255820"/>
              <a:ext cx="466795" cy="646331"/>
            </a:xfrm>
            <a:prstGeom prst="rect">
              <a:avLst/>
            </a:prstGeom>
            <a:noFill/>
          </p:spPr>
          <p:txBody>
            <a:bodyPr wrap="none" rtlCol="0" anchor="ctr">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endParaRPr kumimoji="0" lang="en-NL" sz="3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10" name="Group 9">
            <a:extLst>
              <a:ext uri="{FF2B5EF4-FFF2-40B4-BE49-F238E27FC236}">
                <a16:creationId xmlns:a16="http://schemas.microsoft.com/office/drawing/2014/main" id="{80586F87-8D6E-4805-B14F-2BE3CA8FFCA8}"/>
              </a:ext>
            </a:extLst>
          </p:cNvPr>
          <p:cNvGrpSpPr/>
          <p:nvPr/>
        </p:nvGrpSpPr>
        <p:grpSpPr>
          <a:xfrm>
            <a:off x="1626854" y="4844614"/>
            <a:ext cx="2408730" cy="246221"/>
            <a:chOff x="101600" y="6485842"/>
            <a:chExt cx="4243661" cy="437922"/>
          </a:xfrm>
        </p:grpSpPr>
        <p:sp>
          <p:nvSpPr>
            <p:cNvPr id="11" name="TextBox 10">
              <a:extLst>
                <a:ext uri="{FF2B5EF4-FFF2-40B4-BE49-F238E27FC236}">
                  <a16:creationId xmlns:a16="http://schemas.microsoft.com/office/drawing/2014/main" id="{7AAFD128-8B4D-4882-9AF4-F83C7A2EDFB4}"/>
                </a:ext>
              </a:extLst>
            </p:cNvPr>
            <p:cNvSpPr txBox="1"/>
            <p:nvPr/>
          </p:nvSpPr>
          <p:spPr>
            <a:xfrm>
              <a:off x="368301" y="6485842"/>
              <a:ext cx="3976960" cy="437922"/>
            </a:xfrm>
            <a:prstGeom prst="rect">
              <a:avLst/>
            </a:prstGeom>
            <a:noFill/>
          </p:spPr>
          <p:txBody>
            <a:bodyPr wrap="none" rtlCol="0">
              <a:spAutoFit/>
            </a:bodyPr>
            <a:lstStyle/>
            <a:p>
              <a:pPr marL="0" marR="0" lvl="0" indent="0" algn="l" defTabSz="914378"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charset="0"/>
                  <a:ea typeface="+mn-ea"/>
                  <a:cs typeface="+mn-cs"/>
                </a:rPr>
                <a:t>@rfonsi1, fonseca.rafael@mayo.edu</a:t>
              </a:r>
            </a:p>
          </p:txBody>
        </p:sp>
        <p:pic>
          <p:nvPicPr>
            <p:cNvPr id="12" name="Picture 11">
              <a:extLst>
                <a:ext uri="{FF2B5EF4-FFF2-40B4-BE49-F238E27FC236}">
                  <a16:creationId xmlns:a16="http://schemas.microsoft.com/office/drawing/2014/main" id="{06077A0C-5046-4652-B980-08C406D4EA8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1600" y="6527800"/>
              <a:ext cx="304814" cy="266713"/>
            </a:xfrm>
            <a:prstGeom prst="rect">
              <a:avLst/>
            </a:prstGeom>
            <a:solidFill>
              <a:srgbClr val="F3F3F4"/>
            </a:solidFill>
          </p:spPr>
        </p:pic>
      </p:grpSp>
    </p:spTree>
    <p:extLst>
      <p:ext uri="{BB962C8B-B14F-4D97-AF65-F5344CB8AC3E}">
        <p14:creationId xmlns:p14="http://schemas.microsoft.com/office/powerpoint/2010/main" val="3286960585"/>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99898BF-BA4F-2C41-9942-9542C29C7346}"/>
              </a:ext>
            </a:extLst>
          </p:cNvPr>
          <p:cNvSpPr>
            <a:spLocks noGrp="1"/>
          </p:cNvSpPr>
          <p:nvPr>
            <p:ph type="title"/>
          </p:nvPr>
        </p:nvSpPr>
        <p:spPr/>
        <p:txBody>
          <a:bodyPr>
            <a:normAutofit/>
          </a:bodyPr>
          <a:lstStyle/>
          <a:p>
            <a:r>
              <a:rPr lang="en-US" noProof="0"/>
              <a:t>Thank You!</a:t>
            </a:r>
          </a:p>
        </p:txBody>
      </p:sp>
      <p:sp>
        <p:nvSpPr>
          <p:cNvPr id="5" name="Content Placeholder 4">
            <a:extLst>
              <a:ext uri="{FF2B5EF4-FFF2-40B4-BE49-F238E27FC236}">
                <a16:creationId xmlns:a16="http://schemas.microsoft.com/office/drawing/2014/main" id="{24E72DB4-5E71-4CA4-87B9-A49054E35719}"/>
              </a:ext>
            </a:extLst>
          </p:cNvPr>
          <p:cNvSpPr>
            <a:spLocks noGrp="1"/>
          </p:cNvSpPr>
          <p:nvPr>
            <p:ph idx="1"/>
          </p:nvPr>
        </p:nvSpPr>
        <p:spPr>
          <a:xfrm>
            <a:off x="179109" y="803940"/>
            <a:ext cx="8776355" cy="3378958"/>
          </a:xfrm>
        </p:spPr>
        <p:txBody>
          <a:bodyPr vert="horz" lIns="91440" tIns="45720" rIns="91440" bIns="45720" rtlCol="0" anchor="t">
            <a:normAutofit/>
          </a:bodyPr>
          <a:lstStyle/>
          <a:p>
            <a:pPr>
              <a:spcBef>
                <a:spcPts val="1000"/>
              </a:spcBef>
            </a:pPr>
            <a:r>
              <a:rPr lang="en-US" noProof="0">
                <a:latin typeface="Arial Nova"/>
              </a:rPr>
              <a:t>Please complete the </a:t>
            </a:r>
            <a:r>
              <a:rPr lang="en-US" b="1" noProof="0">
                <a:latin typeface="Arial Nova"/>
              </a:rPr>
              <a:t>evaluation survey</a:t>
            </a:r>
            <a:r>
              <a:rPr lang="en-US" noProof="0">
                <a:latin typeface="Arial Nova"/>
              </a:rPr>
              <a:t> that will be sent to you via chat</a:t>
            </a:r>
          </a:p>
          <a:p>
            <a:pPr>
              <a:spcBef>
                <a:spcPts val="1000"/>
              </a:spcBef>
            </a:pPr>
            <a:r>
              <a:rPr lang="en-US" noProof="0">
                <a:latin typeface="Arial Nova"/>
              </a:rPr>
              <a:t>The meeting recording and slides presented today will be shared on the www.globalmmacademy.com website</a:t>
            </a:r>
            <a:r>
              <a:rPr lang="en-US">
                <a:latin typeface="Arial Nova"/>
              </a:rPr>
              <a:t> </a:t>
            </a:r>
            <a:endParaRPr lang="en-US" noProof="0"/>
          </a:p>
          <a:p>
            <a:pPr>
              <a:spcBef>
                <a:spcPts val="1000"/>
              </a:spcBef>
            </a:pPr>
            <a:r>
              <a:rPr lang="en-US" noProof="0">
                <a:latin typeface="Arial Nova"/>
              </a:rPr>
              <a:t>You will also receive a certificate of attendance via email by</a:t>
            </a:r>
            <a:r>
              <a:rPr lang="en-US">
                <a:latin typeface="Arial Nova"/>
              </a:rPr>
              <a:t> 25 March</a:t>
            </a:r>
            <a:endParaRPr lang="en-US" noProof="0"/>
          </a:p>
          <a:p>
            <a:pPr>
              <a:spcBef>
                <a:spcPts val="1000"/>
              </a:spcBef>
            </a:pPr>
            <a:endParaRPr lang="en-US" noProof="0"/>
          </a:p>
          <a:p>
            <a:pPr marL="0" indent="0" algn="ctr">
              <a:spcBef>
                <a:spcPts val="1000"/>
              </a:spcBef>
              <a:buNone/>
            </a:pPr>
            <a:r>
              <a:rPr lang="en-US" sz="3600" noProof="0">
                <a:solidFill>
                  <a:schemeClr val="accent1"/>
                </a:solidFill>
                <a:latin typeface="Arial Nova"/>
              </a:rPr>
              <a:t>THANK YOU!</a:t>
            </a:r>
          </a:p>
        </p:txBody>
      </p:sp>
    </p:spTree>
    <p:extLst>
      <p:ext uri="{BB962C8B-B14F-4D97-AF65-F5344CB8AC3E}">
        <p14:creationId xmlns:p14="http://schemas.microsoft.com/office/powerpoint/2010/main" val="908781267"/>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8AFB7-9B0C-48DB-94D8-57C47786EF99}"/>
              </a:ext>
            </a:extLst>
          </p:cNvPr>
          <p:cNvSpPr>
            <a:spLocks noGrp="1"/>
          </p:cNvSpPr>
          <p:nvPr>
            <p:ph type="ctrTitle"/>
          </p:nvPr>
        </p:nvSpPr>
        <p:spPr>
          <a:xfrm>
            <a:off x="4285365" y="958638"/>
            <a:ext cx="4534294" cy="1548390"/>
          </a:xfrm>
        </p:spPr>
        <p:txBody>
          <a:bodyPr>
            <a:noAutofit/>
          </a:bodyPr>
          <a:lstStyle/>
          <a:p>
            <a:r>
              <a:rPr lang="en-US" sz="1200" noProof="0"/>
              <a:t>THANK YOU FOR YOUR PARTICIPATION!</a:t>
            </a:r>
            <a:br>
              <a:rPr lang="en-US" sz="1200" noProof="0"/>
            </a:br>
            <a:br>
              <a:rPr lang="en-US" sz="1200" noProof="0"/>
            </a:br>
            <a:r>
              <a:rPr lang="en-US" sz="1200" noProof="0"/>
              <a:t>PLEASE JOIN US NEXT WEEK FOR OUR </a:t>
            </a:r>
            <a:r>
              <a:rPr lang="en-US" sz="1200"/>
              <a:t>OTHER </a:t>
            </a:r>
            <a:r>
              <a:rPr lang="en-US" sz="1200" noProof="0"/>
              <a:t>ACADEMY!</a:t>
            </a:r>
            <a:br>
              <a:rPr lang="en-US" sz="1200" noProof="0"/>
            </a:br>
            <a:br>
              <a:rPr lang="en-US" sz="1200" noProof="0"/>
            </a:br>
            <a:br>
              <a:rPr lang="en-US" sz="1200" noProof="0"/>
            </a:br>
            <a:br>
              <a:rPr lang="en-US" sz="1200" noProof="0"/>
            </a:br>
            <a:br>
              <a:rPr lang="en-US" sz="1200" noProof="0"/>
            </a:br>
            <a:endParaRPr lang="en-US" sz="1200" noProof="0"/>
          </a:p>
        </p:txBody>
      </p:sp>
      <p:sp>
        <p:nvSpPr>
          <p:cNvPr id="6" name="TextBox 5">
            <a:extLst>
              <a:ext uri="{FF2B5EF4-FFF2-40B4-BE49-F238E27FC236}">
                <a16:creationId xmlns:a16="http://schemas.microsoft.com/office/drawing/2014/main" id="{141DF008-BB5B-4DDF-ABD3-928B6BBEF9ED}"/>
              </a:ext>
            </a:extLst>
          </p:cNvPr>
          <p:cNvSpPr txBox="1"/>
          <p:nvPr/>
        </p:nvSpPr>
        <p:spPr>
          <a:xfrm>
            <a:off x="121920" y="4245633"/>
            <a:ext cx="1144804"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Sponsor</a:t>
            </a:r>
          </a:p>
        </p:txBody>
      </p:sp>
      <p:pic>
        <p:nvPicPr>
          <p:cNvPr id="7" name="Picture 6" descr="PharmaBoardroom | Amgen Italy">
            <a:extLst>
              <a:ext uri="{FF2B5EF4-FFF2-40B4-BE49-F238E27FC236}">
                <a16:creationId xmlns:a16="http://schemas.microsoft.com/office/drawing/2014/main" id="{D81BF7B9-1890-458A-8DF6-9B2927905C7F}"/>
              </a:ext>
            </a:extLst>
          </p:cNvPr>
          <p:cNvPicPr>
            <a:picLocks noChangeAspect="1" noChangeArrowheads="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21920" y="4614965"/>
            <a:ext cx="1539074" cy="45464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A68DCDF-5315-495D-9B62-648660CF2DC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97049" y="1790673"/>
            <a:ext cx="4049385" cy="2588951"/>
          </a:xfrm>
          <a:prstGeom prst="rect">
            <a:avLst/>
          </a:prstGeom>
        </p:spPr>
      </p:pic>
      <p:sp>
        <p:nvSpPr>
          <p:cNvPr id="8" name="TextBox 7">
            <a:extLst>
              <a:ext uri="{FF2B5EF4-FFF2-40B4-BE49-F238E27FC236}">
                <a16:creationId xmlns:a16="http://schemas.microsoft.com/office/drawing/2014/main" id="{684CFEE0-86F3-46BD-8550-0603B6A7168B}"/>
              </a:ext>
            </a:extLst>
          </p:cNvPr>
          <p:cNvSpPr txBox="1"/>
          <p:nvPr/>
        </p:nvSpPr>
        <p:spPr>
          <a:xfrm>
            <a:off x="4689566" y="4379624"/>
            <a:ext cx="4572000" cy="369332"/>
          </a:xfrm>
          <a:prstGeom prst="rect">
            <a:avLst/>
          </a:prstGeom>
          <a:noFill/>
        </p:spPr>
        <p:txBody>
          <a:bodyPr wrap="square">
            <a:spAutoFit/>
          </a:bodyPr>
          <a:lstStyle/>
          <a:p>
            <a:r>
              <a:rPr lang="en-NL">
                <a:solidFill>
                  <a:schemeClr val="bg1"/>
                </a:solidFill>
              </a:rPr>
              <a:t>https://globalleukemiaacademy.com/</a:t>
            </a:r>
          </a:p>
        </p:txBody>
      </p:sp>
    </p:spTree>
    <p:extLst>
      <p:ext uri="{BB962C8B-B14F-4D97-AF65-F5344CB8AC3E}">
        <p14:creationId xmlns:p14="http://schemas.microsoft.com/office/powerpoint/2010/main" val="37228598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D29B4-B9B4-804A-8D71-C37C76D9AE51}"/>
              </a:ext>
            </a:extLst>
          </p:cNvPr>
          <p:cNvSpPr>
            <a:spLocks noGrp="1"/>
          </p:cNvSpPr>
          <p:nvPr>
            <p:ph type="title"/>
          </p:nvPr>
        </p:nvSpPr>
        <p:spPr>
          <a:xfrm>
            <a:off x="52347" y="189806"/>
            <a:ext cx="9036496" cy="622422"/>
          </a:xfrm>
        </p:spPr>
        <p:txBody>
          <a:bodyPr/>
          <a:lstStyle/>
          <a:p>
            <a:pPr>
              <a:lnSpc>
                <a:spcPct val="90000"/>
              </a:lnSpc>
            </a:pPr>
            <a:r>
              <a:rPr lang="en-US" sz="2800" noProof="0">
                <a:solidFill>
                  <a:srgbClr val="005A9E"/>
                </a:solidFill>
              </a:rPr>
              <a:t>Prognostic Impact of Combined Genomics and </a:t>
            </a:r>
            <a:br>
              <a:rPr lang="en-US" sz="2800" noProof="0">
                <a:solidFill>
                  <a:srgbClr val="005A9E"/>
                </a:solidFill>
              </a:rPr>
            </a:br>
            <a:r>
              <a:rPr lang="en-US" sz="2800" noProof="0">
                <a:solidFill>
                  <a:srgbClr val="005A9E"/>
                </a:solidFill>
              </a:rPr>
              <a:t>Response to Therapy</a:t>
            </a:r>
          </a:p>
        </p:txBody>
      </p:sp>
      <p:sp>
        <p:nvSpPr>
          <p:cNvPr id="4" name="Rectangle 3">
            <a:extLst>
              <a:ext uri="{FF2B5EF4-FFF2-40B4-BE49-F238E27FC236}">
                <a16:creationId xmlns:a16="http://schemas.microsoft.com/office/drawing/2014/main" id="{3DF1A5B4-24F6-6D44-8786-BFB468CA782B}"/>
              </a:ext>
            </a:extLst>
          </p:cNvPr>
          <p:cNvSpPr/>
          <p:nvPr/>
        </p:nvSpPr>
        <p:spPr>
          <a:xfrm>
            <a:off x="-1" y="4925493"/>
            <a:ext cx="7121047" cy="230832"/>
          </a:xfrm>
          <a:prstGeom prst="rect">
            <a:avLst/>
          </a:prstGeom>
        </p:spPr>
        <p:txBody>
          <a:bodyPr wrap="square"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a:ea typeface="+mn-ea"/>
                <a:cs typeface="+mn-cs"/>
              </a:rPr>
              <a:t>Soekojo CY, et al. </a:t>
            </a:r>
            <a:r>
              <a:rPr kumimoji="0" lang="en-US" sz="900" b="0" i="1" u="none" strike="noStrike" kern="1200" cap="none" spc="0" normalizeH="0" baseline="0" noProof="0">
                <a:ln>
                  <a:noFill/>
                </a:ln>
                <a:solidFill>
                  <a:prstClr val="black"/>
                </a:solidFill>
                <a:effectLst/>
                <a:uLnTx/>
                <a:uFillTx/>
                <a:latin typeface="Calibri"/>
                <a:ea typeface="+mn-ea"/>
                <a:cs typeface="+mn-cs"/>
              </a:rPr>
              <a:t>Blood Cancer J</a:t>
            </a:r>
            <a:r>
              <a:rPr kumimoji="0" lang="en-US" sz="900" b="0" i="0" u="none" strike="noStrike" kern="1200" cap="none" spc="0" normalizeH="0" baseline="0" noProof="0">
                <a:ln>
                  <a:noFill/>
                </a:ln>
                <a:solidFill>
                  <a:prstClr val="black"/>
                </a:solidFill>
                <a:effectLst/>
                <a:uLnTx/>
                <a:uFillTx/>
                <a:latin typeface="Calibri"/>
                <a:ea typeface="+mn-ea"/>
                <a:cs typeface="+mn-cs"/>
              </a:rPr>
              <a:t>. 2022;12(1):24.</a:t>
            </a:r>
          </a:p>
        </p:txBody>
      </p:sp>
      <p:sp>
        <p:nvSpPr>
          <p:cNvPr id="11" name="TextBox 10">
            <a:extLst>
              <a:ext uri="{FF2B5EF4-FFF2-40B4-BE49-F238E27FC236}">
                <a16:creationId xmlns:a16="http://schemas.microsoft.com/office/drawing/2014/main" id="{75895271-E87D-4882-8F84-F9411F8B7DDB}"/>
              </a:ext>
            </a:extLst>
          </p:cNvPr>
          <p:cNvSpPr txBox="1"/>
          <p:nvPr/>
        </p:nvSpPr>
        <p:spPr>
          <a:xfrm>
            <a:off x="5722396" y="1099145"/>
            <a:ext cx="3347864" cy="3323987"/>
          </a:xfrm>
          <a:prstGeom prst="rect">
            <a:avLst/>
          </a:prstGeom>
          <a:noFill/>
        </p:spPr>
        <p:txBody>
          <a:bodyPr wrap="square">
            <a:spAutoFit/>
          </a:bodyPr>
          <a:lstStyle/>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prstClr val="black"/>
                </a:solidFill>
                <a:effectLst/>
                <a:uLnTx/>
                <a:uFillTx/>
                <a:latin typeface="Calibri"/>
                <a:ea typeface="+mn-ea"/>
                <a:cs typeface="+mn-cs"/>
              </a:rPr>
              <a:t>Genomic high-risk (GHR) group</a:t>
            </a:r>
            <a:r>
              <a:rPr kumimoji="0" lang="en-US" sz="1400" b="0" i="0" u="none" strike="noStrike" kern="1200" cap="none" spc="0" normalizeH="0" baseline="0" noProof="0">
                <a:ln>
                  <a:noFill/>
                </a:ln>
                <a:solidFill>
                  <a:prstClr val="black"/>
                </a:solidFill>
                <a:effectLst/>
                <a:uLnTx/>
                <a:uFillTx/>
                <a:latin typeface="Calibri"/>
                <a:ea typeface="+mn-ea"/>
                <a:cs typeface="+mn-cs"/>
              </a:rPr>
              <a:t> for patients with t(4;14) or t(14;16) or complete loss of functional </a:t>
            </a:r>
            <a:r>
              <a:rPr kumimoji="0" lang="en-US" sz="1400" b="0" i="1" u="none" strike="noStrike" kern="1200" cap="none" spc="0" normalizeH="0" baseline="0" noProof="0">
                <a:ln>
                  <a:noFill/>
                </a:ln>
                <a:solidFill>
                  <a:prstClr val="black"/>
                </a:solidFill>
                <a:effectLst/>
                <a:uLnTx/>
                <a:uFillTx/>
                <a:latin typeface="Calibri"/>
                <a:ea typeface="+mn-ea"/>
                <a:cs typeface="+mn-cs"/>
              </a:rPr>
              <a:t>TP53</a:t>
            </a:r>
            <a:r>
              <a:rPr kumimoji="0" lang="en-US" sz="1400" b="0" i="0" u="none" strike="noStrike" kern="1200" cap="none" spc="0" normalizeH="0" baseline="0" noProof="0">
                <a:ln>
                  <a:noFill/>
                </a:ln>
                <a:solidFill>
                  <a:prstClr val="black"/>
                </a:solidFill>
                <a:effectLst/>
                <a:uLnTx/>
                <a:uFillTx/>
                <a:latin typeface="Calibri"/>
                <a:ea typeface="+mn-ea"/>
                <a:cs typeface="+mn-cs"/>
              </a:rPr>
              <a:t> (biallelic deletion of </a:t>
            </a:r>
            <a:r>
              <a:rPr kumimoji="0" lang="en-US" sz="1400" b="0" i="1" u="none" strike="noStrike" kern="1200" cap="none" spc="0" normalizeH="0" baseline="0" noProof="0">
                <a:ln>
                  <a:noFill/>
                </a:ln>
                <a:solidFill>
                  <a:prstClr val="black"/>
                </a:solidFill>
                <a:effectLst/>
                <a:uLnTx/>
                <a:uFillTx/>
                <a:latin typeface="Calibri"/>
                <a:ea typeface="+mn-ea"/>
                <a:cs typeface="+mn-cs"/>
              </a:rPr>
              <a:t>TP53 </a:t>
            </a:r>
            <a:r>
              <a:rPr kumimoji="0" lang="en-US" sz="1400" b="0" i="0" u="none" strike="noStrike" kern="1200" cap="none" spc="0" normalizeH="0" baseline="0" noProof="0">
                <a:ln>
                  <a:noFill/>
                </a:ln>
                <a:solidFill>
                  <a:prstClr val="black"/>
                </a:solidFill>
                <a:effectLst/>
                <a:uLnTx/>
                <a:uFillTx/>
                <a:latin typeface="Calibri"/>
                <a:ea typeface="+mn-ea"/>
                <a:cs typeface="+mn-cs"/>
              </a:rPr>
              <a:t>or monoallelic deletion of 17p13 [del(17p13)] and </a:t>
            </a:r>
            <a:r>
              <a:rPr kumimoji="0" lang="en-US" sz="1400" b="0" i="1" u="none" strike="noStrike" kern="1200" cap="none" spc="0" normalizeH="0" baseline="0" noProof="0">
                <a:ln>
                  <a:noFill/>
                </a:ln>
                <a:solidFill>
                  <a:prstClr val="black"/>
                </a:solidFill>
                <a:effectLst/>
                <a:uLnTx/>
                <a:uFillTx/>
                <a:latin typeface="Calibri"/>
                <a:ea typeface="+mn-ea"/>
                <a:cs typeface="+mn-cs"/>
              </a:rPr>
              <a:t>TP53</a:t>
            </a:r>
            <a:r>
              <a:rPr kumimoji="0" lang="en-US" sz="1400" b="0" i="0" u="none" strike="noStrike" kern="1200" cap="none" spc="0" normalizeH="0" baseline="0" noProof="0">
                <a:ln>
                  <a:noFill/>
                </a:ln>
                <a:solidFill>
                  <a:prstClr val="black"/>
                </a:solidFill>
                <a:effectLst/>
                <a:uLnTx/>
                <a:uFillTx/>
                <a:latin typeface="Calibri"/>
                <a:ea typeface="+mn-ea"/>
                <a:cs typeface="+mn-cs"/>
              </a:rPr>
              <a:t> mutation) or 1q21 gain and ISS stage 3</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prstClr val="black"/>
              </a:solidFill>
              <a:effectLst/>
              <a:uLnTx/>
              <a:uFillTx/>
              <a:latin typeface="Calibri"/>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prstClr val="black"/>
                </a:solidFill>
                <a:effectLst/>
                <a:uLnTx/>
                <a:uFillTx/>
                <a:latin typeface="Calibri"/>
                <a:ea typeface="+mn-ea"/>
                <a:cs typeface="+mn-cs"/>
              </a:rPr>
              <a:t>FHR group </a:t>
            </a:r>
            <a:r>
              <a:rPr kumimoji="0" lang="en-US" sz="1400" b="0" i="0" u="none" strike="noStrike" kern="1200" cap="none" spc="0" normalizeH="0" baseline="0" noProof="0">
                <a:ln>
                  <a:noFill/>
                </a:ln>
                <a:solidFill>
                  <a:prstClr val="black"/>
                </a:solidFill>
                <a:effectLst/>
                <a:uLnTx/>
                <a:uFillTx/>
                <a:latin typeface="Calibri"/>
                <a:ea typeface="+mn-ea"/>
                <a:cs typeface="+mn-cs"/>
              </a:rPr>
              <a:t>for patients who had no markers of GHR but </a:t>
            </a:r>
            <a:r>
              <a:rPr kumimoji="0" lang="en-US" sz="1400" b="1" i="0" u="none" strike="noStrike" kern="1200" cap="none" spc="0" normalizeH="0" baseline="0" noProof="0">
                <a:ln>
                  <a:noFill/>
                </a:ln>
                <a:solidFill>
                  <a:prstClr val="black"/>
                </a:solidFill>
                <a:effectLst/>
                <a:uLnTx/>
                <a:uFillTx/>
                <a:latin typeface="Calibri"/>
                <a:ea typeface="+mn-ea"/>
                <a:cs typeface="+mn-cs"/>
              </a:rPr>
              <a:t>were refractory to induction therapy or had early relapse within 12 months</a:t>
            </a:r>
          </a:p>
          <a:p>
            <a:pPr marL="228600" marR="0" lvl="0" indent="-22860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libri"/>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prstClr val="black"/>
                </a:solidFill>
                <a:effectLst/>
                <a:uLnTx/>
                <a:uFillTx/>
                <a:latin typeface="Calibri"/>
                <a:ea typeface="+mn-ea"/>
                <a:cs typeface="+mn-cs"/>
              </a:rPr>
              <a:t>Standard-risk (SR) </a:t>
            </a:r>
            <a:r>
              <a:rPr kumimoji="0" lang="en-US" sz="1400" b="0" i="0" u="none" strike="noStrike" kern="1200" cap="none" spc="0" normalizeH="0" baseline="0" noProof="0">
                <a:ln>
                  <a:noFill/>
                </a:ln>
                <a:solidFill>
                  <a:prstClr val="black"/>
                </a:solidFill>
                <a:effectLst/>
                <a:uLnTx/>
                <a:uFillTx/>
                <a:latin typeface="Calibri"/>
                <a:ea typeface="+mn-ea"/>
                <a:cs typeface="+mn-cs"/>
              </a:rPr>
              <a:t>group for patients who did not fulfill any of the criteria for GHR or FHR</a:t>
            </a:r>
            <a:endParaRPr kumimoji="0" lang="el-GR" sz="14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B5B863D4-9DE1-46BF-BE10-11F21E8B135E}"/>
              </a:ext>
            </a:extLst>
          </p:cNvPr>
          <p:cNvSpPr txBox="1"/>
          <p:nvPr/>
        </p:nvSpPr>
        <p:spPr>
          <a:xfrm>
            <a:off x="1835696" y="819204"/>
            <a:ext cx="4572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512 patients into 3 groups</a:t>
            </a:r>
          </a:p>
        </p:txBody>
      </p:sp>
      <p:pic>
        <p:nvPicPr>
          <p:cNvPr id="5" name="Picture 4">
            <a:extLst>
              <a:ext uri="{FF2B5EF4-FFF2-40B4-BE49-F238E27FC236}">
                <a16:creationId xmlns:a16="http://schemas.microsoft.com/office/drawing/2014/main" id="{B2DAD0F1-2505-4A4F-ABBB-B5220BCF64CD}"/>
              </a:ext>
            </a:extLst>
          </p:cNvPr>
          <p:cNvPicPr>
            <a:picLocks noChangeAspect="1"/>
          </p:cNvPicPr>
          <p:nvPr/>
        </p:nvPicPr>
        <p:blipFill>
          <a:blip r:embed="rId2"/>
          <a:stretch>
            <a:fillRect/>
          </a:stretch>
        </p:blipFill>
        <p:spPr>
          <a:xfrm>
            <a:off x="226332" y="1227593"/>
            <a:ext cx="5450976" cy="3515241"/>
          </a:xfrm>
          <a:prstGeom prst="rect">
            <a:avLst/>
          </a:prstGeom>
        </p:spPr>
      </p:pic>
    </p:spTree>
    <p:extLst>
      <p:ext uri="{BB962C8B-B14F-4D97-AF65-F5344CB8AC3E}">
        <p14:creationId xmlns:p14="http://schemas.microsoft.com/office/powerpoint/2010/main" val="27607866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F0197-02FD-41E2-8537-7F3B1C66ECF3}"/>
              </a:ext>
            </a:extLst>
          </p:cNvPr>
          <p:cNvSpPr>
            <a:spLocks noGrp="1"/>
          </p:cNvSpPr>
          <p:nvPr>
            <p:ph type="title"/>
          </p:nvPr>
        </p:nvSpPr>
        <p:spPr>
          <a:xfrm>
            <a:off x="0" y="66366"/>
            <a:ext cx="9144000" cy="448712"/>
          </a:xfrm>
        </p:spPr>
        <p:txBody>
          <a:bodyPr/>
          <a:lstStyle/>
          <a:p>
            <a:r>
              <a:rPr lang="en-US" sz="2800" i="0" noProof="0">
                <a:solidFill>
                  <a:srgbClr val="005A9E"/>
                </a:solidFill>
                <a:effectLst/>
                <a:latin typeface="+mn-lt"/>
              </a:rPr>
              <a:t>Mayo Additive Staging System (MASS)</a:t>
            </a:r>
          </a:p>
        </p:txBody>
      </p:sp>
      <p:sp>
        <p:nvSpPr>
          <p:cNvPr id="5" name="TextBox 4">
            <a:extLst>
              <a:ext uri="{FF2B5EF4-FFF2-40B4-BE49-F238E27FC236}">
                <a16:creationId xmlns:a16="http://schemas.microsoft.com/office/drawing/2014/main" id="{B41E0906-8024-4088-8128-B223EB928B36}"/>
              </a:ext>
            </a:extLst>
          </p:cNvPr>
          <p:cNvSpPr txBox="1"/>
          <p:nvPr/>
        </p:nvSpPr>
        <p:spPr>
          <a:xfrm>
            <a:off x="262850" y="633913"/>
            <a:ext cx="8618300"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a:ea typeface="+mn-ea"/>
                <a:cs typeface="+mn-cs"/>
              </a:rPr>
              <a:t>No HR factors (stage I; red curve), 1 HR factor (stage II; green curve), and ≥2 HR factors (stage III; blue curve).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666666"/>
                </a:solidFill>
                <a:effectLst/>
                <a:uLnTx/>
                <a:uFillTx/>
                <a:latin typeface="Calibri"/>
                <a:ea typeface="+mn-ea"/>
                <a:cs typeface="+mn-cs"/>
              </a:rPr>
              <a:t>HR factors are defined as any of: HR IgH translocations, 1q gain/amplification, chromosome 17 abnormality (del[17p]/monosomy 17), ISS stage III, and LDH &gt; ULN.</a:t>
            </a: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pic>
        <p:nvPicPr>
          <p:cNvPr id="5124" name="Picture 4">
            <a:extLst>
              <a:ext uri="{FF2B5EF4-FFF2-40B4-BE49-F238E27FC236}">
                <a16:creationId xmlns:a16="http://schemas.microsoft.com/office/drawing/2014/main" id="{D6B93758-094B-49A0-ADBA-67DE70AEEE8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47664" y="1829966"/>
            <a:ext cx="6292180" cy="292363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a:extLst>
              <a:ext uri="{FF2B5EF4-FFF2-40B4-BE49-F238E27FC236}">
                <a16:creationId xmlns:a16="http://schemas.microsoft.com/office/drawing/2014/main" id="{A506FB88-2044-46C5-A264-59A494D3AEE2}"/>
              </a:ext>
            </a:extLst>
          </p:cNvPr>
          <p:cNvSpPr/>
          <p:nvPr/>
        </p:nvSpPr>
        <p:spPr>
          <a:xfrm>
            <a:off x="1" y="4919033"/>
            <a:ext cx="9144000"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a:ea typeface="+mn-ea"/>
                <a:cs typeface="+mn-cs"/>
              </a:rPr>
              <a:t>Abdallah NH, et al. </a:t>
            </a:r>
            <a:r>
              <a:rPr kumimoji="0" lang="en-US" sz="900" b="0" i="1" u="none" strike="noStrike" kern="1200" cap="none" spc="0" normalizeH="0" baseline="0" noProof="0">
                <a:ln>
                  <a:noFill/>
                </a:ln>
                <a:solidFill>
                  <a:prstClr val="black"/>
                </a:solidFill>
                <a:effectLst/>
                <a:uLnTx/>
                <a:uFillTx/>
                <a:latin typeface="Calibri"/>
                <a:ea typeface="+mn-ea"/>
                <a:cs typeface="+mn-cs"/>
              </a:rPr>
              <a:t>Blood Cancer J</a:t>
            </a:r>
            <a:r>
              <a:rPr kumimoji="0" lang="en-US" sz="900" b="0" i="0" u="none" strike="noStrike" kern="1200" cap="none" spc="0" normalizeH="0" baseline="0" noProof="0">
                <a:ln>
                  <a:noFill/>
                </a:ln>
                <a:solidFill>
                  <a:prstClr val="black"/>
                </a:solidFill>
                <a:effectLst/>
                <a:uLnTx/>
                <a:uFillTx/>
                <a:latin typeface="Calibri"/>
                <a:ea typeface="+mn-ea"/>
                <a:cs typeface="+mn-cs"/>
              </a:rPr>
              <a:t>. 2022;12(1):21.</a:t>
            </a:r>
          </a:p>
        </p:txBody>
      </p:sp>
    </p:spTree>
    <p:extLst>
      <p:ext uri="{BB962C8B-B14F-4D97-AF65-F5344CB8AC3E}">
        <p14:creationId xmlns:p14="http://schemas.microsoft.com/office/powerpoint/2010/main" val="18198369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62867-B945-4E40-BDD0-020BA3970CEA}"/>
              </a:ext>
            </a:extLst>
          </p:cNvPr>
          <p:cNvSpPr>
            <a:spLocks noGrp="1"/>
          </p:cNvSpPr>
          <p:nvPr>
            <p:ph type="title"/>
          </p:nvPr>
        </p:nvSpPr>
        <p:spPr>
          <a:xfrm>
            <a:off x="457200" y="2143125"/>
            <a:ext cx="8229600" cy="857250"/>
          </a:xfrm>
        </p:spPr>
        <p:txBody>
          <a:bodyPr/>
          <a:lstStyle/>
          <a:p>
            <a:r>
              <a:rPr lang="en-US" noProof="0">
                <a:solidFill>
                  <a:srgbClr val="005A9E"/>
                </a:solidFill>
              </a:rPr>
              <a:t>Management of High-Risk Myeloma in NDMM Who Are Eligible for ASCT</a:t>
            </a:r>
          </a:p>
        </p:txBody>
      </p:sp>
    </p:spTree>
    <p:extLst>
      <p:ext uri="{BB962C8B-B14F-4D97-AF65-F5344CB8AC3E}">
        <p14:creationId xmlns:p14="http://schemas.microsoft.com/office/powerpoint/2010/main" val="31175140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006" y="125739"/>
            <a:ext cx="9089231" cy="765572"/>
          </a:xfrm>
        </p:spPr>
        <p:txBody>
          <a:bodyPr>
            <a:noAutofit/>
          </a:bodyPr>
          <a:lstStyle/>
          <a:p>
            <a:pPr>
              <a:lnSpc>
                <a:spcPct val="90000"/>
              </a:lnSpc>
            </a:pPr>
            <a:r>
              <a:rPr lang="en-US" altLang="it-IT" sz="2800" noProof="0">
                <a:solidFill>
                  <a:srgbClr val="005A9E"/>
                </a:solidFill>
              </a:rPr>
              <a:t>Frontline Therapy With Double ASCT VMP vs ASCT EMN02/HO95 Study</a:t>
            </a:r>
            <a:endParaRPr lang="en-US" sz="2800" noProof="0">
              <a:solidFill>
                <a:srgbClr val="005A9E"/>
              </a:solidFill>
            </a:endParaRPr>
          </a:p>
        </p:txBody>
      </p:sp>
      <p:sp>
        <p:nvSpPr>
          <p:cNvPr id="26" name="Oval 25"/>
          <p:cNvSpPr/>
          <p:nvPr/>
        </p:nvSpPr>
        <p:spPr>
          <a:xfrm>
            <a:off x="1145169" y="1526557"/>
            <a:ext cx="283072" cy="27128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25" b="0" i="1" u="none" strike="noStrike" kern="1200" cap="none" spc="0" normalizeH="0" baseline="0" noProof="0">
              <a:ln>
                <a:noFill/>
              </a:ln>
              <a:solidFill>
                <a:prstClr val="white"/>
              </a:solidFill>
              <a:effectLst/>
              <a:uLnTx/>
              <a:uFillTx/>
              <a:latin typeface="Arial"/>
              <a:ea typeface="ＭＳ Ｐゴシック"/>
              <a:cs typeface="+mn-cs"/>
            </a:endParaRPr>
          </a:p>
        </p:txBody>
      </p:sp>
      <p:sp>
        <p:nvSpPr>
          <p:cNvPr id="27" name="TextBox 26"/>
          <p:cNvSpPr txBox="1"/>
          <p:nvPr/>
        </p:nvSpPr>
        <p:spPr>
          <a:xfrm>
            <a:off x="385345" y="1053907"/>
            <a:ext cx="2088271" cy="438582"/>
          </a:xfrm>
          <a:prstGeom prst="rect">
            <a:avLst/>
          </a:prstGeom>
          <a:solidFill>
            <a:srgbClr val="00B0F0"/>
          </a:solidFill>
          <a:ln w="12700">
            <a:solidFill>
              <a:schemeClr val="tx2">
                <a:lumMod val="60000"/>
                <a:lumOff val="40000"/>
              </a:schemeClr>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25" b="1" i="1" u="none" strike="noStrike" kern="1200" cap="none" spc="0" normalizeH="0" baseline="0" noProof="0">
                <a:ln>
                  <a:noFill/>
                </a:ln>
                <a:solidFill>
                  <a:srgbClr val="1F497D">
                    <a:lumMod val="50000"/>
                  </a:srgbClr>
                </a:solidFill>
                <a:effectLst/>
                <a:uLnTx/>
                <a:uFillTx/>
                <a:latin typeface="Arial"/>
                <a:ea typeface="ＭＳ Ｐゴシック"/>
                <a:cs typeface="Arial" pitchFamily="34" charset="0"/>
              </a:rPr>
              <a:t>4 × VCD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25" b="1" i="1" u="none" strike="noStrike" kern="1200" cap="none" spc="0" normalizeH="0" baseline="0" noProof="0">
                <a:ln>
                  <a:noFill/>
                </a:ln>
                <a:solidFill>
                  <a:srgbClr val="1F497D">
                    <a:lumMod val="50000"/>
                  </a:srgbClr>
                </a:solidFill>
                <a:effectLst/>
                <a:uLnTx/>
                <a:uFillTx/>
                <a:latin typeface="Arial"/>
                <a:ea typeface="ＭＳ Ｐゴシック"/>
                <a:cs typeface="Arial" pitchFamily="34" charset="0"/>
              </a:rPr>
              <a:t>Stem cell apheresis </a:t>
            </a:r>
          </a:p>
        </p:txBody>
      </p:sp>
      <p:sp>
        <p:nvSpPr>
          <p:cNvPr id="28" name="TextBox 4"/>
          <p:cNvSpPr txBox="1">
            <a:spLocks noChangeArrowheads="1"/>
          </p:cNvSpPr>
          <p:nvPr/>
        </p:nvSpPr>
        <p:spPr bwMode="auto">
          <a:xfrm>
            <a:off x="1100345" y="1526556"/>
            <a:ext cx="351379" cy="2482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13" b="1" i="1" u="none" strike="noStrike" kern="1200" cap="none" spc="0" normalizeH="0" baseline="0" noProof="0">
                <a:ln>
                  <a:noFill/>
                </a:ln>
                <a:solidFill>
                  <a:srgbClr val="FFFFFF"/>
                </a:solidFill>
                <a:effectLst/>
                <a:uLnTx/>
                <a:uFillTx/>
                <a:latin typeface="Arial" charset="0"/>
                <a:ea typeface="ＭＳ Ｐゴシック" charset="0"/>
              </a:rPr>
              <a:t>R1</a:t>
            </a:r>
          </a:p>
        </p:txBody>
      </p:sp>
      <p:sp>
        <p:nvSpPr>
          <p:cNvPr id="29" name="TextBox 5"/>
          <p:cNvSpPr txBox="1">
            <a:spLocks noChangeArrowheads="1"/>
          </p:cNvSpPr>
          <p:nvPr/>
        </p:nvSpPr>
        <p:spPr bwMode="auto">
          <a:xfrm>
            <a:off x="228089" y="1972147"/>
            <a:ext cx="1031400" cy="438582"/>
          </a:xfrm>
          <a:prstGeom prst="rect">
            <a:avLst/>
          </a:prstGeom>
          <a:solidFill>
            <a:srgbClr val="FFC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25" b="1" i="1" u="none" strike="noStrike" kern="1200" cap="none" spc="0" normalizeH="0" baseline="0" noProof="0">
                <a:ln>
                  <a:noFill/>
                </a:ln>
                <a:solidFill>
                  <a:srgbClr val="10253F"/>
                </a:solidFill>
                <a:effectLst/>
                <a:uLnTx/>
                <a:uFillTx/>
                <a:latin typeface="Arial" charset="0"/>
                <a:ea typeface="ＭＳ Ｐゴシック" charset="0"/>
                <a:cs typeface="Arial" charset="0"/>
              </a:rPr>
              <a:t>4 × VMP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25" b="1" i="1" u="none" strike="noStrike" kern="1200" cap="none" spc="0" normalizeH="0" baseline="0" noProof="0">
                <a:ln>
                  <a:noFill/>
                </a:ln>
                <a:solidFill>
                  <a:srgbClr val="10253F"/>
                </a:solidFill>
                <a:effectLst/>
                <a:uLnTx/>
                <a:uFillTx/>
                <a:latin typeface="Arial" charset="0"/>
                <a:ea typeface="ＭＳ Ｐゴシック" charset="0"/>
                <a:cs typeface="Arial" charset="0"/>
              </a:rPr>
              <a:t>(N = 497)</a:t>
            </a:r>
          </a:p>
        </p:txBody>
      </p:sp>
      <p:sp>
        <p:nvSpPr>
          <p:cNvPr id="30" name="TextBox 29"/>
          <p:cNvSpPr txBox="1"/>
          <p:nvPr/>
        </p:nvSpPr>
        <p:spPr>
          <a:xfrm>
            <a:off x="1371090" y="1972147"/>
            <a:ext cx="1191673" cy="438582"/>
          </a:xfrm>
          <a:prstGeom prst="rect">
            <a:avLst/>
          </a:prstGeom>
          <a:solidFill>
            <a:srgbClr val="09F720"/>
          </a:solid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25" b="1" i="1" u="none" strike="noStrike" kern="1200" cap="none" spc="0" normalizeH="0" baseline="0" noProof="0">
                <a:ln>
                  <a:noFill/>
                </a:ln>
                <a:solidFill>
                  <a:srgbClr val="1F497D">
                    <a:lumMod val="50000"/>
                  </a:srgbClr>
                </a:solidFill>
                <a:effectLst/>
                <a:uLnTx/>
                <a:uFillTx/>
                <a:latin typeface="Arial"/>
                <a:ea typeface="ＭＳ Ｐゴシック"/>
                <a:cs typeface="Arial" pitchFamily="34" charset="0"/>
              </a:rPr>
              <a:t>HDT Mel 200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25" b="1" i="1" u="none" strike="noStrike" kern="1200" cap="none" spc="0" normalizeH="0" baseline="0" noProof="0">
                <a:ln>
                  <a:noFill/>
                </a:ln>
                <a:solidFill>
                  <a:srgbClr val="1F497D">
                    <a:lumMod val="50000"/>
                  </a:srgbClr>
                </a:solidFill>
                <a:effectLst/>
                <a:uLnTx/>
                <a:uFillTx/>
                <a:latin typeface="Arial"/>
                <a:ea typeface="ＭＳ Ｐゴシック"/>
                <a:cs typeface="Arial" pitchFamily="34" charset="0"/>
              </a:rPr>
              <a:t>(N = 695)</a:t>
            </a:r>
          </a:p>
        </p:txBody>
      </p:sp>
      <p:sp>
        <p:nvSpPr>
          <p:cNvPr id="31" name="TextBox 8"/>
          <p:cNvSpPr txBox="1">
            <a:spLocks noChangeArrowheads="1"/>
          </p:cNvSpPr>
          <p:nvPr/>
        </p:nvSpPr>
        <p:spPr bwMode="auto">
          <a:xfrm>
            <a:off x="250996" y="2862437"/>
            <a:ext cx="1008494" cy="438582"/>
          </a:xfrm>
          <a:prstGeom prst="rect">
            <a:avLst/>
          </a:prstGeom>
          <a:solidFill>
            <a:srgbClr val="FFC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25" b="1" i="1" u="none" strike="noStrike" kern="1200" cap="none" spc="0" normalizeH="0" baseline="0" noProof="0">
                <a:ln>
                  <a:noFill/>
                </a:ln>
                <a:solidFill>
                  <a:srgbClr val="10253F"/>
                </a:solidFill>
                <a:effectLst/>
                <a:uLnTx/>
                <a:uFillTx/>
                <a:latin typeface="Arial" charset="0"/>
                <a:ea typeface="ＭＳ Ｐゴシック" charset="0"/>
                <a:cs typeface="Arial" charset="0"/>
              </a:rPr>
              <a:t>2 × VRD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25" b="1" i="1" u="none" strike="noStrike" kern="1200" cap="none" spc="0" normalizeH="0" baseline="0" noProof="0">
                <a:ln>
                  <a:noFill/>
                </a:ln>
                <a:solidFill>
                  <a:srgbClr val="10253F"/>
                </a:solidFill>
                <a:effectLst/>
                <a:uLnTx/>
                <a:uFillTx/>
                <a:latin typeface="Arial" charset="0"/>
                <a:ea typeface="ＭＳ Ｐゴシック" charset="0"/>
                <a:cs typeface="Arial" charset="0"/>
              </a:rPr>
              <a:t>(N = 462)</a:t>
            </a:r>
          </a:p>
        </p:txBody>
      </p:sp>
      <p:sp>
        <p:nvSpPr>
          <p:cNvPr id="32" name="TextBox 9"/>
          <p:cNvSpPr txBox="1">
            <a:spLocks noChangeArrowheads="1"/>
          </p:cNvSpPr>
          <p:nvPr/>
        </p:nvSpPr>
        <p:spPr bwMode="auto">
          <a:xfrm>
            <a:off x="1343198" y="2862438"/>
            <a:ext cx="1247457" cy="404085"/>
          </a:xfrm>
          <a:prstGeom prst="rect">
            <a:avLst/>
          </a:prstGeom>
          <a:solidFill>
            <a:srgbClr val="09F72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13" b="1" i="1" u="none" strike="noStrike" kern="1200" cap="none" spc="0" normalizeH="0" baseline="0" noProof="0">
                <a:ln>
                  <a:noFill/>
                </a:ln>
                <a:solidFill>
                  <a:srgbClr val="10253F"/>
                </a:solidFill>
                <a:effectLst/>
                <a:uLnTx/>
                <a:uFillTx/>
                <a:latin typeface="Arial" charset="0"/>
                <a:ea typeface="ＭＳ Ｐゴシック" charset="0"/>
              </a:rPr>
              <a:t>No consolidation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13" b="1" i="1" u="none" strike="noStrike" kern="1200" cap="none" spc="0" normalizeH="0" baseline="0" noProof="0">
                <a:ln>
                  <a:noFill/>
                </a:ln>
                <a:solidFill>
                  <a:srgbClr val="10253F"/>
                </a:solidFill>
                <a:effectLst/>
                <a:uLnTx/>
                <a:uFillTx/>
                <a:latin typeface="Arial" charset="0"/>
                <a:ea typeface="ＭＳ Ｐゴシック" charset="0"/>
              </a:rPr>
              <a:t>(N = 454)</a:t>
            </a:r>
          </a:p>
        </p:txBody>
      </p:sp>
      <p:sp>
        <p:nvSpPr>
          <p:cNvPr id="33" name="TextBox 10"/>
          <p:cNvSpPr txBox="1">
            <a:spLocks noChangeArrowheads="1"/>
          </p:cNvSpPr>
          <p:nvPr/>
        </p:nvSpPr>
        <p:spPr bwMode="auto">
          <a:xfrm>
            <a:off x="226688" y="3469657"/>
            <a:ext cx="1032801" cy="265457"/>
          </a:xfrm>
          <a:prstGeom prst="rect">
            <a:avLst/>
          </a:prstGeom>
          <a:solidFill>
            <a:srgbClr val="FFC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25" b="1" i="1" u="none" strike="noStrike" kern="1200" cap="none" spc="0" normalizeH="0" baseline="0" noProof="0">
                <a:ln>
                  <a:noFill/>
                </a:ln>
                <a:solidFill>
                  <a:srgbClr val="10253F"/>
                </a:solidFill>
                <a:effectLst/>
                <a:uLnTx/>
                <a:uFillTx/>
                <a:latin typeface="Arial" charset="0"/>
                <a:ea typeface="ＭＳ Ｐゴシック" charset="0"/>
                <a:cs typeface="Arial" charset="0"/>
              </a:rPr>
              <a:t>Len maint</a:t>
            </a:r>
          </a:p>
        </p:txBody>
      </p:sp>
      <p:sp>
        <p:nvSpPr>
          <p:cNvPr id="34" name="TextBox 33"/>
          <p:cNvSpPr txBox="1"/>
          <p:nvPr/>
        </p:nvSpPr>
        <p:spPr>
          <a:xfrm>
            <a:off x="1371090" y="3469657"/>
            <a:ext cx="1191672" cy="265457"/>
          </a:xfrm>
          <a:prstGeom prst="rect">
            <a:avLst/>
          </a:prstGeom>
          <a:solidFill>
            <a:srgbClr val="09F720"/>
          </a:solid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25" b="1" i="1" u="none" strike="noStrike" kern="1200" cap="none" spc="0" normalizeH="0" baseline="0" noProof="0">
                <a:ln>
                  <a:noFill/>
                </a:ln>
                <a:solidFill>
                  <a:srgbClr val="1F497D">
                    <a:lumMod val="50000"/>
                  </a:srgbClr>
                </a:solidFill>
                <a:effectLst/>
                <a:uLnTx/>
                <a:uFillTx/>
                <a:latin typeface="Arial"/>
                <a:ea typeface="ＭＳ Ｐゴシック"/>
                <a:cs typeface="Arial" pitchFamily="34" charset="0"/>
              </a:rPr>
              <a:t>Len maint</a:t>
            </a:r>
          </a:p>
        </p:txBody>
      </p:sp>
      <p:sp>
        <p:nvSpPr>
          <p:cNvPr id="35" name="TextBox 12"/>
          <p:cNvSpPr txBox="1">
            <a:spLocks noChangeArrowheads="1"/>
          </p:cNvSpPr>
          <p:nvPr/>
        </p:nvSpPr>
        <p:spPr bwMode="auto">
          <a:xfrm>
            <a:off x="283839" y="3869707"/>
            <a:ext cx="2169280" cy="265457"/>
          </a:xfrm>
          <a:prstGeom prst="rect">
            <a:avLst/>
          </a:prstGeom>
          <a:solidFill>
            <a:srgbClr val="33CCFF"/>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25" b="1" i="1" u="none" strike="noStrike" kern="1200" cap="none" spc="0" normalizeH="0" baseline="0" noProof="0">
                <a:ln>
                  <a:noFill/>
                </a:ln>
                <a:solidFill>
                  <a:prstClr val="black"/>
                </a:solidFill>
                <a:effectLst/>
                <a:uLnTx/>
                <a:uFillTx/>
                <a:latin typeface="Arial" charset="0"/>
                <a:ea typeface="ＭＳ Ｐゴシック" charset="0"/>
              </a:rPr>
              <a:t>HDM/ASCT at first relapse</a:t>
            </a:r>
          </a:p>
        </p:txBody>
      </p:sp>
      <p:sp>
        <p:nvSpPr>
          <p:cNvPr id="36" name="Oval 35"/>
          <p:cNvSpPr/>
          <p:nvPr/>
        </p:nvSpPr>
        <p:spPr>
          <a:xfrm>
            <a:off x="1202319" y="2498106"/>
            <a:ext cx="283072" cy="28307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25" b="0" i="1" u="none" strike="noStrike" kern="1200" cap="none" spc="0" normalizeH="0" baseline="0" noProof="0">
              <a:ln>
                <a:noFill/>
              </a:ln>
              <a:solidFill>
                <a:prstClr val="white"/>
              </a:solidFill>
              <a:effectLst/>
              <a:uLnTx/>
              <a:uFillTx/>
              <a:latin typeface="Arial"/>
              <a:ea typeface="ＭＳ Ｐゴシック"/>
              <a:cs typeface="+mn-cs"/>
            </a:endParaRPr>
          </a:p>
        </p:txBody>
      </p:sp>
      <p:sp>
        <p:nvSpPr>
          <p:cNvPr id="37" name="TextBox 7"/>
          <p:cNvSpPr txBox="1">
            <a:spLocks noChangeArrowheads="1"/>
          </p:cNvSpPr>
          <p:nvPr/>
        </p:nvSpPr>
        <p:spPr bwMode="auto">
          <a:xfrm>
            <a:off x="1157495" y="2501645"/>
            <a:ext cx="351379" cy="2482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13" b="1" i="1" u="none" strike="noStrike" kern="1200" cap="none" spc="0" normalizeH="0" baseline="0" noProof="0">
                <a:ln>
                  <a:noFill/>
                </a:ln>
                <a:solidFill>
                  <a:srgbClr val="FFFFFF"/>
                </a:solidFill>
                <a:effectLst/>
                <a:uLnTx/>
                <a:uFillTx/>
                <a:latin typeface="Arial" charset="0"/>
                <a:ea typeface="ＭＳ Ｐゴシック" charset="0"/>
              </a:rPr>
              <a:t>R2</a:t>
            </a:r>
          </a:p>
        </p:txBody>
      </p:sp>
      <p:cxnSp>
        <p:nvCxnSpPr>
          <p:cNvPr id="39" name="Straight Arrow Connector 38"/>
          <p:cNvCxnSpPr>
            <a:stCxn id="26" idx="2"/>
            <a:endCxn id="29" idx="0"/>
          </p:cNvCxnSpPr>
          <p:nvPr/>
        </p:nvCxnSpPr>
        <p:spPr>
          <a:xfrm flipH="1">
            <a:off x="743789" y="1662200"/>
            <a:ext cx="401380" cy="309947"/>
          </a:xfrm>
          <a:prstGeom prst="straightConnector1">
            <a:avLst/>
          </a:prstGeom>
          <a:ln w="28575">
            <a:solidFill>
              <a:srgbClr val="4B78B5"/>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26" idx="6"/>
            <a:endCxn id="30" idx="0"/>
          </p:cNvCxnSpPr>
          <p:nvPr/>
        </p:nvCxnSpPr>
        <p:spPr>
          <a:xfrm>
            <a:off x="1428241" y="1662200"/>
            <a:ext cx="538686" cy="309947"/>
          </a:xfrm>
          <a:prstGeom prst="straightConnector1">
            <a:avLst/>
          </a:prstGeom>
          <a:ln w="28575">
            <a:solidFill>
              <a:srgbClr val="4B78B5"/>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36" idx="2"/>
            <a:endCxn id="31" idx="0"/>
          </p:cNvCxnSpPr>
          <p:nvPr/>
        </p:nvCxnSpPr>
        <p:spPr>
          <a:xfrm flipH="1">
            <a:off x="755243" y="2639642"/>
            <a:ext cx="447076" cy="222795"/>
          </a:xfrm>
          <a:prstGeom prst="straightConnector1">
            <a:avLst/>
          </a:prstGeom>
          <a:ln w="28575">
            <a:solidFill>
              <a:srgbClr val="4B78B5"/>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36" idx="6"/>
            <a:endCxn id="32" idx="0"/>
          </p:cNvCxnSpPr>
          <p:nvPr/>
        </p:nvCxnSpPr>
        <p:spPr>
          <a:xfrm>
            <a:off x="1485391" y="2639642"/>
            <a:ext cx="481536" cy="222796"/>
          </a:xfrm>
          <a:prstGeom prst="straightConnector1">
            <a:avLst/>
          </a:prstGeom>
          <a:ln w="28575">
            <a:solidFill>
              <a:srgbClr val="4B78B5"/>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31" idx="2"/>
            <a:endCxn id="33" idx="0"/>
          </p:cNvCxnSpPr>
          <p:nvPr/>
        </p:nvCxnSpPr>
        <p:spPr>
          <a:xfrm flipH="1">
            <a:off x="743089" y="3301019"/>
            <a:ext cx="12154" cy="168638"/>
          </a:xfrm>
          <a:prstGeom prst="straightConnector1">
            <a:avLst/>
          </a:prstGeom>
          <a:ln w="28575">
            <a:solidFill>
              <a:srgbClr val="4B78B5"/>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32" idx="2"/>
            <a:endCxn id="34" idx="0"/>
          </p:cNvCxnSpPr>
          <p:nvPr/>
        </p:nvCxnSpPr>
        <p:spPr>
          <a:xfrm flipH="1">
            <a:off x="1966926" y="3266523"/>
            <a:ext cx="1" cy="203134"/>
          </a:xfrm>
          <a:prstGeom prst="straightConnector1">
            <a:avLst/>
          </a:prstGeom>
          <a:ln w="28575">
            <a:solidFill>
              <a:srgbClr val="4B78B5"/>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a:stCxn id="35" idx="1"/>
          </p:cNvCxnSpPr>
          <p:nvPr/>
        </p:nvCxnSpPr>
        <p:spPr bwMode="auto">
          <a:xfrm flipH="1" flipV="1">
            <a:off x="101815" y="3990894"/>
            <a:ext cx="182024" cy="11542"/>
          </a:xfrm>
          <a:prstGeom prst="line">
            <a:avLst/>
          </a:prstGeom>
          <a:noFill/>
          <a:ln w="9525" cap="flat" cmpd="sng" algn="ctr">
            <a:solidFill>
              <a:schemeClr val="bg1"/>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
        <p:nvSpPr>
          <p:cNvPr id="48" name="Rectangle 47"/>
          <p:cNvSpPr/>
          <p:nvPr/>
        </p:nvSpPr>
        <p:spPr>
          <a:xfrm>
            <a:off x="2939428" y="3966127"/>
            <a:ext cx="3429000" cy="1027589"/>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altLang="it-IT" sz="1013" b="1" i="0" u="none" strike="noStrike" kern="1200" cap="none" spc="0" normalizeH="0" baseline="0" noProof="0">
                <a:ln>
                  <a:noFill/>
                </a:ln>
                <a:solidFill>
                  <a:prstClr val="black"/>
                </a:solidFill>
                <a:effectLst/>
                <a:uLnTx/>
                <a:uFillTx/>
                <a:latin typeface="Calibri"/>
                <a:ea typeface="+mn-ea"/>
                <a:cs typeface="+mn-cs"/>
              </a:rPr>
              <a:t>PRIMARY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altLang="it-IT" sz="1013" b="1" i="0" u="none" strike="noStrike" kern="1200" cap="none" spc="0" normalizeH="0" baseline="0" noProof="0">
                <a:ln>
                  <a:noFill/>
                </a:ln>
                <a:solidFill>
                  <a:prstClr val="black"/>
                </a:solidFill>
                <a:effectLst/>
                <a:uLnTx/>
                <a:uFillTx/>
                <a:latin typeface="Calibri"/>
                <a:ea typeface="+mn-ea"/>
                <a:cs typeface="+mn-cs"/>
              </a:rPr>
              <a:t>PFS from R1: ASCT vs VMP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altLang="it-IT" sz="1013" b="1" i="0" u="none" strike="noStrike" kern="1200" cap="none" spc="0" normalizeH="0" baseline="0" noProof="0">
                <a:ln>
                  <a:noFill/>
                </a:ln>
                <a:solidFill>
                  <a:prstClr val="black"/>
                </a:solidFill>
                <a:effectLst/>
                <a:uLnTx/>
                <a:uFillTx/>
                <a:latin typeface="Calibri"/>
                <a:ea typeface="+mn-ea"/>
                <a:cs typeface="+mn-cs"/>
              </a:rPr>
              <a:t>PFS from R2: VRD consolidation vs no consolidation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it-IT" altLang="it-IT" sz="1013" b="1" i="0" u="none" strike="noStrike" kern="1200" cap="none" spc="0" normalizeH="0" baseline="0" noProof="0">
              <a:ln>
                <a:noFill/>
              </a:ln>
              <a:solidFill>
                <a:prstClr val="black"/>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altLang="it-IT" sz="1013" b="1" i="0" u="none" strike="noStrike" kern="1200" cap="none" spc="0" normalizeH="0" baseline="0" noProof="0">
                <a:ln>
                  <a:noFill/>
                </a:ln>
                <a:solidFill>
                  <a:prstClr val="black"/>
                </a:solidFill>
                <a:effectLst/>
                <a:uLnTx/>
                <a:uFillTx/>
                <a:latin typeface="Calibri"/>
                <a:ea typeface="+mn-ea"/>
                <a:cs typeface="+mn-cs"/>
              </a:rPr>
              <a:t>SECONDARY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altLang="it-IT" sz="1013" b="1" i="0" u="none" strike="noStrike" kern="1200" cap="none" spc="0" normalizeH="0" baseline="0" noProof="0">
                <a:ln>
                  <a:noFill/>
                </a:ln>
                <a:solidFill>
                  <a:prstClr val="black"/>
                </a:solidFill>
                <a:effectLst/>
                <a:uLnTx/>
                <a:uFillTx/>
                <a:latin typeface="Calibri"/>
                <a:ea typeface="+mn-ea"/>
                <a:cs typeface="+mn-cs"/>
              </a:rPr>
              <a:t>PFS from R1: HDM-1 vs HDM-2</a:t>
            </a:r>
          </a:p>
        </p:txBody>
      </p:sp>
      <p:sp>
        <p:nvSpPr>
          <p:cNvPr id="52" name="AutoShape 65"/>
          <p:cNvSpPr>
            <a:spLocks noChangeArrowheads="1"/>
          </p:cNvSpPr>
          <p:nvPr/>
        </p:nvSpPr>
        <p:spPr bwMode="auto">
          <a:xfrm>
            <a:off x="2818157" y="1059657"/>
            <a:ext cx="2753916" cy="702469"/>
          </a:xfrm>
          <a:prstGeom prst="roundRect">
            <a:avLst>
              <a:gd name="adj" fmla="val 16667"/>
            </a:avLst>
          </a:prstGeom>
          <a:solidFill>
            <a:srgbClr val="000099"/>
          </a:solidFill>
          <a:ln w="25400">
            <a:solidFill>
              <a:srgbClr val="0000FF"/>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it-IT" sz="13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Single ASCT policy</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GB" altLang="it-IT" sz="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it-IT" sz="13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Randomization </a:t>
            </a:r>
            <a:r>
              <a:rPr kumimoji="0" lang="en-GB" altLang="it-IT" sz="13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Wingdings" panose="05000000000000000000" pitchFamily="2" charset="2"/>
              </a:rPr>
              <a:t>1:1</a:t>
            </a:r>
            <a:endParaRPr kumimoji="0" lang="en-GB" altLang="it-IT" sz="13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3" name="AutoShape 66"/>
          <p:cNvSpPr>
            <a:spLocks noChangeArrowheads="1"/>
          </p:cNvSpPr>
          <p:nvPr/>
        </p:nvSpPr>
        <p:spPr bwMode="auto">
          <a:xfrm>
            <a:off x="6004270" y="1059657"/>
            <a:ext cx="2862263" cy="702469"/>
          </a:xfrm>
          <a:prstGeom prst="roundRect">
            <a:avLst>
              <a:gd name="adj" fmla="val 16667"/>
            </a:avLst>
          </a:prstGeom>
          <a:solidFill>
            <a:srgbClr val="000099"/>
          </a:solidFill>
          <a:ln w="25400">
            <a:solidFill>
              <a:srgbClr val="0000FF"/>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it-IT" sz="13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Double ASCT policy</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GB" altLang="it-IT" sz="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it-IT" sz="13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Randomization </a:t>
            </a:r>
            <a:r>
              <a:rPr kumimoji="0" lang="en-GB" altLang="it-IT" sz="13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Wingdings" panose="05000000000000000000" pitchFamily="2" charset="2"/>
              </a:rPr>
              <a:t>1:1:1</a:t>
            </a:r>
            <a:endParaRPr kumimoji="0" lang="en-GB" altLang="it-IT" sz="13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4" name="Line 69"/>
          <p:cNvSpPr>
            <a:spLocks noChangeShapeType="1"/>
          </p:cNvSpPr>
          <p:nvPr/>
        </p:nvSpPr>
        <p:spPr bwMode="auto">
          <a:xfrm>
            <a:off x="3088430" y="1762125"/>
            <a:ext cx="0" cy="1674019"/>
          </a:xfrm>
          <a:prstGeom prst="line">
            <a:avLst/>
          </a:prstGeom>
          <a:noFill/>
          <a:ln w="25400">
            <a:solidFill>
              <a:srgbClr val="000099"/>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55" name="Line 70"/>
          <p:cNvSpPr>
            <a:spLocks noChangeShapeType="1"/>
          </p:cNvSpPr>
          <p:nvPr/>
        </p:nvSpPr>
        <p:spPr bwMode="auto">
          <a:xfrm>
            <a:off x="6329311" y="1762125"/>
            <a:ext cx="0" cy="2591991"/>
          </a:xfrm>
          <a:prstGeom prst="line">
            <a:avLst/>
          </a:prstGeom>
          <a:noFill/>
          <a:ln w="25400">
            <a:solidFill>
              <a:srgbClr val="000099"/>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56" name="AutoShape 71"/>
          <p:cNvSpPr>
            <a:spLocks noChangeArrowheads="1"/>
          </p:cNvSpPr>
          <p:nvPr/>
        </p:nvSpPr>
        <p:spPr bwMode="auto">
          <a:xfrm>
            <a:off x="3428987" y="2122845"/>
            <a:ext cx="1890713" cy="647700"/>
          </a:xfrm>
          <a:prstGeom prst="roundRect">
            <a:avLst>
              <a:gd name="adj" fmla="val 16667"/>
            </a:avLst>
          </a:prstGeom>
          <a:solidFill>
            <a:srgbClr val="7030A0"/>
          </a:solidFill>
          <a:ln w="9525">
            <a:solidFill>
              <a:srgbClr val="6600CC"/>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it-IT" sz="13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VMP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it-IT" sz="13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(294 pts)</a:t>
            </a:r>
          </a:p>
        </p:txBody>
      </p:sp>
      <p:sp>
        <p:nvSpPr>
          <p:cNvPr id="57" name="AutoShape 72"/>
          <p:cNvSpPr>
            <a:spLocks noChangeArrowheads="1"/>
          </p:cNvSpPr>
          <p:nvPr/>
        </p:nvSpPr>
        <p:spPr bwMode="auto">
          <a:xfrm>
            <a:off x="3428987" y="3099809"/>
            <a:ext cx="1890713" cy="647700"/>
          </a:xfrm>
          <a:prstGeom prst="roundRect">
            <a:avLst>
              <a:gd name="adj" fmla="val 16667"/>
            </a:avLst>
          </a:prstGeom>
          <a:solidFill>
            <a:srgbClr val="0099CC"/>
          </a:solidFill>
          <a:ln w="9525">
            <a:solidFill>
              <a:srgbClr val="00CCFF"/>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it-IT" sz="13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ASCT-1</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it-IT" sz="13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(280 pts)</a:t>
            </a:r>
          </a:p>
        </p:txBody>
      </p:sp>
      <p:sp>
        <p:nvSpPr>
          <p:cNvPr id="58" name="AutoShape 73"/>
          <p:cNvSpPr>
            <a:spLocks noChangeArrowheads="1"/>
          </p:cNvSpPr>
          <p:nvPr/>
        </p:nvSpPr>
        <p:spPr bwMode="auto">
          <a:xfrm>
            <a:off x="6657081" y="4019742"/>
            <a:ext cx="1890713" cy="648890"/>
          </a:xfrm>
          <a:prstGeom prst="roundRect">
            <a:avLst>
              <a:gd name="adj" fmla="val 16667"/>
            </a:avLst>
          </a:prstGeom>
          <a:solidFill>
            <a:srgbClr val="FF6600"/>
          </a:solidFill>
          <a:ln w="9525">
            <a:solidFill>
              <a:srgbClr val="FF0000"/>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it-IT" sz="13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ASCT-2</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it-IT" sz="13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(207 pts)</a:t>
            </a:r>
          </a:p>
        </p:txBody>
      </p:sp>
      <p:sp>
        <p:nvSpPr>
          <p:cNvPr id="59" name="AutoShape 74"/>
          <p:cNvSpPr>
            <a:spLocks noChangeArrowheads="1"/>
          </p:cNvSpPr>
          <p:nvPr/>
        </p:nvSpPr>
        <p:spPr bwMode="auto">
          <a:xfrm>
            <a:off x="6657081" y="3101769"/>
            <a:ext cx="1890713" cy="648891"/>
          </a:xfrm>
          <a:prstGeom prst="roundRect">
            <a:avLst>
              <a:gd name="adj" fmla="val 16667"/>
            </a:avLst>
          </a:prstGeom>
          <a:solidFill>
            <a:srgbClr val="0099CC"/>
          </a:solidFill>
          <a:ln w="9525">
            <a:solidFill>
              <a:srgbClr val="00CCFF"/>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it-IT" sz="13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ASCT-1</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it-IT" sz="13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(208 pts)</a:t>
            </a:r>
          </a:p>
        </p:txBody>
      </p:sp>
      <p:sp>
        <p:nvSpPr>
          <p:cNvPr id="60" name="AutoShape 75"/>
          <p:cNvSpPr>
            <a:spLocks noChangeArrowheads="1"/>
          </p:cNvSpPr>
          <p:nvPr/>
        </p:nvSpPr>
        <p:spPr bwMode="auto">
          <a:xfrm>
            <a:off x="6657081" y="2130219"/>
            <a:ext cx="1890713" cy="647700"/>
          </a:xfrm>
          <a:prstGeom prst="roundRect">
            <a:avLst>
              <a:gd name="adj" fmla="val 16667"/>
            </a:avLst>
          </a:prstGeom>
          <a:solidFill>
            <a:srgbClr val="7030A0"/>
          </a:solidFill>
          <a:ln w="9525">
            <a:solidFill>
              <a:srgbClr val="6600CC"/>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it-IT" sz="13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VMP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it-IT" sz="13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(203 pts)</a:t>
            </a:r>
          </a:p>
        </p:txBody>
      </p:sp>
      <p:sp>
        <p:nvSpPr>
          <p:cNvPr id="61" name="Line 76"/>
          <p:cNvSpPr>
            <a:spLocks noChangeShapeType="1"/>
          </p:cNvSpPr>
          <p:nvPr/>
        </p:nvSpPr>
        <p:spPr bwMode="auto">
          <a:xfrm>
            <a:off x="3088430" y="2463404"/>
            <a:ext cx="323850" cy="0"/>
          </a:xfrm>
          <a:prstGeom prst="line">
            <a:avLst/>
          </a:prstGeom>
          <a:noFill/>
          <a:ln w="25400">
            <a:solidFill>
              <a:srgbClr val="000099"/>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62" name="Line 78"/>
          <p:cNvSpPr>
            <a:spLocks noChangeShapeType="1"/>
          </p:cNvSpPr>
          <p:nvPr/>
        </p:nvSpPr>
        <p:spPr bwMode="auto">
          <a:xfrm>
            <a:off x="3088430" y="3436144"/>
            <a:ext cx="323850" cy="0"/>
          </a:xfrm>
          <a:prstGeom prst="line">
            <a:avLst/>
          </a:prstGeom>
          <a:noFill/>
          <a:ln w="25400">
            <a:solidFill>
              <a:srgbClr val="000099"/>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63" name="Line 79"/>
          <p:cNvSpPr>
            <a:spLocks noChangeShapeType="1"/>
          </p:cNvSpPr>
          <p:nvPr/>
        </p:nvSpPr>
        <p:spPr bwMode="auto">
          <a:xfrm>
            <a:off x="6329311" y="2463404"/>
            <a:ext cx="323850" cy="0"/>
          </a:xfrm>
          <a:prstGeom prst="line">
            <a:avLst/>
          </a:prstGeom>
          <a:noFill/>
          <a:ln w="25400">
            <a:solidFill>
              <a:srgbClr val="000099"/>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64" name="Line 80"/>
          <p:cNvSpPr>
            <a:spLocks noChangeShapeType="1"/>
          </p:cNvSpPr>
          <p:nvPr/>
        </p:nvSpPr>
        <p:spPr bwMode="auto">
          <a:xfrm>
            <a:off x="6329311" y="3436144"/>
            <a:ext cx="323850" cy="0"/>
          </a:xfrm>
          <a:prstGeom prst="line">
            <a:avLst/>
          </a:prstGeom>
          <a:noFill/>
          <a:ln w="25400">
            <a:solidFill>
              <a:srgbClr val="000099"/>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65" name="Line 81"/>
          <p:cNvSpPr>
            <a:spLocks noChangeShapeType="1"/>
          </p:cNvSpPr>
          <p:nvPr/>
        </p:nvSpPr>
        <p:spPr bwMode="auto">
          <a:xfrm>
            <a:off x="6329311" y="4354116"/>
            <a:ext cx="323850" cy="0"/>
          </a:xfrm>
          <a:prstGeom prst="line">
            <a:avLst/>
          </a:prstGeom>
          <a:noFill/>
          <a:ln w="25400">
            <a:solidFill>
              <a:srgbClr val="000099"/>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66" name="Rectangle 65"/>
          <p:cNvSpPr/>
          <p:nvPr/>
        </p:nvSpPr>
        <p:spPr>
          <a:xfrm>
            <a:off x="6166195" y="2842022"/>
            <a:ext cx="2917031" cy="205144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45" name="Rectangle 44"/>
          <p:cNvSpPr/>
          <p:nvPr/>
        </p:nvSpPr>
        <p:spPr>
          <a:xfrm>
            <a:off x="205838" y="1469407"/>
            <a:ext cx="2379234" cy="94336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 Box 11">
            <a:extLst>
              <a:ext uri="{FF2B5EF4-FFF2-40B4-BE49-F238E27FC236}">
                <a16:creationId xmlns:a16="http://schemas.microsoft.com/office/drawing/2014/main" id="{1186EEA7-7D34-477C-88BA-A08810BF44E3}"/>
              </a:ext>
            </a:extLst>
          </p:cNvPr>
          <p:cNvSpPr txBox="1">
            <a:spLocks noChangeArrowheads="1"/>
          </p:cNvSpPr>
          <p:nvPr/>
        </p:nvSpPr>
        <p:spPr bwMode="auto">
          <a:xfrm>
            <a:off x="-6005" y="4914928"/>
            <a:ext cx="804565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nchor="b">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a:ln>
                  <a:noFill/>
                </a:ln>
                <a:solidFill>
                  <a:prstClr val="black"/>
                </a:solidFill>
                <a:effectLst/>
                <a:uLnTx/>
                <a:uFillTx/>
                <a:latin typeface="Calibri"/>
                <a:ea typeface="+mn-ea"/>
                <a:cs typeface="+mn-cs"/>
              </a:rPr>
              <a:t>Cavo M, et al. </a:t>
            </a:r>
            <a:r>
              <a:rPr kumimoji="0" lang="en-US" sz="900" b="0" i="1" u="none" strike="noStrike" kern="1200" cap="none" spc="0" normalizeH="0" baseline="0" noProof="0">
                <a:ln>
                  <a:noFill/>
                </a:ln>
                <a:solidFill>
                  <a:prstClr val="black"/>
                </a:solidFill>
                <a:effectLst/>
                <a:uLnTx/>
                <a:uFillTx/>
                <a:latin typeface="Calibri"/>
                <a:ea typeface="+mn-ea"/>
                <a:cs typeface="+mn-cs"/>
              </a:rPr>
              <a:t>Lancet Haematol</a:t>
            </a:r>
            <a:r>
              <a:rPr kumimoji="0" lang="en-US" sz="900" b="0" i="0" u="none" strike="noStrike" kern="1200" cap="none" spc="0" normalizeH="0" baseline="0" noProof="0">
                <a:ln>
                  <a:noFill/>
                </a:ln>
                <a:solidFill>
                  <a:prstClr val="black"/>
                </a:solidFill>
                <a:effectLst/>
                <a:uLnTx/>
                <a:uFillTx/>
                <a:latin typeface="Calibri"/>
                <a:ea typeface="+mn-ea"/>
                <a:cs typeface="+mn-cs"/>
              </a:rPr>
              <a:t>. 2020;7(6):e456-e468.</a:t>
            </a:r>
            <a:endParaRPr kumimoji="0" lang="en-US" altLang="en-US" sz="9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968725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9874" name="Rectangle 3"/>
          <p:cNvSpPr>
            <a:spLocks noChangeArrowheads="1"/>
          </p:cNvSpPr>
          <p:nvPr/>
        </p:nvSpPr>
        <p:spPr bwMode="auto">
          <a:xfrm>
            <a:off x="17859" y="80906"/>
            <a:ext cx="9108281" cy="86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it-IT" altLang="it-IT" sz="2800" b="0" i="0" u="none" strike="noStrike" kern="1200" cap="none" spc="0" normalizeH="0" baseline="0" noProof="0">
                <a:ln>
                  <a:noFill/>
                </a:ln>
                <a:solidFill>
                  <a:srgbClr val="005A9E"/>
                </a:solidFill>
                <a:effectLst/>
                <a:uLnTx/>
                <a:uFillTx/>
                <a:latin typeface="Calibri"/>
                <a:ea typeface="ＭＳ Ｐゴシック" panose="020B0600070205080204" pitchFamily="34" charset="-128"/>
                <a:cs typeface="+mn-cs"/>
              </a:rPr>
              <a:t>O</a:t>
            </a:r>
            <a:r>
              <a:rPr kumimoji="0" lang="en-GB" altLang="it-IT" sz="2800" b="0" i="0" u="none" strike="noStrike" kern="1200" cap="none" spc="0" normalizeH="0" baseline="0" noProof="0">
                <a:ln>
                  <a:noFill/>
                </a:ln>
                <a:solidFill>
                  <a:srgbClr val="005A9E"/>
                </a:solidFill>
                <a:effectLst/>
                <a:uLnTx/>
                <a:uFillTx/>
                <a:latin typeface="Calibri"/>
                <a:ea typeface="ＭＳ Ｐゴシック" panose="020B0600070205080204" pitchFamily="34" charset="-128"/>
                <a:cs typeface="+mn-cs"/>
              </a:rPr>
              <a:t>S by Randomization in High-Risk Subgroups: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altLang="it-IT" sz="2800" b="0" i="0" u="none" strike="noStrike" kern="1200" cap="none" spc="0" normalizeH="0" baseline="0" noProof="0">
                <a:ln>
                  <a:noFill/>
                </a:ln>
                <a:solidFill>
                  <a:srgbClr val="005A9E"/>
                </a:solidFill>
                <a:effectLst/>
                <a:uLnTx/>
                <a:uFillTx/>
                <a:latin typeface="Calibri"/>
                <a:ea typeface="ＭＳ Ｐゴシック" panose="020B0600070205080204" pitchFamily="34" charset="-128"/>
                <a:cs typeface="+mn-cs"/>
              </a:rPr>
              <a:t>ASCT Advantage</a:t>
            </a:r>
            <a:endParaRPr kumimoji="0" lang="it-IT" altLang="it-IT" sz="2800" b="0" i="0" u="none" strike="noStrike" kern="1200" cap="none" spc="0" normalizeH="0" baseline="0" noProof="0">
              <a:ln>
                <a:noFill/>
              </a:ln>
              <a:solidFill>
                <a:srgbClr val="005A9E"/>
              </a:solidFill>
              <a:effectLst/>
              <a:uLnTx/>
              <a:uFillTx/>
              <a:latin typeface="Calibri"/>
              <a:ea typeface="ＭＳ Ｐゴシック" panose="020B0600070205080204" pitchFamily="34" charset="-128"/>
              <a:cs typeface="+mn-cs"/>
            </a:endParaRPr>
          </a:p>
        </p:txBody>
      </p:sp>
      <p:sp>
        <p:nvSpPr>
          <p:cNvPr id="79875" name="Rettangolo 5"/>
          <p:cNvSpPr>
            <a:spLocks noChangeArrowheads="1"/>
          </p:cNvSpPr>
          <p:nvPr/>
        </p:nvSpPr>
        <p:spPr bwMode="auto">
          <a:xfrm>
            <a:off x="323972" y="1464466"/>
            <a:ext cx="2571538"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it-IT" sz="1050" b="1" i="0" u="none" strike="noStrike" kern="1200" cap="none" spc="0" normalizeH="0" baseline="0" noProof="0">
                <a:ln>
                  <a:noFill/>
                </a:ln>
                <a:solidFill>
                  <a:srgbClr val="000066"/>
                </a:solidFill>
                <a:effectLst/>
                <a:uLnTx/>
                <a:uFillTx/>
                <a:latin typeface="Arial" panose="020B0604020202020204" pitchFamily="34" charset="0"/>
                <a:ea typeface="ＭＳ Ｐゴシック" panose="020B0600070205080204" pitchFamily="34" charset="-128"/>
                <a:cs typeface="+mn-cs"/>
              </a:rPr>
              <a:t>Del(17p) and/or t(4;14) and/or t(14;16)</a:t>
            </a:r>
            <a:endParaRPr kumimoji="0" lang="it-IT" altLang="it-IT" sz="825" b="1" i="0" u="none" strike="noStrike" kern="1200" cap="none" spc="0" normalizeH="0" baseline="0" noProof="0">
              <a:ln>
                <a:noFill/>
              </a:ln>
              <a:solidFill>
                <a:srgbClr val="000066"/>
              </a:solidFill>
              <a:effectLst/>
              <a:uLnTx/>
              <a:uFillTx/>
              <a:latin typeface="Arial" panose="020B0604020202020204" pitchFamily="34" charset="0"/>
              <a:ea typeface="ＭＳ Ｐゴシック" panose="020B0600070205080204" pitchFamily="34" charset="-128"/>
              <a:cs typeface="+mn-cs"/>
            </a:endParaRPr>
          </a:p>
        </p:txBody>
      </p:sp>
      <p:sp>
        <p:nvSpPr>
          <p:cNvPr id="79876" name="Rettangolo 5"/>
          <p:cNvSpPr>
            <a:spLocks noChangeArrowheads="1"/>
          </p:cNvSpPr>
          <p:nvPr/>
        </p:nvSpPr>
        <p:spPr bwMode="auto">
          <a:xfrm>
            <a:off x="4107366" y="1464466"/>
            <a:ext cx="1343638"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it-IT" sz="1050" b="1" i="0" u="none" strike="noStrike" kern="1200" cap="none" spc="0" normalizeH="0" baseline="0" noProof="0">
                <a:ln>
                  <a:noFill/>
                </a:ln>
                <a:solidFill>
                  <a:srgbClr val="000066"/>
                </a:solidFill>
                <a:effectLst/>
                <a:uLnTx/>
                <a:uFillTx/>
                <a:latin typeface="Arial" panose="020B0604020202020204" pitchFamily="34" charset="0"/>
                <a:ea typeface="ＭＳ Ｐゴシック" panose="020B0600070205080204" pitchFamily="34" charset="-128"/>
                <a:cs typeface="+mn-cs"/>
              </a:rPr>
              <a:t>Del(17p) positivity</a:t>
            </a:r>
            <a:endParaRPr kumimoji="0" lang="it-IT" altLang="it-IT" sz="1050" b="1" i="0" u="none" strike="noStrike" kern="1200" cap="none" spc="0" normalizeH="0" baseline="0" noProof="0">
              <a:ln>
                <a:noFill/>
              </a:ln>
              <a:solidFill>
                <a:srgbClr val="000066"/>
              </a:solidFill>
              <a:effectLst/>
              <a:uLnTx/>
              <a:uFillTx/>
              <a:latin typeface="Arial" panose="020B0604020202020204" pitchFamily="34" charset="0"/>
              <a:ea typeface="ＭＳ Ｐゴシック" panose="020B0600070205080204" pitchFamily="34" charset="-128"/>
              <a:cs typeface="+mn-cs"/>
            </a:endParaRPr>
          </a:p>
        </p:txBody>
      </p:sp>
      <p:pic>
        <p:nvPicPr>
          <p:cNvPr id="79878" name="Immagine 10"/>
          <p:cNvPicPr>
            <a:picLocks noChangeAspect="1"/>
          </p:cNvPicPr>
          <p:nvPr/>
        </p:nvPicPr>
        <p:blipFill>
          <a:blip r:embed="rId2" cstate="screen">
            <a:extLst>
              <a:ext uri="{28A0092B-C50C-407E-A947-70E740481C1C}">
                <a14:useLocalDpi xmlns:a14="http://schemas.microsoft.com/office/drawing/2010/main"/>
              </a:ext>
            </a:extLst>
          </a:blip>
          <a:srcRect l="43781" t="2460" r="34209" b="94926"/>
          <a:stretch>
            <a:fillRect/>
          </a:stretch>
        </p:blipFill>
        <p:spPr bwMode="auto">
          <a:xfrm>
            <a:off x="4132675" y="1139427"/>
            <a:ext cx="1014413" cy="126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9" name="Immagine 1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6228" y="2058588"/>
            <a:ext cx="2768204" cy="2565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0" name="Immagine 1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178984" y="2058588"/>
            <a:ext cx="2768204" cy="2565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1" name="Immagine 8"/>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180551" y="2060970"/>
            <a:ext cx="2763440" cy="2561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82" name="Rettangolo 1"/>
          <p:cNvSpPr>
            <a:spLocks noChangeArrowheads="1"/>
          </p:cNvSpPr>
          <p:nvPr/>
        </p:nvSpPr>
        <p:spPr bwMode="auto">
          <a:xfrm>
            <a:off x="7344060" y="1464466"/>
            <a:ext cx="69121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it-IT" sz="1050" b="1" i="0" u="none" strike="noStrike" kern="1200" cap="none" spc="0" normalizeH="0" baseline="0" noProof="0">
                <a:ln>
                  <a:noFill/>
                </a:ln>
                <a:solidFill>
                  <a:srgbClr val="000066"/>
                </a:solidFill>
                <a:effectLst/>
                <a:uLnTx/>
                <a:uFillTx/>
                <a:latin typeface="Arial" panose="020B0604020202020204" pitchFamily="34" charset="0"/>
                <a:ea typeface="ＭＳ Ｐゴシック" panose="020B0600070205080204" pitchFamily="34" charset="-128"/>
                <a:cs typeface="+mn-cs"/>
              </a:rPr>
              <a:t>R-ISS III</a:t>
            </a:r>
            <a:endParaRPr kumimoji="0" lang="it-IT" altLang="it-IT" sz="1050" b="1" i="0" u="none" strike="noStrike" kern="1200" cap="none" spc="0" normalizeH="0" baseline="0" noProof="0">
              <a:ln>
                <a:noFill/>
              </a:ln>
              <a:solidFill>
                <a:srgbClr val="000066"/>
              </a:solidFill>
              <a:effectLst/>
              <a:uLnTx/>
              <a:uFillTx/>
              <a:latin typeface="Arial" panose="020B0604020202020204" pitchFamily="34" charset="0"/>
              <a:ea typeface="ＭＳ Ｐゴシック" panose="020B0600070205080204" pitchFamily="34" charset="-128"/>
              <a:cs typeface="+mn-cs"/>
            </a:endParaRPr>
          </a:p>
        </p:txBody>
      </p:sp>
      <p:sp>
        <p:nvSpPr>
          <p:cNvPr id="79883" name="CasellaDiTesto 11"/>
          <p:cNvSpPr txBox="1">
            <a:spLocks noChangeArrowheads="1"/>
          </p:cNvSpPr>
          <p:nvPr/>
        </p:nvSpPr>
        <p:spPr bwMode="auto">
          <a:xfrm>
            <a:off x="810832" y="3452811"/>
            <a:ext cx="485775" cy="10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it-IT" sz="675" b="1" i="0" u="none" strike="noStrike" kern="1200" cap="none" spc="0" normalizeH="0" baseline="0" noProof="0">
                <a:ln>
                  <a:noFill/>
                </a:ln>
                <a:solidFill>
                  <a:prstClr val="black"/>
                </a:solidFill>
                <a:effectLst/>
                <a:uLnTx/>
                <a:uFillTx/>
                <a:latin typeface="Arial" panose="020B0604020202020204" pitchFamily="34" charset="0"/>
                <a:ea typeface="+mn-ea"/>
                <a:cs typeface="+mn-cs"/>
              </a:rPr>
              <a:t>0.60</a:t>
            </a:r>
          </a:p>
        </p:txBody>
      </p:sp>
      <p:sp>
        <p:nvSpPr>
          <p:cNvPr id="12" name="Text Box 11">
            <a:extLst>
              <a:ext uri="{FF2B5EF4-FFF2-40B4-BE49-F238E27FC236}">
                <a16:creationId xmlns:a16="http://schemas.microsoft.com/office/drawing/2014/main" id="{2D256A84-2493-461C-8CA8-1CD305A8A3EB}"/>
              </a:ext>
            </a:extLst>
          </p:cNvPr>
          <p:cNvSpPr txBox="1">
            <a:spLocks noChangeArrowheads="1"/>
          </p:cNvSpPr>
          <p:nvPr/>
        </p:nvSpPr>
        <p:spPr bwMode="auto">
          <a:xfrm>
            <a:off x="-6005" y="4914928"/>
            <a:ext cx="804565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nchor="b">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a:ln>
                  <a:noFill/>
                </a:ln>
                <a:solidFill>
                  <a:prstClr val="black"/>
                </a:solidFill>
                <a:effectLst/>
                <a:uLnTx/>
                <a:uFillTx/>
                <a:latin typeface="Calibri"/>
                <a:ea typeface="+mn-ea"/>
                <a:cs typeface="+mn-cs"/>
              </a:rPr>
              <a:t>Cavo M, et al. </a:t>
            </a:r>
            <a:r>
              <a:rPr kumimoji="0" lang="en-US" sz="900" b="0" i="1" u="none" strike="noStrike" kern="1200" cap="none" spc="0" normalizeH="0" baseline="0" noProof="0">
                <a:ln>
                  <a:noFill/>
                </a:ln>
                <a:solidFill>
                  <a:prstClr val="black"/>
                </a:solidFill>
                <a:effectLst/>
                <a:uLnTx/>
                <a:uFillTx/>
                <a:latin typeface="Calibri"/>
                <a:ea typeface="+mn-ea"/>
                <a:cs typeface="+mn-cs"/>
              </a:rPr>
              <a:t>Lancet Haematol</a:t>
            </a:r>
            <a:r>
              <a:rPr kumimoji="0" lang="en-US" sz="900" b="0" i="0" u="none" strike="noStrike" kern="1200" cap="none" spc="0" normalizeH="0" baseline="0" noProof="0">
                <a:ln>
                  <a:noFill/>
                </a:ln>
                <a:solidFill>
                  <a:prstClr val="black"/>
                </a:solidFill>
                <a:effectLst/>
                <a:uLnTx/>
                <a:uFillTx/>
                <a:latin typeface="Calibri"/>
                <a:ea typeface="+mn-ea"/>
                <a:cs typeface="+mn-cs"/>
              </a:rPr>
              <a:t>. 2020;7(6):e456-e468.</a:t>
            </a:r>
            <a:endParaRPr kumimoji="0" lang="en-US" altLang="en-US" sz="9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102100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4034" name="Immagin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23528" y="1046549"/>
            <a:ext cx="3995738" cy="3575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Immagin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710637" y="1042236"/>
            <a:ext cx="3995738" cy="3575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Title 1"/>
          <p:cNvSpPr>
            <a:spLocks/>
          </p:cNvSpPr>
          <p:nvPr/>
        </p:nvSpPr>
        <p:spPr bwMode="auto">
          <a:xfrm>
            <a:off x="0" y="58992"/>
            <a:ext cx="9144000" cy="473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it-IT" sz="2800" b="0" i="0" u="none" strike="noStrike" kern="1200" cap="none" spc="0" normalizeH="0" baseline="0" noProof="0">
                <a:ln>
                  <a:noFill/>
                </a:ln>
                <a:solidFill>
                  <a:srgbClr val="005A9E"/>
                </a:solidFill>
                <a:effectLst/>
                <a:uLnTx/>
                <a:uFillTx/>
                <a:latin typeface="Calibri"/>
                <a:ea typeface="+mn-ea"/>
                <a:cs typeface="Arial" panose="020B0604020202020204" pitchFamily="34" charset="0"/>
              </a:rPr>
              <a:t>OS </a:t>
            </a:r>
            <a:r>
              <a:rPr kumimoji="0" lang="en-GB" altLang="it-IT" sz="2800" b="0" i="0" u="none" strike="noStrike" kern="1200" cap="none" spc="0" normalizeH="0" baseline="0" noProof="0">
                <a:ln>
                  <a:noFill/>
                </a:ln>
                <a:solidFill>
                  <a:srgbClr val="005A9E"/>
                </a:solidFill>
                <a:effectLst/>
                <a:uLnTx/>
                <a:uFillTx/>
                <a:latin typeface="Calibri"/>
                <a:ea typeface="+mn-ea"/>
                <a:cs typeface="Arial" panose="020B0604020202020204" pitchFamily="34" charset="0"/>
              </a:rPr>
              <a:t>in High-Risk Subgroup: Double vs Single ASCT</a:t>
            </a:r>
            <a:endParaRPr kumimoji="0" lang="en-US" altLang="it-IT" sz="2800" b="0" i="0" u="none" strike="noStrike" kern="1200" cap="none" spc="0" normalizeH="0" baseline="0" noProof="0">
              <a:ln>
                <a:noFill/>
              </a:ln>
              <a:solidFill>
                <a:srgbClr val="005A9E"/>
              </a:solidFill>
              <a:effectLst/>
              <a:uLnTx/>
              <a:uFillTx/>
              <a:latin typeface="Calibri"/>
              <a:ea typeface="+mn-ea"/>
              <a:cs typeface="Arial" panose="020B0604020202020204" pitchFamily="34" charset="0"/>
            </a:endParaRPr>
          </a:p>
        </p:txBody>
      </p:sp>
      <p:sp>
        <p:nvSpPr>
          <p:cNvPr id="44037" name="Rettangolo 6"/>
          <p:cNvSpPr>
            <a:spLocks noChangeArrowheads="1"/>
          </p:cNvSpPr>
          <p:nvPr/>
        </p:nvSpPr>
        <p:spPr bwMode="auto">
          <a:xfrm>
            <a:off x="6691777" y="728618"/>
            <a:ext cx="113204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altLang="it-IT" sz="135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R-ISS II + III</a:t>
            </a:r>
            <a:endParaRPr kumimoji="0" lang="en-US" altLang="it-IT" sz="135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44038" name="Rettangolo 7"/>
          <p:cNvSpPr>
            <a:spLocks noChangeArrowheads="1"/>
          </p:cNvSpPr>
          <p:nvPr/>
        </p:nvSpPr>
        <p:spPr bwMode="auto">
          <a:xfrm>
            <a:off x="1315181" y="728618"/>
            <a:ext cx="186782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it-IT" sz="135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High-risk cytogenetics</a:t>
            </a:r>
          </a:p>
        </p:txBody>
      </p:sp>
      <p:pic>
        <p:nvPicPr>
          <p:cNvPr id="44040" name="Immagine 9"/>
          <p:cNvPicPr>
            <a:picLocks noChangeAspect="1"/>
          </p:cNvPicPr>
          <p:nvPr/>
        </p:nvPicPr>
        <p:blipFill>
          <a:blip r:embed="rId5" cstate="screen">
            <a:extLst>
              <a:ext uri="{28A0092B-C50C-407E-A947-70E740481C1C}">
                <a14:useLocalDpi xmlns:a14="http://schemas.microsoft.com/office/drawing/2010/main"/>
              </a:ext>
            </a:extLst>
          </a:blip>
          <a:srcRect l="44698" r="37434" b="90028"/>
          <a:stretch>
            <a:fillRect/>
          </a:stretch>
        </p:blipFill>
        <p:spPr bwMode="auto">
          <a:xfrm>
            <a:off x="3731419" y="571500"/>
            <a:ext cx="1674019"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1">
            <a:extLst>
              <a:ext uri="{FF2B5EF4-FFF2-40B4-BE49-F238E27FC236}">
                <a16:creationId xmlns:a16="http://schemas.microsoft.com/office/drawing/2014/main" id="{299DF7EE-6C5C-47EE-96DD-116FF9336560}"/>
              </a:ext>
            </a:extLst>
          </p:cNvPr>
          <p:cNvSpPr txBox="1">
            <a:spLocks noChangeArrowheads="1"/>
          </p:cNvSpPr>
          <p:nvPr/>
        </p:nvSpPr>
        <p:spPr bwMode="auto">
          <a:xfrm>
            <a:off x="-6005" y="4914928"/>
            <a:ext cx="804565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nchor="b">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a:ln>
                  <a:noFill/>
                </a:ln>
                <a:solidFill>
                  <a:prstClr val="black"/>
                </a:solidFill>
                <a:effectLst/>
                <a:uLnTx/>
                <a:uFillTx/>
                <a:latin typeface="Calibri"/>
                <a:ea typeface="+mn-ea"/>
                <a:cs typeface="+mn-cs"/>
              </a:rPr>
              <a:t>Cavo M, et al. </a:t>
            </a:r>
            <a:r>
              <a:rPr kumimoji="0" lang="en-US" sz="900" b="0" i="1" u="none" strike="noStrike" kern="1200" cap="none" spc="0" normalizeH="0" baseline="0" noProof="0">
                <a:ln>
                  <a:noFill/>
                </a:ln>
                <a:solidFill>
                  <a:prstClr val="black"/>
                </a:solidFill>
                <a:effectLst/>
                <a:uLnTx/>
                <a:uFillTx/>
                <a:latin typeface="Calibri"/>
                <a:ea typeface="+mn-ea"/>
                <a:cs typeface="+mn-cs"/>
              </a:rPr>
              <a:t>Lancet Haematol</a:t>
            </a:r>
            <a:r>
              <a:rPr kumimoji="0" lang="en-US" sz="900" b="0" i="0" u="none" strike="noStrike" kern="1200" cap="none" spc="0" normalizeH="0" baseline="0" noProof="0">
                <a:ln>
                  <a:noFill/>
                </a:ln>
                <a:solidFill>
                  <a:prstClr val="black"/>
                </a:solidFill>
                <a:effectLst/>
                <a:uLnTx/>
                <a:uFillTx/>
                <a:latin typeface="Calibri"/>
                <a:ea typeface="+mn-ea"/>
                <a:cs typeface="+mn-cs"/>
              </a:rPr>
              <a:t>. 2020;7(6):e456-e468.</a:t>
            </a:r>
            <a:endParaRPr kumimoji="0" lang="en-US" altLang="en-US" sz="9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112984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6E7E6-95CB-4D84-AAD2-2D71BFA72A21}"/>
              </a:ext>
            </a:extLst>
          </p:cNvPr>
          <p:cNvSpPr txBox="1">
            <a:spLocks/>
          </p:cNvSpPr>
          <p:nvPr/>
        </p:nvSpPr>
        <p:spPr bwMode="auto">
          <a:xfrm>
            <a:off x="30899" y="33705"/>
            <a:ext cx="9113101" cy="827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7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2700" b="1">
                <a:solidFill>
                  <a:schemeClr val="tx2"/>
                </a:solidFill>
                <a:latin typeface="Arial" charset="0"/>
              </a:defRPr>
            </a:lvl2pPr>
            <a:lvl3pPr algn="l" rtl="0" eaLnBrk="1" fontAlgn="base" hangingPunct="1">
              <a:spcBef>
                <a:spcPct val="0"/>
              </a:spcBef>
              <a:spcAft>
                <a:spcPct val="0"/>
              </a:spcAft>
              <a:defRPr sz="2700" b="1">
                <a:solidFill>
                  <a:schemeClr val="tx2"/>
                </a:solidFill>
                <a:latin typeface="Arial" charset="0"/>
              </a:defRPr>
            </a:lvl3pPr>
            <a:lvl4pPr algn="l" rtl="0" eaLnBrk="1" fontAlgn="base" hangingPunct="1">
              <a:spcBef>
                <a:spcPct val="0"/>
              </a:spcBef>
              <a:spcAft>
                <a:spcPct val="0"/>
              </a:spcAft>
              <a:defRPr sz="2700" b="1">
                <a:solidFill>
                  <a:schemeClr val="tx2"/>
                </a:solidFill>
                <a:latin typeface="Arial" charset="0"/>
              </a:defRPr>
            </a:lvl4pPr>
            <a:lvl5pPr algn="l" rtl="0" eaLnBrk="1" fontAlgn="base" hangingPunct="1">
              <a:spcBef>
                <a:spcPct val="0"/>
              </a:spcBef>
              <a:spcAft>
                <a:spcPct val="0"/>
              </a:spcAft>
              <a:defRPr sz="2700" b="1">
                <a:solidFill>
                  <a:schemeClr val="tx2"/>
                </a:solidFill>
                <a:latin typeface="Arial" charset="0"/>
              </a:defRPr>
            </a:lvl5pPr>
            <a:lvl6pPr marL="342900" algn="l" rtl="0" eaLnBrk="1" fontAlgn="base" hangingPunct="1">
              <a:spcBef>
                <a:spcPct val="0"/>
              </a:spcBef>
              <a:spcAft>
                <a:spcPct val="0"/>
              </a:spcAft>
              <a:defRPr sz="2625" b="1">
                <a:solidFill>
                  <a:schemeClr val="tx2"/>
                </a:solidFill>
                <a:latin typeface="Arial" charset="0"/>
              </a:defRPr>
            </a:lvl6pPr>
            <a:lvl7pPr marL="685800" algn="l" rtl="0" eaLnBrk="1" fontAlgn="base" hangingPunct="1">
              <a:spcBef>
                <a:spcPct val="0"/>
              </a:spcBef>
              <a:spcAft>
                <a:spcPct val="0"/>
              </a:spcAft>
              <a:defRPr sz="2625" b="1">
                <a:solidFill>
                  <a:schemeClr val="tx2"/>
                </a:solidFill>
                <a:latin typeface="Arial" charset="0"/>
              </a:defRPr>
            </a:lvl7pPr>
            <a:lvl8pPr marL="1028700" algn="l" rtl="0" eaLnBrk="1" fontAlgn="base" hangingPunct="1">
              <a:spcBef>
                <a:spcPct val="0"/>
              </a:spcBef>
              <a:spcAft>
                <a:spcPct val="0"/>
              </a:spcAft>
              <a:defRPr sz="2625" b="1">
                <a:solidFill>
                  <a:schemeClr val="tx2"/>
                </a:solidFill>
                <a:latin typeface="Arial" charset="0"/>
              </a:defRPr>
            </a:lvl8pPr>
            <a:lvl9pPr marL="1371600" algn="l" rtl="0" eaLnBrk="1" fontAlgn="base" hangingPunct="1">
              <a:spcBef>
                <a:spcPct val="0"/>
              </a:spcBef>
              <a:spcAft>
                <a:spcPct val="0"/>
              </a:spcAft>
              <a:defRPr sz="2625" b="1">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0" cap="none" spc="0" normalizeH="0" baseline="0" noProof="0">
                <a:ln>
                  <a:noFill/>
                </a:ln>
                <a:solidFill>
                  <a:srgbClr val="005A9E"/>
                </a:solidFill>
                <a:effectLst/>
                <a:uLnTx/>
                <a:uFillTx/>
                <a:latin typeface="Calibri" panose="020F0502020204030204" pitchFamily="34" charset="0"/>
                <a:ea typeface="+mj-ea"/>
                <a:cs typeface="+mj-cs"/>
              </a:rPr>
              <a:t>CASSIOPEIA: Study Design</a:t>
            </a:r>
          </a:p>
        </p:txBody>
      </p:sp>
      <p:sp>
        <p:nvSpPr>
          <p:cNvPr id="3" name="Content Placeholder 4">
            <a:extLst>
              <a:ext uri="{FF2B5EF4-FFF2-40B4-BE49-F238E27FC236}">
                <a16:creationId xmlns:a16="http://schemas.microsoft.com/office/drawing/2014/main" id="{7E0526FA-A220-4794-822D-0B194A40C73F}"/>
              </a:ext>
            </a:extLst>
          </p:cNvPr>
          <p:cNvSpPr txBox="1">
            <a:spLocks/>
          </p:cNvSpPr>
          <p:nvPr/>
        </p:nvSpPr>
        <p:spPr bwMode="auto">
          <a:xfrm>
            <a:off x="453507" y="800775"/>
            <a:ext cx="8158147" cy="3214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1" fontAlgn="base" hangingPunct="1">
              <a:lnSpc>
                <a:spcPct val="90000"/>
              </a:lnSpc>
              <a:spcBef>
                <a:spcPts val="750"/>
              </a:spcBef>
              <a:spcAft>
                <a:spcPts val="525"/>
              </a:spcAft>
              <a:buClr>
                <a:schemeClr val="bg1"/>
              </a:buClr>
              <a:buFont typeface="Wingdings" panose="05000000000000000000" pitchFamily="2" charset="2"/>
              <a:buChar char="§"/>
              <a:defRPr sz="2100">
                <a:solidFill>
                  <a:schemeClr val="bg1"/>
                </a:solidFill>
                <a:latin typeface="Calibri" panose="020F0502020204030204" pitchFamily="34" charset="0"/>
                <a:ea typeface="+mn-ea"/>
                <a:cs typeface="+mn-cs"/>
              </a:defRPr>
            </a:lvl1pPr>
            <a:lvl2pPr marL="557213" indent="-214313" algn="l" rtl="0" eaLnBrk="1" fontAlgn="base" hangingPunct="1">
              <a:lnSpc>
                <a:spcPct val="90000"/>
              </a:lnSpc>
              <a:spcBef>
                <a:spcPts val="750"/>
              </a:spcBef>
              <a:spcAft>
                <a:spcPts val="525"/>
              </a:spcAft>
              <a:buClr>
                <a:schemeClr val="bg1"/>
              </a:buClr>
              <a:buFont typeface="Arial" panose="020B0604020202020204" pitchFamily="34" charset="0"/>
              <a:buChar char="‒"/>
              <a:defRPr sz="1950">
                <a:solidFill>
                  <a:schemeClr val="bg1"/>
                </a:solidFill>
                <a:latin typeface="Calibri" panose="020F0502020204030204" pitchFamily="34" charset="0"/>
              </a:defRPr>
            </a:lvl2pPr>
            <a:lvl3pPr marL="857250" indent="-171450" algn="l" rtl="0" eaLnBrk="1" fontAlgn="base" hangingPunct="1">
              <a:lnSpc>
                <a:spcPct val="90000"/>
              </a:lnSpc>
              <a:spcBef>
                <a:spcPts val="750"/>
              </a:spcBef>
              <a:spcAft>
                <a:spcPts val="525"/>
              </a:spcAft>
              <a:buClr>
                <a:schemeClr val="bg1"/>
              </a:buClr>
              <a:buFont typeface="Arial" panose="020B0604020202020204" pitchFamily="34" charset="0"/>
              <a:buChar char="‒"/>
              <a:defRPr sz="1800">
                <a:solidFill>
                  <a:schemeClr val="bg1"/>
                </a:solidFill>
                <a:latin typeface="Calibri" panose="020F0502020204030204" pitchFamily="34" charset="0"/>
              </a:defRPr>
            </a:lvl3pPr>
            <a:lvl4pPr marL="1200150" indent="-171450" algn="l" rtl="0" eaLnBrk="1" fontAlgn="base" hangingPunct="1">
              <a:lnSpc>
                <a:spcPct val="90000"/>
              </a:lnSpc>
              <a:spcBef>
                <a:spcPts val="750"/>
              </a:spcBef>
              <a:spcAft>
                <a:spcPts val="525"/>
              </a:spcAft>
              <a:buClr>
                <a:schemeClr val="bg1"/>
              </a:buClr>
              <a:buFont typeface="Arial" panose="020B0604020202020204" pitchFamily="34" charset="0"/>
              <a:buChar char="‒"/>
              <a:defRPr sz="1650">
                <a:solidFill>
                  <a:schemeClr val="bg1"/>
                </a:solidFill>
                <a:latin typeface="Calibri" panose="020F0502020204030204" pitchFamily="34" charset="0"/>
              </a:defRPr>
            </a:lvl4pPr>
            <a:lvl5pPr marL="1543050" indent="-171450" algn="l" rtl="0" eaLnBrk="1" fontAlgn="base" hangingPunct="1">
              <a:lnSpc>
                <a:spcPct val="90000"/>
              </a:lnSpc>
              <a:spcBef>
                <a:spcPts val="750"/>
              </a:spcBef>
              <a:spcAft>
                <a:spcPts val="525"/>
              </a:spcAft>
              <a:buClr>
                <a:schemeClr val="bg1"/>
              </a:buClr>
              <a:buFont typeface="Arial" panose="020B0604020202020204" pitchFamily="34" charset="0"/>
              <a:buChar char="‒"/>
              <a:defRPr sz="1500">
                <a:solidFill>
                  <a:schemeClr val="bg1"/>
                </a:solidFill>
                <a:latin typeface="Calibri" panose="020F0502020204030204" pitchFamily="34" charset="0"/>
              </a:defRPr>
            </a:lvl5pPr>
            <a:lvl6pPr marL="1885950" indent="-171450" algn="l" rtl="0" eaLnBrk="1" fontAlgn="base" hangingPunct="1">
              <a:lnSpc>
                <a:spcPct val="90000"/>
              </a:lnSpc>
              <a:spcBef>
                <a:spcPct val="35000"/>
              </a:spcBef>
              <a:spcAft>
                <a:spcPct val="25000"/>
              </a:spcAft>
              <a:buClr>
                <a:schemeClr val="accent2"/>
              </a:buClr>
              <a:buFont typeface="Arial" charset="0"/>
              <a:buChar char="–"/>
              <a:defRPr sz="1050">
                <a:solidFill>
                  <a:schemeClr val="tx1"/>
                </a:solidFill>
                <a:latin typeface="+mn-lt"/>
              </a:defRPr>
            </a:lvl6pPr>
            <a:lvl7pPr marL="2228850" indent="-171450" algn="l" rtl="0" eaLnBrk="1" fontAlgn="base" hangingPunct="1">
              <a:lnSpc>
                <a:spcPct val="90000"/>
              </a:lnSpc>
              <a:spcBef>
                <a:spcPct val="35000"/>
              </a:spcBef>
              <a:spcAft>
                <a:spcPct val="25000"/>
              </a:spcAft>
              <a:buClr>
                <a:schemeClr val="accent2"/>
              </a:buClr>
              <a:buFont typeface="Arial" charset="0"/>
              <a:buChar char="–"/>
              <a:defRPr sz="1050">
                <a:solidFill>
                  <a:schemeClr val="tx1"/>
                </a:solidFill>
                <a:latin typeface="+mn-lt"/>
              </a:defRPr>
            </a:lvl7pPr>
            <a:lvl8pPr marL="2571750" indent="-171450" algn="l" rtl="0" eaLnBrk="1" fontAlgn="base" hangingPunct="1">
              <a:lnSpc>
                <a:spcPct val="90000"/>
              </a:lnSpc>
              <a:spcBef>
                <a:spcPct val="35000"/>
              </a:spcBef>
              <a:spcAft>
                <a:spcPct val="25000"/>
              </a:spcAft>
              <a:buClr>
                <a:schemeClr val="accent2"/>
              </a:buClr>
              <a:buFont typeface="Arial" charset="0"/>
              <a:buChar char="–"/>
              <a:defRPr sz="1050">
                <a:solidFill>
                  <a:schemeClr val="tx1"/>
                </a:solidFill>
                <a:latin typeface="+mn-lt"/>
              </a:defRPr>
            </a:lvl8pPr>
            <a:lvl9pPr marL="2914650" indent="-171450" algn="l" rtl="0" eaLnBrk="1" fontAlgn="base" hangingPunct="1">
              <a:lnSpc>
                <a:spcPct val="90000"/>
              </a:lnSpc>
              <a:spcBef>
                <a:spcPct val="35000"/>
              </a:spcBef>
              <a:spcAft>
                <a:spcPct val="25000"/>
              </a:spcAft>
              <a:buClr>
                <a:schemeClr val="accent2"/>
              </a:buClr>
              <a:buFont typeface="Arial" charset="0"/>
              <a:buChar char="–"/>
              <a:defRPr sz="1050">
                <a:solidFill>
                  <a:schemeClr val="tx1"/>
                </a:solidFill>
                <a:latin typeface="+mn-lt"/>
              </a:defRPr>
            </a:lvl9pPr>
          </a:lstStyle>
          <a:p>
            <a:pPr marL="214313" marR="0" lvl="0" indent="-214313" algn="l" defTabSz="914400" rtl="0" eaLnBrk="0" fontAlgn="base" latinLnBrk="0" hangingPunct="0">
              <a:lnSpc>
                <a:spcPct val="100000"/>
              </a:lnSpc>
              <a:spcBef>
                <a:spcPct val="50000"/>
              </a:spcBef>
              <a:spcAft>
                <a:spcPct val="0"/>
              </a:spcAft>
              <a:buClrTx/>
              <a:buSzTx/>
              <a:buFont typeface="Wingdings" panose="05000000000000000000" pitchFamily="2" charset="2"/>
              <a:buChar char="§"/>
              <a:tabLst/>
              <a:defRPr/>
            </a:pP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Open-label, global, multicenter, randomized phase III trial</a:t>
            </a:r>
          </a:p>
          <a:p>
            <a:pPr marL="214313" marR="0" lvl="0" indent="-214313" algn="l" defTabSz="914400" rtl="0" eaLnBrk="0" fontAlgn="base" latinLnBrk="0" hangingPunct="0">
              <a:lnSpc>
                <a:spcPct val="100000"/>
              </a:lnSpc>
              <a:spcBef>
                <a:spcPct val="50000"/>
              </a:spcBef>
              <a:spcAft>
                <a:spcPct val="0"/>
              </a:spcAft>
              <a:buClrTx/>
              <a:buSzTx/>
              <a:buFont typeface="Wingdings" panose="05000000000000000000" pitchFamily="2" charset="2"/>
              <a:buChar char="§"/>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a:p>
            <a:pPr marL="214313" marR="0" lvl="0" indent="-214313" algn="l" defTabSz="914400" rtl="0" eaLnBrk="0" fontAlgn="base" latinLnBrk="0" hangingPunct="0">
              <a:lnSpc>
                <a:spcPct val="100000"/>
              </a:lnSpc>
              <a:spcBef>
                <a:spcPct val="50000"/>
              </a:spcBef>
              <a:spcAft>
                <a:spcPct val="0"/>
              </a:spcAft>
              <a:buClrTx/>
              <a:buSzTx/>
              <a:buFont typeface="Wingdings" panose="05000000000000000000" pitchFamily="2" charset="2"/>
              <a:buChar char="§"/>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a:p>
            <a:pPr marL="214313" marR="0" lvl="0" indent="-214313" algn="l" defTabSz="914400" rtl="0" eaLnBrk="0" fontAlgn="base" latinLnBrk="0" hangingPunct="0">
              <a:lnSpc>
                <a:spcPct val="100000"/>
              </a:lnSpc>
              <a:spcBef>
                <a:spcPct val="50000"/>
              </a:spcBef>
              <a:spcAft>
                <a:spcPct val="0"/>
              </a:spcAft>
              <a:buClrTx/>
              <a:buSzTx/>
              <a:buFont typeface="Wingdings" panose="05000000000000000000" pitchFamily="2" charset="2"/>
              <a:buChar char="§"/>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a:p>
            <a:pPr marL="214313" marR="0" lvl="0" indent="-214313" algn="l" defTabSz="914400" rtl="0" eaLnBrk="0" fontAlgn="base" latinLnBrk="0" hangingPunct="0">
              <a:lnSpc>
                <a:spcPct val="100000"/>
              </a:lnSpc>
              <a:spcBef>
                <a:spcPct val="50000"/>
              </a:spcBef>
              <a:spcAft>
                <a:spcPct val="0"/>
              </a:spcAft>
              <a:buClrTx/>
              <a:buSzTx/>
              <a:buFont typeface="Wingdings" panose="05000000000000000000" pitchFamily="2" charset="2"/>
              <a:buChar char="§"/>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a:p>
            <a:pPr marL="214313" marR="0" lvl="0" indent="-214313" algn="l" defTabSz="914400" rtl="0" eaLnBrk="0" fontAlgn="base" latinLnBrk="0" hangingPunct="0">
              <a:lnSpc>
                <a:spcPct val="100000"/>
              </a:lnSpc>
              <a:spcBef>
                <a:spcPct val="50000"/>
              </a:spcBef>
              <a:spcAft>
                <a:spcPct val="0"/>
              </a:spcAft>
              <a:buClrTx/>
              <a:buSzTx/>
              <a:buFont typeface="Wingdings" panose="05000000000000000000" pitchFamily="2" charset="2"/>
              <a:buChar char="§"/>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a:p>
            <a:pPr marL="214313" marR="0" lvl="0" indent="-214313" algn="l" defTabSz="914400" rtl="0" eaLnBrk="0" fontAlgn="base" latinLnBrk="0" hangingPunct="0">
              <a:lnSpc>
                <a:spcPct val="100000"/>
              </a:lnSpc>
              <a:spcBef>
                <a:spcPct val="50000"/>
              </a:spcBef>
              <a:spcAft>
                <a:spcPct val="0"/>
              </a:spcAft>
              <a:buClrTx/>
              <a:buSzTx/>
              <a:buFont typeface="Wingdings" panose="05000000000000000000" pitchFamily="2" charset="2"/>
              <a:buChar char="§"/>
              <a:tabLst/>
              <a:defRPr/>
            </a:pPr>
            <a:endParaRPr kumimoji="0" lang="en-US" sz="15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14313" marR="0" lvl="0" indent="-214313" algn="l" defTabSz="914400" rtl="0" eaLnBrk="0" fontAlgn="base" latinLnBrk="0" hangingPunct="0">
              <a:lnSpc>
                <a:spcPct val="100000"/>
              </a:lnSpc>
              <a:spcBef>
                <a:spcPct val="50000"/>
              </a:spcBef>
              <a:spcAft>
                <a:spcPct val="0"/>
              </a:spcAft>
              <a:buClrTx/>
              <a:buSzTx/>
              <a:buFont typeface="Wingdings" panose="05000000000000000000" pitchFamily="2" charset="2"/>
              <a:buChar char="§"/>
              <a:tabLst/>
              <a:defRPr/>
            </a:pPr>
            <a:r>
              <a:rPr kumimoji="0" lang="en-US" sz="15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Primary endpoint (part 2): </a:t>
            </a:r>
            <a:r>
              <a:rPr kumimoji="0" lang="en-US" sz="15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PFS (after second randomization) </a:t>
            </a:r>
          </a:p>
          <a:p>
            <a:pPr marL="214313" marR="0" lvl="0" indent="-214313" algn="l" defTabSz="914400" rtl="0" eaLnBrk="0" fontAlgn="base" latinLnBrk="0" hangingPunct="0">
              <a:lnSpc>
                <a:spcPct val="100000"/>
              </a:lnSpc>
              <a:spcBef>
                <a:spcPct val="50000"/>
              </a:spcBef>
              <a:spcAft>
                <a:spcPct val="0"/>
              </a:spcAft>
              <a:buClrTx/>
              <a:buSzTx/>
              <a:buFont typeface="Wingdings" panose="05000000000000000000" pitchFamily="2" charset="2"/>
              <a:buChar char="§"/>
              <a:tabLst/>
              <a:defRPr/>
            </a:pPr>
            <a:r>
              <a:rPr kumimoji="0" lang="en-US" sz="15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Key secondary endpoints (part 2): </a:t>
            </a:r>
            <a:r>
              <a:rPr kumimoji="0" lang="en-US" sz="15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TTP (after second randomization), rates of ≥CR, MRD negativity rates (in ≥CR at a threshold of 10</a:t>
            </a:r>
            <a:r>
              <a:rPr kumimoji="0" lang="en-US" sz="1500" b="0" i="0" u="none" strike="noStrike" kern="0" cap="none" spc="0" normalizeH="0" baseline="30000" noProof="0">
                <a:ln>
                  <a:noFill/>
                </a:ln>
                <a:solidFill>
                  <a:srgbClr val="000000"/>
                </a:solidFill>
                <a:effectLst/>
                <a:uLnTx/>
                <a:uFillTx/>
                <a:latin typeface="Calibri" panose="020F0502020204030204" pitchFamily="34" charset="0"/>
                <a:ea typeface="+mn-ea"/>
                <a:cs typeface="Calibri" panose="020F0502020204030204" pitchFamily="34" charset="0"/>
              </a:rPr>
              <a:t>-5</a:t>
            </a:r>
            <a:r>
              <a:rPr kumimoji="0" lang="en-US" sz="15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by NGS), OS</a:t>
            </a:r>
            <a:endParaRPr kumimoji="0" lang="en-US" sz="1800" b="0" i="0" u="none" strike="noStrike" kern="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4" name="Text Box 45">
            <a:extLst>
              <a:ext uri="{FF2B5EF4-FFF2-40B4-BE49-F238E27FC236}">
                <a16:creationId xmlns:a16="http://schemas.microsoft.com/office/drawing/2014/main" id="{EF74F3C1-6E24-4D18-97F6-DC71C6E2D8BD}"/>
              </a:ext>
            </a:extLst>
          </p:cNvPr>
          <p:cNvSpPr txBox="1">
            <a:spLocks noChangeArrowheads="1"/>
          </p:cNvSpPr>
          <p:nvPr/>
        </p:nvSpPr>
        <p:spPr bwMode="auto">
          <a:xfrm>
            <a:off x="133534" y="1706776"/>
            <a:ext cx="1408700" cy="1546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6858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GB" altLang="en-US" sz="135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Patients aged </a:t>
            </a:r>
          </a:p>
          <a:p>
            <a:pPr marL="0" marR="0" lvl="0" indent="0" algn="ctr" defTabSz="6858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GB" altLang="en-US" sz="135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18–65 yr with transplant-eligible newly diagnosed MM, ECOG PS 0–2</a:t>
            </a:r>
          </a:p>
          <a:p>
            <a:pPr marL="0" marR="0" lvl="0" indent="0" algn="ctr" defTabSz="6858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GB" altLang="en-US" sz="135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(N = 1085)</a:t>
            </a:r>
            <a:endParaRPr kumimoji="0" lang="en-US" altLang="en-US" sz="135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5" name="Line 53">
            <a:extLst>
              <a:ext uri="{FF2B5EF4-FFF2-40B4-BE49-F238E27FC236}">
                <a16:creationId xmlns:a16="http://schemas.microsoft.com/office/drawing/2014/main" id="{EB7CB8FF-49CB-45DF-8198-F2EA410435DE}"/>
              </a:ext>
            </a:extLst>
          </p:cNvPr>
          <p:cNvSpPr>
            <a:spLocks noChangeShapeType="1"/>
          </p:cNvSpPr>
          <p:nvPr/>
        </p:nvSpPr>
        <p:spPr bwMode="auto">
          <a:xfrm>
            <a:off x="2397686" y="2416895"/>
            <a:ext cx="466725" cy="263128"/>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350" b="1" i="0" u="none" strike="noStrike" kern="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6" name="Line 54">
            <a:extLst>
              <a:ext uri="{FF2B5EF4-FFF2-40B4-BE49-F238E27FC236}">
                <a16:creationId xmlns:a16="http://schemas.microsoft.com/office/drawing/2014/main" id="{1377E4AD-879C-4129-901E-9C56091EF6FE}"/>
              </a:ext>
            </a:extLst>
          </p:cNvPr>
          <p:cNvSpPr>
            <a:spLocks noChangeShapeType="1"/>
          </p:cNvSpPr>
          <p:nvPr/>
        </p:nvSpPr>
        <p:spPr bwMode="auto">
          <a:xfrm flipV="1">
            <a:off x="2397686" y="1966837"/>
            <a:ext cx="466725" cy="260747"/>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350" b="1" i="0" u="none" strike="noStrike" kern="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7" name="Line 52">
            <a:extLst>
              <a:ext uri="{FF2B5EF4-FFF2-40B4-BE49-F238E27FC236}">
                <a16:creationId xmlns:a16="http://schemas.microsoft.com/office/drawing/2014/main" id="{467BFE92-F757-4D67-84BF-EAFEE9646C58}"/>
              </a:ext>
            </a:extLst>
          </p:cNvPr>
          <p:cNvSpPr>
            <a:spLocks noChangeShapeType="1"/>
          </p:cNvSpPr>
          <p:nvPr/>
        </p:nvSpPr>
        <p:spPr bwMode="auto">
          <a:xfrm rot="5400000">
            <a:off x="1351121" y="1782581"/>
            <a:ext cx="382226" cy="0"/>
          </a:xfrm>
          <a:prstGeom prst="line">
            <a:avLst/>
          </a:prstGeom>
          <a:noFill/>
          <a:ln w="28575">
            <a:solidFill>
              <a:srgbClr val="000000"/>
            </a:solidFill>
            <a:prstDash val="sysDash"/>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350" b="1" i="0" u="none" strike="noStrike" kern="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8" name="TextBox 7">
            <a:extLst>
              <a:ext uri="{FF2B5EF4-FFF2-40B4-BE49-F238E27FC236}">
                <a16:creationId xmlns:a16="http://schemas.microsoft.com/office/drawing/2014/main" id="{A98F88A6-42B6-4950-BA55-0CFF872278EB}"/>
              </a:ext>
            </a:extLst>
          </p:cNvPr>
          <p:cNvSpPr txBox="1"/>
          <p:nvPr/>
        </p:nvSpPr>
        <p:spPr bwMode="auto">
          <a:xfrm>
            <a:off x="1064526" y="1360636"/>
            <a:ext cx="4695643"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685800" rtl="0" eaLnBrk="0" fontAlgn="base" latinLnBrk="0" hangingPunct="0">
              <a:lnSpc>
                <a:spcPct val="100000"/>
              </a:lnSpc>
              <a:spcBef>
                <a:spcPct val="50000"/>
              </a:spcBef>
              <a:spcAft>
                <a:spcPct val="0"/>
              </a:spcAft>
              <a:buClrTx/>
              <a:buSzTx/>
              <a:buFontTx/>
              <a:buNone/>
              <a:tabLst/>
              <a:defRPr/>
            </a:pPr>
            <a:r>
              <a:rPr kumimoji="0" lang="en-US" sz="1050" b="0" i="1" u="none" strike="noStrike" kern="1200" cap="none" spc="0" normalizeH="0" baseline="0" noProof="0">
                <a:ln>
                  <a:noFill/>
                </a:ln>
                <a:solidFill>
                  <a:srgbClr val="000000"/>
                </a:solidFill>
                <a:effectLst/>
                <a:uLnTx/>
                <a:uFillTx/>
                <a:latin typeface="Calibri"/>
                <a:ea typeface="+mn-ea"/>
                <a:cs typeface="Arial" panose="020B0604020202020204" pitchFamily="34" charset="0"/>
              </a:rPr>
              <a:t>Stratified by induction treatment (D-VTd vs VTd), depth of response</a:t>
            </a:r>
          </a:p>
        </p:txBody>
      </p:sp>
      <p:sp>
        <p:nvSpPr>
          <p:cNvPr id="9" name="Text Box 15">
            <a:extLst>
              <a:ext uri="{FF2B5EF4-FFF2-40B4-BE49-F238E27FC236}">
                <a16:creationId xmlns:a16="http://schemas.microsoft.com/office/drawing/2014/main" id="{AB674E01-A47A-4217-9A50-6B69B3BC8D39}"/>
              </a:ext>
            </a:extLst>
          </p:cNvPr>
          <p:cNvSpPr txBox="1">
            <a:spLocks noChangeArrowheads="1"/>
          </p:cNvSpPr>
          <p:nvPr/>
        </p:nvSpPr>
        <p:spPr bwMode="auto">
          <a:xfrm>
            <a:off x="0" y="4917377"/>
            <a:ext cx="9113382" cy="230832"/>
          </a:xfrm>
          <a:prstGeom prst="rect">
            <a:avLst/>
          </a:prstGeom>
          <a:noFill/>
          <a:ln>
            <a:noFill/>
          </a:ln>
        </p:spPr>
        <p:txBody>
          <a:bodyPr wrap="square"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8"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Moreau P, et al. ASCO 2021. Abstract 8004.</a:t>
            </a:r>
          </a:p>
        </p:txBody>
      </p:sp>
      <p:sp>
        <p:nvSpPr>
          <p:cNvPr id="10" name="TextBox 9">
            <a:extLst>
              <a:ext uri="{FF2B5EF4-FFF2-40B4-BE49-F238E27FC236}">
                <a16:creationId xmlns:a16="http://schemas.microsoft.com/office/drawing/2014/main" id="{B53ECA9A-44E5-4D0C-81BB-8D76FC958541}"/>
              </a:ext>
            </a:extLst>
          </p:cNvPr>
          <p:cNvSpPr txBox="1"/>
          <p:nvPr/>
        </p:nvSpPr>
        <p:spPr bwMode="auto">
          <a:xfrm>
            <a:off x="7433567" y="1153266"/>
            <a:ext cx="1128322"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685800" rtl="0" eaLnBrk="0" fontAlgn="base" latinLnBrk="0" hangingPunct="0">
              <a:lnSpc>
                <a:spcPct val="100000"/>
              </a:lnSpc>
              <a:spcBef>
                <a:spcPct val="50000"/>
              </a:spcBef>
              <a:spcAft>
                <a:spcPct val="0"/>
              </a:spcAft>
              <a:buClrTx/>
              <a:buSzTx/>
              <a:buFontTx/>
              <a:buNone/>
              <a:tabLst/>
              <a:defRPr/>
            </a:pPr>
            <a:r>
              <a:rPr kumimoji="0" lang="en-US" sz="1350" b="1" i="0" u="none" strike="noStrike" kern="1200" cap="none" spc="0" normalizeH="0" baseline="0" noProof="0">
                <a:ln>
                  <a:noFill/>
                </a:ln>
                <a:solidFill>
                  <a:srgbClr val="000000"/>
                </a:solidFill>
                <a:effectLst/>
                <a:uLnTx/>
                <a:uFillTx/>
                <a:latin typeface="Calibri"/>
                <a:ea typeface="+mn-ea"/>
                <a:cs typeface="Arial" panose="020B0604020202020204" pitchFamily="34" charset="0"/>
              </a:rPr>
              <a:t>Maintenance</a:t>
            </a:r>
          </a:p>
        </p:txBody>
      </p:sp>
      <p:sp>
        <p:nvSpPr>
          <p:cNvPr id="11" name="Rectangle 28">
            <a:extLst>
              <a:ext uri="{FF2B5EF4-FFF2-40B4-BE49-F238E27FC236}">
                <a16:creationId xmlns:a16="http://schemas.microsoft.com/office/drawing/2014/main" id="{2F6A860D-8F9B-4443-AFCB-0EA24D8E47A0}"/>
              </a:ext>
            </a:extLst>
          </p:cNvPr>
          <p:cNvSpPr>
            <a:spLocks noChangeArrowheads="1"/>
          </p:cNvSpPr>
          <p:nvPr/>
        </p:nvSpPr>
        <p:spPr bwMode="auto">
          <a:xfrm>
            <a:off x="1731110" y="2379889"/>
            <a:ext cx="1440180" cy="411480"/>
          </a:xfrm>
          <a:prstGeom prst="rect">
            <a:avLst/>
          </a:prstGeom>
          <a:solidFill>
            <a:srgbClr val="FDB338"/>
          </a:solidFill>
          <a:ln>
            <a:noFill/>
          </a:ln>
        </p:spPr>
        <p:txBody>
          <a:bodyPr wrap="none" anchor="ctr" anchorCtr="1"/>
          <a:lstStyle>
            <a:lvl1pPr>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defRPr>
            </a:lvl1pPr>
            <a:lvl2pPr marL="742950" indent="-285750">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eaLnBrk="0" fontAlgn="base" hangingPunct="0">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6pPr>
            <a:lvl7pPr marL="2971800" indent="-228600" eaLnBrk="0" fontAlgn="base" hangingPunct="0">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7pPr>
            <a:lvl8pPr marL="3429000" indent="-228600" eaLnBrk="0" fontAlgn="base" hangingPunct="0">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8pPr>
            <a:lvl9pPr marL="3886200" indent="-228600" eaLnBrk="0" fontAlgn="base" hangingPunct="0">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9pPr>
          </a:lstStyle>
          <a:p>
            <a:pPr marL="0" marR="0" lvl="0" indent="0" algn="ctr" defTabSz="685595"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en-US" sz="1200" b="1" i="0" u="none" strike="noStrike" kern="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rPr>
              <a:t>VTd </a:t>
            </a:r>
          </a:p>
          <a:p>
            <a:pPr marL="0" marR="0" lvl="0" indent="0" algn="ctr" defTabSz="685595"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en-US" sz="1200" b="1" i="0" u="none" strike="noStrike" kern="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rPr>
              <a:t>4 cycles</a:t>
            </a:r>
          </a:p>
        </p:txBody>
      </p:sp>
      <p:sp>
        <p:nvSpPr>
          <p:cNvPr id="12" name="Rectangle 28">
            <a:extLst>
              <a:ext uri="{FF2B5EF4-FFF2-40B4-BE49-F238E27FC236}">
                <a16:creationId xmlns:a16="http://schemas.microsoft.com/office/drawing/2014/main" id="{73968C58-2441-4F3C-B148-93A73B0A7D1E}"/>
              </a:ext>
            </a:extLst>
          </p:cNvPr>
          <p:cNvSpPr>
            <a:spLocks noChangeArrowheads="1"/>
          </p:cNvSpPr>
          <p:nvPr/>
        </p:nvSpPr>
        <p:spPr bwMode="auto">
          <a:xfrm>
            <a:off x="1731110" y="1908457"/>
            <a:ext cx="1440180" cy="411480"/>
          </a:xfrm>
          <a:prstGeom prst="rect">
            <a:avLst/>
          </a:prstGeom>
          <a:solidFill>
            <a:srgbClr val="682E74"/>
          </a:solidFill>
          <a:ln>
            <a:noFill/>
          </a:ln>
        </p:spPr>
        <p:txBody>
          <a:bodyPr wrap="none" anchor="ctr" anchorCtr="1"/>
          <a:lstStyle>
            <a:lvl1pPr>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defRPr>
            </a:lvl1pPr>
            <a:lvl2pPr marL="742950" indent="-285750">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eaLnBrk="0" fontAlgn="base" hangingPunct="0">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6pPr>
            <a:lvl7pPr marL="2971800" indent="-228600" eaLnBrk="0" fontAlgn="base" hangingPunct="0">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7pPr>
            <a:lvl8pPr marL="3429000" indent="-228600" eaLnBrk="0" fontAlgn="base" hangingPunct="0">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8pPr>
            <a:lvl9pPr marL="3886200" indent="-228600" eaLnBrk="0" fontAlgn="base" hangingPunct="0">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9pPr>
          </a:lstStyle>
          <a:p>
            <a:pPr marL="0" marR="0" lvl="0" indent="0" algn="ctr" defTabSz="685595"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en-US" sz="1200" b="1" i="0" u="none" strike="noStrike" kern="0" cap="none" spc="0" normalizeH="0" baseline="0" noProof="0">
                <a:ln>
                  <a:noFill/>
                </a:ln>
                <a:solidFill>
                  <a:srgbClr val="FFFFFF"/>
                </a:solidFill>
                <a:effectLst/>
                <a:uLnTx/>
                <a:uFillTx/>
                <a:latin typeface="Calibri" panose="020F0502020204030204" pitchFamily="34" charset="0"/>
                <a:ea typeface="MS PGothic" panose="020B0600070205080204" pitchFamily="34" charset="-128"/>
                <a:cs typeface="Arial" panose="020B0604020202020204" pitchFamily="34" charset="0"/>
              </a:rPr>
              <a:t>Daratumumab + VTd </a:t>
            </a:r>
          </a:p>
          <a:p>
            <a:pPr marL="0" marR="0" lvl="0" indent="0" algn="ctr" defTabSz="685595"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en-US" sz="1200" b="1" i="0" u="none" strike="noStrike" kern="0" cap="none" spc="0" normalizeH="0" baseline="0" noProof="0">
                <a:ln>
                  <a:noFill/>
                </a:ln>
                <a:solidFill>
                  <a:srgbClr val="FFFFFF"/>
                </a:solidFill>
                <a:effectLst/>
                <a:uLnTx/>
                <a:uFillTx/>
                <a:latin typeface="Calibri" panose="020F0502020204030204" pitchFamily="34" charset="0"/>
                <a:ea typeface="MS PGothic" panose="020B0600070205080204" pitchFamily="34" charset="-128"/>
                <a:cs typeface="Arial" panose="020B0604020202020204" pitchFamily="34" charset="0"/>
              </a:rPr>
              <a:t>4 cycles</a:t>
            </a:r>
          </a:p>
        </p:txBody>
      </p:sp>
      <p:sp>
        <p:nvSpPr>
          <p:cNvPr id="13" name="TextBox 12">
            <a:extLst>
              <a:ext uri="{FF2B5EF4-FFF2-40B4-BE49-F238E27FC236}">
                <a16:creationId xmlns:a16="http://schemas.microsoft.com/office/drawing/2014/main" id="{A556D8D9-1B6D-4622-B9E3-74A96F77FF0B}"/>
              </a:ext>
            </a:extLst>
          </p:cNvPr>
          <p:cNvSpPr txBox="1"/>
          <p:nvPr/>
        </p:nvSpPr>
        <p:spPr>
          <a:xfrm>
            <a:off x="3292535" y="1962816"/>
            <a:ext cx="548640" cy="300082"/>
          </a:xfrm>
          <a:prstGeom prst="rect">
            <a:avLst/>
          </a:prstGeom>
          <a:solidFill>
            <a:srgbClr val="4DA1BB">
              <a:lumMod val="40000"/>
              <a:lumOff val="60000"/>
            </a:srgbClr>
          </a:solidFill>
          <a:ln>
            <a:noFill/>
          </a:ln>
        </p:spPr>
        <p:txBody>
          <a:bodyPr wrap="square" anchor="ctr">
            <a:spAutoFit/>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350" b="1" i="0" u="none" strike="noStrike" kern="0" cap="none" spc="0" normalizeH="0" baseline="0" noProof="0">
                <a:ln>
                  <a:noFill/>
                </a:ln>
                <a:solidFill>
                  <a:srgbClr val="000000"/>
                </a:solidFill>
                <a:effectLst/>
                <a:uLnTx/>
                <a:uFillTx/>
                <a:latin typeface="Calibri"/>
                <a:ea typeface="+mn-ea"/>
                <a:cs typeface="Arial" panose="020B0604020202020204" pitchFamily="34" charset="0"/>
              </a:rPr>
              <a:t>ASCT</a:t>
            </a:r>
          </a:p>
        </p:txBody>
      </p:sp>
      <p:sp>
        <p:nvSpPr>
          <p:cNvPr id="14" name="TextBox 13">
            <a:extLst>
              <a:ext uri="{FF2B5EF4-FFF2-40B4-BE49-F238E27FC236}">
                <a16:creationId xmlns:a16="http://schemas.microsoft.com/office/drawing/2014/main" id="{019D02A5-4A44-4177-A437-B0038E59EC89}"/>
              </a:ext>
            </a:extLst>
          </p:cNvPr>
          <p:cNvSpPr txBox="1"/>
          <p:nvPr/>
        </p:nvSpPr>
        <p:spPr>
          <a:xfrm>
            <a:off x="3292535" y="2435588"/>
            <a:ext cx="548640" cy="300082"/>
          </a:xfrm>
          <a:prstGeom prst="rect">
            <a:avLst/>
          </a:prstGeom>
          <a:solidFill>
            <a:srgbClr val="4DA1BB">
              <a:lumMod val="40000"/>
              <a:lumOff val="60000"/>
            </a:srgbClr>
          </a:solidFill>
          <a:ln>
            <a:noFill/>
          </a:ln>
        </p:spPr>
        <p:txBody>
          <a:bodyPr wrap="square" anchor="ctr">
            <a:spAutoFit/>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350" b="1" i="0" u="none" strike="noStrike" kern="0" cap="none" spc="0" normalizeH="0" baseline="0" noProof="0">
                <a:ln>
                  <a:noFill/>
                </a:ln>
                <a:solidFill>
                  <a:srgbClr val="000000"/>
                </a:solidFill>
                <a:effectLst/>
                <a:uLnTx/>
                <a:uFillTx/>
                <a:latin typeface="Calibri"/>
                <a:ea typeface="+mn-ea"/>
                <a:cs typeface="Arial" panose="020B0604020202020204" pitchFamily="34" charset="0"/>
              </a:rPr>
              <a:t>ASCT</a:t>
            </a:r>
          </a:p>
        </p:txBody>
      </p:sp>
      <p:sp>
        <p:nvSpPr>
          <p:cNvPr id="15" name="Rectangle 28">
            <a:extLst>
              <a:ext uri="{FF2B5EF4-FFF2-40B4-BE49-F238E27FC236}">
                <a16:creationId xmlns:a16="http://schemas.microsoft.com/office/drawing/2014/main" id="{A1DA69DD-642B-4578-9D28-30F14CF811E6}"/>
              </a:ext>
            </a:extLst>
          </p:cNvPr>
          <p:cNvSpPr>
            <a:spLocks noChangeArrowheads="1"/>
          </p:cNvSpPr>
          <p:nvPr/>
        </p:nvSpPr>
        <p:spPr bwMode="auto">
          <a:xfrm>
            <a:off x="3986527" y="2378317"/>
            <a:ext cx="1440180" cy="411480"/>
          </a:xfrm>
          <a:prstGeom prst="rect">
            <a:avLst/>
          </a:prstGeom>
          <a:solidFill>
            <a:srgbClr val="FDB338"/>
          </a:solidFill>
          <a:ln>
            <a:noFill/>
          </a:ln>
        </p:spPr>
        <p:txBody>
          <a:bodyPr wrap="none" anchor="ctr" anchorCtr="1"/>
          <a:lstStyle>
            <a:lvl1pPr>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defRPr>
            </a:lvl1pPr>
            <a:lvl2pPr marL="742950" indent="-285750">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eaLnBrk="0" fontAlgn="base" hangingPunct="0">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6pPr>
            <a:lvl7pPr marL="2971800" indent="-228600" eaLnBrk="0" fontAlgn="base" hangingPunct="0">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7pPr>
            <a:lvl8pPr marL="3429000" indent="-228600" eaLnBrk="0" fontAlgn="base" hangingPunct="0">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8pPr>
            <a:lvl9pPr marL="3886200" indent="-228600" eaLnBrk="0" fontAlgn="base" hangingPunct="0">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9pPr>
          </a:lstStyle>
          <a:p>
            <a:pPr marL="0" marR="0" lvl="0" indent="0" algn="ctr" defTabSz="685595"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en-US" sz="1200" b="1" i="0" u="none" strike="noStrike" kern="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rPr>
              <a:t>VTd </a:t>
            </a:r>
          </a:p>
          <a:p>
            <a:pPr marL="0" marR="0" lvl="0" indent="0" algn="ctr" defTabSz="685595"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en-US" sz="1200" b="1" i="0" u="none" strike="noStrike" kern="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rPr>
              <a:t>2 cycles</a:t>
            </a:r>
          </a:p>
        </p:txBody>
      </p:sp>
      <p:sp>
        <p:nvSpPr>
          <p:cNvPr id="16" name="Rectangle 28">
            <a:extLst>
              <a:ext uri="{FF2B5EF4-FFF2-40B4-BE49-F238E27FC236}">
                <a16:creationId xmlns:a16="http://schemas.microsoft.com/office/drawing/2014/main" id="{F40DA6AE-CEC2-400A-82DE-650E7391608E}"/>
              </a:ext>
            </a:extLst>
          </p:cNvPr>
          <p:cNvSpPr>
            <a:spLocks noChangeArrowheads="1"/>
          </p:cNvSpPr>
          <p:nvPr/>
        </p:nvSpPr>
        <p:spPr bwMode="auto">
          <a:xfrm>
            <a:off x="3986527" y="1908457"/>
            <a:ext cx="1440180" cy="411480"/>
          </a:xfrm>
          <a:prstGeom prst="rect">
            <a:avLst/>
          </a:prstGeom>
          <a:solidFill>
            <a:srgbClr val="682E74"/>
          </a:solidFill>
          <a:ln>
            <a:noFill/>
          </a:ln>
        </p:spPr>
        <p:txBody>
          <a:bodyPr wrap="none" anchor="ctr" anchorCtr="1"/>
          <a:lstStyle>
            <a:lvl1pPr>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defRPr>
            </a:lvl1pPr>
            <a:lvl2pPr marL="742950" indent="-285750">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eaLnBrk="0" fontAlgn="base" hangingPunct="0">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6pPr>
            <a:lvl7pPr marL="2971800" indent="-228600" eaLnBrk="0" fontAlgn="base" hangingPunct="0">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7pPr>
            <a:lvl8pPr marL="3429000" indent="-228600" eaLnBrk="0" fontAlgn="base" hangingPunct="0">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8pPr>
            <a:lvl9pPr marL="3886200" indent="-228600" eaLnBrk="0" fontAlgn="base" hangingPunct="0">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9pPr>
          </a:lstStyle>
          <a:p>
            <a:pPr marL="0" marR="0" lvl="0" indent="0" algn="ctr" defTabSz="685595"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en-US" sz="1200" b="1" i="0" u="none" strike="noStrike" kern="0" cap="none" spc="0" normalizeH="0" baseline="0" noProof="0">
                <a:ln>
                  <a:noFill/>
                </a:ln>
                <a:solidFill>
                  <a:srgbClr val="FFFFFF"/>
                </a:solidFill>
                <a:effectLst/>
                <a:uLnTx/>
                <a:uFillTx/>
                <a:latin typeface="Calibri" panose="020F0502020204030204" pitchFamily="34" charset="0"/>
                <a:ea typeface="MS PGothic" panose="020B0600070205080204" pitchFamily="34" charset="-128"/>
                <a:cs typeface="Arial" panose="020B0604020202020204" pitchFamily="34" charset="0"/>
              </a:rPr>
              <a:t>Daratumumab + VTd </a:t>
            </a:r>
          </a:p>
          <a:p>
            <a:pPr marL="0" marR="0" lvl="0" indent="0" algn="ctr" defTabSz="685595"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en-US" sz="1200" b="1" i="0" u="none" strike="noStrike" kern="0" cap="none" spc="0" normalizeH="0" baseline="0" noProof="0">
                <a:ln>
                  <a:noFill/>
                </a:ln>
                <a:solidFill>
                  <a:srgbClr val="FFFFFF"/>
                </a:solidFill>
                <a:effectLst/>
                <a:uLnTx/>
                <a:uFillTx/>
                <a:latin typeface="Calibri" panose="020F0502020204030204" pitchFamily="34" charset="0"/>
                <a:ea typeface="MS PGothic" panose="020B0600070205080204" pitchFamily="34" charset="-128"/>
                <a:cs typeface="Arial" panose="020B0604020202020204" pitchFamily="34" charset="0"/>
              </a:rPr>
              <a:t>2 cycles</a:t>
            </a:r>
          </a:p>
        </p:txBody>
      </p:sp>
      <p:sp>
        <p:nvSpPr>
          <p:cNvPr id="17" name="TextBox 16">
            <a:extLst>
              <a:ext uri="{FF2B5EF4-FFF2-40B4-BE49-F238E27FC236}">
                <a16:creationId xmlns:a16="http://schemas.microsoft.com/office/drawing/2014/main" id="{093FDC1A-4F5D-4FE5-B578-1A1537218B1B}"/>
              </a:ext>
            </a:extLst>
          </p:cNvPr>
          <p:cNvSpPr txBox="1"/>
          <p:nvPr/>
        </p:nvSpPr>
        <p:spPr bwMode="auto">
          <a:xfrm>
            <a:off x="7220694" y="2424629"/>
            <a:ext cx="1652677" cy="461665"/>
          </a:xfrm>
          <a:prstGeom prst="rect">
            <a:avLst/>
          </a:prstGeom>
          <a:solidFill>
            <a:srgbClr val="E1471D"/>
          </a:solidFill>
          <a:ln w="19050" algn="ctr">
            <a:noFill/>
            <a:miter lim="800000"/>
            <a:headEnd/>
            <a:tailEnd/>
          </a:ln>
        </p:spPr>
        <p:txBody>
          <a:bodyPr wrap="square" rtlCol="0">
            <a:spAutoFit/>
          </a:bodyPr>
          <a:lstStyle/>
          <a:p>
            <a:pPr marL="0" marR="0" lvl="0" indent="0" algn="ctr" defTabSz="685800" rtl="0" eaLnBrk="0" fontAlgn="base" latinLnBrk="0" hangingPunct="0">
              <a:lnSpc>
                <a:spcPct val="100000"/>
              </a:lnSpc>
              <a:spcBef>
                <a:spcPct val="50000"/>
              </a:spcBef>
              <a:spcAft>
                <a:spcPct val="0"/>
              </a:spcAft>
              <a:buClrTx/>
              <a:buSzTx/>
              <a:buFontTx/>
              <a:buNone/>
              <a:tabLst/>
              <a:defRPr/>
            </a:pPr>
            <a:r>
              <a:rPr kumimoji="0" lang="en-US" sz="1200" b="1" i="0" u="none" strike="noStrike" kern="0" cap="none" spc="0" normalizeH="0" baseline="0" noProof="0">
                <a:ln>
                  <a:noFill/>
                </a:ln>
                <a:solidFill>
                  <a:srgbClr val="FFFFFF"/>
                </a:solidFill>
                <a:effectLst/>
                <a:uLnTx/>
                <a:uFillTx/>
                <a:latin typeface="Calibri"/>
                <a:ea typeface="+mn-ea"/>
                <a:cs typeface="Arial" panose="020B0604020202020204" pitchFamily="34" charset="0"/>
              </a:rPr>
              <a:t>Observation until PD</a:t>
            </a:r>
            <a:br>
              <a:rPr kumimoji="0" lang="en-US" sz="1200" b="1" i="0" u="none" strike="noStrike" kern="0" cap="none" spc="0" normalizeH="0" baseline="0" noProof="0">
                <a:ln>
                  <a:noFill/>
                </a:ln>
                <a:solidFill>
                  <a:srgbClr val="FFFFFF"/>
                </a:solidFill>
                <a:effectLst/>
                <a:uLnTx/>
                <a:uFillTx/>
                <a:latin typeface="Calibri"/>
                <a:ea typeface="+mn-ea"/>
                <a:cs typeface="Arial" panose="020B0604020202020204" pitchFamily="34" charset="0"/>
              </a:rPr>
            </a:br>
            <a:r>
              <a:rPr kumimoji="0" lang="en-US" sz="1200" b="1" i="0" u="none" strike="noStrike" kern="0" cap="none" spc="0" normalizeH="0" baseline="0" noProof="0">
                <a:ln>
                  <a:noFill/>
                </a:ln>
                <a:solidFill>
                  <a:srgbClr val="FFFFFF"/>
                </a:solidFill>
                <a:effectLst/>
                <a:uLnTx/>
                <a:uFillTx/>
                <a:latin typeface="Calibri"/>
                <a:ea typeface="+mn-ea"/>
                <a:cs typeface="Arial" panose="020B0604020202020204" pitchFamily="34" charset="0"/>
              </a:rPr>
              <a:t>(maximum of 2 yr)</a:t>
            </a:r>
          </a:p>
        </p:txBody>
      </p:sp>
      <p:sp>
        <p:nvSpPr>
          <p:cNvPr id="18" name="TextBox 17">
            <a:extLst>
              <a:ext uri="{FF2B5EF4-FFF2-40B4-BE49-F238E27FC236}">
                <a16:creationId xmlns:a16="http://schemas.microsoft.com/office/drawing/2014/main" id="{CE9F8619-B5BE-4C61-9AC6-29176CFCF137}"/>
              </a:ext>
            </a:extLst>
          </p:cNvPr>
          <p:cNvSpPr txBox="1"/>
          <p:nvPr/>
        </p:nvSpPr>
        <p:spPr bwMode="auto">
          <a:xfrm>
            <a:off x="7219027" y="1530610"/>
            <a:ext cx="1653627" cy="830997"/>
          </a:xfrm>
          <a:prstGeom prst="rect">
            <a:avLst/>
          </a:prstGeom>
          <a:solidFill>
            <a:srgbClr val="015873"/>
          </a:solidFill>
          <a:ln w="19050" algn="ctr">
            <a:noFill/>
            <a:miter lim="800000"/>
            <a:headEnd/>
            <a:tailEnd/>
          </a:ln>
        </p:spPr>
        <p:txBody>
          <a:bodyPr wrap="square" rtlCol="0">
            <a:spAutoFit/>
          </a:bodyPr>
          <a:lstStyle>
            <a:defPPr>
              <a:defRPr lang="en-US"/>
            </a:defPPr>
            <a:lvl1pPr algn="ctr">
              <a:lnSpc>
                <a:spcPct val="100000"/>
              </a:lnSpc>
              <a:spcBef>
                <a:spcPct val="50000"/>
              </a:spcBef>
              <a:spcAft>
                <a:spcPct val="0"/>
              </a:spcAft>
              <a:buClrTx/>
              <a:buFontTx/>
              <a:buNone/>
              <a:defRPr sz="1600" b="1">
                <a:latin typeface="Calibri" panose="020F0502020204030204" pitchFamily="34" charset="0"/>
              </a:defRPr>
            </a:lvl1pPr>
          </a:lstStyle>
          <a:p>
            <a:pPr marL="0" marR="0" lvl="0" indent="0" algn="ctr" defTabSz="685800" rtl="0" eaLnBrk="0" fontAlgn="base" latinLnBrk="0" hangingPunct="0">
              <a:lnSpc>
                <a:spcPct val="100000"/>
              </a:lnSpc>
              <a:spcBef>
                <a:spcPct val="50000"/>
              </a:spcBef>
              <a:spcAft>
                <a:spcPct val="0"/>
              </a:spcAft>
              <a:buClrTx/>
              <a:buSzTx/>
              <a:buFontTx/>
              <a:buNone/>
              <a:tabLst/>
              <a:defRPr/>
            </a:pPr>
            <a:r>
              <a:rPr kumimoji="0" lang="en-US" sz="1200" b="1" i="0" u="none" strike="noStrike" kern="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rPr>
              <a:t>Dara Q8W until PD</a:t>
            </a:r>
            <a:br>
              <a:rPr kumimoji="0" lang="en-US" sz="1200" b="1" i="0" u="none" strike="noStrike" kern="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rPr>
            </a:br>
            <a:r>
              <a:rPr kumimoji="0" lang="en-US" sz="1200" b="0" i="0" u="none" strike="noStrike" kern="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rPr>
              <a:t>(max of 2 yr followed by observation until PD)</a:t>
            </a:r>
          </a:p>
        </p:txBody>
      </p:sp>
      <p:grpSp>
        <p:nvGrpSpPr>
          <p:cNvPr id="19" name="Group 18">
            <a:extLst>
              <a:ext uri="{FF2B5EF4-FFF2-40B4-BE49-F238E27FC236}">
                <a16:creationId xmlns:a16="http://schemas.microsoft.com/office/drawing/2014/main" id="{AD79D461-2E22-474C-87E0-0DF85204126A}"/>
              </a:ext>
            </a:extLst>
          </p:cNvPr>
          <p:cNvGrpSpPr/>
          <p:nvPr/>
        </p:nvGrpSpPr>
        <p:grpSpPr>
          <a:xfrm rot="5400000">
            <a:off x="3512759" y="1118731"/>
            <a:ext cx="137160" cy="3703320"/>
            <a:chOff x="3385545" y="1757083"/>
            <a:chExt cx="197224" cy="2859741"/>
          </a:xfrm>
        </p:grpSpPr>
        <p:cxnSp>
          <p:nvCxnSpPr>
            <p:cNvPr id="20" name="Straight Connector 19">
              <a:extLst>
                <a:ext uri="{FF2B5EF4-FFF2-40B4-BE49-F238E27FC236}">
                  <a16:creationId xmlns:a16="http://schemas.microsoft.com/office/drawing/2014/main" id="{3FCF400E-4D12-49EA-94C1-741444265105}"/>
                </a:ext>
              </a:extLst>
            </p:cNvPr>
            <p:cNvCxnSpPr/>
            <p:nvPr/>
          </p:nvCxnSpPr>
          <p:spPr bwMode="auto">
            <a:xfrm>
              <a:off x="3484157" y="1766047"/>
              <a:ext cx="0" cy="2850777"/>
            </a:xfrm>
            <a:prstGeom prst="line">
              <a:avLst/>
            </a:prstGeom>
            <a:noFill/>
            <a:ln w="28575" cap="flat" cmpd="sng" algn="ctr">
              <a:solidFill>
                <a:srgbClr val="000000"/>
              </a:solidFill>
              <a:prstDash val="solid"/>
              <a:round/>
              <a:headEnd type="none" w="med" len="med"/>
              <a:tailEnd type="none" w="med" len="med"/>
            </a:ln>
            <a:effectLst/>
          </p:spPr>
        </p:cxnSp>
        <p:cxnSp>
          <p:nvCxnSpPr>
            <p:cNvPr id="21" name="Straight Connector 20">
              <a:extLst>
                <a:ext uri="{FF2B5EF4-FFF2-40B4-BE49-F238E27FC236}">
                  <a16:creationId xmlns:a16="http://schemas.microsoft.com/office/drawing/2014/main" id="{7242D2A8-D7A7-44FB-90C4-D1827582257B}"/>
                </a:ext>
              </a:extLst>
            </p:cNvPr>
            <p:cNvCxnSpPr/>
            <p:nvPr/>
          </p:nvCxnSpPr>
          <p:spPr bwMode="auto">
            <a:xfrm>
              <a:off x="3385545" y="1757083"/>
              <a:ext cx="197224" cy="0"/>
            </a:xfrm>
            <a:prstGeom prst="line">
              <a:avLst/>
            </a:prstGeom>
            <a:noFill/>
            <a:ln w="28575" cap="flat" cmpd="sng" algn="ctr">
              <a:solidFill>
                <a:srgbClr val="000000"/>
              </a:solidFill>
              <a:prstDash val="solid"/>
              <a:round/>
              <a:headEnd type="none" w="med" len="med"/>
              <a:tailEnd type="none" w="med" len="med"/>
            </a:ln>
            <a:effectLst/>
          </p:spPr>
        </p:cxnSp>
        <p:cxnSp>
          <p:nvCxnSpPr>
            <p:cNvPr id="22" name="Straight Connector 21">
              <a:extLst>
                <a:ext uri="{FF2B5EF4-FFF2-40B4-BE49-F238E27FC236}">
                  <a16:creationId xmlns:a16="http://schemas.microsoft.com/office/drawing/2014/main" id="{27E92B29-9F68-4BD9-B523-880DE7E442E2}"/>
                </a:ext>
              </a:extLst>
            </p:cNvPr>
            <p:cNvCxnSpPr/>
            <p:nvPr/>
          </p:nvCxnSpPr>
          <p:spPr bwMode="auto">
            <a:xfrm>
              <a:off x="3385545" y="4616824"/>
              <a:ext cx="197224" cy="0"/>
            </a:xfrm>
            <a:prstGeom prst="line">
              <a:avLst/>
            </a:prstGeom>
            <a:noFill/>
            <a:ln w="28575" cap="flat" cmpd="sng" algn="ctr">
              <a:solidFill>
                <a:srgbClr val="000000"/>
              </a:solidFill>
              <a:prstDash val="solid"/>
              <a:round/>
              <a:headEnd type="none" w="med" len="med"/>
              <a:tailEnd type="none" w="med" len="med"/>
            </a:ln>
            <a:effectLst/>
          </p:spPr>
        </p:cxnSp>
      </p:grpSp>
      <p:grpSp>
        <p:nvGrpSpPr>
          <p:cNvPr id="23" name="Group 22">
            <a:extLst>
              <a:ext uri="{FF2B5EF4-FFF2-40B4-BE49-F238E27FC236}">
                <a16:creationId xmlns:a16="http://schemas.microsoft.com/office/drawing/2014/main" id="{FE39A6E5-5243-4E3C-9E92-750228D3F918}"/>
              </a:ext>
            </a:extLst>
          </p:cNvPr>
          <p:cNvGrpSpPr/>
          <p:nvPr/>
        </p:nvGrpSpPr>
        <p:grpSpPr>
          <a:xfrm rot="5400000">
            <a:off x="7159352" y="1287722"/>
            <a:ext cx="134766" cy="3360420"/>
            <a:chOff x="3385545" y="3343837"/>
            <a:chExt cx="197224" cy="1272987"/>
          </a:xfrm>
        </p:grpSpPr>
        <p:cxnSp>
          <p:nvCxnSpPr>
            <p:cNvPr id="24" name="Straight Connector 23">
              <a:extLst>
                <a:ext uri="{FF2B5EF4-FFF2-40B4-BE49-F238E27FC236}">
                  <a16:creationId xmlns:a16="http://schemas.microsoft.com/office/drawing/2014/main" id="{5104347C-DB9A-4F27-9C68-07925E758040}"/>
                </a:ext>
              </a:extLst>
            </p:cNvPr>
            <p:cNvCxnSpPr>
              <a:cxnSpLocks/>
            </p:cNvCxnSpPr>
            <p:nvPr/>
          </p:nvCxnSpPr>
          <p:spPr bwMode="auto">
            <a:xfrm>
              <a:off x="3484157" y="3343837"/>
              <a:ext cx="0" cy="1272987"/>
            </a:xfrm>
            <a:prstGeom prst="line">
              <a:avLst/>
            </a:prstGeom>
            <a:noFill/>
            <a:ln w="28575" cap="flat" cmpd="sng" algn="ctr">
              <a:solidFill>
                <a:srgbClr val="000000"/>
              </a:solidFill>
              <a:prstDash val="solid"/>
              <a:round/>
              <a:headEnd type="none" w="med" len="med"/>
              <a:tailEnd type="none" w="med" len="med"/>
            </a:ln>
            <a:effectLst/>
          </p:spPr>
        </p:cxnSp>
        <p:cxnSp>
          <p:nvCxnSpPr>
            <p:cNvPr id="25" name="Straight Connector 24">
              <a:extLst>
                <a:ext uri="{FF2B5EF4-FFF2-40B4-BE49-F238E27FC236}">
                  <a16:creationId xmlns:a16="http://schemas.microsoft.com/office/drawing/2014/main" id="{E1BA814F-6B1D-4D4F-B8EF-D51A2F85234B}"/>
                </a:ext>
              </a:extLst>
            </p:cNvPr>
            <p:cNvCxnSpPr/>
            <p:nvPr/>
          </p:nvCxnSpPr>
          <p:spPr bwMode="auto">
            <a:xfrm>
              <a:off x="3385545" y="3343837"/>
              <a:ext cx="197224" cy="0"/>
            </a:xfrm>
            <a:prstGeom prst="line">
              <a:avLst/>
            </a:prstGeom>
            <a:noFill/>
            <a:ln w="28575" cap="flat" cmpd="sng" algn="ctr">
              <a:solidFill>
                <a:srgbClr val="000000"/>
              </a:solidFill>
              <a:prstDash val="solid"/>
              <a:round/>
              <a:headEnd type="none" w="med" len="med"/>
              <a:tailEnd type="none" w="med" len="med"/>
            </a:ln>
            <a:effectLst/>
          </p:spPr>
        </p:cxnSp>
        <p:cxnSp>
          <p:nvCxnSpPr>
            <p:cNvPr id="26" name="Straight Connector 25">
              <a:extLst>
                <a:ext uri="{FF2B5EF4-FFF2-40B4-BE49-F238E27FC236}">
                  <a16:creationId xmlns:a16="http://schemas.microsoft.com/office/drawing/2014/main" id="{2CDDA115-A42D-4FCE-A727-DDD9DE864428}"/>
                </a:ext>
              </a:extLst>
            </p:cNvPr>
            <p:cNvCxnSpPr/>
            <p:nvPr/>
          </p:nvCxnSpPr>
          <p:spPr bwMode="auto">
            <a:xfrm>
              <a:off x="3385545" y="4616824"/>
              <a:ext cx="197224" cy="0"/>
            </a:xfrm>
            <a:prstGeom prst="line">
              <a:avLst/>
            </a:prstGeom>
            <a:noFill/>
            <a:ln w="28575" cap="flat" cmpd="sng" algn="ctr">
              <a:solidFill>
                <a:srgbClr val="000000"/>
              </a:solidFill>
              <a:prstDash val="solid"/>
              <a:round/>
              <a:headEnd type="none" w="med" len="med"/>
              <a:tailEnd type="none" w="med" len="med"/>
            </a:ln>
            <a:effectLst/>
          </p:spPr>
        </p:cxnSp>
      </p:grpSp>
      <p:sp>
        <p:nvSpPr>
          <p:cNvPr id="27" name="TextBox 26">
            <a:extLst>
              <a:ext uri="{FF2B5EF4-FFF2-40B4-BE49-F238E27FC236}">
                <a16:creationId xmlns:a16="http://schemas.microsoft.com/office/drawing/2014/main" id="{01B6B81A-F975-4F41-BB47-1DFCE0370383}"/>
              </a:ext>
            </a:extLst>
          </p:cNvPr>
          <p:cNvSpPr txBox="1"/>
          <p:nvPr/>
        </p:nvSpPr>
        <p:spPr bwMode="auto">
          <a:xfrm>
            <a:off x="6843476" y="2986143"/>
            <a:ext cx="699247"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685800" rtl="0" eaLnBrk="0" fontAlgn="base" latinLnBrk="0" hangingPunct="0">
              <a:lnSpc>
                <a:spcPct val="100000"/>
              </a:lnSpc>
              <a:spcBef>
                <a:spcPct val="50000"/>
              </a:spcBef>
              <a:spcAft>
                <a:spcPct val="0"/>
              </a:spcAft>
              <a:buClrTx/>
              <a:buSzTx/>
              <a:buFontTx/>
              <a:buNone/>
              <a:tabLst/>
              <a:defRPr/>
            </a:pPr>
            <a:r>
              <a:rPr kumimoji="0" lang="en-US" sz="1350" b="1" i="0" u="none" strike="noStrike" kern="1200" cap="none" spc="0" normalizeH="0" baseline="0" noProof="0">
                <a:ln>
                  <a:noFill/>
                </a:ln>
                <a:solidFill>
                  <a:srgbClr val="000000"/>
                </a:solidFill>
                <a:effectLst/>
                <a:uLnTx/>
                <a:uFillTx/>
                <a:latin typeface="Calibri"/>
                <a:ea typeface="+mn-ea"/>
                <a:cs typeface="Arial" panose="020B0604020202020204" pitchFamily="34" charset="0"/>
              </a:rPr>
              <a:t>Part 2</a:t>
            </a:r>
          </a:p>
        </p:txBody>
      </p:sp>
      <p:sp>
        <p:nvSpPr>
          <p:cNvPr id="28" name="Text Box 45">
            <a:extLst>
              <a:ext uri="{FF2B5EF4-FFF2-40B4-BE49-F238E27FC236}">
                <a16:creationId xmlns:a16="http://schemas.microsoft.com/office/drawing/2014/main" id="{5AEA723B-BAD6-4CE6-B0CE-99DFDF05C09D}"/>
              </a:ext>
            </a:extLst>
          </p:cNvPr>
          <p:cNvSpPr txBox="1">
            <a:spLocks noChangeArrowheads="1"/>
          </p:cNvSpPr>
          <p:nvPr/>
        </p:nvSpPr>
        <p:spPr bwMode="auto">
          <a:xfrm>
            <a:off x="5485701" y="1767031"/>
            <a:ext cx="1512485" cy="1131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6858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GB" altLang="en-US" sz="135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Patients with ≥PR after completion of part 1 treatment</a:t>
            </a:r>
          </a:p>
          <a:p>
            <a:pPr marL="0" marR="0" lvl="0" indent="0" algn="ctr" defTabSz="6858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GB" altLang="en-US" sz="135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(N = 886)</a:t>
            </a:r>
            <a:endParaRPr kumimoji="0" lang="en-US" altLang="en-US" sz="135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cxnSp>
        <p:nvCxnSpPr>
          <p:cNvPr id="29" name="Straight Arrow Connector 28">
            <a:extLst>
              <a:ext uri="{FF2B5EF4-FFF2-40B4-BE49-F238E27FC236}">
                <a16:creationId xmlns:a16="http://schemas.microsoft.com/office/drawing/2014/main" id="{218D6D3F-77F6-467E-9C56-90681323BA29}"/>
              </a:ext>
            </a:extLst>
          </p:cNvPr>
          <p:cNvCxnSpPr>
            <a:cxnSpLocks/>
            <a:stCxn id="4" idx="3"/>
            <a:endCxn id="12" idx="1"/>
          </p:cNvCxnSpPr>
          <p:nvPr/>
        </p:nvCxnSpPr>
        <p:spPr bwMode="auto">
          <a:xfrm flipV="1">
            <a:off x="1542234" y="2114197"/>
            <a:ext cx="188876" cy="365868"/>
          </a:xfrm>
          <a:prstGeom prst="straightConnector1">
            <a:avLst/>
          </a:prstGeom>
          <a:noFill/>
          <a:ln w="28575" cap="flat" cmpd="sng" algn="ctr">
            <a:solidFill>
              <a:srgbClr val="000000"/>
            </a:solidFill>
            <a:prstDash val="solid"/>
            <a:round/>
            <a:headEnd type="none" w="med" len="med"/>
            <a:tailEnd type="triangle"/>
          </a:ln>
          <a:effectLst/>
        </p:spPr>
      </p:cxnSp>
      <p:cxnSp>
        <p:nvCxnSpPr>
          <p:cNvPr id="30" name="Straight Arrow Connector 29">
            <a:extLst>
              <a:ext uri="{FF2B5EF4-FFF2-40B4-BE49-F238E27FC236}">
                <a16:creationId xmlns:a16="http://schemas.microsoft.com/office/drawing/2014/main" id="{68965340-2862-4E2A-854E-6BA28805FB80}"/>
              </a:ext>
            </a:extLst>
          </p:cNvPr>
          <p:cNvCxnSpPr>
            <a:cxnSpLocks/>
            <a:stCxn id="4" idx="3"/>
            <a:endCxn id="11" idx="1"/>
          </p:cNvCxnSpPr>
          <p:nvPr/>
        </p:nvCxnSpPr>
        <p:spPr bwMode="auto">
          <a:xfrm>
            <a:off x="1542234" y="2480065"/>
            <a:ext cx="188876" cy="105564"/>
          </a:xfrm>
          <a:prstGeom prst="straightConnector1">
            <a:avLst/>
          </a:prstGeom>
          <a:noFill/>
          <a:ln w="28575" cap="flat" cmpd="sng" algn="ctr">
            <a:solidFill>
              <a:srgbClr val="000000"/>
            </a:solidFill>
            <a:prstDash val="solid"/>
            <a:round/>
            <a:headEnd type="none" w="med" len="med"/>
            <a:tailEnd type="triangle"/>
          </a:ln>
          <a:effectLst/>
        </p:spPr>
      </p:cxnSp>
      <p:sp>
        <p:nvSpPr>
          <p:cNvPr id="31" name="TextBox 30">
            <a:extLst>
              <a:ext uri="{FF2B5EF4-FFF2-40B4-BE49-F238E27FC236}">
                <a16:creationId xmlns:a16="http://schemas.microsoft.com/office/drawing/2014/main" id="{3B48536D-5BAC-48BA-B780-1880D4F9F4EE}"/>
              </a:ext>
            </a:extLst>
          </p:cNvPr>
          <p:cNvSpPr txBox="1"/>
          <p:nvPr/>
        </p:nvSpPr>
        <p:spPr bwMode="auto">
          <a:xfrm>
            <a:off x="3210940" y="2986143"/>
            <a:ext cx="699247"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685800" rtl="0" eaLnBrk="0" fontAlgn="base" latinLnBrk="0" hangingPunct="0">
              <a:lnSpc>
                <a:spcPct val="100000"/>
              </a:lnSpc>
              <a:spcBef>
                <a:spcPct val="50000"/>
              </a:spcBef>
              <a:spcAft>
                <a:spcPct val="0"/>
              </a:spcAft>
              <a:buClrTx/>
              <a:buSzTx/>
              <a:buFontTx/>
              <a:buNone/>
              <a:tabLst/>
              <a:defRPr/>
            </a:pPr>
            <a:r>
              <a:rPr kumimoji="0" lang="en-US" sz="1350" b="1" i="0" u="none" strike="noStrike" kern="1200" cap="none" spc="0" normalizeH="0" baseline="0" noProof="0">
                <a:ln>
                  <a:noFill/>
                </a:ln>
                <a:solidFill>
                  <a:srgbClr val="000000"/>
                </a:solidFill>
                <a:effectLst/>
                <a:uLnTx/>
                <a:uFillTx/>
                <a:latin typeface="Calibri"/>
                <a:ea typeface="+mn-ea"/>
                <a:cs typeface="Arial" panose="020B0604020202020204" pitchFamily="34" charset="0"/>
              </a:rPr>
              <a:t>Part 1</a:t>
            </a:r>
          </a:p>
        </p:txBody>
      </p:sp>
      <p:cxnSp>
        <p:nvCxnSpPr>
          <p:cNvPr id="32" name="Straight Arrow Connector 31">
            <a:extLst>
              <a:ext uri="{FF2B5EF4-FFF2-40B4-BE49-F238E27FC236}">
                <a16:creationId xmlns:a16="http://schemas.microsoft.com/office/drawing/2014/main" id="{AF4071C4-4ECE-4A8F-841A-984823D61CA9}"/>
              </a:ext>
            </a:extLst>
          </p:cNvPr>
          <p:cNvCxnSpPr>
            <a:stCxn id="28" idx="3"/>
            <a:endCxn id="18" idx="1"/>
          </p:cNvCxnSpPr>
          <p:nvPr/>
        </p:nvCxnSpPr>
        <p:spPr bwMode="auto">
          <a:xfrm flipV="1">
            <a:off x="6998186" y="1946109"/>
            <a:ext cx="220841" cy="386462"/>
          </a:xfrm>
          <a:prstGeom prst="straightConnector1">
            <a:avLst/>
          </a:prstGeom>
          <a:noFill/>
          <a:ln w="28575" cap="flat" cmpd="sng" algn="ctr">
            <a:solidFill>
              <a:srgbClr val="000000"/>
            </a:solidFill>
            <a:prstDash val="solid"/>
            <a:round/>
            <a:headEnd type="none" w="med" len="med"/>
            <a:tailEnd type="triangle"/>
          </a:ln>
          <a:effectLst/>
        </p:spPr>
      </p:cxnSp>
      <p:cxnSp>
        <p:nvCxnSpPr>
          <p:cNvPr id="33" name="Straight Arrow Connector 32">
            <a:extLst>
              <a:ext uri="{FF2B5EF4-FFF2-40B4-BE49-F238E27FC236}">
                <a16:creationId xmlns:a16="http://schemas.microsoft.com/office/drawing/2014/main" id="{ECE1EA23-FC97-41EA-94F4-C8DAB3683087}"/>
              </a:ext>
            </a:extLst>
          </p:cNvPr>
          <p:cNvCxnSpPr>
            <a:cxnSpLocks/>
            <a:stCxn id="28" idx="3"/>
            <a:endCxn id="17" idx="1"/>
          </p:cNvCxnSpPr>
          <p:nvPr/>
        </p:nvCxnSpPr>
        <p:spPr bwMode="auto">
          <a:xfrm>
            <a:off x="6998186" y="2332571"/>
            <a:ext cx="222508" cy="322891"/>
          </a:xfrm>
          <a:prstGeom prst="straightConnector1">
            <a:avLst/>
          </a:prstGeom>
          <a:noFill/>
          <a:ln w="28575" cap="flat" cmpd="sng" algn="ctr">
            <a:solidFill>
              <a:srgbClr val="000000"/>
            </a:solidFill>
            <a:prstDash val="solid"/>
            <a:round/>
            <a:headEnd type="none" w="med" len="med"/>
            <a:tailEnd type="triangle"/>
          </a:ln>
          <a:effectLst/>
        </p:spPr>
      </p:cxnSp>
      <p:cxnSp>
        <p:nvCxnSpPr>
          <p:cNvPr id="34" name="Straight Arrow Connector 33">
            <a:extLst>
              <a:ext uri="{FF2B5EF4-FFF2-40B4-BE49-F238E27FC236}">
                <a16:creationId xmlns:a16="http://schemas.microsoft.com/office/drawing/2014/main" id="{881C7356-A078-4D46-B524-5F7F503C3CE9}"/>
              </a:ext>
            </a:extLst>
          </p:cNvPr>
          <p:cNvCxnSpPr>
            <a:stCxn id="12" idx="3"/>
            <a:endCxn id="13" idx="1"/>
          </p:cNvCxnSpPr>
          <p:nvPr/>
        </p:nvCxnSpPr>
        <p:spPr bwMode="auto">
          <a:xfrm flipV="1">
            <a:off x="3171290" y="2112857"/>
            <a:ext cx="121245" cy="1340"/>
          </a:xfrm>
          <a:prstGeom prst="straightConnector1">
            <a:avLst/>
          </a:prstGeom>
          <a:noFill/>
          <a:ln w="28575" cap="flat" cmpd="sng" algn="ctr">
            <a:solidFill>
              <a:srgbClr val="000000"/>
            </a:solidFill>
            <a:prstDash val="solid"/>
            <a:round/>
            <a:headEnd type="none" w="med" len="med"/>
            <a:tailEnd type="triangle"/>
          </a:ln>
          <a:effectLst/>
        </p:spPr>
      </p:cxnSp>
      <p:cxnSp>
        <p:nvCxnSpPr>
          <p:cNvPr id="35" name="Straight Arrow Connector 34">
            <a:extLst>
              <a:ext uri="{FF2B5EF4-FFF2-40B4-BE49-F238E27FC236}">
                <a16:creationId xmlns:a16="http://schemas.microsoft.com/office/drawing/2014/main" id="{7E02F903-9C2E-4684-915F-EA415B68835B}"/>
              </a:ext>
            </a:extLst>
          </p:cNvPr>
          <p:cNvCxnSpPr>
            <a:cxnSpLocks/>
            <a:stCxn id="13" idx="3"/>
            <a:endCxn id="16" idx="1"/>
          </p:cNvCxnSpPr>
          <p:nvPr/>
        </p:nvCxnSpPr>
        <p:spPr bwMode="auto">
          <a:xfrm>
            <a:off x="3841175" y="2112857"/>
            <a:ext cx="145352" cy="1340"/>
          </a:xfrm>
          <a:prstGeom prst="straightConnector1">
            <a:avLst/>
          </a:prstGeom>
          <a:noFill/>
          <a:ln w="28575" cap="flat" cmpd="sng" algn="ctr">
            <a:solidFill>
              <a:srgbClr val="000000"/>
            </a:solidFill>
            <a:prstDash val="solid"/>
            <a:round/>
            <a:headEnd type="none" w="med" len="med"/>
            <a:tailEnd type="triangle"/>
          </a:ln>
          <a:effectLst/>
        </p:spPr>
      </p:cxnSp>
      <p:cxnSp>
        <p:nvCxnSpPr>
          <p:cNvPr id="36" name="Straight Arrow Connector 35">
            <a:extLst>
              <a:ext uri="{FF2B5EF4-FFF2-40B4-BE49-F238E27FC236}">
                <a16:creationId xmlns:a16="http://schemas.microsoft.com/office/drawing/2014/main" id="{481D137D-9F79-4A46-9845-791AE9EA1643}"/>
              </a:ext>
            </a:extLst>
          </p:cNvPr>
          <p:cNvCxnSpPr>
            <a:stCxn id="11" idx="3"/>
            <a:endCxn id="14" idx="1"/>
          </p:cNvCxnSpPr>
          <p:nvPr/>
        </p:nvCxnSpPr>
        <p:spPr bwMode="auto">
          <a:xfrm>
            <a:off x="3171290" y="2585629"/>
            <a:ext cx="121245" cy="0"/>
          </a:xfrm>
          <a:prstGeom prst="straightConnector1">
            <a:avLst/>
          </a:prstGeom>
          <a:noFill/>
          <a:ln w="28575" cap="flat" cmpd="sng" algn="ctr">
            <a:solidFill>
              <a:srgbClr val="000000"/>
            </a:solidFill>
            <a:prstDash val="solid"/>
            <a:round/>
            <a:headEnd type="none" w="med" len="med"/>
            <a:tailEnd type="triangle"/>
          </a:ln>
          <a:effectLst/>
        </p:spPr>
      </p:cxnSp>
      <p:cxnSp>
        <p:nvCxnSpPr>
          <p:cNvPr id="37" name="Straight Arrow Connector 36">
            <a:extLst>
              <a:ext uri="{FF2B5EF4-FFF2-40B4-BE49-F238E27FC236}">
                <a16:creationId xmlns:a16="http://schemas.microsoft.com/office/drawing/2014/main" id="{976891DB-F8AB-4AC7-8DD4-AE7AFB38C236}"/>
              </a:ext>
            </a:extLst>
          </p:cNvPr>
          <p:cNvCxnSpPr>
            <a:cxnSpLocks/>
            <a:stCxn id="14" idx="3"/>
            <a:endCxn id="15" idx="1"/>
          </p:cNvCxnSpPr>
          <p:nvPr/>
        </p:nvCxnSpPr>
        <p:spPr bwMode="auto">
          <a:xfrm flipV="1">
            <a:off x="3841175" y="2584057"/>
            <a:ext cx="145352" cy="1572"/>
          </a:xfrm>
          <a:prstGeom prst="straightConnector1">
            <a:avLst/>
          </a:prstGeom>
          <a:noFill/>
          <a:ln w="28575" cap="flat" cmpd="sng" algn="ctr">
            <a:solidFill>
              <a:srgbClr val="000000"/>
            </a:solidFill>
            <a:prstDash val="solid"/>
            <a:round/>
            <a:headEnd type="none" w="med" len="med"/>
            <a:tailEnd type="triangle"/>
          </a:ln>
          <a:effectLst/>
        </p:spPr>
      </p:cxnSp>
    </p:spTree>
    <p:extLst>
      <p:ext uri="{BB962C8B-B14F-4D97-AF65-F5344CB8AC3E}">
        <p14:creationId xmlns:p14="http://schemas.microsoft.com/office/powerpoint/2010/main" val="27729808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FE9EA-1D6D-4645-BE40-AA6445B458A8}"/>
              </a:ext>
            </a:extLst>
          </p:cNvPr>
          <p:cNvSpPr txBox="1">
            <a:spLocks/>
          </p:cNvSpPr>
          <p:nvPr/>
        </p:nvSpPr>
        <p:spPr bwMode="auto">
          <a:xfrm>
            <a:off x="0" y="36870"/>
            <a:ext cx="9252520" cy="853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7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2700" b="1">
                <a:solidFill>
                  <a:schemeClr val="tx2"/>
                </a:solidFill>
                <a:latin typeface="Arial" charset="0"/>
              </a:defRPr>
            </a:lvl2pPr>
            <a:lvl3pPr algn="l" rtl="0" eaLnBrk="1" fontAlgn="base" hangingPunct="1">
              <a:spcBef>
                <a:spcPct val="0"/>
              </a:spcBef>
              <a:spcAft>
                <a:spcPct val="0"/>
              </a:spcAft>
              <a:defRPr sz="2700" b="1">
                <a:solidFill>
                  <a:schemeClr val="tx2"/>
                </a:solidFill>
                <a:latin typeface="Arial" charset="0"/>
              </a:defRPr>
            </a:lvl3pPr>
            <a:lvl4pPr algn="l" rtl="0" eaLnBrk="1" fontAlgn="base" hangingPunct="1">
              <a:spcBef>
                <a:spcPct val="0"/>
              </a:spcBef>
              <a:spcAft>
                <a:spcPct val="0"/>
              </a:spcAft>
              <a:defRPr sz="2700" b="1">
                <a:solidFill>
                  <a:schemeClr val="tx2"/>
                </a:solidFill>
                <a:latin typeface="Arial" charset="0"/>
              </a:defRPr>
            </a:lvl4pPr>
            <a:lvl5pPr algn="l" rtl="0" eaLnBrk="1" fontAlgn="base" hangingPunct="1">
              <a:spcBef>
                <a:spcPct val="0"/>
              </a:spcBef>
              <a:spcAft>
                <a:spcPct val="0"/>
              </a:spcAft>
              <a:defRPr sz="2700" b="1">
                <a:solidFill>
                  <a:schemeClr val="tx2"/>
                </a:solidFill>
                <a:latin typeface="Arial" charset="0"/>
              </a:defRPr>
            </a:lvl5pPr>
            <a:lvl6pPr marL="342900" algn="l" rtl="0" eaLnBrk="1" fontAlgn="base" hangingPunct="1">
              <a:spcBef>
                <a:spcPct val="0"/>
              </a:spcBef>
              <a:spcAft>
                <a:spcPct val="0"/>
              </a:spcAft>
              <a:defRPr sz="2625" b="1">
                <a:solidFill>
                  <a:schemeClr val="tx2"/>
                </a:solidFill>
                <a:latin typeface="Arial" charset="0"/>
              </a:defRPr>
            </a:lvl6pPr>
            <a:lvl7pPr marL="685800" algn="l" rtl="0" eaLnBrk="1" fontAlgn="base" hangingPunct="1">
              <a:spcBef>
                <a:spcPct val="0"/>
              </a:spcBef>
              <a:spcAft>
                <a:spcPct val="0"/>
              </a:spcAft>
              <a:defRPr sz="2625" b="1">
                <a:solidFill>
                  <a:schemeClr val="tx2"/>
                </a:solidFill>
                <a:latin typeface="Arial" charset="0"/>
              </a:defRPr>
            </a:lvl7pPr>
            <a:lvl8pPr marL="1028700" algn="l" rtl="0" eaLnBrk="1" fontAlgn="base" hangingPunct="1">
              <a:spcBef>
                <a:spcPct val="0"/>
              </a:spcBef>
              <a:spcAft>
                <a:spcPct val="0"/>
              </a:spcAft>
              <a:defRPr sz="2625" b="1">
                <a:solidFill>
                  <a:schemeClr val="tx2"/>
                </a:solidFill>
                <a:latin typeface="Arial" charset="0"/>
              </a:defRPr>
            </a:lvl8pPr>
            <a:lvl9pPr marL="1371600" algn="l" rtl="0" eaLnBrk="1" fontAlgn="base" hangingPunct="1">
              <a:spcBef>
                <a:spcPct val="0"/>
              </a:spcBef>
              <a:spcAft>
                <a:spcPct val="0"/>
              </a:spcAft>
              <a:defRPr sz="2625" b="1">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0" cap="none" spc="0" normalizeH="0" baseline="0" noProof="0">
                <a:ln>
                  <a:noFill/>
                </a:ln>
                <a:solidFill>
                  <a:srgbClr val="005A9E"/>
                </a:solidFill>
                <a:effectLst/>
                <a:uLnTx/>
                <a:uFillTx/>
                <a:latin typeface="Calibri" panose="020F0502020204030204" pitchFamily="34" charset="0"/>
                <a:ea typeface="+mj-ea"/>
                <a:cs typeface="+mj-cs"/>
              </a:rPr>
              <a:t>CASSIOPEIA Part 2: PFS by Subgroups</a:t>
            </a:r>
          </a:p>
        </p:txBody>
      </p:sp>
      <p:sp>
        <p:nvSpPr>
          <p:cNvPr id="4" name="TextBox 3">
            <a:extLst>
              <a:ext uri="{FF2B5EF4-FFF2-40B4-BE49-F238E27FC236}">
                <a16:creationId xmlns:a16="http://schemas.microsoft.com/office/drawing/2014/main" id="{C2F306C1-C56F-4DB3-9355-63DE8253E28E}"/>
              </a:ext>
            </a:extLst>
          </p:cNvPr>
          <p:cNvSpPr txBox="1"/>
          <p:nvPr/>
        </p:nvSpPr>
        <p:spPr bwMode="auto">
          <a:xfrm>
            <a:off x="1454000" y="1064606"/>
            <a:ext cx="1770048"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685800" rtl="0" eaLnBrk="0" fontAlgn="base" latinLnBrk="0" hangingPunct="0">
              <a:lnSpc>
                <a:spcPct val="100000"/>
              </a:lnSpc>
              <a:spcBef>
                <a:spcPct val="50000"/>
              </a:spcBef>
              <a:spcAft>
                <a:spcPct val="0"/>
              </a:spcAft>
              <a:buClrTx/>
              <a:buSzTx/>
              <a:buFontTx/>
              <a:buNone/>
              <a:tabLst/>
              <a:defRPr/>
            </a:pPr>
            <a:r>
              <a:rPr kumimoji="0" lang="en-US" sz="1350" b="0" i="0" u="sng" strike="noStrike" kern="1200" cap="none" spc="0" normalizeH="0" baseline="0" noProof="0">
                <a:ln>
                  <a:noFill/>
                </a:ln>
                <a:solidFill>
                  <a:srgbClr val="000000"/>
                </a:solidFill>
                <a:effectLst/>
                <a:uLnTx/>
                <a:uFillTx/>
                <a:latin typeface="Calibri"/>
                <a:ea typeface="+mn-ea"/>
                <a:cs typeface="Arial" panose="020B0604020202020204" pitchFamily="34" charset="0"/>
              </a:rPr>
              <a:t>Hazard Ratio (95% Cl)</a:t>
            </a:r>
          </a:p>
        </p:txBody>
      </p:sp>
      <p:sp>
        <p:nvSpPr>
          <p:cNvPr id="5" name="TextBox 4">
            <a:extLst>
              <a:ext uri="{FF2B5EF4-FFF2-40B4-BE49-F238E27FC236}">
                <a16:creationId xmlns:a16="http://schemas.microsoft.com/office/drawing/2014/main" id="{053B84C0-8565-4DE8-810F-629F1BEBFC31}"/>
              </a:ext>
            </a:extLst>
          </p:cNvPr>
          <p:cNvSpPr txBox="1"/>
          <p:nvPr/>
        </p:nvSpPr>
        <p:spPr bwMode="auto">
          <a:xfrm>
            <a:off x="6262483" y="1064606"/>
            <a:ext cx="1770048"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685800" rtl="0" eaLnBrk="0" fontAlgn="base" latinLnBrk="0" hangingPunct="0">
              <a:lnSpc>
                <a:spcPct val="100000"/>
              </a:lnSpc>
              <a:spcBef>
                <a:spcPct val="50000"/>
              </a:spcBef>
              <a:spcAft>
                <a:spcPct val="0"/>
              </a:spcAft>
              <a:buClrTx/>
              <a:buSzTx/>
              <a:buFontTx/>
              <a:buNone/>
              <a:tabLst/>
              <a:defRPr/>
            </a:pPr>
            <a:r>
              <a:rPr kumimoji="0" lang="en-US" sz="1350" b="0" i="0" u="sng" strike="noStrike" kern="1200" cap="none" spc="0" normalizeH="0" baseline="0" noProof="0">
                <a:ln>
                  <a:noFill/>
                </a:ln>
                <a:solidFill>
                  <a:srgbClr val="000000"/>
                </a:solidFill>
                <a:effectLst/>
                <a:uLnTx/>
                <a:uFillTx/>
                <a:latin typeface="Calibri"/>
                <a:ea typeface="+mn-ea"/>
                <a:cs typeface="Arial" panose="020B0604020202020204" pitchFamily="34" charset="0"/>
              </a:rPr>
              <a:t>Hazard Ratio (95% Cl)</a:t>
            </a:r>
          </a:p>
        </p:txBody>
      </p:sp>
      <p:sp>
        <p:nvSpPr>
          <p:cNvPr id="6" name="TextBox 5">
            <a:extLst>
              <a:ext uri="{FF2B5EF4-FFF2-40B4-BE49-F238E27FC236}">
                <a16:creationId xmlns:a16="http://schemas.microsoft.com/office/drawing/2014/main" id="{B9EDB4DD-1E89-45CF-878B-35853E8E4A08}"/>
              </a:ext>
            </a:extLst>
          </p:cNvPr>
          <p:cNvSpPr txBox="1"/>
          <p:nvPr/>
        </p:nvSpPr>
        <p:spPr bwMode="auto">
          <a:xfrm>
            <a:off x="337718" y="1298247"/>
            <a:ext cx="1166648"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685800" rtl="0" eaLnBrk="0" fontAlgn="base" latinLnBrk="0" hangingPunct="0">
              <a:lnSpc>
                <a:spcPct val="100000"/>
              </a:lnSpc>
              <a:spcBef>
                <a:spcPts val="0"/>
              </a:spcBef>
              <a:spcAft>
                <a:spcPct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Calibri"/>
                <a:ea typeface="+mn-ea"/>
                <a:cs typeface="Arial" panose="020B0604020202020204" pitchFamily="34" charset="0"/>
              </a:rPr>
              <a:t>Sex</a:t>
            </a:r>
          </a:p>
          <a:p>
            <a:pPr marL="0" marR="0" lvl="0" indent="0" algn="l" defTabSz="685800" rtl="0" eaLnBrk="0" fontAlgn="base" latinLnBrk="0" hangingPunct="0">
              <a:lnSpc>
                <a:spcPct val="100000"/>
              </a:lnSpc>
              <a:spcBef>
                <a:spcPts val="0"/>
              </a:spcBef>
              <a:spcAft>
                <a:spcPct val="0"/>
              </a:spcAft>
              <a:buClrTx/>
              <a:buSzTx/>
              <a:buFontTx/>
              <a:buNone/>
              <a:tabLst>
                <a:tab pos="105966" algn="l"/>
              </a:tabLst>
              <a:defRPr/>
            </a:pPr>
            <a:r>
              <a:rPr kumimoji="0" lang="en-US" sz="1050" b="0" i="0" u="none" strike="noStrike" kern="1200" cap="none" spc="0" normalizeH="0" baseline="0" noProof="0">
                <a:ln>
                  <a:noFill/>
                </a:ln>
                <a:solidFill>
                  <a:srgbClr val="000000"/>
                </a:solidFill>
                <a:effectLst/>
                <a:uLnTx/>
                <a:uFillTx/>
                <a:latin typeface="Calibri"/>
                <a:ea typeface="+mn-ea"/>
                <a:cs typeface="Arial" panose="020B0604020202020204" pitchFamily="34" charset="0"/>
              </a:rPr>
              <a:t>	Male</a:t>
            </a:r>
          </a:p>
          <a:p>
            <a:pPr marL="0" marR="0" lvl="0" indent="0" algn="l" defTabSz="685800" rtl="0" eaLnBrk="0" fontAlgn="base" latinLnBrk="0" hangingPunct="0">
              <a:lnSpc>
                <a:spcPct val="100000"/>
              </a:lnSpc>
              <a:spcBef>
                <a:spcPts val="0"/>
              </a:spcBef>
              <a:spcAft>
                <a:spcPct val="0"/>
              </a:spcAft>
              <a:buClrTx/>
              <a:buSzTx/>
              <a:buFontTx/>
              <a:buNone/>
              <a:tabLst>
                <a:tab pos="109538" algn="l"/>
              </a:tabLst>
              <a:defRPr/>
            </a:pPr>
            <a:r>
              <a:rPr kumimoji="0" lang="en-US" sz="1050" b="0" i="0" u="none" strike="noStrike" kern="1200" cap="none" spc="0" normalizeH="0" baseline="0" noProof="0">
                <a:ln>
                  <a:noFill/>
                </a:ln>
                <a:solidFill>
                  <a:srgbClr val="000000"/>
                </a:solidFill>
                <a:effectLst/>
                <a:uLnTx/>
                <a:uFillTx/>
                <a:latin typeface="Calibri"/>
                <a:ea typeface="+mn-ea"/>
                <a:cs typeface="Arial" panose="020B0604020202020204" pitchFamily="34" charset="0"/>
              </a:rPr>
              <a:t>	Female</a:t>
            </a:r>
          </a:p>
        </p:txBody>
      </p:sp>
      <p:sp>
        <p:nvSpPr>
          <p:cNvPr id="7" name="TextBox 6">
            <a:extLst>
              <a:ext uri="{FF2B5EF4-FFF2-40B4-BE49-F238E27FC236}">
                <a16:creationId xmlns:a16="http://schemas.microsoft.com/office/drawing/2014/main" id="{B79FFE5E-6925-460A-8C07-01A782FD25E2}"/>
              </a:ext>
            </a:extLst>
          </p:cNvPr>
          <p:cNvSpPr txBox="1"/>
          <p:nvPr/>
        </p:nvSpPr>
        <p:spPr bwMode="auto">
          <a:xfrm>
            <a:off x="337718" y="1804130"/>
            <a:ext cx="116664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685800" rtl="0" eaLnBrk="0" fontAlgn="base" latinLnBrk="0" hangingPunct="0">
              <a:lnSpc>
                <a:spcPct val="100000"/>
              </a:lnSpc>
              <a:spcBef>
                <a:spcPts val="0"/>
              </a:spcBef>
              <a:spcAft>
                <a:spcPct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Calibri"/>
                <a:ea typeface="+mn-ea"/>
                <a:cs typeface="Arial" panose="020B0604020202020204" pitchFamily="34" charset="0"/>
              </a:rPr>
              <a:t>Age</a:t>
            </a:r>
          </a:p>
          <a:p>
            <a:pPr marL="0" marR="0" lvl="0" indent="0" algn="l" defTabSz="685800" rtl="0" eaLnBrk="0" fontAlgn="base" latinLnBrk="0" hangingPunct="0">
              <a:lnSpc>
                <a:spcPct val="100000"/>
              </a:lnSpc>
              <a:spcBef>
                <a:spcPts val="0"/>
              </a:spcBef>
              <a:spcAft>
                <a:spcPct val="0"/>
              </a:spcAft>
              <a:buClrTx/>
              <a:buSzTx/>
              <a:buFontTx/>
              <a:buNone/>
              <a:tabLst>
                <a:tab pos="105966" algn="l"/>
              </a:tabLst>
              <a:defRPr/>
            </a:pPr>
            <a:r>
              <a:rPr kumimoji="0" lang="en-US" sz="1050" b="0" i="0" u="none" strike="noStrike" kern="1200" cap="none" spc="0" normalizeH="0" baseline="0" noProof="0">
                <a:ln>
                  <a:noFill/>
                </a:ln>
                <a:solidFill>
                  <a:srgbClr val="000000"/>
                </a:solidFill>
                <a:effectLst/>
                <a:uLnTx/>
                <a:uFillTx/>
                <a:latin typeface="Calibri"/>
                <a:ea typeface="+mn-ea"/>
                <a:cs typeface="Arial" panose="020B0604020202020204" pitchFamily="34" charset="0"/>
              </a:rPr>
              <a:t>	&lt;50 years</a:t>
            </a:r>
          </a:p>
          <a:p>
            <a:pPr marL="0" marR="0" lvl="0" indent="0" algn="l" defTabSz="685800" rtl="0" eaLnBrk="0" fontAlgn="base" latinLnBrk="0" hangingPunct="0">
              <a:lnSpc>
                <a:spcPct val="100000"/>
              </a:lnSpc>
              <a:spcBef>
                <a:spcPts val="0"/>
              </a:spcBef>
              <a:spcAft>
                <a:spcPct val="0"/>
              </a:spcAft>
              <a:buClrTx/>
              <a:buSzTx/>
              <a:buFontTx/>
              <a:buNone/>
              <a:tabLst>
                <a:tab pos="109538" algn="l"/>
              </a:tabLst>
              <a:defRPr/>
            </a:pPr>
            <a:r>
              <a:rPr kumimoji="0" lang="en-US" sz="1050" b="0" i="0" u="none" strike="noStrike" kern="1200" cap="none" spc="0" normalizeH="0" baseline="0" noProof="0">
                <a:ln>
                  <a:noFill/>
                </a:ln>
                <a:solidFill>
                  <a:srgbClr val="000000"/>
                </a:solidFill>
                <a:effectLst/>
                <a:uLnTx/>
                <a:uFillTx/>
                <a:latin typeface="Calibri"/>
                <a:ea typeface="+mn-ea"/>
                <a:cs typeface="Arial" panose="020B0604020202020204" pitchFamily="34" charset="0"/>
              </a:rPr>
              <a:t>	50-60 years</a:t>
            </a:r>
          </a:p>
          <a:p>
            <a:pPr marL="0" marR="0" lvl="0" indent="0" algn="l" defTabSz="685800" rtl="0" eaLnBrk="0" fontAlgn="base" latinLnBrk="0" hangingPunct="0">
              <a:lnSpc>
                <a:spcPct val="100000"/>
              </a:lnSpc>
              <a:spcBef>
                <a:spcPts val="0"/>
              </a:spcBef>
              <a:spcAft>
                <a:spcPct val="0"/>
              </a:spcAft>
              <a:buClrTx/>
              <a:buSzTx/>
              <a:buFontTx/>
              <a:buNone/>
              <a:tabLst>
                <a:tab pos="119063" algn="l"/>
              </a:tabLst>
              <a:defRPr/>
            </a:pPr>
            <a:r>
              <a:rPr kumimoji="0" lang="en-US" sz="1050" b="0" i="0" u="none" strike="noStrike" kern="1200" cap="none" spc="0" normalizeH="0" baseline="0" noProof="0">
                <a:ln>
                  <a:noFill/>
                </a:ln>
                <a:solidFill>
                  <a:srgbClr val="000000"/>
                </a:solidFill>
                <a:effectLst/>
                <a:uLnTx/>
                <a:uFillTx/>
                <a:latin typeface="Calibri"/>
                <a:ea typeface="+mn-ea"/>
                <a:cs typeface="Arial" panose="020B0604020202020204" pitchFamily="34" charset="0"/>
              </a:rPr>
              <a:t>	&gt;60 years</a:t>
            </a:r>
          </a:p>
        </p:txBody>
      </p:sp>
      <p:sp>
        <p:nvSpPr>
          <p:cNvPr id="8" name="TextBox 7">
            <a:extLst>
              <a:ext uri="{FF2B5EF4-FFF2-40B4-BE49-F238E27FC236}">
                <a16:creationId xmlns:a16="http://schemas.microsoft.com/office/drawing/2014/main" id="{0B910B61-B08A-4D0C-AEB0-CC7BDA535D32}"/>
              </a:ext>
            </a:extLst>
          </p:cNvPr>
          <p:cNvSpPr txBox="1"/>
          <p:nvPr/>
        </p:nvSpPr>
        <p:spPr bwMode="auto">
          <a:xfrm>
            <a:off x="337718" y="2460297"/>
            <a:ext cx="1166648"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685800" rtl="0" eaLnBrk="0" fontAlgn="base" latinLnBrk="0" hangingPunct="0">
              <a:lnSpc>
                <a:spcPct val="100000"/>
              </a:lnSpc>
              <a:spcBef>
                <a:spcPts val="0"/>
              </a:spcBef>
              <a:spcAft>
                <a:spcPct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Calibri"/>
                <a:ea typeface="+mn-ea"/>
                <a:cs typeface="Arial" panose="020B0604020202020204" pitchFamily="34" charset="0"/>
              </a:rPr>
              <a:t>Site</a:t>
            </a:r>
          </a:p>
          <a:p>
            <a:pPr marL="0" marR="0" lvl="0" indent="0" algn="l" defTabSz="685800" rtl="0" eaLnBrk="0" fontAlgn="base" latinLnBrk="0" hangingPunct="0">
              <a:lnSpc>
                <a:spcPct val="100000"/>
              </a:lnSpc>
              <a:spcBef>
                <a:spcPts val="0"/>
              </a:spcBef>
              <a:spcAft>
                <a:spcPct val="0"/>
              </a:spcAft>
              <a:buClrTx/>
              <a:buSzTx/>
              <a:buFontTx/>
              <a:buNone/>
              <a:tabLst>
                <a:tab pos="105966" algn="l"/>
              </a:tabLst>
              <a:defRPr/>
            </a:pPr>
            <a:r>
              <a:rPr kumimoji="0" lang="en-US" sz="1050" b="0" i="0" u="none" strike="noStrike" kern="1200" cap="none" spc="0" normalizeH="0" baseline="0" noProof="0">
                <a:ln>
                  <a:noFill/>
                </a:ln>
                <a:solidFill>
                  <a:srgbClr val="000000"/>
                </a:solidFill>
                <a:effectLst/>
                <a:uLnTx/>
                <a:uFillTx/>
                <a:latin typeface="Calibri"/>
                <a:ea typeface="+mn-ea"/>
                <a:cs typeface="Arial" panose="020B0604020202020204" pitchFamily="34" charset="0"/>
              </a:rPr>
              <a:t>	IFM</a:t>
            </a:r>
          </a:p>
          <a:p>
            <a:pPr marL="0" marR="0" lvl="0" indent="0" algn="l" defTabSz="685800" rtl="0" eaLnBrk="0" fontAlgn="base" latinLnBrk="0" hangingPunct="0">
              <a:lnSpc>
                <a:spcPct val="100000"/>
              </a:lnSpc>
              <a:spcBef>
                <a:spcPts val="0"/>
              </a:spcBef>
              <a:spcAft>
                <a:spcPct val="0"/>
              </a:spcAft>
              <a:buClrTx/>
              <a:buSzTx/>
              <a:buFontTx/>
              <a:buNone/>
              <a:tabLst>
                <a:tab pos="109538" algn="l"/>
              </a:tabLst>
              <a:defRPr/>
            </a:pPr>
            <a:r>
              <a:rPr kumimoji="0" lang="en-US" sz="1050" b="0" i="0" u="none" strike="noStrike" kern="1200" cap="none" spc="0" normalizeH="0" baseline="0" noProof="0">
                <a:ln>
                  <a:noFill/>
                </a:ln>
                <a:solidFill>
                  <a:srgbClr val="000000"/>
                </a:solidFill>
                <a:effectLst/>
                <a:uLnTx/>
                <a:uFillTx/>
                <a:latin typeface="Calibri"/>
                <a:ea typeface="+mn-ea"/>
                <a:cs typeface="Arial" panose="020B0604020202020204" pitchFamily="34" charset="0"/>
              </a:rPr>
              <a:t>	HOVON</a:t>
            </a:r>
          </a:p>
        </p:txBody>
      </p:sp>
      <p:sp>
        <p:nvSpPr>
          <p:cNvPr id="9" name="TextBox 8">
            <a:extLst>
              <a:ext uri="{FF2B5EF4-FFF2-40B4-BE49-F238E27FC236}">
                <a16:creationId xmlns:a16="http://schemas.microsoft.com/office/drawing/2014/main" id="{EDF1F875-23C2-48C5-867C-AF123AF54C04}"/>
              </a:ext>
            </a:extLst>
          </p:cNvPr>
          <p:cNvSpPr txBox="1"/>
          <p:nvPr/>
        </p:nvSpPr>
        <p:spPr bwMode="auto">
          <a:xfrm>
            <a:off x="337718" y="2961945"/>
            <a:ext cx="116664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685800" rtl="0" eaLnBrk="0" fontAlgn="base" latinLnBrk="0" hangingPunct="0">
              <a:lnSpc>
                <a:spcPct val="100000"/>
              </a:lnSpc>
              <a:spcBef>
                <a:spcPts val="0"/>
              </a:spcBef>
              <a:spcAft>
                <a:spcPct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Calibri"/>
                <a:ea typeface="+mn-ea"/>
                <a:cs typeface="Arial" panose="020B0604020202020204" pitchFamily="34" charset="0"/>
              </a:rPr>
              <a:t>ISS Staging</a:t>
            </a:r>
          </a:p>
          <a:p>
            <a:pPr marL="0" marR="0" lvl="0" indent="0" algn="l" defTabSz="685800" rtl="0" eaLnBrk="0" fontAlgn="base" latinLnBrk="0" hangingPunct="0">
              <a:lnSpc>
                <a:spcPct val="100000"/>
              </a:lnSpc>
              <a:spcBef>
                <a:spcPts val="0"/>
              </a:spcBef>
              <a:spcAft>
                <a:spcPct val="0"/>
              </a:spcAft>
              <a:buClrTx/>
              <a:buSzTx/>
              <a:buFontTx/>
              <a:buNone/>
              <a:tabLst>
                <a:tab pos="105966" algn="l"/>
              </a:tabLst>
              <a:defRPr/>
            </a:pPr>
            <a:r>
              <a:rPr kumimoji="0" lang="en-US" sz="1050" b="0" i="0" u="none" strike="noStrike" kern="1200" cap="none" spc="0" normalizeH="0" baseline="0" noProof="0">
                <a:ln>
                  <a:noFill/>
                </a:ln>
                <a:solidFill>
                  <a:srgbClr val="000000"/>
                </a:solidFill>
                <a:effectLst/>
                <a:uLnTx/>
                <a:uFillTx/>
                <a:latin typeface="Calibri"/>
                <a:ea typeface="+mn-ea"/>
                <a:cs typeface="Arial" panose="020B0604020202020204" pitchFamily="34" charset="0"/>
              </a:rPr>
              <a:t>	I</a:t>
            </a:r>
          </a:p>
          <a:p>
            <a:pPr marL="0" marR="0" lvl="0" indent="0" algn="l" defTabSz="685800" rtl="0" eaLnBrk="0" fontAlgn="base" latinLnBrk="0" hangingPunct="0">
              <a:lnSpc>
                <a:spcPct val="100000"/>
              </a:lnSpc>
              <a:spcBef>
                <a:spcPts val="0"/>
              </a:spcBef>
              <a:spcAft>
                <a:spcPct val="0"/>
              </a:spcAft>
              <a:buClrTx/>
              <a:buSzTx/>
              <a:buFontTx/>
              <a:buNone/>
              <a:tabLst>
                <a:tab pos="109538" algn="l"/>
              </a:tabLst>
              <a:defRPr/>
            </a:pPr>
            <a:r>
              <a:rPr kumimoji="0" lang="en-US" sz="1050" b="0" i="0" u="none" strike="noStrike" kern="1200" cap="none" spc="0" normalizeH="0" baseline="0" noProof="0">
                <a:ln>
                  <a:noFill/>
                </a:ln>
                <a:solidFill>
                  <a:srgbClr val="000000"/>
                </a:solidFill>
                <a:effectLst/>
                <a:uLnTx/>
                <a:uFillTx/>
                <a:latin typeface="Calibri"/>
                <a:ea typeface="+mn-ea"/>
                <a:cs typeface="Arial" panose="020B0604020202020204" pitchFamily="34" charset="0"/>
              </a:rPr>
              <a:t>	II</a:t>
            </a:r>
          </a:p>
          <a:p>
            <a:pPr marL="0" marR="0" lvl="0" indent="0" algn="l" defTabSz="685800" rtl="0" eaLnBrk="0" fontAlgn="base" latinLnBrk="0" hangingPunct="0">
              <a:lnSpc>
                <a:spcPct val="100000"/>
              </a:lnSpc>
              <a:spcBef>
                <a:spcPts val="0"/>
              </a:spcBef>
              <a:spcAft>
                <a:spcPct val="0"/>
              </a:spcAft>
              <a:buClrTx/>
              <a:buSzTx/>
              <a:buFontTx/>
              <a:buNone/>
              <a:tabLst>
                <a:tab pos="119063" algn="l"/>
              </a:tabLst>
              <a:defRPr/>
            </a:pPr>
            <a:r>
              <a:rPr kumimoji="0" lang="en-US" sz="1050" b="0" i="0" u="none" strike="noStrike" kern="1200" cap="none" spc="0" normalizeH="0" baseline="0" noProof="0">
                <a:ln>
                  <a:noFill/>
                </a:ln>
                <a:solidFill>
                  <a:srgbClr val="000000"/>
                </a:solidFill>
                <a:effectLst/>
                <a:uLnTx/>
                <a:uFillTx/>
                <a:latin typeface="Calibri"/>
                <a:ea typeface="+mn-ea"/>
                <a:cs typeface="Arial" panose="020B0604020202020204" pitchFamily="34" charset="0"/>
              </a:rPr>
              <a:t>	III</a:t>
            </a:r>
          </a:p>
        </p:txBody>
      </p:sp>
      <p:sp>
        <p:nvSpPr>
          <p:cNvPr id="10" name="TextBox 9">
            <a:extLst>
              <a:ext uri="{FF2B5EF4-FFF2-40B4-BE49-F238E27FC236}">
                <a16:creationId xmlns:a16="http://schemas.microsoft.com/office/drawing/2014/main" id="{E6B40793-C391-4383-82BE-DD2E012DB389}"/>
              </a:ext>
            </a:extLst>
          </p:cNvPr>
          <p:cNvSpPr txBox="1"/>
          <p:nvPr/>
        </p:nvSpPr>
        <p:spPr bwMode="auto">
          <a:xfrm>
            <a:off x="333485" y="3628696"/>
            <a:ext cx="1166648"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685800" rtl="0" eaLnBrk="0" fontAlgn="base" latinLnBrk="0" hangingPunct="0">
              <a:lnSpc>
                <a:spcPct val="100000"/>
              </a:lnSpc>
              <a:spcBef>
                <a:spcPts val="0"/>
              </a:spcBef>
              <a:spcAft>
                <a:spcPct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Calibri"/>
                <a:ea typeface="+mn-ea"/>
                <a:cs typeface="Arial" panose="020B0604020202020204" pitchFamily="34" charset="0"/>
              </a:rPr>
              <a:t>Cytogenetic risk</a:t>
            </a:r>
          </a:p>
          <a:p>
            <a:pPr marL="0" marR="0" lvl="0" indent="0" algn="l" defTabSz="685800" rtl="0" eaLnBrk="0" fontAlgn="base" latinLnBrk="0" hangingPunct="0">
              <a:lnSpc>
                <a:spcPct val="100000"/>
              </a:lnSpc>
              <a:spcBef>
                <a:spcPts val="0"/>
              </a:spcBef>
              <a:spcAft>
                <a:spcPct val="0"/>
              </a:spcAft>
              <a:buClrTx/>
              <a:buSzTx/>
              <a:buFontTx/>
              <a:buNone/>
              <a:tabLst>
                <a:tab pos="105966" algn="l"/>
              </a:tabLst>
              <a:defRPr/>
            </a:pPr>
            <a:r>
              <a:rPr kumimoji="0" lang="en-US" sz="1050" b="0" i="0" u="none" strike="noStrike" kern="1200" cap="none" spc="0" normalizeH="0" baseline="0" noProof="0">
                <a:ln>
                  <a:noFill/>
                </a:ln>
                <a:solidFill>
                  <a:srgbClr val="000000"/>
                </a:solidFill>
                <a:effectLst/>
                <a:uLnTx/>
                <a:uFillTx/>
                <a:latin typeface="Calibri"/>
                <a:ea typeface="+mn-ea"/>
                <a:cs typeface="Arial" panose="020B0604020202020204" pitchFamily="34" charset="0"/>
              </a:rPr>
              <a:t>	High risk</a:t>
            </a:r>
          </a:p>
          <a:p>
            <a:pPr marL="0" marR="0" lvl="0" indent="0" algn="l" defTabSz="685800" rtl="0" eaLnBrk="0" fontAlgn="base" latinLnBrk="0" hangingPunct="0">
              <a:lnSpc>
                <a:spcPct val="100000"/>
              </a:lnSpc>
              <a:spcBef>
                <a:spcPts val="0"/>
              </a:spcBef>
              <a:spcAft>
                <a:spcPct val="0"/>
              </a:spcAft>
              <a:buClrTx/>
              <a:buSzTx/>
              <a:buFontTx/>
              <a:buNone/>
              <a:tabLst>
                <a:tab pos="109538" algn="l"/>
              </a:tabLst>
              <a:defRPr/>
            </a:pPr>
            <a:r>
              <a:rPr kumimoji="0" lang="en-US" sz="1050" b="0" i="0" u="none" strike="noStrike" kern="1200" cap="none" spc="0" normalizeH="0" baseline="0" noProof="0">
                <a:ln>
                  <a:noFill/>
                </a:ln>
                <a:solidFill>
                  <a:srgbClr val="000000"/>
                </a:solidFill>
                <a:effectLst/>
                <a:uLnTx/>
                <a:uFillTx/>
                <a:latin typeface="Calibri"/>
                <a:ea typeface="+mn-ea"/>
                <a:cs typeface="Arial" panose="020B0604020202020204" pitchFamily="34" charset="0"/>
              </a:rPr>
              <a:t>	Standard risk</a:t>
            </a:r>
          </a:p>
        </p:txBody>
      </p:sp>
      <p:sp>
        <p:nvSpPr>
          <p:cNvPr id="11" name="TextBox 10">
            <a:extLst>
              <a:ext uri="{FF2B5EF4-FFF2-40B4-BE49-F238E27FC236}">
                <a16:creationId xmlns:a16="http://schemas.microsoft.com/office/drawing/2014/main" id="{60F53C9B-6F90-405B-9B04-B58DF18334C9}"/>
              </a:ext>
            </a:extLst>
          </p:cNvPr>
          <p:cNvSpPr txBox="1"/>
          <p:nvPr/>
        </p:nvSpPr>
        <p:spPr bwMode="auto">
          <a:xfrm>
            <a:off x="3131719" y="1456997"/>
            <a:ext cx="1166648"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685800" rtl="0" eaLnBrk="0" fontAlgn="base" latinLnBrk="0" hangingPunct="0">
              <a:lnSpc>
                <a:spcPct val="100000"/>
              </a:lnSpc>
              <a:spcBef>
                <a:spcPts val="0"/>
              </a:spcBef>
              <a:spcAft>
                <a:spcPct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Calibri"/>
                <a:ea typeface="+mn-ea"/>
                <a:cs typeface="Arial" panose="020B0604020202020204" pitchFamily="34" charset="0"/>
              </a:rPr>
              <a:t>0.57 (0.42-0.76)</a:t>
            </a:r>
          </a:p>
          <a:p>
            <a:pPr marL="0" marR="0" lvl="0" indent="0" algn="l" defTabSz="685800" rtl="0" eaLnBrk="0" fontAlgn="base" latinLnBrk="0" hangingPunct="0">
              <a:lnSpc>
                <a:spcPct val="100000"/>
              </a:lnSpc>
              <a:spcBef>
                <a:spcPts val="0"/>
              </a:spcBef>
              <a:spcAft>
                <a:spcPct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Calibri"/>
                <a:ea typeface="+mn-ea"/>
                <a:cs typeface="Arial" panose="020B0604020202020204" pitchFamily="34" charset="0"/>
              </a:rPr>
              <a:t>0.53 (0.35-0.81)</a:t>
            </a:r>
          </a:p>
        </p:txBody>
      </p:sp>
      <p:sp>
        <p:nvSpPr>
          <p:cNvPr id="12" name="TextBox 11">
            <a:extLst>
              <a:ext uri="{FF2B5EF4-FFF2-40B4-BE49-F238E27FC236}">
                <a16:creationId xmlns:a16="http://schemas.microsoft.com/office/drawing/2014/main" id="{F336A889-92BC-439A-A21E-E75CA0864CC7}"/>
              </a:ext>
            </a:extLst>
          </p:cNvPr>
          <p:cNvSpPr txBox="1"/>
          <p:nvPr/>
        </p:nvSpPr>
        <p:spPr bwMode="auto">
          <a:xfrm>
            <a:off x="3131719" y="1960764"/>
            <a:ext cx="1166648"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685800" rtl="0" eaLnBrk="0" fontAlgn="base" latinLnBrk="0" hangingPunct="0">
              <a:lnSpc>
                <a:spcPct val="100000"/>
              </a:lnSpc>
              <a:spcBef>
                <a:spcPts val="0"/>
              </a:spcBef>
              <a:spcAft>
                <a:spcPct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Calibri"/>
                <a:ea typeface="+mn-ea"/>
                <a:cs typeface="Arial" panose="020B0604020202020204" pitchFamily="34" charset="0"/>
              </a:rPr>
              <a:t>0.38 (0.20-0.74)</a:t>
            </a:r>
          </a:p>
          <a:p>
            <a:pPr marL="0" marR="0" lvl="0" indent="0" algn="l" defTabSz="685800" rtl="0" eaLnBrk="0" fontAlgn="base" latinLnBrk="0" hangingPunct="0">
              <a:lnSpc>
                <a:spcPct val="100000"/>
              </a:lnSpc>
              <a:spcBef>
                <a:spcPts val="0"/>
              </a:spcBef>
              <a:spcAft>
                <a:spcPct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Calibri"/>
                <a:ea typeface="+mn-ea"/>
                <a:cs typeface="Arial" panose="020B0604020202020204" pitchFamily="34" charset="0"/>
              </a:rPr>
              <a:t>0.56 (0.39-0.79)</a:t>
            </a:r>
          </a:p>
          <a:p>
            <a:pPr marL="0" marR="0" lvl="0" indent="0" algn="l" defTabSz="685800" rtl="0" eaLnBrk="0" fontAlgn="base" latinLnBrk="0" hangingPunct="0">
              <a:lnSpc>
                <a:spcPct val="100000"/>
              </a:lnSpc>
              <a:spcBef>
                <a:spcPts val="0"/>
              </a:spcBef>
              <a:spcAft>
                <a:spcPct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Calibri"/>
                <a:ea typeface="+mn-ea"/>
                <a:cs typeface="Arial" panose="020B0604020202020204" pitchFamily="34" charset="0"/>
              </a:rPr>
              <a:t>0.67 (0.46-0.98)</a:t>
            </a:r>
          </a:p>
        </p:txBody>
      </p:sp>
      <p:sp>
        <p:nvSpPr>
          <p:cNvPr id="13" name="TextBox 12">
            <a:extLst>
              <a:ext uri="{FF2B5EF4-FFF2-40B4-BE49-F238E27FC236}">
                <a16:creationId xmlns:a16="http://schemas.microsoft.com/office/drawing/2014/main" id="{C9B09F1B-4245-460D-B931-A650776F4909}"/>
              </a:ext>
            </a:extLst>
          </p:cNvPr>
          <p:cNvSpPr txBox="1"/>
          <p:nvPr/>
        </p:nvSpPr>
        <p:spPr bwMode="auto">
          <a:xfrm>
            <a:off x="3131719" y="2631746"/>
            <a:ext cx="1166648"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685800" rtl="0" eaLnBrk="0" fontAlgn="base" latinLnBrk="0" hangingPunct="0">
              <a:lnSpc>
                <a:spcPct val="100000"/>
              </a:lnSpc>
              <a:spcBef>
                <a:spcPts val="0"/>
              </a:spcBef>
              <a:spcAft>
                <a:spcPct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Calibri"/>
                <a:ea typeface="+mn-ea"/>
                <a:cs typeface="Arial" panose="020B0604020202020204" pitchFamily="34" charset="0"/>
              </a:rPr>
              <a:t>0.56 (0.43-0.72)</a:t>
            </a:r>
          </a:p>
          <a:p>
            <a:pPr marL="0" marR="0" lvl="0" indent="0" algn="l" defTabSz="685800" rtl="0" eaLnBrk="0" fontAlgn="base" latinLnBrk="0" hangingPunct="0">
              <a:lnSpc>
                <a:spcPct val="100000"/>
              </a:lnSpc>
              <a:spcBef>
                <a:spcPts val="0"/>
              </a:spcBef>
              <a:spcAft>
                <a:spcPct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Calibri"/>
                <a:ea typeface="+mn-ea"/>
                <a:cs typeface="Arial" panose="020B0604020202020204" pitchFamily="34" charset="0"/>
              </a:rPr>
              <a:t>0.59 (0.31-1.13)</a:t>
            </a:r>
          </a:p>
        </p:txBody>
      </p:sp>
      <p:sp>
        <p:nvSpPr>
          <p:cNvPr id="14" name="TextBox 13">
            <a:extLst>
              <a:ext uri="{FF2B5EF4-FFF2-40B4-BE49-F238E27FC236}">
                <a16:creationId xmlns:a16="http://schemas.microsoft.com/office/drawing/2014/main" id="{873C2095-8DA4-4D1A-B688-B5D48C9C115A}"/>
              </a:ext>
            </a:extLst>
          </p:cNvPr>
          <p:cNvSpPr txBox="1"/>
          <p:nvPr/>
        </p:nvSpPr>
        <p:spPr bwMode="auto">
          <a:xfrm>
            <a:off x="3131719" y="3133396"/>
            <a:ext cx="1166648"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685800" rtl="0" eaLnBrk="0" fontAlgn="base" latinLnBrk="0" hangingPunct="0">
              <a:lnSpc>
                <a:spcPct val="100000"/>
              </a:lnSpc>
              <a:spcBef>
                <a:spcPts val="0"/>
              </a:spcBef>
              <a:spcAft>
                <a:spcPct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Calibri"/>
                <a:ea typeface="+mn-ea"/>
                <a:cs typeface="Arial" panose="020B0604020202020204" pitchFamily="34" charset="0"/>
              </a:rPr>
              <a:t>0.50 (0.32-0.78)</a:t>
            </a:r>
          </a:p>
          <a:p>
            <a:pPr marL="0" marR="0" lvl="0" indent="0" algn="l" defTabSz="685800" rtl="0" eaLnBrk="0" fontAlgn="base" latinLnBrk="0" hangingPunct="0">
              <a:lnSpc>
                <a:spcPct val="100000"/>
              </a:lnSpc>
              <a:spcBef>
                <a:spcPts val="0"/>
              </a:spcBef>
              <a:spcAft>
                <a:spcPct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Calibri"/>
                <a:ea typeface="+mn-ea"/>
                <a:cs typeface="Arial" panose="020B0604020202020204" pitchFamily="34" charset="0"/>
              </a:rPr>
              <a:t>0.56 (0.40-0.79)</a:t>
            </a:r>
          </a:p>
          <a:p>
            <a:pPr marL="0" marR="0" lvl="0" indent="0" algn="l" defTabSz="685800" rtl="0" eaLnBrk="0" fontAlgn="base" latinLnBrk="0" hangingPunct="0">
              <a:lnSpc>
                <a:spcPct val="100000"/>
              </a:lnSpc>
              <a:spcBef>
                <a:spcPts val="0"/>
              </a:spcBef>
              <a:spcAft>
                <a:spcPct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Calibri"/>
                <a:ea typeface="+mn-ea"/>
                <a:cs typeface="Arial" panose="020B0604020202020204" pitchFamily="34" charset="0"/>
              </a:rPr>
              <a:t>0.75 (0.44-1.29)</a:t>
            </a:r>
          </a:p>
        </p:txBody>
      </p:sp>
      <p:sp>
        <p:nvSpPr>
          <p:cNvPr id="15" name="TextBox 14">
            <a:extLst>
              <a:ext uri="{FF2B5EF4-FFF2-40B4-BE49-F238E27FC236}">
                <a16:creationId xmlns:a16="http://schemas.microsoft.com/office/drawing/2014/main" id="{9B9628AB-2C3D-47B5-AA58-685E69394F32}"/>
              </a:ext>
            </a:extLst>
          </p:cNvPr>
          <p:cNvSpPr txBox="1"/>
          <p:nvPr/>
        </p:nvSpPr>
        <p:spPr bwMode="auto">
          <a:xfrm>
            <a:off x="3131719" y="3792578"/>
            <a:ext cx="1166648"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685800" rtl="0" eaLnBrk="0" fontAlgn="base" latinLnBrk="0" hangingPunct="0">
              <a:lnSpc>
                <a:spcPct val="100000"/>
              </a:lnSpc>
              <a:spcBef>
                <a:spcPts val="0"/>
              </a:spcBef>
              <a:spcAft>
                <a:spcPct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Calibri"/>
                <a:ea typeface="+mn-ea"/>
                <a:cs typeface="Arial" panose="020B0604020202020204" pitchFamily="34" charset="0"/>
              </a:rPr>
              <a:t>0.43 (0.25-0.73)</a:t>
            </a:r>
          </a:p>
          <a:p>
            <a:pPr marL="0" marR="0" lvl="0" indent="0" algn="l" defTabSz="685800" rtl="0" eaLnBrk="0" fontAlgn="base" latinLnBrk="0" hangingPunct="0">
              <a:lnSpc>
                <a:spcPct val="100000"/>
              </a:lnSpc>
              <a:spcBef>
                <a:spcPts val="0"/>
              </a:spcBef>
              <a:spcAft>
                <a:spcPct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Calibri"/>
                <a:ea typeface="+mn-ea"/>
                <a:cs typeface="Arial" panose="020B0604020202020204" pitchFamily="34" charset="0"/>
              </a:rPr>
              <a:t>0.62 (0.48-0.82)</a:t>
            </a:r>
          </a:p>
        </p:txBody>
      </p:sp>
      <p:cxnSp>
        <p:nvCxnSpPr>
          <p:cNvPr id="16" name="Straight Connector 15">
            <a:extLst>
              <a:ext uri="{FF2B5EF4-FFF2-40B4-BE49-F238E27FC236}">
                <a16:creationId xmlns:a16="http://schemas.microsoft.com/office/drawing/2014/main" id="{9F7F2EAF-9AE5-43A7-8AA7-F57D6B38EA19}"/>
              </a:ext>
            </a:extLst>
          </p:cNvPr>
          <p:cNvCxnSpPr>
            <a:cxnSpLocks/>
          </p:cNvCxnSpPr>
          <p:nvPr/>
        </p:nvCxnSpPr>
        <p:spPr bwMode="auto">
          <a:xfrm>
            <a:off x="1367368" y="4191001"/>
            <a:ext cx="1801283" cy="0"/>
          </a:xfrm>
          <a:prstGeom prst="line">
            <a:avLst/>
          </a:prstGeom>
          <a:noFill/>
          <a:ln w="28575" cap="flat" cmpd="sng" algn="ctr">
            <a:solidFill>
              <a:srgbClr val="000000"/>
            </a:solidFill>
            <a:prstDash val="solid"/>
            <a:round/>
            <a:headEnd type="none" w="med" len="med"/>
            <a:tailEnd type="none" w="med" len="med"/>
          </a:ln>
          <a:effectLst/>
        </p:spPr>
      </p:cxnSp>
      <p:cxnSp>
        <p:nvCxnSpPr>
          <p:cNvPr id="17" name="Straight Connector 16">
            <a:extLst>
              <a:ext uri="{FF2B5EF4-FFF2-40B4-BE49-F238E27FC236}">
                <a16:creationId xmlns:a16="http://schemas.microsoft.com/office/drawing/2014/main" id="{D6277D01-E508-4AF8-B310-01F69A15AB89}"/>
              </a:ext>
            </a:extLst>
          </p:cNvPr>
          <p:cNvCxnSpPr/>
          <p:nvPr/>
        </p:nvCxnSpPr>
        <p:spPr bwMode="auto">
          <a:xfrm>
            <a:off x="1370157" y="4182658"/>
            <a:ext cx="0" cy="73634"/>
          </a:xfrm>
          <a:prstGeom prst="line">
            <a:avLst/>
          </a:prstGeom>
          <a:noFill/>
          <a:ln w="28575" cap="flat" cmpd="sng" algn="ctr">
            <a:solidFill>
              <a:srgbClr val="000000"/>
            </a:solidFill>
            <a:prstDash val="solid"/>
            <a:round/>
            <a:headEnd type="none" w="med" len="med"/>
            <a:tailEnd type="none" w="med" len="med"/>
          </a:ln>
          <a:effectLst/>
        </p:spPr>
      </p:cxnSp>
      <p:cxnSp>
        <p:nvCxnSpPr>
          <p:cNvPr id="18" name="Straight Connector 17">
            <a:extLst>
              <a:ext uri="{FF2B5EF4-FFF2-40B4-BE49-F238E27FC236}">
                <a16:creationId xmlns:a16="http://schemas.microsoft.com/office/drawing/2014/main" id="{94EE9977-FAED-45BB-828B-084037500D54}"/>
              </a:ext>
            </a:extLst>
          </p:cNvPr>
          <p:cNvCxnSpPr/>
          <p:nvPr/>
        </p:nvCxnSpPr>
        <p:spPr bwMode="auto">
          <a:xfrm>
            <a:off x="2489093" y="4182658"/>
            <a:ext cx="0" cy="73634"/>
          </a:xfrm>
          <a:prstGeom prst="line">
            <a:avLst/>
          </a:prstGeom>
          <a:noFill/>
          <a:ln w="28575" cap="flat" cmpd="sng" algn="ctr">
            <a:solidFill>
              <a:srgbClr val="000000"/>
            </a:solidFill>
            <a:prstDash val="solid"/>
            <a:round/>
            <a:headEnd type="none" w="med" len="med"/>
            <a:tailEnd type="none" w="med" len="med"/>
          </a:ln>
          <a:effectLst/>
        </p:spPr>
      </p:cxnSp>
      <p:cxnSp>
        <p:nvCxnSpPr>
          <p:cNvPr id="19" name="Straight Connector 18">
            <a:extLst>
              <a:ext uri="{FF2B5EF4-FFF2-40B4-BE49-F238E27FC236}">
                <a16:creationId xmlns:a16="http://schemas.microsoft.com/office/drawing/2014/main" id="{785CCBEA-0881-46DB-8C89-7432B2C9B7C0}"/>
              </a:ext>
            </a:extLst>
          </p:cNvPr>
          <p:cNvCxnSpPr/>
          <p:nvPr/>
        </p:nvCxnSpPr>
        <p:spPr bwMode="auto">
          <a:xfrm>
            <a:off x="3166231" y="4182658"/>
            <a:ext cx="0" cy="73634"/>
          </a:xfrm>
          <a:prstGeom prst="line">
            <a:avLst/>
          </a:prstGeom>
          <a:noFill/>
          <a:ln w="28575" cap="flat" cmpd="sng" algn="ctr">
            <a:solidFill>
              <a:srgbClr val="000000"/>
            </a:solidFill>
            <a:prstDash val="solid"/>
            <a:round/>
            <a:headEnd type="none" w="med" len="med"/>
            <a:tailEnd type="none" w="med" len="med"/>
          </a:ln>
          <a:effectLst/>
        </p:spPr>
      </p:cxnSp>
      <p:cxnSp>
        <p:nvCxnSpPr>
          <p:cNvPr id="20" name="Straight Connector 19">
            <a:extLst>
              <a:ext uri="{FF2B5EF4-FFF2-40B4-BE49-F238E27FC236}">
                <a16:creationId xmlns:a16="http://schemas.microsoft.com/office/drawing/2014/main" id="{7218DC6E-EEAB-41E5-815F-41A81331E215}"/>
              </a:ext>
            </a:extLst>
          </p:cNvPr>
          <p:cNvCxnSpPr>
            <a:cxnSpLocks/>
          </p:cNvCxnSpPr>
          <p:nvPr/>
        </p:nvCxnSpPr>
        <p:spPr bwMode="auto">
          <a:xfrm>
            <a:off x="3023295" y="4182658"/>
            <a:ext cx="0" cy="51977"/>
          </a:xfrm>
          <a:prstGeom prst="line">
            <a:avLst/>
          </a:prstGeom>
          <a:noFill/>
          <a:ln w="28575" cap="flat" cmpd="sng" algn="ctr">
            <a:solidFill>
              <a:srgbClr val="000000"/>
            </a:solidFill>
            <a:prstDash val="solid"/>
            <a:round/>
            <a:headEnd type="none" w="med" len="med"/>
            <a:tailEnd type="none" w="med" len="med"/>
          </a:ln>
          <a:effectLst/>
        </p:spPr>
      </p:cxnSp>
      <p:cxnSp>
        <p:nvCxnSpPr>
          <p:cNvPr id="21" name="Straight Connector 20">
            <a:extLst>
              <a:ext uri="{FF2B5EF4-FFF2-40B4-BE49-F238E27FC236}">
                <a16:creationId xmlns:a16="http://schemas.microsoft.com/office/drawing/2014/main" id="{54D71DB7-26FE-4DF5-8BF6-150013E2F5CA}"/>
              </a:ext>
            </a:extLst>
          </p:cNvPr>
          <p:cNvCxnSpPr>
            <a:cxnSpLocks/>
          </p:cNvCxnSpPr>
          <p:nvPr/>
        </p:nvCxnSpPr>
        <p:spPr bwMode="auto">
          <a:xfrm>
            <a:off x="2828001" y="4182658"/>
            <a:ext cx="0" cy="51977"/>
          </a:xfrm>
          <a:prstGeom prst="line">
            <a:avLst/>
          </a:prstGeom>
          <a:noFill/>
          <a:ln w="28575" cap="flat" cmpd="sng" algn="ctr">
            <a:solidFill>
              <a:srgbClr val="000000"/>
            </a:solidFill>
            <a:prstDash val="solid"/>
            <a:round/>
            <a:headEnd type="none" w="med" len="med"/>
            <a:tailEnd type="none" w="med" len="med"/>
          </a:ln>
          <a:effectLst/>
        </p:spPr>
      </p:cxnSp>
      <p:cxnSp>
        <p:nvCxnSpPr>
          <p:cNvPr id="22" name="Straight Connector 21">
            <a:extLst>
              <a:ext uri="{FF2B5EF4-FFF2-40B4-BE49-F238E27FC236}">
                <a16:creationId xmlns:a16="http://schemas.microsoft.com/office/drawing/2014/main" id="{61C84CC3-5742-4852-BDF6-92A1F198BE26}"/>
              </a:ext>
            </a:extLst>
          </p:cNvPr>
          <p:cNvCxnSpPr>
            <a:cxnSpLocks/>
          </p:cNvCxnSpPr>
          <p:nvPr/>
        </p:nvCxnSpPr>
        <p:spPr bwMode="auto">
          <a:xfrm>
            <a:off x="2437413" y="4182658"/>
            <a:ext cx="0" cy="51977"/>
          </a:xfrm>
          <a:prstGeom prst="line">
            <a:avLst/>
          </a:prstGeom>
          <a:noFill/>
          <a:ln w="28575" cap="flat" cmpd="sng" algn="ctr">
            <a:solidFill>
              <a:srgbClr val="000000"/>
            </a:solidFill>
            <a:prstDash val="solid"/>
            <a:round/>
            <a:headEnd type="none" w="med" len="med"/>
            <a:tailEnd type="none" w="med" len="med"/>
          </a:ln>
          <a:effectLst/>
        </p:spPr>
      </p:cxnSp>
      <p:cxnSp>
        <p:nvCxnSpPr>
          <p:cNvPr id="23" name="Straight Connector 22">
            <a:extLst>
              <a:ext uri="{FF2B5EF4-FFF2-40B4-BE49-F238E27FC236}">
                <a16:creationId xmlns:a16="http://schemas.microsoft.com/office/drawing/2014/main" id="{DFADD3D2-8BA7-47D2-9B46-69C30D583D39}"/>
              </a:ext>
            </a:extLst>
          </p:cNvPr>
          <p:cNvCxnSpPr>
            <a:cxnSpLocks/>
          </p:cNvCxnSpPr>
          <p:nvPr/>
        </p:nvCxnSpPr>
        <p:spPr bwMode="auto">
          <a:xfrm>
            <a:off x="2380641" y="4182658"/>
            <a:ext cx="0" cy="51977"/>
          </a:xfrm>
          <a:prstGeom prst="line">
            <a:avLst/>
          </a:prstGeom>
          <a:noFill/>
          <a:ln w="28575" cap="flat" cmpd="sng" algn="ctr">
            <a:solidFill>
              <a:srgbClr val="000000"/>
            </a:solidFill>
            <a:prstDash val="solid"/>
            <a:round/>
            <a:headEnd type="none" w="med" len="med"/>
            <a:tailEnd type="none" w="med" len="med"/>
          </a:ln>
          <a:effectLst/>
        </p:spPr>
      </p:cxnSp>
      <p:cxnSp>
        <p:nvCxnSpPr>
          <p:cNvPr id="24" name="Straight Connector 23">
            <a:extLst>
              <a:ext uri="{FF2B5EF4-FFF2-40B4-BE49-F238E27FC236}">
                <a16:creationId xmlns:a16="http://schemas.microsoft.com/office/drawing/2014/main" id="{B13FD30D-7E66-4F7C-BB13-BD2D9BB3A468}"/>
              </a:ext>
            </a:extLst>
          </p:cNvPr>
          <p:cNvCxnSpPr>
            <a:cxnSpLocks/>
          </p:cNvCxnSpPr>
          <p:nvPr/>
        </p:nvCxnSpPr>
        <p:spPr bwMode="auto">
          <a:xfrm>
            <a:off x="2313651" y="4182658"/>
            <a:ext cx="0" cy="51977"/>
          </a:xfrm>
          <a:prstGeom prst="line">
            <a:avLst/>
          </a:prstGeom>
          <a:noFill/>
          <a:ln w="28575" cap="flat" cmpd="sng" algn="ctr">
            <a:solidFill>
              <a:srgbClr val="000000"/>
            </a:solidFill>
            <a:prstDash val="solid"/>
            <a:round/>
            <a:headEnd type="none" w="med" len="med"/>
            <a:tailEnd type="none" w="med" len="med"/>
          </a:ln>
          <a:effectLst/>
        </p:spPr>
      </p:cxnSp>
      <p:cxnSp>
        <p:nvCxnSpPr>
          <p:cNvPr id="25" name="Straight Connector 24">
            <a:extLst>
              <a:ext uri="{FF2B5EF4-FFF2-40B4-BE49-F238E27FC236}">
                <a16:creationId xmlns:a16="http://schemas.microsoft.com/office/drawing/2014/main" id="{87044D50-8A33-4D09-9185-7FA4D02F3093}"/>
              </a:ext>
            </a:extLst>
          </p:cNvPr>
          <p:cNvCxnSpPr>
            <a:cxnSpLocks/>
          </p:cNvCxnSpPr>
          <p:nvPr/>
        </p:nvCxnSpPr>
        <p:spPr bwMode="auto">
          <a:xfrm>
            <a:off x="2243255" y="4182658"/>
            <a:ext cx="0" cy="51977"/>
          </a:xfrm>
          <a:prstGeom prst="line">
            <a:avLst/>
          </a:prstGeom>
          <a:noFill/>
          <a:ln w="28575" cap="flat" cmpd="sng" algn="ctr">
            <a:solidFill>
              <a:srgbClr val="000000"/>
            </a:solidFill>
            <a:prstDash val="solid"/>
            <a:round/>
            <a:headEnd type="none" w="med" len="med"/>
            <a:tailEnd type="none" w="med" len="med"/>
          </a:ln>
          <a:effectLst/>
        </p:spPr>
      </p:cxnSp>
      <p:cxnSp>
        <p:nvCxnSpPr>
          <p:cNvPr id="26" name="Straight Connector 25">
            <a:extLst>
              <a:ext uri="{FF2B5EF4-FFF2-40B4-BE49-F238E27FC236}">
                <a16:creationId xmlns:a16="http://schemas.microsoft.com/office/drawing/2014/main" id="{274C12BD-A837-4E4F-8C10-0E0F3AB31947}"/>
              </a:ext>
            </a:extLst>
          </p:cNvPr>
          <p:cNvCxnSpPr>
            <a:cxnSpLocks/>
          </p:cNvCxnSpPr>
          <p:nvPr/>
        </p:nvCxnSpPr>
        <p:spPr bwMode="auto">
          <a:xfrm>
            <a:off x="2151284" y="4182658"/>
            <a:ext cx="0" cy="51977"/>
          </a:xfrm>
          <a:prstGeom prst="line">
            <a:avLst/>
          </a:prstGeom>
          <a:noFill/>
          <a:ln w="28575" cap="flat" cmpd="sng" algn="ctr">
            <a:solidFill>
              <a:srgbClr val="000000"/>
            </a:solidFill>
            <a:prstDash val="solid"/>
            <a:round/>
            <a:headEnd type="none" w="med" len="med"/>
            <a:tailEnd type="none" w="med" len="med"/>
          </a:ln>
          <a:effectLst/>
        </p:spPr>
      </p:cxnSp>
      <p:cxnSp>
        <p:nvCxnSpPr>
          <p:cNvPr id="27" name="Straight Connector 26">
            <a:extLst>
              <a:ext uri="{FF2B5EF4-FFF2-40B4-BE49-F238E27FC236}">
                <a16:creationId xmlns:a16="http://schemas.microsoft.com/office/drawing/2014/main" id="{2CDDA46D-A470-4576-94DC-4BF5AD44A63D}"/>
              </a:ext>
            </a:extLst>
          </p:cNvPr>
          <p:cNvCxnSpPr>
            <a:cxnSpLocks/>
          </p:cNvCxnSpPr>
          <p:nvPr/>
        </p:nvCxnSpPr>
        <p:spPr bwMode="auto">
          <a:xfrm>
            <a:off x="2044554" y="4182658"/>
            <a:ext cx="0" cy="51977"/>
          </a:xfrm>
          <a:prstGeom prst="line">
            <a:avLst/>
          </a:prstGeom>
          <a:noFill/>
          <a:ln w="28575" cap="flat" cmpd="sng" algn="ctr">
            <a:solidFill>
              <a:srgbClr val="000000"/>
            </a:solidFill>
            <a:prstDash val="solid"/>
            <a:round/>
            <a:headEnd type="none" w="med" len="med"/>
            <a:tailEnd type="none" w="med" len="med"/>
          </a:ln>
          <a:effectLst/>
        </p:spPr>
      </p:cxnSp>
      <p:cxnSp>
        <p:nvCxnSpPr>
          <p:cNvPr id="28" name="Straight Connector 27">
            <a:extLst>
              <a:ext uri="{FF2B5EF4-FFF2-40B4-BE49-F238E27FC236}">
                <a16:creationId xmlns:a16="http://schemas.microsoft.com/office/drawing/2014/main" id="{725DD042-6DF8-4A0E-87D3-2F83F3955E52}"/>
              </a:ext>
            </a:extLst>
          </p:cNvPr>
          <p:cNvCxnSpPr>
            <a:cxnSpLocks/>
          </p:cNvCxnSpPr>
          <p:nvPr/>
        </p:nvCxnSpPr>
        <p:spPr bwMode="auto">
          <a:xfrm>
            <a:off x="1902626" y="4182658"/>
            <a:ext cx="0" cy="51977"/>
          </a:xfrm>
          <a:prstGeom prst="line">
            <a:avLst/>
          </a:prstGeom>
          <a:noFill/>
          <a:ln w="28575" cap="flat" cmpd="sng" algn="ctr">
            <a:solidFill>
              <a:srgbClr val="000000"/>
            </a:solidFill>
            <a:prstDash val="solid"/>
            <a:round/>
            <a:headEnd type="none" w="med" len="med"/>
            <a:tailEnd type="none" w="med" len="med"/>
          </a:ln>
          <a:effectLst/>
        </p:spPr>
      </p:cxnSp>
      <p:cxnSp>
        <p:nvCxnSpPr>
          <p:cNvPr id="29" name="Straight Connector 28">
            <a:extLst>
              <a:ext uri="{FF2B5EF4-FFF2-40B4-BE49-F238E27FC236}">
                <a16:creationId xmlns:a16="http://schemas.microsoft.com/office/drawing/2014/main" id="{CBB1E99E-E105-490B-A4D2-AEC19F104365}"/>
              </a:ext>
            </a:extLst>
          </p:cNvPr>
          <p:cNvCxnSpPr>
            <a:cxnSpLocks/>
          </p:cNvCxnSpPr>
          <p:nvPr/>
        </p:nvCxnSpPr>
        <p:spPr bwMode="auto">
          <a:xfrm>
            <a:off x="1705061" y="4182658"/>
            <a:ext cx="0" cy="51977"/>
          </a:xfrm>
          <a:prstGeom prst="line">
            <a:avLst/>
          </a:prstGeom>
          <a:noFill/>
          <a:ln w="28575" cap="flat" cmpd="sng" algn="ctr">
            <a:solidFill>
              <a:srgbClr val="000000"/>
            </a:solidFill>
            <a:prstDash val="solid"/>
            <a:round/>
            <a:headEnd type="none" w="med" len="med"/>
            <a:tailEnd type="none" w="med" len="med"/>
          </a:ln>
          <a:effectLst/>
        </p:spPr>
      </p:cxnSp>
      <p:sp>
        <p:nvSpPr>
          <p:cNvPr id="30" name="TextBox 29">
            <a:extLst>
              <a:ext uri="{FF2B5EF4-FFF2-40B4-BE49-F238E27FC236}">
                <a16:creationId xmlns:a16="http://schemas.microsoft.com/office/drawing/2014/main" id="{30B60E2A-6518-4B24-9FEC-8CCF12100449}"/>
              </a:ext>
            </a:extLst>
          </p:cNvPr>
          <p:cNvSpPr txBox="1"/>
          <p:nvPr/>
        </p:nvSpPr>
        <p:spPr bwMode="auto">
          <a:xfrm>
            <a:off x="1203556" y="4201093"/>
            <a:ext cx="3826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6858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mn-ea"/>
                <a:cs typeface="Arial" panose="020B0604020202020204" pitchFamily="34" charset="0"/>
              </a:rPr>
              <a:t>0.1</a:t>
            </a:r>
          </a:p>
        </p:txBody>
      </p:sp>
      <p:sp>
        <p:nvSpPr>
          <p:cNvPr id="31" name="TextBox 30">
            <a:extLst>
              <a:ext uri="{FF2B5EF4-FFF2-40B4-BE49-F238E27FC236}">
                <a16:creationId xmlns:a16="http://schemas.microsoft.com/office/drawing/2014/main" id="{E990BCF6-3EC8-492F-89F6-61CC61D85F25}"/>
              </a:ext>
            </a:extLst>
          </p:cNvPr>
          <p:cNvSpPr txBox="1"/>
          <p:nvPr/>
        </p:nvSpPr>
        <p:spPr bwMode="auto">
          <a:xfrm>
            <a:off x="2384404" y="4201093"/>
            <a:ext cx="3826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6858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mn-ea"/>
                <a:cs typeface="Arial" panose="020B0604020202020204" pitchFamily="34" charset="0"/>
              </a:rPr>
              <a:t>1</a:t>
            </a:r>
          </a:p>
        </p:txBody>
      </p:sp>
      <p:sp>
        <p:nvSpPr>
          <p:cNvPr id="32" name="TextBox 31">
            <a:extLst>
              <a:ext uri="{FF2B5EF4-FFF2-40B4-BE49-F238E27FC236}">
                <a16:creationId xmlns:a16="http://schemas.microsoft.com/office/drawing/2014/main" id="{847BE3DB-7B96-40F1-9C6B-10760A28BCB2}"/>
              </a:ext>
            </a:extLst>
          </p:cNvPr>
          <p:cNvSpPr txBox="1"/>
          <p:nvPr/>
        </p:nvSpPr>
        <p:spPr bwMode="auto">
          <a:xfrm>
            <a:off x="1661135" y="4364070"/>
            <a:ext cx="92310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685800" rtl="0" eaLnBrk="0" fontAlgn="base" latinLnBrk="0" hangingPunct="0">
              <a:lnSpc>
                <a:spcPct val="100000"/>
              </a:lnSpc>
              <a:spcBef>
                <a:spcPct val="50000"/>
              </a:spcBef>
              <a:spcAft>
                <a:spcPct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Calibri"/>
                <a:ea typeface="+mn-ea"/>
                <a:cs typeface="Arial" panose="020B0604020202020204" pitchFamily="34" charset="0"/>
              </a:rPr>
              <a:t>Favors DARA</a:t>
            </a:r>
          </a:p>
        </p:txBody>
      </p:sp>
      <p:sp>
        <p:nvSpPr>
          <p:cNvPr id="33" name="TextBox 32">
            <a:extLst>
              <a:ext uri="{FF2B5EF4-FFF2-40B4-BE49-F238E27FC236}">
                <a16:creationId xmlns:a16="http://schemas.microsoft.com/office/drawing/2014/main" id="{C57DA0FF-A631-4E84-B3B4-6D41C970B263}"/>
              </a:ext>
            </a:extLst>
          </p:cNvPr>
          <p:cNvSpPr txBox="1"/>
          <p:nvPr/>
        </p:nvSpPr>
        <p:spPr bwMode="auto">
          <a:xfrm>
            <a:off x="2433229" y="4364070"/>
            <a:ext cx="92310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685800" rtl="0" eaLnBrk="0" fontAlgn="base" latinLnBrk="0" hangingPunct="0">
              <a:lnSpc>
                <a:spcPct val="100000"/>
              </a:lnSpc>
              <a:spcBef>
                <a:spcPct val="50000"/>
              </a:spcBef>
              <a:spcAft>
                <a:spcPct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Calibri"/>
                <a:ea typeface="+mn-ea"/>
                <a:cs typeface="Arial" panose="020B0604020202020204" pitchFamily="34" charset="0"/>
              </a:rPr>
              <a:t>Favors OBS</a:t>
            </a:r>
          </a:p>
        </p:txBody>
      </p:sp>
      <p:cxnSp>
        <p:nvCxnSpPr>
          <p:cNvPr id="34" name="Straight Arrow Connector 33">
            <a:extLst>
              <a:ext uri="{FF2B5EF4-FFF2-40B4-BE49-F238E27FC236}">
                <a16:creationId xmlns:a16="http://schemas.microsoft.com/office/drawing/2014/main" id="{29DDD7A6-0EBC-4D99-8220-FF479CB880E6}"/>
              </a:ext>
            </a:extLst>
          </p:cNvPr>
          <p:cNvCxnSpPr/>
          <p:nvPr/>
        </p:nvCxnSpPr>
        <p:spPr bwMode="auto">
          <a:xfrm flipH="1">
            <a:off x="1518071" y="4483815"/>
            <a:ext cx="193023" cy="0"/>
          </a:xfrm>
          <a:prstGeom prst="straightConnector1">
            <a:avLst/>
          </a:prstGeom>
          <a:noFill/>
          <a:ln w="28575" cap="flat" cmpd="sng" algn="ctr">
            <a:solidFill>
              <a:srgbClr val="000000"/>
            </a:solidFill>
            <a:prstDash val="solid"/>
            <a:round/>
            <a:headEnd type="none" w="med" len="med"/>
            <a:tailEnd type="triangle"/>
          </a:ln>
          <a:effectLst/>
        </p:spPr>
      </p:cxnSp>
      <p:cxnSp>
        <p:nvCxnSpPr>
          <p:cNvPr id="35" name="Straight Arrow Connector 34">
            <a:extLst>
              <a:ext uri="{FF2B5EF4-FFF2-40B4-BE49-F238E27FC236}">
                <a16:creationId xmlns:a16="http://schemas.microsoft.com/office/drawing/2014/main" id="{56FF017E-A53F-432F-8949-EA573BCCBF68}"/>
              </a:ext>
            </a:extLst>
          </p:cNvPr>
          <p:cNvCxnSpPr/>
          <p:nvPr/>
        </p:nvCxnSpPr>
        <p:spPr bwMode="auto">
          <a:xfrm>
            <a:off x="3133955" y="4482680"/>
            <a:ext cx="198700" cy="0"/>
          </a:xfrm>
          <a:prstGeom prst="straightConnector1">
            <a:avLst/>
          </a:prstGeom>
          <a:noFill/>
          <a:ln w="28575" cap="flat" cmpd="sng" algn="ctr">
            <a:solidFill>
              <a:srgbClr val="000000"/>
            </a:solidFill>
            <a:prstDash val="solid"/>
            <a:round/>
            <a:headEnd type="none" w="med" len="med"/>
            <a:tailEnd type="triangle"/>
          </a:ln>
          <a:effectLst/>
        </p:spPr>
      </p:cxnSp>
      <p:cxnSp>
        <p:nvCxnSpPr>
          <p:cNvPr id="36" name="Straight Connector 35">
            <a:extLst>
              <a:ext uri="{FF2B5EF4-FFF2-40B4-BE49-F238E27FC236}">
                <a16:creationId xmlns:a16="http://schemas.microsoft.com/office/drawing/2014/main" id="{FEB8B235-83C7-4C5C-8E5E-5F74EE0FCEE6}"/>
              </a:ext>
            </a:extLst>
          </p:cNvPr>
          <p:cNvCxnSpPr>
            <a:cxnSpLocks/>
          </p:cNvCxnSpPr>
          <p:nvPr/>
        </p:nvCxnSpPr>
        <p:spPr bwMode="auto">
          <a:xfrm>
            <a:off x="2488760" y="1429248"/>
            <a:ext cx="0" cy="2759102"/>
          </a:xfrm>
          <a:prstGeom prst="line">
            <a:avLst/>
          </a:prstGeom>
          <a:noFill/>
          <a:ln w="28575" cap="flat" cmpd="sng" algn="ctr">
            <a:solidFill>
              <a:srgbClr val="000000"/>
            </a:solidFill>
            <a:prstDash val="sysDot"/>
            <a:round/>
            <a:headEnd type="none" w="med" len="med"/>
            <a:tailEnd type="none" w="med" len="med"/>
          </a:ln>
          <a:effectLst/>
        </p:spPr>
      </p:cxnSp>
      <p:grpSp>
        <p:nvGrpSpPr>
          <p:cNvPr id="37" name="Group 36">
            <a:extLst>
              <a:ext uri="{FF2B5EF4-FFF2-40B4-BE49-F238E27FC236}">
                <a16:creationId xmlns:a16="http://schemas.microsoft.com/office/drawing/2014/main" id="{70006372-5A63-4276-B74D-3D299DA610EB}"/>
              </a:ext>
            </a:extLst>
          </p:cNvPr>
          <p:cNvGrpSpPr/>
          <p:nvPr/>
        </p:nvGrpSpPr>
        <p:grpSpPr>
          <a:xfrm>
            <a:off x="1919710" y="2882214"/>
            <a:ext cx="628871" cy="76789"/>
            <a:chOff x="2559612" y="3842951"/>
            <a:chExt cx="838495" cy="102385"/>
          </a:xfrm>
        </p:grpSpPr>
        <p:cxnSp>
          <p:nvCxnSpPr>
            <p:cNvPr id="38" name="Straight Connector 37">
              <a:extLst>
                <a:ext uri="{FF2B5EF4-FFF2-40B4-BE49-F238E27FC236}">
                  <a16:creationId xmlns:a16="http://schemas.microsoft.com/office/drawing/2014/main" id="{1503EF28-B407-4480-ABAC-4916A46A996A}"/>
                </a:ext>
              </a:extLst>
            </p:cNvPr>
            <p:cNvCxnSpPr/>
            <p:nvPr/>
          </p:nvCxnSpPr>
          <p:spPr bwMode="auto">
            <a:xfrm>
              <a:off x="2571971" y="3890613"/>
              <a:ext cx="819076" cy="0"/>
            </a:xfrm>
            <a:prstGeom prst="line">
              <a:avLst/>
            </a:prstGeom>
            <a:noFill/>
            <a:ln w="28575" cap="flat" cmpd="sng" algn="ctr">
              <a:solidFill>
                <a:srgbClr val="000000"/>
              </a:solidFill>
              <a:prstDash val="solid"/>
              <a:round/>
              <a:headEnd type="none" w="med" len="med"/>
              <a:tailEnd type="none" w="med" len="med"/>
            </a:ln>
            <a:effectLst/>
          </p:spPr>
        </p:cxnSp>
        <p:cxnSp>
          <p:nvCxnSpPr>
            <p:cNvPr id="39" name="Straight Connector 38">
              <a:extLst>
                <a:ext uri="{FF2B5EF4-FFF2-40B4-BE49-F238E27FC236}">
                  <a16:creationId xmlns:a16="http://schemas.microsoft.com/office/drawing/2014/main" id="{8A665D77-1603-49FC-9B59-5FCE5D6DBDB0}"/>
                </a:ext>
              </a:extLst>
            </p:cNvPr>
            <p:cNvCxnSpPr>
              <a:cxnSpLocks/>
            </p:cNvCxnSpPr>
            <p:nvPr/>
          </p:nvCxnSpPr>
          <p:spPr bwMode="auto">
            <a:xfrm>
              <a:off x="3398107" y="3842951"/>
              <a:ext cx="0" cy="102385"/>
            </a:xfrm>
            <a:prstGeom prst="line">
              <a:avLst/>
            </a:prstGeom>
            <a:noFill/>
            <a:ln w="28575" cap="flat" cmpd="sng" algn="ctr">
              <a:solidFill>
                <a:srgbClr val="000000"/>
              </a:solidFill>
              <a:prstDash val="solid"/>
              <a:round/>
              <a:headEnd type="none" w="med" len="med"/>
              <a:tailEnd type="none" w="med" len="med"/>
            </a:ln>
            <a:effectLst/>
          </p:spPr>
        </p:cxnSp>
        <p:cxnSp>
          <p:nvCxnSpPr>
            <p:cNvPr id="40" name="Straight Connector 39">
              <a:extLst>
                <a:ext uri="{FF2B5EF4-FFF2-40B4-BE49-F238E27FC236}">
                  <a16:creationId xmlns:a16="http://schemas.microsoft.com/office/drawing/2014/main" id="{6B7978C0-AD80-4578-9B9F-5D4F5C7ACA6A}"/>
                </a:ext>
              </a:extLst>
            </p:cNvPr>
            <p:cNvCxnSpPr>
              <a:cxnSpLocks/>
            </p:cNvCxnSpPr>
            <p:nvPr/>
          </p:nvCxnSpPr>
          <p:spPr bwMode="auto">
            <a:xfrm>
              <a:off x="2559612" y="3842951"/>
              <a:ext cx="0" cy="102385"/>
            </a:xfrm>
            <a:prstGeom prst="line">
              <a:avLst/>
            </a:prstGeom>
            <a:noFill/>
            <a:ln w="28575" cap="flat" cmpd="sng" algn="ctr">
              <a:solidFill>
                <a:srgbClr val="000000"/>
              </a:solidFill>
              <a:prstDash val="solid"/>
              <a:round/>
              <a:headEnd type="none" w="med" len="med"/>
              <a:tailEnd type="none" w="med" len="med"/>
            </a:ln>
            <a:effectLst/>
          </p:spPr>
        </p:cxnSp>
      </p:grpSp>
      <p:grpSp>
        <p:nvGrpSpPr>
          <p:cNvPr id="41" name="Group 40">
            <a:extLst>
              <a:ext uri="{FF2B5EF4-FFF2-40B4-BE49-F238E27FC236}">
                <a16:creationId xmlns:a16="http://schemas.microsoft.com/office/drawing/2014/main" id="{E11E801A-AF15-42AC-9667-3ABCD5626B38}"/>
              </a:ext>
            </a:extLst>
          </p:cNvPr>
          <p:cNvGrpSpPr/>
          <p:nvPr/>
        </p:nvGrpSpPr>
        <p:grpSpPr>
          <a:xfrm>
            <a:off x="1935597" y="3213198"/>
            <a:ext cx="434253" cy="76789"/>
            <a:chOff x="2559612" y="3842951"/>
            <a:chExt cx="838495" cy="102385"/>
          </a:xfrm>
        </p:grpSpPr>
        <p:cxnSp>
          <p:nvCxnSpPr>
            <p:cNvPr id="42" name="Straight Connector 41">
              <a:extLst>
                <a:ext uri="{FF2B5EF4-FFF2-40B4-BE49-F238E27FC236}">
                  <a16:creationId xmlns:a16="http://schemas.microsoft.com/office/drawing/2014/main" id="{D6BC4E30-A039-4CB9-B23B-4864305410F7}"/>
                </a:ext>
              </a:extLst>
            </p:cNvPr>
            <p:cNvCxnSpPr/>
            <p:nvPr/>
          </p:nvCxnSpPr>
          <p:spPr bwMode="auto">
            <a:xfrm>
              <a:off x="2571971" y="3890613"/>
              <a:ext cx="819076" cy="0"/>
            </a:xfrm>
            <a:prstGeom prst="line">
              <a:avLst/>
            </a:prstGeom>
            <a:noFill/>
            <a:ln w="28575" cap="flat" cmpd="sng" algn="ctr">
              <a:solidFill>
                <a:srgbClr val="000000"/>
              </a:solidFill>
              <a:prstDash val="solid"/>
              <a:round/>
              <a:headEnd type="none" w="med" len="med"/>
              <a:tailEnd type="none" w="med" len="med"/>
            </a:ln>
            <a:effectLst/>
          </p:spPr>
        </p:cxnSp>
        <p:cxnSp>
          <p:nvCxnSpPr>
            <p:cNvPr id="43" name="Straight Connector 42">
              <a:extLst>
                <a:ext uri="{FF2B5EF4-FFF2-40B4-BE49-F238E27FC236}">
                  <a16:creationId xmlns:a16="http://schemas.microsoft.com/office/drawing/2014/main" id="{E8335886-57EA-499A-AC20-9CB544EF4703}"/>
                </a:ext>
              </a:extLst>
            </p:cNvPr>
            <p:cNvCxnSpPr>
              <a:cxnSpLocks/>
            </p:cNvCxnSpPr>
            <p:nvPr/>
          </p:nvCxnSpPr>
          <p:spPr bwMode="auto">
            <a:xfrm>
              <a:off x="3398107" y="3842951"/>
              <a:ext cx="0" cy="102385"/>
            </a:xfrm>
            <a:prstGeom prst="line">
              <a:avLst/>
            </a:prstGeom>
            <a:noFill/>
            <a:ln w="28575" cap="flat" cmpd="sng" algn="ctr">
              <a:solidFill>
                <a:srgbClr val="000000"/>
              </a:solidFill>
              <a:prstDash val="solid"/>
              <a:round/>
              <a:headEnd type="none" w="med" len="med"/>
              <a:tailEnd type="none" w="med" len="med"/>
            </a:ln>
            <a:effectLst/>
          </p:spPr>
        </p:cxnSp>
        <p:cxnSp>
          <p:nvCxnSpPr>
            <p:cNvPr id="44" name="Straight Connector 43">
              <a:extLst>
                <a:ext uri="{FF2B5EF4-FFF2-40B4-BE49-F238E27FC236}">
                  <a16:creationId xmlns:a16="http://schemas.microsoft.com/office/drawing/2014/main" id="{00B7EFE7-14BD-4AEB-B6DD-374103F86D9C}"/>
                </a:ext>
              </a:extLst>
            </p:cNvPr>
            <p:cNvCxnSpPr>
              <a:cxnSpLocks/>
            </p:cNvCxnSpPr>
            <p:nvPr/>
          </p:nvCxnSpPr>
          <p:spPr bwMode="auto">
            <a:xfrm>
              <a:off x="2559612" y="3842951"/>
              <a:ext cx="0" cy="102385"/>
            </a:xfrm>
            <a:prstGeom prst="line">
              <a:avLst/>
            </a:prstGeom>
            <a:noFill/>
            <a:ln w="28575" cap="flat" cmpd="sng" algn="ctr">
              <a:solidFill>
                <a:srgbClr val="000000"/>
              </a:solidFill>
              <a:prstDash val="solid"/>
              <a:round/>
              <a:headEnd type="none" w="med" len="med"/>
              <a:tailEnd type="none" w="med" len="med"/>
            </a:ln>
            <a:effectLst/>
          </p:spPr>
        </p:cxnSp>
      </p:grpSp>
      <p:grpSp>
        <p:nvGrpSpPr>
          <p:cNvPr id="45" name="Group 44">
            <a:extLst>
              <a:ext uri="{FF2B5EF4-FFF2-40B4-BE49-F238E27FC236}">
                <a16:creationId xmlns:a16="http://schemas.microsoft.com/office/drawing/2014/main" id="{36168121-FE02-4824-BD6F-6AAA89979FE6}"/>
              </a:ext>
            </a:extLst>
          </p:cNvPr>
          <p:cNvGrpSpPr/>
          <p:nvPr/>
        </p:nvGrpSpPr>
        <p:grpSpPr>
          <a:xfrm>
            <a:off x="2038864" y="3381338"/>
            <a:ext cx="337605" cy="76789"/>
            <a:chOff x="2559612" y="3842951"/>
            <a:chExt cx="838495" cy="102385"/>
          </a:xfrm>
        </p:grpSpPr>
        <p:cxnSp>
          <p:nvCxnSpPr>
            <p:cNvPr id="46" name="Straight Connector 45">
              <a:extLst>
                <a:ext uri="{FF2B5EF4-FFF2-40B4-BE49-F238E27FC236}">
                  <a16:creationId xmlns:a16="http://schemas.microsoft.com/office/drawing/2014/main" id="{FB5E0858-6B58-4081-AAE4-5D4A8F2DF7CB}"/>
                </a:ext>
              </a:extLst>
            </p:cNvPr>
            <p:cNvCxnSpPr/>
            <p:nvPr/>
          </p:nvCxnSpPr>
          <p:spPr bwMode="auto">
            <a:xfrm>
              <a:off x="2571971" y="3890613"/>
              <a:ext cx="819076" cy="0"/>
            </a:xfrm>
            <a:prstGeom prst="line">
              <a:avLst/>
            </a:prstGeom>
            <a:noFill/>
            <a:ln w="28575" cap="flat" cmpd="sng" algn="ctr">
              <a:solidFill>
                <a:srgbClr val="000000"/>
              </a:solidFill>
              <a:prstDash val="solid"/>
              <a:round/>
              <a:headEnd type="none" w="med" len="med"/>
              <a:tailEnd type="none" w="med" len="med"/>
            </a:ln>
            <a:effectLst/>
          </p:spPr>
        </p:cxnSp>
        <p:cxnSp>
          <p:nvCxnSpPr>
            <p:cNvPr id="47" name="Straight Connector 46">
              <a:extLst>
                <a:ext uri="{FF2B5EF4-FFF2-40B4-BE49-F238E27FC236}">
                  <a16:creationId xmlns:a16="http://schemas.microsoft.com/office/drawing/2014/main" id="{1385F5A3-8889-41CD-BBE0-3CF751DAA3FE}"/>
                </a:ext>
              </a:extLst>
            </p:cNvPr>
            <p:cNvCxnSpPr>
              <a:cxnSpLocks/>
            </p:cNvCxnSpPr>
            <p:nvPr/>
          </p:nvCxnSpPr>
          <p:spPr bwMode="auto">
            <a:xfrm>
              <a:off x="3398107" y="3842951"/>
              <a:ext cx="0" cy="102385"/>
            </a:xfrm>
            <a:prstGeom prst="line">
              <a:avLst/>
            </a:prstGeom>
            <a:noFill/>
            <a:ln w="28575" cap="flat" cmpd="sng" algn="ctr">
              <a:solidFill>
                <a:srgbClr val="000000"/>
              </a:solidFill>
              <a:prstDash val="solid"/>
              <a:round/>
              <a:headEnd type="none" w="med" len="med"/>
              <a:tailEnd type="none" w="med" len="med"/>
            </a:ln>
            <a:effectLst/>
          </p:spPr>
        </p:cxnSp>
        <p:cxnSp>
          <p:nvCxnSpPr>
            <p:cNvPr id="48" name="Straight Connector 47">
              <a:extLst>
                <a:ext uri="{FF2B5EF4-FFF2-40B4-BE49-F238E27FC236}">
                  <a16:creationId xmlns:a16="http://schemas.microsoft.com/office/drawing/2014/main" id="{34D8A2FE-A8D8-44D0-8EA5-A427C3BC0C26}"/>
                </a:ext>
              </a:extLst>
            </p:cNvPr>
            <p:cNvCxnSpPr>
              <a:cxnSpLocks/>
            </p:cNvCxnSpPr>
            <p:nvPr/>
          </p:nvCxnSpPr>
          <p:spPr bwMode="auto">
            <a:xfrm>
              <a:off x="2559612" y="3842951"/>
              <a:ext cx="0" cy="102385"/>
            </a:xfrm>
            <a:prstGeom prst="line">
              <a:avLst/>
            </a:prstGeom>
            <a:noFill/>
            <a:ln w="28575" cap="flat" cmpd="sng" algn="ctr">
              <a:solidFill>
                <a:srgbClr val="000000"/>
              </a:solidFill>
              <a:prstDash val="solid"/>
              <a:round/>
              <a:headEnd type="none" w="med" len="med"/>
              <a:tailEnd type="none" w="med" len="med"/>
            </a:ln>
            <a:effectLst/>
          </p:spPr>
        </p:cxnSp>
      </p:grpSp>
      <p:grpSp>
        <p:nvGrpSpPr>
          <p:cNvPr id="49" name="Group 48">
            <a:extLst>
              <a:ext uri="{FF2B5EF4-FFF2-40B4-BE49-F238E27FC236}">
                <a16:creationId xmlns:a16="http://schemas.microsoft.com/office/drawing/2014/main" id="{A99CBE82-6D34-4661-9224-1B6CED23CAC9}"/>
              </a:ext>
            </a:extLst>
          </p:cNvPr>
          <p:cNvGrpSpPr/>
          <p:nvPr/>
        </p:nvGrpSpPr>
        <p:grpSpPr>
          <a:xfrm>
            <a:off x="2089174" y="3545506"/>
            <a:ext cx="522956" cy="76789"/>
            <a:chOff x="2559612" y="3842951"/>
            <a:chExt cx="838495" cy="102385"/>
          </a:xfrm>
        </p:grpSpPr>
        <p:cxnSp>
          <p:nvCxnSpPr>
            <p:cNvPr id="50" name="Straight Connector 49">
              <a:extLst>
                <a:ext uri="{FF2B5EF4-FFF2-40B4-BE49-F238E27FC236}">
                  <a16:creationId xmlns:a16="http://schemas.microsoft.com/office/drawing/2014/main" id="{B3BA732C-85B1-4048-8F42-70F03D8310D8}"/>
                </a:ext>
              </a:extLst>
            </p:cNvPr>
            <p:cNvCxnSpPr/>
            <p:nvPr/>
          </p:nvCxnSpPr>
          <p:spPr bwMode="auto">
            <a:xfrm>
              <a:off x="2571971" y="3890613"/>
              <a:ext cx="819076" cy="0"/>
            </a:xfrm>
            <a:prstGeom prst="line">
              <a:avLst/>
            </a:prstGeom>
            <a:noFill/>
            <a:ln w="28575" cap="flat" cmpd="sng" algn="ctr">
              <a:solidFill>
                <a:srgbClr val="000000"/>
              </a:solidFill>
              <a:prstDash val="solid"/>
              <a:round/>
              <a:headEnd type="none" w="med" len="med"/>
              <a:tailEnd type="none" w="med" len="med"/>
            </a:ln>
            <a:effectLst/>
          </p:spPr>
        </p:cxnSp>
        <p:cxnSp>
          <p:nvCxnSpPr>
            <p:cNvPr id="51" name="Straight Connector 50">
              <a:extLst>
                <a:ext uri="{FF2B5EF4-FFF2-40B4-BE49-F238E27FC236}">
                  <a16:creationId xmlns:a16="http://schemas.microsoft.com/office/drawing/2014/main" id="{17521F62-1C96-425C-8425-4ECFF9DEEB4A}"/>
                </a:ext>
              </a:extLst>
            </p:cNvPr>
            <p:cNvCxnSpPr>
              <a:cxnSpLocks/>
            </p:cNvCxnSpPr>
            <p:nvPr/>
          </p:nvCxnSpPr>
          <p:spPr bwMode="auto">
            <a:xfrm>
              <a:off x="3398107" y="3842951"/>
              <a:ext cx="0" cy="102385"/>
            </a:xfrm>
            <a:prstGeom prst="line">
              <a:avLst/>
            </a:prstGeom>
            <a:noFill/>
            <a:ln w="28575" cap="flat" cmpd="sng" algn="ctr">
              <a:solidFill>
                <a:srgbClr val="000000"/>
              </a:solidFill>
              <a:prstDash val="solid"/>
              <a:round/>
              <a:headEnd type="none" w="med" len="med"/>
              <a:tailEnd type="none" w="med" len="med"/>
            </a:ln>
            <a:effectLst/>
          </p:spPr>
        </p:cxnSp>
        <p:cxnSp>
          <p:nvCxnSpPr>
            <p:cNvPr id="52" name="Straight Connector 51">
              <a:extLst>
                <a:ext uri="{FF2B5EF4-FFF2-40B4-BE49-F238E27FC236}">
                  <a16:creationId xmlns:a16="http://schemas.microsoft.com/office/drawing/2014/main" id="{7CDBEACF-3E17-49C0-99AE-BF29B9230E97}"/>
                </a:ext>
              </a:extLst>
            </p:cNvPr>
            <p:cNvCxnSpPr>
              <a:cxnSpLocks/>
            </p:cNvCxnSpPr>
            <p:nvPr/>
          </p:nvCxnSpPr>
          <p:spPr bwMode="auto">
            <a:xfrm>
              <a:off x="2559612" y="3842951"/>
              <a:ext cx="0" cy="102385"/>
            </a:xfrm>
            <a:prstGeom prst="line">
              <a:avLst/>
            </a:prstGeom>
            <a:noFill/>
            <a:ln w="28575" cap="flat" cmpd="sng" algn="ctr">
              <a:solidFill>
                <a:srgbClr val="000000"/>
              </a:solidFill>
              <a:prstDash val="solid"/>
              <a:round/>
              <a:headEnd type="none" w="med" len="med"/>
              <a:tailEnd type="none" w="med" len="med"/>
            </a:ln>
            <a:effectLst/>
          </p:spPr>
        </p:cxnSp>
      </p:grpSp>
      <p:grpSp>
        <p:nvGrpSpPr>
          <p:cNvPr id="53" name="Group 52">
            <a:extLst>
              <a:ext uri="{FF2B5EF4-FFF2-40B4-BE49-F238E27FC236}">
                <a16:creationId xmlns:a16="http://schemas.microsoft.com/office/drawing/2014/main" id="{2347CB68-BF71-4BEB-BBBC-EAA663217478}"/>
              </a:ext>
            </a:extLst>
          </p:cNvPr>
          <p:cNvGrpSpPr/>
          <p:nvPr/>
        </p:nvGrpSpPr>
        <p:grpSpPr>
          <a:xfrm>
            <a:off x="1815119" y="3877815"/>
            <a:ext cx="522956" cy="76789"/>
            <a:chOff x="2559612" y="3842951"/>
            <a:chExt cx="838495" cy="102385"/>
          </a:xfrm>
        </p:grpSpPr>
        <p:cxnSp>
          <p:nvCxnSpPr>
            <p:cNvPr id="54" name="Straight Connector 53">
              <a:extLst>
                <a:ext uri="{FF2B5EF4-FFF2-40B4-BE49-F238E27FC236}">
                  <a16:creationId xmlns:a16="http://schemas.microsoft.com/office/drawing/2014/main" id="{5101955A-63D4-41AF-A14E-EB13B575CA34}"/>
                </a:ext>
              </a:extLst>
            </p:cNvPr>
            <p:cNvCxnSpPr/>
            <p:nvPr/>
          </p:nvCxnSpPr>
          <p:spPr bwMode="auto">
            <a:xfrm>
              <a:off x="2571971" y="3890613"/>
              <a:ext cx="819076" cy="0"/>
            </a:xfrm>
            <a:prstGeom prst="line">
              <a:avLst/>
            </a:prstGeom>
            <a:noFill/>
            <a:ln w="28575" cap="flat" cmpd="sng" algn="ctr">
              <a:solidFill>
                <a:srgbClr val="000000"/>
              </a:solidFill>
              <a:prstDash val="solid"/>
              <a:round/>
              <a:headEnd type="none" w="med" len="med"/>
              <a:tailEnd type="none" w="med" len="med"/>
            </a:ln>
            <a:effectLst/>
          </p:spPr>
        </p:cxnSp>
        <p:cxnSp>
          <p:nvCxnSpPr>
            <p:cNvPr id="55" name="Straight Connector 54">
              <a:extLst>
                <a:ext uri="{FF2B5EF4-FFF2-40B4-BE49-F238E27FC236}">
                  <a16:creationId xmlns:a16="http://schemas.microsoft.com/office/drawing/2014/main" id="{4E90FA06-6451-49AC-B54E-CF8A62FDFBD1}"/>
                </a:ext>
              </a:extLst>
            </p:cNvPr>
            <p:cNvCxnSpPr>
              <a:cxnSpLocks/>
            </p:cNvCxnSpPr>
            <p:nvPr/>
          </p:nvCxnSpPr>
          <p:spPr bwMode="auto">
            <a:xfrm>
              <a:off x="3398107" y="3842951"/>
              <a:ext cx="0" cy="102385"/>
            </a:xfrm>
            <a:prstGeom prst="line">
              <a:avLst/>
            </a:prstGeom>
            <a:noFill/>
            <a:ln w="28575" cap="flat" cmpd="sng" algn="ctr">
              <a:solidFill>
                <a:srgbClr val="000000"/>
              </a:solidFill>
              <a:prstDash val="solid"/>
              <a:round/>
              <a:headEnd type="none" w="med" len="med"/>
              <a:tailEnd type="none" w="med" len="med"/>
            </a:ln>
            <a:effectLst/>
          </p:spPr>
        </p:cxnSp>
        <p:cxnSp>
          <p:nvCxnSpPr>
            <p:cNvPr id="56" name="Straight Connector 55">
              <a:extLst>
                <a:ext uri="{FF2B5EF4-FFF2-40B4-BE49-F238E27FC236}">
                  <a16:creationId xmlns:a16="http://schemas.microsoft.com/office/drawing/2014/main" id="{134C7E6A-2622-46C5-A95F-87C7DD28DF28}"/>
                </a:ext>
              </a:extLst>
            </p:cNvPr>
            <p:cNvCxnSpPr>
              <a:cxnSpLocks/>
            </p:cNvCxnSpPr>
            <p:nvPr/>
          </p:nvCxnSpPr>
          <p:spPr bwMode="auto">
            <a:xfrm>
              <a:off x="2559612" y="3842951"/>
              <a:ext cx="0" cy="102385"/>
            </a:xfrm>
            <a:prstGeom prst="line">
              <a:avLst/>
            </a:prstGeom>
            <a:noFill/>
            <a:ln w="28575" cap="flat" cmpd="sng" algn="ctr">
              <a:solidFill>
                <a:srgbClr val="000000"/>
              </a:solidFill>
              <a:prstDash val="solid"/>
              <a:round/>
              <a:headEnd type="none" w="med" len="med"/>
              <a:tailEnd type="none" w="med" len="med"/>
            </a:ln>
            <a:effectLst/>
          </p:spPr>
        </p:cxnSp>
      </p:grpSp>
      <p:grpSp>
        <p:nvGrpSpPr>
          <p:cNvPr id="57" name="Group 56">
            <a:extLst>
              <a:ext uri="{FF2B5EF4-FFF2-40B4-BE49-F238E27FC236}">
                <a16:creationId xmlns:a16="http://schemas.microsoft.com/office/drawing/2014/main" id="{DD823261-F622-4981-AB28-A726E4F686D7}"/>
              </a:ext>
            </a:extLst>
          </p:cNvPr>
          <p:cNvGrpSpPr/>
          <p:nvPr/>
        </p:nvGrpSpPr>
        <p:grpSpPr>
          <a:xfrm>
            <a:off x="2131541" y="4043307"/>
            <a:ext cx="262140" cy="76789"/>
            <a:chOff x="2559612" y="3842951"/>
            <a:chExt cx="838495" cy="102385"/>
          </a:xfrm>
        </p:grpSpPr>
        <p:cxnSp>
          <p:nvCxnSpPr>
            <p:cNvPr id="58" name="Straight Connector 57">
              <a:extLst>
                <a:ext uri="{FF2B5EF4-FFF2-40B4-BE49-F238E27FC236}">
                  <a16:creationId xmlns:a16="http://schemas.microsoft.com/office/drawing/2014/main" id="{32AAB821-2F18-4D03-AB38-090054420C19}"/>
                </a:ext>
              </a:extLst>
            </p:cNvPr>
            <p:cNvCxnSpPr/>
            <p:nvPr/>
          </p:nvCxnSpPr>
          <p:spPr bwMode="auto">
            <a:xfrm>
              <a:off x="2571971" y="3890613"/>
              <a:ext cx="819076" cy="0"/>
            </a:xfrm>
            <a:prstGeom prst="line">
              <a:avLst/>
            </a:prstGeom>
            <a:noFill/>
            <a:ln w="28575" cap="flat" cmpd="sng" algn="ctr">
              <a:solidFill>
                <a:srgbClr val="000000"/>
              </a:solidFill>
              <a:prstDash val="solid"/>
              <a:round/>
              <a:headEnd type="none" w="med" len="med"/>
              <a:tailEnd type="none" w="med" len="med"/>
            </a:ln>
            <a:effectLst/>
          </p:spPr>
        </p:cxnSp>
        <p:cxnSp>
          <p:nvCxnSpPr>
            <p:cNvPr id="59" name="Straight Connector 58">
              <a:extLst>
                <a:ext uri="{FF2B5EF4-FFF2-40B4-BE49-F238E27FC236}">
                  <a16:creationId xmlns:a16="http://schemas.microsoft.com/office/drawing/2014/main" id="{4DD32FA7-1BFE-4E58-A400-F604871470D3}"/>
                </a:ext>
              </a:extLst>
            </p:cNvPr>
            <p:cNvCxnSpPr>
              <a:cxnSpLocks/>
            </p:cNvCxnSpPr>
            <p:nvPr/>
          </p:nvCxnSpPr>
          <p:spPr bwMode="auto">
            <a:xfrm>
              <a:off x="3398107" y="3842951"/>
              <a:ext cx="0" cy="102385"/>
            </a:xfrm>
            <a:prstGeom prst="line">
              <a:avLst/>
            </a:prstGeom>
            <a:noFill/>
            <a:ln w="28575" cap="flat" cmpd="sng" algn="ctr">
              <a:solidFill>
                <a:srgbClr val="000000"/>
              </a:solidFill>
              <a:prstDash val="solid"/>
              <a:round/>
              <a:headEnd type="none" w="med" len="med"/>
              <a:tailEnd type="none" w="med" len="med"/>
            </a:ln>
            <a:effectLst/>
          </p:spPr>
        </p:cxnSp>
        <p:cxnSp>
          <p:nvCxnSpPr>
            <p:cNvPr id="60" name="Straight Connector 59">
              <a:extLst>
                <a:ext uri="{FF2B5EF4-FFF2-40B4-BE49-F238E27FC236}">
                  <a16:creationId xmlns:a16="http://schemas.microsoft.com/office/drawing/2014/main" id="{96C85D2E-FB64-4061-BAE9-C860E02B6CD7}"/>
                </a:ext>
              </a:extLst>
            </p:cNvPr>
            <p:cNvCxnSpPr>
              <a:cxnSpLocks/>
            </p:cNvCxnSpPr>
            <p:nvPr/>
          </p:nvCxnSpPr>
          <p:spPr bwMode="auto">
            <a:xfrm>
              <a:off x="2559612" y="3842951"/>
              <a:ext cx="0" cy="102385"/>
            </a:xfrm>
            <a:prstGeom prst="line">
              <a:avLst/>
            </a:prstGeom>
            <a:noFill/>
            <a:ln w="28575" cap="flat" cmpd="sng" algn="ctr">
              <a:solidFill>
                <a:srgbClr val="000000"/>
              </a:solidFill>
              <a:prstDash val="solid"/>
              <a:round/>
              <a:headEnd type="none" w="med" len="med"/>
              <a:tailEnd type="none" w="med" len="med"/>
            </a:ln>
            <a:effectLst/>
          </p:spPr>
        </p:cxnSp>
      </p:grpSp>
      <p:grpSp>
        <p:nvGrpSpPr>
          <p:cNvPr id="61" name="Group 60">
            <a:extLst>
              <a:ext uri="{FF2B5EF4-FFF2-40B4-BE49-F238E27FC236}">
                <a16:creationId xmlns:a16="http://schemas.microsoft.com/office/drawing/2014/main" id="{74EC0916-BB3D-44BD-9A2E-2FE3059E4AF4}"/>
              </a:ext>
            </a:extLst>
          </p:cNvPr>
          <p:cNvGrpSpPr/>
          <p:nvPr/>
        </p:nvGrpSpPr>
        <p:grpSpPr>
          <a:xfrm>
            <a:off x="2077260" y="2715396"/>
            <a:ext cx="252872" cy="76789"/>
            <a:chOff x="2559612" y="3842951"/>
            <a:chExt cx="838495" cy="102385"/>
          </a:xfrm>
        </p:grpSpPr>
        <p:cxnSp>
          <p:nvCxnSpPr>
            <p:cNvPr id="62" name="Straight Connector 61">
              <a:extLst>
                <a:ext uri="{FF2B5EF4-FFF2-40B4-BE49-F238E27FC236}">
                  <a16:creationId xmlns:a16="http://schemas.microsoft.com/office/drawing/2014/main" id="{87851770-D624-4CE8-8A59-AADAEC494B88}"/>
                </a:ext>
              </a:extLst>
            </p:cNvPr>
            <p:cNvCxnSpPr/>
            <p:nvPr/>
          </p:nvCxnSpPr>
          <p:spPr bwMode="auto">
            <a:xfrm>
              <a:off x="2571971" y="3890613"/>
              <a:ext cx="819076" cy="0"/>
            </a:xfrm>
            <a:prstGeom prst="line">
              <a:avLst/>
            </a:prstGeom>
            <a:noFill/>
            <a:ln w="28575" cap="flat" cmpd="sng" algn="ctr">
              <a:solidFill>
                <a:srgbClr val="000000"/>
              </a:solidFill>
              <a:prstDash val="solid"/>
              <a:round/>
              <a:headEnd type="none" w="med" len="med"/>
              <a:tailEnd type="none" w="med" len="med"/>
            </a:ln>
            <a:effectLst/>
          </p:spPr>
        </p:cxnSp>
        <p:cxnSp>
          <p:nvCxnSpPr>
            <p:cNvPr id="63" name="Straight Connector 62">
              <a:extLst>
                <a:ext uri="{FF2B5EF4-FFF2-40B4-BE49-F238E27FC236}">
                  <a16:creationId xmlns:a16="http://schemas.microsoft.com/office/drawing/2014/main" id="{DC7EC928-E7F2-44A5-AECA-481E8418A2FE}"/>
                </a:ext>
              </a:extLst>
            </p:cNvPr>
            <p:cNvCxnSpPr>
              <a:cxnSpLocks/>
            </p:cNvCxnSpPr>
            <p:nvPr/>
          </p:nvCxnSpPr>
          <p:spPr bwMode="auto">
            <a:xfrm>
              <a:off x="3398107" y="3842951"/>
              <a:ext cx="0" cy="102385"/>
            </a:xfrm>
            <a:prstGeom prst="line">
              <a:avLst/>
            </a:prstGeom>
            <a:noFill/>
            <a:ln w="28575" cap="flat" cmpd="sng" algn="ctr">
              <a:solidFill>
                <a:srgbClr val="000000"/>
              </a:solidFill>
              <a:prstDash val="solid"/>
              <a:round/>
              <a:headEnd type="none" w="med" len="med"/>
              <a:tailEnd type="none" w="med" len="med"/>
            </a:ln>
            <a:effectLst/>
          </p:spPr>
        </p:cxnSp>
        <p:cxnSp>
          <p:nvCxnSpPr>
            <p:cNvPr id="64" name="Straight Connector 63">
              <a:extLst>
                <a:ext uri="{FF2B5EF4-FFF2-40B4-BE49-F238E27FC236}">
                  <a16:creationId xmlns:a16="http://schemas.microsoft.com/office/drawing/2014/main" id="{E25CC70C-D3CE-4ACC-8481-A4703490F7CB}"/>
                </a:ext>
              </a:extLst>
            </p:cNvPr>
            <p:cNvCxnSpPr>
              <a:cxnSpLocks/>
            </p:cNvCxnSpPr>
            <p:nvPr/>
          </p:nvCxnSpPr>
          <p:spPr bwMode="auto">
            <a:xfrm>
              <a:off x="2559612" y="3842951"/>
              <a:ext cx="0" cy="102385"/>
            </a:xfrm>
            <a:prstGeom prst="line">
              <a:avLst/>
            </a:prstGeom>
            <a:noFill/>
            <a:ln w="28575" cap="flat" cmpd="sng" algn="ctr">
              <a:solidFill>
                <a:srgbClr val="000000"/>
              </a:solidFill>
              <a:prstDash val="solid"/>
              <a:round/>
              <a:headEnd type="none" w="med" len="med"/>
              <a:tailEnd type="none" w="med" len="med"/>
            </a:ln>
            <a:effectLst/>
          </p:spPr>
        </p:cxnSp>
      </p:grpSp>
      <p:grpSp>
        <p:nvGrpSpPr>
          <p:cNvPr id="65" name="Group 64">
            <a:extLst>
              <a:ext uri="{FF2B5EF4-FFF2-40B4-BE49-F238E27FC236}">
                <a16:creationId xmlns:a16="http://schemas.microsoft.com/office/drawing/2014/main" id="{1A6564D7-0904-48DE-9B3C-C76D14BB1E21}"/>
              </a:ext>
            </a:extLst>
          </p:cNvPr>
          <p:cNvGrpSpPr/>
          <p:nvPr/>
        </p:nvGrpSpPr>
        <p:grpSpPr>
          <a:xfrm>
            <a:off x="2114330" y="2383088"/>
            <a:ext cx="369379" cy="76789"/>
            <a:chOff x="2559612" y="3842951"/>
            <a:chExt cx="838495" cy="102385"/>
          </a:xfrm>
        </p:grpSpPr>
        <p:cxnSp>
          <p:nvCxnSpPr>
            <p:cNvPr id="66" name="Straight Connector 65">
              <a:extLst>
                <a:ext uri="{FF2B5EF4-FFF2-40B4-BE49-F238E27FC236}">
                  <a16:creationId xmlns:a16="http://schemas.microsoft.com/office/drawing/2014/main" id="{4D497EF0-0888-434F-A9E5-1BA85BDD6DFA}"/>
                </a:ext>
              </a:extLst>
            </p:cNvPr>
            <p:cNvCxnSpPr/>
            <p:nvPr/>
          </p:nvCxnSpPr>
          <p:spPr bwMode="auto">
            <a:xfrm>
              <a:off x="2571971" y="3890613"/>
              <a:ext cx="819076" cy="0"/>
            </a:xfrm>
            <a:prstGeom prst="line">
              <a:avLst/>
            </a:prstGeom>
            <a:noFill/>
            <a:ln w="28575" cap="flat" cmpd="sng" algn="ctr">
              <a:solidFill>
                <a:srgbClr val="000000"/>
              </a:solidFill>
              <a:prstDash val="solid"/>
              <a:round/>
              <a:headEnd type="none" w="med" len="med"/>
              <a:tailEnd type="none" w="med" len="med"/>
            </a:ln>
            <a:effectLst/>
          </p:spPr>
        </p:cxnSp>
        <p:cxnSp>
          <p:nvCxnSpPr>
            <p:cNvPr id="67" name="Straight Connector 66">
              <a:extLst>
                <a:ext uri="{FF2B5EF4-FFF2-40B4-BE49-F238E27FC236}">
                  <a16:creationId xmlns:a16="http://schemas.microsoft.com/office/drawing/2014/main" id="{8FD5A2F1-84D4-4D6D-AD1C-6DEF372A10E4}"/>
                </a:ext>
              </a:extLst>
            </p:cNvPr>
            <p:cNvCxnSpPr>
              <a:cxnSpLocks/>
            </p:cNvCxnSpPr>
            <p:nvPr/>
          </p:nvCxnSpPr>
          <p:spPr bwMode="auto">
            <a:xfrm>
              <a:off x="3398107" y="3842951"/>
              <a:ext cx="0" cy="102385"/>
            </a:xfrm>
            <a:prstGeom prst="line">
              <a:avLst/>
            </a:prstGeom>
            <a:noFill/>
            <a:ln w="28575" cap="flat" cmpd="sng" algn="ctr">
              <a:solidFill>
                <a:srgbClr val="000000"/>
              </a:solidFill>
              <a:prstDash val="solid"/>
              <a:round/>
              <a:headEnd type="none" w="med" len="med"/>
              <a:tailEnd type="none" w="med" len="med"/>
            </a:ln>
            <a:effectLst/>
          </p:spPr>
        </p:cxnSp>
        <p:cxnSp>
          <p:nvCxnSpPr>
            <p:cNvPr id="68" name="Straight Connector 67">
              <a:extLst>
                <a:ext uri="{FF2B5EF4-FFF2-40B4-BE49-F238E27FC236}">
                  <a16:creationId xmlns:a16="http://schemas.microsoft.com/office/drawing/2014/main" id="{5D3CDD21-AA79-472A-AB10-1205BA56CB93}"/>
                </a:ext>
              </a:extLst>
            </p:cNvPr>
            <p:cNvCxnSpPr>
              <a:cxnSpLocks/>
            </p:cNvCxnSpPr>
            <p:nvPr/>
          </p:nvCxnSpPr>
          <p:spPr bwMode="auto">
            <a:xfrm>
              <a:off x="2559612" y="3842951"/>
              <a:ext cx="0" cy="102385"/>
            </a:xfrm>
            <a:prstGeom prst="line">
              <a:avLst/>
            </a:prstGeom>
            <a:noFill/>
            <a:ln w="28575" cap="flat" cmpd="sng" algn="ctr">
              <a:solidFill>
                <a:srgbClr val="000000"/>
              </a:solidFill>
              <a:prstDash val="solid"/>
              <a:round/>
              <a:headEnd type="none" w="med" len="med"/>
              <a:tailEnd type="none" w="med" len="med"/>
            </a:ln>
            <a:effectLst/>
          </p:spPr>
        </p:cxnSp>
      </p:grpSp>
      <p:grpSp>
        <p:nvGrpSpPr>
          <p:cNvPr id="69" name="Group 68">
            <a:extLst>
              <a:ext uri="{FF2B5EF4-FFF2-40B4-BE49-F238E27FC236}">
                <a16:creationId xmlns:a16="http://schemas.microsoft.com/office/drawing/2014/main" id="{E81151A5-D17F-4628-96C7-0495169504E2}"/>
              </a:ext>
            </a:extLst>
          </p:cNvPr>
          <p:cNvGrpSpPr/>
          <p:nvPr/>
        </p:nvGrpSpPr>
        <p:grpSpPr>
          <a:xfrm>
            <a:off x="2029597" y="2217595"/>
            <a:ext cx="344225" cy="76789"/>
            <a:chOff x="2559612" y="3842951"/>
            <a:chExt cx="838495" cy="102385"/>
          </a:xfrm>
        </p:grpSpPr>
        <p:cxnSp>
          <p:nvCxnSpPr>
            <p:cNvPr id="70" name="Straight Connector 69">
              <a:extLst>
                <a:ext uri="{FF2B5EF4-FFF2-40B4-BE49-F238E27FC236}">
                  <a16:creationId xmlns:a16="http://schemas.microsoft.com/office/drawing/2014/main" id="{D066C133-29D8-4A18-B4A8-292031062BEE}"/>
                </a:ext>
              </a:extLst>
            </p:cNvPr>
            <p:cNvCxnSpPr/>
            <p:nvPr/>
          </p:nvCxnSpPr>
          <p:spPr bwMode="auto">
            <a:xfrm>
              <a:off x="2571971" y="3890613"/>
              <a:ext cx="819076" cy="0"/>
            </a:xfrm>
            <a:prstGeom prst="line">
              <a:avLst/>
            </a:prstGeom>
            <a:noFill/>
            <a:ln w="28575" cap="flat" cmpd="sng" algn="ctr">
              <a:solidFill>
                <a:srgbClr val="000000"/>
              </a:solidFill>
              <a:prstDash val="solid"/>
              <a:round/>
              <a:headEnd type="none" w="med" len="med"/>
              <a:tailEnd type="none" w="med" len="med"/>
            </a:ln>
            <a:effectLst/>
          </p:spPr>
        </p:cxnSp>
        <p:cxnSp>
          <p:nvCxnSpPr>
            <p:cNvPr id="71" name="Straight Connector 70">
              <a:extLst>
                <a:ext uri="{FF2B5EF4-FFF2-40B4-BE49-F238E27FC236}">
                  <a16:creationId xmlns:a16="http://schemas.microsoft.com/office/drawing/2014/main" id="{149E11DA-2F83-46FF-9420-4EAC17F107CC}"/>
                </a:ext>
              </a:extLst>
            </p:cNvPr>
            <p:cNvCxnSpPr>
              <a:cxnSpLocks/>
            </p:cNvCxnSpPr>
            <p:nvPr/>
          </p:nvCxnSpPr>
          <p:spPr bwMode="auto">
            <a:xfrm>
              <a:off x="3398107" y="3842951"/>
              <a:ext cx="0" cy="102385"/>
            </a:xfrm>
            <a:prstGeom prst="line">
              <a:avLst/>
            </a:prstGeom>
            <a:noFill/>
            <a:ln w="28575" cap="flat" cmpd="sng" algn="ctr">
              <a:solidFill>
                <a:srgbClr val="000000"/>
              </a:solidFill>
              <a:prstDash val="solid"/>
              <a:round/>
              <a:headEnd type="none" w="med" len="med"/>
              <a:tailEnd type="none" w="med" len="med"/>
            </a:ln>
            <a:effectLst/>
          </p:spPr>
        </p:cxnSp>
        <p:cxnSp>
          <p:nvCxnSpPr>
            <p:cNvPr id="72" name="Straight Connector 71">
              <a:extLst>
                <a:ext uri="{FF2B5EF4-FFF2-40B4-BE49-F238E27FC236}">
                  <a16:creationId xmlns:a16="http://schemas.microsoft.com/office/drawing/2014/main" id="{B2BB4DC5-1054-4B40-986B-5EC5F219749C}"/>
                </a:ext>
              </a:extLst>
            </p:cNvPr>
            <p:cNvCxnSpPr>
              <a:cxnSpLocks/>
            </p:cNvCxnSpPr>
            <p:nvPr/>
          </p:nvCxnSpPr>
          <p:spPr bwMode="auto">
            <a:xfrm>
              <a:off x="2559612" y="3842951"/>
              <a:ext cx="0" cy="102385"/>
            </a:xfrm>
            <a:prstGeom prst="line">
              <a:avLst/>
            </a:prstGeom>
            <a:noFill/>
            <a:ln w="28575" cap="flat" cmpd="sng" algn="ctr">
              <a:solidFill>
                <a:srgbClr val="000000"/>
              </a:solidFill>
              <a:prstDash val="solid"/>
              <a:round/>
              <a:headEnd type="none" w="med" len="med"/>
              <a:tailEnd type="none" w="med" len="med"/>
            </a:ln>
            <a:effectLst/>
          </p:spPr>
        </p:cxnSp>
      </p:grpSp>
      <p:grpSp>
        <p:nvGrpSpPr>
          <p:cNvPr id="73" name="Group 72">
            <a:extLst>
              <a:ext uri="{FF2B5EF4-FFF2-40B4-BE49-F238E27FC236}">
                <a16:creationId xmlns:a16="http://schemas.microsoft.com/office/drawing/2014/main" id="{27668788-6506-4737-9786-897BA5EA3B5A}"/>
              </a:ext>
            </a:extLst>
          </p:cNvPr>
          <p:cNvGrpSpPr/>
          <p:nvPr/>
        </p:nvGrpSpPr>
        <p:grpSpPr>
          <a:xfrm>
            <a:off x="1706556" y="2052103"/>
            <a:ext cx="639464" cy="76789"/>
            <a:chOff x="2559612" y="3842951"/>
            <a:chExt cx="838495" cy="102385"/>
          </a:xfrm>
        </p:grpSpPr>
        <p:cxnSp>
          <p:nvCxnSpPr>
            <p:cNvPr id="74" name="Straight Connector 73">
              <a:extLst>
                <a:ext uri="{FF2B5EF4-FFF2-40B4-BE49-F238E27FC236}">
                  <a16:creationId xmlns:a16="http://schemas.microsoft.com/office/drawing/2014/main" id="{18131D09-2253-4584-9B51-2FAC9AF2BA8A}"/>
                </a:ext>
              </a:extLst>
            </p:cNvPr>
            <p:cNvCxnSpPr/>
            <p:nvPr/>
          </p:nvCxnSpPr>
          <p:spPr bwMode="auto">
            <a:xfrm>
              <a:off x="2571971" y="3890613"/>
              <a:ext cx="819076" cy="0"/>
            </a:xfrm>
            <a:prstGeom prst="line">
              <a:avLst/>
            </a:prstGeom>
            <a:noFill/>
            <a:ln w="28575" cap="flat" cmpd="sng" algn="ctr">
              <a:solidFill>
                <a:srgbClr val="000000"/>
              </a:solidFill>
              <a:prstDash val="solid"/>
              <a:round/>
              <a:headEnd type="none" w="med" len="med"/>
              <a:tailEnd type="none" w="med" len="med"/>
            </a:ln>
            <a:effectLst/>
          </p:spPr>
        </p:cxnSp>
        <p:cxnSp>
          <p:nvCxnSpPr>
            <p:cNvPr id="75" name="Straight Connector 74">
              <a:extLst>
                <a:ext uri="{FF2B5EF4-FFF2-40B4-BE49-F238E27FC236}">
                  <a16:creationId xmlns:a16="http://schemas.microsoft.com/office/drawing/2014/main" id="{4FABAA42-C787-447D-84B2-C075F4B0C824}"/>
                </a:ext>
              </a:extLst>
            </p:cNvPr>
            <p:cNvCxnSpPr>
              <a:cxnSpLocks/>
            </p:cNvCxnSpPr>
            <p:nvPr/>
          </p:nvCxnSpPr>
          <p:spPr bwMode="auto">
            <a:xfrm>
              <a:off x="3398107" y="3842951"/>
              <a:ext cx="0" cy="102385"/>
            </a:xfrm>
            <a:prstGeom prst="line">
              <a:avLst/>
            </a:prstGeom>
            <a:noFill/>
            <a:ln w="28575" cap="flat" cmpd="sng" algn="ctr">
              <a:solidFill>
                <a:srgbClr val="000000"/>
              </a:solidFill>
              <a:prstDash val="solid"/>
              <a:round/>
              <a:headEnd type="none" w="med" len="med"/>
              <a:tailEnd type="none" w="med" len="med"/>
            </a:ln>
            <a:effectLst/>
          </p:spPr>
        </p:cxnSp>
        <p:cxnSp>
          <p:nvCxnSpPr>
            <p:cNvPr id="76" name="Straight Connector 75">
              <a:extLst>
                <a:ext uri="{FF2B5EF4-FFF2-40B4-BE49-F238E27FC236}">
                  <a16:creationId xmlns:a16="http://schemas.microsoft.com/office/drawing/2014/main" id="{198014E6-51FC-4A87-BDCD-B203B92BC55B}"/>
                </a:ext>
              </a:extLst>
            </p:cNvPr>
            <p:cNvCxnSpPr>
              <a:cxnSpLocks/>
            </p:cNvCxnSpPr>
            <p:nvPr/>
          </p:nvCxnSpPr>
          <p:spPr bwMode="auto">
            <a:xfrm>
              <a:off x="2559612" y="3842951"/>
              <a:ext cx="0" cy="102385"/>
            </a:xfrm>
            <a:prstGeom prst="line">
              <a:avLst/>
            </a:prstGeom>
            <a:noFill/>
            <a:ln w="28575" cap="flat" cmpd="sng" algn="ctr">
              <a:solidFill>
                <a:srgbClr val="000000"/>
              </a:solidFill>
              <a:prstDash val="solid"/>
              <a:round/>
              <a:headEnd type="none" w="med" len="med"/>
              <a:tailEnd type="none" w="med" len="med"/>
            </a:ln>
            <a:effectLst/>
          </p:spPr>
        </p:cxnSp>
      </p:grpSp>
      <p:grpSp>
        <p:nvGrpSpPr>
          <p:cNvPr id="77" name="Group 76">
            <a:extLst>
              <a:ext uri="{FF2B5EF4-FFF2-40B4-BE49-F238E27FC236}">
                <a16:creationId xmlns:a16="http://schemas.microsoft.com/office/drawing/2014/main" id="{CF8151FA-A03B-430B-A6DB-C8120DC03ED6}"/>
              </a:ext>
            </a:extLst>
          </p:cNvPr>
          <p:cNvGrpSpPr/>
          <p:nvPr/>
        </p:nvGrpSpPr>
        <p:grpSpPr>
          <a:xfrm>
            <a:off x="1979288" y="1719795"/>
            <a:ext cx="407773" cy="76789"/>
            <a:chOff x="2559612" y="3842951"/>
            <a:chExt cx="838495" cy="102385"/>
          </a:xfrm>
        </p:grpSpPr>
        <p:cxnSp>
          <p:nvCxnSpPr>
            <p:cNvPr id="78" name="Straight Connector 77">
              <a:extLst>
                <a:ext uri="{FF2B5EF4-FFF2-40B4-BE49-F238E27FC236}">
                  <a16:creationId xmlns:a16="http://schemas.microsoft.com/office/drawing/2014/main" id="{73DFBED6-965C-402C-A2E4-0DB24EC3EC75}"/>
                </a:ext>
              </a:extLst>
            </p:cNvPr>
            <p:cNvCxnSpPr/>
            <p:nvPr/>
          </p:nvCxnSpPr>
          <p:spPr bwMode="auto">
            <a:xfrm>
              <a:off x="2571971" y="3890613"/>
              <a:ext cx="819076" cy="0"/>
            </a:xfrm>
            <a:prstGeom prst="line">
              <a:avLst/>
            </a:prstGeom>
            <a:noFill/>
            <a:ln w="28575" cap="flat" cmpd="sng" algn="ctr">
              <a:solidFill>
                <a:srgbClr val="000000"/>
              </a:solidFill>
              <a:prstDash val="solid"/>
              <a:round/>
              <a:headEnd type="none" w="med" len="med"/>
              <a:tailEnd type="none" w="med" len="med"/>
            </a:ln>
            <a:effectLst/>
          </p:spPr>
        </p:cxnSp>
        <p:cxnSp>
          <p:nvCxnSpPr>
            <p:cNvPr id="79" name="Straight Connector 78">
              <a:extLst>
                <a:ext uri="{FF2B5EF4-FFF2-40B4-BE49-F238E27FC236}">
                  <a16:creationId xmlns:a16="http://schemas.microsoft.com/office/drawing/2014/main" id="{EEB5757C-C5E0-484E-840A-74A6BDAF7A57}"/>
                </a:ext>
              </a:extLst>
            </p:cNvPr>
            <p:cNvCxnSpPr>
              <a:cxnSpLocks/>
            </p:cNvCxnSpPr>
            <p:nvPr/>
          </p:nvCxnSpPr>
          <p:spPr bwMode="auto">
            <a:xfrm>
              <a:off x="3398107" y="3842951"/>
              <a:ext cx="0" cy="102385"/>
            </a:xfrm>
            <a:prstGeom prst="line">
              <a:avLst/>
            </a:prstGeom>
            <a:noFill/>
            <a:ln w="28575" cap="flat" cmpd="sng" algn="ctr">
              <a:solidFill>
                <a:srgbClr val="000000"/>
              </a:solidFill>
              <a:prstDash val="solid"/>
              <a:round/>
              <a:headEnd type="none" w="med" len="med"/>
              <a:tailEnd type="none" w="med" len="med"/>
            </a:ln>
            <a:effectLst/>
          </p:spPr>
        </p:cxnSp>
        <p:cxnSp>
          <p:nvCxnSpPr>
            <p:cNvPr id="80" name="Straight Connector 79">
              <a:extLst>
                <a:ext uri="{FF2B5EF4-FFF2-40B4-BE49-F238E27FC236}">
                  <a16:creationId xmlns:a16="http://schemas.microsoft.com/office/drawing/2014/main" id="{E19635DB-3CC4-4DC9-8A4F-0FAD1CD82F4A}"/>
                </a:ext>
              </a:extLst>
            </p:cNvPr>
            <p:cNvCxnSpPr>
              <a:cxnSpLocks/>
            </p:cNvCxnSpPr>
            <p:nvPr/>
          </p:nvCxnSpPr>
          <p:spPr bwMode="auto">
            <a:xfrm>
              <a:off x="2559612" y="3842951"/>
              <a:ext cx="0" cy="102385"/>
            </a:xfrm>
            <a:prstGeom prst="line">
              <a:avLst/>
            </a:prstGeom>
            <a:noFill/>
            <a:ln w="28575" cap="flat" cmpd="sng" algn="ctr">
              <a:solidFill>
                <a:srgbClr val="000000"/>
              </a:solidFill>
              <a:prstDash val="solid"/>
              <a:round/>
              <a:headEnd type="none" w="med" len="med"/>
              <a:tailEnd type="none" w="med" len="med"/>
            </a:ln>
            <a:effectLst/>
          </p:spPr>
        </p:cxnSp>
      </p:grpSp>
      <p:grpSp>
        <p:nvGrpSpPr>
          <p:cNvPr id="81" name="Group 80">
            <a:extLst>
              <a:ext uri="{FF2B5EF4-FFF2-40B4-BE49-F238E27FC236}">
                <a16:creationId xmlns:a16="http://schemas.microsoft.com/office/drawing/2014/main" id="{AF7988C3-0043-4647-A271-90F12E55F776}"/>
              </a:ext>
            </a:extLst>
          </p:cNvPr>
          <p:cNvGrpSpPr/>
          <p:nvPr/>
        </p:nvGrpSpPr>
        <p:grpSpPr>
          <a:xfrm>
            <a:off x="2067992" y="1554303"/>
            <a:ext cx="285971" cy="76789"/>
            <a:chOff x="2559612" y="3842951"/>
            <a:chExt cx="838495" cy="102385"/>
          </a:xfrm>
        </p:grpSpPr>
        <p:cxnSp>
          <p:nvCxnSpPr>
            <p:cNvPr id="82" name="Straight Connector 81">
              <a:extLst>
                <a:ext uri="{FF2B5EF4-FFF2-40B4-BE49-F238E27FC236}">
                  <a16:creationId xmlns:a16="http://schemas.microsoft.com/office/drawing/2014/main" id="{EAB894E6-836D-46C6-BA43-CE9550347DAF}"/>
                </a:ext>
              </a:extLst>
            </p:cNvPr>
            <p:cNvCxnSpPr/>
            <p:nvPr/>
          </p:nvCxnSpPr>
          <p:spPr bwMode="auto">
            <a:xfrm>
              <a:off x="2571971" y="3890613"/>
              <a:ext cx="819076" cy="0"/>
            </a:xfrm>
            <a:prstGeom prst="line">
              <a:avLst/>
            </a:prstGeom>
            <a:noFill/>
            <a:ln w="28575" cap="flat" cmpd="sng" algn="ctr">
              <a:solidFill>
                <a:srgbClr val="000000"/>
              </a:solidFill>
              <a:prstDash val="solid"/>
              <a:round/>
              <a:headEnd type="none" w="med" len="med"/>
              <a:tailEnd type="none" w="med" len="med"/>
            </a:ln>
            <a:effectLst/>
          </p:spPr>
        </p:cxnSp>
        <p:cxnSp>
          <p:nvCxnSpPr>
            <p:cNvPr id="83" name="Straight Connector 82">
              <a:extLst>
                <a:ext uri="{FF2B5EF4-FFF2-40B4-BE49-F238E27FC236}">
                  <a16:creationId xmlns:a16="http://schemas.microsoft.com/office/drawing/2014/main" id="{22F5D4D6-9D55-4BED-B583-7DD6CB138256}"/>
                </a:ext>
              </a:extLst>
            </p:cNvPr>
            <p:cNvCxnSpPr>
              <a:cxnSpLocks/>
            </p:cNvCxnSpPr>
            <p:nvPr/>
          </p:nvCxnSpPr>
          <p:spPr bwMode="auto">
            <a:xfrm>
              <a:off x="3398107" y="3842951"/>
              <a:ext cx="0" cy="102385"/>
            </a:xfrm>
            <a:prstGeom prst="line">
              <a:avLst/>
            </a:prstGeom>
            <a:noFill/>
            <a:ln w="28575" cap="flat" cmpd="sng" algn="ctr">
              <a:solidFill>
                <a:srgbClr val="000000"/>
              </a:solidFill>
              <a:prstDash val="solid"/>
              <a:round/>
              <a:headEnd type="none" w="med" len="med"/>
              <a:tailEnd type="none" w="med" len="med"/>
            </a:ln>
            <a:effectLst/>
          </p:spPr>
        </p:cxnSp>
        <p:cxnSp>
          <p:nvCxnSpPr>
            <p:cNvPr id="84" name="Straight Connector 83">
              <a:extLst>
                <a:ext uri="{FF2B5EF4-FFF2-40B4-BE49-F238E27FC236}">
                  <a16:creationId xmlns:a16="http://schemas.microsoft.com/office/drawing/2014/main" id="{63B5EFFA-7F4E-4913-9142-E6C5373947EE}"/>
                </a:ext>
              </a:extLst>
            </p:cNvPr>
            <p:cNvCxnSpPr>
              <a:cxnSpLocks/>
            </p:cNvCxnSpPr>
            <p:nvPr/>
          </p:nvCxnSpPr>
          <p:spPr bwMode="auto">
            <a:xfrm>
              <a:off x="2559612" y="3842951"/>
              <a:ext cx="0" cy="102385"/>
            </a:xfrm>
            <a:prstGeom prst="line">
              <a:avLst/>
            </a:prstGeom>
            <a:noFill/>
            <a:ln w="28575" cap="flat" cmpd="sng" algn="ctr">
              <a:solidFill>
                <a:srgbClr val="000000"/>
              </a:solidFill>
              <a:prstDash val="solid"/>
              <a:round/>
              <a:headEnd type="none" w="med" len="med"/>
              <a:tailEnd type="none" w="med" len="med"/>
            </a:ln>
            <a:effectLst/>
          </p:spPr>
        </p:cxnSp>
      </p:grpSp>
      <p:sp>
        <p:nvSpPr>
          <p:cNvPr id="85" name="Oval 84">
            <a:extLst>
              <a:ext uri="{FF2B5EF4-FFF2-40B4-BE49-F238E27FC236}">
                <a16:creationId xmlns:a16="http://schemas.microsoft.com/office/drawing/2014/main" id="{27EBA986-0854-4A24-A9BC-0777EA529D2E}"/>
              </a:ext>
            </a:extLst>
          </p:cNvPr>
          <p:cNvSpPr/>
          <p:nvPr/>
        </p:nvSpPr>
        <p:spPr bwMode="auto">
          <a:xfrm>
            <a:off x="2181851" y="1555628"/>
            <a:ext cx="72816" cy="72816"/>
          </a:xfrm>
          <a:prstGeom prst="ellipse">
            <a:avLst/>
          </a:prstGeom>
          <a:solidFill>
            <a:srgbClr val="000000"/>
          </a:solidFill>
          <a:ln w="28575">
            <a:noFill/>
            <a:round/>
            <a:headEnd/>
            <a:tailEnd/>
          </a:ln>
        </p:spPr>
        <p:txBody>
          <a:bodyPr rtlCol="0" anchor="ct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350" b="1" i="0" u="none" strike="noStrike" kern="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86" name="Oval 85">
            <a:extLst>
              <a:ext uri="{FF2B5EF4-FFF2-40B4-BE49-F238E27FC236}">
                <a16:creationId xmlns:a16="http://schemas.microsoft.com/office/drawing/2014/main" id="{11BF673A-5F4C-491C-B3EF-5F2939D8BB7C}"/>
              </a:ext>
            </a:extLst>
          </p:cNvPr>
          <p:cNvSpPr/>
          <p:nvPr/>
        </p:nvSpPr>
        <p:spPr bwMode="auto">
          <a:xfrm>
            <a:off x="2142132" y="1721120"/>
            <a:ext cx="72816" cy="72816"/>
          </a:xfrm>
          <a:prstGeom prst="ellipse">
            <a:avLst/>
          </a:prstGeom>
          <a:solidFill>
            <a:srgbClr val="000000"/>
          </a:solidFill>
          <a:ln w="28575">
            <a:noFill/>
            <a:round/>
            <a:headEnd/>
            <a:tailEnd/>
          </a:ln>
        </p:spPr>
        <p:txBody>
          <a:bodyPr rtlCol="0" anchor="ct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350" b="1" i="0" u="none" strike="noStrike" kern="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87" name="Oval 86">
            <a:extLst>
              <a:ext uri="{FF2B5EF4-FFF2-40B4-BE49-F238E27FC236}">
                <a16:creationId xmlns:a16="http://schemas.microsoft.com/office/drawing/2014/main" id="{B6317F75-0033-4071-A573-5A8D1C617C36}"/>
              </a:ext>
            </a:extLst>
          </p:cNvPr>
          <p:cNvSpPr/>
          <p:nvPr/>
        </p:nvSpPr>
        <p:spPr bwMode="auto">
          <a:xfrm>
            <a:off x="1980611" y="2054753"/>
            <a:ext cx="72816" cy="72816"/>
          </a:xfrm>
          <a:prstGeom prst="ellipse">
            <a:avLst/>
          </a:prstGeom>
          <a:solidFill>
            <a:srgbClr val="000000"/>
          </a:solidFill>
          <a:ln w="28575">
            <a:noFill/>
            <a:round/>
            <a:headEnd/>
            <a:tailEnd/>
          </a:ln>
        </p:spPr>
        <p:txBody>
          <a:bodyPr rtlCol="0" anchor="ct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350" b="1" i="0" u="none" strike="noStrike" kern="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88" name="Oval 87">
            <a:extLst>
              <a:ext uri="{FF2B5EF4-FFF2-40B4-BE49-F238E27FC236}">
                <a16:creationId xmlns:a16="http://schemas.microsoft.com/office/drawing/2014/main" id="{91C92822-AD74-4686-A194-56210A88D36E}"/>
              </a:ext>
            </a:extLst>
          </p:cNvPr>
          <p:cNvSpPr/>
          <p:nvPr/>
        </p:nvSpPr>
        <p:spPr bwMode="auto">
          <a:xfrm>
            <a:off x="2169935" y="2220245"/>
            <a:ext cx="72816" cy="72816"/>
          </a:xfrm>
          <a:prstGeom prst="ellipse">
            <a:avLst/>
          </a:prstGeom>
          <a:solidFill>
            <a:srgbClr val="000000"/>
          </a:solidFill>
          <a:ln w="28575">
            <a:noFill/>
            <a:round/>
            <a:headEnd/>
            <a:tailEnd/>
          </a:ln>
        </p:spPr>
        <p:txBody>
          <a:bodyPr rtlCol="0" anchor="ct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350" b="1" i="0" u="none" strike="noStrike" kern="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89" name="Oval 88">
            <a:extLst>
              <a:ext uri="{FF2B5EF4-FFF2-40B4-BE49-F238E27FC236}">
                <a16:creationId xmlns:a16="http://schemas.microsoft.com/office/drawing/2014/main" id="{2980EC2C-A5A8-4AB1-9983-9961188DD1C0}"/>
              </a:ext>
            </a:extLst>
          </p:cNvPr>
          <p:cNvSpPr/>
          <p:nvPr/>
        </p:nvSpPr>
        <p:spPr bwMode="auto">
          <a:xfrm>
            <a:off x="2259962" y="2384414"/>
            <a:ext cx="72816" cy="72816"/>
          </a:xfrm>
          <a:prstGeom prst="ellipse">
            <a:avLst/>
          </a:prstGeom>
          <a:solidFill>
            <a:srgbClr val="000000"/>
          </a:solidFill>
          <a:ln w="28575">
            <a:noFill/>
            <a:round/>
            <a:headEnd/>
            <a:tailEnd/>
          </a:ln>
        </p:spPr>
        <p:txBody>
          <a:bodyPr rtlCol="0" anchor="ct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350" b="1" i="0" u="none" strike="noStrike" kern="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90" name="Oval 89">
            <a:extLst>
              <a:ext uri="{FF2B5EF4-FFF2-40B4-BE49-F238E27FC236}">
                <a16:creationId xmlns:a16="http://schemas.microsoft.com/office/drawing/2014/main" id="{4C06B56D-A084-411D-8ACA-D48CC141F209}"/>
              </a:ext>
            </a:extLst>
          </p:cNvPr>
          <p:cNvSpPr/>
          <p:nvPr/>
        </p:nvSpPr>
        <p:spPr bwMode="auto">
          <a:xfrm>
            <a:off x="2171259" y="2718047"/>
            <a:ext cx="72816" cy="72816"/>
          </a:xfrm>
          <a:prstGeom prst="ellipse">
            <a:avLst/>
          </a:prstGeom>
          <a:solidFill>
            <a:srgbClr val="000000"/>
          </a:solidFill>
          <a:ln w="28575">
            <a:noFill/>
            <a:round/>
            <a:headEnd/>
            <a:tailEnd/>
          </a:ln>
        </p:spPr>
        <p:txBody>
          <a:bodyPr rtlCol="0" anchor="ct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350" b="1" i="0" u="none" strike="noStrike" kern="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91" name="Oval 90">
            <a:extLst>
              <a:ext uri="{FF2B5EF4-FFF2-40B4-BE49-F238E27FC236}">
                <a16:creationId xmlns:a16="http://schemas.microsoft.com/office/drawing/2014/main" id="{03753534-355C-40E2-A9EE-DC243E72CA20}"/>
              </a:ext>
            </a:extLst>
          </p:cNvPr>
          <p:cNvSpPr/>
          <p:nvPr/>
        </p:nvSpPr>
        <p:spPr bwMode="auto">
          <a:xfrm>
            <a:off x="2196413" y="2883539"/>
            <a:ext cx="72816" cy="72816"/>
          </a:xfrm>
          <a:prstGeom prst="ellipse">
            <a:avLst/>
          </a:prstGeom>
          <a:solidFill>
            <a:srgbClr val="000000"/>
          </a:solidFill>
          <a:ln w="28575">
            <a:noFill/>
            <a:round/>
            <a:headEnd/>
            <a:tailEnd/>
          </a:ln>
        </p:spPr>
        <p:txBody>
          <a:bodyPr rtlCol="0" anchor="ct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350" b="1" i="0" u="none" strike="noStrike" kern="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92" name="Oval 91">
            <a:extLst>
              <a:ext uri="{FF2B5EF4-FFF2-40B4-BE49-F238E27FC236}">
                <a16:creationId xmlns:a16="http://schemas.microsoft.com/office/drawing/2014/main" id="{BC60406D-465D-40C5-AEBC-19BDA75F5257}"/>
              </a:ext>
            </a:extLst>
          </p:cNvPr>
          <p:cNvSpPr/>
          <p:nvPr/>
        </p:nvSpPr>
        <p:spPr bwMode="auto">
          <a:xfrm>
            <a:off x="2114330" y="3215846"/>
            <a:ext cx="72816" cy="72816"/>
          </a:xfrm>
          <a:prstGeom prst="ellipse">
            <a:avLst/>
          </a:prstGeom>
          <a:solidFill>
            <a:srgbClr val="000000"/>
          </a:solidFill>
          <a:ln w="28575">
            <a:noFill/>
            <a:round/>
            <a:headEnd/>
            <a:tailEnd/>
          </a:ln>
        </p:spPr>
        <p:txBody>
          <a:bodyPr rtlCol="0" anchor="ct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350" b="1" i="0" u="none" strike="noStrike" kern="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93" name="Oval 92">
            <a:extLst>
              <a:ext uri="{FF2B5EF4-FFF2-40B4-BE49-F238E27FC236}">
                <a16:creationId xmlns:a16="http://schemas.microsoft.com/office/drawing/2014/main" id="{8194331E-C730-4277-9778-6F63AF291CDE}"/>
              </a:ext>
            </a:extLst>
          </p:cNvPr>
          <p:cNvSpPr/>
          <p:nvPr/>
        </p:nvSpPr>
        <p:spPr bwMode="auto">
          <a:xfrm>
            <a:off x="2171259" y="3381338"/>
            <a:ext cx="72816" cy="72816"/>
          </a:xfrm>
          <a:prstGeom prst="ellipse">
            <a:avLst/>
          </a:prstGeom>
          <a:solidFill>
            <a:srgbClr val="000000"/>
          </a:solidFill>
          <a:ln w="28575">
            <a:noFill/>
            <a:round/>
            <a:headEnd/>
            <a:tailEnd/>
          </a:ln>
        </p:spPr>
        <p:txBody>
          <a:bodyPr rtlCol="0" anchor="ct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350" b="1" i="0" u="none" strike="noStrike" kern="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94" name="Oval 93">
            <a:extLst>
              <a:ext uri="{FF2B5EF4-FFF2-40B4-BE49-F238E27FC236}">
                <a16:creationId xmlns:a16="http://schemas.microsoft.com/office/drawing/2014/main" id="{A339B2BE-EFF1-4CCF-BE81-C69D3CA12734}"/>
              </a:ext>
            </a:extLst>
          </p:cNvPr>
          <p:cNvSpPr/>
          <p:nvPr/>
        </p:nvSpPr>
        <p:spPr bwMode="auto">
          <a:xfrm>
            <a:off x="2312921" y="3548155"/>
            <a:ext cx="72816" cy="72816"/>
          </a:xfrm>
          <a:prstGeom prst="ellipse">
            <a:avLst/>
          </a:prstGeom>
          <a:solidFill>
            <a:srgbClr val="000000"/>
          </a:solidFill>
          <a:ln w="28575">
            <a:noFill/>
            <a:round/>
            <a:headEnd/>
            <a:tailEnd/>
          </a:ln>
        </p:spPr>
        <p:txBody>
          <a:bodyPr rtlCol="0" anchor="ct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350" b="1" i="0" u="none" strike="noStrike" kern="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95" name="Oval 94">
            <a:extLst>
              <a:ext uri="{FF2B5EF4-FFF2-40B4-BE49-F238E27FC236}">
                <a16:creationId xmlns:a16="http://schemas.microsoft.com/office/drawing/2014/main" id="{E7CC8F56-292B-487A-93BF-4E16B921E15C}"/>
              </a:ext>
            </a:extLst>
          </p:cNvPr>
          <p:cNvSpPr/>
          <p:nvPr/>
        </p:nvSpPr>
        <p:spPr bwMode="auto">
          <a:xfrm>
            <a:off x="2042837" y="3880463"/>
            <a:ext cx="72816" cy="72816"/>
          </a:xfrm>
          <a:prstGeom prst="ellipse">
            <a:avLst/>
          </a:prstGeom>
          <a:solidFill>
            <a:srgbClr val="000000"/>
          </a:solidFill>
          <a:ln w="28575">
            <a:noFill/>
            <a:round/>
            <a:headEnd/>
            <a:tailEnd/>
          </a:ln>
        </p:spPr>
        <p:txBody>
          <a:bodyPr rtlCol="0" anchor="ct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350" b="1" i="0" u="none" strike="noStrike" kern="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96" name="Oval 95">
            <a:extLst>
              <a:ext uri="{FF2B5EF4-FFF2-40B4-BE49-F238E27FC236}">
                <a16:creationId xmlns:a16="http://schemas.microsoft.com/office/drawing/2014/main" id="{BA5EB69B-8DB8-445F-92B8-2152CF305CEE}"/>
              </a:ext>
            </a:extLst>
          </p:cNvPr>
          <p:cNvSpPr/>
          <p:nvPr/>
        </p:nvSpPr>
        <p:spPr bwMode="auto">
          <a:xfrm>
            <a:off x="2218922" y="4047280"/>
            <a:ext cx="72816" cy="72816"/>
          </a:xfrm>
          <a:prstGeom prst="ellipse">
            <a:avLst/>
          </a:prstGeom>
          <a:solidFill>
            <a:srgbClr val="000000"/>
          </a:solidFill>
          <a:ln w="28575">
            <a:noFill/>
            <a:round/>
            <a:headEnd/>
            <a:tailEnd/>
          </a:ln>
        </p:spPr>
        <p:txBody>
          <a:bodyPr rtlCol="0" anchor="ct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350" b="1" i="0" u="none" strike="noStrike" kern="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97" name="TextBox 96">
            <a:extLst>
              <a:ext uri="{FF2B5EF4-FFF2-40B4-BE49-F238E27FC236}">
                <a16:creationId xmlns:a16="http://schemas.microsoft.com/office/drawing/2014/main" id="{54E89BDB-9017-418E-8220-0EE7E83301A4}"/>
              </a:ext>
            </a:extLst>
          </p:cNvPr>
          <p:cNvSpPr txBox="1"/>
          <p:nvPr/>
        </p:nvSpPr>
        <p:spPr bwMode="auto">
          <a:xfrm>
            <a:off x="4309533" y="1258530"/>
            <a:ext cx="2659678"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685800" rtl="0" eaLnBrk="0" fontAlgn="base" latinLnBrk="0" hangingPunct="0">
              <a:lnSpc>
                <a:spcPct val="100000"/>
              </a:lnSpc>
              <a:spcBef>
                <a:spcPts val="0"/>
              </a:spcBef>
              <a:spcAft>
                <a:spcPct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Calibri"/>
                <a:ea typeface="+mn-ea"/>
                <a:cs typeface="Arial" panose="020B0604020202020204" pitchFamily="34" charset="0"/>
              </a:rPr>
              <a:t>Pre-maintenance baseline renal function</a:t>
            </a:r>
          </a:p>
          <a:p>
            <a:pPr marL="0" marR="0" lvl="0" indent="0" algn="l" defTabSz="685800" rtl="0" eaLnBrk="0" fontAlgn="base" latinLnBrk="0" hangingPunct="0">
              <a:lnSpc>
                <a:spcPct val="100000"/>
              </a:lnSpc>
              <a:spcBef>
                <a:spcPts val="0"/>
              </a:spcBef>
              <a:spcAft>
                <a:spcPct val="0"/>
              </a:spcAft>
              <a:buClrTx/>
              <a:buSzTx/>
              <a:buFontTx/>
              <a:buNone/>
              <a:tabLst>
                <a:tab pos="110729" algn="l"/>
              </a:tabLst>
              <a:defRPr/>
            </a:pPr>
            <a:r>
              <a:rPr kumimoji="0" lang="en-US" sz="1050" b="0" i="0" u="none" strike="noStrike" kern="1200" cap="none" spc="0" normalizeH="0" baseline="0" noProof="0">
                <a:ln>
                  <a:noFill/>
                </a:ln>
                <a:solidFill>
                  <a:srgbClr val="000000"/>
                </a:solidFill>
                <a:effectLst/>
                <a:uLnTx/>
                <a:uFillTx/>
                <a:latin typeface="Calibri"/>
                <a:ea typeface="+mn-ea"/>
                <a:cs typeface="Arial" panose="020B0604020202020204" pitchFamily="34" charset="0"/>
              </a:rPr>
              <a:t>	CrCl &gt;90 mL/min</a:t>
            </a:r>
          </a:p>
          <a:p>
            <a:pPr marL="0" marR="0" lvl="0" indent="0" algn="l" defTabSz="685800" rtl="0" eaLnBrk="0" fontAlgn="base" latinLnBrk="0" hangingPunct="0">
              <a:lnSpc>
                <a:spcPct val="100000"/>
              </a:lnSpc>
              <a:spcBef>
                <a:spcPts val="0"/>
              </a:spcBef>
              <a:spcAft>
                <a:spcPct val="0"/>
              </a:spcAft>
              <a:buClrTx/>
              <a:buSzTx/>
              <a:buFontTx/>
              <a:buNone/>
              <a:tabLst>
                <a:tab pos="108347" algn="l"/>
              </a:tabLst>
              <a:defRPr/>
            </a:pPr>
            <a:r>
              <a:rPr kumimoji="0" lang="en-US" sz="1050" b="0" i="0" u="none" strike="noStrike" kern="1200" cap="none" spc="0" normalizeH="0" baseline="0" noProof="0">
                <a:ln>
                  <a:noFill/>
                </a:ln>
                <a:solidFill>
                  <a:srgbClr val="000000"/>
                </a:solidFill>
                <a:effectLst/>
                <a:uLnTx/>
                <a:uFillTx/>
                <a:latin typeface="Calibri"/>
                <a:ea typeface="+mn-ea"/>
                <a:cs typeface="Arial" panose="020B0604020202020204" pitchFamily="34" charset="0"/>
              </a:rPr>
              <a:t>	CrCl ≤90 mL/min</a:t>
            </a:r>
          </a:p>
        </p:txBody>
      </p:sp>
      <p:sp>
        <p:nvSpPr>
          <p:cNvPr id="98" name="TextBox 97">
            <a:extLst>
              <a:ext uri="{FF2B5EF4-FFF2-40B4-BE49-F238E27FC236}">
                <a16:creationId xmlns:a16="http://schemas.microsoft.com/office/drawing/2014/main" id="{943BDA21-AFAE-4035-BC99-18E11C814AEA}"/>
              </a:ext>
            </a:extLst>
          </p:cNvPr>
          <p:cNvSpPr txBox="1"/>
          <p:nvPr/>
        </p:nvSpPr>
        <p:spPr bwMode="auto">
          <a:xfrm>
            <a:off x="4312181" y="1740443"/>
            <a:ext cx="1105375"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685800" rtl="0" eaLnBrk="0" fontAlgn="base" latinLnBrk="0" hangingPunct="0">
              <a:lnSpc>
                <a:spcPct val="100000"/>
              </a:lnSpc>
              <a:spcBef>
                <a:spcPts val="0"/>
              </a:spcBef>
              <a:spcAft>
                <a:spcPct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Calibri"/>
                <a:ea typeface="+mn-ea"/>
                <a:cs typeface="Arial" panose="020B0604020202020204" pitchFamily="34" charset="0"/>
              </a:rPr>
              <a:t>Type of MM</a:t>
            </a:r>
          </a:p>
          <a:p>
            <a:pPr marL="0" marR="0" lvl="0" indent="0" algn="l" defTabSz="685800" rtl="0" eaLnBrk="0" fontAlgn="base" latinLnBrk="0" hangingPunct="0">
              <a:lnSpc>
                <a:spcPct val="100000"/>
              </a:lnSpc>
              <a:spcBef>
                <a:spcPts val="0"/>
              </a:spcBef>
              <a:spcAft>
                <a:spcPct val="0"/>
              </a:spcAft>
              <a:buClrTx/>
              <a:buSzTx/>
              <a:buFontTx/>
              <a:buNone/>
              <a:tabLst>
                <a:tab pos="110729" algn="l"/>
              </a:tabLst>
              <a:defRPr/>
            </a:pPr>
            <a:r>
              <a:rPr kumimoji="0" lang="en-US" sz="1050" b="0" i="0" u="none" strike="noStrike" kern="1200" cap="none" spc="0" normalizeH="0" baseline="0" noProof="0">
                <a:ln>
                  <a:noFill/>
                </a:ln>
                <a:solidFill>
                  <a:srgbClr val="000000"/>
                </a:solidFill>
                <a:effectLst/>
                <a:uLnTx/>
                <a:uFillTx/>
                <a:latin typeface="Calibri"/>
                <a:ea typeface="+mn-ea"/>
                <a:cs typeface="Arial" panose="020B0604020202020204" pitchFamily="34" charset="0"/>
              </a:rPr>
              <a:t>	IgG</a:t>
            </a:r>
          </a:p>
          <a:p>
            <a:pPr marL="0" marR="0" lvl="0" indent="0" algn="l" defTabSz="685800" rtl="0" eaLnBrk="0" fontAlgn="base" latinLnBrk="0" hangingPunct="0">
              <a:lnSpc>
                <a:spcPct val="100000"/>
              </a:lnSpc>
              <a:spcBef>
                <a:spcPts val="0"/>
              </a:spcBef>
              <a:spcAft>
                <a:spcPct val="0"/>
              </a:spcAft>
              <a:buClrTx/>
              <a:buSzTx/>
              <a:buFontTx/>
              <a:buNone/>
              <a:tabLst>
                <a:tab pos="108347" algn="l"/>
              </a:tabLst>
              <a:defRPr/>
            </a:pPr>
            <a:r>
              <a:rPr kumimoji="0" lang="en-US" sz="1050" b="0" i="0" u="none" strike="noStrike" kern="1200" cap="none" spc="0" normalizeH="0" baseline="0" noProof="0">
                <a:ln>
                  <a:noFill/>
                </a:ln>
                <a:solidFill>
                  <a:srgbClr val="000000"/>
                </a:solidFill>
                <a:effectLst/>
                <a:uLnTx/>
                <a:uFillTx/>
                <a:latin typeface="Calibri"/>
                <a:ea typeface="+mn-ea"/>
                <a:cs typeface="Arial" panose="020B0604020202020204" pitchFamily="34" charset="0"/>
              </a:rPr>
              <a:t>	Non-IgG</a:t>
            </a:r>
          </a:p>
        </p:txBody>
      </p:sp>
      <p:sp>
        <p:nvSpPr>
          <p:cNvPr id="99" name="TextBox 98">
            <a:extLst>
              <a:ext uri="{FF2B5EF4-FFF2-40B4-BE49-F238E27FC236}">
                <a16:creationId xmlns:a16="http://schemas.microsoft.com/office/drawing/2014/main" id="{94C62521-A902-4566-8621-BBEF5587848D}"/>
              </a:ext>
            </a:extLst>
          </p:cNvPr>
          <p:cNvSpPr txBox="1"/>
          <p:nvPr/>
        </p:nvSpPr>
        <p:spPr bwMode="auto">
          <a:xfrm>
            <a:off x="4306886" y="2209117"/>
            <a:ext cx="2069202"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685800" rtl="0" eaLnBrk="0" fontAlgn="base" latinLnBrk="0" hangingPunct="0">
              <a:lnSpc>
                <a:spcPct val="100000"/>
              </a:lnSpc>
              <a:spcBef>
                <a:spcPts val="0"/>
              </a:spcBef>
              <a:spcAft>
                <a:spcPct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Calibri"/>
                <a:ea typeface="+mn-ea"/>
                <a:cs typeface="Arial" panose="020B0604020202020204" pitchFamily="34" charset="0"/>
              </a:rPr>
              <a:t>Premaintenance baseline ECOG PS</a:t>
            </a:r>
          </a:p>
          <a:p>
            <a:pPr marL="0" marR="0" lvl="0" indent="0" algn="l" defTabSz="685800" rtl="0" eaLnBrk="0" fontAlgn="base" latinLnBrk="0" hangingPunct="0">
              <a:lnSpc>
                <a:spcPct val="100000"/>
              </a:lnSpc>
              <a:spcBef>
                <a:spcPts val="0"/>
              </a:spcBef>
              <a:spcAft>
                <a:spcPct val="0"/>
              </a:spcAft>
              <a:buClrTx/>
              <a:buSzTx/>
              <a:buFontTx/>
              <a:buNone/>
              <a:tabLst>
                <a:tab pos="110729" algn="l"/>
              </a:tabLst>
              <a:defRPr/>
            </a:pPr>
            <a:r>
              <a:rPr kumimoji="0" lang="en-US" sz="1050" b="0" i="0" u="none" strike="noStrike" kern="1200" cap="none" spc="0" normalizeH="0" baseline="0" noProof="0">
                <a:ln>
                  <a:noFill/>
                </a:ln>
                <a:solidFill>
                  <a:srgbClr val="000000"/>
                </a:solidFill>
                <a:effectLst/>
                <a:uLnTx/>
                <a:uFillTx/>
                <a:latin typeface="Calibri"/>
                <a:ea typeface="+mn-ea"/>
                <a:cs typeface="Arial" panose="020B0604020202020204" pitchFamily="34" charset="0"/>
              </a:rPr>
              <a:t>	0</a:t>
            </a:r>
          </a:p>
          <a:p>
            <a:pPr marL="0" marR="0" lvl="0" indent="0" algn="l" defTabSz="685800" rtl="0" eaLnBrk="0" fontAlgn="base" latinLnBrk="0" hangingPunct="0">
              <a:lnSpc>
                <a:spcPct val="100000"/>
              </a:lnSpc>
              <a:spcBef>
                <a:spcPts val="0"/>
              </a:spcBef>
              <a:spcAft>
                <a:spcPct val="0"/>
              </a:spcAft>
              <a:buClrTx/>
              <a:buSzTx/>
              <a:buFontTx/>
              <a:buNone/>
              <a:tabLst>
                <a:tab pos="108347" algn="l"/>
              </a:tabLst>
              <a:defRPr/>
            </a:pPr>
            <a:r>
              <a:rPr kumimoji="0" lang="en-US" sz="1050" b="0" i="0" u="none" strike="noStrike" kern="1200" cap="none" spc="0" normalizeH="0" baseline="0" noProof="0">
                <a:ln>
                  <a:noFill/>
                </a:ln>
                <a:solidFill>
                  <a:srgbClr val="000000"/>
                </a:solidFill>
                <a:effectLst/>
                <a:uLnTx/>
                <a:uFillTx/>
                <a:latin typeface="Calibri"/>
                <a:ea typeface="+mn-ea"/>
                <a:cs typeface="Arial" panose="020B0604020202020204" pitchFamily="34" charset="0"/>
              </a:rPr>
              <a:t>	≥1</a:t>
            </a:r>
          </a:p>
        </p:txBody>
      </p:sp>
      <p:sp>
        <p:nvSpPr>
          <p:cNvPr id="100" name="TextBox 99">
            <a:extLst>
              <a:ext uri="{FF2B5EF4-FFF2-40B4-BE49-F238E27FC236}">
                <a16:creationId xmlns:a16="http://schemas.microsoft.com/office/drawing/2014/main" id="{CBEAB1B3-21EB-4042-865D-85C69F64D98F}"/>
              </a:ext>
            </a:extLst>
          </p:cNvPr>
          <p:cNvSpPr txBox="1"/>
          <p:nvPr/>
        </p:nvSpPr>
        <p:spPr bwMode="auto">
          <a:xfrm>
            <a:off x="4312181" y="2691030"/>
            <a:ext cx="2323398"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685800" rtl="0" eaLnBrk="0" fontAlgn="base" latinLnBrk="0" hangingPunct="0">
              <a:lnSpc>
                <a:spcPct val="100000"/>
              </a:lnSpc>
              <a:spcBef>
                <a:spcPts val="0"/>
              </a:spcBef>
              <a:spcAft>
                <a:spcPct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Calibri"/>
                <a:ea typeface="+mn-ea"/>
                <a:cs typeface="Arial" panose="020B0604020202020204" pitchFamily="34" charset="0"/>
              </a:rPr>
              <a:t>Induction/ASCT/consolidation tx group</a:t>
            </a:r>
          </a:p>
          <a:p>
            <a:pPr marL="0" marR="0" lvl="0" indent="0" algn="l" defTabSz="685800" rtl="0" eaLnBrk="0" fontAlgn="base" latinLnBrk="0" hangingPunct="0">
              <a:lnSpc>
                <a:spcPct val="100000"/>
              </a:lnSpc>
              <a:spcBef>
                <a:spcPts val="0"/>
              </a:spcBef>
              <a:spcAft>
                <a:spcPct val="0"/>
              </a:spcAft>
              <a:buClrTx/>
              <a:buSzTx/>
              <a:buFontTx/>
              <a:buNone/>
              <a:tabLst>
                <a:tab pos="110729" algn="l"/>
              </a:tabLst>
              <a:defRPr/>
            </a:pPr>
            <a:r>
              <a:rPr kumimoji="0" lang="en-US" sz="1050" b="0" i="0" u="none" strike="noStrike" kern="1200" cap="none" spc="0" normalizeH="0" baseline="0" noProof="0">
                <a:ln>
                  <a:noFill/>
                </a:ln>
                <a:solidFill>
                  <a:srgbClr val="000000"/>
                </a:solidFill>
                <a:effectLst/>
                <a:uLnTx/>
                <a:uFillTx/>
                <a:latin typeface="Calibri"/>
                <a:ea typeface="+mn-ea"/>
                <a:cs typeface="Arial" panose="020B0604020202020204" pitchFamily="34" charset="0"/>
              </a:rPr>
              <a:t>	VTd</a:t>
            </a:r>
          </a:p>
          <a:p>
            <a:pPr marL="0" marR="0" lvl="0" indent="0" algn="l" defTabSz="685800" rtl="0" eaLnBrk="0" fontAlgn="base" latinLnBrk="0" hangingPunct="0">
              <a:lnSpc>
                <a:spcPct val="100000"/>
              </a:lnSpc>
              <a:spcBef>
                <a:spcPts val="0"/>
              </a:spcBef>
              <a:spcAft>
                <a:spcPct val="0"/>
              </a:spcAft>
              <a:buClrTx/>
              <a:buSzTx/>
              <a:buFontTx/>
              <a:buNone/>
              <a:tabLst>
                <a:tab pos="108347" algn="l"/>
              </a:tabLst>
              <a:defRPr/>
            </a:pPr>
            <a:r>
              <a:rPr kumimoji="0" lang="en-US" sz="1050" b="0" i="0" u="none" strike="noStrike" kern="1200" cap="none" spc="0" normalizeH="0" baseline="0" noProof="0">
                <a:ln>
                  <a:noFill/>
                </a:ln>
                <a:solidFill>
                  <a:srgbClr val="000000"/>
                </a:solidFill>
                <a:effectLst/>
                <a:uLnTx/>
                <a:uFillTx/>
                <a:latin typeface="Calibri"/>
                <a:ea typeface="+mn-ea"/>
                <a:cs typeface="Arial" panose="020B0604020202020204" pitchFamily="34" charset="0"/>
              </a:rPr>
              <a:t>	D-VTd</a:t>
            </a:r>
          </a:p>
        </p:txBody>
      </p:sp>
      <p:sp>
        <p:nvSpPr>
          <p:cNvPr id="101" name="TextBox 100">
            <a:extLst>
              <a:ext uri="{FF2B5EF4-FFF2-40B4-BE49-F238E27FC236}">
                <a16:creationId xmlns:a16="http://schemas.microsoft.com/office/drawing/2014/main" id="{B4923682-66A0-440F-86DB-7331C9538818}"/>
              </a:ext>
            </a:extLst>
          </p:cNvPr>
          <p:cNvSpPr txBox="1"/>
          <p:nvPr/>
        </p:nvSpPr>
        <p:spPr bwMode="auto">
          <a:xfrm>
            <a:off x="4301589" y="3165000"/>
            <a:ext cx="885601"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685800" rtl="0" eaLnBrk="0" fontAlgn="base" latinLnBrk="0" hangingPunct="0">
              <a:lnSpc>
                <a:spcPct val="100000"/>
              </a:lnSpc>
              <a:spcBef>
                <a:spcPts val="0"/>
              </a:spcBef>
              <a:spcAft>
                <a:spcPct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Calibri"/>
                <a:ea typeface="+mn-ea"/>
                <a:cs typeface="Arial" panose="020B0604020202020204" pitchFamily="34" charset="0"/>
              </a:rPr>
              <a:t>MRD</a:t>
            </a:r>
          </a:p>
          <a:p>
            <a:pPr marL="0" marR="0" lvl="0" indent="0" algn="l" defTabSz="685800" rtl="0" eaLnBrk="0" fontAlgn="base" latinLnBrk="0" hangingPunct="0">
              <a:lnSpc>
                <a:spcPct val="100000"/>
              </a:lnSpc>
              <a:spcBef>
                <a:spcPts val="0"/>
              </a:spcBef>
              <a:spcAft>
                <a:spcPct val="0"/>
              </a:spcAft>
              <a:buClrTx/>
              <a:buSzTx/>
              <a:buFontTx/>
              <a:buNone/>
              <a:tabLst>
                <a:tab pos="110729" algn="l"/>
              </a:tabLst>
              <a:defRPr/>
            </a:pPr>
            <a:r>
              <a:rPr kumimoji="0" lang="en-US" sz="1050" b="0" i="0" u="none" strike="noStrike" kern="1200" cap="none" spc="0" normalizeH="0" baseline="0" noProof="0">
                <a:ln>
                  <a:noFill/>
                </a:ln>
                <a:solidFill>
                  <a:srgbClr val="000000"/>
                </a:solidFill>
                <a:effectLst/>
                <a:uLnTx/>
                <a:uFillTx/>
                <a:latin typeface="Calibri"/>
                <a:ea typeface="+mn-ea"/>
                <a:cs typeface="Arial" panose="020B0604020202020204" pitchFamily="34" charset="0"/>
              </a:rPr>
              <a:t>	Positive</a:t>
            </a:r>
          </a:p>
          <a:p>
            <a:pPr marL="0" marR="0" lvl="0" indent="0" algn="l" defTabSz="685800" rtl="0" eaLnBrk="0" fontAlgn="base" latinLnBrk="0" hangingPunct="0">
              <a:lnSpc>
                <a:spcPct val="100000"/>
              </a:lnSpc>
              <a:spcBef>
                <a:spcPts val="0"/>
              </a:spcBef>
              <a:spcAft>
                <a:spcPct val="0"/>
              </a:spcAft>
              <a:buClrTx/>
              <a:buSzTx/>
              <a:buFontTx/>
              <a:buNone/>
              <a:tabLst>
                <a:tab pos="108347" algn="l"/>
              </a:tabLst>
              <a:defRPr/>
            </a:pPr>
            <a:r>
              <a:rPr kumimoji="0" lang="en-US" sz="1050" b="0" i="0" u="none" strike="noStrike" kern="1200" cap="none" spc="0" normalizeH="0" baseline="0" noProof="0">
                <a:ln>
                  <a:noFill/>
                </a:ln>
                <a:solidFill>
                  <a:srgbClr val="000000"/>
                </a:solidFill>
                <a:effectLst/>
                <a:uLnTx/>
                <a:uFillTx/>
                <a:latin typeface="Calibri"/>
                <a:ea typeface="+mn-ea"/>
                <a:cs typeface="Arial" panose="020B0604020202020204" pitchFamily="34" charset="0"/>
              </a:rPr>
              <a:t>	Negative</a:t>
            </a:r>
          </a:p>
        </p:txBody>
      </p:sp>
      <p:sp>
        <p:nvSpPr>
          <p:cNvPr id="102" name="TextBox 101">
            <a:extLst>
              <a:ext uri="{FF2B5EF4-FFF2-40B4-BE49-F238E27FC236}">
                <a16:creationId xmlns:a16="http://schemas.microsoft.com/office/drawing/2014/main" id="{6EF63226-4878-4A22-AA53-25D40867F6BE}"/>
              </a:ext>
            </a:extLst>
          </p:cNvPr>
          <p:cNvSpPr txBox="1"/>
          <p:nvPr/>
        </p:nvSpPr>
        <p:spPr bwMode="auto">
          <a:xfrm>
            <a:off x="4306885" y="3638970"/>
            <a:ext cx="1208642"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685800" rtl="0" eaLnBrk="0" fontAlgn="base" latinLnBrk="0" hangingPunct="0">
              <a:lnSpc>
                <a:spcPct val="100000"/>
              </a:lnSpc>
              <a:spcBef>
                <a:spcPts val="0"/>
              </a:spcBef>
              <a:spcAft>
                <a:spcPct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Calibri"/>
                <a:ea typeface="+mn-ea"/>
                <a:cs typeface="Arial" panose="020B0604020202020204" pitchFamily="34" charset="0"/>
              </a:rPr>
              <a:t>Response</a:t>
            </a:r>
          </a:p>
          <a:p>
            <a:pPr marL="0" marR="0" lvl="0" indent="0" algn="l" defTabSz="685800" rtl="0" eaLnBrk="0" fontAlgn="base" latinLnBrk="0" hangingPunct="0">
              <a:lnSpc>
                <a:spcPct val="100000"/>
              </a:lnSpc>
              <a:spcBef>
                <a:spcPts val="0"/>
              </a:spcBef>
              <a:spcAft>
                <a:spcPct val="0"/>
              </a:spcAft>
              <a:buClrTx/>
              <a:buSzTx/>
              <a:buFontTx/>
              <a:buNone/>
              <a:tabLst>
                <a:tab pos="110729" algn="l"/>
              </a:tabLst>
              <a:defRPr/>
            </a:pPr>
            <a:r>
              <a:rPr kumimoji="0" lang="en-US" sz="1050" b="0" i="0" u="none" strike="noStrike" kern="1200" cap="none" spc="0" normalizeH="0" baseline="0" noProof="0">
                <a:ln>
                  <a:noFill/>
                </a:ln>
                <a:solidFill>
                  <a:srgbClr val="000000"/>
                </a:solidFill>
                <a:effectLst/>
                <a:uLnTx/>
                <a:uFillTx/>
                <a:latin typeface="Calibri"/>
                <a:ea typeface="+mn-ea"/>
                <a:cs typeface="Arial" panose="020B0604020202020204" pitchFamily="34" charset="0"/>
              </a:rPr>
              <a:t>	VGPR or better</a:t>
            </a:r>
          </a:p>
          <a:p>
            <a:pPr marL="0" marR="0" lvl="0" indent="0" algn="l" defTabSz="685800" rtl="0" eaLnBrk="0" fontAlgn="base" latinLnBrk="0" hangingPunct="0">
              <a:lnSpc>
                <a:spcPct val="100000"/>
              </a:lnSpc>
              <a:spcBef>
                <a:spcPts val="0"/>
              </a:spcBef>
              <a:spcAft>
                <a:spcPct val="0"/>
              </a:spcAft>
              <a:buClrTx/>
              <a:buSzTx/>
              <a:buFontTx/>
              <a:buNone/>
              <a:tabLst>
                <a:tab pos="108347" algn="l"/>
              </a:tabLst>
              <a:defRPr/>
            </a:pPr>
            <a:r>
              <a:rPr kumimoji="0" lang="en-US" sz="1050" b="0" i="0" u="none" strike="noStrike" kern="1200" cap="none" spc="0" normalizeH="0" baseline="0" noProof="0">
                <a:ln>
                  <a:noFill/>
                </a:ln>
                <a:solidFill>
                  <a:srgbClr val="000000"/>
                </a:solidFill>
                <a:effectLst/>
                <a:uLnTx/>
                <a:uFillTx/>
                <a:latin typeface="Calibri"/>
                <a:ea typeface="+mn-ea"/>
                <a:cs typeface="Arial" panose="020B0604020202020204" pitchFamily="34" charset="0"/>
              </a:rPr>
              <a:t>	PR</a:t>
            </a:r>
          </a:p>
        </p:txBody>
      </p:sp>
      <p:sp>
        <p:nvSpPr>
          <p:cNvPr id="103" name="TextBox 102">
            <a:extLst>
              <a:ext uri="{FF2B5EF4-FFF2-40B4-BE49-F238E27FC236}">
                <a16:creationId xmlns:a16="http://schemas.microsoft.com/office/drawing/2014/main" id="{E9AEF597-6A62-48A1-80B6-2C86362410F8}"/>
              </a:ext>
            </a:extLst>
          </p:cNvPr>
          <p:cNvSpPr txBox="1"/>
          <p:nvPr/>
        </p:nvSpPr>
        <p:spPr bwMode="auto">
          <a:xfrm>
            <a:off x="7868770" y="1425221"/>
            <a:ext cx="1166648"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685800" rtl="0" eaLnBrk="0" fontAlgn="base" latinLnBrk="0" hangingPunct="0">
              <a:lnSpc>
                <a:spcPct val="100000"/>
              </a:lnSpc>
              <a:spcBef>
                <a:spcPts val="0"/>
              </a:spcBef>
              <a:spcAft>
                <a:spcPct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Calibri"/>
                <a:ea typeface="+mn-ea"/>
                <a:cs typeface="Arial" panose="020B0604020202020204" pitchFamily="34" charset="0"/>
              </a:rPr>
              <a:t>0.51 (0.38-0.68)</a:t>
            </a:r>
          </a:p>
          <a:p>
            <a:pPr marL="0" marR="0" lvl="0" indent="0" algn="l" defTabSz="685800" rtl="0" eaLnBrk="0" fontAlgn="base" latinLnBrk="0" hangingPunct="0">
              <a:lnSpc>
                <a:spcPct val="100000"/>
              </a:lnSpc>
              <a:spcBef>
                <a:spcPts val="0"/>
              </a:spcBef>
              <a:spcAft>
                <a:spcPct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Calibri"/>
                <a:ea typeface="+mn-ea"/>
                <a:cs typeface="Arial" panose="020B0604020202020204" pitchFamily="34" charset="0"/>
              </a:rPr>
              <a:t>0.72 (0.47-1.12)</a:t>
            </a:r>
          </a:p>
        </p:txBody>
      </p:sp>
      <p:sp>
        <p:nvSpPr>
          <p:cNvPr id="104" name="TextBox 103">
            <a:extLst>
              <a:ext uri="{FF2B5EF4-FFF2-40B4-BE49-F238E27FC236}">
                <a16:creationId xmlns:a16="http://schemas.microsoft.com/office/drawing/2014/main" id="{F0694E7B-1F18-419A-BB5A-8D13EBF5A663}"/>
              </a:ext>
            </a:extLst>
          </p:cNvPr>
          <p:cNvSpPr txBox="1"/>
          <p:nvPr/>
        </p:nvSpPr>
        <p:spPr bwMode="auto">
          <a:xfrm>
            <a:off x="7868770" y="1899191"/>
            <a:ext cx="1166648"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685800" rtl="0" eaLnBrk="0" fontAlgn="base" latinLnBrk="0" hangingPunct="0">
              <a:lnSpc>
                <a:spcPct val="100000"/>
              </a:lnSpc>
              <a:spcBef>
                <a:spcPts val="0"/>
              </a:spcBef>
              <a:spcAft>
                <a:spcPct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Calibri"/>
                <a:ea typeface="+mn-ea"/>
                <a:cs typeface="Arial" panose="020B0604020202020204" pitchFamily="34" charset="0"/>
              </a:rPr>
              <a:t>0.64 (0.48-0.87)</a:t>
            </a:r>
          </a:p>
          <a:p>
            <a:pPr marL="0" marR="0" lvl="0" indent="0" algn="l" defTabSz="685800" rtl="0" eaLnBrk="0" fontAlgn="base" latinLnBrk="0" hangingPunct="0">
              <a:lnSpc>
                <a:spcPct val="100000"/>
              </a:lnSpc>
              <a:spcBef>
                <a:spcPts val="0"/>
              </a:spcBef>
              <a:spcAft>
                <a:spcPct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Calibri"/>
                <a:ea typeface="+mn-ea"/>
                <a:cs typeface="Arial" panose="020B0604020202020204" pitchFamily="34" charset="0"/>
              </a:rPr>
              <a:t>0.44 (0.26-0.75)</a:t>
            </a:r>
          </a:p>
        </p:txBody>
      </p:sp>
      <p:sp>
        <p:nvSpPr>
          <p:cNvPr id="105" name="TextBox 104">
            <a:extLst>
              <a:ext uri="{FF2B5EF4-FFF2-40B4-BE49-F238E27FC236}">
                <a16:creationId xmlns:a16="http://schemas.microsoft.com/office/drawing/2014/main" id="{FB295B9A-B5FF-49B8-BA75-B1CB03D50433}"/>
              </a:ext>
            </a:extLst>
          </p:cNvPr>
          <p:cNvSpPr txBox="1"/>
          <p:nvPr/>
        </p:nvSpPr>
        <p:spPr bwMode="auto">
          <a:xfrm>
            <a:off x="7868770" y="2367886"/>
            <a:ext cx="1166648"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685800" rtl="0" eaLnBrk="0" fontAlgn="base" latinLnBrk="0" hangingPunct="0">
              <a:lnSpc>
                <a:spcPct val="100000"/>
              </a:lnSpc>
              <a:spcBef>
                <a:spcPts val="0"/>
              </a:spcBef>
              <a:spcAft>
                <a:spcPct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Calibri"/>
                <a:ea typeface="+mn-ea"/>
                <a:cs typeface="Arial" panose="020B0604020202020204" pitchFamily="34" charset="0"/>
              </a:rPr>
              <a:t>0.55 (0.40-0.76)</a:t>
            </a:r>
          </a:p>
          <a:p>
            <a:pPr marL="0" marR="0" lvl="0" indent="0" algn="l" defTabSz="685800" rtl="0" eaLnBrk="0" fontAlgn="base" latinLnBrk="0" hangingPunct="0">
              <a:lnSpc>
                <a:spcPct val="100000"/>
              </a:lnSpc>
              <a:spcBef>
                <a:spcPts val="0"/>
              </a:spcBef>
              <a:spcAft>
                <a:spcPct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Calibri"/>
                <a:ea typeface="+mn-ea"/>
                <a:cs typeface="Arial" panose="020B0604020202020204" pitchFamily="34" charset="0"/>
              </a:rPr>
              <a:t>0.57 (0.40-0.82)</a:t>
            </a:r>
          </a:p>
        </p:txBody>
      </p:sp>
      <p:sp>
        <p:nvSpPr>
          <p:cNvPr id="106" name="TextBox 105">
            <a:extLst>
              <a:ext uri="{FF2B5EF4-FFF2-40B4-BE49-F238E27FC236}">
                <a16:creationId xmlns:a16="http://schemas.microsoft.com/office/drawing/2014/main" id="{65F7F29F-0363-41AF-9448-E009E9AB39CA}"/>
              </a:ext>
            </a:extLst>
          </p:cNvPr>
          <p:cNvSpPr txBox="1"/>
          <p:nvPr/>
        </p:nvSpPr>
        <p:spPr bwMode="auto">
          <a:xfrm>
            <a:off x="7868770" y="2847151"/>
            <a:ext cx="1166648"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685800" rtl="0" eaLnBrk="0" fontAlgn="base" latinLnBrk="0" hangingPunct="0">
              <a:lnSpc>
                <a:spcPct val="100000"/>
              </a:lnSpc>
              <a:spcBef>
                <a:spcPts val="0"/>
              </a:spcBef>
              <a:spcAft>
                <a:spcPct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Calibri"/>
                <a:ea typeface="+mn-ea"/>
                <a:cs typeface="Arial" panose="020B0604020202020204" pitchFamily="34" charset="0"/>
              </a:rPr>
              <a:t>0.34 (0.24-0.47)</a:t>
            </a:r>
          </a:p>
          <a:p>
            <a:pPr marL="0" marR="0" lvl="0" indent="0" algn="l" defTabSz="685800" rtl="0" eaLnBrk="0" fontAlgn="base" latinLnBrk="0" hangingPunct="0">
              <a:lnSpc>
                <a:spcPct val="100000"/>
              </a:lnSpc>
              <a:spcBef>
                <a:spcPts val="0"/>
              </a:spcBef>
              <a:spcAft>
                <a:spcPct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Calibri"/>
                <a:ea typeface="+mn-ea"/>
                <a:cs typeface="Arial" panose="020B0604020202020204" pitchFamily="34" charset="0"/>
              </a:rPr>
              <a:t>1.05 (0.73-1.51)</a:t>
            </a:r>
          </a:p>
        </p:txBody>
      </p:sp>
      <p:sp>
        <p:nvSpPr>
          <p:cNvPr id="107" name="TextBox 106">
            <a:extLst>
              <a:ext uri="{FF2B5EF4-FFF2-40B4-BE49-F238E27FC236}">
                <a16:creationId xmlns:a16="http://schemas.microsoft.com/office/drawing/2014/main" id="{E394C37C-3DBC-415F-9739-C92D291D025F}"/>
              </a:ext>
            </a:extLst>
          </p:cNvPr>
          <p:cNvSpPr txBox="1"/>
          <p:nvPr/>
        </p:nvSpPr>
        <p:spPr bwMode="auto">
          <a:xfrm>
            <a:off x="7868770" y="3321120"/>
            <a:ext cx="1166648"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685800" rtl="0" eaLnBrk="0" fontAlgn="base" latinLnBrk="0" hangingPunct="0">
              <a:lnSpc>
                <a:spcPct val="100000"/>
              </a:lnSpc>
              <a:spcBef>
                <a:spcPts val="0"/>
              </a:spcBef>
              <a:spcAft>
                <a:spcPct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Calibri"/>
                <a:ea typeface="+mn-ea"/>
                <a:cs typeface="Arial" panose="020B0604020202020204" pitchFamily="34" charset="0"/>
              </a:rPr>
              <a:t>0.46 (0.31-0.67)</a:t>
            </a:r>
          </a:p>
          <a:p>
            <a:pPr marL="0" marR="0" lvl="0" indent="0" algn="l" defTabSz="685800" rtl="0" eaLnBrk="0" fontAlgn="base" latinLnBrk="0" hangingPunct="0">
              <a:lnSpc>
                <a:spcPct val="100000"/>
              </a:lnSpc>
              <a:spcBef>
                <a:spcPts val="0"/>
              </a:spcBef>
              <a:spcAft>
                <a:spcPct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Calibri"/>
                <a:ea typeface="+mn-ea"/>
                <a:cs typeface="Arial" panose="020B0604020202020204" pitchFamily="34" charset="0"/>
              </a:rPr>
              <a:t>0.61 (0.44-0.83)</a:t>
            </a:r>
          </a:p>
        </p:txBody>
      </p:sp>
      <p:sp>
        <p:nvSpPr>
          <p:cNvPr id="108" name="TextBox 107">
            <a:extLst>
              <a:ext uri="{FF2B5EF4-FFF2-40B4-BE49-F238E27FC236}">
                <a16:creationId xmlns:a16="http://schemas.microsoft.com/office/drawing/2014/main" id="{24F8544B-2541-4F66-8F4C-9C80ACB78885}"/>
              </a:ext>
            </a:extLst>
          </p:cNvPr>
          <p:cNvSpPr txBox="1"/>
          <p:nvPr/>
        </p:nvSpPr>
        <p:spPr bwMode="auto">
          <a:xfrm>
            <a:off x="7868770" y="3797737"/>
            <a:ext cx="1166648"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685800" rtl="0" eaLnBrk="0" fontAlgn="base" latinLnBrk="0" hangingPunct="0">
              <a:lnSpc>
                <a:spcPct val="100000"/>
              </a:lnSpc>
              <a:spcBef>
                <a:spcPts val="0"/>
              </a:spcBef>
              <a:spcAft>
                <a:spcPct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Calibri"/>
                <a:ea typeface="+mn-ea"/>
                <a:cs typeface="Arial" panose="020B0604020202020204" pitchFamily="34" charset="0"/>
              </a:rPr>
              <a:t>0.58 (0.45-0.75)</a:t>
            </a:r>
          </a:p>
          <a:p>
            <a:pPr marL="0" marR="0" lvl="0" indent="0" algn="l" defTabSz="685800" rtl="0" eaLnBrk="0" fontAlgn="base" latinLnBrk="0" hangingPunct="0">
              <a:lnSpc>
                <a:spcPct val="100000"/>
              </a:lnSpc>
              <a:spcBef>
                <a:spcPts val="0"/>
              </a:spcBef>
              <a:spcAft>
                <a:spcPct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Calibri"/>
                <a:ea typeface="+mn-ea"/>
                <a:cs typeface="Arial" panose="020B0604020202020204" pitchFamily="34" charset="0"/>
              </a:rPr>
              <a:t>0.39 (0.21-0.73)</a:t>
            </a:r>
          </a:p>
        </p:txBody>
      </p:sp>
      <p:grpSp>
        <p:nvGrpSpPr>
          <p:cNvPr id="109" name="Group 108">
            <a:extLst>
              <a:ext uri="{FF2B5EF4-FFF2-40B4-BE49-F238E27FC236}">
                <a16:creationId xmlns:a16="http://schemas.microsoft.com/office/drawing/2014/main" id="{6C7FDEDF-9EC6-474E-84DC-C5CD7F2E4EB4}"/>
              </a:ext>
            </a:extLst>
          </p:cNvPr>
          <p:cNvGrpSpPr/>
          <p:nvPr/>
        </p:nvGrpSpPr>
        <p:grpSpPr>
          <a:xfrm>
            <a:off x="6251660" y="4182658"/>
            <a:ext cx="1781125" cy="73634"/>
            <a:chOff x="8326653" y="5576877"/>
            <a:chExt cx="2401711" cy="98178"/>
          </a:xfrm>
        </p:grpSpPr>
        <p:cxnSp>
          <p:nvCxnSpPr>
            <p:cNvPr id="110" name="Straight Connector 109">
              <a:extLst>
                <a:ext uri="{FF2B5EF4-FFF2-40B4-BE49-F238E27FC236}">
                  <a16:creationId xmlns:a16="http://schemas.microsoft.com/office/drawing/2014/main" id="{5A79C988-04C0-4EF9-811F-F7716E403B37}"/>
                </a:ext>
              </a:extLst>
            </p:cNvPr>
            <p:cNvCxnSpPr>
              <a:cxnSpLocks/>
            </p:cNvCxnSpPr>
            <p:nvPr/>
          </p:nvCxnSpPr>
          <p:spPr bwMode="auto">
            <a:xfrm>
              <a:off x="8326653" y="5588001"/>
              <a:ext cx="2401711" cy="0"/>
            </a:xfrm>
            <a:prstGeom prst="line">
              <a:avLst/>
            </a:prstGeom>
            <a:noFill/>
            <a:ln w="28575" cap="flat" cmpd="sng" algn="ctr">
              <a:solidFill>
                <a:srgbClr val="000000"/>
              </a:solidFill>
              <a:prstDash val="solid"/>
              <a:round/>
              <a:headEnd type="none" w="med" len="med"/>
              <a:tailEnd type="none" w="med" len="med"/>
            </a:ln>
            <a:effectLst/>
          </p:spPr>
        </p:cxnSp>
        <p:cxnSp>
          <p:nvCxnSpPr>
            <p:cNvPr id="111" name="Straight Connector 110">
              <a:extLst>
                <a:ext uri="{FF2B5EF4-FFF2-40B4-BE49-F238E27FC236}">
                  <a16:creationId xmlns:a16="http://schemas.microsoft.com/office/drawing/2014/main" id="{51789328-D6C1-46DD-9742-D397BE531298}"/>
                </a:ext>
              </a:extLst>
            </p:cNvPr>
            <p:cNvCxnSpPr/>
            <p:nvPr/>
          </p:nvCxnSpPr>
          <p:spPr bwMode="auto">
            <a:xfrm>
              <a:off x="8330373" y="5576877"/>
              <a:ext cx="0" cy="98178"/>
            </a:xfrm>
            <a:prstGeom prst="line">
              <a:avLst/>
            </a:prstGeom>
            <a:noFill/>
            <a:ln w="28575" cap="flat" cmpd="sng" algn="ctr">
              <a:solidFill>
                <a:srgbClr val="000000"/>
              </a:solidFill>
              <a:prstDash val="solid"/>
              <a:round/>
              <a:headEnd type="none" w="med" len="med"/>
              <a:tailEnd type="none" w="med" len="med"/>
            </a:ln>
            <a:effectLst/>
          </p:spPr>
        </p:cxnSp>
        <p:cxnSp>
          <p:nvCxnSpPr>
            <p:cNvPr id="112" name="Straight Connector 111">
              <a:extLst>
                <a:ext uri="{FF2B5EF4-FFF2-40B4-BE49-F238E27FC236}">
                  <a16:creationId xmlns:a16="http://schemas.microsoft.com/office/drawing/2014/main" id="{5B74B145-F9AF-4034-8E51-C7338268DB4B}"/>
                </a:ext>
              </a:extLst>
            </p:cNvPr>
            <p:cNvCxnSpPr/>
            <p:nvPr/>
          </p:nvCxnSpPr>
          <p:spPr bwMode="auto">
            <a:xfrm>
              <a:off x="9822288" y="5576877"/>
              <a:ext cx="0" cy="98178"/>
            </a:xfrm>
            <a:prstGeom prst="line">
              <a:avLst/>
            </a:prstGeom>
            <a:noFill/>
            <a:ln w="28575" cap="flat" cmpd="sng" algn="ctr">
              <a:solidFill>
                <a:srgbClr val="000000"/>
              </a:solidFill>
              <a:prstDash val="solid"/>
              <a:round/>
              <a:headEnd type="none" w="med" len="med"/>
              <a:tailEnd type="none" w="med" len="med"/>
            </a:ln>
            <a:effectLst/>
          </p:spPr>
        </p:cxnSp>
        <p:cxnSp>
          <p:nvCxnSpPr>
            <p:cNvPr id="113" name="Straight Connector 112">
              <a:extLst>
                <a:ext uri="{FF2B5EF4-FFF2-40B4-BE49-F238E27FC236}">
                  <a16:creationId xmlns:a16="http://schemas.microsoft.com/office/drawing/2014/main" id="{7C0DB533-1ED8-47F9-9929-F987E1B18E1E}"/>
                </a:ext>
              </a:extLst>
            </p:cNvPr>
            <p:cNvCxnSpPr/>
            <p:nvPr/>
          </p:nvCxnSpPr>
          <p:spPr bwMode="auto">
            <a:xfrm>
              <a:off x="10725138" y="5576877"/>
              <a:ext cx="0" cy="98178"/>
            </a:xfrm>
            <a:prstGeom prst="line">
              <a:avLst/>
            </a:prstGeom>
            <a:noFill/>
            <a:ln w="28575" cap="flat" cmpd="sng" algn="ctr">
              <a:solidFill>
                <a:srgbClr val="000000"/>
              </a:solidFill>
              <a:prstDash val="solid"/>
              <a:round/>
              <a:headEnd type="none" w="med" len="med"/>
              <a:tailEnd type="none" w="med" len="med"/>
            </a:ln>
            <a:effectLst/>
          </p:spPr>
        </p:cxnSp>
        <p:cxnSp>
          <p:nvCxnSpPr>
            <p:cNvPr id="114" name="Straight Connector 113">
              <a:extLst>
                <a:ext uri="{FF2B5EF4-FFF2-40B4-BE49-F238E27FC236}">
                  <a16:creationId xmlns:a16="http://schemas.microsoft.com/office/drawing/2014/main" id="{B508AA9E-72CF-43EC-AABE-E6667E65DFDC}"/>
                </a:ext>
              </a:extLst>
            </p:cNvPr>
            <p:cNvCxnSpPr>
              <a:cxnSpLocks/>
            </p:cNvCxnSpPr>
            <p:nvPr/>
          </p:nvCxnSpPr>
          <p:spPr bwMode="auto">
            <a:xfrm>
              <a:off x="10534557" y="5576877"/>
              <a:ext cx="0" cy="69302"/>
            </a:xfrm>
            <a:prstGeom prst="line">
              <a:avLst/>
            </a:prstGeom>
            <a:noFill/>
            <a:ln w="28575" cap="flat" cmpd="sng" algn="ctr">
              <a:solidFill>
                <a:srgbClr val="000000"/>
              </a:solidFill>
              <a:prstDash val="solid"/>
              <a:round/>
              <a:headEnd type="none" w="med" len="med"/>
              <a:tailEnd type="none" w="med" len="med"/>
            </a:ln>
            <a:effectLst/>
          </p:spPr>
        </p:cxnSp>
        <p:cxnSp>
          <p:nvCxnSpPr>
            <p:cNvPr id="115" name="Straight Connector 114">
              <a:extLst>
                <a:ext uri="{FF2B5EF4-FFF2-40B4-BE49-F238E27FC236}">
                  <a16:creationId xmlns:a16="http://schemas.microsoft.com/office/drawing/2014/main" id="{049BD8B9-EAA8-4357-9C8F-61E3DDCE6277}"/>
                </a:ext>
              </a:extLst>
            </p:cNvPr>
            <p:cNvCxnSpPr>
              <a:cxnSpLocks/>
            </p:cNvCxnSpPr>
            <p:nvPr/>
          </p:nvCxnSpPr>
          <p:spPr bwMode="auto">
            <a:xfrm>
              <a:off x="10274165" y="5576877"/>
              <a:ext cx="0" cy="69302"/>
            </a:xfrm>
            <a:prstGeom prst="line">
              <a:avLst/>
            </a:prstGeom>
            <a:noFill/>
            <a:ln w="28575" cap="flat" cmpd="sng" algn="ctr">
              <a:solidFill>
                <a:srgbClr val="000000"/>
              </a:solidFill>
              <a:prstDash val="solid"/>
              <a:round/>
              <a:headEnd type="none" w="med" len="med"/>
              <a:tailEnd type="none" w="med" len="med"/>
            </a:ln>
            <a:effectLst/>
          </p:spPr>
        </p:cxnSp>
        <p:cxnSp>
          <p:nvCxnSpPr>
            <p:cNvPr id="116" name="Straight Connector 115">
              <a:extLst>
                <a:ext uri="{FF2B5EF4-FFF2-40B4-BE49-F238E27FC236}">
                  <a16:creationId xmlns:a16="http://schemas.microsoft.com/office/drawing/2014/main" id="{15A07D2B-A4DA-4A8E-8B0C-D1CAD42E5B2F}"/>
                </a:ext>
              </a:extLst>
            </p:cNvPr>
            <p:cNvCxnSpPr>
              <a:cxnSpLocks/>
            </p:cNvCxnSpPr>
            <p:nvPr/>
          </p:nvCxnSpPr>
          <p:spPr bwMode="auto">
            <a:xfrm>
              <a:off x="9753381" y="5576877"/>
              <a:ext cx="0" cy="69302"/>
            </a:xfrm>
            <a:prstGeom prst="line">
              <a:avLst/>
            </a:prstGeom>
            <a:noFill/>
            <a:ln w="28575" cap="flat" cmpd="sng" algn="ctr">
              <a:solidFill>
                <a:srgbClr val="000000"/>
              </a:solidFill>
              <a:prstDash val="solid"/>
              <a:round/>
              <a:headEnd type="none" w="med" len="med"/>
              <a:tailEnd type="none" w="med" len="med"/>
            </a:ln>
            <a:effectLst/>
          </p:spPr>
        </p:cxnSp>
        <p:cxnSp>
          <p:nvCxnSpPr>
            <p:cNvPr id="117" name="Straight Connector 116">
              <a:extLst>
                <a:ext uri="{FF2B5EF4-FFF2-40B4-BE49-F238E27FC236}">
                  <a16:creationId xmlns:a16="http://schemas.microsoft.com/office/drawing/2014/main" id="{6CA0C2BA-9896-44D5-845F-1EFCE662B2C2}"/>
                </a:ext>
              </a:extLst>
            </p:cNvPr>
            <p:cNvCxnSpPr>
              <a:cxnSpLocks/>
            </p:cNvCxnSpPr>
            <p:nvPr/>
          </p:nvCxnSpPr>
          <p:spPr bwMode="auto">
            <a:xfrm>
              <a:off x="9677685" y="5576877"/>
              <a:ext cx="0" cy="69302"/>
            </a:xfrm>
            <a:prstGeom prst="line">
              <a:avLst/>
            </a:prstGeom>
            <a:noFill/>
            <a:ln w="28575" cap="flat" cmpd="sng" algn="ctr">
              <a:solidFill>
                <a:srgbClr val="000000"/>
              </a:solidFill>
              <a:prstDash val="solid"/>
              <a:round/>
              <a:headEnd type="none" w="med" len="med"/>
              <a:tailEnd type="none" w="med" len="med"/>
            </a:ln>
            <a:effectLst/>
          </p:spPr>
        </p:cxnSp>
        <p:cxnSp>
          <p:nvCxnSpPr>
            <p:cNvPr id="118" name="Straight Connector 117">
              <a:extLst>
                <a:ext uri="{FF2B5EF4-FFF2-40B4-BE49-F238E27FC236}">
                  <a16:creationId xmlns:a16="http://schemas.microsoft.com/office/drawing/2014/main" id="{B74A18D3-5306-4102-AFC8-9CDF0E4319CD}"/>
                </a:ext>
              </a:extLst>
            </p:cNvPr>
            <p:cNvCxnSpPr>
              <a:cxnSpLocks/>
            </p:cNvCxnSpPr>
            <p:nvPr/>
          </p:nvCxnSpPr>
          <p:spPr bwMode="auto">
            <a:xfrm>
              <a:off x="9588365" y="5576877"/>
              <a:ext cx="0" cy="69302"/>
            </a:xfrm>
            <a:prstGeom prst="line">
              <a:avLst/>
            </a:prstGeom>
            <a:noFill/>
            <a:ln w="28575" cap="flat" cmpd="sng" algn="ctr">
              <a:solidFill>
                <a:srgbClr val="000000"/>
              </a:solidFill>
              <a:prstDash val="solid"/>
              <a:round/>
              <a:headEnd type="none" w="med" len="med"/>
              <a:tailEnd type="none" w="med" len="med"/>
            </a:ln>
            <a:effectLst/>
          </p:spPr>
        </p:cxnSp>
        <p:cxnSp>
          <p:nvCxnSpPr>
            <p:cNvPr id="119" name="Straight Connector 118">
              <a:extLst>
                <a:ext uri="{FF2B5EF4-FFF2-40B4-BE49-F238E27FC236}">
                  <a16:creationId xmlns:a16="http://schemas.microsoft.com/office/drawing/2014/main" id="{24053352-EFFF-4F2C-8DF9-948D73EA777E}"/>
                </a:ext>
              </a:extLst>
            </p:cNvPr>
            <p:cNvCxnSpPr>
              <a:cxnSpLocks/>
            </p:cNvCxnSpPr>
            <p:nvPr/>
          </p:nvCxnSpPr>
          <p:spPr bwMode="auto">
            <a:xfrm>
              <a:off x="9494503" y="5576877"/>
              <a:ext cx="0" cy="69302"/>
            </a:xfrm>
            <a:prstGeom prst="line">
              <a:avLst/>
            </a:prstGeom>
            <a:noFill/>
            <a:ln w="28575" cap="flat" cmpd="sng" algn="ctr">
              <a:solidFill>
                <a:srgbClr val="000000"/>
              </a:solidFill>
              <a:prstDash val="solid"/>
              <a:round/>
              <a:headEnd type="none" w="med" len="med"/>
              <a:tailEnd type="none" w="med" len="med"/>
            </a:ln>
            <a:effectLst/>
          </p:spPr>
        </p:cxnSp>
        <p:cxnSp>
          <p:nvCxnSpPr>
            <p:cNvPr id="120" name="Straight Connector 119">
              <a:extLst>
                <a:ext uri="{FF2B5EF4-FFF2-40B4-BE49-F238E27FC236}">
                  <a16:creationId xmlns:a16="http://schemas.microsoft.com/office/drawing/2014/main" id="{4154FAFF-67F6-4AC2-9391-CD6385F8ABE6}"/>
                </a:ext>
              </a:extLst>
            </p:cNvPr>
            <p:cNvCxnSpPr>
              <a:cxnSpLocks/>
            </p:cNvCxnSpPr>
            <p:nvPr/>
          </p:nvCxnSpPr>
          <p:spPr bwMode="auto">
            <a:xfrm>
              <a:off x="9371876" y="5576877"/>
              <a:ext cx="0" cy="69302"/>
            </a:xfrm>
            <a:prstGeom prst="line">
              <a:avLst/>
            </a:prstGeom>
            <a:noFill/>
            <a:ln w="28575" cap="flat" cmpd="sng" algn="ctr">
              <a:solidFill>
                <a:srgbClr val="000000"/>
              </a:solidFill>
              <a:prstDash val="solid"/>
              <a:round/>
              <a:headEnd type="none" w="med" len="med"/>
              <a:tailEnd type="none" w="med" len="med"/>
            </a:ln>
            <a:effectLst/>
          </p:spPr>
        </p:cxnSp>
        <p:cxnSp>
          <p:nvCxnSpPr>
            <p:cNvPr id="121" name="Straight Connector 120">
              <a:extLst>
                <a:ext uri="{FF2B5EF4-FFF2-40B4-BE49-F238E27FC236}">
                  <a16:creationId xmlns:a16="http://schemas.microsoft.com/office/drawing/2014/main" id="{0DD0EEBC-A250-4AF8-B6F3-95B6480C5748}"/>
                </a:ext>
              </a:extLst>
            </p:cNvPr>
            <p:cNvCxnSpPr>
              <a:cxnSpLocks/>
            </p:cNvCxnSpPr>
            <p:nvPr/>
          </p:nvCxnSpPr>
          <p:spPr bwMode="auto">
            <a:xfrm>
              <a:off x="9229569" y="5576877"/>
              <a:ext cx="0" cy="69302"/>
            </a:xfrm>
            <a:prstGeom prst="line">
              <a:avLst/>
            </a:prstGeom>
            <a:noFill/>
            <a:ln w="28575" cap="flat" cmpd="sng" algn="ctr">
              <a:solidFill>
                <a:srgbClr val="000000"/>
              </a:solidFill>
              <a:prstDash val="solid"/>
              <a:round/>
              <a:headEnd type="none" w="med" len="med"/>
              <a:tailEnd type="none" w="med" len="med"/>
            </a:ln>
            <a:effectLst/>
          </p:spPr>
        </p:cxnSp>
        <p:cxnSp>
          <p:nvCxnSpPr>
            <p:cNvPr id="122" name="Straight Connector 121">
              <a:extLst>
                <a:ext uri="{FF2B5EF4-FFF2-40B4-BE49-F238E27FC236}">
                  <a16:creationId xmlns:a16="http://schemas.microsoft.com/office/drawing/2014/main" id="{042D4002-F0AD-404F-8B14-FC9B56AD12DE}"/>
                </a:ext>
              </a:extLst>
            </p:cNvPr>
            <p:cNvCxnSpPr>
              <a:cxnSpLocks/>
            </p:cNvCxnSpPr>
            <p:nvPr/>
          </p:nvCxnSpPr>
          <p:spPr bwMode="auto">
            <a:xfrm>
              <a:off x="9040331" y="5576877"/>
              <a:ext cx="0" cy="69302"/>
            </a:xfrm>
            <a:prstGeom prst="line">
              <a:avLst/>
            </a:prstGeom>
            <a:noFill/>
            <a:ln w="28575" cap="flat" cmpd="sng" algn="ctr">
              <a:solidFill>
                <a:srgbClr val="000000"/>
              </a:solidFill>
              <a:prstDash val="solid"/>
              <a:round/>
              <a:headEnd type="none" w="med" len="med"/>
              <a:tailEnd type="none" w="med" len="med"/>
            </a:ln>
            <a:effectLst/>
          </p:spPr>
        </p:cxnSp>
        <p:cxnSp>
          <p:nvCxnSpPr>
            <p:cNvPr id="123" name="Straight Connector 122">
              <a:extLst>
                <a:ext uri="{FF2B5EF4-FFF2-40B4-BE49-F238E27FC236}">
                  <a16:creationId xmlns:a16="http://schemas.microsoft.com/office/drawing/2014/main" id="{0A325E80-B80C-4684-8D69-8B0563E1B3BB}"/>
                </a:ext>
              </a:extLst>
            </p:cNvPr>
            <p:cNvCxnSpPr>
              <a:cxnSpLocks/>
            </p:cNvCxnSpPr>
            <p:nvPr/>
          </p:nvCxnSpPr>
          <p:spPr bwMode="auto">
            <a:xfrm>
              <a:off x="8776911" y="5576877"/>
              <a:ext cx="0" cy="69302"/>
            </a:xfrm>
            <a:prstGeom prst="line">
              <a:avLst/>
            </a:prstGeom>
            <a:noFill/>
            <a:ln w="28575" cap="flat" cmpd="sng" algn="ctr">
              <a:solidFill>
                <a:srgbClr val="000000"/>
              </a:solidFill>
              <a:prstDash val="solid"/>
              <a:round/>
              <a:headEnd type="none" w="med" len="med"/>
              <a:tailEnd type="none" w="med" len="med"/>
            </a:ln>
            <a:effectLst/>
          </p:spPr>
        </p:cxnSp>
      </p:grpSp>
      <p:sp>
        <p:nvSpPr>
          <p:cNvPr id="124" name="TextBox 123">
            <a:extLst>
              <a:ext uri="{FF2B5EF4-FFF2-40B4-BE49-F238E27FC236}">
                <a16:creationId xmlns:a16="http://schemas.microsoft.com/office/drawing/2014/main" id="{FC45745D-ABDD-4E7F-9EF5-88CEE9782CA4}"/>
              </a:ext>
            </a:extLst>
          </p:cNvPr>
          <p:cNvSpPr txBox="1"/>
          <p:nvPr/>
        </p:nvSpPr>
        <p:spPr bwMode="auto">
          <a:xfrm>
            <a:off x="6081179" y="4201093"/>
            <a:ext cx="3826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6858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mn-ea"/>
                <a:cs typeface="Arial" panose="020B0604020202020204" pitchFamily="34" charset="0"/>
              </a:rPr>
              <a:t>0.1</a:t>
            </a:r>
          </a:p>
        </p:txBody>
      </p:sp>
      <p:sp>
        <p:nvSpPr>
          <p:cNvPr id="125" name="TextBox 124">
            <a:extLst>
              <a:ext uri="{FF2B5EF4-FFF2-40B4-BE49-F238E27FC236}">
                <a16:creationId xmlns:a16="http://schemas.microsoft.com/office/drawing/2014/main" id="{92DF3F4E-E9A9-4966-8F00-C6A42AB06D89}"/>
              </a:ext>
            </a:extLst>
          </p:cNvPr>
          <p:cNvSpPr txBox="1"/>
          <p:nvPr/>
        </p:nvSpPr>
        <p:spPr bwMode="auto">
          <a:xfrm>
            <a:off x="7262027" y="4201093"/>
            <a:ext cx="3826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6858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mn-ea"/>
                <a:cs typeface="Arial" panose="020B0604020202020204" pitchFamily="34" charset="0"/>
              </a:rPr>
              <a:t>1</a:t>
            </a:r>
          </a:p>
        </p:txBody>
      </p:sp>
      <p:sp>
        <p:nvSpPr>
          <p:cNvPr id="126" name="TextBox 125">
            <a:extLst>
              <a:ext uri="{FF2B5EF4-FFF2-40B4-BE49-F238E27FC236}">
                <a16:creationId xmlns:a16="http://schemas.microsoft.com/office/drawing/2014/main" id="{ECEFB0E5-77DA-4AE1-8B5D-ADC5BBD0842C}"/>
              </a:ext>
            </a:extLst>
          </p:cNvPr>
          <p:cNvSpPr txBox="1"/>
          <p:nvPr/>
        </p:nvSpPr>
        <p:spPr bwMode="auto">
          <a:xfrm>
            <a:off x="6538758" y="4385726"/>
            <a:ext cx="92310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685800" rtl="0" eaLnBrk="0" fontAlgn="base" latinLnBrk="0" hangingPunct="0">
              <a:lnSpc>
                <a:spcPct val="100000"/>
              </a:lnSpc>
              <a:spcBef>
                <a:spcPct val="50000"/>
              </a:spcBef>
              <a:spcAft>
                <a:spcPct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Calibri"/>
                <a:ea typeface="+mn-ea"/>
                <a:cs typeface="Arial" panose="020B0604020202020204" pitchFamily="34" charset="0"/>
              </a:rPr>
              <a:t>Favors DARA</a:t>
            </a:r>
          </a:p>
        </p:txBody>
      </p:sp>
      <p:sp>
        <p:nvSpPr>
          <p:cNvPr id="127" name="TextBox 126">
            <a:extLst>
              <a:ext uri="{FF2B5EF4-FFF2-40B4-BE49-F238E27FC236}">
                <a16:creationId xmlns:a16="http://schemas.microsoft.com/office/drawing/2014/main" id="{AF83F1F0-2911-40F1-BEB9-7399CB89E7E1}"/>
              </a:ext>
            </a:extLst>
          </p:cNvPr>
          <p:cNvSpPr txBox="1"/>
          <p:nvPr/>
        </p:nvSpPr>
        <p:spPr bwMode="auto">
          <a:xfrm>
            <a:off x="7310852" y="4385726"/>
            <a:ext cx="92310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685800" rtl="0" eaLnBrk="0" fontAlgn="base" latinLnBrk="0" hangingPunct="0">
              <a:lnSpc>
                <a:spcPct val="100000"/>
              </a:lnSpc>
              <a:spcBef>
                <a:spcPct val="50000"/>
              </a:spcBef>
              <a:spcAft>
                <a:spcPct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Calibri"/>
                <a:ea typeface="+mn-ea"/>
                <a:cs typeface="Arial" panose="020B0604020202020204" pitchFamily="34" charset="0"/>
              </a:rPr>
              <a:t>Favors OBS</a:t>
            </a:r>
          </a:p>
        </p:txBody>
      </p:sp>
      <p:cxnSp>
        <p:nvCxnSpPr>
          <p:cNvPr id="128" name="Straight Arrow Connector 127">
            <a:extLst>
              <a:ext uri="{FF2B5EF4-FFF2-40B4-BE49-F238E27FC236}">
                <a16:creationId xmlns:a16="http://schemas.microsoft.com/office/drawing/2014/main" id="{BFE8FD09-F63A-4FCC-A9F1-EFA82D22A205}"/>
              </a:ext>
            </a:extLst>
          </p:cNvPr>
          <p:cNvCxnSpPr/>
          <p:nvPr/>
        </p:nvCxnSpPr>
        <p:spPr bwMode="auto">
          <a:xfrm flipH="1">
            <a:off x="6395693" y="4505471"/>
            <a:ext cx="193023" cy="0"/>
          </a:xfrm>
          <a:prstGeom prst="straightConnector1">
            <a:avLst/>
          </a:prstGeom>
          <a:noFill/>
          <a:ln w="28575" cap="flat" cmpd="sng" algn="ctr">
            <a:solidFill>
              <a:srgbClr val="000000"/>
            </a:solidFill>
            <a:prstDash val="solid"/>
            <a:round/>
            <a:headEnd type="none" w="med" len="med"/>
            <a:tailEnd type="triangle"/>
          </a:ln>
          <a:effectLst/>
        </p:spPr>
      </p:cxnSp>
      <p:cxnSp>
        <p:nvCxnSpPr>
          <p:cNvPr id="129" name="Straight Connector 128">
            <a:extLst>
              <a:ext uri="{FF2B5EF4-FFF2-40B4-BE49-F238E27FC236}">
                <a16:creationId xmlns:a16="http://schemas.microsoft.com/office/drawing/2014/main" id="{9608CF53-B13C-4105-AF97-2A4B52A5A0DB}"/>
              </a:ext>
            </a:extLst>
          </p:cNvPr>
          <p:cNvCxnSpPr>
            <a:cxnSpLocks/>
          </p:cNvCxnSpPr>
          <p:nvPr/>
        </p:nvCxnSpPr>
        <p:spPr bwMode="auto">
          <a:xfrm>
            <a:off x="7361258" y="1429248"/>
            <a:ext cx="0" cy="2759102"/>
          </a:xfrm>
          <a:prstGeom prst="line">
            <a:avLst/>
          </a:prstGeom>
          <a:noFill/>
          <a:ln w="28575" cap="flat" cmpd="sng" algn="ctr">
            <a:solidFill>
              <a:srgbClr val="000000"/>
            </a:solidFill>
            <a:prstDash val="sysDot"/>
            <a:round/>
            <a:headEnd type="none" w="med" len="med"/>
            <a:tailEnd type="none" w="med" len="med"/>
          </a:ln>
          <a:effectLst/>
        </p:spPr>
      </p:cxnSp>
      <p:grpSp>
        <p:nvGrpSpPr>
          <p:cNvPr id="130" name="Group 129">
            <a:extLst>
              <a:ext uri="{FF2B5EF4-FFF2-40B4-BE49-F238E27FC236}">
                <a16:creationId xmlns:a16="http://schemas.microsoft.com/office/drawing/2014/main" id="{7AE3A772-D398-4BF2-83D2-61902E670BFC}"/>
              </a:ext>
            </a:extLst>
          </p:cNvPr>
          <p:cNvGrpSpPr/>
          <p:nvPr/>
        </p:nvGrpSpPr>
        <p:grpSpPr>
          <a:xfrm>
            <a:off x="6610975" y="4050141"/>
            <a:ext cx="594710" cy="76789"/>
            <a:chOff x="2559612" y="3842951"/>
            <a:chExt cx="838495" cy="102385"/>
          </a:xfrm>
        </p:grpSpPr>
        <p:cxnSp>
          <p:nvCxnSpPr>
            <p:cNvPr id="131" name="Straight Connector 130">
              <a:extLst>
                <a:ext uri="{FF2B5EF4-FFF2-40B4-BE49-F238E27FC236}">
                  <a16:creationId xmlns:a16="http://schemas.microsoft.com/office/drawing/2014/main" id="{CAB788D0-EA37-4BDF-BC61-63241A895053}"/>
                </a:ext>
              </a:extLst>
            </p:cNvPr>
            <p:cNvCxnSpPr/>
            <p:nvPr/>
          </p:nvCxnSpPr>
          <p:spPr bwMode="auto">
            <a:xfrm>
              <a:off x="2571971" y="3890613"/>
              <a:ext cx="819076" cy="0"/>
            </a:xfrm>
            <a:prstGeom prst="line">
              <a:avLst/>
            </a:prstGeom>
            <a:noFill/>
            <a:ln w="28575" cap="flat" cmpd="sng" algn="ctr">
              <a:solidFill>
                <a:srgbClr val="000000"/>
              </a:solidFill>
              <a:prstDash val="solid"/>
              <a:round/>
              <a:headEnd type="none" w="med" len="med"/>
              <a:tailEnd type="none" w="med" len="med"/>
            </a:ln>
            <a:effectLst/>
          </p:spPr>
        </p:cxnSp>
        <p:cxnSp>
          <p:nvCxnSpPr>
            <p:cNvPr id="132" name="Straight Connector 131">
              <a:extLst>
                <a:ext uri="{FF2B5EF4-FFF2-40B4-BE49-F238E27FC236}">
                  <a16:creationId xmlns:a16="http://schemas.microsoft.com/office/drawing/2014/main" id="{628D1CF2-EB9E-4588-BDD7-35077B054538}"/>
                </a:ext>
              </a:extLst>
            </p:cNvPr>
            <p:cNvCxnSpPr>
              <a:cxnSpLocks/>
            </p:cNvCxnSpPr>
            <p:nvPr/>
          </p:nvCxnSpPr>
          <p:spPr bwMode="auto">
            <a:xfrm>
              <a:off x="3398107" y="3842951"/>
              <a:ext cx="0" cy="102385"/>
            </a:xfrm>
            <a:prstGeom prst="line">
              <a:avLst/>
            </a:prstGeom>
            <a:noFill/>
            <a:ln w="28575" cap="flat" cmpd="sng" algn="ctr">
              <a:solidFill>
                <a:srgbClr val="000000"/>
              </a:solidFill>
              <a:prstDash val="solid"/>
              <a:round/>
              <a:headEnd type="none" w="med" len="med"/>
              <a:tailEnd type="none" w="med" len="med"/>
            </a:ln>
            <a:effectLst/>
          </p:spPr>
        </p:cxnSp>
        <p:cxnSp>
          <p:nvCxnSpPr>
            <p:cNvPr id="133" name="Straight Connector 132">
              <a:extLst>
                <a:ext uri="{FF2B5EF4-FFF2-40B4-BE49-F238E27FC236}">
                  <a16:creationId xmlns:a16="http://schemas.microsoft.com/office/drawing/2014/main" id="{DEC1655E-D54A-4AD2-9F9C-79EF03FDBFB6}"/>
                </a:ext>
              </a:extLst>
            </p:cNvPr>
            <p:cNvCxnSpPr>
              <a:cxnSpLocks/>
            </p:cNvCxnSpPr>
            <p:nvPr/>
          </p:nvCxnSpPr>
          <p:spPr bwMode="auto">
            <a:xfrm>
              <a:off x="2559612" y="3842951"/>
              <a:ext cx="0" cy="102385"/>
            </a:xfrm>
            <a:prstGeom prst="line">
              <a:avLst/>
            </a:prstGeom>
            <a:noFill/>
            <a:ln w="28575" cap="flat" cmpd="sng" algn="ctr">
              <a:solidFill>
                <a:srgbClr val="000000"/>
              </a:solidFill>
              <a:prstDash val="solid"/>
              <a:round/>
              <a:headEnd type="none" w="med" len="med"/>
              <a:tailEnd type="none" w="med" len="med"/>
            </a:ln>
            <a:effectLst/>
          </p:spPr>
        </p:cxnSp>
      </p:grpSp>
      <p:sp>
        <p:nvSpPr>
          <p:cNvPr id="134" name="Oval 133">
            <a:extLst>
              <a:ext uri="{FF2B5EF4-FFF2-40B4-BE49-F238E27FC236}">
                <a16:creationId xmlns:a16="http://schemas.microsoft.com/office/drawing/2014/main" id="{5C88F965-1B84-449A-A05F-D2FD1A15B17D}"/>
              </a:ext>
            </a:extLst>
          </p:cNvPr>
          <p:cNvSpPr/>
          <p:nvPr/>
        </p:nvSpPr>
        <p:spPr bwMode="auto">
          <a:xfrm>
            <a:off x="6871935" y="4049600"/>
            <a:ext cx="72816" cy="72816"/>
          </a:xfrm>
          <a:prstGeom prst="ellipse">
            <a:avLst/>
          </a:prstGeom>
          <a:solidFill>
            <a:srgbClr val="000000"/>
          </a:solidFill>
          <a:ln w="28575">
            <a:noFill/>
            <a:round/>
            <a:headEnd/>
            <a:tailEnd/>
          </a:ln>
        </p:spPr>
        <p:txBody>
          <a:bodyPr rtlCol="0" anchor="ct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350" b="1" i="0" u="none" strike="noStrike" kern="0" cap="none" spc="0" normalizeH="0" baseline="0" noProof="0">
              <a:ln>
                <a:noFill/>
              </a:ln>
              <a:solidFill>
                <a:srgbClr val="000000"/>
              </a:solidFill>
              <a:effectLst/>
              <a:uLnTx/>
              <a:uFillTx/>
              <a:latin typeface="Calibri"/>
              <a:ea typeface="+mn-ea"/>
              <a:cs typeface="Arial" panose="020B0604020202020204" pitchFamily="34" charset="0"/>
            </a:endParaRPr>
          </a:p>
        </p:txBody>
      </p:sp>
      <p:grpSp>
        <p:nvGrpSpPr>
          <p:cNvPr id="135" name="Group 134">
            <a:extLst>
              <a:ext uri="{FF2B5EF4-FFF2-40B4-BE49-F238E27FC236}">
                <a16:creationId xmlns:a16="http://schemas.microsoft.com/office/drawing/2014/main" id="{C1E52C1A-F913-49E7-8A94-124C4AA9AE83}"/>
              </a:ext>
            </a:extLst>
          </p:cNvPr>
          <p:cNvGrpSpPr/>
          <p:nvPr/>
        </p:nvGrpSpPr>
        <p:grpSpPr>
          <a:xfrm>
            <a:off x="6977798" y="3892779"/>
            <a:ext cx="243837" cy="76789"/>
            <a:chOff x="2559612" y="3842951"/>
            <a:chExt cx="838495" cy="102385"/>
          </a:xfrm>
        </p:grpSpPr>
        <p:cxnSp>
          <p:nvCxnSpPr>
            <p:cNvPr id="136" name="Straight Connector 135">
              <a:extLst>
                <a:ext uri="{FF2B5EF4-FFF2-40B4-BE49-F238E27FC236}">
                  <a16:creationId xmlns:a16="http://schemas.microsoft.com/office/drawing/2014/main" id="{1ABD278B-C68F-4CA8-9233-30DDDF8AED53}"/>
                </a:ext>
              </a:extLst>
            </p:cNvPr>
            <p:cNvCxnSpPr/>
            <p:nvPr/>
          </p:nvCxnSpPr>
          <p:spPr bwMode="auto">
            <a:xfrm>
              <a:off x="2571971" y="3890613"/>
              <a:ext cx="819076" cy="0"/>
            </a:xfrm>
            <a:prstGeom prst="line">
              <a:avLst/>
            </a:prstGeom>
            <a:noFill/>
            <a:ln w="28575" cap="flat" cmpd="sng" algn="ctr">
              <a:solidFill>
                <a:srgbClr val="000000"/>
              </a:solidFill>
              <a:prstDash val="solid"/>
              <a:round/>
              <a:headEnd type="none" w="med" len="med"/>
              <a:tailEnd type="none" w="med" len="med"/>
            </a:ln>
            <a:effectLst/>
          </p:spPr>
        </p:cxnSp>
        <p:cxnSp>
          <p:nvCxnSpPr>
            <p:cNvPr id="137" name="Straight Connector 136">
              <a:extLst>
                <a:ext uri="{FF2B5EF4-FFF2-40B4-BE49-F238E27FC236}">
                  <a16:creationId xmlns:a16="http://schemas.microsoft.com/office/drawing/2014/main" id="{60A0BA66-86DA-46FE-8A81-3275A7D9D0CC}"/>
                </a:ext>
              </a:extLst>
            </p:cNvPr>
            <p:cNvCxnSpPr>
              <a:cxnSpLocks/>
            </p:cNvCxnSpPr>
            <p:nvPr/>
          </p:nvCxnSpPr>
          <p:spPr bwMode="auto">
            <a:xfrm>
              <a:off x="3398107" y="3842951"/>
              <a:ext cx="0" cy="102385"/>
            </a:xfrm>
            <a:prstGeom prst="line">
              <a:avLst/>
            </a:prstGeom>
            <a:noFill/>
            <a:ln w="28575" cap="flat" cmpd="sng" algn="ctr">
              <a:solidFill>
                <a:srgbClr val="000000"/>
              </a:solidFill>
              <a:prstDash val="solid"/>
              <a:round/>
              <a:headEnd type="none" w="med" len="med"/>
              <a:tailEnd type="none" w="med" len="med"/>
            </a:ln>
            <a:effectLst/>
          </p:spPr>
        </p:cxnSp>
        <p:cxnSp>
          <p:nvCxnSpPr>
            <p:cNvPr id="138" name="Straight Connector 137">
              <a:extLst>
                <a:ext uri="{FF2B5EF4-FFF2-40B4-BE49-F238E27FC236}">
                  <a16:creationId xmlns:a16="http://schemas.microsoft.com/office/drawing/2014/main" id="{5D0ED691-A369-4975-8AC4-C29CFCDF5527}"/>
                </a:ext>
              </a:extLst>
            </p:cNvPr>
            <p:cNvCxnSpPr>
              <a:cxnSpLocks/>
            </p:cNvCxnSpPr>
            <p:nvPr/>
          </p:nvCxnSpPr>
          <p:spPr bwMode="auto">
            <a:xfrm>
              <a:off x="2559612" y="3842951"/>
              <a:ext cx="0" cy="102385"/>
            </a:xfrm>
            <a:prstGeom prst="line">
              <a:avLst/>
            </a:prstGeom>
            <a:noFill/>
            <a:ln w="28575" cap="flat" cmpd="sng" algn="ctr">
              <a:solidFill>
                <a:srgbClr val="000000"/>
              </a:solidFill>
              <a:prstDash val="solid"/>
              <a:round/>
              <a:headEnd type="none" w="med" len="med"/>
              <a:tailEnd type="none" w="med" len="med"/>
            </a:ln>
            <a:effectLst/>
          </p:spPr>
        </p:cxnSp>
      </p:grpSp>
      <p:sp>
        <p:nvSpPr>
          <p:cNvPr id="139" name="Oval 138">
            <a:extLst>
              <a:ext uri="{FF2B5EF4-FFF2-40B4-BE49-F238E27FC236}">
                <a16:creationId xmlns:a16="http://schemas.microsoft.com/office/drawing/2014/main" id="{02872FF8-A687-4747-8A82-0298B4D019D5}"/>
              </a:ext>
            </a:extLst>
          </p:cNvPr>
          <p:cNvSpPr/>
          <p:nvPr/>
        </p:nvSpPr>
        <p:spPr bwMode="auto">
          <a:xfrm>
            <a:off x="7063321" y="3891176"/>
            <a:ext cx="72816" cy="72816"/>
          </a:xfrm>
          <a:prstGeom prst="ellipse">
            <a:avLst/>
          </a:prstGeom>
          <a:solidFill>
            <a:srgbClr val="000000"/>
          </a:solidFill>
          <a:ln w="28575">
            <a:noFill/>
            <a:round/>
            <a:headEnd/>
            <a:tailEnd/>
          </a:ln>
        </p:spPr>
        <p:txBody>
          <a:bodyPr rtlCol="0" anchor="ct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350" b="1" i="0" u="none" strike="noStrike" kern="0" cap="none" spc="0" normalizeH="0" baseline="0" noProof="0">
              <a:ln>
                <a:noFill/>
              </a:ln>
              <a:solidFill>
                <a:srgbClr val="000000"/>
              </a:solidFill>
              <a:effectLst/>
              <a:uLnTx/>
              <a:uFillTx/>
              <a:latin typeface="Calibri"/>
              <a:ea typeface="+mn-ea"/>
              <a:cs typeface="Arial" panose="020B0604020202020204" pitchFamily="34" charset="0"/>
            </a:endParaRPr>
          </a:p>
        </p:txBody>
      </p:sp>
      <p:grpSp>
        <p:nvGrpSpPr>
          <p:cNvPr id="140" name="Group 139">
            <a:extLst>
              <a:ext uri="{FF2B5EF4-FFF2-40B4-BE49-F238E27FC236}">
                <a16:creationId xmlns:a16="http://schemas.microsoft.com/office/drawing/2014/main" id="{8EB1A55C-4C6D-4D78-849D-36CD330F81B4}"/>
              </a:ext>
            </a:extLst>
          </p:cNvPr>
          <p:cNvGrpSpPr/>
          <p:nvPr/>
        </p:nvGrpSpPr>
        <p:grpSpPr>
          <a:xfrm>
            <a:off x="6965039" y="3574866"/>
            <a:ext cx="305505" cy="76789"/>
            <a:chOff x="2559612" y="3842951"/>
            <a:chExt cx="838495" cy="102385"/>
          </a:xfrm>
        </p:grpSpPr>
        <p:cxnSp>
          <p:nvCxnSpPr>
            <p:cNvPr id="141" name="Straight Connector 140">
              <a:extLst>
                <a:ext uri="{FF2B5EF4-FFF2-40B4-BE49-F238E27FC236}">
                  <a16:creationId xmlns:a16="http://schemas.microsoft.com/office/drawing/2014/main" id="{E927F8F7-1C6C-429B-B82E-06FC7765B214}"/>
                </a:ext>
              </a:extLst>
            </p:cNvPr>
            <p:cNvCxnSpPr/>
            <p:nvPr/>
          </p:nvCxnSpPr>
          <p:spPr bwMode="auto">
            <a:xfrm>
              <a:off x="2571971" y="3890613"/>
              <a:ext cx="819076" cy="0"/>
            </a:xfrm>
            <a:prstGeom prst="line">
              <a:avLst/>
            </a:prstGeom>
            <a:noFill/>
            <a:ln w="28575" cap="flat" cmpd="sng" algn="ctr">
              <a:solidFill>
                <a:srgbClr val="000000"/>
              </a:solidFill>
              <a:prstDash val="solid"/>
              <a:round/>
              <a:headEnd type="none" w="med" len="med"/>
              <a:tailEnd type="none" w="med" len="med"/>
            </a:ln>
            <a:effectLst/>
          </p:spPr>
        </p:cxnSp>
        <p:cxnSp>
          <p:nvCxnSpPr>
            <p:cNvPr id="142" name="Straight Connector 141">
              <a:extLst>
                <a:ext uri="{FF2B5EF4-FFF2-40B4-BE49-F238E27FC236}">
                  <a16:creationId xmlns:a16="http://schemas.microsoft.com/office/drawing/2014/main" id="{BFE4B74A-89E2-4404-9747-7CFBE56C706C}"/>
                </a:ext>
              </a:extLst>
            </p:cNvPr>
            <p:cNvCxnSpPr>
              <a:cxnSpLocks/>
            </p:cNvCxnSpPr>
            <p:nvPr/>
          </p:nvCxnSpPr>
          <p:spPr bwMode="auto">
            <a:xfrm>
              <a:off x="3398107" y="3842951"/>
              <a:ext cx="0" cy="102385"/>
            </a:xfrm>
            <a:prstGeom prst="line">
              <a:avLst/>
            </a:prstGeom>
            <a:noFill/>
            <a:ln w="28575" cap="flat" cmpd="sng" algn="ctr">
              <a:solidFill>
                <a:srgbClr val="000000"/>
              </a:solidFill>
              <a:prstDash val="solid"/>
              <a:round/>
              <a:headEnd type="none" w="med" len="med"/>
              <a:tailEnd type="none" w="med" len="med"/>
            </a:ln>
            <a:effectLst/>
          </p:spPr>
        </p:cxnSp>
        <p:cxnSp>
          <p:nvCxnSpPr>
            <p:cNvPr id="143" name="Straight Connector 142">
              <a:extLst>
                <a:ext uri="{FF2B5EF4-FFF2-40B4-BE49-F238E27FC236}">
                  <a16:creationId xmlns:a16="http://schemas.microsoft.com/office/drawing/2014/main" id="{F0D70BBA-A263-4AB5-A524-FF9284B045A5}"/>
                </a:ext>
              </a:extLst>
            </p:cNvPr>
            <p:cNvCxnSpPr>
              <a:cxnSpLocks/>
            </p:cNvCxnSpPr>
            <p:nvPr/>
          </p:nvCxnSpPr>
          <p:spPr bwMode="auto">
            <a:xfrm>
              <a:off x="2559612" y="3842951"/>
              <a:ext cx="0" cy="102385"/>
            </a:xfrm>
            <a:prstGeom prst="line">
              <a:avLst/>
            </a:prstGeom>
            <a:noFill/>
            <a:ln w="28575" cap="flat" cmpd="sng" algn="ctr">
              <a:solidFill>
                <a:srgbClr val="000000"/>
              </a:solidFill>
              <a:prstDash val="solid"/>
              <a:round/>
              <a:headEnd type="none" w="med" len="med"/>
              <a:tailEnd type="none" w="med" len="med"/>
            </a:ln>
            <a:effectLst/>
          </p:spPr>
        </p:cxnSp>
      </p:grpSp>
      <p:sp>
        <p:nvSpPr>
          <p:cNvPr id="144" name="Oval 143">
            <a:extLst>
              <a:ext uri="{FF2B5EF4-FFF2-40B4-BE49-F238E27FC236}">
                <a16:creationId xmlns:a16="http://schemas.microsoft.com/office/drawing/2014/main" id="{C924B3E2-1FCC-477F-B22F-98FC2F5468DD}"/>
              </a:ext>
            </a:extLst>
          </p:cNvPr>
          <p:cNvSpPr/>
          <p:nvPr/>
        </p:nvSpPr>
        <p:spPr bwMode="auto">
          <a:xfrm>
            <a:off x="7087776" y="3576452"/>
            <a:ext cx="72816" cy="72816"/>
          </a:xfrm>
          <a:prstGeom prst="ellipse">
            <a:avLst/>
          </a:prstGeom>
          <a:solidFill>
            <a:srgbClr val="000000"/>
          </a:solidFill>
          <a:ln w="28575">
            <a:noFill/>
            <a:round/>
            <a:headEnd/>
            <a:tailEnd/>
          </a:ln>
        </p:spPr>
        <p:txBody>
          <a:bodyPr rtlCol="0" anchor="ct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350" b="1" i="0" u="none" strike="noStrike" kern="0" cap="none" spc="0" normalizeH="0" baseline="0" noProof="0">
              <a:ln>
                <a:noFill/>
              </a:ln>
              <a:solidFill>
                <a:srgbClr val="000000"/>
              </a:solidFill>
              <a:effectLst/>
              <a:uLnTx/>
              <a:uFillTx/>
              <a:latin typeface="Calibri"/>
              <a:ea typeface="+mn-ea"/>
              <a:cs typeface="Arial" panose="020B0604020202020204" pitchFamily="34" charset="0"/>
            </a:endParaRPr>
          </a:p>
        </p:txBody>
      </p:sp>
      <p:grpSp>
        <p:nvGrpSpPr>
          <p:cNvPr id="145" name="Group 144">
            <a:extLst>
              <a:ext uri="{FF2B5EF4-FFF2-40B4-BE49-F238E27FC236}">
                <a16:creationId xmlns:a16="http://schemas.microsoft.com/office/drawing/2014/main" id="{EABE965F-415D-41BF-AC23-C8CEDD9999E3}"/>
              </a:ext>
            </a:extLst>
          </p:cNvPr>
          <p:cNvGrpSpPr/>
          <p:nvPr/>
        </p:nvGrpSpPr>
        <p:grpSpPr>
          <a:xfrm>
            <a:off x="6797044" y="3418567"/>
            <a:ext cx="372490" cy="76789"/>
            <a:chOff x="2559612" y="3842951"/>
            <a:chExt cx="838495" cy="102385"/>
          </a:xfrm>
        </p:grpSpPr>
        <p:cxnSp>
          <p:nvCxnSpPr>
            <p:cNvPr id="146" name="Straight Connector 145">
              <a:extLst>
                <a:ext uri="{FF2B5EF4-FFF2-40B4-BE49-F238E27FC236}">
                  <a16:creationId xmlns:a16="http://schemas.microsoft.com/office/drawing/2014/main" id="{EB694B3F-0752-4F48-9219-52AFAF0858A7}"/>
                </a:ext>
              </a:extLst>
            </p:cNvPr>
            <p:cNvCxnSpPr/>
            <p:nvPr/>
          </p:nvCxnSpPr>
          <p:spPr bwMode="auto">
            <a:xfrm>
              <a:off x="2571971" y="3890613"/>
              <a:ext cx="819076" cy="0"/>
            </a:xfrm>
            <a:prstGeom prst="line">
              <a:avLst/>
            </a:prstGeom>
            <a:noFill/>
            <a:ln w="28575" cap="flat" cmpd="sng" algn="ctr">
              <a:solidFill>
                <a:srgbClr val="000000"/>
              </a:solidFill>
              <a:prstDash val="solid"/>
              <a:round/>
              <a:headEnd type="none" w="med" len="med"/>
              <a:tailEnd type="none" w="med" len="med"/>
            </a:ln>
            <a:effectLst/>
          </p:spPr>
        </p:cxnSp>
        <p:cxnSp>
          <p:nvCxnSpPr>
            <p:cNvPr id="147" name="Straight Connector 146">
              <a:extLst>
                <a:ext uri="{FF2B5EF4-FFF2-40B4-BE49-F238E27FC236}">
                  <a16:creationId xmlns:a16="http://schemas.microsoft.com/office/drawing/2014/main" id="{5446697E-0106-4C5E-A478-13D6BC0F72C3}"/>
                </a:ext>
              </a:extLst>
            </p:cNvPr>
            <p:cNvCxnSpPr>
              <a:cxnSpLocks/>
            </p:cNvCxnSpPr>
            <p:nvPr/>
          </p:nvCxnSpPr>
          <p:spPr bwMode="auto">
            <a:xfrm>
              <a:off x="3398107" y="3842951"/>
              <a:ext cx="0" cy="102385"/>
            </a:xfrm>
            <a:prstGeom prst="line">
              <a:avLst/>
            </a:prstGeom>
            <a:noFill/>
            <a:ln w="28575" cap="flat" cmpd="sng" algn="ctr">
              <a:solidFill>
                <a:srgbClr val="000000"/>
              </a:solidFill>
              <a:prstDash val="solid"/>
              <a:round/>
              <a:headEnd type="none" w="med" len="med"/>
              <a:tailEnd type="none" w="med" len="med"/>
            </a:ln>
            <a:effectLst/>
          </p:spPr>
        </p:cxnSp>
        <p:cxnSp>
          <p:nvCxnSpPr>
            <p:cNvPr id="148" name="Straight Connector 147">
              <a:extLst>
                <a:ext uri="{FF2B5EF4-FFF2-40B4-BE49-F238E27FC236}">
                  <a16:creationId xmlns:a16="http://schemas.microsoft.com/office/drawing/2014/main" id="{F52F5A1C-340F-47E6-901C-627160A99F8F}"/>
                </a:ext>
              </a:extLst>
            </p:cNvPr>
            <p:cNvCxnSpPr>
              <a:cxnSpLocks/>
            </p:cNvCxnSpPr>
            <p:nvPr/>
          </p:nvCxnSpPr>
          <p:spPr bwMode="auto">
            <a:xfrm>
              <a:off x="2559612" y="3842951"/>
              <a:ext cx="0" cy="102385"/>
            </a:xfrm>
            <a:prstGeom prst="line">
              <a:avLst/>
            </a:prstGeom>
            <a:noFill/>
            <a:ln w="28575" cap="flat" cmpd="sng" algn="ctr">
              <a:solidFill>
                <a:srgbClr val="000000"/>
              </a:solidFill>
              <a:prstDash val="solid"/>
              <a:round/>
              <a:headEnd type="none" w="med" len="med"/>
              <a:tailEnd type="none" w="med" len="med"/>
            </a:ln>
            <a:effectLst/>
          </p:spPr>
        </p:cxnSp>
      </p:grpSp>
      <p:sp>
        <p:nvSpPr>
          <p:cNvPr id="149" name="Oval 148">
            <a:extLst>
              <a:ext uri="{FF2B5EF4-FFF2-40B4-BE49-F238E27FC236}">
                <a16:creationId xmlns:a16="http://schemas.microsoft.com/office/drawing/2014/main" id="{CB3023A4-EE38-46F3-8302-B442E79CA379}"/>
              </a:ext>
            </a:extLst>
          </p:cNvPr>
          <p:cNvSpPr/>
          <p:nvPr/>
        </p:nvSpPr>
        <p:spPr bwMode="auto">
          <a:xfrm>
            <a:off x="6951680" y="3414836"/>
            <a:ext cx="72816" cy="72816"/>
          </a:xfrm>
          <a:prstGeom prst="ellipse">
            <a:avLst/>
          </a:prstGeom>
          <a:solidFill>
            <a:srgbClr val="000000"/>
          </a:solidFill>
          <a:ln w="28575">
            <a:noFill/>
            <a:round/>
            <a:headEnd/>
            <a:tailEnd/>
          </a:ln>
        </p:spPr>
        <p:txBody>
          <a:bodyPr rtlCol="0" anchor="ct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350" b="1" i="0" u="none" strike="noStrike" kern="0" cap="none" spc="0" normalizeH="0" baseline="0" noProof="0">
              <a:ln>
                <a:noFill/>
              </a:ln>
              <a:solidFill>
                <a:srgbClr val="000000"/>
              </a:solidFill>
              <a:effectLst/>
              <a:uLnTx/>
              <a:uFillTx/>
              <a:latin typeface="Calibri"/>
              <a:ea typeface="+mn-ea"/>
              <a:cs typeface="Arial" panose="020B0604020202020204" pitchFamily="34" charset="0"/>
            </a:endParaRPr>
          </a:p>
        </p:txBody>
      </p:sp>
      <p:grpSp>
        <p:nvGrpSpPr>
          <p:cNvPr id="150" name="Group 149">
            <a:extLst>
              <a:ext uri="{FF2B5EF4-FFF2-40B4-BE49-F238E27FC236}">
                <a16:creationId xmlns:a16="http://schemas.microsoft.com/office/drawing/2014/main" id="{CE603D0C-01EE-4E11-BC97-0957A308AA80}"/>
              </a:ext>
            </a:extLst>
          </p:cNvPr>
          <p:cNvGrpSpPr/>
          <p:nvPr/>
        </p:nvGrpSpPr>
        <p:grpSpPr>
          <a:xfrm>
            <a:off x="7209938" y="3098527"/>
            <a:ext cx="349811" cy="76789"/>
            <a:chOff x="2559612" y="3842951"/>
            <a:chExt cx="838495" cy="102385"/>
          </a:xfrm>
        </p:grpSpPr>
        <p:cxnSp>
          <p:nvCxnSpPr>
            <p:cNvPr id="151" name="Straight Connector 150">
              <a:extLst>
                <a:ext uri="{FF2B5EF4-FFF2-40B4-BE49-F238E27FC236}">
                  <a16:creationId xmlns:a16="http://schemas.microsoft.com/office/drawing/2014/main" id="{0FAB94F8-B5C6-4823-9826-A9C59607DFA5}"/>
                </a:ext>
              </a:extLst>
            </p:cNvPr>
            <p:cNvCxnSpPr/>
            <p:nvPr/>
          </p:nvCxnSpPr>
          <p:spPr bwMode="auto">
            <a:xfrm>
              <a:off x="2571971" y="3890613"/>
              <a:ext cx="819076" cy="0"/>
            </a:xfrm>
            <a:prstGeom prst="line">
              <a:avLst/>
            </a:prstGeom>
            <a:noFill/>
            <a:ln w="28575" cap="flat" cmpd="sng" algn="ctr">
              <a:solidFill>
                <a:srgbClr val="000000"/>
              </a:solidFill>
              <a:prstDash val="solid"/>
              <a:round/>
              <a:headEnd type="none" w="med" len="med"/>
              <a:tailEnd type="none" w="med" len="med"/>
            </a:ln>
            <a:effectLst/>
          </p:spPr>
        </p:cxnSp>
        <p:cxnSp>
          <p:nvCxnSpPr>
            <p:cNvPr id="152" name="Straight Connector 151">
              <a:extLst>
                <a:ext uri="{FF2B5EF4-FFF2-40B4-BE49-F238E27FC236}">
                  <a16:creationId xmlns:a16="http://schemas.microsoft.com/office/drawing/2014/main" id="{570183AD-C544-4E1D-99F6-67D77DECA60F}"/>
                </a:ext>
              </a:extLst>
            </p:cNvPr>
            <p:cNvCxnSpPr>
              <a:cxnSpLocks/>
            </p:cNvCxnSpPr>
            <p:nvPr/>
          </p:nvCxnSpPr>
          <p:spPr bwMode="auto">
            <a:xfrm>
              <a:off x="3398107" y="3842951"/>
              <a:ext cx="0" cy="102385"/>
            </a:xfrm>
            <a:prstGeom prst="line">
              <a:avLst/>
            </a:prstGeom>
            <a:noFill/>
            <a:ln w="28575" cap="flat" cmpd="sng" algn="ctr">
              <a:solidFill>
                <a:srgbClr val="000000"/>
              </a:solidFill>
              <a:prstDash val="solid"/>
              <a:round/>
              <a:headEnd type="none" w="med" len="med"/>
              <a:tailEnd type="none" w="med" len="med"/>
            </a:ln>
            <a:effectLst/>
          </p:spPr>
        </p:cxnSp>
        <p:cxnSp>
          <p:nvCxnSpPr>
            <p:cNvPr id="153" name="Straight Connector 152">
              <a:extLst>
                <a:ext uri="{FF2B5EF4-FFF2-40B4-BE49-F238E27FC236}">
                  <a16:creationId xmlns:a16="http://schemas.microsoft.com/office/drawing/2014/main" id="{16A27915-5D92-40EE-920A-DF79AB1F588D}"/>
                </a:ext>
              </a:extLst>
            </p:cNvPr>
            <p:cNvCxnSpPr>
              <a:cxnSpLocks/>
            </p:cNvCxnSpPr>
            <p:nvPr/>
          </p:nvCxnSpPr>
          <p:spPr bwMode="auto">
            <a:xfrm>
              <a:off x="2559612" y="3842951"/>
              <a:ext cx="0" cy="102385"/>
            </a:xfrm>
            <a:prstGeom prst="line">
              <a:avLst/>
            </a:prstGeom>
            <a:noFill/>
            <a:ln w="28575" cap="flat" cmpd="sng" algn="ctr">
              <a:solidFill>
                <a:srgbClr val="000000"/>
              </a:solidFill>
              <a:prstDash val="solid"/>
              <a:round/>
              <a:headEnd type="none" w="med" len="med"/>
              <a:tailEnd type="none" w="med" len="med"/>
            </a:ln>
            <a:effectLst/>
          </p:spPr>
        </p:cxnSp>
      </p:grpSp>
      <p:sp>
        <p:nvSpPr>
          <p:cNvPr id="154" name="Oval 153">
            <a:extLst>
              <a:ext uri="{FF2B5EF4-FFF2-40B4-BE49-F238E27FC236}">
                <a16:creationId xmlns:a16="http://schemas.microsoft.com/office/drawing/2014/main" id="{73E546DD-EA22-4D49-9D48-E96E0330DE86}"/>
              </a:ext>
            </a:extLst>
          </p:cNvPr>
          <p:cNvSpPr/>
          <p:nvPr/>
        </p:nvSpPr>
        <p:spPr bwMode="auto">
          <a:xfrm>
            <a:off x="7349338" y="3101176"/>
            <a:ext cx="72816" cy="72816"/>
          </a:xfrm>
          <a:prstGeom prst="ellipse">
            <a:avLst/>
          </a:prstGeom>
          <a:solidFill>
            <a:srgbClr val="000000"/>
          </a:solidFill>
          <a:ln w="28575">
            <a:noFill/>
            <a:round/>
            <a:headEnd/>
            <a:tailEnd/>
          </a:ln>
        </p:spPr>
        <p:txBody>
          <a:bodyPr rtlCol="0" anchor="ct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350" b="1" i="0" u="none" strike="noStrike" kern="0" cap="none" spc="0" normalizeH="0" baseline="0" noProof="0">
              <a:ln>
                <a:noFill/>
              </a:ln>
              <a:solidFill>
                <a:srgbClr val="000000"/>
              </a:solidFill>
              <a:effectLst/>
              <a:uLnTx/>
              <a:uFillTx/>
              <a:latin typeface="Calibri"/>
              <a:ea typeface="+mn-ea"/>
              <a:cs typeface="Arial" panose="020B0604020202020204" pitchFamily="34" charset="0"/>
            </a:endParaRPr>
          </a:p>
        </p:txBody>
      </p:sp>
      <p:grpSp>
        <p:nvGrpSpPr>
          <p:cNvPr id="155" name="Group 154">
            <a:extLst>
              <a:ext uri="{FF2B5EF4-FFF2-40B4-BE49-F238E27FC236}">
                <a16:creationId xmlns:a16="http://schemas.microsoft.com/office/drawing/2014/main" id="{07343FE0-8F39-4942-A24E-A61D6F6B71FF}"/>
              </a:ext>
            </a:extLst>
          </p:cNvPr>
          <p:cNvGrpSpPr/>
          <p:nvPr/>
        </p:nvGrpSpPr>
        <p:grpSpPr>
          <a:xfrm>
            <a:off x="6672993" y="2940102"/>
            <a:ext cx="325357" cy="76789"/>
            <a:chOff x="2559612" y="3842951"/>
            <a:chExt cx="838495" cy="102385"/>
          </a:xfrm>
        </p:grpSpPr>
        <p:cxnSp>
          <p:nvCxnSpPr>
            <p:cNvPr id="156" name="Straight Connector 155">
              <a:extLst>
                <a:ext uri="{FF2B5EF4-FFF2-40B4-BE49-F238E27FC236}">
                  <a16:creationId xmlns:a16="http://schemas.microsoft.com/office/drawing/2014/main" id="{27E3A736-AACC-4DCA-98B0-06935AF2B263}"/>
                </a:ext>
              </a:extLst>
            </p:cNvPr>
            <p:cNvCxnSpPr/>
            <p:nvPr/>
          </p:nvCxnSpPr>
          <p:spPr bwMode="auto">
            <a:xfrm>
              <a:off x="2571971" y="3890613"/>
              <a:ext cx="819076" cy="0"/>
            </a:xfrm>
            <a:prstGeom prst="line">
              <a:avLst/>
            </a:prstGeom>
            <a:noFill/>
            <a:ln w="28575" cap="flat" cmpd="sng" algn="ctr">
              <a:solidFill>
                <a:srgbClr val="000000"/>
              </a:solidFill>
              <a:prstDash val="solid"/>
              <a:round/>
              <a:headEnd type="none" w="med" len="med"/>
              <a:tailEnd type="none" w="med" len="med"/>
            </a:ln>
            <a:effectLst/>
          </p:spPr>
        </p:cxnSp>
        <p:cxnSp>
          <p:nvCxnSpPr>
            <p:cNvPr id="157" name="Straight Connector 156">
              <a:extLst>
                <a:ext uri="{FF2B5EF4-FFF2-40B4-BE49-F238E27FC236}">
                  <a16:creationId xmlns:a16="http://schemas.microsoft.com/office/drawing/2014/main" id="{ED8BF54F-DF1A-47A4-92E4-57CEAFFCEDF9}"/>
                </a:ext>
              </a:extLst>
            </p:cNvPr>
            <p:cNvCxnSpPr>
              <a:cxnSpLocks/>
            </p:cNvCxnSpPr>
            <p:nvPr/>
          </p:nvCxnSpPr>
          <p:spPr bwMode="auto">
            <a:xfrm>
              <a:off x="3398107" y="3842951"/>
              <a:ext cx="0" cy="102385"/>
            </a:xfrm>
            <a:prstGeom prst="line">
              <a:avLst/>
            </a:prstGeom>
            <a:noFill/>
            <a:ln w="28575" cap="flat" cmpd="sng" algn="ctr">
              <a:solidFill>
                <a:srgbClr val="000000"/>
              </a:solidFill>
              <a:prstDash val="solid"/>
              <a:round/>
              <a:headEnd type="none" w="med" len="med"/>
              <a:tailEnd type="none" w="med" len="med"/>
            </a:ln>
            <a:effectLst/>
          </p:spPr>
        </p:cxnSp>
        <p:cxnSp>
          <p:nvCxnSpPr>
            <p:cNvPr id="158" name="Straight Connector 157">
              <a:extLst>
                <a:ext uri="{FF2B5EF4-FFF2-40B4-BE49-F238E27FC236}">
                  <a16:creationId xmlns:a16="http://schemas.microsoft.com/office/drawing/2014/main" id="{B1E8CF3B-0192-455A-A602-0BF202281731}"/>
                </a:ext>
              </a:extLst>
            </p:cNvPr>
            <p:cNvCxnSpPr>
              <a:cxnSpLocks/>
            </p:cNvCxnSpPr>
            <p:nvPr/>
          </p:nvCxnSpPr>
          <p:spPr bwMode="auto">
            <a:xfrm>
              <a:off x="2559612" y="3842951"/>
              <a:ext cx="0" cy="102385"/>
            </a:xfrm>
            <a:prstGeom prst="line">
              <a:avLst/>
            </a:prstGeom>
            <a:noFill/>
            <a:ln w="28575" cap="flat" cmpd="sng" algn="ctr">
              <a:solidFill>
                <a:srgbClr val="000000"/>
              </a:solidFill>
              <a:prstDash val="solid"/>
              <a:round/>
              <a:headEnd type="none" w="med" len="med"/>
              <a:tailEnd type="none" w="med" len="med"/>
            </a:ln>
            <a:effectLst/>
          </p:spPr>
        </p:cxnSp>
      </p:grpSp>
      <p:sp>
        <p:nvSpPr>
          <p:cNvPr id="159" name="Oval 158">
            <a:extLst>
              <a:ext uri="{FF2B5EF4-FFF2-40B4-BE49-F238E27FC236}">
                <a16:creationId xmlns:a16="http://schemas.microsoft.com/office/drawing/2014/main" id="{7FEEB9B1-DCC2-4B66-B3A1-17CC747489C1}"/>
              </a:ext>
            </a:extLst>
          </p:cNvPr>
          <p:cNvSpPr/>
          <p:nvPr/>
        </p:nvSpPr>
        <p:spPr bwMode="auto">
          <a:xfrm>
            <a:off x="6807077" y="2941688"/>
            <a:ext cx="72816" cy="72816"/>
          </a:xfrm>
          <a:prstGeom prst="ellipse">
            <a:avLst/>
          </a:prstGeom>
          <a:solidFill>
            <a:srgbClr val="000000"/>
          </a:solidFill>
          <a:ln w="28575">
            <a:noFill/>
            <a:round/>
            <a:headEnd/>
            <a:tailEnd/>
          </a:ln>
        </p:spPr>
        <p:txBody>
          <a:bodyPr rtlCol="0" anchor="ct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350" b="1" i="0" u="none" strike="noStrike" kern="0" cap="none" spc="0" normalizeH="0" baseline="0" noProof="0">
              <a:ln>
                <a:noFill/>
              </a:ln>
              <a:solidFill>
                <a:srgbClr val="000000"/>
              </a:solidFill>
              <a:effectLst/>
              <a:uLnTx/>
              <a:uFillTx/>
              <a:latin typeface="Calibri"/>
              <a:ea typeface="+mn-ea"/>
              <a:cs typeface="Arial" panose="020B0604020202020204" pitchFamily="34" charset="0"/>
            </a:endParaRPr>
          </a:p>
        </p:txBody>
      </p:sp>
      <p:grpSp>
        <p:nvGrpSpPr>
          <p:cNvPr id="160" name="Group 159">
            <a:extLst>
              <a:ext uri="{FF2B5EF4-FFF2-40B4-BE49-F238E27FC236}">
                <a16:creationId xmlns:a16="http://schemas.microsoft.com/office/drawing/2014/main" id="{D59BE8DB-F75F-4E92-B747-D4F04AC90ED6}"/>
              </a:ext>
            </a:extLst>
          </p:cNvPr>
          <p:cNvGrpSpPr/>
          <p:nvPr/>
        </p:nvGrpSpPr>
        <p:grpSpPr>
          <a:xfrm>
            <a:off x="6919668" y="2622189"/>
            <a:ext cx="347686" cy="76789"/>
            <a:chOff x="2559612" y="3842951"/>
            <a:chExt cx="838495" cy="102385"/>
          </a:xfrm>
        </p:grpSpPr>
        <p:cxnSp>
          <p:nvCxnSpPr>
            <p:cNvPr id="161" name="Straight Connector 160">
              <a:extLst>
                <a:ext uri="{FF2B5EF4-FFF2-40B4-BE49-F238E27FC236}">
                  <a16:creationId xmlns:a16="http://schemas.microsoft.com/office/drawing/2014/main" id="{C7589B94-EF0D-48E5-B88B-6EA28DF7C565}"/>
                </a:ext>
              </a:extLst>
            </p:cNvPr>
            <p:cNvCxnSpPr/>
            <p:nvPr/>
          </p:nvCxnSpPr>
          <p:spPr bwMode="auto">
            <a:xfrm>
              <a:off x="2571971" y="3890613"/>
              <a:ext cx="819076" cy="0"/>
            </a:xfrm>
            <a:prstGeom prst="line">
              <a:avLst/>
            </a:prstGeom>
            <a:noFill/>
            <a:ln w="28575" cap="flat" cmpd="sng" algn="ctr">
              <a:solidFill>
                <a:srgbClr val="000000"/>
              </a:solidFill>
              <a:prstDash val="solid"/>
              <a:round/>
              <a:headEnd type="none" w="med" len="med"/>
              <a:tailEnd type="none" w="med" len="med"/>
            </a:ln>
            <a:effectLst/>
          </p:spPr>
        </p:cxnSp>
        <p:cxnSp>
          <p:nvCxnSpPr>
            <p:cNvPr id="162" name="Straight Connector 161">
              <a:extLst>
                <a:ext uri="{FF2B5EF4-FFF2-40B4-BE49-F238E27FC236}">
                  <a16:creationId xmlns:a16="http://schemas.microsoft.com/office/drawing/2014/main" id="{AE8E08E1-CB74-4BF8-AE9E-747835E9797E}"/>
                </a:ext>
              </a:extLst>
            </p:cNvPr>
            <p:cNvCxnSpPr>
              <a:cxnSpLocks/>
            </p:cNvCxnSpPr>
            <p:nvPr/>
          </p:nvCxnSpPr>
          <p:spPr bwMode="auto">
            <a:xfrm>
              <a:off x="3398107" y="3842951"/>
              <a:ext cx="0" cy="102385"/>
            </a:xfrm>
            <a:prstGeom prst="line">
              <a:avLst/>
            </a:prstGeom>
            <a:noFill/>
            <a:ln w="28575" cap="flat" cmpd="sng" algn="ctr">
              <a:solidFill>
                <a:srgbClr val="000000"/>
              </a:solidFill>
              <a:prstDash val="solid"/>
              <a:round/>
              <a:headEnd type="none" w="med" len="med"/>
              <a:tailEnd type="none" w="med" len="med"/>
            </a:ln>
            <a:effectLst/>
          </p:spPr>
        </p:cxnSp>
        <p:cxnSp>
          <p:nvCxnSpPr>
            <p:cNvPr id="163" name="Straight Connector 162">
              <a:extLst>
                <a:ext uri="{FF2B5EF4-FFF2-40B4-BE49-F238E27FC236}">
                  <a16:creationId xmlns:a16="http://schemas.microsoft.com/office/drawing/2014/main" id="{66A944FA-0839-456D-A95C-CCAC0C62DD10}"/>
                </a:ext>
              </a:extLst>
            </p:cNvPr>
            <p:cNvCxnSpPr>
              <a:cxnSpLocks/>
            </p:cNvCxnSpPr>
            <p:nvPr/>
          </p:nvCxnSpPr>
          <p:spPr bwMode="auto">
            <a:xfrm>
              <a:off x="2559612" y="3842951"/>
              <a:ext cx="0" cy="102385"/>
            </a:xfrm>
            <a:prstGeom prst="line">
              <a:avLst/>
            </a:prstGeom>
            <a:noFill/>
            <a:ln w="28575" cap="flat" cmpd="sng" algn="ctr">
              <a:solidFill>
                <a:srgbClr val="000000"/>
              </a:solidFill>
              <a:prstDash val="solid"/>
              <a:round/>
              <a:headEnd type="none" w="med" len="med"/>
              <a:tailEnd type="none" w="med" len="med"/>
            </a:ln>
            <a:effectLst/>
          </p:spPr>
        </p:cxnSp>
      </p:grpSp>
      <p:sp>
        <p:nvSpPr>
          <p:cNvPr id="164" name="Oval 163">
            <a:extLst>
              <a:ext uri="{FF2B5EF4-FFF2-40B4-BE49-F238E27FC236}">
                <a16:creationId xmlns:a16="http://schemas.microsoft.com/office/drawing/2014/main" id="{B151328F-E966-49BF-A5F5-07CB1E36E94E}"/>
              </a:ext>
            </a:extLst>
          </p:cNvPr>
          <p:cNvSpPr/>
          <p:nvPr/>
        </p:nvSpPr>
        <p:spPr bwMode="auto">
          <a:xfrm>
            <a:off x="7054816" y="2620584"/>
            <a:ext cx="72816" cy="72816"/>
          </a:xfrm>
          <a:prstGeom prst="ellipse">
            <a:avLst/>
          </a:prstGeom>
          <a:solidFill>
            <a:srgbClr val="000000"/>
          </a:solidFill>
          <a:ln w="28575">
            <a:noFill/>
            <a:round/>
            <a:headEnd/>
            <a:tailEnd/>
          </a:ln>
        </p:spPr>
        <p:txBody>
          <a:bodyPr rtlCol="0" anchor="ct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350" b="1" i="0" u="none" strike="noStrike" kern="0" cap="none" spc="0" normalizeH="0" baseline="0" noProof="0">
              <a:ln>
                <a:noFill/>
              </a:ln>
              <a:solidFill>
                <a:srgbClr val="000000"/>
              </a:solidFill>
              <a:effectLst/>
              <a:uLnTx/>
              <a:uFillTx/>
              <a:latin typeface="Calibri"/>
              <a:ea typeface="+mn-ea"/>
              <a:cs typeface="Arial" panose="020B0604020202020204" pitchFamily="34" charset="0"/>
            </a:endParaRPr>
          </a:p>
        </p:txBody>
      </p:sp>
      <p:grpSp>
        <p:nvGrpSpPr>
          <p:cNvPr id="165" name="Group 164">
            <a:extLst>
              <a:ext uri="{FF2B5EF4-FFF2-40B4-BE49-F238E27FC236}">
                <a16:creationId xmlns:a16="http://schemas.microsoft.com/office/drawing/2014/main" id="{CF7C7DFC-9CD4-43B8-AAE8-E2C75CEC1DA6}"/>
              </a:ext>
            </a:extLst>
          </p:cNvPr>
          <p:cNvGrpSpPr/>
          <p:nvPr/>
        </p:nvGrpSpPr>
        <p:grpSpPr>
          <a:xfrm>
            <a:off x="6919669" y="2463764"/>
            <a:ext cx="308345" cy="76789"/>
            <a:chOff x="2559612" y="3842951"/>
            <a:chExt cx="838495" cy="102385"/>
          </a:xfrm>
        </p:grpSpPr>
        <p:cxnSp>
          <p:nvCxnSpPr>
            <p:cNvPr id="166" name="Straight Connector 165">
              <a:extLst>
                <a:ext uri="{FF2B5EF4-FFF2-40B4-BE49-F238E27FC236}">
                  <a16:creationId xmlns:a16="http://schemas.microsoft.com/office/drawing/2014/main" id="{06CE5B6E-F01A-411E-8802-A3C5A7C35FE2}"/>
                </a:ext>
              </a:extLst>
            </p:cNvPr>
            <p:cNvCxnSpPr/>
            <p:nvPr/>
          </p:nvCxnSpPr>
          <p:spPr bwMode="auto">
            <a:xfrm>
              <a:off x="2571971" y="3890613"/>
              <a:ext cx="819076" cy="0"/>
            </a:xfrm>
            <a:prstGeom prst="line">
              <a:avLst/>
            </a:prstGeom>
            <a:noFill/>
            <a:ln w="28575" cap="flat" cmpd="sng" algn="ctr">
              <a:solidFill>
                <a:srgbClr val="000000"/>
              </a:solidFill>
              <a:prstDash val="solid"/>
              <a:round/>
              <a:headEnd type="none" w="med" len="med"/>
              <a:tailEnd type="none" w="med" len="med"/>
            </a:ln>
            <a:effectLst/>
          </p:spPr>
        </p:cxnSp>
        <p:cxnSp>
          <p:nvCxnSpPr>
            <p:cNvPr id="167" name="Straight Connector 166">
              <a:extLst>
                <a:ext uri="{FF2B5EF4-FFF2-40B4-BE49-F238E27FC236}">
                  <a16:creationId xmlns:a16="http://schemas.microsoft.com/office/drawing/2014/main" id="{792AD3E6-549C-4819-8E5F-787257164E55}"/>
                </a:ext>
              </a:extLst>
            </p:cNvPr>
            <p:cNvCxnSpPr>
              <a:cxnSpLocks/>
            </p:cNvCxnSpPr>
            <p:nvPr/>
          </p:nvCxnSpPr>
          <p:spPr bwMode="auto">
            <a:xfrm>
              <a:off x="3398107" y="3842951"/>
              <a:ext cx="0" cy="102385"/>
            </a:xfrm>
            <a:prstGeom prst="line">
              <a:avLst/>
            </a:prstGeom>
            <a:noFill/>
            <a:ln w="28575" cap="flat" cmpd="sng" algn="ctr">
              <a:solidFill>
                <a:srgbClr val="000000"/>
              </a:solidFill>
              <a:prstDash val="solid"/>
              <a:round/>
              <a:headEnd type="none" w="med" len="med"/>
              <a:tailEnd type="none" w="med" len="med"/>
            </a:ln>
            <a:effectLst/>
          </p:spPr>
        </p:cxnSp>
        <p:cxnSp>
          <p:nvCxnSpPr>
            <p:cNvPr id="168" name="Straight Connector 167">
              <a:extLst>
                <a:ext uri="{FF2B5EF4-FFF2-40B4-BE49-F238E27FC236}">
                  <a16:creationId xmlns:a16="http://schemas.microsoft.com/office/drawing/2014/main" id="{1BD2BA18-7414-4FB4-807C-26EF0393B4DD}"/>
                </a:ext>
              </a:extLst>
            </p:cNvPr>
            <p:cNvCxnSpPr>
              <a:cxnSpLocks/>
            </p:cNvCxnSpPr>
            <p:nvPr/>
          </p:nvCxnSpPr>
          <p:spPr bwMode="auto">
            <a:xfrm>
              <a:off x="2559612" y="3842951"/>
              <a:ext cx="0" cy="102385"/>
            </a:xfrm>
            <a:prstGeom prst="line">
              <a:avLst/>
            </a:prstGeom>
            <a:noFill/>
            <a:ln w="28575" cap="flat" cmpd="sng" algn="ctr">
              <a:solidFill>
                <a:srgbClr val="000000"/>
              </a:solidFill>
              <a:prstDash val="solid"/>
              <a:round/>
              <a:headEnd type="none" w="med" len="med"/>
              <a:tailEnd type="none" w="med" len="med"/>
            </a:ln>
            <a:effectLst/>
          </p:spPr>
        </p:cxnSp>
      </p:grpSp>
      <p:sp>
        <p:nvSpPr>
          <p:cNvPr id="169" name="Oval 168">
            <a:extLst>
              <a:ext uri="{FF2B5EF4-FFF2-40B4-BE49-F238E27FC236}">
                <a16:creationId xmlns:a16="http://schemas.microsoft.com/office/drawing/2014/main" id="{0FAA8F23-F866-473A-A88D-33E850898F7A}"/>
              </a:ext>
            </a:extLst>
          </p:cNvPr>
          <p:cNvSpPr/>
          <p:nvPr/>
        </p:nvSpPr>
        <p:spPr bwMode="auto">
          <a:xfrm>
            <a:off x="7038867" y="2463222"/>
            <a:ext cx="72816" cy="72816"/>
          </a:xfrm>
          <a:prstGeom prst="ellipse">
            <a:avLst/>
          </a:prstGeom>
          <a:solidFill>
            <a:srgbClr val="000000"/>
          </a:solidFill>
          <a:ln w="28575">
            <a:noFill/>
            <a:round/>
            <a:headEnd/>
            <a:tailEnd/>
          </a:ln>
        </p:spPr>
        <p:txBody>
          <a:bodyPr rtlCol="0" anchor="ct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350" b="1" i="0" u="none" strike="noStrike" kern="0" cap="none" spc="0" normalizeH="0" baseline="0" noProof="0">
              <a:ln>
                <a:noFill/>
              </a:ln>
              <a:solidFill>
                <a:srgbClr val="000000"/>
              </a:solidFill>
              <a:effectLst/>
              <a:uLnTx/>
              <a:uFillTx/>
              <a:latin typeface="Calibri"/>
              <a:ea typeface="+mn-ea"/>
              <a:cs typeface="Arial" panose="020B0604020202020204" pitchFamily="34" charset="0"/>
            </a:endParaRPr>
          </a:p>
        </p:txBody>
      </p:sp>
      <p:grpSp>
        <p:nvGrpSpPr>
          <p:cNvPr id="170" name="Group 169">
            <a:extLst>
              <a:ext uri="{FF2B5EF4-FFF2-40B4-BE49-F238E27FC236}">
                <a16:creationId xmlns:a16="http://schemas.microsoft.com/office/drawing/2014/main" id="{9C7FE168-89B4-4586-BFE5-B909071FEE5C}"/>
              </a:ext>
            </a:extLst>
          </p:cNvPr>
          <p:cNvGrpSpPr/>
          <p:nvPr/>
        </p:nvGrpSpPr>
        <p:grpSpPr>
          <a:xfrm>
            <a:off x="6714461" y="2147977"/>
            <a:ext cx="507173" cy="76789"/>
            <a:chOff x="2559612" y="3842951"/>
            <a:chExt cx="838495" cy="102385"/>
          </a:xfrm>
        </p:grpSpPr>
        <p:cxnSp>
          <p:nvCxnSpPr>
            <p:cNvPr id="171" name="Straight Connector 170">
              <a:extLst>
                <a:ext uri="{FF2B5EF4-FFF2-40B4-BE49-F238E27FC236}">
                  <a16:creationId xmlns:a16="http://schemas.microsoft.com/office/drawing/2014/main" id="{BD3CF17D-DF2C-44B6-9123-C8012EA7384D}"/>
                </a:ext>
              </a:extLst>
            </p:cNvPr>
            <p:cNvCxnSpPr/>
            <p:nvPr/>
          </p:nvCxnSpPr>
          <p:spPr bwMode="auto">
            <a:xfrm>
              <a:off x="2571971" y="3890613"/>
              <a:ext cx="819076" cy="0"/>
            </a:xfrm>
            <a:prstGeom prst="line">
              <a:avLst/>
            </a:prstGeom>
            <a:noFill/>
            <a:ln w="28575" cap="flat" cmpd="sng" algn="ctr">
              <a:solidFill>
                <a:srgbClr val="000000"/>
              </a:solidFill>
              <a:prstDash val="solid"/>
              <a:round/>
              <a:headEnd type="none" w="med" len="med"/>
              <a:tailEnd type="none" w="med" len="med"/>
            </a:ln>
            <a:effectLst/>
          </p:spPr>
        </p:cxnSp>
        <p:cxnSp>
          <p:nvCxnSpPr>
            <p:cNvPr id="172" name="Straight Connector 171">
              <a:extLst>
                <a:ext uri="{FF2B5EF4-FFF2-40B4-BE49-F238E27FC236}">
                  <a16:creationId xmlns:a16="http://schemas.microsoft.com/office/drawing/2014/main" id="{3C67107F-34E2-4DDF-97BC-B088597937A4}"/>
                </a:ext>
              </a:extLst>
            </p:cNvPr>
            <p:cNvCxnSpPr>
              <a:cxnSpLocks/>
            </p:cNvCxnSpPr>
            <p:nvPr/>
          </p:nvCxnSpPr>
          <p:spPr bwMode="auto">
            <a:xfrm>
              <a:off x="3398107" y="3842951"/>
              <a:ext cx="0" cy="102385"/>
            </a:xfrm>
            <a:prstGeom prst="line">
              <a:avLst/>
            </a:prstGeom>
            <a:noFill/>
            <a:ln w="28575" cap="flat" cmpd="sng" algn="ctr">
              <a:solidFill>
                <a:srgbClr val="000000"/>
              </a:solidFill>
              <a:prstDash val="solid"/>
              <a:round/>
              <a:headEnd type="none" w="med" len="med"/>
              <a:tailEnd type="none" w="med" len="med"/>
            </a:ln>
            <a:effectLst/>
          </p:spPr>
        </p:cxnSp>
        <p:cxnSp>
          <p:nvCxnSpPr>
            <p:cNvPr id="173" name="Straight Connector 172">
              <a:extLst>
                <a:ext uri="{FF2B5EF4-FFF2-40B4-BE49-F238E27FC236}">
                  <a16:creationId xmlns:a16="http://schemas.microsoft.com/office/drawing/2014/main" id="{C708494D-CE2F-4EC1-9F38-02F6392BC309}"/>
                </a:ext>
              </a:extLst>
            </p:cNvPr>
            <p:cNvCxnSpPr>
              <a:cxnSpLocks/>
            </p:cNvCxnSpPr>
            <p:nvPr/>
          </p:nvCxnSpPr>
          <p:spPr bwMode="auto">
            <a:xfrm>
              <a:off x="2559612" y="3842951"/>
              <a:ext cx="0" cy="102385"/>
            </a:xfrm>
            <a:prstGeom prst="line">
              <a:avLst/>
            </a:prstGeom>
            <a:noFill/>
            <a:ln w="28575" cap="flat" cmpd="sng" algn="ctr">
              <a:solidFill>
                <a:srgbClr val="000000"/>
              </a:solidFill>
              <a:prstDash val="solid"/>
              <a:round/>
              <a:headEnd type="none" w="med" len="med"/>
              <a:tailEnd type="none" w="med" len="med"/>
            </a:ln>
            <a:effectLst/>
          </p:spPr>
        </p:cxnSp>
      </p:grpSp>
      <p:sp>
        <p:nvSpPr>
          <p:cNvPr id="174" name="Oval 173">
            <a:extLst>
              <a:ext uri="{FF2B5EF4-FFF2-40B4-BE49-F238E27FC236}">
                <a16:creationId xmlns:a16="http://schemas.microsoft.com/office/drawing/2014/main" id="{833ADBDE-A7E1-479A-B7EA-0BEC9B4263C1}"/>
              </a:ext>
            </a:extLst>
          </p:cNvPr>
          <p:cNvSpPr/>
          <p:nvPr/>
        </p:nvSpPr>
        <p:spPr bwMode="auto">
          <a:xfrm>
            <a:off x="6929352" y="2147435"/>
            <a:ext cx="72816" cy="72816"/>
          </a:xfrm>
          <a:prstGeom prst="ellipse">
            <a:avLst/>
          </a:prstGeom>
          <a:solidFill>
            <a:srgbClr val="000000"/>
          </a:solidFill>
          <a:ln w="28575">
            <a:noFill/>
            <a:round/>
            <a:headEnd/>
            <a:tailEnd/>
          </a:ln>
        </p:spPr>
        <p:txBody>
          <a:bodyPr rtlCol="0" anchor="ct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350" b="1" i="0" u="none" strike="noStrike" kern="0" cap="none" spc="0" normalizeH="0" baseline="0" noProof="0">
              <a:ln>
                <a:noFill/>
              </a:ln>
              <a:solidFill>
                <a:srgbClr val="000000"/>
              </a:solidFill>
              <a:effectLst/>
              <a:uLnTx/>
              <a:uFillTx/>
              <a:latin typeface="Calibri"/>
              <a:ea typeface="+mn-ea"/>
              <a:cs typeface="Arial" panose="020B0604020202020204" pitchFamily="34" charset="0"/>
            </a:endParaRPr>
          </a:p>
        </p:txBody>
      </p:sp>
      <p:grpSp>
        <p:nvGrpSpPr>
          <p:cNvPr id="175" name="Group 174">
            <a:extLst>
              <a:ext uri="{FF2B5EF4-FFF2-40B4-BE49-F238E27FC236}">
                <a16:creationId xmlns:a16="http://schemas.microsoft.com/office/drawing/2014/main" id="{8C97AF07-7B93-482E-ADA3-C779838C61A2}"/>
              </a:ext>
            </a:extLst>
          </p:cNvPr>
          <p:cNvGrpSpPr/>
          <p:nvPr/>
        </p:nvGrpSpPr>
        <p:grpSpPr>
          <a:xfrm>
            <a:off x="7006856" y="1987425"/>
            <a:ext cx="289206" cy="76789"/>
            <a:chOff x="2559612" y="3842951"/>
            <a:chExt cx="838495" cy="102385"/>
          </a:xfrm>
        </p:grpSpPr>
        <p:cxnSp>
          <p:nvCxnSpPr>
            <p:cNvPr id="176" name="Straight Connector 175">
              <a:extLst>
                <a:ext uri="{FF2B5EF4-FFF2-40B4-BE49-F238E27FC236}">
                  <a16:creationId xmlns:a16="http://schemas.microsoft.com/office/drawing/2014/main" id="{CBFBFDB5-F2D1-4622-A83F-832BDB91F006}"/>
                </a:ext>
              </a:extLst>
            </p:cNvPr>
            <p:cNvCxnSpPr/>
            <p:nvPr/>
          </p:nvCxnSpPr>
          <p:spPr bwMode="auto">
            <a:xfrm>
              <a:off x="2571971" y="3890613"/>
              <a:ext cx="819076" cy="0"/>
            </a:xfrm>
            <a:prstGeom prst="line">
              <a:avLst/>
            </a:prstGeom>
            <a:noFill/>
            <a:ln w="28575" cap="flat" cmpd="sng" algn="ctr">
              <a:solidFill>
                <a:srgbClr val="000000"/>
              </a:solidFill>
              <a:prstDash val="solid"/>
              <a:round/>
              <a:headEnd type="none" w="med" len="med"/>
              <a:tailEnd type="none" w="med" len="med"/>
            </a:ln>
            <a:effectLst/>
          </p:spPr>
        </p:cxnSp>
        <p:cxnSp>
          <p:nvCxnSpPr>
            <p:cNvPr id="177" name="Straight Connector 176">
              <a:extLst>
                <a:ext uri="{FF2B5EF4-FFF2-40B4-BE49-F238E27FC236}">
                  <a16:creationId xmlns:a16="http://schemas.microsoft.com/office/drawing/2014/main" id="{2F628069-5321-4B39-B283-CD4814D312C1}"/>
                </a:ext>
              </a:extLst>
            </p:cNvPr>
            <p:cNvCxnSpPr>
              <a:cxnSpLocks/>
            </p:cNvCxnSpPr>
            <p:nvPr/>
          </p:nvCxnSpPr>
          <p:spPr bwMode="auto">
            <a:xfrm>
              <a:off x="3398107" y="3842951"/>
              <a:ext cx="0" cy="102385"/>
            </a:xfrm>
            <a:prstGeom prst="line">
              <a:avLst/>
            </a:prstGeom>
            <a:noFill/>
            <a:ln w="28575" cap="flat" cmpd="sng" algn="ctr">
              <a:solidFill>
                <a:srgbClr val="000000"/>
              </a:solidFill>
              <a:prstDash val="solid"/>
              <a:round/>
              <a:headEnd type="none" w="med" len="med"/>
              <a:tailEnd type="none" w="med" len="med"/>
            </a:ln>
            <a:effectLst/>
          </p:spPr>
        </p:cxnSp>
        <p:cxnSp>
          <p:nvCxnSpPr>
            <p:cNvPr id="178" name="Straight Connector 177">
              <a:extLst>
                <a:ext uri="{FF2B5EF4-FFF2-40B4-BE49-F238E27FC236}">
                  <a16:creationId xmlns:a16="http://schemas.microsoft.com/office/drawing/2014/main" id="{42962E67-D249-4D66-B906-84C8A10F52FF}"/>
                </a:ext>
              </a:extLst>
            </p:cNvPr>
            <p:cNvCxnSpPr>
              <a:cxnSpLocks/>
            </p:cNvCxnSpPr>
            <p:nvPr/>
          </p:nvCxnSpPr>
          <p:spPr bwMode="auto">
            <a:xfrm>
              <a:off x="2559612" y="3842951"/>
              <a:ext cx="0" cy="102385"/>
            </a:xfrm>
            <a:prstGeom prst="line">
              <a:avLst/>
            </a:prstGeom>
            <a:noFill/>
            <a:ln w="28575" cap="flat" cmpd="sng" algn="ctr">
              <a:solidFill>
                <a:srgbClr val="000000"/>
              </a:solidFill>
              <a:prstDash val="solid"/>
              <a:round/>
              <a:headEnd type="none" w="med" len="med"/>
              <a:tailEnd type="none" w="med" len="med"/>
            </a:ln>
            <a:effectLst/>
          </p:spPr>
        </p:cxnSp>
      </p:grpSp>
      <p:sp>
        <p:nvSpPr>
          <p:cNvPr id="179" name="Oval 178">
            <a:extLst>
              <a:ext uri="{FF2B5EF4-FFF2-40B4-BE49-F238E27FC236}">
                <a16:creationId xmlns:a16="http://schemas.microsoft.com/office/drawing/2014/main" id="{A46C9FC5-6266-4C3E-85A6-86FDD90A4BE2}"/>
              </a:ext>
            </a:extLst>
          </p:cNvPr>
          <p:cNvSpPr/>
          <p:nvPr/>
        </p:nvSpPr>
        <p:spPr bwMode="auto">
          <a:xfrm>
            <a:off x="7110106" y="1989010"/>
            <a:ext cx="72816" cy="72816"/>
          </a:xfrm>
          <a:prstGeom prst="ellipse">
            <a:avLst/>
          </a:prstGeom>
          <a:solidFill>
            <a:srgbClr val="000000"/>
          </a:solidFill>
          <a:ln w="28575">
            <a:noFill/>
            <a:round/>
            <a:headEnd/>
            <a:tailEnd/>
          </a:ln>
        </p:spPr>
        <p:txBody>
          <a:bodyPr rtlCol="0" anchor="ct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350" b="1" i="0" u="none" strike="noStrike" kern="0" cap="none" spc="0" normalizeH="0" baseline="0" noProof="0">
              <a:ln>
                <a:noFill/>
              </a:ln>
              <a:solidFill>
                <a:srgbClr val="000000"/>
              </a:solidFill>
              <a:effectLst/>
              <a:uLnTx/>
              <a:uFillTx/>
              <a:latin typeface="Calibri"/>
              <a:ea typeface="+mn-ea"/>
              <a:cs typeface="Arial" panose="020B0604020202020204" pitchFamily="34" charset="0"/>
            </a:endParaRPr>
          </a:p>
        </p:txBody>
      </p:sp>
      <p:grpSp>
        <p:nvGrpSpPr>
          <p:cNvPr id="180" name="Group 179">
            <a:extLst>
              <a:ext uri="{FF2B5EF4-FFF2-40B4-BE49-F238E27FC236}">
                <a16:creationId xmlns:a16="http://schemas.microsoft.com/office/drawing/2014/main" id="{935BDD41-2A6F-41AB-A162-0959EF43B27E}"/>
              </a:ext>
            </a:extLst>
          </p:cNvPr>
          <p:cNvGrpSpPr/>
          <p:nvPr/>
        </p:nvGrpSpPr>
        <p:grpSpPr>
          <a:xfrm>
            <a:off x="6998350" y="1671638"/>
            <a:ext cx="418923" cy="76789"/>
            <a:chOff x="2559612" y="3842951"/>
            <a:chExt cx="838495" cy="102385"/>
          </a:xfrm>
        </p:grpSpPr>
        <p:cxnSp>
          <p:nvCxnSpPr>
            <p:cNvPr id="181" name="Straight Connector 180">
              <a:extLst>
                <a:ext uri="{FF2B5EF4-FFF2-40B4-BE49-F238E27FC236}">
                  <a16:creationId xmlns:a16="http://schemas.microsoft.com/office/drawing/2014/main" id="{44BED96A-C387-496A-AEFB-667AE5B12A11}"/>
                </a:ext>
              </a:extLst>
            </p:cNvPr>
            <p:cNvCxnSpPr/>
            <p:nvPr/>
          </p:nvCxnSpPr>
          <p:spPr bwMode="auto">
            <a:xfrm>
              <a:off x="2571971" y="3890613"/>
              <a:ext cx="819076" cy="0"/>
            </a:xfrm>
            <a:prstGeom prst="line">
              <a:avLst/>
            </a:prstGeom>
            <a:noFill/>
            <a:ln w="28575" cap="flat" cmpd="sng" algn="ctr">
              <a:solidFill>
                <a:srgbClr val="000000"/>
              </a:solidFill>
              <a:prstDash val="solid"/>
              <a:round/>
              <a:headEnd type="none" w="med" len="med"/>
              <a:tailEnd type="none" w="med" len="med"/>
            </a:ln>
            <a:effectLst/>
          </p:spPr>
        </p:cxnSp>
        <p:cxnSp>
          <p:nvCxnSpPr>
            <p:cNvPr id="182" name="Straight Connector 181">
              <a:extLst>
                <a:ext uri="{FF2B5EF4-FFF2-40B4-BE49-F238E27FC236}">
                  <a16:creationId xmlns:a16="http://schemas.microsoft.com/office/drawing/2014/main" id="{E1FBA5EE-3116-4FA7-B29A-7B5609DDBD96}"/>
                </a:ext>
              </a:extLst>
            </p:cNvPr>
            <p:cNvCxnSpPr>
              <a:cxnSpLocks/>
            </p:cNvCxnSpPr>
            <p:nvPr/>
          </p:nvCxnSpPr>
          <p:spPr bwMode="auto">
            <a:xfrm>
              <a:off x="3398107" y="3842951"/>
              <a:ext cx="0" cy="102385"/>
            </a:xfrm>
            <a:prstGeom prst="line">
              <a:avLst/>
            </a:prstGeom>
            <a:noFill/>
            <a:ln w="28575" cap="flat" cmpd="sng" algn="ctr">
              <a:solidFill>
                <a:srgbClr val="000000"/>
              </a:solidFill>
              <a:prstDash val="solid"/>
              <a:round/>
              <a:headEnd type="none" w="med" len="med"/>
              <a:tailEnd type="none" w="med" len="med"/>
            </a:ln>
            <a:effectLst/>
          </p:spPr>
        </p:cxnSp>
        <p:cxnSp>
          <p:nvCxnSpPr>
            <p:cNvPr id="183" name="Straight Connector 182">
              <a:extLst>
                <a:ext uri="{FF2B5EF4-FFF2-40B4-BE49-F238E27FC236}">
                  <a16:creationId xmlns:a16="http://schemas.microsoft.com/office/drawing/2014/main" id="{1591CD8C-888A-41DE-AD2D-5129A5CC8118}"/>
                </a:ext>
              </a:extLst>
            </p:cNvPr>
            <p:cNvCxnSpPr>
              <a:cxnSpLocks/>
            </p:cNvCxnSpPr>
            <p:nvPr/>
          </p:nvCxnSpPr>
          <p:spPr bwMode="auto">
            <a:xfrm>
              <a:off x="2559612" y="3842951"/>
              <a:ext cx="0" cy="102385"/>
            </a:xfrm>
            <a:prstGeom prst="line">
              <a:avLst/>
            </a:prstGeom>
            <a:noFill/>
            <a:ln w="28575" cap="flat" cmpd="sng" algn="ctr">
              <a:solidFill>
                <a:srgbClr val="000000"/>
              </a:solidFill>
              <a:prstDash val="solid"/>
              <a:round/>
              <a:headEnd type="none" w="med" len="med"/>
              <a:tailEnd type="none" w="med" len="med"/>
            </a:ln>
            <a:effectLst/>
          </p:spPr>
        </p:cxnSp>
      </p:grpSp>
      <p:grpSp>
        <p:nvGrpSpPr>
          <p:cNvPr id="184" name="Group 183">
            <a:extLst>
              <a:ext uri="{FF2B5EF4-FFF2-40B4-BE49-F238E27FC236}">
                <a16:creationId xmlns:a16="http://schemas.microsoft.com/office/drawing/2014/main" id="{6C9833EA-D5B5-4889-AF7B-D3151173BBEC}"/>
              </a:ext>
            </a:extLst>
          </p:cNvPr>
          <p:cNvGrpSpPr/>
          <p:nvPr/>
        </p:nvGrpSpPr>
        <p:grpSpPr>
          <a:xfrm>
            <a:off x="6898404" y="1513213"/>
            <a:ext cx="277510" cy="76789"/>
            <a:chOff x="2559612" y="3842951"/>
            <a:chExt cx="838495" cy="102385"/>
          </a:xfrm>
        </p:grpSpPr>
        <p:cxnSp>
          <p:nvCxnSpPr>
            <p:cNvPr id="185" name="Straight Connector 184">
              <a:extLst>
                <a:ext uri="{FF2B5EF4-FFF2-40B4-BE49-F238E27FC236}">
                  <a16:creationId xmlns:a16="http://schemas.microsoft.com/office/drawing/2014/main" id="{A87350DC-E557-4C51-8E1B-19B6F2D756D9}"/>
                </a:ext>
              </a:extLst>
            </p:cNvPr>
            <p:cNvCxnSpPr/>
            <p:nvPr/>
          </p:nvCxnSpPr>
          <p:spPr bwMode="auto">
            <a:xfrm>
              <a:off x="2571971" y="3890613"/>
              <a:ext cx="819076" cy="0"/>
            </a:xfrm>
            <a:prstGeom prst="line">
              <a:avLst/>
            </a:prstGeom>
            <a:noFill/>
            <a:ln w="28575" cap="flat" cmpd="sng" algn="ctr">
              <a:solidFill>
                <a:srgbClr val="000000"/>
              </a:solidFill>
              <a:prstDash val="solid"/>
              <a:round/>
              <a:headEnd type="none" w="med" len="med"/>
              <a:tailEnd type="none" w="med" len="med"/>
            </a:ln>
            <a:effectLst/>
          </p:spPr>
        </p:cxnSp>
        <p:cxnSp>
          <p:nvCxnSpPr>
            <p:cNvPr id="186" name="Straight Connector 185">
              <a:extLst>
                <a:ext uri="{FF2B5EF4-FFF2-40B4-BE49-F238E27FC236}">
                  <a16:creationId xmlns:a16="http://schemas.microsoft.com/office/drawing/2014/main" id="{4F0AC19B-4AE6-489F-9298-20A7145E1CBA}"/>
                </a:ext>
              </a:extLst>
            </p:cNvPr>
            <p:cNvCxnSpPr>
              <a:cxnSpLocks/>
            </p:cNvCxnSpPr>
            <p:nvPr/>
          </p:nvCxnSpPr>
          <p:spPr bwMode="auto">
            <a:xfrm>
              <a:off x="3398107" y="3842951"/>
              <a:ext cx="0" cy="102385"/>
            </a:xfrm>
            <a:prstGeom prst="line">
              <a:avLst/>
            </a:prstGeom>
            <a:noFill/>
            <a:ln w="28575" cap="flat" cmpd="sng" algn="ctr">
              <a:solidFill>
                <a:srgbClr val="000000"/>
              </a:solidFill>
              <a:prstDash val="solid"/>
              <a:round/>
              <a:headEnd type="none" w="med" len="med"/>
              <a:tailEnd type="none" w="med" len="med"/>
            </a:ln>
            <a:effectLst/>
          </p:spPr>
        </p:cxnSp>
        <p:cxnSp>
          <p:nvCxnSpPr>
            <p:cNvPr id="187" name="Straight Connector 186">
              <a:extLst>
                <a:ext uri="{FF2B5EF4-FFF2-40B4-BE49-F238E27FC236}">
                  <a16:creationId xmlns:a16="http://schemas.microsoft.com/office/drawing/2014/main" id="{4612576A-E37B-412F-B09A-9E7B5B4485F9}"/>
                </a:ext>
              </a:extLst>
            </p:cNvPr>
            <p:cNvCxnSpPr>
              <a:cxnSpLocks/>
            </p:cNvCxnSpPr>
            <p:nvPr/>
          </p:nvCxnSpPr>
          <p:spPr bwMode="auto">
            <a:xfrm>
              <a:off x="2559612" y="3842951"/>
              <a:ext cx="0" cy="102385"/>
            </a:xfrm>
            <a:prstGeom prst="line">
              <a:avLst/>
            </a:prstGeom>
            <a:noFill/>
            <a:ln w="28575" cap="flat" cmpd="sng" algn="ctr">
              <a:solidFill>
                <a:srgbClr val="000000"/>
              </a:solidFill>
              <a:prstDash val="solid"/>
              <a:round/>
              <a:headEnd type="none" w="med" len="med"/>
              <a:tailEnd type="none" w="med" len="med"/>
            </a:ln>
            <a:effectLst/>
          </p:spPr>
        </p:cxnSp>
      </p:grpSp>
      <p:sp>
        <p:nvSpPr>
          <p:cNvPr id="188" name="Oval 187">
            <a:extLst>
              <a:ext uri="{FF2B5EF4-FFF2-40B4-BE49-F238E27FC236}">
                <a16:creationId xmlns:a16="http://schemas.microsoft.com/office/drawing/2014/main" id="{35280D25-05B0-4607-898D-09853BB55386}"/>
              </a:ext>
            </a:extLst>
          </p:cNvPr>
          <p:cNvSpPr/>
          <p:nvPr/>
        </p:nvSpPr>
        <p:spPr bwMode="auto">
          <a:xfrm>
            <a:off x="7167522" y="1673222"/>
            <a:ext cx="72816" cy="72816"/>
          </a:xfrm>
          <a:prstGeom prst="ellipse">
            <a:avLst/>
          </a:prstGeom>
          <a:solidFill>
            <a:srgbClr val="000000"/>
          </a:solidFill>
          <a:ln w="28575">
            <a:noFill/>
            <a:round/>
            <a:headEnd/>
            <a:tailEnd/>
          </a:ln>
        </p:spPr>
        <p:txBody>
          <a:bodyPr rtlCol="0" anchor="ct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350" b="1" i="0" u="none" strike="noStrike" kern="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189" name="Oval 188">
            <a:extLst>
              <a:ext uri="{FF2B5EF4-FFF2-40B4-BE49-F238E27FC236}">
                <a16:creationId xmlns:a16="http://schemas.microsoft.com/office/drawing/2014/main" id="{C4035836-4682-4907-83CE-1151BD693A06}"/>
              </a:ext>
            </a:extLst>
          </p:cNvPr>
          <p:cNvSpPr/>
          <p:nvPr/>
        </p:nvSpPr>
        <p:spPr bwMode="auto">
          <a:xfrm>
            <a:off x="6999528" y="1512671"/>
            <a:ext cx="72816" cy="72816"/>
          </a:xfrm>
          <a:prstGeom prst="ellipse">
            <a:avLst/>
          </a:prstGeom>
          <a:solidFill>
            <a:srgbClr val="000000"/>
          </a:solidFill>
          <a:ln w="28575">
            <a:noFill/>
            <a:round/>
            <a:headEnd/>
            <a:tailEnd/>
          </a:ln>
        </p:spPr>
        <p:txBody>
          <a:bodyPr rtlCol="0" anchor="ct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350" b="1" i="0" u="none" strike="noStrike" kern="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190" name="Text Box 15">
            <a:extLst>
              <a:ext uri="{FF2B5EF4-FFF2-40B4-BE49-F238E27FC236}">
                <a16:creationId xmlns:a16="http://schemas.microsoft.com/office/drawing/2014/main" id="{96D6D24E-F11F-4A4D-9D10-7CEED972EE8C}"/>
              </a:ext>
            </a:extLst>
          </p:cNvPr>
          <p:cNvSpPr txBox="1">
            <a:spLocks noChangeArrowheads="1"/>
          </p:cNvSpPr>
          <p:nvPr/>
        </p:nvSpPr>
        <p:spPr bwMode="auto">
          <a:xfrm>
            <a:off x="0" y="4917377"/>
            <a:ext cx="9113382" cy="230832"/>
          </a:xfrm>
          <a:prstGeom prst="rect">
            <a:avLst/>
          </a:prstGeom>
          <a:noFill/>
          <a:ln>
            <a:noFill/>
          </a:ln>
        </p:spPr>
        <p:txBody>
          <a:bodyPr wrap="square"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8"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Moreau P, et al. ASCO 2021. Abstract 8004.</a:t>
            </a:r>
          </a:p>
        </p:txBody>
      </p:sp>
    </p:spTree>
    <p:extLst>
      <p:ext uri="{BB962C8B-B14F-4D97-AF65-F5344CB8AC3E}">
        <p14:creationId xmlns:p14="http://schemas.microsoft.com/office/powerpoint/2010/main" val="19224529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99898BF-BA4F-2C41-9942-9542C29C7346}"/>
              </a:ext>
            </a:extLst>
          </p:cNvPr>
          <p:cNvSpPr>
            <a:spLocks noGrp="1"/>
          </p:cNvSpPr>
          <p:nvPr>
            <p:ph type="title"/>
          </p:nvPr>
        </p:nvSpPr>
        <p:spPr>
          <a:xfrm>
            <a:off x="185048" y="137709"/>
            <a:ext cx="8877837" cy="596127"/>
          </a:xfrm>
        </p:spPr>
        <p:txBody>
          <a:bodyPr>
            <a:noAutofit/>
          </a:bodyPr>
          <a:lstStyle/>
          <a:p>
            <a:pPr>
              <a:tabLst>
                <a:tab pos="1490626" algn="l"/>
              </a:tabLst>
            </a:pPr>
            <a:r>
              <a:rPr lang="en-US" noProof="0"/>
              <a:t>Faculty</a:t>
            </a:r>
            <a:endParaRPr lang="en-US" sz="2800" noProof="0"/>
          </a:p>
        </p:txBody>
      </p:sp>
      <p:sp>
        <p:nvSpPr>
          <p:cNvPr id="41" name="Content Placeholder 2">
            <a:extLst>
              <a:ext uri="{FF2B5EF4-FFF2-40B4-BE49-F238E27FC236}">
                <a16:creationId xmlns:a16="http://schemas.microsoft.com/office/drawing/2014/main" id="{361DAD7C-0BC5-4F29-A8DB-6E33429EC40B}"/>
              </a:ext>
            </a:extLst>
          </p:cNvPr>
          <p:cNvSpPr>
            <a:spLocks noGrp="1"/>
          </p:cNvSpPr>
          <p:nvPr>
            <p:ph idx="1"/>
          </p:nvPr>
        </p:nvSpPr>
        <p:spPr>
          <a:xfrm>
            <a:off x="3876657" y="2040732"/>
            <a:ext cx="1806507" cy="768654"/>
          </a:xfrm>
        </p:spPr>
        <p:txBody>
          <a:bodyPr vert="horz" lIns="0" tIns="0" rIns="0" bIns="0" rtlCol="0">
            <a:noAutofit/>
          </a:bodyPr>
          <a:lstStyle/>
          <a:p>
            <a:pPr marL="0" indent="0" fontAlgn="base">
              <a:lnSpc>
                <a:spcPct val="100000"/>
              </a:lnSpc>
              <a:spcBef>
                <a:spcPts val="0"/>
              </a:spcBef>
              <a:buNone/>
            </a:pPr>
            <a:r>
              <a:rPr lang="en-US" sz="1050" b="1" spc="-30" noProof="0"/>
              <a:t>Keith Stewart, MBChB, MBA</a:t>
            </a:r>
          </a:p>
          <a:p>
            <a:pPr marL="0" indent="0" fontAlgn="base">
              <a:lnSpc>
                <a:spcPct val="100000"/>
              </a:lnSpc>
              <a:spcBef>
                <a:spcPts val="0"/>
              </a:spcBef>
              <a:buNone/>
            </a:pPr>
            <a:r>
              <a:rPr lang="en-US" sz="1050" noProof="0"/>
              <a:t>Princess Margaret Cancer Centre, Canada</a:t>
            </a:r>
          </a:p>
        </p:txBody>
      </p:sp>
      <p:pic>
        <p:nvPicPr>
          <p:cNvPr id="35" name="Picture 34">
            <a:extLst>
              <a:ext uri="{FF2B5EF4-FFF2-40B4-BE49-F238E27FC236}">
                <a16:creationId xmlns:a16="http://schemas.microsoft.com/office/drawing/2014/main" id="{32FA3379-3235-4EC7-8389-23C52D21ABC2}"/>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rot="5400000">
            <a:off x="1967276" y="763351"/>
            <a:ext cx="1179576" cy="1179576"/>
          </a:xfrm>
          <a:prstGeom prst="teardrop">
            <a:avLst/>
          </a:prstGeom>
          <a:solidFill>
            <a:schemeClr val="tx2"/>
          </a:solidFill>
        </p:spPr>
      </p:pic>
      <p:pic>
        <p:nvPicPr>
          <p:cNvPr id="37" name="Picture 36">
            <a:extLst>
              <a:ext uri="{FF2B5EF4-FFF2-40B4-BE49-F238E27FC236}">
                <a16:creationId xmlns:a16="http://schemas.microsoft.com/office/drawing/2014/main" id="{6CA285A3-2948-4977-9A4E-2605E2D03D6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5400000">
            <a:off x="3876657" y="763351"/>
            <a:ext cx="1179576" cy="1179576"/>
          </a:xfrm>
          <a:prstGeom prst="teardrop">
            <a:avLst/>
          </a:prstGeom>
          <a:solidFill>
            <a:schemeClr val="tx2"/>
          </a:solidFill>
        </p:spPr>
      </p:pic>
      <p:pic>
        <p:nvPicPr>
          <p:cNvPr id="39" name="Picture 38">
            <a:extLst>
              <a:ext uri="{FF2B5EF4-FFF2-40B4-BE49-F238E27FC236}">
                <a16:creationId xmlns:a16="http://schemas.microsoft.com/office/drawing/2014/main" id="{9E129F2F-1A01-485E-BDB7-B54A1BA0162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rot="5400000">
            <a:off x="5824330" y="763351"/>
            <a:ext cx="1179576" cy="1179576"/>
          </a:xfrm>
          <a:prstGeom prst="teardrop">
            <a:avLst/>
          </a:prstGeom>
        </p:spPr>
      </p:pic>
      <p:sp>
        <p:nvSpPr>
          <p:cNvPr id="28" name="Rectangle 27">
            <a:extLst>
              <a:ext uri="{FF2B5EF4-FFF2-40B4-BE49-F238E27FC236}">
                <a16:creationId xmlns:a16="http://schemas.microsoft.com/office/drawing/2014/main" id="{36CEB36F-F4AE-4D9F-A2AE-0754670B03B7}"/>
              </a:ext>
            </a:extLst>
          </p:cNvPr>
          <p:cNvSpPr/>
          <p:nvPr/>
        </p:nvSpPr>
        <p:spPr>
          <a:xfrm>
            <a:off x="1967276" y="2040732"/>
            <a:ext cx="1574603" cy="484748"/>
          </a:xfrm>
          <a:prstGeom prst="rect">
            <a:avLst/>
          </a:prstGeom>
        </p:spPr>
        <p:txBody>
          <a:bodyPr wrap="square" lIns="0" tIns="0" rIns="0" bIns="0">
            <a:spAutoFit/>
          </a:bodyPr>
          <a:lstStyle/>
          <a:p>
            <a:pPr defTabSz="457189" fontAlgn="base">
              <a:buClr>
                <a:srgbClr val="44546A"/>
              </a:buClr>
              <a:tabLst>
                <a:tab pos="200020" algn="l"/>
              </a:tabLst>
              <a:defRPr/>
            </a:pPr>
            <a:r>
              <a:rPr lang="en-US" sz="1050" b="1">
                <a:solidFill>
                  <a:srgbClr val="000000">
                    <a:lumMod val="85000"/>
                    <a:lumOff val="15000"/>
                  </a:srgbClr>
                </a:solidFill>
                <a:latin typeface="Arial" panose="020B0604020202020204" pitchFamily="34" charset="0"/>
                <a:cs typeface="Arial" panose="020B0604020202020204" pitchFamily="34" charset="0"/>
              </a:rPr>
              <a:t>Irene Ghobrial, MD</a:t>
            </a:r>
          </a:p>
          <a:p>
            <a:pPr defTabSz="457189" fontAlgn="base">
              <a:buClr>
                <a:srgbClr val="44546A"/>
              </a:buClr>
              <a:tabLst>
                <a:tab pos="200020" algn="l"/>
              </a:tabLst>
              <a:defRPr/>
            </a:pPr>
            <a:r>
              <a:rPr lang="en-US" sz="1050">
                <a:solidFill>
                  <a:srgbClr val="000000">
                    <a:lumMod val="85000"/>
                    <a:lumOff val="15000"/>
                  </a:srgbClr>
                </a:solidFill>
                <a:latin typeface="Arial" panose="020B0604020202020204" pitchFamily="34" charset="0"/>
                <a:cs typeface="Arial" panose="020B0604020202020204" pitchFamily="34" charset="0"/>
              </a:rPr>
              <a:t>Dana-Farber Cancer Institute, USA</a:t>
            </a:r>
            <a:endParaRPr lang="en-US" sz="1050">
              <a:solidFill>
                <a:srgbClr val="58595B"/>
              </a:solidFill>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id="{F83A4FBC-B834-4966-B679-B9CFBEFC6230}"/>
              </a:ext>
            </a:extLst>
          </p:cNvPr>
          <p:cNvSpPr/>
          <p:nvPr/>
        </p:nvSpPr>
        <p:spPr>
          <a:xfrm>
            <a:off x="7608867" y="2040732"/>
            <a:ext cx="1454017" cy="484748"/>
          </a:xfrm>
          <a:prstGeom prst="rect">
            <a:avLst/>
          </a:prstGeom>
        </p:spPr>
        <p:txBody>
          <a:bodyPr wrap="square" lIns="0" tIns="0" rIns="0" bIns="0">
            <a:spAutoFit/>
          </a:bodyPr>
          <a:lstStyle/>
          <a:p>
            <a:pPr defTabSz="685783" fontAlgn="base">
              <a:buClr>
                <a:srgbClr val="00A9B7"/>
              </a:buClr>
              <a:defRPr/>
            </a:pPr>
            <a:r>
              <a:rPr lang="en-US" sz="1050" b="1">
                <a:solidFill>
                  <a:srgbClr val="000000">
                    <a:lumMod val="85000"/>
                    <a:lumOff val="15000"/>
                  </a:srgbClr>
                </a:solidFill>
                <a:latin typeface="Arial" panose="020B0604020202020204" pitchFamily="34" charset="0"/>
                <a:cs typeface="Arial" panose="020B0604020202020204" pitchFamily="34" charset="0"/>
              </a:rPr>
              <a:t>Xavier Leleu, MD, PhD</a:t>
            </a:r>
          </a:p>
          <a:p>
            <a:pPr defTabSz="685783" fontAlgn="base">
              <a:buClr>
                <a:srgbClr val="00A9B7"/>
              </a:buClr>
              <a:defRPr/>
            </a:pPr>
            <a:r>
              <a:rPr lang="en-US" sz="1050">
                <a:solidFill>
                  <a:srgbClr val="262626"/>
                </a:solidFill>
                <a:latin typeface="Arial" panose="020B0604020202020204" pitchFamily="34" charset="0"/>
                <a:cs typeface="Arial" panose="020B0604020202020204" pitchFamily="34" charset="0"/>
              </a:rPr>
              <a:t>Hôpital La Miletrie, France</a:t>
            </a:r>
          </a:p>
        </p:txBody>
      </p:sp>
      <p:sp>
        <p:nvSpPr>
          <p:cNvPr id="33" name="Rectangle 32">
            <a:extLst>
              <a:ext uri="{FF2B5EF4-FFF2-40B4-BE49-F238E27FC236}">
                <a16:creationId xmlns:a16="http://schemas.microsoft.com/office/drawing/2014/main" id="{DEBB9D60-D2C9-4F5C-828E-550AFA0FDAEC}"/>
              </a:ext>
            </a:extLst>
          </p:cNvPr>
          <p:cNvSpPr/>
          <p:nvPr/>
        </p:nvSpPr>
        <p:spPr>
          <a:xfrm>
            <a:off x="5824330" y="2040732"/>
            <a:ext cx="1572768" cy="646331"/>
          </a:xfrm>
          <a:prstGeom prst="rect">
            <a:avLst/>
          </a:prstGeom>
        </p:spPr>
        <p:txBody>
          <a:bodyPr wrap="square" lIns="0" tIns="0" rIns="0" bIns="0">
            <a:spAutoFit/>
          </a:bodyPr>
          <a:lstStyle/>
          <a:p>
            <a:pPr defTabSz="685783" fontAlgn="base">
              <a:buClr>
                <a:srgbClr val="00A9B7"/>
              </a:buClr>
              <a:defRPr/>
            </a:pPr>
            <a:r>
              <a:rPr lang="en-US" sz="1050" b="1">
                <a:solidFill>
                  <a:srgbClr val="262626"/>
                </a:solidFill>
                <a:latin typeface="Arial" panose="020B0604020202020204" pitchFamily="34" charset="0"/>
                <a:cs typeface="Arial" panose="020B0604020202020204" pitchFamily="34" charset="0"/>
              </a:rPr>
              <a:t>María-Victoria Mateos, MD, PhD</a:t>
            </a:r>
          </a:p>
          <a:p>
            <a:pPr defTabSz="685783" fontAlgn="base">
              <a:buClr>
                <a:srgbClr val="00A9B7"/>
              </a:buClr>
              <a:defRPr/>
            </a:pPr>
            <a:r>
              <a:rPr lang="en-US" sz="1050">
                <a:solidFill>
                  <a:srgbClr val="000000">
                    <a:lumMod val="85000"/>
                    <a:lumOff val="15000"/>
                  </a:srgbClr>
                </a:solidFill>
                <a:latin typeface="Arial" panose="020B0604020202020204" pitchFamily="34" charset="0"/>
                <a:cs typeface="Arial" panose="020B0604020202020204" pitchFamily="34" charset="0"/>
              </a:rPr>
              <a:t>University of Salamanca, Spain</a:t>
            </a:r>
          </a:p>
        </p:txBody>
      </p:sp>
      <p:pic>
        <p:nvPicPr>
          <p:cNvPr id="36" name="Picture 35">
            <a:extLst>
              <a:ext uri="{FF2B5EF4-FFF2-40B4-BE49-F238E27FC236}">
                <a16:creationId xmlns:a16="http://schemas.microsoft.com/office/drawing/2014/main" id="{67AD1D24-1BD9-4B8A-9945-05640D9D31E9}"/>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rot="5400000">
            <a:off x="267862" y="1941608"/>
            <a:ext cx="1180425" cy="1180425"/>
          </a:xfrm>
          <a:prstGeom prst="teardrop">
            <a:avLst/>
          </a:prstGeom>
        </p:spPr>
      </p:pic>
      <p:sp>
        <p:nvSpPr>
          <p:cNvPr id="38" name="Title 1">
            <a:extLst>
              <a:ext uri="{FF2B5EF4-FFF2-40B4-BE49-F238E27FC236}">
                <a16:creationId xmlns:a16="http://schemas.microsoft.com/office/drawing/2014/main" id="{4111D161-3866-46E2-A42E-D4F017CDE52B}"/>
              </a:ext>
            </a:extLst>
          </p:cNvPr>
          <p:cNvSpPr txBox="1">
            <a:spLocks/>
          </p:cNvSpPr>
          <p:nvPr/>
        </p:nvSpPr>
        <p:spPr>
          <a:xfrm>
            <a:off x="266163" y="1483614"/>
            <a:ext cx="1179576" cy="348266"/>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800" b="1" kern="1200" cap="all" baseline="0">
                <a:solidFill>
                  <a:schemeClr val="tx2"/>
                </a:solidFill>
                <a:latin typeface="Arial" panose="020B0604020202020204" pitchFamily="34" charset="0"/>
                <a:ea typeface="+mj-ea"/>
                <a:cs typeface="Arial" panose="020B0604020202020204" pitchFamily="34" charset="0"/>
              </a:defRPr>
            </a:lvl1pPr>
          </a:lstStyle>
          <a:p>
            <a:pPr algn="ctr" defTabSz="914378">
              <a:defRPr/>
            </a:pPr>
            <a:r>
              <a:rPr lang="en-US" sz="2400" cap="none">
                <a:solidFill>
                  <a:srgbClr val="000000">
                    <a:lumMod val="85000"/>
                    <a:lumOff val="15000"/>
                  </a:srgbClr>
                </a:solidFill>
                <a:latin typeface="Arial Nova" panose="020B0504020202020204" pitchFamily="34" charset="0"/>
              </a:rPr>
              <a:t>Chair</a:t>
            </a:r>
            <a:br>
              <a:rPr lang="en-US" sz="2400" cap="none">
                <a:solidFill>
                  <a:srgbClr val="44546A"/>
                </a:solidFill>
              </a:rPr>
            </a:br>
            <a:endParaRPr lang="en-US" sz="2400" cap="none">
              <a:solidFill>
                <a:srgbClr val="44546A"/>
              </a:solidFill>
            </a:endParaRPr>
          </a:p>
        </p:txBody>
      </p:sp>
      <p:sp>
        <p:nvSpPr>
          <p:cNvPr id="42" name="Rectangle 41">
            <a:extLst>
              <a:ext uri="{FF2B5EF4-FFF2-40B4-BE49-F238E27FC236}">
                <a16:creationId xmlns:a16="http://schemas.microsoft.com/office/drawing/2014/main" id="{326B9386-F0D3-482C-86DC-1E5A9CB42A25}"/>
              </a:ext>
            </a:extLst>
          </p:cNvPr>
          <p:cNvSpPr/>
          <p:nvPr/>
        </p:nvSpPr>
        <p:spPr>
          <a:xfrm>
            <a:off x="3029159" y="4206410"/>
            <a:ext cx="1947673" cy="323165"/>
          </a:xfrm>
          <a:prstGeom prst="rect">
            <a:avLst/>
          </a:prstGeom>
        </p:spPr>
        <p:txBody>
          <a:bodyPr wrap="square" lIns="0" tIns="0" rIns="0" bIns="0">
            <a:spAutoFit/>
          </a:bodyPr>
          <a:lstStyle/>
          <a:p>
            <a:pPr defTabSz="685783" fontAlgn="base">
              <a:buClr>
                <a:srgbClr val="00A9B7"/>
              </a:buClr>
              <a:defRPr/>
            </a:pPr>
            <a:r>
              <a:rPr lang="en-US" sz="1050" b="1" spc="-30">
                <a:solidFill>
                  <a:srgbClr val="262626"/>
                </a:solidFill>
                <a:latin typeface="Arial" panose="020B0604020202020204" pitchFamily="34" charset="0"/>
                <a:cs typeface="Arial" panose="020B0604020202020204" pitchFamily="34" charset="0"/>
              </a:rPr>
              <a:t>Bruno Paiva, PharmD, PhD</a:t>
            </a:r>
          </a:p>
          <a:p>
            <a:pPr defTabSz="685783" fontAlgn="base">
              <a:buClr>
                <a:srgbClr val="00A9B7"/>
              </a:buClr>
              <a:defRPr/>
            </a:pPr>
            <a:r>
              <a:rPr lang="en-US" sz="1050" spc="-30">
                <a:solidFill>
                  <a:srgbClr val="262626"/>
                </a:solidFill>
                <a:latin typeface="Arial" panose="020B0604020202020204" pitchFamily="34" charset="0"/>
                <a:cs typeface="Arial" panose="020B0604020202020204" pitchFamily="34" charset="0"/>
              </a:rPr>
              <a:t>University of Navarra, Spain</a:t>
            </a:r>
          </a:p>
        </p:txBody>
      </p:sp>
      <p:sp>
        <p:nvSpPr>
          <p:cNvPr id="43" name="Rectangle 42">
            <a:extLst>
              <a:ext uri="{FF2B5EF4-FFF2-40B4-BE49-F238E27FC236}">
                <a16:creationId xmlns:a16="http://schemas.microsoft.com/office/drawing/2014/main" id="{FCA2FB2F-18F6-451F-A382-9AA2D41E9B8F}"/>
              </a:ext>
            </a:extLst>
          </p:cNvPr>
          <p:cNvSpPr/>
          <p:nvPr/>
        </p:nvSpPr>
        <p:spPr>
          <a:xfrm>
            <a:off x="4938540" y="4206410"/>
            <a:ext cx="2053498" cy="323165"/>
          </a:xfrm>
          <a:prstGeom prst="rect">
            <a:avLst/>
          </a:prstGeom>
        </p:spPr>
        <p:txBody>
          <a:bodyPr wrap="square" lIns="0" tIns="0" rIns="0" bIns="0">
            <a:spAutoFit/>
          </a:bodyPr>
          <a:lstStyle/>
          <a:p>
            <a:pPr defTabSz="457189" fontAlgn="base">
              <a:buClr>
                <a:srgbClr val="44546A"/>
              </a:buClr>
              <a:tabLst>
                <a:tab pos="200020" algn="l"/>
              </a:tabLst>
              <a:defRPr/>
            </a:pPr>
            <a:r>
              <a:rPr lang="en-US" sz="1050" b="1" spc="-30">
                <a:solidFill>
                  <a:srgbClr val="262626"/>
                </a:solidFill>
                <a:latin typeface="Arial" panose="020B0604020202020204" pitchFamily="34" charset="0"/>
                <a:cs typeface="Arial" panose="020B0604020202020204" pitchFamily="34" charset="0"/>
              </a:rPr>
              <a:t>Meletios A. Dimopoulos, MD</a:t>
            </a:r>
          </a:p>
          <a:p>
            <a:pPr defTabSz="457189" fontAlgn="base">
              <a:buClr>
                <a:srgbClr val="44546A"/>
              </a:buClr>
              <a:tabLst>
                <a:tab pos="200020" algn="l"/>
              </a:tabLst>
              <a:defRPr/>
            </a:pPr>
            <a:r>
              <a:rPr lang="en-US" sz="1050" spc="-30">
                <a:solidFill>
                  <a:srgbClr val="262626"/>
                </a:solidFill>
                <a:latin typeface="Arial" panose="020B0604020202020204" pitchFamily="34" charset="0"/>
                <a:cs typeface="Arial" panose="020B0604020202020204" pitchFamily="34" charset="0"/>
              </a:rPr>
              <a:t>University of Athens, Greece</a:t>
            </a:r>
          </a:p>
        </p:txBody>
      </p:sp>
      <p:sp>
        <p:nvSpPr>
          <p:cNvPr id="44" name="Content Placeholder 2">
            <a:extLst>
              <a:ext uri="{FF2B5EF4-FFF2-40B4-BE49-F238E27FC236}">
                <a16:creationId xmlns:a16="http://schemas.microsoft.com/office/drawing/2014/main" id="{52831D35-B446-466C-ADC4-8DA824760193}"/>
              </a:ext>
            </a:extLst>
          </p:cNvPr>
          <p:cNvSpPr txBox="1">
            <a:spLocks/>
          </p:cNvSpPr>
          <p:nvPr/>
        </p:nvSpPr>
        <p:spPr>
          <a:xfrm>
            <a:off x="6886213" y="4206410"/>
            <a:ext cx="2176272" cy="484748"/>
          </a:xfrm>
          <a:prstGeom prst="rect">
            <a:avLst/>
          </a:prstGeom>
        </p:spPr>
        <p:txBody>
          <a:bodyPr vert="horz" lIns="0" tIns="0" rIns="0" bIns="0" rtlCol="0">
            <a:noAutofit/>
          </a:bodyPr>
          <a:lstStyle>
            <a:lvl1pPr marL="171450" indent="-171450" algn="l" defTabSz="685800" rtl="0" eaLnBrk="1" latinLnBrk="0" hangingPunct="1">
              <a:lnSpc>
                <a:spcPct val="90000"/>
              </a:lnSpc>
              <a:spcBef>
                <a:spcPts val="750"/>
              </a:spcBef>
              <a:buClr>
                <a:schemeClr val="accent1"/>
              </a:buClr>
              <a:buFont typeface="System Font Regular"/>
              <a:buChar char="&gt;"/>
              <a:defRPr sz="180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1"/>
              </a:buClr>
              <a:buFont typeface="System Font Regular"/>
              <a:buChar char="–"/>
              <a:defRPr sz="1600"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accent1"/>
              </a:buClr>
              <a:buFont typeface="Arial" panose="020B0604020202020204" pitchFamily="34" charset="0"/>
              <a:buChar char="•"/>
              <a:defRPr sz="1400"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accent1"/>
              </a:buClr>
              <a:buFont typeface="Wingdings" pitchFamily="2" charset="2"/>
              <a:buChar char="§"/>
              <a:defRPr sz="1200"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accent1"/>
              </a:buClr>
              <a:buFont typeface="System Font Regular"/>
              <a:buChar char="–"/>
              <a:defRPr sz="1200"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85783" fontAlgn="b">
              <a:lnSpc>
                <a:spcPct val="100000"/>
              </a:lnSpc>
              <a:spcBef>
                <a:spcPts val="300"/>
              </a:spcBef>
              <a:buClr>
                <a:srgbClr val="00A9B7"/>
              </a:buClr>
              <a:buNone/>
            </a:pPr>
            <a:r>
              <a:rPr lang="en-US" sz="1050" b="1">
                <a:solidFill>
                  <a:srgbClr val="262626"/>
                </a:solidFill>
                <a:ea typeface="Times New Roman" panose="02020603050405020304" pitchFamily="18" charset="0"/>
              </a:rPr>
              <a:t>Hermann Einsele, MD </a:t>
            </a:r>
            <a:r>
              <a:rPr lang="en-US" sz="1050">
                <a:solidFill>
                  <a:srgbClr val="262626"/>
                </a:solidFill>
              </a:rPr>
              <a:t>Universitätsklinikum Würzburg, Germany</a:t>
            </a:r>
          </a:p>
          <a:p>
            <a:pPr marL="171446" indent="-171446" defTabSz="685783">
              <a:buClr>
                <a:srgbClr val="00A9B7"/>
              </a:buClr>
            </a:pPr>
            <a:endParaRPr lang="en-US" sz="1050">
              <a:solidFill>
                <a:srgbClr val="000000"/>
              </a:solidFill>
            </a:endParaRPr>
          </a:p>
        </p:txBody>
      </p:sp>
      <p:sp>
        <p:nvSpPr>
          <p:cNvPr id="45" name="Content Placeholder 2">
            <a:extLst>
              <a:ext uri="{FF2B5EF4-FFF2-40B4-BE49-F238E27FC236}">
                <a16:creationId xmlns:a16="http://schemas.microsoft.com/office/drawing/2014/main" id="{B57F1CF0-7A6A-41A7-BB8F-B95F58299CA2}"/>
              </a:ext>
            </a:extLst>
          </p:cNvPr>
          <p:cNvSpPr txBox="1">
            <a:spLocks/>
          </p:cNvSpPr>
          <p:nvPr/>
        </p:nvSpPr>
        <p:spPr>
          <a:xfrm>
            <a:off x="266164" y="3218097"/>
            <a:ext cx="1431473" cy="826708"/>
          </a:xfrm>
          <a:prstGeom prst="rect">
            <a:avLst/>
          </a:prstGeom>
        </p:spPr>
        <p:txBody>
          <a:bodyPr vert="horz" lIns="0" tIns="0" rIns="0" bIns="0" rtlCol="0">
            <a:noAutofit/>
          </a:bodyPr>
          <a:lstStyle>
            <a:lvl1pPr marL="171450" indent="-171450" algn="l" defTabSz="685800" rtl="0" eaLnBrk="1" latinLnBrk="0" hangingPunct="1">
              <a:lnSpc>
                <a:spcPct val="90000"/>
              </a:lnSpc>
              <a:spcBef>
                <a:spcPts val="750"/>
              </a:spcBef>
              <a:buClr>
                <a:schemeClr val="accent1"/>
              </a:buClr>
              <a:buFont typeface="System Font Regular"/>
              <a:buChar char="&gt;"/>
              <a:defRPr sz="2100" kern="1200">
                <a:solidFill>
                  <a:schemeClr val="tx1">
                    <a:lumMod val="85000"/>
                    <a:lumOff val="15000"/>
                  </a:schemeClr>
                </a:solidFill>
                <a:latin typeface="Arial Nova" panose="020B0504020202020204" pitchFamily="34" charset="0"/>
                <a:ea typeface="+mn-ea"/>
                <a:cs typeface="+mn-cs"/>
              </a:defRPr>
            </a:lvl1pPr>
            <a:lvl2pPr marL="514350" indent="-171450" algn="l" defTabSz="685800" rtl="0" eaLnBrk="1" latinLnBrk="0" hangingPunct="1">
              <a:lnSpc>
                <a:spcPct val="90000"/>
              </a:lnSpc>
              <a:spcBef>
                <a:spcPts val="375"/>
              </a:spcBef>
              <a:buClr>
                <a:schemeClr val="accent1"/>
              </a:buClr>
              <a:buFont typeface="System Font Regular"/>
              <a:buChar char="–"/>
              <a:defRPr sz="1800" kern="1200">
                <a:solidFill>
                  <a:schemeClr val="tx1">
                    <a:lumMod val="85000"/>
                    <a:lumOff val="15000"/>
                  </a:schemeClr>
                </a:solidFill>
                <a:latin typeface="Arial Nova" panose="020B0504020202020204" pitchFamily="34" charset="0"/>
                <a:ea typeface="+mn-ea"/>
                <a:cs typeface="+mn-cs"/>
              </a:defRPr>
            </a:lvl2pPr>
            <a:lvl3pPr marL="8572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lumMod val="85000"/>
                    <a:lumOff val="15000"/>
                  </a:schemeClr>
                </a:solidFill>
                <a:latin typeface="Arial Nova" panose="020B0504020202020204" pitchFamily="34" charset="0"/>
                <a:ea typeface="+mn-ea"/>
                <a:cs typeface="+mn-cs"/>
              </a:defRPr>
            </a:lvl3pPr>
            <a:lvl4pPr marL="1200150" indent="-171450" algn="l" defTabSz="685800" rtl="0" eaLnBrk="1" latinLnBrk="0" hangingPunct="1">
              <a:lnSpc>
                <a:spcPct val="90000"/>
              </a:lnSpc>
              <a:spcBef>
                <a:spcPts val="375"/>
              </a:spcBef>
              <a:buClr>
                <a:schemeClr val="accent1"/>
              </a:buClr>
              <a:buFont typeface="Wingdings" pitchFamily="2" charset="2"/>
              <a:buChar char="§"/>
              <a:defRPr sz="1350" kern="1200">
                <a:solidFill>
                  <a:schemeClr val="tx1">
                    <a:lumMod val="85000"/>
                    <a:lumOff val="15000"/>
                  </a:schemeClr>
                </a:solidFill>
                <a:latin typeface="Arial Nova" panose="020B0504020202020204" pitchFamily="34" charset="0"/>
                <a:ea typeface="+mn-ea"/>
                <a:cs typeface="+mn-cs"/>
              </a:defRPr>
            </a:lvl4pPr>
            <a:lvl5pPr marL="1543050" indent="-171450" algn="l" defTabSz="685800" rtl="0" eaLnBrk="1" latinLnBrk="0" hangingPunct="1">
              <a:lnSpc>
                <a:spcPct val="90000"/>
              </a:lnSpc>
              <a:spcBef>
                <a:spcPts val="375"/>
              </a:spcBef>
              <a:buClr>
                <a:schemeClr val="accent1"/>
              </a:buClr>
              <a:buFont typeface="System Font Regular"/>
              <a:buChar char="–"/>
              <a:defRPr sz="1350" kern="1200">
                <a:solidFill>
                  <a:schemeClr val="tx1">
                    <a:lumMod val="85000"/>
                    <a:lumOff val="15000"/>
                  </a:schemeClr>
                </a:solidFill>
                <a:latin typeface="Arial Nova" panose="020B05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85783" fontAlgn="base">
              <a:lnSpc>
                <a:spcPct val="100000"/>
              </a:lnSpc>
              <a:spcBef>
                <a:spcPts val="0"/>
              </a:spcBef>
              <a:buClr>
                <a:srgbClr val="00A9B7"/>
              </a:buClr>
              <a:buNone/>
              <a:defRPr/>
            </a:pPr>
            <a:r>
              <a:rPr lang="es-ES" sz="1050" b="1">
                <a:solidFill>
                  <a:srgbClr val="000000">
                    <a:lumMod val="85000"/>
                    <a:lumOff val="15000"/>
                  </a:srgbClr>
                </a:solidFill>
                <a:latin typeface="Arial" panose="020B0604020202020204" pitchFamily="34" charset="0"/>
                <a:cs typeface="Arial" panose="020B0604020202020204" pitchFamily="34" charset="0"/>
              </a:rPr>
              <a:t>Rafael Fonseca, MD</a:t>
            </a:r>
          </a:p>
          <a:p>
            <a:pPr marL="0" indent="0" defTabSz="685783" fontAlgn="base">
              <a:lnSpc>
                <a:spcPct val="100000"/>
              </a:lnSpc>
              <a:spcBef>
                <a:spcPts val="0"/>
              </a:spcBef>
              <a:buClr>
                <a:srgbClr val="00A9B7"/>
              </a:buClr>
              <a:buNone/>
              <a:defRPr/>
            </a:pPr>
            <a:r>
              <a:rPr lang="en-US" sz="1050">
                <a:solidFill>
                  <a:srgbClr val="000000">
                    <a:lumMod val="85000"/>
                    <a:lumOff val="15000"/>
                  </a:srgbClr>
                </a:solidFill>
                <a:latin typeface="Arial" panose="020B0604020202020204" pitchFamily="34" charset="0"/>
                <a:cs typeface="Arial" panose="020B0604020202020204" pitchFamily="34" charset="0"/>
              </a:rPr>
              <a:t>Mayo Clinic Cancer Center, USA</a:t>
            </a:r>
          </a:p>
        </p:txBody>
      </p:sp>
      <p:pic>
        <p:nvPicPr>
          <p:cNvPr id="17" name="Picture 16">
            <a:extLst>
              <a:ext uri="{FF2B5EF4-FFF2-40B4-BE49-F238E27FC236}">
                <a16:creationId xmlns:a16="http://schemas.microsoft.com/office/drawing/2014/main" id="{4F5C4FFA-2CAF-014C-A941-1FE836FBDBDD}"/>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rot="5400000">
            <a:off x="3029159" y="2892503"/>
            <a:ext cx="1179576" cy="1179576"/>
          </a:xfrm>
          <a:prstGeom prst="teardrop">
            <a:avLst/>
          </a:prstGeom>
          <a:solidFill>
            <a:schemeClr val="tx2"/>
          </a:solidFill>
        </p:spPr>
      </p:pic>
      <p:pic>
        <p:nvPicPr>
          <p:cNvPr id="18" name="Picture 17">
            <a:extLst>
              <a:ext uri="{FF2B5EF4-FFF2-40B4-BE49-F238E27FC236}">
                <a16:creationId xmlns:a16="http://schemas.microsoft.com/office/drawing/2014/main" id="{3EE9D958-3D7C-E44F-B719-B457FE9352A5}"/>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rot="5400000">
            <a:off x="4938540" y="2892503"/>
            <a:ext cx="1179576" cy="1179576"/>
          </a:xfrm>
          <a:prstGeom prst="teardrop">
            <a:avLst/>
          </a:prstGeom>
          <a:solidFill>
            <a:schemeClr val="tx2"/>
          </a:solidFill>
        </p:spPr>
      </p:pic>
      <p:pic>
        <p:nvPicPr>
          <p:cNvPr id="19" name="Picture 18">
            <a:extLst>
              <a:ext uri="{FF2B5EF4-FFF2-40B4-BE49-F238E27FC236}">
                <a16:creationId xmlns:a16="http://schemas.microsoft.com/office/drawing/2014/main" id="{C52E1A43-D614-9D4A-B0C8-C8836C425EF3}"/>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rot="5400000">
            <a:off x="6886213" y="2892503"/>
            <a:ext cx="1179576" cy="1179576"/>
          </a:xfrm>
          <a:prstGeom prst="teardrop">
            <a:avLst/>
          </a:prstGeom>
          <a:solidFill>
            <a:schemeClr val="tx2"/>
          </a:solidFill>
        </p:spPr>
      </p:pic>
      <p:pic>
        <p:nvPicPr>
          <p:cNvPr id="20" name="Picture 19">
            <a:extLst>
              <a:ext uri="{FF2B5EF4-FFF2-40B4-BE49-F238E27FC236}">
                <a16:creationId xmlns:a16="http://schemas.microsoft.com/office/drawing/2014/main" id="{C224A2F1-4C5D-8D4E-815A-DF40FBD9B29A}"/>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rot="5400000">
            <a:off x="7521746" y="763351"/>
            <a:ext cx="1179576" cy="1179576"/>
          </a:xfrm>
          <a:prstGeom prst="teardrop">
            <a:avLst/>
          </a:prstGeom>
          <a:solidFill>
            <a:schemeClr val="tx2"/>
          </a:solidFill>
        </p:spPr>
      </p:pic>
    </p:spTree>
    <p:extLst>
      <p:ext uri="{BB962C8B-B14F-4D97-AF65-F5344CB8AC3E}">
        <p14:creationId xmlns:p14="http://schemas.microsoft.com/office/powerpoint/2010/main" val="26817910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2025F049-F78B-4827-A042-762410045474}"/>
              </a:ext>
            </a:extLst>
          </p:cNvPr>
          <p:cNvSpPr txBox="1">
            <a:spLocks noChangeArrowheads="1"/>
          </p:cNvSpPr>
          <p:nvPr/>
        </p:nvSpPr>
        <p:spPr bwMode="auto">
          <a:xfrm>
            <a:off x="101797" y="33941"/>
            <a:ext cx="9042203" cy="827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7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2700" b="1">
                <a:solidFill>
                  <a:schemeClr val="tx2"/>
                </a:solidFill>
                <a:latin typeface="Arial" charset="0"/>
              </a:defRPr>
            </a:lvl2pPr>
            <a:lvl3pPr algn="l" rtl="0" eaLnBrk="1" fontAlgn="base" hangingPunct="1">
              <a:spcBef>
                <a:spcPct val="0"/>
              </a:spcBef>
              <a:spcAft>
                <a:spcPct val="0"/>
              </a:spcAft>
              <a:defRPr sz="2700" b="1">
                <a:solidFill>
                  <a:schemeClr val="tx2"/>
                </a:solidFill>
                <a:latin typeface="Arial" charset="0"/>
              </a:defRPr>
            </a:lvl3pPr>
            <a:lvl4pPr algn="l" rtl="0" eaLnBrk="1" fontAlgn="base" hangingPunct="1">
              <a:spcBef>
                <a:spcPct val="0"/>
              </a:spcBef>
              <a:spcAft>
                <a:spcPct val="0"/>
              </a:spcAft>
              <a:defRPr sz="2700" b="1">
                <a:solidFill>
                  <a:schemeClr val="tx2"/>
                </a:solidFill>
                <a:latin typeface="Arial" charset="0"/>
              </a:defRPr>
            </a:lvl4pPr>
            <a:lvl5pPr algn="l" rtl="0" eaLnBrk="1" fontAlgn="base" hangingPunct="1">
              <a:spcBef>
                <a:spcPct val="0"/>
              </a:spcBef>
              <a:spcAft>
                <a:spcPct val="0"/>
              </a:spcAft>
              <a:defRPr sz="2700" b="1">
                <a:solidFill>
                  <a:schemeClr val="tx2"/>
                </a:solidFill>
                <a:latin typeface="Arial" charset="0"/>
              </a:defRPr>
            </a:lvl5pPr>
            <a:lvl6pPr marL="342900" algn="l" rtl="0" eaLnBrk="1" fontAlgn="base" hangingPunct="1">
              <a:spcBef>
                <a:spcPct val="0"/>
              </a:spcBef>
              <a:spcAft>
                <a:spcPct val="0"/>
              </a:spcAft>
              <a:defRPr sz="2625" b="1">
                <a:solidFill>
                  <a:schemeClr val="tx2"/>
                </a:solidFill>
                <a:latin typeface="Arial" charset="0"/>
              </a:defRPr>
            </a:lvl6pPr>
            <a:lvl7pPr marL="685800" algn="l" rtl="0" eaLnBrk="1" fontAlgn="base" hangingPunct="1">
              <a:spcBef>
                <a:spcPct val="0"/>
              </a:spcBef>
              <a:spcAft>
                <a:spcPct val="0"/>
              </a:spcAft>
              <a:defRPr sz="2625" b="1">
                <a:solidFill>
                  <a:schemeClr val="tx2"/>
                </a:solidFill>
                <a:latin typeface="Arial" charset="0"/>
              </a:defRPr>
            </a:lvl7pPr>
            <a:lvl8pPr marL="1028700" algn="l" rtl="0" eaLnBrk="1" fontAlgn="base" hangingPunct="1">
              <a:spcBef>
                <a:spcPct val="0"/>
              </a:spcBef>
              <a:spcAft>
                <a:spcPct val="0"/>
              </a:spcAft>
              <a:defRPr sz="2625" b="1">
                <a:solidFill>
                  <a:schemeClr val="tx2"/>
                </a:solidFill>
                <a:latin typeface="Arial" charset="0"/>
              </a:defRPr>
            </a:lvl8pPr>
            <a:lvl9pPr marL="1371600" algn="l" rtl="0" eaLnBrk="1" fontAlgn="base" hangingPunct="1">
              <a:spcBef>
                <a:spcPct val="0"/>
              </a:spcBef>
              <a:spcAft>
                <a:spcPct val="0"/>
              </a:spcAft>
              <a:defRPr sz="2625" b="1">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005A9E"/>
                </a:solidFill>
                <a:effectLst/>
                <a:uLnTx/>
                <a:uFillTx/>
                <a:latin typeface="Calibri" panose="020F0502020204030204" pitchFamily="34" charset="0"/>
                <a:ea typeface="+mj-ea"/>
                <a:cs typeface="+mj-cs"/>
              </a:rPr>
              <a:t>FORTE Efficacy by Cytogenetic Risk: Study Design</a:t>
            </a:r>
          </a:p>
        </p:txBody>
      </p:sp>
      <p:sp>
        <p:nvSpPr>
          <p:cNvPr id="3" name="Rectangle 3">
            <a:extLst>
              <a:ext uri="{FF2B5EF4-FFF2-40B4-BE49-F238E27FC236}">
                <a16:creationId xmlns:a16="http://schemas.microsoft.com/office/drawing/2014/main" id="{5B17954B-8646-4099-AD82-AFCDB37FA35F}"/>
              </a:ext>
            </a:extLst>
          </p:cNvPr>
          <p:cNvSpPr txBox="1">
            <a:spLocks noChangeArrowheads="1"/>
          </p:cNvSpPr>
          <p:nvPr/>
        </p:nvSpPr>
        <p:spPr bwMode="auto">
          <a:xfrm>
            <a:off x="456029" y="823518"/>
            <a:ext cx="8158147" cy="3428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1" fontAlgn="base" hangingPunct="1">
              <a:lnSpc>
                <a:spcPct val="90000"/>
              </a:lnSpc>
              <a:spcBef>
                <a:spcPts val="750"/>
              </a:spcBef>
              <a:spcAft>
                <a:spcPts val="525"/>
              </a:spcAft>
              <a:buClr>
                <a:schemeClr val="bg1"/>
              </a:buClr>
              <a:buFont typeface="Wingdings" panose="05000000000000000000" pitchFamily="2" charset="2"/>
              <a:buChar char="§"/>
              <a:defRPr sz="2100">
                <a:solidFill>
                  <a:schemeClr val="bg1"/>
                </a:solidFill>
                <a:latin typeface="Calibri" panose="020F0502020204030204" pitchFamily="34" charset="0"/>
                <a:ea typeface="+mn-ea"/>
                <a:cs typeface="+mn-cs"/>
              </a:defRPr>
            </a:lvl1pPr>
            <a:lvl2pPr marL="557213" indent="-214313" algn="l" rtl="0" eaLnBrk="1" fontAlgn="base" hangingPunct="1">
              <a:lnSpc>
                <a:spcPct val="90000"/>
              </a:lnSpc>
              <a:spcBef>
                <a:spcPts val="750"/>
              </a:spcBef>
              <a:spcAft>
                <a:spcPts val="525"/>
              </a:spcAft>
              <a:buClr>
                <a:schemeClr val="bg1"/>
              </a:buClr>
              <a:buFont typeface="Arial" panose="020B0604020202020204" pitchFamily="34" charset="0"/>
              <a:buChar char="‒"/>
              <a:defRPr sz="1950">
                <a:solidFill>
                  <a:schemeClr val="bg1"/>
                </a:solidFill>
                <a:latin typeface="Calibri" panose="020F0502020204030204" pitchFamily="34" charset="0"/>
              </a:defRPr>
            </a:lvl2pPr>
            <a:lvl3pPr marL="857250" indent="-171450" algn="l" rtl="0" eaLnBrk="1" fontAlgn="base" hangingPunct="1">
              <a:lnSpc>
                <a:spcPct val="90000"/>
              </a:lnSpc>
              <a:spcBef>
                <a:spcPts val="750"/>
              </a:spcBef>
              <a:spcAft>
                <a:spcPts val="525"/>
              </a:spcAft>
              <a:buClr>
                <a:schemeClr val="bg1"/>
              </a:buClr>
              <a:buFont typeface="Arial" panose="020B0604020202020204" pitchFamily="34" charset="0"/>
              <a:buChar char="‒"/>
              <a:defRPr sz="1800">
                <a:solidFill>
                  <a:schemeClr val="bg1"/>
                </a:solidFill>
                <a:latin typeface="Calibri" panose="020F0502020204030204" pitchFamily="34" charset="0"/>
              </a:defRPr>
            </a:lvl3pPr>
            <a:lvl4pPr marL="1200150" indent="-171450" algn="l" rtl="0" eaLnBrk="1" fontAlgn="base" hangingPunct="1">
              <a:lnSpc>
                <a:spcPct val="90000"/>
              </a:lnSpc>
              <a:spcBef>
                <a:spcPts val="750"/>
              </a:spcBef>
              <a:spcAft>
                <a:spcPts val="525"/>
              </a:spcAft>
              <a:buClr>
                <a:schemeClr val="bg1"/>
              </a:buClr>
              <a:buFont typeface="Arial" panose="020B0604020202020204" pitchFamily="34" charset="0"/>
              <a:buChar char="‒"/>
              <a:defRPr sz="1650">
                <a:solidFill>
                  <a:schemeClr val="bg1"/>
                </a:solidFill>
                <a:latin typeface="Calibri" panose="020F0502020204030204" pitchFamily="34" charset="0"/>
              </a:defRPr>
            </a:lvl4pPr>
            <a:lvl5pPr marL="1543050" indent="-171450" algn="l" rtl="0" eaLnBrk="1" fontAlgn="base" hangingPunct="1">
              <a:lnSpc>
                <a:spcPct val="90000"/>
              </a:lnSpc>
              <a:spcBef>
                <a:spcPts val="750"/>
              </a:spcBef>
              <a:spcAft>
                <a:spcPts val="525"/>
              </a:spcAft>
              <a:buClr>
                <a:schemeClr val="bg1"/>
              </a:buClr>
              <a:buFont typeface="Arial" panose="020B0604020202020204" pitchFamily="34" charset="0"/>
              <a:buChar char="‒"/>
              <a:defRPr sz="1500">
                <a:solidFill>
                  <a:schemeClr val="bg1"/>
                </a:solidFill>
                <a:latin typeface="Calibri" panose="020F0502020204030204" pitchFamily="34" charset="0"/>
              </a:defRPr>
            </a:lvl5pPr>
            <a:lvl6pPr marL="1885950" indent="-171450" algn="l" rtl="0" eaLnBrk="1" fontAlgn="base" hangingPunct="1">
              <a:lnSpc>
                <a:spcPct val="90000"/>
              </a:lnSpc>
              <a:spcBef>
                <a:spcPct val="35000"/>
              </a:spcBef>
              <a:spcAft>
                <a:spcPct val="25000"/>
              </a:spcAft>
              <a:buClr>
                <a:schemeClr val="accent2"/>
              </a:buClr>
              <a:buFont typeface="Arial" charset="0"/>
              <a:buChar char="–"/>
              <a:defRPr sz="1050">
                <a:solidFill>
                  <a:schemeClr val="tx1"/>
                </a:solidFill>
                <a:latin typeface="+mn-lt"/>
              </a:defRPr>
            </a:lvl6pPr>
            <a:lvl7pPr marL="2228850" indent="-171450" algn="l" rtl="0" eaLnBrk="1" fontAlgn="base" hangingPunct="1">
              <a:lnSpc>
                <a:spcPct val="90000"/>
              </a:lnSpc>
              <a:spcBef>
                <a:spcPct val="35000"/>
              </a:spcBef>
              <a:spcAft>
                <a:spcPct val="25000"/>
              </a:spcAft>
              <a:buClr>
                <a:schemeClr val="accent2"/>
              </a:buClr>
              <a:buFont typeface="Arial" charset="0"/>
              <a:buChar char="–"/>
              <a:defRPr sz="1050">
                <a:solidFill>
                  <a:schemeClr val="tx1"/>
                </a:solidFill>
                <a:latin typeface="+mn-lt"/>
              </a:defRPr>
            </a:lvl7pPr>
            <a:lvl8pPr marL="2571750" indent="-171450" algn="l" rtl="0" eaLnBrk="1" fontAlgn="base" hangingPunct="1">
              <a:lnSpc>
                <a:spcPct val="90000"/>
              </a:lnSpc>
              <a:spcBef>
                <a:spcPct val="35000"/>
              </a:spcBef>
              <a:spcAft>
                <a:spcPct val="25000"/>
              </a:spcAft>
              <a:buClr>
                <a:schemeClr val="accent2"/>
              </a:buClr>
              <a:buFont typeface="Arial" charset="0"/>
              <a:buChar char="–"/>
              <a:defRPr sz="1050">
                <a:solidFill>
                  <a:schemeClr val="tx1"/>
                </a:solidFill>
                <a:latin typeface="+mn-lt"/>
              </a:defRPr>
            </a:lvl8pPr>
            <a:lvl9pPr marL="2914650" indent="-171450" algn="l" rtl="0" eaLnBrk="1" fontAlgn="base" hangingPunct="1">
              <a:lnSpc>
                <a:spcPct val="90000"/>
              </a:lnSpc>
              <a:spcBef>
                <a:spcPct val="35000"/>
              </a:spcBef>
              <a:spcAft>
                <a:spcPct val="25000"/>
              </a:spcAft>
              <a:buClr>
                <a:schemeClr val="accent2"/>
              </a:buClr>
              <a:buFont typeface="Arial" charset="0"/>
              <a:buChar char="–"/>
              <a:defRPr sz="1050">
                <a:solidFill>
                  <a:schemeClr val="tx1"/>
                </a:solidFill>
                <a:latin typeface="+mn-lt"/>
              </a:defRPr>
            </a:lvl9pPr>
          </a:lstStyle>
          <a:p>
            <a:pPr marL="257175" marR="0" lvl="0" indent="-257175" algn="l" defTabSz="914400" rtl="0" eaLnBrk="1" fontAlgn="base" latinLnBrk="0" hangingPunct="1">
              <a:lnSpc>
                <a:spcPct val="90000"/>
              </a:lnSpc>
              <a:spcBef>
                <a:spcPts val="750"/>
              </a:spcBef>
              <a:spcAft>
                <a:spcPct val="0"/>
              </a:spcAft>
              <a:buClr>
                <a:srgbClr val="000000"/>
              </a:buClr>
              <a:buSzTx/>
              <a:buFont typeface="Wingdings" panose="05000000000000000000" pitchFamily="2" charset="2"/>
              <a:buChar char="§"/>
              <a:tabLst/>
              <a:defRPr/>
            </a:pPr>
            <a:r>
              <a:rPr kumimoji="0" lang="en-US" altLang="en-US" sz="1800" b="0" i="0" u="none" strike="noStrike" kern="0" cap="none" spc="0" normalizeH="0" baseline="0" noProof="0">
                <a:ln>
                  <a:noFill/>
                </a:ln>
                <a:solidFill>
                  <a:srgbClr val="000000"/>
                </a:solidFill>
                <a:effectLst/>
                <a:uLnTx/>
                <a:uFillTx/>
                <a:latin typeface="Calibri" panose="020F0502020204030204" pitchFamily="34" charset="0"/>
                <a:ea typeface="+mn-ea"/>
                <a:cs typeface="+mn-cs"/>
              </a:rPr>
              <a:t>Multicenter, randomized, open-label phase II study</a:t>
            </a:r>
          </a:p>
          <a:p>
            <a:pPr marL="557213" marR="0" lvl="1" indent="-214313" algn="l" defTabSz="914400" rtl="0" eaLnBrk="1" fontAlgn="base" latinLnBrk="0" hangingPunct="1">
              <a:lnSpc>
                <a:spcPct val="90000"/>
              </a:lnSpc>
              <a:spcBef>
                <a:spcPts val="750"/>
              </a:spcBef>
              <a:spcAft>
                <a:spcPts val="525"/>
              </a:spcAft>
              <a:buClr>
                <a:srgbClr val="000000"/>
              </a:buClr>
              <a:buSzTx/>
              <a:buFont typeface="Arial" panose="020B0604020202020204" pitchFamily="34" charset="0"/>
              <a:buChar char="‒"/>
              <a:tabLst/>
              <a:defRPr/>
            </a:pPr>
            <a:endParaRPr kumimoji="0" lang="en-US" altLang="en-US" sz="1800" b="0" i="0" u="none" strike="noStrike" kern="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4" name="Text Box 11">
            <a:extLst>
              <a:ext uri="{FF2B5EF4-FFF2-40B4-BE49-F238E27FC236}">
                <a16:creationId xmlns:a16="http://schemas.microsoft.com/office/drawing/2014/main" id="{4304E77A-DCF9-453D-82A6-FE54E9132992}"/>
              </a:ext>
            </a:extLst>
          </p:cNvPr>
          <p:cNvSpPr txBox="1">
            <a:spLocks noChangeArrowheads="1"/>
          </p:cNvSpPr>
          <p:nvPr/>
        </p:nvSpPr>
        <p:spPr bwMode="auto">
          <a:xfrm>
            <a:off x="16970" y="4916953"/>
            <a:ext cx="600789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altLang="en-US" sz="900" b="0" i="0" u="none" strike="noStrike" kern="1200" cap="none" spc="-8"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Gay F, et al. ASCO 2021. Abstract 8002</a:t>
            </a:r>
            <a:r>
              <a:rPr kumimoji="0" lang="en-US" alt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US" alt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5" name="Text Box 23">
            <a:extLst>
              <a:ext uri="{FF2B5EF4-FFF2-40B4-BE49-F238E27FC236}">
                <a16:creationId xmlns:a16="http://schemas.microsoft.com/office/drawing/2014/main" id="{5E6D502A-C30C-42C0-B482-500B70F1F389}"/>
              </a:ext>
            </a:extLst>
          </p:cNvPr>
          <p:cNvSpPr txBox="1">
            <a:spLocks noChangeArrowheads="1"/>
          </p:cNvSpPr>
          <p:nvPr/>
        </p:nvSpPr>
        <p:spPr bwMode="auto">
          <a:xfrm>
            <a:off x="101797" y="2044028"/>
            <a:ext cx="168846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6858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GB" altLang="en-US" sz="135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Patients with NDMM, eligible for ASCT and &lt;65 yr of age</a:t>
            </a:r>
          </a:p>
          <a:p>
            <a:pPr marL="0" marR="0" lvl="0" indent="0" algn="ctr" defTabSz="6858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GB" altLang="en-US" sz="135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(N = 474)</a:t>
            </a:r>
          </a:p>
        </p:txBody>
      </p:sp>
      <p:sp>
        <p:nvSpPr>
          <p:cNvPr id="6" name="Rectangle 24">
            <a:extLst>
              <a:ext uri="{FF2B5EF4-FFF2-40B4-BE49-F238E27FC236}">
                <a16:creationId xmlns:a16="http://schemas.microsoft.com/office/drawing/2014/main" id="{0EC18F7F-59FD-4A21-9FEF-60AD3B5678FE}"/>
              </a:ext>
            </a:extLst>
          </p:cNvPr>
          <p:cNvSpPr>
            <a:spLocks noChangeArrowheads="1"/>
          </p:cNvSpPr>
          <p:nvPr/>
        </p:nvSpPr>
        <p:spPr bwMode="auto">
          <a:xfrm>
            <a:off x="2293821" y="1549532"/>
            <a:ext cx="1267463" cy="558581"/>
          </a:xfrm>
          <a:prstGeom prst="rect">
            <a:avLst/>
          </a:prstGeom>
          <a:solidFill>
            <a:srgbClr val="015873"/>
          </a:solidFill>
          <a:ln w="9525">
            <a:noFill/>
            <a:miter lim="800000"/>
            <a:headEnd/>
            <a:tailEnd/>
          </a:ln>
        </p:spPr>
        <p:txBody>
          <a:bodyPr wrap="none" anchor="ctr" anchorCtr="1"/>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1350" b="1" i="0" u="none" strike="noStrike" kern="1200" cap="none" spc="0" normalizeH="0" baseline="0" noProof="0">
                <a:ln>
                  <a:noFill/>
                </a:ln>
                <a:solidFill>
                  <a:srgbClr val="FFFFFF"/>
                </a:solidFill>
                <a:effectLst/>
                <a:uLnTx/>
                <a:uFillTx/>
                <a:latin typeface="Calibri"/>
                <a:ea typeface="+mn-ea"/>
                <a:cs typeface="Arial" charset="0"/>
              </a:rPr>
              <a:t>Arm A: KCd</a:t>
            </a:r>
            <a:endParaRPr kumimoji="0" lang="en-US" altLang="en-US" sz="1350" b="0" i="0" u="none" strike="noStrike" kern="1200" cap="none" spc="0" normalizeH="0" baseline="0" noProof="0">
              <a:ln>
                <a:noFill/>
              </a:ln>
              <a:solidFill>
                <a:srgbClr val="FFFFFF"/>
              </a:solidFill>
              <a:effectLst/>
              <a:uLnTx/>
              <a:uFillTx/>
              <a:latin typeface="Calibri"/>
              <a:ea typeface="+mn-ea"/>
              <a:cs typeface="Arial" charset="0"/>
            </a:endParaRPr>
          </a:p>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altLang="en-US" sz="1350" b="0" i="0" u="none" strike="noStrike" kern="1200" cap="none" spc="0" normalizeH="0" baseline="0" noProof="0">
                <a:ln>
                  <a:noFill/>
                </a:ln>
                <a:solidFill>
                  <a:srgbClr val="FFFFFF"/>
                </a:solidFill>
                <a:effectLst/>
                <a:uLnTx/>
                <a:uFillTx/>
                <a:latin typeface="Calibri"/>
                <a:ea typeface="+mn-ea"/>
                <a:cs typeface="Arial" charset="0"/>
              </a:rPr>
              <a:t>(n = 159)</a:t>
            </a:r>
          </a:p>
        </p:txBody>
      </p:sp>
      <p:sp>
        <p:nvSpPr>
          <p:cNvPr id="7" name="Rectangle 24">
            <a:extLst>
              <a:ext uri="{FF2B5EF4-FFF2-40B4-BE49-F238E27FC236}">
                <a16:creationId xmlns:a16="http://schemas.microsoft.com/office/drawing/2014/main" id="{B0B80E5E-1FD3-44B5-8950-FE992D87798B}"/>
              </a:ext>
            </a:extLst>
          </p:cNvPr>
          <p:cNvSpPr>
            <a:spLocks noChangeArrowheads="1"/>
          </p:cNvSpPr>
          <p:nvPr/>
        </p:nvSpPr>
        <p:spPr bwMode="auto">
          <a:xfrm>
            <a:off x="2293821" y="2236818"/>
            <a:ext cx="1267463" cy="558581"/>
          </a:xfrm>
          <a:prstGeom prst="rect">
            <a:avLst/>
          </a:prstGeom>
          <a:solidFill>
            <a:srgbClr val="E1471D"/>
          </a:solidFill>
          <a:ln w="9525">
            <a:noFill/>
            <a:miter lim="800000"/>
            <a:headEnd/>
            <a:tailEnd/>
          </a:ln>
        </p:spPr>
        <p:txBody>
          <a:bodyPr wrap="none" anchor="ctr" anchorCtr="1"/>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1350" b="1" i="0" u="none" strike="noStrike" kern="0" cap="none" spc="0" normalizeH="0" baseline="0" noProof="0">
                <a:ln>
                  <a:noFill/>
                </a:ln>
                <a:solidFill>
                  <a:srgbClr val="FFFFFF"/>
                </a:solidFill>
                <a:effectLst/>
                <a:uLnTx/>
                <a:uFillTx/>
                <a:latin typeface="Calibri"/>
                <a:ea typeface="+mn-ea"/>
                <a:cs typeface="Arial" charset="0"/>
              </a:rPr>
              <a:t>Arm B: KRd</a:t>
            </a:r>
            <a:endParaRPr kumimoji="0" lang="en-US" altLang="en-US" sz="1350" b="0" i="0" u="none" strike="noStrike" kern="0" cap="none" spc="0" normalizeH="0" baseline="0" noProof="0">
              <a:ln>
                <a:noFill/>
              </a:ln>
              <a:solidFill>
                <a:srgbClr val="FFFFFF"/>
              </a:solidFill>
              <a:effectLst/>
              <a:uLnTx/>
              <a:uFillTx/>
              <a:latin typeface="Calibri"/>
              <a:ea typeface="+mn-ea"/>
              <a:cs typeface="Arial" charset="0"/>
            </a:endParaRPr>
          </a:p>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altLang="en-US" sz="1350" b="0" i="0" u="none" strike="noStrike" kern="0" cap="none" spc="0" normalizeH="0" baseline="0" noProof="0">
                <a:ln>
                  <a:noFill/>
                </a:ln>
                <a:solidFill>
                  <a:srgbClr val="FFFFFF"/>
                </a:solidFill>
                <a:effectLst/>
                <a:uLnTx/>
                <a:uFillTx/>
                <a:latin typeface="Calibri"/>
                <a:ea typeface="+mn-ea"/>
                <a:cs typeface="Arial" charset="0"/>
              </a:rPr>
              <a:t>(n = 158)</a:t>
            </a:r>
          </a:p>
        </p:txBody>
      </p:sp>
      <p:sp>
        <p:nvSpPr>
          <p:cNvPr id="8" name="Rectangle 24">
            <a:extLst>
              <a:ext uri="{FF2B5EF4-FFF2-40B4-BE49-F238E27FC236}">
                <a16:creationId xmlns:a16="http://schemas.microsoft.com/office/drawing/2014/main" id="{3C0A8479-61C9-4219-A63D-33D27B7093A4}"/>
              </a:ext>
            </a:extLst>
          </p:cNvPr>
          <p:cNvSpPr>
            <a:spLocks noChangeArrowheads="1"/>
          </p:cNvSpPr>
          <p:nvPr/>
        </p:nvSpPr>
        <p:spPr bwMode="auto">
          <a:xfrm>
            <a:off x="2293821" y="2921667"/>
            <a:ext cx="1267463" cy="558581"/>
          </a:xfrm>
          <a:prstGeom prst="rect">
            <a:avLst/>
          </a:prstGeom>
          <a:solidFill>
            <a:srgbClr val="00823B"/>
          </a:solidFill>
          <a:ln w="9525">
            <a:noFill/>
            <a:miter lim="800000"/>
            <a:headEnd/>
            <a:tailEnd/>
          </a:ln>
        </p:spPr>
        <p:txBody>
          <a:bodyPr wrap="none" anchor="ctr" anchorCtr="1"/>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1350" b="1" i="0" u="none" strike="noStrike" kern="0" cap="none" spc="0" normalizeH="0" baseline="0" noProof="0">
                <a:ln>
                  <a:noFill/>
                </a:ln>
                <a:solidFill>
                  <a:srgbClr val="FFFFFF"/>
                </a:solidFill>
                <a:effectLst/>
                <a:uLnTx/>
                <a:uFillTx/>
                <a:latin typeface="Calibri"/>
                <a:ea typeface="+mn-ea"/>
                <a:cs typeface="Arial" charset="0"/>
              </a:rPr>
              <a:t>Arm C: KRd</a:t>
            </a:r>
            <a:endParaRPr kumimoji="0" lang="en-US" altLang="en-US" sz="1350" b="0" i="0" u="none" strike="noStrike" kern="0" cap="none" spc="0" normalizeH="0" baseline="0" noProof="0">
              <a:ln>
                <a:noFill/>
              </a:ln>
              <a:solidFill>
                <a:srgbClr val="FFFFFF"/>
              </a:solidFill>
              <a:effectLst/>
              <a:uLnTx/>
              <a:uFillTx/>
              <a:latin typeface="Calibri"/>
              <a:ea typeface="+mn-ea"/>
              <a:cs typeface="Arial" charset="0"/>
            </a:endParaRPr>
          </a:p>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altLang="en-US" sz="1350" b="0" i="0" u="none" strike="noStrike" kern="0" cap="none" spc="0" normalizeH="0" baseline="0" noProof="0">
                <a:ln>
                  <a:noFill/>
                </a:ln>
                <a:solidFill>
                  <a:srgbClr val="FFFFFF"/>
                </a:solidFill>
                <a:effectLst/>
                <a:uLnTx/>
                <a:uFillTx/>
                <a:latin typeface="Calibri"/>
                <a:ea typeface="+mn-ea"/>
                <a:cs typeface="Arial" charset="0"/>
              </a:rPr>
              <a:t>(n = 157)</a:t>
            </a:r>
          </a:p>
        </p:txBody>
      </p:sp>
      <p:sp>
        <p:nvSpPr>
          <p:cNvPr id="9" name="TextBox 8">
            <a:extLst>
              <a:ext uri="{FF2B5EF4-FFF2-40B4-BE49-F238E27FC236}">
                <a16:creationId xmlns:a16="http://schemas.microsoft.com/office/drawing/2014/main" id="{ABD1E24D-2ABB-4469-925E-74E4FF0611F7}"/>
              </a:ext>
            </a:extLst>
          </p:cNvPr>
          <p:cNvSpPr txBox="1"/>
          <p:nvPr/>
        </p:nvSpPr>
        <p:spPr bwMode="auto">
          <a:xfrm>
            <a:off x="2258202" y="1086907"/>
            <a:ext cx="1439304" cy="515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685800" rtl="0" eaLnBrk="0" fontAlgn="base" latinLnBrk="0" hangingPunct="0">
              <a:lnSpc>
                <a:spcPct val="100000"/>
              </a:lnSpc>
              <a:spcBef>
                <a:spcPts val="0"/>
              </a:spcBef>
              <a:spcAft>
                <a:spcPct val="0"/>
              </a:spcAft>
              <a:buClrTx/>
              <a:buSzTx/>
              <a:buFontTx/>
              <a:buNone/>
              <a:tabLst/>
              <a:defRPr/>
            </a:pPr>
            <a:r>
              <a:rPr kumimoji="0" lang="en-US" sz="1350" b="1" i="0" u="none" strike="noStrike" kern="1200" cap="none" spc="0" normalizeH="0" baseline="0" noProof="0">
                <a:ln>
                  <a:noFill/>
                </a:ln>
                <a:solidFill>
                  <a:srgbClr val="000000"/>
                </a:solidFill>
                <a:effectLst/>
                <a:uLnTx/>
                <a:uFillTx/>
                <a:latin typeface="Calibri"/>
                <a:ea typeface="+mn-ea"/>
                <a:cs typeface="Arial" panose="020B0604020202020204" pitchFamily="34" charset="0"/>
              </a:rPr>
              <a:t>Induction</a:t>
            </a:r>
          </a:p>
          <a:p>
            <a:pPr marL="0" marR="0" lvl="0" indent="0" algn="ctr" defTabSz="685800" rtl="0" eaLnBrk="0" fontAlgn="base" latinLnBrk="0" hangingPunct="0">
              <a:lnSpc>
                <a:spcPct val="100000"/>
              </a:lnSpc>
              <a:spcBef>
                <a:spcPts val="0"/>
              </a:spcBef>
              <a:spcAft>
                <a:spcPct val="0"/>
              </a:spcAft>
              <a:buClrTx/>
              <a:buSzTx/>
              <a:buFontTx/>
              <a:buNone/>
              <a:tabLst/>
              <a:defRPr/>
            </a:pPr>
            <a:r>
              <a:rPr kumimoji="0" lang="en-US" sz="1350" b="1" i="0" u="none" strike="noStrike" kern="1200" cap="none" spc="0" normalizeH="0" baseline="0" noProof="0">
                <a:ln>
                  <a:noFill/>
                </a:ln>
                <a:solidFill>
                  <a:srgbClr val="000000"/>
                </a:solidFill>
                <a:effectLst/>
                <a:uLnTx/>
                <a:uFillTx/>
                <a:latin typeface="Calibri"/>
                <a:ea typeface="+mn-ea"/>
                <a:cs typeface="Arial" panose="020B0604020202020204" pitchFamily="34" charset="0"/>
              </a:rPr>
              <a:t>4 </a:t>
            </a:r>
            <a:r>
              <a:rPr kumimoji="0" lang="en-US" sz="1400" b="1" i="0" u="none" strike="noStrike" kern="1200" cap="none" spc="0" normalizeH="0" baseline="0" noProof="0">
                <a:ln>
                  <a:noFill/>
                </a:ln>
                <a:solidFill>
                  <a:srgbClr val="000000"/>
                </a:solidFill>
                <a:effectLst/>
                <a:uLnTx/>
                <a:uFillTx/>
                <a:latin typeface="Calibri"/>
                <a:ea typeface="+mn-ea"/>
                <a:cs typeface="Arial" panose="020B0604020202020204" pitchFamily="34" charset="0"/>
              </a:rPr>
              <a:t>×</a:t>
            </a:r>
            <a:r>
              <a:rPr kumimoji="0" lang="en-US" sz="1350" b="1" i="0" u="none" strike="noStrike" kern="1200" cap="none" spc="0" normalizeH="0" baseline="0" noProof="0">
                <a:ln>
                  <a:noFill/>
                </a:ln>
                <a:solidFill>
                  <a:srgbClr val="000000"/>
                </a:solidFill>
                <a:effectLst/>
                <a:uLnTx/>
                <a:uFillTx/>
                <a:latin typeface="Calibri"/>
                <a:ea typeface="+mn-ea"/>
                <a:cs typeface="Arial" panose="020B0604020202020204" pitchFamily="34" charset="0"/>
              </a:rPr>
              <a:t> 28-day cycles </a:t>
            </a:r>
          </a:p>
        </p:txBody>
      </p:sp>
      <p:sp>
        <p:nvSpPr>
          <p:cNvPr id="10" name="Line 33">
            <a:extLst>
              <a:ext uri="{FF2B5EF4-FFF2-40B4-BE49-F238E27FC236}">
                <a16:creationId xmlns:a16="http://schemas.microsoft.com/office/drawing/2014/main" id="{6A65322B-90EC-4972-9F5C-61EB22E00727}"/>
              </a:ext>
            </a:extLst>
          </p:cNvPr>
          <p:cNvSpPr>
            <a:spLocks noChangeShapeType="1"/>
          </p:cNvSpPr>
          <p:nvPr/>
        </p:nvSpPr>
        <p:spPr bwMode="auto">
          <a:xfrm>
            <a:off x="3643232" y="2519051"/>
            <a:ext cx="342900" cy="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200" b="1" i="0" u="none" strike="noStrike" kern="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11" name="Rectangle 24">
            <a:extLst>
              <a:ext uri="{FF2B5EF4-FFF2-40B4-BE49-F238E27FC236}">
                <a16:creationId xmlns:a16="http://schemas.microsoft.com/office/drawing/2014/main" id="{3187EBF7-3F11-4EC0-9D1D-AE3B77C11FB5}"/>
              </a:ext>
            </a:extLst>
          </p:cNvPr>
          <p:cNvSpPr>
            <a:spLocks noChangeArrowheads="1"/>
          </p:cNvSpPr>
          <p:nvPr/>
        </p:nvSpPr>
        <p:spPr bwMode="auto">
          <a:xfrm>
            <a:off x="4906387" y="1707707"/>
            <a:ext cx="548640" cy="960120"/>
          </a:xfrm>
          <a:prstGeom prst="rect">
            <a:avLst/>
          </a:prstGeom>
          <a:solidFill>
            <a:srgbClr val="FDB338"/>
          </a:solidFill>
          <a:ln w="9525">
            <a:noFill/>
            <a:miter lim="800000"/>
            <a:headEnd/>
            <a:tailEnd/>
          </a:ln>
        </p:spPr>
        <p:txBody>
          <a:bodyPr wrap="none" anchor="ctr" anchorCtr="1"/>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1350" b="1" i="0" u="none" strike="noStrike" kern="0" cap="none" spc="0" normalizeH="0" baseline="0" noProof="0">
                <a:ln>
                  <a:noFill/>
                </a:ln>
                <a:solidFill>
                  <a:srgbClr val="FFFFFF"/>
                </a:solidFill>
                <a:effectLst/>
                <a:uLnTx/>
                <a:uFillTx/>
                <a:latin typeface="Calibri"/>
                <a:ea typeface="+mn-ea"/>
                <a:cs typeface="Arial" charset="0"/>
              </a:rPr>
              <a:t>Single</a:t>
            </a:r>
          </a:p>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1350" b="1" i="0" u="none" strike="noStrike" kern="0" cap="none" spc="0" normalizeH="0" baseline="0" noProof="0">
                <a:ln>
                  <a:noFill/>
                </a:ln>
                <a:solidFill>
                  <a:srgbClr val="FFFFFF"/>
                </a:solidFill>
                <a:effectLst/>
                <a:uLnTx/>
                <a:uFillTx/>
                <a:latin typeface="Calibri"/>
                <a:ea typeface="+mn-ea"/>
                <a:cs typeface="Arial" charset="0"/>
              </a:rPr>
              <a:t>ASCT</a:t>
            </a:r>
            <a:endParaRPr kumimoji="0" lang="en-US" altLang="en-US" sz="1350" b="0" i="0" u="none" strike="noStrike" kern="0" cap="none" spc="0" normalizeH="0" baseline="0" noProof="0">
              <a:ln>
                <a:noFill/>
              </a:ln>
              <a:solidFill>
                <a:srgbClr val="FFFFFF"/>
              </a:solidFill>
              <a:effectLst/>
              <a:uLnTx/>
              <a:uFillTx/>
              <a:latin typeface="Calibri"/>
              <a:ea typeface="+mn-ea"/>
              <a:cs typeface="Arial" charset="0"/>
            </a:endParaRPr>
          </a:p>
        </p:txBody>
      </p:sp>
      <p:sp>
        <p:nvSpPr>
          <p:cNvPr id="12" name="Line 33">
            <a:extLst>
              <a:ext uri="{FF2B5EF4-FFF2-40B4-BE49-F238E27FC236}">
                <a16:creationId xmlns:a16="http://schemas.microsoft.com/office/drawing/2014/main" id="{42D6D4DD-801F-4991-873A-39E4A847655F}"/>
              </a:ext>
            </a:extLst>
          </p:cNvPr>
          <p:cNvSpPr>
            <a:spLocks noChangeShapeType="1"/>
          </p:cNvSpPr>
          <p:nvPr/>
        </p:nvSpPr>
        <p:spPr bwMode="auto">
          <a:xfrm>
            <a:off x="3643232" y="1866818"/>
            <a:ext cx="342900" cy="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200" b="1" i="0" u="none" strike="noStrike" kern="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13" name="Line 33">
            <a:extLst>
              <a:ext uri="{FF2B5EF4-FFF2-40B4-BE49-F238E27FC236}">
                <a16:creationId xmlns:a16="http://schemas.microsoft.com/office/drawing/2014/main" id="{C7562A05-6AF2-476B-B19D-40206859AB03}"/>
              </a:ext>
            </a:extLst>
          </p:cNvPr>
          <p:cNvSpPr>
            <a:spLocks noChangeShapeType="1"/>
          </p:cNvSpPr>
          <p:nvPr/>
        </p:nvSpPr>
        <p:spPr bwMode="auto">
          <a:xfrm>
            <a:off x="3643232" y="3236363"/>
            <a:ext cx="342900" cy="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200" b="1" i="0" u="none" strike="noStrike" kern="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14" name="Rectangle 24">
            <a:extLst>
              <a:ext uri="{FF2B5EF4-FFF2-40B4-BE49-F238E27FC236}">
                <a16:creationId xmlns:a16="http://schemas.microsoft.com/office/drawing/2014/main" id="{E72DA2AC-535F-4FDA-B511-5CC5DADF5478}"/>
              </a:ext>
            </a:extLst>
          </p:cNvPr>
          <p:cNvSpPr>
            <a:spLocks noChangeArrowheads="1"/>
          </p:cNvSpPr>
          <p:nvPr/>
        </p:nvSpPr>
        <p:spPr bwMode="auto">
          <a:xfrm>
            <a:off x="4912544" y="2925483"/>
            <a:ext cx="548640" cy="558581"/>
          </a:xfrm>
          <a:prstGeom prst="rect">
            <a:avLst/>
          </a:prstGeom>
          <a:solidFill>
            <a:srgbClr val="00823B"/>
          </a:solidFill>
          <a:ln w="9525">
            <a:noFill/>
            <a:miter lim="800000"/>
            <a:headEnd/>
            <a:tailEnd/>
          </a:ln>
        </p:spPr>
        <p:txBody>
          <a:bodyPr wrap="none" anchor="ctr" anchorCtr="1"/>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1350" b="1" i="0" u="none" strike="noStrike" kern="0" cap="none" spc="0" normalizeH="0" baseline="0" noProof="0">
                <a:ln>
                  <a:noFill/>
                </a:ln>
                <a:solidFill>
                  <a:srgbClr val="FFFFFF"/>
                </a:solidFill>
                <a:effectLst/>
                <a:uLnTx/>
                <a:uFillTx/>
                <a:latin typeface="Calibri"/>
                <a:ea typeface="+mn-ea"/>
                <a:cs typeface="Arial" charset="0"/>
              </a:rPr>
              <a:t>Arm C:</a:t>
            </a:r>
          </a:p>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1350" b="1" i="0" u="none" strike="noStrike" kern="0" cap="none" spc="0" normalizeH="0" baseline="0" noProof="0">
                <a:ln>
                  <a:noFill/>
                </a:ln>
                <a:solidFill>
                  <a:srgbClr val="FFFFFF"/>
                </a:solidFill>
                <a:effectLst/>
                <a:uLnTx/>
                <a:uFillTx/>
                <a:latin typeface="Calibri"/>
                <a:ea typeface="+mn-ea"/>
                <a:cs typeface="Arial" charset="0"/>
              </a:rPr>
              <a:t>KRd</a:t>
            </a:r>
            <a:endParaRPr kumimoji="0" lang="en-US" altLang="en-US" sz="1350" b="0" i="0" u="none" strike="noStrike" kern="0" cap="none" spc="0" normalizeH="0" baseline="0" noProof="0">
              <a:ln>
                <a:noFill/>
              </a:ln>
              <a:solidFill>
                <a:srgbClr val="FFFFFF"/>
              </a:solidFill>
              <a:effectLst/>
              <a:uLnTx/>
              <a:uFillTx/>
              <a:latin typeface="Calibri"/>
              <a:ea typeface="+mn-ea"/>
              <a:cs typeface="Arial" charset="0"/>
            </a:endParaRPr>
          </a:p>
        </p:txBody>
      </p:sp>
      <p:sp>
        <p:nvSpPr>
          <p:cNvPr id="15" name="Rectangle 24">
            <a:extLst>
              <a:ext uri="{FF2B5EF4-FFF2-40B4-BE49-F238E27FC236}">
                <a16:creationId xmlns:a16="http://schemas.microsoft.com/office/drawing/2014/main" id="{BC6833EA-E2DE-4953-9E81-EBC985E0E5AE}"/>
              </a:ext>
            </a:extLst>
          </p:cNvPr>
          <p:cNvSpPr>
            <a:spLocks noChangeArrowheads="1"/>
          </p:cNvSpPr>
          <p:nvPr/>
        </p:nvSpPr>
        <p:spPr bwMode="auto">
          <a:xfrm rot="16200000">
            <a:off x="3304101" y="2310030"/>
            <a:ext cx="1932463" cy="432849"/>
          </a:xfrm>
          <a:prstGeom prst="rect">
            <a:avLst/>
          </a:prstGeom>
          <a:solidFill>
            <a:srgbClr val="4DA1BB"/>
          </a:solidFill>
          <a:ln w="9525">
            <a:noFill/>
            <a:miter lim="800000"/>
            <a:headEnd/>
            <a:tailEnd/>
          </a:ln>
        </p:spPr>
        <p:txBody>
          <a:bodyPr wrap="none" anchor="ctr" anchorCtr="1"/>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a:ln>
                  <a:noFill/>
                </a:ln>
                <a:solidFill>
                  <a:srgbClr val="FFFFFF"/>
                </a:solidFill>
                <a:effectLst/>
                <a:uLnTx/>
                <a:uFillTx/>
                <a:latin typeface="Calibri"/>
                <a:ea typeface="+mn-ea"/>
                <a:cs typeface="Arial" charset="0"/>
              </a:rPr>
              <a:t>Mobilization</a:t>
            </a:r>
            <a:endParaRPr kumimoji="0" lang="en-US" altLang="en-US" sz="1200" b="0" i="0" u="none" strike="noStrike" kern="0" cap="none" spc="0" normalizeH="0" baseline="0" noProof="0">
              <a:ln>
                <a:noFill/>
              </a:ln>
              <a:solidFill>
                <a:srgbClr val="FFFFFF"/>
              </a:solidFill>
              <a:effectLst/>
              <a:uLnTx/>
              <a:uFillTx/>
              <a:latin typeface="Calibri"/>
              <a:ea typeface="+mn-ea"/>
              <a:cs typeface="Arial" charset="0"/>
            </a:endParaRPr>
          </a:p>
        </p:txBody>
      </p:sp>
      <p:sp>
        <p:nvSpPr>
          <p:cNvPr id="16" name="Line 33">
            <a:extLst>
              <a:ext uri="{FF2B5EF4-FFF2-40B4-BE49-F238E27FC236}">
                <a16:creationId xmlns:a16="http://schemas.microsoft.com/office/drawing/2014/main" id="{13DAFCCF-20B5-4658-8A9B-8A638260FCD8}"/>
              </a:ext>
            </a:extLst>
          </p:cNvPr>
          <p:cNvSpPr>
            <a:spLocks noChangeShapeType="1"/>
          </p:cNvSpPr>
          <p:nvPr/>
        </p:nvSpPr>
        <p:spPr bwMode="auto">
          <a:xfrm>
            <a:off x="4550223" y="2505566"/>
            <a:ext cx="342900" cy="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200" b="1" i="0" u="none" strike="noStrike" kern="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17" name="Line 33">
            <a:extLst>
              <a:ext uri="{FF2B5EF4-FFF2-40B4-BE49-F238E27FC236}">
                <a16:creationId xmlns:a16="http://schemas.microsoft.com/office/drawing/2014/main" id="{D2BAA320-C7B6-4736-9FF3-D3B72DC0FA91}"/>
              </a:ext>
            </a:extLst>
          </p:cNvPr>
          <p:cNvSpPr>
            <a:spLocks noChangeShapeType="1"/>
          </p:cNvSpPr>
          <p:nvPr/>
        </p:nvSpPr>
        <p:spPr bwMode="auto">
          <a:xfrm>
            <a:off x="4550223" y="1853333"/>
            <a:ext cx="342900" cy="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200" b="1" i="0" u="none" strike="noStrike" kern="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18" name="Line 33">
            <a:extLst>
              <a:ext uri="{FF2B5EF4-FFF2-40B4-BE49-F238E27FC236}">
                <a16:creationId xmlns:a16="http://schemas.microsoft.com/office/drawing/2014/main" id="{3DC3BA3B-01A5-437C-ADBB-BF45042A689B}"/>
              </a:ext>
            </a:extLst>
          </p:cNvPr>
          <p:cNvSpPr>
            <a:spLocks noChangeShapeType="1"/>
          </p:cNvSpPr>
          <p:nvPr/>
        </p:nvSpPr>
        <p:spPr bwMode="auto">
          <a:xfrm>
            <a:off x="4550223" y="3222878"/>
            <a:ext cx="342900" cy="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200" b="1" i="0" u="none" strike="noStrike" kern="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19" name="Rectangle 24">
            <a:extLst>
              <a:ext uri="{FF2B5EF4-FFF2-40B4-BE49-F238E27FC236}">
                <a16:creationId xmlns:a16="http://schemas.microsoft.com/office/drawing/2014/main" id="{45F0A3CE-D7A3-4B1F-84E2-35F5F854F7F2}"/>
              </a:ext>
            </a:extLst>
          </p:cNvPr>
          <p:cNvSpPr>
            <a:spLocks noChangeArrowheads="1"/>
          </p:cNvSpPr>
          <p:nvPr/>
        </p:nvSpPr>
        <p:spPr bwMode="auto">
          <a:xfrm>
            <a:off x="5937775" y="1561971"/>
            <a:ext cx="1267463" cy="558581"/>
          </a:xfrm>
          <a:prstGeom prst="rect">
            <a:avLst/>
          </a:prstGeom>
          <a:solidFill>
            <a:srgbClr val="015873"/>
          </a:solidFill>
          <a:ln w="9525">
            <a:noFill/>
            <a:miter lim="800000"/>
            <a:headEnd/>
            <a:tailEnd/>
          </a:ln>
        </p:spPr>
        <p:txBody>
          <a:bodyPr wrap="none" anchor="ctr" anchorCtr="1"/>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1350" b="1" i="0" u="none" strike="noStrike" kern="1200" cap="none" spc="0" normalizeH="0" baseline="0" noProof="0">
                <a:ln>
                  <a:noFill/>
                </a:ln>
                <a:solidFill>
                  <a:srgbClr val="FFFFFF"/>
                </a:solidFill>
                <a:effectLst/>
                <a:uLnTx/>
                <a:uFillTx/>
                <a:latin typeface="Calibri"/>
                <a:ea typeface="+mn-ea"/>
                <a:cs typeface="Arial" charset="0"/>
              </a:rPr>
              <a:t>Arm A: KCd</a:t>
            </a:r>
            <a:endParaRPr kumimoji="0" lang="en-US" altLang="en-US" sz="1350" b="0" i="0" u="none" strike="noStrike" kern="1200" cap="none" spc="0" normalizeH="0" baseline="0" noProof="0">
              <a:ln>
                <a:noFill/>
              </a:ln>
              <a:solidFill>
                <a:srgbClr val="FFFFFF"/>
              </a:solidFill>
              <a:effectLst/>
              <a:uLnTx/>
              <a:uFillTx/>
              <a:latin typeface="Calibri"/>
              <a:ea typeface="+mn-ea"/>
              <a:cs typeface="Arial" charset="0"/>
            </a:endParaRPr>
          </a:p>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altLang="en-US" sz="1350" b="0" i="0" u="none" strike="noStrike" kern="1200" cap="none" spc="0" normalizeH="0" baseline="0" noProof="0">
                <a:ln>
                  <a:noFill/>
                </a:ln>
                <a:solidFill>
                  <a:srgbClr val="FFFFFF"/>
                </a:solidFill>
                <a:effectLst/>
                <a:uLnTx/>
                <a:uFillTx/>
                <a:latin typeface="Calibri"/>
                <a:ea typeface="+mn-ea"/>
                <a:cs typeface="Arial" charset="0"/>
              </a:rPr>
              <a:t>(n = 159)</a:t>
            </a:r>
          </a:p>
        </p:txBody>
      </p:sp>
      <p:sp>
        <p:nvSpPr>
          <p:cNvPr id="20" name="Rectangle 24">
            <a:extLst>
              <a:ext uri="{FF2B5EF4-FFF2-40B4-BE49-F238E27FC236}">
                <a16:creationId xmlns:a16="http://schemas.microsoft.com/office/drawing/2014/main" id="{952BBE8D-80CE-4F85-944A-0017385F305D}"/>
              </a:ext>
            </a:extLst>
          </p:cNvPr>
          <p:cNvSpPr>
            <a:spLocks noChangeArrowheads="1"/>
          </p:cNvSpPr>
          <p:nvPr/>
        </p:nvSpPr>
        <p:spPr bwMode="auto">
          <a:xfrm>
            <a:off x="5937775" y="2249257"/>
            <a:ext cx="1267463" cy="558581"/>
          </a:xfrm>
          <a:prstGeom prst="rect">
            <a:avLst/>
          </a:prstGeom>
          <a:solidFill>
            <a:srgbClr val="E1471D"/>
          </a:solidFill>
          <a:ln w="9525">
            <a:noFill/>
            <a:miter lim="800000"/>
            <a:headEnd/>
            <a:tailEnd/>
          </a:ln>
        </p:spPr>
        <p:txBody>
          <a:bodyPr wrap="none" anchor="ctr" anchorCtr="1"/>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1350" b="1" i="0" u="none" strike="noStrike" kern="0" cap="none" spc="0" normalizeH="0" baseline="0" noProof="0">
                <a:ln>
                  <a:noFill/>
                </a:ln>
                <a:solidFill>
                  <a:srgbClr val="FFFFFF"/>
                </a:solidFill>
                <a:effectLst/>
                <a:uLnTx/>
                <a:uFillTx/>
                <a:latin typeface="Calibri"/>
                <a:ea typeface="+mn-ea"/>
                <a:cs typeface="Arial" charset="0"/>
              </a:rPr>
              <a:t>Arm B: KRd</a:t>
            </a:r>
            <a:endParaRPr kumimoji="0" lang="en-US" altLang="en-US" sz="1350" b="0" i="0" u="none" strike="noStrike" kern="0" cap="none" spc="0" normalizeH="0" baseline="0" noProof="0">
              <a:ln>
                <a:noFill/>
              </a:ln>
              <a:solidFill>
                <a:srgbClr val="FFFFFF"/>
              </a:solidFill>
              <a:effectLst/>
              <a:uLnTx/>
              <a:uFillTx/>
              <a:latin typeface="Calibri"/>
              <a:ea typeface="+mn-ea"/>
              <a:cs typeface="Arial" charset="0"/>
            </a:endParaRPr>
          </a:p>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altLang="en-US" sz="1350" b="0" i="0" u="none" strike="noStrike" kern="0" cap="none" spc="0" normalizeH="0" baseline="0" noProof="0">
                <a:ln>
                  <a:noFill/>
                </a:ln>
                <a:solidFill>
                  <a:srgbClr val="FFFFFF"/>
                </a:solidFill>
                <a:effectLst/>
                <a:uLnTx/>
                <a:uFillTx/>
                <a:latin typeface="Calibri"/>
                <a:ea typeface="+mn-ea"/>
                <a:cs typeface="Arial" charset="0"/>
              </a:rPr>
              <a:t>(n = 158)</a:t>
            </a:r>
          </a:p>
        </p:txBody>
      </p:sp>
      <p:sp>
        <p:nvSpPr>
          <p:cNvPr id="21" name="Rectangle 24">
            <a:extLst>
              <a:ext uri="{FF2B5EF4-FFF2-40B4-BE49-F238E27FC236}">
                <a16:creationId xmlns:a16="http://schemas.microsoft.com/office/drawing/2014/main" id="{D374E005-1DB0-48E3-8170-E32618356042}"/>
              </a:ext>
            </a:extLst>
          </p:cNvPr>
          <p:cNvSpPr>
            <a:spLocks noChangeArrowheads="1"/>
          </p:cNvSpPr>
          <p:nvPr/>
        </p:nvSpPr>
        <p:spPr bwMode="auto">
          <a:xfrm>
            <a:off x="5937775" y="2934106"/>
            <a:ext cx="1267463" cy="558581"/>
          </a:xfrm>
          <a:prstGeom prst="rect">
            <a:avLst/>
          </a:prstGeom>
          <a:solidFill>
            <a:srgbClr val="00823B"/>
          </a:solidFill>
          <a:ln w="9525">
            <a:noFill/>
            <a:miter lim="800000"/>
            <a:headEnd/>
            <a:tailEnd/>
          </a:ln>
        </p:spPr>
        <p:txBody>
          <a:bodyPr wrap="none" anchor="ctr" anchorCtr="1"/>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1350" b="1" i="0" u="none" strike="noStrike" kern="0" cap="none" spc="0" normalizeH="0" baseline="0" noProof="0">
                <a:ln>
                  <a:noFill/>
                </a:ln>
                <a:solidFill>
                  <a:srgbClr val="FFFFFF"/>
                </a:solidFill>
                <a:effectLst/>
                <a:uLnTx/>
                <a:uFillTx/>
                <a:latin typeface="Calibri"/>
                <a:ea typeface="+mn-ea"/>
                <a:cs typeface="Arial" charset="0"/>
              </a:rPr>
              <a:t>Arm C: KRd</a:t>
            </a:r>
            <a:endParaRPr kumimoji="0" lang="en-US" altLang="en-US" sz="1350" b="0" i="0" u="none" strike="noStrike" kern="0" cap="none" spc="0" normalizeH="0" baseline="0" noProof="0">
              <a:ln>
                <a:noFill/>
              </a:ln>
              <a:solidFill>
                <a:srgbClr val="FFFFFF"/>
              </a:solidFill>
              <a:effectLst/>
              <a:uLnTx/>
              <a:uFillTx/>
              <a:latin typeface="Calibri"/>
              <a:ea typeface="+mn-ea"/>
              <a:cs typeface="Arial" charset="0"/>
            </a:endParaRPr>
          </a:p>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altLang="en-US" sz="1350" b="0" i="0" u="none" strike="noStrike" kern="0" cap="none" spc="0" normalizeH="0" baseline="0" noProof="0">
                <a:ln>
                  <a:noFill/>
                </a:ln>
                <a:solidFill>
                  <a:srgbClr val="FFFFFF"/>
                </a:solidFill>
                <a:effectLst/>
                <a:uLnTx/>
                <a:uFillTx/>
                <a:latin typeface="Calibri"/>
                <a:ea typeface="+mn-ea"/>
                <a:cs typeface="Arial" charset="0"/>
              </a:rPr>
              <a:t>(n = 157)</a:t>
            </a:r>
          </a:p>
        </p:txBody>
      </p:sp>
      <p:sp>
        <p:nvSpPr>
          <p:cNvPr id="22" name="Line 33">
            <a:extLst>
              <a:ext uri="{FF2B5EF4-FFF2-40B4-BE49-F238E27FC236}">
                <a16:creationId xmlns:a16="http://schemas.microsoft.com/office/drawing/2014/main" id="{96A6CDC3-8C44-47EF-B16B-0023C3D22357}"/>
              </a:ext>
            </a:extLst>
          </p:cNvPr>
          <p:cNvSpPr>
            <a:spLocks noChangeShapeType="1"/>
          </p:cNvSpPr>
          <p:nvPr/>
        </p:nvSpPr>
        <p:spPr bwMode="auto">
          <a:xfrm>
            <a:off x="5526896" y="2505566"/>
            <a:ext cx="342900" cy="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200" b="1" i="0" u="none" strike="noStrike" kern="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23" name="Line 33">
            <a:extLst>
              <a:ext uri="{FF2B5EF4-FFF2-40B4-BE49-F238E27FC236}">
                <a16:creationId xmlns:a16="http://schemas.microsoft.com/office/drawing/2014/main" id="{E14C2441-D5AC-4F09-AD7B-DCA3F8285FE6}"/>
              </a:ext>
            </a:extLst>
          </p:cNvPr>
          <p:cNvSpPr>
            <a:spLocks noChangeShapeType="1"/>
          </p:cNvSpPr>
          <p:nvPr/>
        </p:nvSpPr>
        <p:spPr bwMode="auto">
          <a:xfrm>
            <a:off x="5526896" y="1853333"/>
            <a:ext cx="342900" cy="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200" b="1" i="0" u="none" strike="noStrike" kern="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24" name="Line 33">
            <a:extLst>
              <a:ext uri="{FF2B5EF4-FFF2-40B4-BE49-F238E27FC236}">
                <a16:creationId xmlns:a16="http://schemas.microsoft.com/office/drawing/2014/main" id="{648A0F68-8540-4338-A92C-CA7D6B181BDD}"/>
              </a:ext>
            </a:extLst>
          </p:cNvPr>
          <p:cNvSpPr>
            <a:spLocks noChangeShapeType="1"/>
          </p:cNvSpPr>
          <p:nvPr/>
        </p:nvSpPr>
        <p:spPr bwMode="auto">
          <a:xfrm>
            <a:off x="5526896" y="3222878"/>
            <a:ext cx="342900" cy="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200" b="1" i="0" u="none" strike="noStrike" kern="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25" name="TextBox 24">
            <a:extLst>
              <a:ext uri="{FF2B5EF4-FFF2-40B4-BE49-F238E27FC236}">
                <a16:creationId xmlns:a16="http://schemas.microsoft.com/office/drawing/2014/main" id="{8EE9D3EB-1E67-48FE-BF08-7749FD7CB928}"/>
              </a:ext>
            </a:extLst>
          </p:cNvPr>
          <p:cNvSpPr txBox="1"/>
          <p:nvPr/>
        </p:nvSpPr>
        <p:spPr bwMode="auto">
          <a:xfrm>
            <a:off x="5818456" y="1086907"/>
            <a:ext cx="1474571" cy="515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685800" rtl="0" eaLnBrk="0" fontAlgn="base" latinLnBrk="0" hangingPunct="0">
              <a:lnSpc>
                <a:spcPct val="100000"/>
              </a:lnSpc>
              <a:spcBef>
                <a:spcPts val="0"/>
              </a:spcBef>
              <a:spcAft>
                <a:spcPct val="0"/>
              </a:spcAft>
              <a:buClrTx/>
              <a:buSzTx/>
              <a:buFontTx/>
              <a:buNone/>
              <a:tabLst/>
              <a:defRPr/>
            </a:pPr>
            <a:r>
              <a:rPr kumimoji="0" lang="en-US" sz="1350" b="1" i="0" u="none" strike="noStrike" kern="1200" cap="none" spc="0" normalizeH="0" baseline="0" noProof="0">
                <a:ln>
                  <a:noFill/>
                </a:ln>
                <a:solidFill>
                  <a:srgbClr val="000000"/>
                </a:solidFill>
                <a:effectLst/>
                <a:uLnTx/>
                <a:uFillTx/>
                <a:latin typeface="Calibri"/>
                <a:ea typeface="+mn-ea"/>
                <a:cs typeface="Arial" panose="020B0604020202020204" pitchFamily="34" charset="0"/>
              </a:rPr>
              <a:t>Consolidation</a:t>
            </a:r>
          </a:p>
          <a:p>
            <a:pPr marL="0" marR="0" lvl="0" indent="0" algn="ctr" defTabSz="685800" rtl="0" eaLnBrk="0" fontAlgn="base" latinLnBrk="0" hangingPunct="0">
              <a:lnSpc>
                <a:spcPct val="100000"/>
              </a:lnSpc>
              <a:spcBef>
                <a:spcPts val="0"/>
              </a:spcBef>
              <a:spcAft>
                <a:spcPct val="0"/>
              </a:spcAft>
              <a:buClrTx/>
              <a:buSzTx/>
              <a:buFontTx/>
              <a:buNone/>
              <a:tabLst/>
              <a:defRPr/>
            </a:pPr>
            <a:r>
              <a:rPr kumimoji="0" lang="en-US" sz="1350" b="1" i="0" u="none" strike="noStrike" kern="1200" cap="none" spc="0" normalizeH="0" baseline="0" noProof="0">
                <a:ln>
                  <a:noFill/>
                </a:ln>
                <a:solidFill>
                  <a:srgbClr val="000000"/>
                </a:solidFill>
                <a:effectLst/>
                <a:uLnTx/>
                <a:uFillTx/>
                <a:latin typeface="Calibri"/>
                <a:ea typeface="+mn-ea"/>
                <a:cs typeface="Arial" panose="020B0604020202020204" pitchFamily="34" charset="0"/>
              </a:rPr>
              <a:t>4 </a:t>
            </a:r>
            <a:r>
              <a:rPr kumimoji="0" lang="en-US" sz="1400" b="1" i="0" u="none" strike="noStrike" kern="1200" cap="none" spc="0" normalizeH="0" baseline="0" noProof="0">
                <a:ln>
                  <a:noFill/>
                </a:ln>
                <a:solidFill>
                  <a:srgbClr val="000000"/>
                </a:solidFill>
                <a:effectLst/>
                <a:uLnTx/>
                <a:uFillTx/>
                <a:latin typeface="Calibri"/>
                <a:ea typeface="+mn-ea"/>
                <a:cs typeface="Arial" panose="020B0604020202020204" pitchFamily="34" charset="0"/>
              </a:rPr>
              <a:t>×</a:t>
            </a:r>
            <a:r>
              <a:rPr kumimoji="0" lang="en-US" sz="1350" b="1" i="0" u="none" strike="noStrike" kern="1200" cap="none" spc="0" normalizeH="0" baseline="0" noProof="0">
                <a:ln>
                  <a:noFill/>
                </a:ln>
                <a:solidFill>
                  <a:srgbClr val="000000"/>
                </a:solidFill>
                <a:effectLst/>
                <a:uLnTx/>
                <a:uFillTx/>
                <a:latin typeface="Calibri"/>
                <a:ea typeface="+mn-ea"/>
                <a:cs typeface="Arial" panose="020B0604020202020204" pitchFamily="34" charset="0"/>
              </a:rPr>
              <a:t> 28-day cycles </a:t>
            </a:r>
          </a:p>
        </p:txBody>
      </p:sp>
      <p:sp>
        <p:nvSpPr>
          <p:cNvPr id="26" name="TextBox 25">
            <a:extLst>
              <a:ext uri="{FF2B5EF4-FFF2-40B4-BE49-F238E27FC236}">
                <a16:creationId xmlns:a16="http://schemas.microsoft.com/office/drawing/2014/main" id="{586B0940-DC2B-4F05-9E1B-C691A4F86304}"/>
              </a:ext>
            </a:extLst>
          </p:cNvPr>
          <p:cNvSpPr txBox="1"/>
          <p:nvPr/>
        </p:nvSpPr>
        <p:spPr bwMode="auto">
          <a:xfrm>
            <a:off x="4536584" y="2706652"/>
            <a:ext cx="133254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685800" rtl="0" eaLnBrk="0" fontAlgn="base" latinLnBrk="0" hangingPunct="0">
              <a:lnSpc>
                <a:spcPct val="100000"/>
              </a:lnSpc>
              <a:spcBef>
                <a:spcPts val="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Calibri"/>
                <a:ea typeface="+mn-ea"/>
                <a:cs typeface="Arial" panose="020B0604020202020204" pitchFamily="34" charset="0"/>
              </a:rPr>
              <a:t>4 × 28-day cycles </a:t>
            </a:r>
          </a:p>
        </p:txBody>
      </p:sp>
      <p:sp>
        <p:nvSpPr>
          <p:cNvPr id="27" name="TextBox 26">
            <a:extLst>
              <a:ext uri="{FF2B5EF4-FFF2-40B4-BE49-F238E27FC236}">
                <a16:creationId xmlns:a16="http://schemas.microsoft.com/office/drawing/2014/main" id="{7D4A159E-9FD7-40B0-9FBB-AB1A4D477137}"/>
              </a:ext>
            </a:extLst>
          </p:cNvPr>
          <p:cNvSpPr txBox="1"/>
          <p:nvPr/>
        </p:nvSpPr>
        <p:spPr bwMode="auto">
          <a:xfrm>
            <a:off x="2876357" y="3718758"/>
            <a:ext cx="14530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685800" rtl="0" eaLnBrk="0" fontAlgn="base" latinLnBrk="0" hangingPunct="0">
              <a:lnSpc>
                <a:spcPct val="100000"/>
              </a:lnSpc>
              <a:spcBef>
                <a:spcPts val="0"/>
              </a:spcBef>
              <a:spcAft>
                <a:spcPct val="0"/>
              </a:spcAft>
              <a:buClrTx/>
              <a:buSzTx/>
              <a:buFontTx/>
              <a:buNone/>
              <a:tabLst/>
              <a:defRPr/>
            </a:pPr>
            <a:r>
              <a:rPr kumimoji="0" lang="en-US" sz="1200" b="1" i="1" u="none" strike="noStrike" kern="1200" cap="none" spc="0" normalizeH="0" baseline="0" noProof="0">
                <a:ln>
                  <a:noFill/>
                </a:ln>
                <a:solidFill>
                  <a:srgbClr val="000000"/>
                </a:solidFill>
                <a:effectLst/>
                <a:uLnTx/>
                <a:uFillTx/>
                <a:latin typeface="Calibri"/>
                <a:ea typeface="+mn-ea"/>
                <a:cs typeface="Arial" panose="020B0604020202020204" pitchFamily="34" charset="0"/>
              </a:rPr>
              <a:t>Endpoint 1:</a:t>
            </a:r>
          </a:p>
          <a:p>
            <a:pPr marL="0" marR="0" lvl="0" indent="0" algn="ctr" defTabSz="685800" rtl="0" eaLnBrk="0" fontAlgn="base" latinLnBrk="0" hangingPunct="0">
              <a:lnSpc>
                <a:spcPct val="100000"/>
              </a:lnSpc>
              <a:spcBef>
                <a:spcPts val="0"/>
              </a:spcBef>
              <a:spcAft>
                <a:spcPct val="0"/>
              </a:spcAft>
              <a:buClrTx/>
              <a:buSzTx/>
              <a:buFontTx/>
              <a:buNone/>
              <a:tabLst/>
              <a:defRPr/>
            </a:pPr>
            <a:r>
              <a:rPr kumimoji="0" lang="en-US" sz="1200" b="1" i="1" u="none" strike="noStrike" kern="1200" cap="none" spc="0" normalizeH="0" baseline="0" noProof="0">
                <a:ln>
                  <a:noFill/>
                </a:ln>
                <a:solidFill>
                  <a:srgbClr val="000000"/>
                </a:solidFill>
                <a:effectLst/>
                <a:uLnTx/>
                <a:uFillTx/>
                <a:latin typeface="Calibri"/>
                <a:ea typeface="+mn-ea"/>
                <a:cs typeface="Arial" panose="020B0604020202020204" pitchFamily="34" charset="0"/>
              </a:rPr>
              <a:t>postinduction VGPR</a:t>
            </a:r>
          </a:p>
        </p:txBody>
      </p:sp>
      <p:sp>
        <p:nvSpPr>
          <p:cNvPr id="28" name="Line 33">
            <a:extLst>
              <a:ext uri="{FF2B5EF4-FFF2-40B4-BE49-F238E27FC236}">
                <a16:creationId xmlns:a16="http://schemas.microsoft.com/office/drawing/2014/main" id="{AEABA1A2-AAB4-4765-A92C-F18B2861971E}"/>
              </a:ext>
            </a:extLst>
          </p:cNvPr>
          <p:cNvSpPr>
            <a:spLocks noChangeShapeType="1"/>
          </p:cNvSpPr>
          <p:nvPr/>
        </p:nvSpPr>
        <p:spPr bwMode="auto">
          <a:xfrm flipH="1" flipV="1">
            <a:off x="3563243" y="3500569"/>
            <a:ext cx="0" cy="20574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200" b="1" i="0" u="none" strike="noStrike" kern="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29" name="TextBox 28">
            <a:extLst>
              <a:ext uri="{FF2B5EF4-FFF2-40B4-BE49-F238E27FC236}">
                <a16:creationId xmlns:a16="http://schemas.microsoft.com/office/drawing/2014/main" id="{B2074675-6286-4A11-96A7-A138C07C6DE5}"/>
              </a:ext>
            </a:extLst>
          </p:cNvPr>
          <p:cNvSpPr txBox="1"/>
          <p:nvPr/>
        </p:nvSpPr>
        <p:spPr bwMode="auto">
          <a:xfrm>
            <a:off x="5836587" y="3714641"/>
            <a:ext cx="2675614" cy="646331"/>
          </a:xfrm>
          <a:prstGeom prst="rect">
            <a:avLst/>
          </a:prstGeom>
          <a:noFill/>
          <a:ln w="38100" algn="ctr">
            <a:noFill/>
            <a:miter lim="800000"/>
            <a:headEnd/>
            <a:tailEnd/>
          </a:ln>
          <a:extLst>
            <a:ext uri="{909E8E84-426E-40DD-AFC4-6F175D3DCCD1}">
              <a14:hiddenFill xmlns:a14="http://schemas.microsoft.com/office/drawing/2010/main">
                <a:solidFill>
                  <a:srgbClr val="FFFFFF"/>
                </a:solidFill>
              </a14:hiddenFill>
            </a:ext>
          </a:extLst>
        </p:spPr>
        <p:txBody>
          <a:bodyPr wrap="square" rtlCol="0" anchor="ctr">
            <a:spAutoFit/>
          </a:bodyPr>
          <a:lstStyle/>
          <a:p>
            <a:pPr marL="0" marR="0" lvl="0" indent="0" algn="ctr" defTabSz="685800" rtl="0" eaLnBrk="0" fontAlgn="base" latinLnBrk="0" hangingPunct="0">
              <a:lnSpc>
                <a:spcPct val="100000"/>
              </a:lnSpc>
              <a:spcBef>
                <a:spcPts val="0"/>
              </a:spcBef>
              <a:spcAft>
                <a:spcPct val="0"/>
              </a:spcAft>
              <a:buClrTx/>
              <a:buSzTx/>
              <a:buFontTx/>
              <a:buNone/>
              <a:tabLst/>
              <a:defRPr/>
            </a:pPr>
            <a:r>
              <a:rPr kumimoji="0" lang="en-US" sz="1200" b="1" i="1" u="none" strike="noStrike" kern="1200" cap="none" spc="0" normalizeH="0" baseline="0" noProof="0">
                <a:ln>
                  <a:noFill/>
                </a:ln>
                <a:solidFill>
                  <a:srgbClr val="000000"/>
                </a:solidFill>
                <a:effectLst/>
                <a:uLnTx/>
                <a:uFillTx/>
                <a:latin typeface="Calibri"/>
                <a:ea typeface="+mn-ea"/>
                <a:cs typeface="Arial" panose="020B0604020202020204" pitchFamily="34" charset="0"/>
              </a:rPr>
              <a:t>Endpoint 2: </a:t>
            </a:r>
          </a:p>
          <a:p>
            <a:pPr marL="0" marR="0" lvl="0" indent="0" algn="ctr" defTabSz="685800" rtl="0" eaLnBrk="0" fontAlgn="base" latinLnBrk="0" hangingPunct="0">
              <a:lnSpc>
                <a:spcPct val="100000"/>
              </a:lnSpc>
              <a:spcBef>
                <a:spcPts val="0"/>
              </a:spcBef>
              <a:spcAft>
                <a:spcPct val="0"/>
              </a:spcAft>
              <a:buClrTx/>
              <a:buSzTx/>
              <a:buFontTx/>
              <a:buNone/>
              <a:tabLst/>
              <a:defRPr/>
            </a:pPr>
            <a:r>
              <a:rPr kumimoji="0" lang="en-US" sz="1200" b="1" i="1" u="none" strike="noStrike" kern="1200" cap="none" spc="0" normalizeH="0" baseline="0" noProof="0">
                <a:ln>
                  <a:noFill/>
                </a:ln>
                <a:solidFill>
                  <a:srgbClr val="000000"/>
                </a:solidFill>
                <a:effectLst/>
                <a:uLnTx/>
                <a:uFillTx/>
                <a:latin typeface="Calibri"/>
                <a:ea typeface="+mn-ea"/>
                <a:cs typeface="Arial" panose="020B0604020202020204" pitchFamily="34" charset="0"/>
              </a:rPr>
              <a:t>premaintenance VGPR, sCR, MRD negativity, safety, rate of early relapse</a:t>
            </a:r>
          </a:p>
        </p:txBody>
      </p:sp>
      <p:sp>
        <p:nvSpPr>
          <p:cNvPr id="30" name="Line 33">
            <a:extLst>
              <a:ext uri="{FF2B5EF4-FFF2-40B4-BE49-F238E27FC236}">
                <a16:creationId xmlns:a16="http://schemas.microsoft.com/office/drawing/2014/main" id="{FC7BB4CF-E3C0-447B-8E0E-45BDAA02D46A}"/>
              </a:ext>
            </a:extLst>
          </p:cNvPr>
          <p:cNvSpPr>
            <a:spLocks noChangeShapeType="1"/>
          </p:cNvSpPr>
          <p:nvPr/>
        </p:nvSpPr>
        <p:spPr bwMode="auto">
          <a:xfrm>
            <a:off x="1800716" y="2495376"/>
            <a:ext cx="342900" cy="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200" b="1" i="0" u="none" strike="noStrike" kern="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31" name="Line 33">
            <a:extLst>
              <a:ext uri="{FF2B5EF4-FFF2-40B4-BE49-F238E27FC236}">
                <a16:creationId xmlns:a16="http://schemas.microsoft.com/office/drawing/2014/main" id="{61CE657D-0484-4391-8BFF-6498365ECE0B}"/>
              </a:ext>
            </a:extLst>
          </p:cNvPr>
          <p:cNvSpPr>
            <a:spLocks noChangeShapeType="1"/>
          </p:cNvSpPr>
          <p:nvPr/>
        </p:nvSpPr>
        <p:spPr bwMode="auto">
          <a:xfrm flipV="1">
            <a:off x="1789208" y="1843143"/>
            <a:ext cx="354408" cy="277405"/>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200" b="1" i="0" u="none" strike="noStrike" kern="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32" name="Line 33">
            <a:extLst>
              <a:ext uri="{FF2B5EF4-FFF2-40B4-BE49-F238E27FC236}">
                <a16:creationId xmlns:a16="http://schemas.microsoft.com/office/drawing/2014/main" id="{06895176-537C-4614-8AB1-DBF086D99E3C}"/>
              </a:ext>
            </a:extLst>
          </p:cNvPr>
          <p:cNvSpPr>
            <a:spLocks noChangeShapeType="1"/>
          </p:cNvSpPr>
          <p:nvPr/>
        </p:nvSpPr>
        <p:spPr bwMode="auto">
          <a:xfrm>
            <a:off x="1800716" y="2934106"/>
            <a:ext cx="342900" cy="278582"/>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200" b="1" i="0" u="none" strike="noStrike" kern="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33" name="Line 33">
            <a:extLst>
              <a:ext uri="{FF2B5EF4-FFF2-40B4-BE49-F238E27FC236}">
                <a16:creationId xmlns:a16="http://schemas.microsoft.com/office/drawing/2014/main" id="{00C7F35A-9F02-4C46-8C2A-260D8E454733}"/>
              </a:ext>
            </a:extLst>
          </p:cNvPr>
          <p:cNvSpPr>
            <a:spLocks noChangeShapeType="1"/>
          </p:cNvSpPr>
          <p:nvPr/>
        </p:nvSpPr>
        <p:spPr bwMode="auto">
          <a:xfrm flipV="1">
            <a:off x="7973353" y="1843048"/>
            <a:ext cx="354408" cy="277405"/>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200" b="1" i="0" u="none" strike="noStrike" kern="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34" name="Line 33">
            <a:extLst>
              <a:ext uri="{FF2B5EF4-FFF2-40B4-BE49-F238E27FC236}">
                <a16:creationId xmlns:a16="http://schemas.microsoft.com/office/drawing/2014/main" id="{5809832E-C009-48FD-A41F-04B6B763874D}"/>
              </a:ext>
            </a:extLst>
          </p:cNvPr>
          <p:cNvSpPr>
            <a:spLocks noChangeShapeType="1"/>
          </p:cNvSpPr>
          <p:nvPr/>
        </p:nvSpPr>
        <p:spPr bwMode="auto">
          <a:xfrm>
            <a:off x="7984861" y="2934012"/>
            <a:ext cx="342900" cy="278582"/>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200" b="1" i="0" u="none" strike="noStrike" kern="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35" name="Rectangle 24">
            <a:extLst>
              <a:ext uri="{FF2B5EF4-FFF2-40B4-BE49-F238E27FC236}">
                <a16:creationId xmlns:a16="http://schemas.microsoft.com/office/drawing/2014/main" id="{2208A007-C779-41F5-A44B-3B6E49B739F4}"/>
              </a:ext>
            </a:extLst>
          </p:cNvPr>
          <p:cNvSpPr>
            <a:spLocks noChangeArrowheads="1"/>
          </p:cNvSpPr>
          <p:nvPr/>
        </p:nvSpPr>
        <p:spPr bwMode="auto">
          <a:xfrm rot="16200000">
            <a:off x="6821588" y="2395733"/>
            <a:ext cx="1932463" cy="261443"/>
          </a:xfrm>
          <a:prstGeom prst="rect">
            <a:avLst/>
          </a:prstGeom>
          <a:solidFill>
            <a:srgbClr val="CDCDCF">
              <a:lumMod val="50000"/>
            </a:srgbClr>
          </a:solidFill>
          <a:ln w="9525">
            <a:noFill/>
            <a:miter lim="800000"/>
            <a:headEnd/>
            <a:tailEnd/>
          </a:ln>
        </p:spPr>
        <p:txBody>
          <a:bodyPr wrap="none" anchor="ctr" anchorCtr="1"/>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a:ln>
                  <a:noFill/>
                </a:ln>
                <a:solidFill>
                  <a:srgbClr val="FFFFFF"/>
                </a:solidFill>
                <a:effectLst/>
                <a:uLnTx/>
                <a:uFillTx/>
                <a:latin typeface="Calibri"/>
                <a:ea typeface="+mn-ea"/>
                <a:cs typeface="Arial" charset="0"/>
              </a:rPr>
              <a:t>Second randomization</a:t>
            </a:r>
            <a:endParaRPr kumimoji="0" lang="en-US" altLang="en-US" sz="1200" b="0" i="0" u="none" strike="noStrike" kern="0" cap="none" spc="0" normalizeH="0" baseline="0" noProof="0">
              <a:ln>
                <a:noFill/>
              </a:ln>
              <a:solidFill>
                <a:srgbClr val="FFFFFF"/>
              </a:solidFill>
              <a:effectLst/>
              <a:uLnTx/>
              <a:uFillTx/>
              <a:latin typeface="Calibri"/>
              <a:ea typeface="+mn-ea"/>
              <a:cs typeface="Arial" charset="0"/>
            </a:endParaRPr>
          </a:p>
        </p:txBody>
      </p:sp>
      <p:sp>
        <p:nvSpPr>
          <p:cNvPr id="36" name="Line 33">
            <a:extLst>
              <a:ext uri="{FF2B5EF4-FFF2-40B4-BE49-F238E27FC236}">
                <a16:creationId xmlns:a16="http://schemas.microsoft.com/office/drawing/2014/main" id="{1DF4619D-5585-4FF8-AEC1-ED172E11FE26}"/>
              </a:ext>
            </a:extLst>
          </p:cNvPr>
          <p:cNvSpPr>
            <a:spLocks noChangeShapeType="1"/>
          </p:cNvSpPr>
          <p:nvPr/>
        </p:nvSpPr>
        <p:spPr bwMode="auto">
          <a:xfrm>
            <a:off x="7245045" y="2495281"/>
            <a:ext cx="342900" cy="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200" b="1" i="0" u="none" strike="noStrike" kern="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37" name="Line 33">
            <a:extLst>
              <a:ext uri="{FF2B5EF4-FFF2-40B4-BE49-F238E27FC236}">
                <a16:creationId xmlns:a16="http://schemas.microsoft.com/office/drawing/2014/main" id="{4C4372DD-1AC9-4C5A-9EE1-42D047693845}"/>
              </a:ext>
            </a:extLst>
          </p:cNvPr>
          <p:cNvSpPr>
            <a:spLocks noChangeShapeType="1"/>
          </p:cNvSpPr>
          <p:nvPr/>
        </p:nvSpPr>
        <p:spPr bwMode="auto">
          <a:xfrm>
            <a:off x="7245045" y="1843048"/>
            <a:ext cx="342900" cy="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200" b="1" i="0" u="none" strike="noStrike" kern="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38" name="Line 33">
            <a:extLst>
              <a:ext uri="{FF2B5EF4-FFF2-40B4-BE49-F238E27FC236}">
                <a16:creationId xmlns:a16="http://schemas.microsoft.com/office/drawing/2014/main" id="{C613CB91-7149-484D-BE9A-ED63FA433BAB}"/>
              </a:ext>
            </a:extLst>
          </p:cNvPr>
          <p:cNvSpPr>
            <a:spLocks noChangeShapeType="1"/>
          </p:cNvSpPr>
          <p:nvPr/>
        </p:nvSpPr>
        <p:spPr bwMode="auto">
          <a:xfrm>
            <a:off x="7245045" y="3212593"/>
            <a:ext cx="342900" cy="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200" b="1" i="0" u="none" strike="noStrike" kern="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39" name="Rectangle 24">
            <a:extLst>
              <a:ext uri="{FF2B5EF4-FFF2-40B4-BE49-F238E27FC236}">
                <a16:creationId xmlns:a16="http://schemas.microsoft.com/office/drawing/2014/main" id="{6327653A-D606-47B7-B2AC-E6C5A9D05AC3}"/>
              </a:ext>
            </a:extLst>
          </p:cNvPr>
          <p:cNvSpPr>
            <a:spLocks noChangeArrowheads="1"/>
          </p:cNvSpPr>
          <p:nvPr/>
        </p:nvSpPr>
        <p:spPr bwMode="auto">
          <a:xfrm>
            <a:off x="8409283" y="1707702"/>
            <a:ext cx="354408" cy="277405"/>
          </a:xfrm>
          <a:prstGeom prst="rect">
            <a:avLst/>
          </a:prstGeom>
          <a:solidFill>
            <a:srgbClr val="4DA1BB">
              <a:lumMod val="75000"/>
            </a:srgbClr>
          </a:solidFill>
          <a:ln w="9525">
            <a:noFill/>
            <a:miter lim="800000"/>
            <a:headEnd/>
            <a:tailEnd/>
          </a:ln>
        </p:spPr>
        <p:txBody>
          <a:bodyPr wrap="none" anchor="ctr" anchorCtr="1"/>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1350" b="1" i="0" u="none" strike="noStrike" kern="0" cap="none" spc="0" normalizeH="0" baseline="0" noProof="0">
                <a:ln>
                  <a:noFill/>
                </a:ln>
                <a:solidFill>
                  <a:srgbClr val="FFFFFF"/>
                </a:solidFill>
                <a:effectLst/>
                <a:uLnTx/>
                <a:uFillTx/>
                <a:latin typeface="Calibri"/>
                <a:ea typeface="+mn-ea"/>
                <a:cs typeface="Arial" charset="0"/>
              </a:rPr>
              <a:t>R</a:t>
            </a:r>
            <a:endParaRPr kumimoji="0" lang="en-US" altLang="en-US" sz="1350" b="0" i="0" u="none" strike="noStrike" kern="0" cap="none" spc="0" normalizeH="0" baseline="0" noProof="0">
              <a:ln>
                <a:noFill/>
              </a:ln>
              <a:solidFill>
                <a:srgbClr val="FFFFFF"/>
              </a:solidFill>
              <a:effectLst/>
              <a:uLnTx/>
              <a:uFillTx/>
              <a:latin typeface="Calibri"/>
              <a:ea typeface="+mn-ea"/>
              <a:cs typeface="Arial" charset="0"/>
            </a:endParaRPr>
          </a:p>
        </p:txBody>
      </p:sp>
      <p:sp>
        <p:nvSpPr>
          <p:cNvPr id="40" name="Rectangle 24">
            <a:extLst>
              <a:ext uri="{FF2B5EF4-FFF2-40B4-BE49-F238E27FC236}">
                <a16:creationId xmlns:a16="http://schemas.microsoft.com/office/drawing/2014/main" id="{D1898596-834E-4B3A-92E8-1031D97B4F27}"/>
              </a:ext>
            </a:extLst>
          </p:cNvPr>
          <p:cNvSpPr>
            <a:spLocks noChangeArrowheads="1"/>
          </p:cNvSpPr>
          <p:nvPr/>
        </p:nvSpPr>
        <p:spPr bwMode="auto">
          <a:xfrm>
            <a:off x="8409283" y="3062255"/>
            <a:ext cx="354408" cy="277405"/>
          </a:xfrm>
          <a:prstGeom prst="rect">
            <a:avLst/>
          </a:prstGeom>
          <a:solidFill>
            <a:srgbClr val="682E74">
              <a:lumMod val="60000"/>
              <a:lumOff val="40000"/>
            </a:srgbClr>
          </a:solidFill>
          <a:ln w="9525">
            <a:noFill/>
            <a:miter lim="800000"/>
            <a:headEnd/>
            <a:tailEnd/>
          </a:ln>
        </p:spPr>
        <p:txBody>
          <a:bodyPr wrap="none" anchor="ctr" anchorCtr="1"/>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1350" b="1" i="0" u="none" strike="noStrike" kern="0" cap="none" spc="0" normalizeH="0" baseline="0" noProof="0">
                <a:ln>
                  <a:noFill/>
                </a:ln>
                <a:solidFill>
                  <a:srgbClr val="FFFFFF"/>
                </a:solidFill>
                <a:effectLst/>
                <a:uLnTx/>
                <a:uFillTx/>
                <a:latin typeface="Calibri"/>
                <a:ea typeface="+mn-ea"/>
                <a:cs typeface="Arial" charset="0"/>
              </a:rPr>
              <a:t>KR</a:t>
            </a:r>
            <a:endParaRPr kumimoji="0" lang="en-US" altLang="en-US" sz="1350" b="0" i="0" u="none" strike="noStrike" kern="0" cap="none" spc="0" normalizeH="0" baseline="0" noProof="0">
              <a:ln>
                <a:noFill/>
              </a:ln>
              <a:solidFill>
                <a:srgbClr val="FFFFFF"/>
              </a:solidFill>
              <a:effectLst/>
              <a:uLnTx/>
              <a:uFillTx/>
              <a:latin typeface="Calibri"/>
              <a:ea typeface="+mn-ea"/>
              <a:cs typeface="Arial" charset="0"/>
            </a:endParaRPr>
          </a:p>
        </p:txBody>
      </p:sp>
      <p:sp>
        <p:nvSpPr>
          <p:cNvPr id="41" name="Line 33">
            <a:extLst>
              <a:ext uri="{FF2B5EF4-FFF2-40B4-BE49-F238E27FC236}">
                <a16:creationId xmlns:a16="http://schemas.microsoft.com/office/drawing/2014/main" id="{3B27796F-09C1-443A-B83F-2126DEFF90B1}"/>
              </a:ext>
            </a:extLst>
          </p:cNvPr>
          <p:cNvSpPr>
            <a:spLocks noChangeShapeType="1"/>
          </p:cNvSpPr>
          <p:nvPr/>
        </p:nvSpPr>
        <p:spPr bwMode="auto">
          <a:xfrm flipH="1" flipV="1">
            <a:off x="7189472" y="3500569"/>
            <a:ext cx="0" cy="20574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200" b="1" i="0" u="none" strike="noStrike" kern="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42" name="TextBox 41">
            <a:extLst>
              <a:ext uri="{FF2B5EF4-FFF2-40B4-BE49-F238E27FC236}">
                <a16:creationId xmlns:a16="http://schemas.microsoft.com/office/drawing/2014/main" id="{F9177F50-F3CB-405A-A5C1-87AC35149D9D}"/>
              </a:ext>
            </a:extLst>
          </p:cNvPr>
          <p:cNvSpPr txBox="1"/>
          <p:nvPr/>
        </p:nvSpPr>
        <p:spPr bwMode="auto">
          <a:xfrm>
            <a:off x="2369704" y="3507813"/>
            <a:ext cx="117852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685800" rtl="0" eaLnBrk="0" fontAlgn="base" latinLnBrk="0" hangingPunct="0">
              <a:lnSpc>
                <a:spcPct val="100000"/>
              </a:lnSpc>
              <a:spcBef>
                <a:spcPct val="5000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a:ea typeface="+mn-ea"/>
                <a:cs typeface="Arial" panose="020B0604020202020204" pitchFamily="34" charset="0"/>
              </a:rPr>
              <a:t>Dosing in slide notes.</a:t>
            </a:r>
          </a:p>
        </p:txBody>
      </p:sp>
    </p:spTree>
    <p:extLst>
      <p:ext uri="{BB962C8B-B14F-4D97-AF65-F5344CB8AC3E}">
        <p14:creationId xmlns:p14="http://schemas.microsoft.com/office/powerpoint/2010/main" val="37012054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6B544-743C-443D-AE0E-25F41CF2A945}"/>
              </a:ext>
            </a:extLst>
          </p:cNvPr>
          <p:cNvSpPr>
            <a:spLocks noGrp="1"/>
          </p:cNvSpPr>
          <p:nvPr>
            <p:ph type="title"/>
          </p:nvPr>
        </p:nvSpPr>
        <p:spPr>
          <a:xfrm>
            <a:off x="0" y="79527"/>
            <a:ext cx="9144000" cy="857250"/>
          </a:xfrm>
        </p:spPr>
        <p:txBody>
          <a:bodyPr>
            <a:noAutofit/>
          </a:bodyPr>
          <a:lstStyle/>
          <a:p>
            <a:pPr>
              <a:lnSpc>
                <a:spcPct val="90000"/>
              </a:lnSpc>
            </a:pPr>
            <a:r>
              <a:rPr lang="en-US" sz="2800" noProof="0">
                <a:solidFill>
                  <a:srgbClr val="005A9E"/>
                </a:solidFill>
                <a:latin typeface="+mn-lt"/>
              </a:rPr>
              <a:t>FORTE</a:t>
            </a:r>
            <a:r>
              <a:rPr lang="en-US" altLang="en-US" sz="2800" noProof="0">
                <a:solidFill>
                  <a:srgbClr val="005A9E"/>
                </a:solidFill>
                <a:latin typeface="+mn-lt"/>
              </a:rPr>
              <a:t> Efficacy by Cytogenetic Risk</a:t>
            </a:r>
            <a:r>
              <a:rPr lang="en-US" sz="2800" noProof="0">
                <a:solidFill>
                  <a:srgbClr val="005A9E"/>
                </a:solidFill>
                <a:latin typeface="+mn-lt"/>
              </a:rPr>
              <a:t>: </a:t>
            </a:r>
            <a:br>
              <a:rPr lang="en-US" sz="2800" noProof="0">
                <a:solidFill>
                  <a:srgbClr val="005A9E"/>
                </a:solidFill>
                <a:latin typeface="+mn-lt"/>
              </a:rPr>
            </a:br>
            <a:r>
              <a:rPr lang="en-US" sz="2800" noProof="0">
                <a:solidFill>
                  <a:srgbClr val="005A9E"/>
                </a:solidFill>
                <a:latin typeface="+mn-lt"/>
              </a:rPr>
              <a:t>PFS Following First Randomization</a:t>
            </a:r>
          </a:p>
        </p:txBody>
      </p:sp>
      <p:sp>
        <p:nvSpPr>
          <p:cNvPr id="3" name="Content Placeholder 2">
            <a:extLst>
              <a:ext uri="{FF2B5EF4-FFF2-40B4-BE49-F238E27FC236}">
                <a16:creationId xmlns:a16="http://schemas.microsoft.com/office/drawing/2014/main" id="{CC3DE43D-3684-4296-96D0-C9FB0E755280}"/>
              </a:ext>
            </a:extLst>
          </p:cNvPr>
          <p:cNvSpPr>
            <a:spLocks noGrp="1"/>
          </p:cNvSpPr>
          <p:nvPr>
            <p:ph idx="1"/>
          </p:nvPr>
        </p:nvSpPr>
        <p:spPr>
          <a:xfrm>
            <a:off x="458292" y="1128060"/>
            <a:ext cx="8158147" cy="3488015"/>
          </a:xfrm>
        </p:spPr>
        <p:txBody>
          <a:bodyPr/>
          <a:lstStyle/>
          <a:p>
            <a:r>
              <a:rPr lang="en-US" sz="1800" noProof="0"/>
              <a:t>Median follow-up after first randomization: 51 mo (IQR: 46-55)</a:t>
            </a:r>
          </a:p>
        </p:txBody>
      </p:sp>
      <p:graphicFrame>
        <p:nvGraphicFramePr>
          <p:cNvPr id="9" name="Group 155">
            <a:extLst>
              <a:ext uri="{FF2B5EF4-FFF2-40B4-BE49-F238E27FC236}">
                <a16:creationId xmlns:a16="http://schemas.microsoft.com/office/drawing/2014/main" id="{F7C122EE-F5EF-0D45-A494-823B816E990B}"/>
              </a:ext>
            </a:extLst>
          </p:cNvPr>
          <p:cNvGraphicFramePr>
            <a:graphicFrameLocks/>
          </p:cNvGraphicFramePr>
          <p:nvPr/>
        </p:nvGraphicFramePr>
        <p:xfrm>
          <a:off x="371684" y="1779662"/>
          <a:ext cx="8520795" cy="2621608"/>
        </p:xfrm>
        <a:graphic>
          <a:graphicData uri="http://schemas.openxmlformats.org/drawingml/2006/table">
            <a:tbl>
              <a:tblPr/>
              <a:tblGrid>
                <a:gridCol w="1332356">
                  <a:extLst>
                    <a:ext uri="{9D8B030D-6E8A-4147-A177-3AD203B41FA5}">
                      <a16:colId xmlns:a16="http://schemas.microsoft.com/office/drawing/2014/main" val="20000"/>
                    </a:ext>
                  </a:extLst>
                </a:gridCol>
                <a:gridCol w="841488">
                  <a:extLst>
                    <a:ext uri="{9D8B030D-6E8A-4147-A177-3AD203B41FA5}">
                      <a16:colId xmlns:a16="http://schemas.microsoft.com/office/drawing/2014/main" val="3978826673"/>
                    </a:ext>
                  </a:extLst>
                </a:gridCol>
                <a:gridCol w="841488">
                  <a:extLst>
                    <a:ext uri="{9D8B030D-6E8A-4147-A177-3AD203B41FA5}">
                      <a16:colId xmlns:a16="http://schemas.microsoft.com/office/drawing/2014/main" val="3525312950"/>
                    </a:ext>
                  </a:extLst>
                </a:gridCol>
                <a:gridCol w="771364">
                  <a:extLst>
                    <a:ext uri="{9D8B030D-6E8A-4147-A177-3AD203B41FA5}">
                      <a16:colId xmlns:a16="http://schemas.microsoft.com/office/drawing/2014/main" val="725144509"/>
                    </a:ext>
                  </a:extLst>
                </a:gridCol>
                <a:gridCol w="1560989">
                  <a:extLst>
                    <a:ext uri="{9D8B030D-6E8A-4147-A177-3AD203B41FA5}">
                      <a16:colId xmlns:a16="http://schemas.microsoft.com/office/drawing/2014/main" val="4182358513"/>
                    </a:ext>
                  </a:extLst>
                </a:gridCol>
                <a:gridCol w="1660943">
                  <a:extLst>
                    <a:ext uri="{9D8B030D-6E8A-4147-A177-3AD203B41FA5}">
                      <a16:colId xmlns:a16="http://schemas.microsoft.com/office/drawing/2014/main" val="1797641735"/>
                    </a:ext>
                  </a:extLst>
                </a:gridCol>
                <a:gridCol w="1512167">
                  <a:extLst>
                    <a:ext uri="{9D8B030D-6E8A-4147-A177-3AD203B41FA5}">
                      <a16:colId xmlns:a16="http://schemas.microsoft.com/office/drawing/2014/main" val="4037756114"/>
                    </a:ext>
                  </a:extLst>
                </a:gridCol>
              </a:tblGrid>
              <a:tr h="388701">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100" b="1" i="0" u="none" strike="noStrike" kern="1200" cap="none" normalizeH="0" baseline="0">
                          <a:ln>
                            <a:noFill/>
                          </a:ln>
                          <a:solidFill>
                            <a:schemeClr val="tx1"/>
                          </a:solidFill>
                          <a:effectLst/>
                          <a:latin typeface="Calibri" panose="020F0502020204030204" pitchFamily="34" charset="0"/>
                          <a:ea typeface="+mn-ea"/>
                          <a:cs typeface="+mn-cs"/>
                        </a:rPr>
                        <a:t>4-yr PFS, %</a:t>
                      </a:r>
                    </a:p>
                  </a:txBody>
                  <a:tcPr marL="68580" marR="68580" marT="34331" marB="3433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Calibri" panose="020F0502020204030204" pitchFamily="34" charset="0"/>
                          <a:ea typeface="+mn-ea"/>
                          <a:cs typeface="+mn-cs"/>
                        </a:rPr>
                        <a:t>KCd-ASCT</a:t>
                      </a:r>
                      <a:br>
                        <a:rPr kumimoji="0" lang="en-US" sz="1100" b="1" i="0" u="none" strike="noStrike" kern="1200" cap="none" spc="0" normalizeH="0" baseline="0" noProof="0">
                          <a:ln>
                            <a:noFill/>
                          </a:ln>
                          <a:solidFill>
                            <a:srgbClr val="FFFFFF"/>
                          </a:solidFill>
                          <a:effectLst/>
                          <a:uLnTx/>
                          <a:uFillTx/>
                          <a:latin typeface="Calibri" panose="020F0502020204030204" pitchFamily="34" charset="0"/>
                          <a:ea typeface="+mn-ea"/>
                          <a:cs typeface="+mn-cs"/>
                        </a:rPr>
                      </a:br>
                      <a:r>
                        <a:rPr kumimoji="0" lang="en-US" sz="1100" b="1" i="0" u="none" strike="noStrike" kern="1200" cap="none" spc="0" normalizeH="0" baseline="0" noProof="0">
                          <a:ln>
                            <a:noFill/>
                          </a:ln>
                          <a:solidFill>
                            <a:srgbClr val="FFFFFF"/>
                          </a:solidFill>
                          <a:effectLst/>
                          <a:uLnTx/>
                          <a:uFillTx/>
                          <a:latin typeface="Calibri" panose="020F0502020204030204" pitchFamily="34" charset="0"/>
                          <a:ea typeface="+mn-ea"/>
                          <a:cs typeface="+mn-cs"/>
                        </a:rPr>
                        <a:t>(n = 138)</a:t>
                      </a:r>
                    </a:p>
                  </a:txBody>
                  <a:tcPr marL="68580" marR="68580" marT="34331" marB="34331" anchor="ctr" horzOverflow="overflow">
                    <a:lnL w="12700" cmpd="sng">
                      <a:noFill/>
                      <a:prstDash val="soli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Calibri" panose="020F0502020204030204" pitchFamily="34" charset="0"/>
                          <a:ea typeface="+mn-ea"/>
                          <a:cs typeface="+mn-cs"/>
                        </a:rPr>
                        <a:t>KRd-ASCT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Calibri" panose="020F0502020204030204" pitchFamily="34" charset="0"/>
                          <a:ea typeface="+mn-ea"/>
                          <a:cs typeface="+mn-cs"/>
                        </a:rPr>
                        <a:t>(n = 132)</a:t>
                      </a:r>
                      <a:endParaRPr kumimoji="0" lang="en-US" sz="1100" b="1" i="0" u="none" strike="noStrike" kern="1200" cap="none" spc="0" normalizeH="0" baseline="0" noProof="0">
                        <a:ln>
                          <a:noFill/>
                        </a:ln>
                        <a:solidFill>
                          <a:srgbClr val="FFFFFF"/>
                        </a:solidFill>
                        <a:effectLst/>
                        <a:uLnTx/>
                        <a:uFillTx/>
                        <a:latin typeface="Arial"/>
                        <a:ea typeface="+mn-ea"/>
                        <a:cs typeface="+mn-cs"/>
                      </a:endParaRPr>
                    </a:p>
                  </a:txBody>
                  <a:tcPr marL="68580" marR="68580" marT="34331" marB="34331" anchor="ctr" horzOverflow="overflow">
                    <a:lnL w="12700" cmpd="sng">
                      <a:noFill/>
                      <a:prstDash val="soli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Calibri" panose="020F0502020204030204" pitchFamily="34" charset="0"/>
                          <a:ea typeface="+mn-ea"/>
                          <a:cs typeface="+mn-cs"/>
                        </a:rPr>
                        <a:t>KRd12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Calibri" panose="020F0502020204030204" pitchFamily="34" charset="0"/>
                          <a:ea typeface="+mn-ea"/>
                          <a:cs typeface="+mn-cs"/>
                        </a:rPr>
                        <a:t>(n = 126)</a:t>
                      </a:r>
                      <a:endParaRPr kumimoji="0" lang="en-US" sz="1100" b="1" i="0" u="none" strike="noStrike" kern="1200" cap="none" spc="0" normalizeH="0" baseline="0" noProof="0">
                        <a:ln>
                          <a:noFill/>
                        </a:ln>
                        <a:solidFill>
                          <a:srgbClr val="FFFFFF"/>
                        </a:solidFill>
                        <a:effectLst/>
                        <a:uLnTx/>
                        <a:uFillTx/>
                        <a:latin typeface="Arial"/>
                        <a:ea typeface="+mn-ea"/>
                        <a:cs typeface="+mn-cs"/>
                      </a:endParaRPr>
                    </a:p>
                  </a:txBody>
                  <a:tcPr marL="68580" marR="68580" marT="34331" marB="34331" anchor="ctr" horzOverflow="overflow">
                    <a:lnL w="12700" cmpd="sng">
                      <a:noFill/>
                      <a:prstDash val="soli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chemeClr val="tx1"/>
                          </a:solidFill>
                          <a:effectLst/>
                          <a:uLnTx/>
                          <a:uFillTx/>
                          <a:latin typeface="Calibri" panose="020F0502020204030204" pitchFamily="34" charset="0"/>
                          <a:ea typeface="+mn-ea"/>
                          <a:cs typeface="+mn-cs"/>
                        </a:rPr>
                        <a:t>HR (95% CI)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chemeClr val="accent3"/>
                          </a:solidFill>
                          <a:effectLst/>
                          <a:uLnTx/>
                          <a:uFillTx/>
                          <a:latin typeface="Calibri" panose="020F0502020204030204" pitchFamily="34" charset="0"/>
                          <a:ea typeface="+mn-ea"/>
                          <a:cs typeface="+mn-cs"/>
                        </a:rPr>
                        <a:t>KRd-ASCT</a:t>
                      </a:r>
                      <a:r>
                        <a:rPr kumimoji="0" lang="en-US" sz="1100" b="1" i="0" u="none" strike="noStrike" kern="1200" cap="none" spc="0" normalizeH="0" baseline="0" noProof="0">
                          <a:ln>
                            <a:noFill/>
                          </a:ln>
                          <a:solidFill>
                            <a:srgbClr val="FFFFFF"/>
                          </a:solidFill>
                          <a:effectLst/>
                          <a:uLnTx/>
                          <a:uFillTx/>
                          <a:latin typeface="Calibri" panose="020F0502020204030204" pitchFamily="34" charset="0"/>
                          <a:ea typeface="+mn-ea"/>
                          <a:cs typeface="+mn-cs"/>
                        </a:rPr>
                        <a:t> </a:t>
                      </a:r>
                      <a:r>
                        <a:rPr kumimoji="0" lang="en-US" sz="1100" b="1" i="0" u="none" strike="noStrike" kern="1200" cap="none" spc="0" normalizeH="0" baseline="0" noProof="0">
                          <a:ln>
                            <a:noFill/>
                          </a:ln>
                          <a:solidFill>
                            <a:schemeClr val="tx1"/>
                          </a:solidFill>
                          <a:effectLst/>
                          <a:uLnTx/>
                          <a:uFillTx/>
                          <a:latin typeface="Calibri" panose="020F0502020204030204" pitchFamily="34" charset="0"/>
                          <a:ea typeface="+mn-ea"/>
                          <a:cs typeface="+mn-cs"/>
                        </a:rPr>
                        <a:t>vs</a:t>
                      </a:r>
                      <a:r>
                        <a:rPr kumimoji="0" lang="en-US" sz="1100" b="1" i="0" u="none" strike="noStrike" kern="1200" cap="none" spc="0" normalizeH="0" baseline="0" noProof="0">
                          <a:ln>
                            <a:noFill/>
                          </a:ln>
                          <a:solidFill>
                            <a:srgbClr val="FFFFFF"/>
                          </a:solidFill>
                          <a:effectLst/>
                          <a:uLnTx/>
                          <a:uFillTx/>
                          <a:latin typeface="Calibri" panose="020F0502020204030204" pitchFamily="34" charset="0"/>
                          <a:ea typeface="+mn-ea"/>
                          <a:cs typeface="+mn-cs"/>
                        </a:rPr>
                        <a:t> </a:t>
                      </a:r>
                      <a:r>
                        <a:rPr kumimoji="0" lang="en-US" sz="1100" b="1" i="0" u="none" strike="noStrike" kern="1200" cap="none" spc="0" normalizeH="0" baseline="0" noProof="0">
                          <a:ln>
                            <a:noFill/>
                          </a:ln>
                          <a:solidFill>
                            <a:schemeClr val="accent1"/>
                          </a:solidFill>
                          <a:effectLst/>
                          <a:uLnTx/>
                          <a:uFillTx/>
                          <a:latin typeface="Calibri" panose="020F0502020204030204" pitchFamily="34" charset="0"/>
                          <a:ea typeface="+mn-ea"/>
                          <a:cs typeface="+mn-cs"/>
                        </a:rPr>
                        <a:t>KCd-ASCT</a:t>
                      </a:r>
                    </a:p>
                  </a:txBody>
                  <a:tcPr marL="68580" marR="68580" marT="34331" marB="34331" anchor="ctr" horzOverflow="overflow">
                    <a:lnL w="12700" cmpd="sng">
                      <a:noFill/>
                      <a:prstDash val="soli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chemeClr val="bg1"/>
                          </a:solidFill>
                          <a:effectLst/>
                          <a:highlight>
                            <a:srgbClr val="000000"/>
                          </a:highlight>
                          <a:uLnTx/>
                          <a:uFillTx/>
                          <a:latin typeface="Calibri" panose="020F0502020204030204" pitchFamily="34" charset="0"/>
                          <a:ea typeface="+mn-ea"/>
                          <a:cs typeface="+mn-cs"/>
                        </a:rPr>
                        <a:t>HR (95% CI)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E1471D"/>
                          </a:solidFill>
                          <a:effectLst/>
                          <a:uLnTx/>
                          <a:uFillTx/>
                          <a:latin typeface="Calibri" panose="020F0502020204030204" pitchFamily="34" charset="0"/>
                          <a:ea typeface="+mn-ea"/>
                          <a:cs typeface="+mn-cs"/>
                        </a:rPr>
                        <a:t>KRd-ASCT</a:t>
                      </a:r>
                      <a:r>
                        <a:rPr kumimoji="0" lang="en-US" sz="1100" b="1" i="0" u="none" strike="noStrike" kern="1200" cap="none" spc="0" normalizeH="0" baseline="0" noProof="0">
                          <a:ln>
                            <a:noFill/>
                          </a:ln>
                          <a:solidFill>
                            <a:srgbClr val="FFFFFF"/>
                          </a:solidFill>
                          <a:effectLst/>
                          <a:uLnTx/>
                          <a:uFillTx/>
                          <a:latin typeface="Calibri" panose="020F0502020204030204" pitchFamily="34" charset="0"/>
                          <a:ea typeface="+mn-ea"/>
                          <a:cs typeface="+mn-cs"/>
                        </a:rPr>
                        <a:t> </a:t>
                      </a:r>
                      <a:r>
                        <a:rPr kumimoji="0" lang="en-US" sz="11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vs</a:t>
                      </a:r>
                      <a:r>
                        <a:rPr kumimoji="0" lang="en-US" sz="1100" b="1" i="0" u="none" strike="noStrike" kern="1200" cap="none" spc="0" normalizeH="0" baseline="0" noProof="0">
                          <a:ln>
                            <a:noFill/>
                          </a:ln>
                          <a:solidFill>
                            <a:srgbClr val="FFFFFF"/>
                          </a:solidFill>
                          <a:effectLst/>
                          <a:uLnTx/>
                          <a:uFillTx/>
                          <a:latin typeface="Calibri" panose="020F0502020204030204" pitchFamily="34" charset="0"/>
                          <a:ea typeface="+mn-ea"/>
                          <a:cs typeface="+mn-cs"/>
                        </a:rPr>
                        <a:t> </a:t>
                      </a:r>
                      <a:r>
                        <a:rPr kumimoji="0" lang="en-US" sz="1100" b="1" i="0" u="none" strike="noStrike" kern="1200" cap="none" spc="0" normalizeH="0" baseline="0" noProof="0">
                          <a:ln>
                            <a:noFill/>
                          </a:ln>
                          <a:solidFill>
                            <a:schemeClr val="accent4"/>
                          </a:solidFill>
                          <a:effectLst/>
                          <a:uLnTx/>
                          <a:uFillTx/>
                          <a:latin typeface="Calibri" panose="020F0502020204030204" pitchFamily="34" charset="0"/>
                          <a:ea typeface="+mn-ea"/>
                          <a:cs typeface="+mn-cs"/>
                        </a:rPr>
                        <a:t>KRd12</a:t>
                      </a:r>
                    </a:p>
                  </a:txBody>
                  <a:tcPr marL="68580" marR="68580" marT="34331" marB="34331" anchor="ctr" horzOverflow="overflow">
                    <a:lnL w="12700" cmpd="sng">
                      <a:noFill/>
                      <a:prstDash val="soli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chemeClr val="tx1"/>
                          </a:solidFill>
                          <a:effectLst/>
                          <a:uLnTx/>
                          <a:uFillTx/>
                          <a:latin typeface="Calibri" panose="020F0502020204030204" pitchFamily="34" charset="0"/>
                          <a:ea typeface="+mn-ea"/>
                          <a:cs typeface="+mn-cs"/>
                        </a:rPr>
                        <a:t>HR (95% CI)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chemeClr val="accent4"/>
                          </a:solidFill>
                          <a:effectLst/>
                          <a:uLnTx/>
                          <a:uFillTx/>
                          <a:latin typeface="Calibri" panose="020F0502020204030204" pitchFamily="34" charset="0"/>
                          <a:ea typeface="+mn-ea"/>
                          <a:cs typeface="+mn-cs"/>
                        </a:rPr>
                        <a:t>KRd12</a:t>
                      </a:r>
                      <a:r>
                        <a:rPr kumimoji="0" lang="en-US" sz="1100" b="1" i="0" u="none" strike="noStrike" kern="1200" cap="none" spc="0" normalizeH="0" baseline="0" noProof="0">
                          <a:ln>
                            <a:noFill/>
                          </a:ln>
                          <a:solidFill>
                            <a:srgbClr val="FFFFFF"/>
                          </a:solidFill>
                          <a:effectLst/>
                          <a:uLnTx/>
                          <a:uFillTx/>
                          <a:latin typeface="Calibri" panose="020F0502020204030204" pitchFamily="34" charset="0"/>
                          <a:ea typeface="+mn-ea"/>
                          <a:cs typeface="+mn-cs"/>
                        </a:rPr>
                        <a:t> </a:t>
                      </a:r>
                      <a:r>
                        <a:rPr kumimoji="0" lang="en-US" sz="11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vs </a:t>
                      </a:r>
                      <a:r>
                        <a:rPr kumimoji="0" lang="en-US" sz="1100" b="1" i="0" u="none" strike="noStrike" kern="1200" cap="none" spc="0" normalizeH="0" baseline="0" noProof="0">
                          <a:ln>
                            <a:noFill/>
                          </a:ln>
                          <a:solidFill>
                            <a:srgbClr val="015873"/>
                          </a:solidFill>
                          <a:effectLst/>
                          <a:uLnTx/>
                          <a:uFillTx/>
                          <a:latin typeface="Calibri" panose="020F0502020204030204" pitchFamily="34" charset="0"/>
                          <a:ea typeface="+mn-ea"/>
                          <a:cs typeface="+mn-cs"/>
                        </a:rPr>
                        <a:t>KCd-ASCT</a:t>
                      </a:r>
                    </a:p>
                  </a:txBody>
                  <a:tcPr marL="68580" marR="68580" marT="34331" marB="34331" anchor="ctr" horzOverflow="overflow">
                    <a:lnL w="12700" cmpd="sng">
                      <a:noFill/>
                      <a:prstDash val="soli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0"/>
                  </a:ext>
                </a:extLst>
              </a:tr>
              <a:tr h="228681">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100" b="0" i="0" u="none" strike="noStrike" cap="none" normalizeH="0" baseline="0">
                          <a:ln>
                            <a:noFill/>
                          </a:ln>
                          <a:solidFill>
                            <a:schemeClr val="bg1"/>
                          </a:solidFill>
                          <a:effectLst/>
                          <a:latin typeface="Calibri" panose="020F0502020204030204" pitchFamily="34" charset="0"/>
                        </a:rPr>
                        <a:t>Overall</a:t>
                      </a:r>
                    </a:p>
                  </a:txBody>
                  <a:tcPr marL="68580" marR="68580" marT="34331" marB="3433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100" b="0" i="0" u="none" strike="noStrike" cap="none" normalizeH="0" baseline="0">
                          <a:ln>
                            <a:noFill/>
                          </a:ln>
                          <a:solidFill>
                            <a:schemeClr val="bg1"/>
                          </a:solidFill>
                          <a:effectLst/>
                          <a:latin typeface="Calibri" panose="020F0502020204030204" pitchFamily="34" charset="0"/>
                        </a:rPr>
                        <a:t>51</a:t>
                      </a:r>
                    </a:p>
                  </a:txBody>
                  <a:tcPr marL="68580" marR="68580" marT="34331" marB="3433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100" b="0" i="0" u="none" strike="noStrike" cap="none" normalizeH="0" baseline="0">
                          <a:ln>
                            <a:noFill/>
                          </a:ln>
                          <a:solidFill>
                            <a:schemeClr val="bg1"/>
                          </a:solidFill>
                          <a:effectLst/>
                          <a:latin typeface="Calibri" panose="020F0502020204030204" pitchFamily="34" charset="0"/>
                        </a:rPr>
                        <a:t>69</a:t>
                      </a:r>
                    </a:p>
                  </a:txBody>
                  <a:tcPr marL="68580" marR="68580" marT="34331" marB="3433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100" b="0" i="0" u="none" strike="noStrike" cap="none" normalizeH="0" baseline="0">
                          <a:ln>
                            <a:noFill/>
                          </a:ln>
                          <a:solidFill>
                            <a:schemeClr val="bg1"/>
                          </a:solidFill>
                          <a:effectLst/>
                          <a:latin typeface="Calibri" panose="020F0502020204030204" pitchFamily="34" charset="0"/>
                        </a:rPr>
                        <a:t>56</a:t>
                      </a:r>
                    </a:p>
                  </a:txBody>
                  <a:tcPr marL="68580" marR="68580" marT="34331" marB="3433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100" b="0" i="0" u="none" strike="noStrike" cap="none" normalizeH="0" baseline="0">
                          <a:ln>
                            <a:noFill/>
                          </a:ln>
                          <a:solidFill>
                            <a:schemeClr val="bg1"/>
                          </a:solidFill>
                          <a:effectLst/>
                          <a:latin typeface="Calibri" panose="020F0502020204030204" pitchFamily="34" charset="0"/>
                        </a:rPr>
                        <a:t>0.54 (0.38-0.78; </a:t>
                      </a:r>
                      <a:r>
                        <a:rPr kumimoji="0" lang="en-US" sz="1100" b="0" i="1" u="none" strike="noStrike" cap="none" normalizeH="0" baseline="0">
                          <a:ln>
                            <a:noFill/>
                          </a:ln>
                          <a:solidFill>
                            <a:schemeClr val="bg1"/>
                          </a:solidFill>
                          <a:effectLst/>
                          <a:latin typeface="Calibri" panose="020F0502020204030204" pitchFamily="34" charset="0"/>
                        </a:rPr>
                        <a:t>P</a:t>
                      </a:r>
                      <a:r>
                        <a:rPr kumimoji="0" lang="en-US" sz="1100" b="0" i="0" u="none" strike="noStrike" cap="none" normalizeH="0" baseline="0">
                          <a:ln>
                            <a:noFill/>
                          </a:ln>
                          <a:solidFill>
                            <a:schemeClr val="bg1"/>
                          </a:solidFill>
                          <a:effectLst/>
                          <a:latin typeface="Calibri" panose="020F0502020204030204" pitchFamily="34" charset="0"/>
                        </a:rPr>
                        <a:t> &lt;.001)</a:t>
                      </a:r>
                    </a:p>
                  </a:txBody>
                  <a:tcPr marL="68580" marR="68580" marT="34331" marB="3433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100" b="0" i="0" u="none" strike="noStrike" cap="none" normalizeH="0" baseline="0">
                          <a:ln>
                            <a:noFill/>
                          </a:ln>
                          <a:solidFill>
                            <a:schemeClr val="bg1"/>
                          </a:solidFill>
                          <a:effectLst/>
                          <a:latin typeface="Calibri" panose="020F0502020204030204" pitchFamily="34" charset="0"/>
                        </a:rPr>
                        <a:t>0.61 (0.43-0.88; </a:t>
                      </a:r>
                      <a:r>
                        <a:rPr kumimoji="0" lang="en-US" sz="1100" b="0" i="1" u="none" strike="noStrike" cap="none" normalizeH="0" baseline="0">
                          <a:ln>
                            <a:noFill/>
                          </a:ln>
                          <a:solidFill>
                            <a:schemeClr val="bg1"/>
                          </a:solidFill>
                          <a:effectLst/>
                          <a:latin typeface="Calibri" panose="020F0502020204030204" pitchFamily="34" charset="0"/>
                        </a:rPr>
                        <a:t>P</a:t>
                      </a:r>
                      <a:r>
                        <a:rPr kumimoji="0" lang="en-US" sz="1100" b="0" i="0" u="none" strike="noStrike" cap="none" normalizeH="0" baseline="0">
                          <a:ln>
                            <a:noFill/>
                          </a:ln>
                          <a:solidFill>
                            <a:schemeClr val="bg1"/>
                          </a:solidFill>
                          <a:effectLst/>
                          <a:latin typeface="Calibri" panose="020F0502020204030204" pitchFamily="34" charset="0"/>
                        </a:rPr>
                        <a:t> = .0084)</a:t>
                      </a:r>
                    </a:p>
                  </a:txBody>
                  <a:tcPr marL="68580" marR="68580" marT="34331" marB="3433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100" b="0" i="0" u="none" strike="noStrike" cap="none" normalizeH="0" baseline="0">
                          <a:ln>
                            <a:noFill/>
                          </a:ln>
                          <a:solidFill>
                            <a:schemeClr val="bg1"/>
                          </a:solidFill>
                          <a:effectLst/>
                          <a:latin typeface="Calibri" panose="020F0502020204030204" pitchFamily="34" charset="0"/>
                        </a:rPr>
                        <a:t>0.88 (0.64-1.22; </a:t>
                      </a:r>
                      <a:r>
                        <a:rPr kumimoji="0" lang="en-US" sz="1100" b="0" i="1" u="none" strike="noStrike" cap="none" normalizeH="0" baseline="0">
                          <a:ln>
                            <a:noFill/>
                          </a:ln>
                          <a:solidFill>
                            <a:schemeClr val="bg1"/>
                          </a:solidFill>
                          <a:effectLst/>
                          <a:latin typeface="Calibri" panose="020F0502020204030204" pitchFamily="34" charset="0"/>
                        </a:rPr>
                        <a:t>P</a:t>
                      </a:r>
                      <a:r>
                        <a:rPr kumimoji="0" lang="en-US" sz="1100" b="0" i="0" u="none" strike="noStrike" cap="none" normalizeH="0" baseline="0">
                          <a:ln>
                            <a:noFill/>
                          </a:ln>
                          <a:solidFill>
                            <a:schemeClr val="bg1"/>
                          </a:solidFill>
                          <a:effectLst/>
                          <a:latin typeface="Calibri" panose="020F0502020204030204" pitchFamily="34" charset="0"/>
                        </a:rPr>
                        <a:t> = .45)</a:t>
                      </a:r>
                    </a:p>
                  </a:txBody>
                  <a:tcPr marL="68580" marR="68580" marT="34331" marB="3433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1"/>
                  </a:ext>
                </a:extLst>
              </a:tr>
              <a:tr h="708741">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100" b="0" i="0" u="none" strike="noStrike" cap="none" normalizeH="0" baseline="0">
                          <a:ln>
                            <a:noFill/>
                          </a:ln>
                          <a:solidFill>
                            <a:schemeClr val="bg1"/>
                          </a:solidFill>
                          <a:effectLst/>
                          <a:latin typeface="Calibri" panose="020F0502020204030204" pitchFamily="34" charset="0"/>
                        </a:rPr>
                        <a:t>FISH status</a:t>
                      </a:r>
                    </a:p>
                    <a:p>
                      <a:pPr marL="342900" marR="0" lvl="0" indent="-230188" algn="l" defTabSz="914400" rtl="0" eaLnBrk="1" fontAlgn="base" latinLnBrk="0" hangingPunct="1">
                        <a:lnSpc>
                          <a:spcPct val="100000"/>
                        </a:lnSpc>
                        <a:spcBef>
                          <a:spcPct val="0"/>
                        </a:spcBef>
                        <a:spcAft>
                          <a:spcPct val="0"/>
                        </a:spcAft>
                        <a:buClrTx/>
                        <a:buSzTx/>
                        <a:buFont typeface="Wingdings" panose="05000000000000000000" pitchFamily="2" charset="2"/>
                        <a:buChar char="§"/>
                        <a:tabLst/>
                      </a:pPr>
                      <a:r>
                        <a:rPr kumimoji="0" lang="en-US" sz="1100" b="0" i="0" u="none" strike="noStrike" cap="none" normalizeH="0" baseline="0">
                          <a:ln>
                            <a:noFill/>
                          </a:ln>
                          <a:solidFill>
                            <a:schemeClr val="bg1"/>
                          </a:solidFill>
                          <a:effectLst/>
                          <a:latin typeface="Calibri" panose="020F0502020204030204" pitchFamily="34" charset="0"/>
                        </a:rPr>
                        <a:t>Standard risk</a:t>
                      </a:r>
                    </a:p>
                    <a:p>
                      <a:pPr marL="342900" marR="0" lvl="0" indent="-230188" algn="l" defTabSz="914400" rtl="0" eaLnBrk="1" fontAlgn="base" latinLnBrk="0" hangingPunct="1">
                        <a:lnSpc>
                          <a:spcPct val="100000"/>
                        </a:lnSpc>
                        <a:spcBef>
                          <a:spcPct val="0"/>
                        </a:spcBef>
                        <a:spcAft>
                          <a:spcPct val="0"/>
                        </a:spcAft>
                        <a:buClrTx/>
                        <a:buSzTx/>
                        <a:buFont typeface="Wingdings" panose="05000000000000000000" pitchFamily="2" charset="2"/>
                        <a:buChar char="§"/>
                        <a:tabLst/>
                      </a:pPr>
                      <a:r>
                        <a:rPr kumimoji="0" lang="en-US" sz="1100" b="0" i="0" u="none" strike="noStrike" cap="none" normalizeH="0" baseline="0">
                          <a:ln>
                            <a:noFill/>
                          </a:ln>
                          <a:solidFill>
                            <a:schemeClr val="bg1"/>
                          </a:solidFill>
                          <a:effectLst/>
                          <a:latin typeface="Calibri" panose="020F0502020204030204" pitchFamily="34" charset="0"/>
                        </a:rPr>
                        <a:t>High risk</a:t>
                      </a:r>
                    </a:p>
                    <a:p>
                      <a:pPr marL="342900" marR="0" lvl="0" indent="-230188" algn="l" defTabSz="914400" rtl="0" eaLnBrk="1" fontAlgn="base" latinLnBrk="0" hangingPunct="1">
                        <a:lnSpc>
                          <a:spcPct val="100000"/>
                        </a:lnSpc>
                        <a:spcBef>
                          <a:spcPct val="0"/>
                        </a:spcBef>
                        <a:spcAft>
                          <a:spcPct val="0"/>
                        </a:spcAft>
                        <a:buClrTx/>
                        <a:buSzTx/>
                        <a:buFont typeface="Wingdings" panose="05000000000000000000" pitchFamily="2" charset="2"/>
                        <a:buChar char="§"/>
                        <a:tabLst/>
                      </a:pPr>
                      <a:r>
                        <a:rPr kumimoji="0" lang="en-US" sz="1100" b="0" i="0" u="none" strike="noStrike" cap="none" normalizeH="0" baseline="0">
                          <a:ln>
                            <a:noFill/>
                          </a:ln>
                          <a:solidFill>
                            <a:schemeClr val="bg1"/>
                          </a:solidFill>
                          <a:effectLst/>
                          <a:latin typeface="Calibri" panose="020F0502020204030204" pitchFamily="34" charset="0"/>
                        </a:rPr>
                        <a:t>Double hit</a:t>
                      </a:r>
                    </a:p>
                  </a:txBody>
                  <a:tcPr marL="68580" marR="68580" marT="34331" marB="3433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br>
                        <a:rPr kumimoji="0" lang="en-US" sz="1100" b="0" i="0" u="none" strike="noStrike" cap="none" normalizeH="0" baseline="0">
                          <a:ln>
                            <a:noFill/>
                          </a:ln>
                          <a:solidFill>
                            <a:schemeClr val="bg1"/>
                          </a:solidFill>
                          <a:effectLst/>
                          <a:latin typeface="Calibri" panose="020F0502020204030204" pitchFamily="34" charset="0"/>
                        </a:rPr>
                      </a:br>
                      <a:r>
                        <a:rPr kumimoji="0" lang="en-US" sz="1100" b="0" i="0" u="none" strike="noStrike" cap="none" normalizeH="0" baseline="0">
                          <a:ln>
                            <a:noFill/>
                          </a:ln>
                          <a:solidFill>
                            <a:schemeClr val="bg1"/>
                          </a:solidFill>
                          <a:effectLst/>
                          <a:latin typeface="Calibri" panose="020F0502020204030204" pitchFamily="34" charset="0"/>
                        </a:rPr>
                        <a:t>62</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100" b="0" i="0" u="none" strike="noStrike" cap="none" normalizeH="0" baseline="0">
                          <a:ln>
                            <a:noFill/>
                          </a:ln>
                          <a:solidFill>
                            <a:schemeClr val="bg1"/>
                          </a:solidFill>
                          <a:effectLst/>
                          <a:latin typeface="Calibri" panose="020F0502020204030204" pitchFamily="34" charset="0"/>
                        </a:rPr>
                        <a:t>45</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100" b="0" i="0" u="none" strike="noStrike" cap="none" normalizeH="0" baseline="0">
                          <a:ln>
                            <a:noFill/>
                          </a:ln>
                          <a:solidFill>
                            <a:schemeClr val="bg1"/>
                          </a:solidFill>
                          <a:effectLst/>
                          <a:latin typeface="Calibri" panose="020F0502020204030204" pitchFamily="34" charset="0"/>
                        </a:rPr>
                        <a:t>33</a:t>
                      </a:r>
                    </a:p>
                  </a:txBody>
                  <a:tcPr marL="68580" marR="68580" marT="34331" marB="3433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100" b="0" i="0" u="none" strike="noStrike" cap="none" normalizeH="0" baseline="0">
                        <a:ln>
                          <a:noFill/>
                        </a:ln>
                        <a:solidFill>
                          <a:schemeClr val="bg1"/>
                        </a:solidFill>
                        <a:effectLst/>
                        <a:latin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100" b="0" i="0" u="none" strike="noStrike" cap="none" normalizeH="0" baseline="0">
                          <a:ln>
                            <a:noFill/>
                          </a:ln>
                          <a:solidFill>
                            <a:schemeClr val="bg1"/>
                          </a:solidFill>
                          <a:effectLst/>
                          <a:latin typeface="Calibri" panose="020F0502020204030204" pitchFamily="34" charset="0"/>
                        </a:rPr>
                        <a:t>82</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100" b="0" i="0" u="none" strike="noStrike" cap="none" normalizeH="0" baseline="0">
                          <a:ln>
                            <a:noFill/>
                          </a:ln>
                          <a:solidFill>
                            <a:schemeClr val="bg1"/>
                          </a:solidFill>
                          <a:effectLst/>
                          <a:latin typeface="Calibri" panose="020F0502020204030204" pitchFamily="34" charset="0"/>
                        </a:rPr>
                        <a:t>62</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100" b="0" i="0" u="none" strike="noStrike" cap="none" normalizeH="0" baseline="0">
                          <a:ln>
                            <a:noFill/>
                          </a:ln>
                          <a:solidFill>
                            <a:schemeClr val="bg1"/>
                          </a:solidFill>
                          <a:effectLst/>
                          <a:latin typeface="Calibri" panose="020F0502020204030204" pitchFamily="34" charset="0"/>
                        </a:rPr>
                        <a:t>55</a:t>
                      </a:r>
                    </a:p>
                  </a:txBody>
                  <a:tcPr marL="68580" marR="68580" marT="34331" marB="3433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100" b="0" i="0" u="none" strike="noStrike" cap="none" normalizeH="0" baseline="0">
                        <a:ln>
                          <a:noFill/>
                        </a:ln>
                        <a:solidFill>
                          <a:schemeClr val="bg1"/>
                        </a:solidFill>
                        <a:effectLst/>
                        <a:latin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100" b="0" i="0" u="none" strike="noStrike" cap="none" normalizeH="0" baseline="0">
                          <a:ln>
                            <a:noFill/>
                          </a:ln>
                          <a:solidFill>
                            <a:schemeClr val="bg1"/>
                          </a:solidFill>
                          <a:effectLst/>
                          <a:latin typeface="Calibri" panose="020F0502020204030204" pitchFamily="34" charset="0"/>
                        </a:rPr>
                        <a:t>67</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100" b="0" i="0" u="none" strike="noStrike" cap="none" normalizeH="0" baseline="0">
                          <a:ln>
                            <a:noFill/>
                          </a:ln>
                          <a:solidFill>
                            <a:schemeClr val="bg1"/>
                          </a:solidFill>
                          <a:effectLst/>
                          <a:latin typeface="Calibri" panose="020F0502020204030204" pitchFamily="34" charset="0"/>
                        </a:rPr>
                        <a:t>45</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100" b="0" i="0" u="none" strike="noStrike" cap="none" normalizeH="0" baseline="0">
                          <a:ln>
                            <a:noFill/>
                          </a:ln>
                          <a:solidFill>
                            <a:schemeClr val="bg1"/>
                          </a:solidFill>
                          <a:effectLst/>
                          <a:latin typeface="Calibri" panose="020F0502020204030204" pitchFamily="34" charset="0"/>
                        </a:rPr>
                        <a:t>31</a:t>
                      </a:r>
                    </a:p>
                  </a:txBody>
                  <a:tcPr marL="68580" marR="68580" marT="34331" marB="3433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100" b="0" i="0" u="none" strike="noStrike" cap="none" normalizeH="0" baseline="0">
                        <a:ln>
                          <a:noFill/>
                        </a:ln>
                        <a:solidFill>
                          <a:schemeClr val="bg1"/>
                        </a:solidFill>
                        <a:effectLst/>
                        <a:latin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100" b="0" i="0" u="none" strike="noStrike" cap="none" normalizeH="0" baseline="0">
                          <a:ln>
                            <a:noFill/>
                          </a:ln>
                          <a:solidFill>
                            <a:schemeClr val="bg1"/>
                          </a:solidFill>
                          <a:effectLst/>
                          <a:latin typeface="Calibri" panose="020F0502020204030204" pitchFamily="34" charset="0"/>
                        </a:rPr>
                        <a:t>0.44 (</a:t>
                      </a:r>
                      <a:r>
                        <a:rPr kumimoji="0" lang="en-US" sz="1100" b="0" i="1" u="none" strike="noStrike" cap="none" normalizeH="0" baseline="0">
                          <a:ln>
                            <a:noFill/>
                          </a:ln>
                          <a:solidFill>
                            <a:schemeClr val="bg1"/>
                          </a:solidFill>
                          <a:effectLst/>
                          <a:latin typeface="Calibri" panose="020F0502020204030204" pitchFamily="34" charset="0"/>
                        </a:rPr>
                        <a:t>P</a:t>
                      </a:r>
                      <a:r>
                        <a:rPr kumimoji="0" lang="en-US" sz="1100" b="0" i="0" u="none" strike="noStrike" cap="none" normalizeH="0" baseline="0">
                          <a:ln>
                            <a:noFill/>
                          </a:ln>
                          <a:solidFill>
                            <a:schemeClr val="bg1"/>
                          </a:solidFill>
                          <a:effectLst/>
                          <a:latin typeface="Calibri" panose="020F0502020204030204" pitchFamily="34" charset="0"/>
                        </a:rPr>
                        <a:t> = .04)</a:t>
                      </a:r>
                      <a:br>
                        <a:rPr kumimoji="0" lang="en-US" sz="1100" b="0" i="0" u="none" strike="noStrike" cap="none" normalizeH="0" baseline="0">
                          <a:ln>
                            <a:noFill/>
                          </a:ln>
                          <a:solidFill>
                            <a:schemeClr val="bg1"/>
                          </a:solidFill>
                          <a:effectLst/>
                          <a:latin typeface="Calibri" panose="020F0502020204030204" pitchFamily="34" charset="0"/>
                        </a:rPr>
                      </a:br>
                      <a:r>
                        <a:rPr kumimoji="0" lang="en-US" sz="1100" b="0" i="0" u="none" strike="noStrike" cap="none" normalizeH="0" baseline="0">
                          <a:ln>
                            <a:noFill/>
                          </a:ln>
                          <a:solidFill>
                            <a:schemeClr val="bg1"/>
                          </a:solidFill>
                          <a:effectLst/>
                          <a:latin typeface="Calibri" panose="020F0502020204030204" pitchFamily="34" charset="0"/>
                        </a:rPr>
                        <a:t>0.57 (</a:t>
                      </a:r>
                      <a:r>
                        <a:rPr kumimoji="0" lang="en-US" sz="1100" b="0" i="1" u="none" strike="noStrike" cap="none" normalizeH="0" baseline="0">
                          <a:ln>
                            <a:noFill/>
                          </a:ln>
                          <a:solidFill>
                            <a:schemeClr val="bg1"/>
                          </a:solidFill>
                          <a:effectLst/>
                          <a:latin typeface="Calibri" panose="020F0502020204030204" pitchFamily="34" charset="0"/>
                        </a:rPr>
                        <a:t>P</a:t>
                      </a:r>
                      <a:r>
                        <a:rPr kumimoji="0" lang="en-US" sz="1100" b="0" i="0" u="none" strike="noStrike" cap="none" normalizeH="0" baseline="0">
                          <a:ln>
                            <a:noFill/>
                          </a:ln>
                          <a:solidFill>
                            <a:schemeClr val="bg1"/>
                          </a:solidFill>
                          <a:effectLst/>
                          <a:latin typeface="Calibri" panose="020F0502020204030204" pitchFamily="34" charset="0"/>
                        </a:rPr>
                        <a:t> = .01)</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100" b="0" i="0" u="none" strike="noStrike" cap="none" normalizeH="0" baseline="0">
                          <a:ln>
                            <a:noFill/>
                          </a:ln>
                          <a:solidFill>
                            <a:schemeClr val="bg1"/>
                          </a:solidFill>
                          <a:effectLst/>
                          <a:latin typeface="Calibri" panose="020F0502020204030204" pitchFamily="34" charset="0"/>
                        </a:rPr>
                        <a:t>0.49 (</a:t>
                      </a:r>
                      <a:r>
                        <a:rPr kumimoji="0" lang="en-US" sz="1100" b="0" i="1" u="none" strike="noStrike" cap="none" normalizeH="0" baseline="0">
                          <a:ln>
                            <a:noFill/>
                          </a:ln>
                          <a:solidFill>
                            <a:schemeClr val="bg1"/>
                          </a:solidFill>
                          <a:effectLst/>
                          <a:latin typeface="Calibri" panose="020F0502020204030204" pitchFamily="34" charset="0"/>
                        </a:rPr>
                        <a:t>P</a:t>
                      </a:r>
                      <a:r>
                        <a:rPr kumimoji="0" lang="en-US" sz="1100" b="0" i="0" u="none" strike="noStrike" cap="none" normalizeH="0" baseline="0">
                          <a:ln>
                            <a:noFill/>
                          </a:ln>
                          <a:solidFill>
                            <a:schemeClr val="bg1"/>
                          </a:solidFill>
                          <a:effectLst/>
                          <a:latin typeface="Calibri" panose="020F0502020204030204" pitchFamily="34" charset="0"/>
                        </a:rPr>
                        <a:t> = .03)</a:t>
                      </a:r>
                    </a:p>
                  </a:txBody>
                  <a:tcPr marL="68580" marR="68580" marT="34331" marB="3433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100" b="0" i="0" u="none" strike="noStrike" cap="none" normalizeH="0" baseline="0">
                        <a:ln>
                          <a:noFill/>
                        </a:ln>
                        <a:solidFill>
                          <a:schemeClr val="bg1"/>
                        </a:solidFill>
                        <a:effectLst/>
                        <a:latin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100" b="0" i="0" u="none" strike="noStrike" cap="none" normalizeH="0" baseline="0">
                          <a:ln>
                            <a:noFill/>
                          </a:ln>
                          <a:solidFill>
                            <a:schemeClr val="bg1"/>
                          </a:solidFill>
                          <a:effectLst/>
                          <a:latin typeface="Calibri" panose="020F0502020204030204" pitchFamily="34" charset="0"/>
                        </a:rPr>
                        <a:t>0.46 (</a:t>
                      </a:r>
                      <a:r>
                        <a:rPr kumimoji="0" lang="en-US" sz="1100" b="0" i="1" u="none" strike="noStrike" cap="none" normalizeH="0" baseline="0">
                          <a:ln>
                            <a:noFill/>
                          </a:ln>
                          <a:solidFill>
                            <a:schemeClr val="bg1"/>
                          </a:solidFill>
                          <a:effectLst/>
                          <a:latin typeface="Calibri" panose="020F0502020204030204" pitchFamily="34" charset="0"/>
                        </a:rPr>
                        <a:t>P</a:t>
                      </a:r>
                      <a:r>
                        <a:rPr kumimoji="0" lang="en-US" sz="1100" b="0" i="0" u="none" strike="noStrike" cap="none" normalizeH="0" baseline="0">
                          <a:ln>
                            <a:noFill/>
                          </a:ln>
                          <a:solidFill>
                            <a:schemeClr val="bg1"/>
                          </a:solidFill>
                          <a:effectLst/>
                          <a:latin typeface="Calibri" panose="020F0502020204030204" pitchFamily="34" charset="0"/>
                        </a:rPr>
                        <a:t> = .04)</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100" b="0" i="0" u="none" strike="noStrike" cap="none" normalizeH="0" baseline="0">
                          <a:ln>
                            <a:noFill/>
                          </a:ln>
                          <a:solidFill>
                            <a:schemeClr val="bg1"/>
                          </a:solidFill>
                          <a:effectLst/>
                          <a:latin typeface="Calibri" panose="020F0502020204030204" pitchFamily="34" charset="0"/>
                        </a:rPr>
                        <a:t>0.6 (</a:t>
                      </a:r>
                      <a:r>
                        <a:rPr kumimoji="0" lang="en-US" sz="1100" b="0" i="1" u="none" strike="noStrike" cap="none" normalizeH="0" baseline="0">
                          <a:ln>
                            <a:noFill/>
                          </a:ln>
                          <a:solidFill>
                            <a:schemeClr val="bg1"/>
                          </a:solidFill>
                          <a:effectLst/>
                          <a:latin typeface="Calibri" panose="020F0502020204030204" pitchFamily="34" charset="0"/>
                        </a:rPr>
                        <a:t>P</a:t>
                      </a:r>
                      <a:r>
                        <a:rPr kumimoji="0" lang="en-US" sz="1100" b="0" i="0" u="none" strike="noStrike" cap="none" normalizeH="0" baseline="0">
                          <a:ln>
                            <a:noFill/>
                          </a:ln>
                          <a:solidFill>
                            <a:schemeClr val="bg1"/>
                          </a:solidFill>
                          <a:effectLst/>
                          <a:latin typeface="Calibri" panose="020F0502020204030204" pitchFamily="34" charset="0"/>
                        </a:rPr>
                        <a:t> = .04)</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100" b="0" i="0" u="none" strike="noStrike" cap="none" normalizeH="0" baseline="0">
                          <a:ln>
                            <a:noFill/>
                          </a:ln>
                          <a:solidFill>
                            <a:schemeClr val="bg1"/>
                          </a:solidFill>
                          <a:effectLst/>
                          <a:latin typeface="Calibri" panose="020F0502020204030204" pitchFamily="34" charset="0"/>
                        </a:rPr>
                        <a:t>0.53 (</a:t>
                      </a:r>
                      <a:r>
                        <a:rPr kumimoji="0" lang="en-US" sz="1100" b="0" i="1" u="none" strike="noStrike" cap="none" normalizeH="0" baseline="0">
                          <a:ln>
                            <a:noFill/>
                          </a:ln>
                          <a:solidFill>
                            <a:schemeClr val="bg1"/>
                          </a:solidFill>
                          <a:effectLst/>
                          <a:latin typeface="Calibri" panose="020F0502020204030204" pitchFamily="34" charset="0"/>
                        </a:rPr>
                        <a:t>P</a:t>
                      </a:r>
                      <a:r>
                        <a:rPr kumimoji="0" lang="en-US" sz="1100" b="0" i="0" u="none" strike="noStrike" cap="none" normalizeH="0" baseline="0">
                          <a:ln>
                            <a:noFill/>
                          </a:ln>
                          <a:solidFill>
                            <a:schemeClr val="bg1"/>
                          </a:solidFill>
                          <a:effectLst/>
                          <a:latin typeface="Calibri" panose="020F0502020204030204" pitchFamily="34" charset="0"/>
                        </a:rPr>
                        <a:t> = .07)</a:t>
                      </a:r>
                    </a:p>
                  </a:txBody>
                  <a:tcPr marL="68580" marR="68580" marT="34331" marB="3433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100" b="0" i="0" u="none" strike="noStrike" cap="none" normalizeH="0" baseline="0">
                        <a:ln>
                          <a:noFill/>
                        </a:ln>
                        <a:solidFill>
                          <a:schemeClr val="bg1"/>
                        </a:solidFill>
                        <a:effectLst/>
                        <a:latin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100" b="0" i="0" u="none" strike="noStrike" cap="none" normalizeH="0" baseline="0">
                          <a:ln>
                            <a:noFill/>
                          </a:ln>
                          <a:solidFill>
                            <a:schemeClr val="bg1"/>
                          </a:solidFill>
                          <a:effectLst/>
                          <a:latin typeface="Calibri" panose="020F0502020204030204" pitchFamily="34" charset="0"/>
                        </a:rPr>
                        <a:t>0.96 (</a:t>
                      </a:r>
                      <a:r>
                        <a:rPr kumimoji="0" lang="en-US" sz="1100" b="0" i="1" u="none" strike="noStrike" cap="none" normalizeH="0" baseline="0">
                          <a:ln>
                            <a:noFill/>
                          </a:ln>
                          <a:solidFill>
                            <a:schemeClr val="bg1"/>
                          </a:solidFill>
                          <a:effectLst/>
                          <a:latin typeface="Calibri" panose="020F0502020204030204" pitchFamily="34" charset="0"/>
                        </a:rPr>
                        <a:t>P</a:t>
                      </a:r>
                      <a:r>
                        <a:rPr kumimoji="0" lang="en-US" sz="1100" b="0" i="0" u="none" strike="noStrike" cap="none" normalizeH="0" baseline="0">
                          <a:ln>
                            <a:noFill/>
                          </a:ln>
                          <a:solidFill>
                            <a:schemeClr val="bg1"/>
                          </a:solidFill>
                          <a:effectLst/>
                          <a:latin typeface="Calibri" panose="020F0502020204030204" pitchFamily="34" charset="0"/>
                        </a:rPr>
                        <a:t> = .9)</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100" b="0" i="0" u="none" strike="noStrike" cap="none" normalizeH="0" baseline="0">
                          <a:ln>
                            <a:noFill/>
                          </a:ln>
                          <a:solidFill>
                            <a:schemeClr val="bg1"/>
                          </a:solidFill>
                          <a:effectLst/>
                          <a:latin typeface="Calibri" panose="020F0502020204030204" pitchFamily="34" charset="0"/>
                        </a:rPr>
                        <a:t>0.95 (</a:t>
                      </a:r>
                      <a:r>
                        <a:rPr kumimoji="0" lang="en-US" sz="1100" b="0" i="1" u="none" strike="noStrike" cap="none" normalizeH="0" baseline="0">
                          <a:ln>
                            <a:noFill/>
                          </a:ln>
                          <a:solidFill>
                            <a:schemeClr val="bg1"/>
                          </a:solidFill>
                          <a:effectLst/>
                          <a:latin typeface="Calibri" panose="020F0502020204030204" pitchFamily="34" charset="0"/>
                        </a:rPr>
                        <a:t>P</a:t>
                      </a:r>
                      <a:r>
                        <a:rPr kumimoji="0" lang="en-US" sz="1100" b="0" i="0" u="none" strike="noStrike" cap="none" normalizeH="0" baseline="0">
                          <a:ln>
                            <a:noFill/>
                          </a:ln>
                          <a:solidFill>
                            <a:schemeClr val="bg1"/>
                          </a:solidFill>
                          <a:effectLst/>
                          <a:latin typeface="Calibri" panose="020F0502020204030204" pitchFamily="34" charset="0"/>
                        </a:rPr>
                        <a:t> = .8)</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100" b="0" i="0" u="none" strike="noStrike" cap="none" normalizeH="0" baseline="0">
                          <a:ln>
                            <a:noFill/>
                          </a:ln>
                          <a:solidFill>
                            <a:schemeClr val="bg1"/>
                          </a:solidFill>
                          <a:effectLst/>
                          <a:latin typeface="Calibri" panose="020F0502020204030204" pitchFamily="34" charset="0"/>
                        </a:rPr>
                        <a:t>0.91 (</a:t>
                      </a:r>
                      <a:r>
                        <a:rPr kumimoji="0" lang="en-US" sz="1100" b="0" i="1" u="none" strike="noStrike" cap="none" normalizeH="0" baseline="0">
                          <a:ln>
                            <a:noFill/>
                          </a:ln>
                          <a:solidFill>
                            <a:schemeClr val="bg1"/>
                          </a:solidFill>
                          <a:effectLst/>
                          <a:latin typeface="Calibri" panose="020F0502020204030204" pitchFamily="34" charset="0"/>
                        </a:rPr>
                        <a:t>P</a:t>
                      </a:r>
                      <a:r>
                        <a:rPr kumimoji="0" lang="en-US" sz="1100" b="0" i="0" u="none" strike="noStrike" cap="none" normalizeH="0" baseline="0">
                          <a:ln>
                            <a:noFill/>
                          </a:ln>
                          <a:solidFill>
                            <a:schemeClr val="bg1"/>
                          </a:solidFill>
                          <a:effectLst/>
                          <a:latin typeface="Calibri" panose="020F0502020204030204" pitchFamily="34" charset="0"/>
                        </a:rPr>
                        <a:t> = .75)</a:t>
                      </a:r>
                    </a:p>
                  </a:txBody>
                  <a:tcPr marL="68580" marR="68580" marT="34331" marB="3433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val="10002"/>
                  </a:ext>
                </a:extLst>
              </a:tr>
              <a:tr h="1188801">
                <a:tc>
                  <a:txBody>
                    <a:bodyPr/>
                    <a:lstStyle/>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pPr>
                      <a:r>
                        <a:rPr kumimoji="0" lang="en-US" sz="1100" b="0" i="0" u="none" strike="noStrike" cap="none" normalizeH="0" baseline="0">
                          <a:ln>
                            <a:noFill/>
                          </a:ln>
                          <a:solidFill>
                            <a:schemeClr val="bg1"/>
                          </a:solidFill>
                          <a:effectLst/>
                          <a:latin typeface="Calibri" panose="020F0502020204030204" pitchFamily="34" charset="0"/>
                        </a:rPr>
                        <a:t>Chromosomal abnormalities (FISH)</a:t>
                      </a:r>
                    </a:p>
                    <a:p>
                      <a:pPr marL="342900" marR="0" lvl="0" indent="-230188"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1100" b="0" i="0" u="none" strike="noStrike" kern="1200" cap="none" normalizeH="0" baseline="0">
                          <a:ln>
                            <a:noFill/>
                          </a:ln>
                          <a:solidFill>
                            <a:schemeClr val="bg1"/>
                          </a:solidFill>
                          <a:effectLst/>
                          <a:latin typeface="Calibri" panose="020F0502020204030204" pitchFamily="34" charset="0"/>
                          <a:ea typeface="+mn-ea"/>
                          <a:cs typeface="+mn-cs"/>
                        </a:rPr>
                        <a:t>Del(17p)</a:t>
                      </a:r>
                    </a:p>
                    <a:p>
                      <a:pPr marL="342900" marR="0" lvl="0" indent="-230188"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1100" b="0" i="0" u="none" strike="noStrike" kern="1200" cap="none" normalizeH="0" baseline="0">
                          <a:ln>
                            <a:noFill/>
                          </a:ln>
                          <a:solidFill>
                            <a:schemeClr val="bg1"/>
                          </a:solidFill>
                          <a:effectLst/>
                          <a:latin typeface="Calibri" panose="020F0502020204030204" pitchFamily="34" charset="0"/>
                          <a:ea typeface="+mn-ea"/>
                          <a:cs typeface="+mn-cs"/>
                        </a:rPr>
                        <a:t>Del(1p)</a:t>
                      </a:r>
                    </a:p>
                    <a:p>
                      <a:pPr marL="342900" marR="0" lvl="0" indent="-230188"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1100" b="0" i="0" u="none" strike="noStrike" kern="1200" cap="none" normalizeH="0" baseline="0">
                          <a:ln>
                            <a:noFill/>
                          </a:ln>
                          <a:solidFill>
                            <a:schemeClr val="bg1"/>
                          </a:solidFill>
                          <a:effectLst/>
                          <a:latin typeface="Calibri" panose="020F0502020204030204" pitchFamily="34" charset="0"/>
                          <a:ea typeface="+mn-ea"/>
                          <a:cs typeface="+mn-cs"/>
                        </a:rPr>
                        <a:t>Gain(1q)</a:t>
                      </a:r>
                    </a:p>
                    <a:p>
                      <a:pPr marL="342900" marR="0" lvl="0" indent="-230188" algn="l" defTabSz="914400" rtl="0" eaLnBrk="1" fontAlgn="base" latinLnBrk="0" hangingPunct="1">
                        <a:lnSpc>
                          <a:spcPct val="100000"/>
                        </a:lnSpc>
                        <a:spcBef>
                          <a:spcPct val="0"/>
                        </a:spcBef>
                        <a:spcAft>
                          <a:spcPct val="0"/>
                        </a:spcAft>
                        <a:buClrTx/>
                        <a:buSzTx/>
                        <a:buFont typeface="Wingdings" panose="05000000000000000000" pitchFamily="2" charset="2"/>
                        <a:buChar char="§"/>
                        <a:tabLst/>
                      </a:pPr>
                      <a:r>
                        <a:rPr kumimoji="0" lang="en-US" sz="1100" b="0" i="0" u="none" strike="noStrike" kern="1200" cap="none" normalizeH="0" baseline="0">
                          <a:ln>
                            <a:noFill/>
                          </a:ln>
                          <a:solidFill>
                            <a:schemeClr val="bg1"/>
                          </a:solidFill>
                          <a:effectLst/>
                          <a:latin typeface="Calibri" panose="020F0502020204030204" pitchFamily="34" charset="0"/>
                          <a:ea typeface="+mn-ea"/>
                          <a:cs typeface="+mn-cs"/>
                        </a:rPr>
                        <a:t>t(4;14)</a:t>
                      </a:r>
                    </a:p>
                    <a:p>
                      <a:pPr marL="342900" marR="0" lvl="0" indent="-230188" algn="l" defTabSz="914400" rtl="0" eaLnBrk="1" fontAlgn="base" latinLnBrk="0" hangingPunct="1">
                        <a:lnSpc>
                          <a:spcPct val="100000"/>
                        </a:lnSpc>
                        <a:spcBef>
                          <a:spcPct val="0"/>
                        </a:spcBef>
                        <a:spcAft>
                          <a:spcPct val="0"/>
                        </a:spcAft>
                        <a:buClrTx/>
                        <a:buSzTx/>
                        <a:buFont typeface="Wingdings" panose="05000000000000000000" pitchFamily="2" charset="2"/>
                        <a:buChar char="§"/>
                        <a:tabLst/>
                      </a:pPr>
                      <a:r>
                        <a:rPr kumimoji="0" lang="en-US" sz="1100" b="0" i="0" u="none" strike="noStrike" kern="1200" cap="none" normalizeH="0" baseline="0">
                          <a:ln>
                            <a:noFill/>
                          </a:ln>
                          <a:solidFill>
                            <a:schemeClr val="bg1"/>
                          </a:solidFill>
                          <a:effectLst/>
                          <a:latin typeface="Calibri" panose="020F0502020204030204" pitchFamily="34" charset="0"/>
                          <a:ea typeface="+mn-ea"/>
                          <a:cs typeface="+mn-cs"/>
                        </a:rPr>
                        <a:t>Amp(1q)</a:t>
                      </a:r>
                    </a:p>
                  </a:txBody>
                  <a:tcPr marL="68580" marR="68580" marT="34331" marB="3433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100" b="0" i="0" u="none" strike="noStrike" cap="none" normalizeH="0" baseline="0">
                        <a:ln>
                          <a:noFill/>
                        </a:ln>
                        <a:solidFill>
                          <a:schemeClr val="bg1"/>
                        </a:solidFill>
                        <a:effectLst/>
                        <a:latin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100" b="0" i="0" u="none" strike="noStrike" cap="none" normalizeH="0" baseline="0">
                        <a:ln>
                          <a:noFill/>
                        </a:ln>
                        <a:solidFill>
                          <a:schemeClr val="bg1"/>
                        </a:solidFill>
                        <a:effectLst/>
                        <a:latin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100" b="0" i="0" u="none" strike="noStrike" cap="none" normalizeH="0" baseline="0">
                          <a:ln>
                            <a:noFill/>
                          </a:ln>
                          <a:solidFill>
                            <a:schemeClr val="bg1"/>
                          </a:solidFill>
                          <a:effectLst/>
                          <a:latin typeface="Calibri" panose="020F0502020204030204" pitchFamily="34" charset="0"/>
                        </a:rPr>
                        <a:t>43</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100" b="0" i="0" u="none" strike="noStrike" cap="none" normalizeH="0" baseline="0">
                          <a:ln>
                            <a:noFill/>
                          </a:ln>
                          <a:solidFill>
                            <a:schemeClr val="bg1"/>
                          </a:solidFill>
                          <a:effectLst/>
                          <a:latin typeface="Calibri" panose="020F0502020204030204" pitchFamily="34" charset="0"/>
                        </a:rPr>
                        <a:t>41</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100" b="0" i="0" u="none" strike="noStrike" cap="none" normalizeH="0" baseline="0">
                          <a:ln>
                            <a:noFill/>
                          </a:ln>
                          <a:solidFill>
                            <a:schemeClr val="bg1"/>
                          </a:solidFill>
                          <a:effectLst/>
                          <a:latin typeface="Calibri" panose="020F0502020204030204" pitchFamily="34" charset="0"/>
                        </a:rPr>
                        <a:t>38</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100" b="0" i="0" u="none" strike="noStrike" cap="none" normalizeH="0" baseline="0">
                          <a:ln>
                            <a:noFill/>
                          </a:ln>
                          <a:solidFill>
                            <a:schemeClr val="bg1"/>
                          </a:solidFill>
                          <a:effectLst/>
                          <a:latin typeface="Calibri" panose="020F0502020204030204" pitchFamily="34" charset="0"/>
                        </a:rPr>
                        <a:t>43</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100" b="0" i="0" u="none" strike="noStrike" cap="none" normalizeH="0" baseline="0">
                          <a:ln>
                            <a:noFill/>
                          </a:ln>
                          <a:solidFill>
                            <a:schemeClr val="bg1"/>
                          </a:solidFill>
                          <a:effectLst/>
                          <a:latin typeface="Calibri" panose="020F0502020204030204" pitchFamily="34" charset="0"/>
                        </a:rPr>
                        <a:t>32</a:t>
                      </a:r>
                    </a:p>
                  </a:txBody>
                  <a:tcPr marL="68580" marR="68580" marT="34331" marB="3433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100" b="0" i="0" u="none" strike="noStrike" cap="none" normalizeH="0" baseline="0">
                        <a:ln>
                          <a:noFill/>
                        </a:ln>
                        <a:solidFill>
                          <a:schemeClr val="bg1"/>
                        </a:solidFill>
                        <a:effectLst/>
                        <a:latin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100" b="0" i="0" u="none" strike="noStrike" cap="none" normalizeH="0" baseline="0">
                        <a:ln>
                          <a:noFill/>
                        </a:ln>
                        <a:solidFill>
                          <a:schemeClr val="bg1"/>
                        </a:solidFill>
                        <a:effectLst/>
                        <a:latin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100" b="0" i="0" u="none" strike="noStrike" cap="none" normalizeH="0" baseline="0">
                          <a:ln>
                            <a:noFill/>
                          </a:ln>
                          <a:solidFill>
                            <a:schemeClr val="bg1"/>
                          </a:solidFill>
                          <a:effectLst/>
                          <a:latin typeface="Calibri" panose="020F0502020204030204" pitchFamily="34" charset="0"/>
                        </a:rPr>
                        <a:t>52</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100" b="0" i="0" u="none" strike="noStrike" cap="none" normalizeH="0" baseline="0">
                          <a:ln>
                            <a:noFill/>
                          </a:ln>
                          <a:solidFill>
                            <a:schemeClr val="bg1"/>
                          </a:solidFill>
                          <a:effectLst/>
                          <a:latin typeface="Calibri" panose="020F0502020204030204" pitchFamily="34" charset="0"/>
                        </a:rPr>
                        <a:t>82</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100" b="0" i="0" u="none" strike="noStrike" cap="none" normalizeH="0" baseline="0">
                          <a:ln>
                            <a:noFill/>
                          </a:ln>
                          <a:solidFill>
                            <a:schemeClr val="bg1"/>
                          </a:solidFill>
                          <a:effectLst/>
                          <a:latin typeface="Calibri" panose="020F0502020204030204" pitchFamily="34" charset="0"/>
                        </a:rPr>
                        <a:t>71</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100" b="0" i="0" u="none" strike="noStrike" cap="none" normalizeH="0" baseline="0">
                          <a:ln>
                            <a:noFill/>
                          </a:ln>
                          <a:solidFill>
                            <a:schemeClr val="bg1"/>
                          </a:solidFill>
                          <a:effectLst/>
                          <a:latin typeface="Calibri" panose="020F0502020204030204" pitchFamily="34" charset="0"/>
                        </a:rPr>
                        <a:t>50</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100" b="0" i="0" u="none" strike="noStrike" cap="none" normalizeH="0" baseline="0">
                          <a:ln>
                            <a:noFill/>
                          </a:ln>
                          <a:solidFill>
                            <a:schemeClr val="bg1"/>
                          </a:solidFill>
                          <a:effectLst/>
                          <a:latin typeface="Calibri" panose="020F0502020204030204" pitchFamily="34" charset="0"/>
                        </a:rPr>
                        <a:t>33</a:t>
                      </a:r>
                    </a:p>
                  </a:txBody>
                  <a:tcPr marL="68580" marR="68580" marT="34331" marB="3433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100" b="0" i="0" u="none" strike="noStrike" cap="none" normalizeH="0" baseline="0">
                        <a:ln>
                          <a:noFill/>
                        </a:ln>
                        <a:solidFill>
                          <a:schemeClr val="bg1"/>
                        </a:solidFill>
                        <a:effectLst/>
                        <a:latin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100" b="0" i="0" u="none" strike="noStrike" cap="none" normalizeH="0" baseline="0">
                        <a:ln>
                          <a:noFill/>
                        </a:ln>
                        <a:solidFill>
                          <a:schemeClr val="bg1"/>
                        </a:solidFill>
                        <a:effectLst/>
                        <a:latin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100" b="0" i="0" u="none" strike="noStrike" cap="none" normalizeH="0" baseline="0">
                          <a:ln>
                            <a:noFill/>
                          </a:ln>
                          <a:solidFill>
                            <a:schemeClr val="bg1"/>
                          </a:solidFill>
                          <a:effectLst/>
                          <a:latin typeface="Calibri" panose="020F0502020204030204" pitchFamily="34" charset="0"/>
                        </a:rPr>
                        <a:t>40</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100" b="0" i="0" u="none" strike="noStrike" cap="none" normalizeH="0" baseline="0">
                          <a:ln>
                            <a:noFill/>
                          </a:ln>
                          <a:solidFill>
                            <a:schemeClr val="bg1"/>
                          </a:solidFill>
                          <a:effectLst/>
                          <a:latin typeface="Calibri" panose="020F0502020204030204" pitchFamily="34" charset="0"/>
                        </a:rPr>
                        <a:t>72</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100" b="0" i="0" u="none" strike="noStrike" cap="none" normalizeH="0" baseline="0">
                          <a:ln>
                            <a:noFill/>
                          </a:ln>
                          <a:solidFill>
                            <a:schemeClr val="bg1"/>
                          </a:solidFill>
                          <a:effectLst/>
                          <a:latin typeface="Calibri" panose="020F0502020204030204" pitchFamily="34" charset="0"/>
                        </a:rPr>
                        <a:t>45</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100" b="0" i="0" u="none" strike="noStrike" cap="none" normalizeH="0" baseline="0">
                          <a:ln>
                            <a:noFill/>
                          </a:ln>
                          <a:solidFill>
                            <a:schemeClr val="bg1"/>
                          </a:solidFill>
                          <a:effectLst/>
                          <a:latin typeface="Calibri" panose="020F0502020204030204" pitchFamily="34" charset="0"/>
                        </a:rPr>
                        <a:t>29</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100" b="0" i="0" u="none" strike="noStrike" cap="none" normalizeH="0" baseline="0">
                          <a:ln>
                            <a:noFill/>
                          </a:ln>
                          <a:solidFill>
                            <a:schemeClr val="bg1"/>
                          </a:solidFill>
                          <a:effectLst/>
                          <a:latin typeface="Calibri" panose="020F0502020204030204" pitchFamily="34" charset="0"/>
                        </a:rPr>
                        <a:t>18</a:t>
                      </a:r>
                    </a:p>
                  </a:txBody>
                  <a:tcPr marL="68580" marR="68580" marT="34331" marB="3433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100" b="0" i="0" u="none" strike="noStrike" cap="none" normalizeH="0" baseline="0">
                        <a:ln>
                          <a:noFill/>
                        </a:ln>
                        <a:solidFill>
                          <a:schemeClr val="bg1"/>
                        </a:solidFill>
                        <a:effectLst/>
                        <a:latin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100" b="0" i="0" u="none" strike="noStrike" cap="none" normalizeH="0" baseline="0">
                        <a:ln>
                          <a:noFill/>
                        </a:ln>
                        <a:solidFill>
                          <a:schemeClr val="bg1"/>
                        </a:solidFill>
                        <a:effectLst/>
                        <a:latin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100" b="0" i="0" u="none" strike="noStrike" cap="none" normalizeH="0" baseline="0">
                          <a:ln>
                            <a:noFill/>
                          </a:ln>
                          <a:solidFill>
                            <a:schemeClr val="bg1"/>
                          </a:solidFill>
                          <a:effectLst/>
                          <a:latin typeface="Calibri" panose="020F0502020204030204" pitchFamily="34" charset="0"/>
                        </a:rPr>
                        <a:t>0.57 (</a:t>
                      </a:r>
                      <a:r>
                        <a:rPr kumimoji="0" lang="en-US" sz="1100" b="0" i="1" u="none" strike="noStrike" cap="none" normalizeH="0" baseline="0">
                          <a:ln>
                            <a:noFill/>
                          </a:ln>
                          <a:solidFill>
                            <a:schemeClr val="bg1"/>
                          </a:solidFill>
                          <a:effectLst/>
                          <a:latin typeface="Calibri" panose="020F0502020204030204" pitchFamily="34" charset="0"/>
                        </a:rPr>
                        <a:t>P</a:t>
                      </a:r>
                      <a:r>
                        <a:rPr kumimoji="0" lang="en-US" sz="1100" b="0" i="0" u="none" strike="noStrike" cap="none" normalizeH="0" baseline="0">
                          <a:ln>
                            <a:noFill/>
                          </a:ln>
                          <a:solidFill>
                            <a:schemeClr val="bg1"/>
                          </a:solidFill>
                          <a:effectLst/>
                          <a:latin typeface="Calibri" panose="020F0502020204030204" pitchFamily="34" charset="0"/>
                        </a:rPr>
                        <a:t> = .185)</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100" b="0" i="0" u="none" strike="noStrike" cap="none" normalizeH="0" baseline="0">
                          <a:ln>
                            <a:noFill/>
                          </a:ln>
                          <a:solidFill>
                            <a:schemeClr val="bg1"/>
                          </a:solidFill>
                          <a:effectLst/>
                          <a:latin typeface="Calibri" panose="020F0502020204030204" pitchFamily="34" charset="0"/>
                        </a:rPr>
                        <a:t>0.24 (</a:t>
                      </a:r>
                      <a:r>
                        <a:rPr kumimoji="0" lang="en-US" sz="1100" b="0" i="1" u="none" strike="noStrike" cap="none" normalizeH="0" baseline="0">
                          <a:ln>
                            <a:noFill/>
                          </a:ln>
                          <a:solidFill>
                            <a:schemeClr val="bg1"/>
                          </a:solidFill>
                          <a:effectLst/>
                          <a:latin typeface="Calibri" panose="020F0502020204030204" pitchFamily="34" charset="0"/>
                        </a:rPr>
                        <a:t>P</a:t>
                      </a:r>
                      <a:r>
                        <a:rPr kumimoji="0" lang="en-US" sz="1100" b="0" i="0" u="none" strike="noStrike" cap="none" normalizeH="0" baseline="0">
                          <a:ln>
                            <a:noFill/>
                          </a:ln>
                          <a:solidFill>
                            <a:schemeClr val="bg1"/>
                          </a:solidFill>
                          <a:effectLst/>
                          <a:latin typeface="Calibri" panose="020F0502020204030204" pitchFamily="34" charset="0"/>
                        </a:rPr>
                        <a:t> = .06)</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100" b="0" i="0" u="none" strike="noStrike" cap="none" normalizeH="0" baseline="0">
                          <a:ln>
                            <a:noFill/>
                          </a:ln>
                          <a:solidFill>
                            <a:schemeClr val="bg1"/>
                          </a:solidFill>
                          <a:effectLst/>
                          <a:latin typeface="Calibri" panose="020F0502020204030204" pitchFamily="34" charset="0"/>
                        </a:rPr>
                        <a:t>0.35 (</a:t>
                      </a:r>
                      <a:r>
                        <a:rPr kumimoji="0" lang="en-US" sz="1100" b="0" i="1" u="none" strike="noStrike" cap="none" normalizeH="0" baseline="0">
                          <a:ln>
                            <a:noFill/>
                          </a:ln>
                          <a:solidFill>
                            <a:schemeClr val="bg1"/>
                          </a:solidFill>
                          <a:effectLst/>
                          <a:latin typeface="Calibri" panose="020F0502020204030204" pitchFamily="34" charset="0"/>
                        </a:rPr>
                        <a:t>P</a:t>
                      </a:r>
                      <a:r>
                        <a:rPr kumimoji="0" lang="en-US" sz="1100" b="0" i="0" u="none" strike="noStrike" cap="none" normalizeH="0" baseline="0">
                          <a:ln>
                            <a:noFill/>
                          </a:ln>
                          <a:solidFill>
                            <a:schemeClr val="bg1"/>
                          </a:solidFill>
                          <a:effectLst/>
                          <a:latin typeface="Calibri" panose="020F0502020204030204" pitchFamily="34" charset="0"/>
                        </a:rPr>
                        <a:t> = .001)</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100" b="0" i="0" u="none" strike="noStrike" cap="none" normalizeH="0" baseline="0">
                          <a:ln>
                            <a:noFill/>
                          </a:ln>
                          <a:solidFill>
                            <a:schemeClr val="bg1"/>
                          </a:solidFill>
                          <a:effectLst/>
                          <a:latin typeface="Calibri" panose="020F0502020204030204" pitchFamily="34" charset="0"/>
                        </a:rPr>
                        <a:t>0.73 (</a:t>
                      </a:r>
                      <a:r>
                        <a:rPr kumimoji="0" lang="en-US" sz="1100" b="0" i="1" u="none" strike="noStrike" cap="none" normalizeH="0" baseline="0">
                          <a:ln>
                            <a:noFill/>
                          </a:ln>
                          <a:solidFill>
                            <a:schemeClr val="bg1"/>
                          </a:solidFill>
                          <a:effectLst/>
                          <a:latin typeface="Calibri" panose="020F0502020204030204" pitchFamily="34" charset="0"/>
                        </a:rPr>
                        <a:t>P</a:t>
                      </a:r>
                      <a:r>
                        <a:rPr kumimoji="0" lang="en-US" sz="1100" b="0" i="0" u="none" strike="noStrike" cap="none" normalizeH="0" baseline="0">
                          <a:ln>
                            <a:noFill/>
                          </a:ln>
                          <a:solidFill>
                            <a:schemeClr val="bg1"/>
                          </a:solidFill>
                          <a:effectLst/>
                          <a:latin typeface="Calibri" panose="020F0502020204030204" pitchFamily="34" charset="0"/>
                        </a:rPr>
                        <a:t> = .44)</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100" b="0" i="0" u="none" strike="noStrike" cap="none" normalizeH="0" baseline="0">
                          <a:ln>
                            <a:noFill/>
                          </a:ln>
                          <a:solidFill>
                            <a:schemeClr val="bg1"/>
                          </a:solidFill>
                          <a:effectLst/>
                          <a:latin typeface="Calibri" panose="020F0502020204030204" pitchFamily="34" charset="0"/>
                        </a:rPr>
                        <a:t>1.16 (</a:t>
                      </a:r>
                      <a:r>
                        <a:rPr kumimoji="0" lang="en-US" sz="1100" b="0" i="1" u="none" strike="noStrike" cap="none" normalizeH="0" baseline="0">
                          <a:ln>
                            <a:noFill/>
                          </a:ln>
                          <a:solidFill>
                            <a:schemeClr val="bg1"/>
                          </a:solidFill>
                          <a:effectLst/>
                          <a:latin typeface="Calibri" panose="020F0502020204030204" pitchFamily="34" charset="0"/>
                        </a:rPr>
                        <a:t>P</a:t>
                      </a:r>
                      <a:r>
                        <a:rPr kumimoji="0" lang="en-US" sz="1100" b="0" i="0" u="none" strike="noStrike" cap="none" normalizeH="0" baseline="0">
                          <a:ln>
                            <a:noFill/>
                          </a:ln>
                          <a:solidFill>
                            <a:schemeClr val="bg1"/>
                          </a:solidFill>
                          <a:effectLst/>
                          <a:latin typeface="Calibri" panose="020F0502020204030204" pitchFamily="34" charset="0"/>
                        </a:rPr>
                        <a:t> = .72)</a:t>
                      </a:r>
                    </a:p>
                  </a:txBody>
                  <a:tcPr marL="68580" marR="68580" marT="34331" marB="3433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100" b="0" i="0" u="none" strike="noStrike" cap="none" normalizeH="0" baseline="0">
                        <a:ln>
                          <a:noFill/>
                        </a:ln>
                        <a:solidFill>
                          <a:schemeClr val="bg1"/>
                        </a:solidFill>
                        <a:effectLst/>
                        <a:latin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100" b="0" i="0" u="none" strike="noStrike" cap="none" normalizeH="0" baseline="0">
                        <a:ln>
                          <a:noFill/>
                        </a:ln>
                        <a:solidFill>
                          <a:schemeClr val="bg1"/>
                        </a:solidFill>
                        <a:effectLst/>
                        <a:latin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100" b="0" i="0" u="none" strike="noStrike" cap="none" normalizeH="0" baseline="0">
                          <a:ln>
                            <a:noFill/>
                          </a:ln>
                          <a:solidFill>
                            <a:schemeClr val="bg1"/>
                          </a:solidFill>
                          <a:effectLst/>
                          <a:latin typeface="Calibri" panose="020F0502020204030204" pitchFamily="34" charset="0"/>
                        </a:rPr>
                        <a:t>0.61 (</a:t>
                      </a:r>
                      <a:r>
                        <a:rPr kumimoji="0" lang="en-US" sz="1100" b="0" i="1" u="none" strike="noStrike" cap="none" normalizeH="0" baseline="0">
                          <a:ln>
                            <a:noFill/>
                          </a:ln>
                          <a:solidFill>
                            <a:schemeClr val="bg1"/>
                          </a:solidFill>
                          <a:effectLst/>
                          <a:latin typeface="Calibri" panose="020F0502020204030204" pitchFamily="34" charset="0"/>
                        </a:rPr>
                        <a:t>P</a:t>
                      </a:r>
                      <a:r>
                        <a:rPr kumimoji="0" lang="en-US" sz="1100" b="0" i="0" u="none" strike="noStrike" cap="none" normalizeH="0" baseline="0">
                          <a:ln>
                            <a:noFill/>
                          </a:ln>
                          <a:solidFill>
                            <a:schemeClr val="bg1"/>
                          </a:solidFill>
                          <a:effectLst/>
                          <a:latin typeface="Calibri" panose="020F0502020204030204" pitchFamily="34" charset="0"/>
                        </a:rPr>
                        <a:t> = .28)</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100" b="0" i="0" u="none" strike="noStrike" cap="none" normalizeH="0" baseline="0">
                          <a:ln>
                            <a:noFill/>
                          </a:ln>
                          <a:solidFill>
                            <a:schemeClr val="bg1"/>
                          </a:solidFill>
                          <a:effectLst/>
                          <a:latin typeface="Calibri" panose="020F0502020204030204" pitchFamily="34" charset="0"/>
                        </a:rPr>
                        <a:t>0.73 (</a:t>
                      </a:r>
                      <a:r>
                        <a:rPr kumimoji="0" lang="en-US" sz="1100" b="0" i="1" u="none" strike="noStrike" cap="none" normalizeH="0" baseline="0">
                          <a:ln>
                            <a:noFill/>
                          </a:ln>
                          <a:solidFill>
                            <a:schemeClr val="bg1"/>
                          </a:solidFill>
                          <a:effectLst/>
                          <a:latin typeface="Calibri" panose="020F0502020204030204" pitchFamily="34" charset="0"/>
                        </a:rPr>
                        <a:t>P</a:t>
                      </a:r>
                      <a:r>
                        <a:rPr kumimoji="0" lang="en-US" sz="1100" b="0" i="0" u="none" strike="noStrike" cap="none" normalizeH="0" baseline="0">
                          <a:ln>
                            <a:noFill/>
                          </a:ln>
                          <a:solidFill>
                            <a:schemeClr val="bg1"/>
                          </a:solidFill>
                          <a:effectLst/>
                          <a:latin typeface="Calibri" panose="020F0502020204030204" pitchFamily="34" charset="0"/>
                        </a:rPr>
                        <a:t> = .72)</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100" b="0" i="0" u="none" strike="noStrike" cap="none" normalizeH="0" baseline="0">
                          <a:ln>
                            <a:noFill/>
                          </a:ln>
                          <a:solidFill>
                            <a:schemeClr val="bg1"/>
                          </a:solidFill>
                          <a:effectLst/>
                          <a:latin typeface="Calibri" panose="020F0502020204030204" pitchFamily="34" charset="0"/>
                        </a:rPr>
                        <a:t>0.45 (</a:t>
                      </a:r>
                      <a:r>
                        <a:rPr kumimoji="0" lang="en-US" sz="1100" b="0" i="1" u="none" strike="noStrike" cap="none" normalizeH="0" baseline="0">
                          <a:ln>
                            <a:noFill/>
                          </a:ln>
                          <a:solidFill>
                            <a:schemeClr val="bg1"/>
                          </a:solidFill>
                          <a:effectLst/>
                          <a:latin typeface="Calibri" panose="020F0502020204030204" pitchFamily="34" charset="0"/>
                        </a:rPr>
                        <a:t>P</a:t>
                      </a:r>
                      <a:r>
                        <a:rPr kumimoji="0" lang="en-US" sz="1100" b="0" i="0" u="none" strike="noStrike" cap="none" normalizeH="0" baseline="0">
                          <a:ln>
                            <a:noFill/>
                          </a:ln>
                          <a:solidFill>
                            <a:schemeClr val="bg1"/>
                          </a:solidFill>
                          <a:effectLst/>
                          <a:latin typeface="Calibri" panose="020F0502020204030204" pitchFamily="34" charset="0"/>
                        </a:rPr>
                        <a:t> = .02)</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100" b="0" i="0" u="none" strike="noStrike" cap="none" normalizeH="0" baseline="0">
                          <a:ln>
                            <a:noFill/>
                          </a:ln>
                          <a:solidFill>
                            <a:schemeClr val="bg1"/>
                          </a:solidFill>
                          <a:effectLst/>
                          <a:latin typeface="Calibri" panose="020F0502020204030204" pitchFamily="34" charset="0"/>
                        </a:rPr>
                        <a:t>0.59 (</a:t>
                      </a:r>
                      <a:r>
                        <a:rPr kumimoji="0" lang="en-US" sz="1100" b="0" i="1" u="none" strike="noStrike" cap="none" normalizeH="0" baseline="0">
                          <a:ln>
                            <a:noFill/>
                          </a:ln>
                          <a:solidFill>
                            <a:schemeClr val="bg1"/>
                          </a:solidFill>
                          <a:effectLst/>
                          <a:latin typeface="Calibri" panose="020F0502020204030204" pitchFamily="34" charset="0"/>
                        </a:rPr>
                        <a:t>P</a:t>
                      </a:r>
                      <a:r>
                        <a:rPr kumimoji="0" lang="en-US" sz="1100" b="0" i="0" u="none" strike="noStrike" cap="none" normalizeH="0" baseline="0">
                          <a:ln>
                            <a:noFill/>
                          </a:ln>
                          <a:solidFill>
                            <a:schemeClr val="bg1"/>
                          </a:solidFill>
                          <a:effectLst/>
                          <a:latin typeface="Calibri" panose="020F0502020204030204" pitchFamily="34" charset="0"/>
                        </a:rPr>
                        <a:t> = .19)</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100" b="0" i="0" u="none" strike="noStrike" cap="none" normalizeH="0" baseline="0">
                          <a:ln>
                            <a:noFill/>
                          </a:ln>
                          <a:solidFill>
                            <a:schemeClr val="bg1"/>
                          </a:solidFill>
                          <a:effectLst/>
                          <a:latin typeface="Calibri" panose="020F0502020204030204" pitchFamily="34" charset="0"/>
                        </a:rPr>
                        <a:t>0.87 (</a:t>
                      </a:r>
                      <a:r>
                        <a:rPr kumimoji="0" lang="en-US" sz="1100" b="0" i="1" u="none" strike="noStrike" cap="none" normalizeH="0" baseline="0">
                          <a:ln>
                            <a:noFill/>
                          </a:ln>
                          <a:solidFill>
                            <a:schemeClr val="bg1"/>
                          </a:solidFill>
                          <a:effectLst/>
                          <a:latin typeface="Calibri" panose="020F0502020204030204" pitchFamily="34" charset="0"/>
                        </a:rPr>
                        <a:t>P</a:t>
                      </a:r>
                      <a:r>
                        <a:rPr kumimoji="0" lang="en-US" sz="1100" b="0" i="0" u="none" strike="noStrike" cap="none" normalizeH="0" baseline="0">
                          <a:ln>
                            <a:noFill/>
                          </a:ln>
                          <a:solidFill>
                            <a:schemeClr val="bg1"/>
                          </a:solidFill>
                          <a:effectLst/>
                          <a:latin typeface="Calibri" panose="020F0502020204030204" pitchFamily="34" charset="0"/>
                        </a:rPr>
                        <a:t> = .73)</a:t>
                      </a:r>
                    </a:p>
                  </a:txBody>
                  <a:tcPr marL="68580" marR="68580" marT="34331" marB="3433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100" b="0" i="0" u="none" strike="noStrike" cap="none" normalizeH="0" baseline="0">
                        <a:ln>
                          <a:noFill/>
                        </a:ln>
                        <a:solidFill>
                          <a:schemeClr val="bg1"/>
                        </a:solidFill>
                        <a:effectLst/>
                        <a:latin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100" b="0" i="0" u="none" strike="noStrike" cap="none" normalizeH="0" baseline="0">
                        <a:ln>
                          <a:noFill/>
                        </a:ln>
                        <a:solidFill>
                          <a:schemeClr val="bg1"/>
                        </a:solidFill>
                        <a:effectLst/>
                        <a:latin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US" sz="1100" b="0" i="0" u="none" strike="noStrike" cap="none" normalizeH="0" baseline="0">
                          <a:ln>
                            <a:noFill/>
                          </a:ln>
                          <a:solidFill>
                            <a:schemeClr val="bg1"/>
                          </a:solidFill>
                          <a:effectLst/>
                          <a:latin typeface="Calibri" panose="020F0502020204030204" pitchFamily="34" charset="0"/>
                        </a:rPr>
                        <a:t>0.94 (</a:t>
                      </a:r>
                      <a:r>
                        <a:rPr kumimoji="0" lang="en-US" sz="1100" b="0" i="1" u="none" strike="noStrike" cap="none" normalizeH="0" baseline="0">
                          <a:ln>
                            <a:noFill/>
                          </a:ln>
                          <a:solidFill>
                            <a:schemeClr val="bg1"/>
                          </a:solidFill>
                          <a:effectLst/>
                          <a:latin typeface="Calibri" panose="020F0502020204030204" pitchFamily="34" charset="0"/>
                        </a:rPr>
                        <a:t>P</a:t>
                      </a:r>
                      <a:r>
                        <a:rPr kumimoji="0" lang="en-US" sz="1100" b="0" i="0" u="none" strike="noStrike" cap="none" normalizeH="0" baseline="0">
                          <a:ln>
                            <a:noFill/>
                          </a:ln>
                          <a:solidFill>
                            <a:schemeClr val="bg1"/>
                          </a:solidFill>
                          <a:effectLst/>
                          <a:latin typeface="Calibri" panose="020F0502020204030204" pitchFamily="34" charset="0"/>
                        </a:rPr>
                        <a:t> = .89)</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100" b="0" i="0" u="none" strike="noStrike" cap="none" normalizeH="0" baseline="0">
                          <a:ln>
                            <a:noFill/>
                          </a:ln>
                          <a:solidFill>
                            <a:schemeClr val="bg1"/>
                          </a:solidFill>
                          <a:effectLst/>
                          <a:latin typeface="Calibri" panose="020F0502020204030204" pitchFamily="34" charset="0"/>
                        </a:rPr>
                        <a:t>0.33 (</a:t>
                      </a:r>
                      <a:r>
                        <a:rPr kumimoji="0" lang="en-US" sz="1100" b="0" i="1" u="none" strike="noStrike" cap="none" normalizeH="0" baseline="0">
                          <a:ln>
                            <a:noFill/>
                          </a:ln>
                          <a:solidFill>
                            <a:schemeClr val="bg1"/>
                          </a:solidFill>
                          <a:effectLst/>
                          <a:latin typeface="Calibri" panose="020F0502020204030204" pitchFamily="34" charset="0"/>
                        </a:rPr>
                        <a:t>P</a:t>
                      </a:r>
                      <a:r>
                        <a:rPr kumimoji="0" lang="en-US" sz="1100" b="0" i="0" u="none" strike="noStrike" cap="none" normalizeH="0" baseline="0">
                          <a:ln>
                            <a:noFill/>
                          </a:ln>
                          <a:solidFill>
                            <a:schemeClr val="bg1"/>
                          </a:solidFill>
                          <a:effectLst/>
                          <a:latin typeface="Calibri" panose="020F0502020204030204" pitchFamily="34" charset="0"/>
                        </a:rPr>
                        <a:t> = .09)</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100" b="0" i="0" u="none" strike="noStrike" cap="none" normalizeH="0" baseline="0">
                          <a:ln>
                            <a:noFill/>
                          </a:ln>
                          <a:solidFill>
                            <a:schemeClr val="bg1"/>
                          </a:solidFill>
                          <a:effectLst/>
                          <a:latin typeface="Calibri" panose="020F0502020204030204" pitchFamily="34" charset="0"/>
                        </a:rPr>
                        <a:t>0.78 (</a:t>
                      </a:r>
                      <a:r>
                        <a:rPr kumimoji="0" lang="en-US" sz="1100" b="0" i="1" u="none" strike="noStrike" cap="none" normalizeH="0" baseline="0">
                          <a:ln>
                            <a:noFill/>
                          </a:ln>
                          <a:solidFill>
                            <a:schemeClr val="bg1"/>
                          </a:solidFill>
                          <a:effectLst/>
                          <a:latin typeface="Calibri" panose="020F0502020204030204" pitchFamily="34" charset="0"/>
                        </a:rPr>
                        <a:t>P</a:t>
                      </a:r>
                      <a:r>
                        <a:rPr kumimoji="0" lang="en-US" sz="1100" b="0" i="0" u="none" strike="noStrike" cap="none" normalizeH="0" baseline="0">
                          <a:ln>
                            <a:noFill/>
                          </a:ln>
                          <a:solidFill>
                            <a:schemeClr val="bg1"/>
                          </a:solidFill>
                          <a:effectLst/>
                          <a:latin typeface="Calibri" panose="020F0502020204030204" pitchFamily="34" charset="0"/>
                        </a:rPr>
                        <a:t> = .38)</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100" b="0" i="0" u="none" strike="noStrike" cap="none" normalizeH="0" baseline="0">
                          <a:ln>
                            <a:noFill/>
                          </a:ln>
                          <a:solidFill>
                            <a:schemeClr val="bg1"/>
                          </a:solidFill>
                          <a:effectLst/>
                          <a:latin typeface="Calibri" panose="020F0502020204030204" pitchFamily="34" charset="0"/>
                        </a:rPr>
                        <a:t>1.23 (</a:t>
                      </a:r>
                      <a:r>
                        <a:rPr kumimoji="0" lang="en-US" sz="1100" b="0" i="1" u="none" strike="noStrike" cap="none" normalizeH="0" baseline="0">
                          <a:ln>
                            <a:noFill/>
                          </a:ln>
                          <a:solidFill>
                            <a:schemeClr val="bg1"/>
                          </a:solidFill>
                          <a:effectLst/>
                          <a:latin typeface="Calibri" panose="020F0502020204030204" pitchFamily="34" charset="0"/>
                        </a:rPr>
                        <a:t>P</a:t>
                      </a:r>
                      <a:r>
                        <a:rPr kumimoji="0" lang="en-US" sz="1100" b="0" i="0" u="none" strike="noStrike" cap="none" normalizeH="0" baseline="0">
                          <a:ln>
                            <a:noFill/>
                          </a:ln>
                          <a:solidFill>
                            <a:schemeClr val="bg1"/>
                          </a:solidFill>
                          <a:effectLst/>
                          <a:latin typeface="Calibri" panose="020F0502020204030204" pitchFamily="34" charset="0"/>
                        </a:rPr>
                        <a:t> = .57)</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100" b="0" i="0" u="none" strike="noStrike" cap="none" normalizeH="0" baseline="0">
                          <a:ln>
                            <a:noFill/>
                          </a:ln>
                          <a:solidFill>
                            <a:schemeClr val="bg1"/>
                          </a:solidFill>
                          <a:effectLst/>
                          <a:latin typeface="Calibri" panose="020F0502020204030204" pitchFamily="34" charset="0"/>
                        </a:rPr>
                        <a:t>1.34 (</a:t>
                      </a:r>
                      <a:r>
                        <a:rPr kumimoji="0" lang="en-US" sz="1100" b="0" i="1" u="none" strike="noStrike" cap="none" normalizeH="0" baseline="0">
                          <a:ln>
                            <a:noFill/>
                          </a:ln>
                          <a:solidFill>
                            <a:schemeClr val="bg1"/>
                          </a:solidFill>
                          <a:effectLst/>
                          <a:latin typeface="Calibri" panose="020F0502020204030204" pitchFamily="34" charset="0"/>
                        </a:rPr>
                        <a:t>P</a:t>
                      </a:r>
                      <a:r>
                        <a:rPr kumimoji="0" lang="en-US" sz="1100" b="0" i="0" u="none" strike="noStrike" cap="none" normalizeH="0" baseline="0">
                          <a:ln>
                            <a:noFill/>
                          </a:ln>
                          <a:solidFill>
                            <a:schemeClr val="bg1"/>
                          </a:solidFill>
                          <a:effectLst/>
                          <a:latin typeface="Calibri" panose="020F0502020204030204" pitchFamily="34" charset="0"/>
                        </a:rPr>
                        <a:t> = .46)</a:t>
                      </a:r>
                    </a:p>
                  </a:txBody>
                  <a:tcPr marL="68580" marR="68580" marT="34331" marB="3433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3"/>
                  </a:ext>
                </a:extLst>
              </a:tr>
            </a:tbl>
          </a:graphicData>
        </a:graphic>
      </p:graphicFrame>
      <p:sp>
        <p:nvSpPr>
          <p:cNvPr id="6" name="Text Box 11">
            <a:extLst>
              <a:ext uri="{FF2B5EF4-FFF2-40B4-BE49-F238E27FC236}">
                <a16:creationId xmlns:a16="http://schemas.microsoft.com/office/drawing/2014/main" id="{69045789-18F6-4569-9B09-E16DD09CAA67}"/>
              </a:ext>
            </a:extLst>
          </p:cNvPr>
          <p:cNvSpPr txBox="1">
            <a:spLocks noChangeArrowheads="1"/>
          </p:cNvSpPr>
          <p:nvPr/>
        </p:nvSpPr>
        <p:spPr bwMode="auto">
          <a:xfrm>
            <a:off x="16970" y="4916953"/>
            <a:ext cx="600789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altLang="en-US" sz="900" b="0" i="0" u="none" strike="noStrike" kern="1200" cap="none" spc="-8"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Gay F, et al. ASCO 2021. Abstract 8002</a:t>
            </a:r>
            <a:r>
              <a:rPr kumimoji="0" lang="en-US" alt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US" alt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0484394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6B544-743C-443D-AE0E-25F41CF2A945}"/>
              </a:ext>
            </a:extLst>
          </p:cNvPr>
          <p:cNvSpPr>
            <a:spLocks noGrp="1"/>
          </p:cNvSpPr>
          <p:nvPr>
            <p:ph type="title"/>
          </p:nvPr>
        </p:nvSpPr>
        <p:spPr>
          <a:xfrm>
            <a:off x="0" y="84461"/>
            <a:ext cx="9144000" cy="857250"/>
          </a:xfrm>
        </p:spPr>
        <p:txBody>
          <a:bodyPr>
            <a:noAutofit/>
          </a:bodyPr>
          <a:lstStyle/>
          <a:p>
            <a:pPr>
              <a:lnSpc>
                <a:spcPct val="90000"/>
              </a:lnSpc>
            </a:pPr>
            <a:r>
              <a:rPr lang="en-US" sz="2800" noProof="0">
                <a:solidFill>
                  <a:srgbClr val="005A9E"/>
                </a:solidFill>
                <a:latin typeface="+mn-lt"/>
              </a:rPr>
              <a:t>FORTE</a:t>
            </a:r>
            <a:r>
              <a:rPr lang="en-US" altLang="en-US" sz="2800" noProof="0">
                <a:solidFill>
                  <a:srgbClr val="005A9E"/>
                </a:solidFill>
                <a:latin typeface="+mn-lt"/>
              </a:rPr>
              <a:t> Efficacy by Cytogenetic Risk</a:t>
            </a:r>
            <a:r>
              <a:rPr lang="en-US" sz="2800" noProof="0">
                <a:solidFill>
                  <a:srgbClr val="005A9E"/>
                </a:solidFill>
                <a:latin typeface="+mn-lt"/>
              </a:rPr>
              <a:t>: </a:t>
            </a:r>
            <a:br>
              <a:rPr lang="en-US" sz="2800" noProof="0">
                <a:solidFill>
                  <a:srgbClr val="005A9E"/>
                </a:solidFill>
                <a:latin typeface="+mn-lt"/>
              </a:rPr>
            </a:br>
            <a:r>
              <a:rPr lang="en-US" sz="2800" noProof="0">
                <a:solidFill>
                  <a:srgbClr val="005A9E"/>
                </a:solidFill>
                <a:latin typeface="+mn-lt"/>
              </a:rPr>
              <a:t>PFS Following Second Randomization</a:t>
            </a:r>
          </a:p>
        </p:txBody>
      </p:sp>
      <p:sp>
        <p:nvSpPr>
          <p:cNvPr id="3" name="Content Placeholder 2">
            <a:extLst>
              <a:ext uri="{FF2B5EF4-FFF2-40B4-BE49-F238E27FC236}">
                <a16:creationId xmlns:a16="http://schemas.microsoft.com/office/drawing/2014/main" id="{CC3DE43D-3684-4296-96D0-C9FB0E755280}"/>
              </a:ext>
            </a:extLst>
          </p:cNvPr>
          <p:cNvSpPr>
            <a:spLocks noGrp="1"/>
          </p:cNvSpPr>
          <p:nvPr>
            <p:ph idx="1"/>
          </p:nvPr>
        </p:nvSpPr>
        <p:spPr>
          <a:xfrm>
            <a:off x="459874" y="1130231"/>
            <a:ext cx="8158147" cy="3488015"/>
          </a:xfrm>
        </p:spPr>
        <p:txBody>
          <a:bodyPr>
            <a:normAutofit/>
          </a:bodyPr>
          <a:lstStyle/>
          <a:p>
            <a:r>
              <a:rPr lang="en-US" sz="1800" noProof="0"/>
              <a:t>Median follow-up after second randomization: 37 mo (IQR: 33-42)</a:t>
            </a:r>
          </a:p>
        </p:txBody>
      </p:sp>
      <p:graphicFrame>
        <p:nvGraphicFramePr>
          <p:cNvPr id="9" name="Group 155">
            <a:extLst>
              <a:ext uri="{FF2B5EF4-FFF2-40B4-BE49-F238E27FC236}">
                <a16:creationId xmlns:a16="http://schemas.microsoft.com/office/drawing/2014/main" id="{F7C122EE-F5EF-0D45-A494-823B816E990B}"/>
              </a:ext>
            </a:extLst>
          </p:cNvPr>
          <p:cNvGraphicFramePr>
            <a:graphicFrameLocks/>
          </p:cNvGraphicFramePr>
          <p:nvPr/>
        </p:nvGraphicFramePr>
        <p:xfrm>
          <a:off x="553718" y="1658996"/>
          <a:ext cx="8072298" cy="2540672"/>
        </p:xfrm>
        <a:graphic>
          <a:graphicData uri="http://schemas.openxmlformats.org/drawingml/2006/table">
            <a:tbl>
              <a:tblPr/>
              <a:tblGrid>
                <a:gridCol w="2322825">
                  <a:extLst>
                    <a:ext uri="{9D8B030D-6E8A-4147-A177-3AD203B41FA5}">
                      <a16:colId xmlns:a16="http://schemas.microsoft.com/office/drawing/2014/main" val="20000"/>
                    </a:ext>
                  </a:extLst>
                </a:gridCol>
                <a:gridCol w="1916491">
                  <a:extLst>
                    <a:ext uri="{9D8B030D-6E8A-4147-A177-3AD203B41FA5}">
                      <a16:colId xmlns:a16="http://schemas.microsoft.com/office/drawing/2014/main" val="3978826673"/>
                    </a:ext>
                  </a:extLst>
                </a:gridCol>
                <a:gridCol w="1916491">
                  <a:extLst>
                    <a:ext uri="{9D8B030D-6E8A-4147-A177-3AD203B41FA5}">
                      <a16:colId xmlns:a16="http://schemas.microsoft.com/office/drawing/2014/main" val="3525312950"/>
                    </a:ext>
                  </a:extLst>
                </a:gridCol>
                <a:gridCol w="1916491">
                  <a:extLst>
                    <a:ext uri="{9D8B030D-6E8A-4147-A177-3AD203B41FA5}">
                      <a16:colId xmlns:a16="http://schemas.microsoft.com/office/drawing/2014/main" val="4182358513"/>
                    </a:ext>
                  </a:extLst>
                </a:gridCol>
              </a:tblGrid>
              <a:tr h="490646">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100" b="1" i="0" u="none" strike="noStrike" kern="1200" cap="none" normalizeH="0" baseline="0">
                          <a:ln>
                            <a:noFill/>
                          </a:ln>
                          <a:solidFill>
                            <a:schemeClr val="tx1"/>
                          </a:solidFill>
                          <a:effectLst/>
                          <a:latin typeface="Calibri" panose="020F0502020204030204" pitchFamily="34" charset="0"/>
                          <a:ea typeface="+mn-ea"/>
                          <a:cs typeface="+mn-cs"/>
                        </a:rPr>
                        <a:t>3-yr PFS, %</a:t>
                      </a:r>
                    </a:p>
                  </a:txBody>
                  <a:tcPr marL="68580" marR="68580" marT="34331" marB="3433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chemeClr val="tx1"/>
                          </a:solidFill>
                          <a:effectLst/>
                          <a:uLnTx/>
                          <a:uFillTx/>
                          <a:latin typeface="Calibri" panose="020F0502020204030204" pitchFamily="34" charset="0"/>
                          <a:ea typeface="+mn-ea"/>
                          <a:cs typeface="+mn-cs"/>
                        </a:rPr>
                        <a:t>KR</a:t>
                      </a:r>
                      <a:br>
                        <a:rPr kumimoji="0" lang="en-US" sz="1100" b="1" i="0" u="none" strike="noStrike" kern="1200" cap="none" spc="0" normalizeH="0" baseline="0" noProof="0">
                          <a:ln>
                            <a:noFill/>
                          </a:ln>
                          <a:solidFill>
                            <a:schemeClr val="tx1"/>
                          </a:solidFill>
                          <a:effectLst/>
                          <a:uLnTx/>
                          <a:uFillTx/>
                          <a:latin typeface="Calibri" panose="020F0502020204030204" pitchFamily="34" charset="0"/>
                          <a:ea typeface="+mn-ea"/>
                          <a:cs typeface="+mn-cs"/>
                        </a:rPr>
                      </a:br>
                      <a:r>
                        <a:rPr kumimoji="0" lang="en-US" sz="1100" b="1" i="0" u="none" strike="noStrike" kern="1200" cap="none" spc="0" normalizeH="0" baseline="0" noProof="0">
                          <a:ln>
                            <a:noFill/>
                          </a:ln>
                          <a:solidFill>
                            <a:schemeClr val="tx1"/>
                          </a:solidFill>
                          <a:effectLst/>
                          <a:uLnTx/>
                          <a:uFillTx/>
                          <a:latin typeface="Calibri" panose="020F0502020204030204" pitchFamily="34" charset="0"/>
                          <a:ea typeface="+mn-ea"/>
                          <a:cs typeface="+mn-cs"/>
                        </a:rPr>
                        <a:t>(n = 140)</a:t>
                      </a:r>
                    </a:p>
                  </a:txBody>
                  <a:tcPr marL="68580" marR="68580" marT="34331" marB="34331" anchor="ctr" horzOverflow="overflow">
                    <a:lnL w="12700" cmpd="sng">
                      <a:noFill/>
                      <a:prstDash val="soli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6">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Calibri" panose="020F0502020204030204" pitchFamily="34" charset="0"/>
                          <a:ea typeface="+mn-ea"/>
                          <a:cs typeface="+mn-cs"/>
                        </a:rPr>
                        <a:t>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Calibri" panose="020F0502020204030204" pitchFamily="34" charset="0"/>
                          <a:ea typeface="+mn-ea"/>
                          <a:cs typeface="+mn-cs"/>
                        </a:rPr>
                        <a:t>(n = 152)</a:t>
                      </a:r>
                      <a:endParaRPr kumimoji="0" lang="en-US" sz="1100" b="1" i="0" u="none" strike="noStrike" kern="1200" cap="none" spc="0" normalizeH="0" baseline="0" noProof="0">
                        <a:ln>
                          <a:noFill/>
                        </a:ln>
                        <a:solidFill>
                          <a:srgbClr val="FFFFFF"/>
                        </a:solidFill>
                        <a:effectLst/>
                        <a:uLnTx/>
                        <a:uFillTx/>
                        <a:latin typeface="Arial"/>
                        <a:ea typeface="+mn-ea"/>
                        <a:cs typeface="+mn-cs"/>
                      </a:endParaRPr>
                    </a:p>
                  </a:txBody>
                  <a:tcPr marL="68580" marR="68580" marT="34331" marB="34331" anchor="ctr" horzOverflow="overflow">
                    <a:lnL w="12700" cmpd="sng">
                      <a:noFill/>
                      <a:prstDash val="soli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2">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chemeClr val="tx1"/>
                          </a:solidFill>
                          <a:effectLst/>
                          <a:uLnTx/>
                          <a:uFillTx/>
                          <a:latin typeface="Calibri" panose="020F0502020204030204" pitchFamily="34" charset="0"/>
                          <a:ea typeface="+mn-ea"/>
                          <a:cs typeface="+mn-cs"/>
                        </a:rPr>
                        <a:t>HR (95% CI)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chemeClr val="tx1"/>
                          </a:solidFill>
                          <a:effectLst/>
                          <a:uLnTx/>
                          <a:uFillTx/>
                          <a:latin typeface="Calibri" panose="020F0502020204030204" pitchFamily="34" charset="0"/>
                          <a:ea typeface="+mn-ea"/>
                          <a:cs typeface="+mn-cs"/>
                        </a:rPr>
                        <a:t>KR vs R</a:t>
                      </a:r>
                    </a:p>
                  </a:txBody>
                  <a:tcPr marL="68580" marR="68580" marT="34331" marB="34331" anchor="ctr" horzOverflow="overflow">
                    <a:lnL w="12700" cmpd="sng">
                      <a:noFill/>
                      <a:prstDash val="soli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0"/>
                  </a:ext>
                </a:extLst>
              </a:tr>
              <a:tr h="228681">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100" b="0" i="0" u="none" strike="noStrike" cap="none" normalizeH="0" baseline="0">
                          <a:ln>
                            <a:noFill/>
                          </a:ln>
                          <a:solidFill>
                            <a:schemeClr val="bg1"/>
                          </a:solidFill>
                          <a:effectLst/>
                          <a:latin typeface="Calibri" panose="020F0502020204030204" pitchFamily="34" charset="0"/>
                        </a:rPr>
                        <a:t>Overall</a:t>
                      </a:r>
                    </a:p>
                  </a:txBody>
                  <a:tcPr marL="68580" marR="68580" marT="34331" marB="3433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100" b="0" i="0" u="none" strike="noStrike" cap="none" normalizeH="0" baseline="0">
                          <a:ln>
                            <a:noFill/>
                          </a:ln>
                          <a:solidFill>
                            <a:schemeClr val="bg1"/>
                          </a:solidFill>
                          <a:effectLst/>
                          <a:latin typeface="Calibri" panose="020F0502020204030204" pitchFamily="34" charset="0"/>
                        </a:rPr>
                        <a:t>75</a:t>
                      </a:r>
                    </a:p>
                  </a:txBody>
                  <a:tcPr marL="68580" marR="68580" marT="34331" marB="3433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100" b="0" i="0" u="none" strike="noStrike" cap="none" normalizeH="0" baseline="0">
                          <a:ln>
                            <a:noFill/>
                          </a:ln>
                          <a:solidFill>
                            <a:schemeClr val="bg1"/>
                          </a:solidFill>
                          <a:effectLst/>
                          <a:latin typeface="Calibri" panose="020F0502020204030204" pitchFamily="34" charset="0"/>
                        </a:rPr>
                        <a:t>65</a:t>
                      </a:r>
                    </a:p>
                  </a:txBody>
                  <a:tcPr marL="68580" marR="68580" marT="34331" marB="3433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100" b="0" i="0" u="none" strike="noStrike" cap="none" normalizeH="0" baseline="0">
                          <a:ln>
                            <a:noFill/>
                          </a:ln>
                          <a:solidFill>
                            <a:schemeClr val="bg1"/>
                          </a:solidFill>
                          <a:effectLst/>
                          <a:latin typeface="Calibri" panose="020F0502020204030204" pitchFamily="34" charset="0"/>
                        </a:rPr>
                        <a:t>0.64 (0.44-0.94; </a:t>
                      </a:r>
                      <a:r>
                        <a:rPr kumimoji="0" lang="en-US" sz="1100" b="0" i="1" u="none" strike="noStrike" cap="none" normalizeH="0" baseline="0">
                          <a:ln>
                            <a:noFill/>
                          </a:ln>
                          <a:solidFill>
                            <a:schemeClr val="bg1"/>
                          </a:solidFill>
                          <a:effectLst/>
                          <a:latin typeface="Calibri" panose="020F0502020204030204" pitchFamily="34" charset="0"/>
                        </a:rPr>
                        <a:t>P</a:t>
                      </a:r>
                      <a:r>
                        <a:rPr kumimoji="0" lang="en-US" sz="1100" b="0" i="0" u="none" strike="noStrike" cap="none" normalizeH="0" baseline="0">
                          <a:ln>
                            <a:noFill/>
                          </a:ln>
                          <a:solidFill>
                            <a:schemeClr val="bg1"/>
                          </a:solidFill>
                          <a:effectLst/>
                          <a:latin typeface="Calibri" panose="020F0502020204030204" pitchFamily="34" charset="0"/>
                        </a:rPr>
                        <a:t> = .02294)</a:t>
                      </a:r>
                    </a:p>
                  </a:txBody>
                  <a:tcPr marL="68580" marR="68580" marT="34331" marB="3433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1"/>
                  </a:ext>
                </a:extLst>
              </a:tr>
              <a:tr h="708741">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100" b="0" i="0" u="none" strike="noStrike" cap="none" normalizeH="0" baseline="0">
                          <a:ln>
                            <a:noFill/>
                          </a:ln>
                          <a:solidFill>
                            <a:schemeClr val="bg1"/>
                          </a:solidFill>
                          <a:effectLst/>
                          <a:latin typeface="Calibri" panose="020F0502020204030204" pitchFamily="34" charset="0"/>
                        </a:rPr>
                        <a:t>FISH status</a:t>
                      </a:r>
                    </a:p>
                    <a:p>
                      <a:pPr marL="342900" marR="0" lvl="0" indent="-230188" algn="l" defTabSz="914400" rtl="0" eaLnBrk="1" fontAlgn="base" latinLnBrk="0" hangingPunct="1">
                        <a:lnSpc>
                          <a:spcPct val="100000"/>
                        </a:lnSpc>
                        <a:spcBef>
                          <a:spcPct val="0"/>
                        </a:spcBef>
                        <a:spcAft>
                          <a:spcPct val="0"/>
                        </a:spcAft>
                        <a:buClrTx/>
                        <a:buSzTx/>
                        <a:buFont typeface="Wingdings" panose="05000000000000000000" pitchFamily="2" charset="2"/>
                        <a:buChar char="§"/>
                        <a:tabLst/>
                      </a:pPr>
                      <a:r>
                        <a:rPr kumimoji="0" lang="en-US" sz="1100" b="0" i="0" u="none" strike="noStrike" cap="none" normalizeH="0" baseline="0">
                          <a:ln>
                            <a:noFill/>
                          </a:ln>
                          <a:solidFill>
                            <a:schemeClr val="bg1"/>
                          </a:solidFill>
                          <a:effectLst/>
                          <a:latin typeface="Calibri" panose="020F0502020204030204" pitchFamily="34" charset="0"/>
                        </a:rPr>
                        <a:t>Standard risk</a:t>
                      </a:r>
                    </a:p>
                    <a:p>
                      <a:pPr marL="342900" marR="0" lvl="0" indent="-230188" algn="l" defTabSz="914400" rtl="0" eaLnBrk="1" fontAlgn="base" latinLnBrk="0" hangingPunct="1">
                        <a:lnSpc>
                          <a:spcPct val="100000"/>
                        </a:lnSpc>
                        <a:spcBef>
                          <a:spcPct val="0"/>
                        </a:spcBef>
                        <a:spcAft>
                          <a:spcPct val="0"/>
                        </a:spcAft>
                        <a:buClrTx/>
                        <a:buSzTx/>
                        <a:buFont typeface="Wingdings" panose="05000000000000000000" pitchFamily="2" charset="2"/>
                        <a:buChar char="§"/>
                        <a:tabLst/>
                      </a:pPr>
                      <a:r>
                        <a:rPr kumimoji="0" lang="en-US" sz="1100" b="0" i="0" u="none" strike="noStrike" cap="none" normalizeH="0" baseline="0">
                          <a:ln>
                            <a:noFill/>
                          </a:ln>
                          <a:solidFill>
                            <a:schemeClr val="bg1"/>
                          </a:solidFill>
                          <a:effectLst/>
                          <a:latin typeface="Calibri" panose="020F0502020204030204" pitchFamily="34" charset="0"/>
                        </a:rPr>
                        <a:t>High risk</a:t>
                      </a:r>
                    </a:p>
                    <a:p>
                      <a:pPr marL="342900" marR="0" lvl="0" indent="-230188" algn="l" defTabSz="914400" rtl="0" eaLnBrk="1" fontAlgn="base" latinLnBrk="0" hangingPunct="1">
                        <a:lnSpc>
                          <a:spcPct val="100000"/>
                        </a:lnSpc>
                        <a:spcBef>
                          <a:spcPct val="0"/>
                        </a:spcBef>
                        <a:spcAft>
                          <a:spcPct val="0"/>
                        </a:spcAft>
                        <a:buClrTx/>
                        <a:buSzTx/>
                        <a:buFont typeface="Wingdings" panose="05000000000000000000" pitchFamily="2" charset="2"/>
                        <a:buChar char="§"/>
                        <a:tabLst/>
                      </a:pPr>
                      <a:r>
                        <a:rPr kumimoji="0" lang="en-US" sz="1100" b="0" i="0" u="none" strike="noStrike" cap="none" normalizeH="0" baseline="0">
                          <a:ln>
                            <a:noFill/>
                          </a:ln>
                          <a:solidFill>
                            <a:schemeClr val="bg1"/>
                          </a:solidFill>
                          <a:effectLst/>
                          <a:latin typeface="Calibri" panose="020F0502020204030204" pitchFamily="34" charset="0"/>
                        </a:rPr>
                        <a:t>Double hit</a:t>
                      </a:r>
                    </a:p>
                  </a:txBody>
                  <a:tcPr marL="68580" marR="68580" marT="34331" marB="3433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100" b="0" i="0" u="none" strike="noStrike" cap="none" normalizeH="0" baseline="0">
                        <a:ln>
                          <a:noFill/>
                        </a:ln>
                        <a:solidFill>
                          <a:schemeClr val="bg1"/>
                        </a:solidFill>
                        <a:effectLst/>
                        <a:latin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100" b="0" i="0" u="none" strike="noStrike" cap="none" normalizeH="0" baseline="0">
                          <a:ln>
                            <a:noFill/>
                          </a:ln>
                          <a:solidFill>
                            <a:schemeClr val="bg1"/>
                          </a:solidFill>
                          <a:effectLst/>
                          <a:latin typeface="Calibri" panose="020F0502020204030204" pitchFamily="34" charset="0"/>
                        </a:rPr>
                        <a:t>90</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100" b="0" i="0" u="none" strike="noStrike" cap="none" normalizeH="0" baseline="0">
                          <a:ln>
                            <a:noFill/>
                          </a:ln>
                          <a:solidFill>
                            <a:schemeClr val="bg1"/>
                          </a:solidFill>
                          <a:effectLst/>
                          <a:latin typeface="Calibri" panose="020F0502020204030204" pitchFamily="34" charset="0"/>
                        </a:rPr>
                        <a:t>69</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100" b="0" i="0" u="none" strike="noStrike" cap="none" normalizeH="0" baseline="0">
                          <a:ln>
                            <a:noFill/>
                          </a:ln>
                          <a:solidFill>
                            <a:schemeClr val="bg1"/>
                          </a:solidFill>
                          <a:effectLst/>
                          <a:latin typeface="Calibri" panose="020F0502020204030204" pitchFamily="34" charset="0"/>
                        </a:rPr>
                        <a:t>67</a:t>
                      </a:r>
                    </a:p>
                  </a:txBody>
                  <a:tcPr marL="68580" marR="68580" marT="34331" marB="3433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100" b="0" i="0" u="none" strike="noStrike" cap="none" normalizeH="0" baseline="0">
                        <a:ln>
                          <a:noFill/>
                        </a:ln>
                        <a:solidFill>
                          <a:schemeClr val="bg1"/>
                        </a:solidFill>
                        <a:effectLst/>
                        <a:latin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100" b="0" i="0" u="none" strike="noStrike" cap="none" normalizeH="0" baseline="0">
                          <a:ln>
                            <a:noFill/>
                          </a:ln>
                          <a:solidFill>
                            <a:schemeClr val="bg1"/>
                          </a:solidFill>
                          <a:effectLst/>
                          <a:latin typeface="Calibri" panose="020F0502020204030204" pitchFamily="34" charset="0"/>
                        </a:rPr>
                        <a:t>73</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100" b="0" i="0" u="none" strike="noStrike" cap="none" normalizeH="0" baseline="0">
                          <a:ln>
                            <a:noFill/>
                          </a:ln>
                          <a:solidFill>
                            <a:schemeClr val="bg1"/>
                          </a:solidFill>
                          <a:effectLst/>
                          <a:latin typeface="Calibri" panose="020F0502020204030204" pitchFamily="34" charset="0"/>
                        </a:rPr>
                        <a:t>56</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100" b="0" i="0" u="none" strike="noStrike" cap="none" normalizeH="0" baseline="0">
                          <a:ln>
                            <a:noFill/>
                          </a:ln>
                          <a:solidFill>
                            <a:schemeClr val="bg1"/>
                          </a:solidFill>
                          <a:effectLst/>
                          <a:latin typeface="Calibri" panose="020F0502020204030204" pitchFamily="34" charset="0"/>
                        </a:rPr>
                        <a:t>42</a:t>
                      </a:r>
                    </a:p>
                  </a:txBody>
                  <a:tcPr marL="68580" marR="68580" marT="34331" marB="3433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100" b="0" i="0" u="none" strike="noStrike" cap="none" normalizeH="0" baseline="0">
                        <a:ln>
                          <a:noFill/>
                        </a:ln>
                        <a:solidFill>
                          <a:schemeClr val="bg1"/>
                        </a:solidFill>
                        <a:effectLst/>
                        <a:latin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100" b="0" i="0" u="none" strike="noStrike" cap="none" normalizeH="0" baseline="0">
                          <a:ln>
                            <a:noFill/>
                          </a:ln>
                          <a:solidFill>
                            <a:schemeClr val="bg1"/>
                          </a:solidFill>
                          <a:effectLst/>
                          <a:latin typeface="Calibri" panose="020F0502020204030204" pitchFamily="34" charset="0"/>
                        </a:rPr>
                        <a:t>0.40 (</a:t>
                      </a:r>
                      <a:r>
                        <a:rPr kumimoji="0" lang="en-US" sz="1100" b="0" i="1" u="none" strike="noStrike" cap="none" normalizeH="0" baseline="0">
                          <a:ln>
                            <a:noFill/>
                          </a:ln>
                          <a:solidFill>
                            <a:schemeClr val="bg1"/>
                          </a:solidFill>
                          <a:effectLst/>
                          <a:latin typeface="Calibri" panose="020F0502020204030204" pitchFamily="34" charset="0"/>
                        </a:rPr>
                        <a:t>P</a:t>
                      </a:r>
                      <a:r>
                        <a:rPr kumimoji="0" lang="en-US" sz="1100" b="0" i="0" u="none" strike="noStrike" cap="none" normalizeH="0" baseline="0">
                          <a:ln>
                            <a:noFill/>
                          </a:ln>
                          <a:solidFill>
                            <a:schemeClr val="bg1"/>
                          </a:solidFill>
                          <a:effectLst/>
                          <a:latin typeface="Calibri" panose="020F0502020204030204" pitchFamily="34" charset="0"/>
                        </a:rPr>
                        <a:t> = .05)</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100" b="0" i="0" u="none" strike="noStrike" cap="none" normalizeH="0" baseline="0">
                          <a:ln>
                            <a:noFill/>
                          </a:ln>
                          <a:solidFill>
                            <a:schemeClr val="bg1"/>
                          </a:solidFill>
                          <a:effectLst/>
                          <a:latin typeface="Calibri" panose="020F0502020204030204" pitchFamily="34" charset="0"/>
                        </a:rPr>
                        <a:t>0.60 (</a:t>
                      </a:r>
                      <a:r>
                        <a:rPr kumimoji="0" lang="en-US" sz="1100" b="0" i="1" u="none" strike="noStrike" cap="none" normalizeH="0" baseline="0">
                          <a:ln>
                            <a:noFill/>
                          </a:ln>
                          <a:solidFill>
                            <a:schemeClr val="bg1"/>
                          </a:solidFill>
                          <a:effectLst/>
                          <a:latin typeface="Calibri" panose="020F0502020204030204" pitchFamily="34" charset="0"/>
                        </a:rPr>
                        <a:t>P</a:t>
                      </a:r>
                      <a:r>
                        <a:rPr kumimoji="0" lang="en-US" sz="1100" b="0" i="0" u="none" strike="noStrike" cap="none" normalizeH="0" baseline="0">
                          <a:ln>
                            <a:noFill/>
                          </a:ln>
                          <a:solidFill>
                            <a:schemeClr val="bg1"/>
                          </a:solidFill>
                          <a:effectLst/>
                          <a:latin typeface="Calibri" panose="020F0502020204030204" pitchFamily="34" charset="0"/>
                        </a:rPr>
                        <a:t> = .04)</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100" b="0" i="0" u="none" strike="noStrike" cap="none" normalizeH="0" baseline="0">
                          <a:ln>
                            <a:noFill/>
                          </a:ln>
                          <a:solidFill>
                            <a:schemeClr val="bg1"/>
                          </a:solidFill>
                          <a:effectLst/>
                          <a:latin typeface="Calibri" panose="020F0502020204030204" pitchFamily="34" charset="0"/>
                        </a:rPr>
                        <a:t>0.53 (</a:t>
                      </a:r>
                      <a:r>
                        <a:rPr kumimoji="0" lang="en-US" sz="1100" b="0" i="1" u="none" strike="noStrike" cap="none" normalizeH="0" baseline="0">
                          <a:ln>
                            <a:noFill/>
                          </a:ln>
                          <a:solidFill>
                            <a:schemeClr val="bg1"/>
                          </a:solidFill>
                          <a:effectLst/>
                          <a:latin typeface="Calibri" panose="020F0502020204030204" pitchFamily="34" charset="0"/>
                        </a:rPr>
                        <a:t>P</a:t>
                      </a:r>
                      <a:r>
                        <a:rPr kumimoji="0" lang="en-US" sz="1100" b="0" i="0" u="none" strike="noStrike" cap="none" normalizeH="0" baseline="0">
                          <a:ln>
                            <a:noFill/>
                          </a:ln>
                          <a:solidFill>
                            <a:schemeClr val="bg1"/>
                          </a:solidFill>
                          <a:effectLst/>
                          <a:latin typeface="Calibri" panose="020F0502020204030204" pitchFamily="34" charset="0"/>
                        </a:rPr>
                        <a:t> = .1)</a:t>
                      </a:r>
                    </a:p>
                  </a:txBody>
                  <a:tcPr marL="68580" marR="68580" marT="34331" marB="3433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val="10002"/>
                  </a:ext>
                </a:extLst>
              </a:tr>
              <a:tr h="1028781">
                <a:tc>
                  <a:txBody>
                    <a:bodyPr/>
                    <a:lstStyle/>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pPr>
                      <a:r>
                        <a:rPr kumimoji="0" lang="en-US" sz="1100" b="0" i="0" u="none" strike="noStrike" cap="none" normalizeH="0" baseline="0">
                          <a:ln>
                            <a:noFill/>
                          </a:ln>
                          <a:solidFill>
                            <a:schemeClr val="bg1"/>
                          </a:solidFill>
                          <a:effectLst/>
                          <a:latin typeface="Calibri" panose="020F0502020204030204" pitchFamily="34" charset="0"/>
                        </a:rPr>
                        <a:t>Chromosomal abnormalities (FISH)</a:t>
                      </a:r>
                    </a:p>
                    <a:p>
                      <a:pPr marL="342900" marR="0" lvl="0" indent="-230188"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1100" b="0" i="0" u="none" strike="noStrike" kern="1200" cap="none" normalizeH="0" baseline="0">
                          <a:ln>
                            <a:noFill/>
                          </a:ln>
                          <a:solidFill>
                            <a:schemeClr val="bg1"/>
                          </a:solidFill>
                          <a:effectLst/>
                          <a:latin typeface="Calibri" panose="020F0502020204030204" pitchFamily="34" charset="0"/>
                          <a:ea typeface="+mn-ea"/>
                          <a:cs typeface="+mn-cs"/>
                        </a:rPr>
                        <a:t>Del(17p)</a:t>
                      </a:r>
                    </a:p>
                    <a:p>
                      <a:pPr marL="342900" marR="0" lvl="0" indent="-230188"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1100" b="0" i="0" u="none" strike="noStrike" kern="1200" cap="none" normalizeH="0" baseline="0">
                          <a:ln>
                            <a:noFill/>
                          </a:ln>
                          <a:solidFill>
                            <a:schemeClr val="bg1"/>
                          </a:solidFill>
                          <a:effectLst/>
                          <a:latin typeface="Calibri" panose="020F0502020204030204" pitchFamily="34" charset="0"/>
                          <a:ea typeface="+mn-ea"/>
                          <a:cs typeface="+mn-cs"/>
                        </a:rPr>
                        <a:t>Del(1p)</a:t>
                      </a:r>
                    </a:p>
                    <a:p>
                      <a:pPr marL="342900" marR="0" lvl="0" indent="-230188"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1100" b="0" i="0" u="none" strike="noStrike" kern="1200" cap="none" normalizeH="0" baseline="0">
                          <a:ln>
                            <a:noFill/>
                          </a:ln>
                          <a:solidFill>
                            <a:schemeClr val="bg1"/>
                          </a:solidFill>
                          <a:effectLst/>
                          <a:latin typeface="Calibri" panose="020F0502020204030204" pitchFamily="34" charset="0"/>
                          <a:ea typeface="+mn-ea"/>
                          <a:cs typeface="+mn-cs"/>
                        </a:rPr>
                        <a:t>Gain(1q)</a:t>
                      </a:r>
                    </a:p>
                    <a:p>
                      <a:pPr marL="342900" marR="0" lvl="0" indent="-230188" algn="l" defTabSz="914400" rtl="0" eaLnBrk="1" fontAlgn="base" latinLnBrk="0" hangingPunct="1">
                        <a:lnSpc>
                          <a:spcPct val="100000"/>
                        </a:lnSpc>
                        <a:spcBef>
                          <a:spcPct val="0"/>
                        </a:spcBef>
                        <a:spcAft>
                          <a:spcPct val="0"/>
                        </a:spcAft>
                        <a:buClrTx/>
                        <a:buSzTx/>
                        <a:buFont typeface="Wingdings" panose="05000000000000000000" pitchFamily="2" charset="2"/>
                        <a:buChar char="§"/>
                        <a:tabLst/>
                      </a:pPr>
                      <a:r>
                        <a:rPr kumimoji="0" lang="en-US" sz="1100" b="0" i="0" u="none" strike="noStrike" kern="1200" cap="none" normalizeH="0" baseline="0">
                          <a:ln>
                            <a:noFill/>
                          </a:ln>
                          <a:solidFill>
                            <a:schemeClr val="bg1"/>
                          </a:solidFill>
                          <a:effectLst/>
                          <a:latin typeface="Calibri" panose="020F0502020204030204" pitchFamily="34" charset="0"/>
                          <a:ea typeface="+mn-ea"/>
                          <a:cs typeface="+mn-cs"/>
                        </a:rPr>
                        <a:t>t(4;14)</a:t>
                      </a:r>
                    </a:p>
                    <a:p>
                      <a:pPr marL="342900" marR="0" lvl="0" indent="-230188" algn="l" defTabSz="914400" rtl="0" eaLnBrk="1" fontAlgn="base" latinLnBrk="0" hangingPunct="1">
                        <a:lnSpc>
                          <a:spcPct val="100000"/>
                        </a:lnSpc>
                        <a:spcBef>
                          <a:spcPct val="0"/>
                        </a:spcBef>
                        <a:spcAft>
                          <a:spcPct val="0"/>
                        </a:spcAft>
                        <a:buClrTx/>
                        <a:buSzTx/>
                        <a:buFont typeface="Wingdings" panose="05000000000000000000" pitchFamily="2" charset="2"/>
                        <a:buChar char="§"/>
                        <a:tabLst/>
                      </a:pPr>
                      <a:r>
                        <a:rPr kumimoji="0" lang="en-US" sz="1100" b="0" i="0" u="none" strike="noStrike" kern="1200" cap="none" normalizeH="0" baseline="0">
                          <a:ln>
                            <a:noFill/>
                          </a:ln>
                          <a:solidFill>
                            <a:schemeClr val="bg1"/>
                          </a:solidFill>
                          <a:effectLst/>
                          <a:latin typeface="Calibri" panose="020F0502020204030204" pitchFamily="34" charset="0"/>
                          <a:ea typeface="+mn-ea"/>
                          <a:cs typeface="+mn-cs"/>
                        </a:rPr>
                        <a:t>Amp(1q)</a:t>
                      </a:r>
                    </a:p>
                  </a:txBody>
                  <a:tcPr marL="68580" marR="68580" marT="34331" marB="3433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100" b="0" i="0" u="none" strike="noStrike" cap="none" normalizeH="0" baseline="0">
                        <a:ln>
                          <a:noFill/>
                        </a:ln>
                        <a:solidFill>
                          <a:schemeClr val="bg1"/>
                        </a:solidFill>
                        <a:effectLst/>
                        <a:latin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100" b="0" i="0" u="none" strike="noStrike" cap="none" normalizeH="0" baseline="0">
                          <a:ln>
                            <a:noFill/>
                          </a:ln>
                          <a:solidFill>
                            <a:schemeClr val="bg1"/>
                          </a:solidFill>
                          <a:effectLst/>
                          <a:latin typeface="Calibri" panose="020F0502020204030204" pitchFamily="34" charset="0"/>
                        </a:rPr>
                        <a:t>60</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100" b="0" i="0" u="none" strike="noStrike" cap="none" normalizeH="0" baseline="0">
                          <a:ln>
                            <a:noFill/>
                          </a:ln>
                          <a:solidFill>
                            <a:schemeClr val="bg1"/>
                          </a:solidFill>
                          <a:effectLst/>
                          <a:latin typeface="Calibri" panose="020F0502020204030204" pitchFamily="34" charset="0"/>
                        </a:rPr>
                        <a:t>86</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100" b="0" i="0" u="none" strike="noStrike" cap="none" normalizeH="0" baseline="0">
                          <a:ln>
                            <a:noFill/>
                          </a:ln>
                          <a:solidFill>
                            <a:schemeClr val="bg1"/>
                          </a:solidFill>
                          <a:effectLst/>
                          <a:latin typeface="Calibri" panose="020F0502020204030204" pitchFamily="34" charset="0"/>
                        </a:rPr>
                        <a:t>72</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100" b="0" i="0" u="none" strike="noStrike" cap="none" normalizeH="0" baseline="0">
                          <a:ln>
                            <a:noFill/>
                          </a:ln>
                          <a:solidFill>
                            <a:schemeClr val="bg1"/>
                          </a:solidFill>
                          <a:effectLst/>
                          <a:latin typeface="Calibri" panose="020F0502020204030204" pitchFamily="34" charset="0"/>
                        </a:rPr>
                        <a:t>71</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100" b="0" i="0" u="none" strike="noStrike" cap="none" normalizeH="0" baseline="0">
                          <a:ln>
                            <a:noFill/>
                          </a:ln>
                          <a:solidFill>
                            <a:schemeClr val="bg1"/>
                          </a:solidFill>
                          <a:effectLst/>
                          <a:latin typeface="Calibri" panose="020F0502020204030204" pitchFamily="34" charset="0"/>
                        </a:rPr>
                        <a:t>46</a:t>
                      </a:r>
                    </a:p>
                  </a:txBody>
                  <a:tcPr marL="68580" marR="68580" marT="34331" marB="3433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100" b="0" i="0" u="none" strike="noStrike" cap="none" normalizeH="0" baseline="0">
                        <a:ln>
                          <a:noFill/>
                        </a:ln>
                        <a:solidFill>
                          <a:schemeClr val="bg1"/>
                        </a:solidFill>
                        <a:effectLst/>
                        <a:latin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100" b="0" i="0" u="none" strike="noStrike" cap="none" normalizeH="0" baseline="0">
                          <a:ln>
                            <a:noFill/>
                          </a:ln>
                          <a:solidFill>
                            <a:schemeClr val="bg1"/>
                          </a:solidFill>
                          <a:effectLst/>
                          <a:latin typeface="Calibri" panose="020F0502020204030204" pitchFamily="34" charset="0"/>
                        </a:rPr>
                        <a:t>57</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100" b="0" i="0" u="none" strike="noStrike" cap="none" normalizeH="0" baseline="0">
                          <a:ln>
                            <a:noFill/>
                          </a:ln>
                          <a:solidFill>
                            <a:schemeClr val="bg1"/>
                          </a:solidFill>
                          <a:effectLst/>
                          <a:latin typeface="Calibri" panose="020F0502020204030204" pitchFamily="34" charset="0"/>
                        </a:rPr>
                        <a:t>57</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100" b="0" i="0" u="none" strike="noStrike" cap="none" normalizeH="0" baseline="0">
                          <a:ln>
                            <a:noFill/>
                          </a:ln>
                          <a:solidFill>
                            <a:schemeClr val="bg1"/>
                          </a:solidFill>
                          <a:effectLst/>
                          <a:latin typeface="Calibri" panose="020F0502020204030204" pitchFamily="34" charset="0"/>
                        </a:rPr>
                        <a:t>53</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100" b="0" i="0" u="none" strike="noStrike" cap="none" normalizeH="0" baseline="0">
                          <a:ln>
                            <a:noFill/>
                          </a:ln>
                          <a:solidFill>
                            <a:schemeClr val="bg1"/>
                          </a:solidFill>
                          <a:effectLst/>
                          <a:latin typeface="Calibri" panose="020F0502020204030204" pitchFamily="34" charset="0"/>
                        </a:rPr>
                        <a:t>53</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100" b="0" i="0" u="none" strike="noStrike" cap="none" normalizeH="0" baseline="0">
                          <a:ln>
                            <a:noFill/>
                          </a:ln>
                          <a:solidFill>
                            <a:schemeClr val="bg1"/>
                          </a:solidFill>
                          <a:effectLst/>
                          <a:latin typeface="Calibri" panose="020F0502020204030204" pitchFamily="34" charset="0"/>
                        </a:rPr>
                        <a:t>45</a:t>
                      </a:r>
                    </a:p>
                  </a:txBody>
                  <a:tcPr marL="68580" marR="68580" marT="34331" marB="3433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100" b="0" i="0" u="none" strike="noStrike" cap="none" normalizeH="0" baseline="0">
                        <a:ln>
                          <a:noFill/>
                        </a:ln>
                        <a:solidFill>
                          <a:schemeClr val="bg1"/>
                        </a:solidFill>
                        <a:effectLst/>
                        <a:latin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100" b="0" i="0" u="none" strike="noStrike" cap="none" normalizeH="0" baseline="0">
                          <a:ln>
                            <a:noFill/>
                          </a:ln>
                          <a:solidFill>
                            <a:schemeClr val="bg1"/>
                          </a:solidFill>
                          <a:effectLst/>
                          <a:latin typeface="Calibri" panose="020F0502020204030204" pitchFamily="34" charset="0"/>
                        </a:rPr>
                        <a:t>0.59 (</a:t>
                      </a:r>
                      <a:r>
                        <a:rPr kumimoji="0" lang="en-US" sz="1100" b="0" i="1" u="none" strike="noStrike" cap="none" normalizeH="0" baseline="0">
                          <a:ln>
                            <a:noFill/>
                          </a:ln>
                          <a:solidFill>
                            <a:schemeClr val="bg1"/>
                          </a:solidFill>
                          <a:effectLst/>
                          <a:latin typeface="Calibri" panose="020F0502020204030204" pitchFamily="34" charset="0"/>
                        </a:rPr>
                        <a:t>P</a:t>
                      </a:r>
                      <a:r>
                        <a:rPr kumimoji="0" lang="en-US" sz="1100" b="0" i="0" u="none" strike="noStrike" cap="none" normalizeH="0" baseline="0">
                          <a:ln>
                            <a:noFill/>
                          </a:ln>
                          <a:solidFill>
                            <a:schemeClr val="bg1"/>
                          </a:solidFill>
                          <a:effectLst/>
                          <a:latin typeface="Calibri" panose="020F0502020204030204" pitchFamily="34" charset="0"/>
                        </a:rPr>
                        <a:t> = .38)</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100" b="0" i="0" u="none" strike="noStrike" cap="none" normalizeH="0" baseline="0">
                          <a:ln>
                            <a:noFill/>
                          </a:ln>
                          <a:solidFill>
                            <a:schemeClr val="bg1"/>
                          </a:solidFill>
                          <a:effectLst/>
                          <a:latin typeface="Calibri" panose="020F0502020204030204" pitchFamily="34" charset="0"/>
                        </a:rPr>
                        <a:t>0.23 (</a:t>
                      </a:r>
                      <a:r>
                        <a:rPr kumimoji="0" lang="en-US" sz="1100" b="0" i="1" u="none" strike="noStrike" cap="none" normalizeH="0" baseline="0">
                          <a:ln>
                            <a:noFill/>
                          </a:ln>
                          <a:solidFill>
                            <a:schemeClr val="bg1"/>
                          </a:solidFill>
                          <a:effectLst/>
                          <a:latin typeface="Calibri" panose="020F0502020204030204" pitchFamily="34" charset="0"/>
                        </a:rPr>
                        <a:t>P</a:t>
                      </a:r>
                      <a:r>
                        <a:rPr kumimoji="0" lang="en-US" sz="1100" b="0" i="0" u="none" strike="noStrike" cap="none" normalizeH="0" baseline="0">
                          <a:ln>
                            <a:noFill/>
                          </a:ln>
                          <a:solidFill>
                            <a:schemeClr val="bg1"/>
                          </a:solidFill>
                          <a:effectLst/>
                          <a:latin typeface="Calibri" panose="020F0502020204030204" pitchFamily="34" charset="0"/>
                        </a:rPr>
                        <a:t> = .07)</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100" b="0" i="0" u="none" strike="noStrike" cap="none" normalizeH="0" baseline="0">
                          <a:ln>
                            <a:noFill/>
                          </a:ln>
                          <a:solidFill>
                            <a:schemeClr val="bg1"/>
                          </a:solidFill>
                          <a:effectLst/>
                          <a:latin typeface="Calibri" panose="020F0502020204030204" pitchFamily="34" charset="0"/>
                        </a:rPr>
                        <a:t>0.54 (</a:t>
                      </a:r>
                      <a:r>
                        <a:rPr kumimoji="0" lang="en-US" sz="1100" b="0" i="1" u="none" strike="noStrike" cap="none" normalizeH="0" baseline="0">
                          <a:ln>
                            <a:noFill/>
                          </a:ln>
                          <a:solidFill>
                            <a:schemeClr val="bg1"/>
                          </a:solidFill>
                          <a:effectLst/>
                          <a:latin typeface="Calibri" panose="020F0502020204030204" pitchFamily="34" charset="0"/>
                        </a:rPr>
                        <a:t>P</a:t>
                      </a:r>
                      <a:r>
                        <a:rPr kumimoji="0" lang="en-US" sz="1100" b="0" i="0" u="none" strike="noStrike" cap="none" normalizeH="0" baseline="0">
                          <a:ln>
                            <a:noFill/>
                          </a:ln>
                          <a:solidFill>
                            <a:schemeClr val="bg1"/>
                          </a:solidFill>
                          <a:effectLst/>
                          <a:latin typeface="Calibri" panose="020F0502020204030204" pitchFamily="34" charset="0"/>
                        </a:rPr>
                        <a:t> = .07)</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100" b="0" i="0" u="none" strike="noStrike" cap="none" normalizeH="0" baseline="0">
                          <a:ln>
                            <a:noFill/>
                          </a:ln>
                          <a:solidFill>
                            <a:schemeClr val="bg1"/>
                          </a:solidFill>
                          <a:effectLst/>
                          <a:latin typeface="Calibri" panose="020F0502020204030204" pitchFamily="34" charset="0"/>
                        </a:rPr>
                        <a:t>0.59 (</a:t>
                      </a:r>
                      <a:r>
                        <a:rPr kumimoji="0" lang="en-US" sz="1100" b="0" i="1" u="none" strike="noStrike" cap="none" normalizeH="0" baseline="0">
                          <a:ln>
                            <a:noFill/>
                          </a:ln>
                          <a:solidFill>
                            <a:schemeClr val="bg1"/>
                          </a:solidFill>
                          <a:effectLst/>
                          <a:latin typeface="Calibri" panose="020F0502020204030204" pitchFamily="34" charset="0"/>
                        </a:rPr>
                        <a:t>P</a:t>
                      </a:r>
                      <a:r>
                        <a:rPr kumimoji="0" lang="en-US" sz="1100" b="0" i="0" u="none" strike="noStrike" cap="none" normalizeH="0" baseline="0">
                          <a:ln>
                            <a:noFill/>
                          </a:ln>
                          <a:solidFill>
                            <a:schemeClr val="bg1"/>
                          </a:solidFill>
                          <a:effectLst/>
                          <a:latin typeface="Calibri" panose="020F0502020204030204" pitchFamily="34" charset="0"/>
                        </a:rPr>
                        <a:t> = .31)</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100" b="0" i="0" u="none" strike="noStrike" cap="none" normalizeH="0" baseline="0">
                          <a:ln>
                            <a:noFill/>
                          </a:ln>
                          <a:solidFill>
                            <a:schemeClr val="bg1"/>
                          </a:solidFill>
                          <a:effectLst/>
                          <a:latin typeface="Calibri" panose="020F0502020204030204" pitchFamily="34" charset="0"/>
                        </a:rPr>
                        <a:t>0.83 (</a:t>
                      </a:r>
                      <a:r>
                        <a:rPr kumimoji="0" lang="en-US" sz="1100" b="0" i="1" u="none" strike="noStrike" cap="none" normalizeH="0" baseline="0">
                          <a:ln>
                            <a:noFill/>
                          </a:ln>
                          <a:solidFill>
                            <a:schemeClr val="bg1"/>
                          </a:solidFill>
                          <a:effectLst/>
                          <a:latin typeface="Calibri" panose="020F0502020204030204" pitchFamily="34" charset="0"/>
                        </a:rPr>
                        <a:t>P</a:t>
                      </a:r>
                      <a:r>
                        <a:rPr kumimoji="0" lang="en-US" sz="1100" b="0" i="0" u="none" strike="noStrike" cap="none" normalizeH="0" baseline="0">
                          <a:ln>
                            <a:noFill/>
                          </a:ln>
                          <a:solidFill>
                            <a:schemeClr val="bg1"/>
                          </a:solidFill>
                          <a:effectLst/>
                          <a:latin typeface="Calibri" panose="020F0502020204030204" pitchFamily="34" charset="0"/>
                        </a:rPr>
                        <a:t> = .72)</a:t>
                      </a:r>
                    </a:p>
                  </a:txBody>
                  <a:tcPr marL="68580" marR="68580" marT="34331" marB="3433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3"/>
                  </a:ext>
                </a:extLst>
              </a:tr>
            </a:tbl>
          </a:graphicData>
        </a:graphic>
      </p:graphicFrame>
      <p:sp>
        <p:nvSpPr>
          <p:cNvPr id="8" name="Rectangle 7">
            <a:extLst>
              <a:ext uri="{FF2B5EF4-FFF2-40B4-BE49-F238E27FC236}">
                <a16:creationId xmlns:a16="http://schemas.microsoft.com/office/drawing/2014/main" id="{59D8226C-BBDE-40A9-8318-4B6676009F7E}"/>
              </a:ext>
            </a:extLst>
          </p:cNvPr>
          <p:cNvSpPr/>
          <p:nvPr/>
        </p:nvSpPr>
        <p:spPr bwMode="auto">
          <a:xfrm>
            <a:off x="553718" y="3629025"/>
            <a:ext cx="8057934" cy="207169"/>
          </a:xfrm>
          <a:prstGeom prst="rect">
            <a:avLst/>
          </a:prstGeom>
          <a:noFill/>
          <a:ln w="28575">
            <a:solidFill>
              <a:schemeClr val="accent3"/>
            </a:solidFill>
            <a:round/>
            <a:headEnd/>
            <a:tailEnd/>
          </a:ln>
          <a:extLst>
            <a:ext uri="{909E8E84-426E-40DD-AFC4-6F175D3DCCD1}">
              <a14:hiddenFill xmlns:a14="http://schemas.microsoft.com/office/drawing/2010/main">
                <a:noFill/>
              </a14:hiddenFill>
            </a:ext>
          </a:ex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7" name="Text Box 11">
            <a:extLst>
              <a:ext uri="{FF2B5EF4-FFF2-40B4-BE49-F238E27FC236}">
                <a16:creationId xmlns:a16="http://schemas.microsoft.com/office/drawing/2014/main" id="{9F31EC03-4CC1-4AD1-9962-32070A0E330A}"/>
              </a:ext>
            </a:extLst>
          </p:cNvPr>
          <p:cNvSpPr txBox="1">
            <a:spLocks noChangeArrowheads="1"/>
          </p:cNvSpPr>
          <p:nvPr/>
        </p:nvSpPr>
        <p:spPr bwMode="auto">
          <a:xfrm>
            <a:off x="16970" y="4916953"/>
            <a:ext cx="600789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altLang="en-US" sz="900" b="0" i="0" u="none" strike="noStrike" kern="1200" cap="none" spc="-8"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Gay F, et al. ASCO 2021. Abstract 8002</a:t>
            </a:r>
            <a:r>
              <a:rPr kumimoji="0" lang="en-US" alt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US" alt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9187659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F0197-02FD-41E2-8537-7F3B1C66ECF3}"/>
              </a:ext>
            </a:extLst>
          </p:cNvPr>
          <p:cNvSpPr>
            <a:spLocks noGrp="1"/>
          </p:cNvSpPr>
          <p:nvPr>
            <p:ph type="title"/>
          </p:nvPr>
        </p:nvSpPr>
        <p:spPr>
          <a:xfrm>
            <a:off x="0" y="28509"/>
            <a:ext cx="9144000" cy="531930"/>
          </a:xfrm>
        </p:spPr>
        <p:txBody>
          <a:bodyPr>
            <a:noAutofit/>
          </a:bodyPr>
          <a:lstStyle/>
          <a:p>
            <a:r>
              <a:rPr lang="en-US" sz="2800" noProof="0">
                <a:solidFill>
                  <a:srgbClr val="005A9E"/>
                </a:solidFill>
              </a:rPr>
              <a:t>Treatment According to Mayo Risk-Stratification System</a:t>
            </a:r>
          </a:p>
        </p:txBody>
      </p:sp>
      <p:pic>
        <p:nvPicPr>
          <p:cNvPr id="4" name="Picture 3">
            <a:extLst>
              <a:ext uri="{FF2B5EF4-FFF2-40B4-BE49-F238E27FC236}">
                <a16:creationId xmlns:a16="http://schemas.microsoft.com/office/drawing/2014/main" id="{FE007223-8860-4F52-9CDB-8317655F69A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4015"/>
          <a:stretch/>
        </p:blipFill>
        <p:spPr>
          <a:xfrm>
            <a:off x="899592" y="751182"/>
            <a:ext cx="7469731" cy="4207964"/>
          </a:xfrm>
          <a:prstGeom prst="rect">
            <a:avLst/>
          </a:prstGeom>
        </p:spPr>
      </p:pic>
    </p:spTree>
    <p:extLst>
      <p:ext uri="{BB962C8B-B14F-4D97-AF65-F5344CB8AC3E}">
        <p14:creationId xmlns:p14="http://schemas.microsoft.com/office/powerpoint/2010/main" val="4784690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62867-B945-4E40-BDD0-020BA3970CEA}"/>
              </a:ext>
            </a:extLst>
          </p:cNvPr>
          <p:cNvSpPr>
            <a:spLocks noGrp="1"/>
          </p:cNvSpPr>
          <p:nvPr>
            <p:ph type="title"/>
          </p:nvPr>
        </p:nvSpPr>
        <p:spPr>
          <a:xfrm>
            <a:off x="457200" y="1923678"/>
            <a:ext cx="8229600" cy="857250"/>
          </a:xfrm>
        </p:spPr>
        <p:txBody>
          <a:bodyPr>
            <a:noAutofit/>
          </a:bodyPr>
          <a:lstStyle/>
          <a:p>
            <a:r>
              <a:rPr lang="en-US" sz="3300" noProof="0">
                <a:solidFill>
                  <a:srgbClr val="005A9E"/>
                </a:solidFill>
              </a:rPr>
              <a:t>Treatment of High-Risk Disease in Myeloma Patients Who Are </a:t>
            </a:r>
            <a:r>
              <a:rPr lang="en-US" sz="3300" u="sng" noProof="0">
                <a:solidFill>
                  <a:srgbClr val="005A9E"/>
                </a:solidFill>
              </a:rPr>
              <a:t>NOT</a:t>
            </a:r>
            <a:r>
              <a:rPr lang="en-US" sz="3300" noProof="0">
                <a:solidFill>
                  <a:srgbClr val="005A9E"/>
                </a:solidFill>
              </a:rPr>
              <a:t> Eligible for ASCT</a:t>
            </a:r>
          </a:p>
        </p:txBody>
      </p:sp>
    </p:spTree>
    <p:extLst>
      <p:ext uri="{BB962C8B-B14F-4D97-AF65-F5344CB8AC3E}">
        <p14:creationId xmlns:p14="http://schemas.microsoft.com/office/powerpoint/2010/main" val="39850297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F99A71-201E-4FAE-94BE-87B1ADAE370F}"/>
              </a:ext>
            </a:extLst>
          </p:cNvPr>
          <p:cNvPicPr>
            <a:picLocks noChangeAspect="1"/>
          </p:cNvPicPr>
          <p:nvPr/>
        </p:nvPicPr>
        <p:blipFill>
          <a:blip r:embed="rId3" cstate="print"/>
          <a:stretch>
            <a:fillRect/>
          </a:stretch>
        </p:blipFill>
        <p:spPr>
          <a:xfrm>
            <a:off x="1335691" y="851253"/>
            <a:ext cx="6261022" cy="4003548"/>
          </a:xfrm>
          <a:prstGeom prst="rect">
            <a:avLst/>
          </a:prstGeom>
        </p:spPr>
      </p:pic>
      <p:sp>
        <p:nvSpPr>
          <p:cNvPr id="4" name="Title 1">
            <a:extLst>
              <a:ext uri="{FF2B5EF4-FFF2-40B4-BE49-F238E27FC236}">
                <a16:creationId xmlns:a16="http://schemas.microsoft.com/office/drawing/2014/main" id="{9718C475-97B8-425A-A68A-A28452D70E7D}"/>
              </a:ext>
            </a:extLst>
          </p:cNvPr>
          <p:cNvSpPr>
            <a:spLocks noGrp="1"/>
          </p:cNvSpPr>
          <p:nvPr>
            <p:ph type="title"/>
          </p:nvPr>
        </p:nvSpPr>
        <p:spPr>
          <a:xfrm>
            <a:off x="0" y="157658"/>
            <a:ext cx="9000999" cy="393513"/>
          </a:xfrm>
        </p:spPr>
        <p:txBody>
          <a:bodyPr anchor="b">
            <a:noAutofit/>
          </a:bodyPr>
          <a:lstStyle/>
          <a:p>
            <a:r>
              <a:rPr lang="en-US" sz="2800" noProof="0">
                <a:solidFill>
                  <a:srgbClr val="005A9E"/>
                </a:solidFill>
              </a:rPr>
              <a:t>VRd vs</a:t>
            </a:r>
            <a:r>
              <a:rPr lang="en-US" sz="2800" i="1" noProof="0">
                <a:solidFill>
                  <a:srgbClr val="005A9E"/>
                </a:solidFill>
              </a:rPr>
              <a:t> </a:t>
            </a:r>
            <a:r>
              <a:rPr lang="en-US" sz="2800" noProof="0">
                <a:solidFill>
                  <a:srgbClr val="005A9E"/>
                </a:solidFill>
              </a:rPr>
              <a:t>Rd, by FISH</a:t>
            </a:r>
            <a:endParaRPr lang="en-US" sz="2800" baseline="30000" noProof="0">
              <a:solidFill>
                <a:srgbClr val="005A9E"/>
              </a:solidFill>
            </a:endParaRPr>
          </a:p>
        </p:txBody>
      </p:sp>
      <p:graphicFrame>
        <p:nvGraphicFramePr>
          <p:cNvPr id="3" name="Table 2">
            <a:extLst>
              <a:ext uri="{FF2B5EF4-FFF2-40B4-BE49-F238E27FC236}">
                <a16:creationId xmlns:a16="http://schemas.microsoft.com/office/drawing/2014/main" id="{4F1F23A1-9DEE-484E-B36B-C5352F661ADB}"/>
              </a:ext>
            </a:extLst>
          </p:cNvPr>
          <p:cNvGraphicFramePr>
            <a:graphicFrameLocks noGrp="1"/>
          </p:cNvGraphicFramePr>
          <p:nvPr/>
        </p:nvGraphicFramePr>
        <p:xfrm>
          <a:off x="4860032" y="944684"/>
          <a:ext cx="3784993" cy="845820"/>
        </p:xfrm>
        <a:graphic>
          <a:graphicData uri="http://schemas.openxmlformats.org/drawingml/2006/table">
            <a:tbl>
              <a:tblPr firstRow="1" bandRow="1">
                <a:tableStyleId>{5C22544A-7EE6-4342-B048-85BDC9FD1C3A}</a:tableStyleId>
              </a:tblPr>
              <a:tblGrid>
                <a:gridCol w="1784943">
                  <a:extLst>
                    <a:ext uri="{9D8B030D-6E8A-4147-A177-3AD203B41FA5}">
                      <a16:colId xmlns:a16="http://schemas.microsoft.com/office/drawing/2014/main" val="290575421"/>
                    </a:ext>
                  </a:extLst>
                </a:gridCol>
                <a:gridCol w="989716">
                  <a:extLst>
                    <a:ext uri="{9D8B030D-6E8A-4147-A177-3AD203B41FA5}">
                      <a16:colId xmlns:a16="http://schemas.microsoft.com/office/drawing/2014/main" val="3692790346"/>
                    </a:ext>
                  </a:extLst>
                </a:gridCol>
                <a:gridCol w="1010334">
                  <a:extLst>
                    <a:ext uri="{9D8B030D-6E8A-4147-A177-3AD203B41FA5}">
                      <a16:colId xmlns:a16="http://schemas.microsoft.com/office/drawing/2014/main" val="412458942"/>
                    </a:ext>
                  </a:extLst>
                </a:gridCol>
              </a:tblGrid>
              <a:tr h="278130">
                <a:tc>
                  <a:txBody>
                    <a:bodyPr/>
                    <a:lstStyle/>
                    <a:p>
                      <a:endParaRPr lang="en-US" sz="1400"/>
                    </a:p>
                  </a:txBody>
                  <a:tcPr marL="68580" marR="68580" marT="34290" marB="34290"/>
                </a:tc>
                <a:tc>
                  <a:txBody>
                    <a:bodyPr/>
                    <a:lstStyle/>
                    <a:p>
                      <a:r>
                        <a:rPr lang="en-US" sz="1400"/>
                        <a:t>RVd</a:t>
                      </a:r>
                    </a:p>
                  </a:txBody>
                  <a:tcPr marL="68580" marR="68580" marT="34290" marB="34290"/>
                </a:tc>
                <a:tc>
                  <a:txBody>
                    <a:bodyPr/>
                    <a:lstStyle/>
                    <a:p>
                      <a:r>
                        <a:rPr lang="en-US" sz="1400"/>
                        <a:t>Rd</a:t>
                      </a:r>
                    </a:p>
                  </a:txBody>
                  <a:tcPr marL="68580" marR="68580" marT="34290" marB="34290"/>
                </a:tc>
                <a:extLst>
                  <a:ext uri="{0D108BD9-81ED-4DB2-BD59-A6C34878D82A}">
                    <a16:rowId xmlns:a16="http://schemas.microsoft.com/office/drawing/2014/main" val="1596020199"/>
                  </a:ext>
                </a:extLst>
              </a:tr>
              <a:tr h="278130">
                <a:tc>
                  <a:txBody>
                    <a:bodyPr/>
                    <a:lstStyle/>
                    <a:p>
                      <a:r>
                        <a:rPr lang="en-US" sz="1400"/>
                        <a:t>Overall (N = 471)</a:t>
                      </a:r>
                    </a:p>
                  </a:txBody>
                  <a:tcPr marL="68580" marR="68580" marT="34290" marB="34290"/>
                </a:tc>
                <a:tc>
                  <a:txBody>
                    <a:bodyPr/>
                    <a:lstStyle/>
                    <a:p>
                      <a:r>
                        <a:rPr lang="en-US" sz="1400"/>
                        <a:t>43 months</a:t>
                      </a:r>
                    </a:p>
                  </a:txBody>
                  <a:tcPr marL="68580" marR="68580" marT="34290" marB="34290"/>
                </a:tc>
                <a:tc>
                  <a:txBody>
                    <a:bodyPr/>
                    <a:lstStyle/>
                    <a:p>
                      <a:r>
                        <a:rPr lang="en-US" sz="1400"/>
                        <a:t>30 months</a:t>
                      </a:r>
                    </a:p>
                  </a:txBody>
                  <a:tcPr marL="68580" marR="68580" marT="34290" marB="34290"/>
                </a:tc>
                <a:extLst>
                  <a:ext uri="{0D108BD9-81ED-4DB2-BD59-A6C34878D82A}">
                    <a16:rowId xmlns:a16="http://schemas.microsoft.com/office/drawing/2014/main" val="3410747696"/>
                  </a:ext>
                </a:extLst>
              </a:tr>
              <a:tr h="27813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a:t>High-risk FISH (N = 44)</a:t>
                      </a:r>
                    </a:p>
                  </a:txBody>
                  <a:tcPr marL="68580" marR="68580" marT="34290" marB="34290"/>
                </a:tc>
                <a:tc>
                  <a:txBody>
                    <a:bodyPr/>
                    <a:lstStyle/>
                    <a:p>
                      <a:r>
                        <a:rPr lang="en-US" sz="1400"/>
                        <a:t>38 months</a:t>
                      </a:r>
                    </a:p>
                  </a:txBody>
                  <a:tcPr marL="68580" marR="68580" marT="34290" marB="34290"/>
                </a:tc>
                <a:tc>
                  <a:txBody>
                    <a:bodyPr/>
                    <a:lstStyle/>
                    <a:p>
                      <a:r>
                        <a:rPr lang="en-US" sz="1400"/>
                        <a:t>16 months</a:t>
                      </a:r>
                    </a:p>
                  </a:txBody>
                  <a:tcPr marL="68580" marR="68580" marT="34290" marB="34290"/>
                </a:tc>
                <a:extLst>
                  <a:ext uri="{0D108BD9-81ED-4DB2-BD59-A6C34878D82A}">
                    <a16:rowId xmlns:a16="http://schemas.microsoft.com/office/drawing/2014/main" val="3825799320"/>
                  </a:ext>
                </a:extLst>
              </a:tr>
            </a:tbl>
          </a:graphicData>
        </a:graphic>
      </p:graphicFrame>
      <p:sp>
        <p:nvSpPr>
          <p:cNvPr id="12" name="TextBox 11">
            <a:extLst>
              <a:ext uri="{FF2B5EF4-FFF2-40B4-BE49-F238E27FC236}">
                <a16:creationId xmlns:a16="http://schemas.microsoft.com/office/drawing/2014/main" id="{E3AF1DA5-DF1B-414A-99A7-6C296F961ED0}"/>
              </a:ext>
            </a:extLst>
          </p:cNvPr>
          <p:cNvSpPr txBox="1"/>
          <p:nvPr/>
        </p:nvSpPr>
        <p:spPr>
          <a:xfrm>
            <a:off x="5087681" y="644602"/>
            <a:ext cx="3329694" cy="300082"/>
          </a:xfrm>
          <a:prstGeom prst="rect">
            <a:avLst/>
          </a:prstGeom>
          <a:noFill/>
        </p:spPr>
        <p:txBody>
          <a:bodyPr wrap="none" rtlCol="0">
            <a:spAutoFit/>
          </a:bodyPr>
          <a:lstStyle/>
          <a:p>
            <a:pPr marL="0" marR="0" lvl="0" indent="0" algn="l" defTabSz="342900" rtl="0" eaLnBrk="1" fontAlgn="base" latinLnBrk="0" hangingPunct="1">
              <a:lnSpc>
                <a:spcPct val="100000"/>
              </a:lnSpc>
              <a:spcBef>
                <a:spcPct val="0"/>
              </a:spcBef>
              <a:spcAft>
                <a:spcPct val="0"/>
              </a:spcAft>
              <a:buClrTx/>
              <a:buSzTx/>
              <a:buFontTx/>
              <a:buNone/>
              <a:tabLst/>
              <a:defRPr/>
            </a:pPr>
            <a:r>
              <a:rPr kumimoji="0" lang="en-US" sz="1350" b="0" i="1" u="none" strike="noStrike" kern="1200" cap="none" spc="0" normalizeH="0" baseline="0" noProof="0">
                <a:ln>
                  <a:noFill/>
                </a:ln>
                <a:solidFill>
                  <a:prstClr val="black"/>
                </a:solidFill>
                <a:effectLst/>
                <a:uLnTx/>
                <a:uFillTx/>
                <a:latin typeface="Calibri" charset="0"/>
                <a:ea typeface="ＭＳ Ｐゴシック" charset="0"/>
                <a:cs typeface="+mn-cs"/>
              </a:rPr>
              <a:t>Median progression-free survival, by therapy</a:t>
            </a:r>
          </a:p>
        </p:txBody>
      </p:sp>
      <p:sp>
        <p:nvSpPr>
          <p:cNvPr id="16" name="Text Box 3">
            <a:extLst>
              <a:ext uri="{FF2B5EF4-FFF2-40B4-BE49-F238E27FC236}">
                <a16:creationId xmlns:a16="http://schemas.microsoft.com/office/drawing/2014/main" id="{0264258B-84D2-46EA-B13D-09FAB6E5DB1F}"/>
              </a:ext>
            </a:extLst>
          </p:cNvPr>
          <p:cNvSpPr txBox="1">
            <a:spLocks noChangeArrowheads="1"/>
          </p:cNvSpPr>
          <p:nvPr/>
        </p:nvSpPr>
        <p:spPr bwMode="auto">
          <a:xfrm>
            <a:off x="0" y="4915850"/>
            <a:ext cx="6572250" cy="230832"/>
          </a:xfrm>
          <a:prstGeom prst="rect">
            <a:avLst/>
          </a:prstGeom>
          <a:noFill/>
          <a:ln w="9525">
            <a:noFill/>
            <a:miter lim="800000"/>
            <a:headEnd/>
            <a:tailEnd/>
          </a:ln>
        </p:spPr>
        <p:txBody>
          <a:bodyPr anchor="b">
            <a:spAutoFit/>
          </a:bodyPr>
          <a:lstStyle/>
          <a:p>
            <a:pPr marL="0" marR="0" lvl="0" indent="0" algn="l" defTabSz="3429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a:ea typeface="ＭＳ Ｐゴシック" charset="0"/>
                <a:cs typeface="Calibri" panose="020F0502020204030204" pitchFamily="34" charset="0"/>
              </a:rPr>
              <a:t>Durie</a:t>
            </a:r>
            <a:r>
              <a:rPr kumimoji="0" lang="en-US" sz="900" b="0" i="0" u="none" strike="noStrike" kern="1200" cap="none" spc="0" normalizeH="0" baseline="0" noProof="0">
                <a:ln>
                  <a:noFill/>
                </a:ln>
                <a:solidFill>
                  <a:prstClr val="black"/>
                </a:solidFill>
                <a:effectLst/>
                <a:uLnTx/>
                <a:uFillTx/>
                <a:latin typeface="Calibri"/>
                <a:ea typeface="ＭＳ Ｐゴシック" charset="0"/>
                <a:cs typeface="+mn-cs"/>
              </a:rPr>
              <a:t> BGM, et al. </a:t>
            </a:r>
            <a:r>
              <a:rPr kumimoji="0" lang="en-US" sz="900" b="0" i="1" u="none" strike="noStrike" kern="1200" cap="none" spc="0" normalizeH="0" baseline="0" noProof="0">
                <a:ln>
                  <a:noFill/>
                </a:ln>
                <a:solidFill>
                  <a:prstClr val="black"/>
                </a:solidFill>
                <a:effectLst/>
                <a:uLnTx/>
                <a:uFillTx/>
                <a:latin typeface="Calibri"/>
                <a:ea typeface="ＭＳ Ｐゴシック" charset="0"/>
                <a:cs typeface="+mn-cs"/>
              </a:rPr>
              <a:t>Lancet </a:t>
            </a:r>
            <a:r>
              <a:rPr kumimoji="0" lang="en-US" sz="900" b="0" i="0" u="none" strike="noStrike" kern="1200" cap="none" spc="0" normalizeH="0" baseline="0" noProof="0">
                <a:ln>
                  <a:noFill/>
                </a:ln>
                <a:solidFill>
                  <a:prstClr val="black"/>
                </a:solidFill>
                <a:effectLst/>
                <a:uLnTx/>
                <a:uFillTx/>
                <a:latin typeface="Calibri"/>
                <a:ea typeface="ＭＳ Ｐゴシック" charset="0"/>
                <a:cs typeface="+mn-cs"/>
              </a:rPr>
              <a:t>2016;389:519-527.</a:t>
            </a:r>
          </a:p>
        </p:txBody>
      </p:sp>
    </p:spTree>
    <p:extLst>
      <p:ext uri="{BB962C8B-B14F-4D97-AF65-F5344CB8AC3E}">
        <p14:creationId xmlns:p14="http://schemas.microsoft.com/office/powerpoint/2010/main" val="852549469"/>
      </p:ext>
    </p:extLst>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77F2AFD-AFB0-4264-8508-A9DABD6FAC59}"/>
              </a:ext>
            </a:extLst>
          </p:cNvPr>
          <p:cNvGrpSpPr>
            <a:grpSpLocks noChangeAspect="1"/>
          </p:cNvGrpSpPr>
          <p:nvPr/>
        </p:nvGrpSpPr>
        <p:grpSpPr bwMode="auto">
          <a:xfrm>
            <a:off x="118856" y="1546015"/>
            <a:ext cx="4405313" cy="3057525"/>
            <a:chOff x="10" y="758"/>
            <a:chExt cx="2775" cy="1926"/>
          </a:xfrm>
        </p:grpSpPr>
        <p:sp>
          <p:nvSpPr>
            <p:cNvPr id="6" name="AutoShape 3">
              <a:extLst>
                <a:ext uri="{FF2B5EF4-FFF2-40B4-BE49-F238E27FC236}">
                  <a16:creationId xmlns:a16="http://schemas.microsoft.com/office/drawing/2014/main" id="{D27274FD-1A3C-4C07-83BE-8D09484B112F}"/>
                </a:ext>
              </a:extLst>
            </p:cNvPr>
            <p:cNvSpPr>
              <a:spLocks noChangeAspect="1" noChangeArrowheads="1" noTextEdit="1"/>
            </p:cNvSpPr>
            <p:nvPr/>
          </p:nvSpPr>
          <p:spPr bwMode="auto">
            <a:xfrm>
              <a:off x="10" y="758"/>
              <a:ext cx="2775" cy="1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Calibri"/>
                <a:ea typeface="+mn-ea"/>
                <a:cs typeface="+mn-cs"/>
              </a:endParaRPr>
            </a:p>
          </p:txBody>
        </p:sp>
        <p:pic>
          <p:nvPicPr>
            <p:cNvPr id="6149" name="Picture 5">
              <a:extLst>
                <a:ext uri="{FF2B5EF4-FFF2-40B4-BE49-F238E27FC236}">
                  <a16:creationId xmlns:a16="http://schemas.microsoft.com/office/drawing/2014/main" id="{BA470BB1-75A4-4318-A36E-E4ECB8A1193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 y="758"/>
              <a:ext cx="2779" cy="1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Rectangle 3">
            <a:extLst>
              <a:ext uri="{FF2B5EF4-FFF2-40B4-BE49-F238E27FC236}">
                <a16:creationId xmlns:a16="http://schemas.microsoft.com/office/drawing/2014/main" id="{D447BC44-EC3A-45FA-A5B7-27F6875E2BCA}"/>
              </a:ext>
            </a:extLst>
          </p:cNvPr>
          <p:cNvSpPr>
            <a:spLocks noChangeArrowheads="1"/>
          </p:cNvSpPr>
          <p:nvPr/>
        </p:nvSpPr>
        <p:spPr bwMode="auto">
          <a:xfrm>
            <a:off x="22122" y="36870"/>
            <a:ext cx="910828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it-IT" sz="2800" b="0" i="0" u="none" strike="noStrike" kern="1200" cap="none" spc="0" normalizeH="0" baseline="0" noProof="0">
                <a:ln>
                  <a:noFill/>
                </a:ln>
                <a:solidFill>
                  <a:srgbClr val="005A9E"/>
                </a:solidFill>
                <a:effectLst/>
                <a:uLnTx/>
                <a:uFillTx/>
                <a:latin typeface="Calibri"/>
                <a:ea typeface="ＭＳ Ｐゴシック" panose="020B0600070205080204" pitchFamily="34" charset="-128"/>
                <a:cs typeface="+mn-cs"/>
              </a:rPr>
              <a:t>Survival </a:t>
            </a:r>
            <a:r>
              <a:rPr kumimoji="0" lang="en-GB" altLang="it-IT" sz="2800" b="0" i="0" u="none" strike="noStrike" kern="1200" cap="none" spc="0" normalizeH="0" baseline="0" noProof="0">
                <a:ln>
                  <a:noFill/>
                </a:ln>
                <a:solidFill>
                  <a:srgbClr val="005A9E"/>
                </a:solidFill>
                <a:effectLst/>
                <a:uLnTx/>
                <a:uFillTx/>
                <a:latin typeface="Calibri"/>
                <a:ea typeface="ＭＳ Ｐゴシック" panose="020B0600070205080204" pitchFamily="34" charset="-128"/>
                <a:cs typeface="+mn-cs"/>
              </a:rPr>
              <a:t>in High-Risk Patients: VRD vs VRD + Elo</a:t>
            </a:r>
            <a:endParaRPr kumimoji="0" lang="it-IT" altLang="it-IT" sz="2800" b="0" i="0" u="none" strike="noStrike" kern="1200" cap="none" spc="0" normalizeH="0" baseline="0" noProof="0">
              <a:ln>
                <a:noFill/>
              </a:ln>
              <a:solidFill>
                <a:srgbClr val="005A9E"/>
              </a:solidFill>
              <a:effectLst/>
              <a:uLnTx/>
              <a:uFillTx/>
              <a:latin typeface="Calibri"/>
              <a:ea typeface="ＭＳ Ｐゴシック" panose="020B0600070205080204" pitchFamily="34" charset="-128"/>
              <a:cs typeface="+mn-cs"/>
            </a:endParaRPr>
          </a:p>
        </p:txBody>
      </p:sp>
      <p:sp>
        <p:nvSpPr>
          <p:cNvPr id="11" name="Text Box 11">
            <a:extLst>
              <a:ext uri="{FF2B5EF4-FFF2-40B4-BE49-F238E27FC236}">
                <a16:creationId xmlns:a16="http://schemas.microsoft.com/office/drawing/2014/main" id="{107530FF-6116-4937-AA41-1E49CE388E15}"/>
              </a:ext>
            </a:extLst>
          </p:cNvPr>
          <p:cNvSpPr txBox="1">
            <a:spLocks noChangeArrowheads="1"/>
          </p:cNvSpPr>
          <p:nvPr/>
        </p:nvSpPr>
        <p:spPr bwMode="auto">
          <a:xfrm>
            <a:off x="1133475" y="4918833"/>
            <a:ext cx="801052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r" defTabSz="914400" rtl="0" eaLnBrk="1" fontAlgn="auto"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a:ea typeface="+mn-ea"/>
                <a:cs typeface="+mn-cs"/>
              </a:rPr>
              <a:t>Usmani SZ</a:t>
            </a:r>
            <a:r>
              <a:rPr kumimoji="0" lang="en-US" altLang="en-US" sz="900" b="0" i="0" u="none" strike="noStrike" kern="1200" cap="none" spc="0" normalizeH="0" baseline="0" noProof="0">
                <a:ln>
                  <a:noFill/>
                </a:ln>
                <a:solidFill>
                  <a:prstClr val="black"/>
                </a:solidFill>
                <a:effectLst/>
                <a:uLnTx/>
                <a:uFillTx/>
                <a:latin typeface="Calibri"/>
                <a:ea typeface="+mn-ea"/>
                <a:cs typeface="+mn-cs"/>
              </a:rPr>
              <a:t>, et al. </a:t>
            </a:r>
            <a:r>
              <a:rPr kumimoji="0" lang="en-US" sz="900" b="0" i="1" u="none" strike="noStrike" kern="1200" cap="none" spc="0" normalizeH="0" baseline="0" noProof="0">
                <a:ln>
                  <a:noFill/>
                </a:ln>
                <a:solidFill>
                  <a:prstClr val="black"/>
                </a:solidFill>
                <a:effectLst/>
                <a:uLnTx/>
                <a:uFillTx/>
                <a:latin typeface="Calibri"/>
                <a:ea typeface="+mn-ea"/>
                <a:cs typeface="+mn-cs"/>
              </a:rPr>
              <a:t>Lancet Haematol</a:t>
            </a:r>
            <a:r>
              <a:rPr kumimoji="0" lang="en-US" sz="900" b="0" i="0" u="none" strike="noStrike" kern="1200" cap="none" spc="0" normalizeH="0" baseline="0" noProof="0">
                <a:ln>
                  <a:noFill/>
                </a:ln>
                <a:solidFill>
                  <a:prstClr val="black"/>
                </a:solidFill>
                <a:effectLst/>
                <a:uLnTx/>
                <a:uFillTx/>
                <a:latin typeface="Calibri"/>
                <a:ea typeface="+mn-ea"/>
                <a:cs typeface="+mn-cs"/>
              </a:rPr>
              <a:t>. 2021;8(1):e45-e54.</a:t>
            </a:r>
            <a:endParaRPr kumimoji="0" lang="en-US" alt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F666BF56-D18F-41D7-B880-1929A1FA1487}"/>
              </a:ext>
            </a:extLst>
          </p:cNvPr>
          <p:cNvSpPr txBox="1"/>
          <p:nvPr/>
        </p:nvSpPr>
        <p:spPr>
          <a:xfrm>
            <a:off x="179512" y="586670"/>
            <a:ext cx="9025143"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12121"/>
                </a:solidFill>
                <a:effectLst/>
                <a:uLnTx/>
                <a:uFillTx/>
                <a:latin typeface="BlinkMacSystemFont"/>
                <a:ea typeface="+mn-ea"/>
                <a:cs typeface="+mn-cs"/>
              </a:rPr>
              <a:t>High-risk myeloma was defined by one of the following: gene expression profiling high-risk (GEP</a:t>
            </a:r>
            <a:r>
              <a:rPr kumimoji="0" lang="en-US" sz="1800" b="0" i="0" u="none" strike="noStrike" kern="1200" cap="none" spc="0" normalizeH="0" baseline="30000" noProof="0">
                <a:ln>
                  <a:noFill/>
                </a:ln>
                <a:solidFill>
                  <a:srgbClr val="212121"/>
                </a:solidFill>
                <a:effectLst/>
                <a:uLnTx/>
                <a:uFillTx/>
                <a:latin typeface="BlinkMacSystemFont"/>
                <a:ea typeface="+mn-ea"/>
                <a:cs typeface="+mn-cs"/>
              </a:rPr>
              <a:t>hi</a:t>
            </a:r>
            <a:r>
              <a:rPr kumimoji="0" lang="en-US" sz="1800" b="0" i="0" u="none" strike="noStrike" kern="1200" cap="none" spc="0" normalizeH="0" baseline="0" noProof="0">
                <a:ln>
                  <a:noFill/>
                </a:ln>
                <a:solidFill>
                  <a:srgbClr val="212121"/>
                </a:solidFill>
                <a:effectLst/>
                <a:uLnTx/>
                <a:uFillTx/>
                <a:latin typeface="BlinkMacSystemFont"/>
                <a:ea typeface="+mn-ea"/>
                <a:cs typeface="+mn-cs"/>
              </a:rPr>
              <a:t>), t(14;16), t(14;20), del(17p), or amp1q21, primary plasma cell leukemia and elevated serum lactate dehydrogenase (2× the upper limit of normal or more).</a:t>
            </a:r>
            <a:endParaRPr kumimoji="0" lang="el-GR"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5" name="Group 8">
            <a:extLst>
              <a:ext uri="{FF2B5EF4-FFF2-40B4-BE49-F238E27FC236}">
                <a16:creationId xmlns:a16="http://schemas.microsoft.com/office/drawing/2014/main" id="{0A7A8B84-5436-4141-AD86-35E3D68E5369}"/>
              </a:ext>
            </a:extLst>
          </p:cNvPr>
          <p:cNvGrpSpPr>
            <a:grpSpLocks noChangeAspect="1"/>
          </p:cNvGrpSpPr>
          <p:nvPr/>
        </p:nvGrpSpPr>
        <p:grpSpPr bwMode="auto">
          <a:xfrm>
            <a:off x="1133475" y="4627563"/>
            <a:ext cx="2447925" cy="496887"/>
            <a:chOff x="714" y="2915"/>
            <a:chExt cx="1542" cy="313"/>
          </a:xfrm>
        </p:grpSpPr>
        <p:sp>
          <p:nvSpPr>
            <p:cNvPr id="16" name="AutoShape 7">
              <a:extLst>
                <a:ext uri="{FF2B5EF4-FFF2-40B4-BE49-F238E27FC236}">
                  <a16:creationId xmlns:a16="http://schemas.microsoft.com/office/drawing/2014/main" id="{6982F1A1-9F51-4DB8-9494-9B6002AB45D2}"/>
                </a:ext>
              </a:extLst>
            </p:cNvPr>
            <p:cNvSpPr>
              <a:spLocks noChangeAspect="1" noChangeArrowheads="1" noTextEdit="1"/>
            </p:cNvSpPr>
            <p:nvPr/>
          </p:nvSpPr>
          <p:spPr bwMode="auto">
            <a:xfrm>
              <a:off x="714" y="2915"/>
              <a:ext cx="1542" cy="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Calibri"/>
                <a:ea typeface="+mn-ea"/>
                <a:cs typeface="+mn-cs"/>
              </a:endParaRPr>
            </a:p>
          </p:txBody>
        </p:sp>
        <p:pic>
          <p:nvPicPr>
            <p:cNvPr id="6153" name="Picture 9">
              <a:extLst>
                <a:ext uri="{FF2B5EF4-FFF2-40B4-BE49-F238E27FC236}">
                  <a16:creationId xmlns:a16="http://schemas.microsoft.com/office/drawing/2014/main" id="{7A3B4FD6-4786-4F7E-A880-3E4DFCC54A3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4" y="2915"/>
              <a:ext cx="1545" cy="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 name="Group 12">
            <a:extLst>
              <a:ext uri="{FF2B5EF4-FFF2-40B4-BE49-F238E27FC236}">
                <a16:creationId xmlns:a16="http://schemas.microsoft.com/office/drawing/2014/main" id="{12E883F9-DF7A-45D1-95AA-8D4744003608}"/>
              </a:ext>
            </a:extLst>
          </p:cNvPr>
          <p:cNvGrpSpPr>
            <a:grpSpLocks noChangeAspect="1"/>
          </p:cNvGrpSpPr>
          <p:nvPr/>
        </p:nvGrpSpPr>
        <p:grpSpPr bwMode="auto">
          <a:xfrm>
            <a:off x="4657725" y="1552575"/>
            <a:ext cx="4367213" cy="3063875"/>
            <a:chOff x="2934" y="978"/>
            <a:chExt cx="2751" cy="1930"/>
          </a:xfrm>
        </p:grpSpPr>
        <p:sp>
          <p:nvSpPr>
            <p:cNvPr id="18" name="AutoShape 11">
              <a:extLst>
                <a:ext uri="{FF2B5EF4-FFF2-40B4-BE49-F238E27FC236}">
                  <a16:creationId xmlns:a16="http://schemas.microsoft.com/office/drawing/2014/main" id="{EDC3C4CF-99EC-41C5-AAB4-64E56116736D}"/>
                </a:ext>
              </a:extLst>
            </p:cNvPr>
            <p:cNvSpPr>
              <a:spLocks noChangeAspect="1" noChangeArrowheads="1" noTextEdit="1"/>
            </p:cNvSpPr>
            <p:nvPr/>
          </p:nvSpPr>
          <p:spPr bwMode="auto">
            <a:xfrm>
              <a:off x="2934" y="978"/>
              <a:ext cx="2751" cy="1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Calibri"/>
                <a:ea typeface="+mn-ea"/>
                <a:cs typeface="+mn-cs"/>
              </a:endParaRPr>
            </a:p>
          </p:txBody>
        </p:sp>
        <p:pic>
          <p:nvPicPr>
            <p:cNvPr id="6157" name="Picture 13">
              <a:extLst>
                <a:ext uri="{FF2B5EF4-FFF2-40B4-BE49-F238E27FC236}">
                  <a16:creationId xmlns:a16="http://schemas.microsoft.com/office/drawing/2014/main" id="{73F24854-AFE7-4E88-BB4B-C25628DAA7B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34" y="978"/>
              <a:ext cx="2755" cy="1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 name="TextBox 20">
            <a:extLst>
              <a:ext uri="{FF2B5EF4-FFF2-40B4-BE49-F238E27FC236}">
                <a16:creationId xmlns:a16="http://schemas.microsoft.com/office/drawing/2014/main" id="{49892BE9-6A21-4828-93FB-2BDA04ECD066}"/>
              </a:ext>
            </a:extLst>
          </p:cNvPr>
          <p:cNvSpPr txBox="1"/>
          <p:nvPr/>
        </p:nvSpPr>
        <p:spPr>
          <a:xfrm>
            <a:off x="6660232" y="2283718"/>
            <a:ext cx="928459"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Calibri"/>
                <a:ea typeface="+mn-ea"/>
                <a:cs typeface="+mn-cs"/>
              </a:rPr>
              <a:t>VRD: not reached</a:t>
            </a:r>
            <a:endParaRPr kumimoji="0" lang="el-GR" sz="800" b="1"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17804D54-9584-412B-AEF6-3200A3A8E347}"/>
              </a:ext>
            </a:extLst>
          </p:cNvPr>
          <p:cNvSpPr txBox="1"/>
          <p:nvPr/>
        </p:nvSpPr>
        <p:spPr>
          <a:xfrm>
            <a:off x="7842585" y="2046608"/>
            <a:ext cx="1029449"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Calibri"/>
                <a:ea typeface="+mn-ea"/>
                <a:cs typeface="+mn-cs"/>
              </a:rPr>
              <a:t>Elo-VRD: 68 months</a:t>
            </a:r>
            <a:endParaRPr kumimoji="0" lang="el-GR" sz="800" b="1"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8137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718C475-97B8-425A-A68A-A28452D70E7D}"/>
              </a:ext>
            </a:extLst>
          </p:cNvPr>
          <p:cNvSpPr>
            <a:spLocks noGrp="1"/>
          </p:cNvSpPr>
          <p:nvPr>
            <p:ph type="title"/>
          </p:nvPr>
        </p:nvSpPr>
        <p:spPr>
          <a:xfrm>
            <a:off x="27545" y="36870"/>
            <a:ext cx="9144000" cy="782171"/>
          </a:xfrm>
        </p:spPr>
        <p:txBody>
          <a:bodyPr anchor="t">
            <a:noAutofit/>
          </a:bodyPr>
          <a:lstStyle/>
          <a:p>
            <a:r>
              <a:rPr lang="en-US" sz="2800" noProof="0">
                <a:solidFill>
                  <a:srgbClr val="005A9E"/>
                </a:solidFill>
              </a:rPr>
              <a:t>MAIA: DRd vs</a:t>
            </a:r>
            <a:r>
              <a:rPr lang="en-US" sz="2800" i="1" noProof="0">
                <a:solidFill>
                  <a:srgbClr val="005A9E"/>
                </a:solidFill>
              </a:rPr>
              <a:t> </a:t>
            </a:r>
            <a:r>
              <a:rPr lang="en-US" sz="2800" noProof="0">
                <a:solidFill>
                  <a:srgbClr val="005A9E"/>
                </a:solidFill>
              </a:rPr>
              <a:t>Rd, PFS by FISH </a:t>
            </a:r>
            <a:endParaRPr lang="en-US" sz="2800" baseline="30000" noProof="0">
              <a:solidFill>
                <a:srgbClr val="005A9E"/>
              </a:solidFill>
            </a:endParaRPr>
          </a:p>
        </p:txBody>
      </p:sp>
      <p:grpSp>
        <p:nvGrpSpPr>
          <p:cNvPr id="3" name="Group 2">
            <a:extLst>
              <a:ext uri="{FF2B5EF4-FFF2-40B4-BE49-F238E27FC236}">
                <a16:creationId xmlns:a16="http://schemas.microsoft.com/office/drawing/2014/main" id="{B94CBA2F-05B7-4762-B4CA-0C45D4699C61}"/>
              </a:ext>
            </a:extLst>
          </p:cNvPr>
          <p:cNvGrpSpPr/>
          <p:nvPr/>
        </p:nvGrpSpPr>
        <p:grpSpPr>
          <a:xfrm>
            <a:off x="1738591" y="1159818"/>
            <a:ext cx="6071909" cy="2201088"/>
            <a:chOff x="-52388" y="3313900"/>
            <a:chExt cx="9248776" cy="3352714"/>
          </a:xfrm>
        </p:grpSpPr>
        <p:pic>
          <p:nvPicPr>
            <p:cNvPr id="2" name="Picture 1">
              <a:extLst>
                <a:ext uri="{FF2B5EF4-FFF2-40B4-BE49-F238E27FC236}">
                  <a16:creationId xmlns:a16="http://schemas.microsoft.com/office/drawing/2014/main" id="{AF664E9C-EBB5-4E38-872F-E38B6F156E3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388" y="3313900"/>
              <a:ext cx="9248776" cy="2007366"/>
            </a:xfrm>
            <a:prstGeom prst="rect">
              <a:avLst/>
            </a:prstGeom>
          </p:spPr>
        </p:pic>
        <p:pic>
          <p:nvPicPr>
            <p:cNvPr id="9" name="Picture 8">
              <a:extLst>
                <a:ext uri="{FF2B5EF4-FFF2-40B4-BE49-F238E27FC236}">
                  <a16:creationId xmlns:a16="http://schemas.microsoft.com/office/drawing/2014/main" id="{97E4E185-5B37-4086-BC2A-07FFAB4FB62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2388" y="5318186"/>
              <a:ext cx="9248776" cy="641275"/>
            </a:xfrm>
            <a:prstGeom prst="rect">
              <a:avLst/>
            </a:prstGeom>
          </p:spPr>
        </p:pic>
        <p:pic>
          <p:nvPicPr>
            <p:cNvPr id="10" name="Picture 9">
              <a:extLst>
                <a:ext uri="{FF2B5EF4-FFF2-40B4-BE49-F238E27FC236}">
                  <a16:creationId xmlns:a16="http://schemas.microsoft.com/office/drawing/2014/main" id="{5431166C-ABFF-4672-9B9E-99955EB3CBF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2388" y="5931817"/>
              <a:ext cx="9248776" cy="734797"/>
            </a:xfrm>
            <a:prstGeom prst="rect">
              <a:avLst/>
            </a:prstGeom>
          </p:spPr>
        </p:pic>
      </p:grpSp>
      <p:graphicFrame>
        <p:nvGraphicFramePr>
          <p:cNvPr id="6" name="Table 5">
            <a:extLst>
              <a:ext uri="{FF2B5EF4-FFF2-40B4-BE49-F238E27FC236}">
                <a16:creationId xmlns:a16="http://schemas.microsoft.com/office/drawing/2014/main" id="{0E3AE333-75C1-4E3B-ADEB-7285DDCA929F}"/>
              </a:ext>
            </a:extLst>
          </p:cNvPr>
          <p:cNvGraphicFramePr>
            <a:graphicFrameLocks noGrp="1"/>
          </p:cNvGraphicFramePr>
          <p:nvPr/>
        </p:nvGraphicFramePr>
        <p:xfrm>
          <a:off x="1367648" y="3614387"/>
          <a:ext cx="4392489" cy="845820"/>
        </p:xfrm>
        <a:graphic>
          <a:graphicData uri="http://schemas.openxmlformats.org/drawingml/2006/table">
            <a:tbl>
              <a:tblPr firstRow="1" bandRow="1">
                <a:tableStyleId>{5C22544A-7EE6-4342-B048-85BDC9FD1C3A}</a:tableStyleId>
              </a:tblPr>
              <a:tblGrid>
                <a:gridCol w="1840788">
                  <a:extLst>
                    <a:ext uri="{9D8B030D-6E8A-4147-A177-3AD203B41FA5}">
                      <a16:colId xmlns:a16="http://schemas.microsoft.com/office/drawing/2014/main" val="290575421"/>
                    </a:ext>
                  </a:extLst>
                </a:gridCol>
                <a:gridCol w="1248207">
                  <a:extLst>
                    <a:ext uri="{9D8B030D-6E8A-4147-A177-3AD203B41FA5}">
                      <a16:colId xmlns:a16="http://schemas.microsoft.com/office/drawing/2014/main" val="3692790346"/>
                    </a:ext>
                  </a:extLst>
                </a:gridCol>
                <a:gridCol w="1303494">
                  <a:extLst>
                    <a:ext uri="{9D8B030D-6E8A-4147-A177-3AD203B41FA5}">
                      <a16:colId xmlns:a16="http://schemas.microsoft.com/office/drawing/2014/main" val="412458942"/>
                    </a:ext>
                  </a:extLst>
                </a:gridCol>
              </a:tblGrid>
              <a:tr h="278130">
                <a:tc>
                  <a:txBody>
                    <a:bodyPr/>
                    <a:lstStyle/>
                    <a:p>
                      <a:endParaRPr lang="en-US" sz="1400"/>
                    </a:p>
                  </a:txBody>
                  <a:tcPr marL="68580" marR="68580" marT="34290" marB="34290"/>
                </a:tc>
                <a:tc>
                  <a:txBody>
                    <a:bodyPr/>
                    <a:lstStyle/>
                    <a:p>
                      <a:r>
                        <a:rPr lang="en-US" sz="1400"/>
                        <a:t>DRd</a:t>
                      </a:r>
                    </a:p>
                  </a:txBody>
                  <a:tcPr marL="68580" marR="68580" marT="34290" marB="34290"/>
                </a:tc>
                <a:tc>
                  <a:txBody>
                    <a:bodyPr/>
                    <a:lstStyle/>
                    <a:p>
                      <a:r>
                        <a:rPr lang="en-US" sz="1400"/>
                        <a:t>Rd</a:t>
                      </a:r>
                    </a:p>
                  </a:txBody>
                  <a:tcPr marL="68580" marR="68580" marT="34290" marB="34290"/>
                </a:tc>
                <a:extLst>
                  <a:ext uri="{0D108BD9-81ED-4DB2-BD59-A6C34878D82A}">
                    <a16:rowId xmlns:a16="http://schemas.microsoft.com/office/drawing/2014/main" val="1596020199"/>
                  </a:ext>
                </a:extLst>
              </a:tr>
              <a:tr h="278130">
                <a:tc>
                  <a:txBody>
                    <a:bodyPr/>
                    <a:lstStyle/>
                    <a:p>
                      <a:r>
                        <a:rPr lang="en-US" sz="1400"/>
                        <a:t>Standard risk (N = 550)</a:t>
                      </a:r>
                    </a:p>
                  </a:txBody>
                  <a:tcPr marL="68580" marR="68580" marT="34290" marB="34290"/>
                </a:tc>
                <a:tc>
                  <a:txBody>
                    <a:bodyPr/>
                    <a:lstStyle/>
                    <a:p>
                      <a:pPr algn="r"/>
                      <a:r>
                        <a:rPr lang="en-US" sz="1400"/>
                        <a:t>67/271 (25%)</a:t>
                      </a:r>
                    </a:p>
                  </a:txBody>
                  <a:tcPr marL="68580" marR="68580" marT="34290" marB="34290"/>
                </a:tc>
                <a:tc>
                  <a:txBody>
                    <a:bodyPr/>
                    <a:lstStyle/>
                    <a:p>
                      <a:pPr algn="r"/>
                      <a:r>
                        <a:rPr lang="en-US" sz="1400"/>
                        <a:t>111/279 (40%)</a:t>
                      </a:r>
                    </a:p>
                  </a:txBody>
                  <a:tcPr marL="68580" marR="68580" marT="34290" marB="34290"/>
                </a:tc>
                <a:extLst>
                  <a:ext uri="{0D108BD9-81ED-4DB2-BD59-A6C34878D82A}">
                    <a16:rowId xmlns:a16="http://schemas.microsoft.com/office/drawing/2014/main" val="3410747696"/>
                  </a:ext>
                </a:extLst>
              </a:tr>
              <a:tr h="27813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a:t>High-risk FISH (N = 92)</a:t>
                      </a:r>
                    </a:p>
                  </a:txBody>
                  <a:tcPr marL="68580" marR="68580" marT="34290" marB="34290"/>
                </a:tc>
                <a:tc>
                  <a:txBody>
                    <a:bodyPr/>
                    <a:lstStyle/>
                    <a:p>
                      <a:pPr algn="r"/>
                      <a:r>
                        <a:rPr lang="en-US" sz="1400"/>
                        <a:t>18/48 (38%)</a:t>
                      </a:r>
                    </a:p>
                  </a:txBody>
                  <a:tcPr marL="68580" marR="68580" marT="34290" marB="34290"/>
                </a:tc>
                <a:tc>
                  <a:txBody>
                    <a:bodyPr/>
                    <a:lstStyle/>
                    <a:p>
                      <a:pPr algn="r"/>
                      <a:r>
                        <a:rPr lang="en-US" sz="1400"/>
                        <a:t>17/44 (39%)</a:t>
                      </a:r>
                    </a:p>
                  </a:txBody>
                  <a:tcPr marL="68580" marR="68580" marT="34290" marB="34290"/>
                </a:tc>
                <a:extLst>
                  <a:ext uri="{0D108BD9-81ED-4DB2-BD59-A6C34878D82A}">
                    <a16:rowId xmlns:a16="http://schemas.microsoft.com/office/drawing/2014/main" val="3825799320"/>
                  </a:ext>
                </a:extLst>
              </a:tr>
            </a:tbl>
          </a:graphicData>
        </a:graphic>
      </p:graphicFrame>
      <p:sp>
        <p:nvSpPr>
          <p:cNvPr id="8" name="TextBox 7">
            <a:extLst>
              <a:ext uri="{FF2B5EF4-FFF2-40B4-BE49-F238E27FC236}">
                <a16:creationId xmlns:a16="http://schemas.microsoft.com/office/drawing/2014/main" id="{C4604013-6BEF-4E35-AACD-3E10B8C892DF}"/>
              </a:ext>
            </a:extLst>
          </p:cNvPr>
          <p:cNvSpPr txBox="1"/>
          <p:nvPr/>
        </p:nvSpPr>
        <p:spPr>
          <a:xfrm>
            <a:off x="1738591" y="3356367"/>
            <a:ext cx="3035190" cy="300082"/>
          </a:xfrm>
          <a:prstGeom prst="rect">
            <a:avLst/>
          </a:prstGeom>
          <a:noFill/>
        </p:spPr>
        <p:txBody>
          <a:bodyPr wrap="none" rtlCol="0">
            <a:spAutoFit/>
          </a:bodyPr>
          <a:lstStyle/>
          <a:p>
            <a:pPr marL="0" marR="0" lvl="0" indent="0" algn="l" defTabSz="342900" rtl="0" eaLnBrk="1" fontAlgn="base" latinLnBrk="0" hangingPunct="1">
              <a:lnSpc>
                <a:spcPct val="100000"/>
              </a:lnSpc>
              <a:spcBef>
                <a:spcPct val="0"/>
              </a:spcBef>
              <a:spcAft>
                <a:spcPct val="0"/>
              </a:spcAft>
              <a:buClrTx/>
              <a:buSzTx/>
              <a:buFontTx/>
              <a:buNone/>
              <a:tabLst/>
              <a:defRPr/>
            </a:pPr>
            <a:r>
              <a:rPr kumimoji="0" lang="en-US" sz="1350" b="0" i="1" u="none" strike="noStrike" kern="1200" cap="none" spc="0" normalizeH="0" baseline="0" noProof="0">
                <a:ln>
                  <a:noFill/>
                </a:ln>
                <a:solidFill>
                  <a:prstClr val="black"/>
                </a:solidFill>
                <a:effectLst/>
                <a:uLnTx/>
                <a:uFillTx/>
                <a:latin typeface="Calibri" charset="0"/>
                <a:ea typeface="ＭＳ Ｐゴシック" charset="0"/>
                <a:cs typeface="+mn-cs"/>
              </a:rPr>
              <a:t>Progression events or deaths, by therapy</a:t>
            </a:r>
          </a:p>
        </p:txBody>
      </p:sp>
      <p:sp>
        <p:nvSpPr>
          <p:cNvPr id="12" name="Rectangle 11">
            <a:extLst>
              <a:ext uri="{FF2B5EF4-FFF2-40B4-BE49-F238E27FC236}">
                <a16:creationId xmlns:a16="http://schemas.microsoft.com/office/drawing/2014/main" id="{8DF5C2A8-DB42-4209-8727-7DA5EF38CDA0}"/>
              </a:ext>
            </a:extLst>
          </p:cNvPr>
          <p:cNvSpPr/>
          <p:nvPr/>
        </p:nvSpPr>
        <p:spPr>
          <a:xfrm>
            <a:off x="3215148" y="3894794"/>
            <a:ext cx="1239997" cy="274320"/>
          </a:xfrm>
          <a:prstGeom prst="rect">
            <a:avLst/>
          </a:prstGeom>
          <a:noFill/>
          <a:ln w="63500">
            <a:solidFill>
              <a:srgbClr val="00B05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429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D1AAF5D3-6A91-40DF-9BEB-6C55F7C34A99}"/>
              </a:ext>
            </a:extLst>
          </p:cNvPr>
          <p:cNvSpPr/>
          <p:nvPr/>
        </p:nvSpPr>
        <p:spPr>
          <a:xfrm>
            <a:off x="1738592" y="2466125"/>
            <a:ext cx="6005233" cy="430527"/>
          </a:xfrm>
          <a:prstGeom prst="rect">
            <a:avLst/>
          </a:prstGeom>
          <a:noFill/>
          <a:ln w="63500">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429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5" name="Text Box 3">
            <a:extLst>
              <a:ext uri="{FF2B5EF4-FFF2-40B4-BE49-F238E27FC236}">
                <a16:creationId xmlns:a16="http://schemas.microsoft.com/office/drawing/2014/main" id="{C8E26A62-D445-441A-AFF6-74E7DB2A8CF2}"/>
              </a:ext>
            </a:extLst>
          </p:cNvPr>
          <p:cNvSpPr txBox="1">
            <a:spLocks noChangeArrowheads="1"/>
          </p:cNvSpPr>
          <p:nvPr/>
        </p:nvSpPr>
        <p:spPr bwMode="auto">
          <a:xfrm>
            <a:off x="0" y="4918027"/>
            <a:ext cx="9159821" cy="230832"/>
          </a:xfrm>
          <a:prstGeom prst="rect">
            <a:avLst/>
          </a:prstGeom>
          <a:noFill/>
          <a:ln w="9525">
            <a:noFill/>
            <a:miter lim="800000"/>
            <a:headEnd/>
            <a:tailEnd/>
          </a:ln>
        </p:spPr>
        <p:txBody>
          <a:bodyPr wrap="square" anchor="b">
            <a:spAutoFit/>
          </a:bodyPr>
          <a:lstStyle/>
          <a:p>
            <a:pPr marL="0" marR="0" lvl="0" indent="0" algn="l" defTabSz="3429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pitchFamily="34" charset="0"/>
                <a:ea typeface="ＭＳ Ｐゴシック" charset="0"/>
                <a:cs typeface="Calibri" panose="020F0502020204030204" pitchFamily="34" charset="0"/>
              </a:rPr>
              <a:t>Facon T, et al. </a:t>
            </a:r>
            <a:r>
              <a:rPr kumimoji="0" lang="en-US" sz="900" b="0" i="1" u="none" strike="noStrike" kern="1200" cap="none" spc="0" normalizeH="0" baseline="0" noProof="0">
                <a:ln>
                  <a:noFill/>
                </a:ln>
                <a:solidFill>
                  <a:prstClr val="black"/>
                </a:solidFill>
                <a:effectLst/>
                <a:uLnTx/>
                <a:uFillTx/>
                <a:latin typeface="Calibri" panose="020F0502020204030204" pitchFamily="34" charset="0"/>
                <a:ea typeface="ＭＳ Ｐゴシック" charset="0"/>
                <a:cs typeface="Calibri" panose="020F0502020204030204" pitchFamily="34" charset="0"/>
              </a:rPr>
              <a:t>N Engl J Med. </a:t>
            </a:r>
            <a:r>
              <a:rPr kumimoji="0" lang="en-US" sz="900" b="0" i="0" u="none" strike="noStrike" kern="1200" cap="none" spc="0" normalizeH="0" baseline="0" noProof="0">
                <a:ln>
                  <a:noFill/>
                </a:ln>
                <a:solidFill>
                  <a:prstClr val="black"/>
                </a:solidFill>
                <a:effectLst/>
                <a:uLnTx/>
                <a:uFillTx/>
                <a:latin typeface="Calibri" panose="020F0502020204030204" pitchFamily="34" charset="0"/>
                <a:ea typeface="ＭＳ Ｐゴシック" charset="0"/>
                <a:cs typeface="Calibri" panose="020F0502020204030204" pitchFamily="34" charset="0"/>
              </a:rPr>
              <a:t>2019;380:2104-2115.</a:t>
            </a:r>
          </a:p>
        </p:txBody>
      </p:sp>
    </p:spTree>
    <p:extLst>
      <p:ext uri="{BB962C8B-B14F-4D97-AF65-F5344CB8AC3E}">
        <p14:creationId xmlns:p14="http://schemas.microsoft.com/office/powerpoint/2010/main" val="339403722"/>
      </p:ext>
    </p:extLst>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7" name="Table 7">
            <a:extLst>
              <a:ext uri="{FF2B5EF4-FFF2-40B4-BE49-F238E27FC236}">
                <a16:creationId xmlns:a16="http://schemas.microsoft.com/office/drawing/2014/main" id="{921B487A-6100-4C18-AA0D-A08412D7DD4C}"/>
              </a:ext>
            </a:extLst>
          </p:cNvPr>
          <p:cNvGraphicFramePr>
            <a:graphicFrameLocks noGrp="1"/>
          </p:cNvGraphicFramePr>
          <p:nvPr/>
        </p:nvGraphicFramePr>
        <p:xfrm>
          <a:off x="464574" y="2310348"/>
          <a:ext cx="7662957" cy="1645920"/>
        </p:xfrm>
        <a:graphic>
          <a:graphicData uri="http://schemas.openxmlformats.org/drawingml/2006/table">
            <a:tbl>
              <a:tblPr firstRow="1" bandRow="1">
                <a:tableStyleId>{5C22544A-7EE6-4342-B048-85BDC9FD1C3A}</a:tableStyleId>
              </a:tblPr>
              <a:tblGrid>
                <a:gridCol w="1079507">
                  <a:extLst>
                    <a:ext uri="{9D8B030D-6E8A-4147-A177-3AD203B41FA5}">
                      <a16:colId xmlns:a16="http://schemas.microsoft.com/office/drawing/2014/main" val="511998210"/>
                    </a:ext>
                  </a:extLst>
                </a:gridCol>
                <a:gridCol w="637856">
                  <a:extLst>
                    <a:ext uri="{9D8B030D-6E8A-4147-A177-3AD203B41FA5}">
                      <a16:colId xmlns:a16="http://schemas.microsoft.com/office/drawing/2014/main" val="1986661537"/>
                    </a:ext>
                  </a:extLst>
                </a:gridCol>
                <a:gridCol w="684858">
                  <a:extLst>
                    <a:ext uri="{9D8B030D-6E8A-4147-A177-3AD203B41FA5}">
                      <a16:colId xmlns:a16="http://schemas.microsoft.com/office/drawing/2014/main" val="2320219748"/>
                    </a:ext>
                  </a:extLst>
                </a:gridCol>
                <a:gridCol w="872857">
                  <a:extLst>
                    <a:ext uri="{9D8B030D-6E8A-4147-A177-3AD203B41FA5}">
                      <a16:colId xmlns:a16="http://schemas.microsoft.com/office/drawing/2014/main" val="1430809500"/>
                    </a:ext>
                  </a:extLst>
                </a:gridCol>
                <a:gridCol w="792285">
                  <a:extLst>
                    <a:ext uri="{9D8B030D-6E8A-4147-A177-3AD203B41FA5}">
                      <a16:colId xmlns:a16="http://schemas.microsoft.com/office/drawing/2014/main" val="3885270089"/>
                    </a:ext>
                  </a:extLst>
                </a:gridCol>
                <a:gridCol w="657999">
                  <a:extLst>
                    <a:ext uri="{9D8B030D-6E8A-4147-A177-3AD203B41FA5}">
                      <a16:colId xmlns:a16="http://schemas.microsoft.com/office/drawing/2014/main" val="2803780666"/>
                    </a:ext>
                  </a:extLst>
                </a:gridCol>
                <a:gridCol w="1128000">
                  <a:extLst>
                    <a:ext uri="{9D8B030D-6E8A-4147-A177-3AD203B41FA5}">
                      <a16:colId xmlns:a16="http://schemas.microsoft.com/office/drawing/2014/main" val="2752808084"/>
                    </a:ext>
                  </a:extLst>
                </a:gridCol>
                <a:gridCol w="1809595">
                  <a:extLst>
                    <a:ext uri="{9D8B030D-6E8A-4147-A177-3AD203B41FA5}">
                      <a16:colId xmlns:a16="http://schemas.microsoft.com/office/drawing/2014/main" val="4294091748"/>
                    </a:ext>
                  </a:extLst>
                </a:gridCol>
              </a:tblGrid>
              <a:tr h="274320">
                <a:tc>
                  <a:txBody>
                    <a:bodyPr/>
                    <a:lstStyle/>
                    <a:p>
                      <a:r>
                        <a:rPr lang="en-GB" sz="800">
                          <a:solidFill>
                            <a:schemeClr val="tx1"/>
                          </a:solidFill>
                          <a:latin typeface="+mj-lt"/>
                        </a:rPr>
                        <a:t>Study or subgroup</a:t>
                      </a:r>
                    </a:p>
                  </a:txBody>
                  <a:tcPr marL="68580" marR="68580" marT="34290" marB="34290" anchor="b">
                    <a:lnB w="12700" cap="flat" cmpd="sng" algn="ctr">
                      <a:noFill/>
                      <a:prstDash val="solid"/>
                      <a:round/>
                      <a:headEnd type="none" w="med" len="med"/>
                      <a:tailEnd type="none" w="med" len="med"/>
                    </a:lnB>
                    <a:noFill/>
                  </a:tcPr>
                </a:tc>
                <a:tc>
                  <a:txBody>
                    <a:bodyPr/>
                    <a:lstStyle/>
                    <a:p>
                      <a:pPr algn="ctr"/>
                      <a:r>
                        <a:rPr lang="en-GB" sz="800">
                          <a:solidFill>
                            <a:schemeClr val="tx1"/>
                          </a:solidFill>
                          <a:latin typeface="+mj-lt"/>
                        </a:rPr>
                        <a:t>Log[HR]</a:t>
                      </a:r>
                    </a:p>
                  </a:txBody>
                  <a:tcPr marL="68580" marR="68580" marT="34290" marB="34290" anchor="b">
                    <a:lnB w="12700" cap="flat" cmpd="sng" algn="ctr">
                      <a:noFill/>
                      <a:prstDash val="solid"/>
                      <a:round/>
                      <a:headEnd type="none" w="med" len="med"/>
                      <a:tailEnd type="none" w="med" len="med"/>
                    </a:lnB>
                    <a:noFill/>
                  </a:tcPr>
                </a:tc>
                <a:tc>
                  <a:txBody>
                    <a:bodyPr/>
                    <a:lstStyle/>
                    <a:p>
                      <a:pPr algn="ctr"/>
                      <a:r>
                        <a:rPr lang="en-GB" sz="800">
                          <a:solidFill>
                            <a:schemeClr val="tx1"/>
                          </a:solidFill>
                          <a:latin typeface="+mj-lt"/>
                        </a:rPr>
                        <a:t>SE</a:t>
                      </a:r>
                    </a:p>
                  </a:txBody>
                  <a:tcPr marL="68580" marR="68580" marT="34290" marB="34290" anchor="b">
                    <a:lnB w="12700" cap="flat" cmpd="sng" algn="ctr">
                      <a:noFill/>
                      <a:prstDash val="solid"/>
                      <a:round/>
                      <a:headEnd type="none" w="med" len="med"/>
                      <a:tailEnd type="none" w="med" len="med"/>
                    </a:lnB>
                    <a:noFill/>
                  </a:tcPr>
                </a:tc>
                <a:tc>
                  <a:txBody>
                    <a:bodyPr/>
                    <a:lstStyle/>
                    <a:p>
                      <a:pPr algn="ctr"/>
                      <a:r>
                        <a:rPr lang="en-GB" sz="800">
                          <a:solidFill>
                            <a:schemeClr val="tx1"/>
                          </a:solidFill>
                          <a:latin typeface="+mj-lt"/>
                        </a:rPr>
                        <a:t>Daratumumab</a:t>
                      </a:r>
                      <a:br>
                        <a:rPr lang="en-GB" sz="800">
                          <a:solidFill>
                            <a:schemeClr val="tx1"/>
                          </a:solidFill>
                          <a:latin typeface="+mj-lt"/>
                        </a:rPr>
                      </a:br>
                      <a:r>
                        <a:rPr lang="en-GB" sz="800">
                          <a:solidFill>
                            <a:schemeClr val="tx1"/>
                          </a:solidFill>
                          <a:latin typeface="+mj-lt"/>
                        </a:rPr>
                        <a:t>Total</a:t>
                      </a:r>
                    </a:p>
                  </a:txBody>
                  <a:tcPr marL="68580" marR="68580" marT="34290" marB="34290" anchor="b">
                    <a:lnB w="12700" cap="flat" cmpd="sng" algn="ctr">
                      <a:noFill/>
                      <a:prstDash val="solid"/>
                      <a:round/>
                      <a:headEnd type="none" w="med" len="med"/>
                      <a:tailEnd type="none" w="med" len="med"/>
                    </a:lnB>
                    <a:noFill/>
                  </a:tcPr>
                </a:tc>
                <a:tc>
                  <a:txBody>
                    <a:bodyPr/>
                    <a:lstStyle/>
                    <a:p>
                      <a:pPr algn="ctr"/>
                      <a:r>
                        <a:rPr lang="en-GB" sz="800">
                          <a:solidFill>
                            <a:schemeClr val="tx1"/>
                          </a:solidFill>
                          <a:latin typeface="+mj-lt"/>
                        </a:rPr>
                        <a:t>Control</a:t>
                      </a:r>
                    </a:p>
                    <a:p>
                      <a:pPr algn="ctr"/>
                      <a:r>
                        <a:rPr lang="en-GB" sz="800">
                          <a:solidFill>
                            <a:schemeClr val="tx1"/>
                          </a:solidFill>
                          <a:latin typeface="+mj-lt"/>
                        </a:rPr>
                        <a:t>Total</a:t>
                      </a:r>
                    </a:p>
                  </a:txBody>
                  <a:tcPr marL="68580" marR="68580" marT="34290" marB="34290" anchor="b">
                    <a:lnB w="12700" cap="flat" cmpd="sng" algn="ctr">
                      <a:noFill/>
                      <a:prstDash val="solid"/>
                      <a:round/>
                      <a:headEnd type="none" w="med" len="med"/>
                      <a:tailEnd type="none" w="med" len="med"/>
                    </a:lnB>
                    <a:noFill/>
                  </a:tcPr>
                </a:tc>
                <a:tc>
                  <a:txBody>
                    <a:bodyPr/>
                    <a:lstStyle/>
                    <a:p>
                      <a:pPr algn="ctr"/>
                      <a:r>
                        <a:rPr lang="en-GB" sz="800">
                          <a:solidFill>
                            <a:schemeClr val="tx1"/>
                          </a:solidFill>
                          <a:latin typeface="+mj-lt"/>
                        </a:rPr>
                        <a:t>Weight</a:t>
                      </a:r>
                    </a:p>
                  </a:txBody>
                  <a:tcPr marL="68580" marR="68580" marT="34290" marB="34290" anchor="b">
                    <a:lnB w="12700" cap="flat" cmpd="sng" algn="ctr">
                      <a:noFill/>
                      <a:prstDash val="solid"/>
                      <a:round/>
                      <a:headEnd type="none" w="med" len="med"/>
                      <a:tailEnd type="none" w="med" len="med"/>
                    </a:lnB>
                    <a:noFill/>
                  </a:tcPr>
                </a:tc>
                <a:tc>
                  <a:txBody>
                    <a:bodyPr/>
                    <a:lstStyle/>
                    <a:p>
                      <a:pPr algn="ctr"/>
                      <a:r>
                        <a:rPr lang="en-GB" sz="800">
                          <a:solidFill>
                            <a:schemeClr val="tx1"/>
                          </a:solidFill>
                          <a:latin typeface="+mj-lt"/>
                        </a:rPr>
                        <a:t>HR</a:t>
                      </a:r>
                    </a:p>
                    <a:p>
                      <a:pPr algn="ctr"/>
                      <a:r>
                        <a:rPr lang="en-GB" sz="800">
                          <a:solidFill>
                            <a:schemeClr val="tx1"/>
                          </a:solidFill>
                          <a:latin typeface="+mj-lt"/>
                        </a:rPr>
                        <a:t>IV, random, 95% CI</a:t>
                      </a:r>
                    </a:p>
                  </a:txBody>
                  <a:tcPr marL="68580" marR="68580" marT="34290" marB="34290" anchor="b">
                    <a:lnB w="12700" cap="flat" cmpd="sng" algn="ctr">
                      <a:noFill/>
                      <a:prstDash val="solid"/>
                      <a:round/>
                      <a:headEnd type="none" w="med" len="med"/>
                      <a:tailEnd type="none" w="med" len="med"/>
                    </a:lnB>
                    <a:noFill/>
                  </a:tcPr>
                </a:tc>
                <a:tc>
                  <a:txBody>
                    <a:bodyPr/>
                    <a:lstStyle/>
                    <a:p>
                      <a:pPr algn="ctr"/>
                      <a:r>
                        <a:rPr lang="en-GB" sz="800">
                          <a:solidFill>
                            <a:schemeClr val="tx1"/>
                          </a:solidFill>
                          <a:latin typeface="+mj-lt"/>
                        </a:rPr>
                        <a:t>HR</a:t>
                      </a:r>
                    </a:p>
                    <a:p>
                      <a:pPr algn="ctr"/>
                      <a:r>
                        <a:rPr lang="en-GB" sz="800">
                          <a:solidFill>
                            <a:schemeClr val="tx1"/>
                          </a:solidFill>
                          <a:latin typeface="+mj-lt"/>
                        </a:rPr>
                        <a:t>IV, random, 95% CI</a:t>
                      </a:r>
                    </a:p>
                  </a:txBody>
                  <a:tcPr marL="68580" marR="68580" marT="34290" marB="34290" anchor="b">
                    <a:lnB w="12700" cap="flat" cmpd="sng" algn="ctr">
                      <a:noFill/>
                      <a:prstDash val="solid"/>
                      <a:round/>
                      <a:headEnd type="none" w="med" len="med"/>
                      <a:tailEnd type="none" w="med" len="med"/>
                    </a:lnB>
                    <a:noFill/>
                  </a:tcPr>
                </a:tc>
                <a:extLst>
                  <a:ext uri="{0D108BD9-81ED-4DB2-BD59-A6C34878D82A}">
                    <a16:rowId xmlns:a16="http://schemas.microsoft.com/office/drawing/2014/main" val="2223797859"/>
                  </a:ext>
                </a:extLst>
              </a:tr>
              <a:tr h="171450">
                <a:tc gridSpan="8">
                  <a:txBody>
                    <a:bodyPr/>
                    <a:lstStyle/>
                    <a:p>
                      <a:r>
                        <a:rPr lang="en-GB" sz="800" b="1">
                          <a:solidFill>
                            <a:schemeClr val="tx1"/>
                          </a:solidFill>
                          <a:latin typeface="+mj-lt"/>
                        </a:rPr>
                        <a:t>Newly diagnosed HRMM</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608325099"/>
                  </a:ext>
                </a:extLst>
              </a:tr>
              <a:tr h="171450">
                <a:tc>
                  <a:txBody>
                    <a:bodyPr/>
                    <a:lstStyle/>
                    <a:p>
                      <a:r>
                        <a:rPr lang="en-GB" sz="800">
                          <a:solidFill>
                            <a:schemeClr val="tx1"/>
                          </a:solidFill>
                          <a:latin typeface="+mj-lt"/>
                        </a:rPr>
                        <a:t>MAIA</a:t>
                      </a:r>
                    </a:p>
                  </a:txBody>
                  <a:tcPr marL="68580" marR="68580" marT="34290" marB="34290">
                    <a:lnT w="12700" cap="flat" cmpd="sng" algn="ctr">
                      <a:noFill/>
                      <a:prstDash val="solid"/>
                      <a:round/>
                      <a:headEnd type="none" w="med" len="med"/>
                      <a:tailEnd type="none" w="med" len="med"/>
                    </a:lnT>
                    <a:noFill/>
                  </a:tcPr>
                </a:tc>
                <a:tc>
                  <a:txBody>
                    <a:bodyPr/>
                    <a:lstStyle/>
                    <a:p>
                      <a:pPr algn="ctr"/>
                      <a:r>
                        <a:rPr lang="en-GB" sz="800">
                          <a:solidFill>
                            <a:schemeClr val="tx1"/>
                          </a:solidFill>
                          <a:latin typeface="+mj-lt"/>
                        </a:rPr>
                        <a:t>-0.5621</a:t>
                      </a:r>
                    </a:p>
                  </a:txBody>
                  <a:tcPr marL="68580" marR="68580" marT="34290" marB="34290">
                    <a:lnT w="12700" cap="flat" cmpd="sng" algn="ctr">
                      <a:noFill/>
                      <a:prstDash val="solid"/>
                      <a:round/>
                      <a:headEnd type="none" w="med" len="med"/>
                      <a:tailEnd type="none" w="med" len="med"/>
                    </a:lnT>
                    <a:noFill/>
                  </a:tcPr>
                </a:tc>
                <a:tc>
                  <a:txBody>
                    <a:bodyPr/>
                    <a:lstStyle/>
                    <a:p>
                      <a:pPr algn="ctr"/>
                      <a:r>
                        <a:rPr lang="en-GB" sz="800">
                          <a:solidFill>
                            <a:schemeClr val="tx1"/>
                          </a:solidFill>
                          <a:latin typeface="+mj-lt"/>
                        </a:rPr>
                        <a:t>0.301</a:t>
                      </a:r>
                    </a:p>
                  </a:txBody>
                  <a:tcPr marL="68580" marR="68580" marT="34290" marB="34290">
                    <a:lnT w="12700" cap="flat" cmpd="sng" algn="ctr">
                      <a:noFill/>
                      <a:prstDash val="solid"/>
                      <a:round/>
                      <a:headEnd type="none" w="med" len="med"/>
                      <a:tailEnd type="none" w="med" len="med"/>
                    </a:lnT>
                    <a:noFill/>
                  </a:tcPr>
                </a:tc>
                <a:tc>
                  <a:txBody>
                    <a:bodyPr/>
                    <a:lstStyle/>
                    <a:p>
                      <a:pPr algn="ctr"/>
                      <a:r>
                        <a:rPr lang="en-GB" sz="800">
                          <a:solidFill>
                            <a:schemeClr val="tx1"/>
                          </a:solidFill>
                          <a:latin typeface="+mj-lt"/>
                        </a:rPr>
                        <a:t>48</a:t>
                      </a:r>
                    </a:p>
                  </a:txBody>
                  <a:tcPr marL="68580" marR="68580" marT="34290" marB="34290">
                    <a:lnT w="12700" cap="flat" cmpd="sng" algn="ctr">
                      <a:noFill/>
                      <a:prstDash val="solid"/>
                      <a:round/>
                      <a:headEnd type="none" w="med" len="med"/>
                      <a:tailEnd type="none" w="med" len="med"/>
                    </a:lnT>
                    <a:noFill/>
                  </a:tcPr>
                </a:tc>
                <a:tc>
                  <a:txBody>
                    <a:bodyPr/>
                    <a:lstStyle/>
                    <a:p>
                      <a:pPr algn="ctr"/>
                      <a:r>
                        <a:rPr lang="en-GB" sz="800">
                          <a:solidFill>
                            <a:schemeClr val="tx1"/>
                          </a:solidFill>
                          <a:latin typeface="+mj-lt"/>
                        </a:rPr>
                        <a:t>44</a:t>
                      </a:r>
                    </a:p>
                  </a:txBody>
                  <a:tcPr marL="68580" marR="68580" marT="34290" marB="34290">
                    <a:lnT w="12700" cap="flat" cmpd="sng" algn="ctr">
                      <a:noFill/>
                      <a:prstDash val="solid"/>
                      <a:round/>
                      <a:headEnd type="none" w="med" len="med"/>
                      <a:tailEnd type="none" w="med" len="med"/>
                    </a:lnT>
                    <a:noFill/>
                  </a:tcPr>
                </a:tc>
                <a:tc>
                  <a:txBody>
                    <a:bodyPr/>
                    <a:lstStyle/>
                    <a:p>
                      <a:pPr algn="ctr"/>
                      <a:r>
                        <a:rPr lang="en-GB" sz="800">
                          <a:solidFill>
                            <a:schemeClr val="tx1"/>
                          </a:solidFill>
                          <a:latin typeface="+mj-lt"/>
                        </a:rPr>
                        <a:t>35.6%</a:t>
                      </a:r>
                    </a:p>
                  </a:txBody>
                  <a:tcPr marL="68580" marR="68580" marT="34290" marB="34290">
                    <a:lnR w="12700" cmpd="sng">
                      <a:noFill/>
                    </a:lnR>
                    <a:lnT w="12700" cap="flat" cmpd="sng" algn="ctr">
                      <a:noFill/>
                      <a:prstDash val="solid"/>
                      <a:round/>
                      <a:headEnd type="none" w="med" len="med"/>
                      <a:tailEnd type="none" w="med" len="med"/>
                    </a:lnT>
                    <a:noFill/>
                  </a:tcPr>
                </a:tc>
                <a:tc>
                  <a:txBody>
                    <a:bodyPr/>
                    <a:lstStyle/>
                    <a:p>
                      <a:pPr algn="ctr"/>
                      <a:r>
                        <a:rPr lang="en-GB" sz="800">
                          <a:solidFill>
                            <a:schemeClr val="tx1"/>
                          </a:solidFill>
                          <a:latin typeface="+mj-lt"/>
                        </a:rPr>
                        <a:t>0.57 (0.32–1.03)</a:t>
                      </a:r>
                    </a:p>
                  </a:txBody>
                  <a:tcPr marL="68580" marR="68580" marT="34290" marB="3429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GB" sz="800">
                        <a:solidFill>
                          <a:schemeClr val="tx1"/>
                        </a:solidFill>
                        <a:latin typeface="+mj-lt"/>
                      </a:endParaRP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55708648"/>
                  </a:ext>
                </a:extLst>
              </a:tr>
              <a:tr h="171450">
                <a:tc>
                  <a:txBody>
                    <a:bodyPr/>
                    <a:lstStyle/>
                    <a:p>
                      <a:r>
                        <a:rPr lang="en-GB" sz="800">
                          <a:solidFill>
                            <a:schemeClr val="tx1"/>
                          </a:solidFill>
                          <a:latin typeface="+mj-lt"/>
                        </a:rPr>
                        <a:t>CASSIOPEIA</a:t>
                      </a:r>
                    </a:p>
                  </a:txBody>
                  <a:tcPr marL="68580" marR="68580" marT="34290" marB="34290">
                    <a:noFill/>
                  </a:tcPr>
                </a:tc>
                <a:tc>
                  <a:txBody>
                    <a:bodyPr/>
                    <a:lstStyle/>
                    <a:p>
                      <a:pPr algn="ctr"/>
                      <a:r>
                        <a:rPr lang="en-GB" sz="800">
                          <a:solidFill>
                            <a:schemeClr val="tx1"/>
                          </a:solidFill>
                          <a:latin typeface="+mj-lt"/>
                        </a:rPr>
                        <a:t>-0.4005</a:t>
                      </a:r>
                    </a:p>
                  </a:txBody>
                  <a:tcPr marL="68580" marR="68580" marT="34290" marB="34290">
                    <a:noFill/>
                  </a:tcPr>
                </a:tc>
                <a:tc>
                  <a:txBody>
                    <a:bodyPr/>
                    <a:lstStyle/>
                    <a:p>
                      <a:pPr algn="ctr"/>
                      <a:r>
                        <a:rPr lang="en-GB" sz="800">
                          <a:solidFill>
                            <a:schemeClr val="tx1"/>
                          </a:solidFill>
                          <a:latin typeface="+mj-lt"/>
                        </a:rPr>
                        <a:t>0.3313</a:t>
                      </a:r>
                    </a:p>
                  </a:txBody>
                  <a:tcPr marL="68580" marR="68580" marT="34290" marB="34290">
                    <a:noFill/>
                  </a:tcPr>
                </a:tc>
                <a:tc>
                  <a:txBody>
                    <a:bodyPr/>
                    <a:lstStyle/>
                    <a:p>
                      <a:pPr algn="ctr"/>
                      <a:r>
                        <a:rPr lang="en-GB" sz="800">
                          <a:solidFill>
                            <a:schemeClr val="tx1"/>
                          </a:solidFill>
                          <a:latin typeface="+mj-lt"/>
                        </a:rPr>
                        <a:t>82</a:t>
                      </a:r>
                    </a:p>
                  </a:txBody>
                  <a:tcPr marL="68580" marR="68580" marT="34290" marB="34290">
                    <a:noFill/>
                  </a:tcPr>
                </a:tc>
                <a:tc>
                  <a:txBody>
                    <a:bodyPr/>
                    <a:lstStyle/>
                    <a:p>
                      <a:pPr algn="ctr"/>
                      <a:r>
                        <a:rPr lang="en-GB" sz="800">
                          <a:solidFill>
                            <a:schemeClr val="tx1"/>
                          </a:solidFill>
                          <a:latin typeface="+mj-lt"/>
                        </a:rPr>
                        <a:t>86</a:t>
                      </a:r>
                    </a:p>
                  </a:txBody>
                  <a:tcPr marL="68580" marR="68580" marT="34290" marB="34290">
                    <a:noFill/>
                  </a:tcPr>
                </a:tc>
                <a:tc>
                  <a:txBody>
                    <a:bodyPr/>
                    <a:lstStyle/>
                    <a:p>
                      <a:pPr algn="ctr"/>
                      <a:r>
                        <a:rPr lang="en-GB" sz="800">
                          <a:solidFill>
                            <a:schemeClr val="tx1"/>
                          </a:solidFill>
                          <a:latin typeface="+mj-lt"/>
                        </a:rPr>
                        <a:t>29.4%</a:t>
                      </a:r>
                    </a:p>
                  </a:txBody>
                  <a:tcPr marL="68580" marR="68580" marT="34290" marB="34290">
                    <a:lnR w="12700" cmpd="sng">
                      <a:noFill/>
                    </a:lnR>
                    <a:noFill/>
                  </a:tcPr>
                </a:tc>
                <a:tc>
                  <a:txBody>
                    <a:bodyPr/>
                    <a:lstStyle/>
                    <a:p>
                      <a:pPr algn="ctr"/>
                      <a:r>
                        <a:rPr lang="en-GB" sz="800">
                          <a:solidFill>
                            <a:schemeClr val="tx1"/>
                          </a:solidFill>
                          <a:latin typeface="+mj-lt"/>
                        </a:rPr>
                        <a:t>0.67 (0.35–1.28)</a:t>
                      </a:r>
                    </a:p>
                  </a:txBody>
                  <a:tcPr marL="68580" marR="68580" marT="34290" marB="34290">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800">
                        <a:solidFill>
                          <a:schemeClr val="tx1"/>
                        </a:solidFill>
                        <a:latin typeface="+mj-lt"/>
                      </a:endParaRP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47997320"/>
                  </a:ext>
                </a:extLst>
              </a:tr>
              <a:tr h="171450">
                <a:tc>
                  <a:txBody>
                    <a:bodyPr/>
                    <a:lstStyle/>
                    <a:p>
                      <a:r>
                        <a:rPr lang="en-GB" sz="800">
                          <a:solidFill>
                            <a:schemeClr val="tx1"/>
                          </a:solidFill>
                          <a:latin typeface="+mj-lt"/>
                        </a:rPr>
                        <a:t>ALCYONE</a:t>
                      </a:r>
                    </a:p>
                  </a:txBody>
                  <a:tcPr marL="68580" marR="68580" marT="34290" marB="34290">
                    <a:noFill/>
                  </a:tcPr>
                </a:tc>
                <a:tc>
                  <a:txBody>
                    <a:bodyPr/>
                    <a:lstStyle/>
                    <a:p>
                      <a:pPr algn="ctr"/>
                      <a:r>
                        <a:rPr lang="en-GB" sz="800">
                          <a:solidFill>
                            <a:schemeClr val="tx1"/>
                          </a:solidFill>
                          <a:latin typeface="+mj-lt"/>
                        </a:rPr>
                        <a:t>-0.2485</a:t>
                      </a:r>
                    </a:p>
                  </a:txBody>
                  <a:tcPr marL="68580" marR="68580" marT="34290" marB="34290">
                    <a:noFill/>
                  </a:tcPr>
                </a:tc>
                <a:tc>
                  <a:txBody>
                    <a:bodyPr/>
                    <a:lstStyle/>
                    <a:p>
                      <a:pPr algn="ctr"/>
                      <a:r>
                        <a:rPr lang="en-GB" sz="800">
                          <a:solidFill>
                            <a:schemeClr val="tx1"/>
                          </a:solidFill>
                          <a:latin typeface="+mj-lt"/>
                        </a:rPr>
                        <a:t>0.3038</a:t>
                      </a:r>
                    </a:p>
                  </a:txBody>
                  <a:tcPr marL="68580" marR="68580" marT="34290" marB="34290">
                    <a:noFill/>
                  </a:tcPr>
                </a:tc>
                <a:tc>
                  <a:txBody>
                    <a:bodyPr/>
                    <a:lstStyle/>
                    <a:p>
                      <a:pPr algn="ctr"/>
                      <a:r>
                        <a:rPr lang="en-GB" sz="800">
                          <a:solidFill>
                            <a:schemeClr val="tx1"/>
                          </a:solidFill>
                          <a:latin typeface="+mj-lt"/>
                        </a:rPr>
                        <a:t>53</a:t>
                      </a:r>
                    </a:p>
                  </a:txBody>
                  <a:tcPr marL="68580" marR="68580" marT="34290" marB="34290">
                    <a:noFill/>
                  </a:tcPr>
                </a:tc>
                <a:tc>
                  <a:txBody>
                    <a:bodyPr/>
                    <a:lstStyle/>
                    <a:p>
                      <a:pPr algn="ctr"/>
                      <a:r>
                        <a:rPr lang="en-GB" sz="800">
                          <a:solidFill>
                            <a:schemeClr val="tx1"/>
                          </a:solidFill>
                          <a:latin typeface="+mj-lt"/>
                        </a:rPr>
                        <a:t>45</a:t>
                      </a:r>
                    </a:p>
                  </a:txBody>
                  <a:tcPr marL="68580" marR="68580" marT="34290" marB="34290">
                    <a:noFill/>
                  </a:tcPr>
                </a:tc>
                <a:tc>
                  <a:txBody>
                    <a:bodyPr/>
                    <a:lstStyle/>
                    <a:p>
                      <a:pPr algn="ctr"/>
                      <a:r>
                        <a:rPr lang="en-GB" sz="800">
                          <a:solidFill>
                            <a:schemeClr val="tx1"/>
                          </a:solidFill>
                          <a:latin typeface="+mj-lt"/>
                        </a:rPr>
                        <a:t>35.0%</a:t>
                      </a:r>
                    </a:p>
                  </a:txBody>
                  <a:tcPr marL="68580" marR="68580" marT="34290" marB="34290">
                    <a:lnR w="12700" cmpd="sng">
                      <a:noFill/>
                    </a:lnR>
                    <a:noFill/>
                  </a:tcPr>
                </a:tc>
                <a:tc>
                  <a:txBody>
                    <a:bodyPr/>
                    <a:lstStyle/>
                    <a:p>
                      <a:pPr algn="ctr"/>
                      <a:r>
                        <a:rPr lang="en-GB" sz="800">
                          <a:solidFill>
                            <a:schemeClr val="tx1"/>
                          </a:solidFill>
                          <a:latin typeface="+mj-lt"/>
                        </a:rPr>
                        <a:t>0.78 (0.43–1.41)</a:t>
                      </a:r>
                    </a:p>
                  </a:txBody>
                  <a:tcPr marL="68580" marR="68580" marT="34290" marB="34290">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800">
                        <a:solidFill>
                          <a:schemeClr val="tx1"/>
                        </a:solidFill>
                        <a:latin typeface="+mj-lt"/>
                      </a:endParaRP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95410585"/>
                  </a:ext>
                </a:extLst>
              </a:tr>
              <a:tr h="171450">
                <a:tc>
                  <a:txBody>
                    <a:bodyPr/>
                    <a:lstStyle/>
                    <a:p>
                      <a:r>
                        <a:rPr lang="en-GB" sz="800" b="1">
                          <a:solidFill>
                            <a:schemeClr val="tx1"/>
                          </a:solidFill>
                          <a:latin typeface="+mj-lt"/>
                        </a:rPr>
                        <a:t>Subtotal (95% CI)</a:t>
                      </a:r>
                    </a:p>
                  </a:txBody>
                  <a:tcPr marL="68580" marR="68580" marT="34290" marB="34290">
                    <a:noFill/>
                  </a:tcPr>
                </a:tc>
                <a:tc>
                  <a:txBody>
                    <a:bodyPr/>
                    <a:lstStyle/>
                    <a:p>
                      <a:pPr algn="ctr"/>
                      <a:endParaRPr lang="en-GB" sz="800" b="1">
                        <a:solidFill>
                          <a:schemeClr val="tx1"/>
                        </a:solidFill>
                        <a:latin typeface="+mj-lt"/>
                      </a:endParaRPr>
                    </a:p>
                  </a:txBody>
                  <a:tcPr marL="68580" marR="68580" marT="34290" marB="34290">
                    <a:noFill/>
                  </a:tcPr>
                </a:tc>
                <a:tc>
                  <a:txBody>
                    <a:bodyPr/>
                    <a:lstStyle/>
                    <a:p>
                      <a:pPr algn="ctr"/>
                      <a:endParaRPr lang="en-GB" sz="800" b="1">
                        <a:solidFill>
                          <a:schemeClr val="tx1"/>
                        </a:solidFill>
                        <a:latin typeface="+mj-lt"/>
                      </a:endParaRPr>
                    </a:p>
                  </a:txBody>
                  <a:tcPr marL="68580" marR="68580" marT="34290" marB="34290">
                    <a:noFill/>
                  </a:tcPr>
                </a:tc>
                <a:tc>
                  <a:txBody>
                    <a:bodyPr/>
                    <a:lstStyle/>
                    <a:p>
                      <a:pPr algn="ctr"/>
                      <a:r>
                        <a:rPr lang="en-GB" sz="800" b="1">
                          <a:solidFill>
                            <a:schemeClr val="tx1"/>
                          </a:solidFill>
                          <a:latin typeface="+mj-lt"/>
                        </a:rPr>
                        <a:t>183</a:t>
                      </a:r>
                    </a:p>
                  </a:txBody>
                  <a:tcPr marL="68580" marR="68580" marT="34290" marB="34290">
                    <a:noFill/>
                  </a:tcPr>
                </a:tc>
                <a:tc>
                  <a:txBody>
                    <a:bodyPr/>
                    <a:lstStyle/>
                    <a:p>
                      <a:pPr algn="ctr"/>
                      <a:r>
                        <a:rPr lang="en-GB" sz="800" b="1">
                          <a:solidFill>
                            <a:schemeClr val="tx1"/>
                          </a:solidFill>
                          <a:latin typeface="+mj-lt"/>
                        </a:rPr>
                        <a:t>175</a:t>
                      </a:r>
                    </a:p>
                  </a:txBody>
                  <a:tcPr marL="68580" marR="68580" marT="34290" marB="34290">
                    <a:noFill/>
                  </a:tcPr>
                </a:tc>
                <a:tc>
                  <a:txBody>
                    <a:bodyPr/>
                    <a:lstStyle/>
                    <a:p>
                      <a:pPr algn="ctr"/>
                      <a:r>
                        <a:rPr lang="en-GB" sz="800" b="1">
                          <a:solidFill>
                            <a:schemeClr val="tx1"/>
                          </a:solidFill>
                          <a:latin typeface="+mj-lt"/>
                        </a:rPr>
                        <a:t>100%</a:t>
                      </a:r>
                    </a:p>
                  </a:txBody>
                  <a:tcPr marL="68580" marR="68580" marT="34290" marB="34290">
                    <a:lnR w="12700" cmpd="sng">
                      <a:noFill/>
                    </a:lnR>
                    <a:noFill/>
                  </a:tcPr>
                </a:tc>
                <a:tc>
                  <a:txBody>
                    <a:bodyPr/>
                    <a:lstStyle/>
                    <a:p>
                      <a:pPr algn="ctr"/>
                      <a:r>
                        <a:rPr lang="en-GB" sz="800" b="1">
                          <a:solidFill>
                            <a:schemeClr val="tx1"/>
                          </a:solidFill>
                          <a:latin typeface="+mj-lt"/>
                        </a:rPr>
                        <a:t>0.67 (0.47–0.95)</a:t>
                      </a:r>
                    </a:p>
                  </a:txBody>
                  <a:tcPr marL="68580" marR="68580" marT="34290" marB="34290">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800" b="1">
                        <a:solidFill>
                          <a:schemeClr val="tx1"/>
                        </a:solidFill>
                        <a:latin typeface="+mj-lt"/>
                      </a:endParaRP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00152136"/>
                  </a:ext>
                </a:extLst>
              </a:tr>
              <a:tr h="171450">
                <a:tc gridSpan="4">
                  <a:txBody>
                    <a:bodyPr/>
                    <a:lstStyle/>
                    <a:p>
                      <a:r>
                        <a:rPr lang="en-GB" sz="800">
                          <a:solidFill>
                            <a:schemeClr val="tx1"/>
                          </a:solidFill>
                          <a:latin typeface="+mj-lt"/>
                        </a:rPr>
                        <a:t>Heterogeneity: Tau</a:t>
                      </a:r>
                      <a:r>
                        <a:rPr lang="en-GB" sz="800" baseline="30000">
                          <a:solidFill>
                            <a:schemeClr val="tx1"/>
                          </a:solidFill>
                          <a:latin typeface="+mj-lt"/>
                        </a:rPr>
                        <a:t>2</a:t>
                      </a:r>
                      <a:r>
                        <a:rPr lang="en-GB" sz="800" baseline="0">
                          <a:solidFill>
                            <a:schemeClr val="tx1"/>
                          </a:solidFill>
                          <a:latin typeface="+mj-lt"/>
                        </a:rPr>
                        <a:t> = 0.00; Chi</a:t>
                      </a:r>
                      <a:r>
                        <a:rPr lang="el-GR" sz="800" b="0" i="0" baseline="30000">
                          <a:solidFill>
                            <a:schemeClr val="tx1"/>
                          </a:solidFill>
                          <a:effectLst/>
                          <a:latin typeface="+mj-lt"/>
                        </a:rPr>
                        <a:t>2</a:t>
                      </a:r>
                      <a:r>
                        <a:rPr lang="en-GB" sz="800" b="0" i="0" baseline="0">
                          <a:solidFill>
                            <a:schemeClr val="tx1"/>
                          </a:solidFill>
                          <a:effectLst/>
                          <a:latin typeface="+mj-lt"/>
                        </a:rPr>
                        <a:t> = 0.54, df = 2 (</a:t>
                      </a:r>
                      <a:r>
                        <a:rPr lang="en-GB" sz="800" b="0" i="1" baseline="0">
                          <a:solidFill>
                            <a:schemeClr val="tx1"/>
                          </a:solidFill>
                          <a:effectLst/>
                          <a:latin typeface="+mj-lt"/>
                        </a:rPr>
                        <a:t>P</a:t>
                      </a:r>
                      <a:r>
                        <a:rPr lang="en-GB" sz="800" b="0" i="0" baseline="0">
                          <a:solidFill>
                            <a:schemeClr val="tx1"/>
                          </a:solidFill>
                          <a:effectLst/>
                          <a:latin typeface="+mj-lt"/>
                        </a:rPr>
                        <a:t> = 0.76); I</a:t>
                      </a:r>
                      <a:r>
                        <a:rPr lang="en-GB" sz="800" b="0" i="0" baseline="30000">
                          <a:solidFill>
                            <a:schemeClr val="tx1"/>
                          </a:solidFill>
                          <a:effectLst/>
                          <a:latin typeface="+mj-lt"/>
                        </a:rPr>
                        <a:t>2</a:t>
                      </a:r>
                      <a:r>
                        <a:rPr lang="en-GB" sz="800" b="0" i="0" baseline="0">
                          <a:solidFill>
                            <a:schemeClr val="tx1"/>
                          </a:solidFill>
                          <a:effectLst/>
                          <a:latin typeface="+mj-lt"/>
                        </a:rPr>
                        <a:t> = 0%</a:t>
                      </a:r>
                      <a:endParaRPr lang="en-GB" sz="800" b="0">
                        <a:solidFill>
                          <a:schemeClr val="tx1"/>
                        </a:solidFill>
                        <a:latin typeface="+mj-lt"/>
                      </a:endParaRPr>
                    </a:p>
                  </a:txBody>
                  <a:tcPr marL="68580" marR="68580" marT="34290" marB="34290">
                    <a:noFill/>
                  </a:tcPr>
                </a:tc>
                <a:tc hMerge="1">
                  <a:txBody>
                    <a:bodyPr/>
                    <a:lstStyle/>
                    <a:p>
                      <a:pPr algn="ctr"/>
                      <a:endParaRPr lang="en-GB" sz="1200"/>
                    </a:p>
                  </a:txBody>
                  <a:tcPr/>
                </a:tc>
                <a:tc hMerge="1">
                  <a:txBody>
                    <a:bodyPr/>
                    <a:lstStyle/>
                    <a:p>
                      <a:pPr algn="ctr"/>
                      <a:endParaRPr lang="en-GB" sz="1200"/>
                    </a:p>
                  </a:txBody>
                  <a:tcPr/>
                </a:tc>
                <a:tc hMerge="1">
                  <a:txBody>
                    <a:bodyPr/>
                    <a:lstStyle/>
                    <a:p>
                      <a:pPr algn="ctr"/>
                      <a:endParaRPr lang="en-GB" sz="1200"/>
                    </a:p>
                  </a:txBody>
                  <a:tcPr/>
                </a:tc>
                <a:tc>
                  <a:txBody>
                    <a:bodyPr/>
                    <a:lstStyle/>
                    <a:p>
                      <a:pPr algn="ctr"/>
                      <a:endParaRPr lang="en-GB" sz="800">
                        <a:solidFill>
                          <a:schemeClr val="tx1"/>
                        </a:solidFill>
                        <a:latin typeface="+mj-lt"/>
                      </a:endParaRPr>
                    </a:p>
                  </a:txBody>
                  <a:tcPr marL="68580" marR="68580" marT="34290" marB="34290">
                    <a:noFill/>
                  </a:tcPr>
                </a:tc>
                <a:tc>
                  <a:txBody>
                    <a:bodyPr/>
                    <a:lstStyle/>
                    <a:p>
                      <a:pPr algn="ctr"/>
                      <a:endParaRPr lang="en-GB" sz="800">
                        <a:solidFill>
                          <a:schemeClr val="tx1"/>
                        </a:solidFill>
                        <a:latin typeface="+mj-lt"/>
                      </a:endParaRPr>
                    </a:p>
                  </a:txBody>
                  <a:tcPr marL="68580" marR="68580" marT="34290" marB="34290">
                    <a:noFill/>
                  </a:tcPr>
                </a:tc>
                <a:tc>
                  <a:txBody>
                    <a:bodyPr/>
                    <a:lstStyle/>
                    <a:p>
                      <a:pPr algn="ctr"/>
                      <a:endParaRPr lang="en-GB" sz="800">
                        <a:solidFill>
                          <a:schemeClr val="tx1"/>
                        </a:solidFill>
                        <a:latin typeface="+mj-lt"/>
                      </a:endParaRPr>
                    </a:p>
                  </a:txBody>
                  <a:tcPr marL="68580" marR="68580" marT="34290" marB="34290">
                    <a:lnR w="12700" cap="flat" cmpd="sng" algn="ctr">
                      <a:noFill/>
                      <a:prstDash val="solid"/>
                      <a:round/>
                      <a:headEnd type="none" w="med" len="med"/>
                      <a:tailEnd type="none" w="med" len="med"/>
                    </a:lnR>
                    <a:lnT w="12700" cmpd="sng">
                      <a:noFill/>
                    </a:lnT>
                    <a:noFill/>
                  </a:tcPr>
                </a:tc>
                <a:tc>
                  <a:txBody>
                    <a:bodyPr/>
                    <a:lstStyle/>
                    <a:p>
                      <a:pPr algn="ctr"/>
                      <a:endParaRPr lang="en-GB" sz="800">
                        <a:solidFill>
                          <a:schemeClr val="tx1"/>
                        </a:solidFill>
                        <a:latin typeface="+mj-lt"/>
                      </a:endParaRP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18919980"/>
                  </a:ext>
                </a:extLst>
              </a:tr>
              <a:tr h="171450">
                <a:tc gridSpan="4">
                  <a:txBody>
                    <a:bodyPr/>
                    <a:lstStyle/>
                    <a:p>
                      <a:r>
                        <a:rPr lang="en-GB" sz="800">
                          <a:solidFill>
                            <a:schemeClr val="tx1"/>
                          </a:solidFill>
                          <a:latin typeface="+mj-lt"/>
                        </a:rPr>
                        <a:t>Test for overall effect: Z = 2.25 (</a:t>
                      </a:r>
                      <a:r>
                        <a:rPr lang="en-GB" sz="800" b="0" i="1" baseline="0">
                          <a:solidFill>
                            <a:schemeClr val="tx1"/>
                          </a:solidFill>
                          <a:effectLst/>
                          <a:latin typeface="+mj-lt"/>
                        </a:rPr>
                        <a:t>P</a:t>
                      </a:r>
                      <a:r>
                        <a:rPr lang="en-GB" sz="800">
                          <a:solidFill>
                            <a:schemeClr val="tx1"/>
                          </a:solidFill>
                          <a:latin typeface="+mj-lt"/>
                        </a:rPr>
                        <a:t> = 0.02)</a:t>
                      </a:r>
                    </a:p>
                  </a:txBody>
                  <a:tcPr marL="68580" marR="68580" marT="34290" marB="34290">
                    <a:lnB w="12700" cap="flat" cmpd="sng" algn="ctr">
                      <a:noFill/>
                      <a:prstDash val="solid"/>
                      <a:round/>
                      <a:headEnd type="none" w="med" len="med"/>
                      <a:tailEnd type="none" w="med" len="med"/>
                    </a:lnB>
                    <a:noFill/>
                  </a:tcPr>
                </a:tc>
                <a:tc hMerge="1">
                  <a:txBody>
                    <a:bodyPr/>
                    <a:lstStyle/>
                    <a:p>
                      <a:pPr algn="ctr"/>
                      <a:endParaRPr lang="en-GB" sz="1200"/>
                    </a:p>
                  </a:txBody>
                  <a:tcPr/>
                </a:tc>
                <a:tc hMerge="1">
                  <a:txBody>
                    <a:bodyPr/>
                    <a:lstStyle/>
                    <a:p>
                      <a:pPr algn="ctr"/>
                      <a:endParaRPr lang="en-GB" sz="1200"/>
                    </a:p>
                  </a:txBody>
                  <a:tcPr/>
                </a:tc>
                <a:tc hMerge="1">
                  <a:txBody>
                    <a:bodyPr/>
                    <a:lstStyle/>
                    <a:p>
                      <a:pPr algn="ctr"/>
                      <a:endParaRPr lang="en-GB" sz="1200"/>
                    </a:p>
                  </a:txBody>
                  <a:tcPr/>
                </a:tc>
                <a:tc>
                  <a:txBody>
                    <a:bodyPr/>
                    <a:lstStyle/>
                    <a:p>
                      <a:pPr algn="ctr"/>
                      <a:endParaRPr lang="en-GB" sz="800">
                        <a:solidFill>
                          <a:schemeClr val="tx1"/>
                        </a:solidFill>
                        <a:latin typeface="+mj-lt"/>
                      </a:endParaRPr>
                    </a:p>
                  </a:txBody>
                  <a:tcPr marL="68580" marR="68580" marT="34290" marB="34290">
                    <a:lnB w="12700" cap="flat" cmpd="sng" algn="ctr">
                      <a:noFill/>
                      <a:prstDash val="solid"/>
                      <a:round/>
                      <a:headEnd type="none" w="med" len="med"/>
                      <a:tailEnd type="none" w="med" len="med"/>
                    </a:lnB>
                    <a:noFill/>
                  </a:tcPr>
                </a:tc>
                <a:tc>
                  <a:txBody>
                    <a:bodyPr/>
                    <a:lstStyle/>
                    <a:p>
                      <a:pPr algn="ctr"/>
                      <a:endParaRPr lang="en-GB" sz="800">
                        <a:solidFill>
                          <a:schemeClr val="tx1"/>
                        </a:solidFill>
                        <a:latin typeface="+mj-lt"/>
                      </a:endParaRPr>
                    </a:p>
                  </a:txBody>
                  <a:tcPr marL="68580" marR="68580" marT="34290" marB="34290">
                    <a:lnB w="12700" cap="flat" cmpd="sng" algn="ctr">
                      <a:noFill/>
                      <a:prstDash val="solid"/>
                      <a:round/>
                      <a:headEnd type="none" w="med" len="med"/>
                      <a:tailEnd type="none" w="med" len="med"/>
                    </a:lnB>
                    <a:noFill/>
                  </a:tcPr>
                </a:tc>
                <a:tc>
                  <a:txBody>
                    <a:bodyPr/>
                    <a:lstStyle/>
                    <a:p>
                      <a:pPr algn="ctr"/>
                      <a:endParaRPr lang="en-GB" sz="800">
                        <a:solidFill>
                          <a:schemeClr val="tx1"/>
                        </a:solidFill>
                        <a:latin typeface="+mj-lt"/>
                      </a:endParaRPr>
                    </a:p>
                  </a:txBody>
                  <a:tcPr marL="68580" marR="68580" marT="34290" marB="34290">
                    <a:lnR w="12700" cap="flat" cmpd="sng" algn="ctr">
                      <a:noFill/>
                      <a:prstDash val="solid"/>
                      <a:round/>
                      <a:headEnd type="none" w="med" len="med"/>
                      <a:tailEnd type="none" w="med" len="med"/>
                    </a:lnR>
                    <a:lnB w="12700" cap="flat" cmpd="sng" algn="ctr">
                      <a:noFill/>
                      <a:prstDash val="solid"/>
                      <a:round/>
                      <a:headEnd type="none" w="med" len="med"/>
                      <a:tailEnd type="none" w="med" len="med"/>
                    </a:lnB>
                    <a:noFill/>
                  </a:tcPr>
                </a:tc>
                <a:tc>
                  <a:txBody>
                    <a:bodyPr/>
                    <a:lstStyle/>
                    <a:p>
                      <a:pPr algn="ctr"/>
                      <a:endParaRPr lang="en-GB" sz="800">
                        <a:solidFill>
                          <a:schemeClr val="tx1"/>
                        </a:solidFill>
                        <a:latin typeface="+mj-lt"/>
                      </a:endParaRP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62528678"/>
                  </a:ext>
                </a:extLst>
              </a:tr>
            </a:tbl>
          </a:graphicData>
        </a:graphic>
      </p:graphicFrame>
      <p:sp>
        <p:nvSpPr>
          <p:cNvPr id="2" name="Title 1">
            <a:extLst>
              <a:ext uri="{FF2B5EF4-FFF2-40B4-BE49-F238E27FC236}">
                <a16:creationId xmlns:a16="http://schemas.microsoft.com/office/drawing/2014/main" id="{FEBCEAB6-7437-4AB1-91C9-26333927BE12}"/>
              </a:ext>
            </a:extLst>
          </p:cNvPr>
          <p:cNvSpPr>
            <a:spLocks noGrp="1"/>
          </p:cNvSpPr>
          <p:nvPr>
            <p:ph type="title"/>
          </p:nvPr>
        </p:nvSpPr>
        <p:spPr>
          <a:xfrm>
            <a:off x="0" y="35989"/>
            <a:ext cx="9143999" cy="691875"/>
          </a:xfrm>
        </p:spPr>
        <p:txBody>
          <a:bodyPr anchor="t">
            <a:noAutofit/>
          </a:bodyPr>
          <a:lstStyle/>
          <a:p>
            <a:r>
              <a:rPr lang="en-US" sz="2800" spc="-30" noProof="0">
                <a:solidFill>
                  <a:srgbClr val="005A9E"/>
                </a:solidFill>
              </a:rPr>
              <a:t>Impact of Daratumumab in the Treatment of High-Risk NDMM</a:t>
            </a:r>
          </a:p>
        </p:txBody>
      </p:sp>
      <p:sp>
        <p:nvSpPr>
          <p:cNvPr id="3" name="Content Placeholder 2">
            <a:extLst>
              <a:ext uri="{FF2B5EF4-FFF2-40B4-BE49-F238E27FC236}">
                <a16:creationId xmlns:a16="http://schemas.microsoft.com/office/drawing/2014/main" id="{CE546AF9-5844-4214-BDDB-32A39C142845}"/>
              </a:ext>
            </a:extLst>
          </p:cNvPr>
          <p:cNvSpPr>
            <a:spLocks noGrp="1"/>
          </p:cNvSpPr>
          <p:nvPr>
            <p:ph idx="1"/>
          </p:nvPr>
        </p:nvSpPr>
        <p:spPr>
          <a:xfrm>
            <a:off x="179513" y="1108879"/>
            <a:ext cx="8964487" cy="3781280"/>
          </a:xfrm>
        </p:spPr>
        <p:txBody>
          <a:bodyPr>
            <a:normAutofit/>
          </a:bodyPr>
          <a:lstStyle/>
          <a:p>
            <a:r>
              <a:rPr lang="en-US" sz="1600" noProof="0"/>
              <a:t>Pooled analysis of 3 NDMM trials (ALCYONE, MAIA, CASSIOPEIA)</a:t>
            </a:r>
          </a:p>
          <a:p>
            <a:r>
              <a:rPr lang="en-US" sz="1600" noProof="0"/>
              <a:t>The addition of D to backbone MM regimens led to improved PFS among patients with HRMM,* both NDMM (pooled HR 0.67; 95% CI: 0.47–0.95, </a:t>
            </a:r>
            <a:r>
              <a:rPr lang="en-US" sz="1600" i="1" noProof="0"/>
              <a:t>P </a:t>
            </a:r>
            <a:r>
              <a:rPr lang="en-US" sz="1600" noProof="0"/>
              <a:t>= .02)</a:t>
            </a:r>
          </a:p>
        </p:txBody>
      </p:sp>
      <p:sp>
        <p:nvSpPr>
          <p:cNvPr id="4" name="Text Placeholder 3">
            <a:extLst>
              <a:ext uri="{FF2B5EF4-FFF2-40B4-BE49-F238E27FC236}">
                <a16:creationId xmlns:a16="http://schemas.microsoft.com/office/drawing/2014/main" id="{D4144EAD-264A-4C2E-9B6A-D41E2CE00662}"/>
              </a:ext>
            </a:extLst>
          </p:cNvPr>
          <p:cNvSpPr>
            <a:spLocks noGrp="1"/>
          </p:cNvSpPr>
          <p:nvPr>
            <p:ph type="body" sz="quarter" idx="10"/>
          </p:nvPr>
        </p:nvSpPr>
        <p:spPr>
          <a:xfrm>
            <a:off x="0" y="4781733"/>
            <a:ext cx="4091030" cy="364331"/>
          </a:xfrm>
        </p:spPr>
        <p:txBody>
          <a:bodyPr/>
          <a:lstStyle/>
          <a:p>
            <a:r>
              <a:rPr lang="en-US" sz="900" noProof="0"/>
              <a:t>Giri S, et al. EHA 2020. EP952 (ePoster).</a:t>
            </a:r>
          </a:p>
        </p:txBody>
      </p:sp>
      <p:sp>
        <p:nvSpPr>
          <p:cNvPr id="5" name="Text Placeholder 4">
            <a:extLst>
              <a:ext uri="{FF2B5EF4-FFF2-40B4-BE49-F238E27FC236}">
                <a16:creationId xmlns:a16="http://schemas.microsoft.com/office/drawing/2014/main" id="{6605BE14-A6C1-483A-AE09-86E5E4E1D6C7}"/>
              </a:ext>
            </a:extLst>
          </p:cNvPr>
          <p:cNvSpPr>
            <a:spLocks noGrp="1"/>
          </p:cNvSpPr>
          <p:nvPr>
            <p:ph type="body" sz="quarter" idx="11"/>
          </p:nvPr>
        </p:nvSpPr>
        <p:spPr>
          <a:xfrm>
            <a:off x="3908323" y="4781733"/>
            <a:ext cx="5237051" cy="364331"/>
          </a:xfrm>
        </p:spPr>
        <p:txBody>
          <a:bodyPr/>
          <a:lstStyle/>
          <a:p>
            <a:r>
              <a:rPr lang="en-US" sz="900" noProof="0"/>
              <a:t>*High-risk cytogenetics defined as presence of t(4;14), t(14;16), or del(17p).</a:t>
            </a:r>
            <a:br>
              <a:rPr lang="en-US" sz="900" noProof="0"/>
            </a:br>
            <a:r>
              <a:rPr lang="en-US" sz="900" noProof="0"/>
              <a:t>D, daratumumab; df, degrees of freedom; HR, hazard ratio; HRMM, high-risk multiple myeloma; IV, instrumental variables; MM, multiple myeloma; NDMM, newly diagnosed multiple myeloma; PFS, progression-free survival; RRMM, relapsed/refractory multiple myeloma; SE, standard error.</a:t>
            </a:r>
          </a:p>
        </p:txBody>
      </p:sp>
      <p:grpSp>
        <p:nvGrpSpPr>
          <p:cNvPr id="22" name="Group 21">
            <a:extLst>
              <a:ext uri="{FF2B5EF4-FFF2-40B4-BE49-F238E27FC236}">
                <a16:creationId xmlns:a16="http://schemas.microsoft.com/office/drawing/2014/main" id="{E035A826-34C6-41A7-96F2-499BB5FE8164}"/>
              </a:ext>
            </a:extLst>
          </p:cNvPr>
          <p:cNvGrpSpPr/>
          <p:nvPr/>
        </p:nvGrpSpPr>
        <p:grpSpPr>
          <a:xfrm>
            <a:off x="6993010" y="2875550"/>
            <a:ext cx="219782" cy="75296"/>
            <a:chOff x="10004133" y="3022676"/>
            <a:chExt cx="293042" cy="100395"/>
          </a:xfrm>
        </p:grpSpPr>
        <p:cxnSp>
          <p:nvCxnSpPr>
            <p:cNvPr id="11" name="Straight Connector 10">
              <a:extLst>
                <a:ext uri="{FF2B5EF4-FFF2-40B4-BE49-F238E27FC236}">
                  <a16:creationId xmlns:a16="http://schemas.microsoft.com/office/drawing/2014/main" id="{A4695AAA-63CE-450A-B8C5-DE24FC23E9B8}"/>
                </a:ext>
              </a:extLst>
            </p:cNvPr>
            <p:cNvCxnSpPr/>
            <p:nvPr/>
          </p:nvCxnSpPr>
          <p:spPr>
            <a:xfrm>
              <a:off x="10004133" y="3068802"/>
              <a:ext cx="293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015C28D2-C70B-4D7C-9A64-7828A0E95F7C}"/>
                </a:ext>
              </a:extLst>
            </p:cNvPr>
            <p:cNvSpPr/>
            <p:nvPr/>
          </p:nvSpPr>
          <p:spPr>
            <a:xfrm>
              <a:off x="10110288" y="3022676"/>
              <a:ext cx="83115" cy="1003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1" name="Group 20">
            <a:extLst>
              <a:ext uri="{FF2B5EF4-FFF2-40B4-BE49-F238E27FC236}">
                <a16:creationId xmlns:a16="http://schemas.microsoft.com/office/drawing/2014/main" id="{A672E1ED-A448-41B9-93E0-F0FAF6310EAE}"/>
              </a:ext>
            </a:extLst>
          </p:cNvPr>
          <p:cNvGrpSpPr/>
          <p:nvPr/>
        </p:nvGrpSpPr>
        <p:grpSpPr>
          <a:xfrm>
            <a:off x="7015395" y="3047518"/>
            <a:ext cx="236060" cy="75296"/>
            <a:chOff x="10033979" y="3217090"/>
            <a:chExt cx="314747" cy="100395"/>
          </a:xfrm>
        </p:grpSpPr>
        <p:cxnSp>
          <p:nvCxnSpPr>
            <p:cNvPr id="12" name="Straight Connector 11">
              <a:extLst>
                <a:ext uri="{FF2B5EF4-FFF2-40B4-BE49-F238E27FC236}">
                  <a16:creationId xmlns:a16="http://schemas.microsoft.com/office/drawing/2014/main" id="{A40F6FD2-80B7-4859-AB0F-2F25A0440283}"/>
                </a:ext>
              </a:extLst>
            </p:cNvPr>
            <p:cNvCxnSpPr>
              <a:cxnSpLocks/>
            </p:cNvCxnSpPr>
            <p:nvPr/>
          </p:nvCxnSpPr>
          <p:spPr>
            <a:xfrm>
              <a:off x="10033979" y="3266877"/>
              <a:ext cx="31474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7134B734-5800-4678-988F-777644C28C1C}"/>
                </a:ext>
              </a:extLst>
            </p:cNvPr>
            <p:cNvSpPr/>
            <p:nvPr/>
          </p:nvSpPr>
          <p:spPr>
            <a:xfrm>
              <a:off x="10149795" y="3217090"/>
              <a:ext cx="76834" cy="1003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0" name="Group 19">
            <a:extLst>
              <a:ext uri="{FF2B5EF4-FFF2-40B4-BE49-F238E27FC236}">
                <a16:creationId xmlns:a16="http://schemas.microsoft.com/office/drawing/2014/main" id="{6E9FABC9-C8FC-4ABB-8A46-141F136761B5}"/>
              </a:ext>
            </a:extLst>
          </p:cNvPr>
          <p:cNvGrpSpPr/>
          <p:nvPr/>
        </p:nvGrpSpPr>
        <p:grpSpPr>
          <a:xfrm>
            <a:off x="7045921" y="3221912"/>
            <a:ext cx="223851" cy="75296"/>
            <a:chOff x="10074681" y="3410684"/>
            <a:chExt cx="298468" cy="100395"/>
          </a:xfrm>
        </p:grpSpPr>
        <p:cxnSp>
          <p:nvCxnSpPr>
            <p:cNvPr id="15" name="Straight Connector 14">
              <a:extLst>
                <a:ext uri="{FF2B5EF4-FFF2-40B4-BE49-F238E27FC236}">
                  <a16:creationId xmlns:a16="http://schemas.microsoft.com/office/drawing/2014/main" id="{136321AE-CFEC-47CD-A5AA-6F0405812069}"/>
                </a:ext>
              </a:extLst>
            </p:cNvPr>
            <p:cNvCxnSpPr>
              <a:cxnSpLocks/>
            </p:cNvCxnSpPr>
            <p:nvPr/>
          </p:nvCxnSpPr>
          <p:spPr>
            <a:xfrm>
              <a:off x="10074681" y="3456811"/>
              <a:ext cx="29846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E6C0079A-96A9-47F6-8375-EB8F754FB54F}"/>
                </a:ext>
              </a:extLst>
            </p:cNvPr>
            <p:cNvSpPr/>
            <p:nvPr/>
          </p:nvSpPr>
          <p:spPr>
            <a:xfrm>
              <a:off x="10180072" y="3410684"/>
              <a:ext cx="89970" cy="1003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a:ea typeface="+mn-ea"/>
                <a:cs typeface="+mn-cs"/>
              </a:endParaRPr>
            </a:p>
          </p:txBody>
        </p:sp>
      </p:grpSp>
      <p:sp>
        <p:nvSpPr>
          <p:cNvPr id="18" name="Diamond 17">
            <a:extLst>
              <a:ext uri="{FF2B5EF4-FFF2-40B4-BE49-F238E27FC236}">
                <a16:creationId xmlns:a16="http://schemas.microsoft.com/office/drawing/2014/main" id="{7156468E-293C-4C07-8D3F-3C6D75C39D99}"/>
              </a:ext>
            </a:extLst>
          </p:cNvPr>
          <p:cNvSpPr/>
          <p:nvPr/>
        </p:nvSpPr>
        <p:spPr>
          <a:xfrm>
            <a:off x="7069240" y="3376426"/>
            <a:ext cx="119589" cy="124136"/>
          </a:xfrm>
          <a:prstGeom prst="diamond">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B166FC07-054B-4A55-9047-DB98B56FF156}"/>
              </a:ext>
            </a:extLst>
          </p:cNvPr>
          <p:cNvCxnSpPr/>
          <p:nvPr/>
        </p:nvCxnSpPr>
        <p:spPr>
          <a:xfrm>
            <a:off x="6081324" y="3995404"/>
            <a:ext cx="224869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8B9B1938-0CEC-4CE5-9556-E715267895EF}"/>
              </a:ext>
            </a:extLst>
          </p:cNvPr>
          <p:cNvSpPr txBox="1"/>
          <p:nvPr/>
        </p:nvSpPr>
        <p:spPr>
          <a:xfrm>
            <a:off x="5951082" y="4031820"/>
            <a:ext cx="496544" cy="2077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50" b="0" i="0" u="none" strike="noStrike" kern="1200" cap="none" spc="0" normalizeH="0" baseline="0" noProof="0">
                <a:ln>
                  <a:noFill/>
                </a:ln>
                <a:solidFill>
                  <a:prstClr val="black"/>
                </a:solidFill>
                <a:effectLst/>
                <a:uLnTx/>
                <a:uFillTx/>
                <a:latin typeface="Calibri"/>
                <a:ea typeface="+mn-ea"/>
                <a:cs typeface="+mn-cs"/>
              </a:rPr>
              <a:t>0.002</a:t>
            </a:r>
          </a:p>
        </p:txBody>
      </p:sp>
      <p:cxnSp>
        <p:nvCxnSpPr>
          <p:cNvPr id="42" name="Straight Connector 41">
            <a:extLst>
              <a:ext uri="{FF2B5EF4-FFF2-40B4-BE49-F238E27FC236}">
                <a16:creationId xmlns:a16="http://schemas.microsoft.com/office/drawing/2014/main" id="{3F57C5B2-69A2-4B5F-9B49-F580C76A7583}"/>
              </a:ext>
            </a:extLst>
          </p:cNvPr>
          <p:cNvCxnSpPr/>
          <p:nvPr/>
        </p:nvCxnSpPr>
        <p:spPr>
          <a:xfrm>
            <a:off x="6081324" y="3995404"/>
            <a:ext cx="0" cy="5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5677E70D-AF5F-4AC4-BECC-525E7058836D}"/>
              </a:ext>
            </a:extLst>
          </p:cNvPr>
          <p:cNvCxnSpPr/>
          <p:nvPr/>
        </p:nvCxnSpPr>
        <p:spPr>
          <a:xfrm>
            <a:off x="6791544" y="3995404"/>
            <a:ext cx="0" cy="5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BEC82799-11C1-4937-B9AA-949EFF16A46F}"/>
              </a:ext>
            </a:extLst>
          </p:cNvPr>
          <p:cNvCxnSpPr/>
          <p:nvPr/>
        </p:nvCxnSpPr>
        <p:spPr>
          <a:xfrm>
            <a:off x="7210757" y="3995404"/>
            <a:ext cx="0" cy="5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96FD88BD-0AA9-4713-9640-DFE1F98DEA17}"/>
              </a:ext>
            </a:extLst>
          </p:cNvPr>
          <p:cNvCxnSpPr/>
          <p:nvPr/>
        </p:nvCxnSpPr>
        <p:spPr>
          <a:xfrm>
            <a:off x="7621830" y="3995404"/>
            <a:ext cx="0" cy="5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AC460F72-E8CE-489A-B71C-D2732F1C3E77}"/>
              </a:ext>
            </a:extLst>
          </p:cNvPr>
          <p:cNvCxnSpPr/>
          <p:nvPr/>
        </p:nvCxnSpPr>
        <p:spPr>
          <a:xfrm>
            <a:off x="8327980" y="3995404"/>
            <a:ext cx="0" cy="5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DEA00B33-1404-4D48-B6D0-348D498E1F43}"/>
              </a:ext>
            </a:extLst>
          </p:cNvPr>
          <p:cNvSpPr txBox="1"/>
          <p:nvPr/>
        </p:nvSpPr>
        <p:spPr>
          <a:xfrm>
            <a:off x="6592112" y="4031820"/>
            <a:ext cx="396828" cy="2077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50" b="0" i="0" u="none" strike="noStrike" kern="1200" cap="none" spc="0" normalizeH="0" baseline="0" noProof="0">
                <a:ln>
                  <a:noFill/>
                </a:ln>
                <a:solidFill>
                  <a:prstClr val="black"/>
                </a:solidFill>
                <a:effectLst/>
                <a:uLnTx/>
                <a:uFillTx/>
                <a:latin typeface="Calibri"/>
                <a:ea typeface="+mn-ea"/>
                <a:cs typeface="+mn-cs"/>
              </a:rPr>
              <a:t>0.1</a:t>
            </a:r>
          </a:p>
        </p:txBody>
      </p:sp>
      <p:sp>
        <p:nvSpPr>
          <p:cNvPr id="48" name="TextBox 47">
            <a:extLst>
              <a:ext uri="{FF2B5EF4-FFF2-40B4-BE49-F238E27FC236}">
                <a16:creationId xmlns:a16="http://schemas.microsoft.com/office/drawing/2014/main" id="{AD1247A3-2512-48AD-87F3-E10F98023D60}"/>
              </a:ext>
            </a:extLst>
          </p:cNvPr>
          <p:cNvSpPr txBox="1"/>
          <p:nvPr/>
        </p:nvSpPr>
        <p:spPr>
          <a:xfrm>
            <a:off x="7012093" y="4031820"/>
            <a:ext cx="396828" cy="2077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50" b="0" i="0" u="none" strike="noStrike" kern="1200" cap="none" spc="0" normalizeH="0" baseline="0" noProof="0">
                <a:ln>
                  <a:noFill/>
                </a:ln>
                <a:solidFill>
                  <a:prstClr val="black"/>
                </a:solidFill>
                <a:effectLst/>
                <a:uLnTx/>
                <a:uFillTx/>
                <a:latin typeface="Calibri"/>
                <a:ea typeface="+mn-ea"/>
                <a:cs typeface="+mn-cs"/>
              </a:rPr>
              <a:t>1</a:t>
            </a:r>
          </a:p>
        </p:txBody>
      </p:sp>
      <p:sp>
        <p:nvSpPr>
          <p:cNvPr id="49" name="TextBox 48">
            <a:extLst>
              <a:ext uri="{FF2B5EF4-FFF2-40B4-BE49-F238E27FC236}">
                <a16:creationId xmlns:a16="http://schemas.microsoft.com/office/drawing/2014/main" id="{7DFD273E-3B84-4F4B-AC1A-5E3137E8018F}"/>
              </a:ext>
            </a:extLst>
          </p:cNvPr>
          <p:cNvSpPr txBox="1"/>
          <p:nvPr/>
        </p:nvSpPr>
        <p:spPr>
          <a:xfrm>
            <a:off x="7423416" y="4031820"/>
            <a:ext cx="396828" cy="2077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50" b="0" i="0" u="none" strike="noStrike" kern="1200" cap="none" spc="0" normalizeH="0" baseline="0" noProof="0">
                <a:ln>
                  <a:noFill/>
                </a:ln>
                <a:solidFill>
                  <a:prstClr val="black"/>
                </a:solidFill>
                <a:effectLst/>
                <a:uLnTx/>
                <a:uFillTx/>
                <a:latin typeface="Calibri"/>
                <a:ea typeface="+mn-ea"/>
                <a:cs typeface="+mn-cs"/>
              </a:rPr>
              <a:t>10</a:t>
            </a:r>
          </a:p>
        </p:txBody>
      </p:sp>
      <p:sp>
        <p:nvSpPr>
          <p:cNvPr id="50" name="TextBox 49">
            <a:extLst>
              <a:ext uri="{FF2B5EF4-FFF2-40B4-BE49-F238E27FC236}">
                <a16:creationId xmlns:a16="http://schemas.microsoft.com/office/drawing/2014/main" id="{0485A3E1-B8A3-441B-AC62-3547B19FC2DD}"/>
              </a:ext>
            </a:extLst>
          </p:cNvPr>
          <p:cNvSpPr txBox="1"/>
          <p:nvPr/>
        </p:nvSpPr>
        <p:spPr>
          <a:xfrm>
            <a:off x="8129566" y="4031820"/>
            <a:ext cx="396828" cy="2077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50" b="0" i="0" u="none" strike="noStrike" kern="1200" cap="none" spc="0" normalizeH="0" baseline="0" noProof="0">
                <a:ln>
                  <a:noFill/>
                </a:ln>
                <a:solidFill>
                  <a:prstClr val="black"/>
                </a:solidFill>
                <a:effectLst/>
                <a:uLnTx/>
                <a:uFillTx/>
                <a:latin typeface="Calibri"/>
                <a:ea typeface="+mn-ea"/>
                <a:cs typeface="+mn-cs"/>
              </a:rPr>
              <a:t>500</a:t>
            </a:r>
          </a:p>
        </p:txBody>
      </p:sp>
      <p:sp>
        <p:nvSpPr>
          <p:cNvPr id="51" name="TextBox 50">
            <a:extLst>
              <a:ext uri="{FF2B5EF4-FFF2-40B4-BE49-F238E27FC236}">
                <a16:creationId xmlns:a16="http://schemas.microsoft.com/office/drawing/2014/main" id="{B6A377C3-4081-4BD2-8AB1-3E228EE03A40}"/>
              </a:ext>
            </a:extLst>
          </p:cNvPr>
          <p:cNvSpPr txBox="1"/>
          <p:nvPr/>
        </p:nvSpPr>
        <p:spPr>
          <a:xfrm>
            <a:off x="5951082" y="4143382"/>
            <a:ext cx="1259675" cy="20774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750" b="0" i="0" u="none" strike="noStrike" kern="1200" cap="none" spc="0" normalizeH="0" baseline="0" noProof="0">
                <a:ln>
                  <a:noFill/>
                </a:ln>
                <a:solidFill>
                  <a:prstClr val="black"/>
                </a:solidFill>
                <a:effectLst/>
                <a:uLnTx/>
                <a:uFillTx/>
                <a:latin typeface="Calibri"/>
                <a:ea typeface="+mn-ea"/>
                <a:cs typeface="+mn-cs"/>
              </a:rPr>
              <a:t>Favors daratumumab</a:t>
            </a:r>
          </a:p>
        </p:txBody>
      </p:sp>
      <p:sp>
        <p:nvSpPr>
          <p:cNvPr id="52" name="TextBox 51">
            <a:extLst>
              <a:ext uri="{FF2B5EF4-FFF2-40B4-BE49-F238E27FC236}">
                <a16:creationId xmlns:a16="http://schemas.microsoft.com/office/drawing/2014/main" id="{7F9BAB5D-B21F-4FC6-849D-6342AEEFE1FF}"/>
              </a:ext>
            </a:extLst>
          </p:cNvPr>
          <p:cNvSpPr txBox="1"/>
          <p:nvPr/>
        </p:nvSpPr>
        <p:spPr>
          <a:xfrm>
            <a:off x="7217379" y="4143382"/>
            <a:ext cx="1259675" cy="2077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50" b="0" i="0" u="none" strike="noStrike" kern="1200" cap="none" spc="0" normalizeH="0" baseline="0" noProof="0">
                <a:ln>
                  <a:noFill/>
                </a:ln>
                <a:solidFill>
                  <a:prstClr val="black"/>
                </a:solidFill>
                <a:effectLst/>
                <a:uLnTx/>
                <a:uFillTx/>
                <a:latin typeface="Calibri"/>
                <a:ea typeface="+mn-ea"/>
                <a:cs typeface="+mn-cs"/>
              </a:rPr>
              <a:t>Favors control</a:t>
            </a:r>
          </a:p>
        </p:txBody>
      </p:sp>
      <p:cxnSp>
        <p:nvCxnSpPr>
          <p:cNvPr id="54" name="Straight Connector 53">
            <a:extLst>
              <a:ext uri="{FF2B5EF4-FFF2-40B4-BE49-F238E27FC236}">
                <a16:creationId xmlns:a16="http://schemas.microsoft.com/office/drawing/2014/main" id="{D6CE0BEA-1C89-4699-A416-BB310D7C61F2}"/>
              </a:ext>
            </a:extLst>
          </p:cNvPr>
          <p:cNvCxnSpPr>
            <a:cxnSpLocks/>
            <a:stCxn id="48" idx="0"/>
          </p:cNvCxnSpPr>
          <p:nvPr/>
        </p:nvCxnSpPr>
        <p:spPr>
          <a:xfrm flipV="1">
            <a:off x="7210507" y="2834958"/>
            <a:ext cx="2449" cy="1196862"/>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71431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B83064-6269-44B7-A011-D29D564A4BE8}"/>
              </a:ext>
            </a:extLst>
          </p:cNvPr>
          <p:cNvPicPr>
            <a:picLocks noChangeAspect="1"/>
          </p:cNvPicPr>
          <p:nvPr/>
        </p:nvPicPr>
        <p:blipFill>
          <a:blip r:embed="rId2"/>
          <a:stretch>
            <a:fillRect/>
          </a:stretch>
        </p:blipFill>
        <p:spPr>
          <a:xfrm>
            <a:off x="467544" y="683807"/>
            <a:ext cx="7976789" cy="4415449"/>
          </a:xfrm>
          <a:prstGeom prst="rect">
            <a:avLst/>
          </a:prstGeom>
        </p:spPr>
      </p:pic>
      <p:sp>
        <p:nvSpPr>
          <p:cNvPr id="2" name="Title 1">
            <a:extLst>
              <a:ext uri="{FF2B5EF4-FFF2-40B4-BE49-F238E27FC236}">
                <a16:creationId xmlns:a16="http://schemas.microsoft.com/office/drawing/2014/main" id="{D79F0197-02FD-41E2-8537-7F3B1C66ECF3}"/>
              </a:ext>
            </a:extLst>
          </p:cNvPr>
          <p:cNvSpPr>
            <a:spLocks noGrp="1"/>
          </p:cNvSpPr>
          <p:nvPr>
            <p:ph type="title"/>
          </p:nvPr>
        </p:nvSpPr>
        <p:spPr>
          <a:xfrm>
            <a:off x="0" y="7374"/>
            <a:ext cx="9108504" cy="567813"/>
          </a:xfrm>
        </p:spPr>
        <p:txBody>
          <a:bodyPr>
            <a:noAutofit/>
          </a:bodyPr>
          <a:lstStyle/>
          <a:p>
            <a:r>
              <a:rPr lang="en-US" sz="2800" noProof="0">
                <a:solidFill>
                  <a:srgbClr val="005A9E"/>
                </a:solidFill>
              </a:rPr>
              <a:t>Treatment According to Mayo Risk-Stratification System</a:t>
            </a:r>
          </a:p>
        </p:txBody>
      </p:sp>
    </p:spTree>
    <p:extLst>
      <p:ext uri="{BB962C8B-B14F-4D97-AF65-F5344CB8AC3E}">
        <p14:creationId xmlns:p14="http://schemas.microsoft.com/office/powerpoint/2010/main" val="26712253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A0341B2-22EE-457B-9850-744B127F9F08}"/>
              </a:ext>
            </a:extLst>
          </p:cNvPr>
          <p:cNvSpPr>
            <a:spLocks noGrp="1"/>
          </p:cNvSpPr>
          <p:nvPr>
            <p:ph type="title"/>
          </p:nvPr>
        </p:nvSpPr>
        <p:spPr>
          <a:xfrm>
            <a:off x="174022" y="183927"/>
            <a:ext cx="8766928" cy="509104"/>
          </a:xfrm>
        </p:spPr>
        <p:txBody>
          <a:bodyPr>
            <a:normAutofit/>
          </a:bodyPr>
          <a:lstStyle/>
          <a:p>
            <a:r>
              <a:rPr lang="en-US" noProof="0"/>
              <a:t>Objectives of the Program</a:t>
            </a:r>
          </a:p>
        </p:txBody>
      </p:sp>
      <p:sp>
        <p:nvSpPr>
          <p:cNvPr id="7" name="Round Diagonal Corner Rectangle 12">
            <a:extLst>
              <a:ext uri="{FF2B5EF4-FFF2-40B4-BE49-F238E27FC236}">
                <a16:creationId xmlns:a16="http://schemas.microsoft.com/office/drawing/2014/main" id="{3CEE4B82-B400-4F5E-972C-2BB7FD5E0710}"/>
              </a:ext>
            </a:extLst>
          </p:cNvPr>
          <p:cNvSpPr/>
          <p:nvPr/>
        </p:nvSpPr>
        <p:spPr>
          <a:xfrm>
            <a:off x="87414" y="826878"/>
            <a:ext cx="4196604" cy="1188720"/>
          </a:xfrm>
          <a:prstGeom prst="round2Diag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spcAft>
                <a:spcPts val="600"/>
              </a:spcAft>
            </a:pPr>
            <a:r>
              <a:rPr lang="en-US" sz="1600" noProof="0">
                <a:latin typeface="Arial" panose="020B0604020202020204" pitchFamily="34" charset="0"/>
                <a:cs typeface="Arial" panose="020B0604020202020204" pitchFamily="34" charset="0"/>
              </a:rPr>
              <a:t>Share key data from recent conferences that could lead to improved treatment and management for patients with myeloma</a:t>
            </a:r>
          </a:p>
        </p:txBody>
      </p:sp>
      <p:sp>
        <p:nvSpPr>
          <p:cNvPr id="8" name="Round Diagonal Corner Rectangle 13">
            <a:extLst>
              <a:ext uri="{FF2B5EF4-FFF2-40B4-BE49-F238E27FC236}">
                <a16:creationId xmlns:a16="http://schemas.microsoft.com/office/drawing/2014/main" id="{09861488-66D1-4874-BA28-4E5987A9ABCC}"/>
              </a:ext>
            </a:extLst>
          </p:cNvPr>
          <p:cNvSpPr/>
          <p:nvPr/>
        </p:nvSpPr>
        <p:spPr>
          <a:xfrm>
            <a:off x="4581341" y="826878"/>
            <a:ext cx="4443429" cy="1188720"/>
          </a:xfrm>
          <a:prstGeom prst="round2Diag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spcAft>
                <a:spcPts val="600"/>
              </a:spcAft>
            </a:pPr>
            <a:r>
              <a:rPr lang="en-US" sz="1600" noProof="0">
                <a:latin typeface="Arial" panose="020B0604020202020204" pitchFamily="34" charset="0"/>
                <a:cs typeface="Arial" panose="020B0604020202020204" pitchFamily="34" charset="0"/>
              </a:rPr>
              <a:t>Discuss early treatment strategies for smoldering myeloma and initial therapies for multiple myeloma</a:t>
            </a:r>
          </a:p>
        </p:txBody>
      </p:sp>
      <p:sp>
        <p:nvSpPr>
          <p:cNvPr id="9" name="Round Diagonal Corner Rectangle 14">
            <a:extLst>
              <a:ext uri="{FF2B5EF4-FFF2-40B4-BE49-F238E27FC236}">
                <a16:creationId xmlns:a16="http://schemas.microsoft.com/office/drawing/2014/main" id="{06F3A3FB-C506-40E9-9A30-F1DEBC155751}"/>
              </a:ext>
            </a:extLst>
          </p:cNvPr>
          <p:cNvSpPr/>
          <p:nvPr/>
        </p:nvSpPr>
        <p:spPr>
          <a:xfrm>
            <a:off x="87414" y="2160229"/>
            <a:ext cx="2724797" cy="1737360"/>
          </a:xfrm>
          <a:prstGeom prst="round2Diag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lang="en-US" sz="1600" noProof="0">
                <a:latin typeface="Arial" panose="020B0604020202020204" pitchFamily="34" charset="0"/>
                <a:cs typeface="Arial" panose="020B0604020202020204" pitchFamily="34" charset="0"/>
              </a:rPr>
              <a:t>Provide insights into the evolving role of minimal residual disease (MRD) monitoring in the management of patients with multiple myeloma</a:t>
            </a:r>
          </a:p>
        </p:txBody>
      </p:sp>
      <p:sp>
        <p:nvSpPr>
          <p:cNvPr id="10" name="Round Diagonal Corner Rectangle 15">
            <a:extLst>
              <a:ext uri="{FF2B5EF4-FFF2-40B4-BE49-F238E27FC236}">
                <a16:creationId xmlns:a16="http://schemas.microsoft.com/office/drawing/2014/main" id="{5127361C-0100-4367-9AFC-38B4EFC0D770}"/>
              </a:ext>
            </a:extLst>
          </p:cNvPr>
          <p:cNvSpPr/>
          <p:nvPr/>
        </p:nvSpPr>
        <p:spPr>
          <a:xfrm>
            <a:off x="3046764" y="2160229"/>
            <a:ext cx="2800307" cy="1737360"/>
          </a:xfrm>
          <a:prstGeom prst="round2Diag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spcBef>
                <a:spcPts val="600"/>
              </a:spcBef>
            </a:pPr>
            <a:r>
              <a:rPr lang="en-US" sz="1600" noProof="0">
                <a:latin typeface="Arial" panose="020B0604020202020204" pitchFamily="34" charset="0"/>
                <a:cs typeface="Arial" panose="020B0604020202020204" pitchFamily="34" charset="0"/>
              </a:rPr>
              <a:t>Present the latest research on identifying multiple myeloma patients at high risk for early relapse, and management strategies for early relapse</a:t>
            </a:r>
          </a:p>
        </p:txBody>
      </p:sp>
      <p:sp>
        <p:nvSpPr>
          <p:cNvPr id="11" name="Round Diagonal Corner Rectangle 16">
            <a:extLst>
              <a:ext uri="{FF2B5EF4-FFF2-40B4-BE49-F238E27FC236}">
                <a16:creationId xmlns:a16="http://schemas.microsoft.com/office/drawing/2014/main" id="{F433A6E2-DF0F-4769-AEC0-FA9A09AFF5BE}"/>
              </a:ext>
            </a:extLst>
          </p:cNvPr>
          <p:cNvSpPr/>
          <p:nvPr/>
        </p:nvSpPr>
        <p:spPr>
          <a:xfrm>
            <a:off x="6081623" y="2160229"/>
            <a:ext cx="2943147" cy="1737360"/>
          </a:xfrm>
          <a:prstGeom prst="round2Diag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spcBef>
                <a:spcPts val="600"/>
              </a:spcBef>
            </a:pPr>
            <a:r>
              <a:rPr lang="en-US" sz="1600" noProof="0">
                <a:latin typeface="Arial" panose="020B0604020202020204" pitchFamily="34" charset="0"/>
                <a:cs typeface="Arial" panose="020B0604020202020204" pitchFamily="34" charset="0"/>
              </a:rPr>
              <a:t>Discuss the benefits and limitations of current options for treating patients with multiple myeloma refractory to multiple therapeutic modalities</a:t>
            </a:r>
          </a:p>
        </p:txBody>
      </p:sp>
      <p:sp>
        <p:nvSpPr>
          <p:cNvPr id="12" name="Round Diagonal Corner Rectangle 12">
            <a:extLst>
              <a:ext uri="{FF2B5EF4-FFF2-40B4-BE49-F238E27FC236}">
                <a16:creationId xmlns:a16="http://schemas.microsoft.com/office/drawing/2014/main" id="{0AFFC26E-E811-4358-964D-D66435F4D480}"/>
              </a:ext>
            </a:extLst>
          </p:cNvPr>
          <p:cNvSpPr/>
          <p:nvPr/>
        </p:nvSpPr>
        <p:spPr>
          <a:xfrm>
            <a:off x="87414" y="4073973"/>
            <a:ext cx="8937356" cy="541159"/>
          </a:xfrm>
          <a:prstGeom prst="round2Diag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spcAft>
                <a:spcPts val="600"/>
              </a:spcAft>
            </a:pPr>
            <a:r>
              <a:rPr lang="en-US" sz="1600" noProof="0">
                <a:latin typeface="Arial" panose="020B0604020202020204" pitchFamily="34" charset="0"/>
                <a:cs typeface="Arial" panose="020B0604020202020204" pitchFamily="34" charset="0"/>
              </a:rPr>
              <a:t>Explore regional challenges in the treatment of multiple myeloma across Europe</a:t>
            </a:r>
          </a:p>
        </p:txBody>
      </p:sp>
    </p:spTree>
    <p:extLst>
      <p:ext uri="{BB962C8B-B14F-4D97-AF65-F5344CB8AC3E}">
        <p14:creationId xmlns:p14="http://schemas.microsoft.com/office/powerpoint/2010/main" val="20959521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0AB64-BEDB-4001-B9F7-1E0EC7367DAD}"/>
              </a:ext>
            </a:extLst>
          </p:cNvPr>
          <p:cNvSpPr>
            <a:spLocks noGrp="1"/>
          </p:cNvSpPr>
          <p:nvPr>
            <p:ph type="title"/>
          </p:nvPr>
        </p:nvSpPr>
        <p:spPr>
          <a:xfrm>
            <a:off x="0" y="37144"/>
            <a:ext cx="9143999" cy="691875"/>
          </a:xfrm>
        </p:spPr>
        <p:txBody>
          <a:bodyPr anchor="t">
            <a:normAutofit/>
          </a:bodyPr>
          <a:lstStyle/>
          <a:p>
            <a:r>
              <a:rPr lang="en-US" sz="2800" noProof="0">
                <a:solidFill>
                  <a:srgbClr val="005A9E"/>
                </a:solidFill>
              </a:rPr>
              <a:t>Summary</a:t>
            </a:r>
          </a:p>
        </p:txBody>
      </p:sp>
      <p:sp>
        <p:nvSpPr>
          <p:cNvPr id="5" name="Content Placeholder 2">
            <a:extLst>
              <a:ext uri="{FF2B5EF4-FFF2-40B4-BE49-F238E27FC236}">
                <a16:creationId xmlns:a16="http://schemas.microsoft.com/office/drawing/2014/main" id="{57EB3B78-70B3-487E-A3FF-54530B452A6D}"/>
              </a:ext>
            </a:extLst>
          </p:cNvPr>
          <p:cNvSpPr txBox="1">
            <a:spLocks/>
          </p:cNvSpPr>
          <p:nvPr/>
        </p:nvSpPr>
        <p:spPr>
          <a:xfrm>
            <a:off x="223892" y="843558"/>
            <a:ext cx="8812603" cy="4093727"/>
          </a:xfrm>
          <a:prstGeom prst="rect">
            <a:avLst/>
          </a:prstGeom>
        </p:spPr>
        <p:txBody>
          <a:bodyPr>
            <a:noAutofit/>
          </a:bodyPr>
          <a:lstStyle>
            <a:lvl1pPr marL="228600" indent="-228600" algn="l" defTabSz="914400" rtl="0" eaLnBrk="1" latinLnBrk="0" hangingPunct="1">
              <a:lnSpc>
                <a:spcPct val="90000"/>
              </a:lnSpc>
              <a:spcBef>
                <a:spcPts val="1000"/>
              </a:spcBef>
              <a:buClr>
                <a:schemeClr val="accent4"/>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Courier New" panose="02070309020205020404" pitchFamily="49" charset="0"/>
              <a:buChar char="o"/>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20000"/>
              </a:lnSpc>
              <a:spcBef>
                <a:spcPts val="1000"/>
              </a:spcBef>
              <a:spcAft>
                <a:spcPts val="0"/>
              </a:spcAft>
              <a:buClr>
                <a:srgbClr val="8064A2"/>
              </a:buClr>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a:ea typeface="+mn-ea"/>
                <a:cs typeface="+mn-cs"/>
              </a:rPr>
              <a:t>At diagnosis, all patients should be tested by FISH for del(17p), t(4;14), t(14;16), add1q, and t(11;14)</a:t>
            </a:r>
          </a:p>
          <a:p>
            <a:pPr marL="228600" marR="0" lvl="0" indent="-228600" algn="l" defTabSz="914400" rtl="0" eaLnBrk="1" fontAlgn="auto" latinLnBrk="0" hangingPunct="1">
              <a:lnSpc>
                <a:spcPct val="120000"/>
              </a:lnSpc>
              <a:spcBef>
                <a:spcPts val="1000"/>
              </a:spcBef>
              <a:spcAft>
                <a:spcPts val="0"/>
              </a:spcAft>
              <a:buClr>
                <a:srgbClr val="8064A2"/>
              </a:buClr>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a:ea typeface="+mn-ea"/>
                <a:cs typeface="+mn-cs"/>
              </a:rPr>
              <a:t>In cases of high-risk cytogenetics, treatment for ASCT-eligible patients includes VRD induction, double ASCT, and VR maintenance; addition of daratumumab might improve PFS in this setting, but this has to be shown in larger patient numbers</a:t>
            </a:r>
          </a:p>
          <a:p>
            <a:pPr marL="228600" marR="0" lvl="0" indent="-228600" algn="l" defTabSz="914400" rtl="0" eaLnBrk="1" fontAlgn="auto" latinLnBrk="0" hangingPunct="1">
              <a:lnSpc>
                <a:spcPct val="120000"/>
              </a:lnSpc>
              <a:spcBef>
                <a:spcPts val="1000"/>
              </a:spcBef>
              <a:spcAft>
                <a:spcPts val="0"/>
              </a:spcAft>
              <a:buClr>
                <a:srgbClr val="8064A2"/>
              </a:buClr>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a:ea typeface="+mn-ea"/>
                <a:cs typeface="+mn-cs"/>
              </a:rPr>
              <a:t>For ASCT-ineligible patients, treatment includes VRD or VRD-lite; DaraRd does not seem to be optimal for these patients. Do we need bortezomib-based maintenance?</a:t>
            </a:r>
            <a:endParaRPr kumimoji="0" lang="el-GR" sz="20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12229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D31D4AC-3872-4638-821D-D7B8F400FB63}"/>
              </a:ext>
            </a:extLst>
          </p:cNvPr>
          <p:cNvSpPr>
            <a:spLocks noGrp="1"/>
          </p:cNvSpPr>
          <p:nvPr>
            <p:ph type="title"/>
          </p:nvPr>
        </p:nvSpPr>
        <p:spPr>
          <a:xfrm>
            <a:off x="869436" y="73740"/>
            <a:ext cx="8364664" cy="1406167"/>
          </a:xfrm>
        </p:spPr>
        <p:txBody>
          <a:bodyPr anchor="t"/>
          <a:lstStyle/>
          <a:p>
            <a:pPr algn="l">
              <a:lnSpc>
                <a:spcPct val="90000"/>
              </a:lnSpc>
            </a:pPr>
            <a:r>
              <a:rPr lang="en-US" sz="2700" noProof="0">
                <a:solidFill>
                  <a:srgbClr val="005A9E"/>
                </a:solidFill>
              </a:rPr>
              <a:t>Question 1: When you treat your patient, which of the following risk parameters do you take into consideration?</a:t>
            </a:r>
          </a:p>
        </p:txBody>
      </p:sp>
      <p:sp>
        <p:nvSpPr>
          <p:cNvPr id="3" name="Θέση περιεχομένου 2">
            <a:extLst>
              <a:ext uri="{FF2B5EF4-FFF2-40B4-BE49-F238E27FC236}">
                <a16:creationId xmlns:a16="http://schemas.microsoft.com/office/drawing/2014/main" id="{8F1D20B0-E87D-4A5F-8FE2-CE6979B71187}"/>
              </a:ext>
            </a:extLst>
          </p:cNvPr>
          <p:cNvSpPr>
            <a:spLocks noGrp="1"/>
          </p:cNvSpPr>
          <p:nvPr>
            <p:ph idx="1"/>
          </p:nvPr>
        </p:nvSpPr>
        <p:spPr>
          <a:xfrm>
            <a:off x="398207" y="1302512"/>
            <a:ext cx="8229600" cy="2742953"/>
          </a:xfrm>
        </p:spPr>
        <p:txBody>
          <a:bodyPr/>
          <a:lstStyle/>
          <a:p>
            <a:pPr marL="342900" lvl="1" indent="-342900" defTabSz="685800">
              <a:lnSpc>
                <a:spcPct val="90000"/>
              </a:lnSpc>
              <a:spcBef>
                <a:spcPts val="600"/>
              </a:spcBef>
              <a:buClr>
                <a:schemeClr val="accent1"/>
              </a:buClr>
              <a:buFont typeface="+mj-lt"/>
              <a:buAutoNum type="arabicPeriod"/>
            </a:pPr>
            <a:r>
              <a:rPr lang="en-US" sz="1800">
                <a:solidFill>
                  <a:schemeClr val="tx1">
                    <a:lumMod val="85000"/>
                    <a:lumOff val="15000"/>
                  </a:schemeClr>
                </a:solidFill>
                <a:latin typeface="Arial"/>
                <a:ea typeface="+mn-ea"/>
                <a:cs typeface="Arial"/>
              </a:rPr>
              <a:t>I evaluate high-risk cytogenetics according to R-ISS </a:t>
            </a:r>
          </a:p>
          <a:p>
            <a:pPr marL="342900" lvl="1" indent="-342900" defTabSz="685800">
              <a:lnSpc>
                <a:spcPct val="90000"/>
              </a:lnSpc>
              <a:spcBef>
                <a:spcPts val="600"/>
              </a:spcBef>
              <a:buClr>
                <a:schemeClr val="accent1"/>
              </a:buClr>
              <a:buFont typeface="+mj-lt"/>
              <a:buAutoNum type="arabicPeriod"/>
            </a:pPr>
            <a:r>
              <a:rPr lang="en-US" sz="1800">
                <a:solidFill>
                  <a:schemeClr val="tx1">
                    <a:lumMod val="85000"/>
                    <a:lumOff val="15000"/>
                  </a:schemeClr>
                </a:solidFill>
                <a:latin typeface="Arial"/>
                <a:ea typeface="+mn-ea"/>
                <a:cs typeface="Arial"/>
              </a:rPr>
              <a:t>I evaluate high-risk cytogenetics according to R-ISS plus abnormalities of 1q (gain/amplification)</a:t>
            </a:r>
          </a:p>
          <a:p>
            <a:pPr marL="342900" lvl="1" indent="-342900" defTabSz="685800">
              <a:lnSpc>
                <a:spcPct val="90000"/>
              </a:lnSpc>
              <a:spcBef>
                <a:spcPts val="600"/>
              </a:spcBef>
              <a:buClr>
                <a:schemeClr val="accent1"/>
              </a:buClr>
              <a:buFont typeface="+mj-lt"/>
              <a:buAutoNum type="arabicPeriod"/>
            </a:pPr>
            <a:r>
              <a:rPr lang="en-US" sz="1800">
                <a:solidFill>
                  <a:schemeClr val="tx1">
                    <a:lumMod val="85000"/>
                    <a:lumOff val="15000"/>
                  </a:schemeClr>
                </a:solidFill>
                <a:latin typeface="Arial"/>
                <a:ea typeface="+mn-ea"/>
                <a:cs typeface="Arial"/>
              </a:rPr>
              <a:t>I do not have a FISH facility in my center/country for the evaluation of high-risk cytogenetics</a:t>
            </a:r>
          </a:p>
          <a:p>
            <a:pPr marL="342900" lvl="1" indent="-342900" defTabSz="685800">
              <a:lnSpc>
                <a:spcPct val="90000"/>
              </a:lnSpc>
              <a:spcBef>
                <a:spcPts val="600"/>
              </a:spcBef>
              <a:buClr>
                <a:schemeClr val="accent1"/>
              </a:buClr>
              <a:buFont typeface="+mj-lt"/>
              <a:buAutoNum type="arabicPeriod"/>
            </a:pPr>
            <a:r>
              <a:rPr lang="en-US" sz="1800">
                <a:solidFill>
                  <a:schemeClr val="tx1">
                    <a:lumMod val="85000"/>
                    <a:lumOff val="15000"/>
                  </a:schemeClr>
                </a:solidFill>
                <a:latin typeface="Arial"/>
                <a:ea typeface="+mn-ea"/>
                <a:cs typeface="Arial"/>
              </a:rPr>
              <a:t>I do not need any high-risk cytogenetic results; I treat all patients similarly</a:t>
            </a:r>
          </a:p>
          <a:p>
            <a:pPr marL="457200" indent="-457200">
              <a:buFont typeface="+mj-lt"/>
              <a:buAutoNum type="arabicPeriod"/>
            </a:pPr>
            <a:endParaRPr lang="en-US" noProof="0">
              <a:latin typeface="Arial"/>
            </a:endParaRPr>
          </a:p>
        </p:txBody>
      </p:sp>
      <p:grpSp>
        <p:nvGrpSpPr>
          <p:cNvPr id="4" name="Group 3">
            <a:extLst>
              <a:ext uri="{FF2B5EF4-FFF2-40B4-BE49-F238E27FC236}">
                <a16:creationId xmlns:a16="http://schemas.microsoft.com/office/drawing/2014/main" id="{DDAF1A2C-A61F-437E-9DA5-565BDF728121}"/>
              </a:ext>
            </a:extLst>
          </p:cNvPr>
          <p:cNvGrpSpPr/>
          <p:nvPr/>
        </p:nvGrpSpPr>
        <p:grpSpPr>
          <a:xfrm>
            <a:off x="60948" y="61615"/>
            <a:ext cx="720000" cy="720000"/>
            <a:chOff x="8151603" y="218984"/>
            <a:chExt cx="720000" cy="720000"/>
          </a:xfrm>
        </p:grpSpPr>
        <p:sp>
          <p:nvSpPr>
            <p:cNvPr id="5" name="Teardrop 4">
              <a:extLst>
                <a:ext uri="{FF2B5EF4-FFF2-40B4-BE49-F238E27FC236}">
                  <a16:creationId xmlns:a16="http://schemas.microsoft.com/office/drawing/2014/main" id="{D88B52B9-2FC6-419E-87B7-9D6684479139}"/>
                </a:ext>
              </a:extLst>
            </p:cNvPr>
            <p:cNvSpPr/>
            <p:nvPr/>
          </p:nvSpPr>
          <p:spPr bwMode="auto">
            <a:xfrm rot="5400000">
              <a:off x="8151603" y="218984"/>
              <a:ext cx="720000" cy="720000"/>
            </a:xfrm>
            <a:prstGeom prst="teardrop">
              <a:avLst/>
            </a:prstGeom>
            <a:solidFill>
              <a:srgbClr val="00AAB8"/>
            </a:solidFill>
            <a:ln>
              <a:solidFill>
                <a:srgbClr val="00AAB8"/>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NL" sz="2800" b="1" i="0" u="none" strike="noStrike" kern="1200" cap="none" spc="0" normalizeH="0" baseline="0" noProof="0">
                <a:ln>
                  <a:noFill/>
                </a:ln>
                <a:solidFill>
                  <a:srgbClr val="FFFF00"/>
                </a:solidFill>
                <a:effectLst/>
                <a:uLnTx/>
                <a:uFillTx/>
                <a:latin typeface="Arial" pitchFamily="34" charset="0"/>
                <a:ea typeface="+mn-ea"/>
                <a:cs typeface="+mn-cs"/>
              </a:endParaRPr>
            </a:p>
          </p:txBody>
        </p:sp>
        <p:sp>
          <p:nvSpPr>
            <p:cNvPr id="6" name="TextBox 5">
              <a:extLst>
                <a:ext uri="{FF2B5EF4-FFF2-40B4-BE49-F238E27FC236}">
                  <a16:creationId xmlns:a16="http://schemas.microsoft.com/office/drawing/2014/main" id="{1A1942F5-7E8A-49AB-AD25-664A65B8C75B}"/>
                </a:ext>
              </a:extLst>
            </p:cNvPr>
            <p:cNvSpPr txBox="1"/>
            <p:nvPr/>
          </p:nvSpPr>
          <p:spPr>
            <a:xfrm>
              <a:off x="8278208" y="255820"/>
              <a:ext cx="466795" cy="646331"/>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endParaRPr kumimoji="0" lang="en-NL" sz="3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41773614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D31D4AC-3872-4638-821D-D7B8F400FB63}"/>
              </a:ext>
            </a:extLst>
          </p:cNvPr>
          <p:cNvSpPr>
            <a:spLocks noGrp="1"/>
          </p:cNvSpPr>
          <p:nvPr>
            <p:ph type="title"/>
          </p:nvPr>
        </p:nvSpPr>
        <p:spPr>
          <a:xfrm>
            <a:off x="869436" y="73741"/>
            <a:ext cx="8031215" cy="1406167"/>
          </a:xfrm>
        </p:spPr>
        <p:txBody>
          <a:bodyPr anchor="t"/>
          <a:lstStyle/>
          <a:p>
            <a:pPr algn="l">
              <a:lnSpc>
                <a:spcPct val="90000"/>
              </a:lnSpc>
            </a:pPr>
            <a:r>
              <a:rPr lang="en-US" sz="2700" noProof="0">
                <a:solidFill>
                  <a:srgbClr val="005A9E"/>
                </a:solidFill>
              </a:rPr>
              <a:t>Question 2: What is your standard of care for high-risk cytogenetic patients who are eligible for ASCT?</a:t>
            </a:r>
          </a:p>
        </p:txBody>
      </p:sp>
      <p:sp>
        <p:nvSpPr>
          <p:cNvPr id="3" name="Θέση περιεχομένου 2">
            <a:extLst>
              <a:ext uri="{FF2B5EF4-FFF2-40B4-BE49-F238E27FC236}">
                <a16:creationId xmlns:a16="http://schemas.microsoft.com/office/drawing/2014/main" id="{8F1D20B0-E87D-4A5F-8FE2-CE6979B71187}"/>
              </a:ext>
            </a:extLst>
          </p:cNvPr>
          <p:cNvSpPr>
            <a:spLocks noGrp="1"/>
          </p:cNvSpPr>
          <p:nvPr>
            <p:ph idx="1"/>
          </p:nvPr>
        </p:nvSpPr>
        <p:spPr>
          <a:xfrm>
            <a:off x="398204" y="1305939"/>
            <a:ext cx="8229600" cy="2742953"/>
          </a:xfrm>
        </p:spPr>
        <p:txBody>
          <a:bodyPr/>
          <a:lstStyle/>
          <a:p>
            <a:pPr marL="342900" lvl="1" indent="-342900" defTabSz="685800">
              <a:lnSpc>
                <a:spcPct val="90000"/>
              </a:lnSpc>
              <a:spcBef>
                <a:spcPts val="600"/>
              </a:spcBef>
              <a:buClr>
                <a:schemeClr val="accent1"/>
              </a:buClr>
              <a:buFont typeface="+mj-lt"/>
              <a:buAutoNum type="arabicPeriod"/>
            </a:pPr>
            <a:r>
              <a:rPr lang="en-US" sz="1800">
                <a:solidFill>
                  <a:schemeClr val="tx1">
                    <a:lumMod val="85000"/>
                    <a:lumOff val="15000"/>
                  </a:schemeClr>
                </a:solidFill>
                <a:latin typeface="Arial Nova" panose="020B0504020202020204" pitchFamily="34" charset="0"/>
                <a:ea typeface="+mn-ea"/>
              </a:rPr>
              <a:t>VCD plus ASCT plus lenalidomide maintenance</a:t>
            </a:r>
          </a:p>
          <a:p>
            <a:pPr marL="342900" lvl="1" indent="-342900" defTabSz="685800">
              <a:lnSpc>
                <a:spcPct val="90000"/>
              </a:lnSpc>
              <a:spcBef>
                <a:spcPts val="600"/>
              </a:spcBef>
              <a:buClr>
                <a:schemeClr val="accent1"/>
              </a:buClr>
              <a:buFont typeface="+mj-lt"/>
              <a:buAutoNum type="arabicPeriod"/>
            </a:pPr>
            <a:r>
              <a:rPr lang="en-US" sz="1800" err="1">
                <a:solidFill>
                  <a:schemeClr val="tx1">
                    <a:lumMod val="85000"/>
                    <a:lumOff val="15000"/>
                  </a:schemeClr>
                </a:solidFill>
                <a:latin typeface="Arial Nova" panose="020B0504020202020204" pitchFamily="34" charset="0"/>
                <a:ea typeface="+mn-ea"/>
              </a:rPr>
              <a:t>DaraVTD</a:t>
            </a:r>
            <a:r>
              <a:rPr lang="en-US" sz="1800">
                <a:solidFill>
                  <a:schemeClr val="tx1">
                    <a:lumMod val="85000"/>
                    <a:lumOff val="15000"/>
                  </a:schemeClr>
                </a:solidFill>
                <a:latin typeface="Arial Nova" panose="020B0504020202020204" pitchFamily="34" charset="0"/>
                <a:ea typeface="+mn-ea"/>
              </a:rPr>
              <a:t> plus ASCT plus lenalidomide maintenance</a:t>
            </a:r>
          </a:p>
          <a:p>
            <a:pPr marL="342900" lvl="1" indent="-342900" defTabSz="685800">
              <a:lnSpc>
                <a:spcPct val="90000"/>
              </a:lnSpc>
              <a:spcBef>
                <a:spcPts val="600"/>
              </a:spcBef>
              <a:buClr>
                <a:schemeClr val="accent1"/>
              </a:buClr>
              <a:buFont typeface="+mj-lt"/>
              <a:buAutoNum type="arabicPeriod"/>
            </a:pPr>
            <a:r>
              <a:rPr lang="en-US" sz="1800">
                <a:solidFill>
                  <a:schemeClr val="tx1">
                    <a:lumMod val="85000"/>
                    <a:lumOff val="15000"/>
                  </a:schemeClr>
                </a:solidFill>
                <a:latin typeface="Arial Nova" panose="020B0504020202020204" pitchFamily="34" charset="0"/>
                <a:ea typeface="+mn-ea"/>
              </a:rPr>
              <a:t>Bortezomib-based induction plus 2 planned ASCT plus lenalidomide and bortezomib (once per week) maintenance</a:t>
            </a:r>
          </a:p>
          <a:p>
            <a:pPr marL="342900" lvl="1" indent="-342900" defTabSz="685800">
              <a:lnSpc>
                <a:spcPct val="90000"/>
              </a:lnSpc>
              <a:spcBef>
                <a:spcPts val="600"/>
              </a:spcBef>
              <a:buClr>
                <a:schemeClr val="accent1"/>
              </a:buClr>
              <a:buFont typeface="+mj-lt"/>
              <a:buAutoNum type="arabicPeriod"/>
            </a:pPr>
            <a:r>
              <a:rPr lang="en-US" sz="1800">
                <a:solidFill>
                  <a:schemeClr val="tx1">
                    <a:lumMod val="85000"/>
                    <a:lumOff val="15000"/>
                  </a:schemeClr>
                </a:solidFill>
                <a:latin typeface="Arial Nova" panose="020B0504020202020204" pitchFamily="34" charset="0"/>
                <a:ea typeface="+mn-ea"/>
              </a:rPr>
              <a:t>Bortezomib-based induction plus 2 planned ASCT plus lenalidomide only maintenance</a:t>
            </a:r>
          </a:p>
          <a:p>
            <a:pPr marL="457200" indent="-457200">
              <a:buFont typeface="+mj-lt"/>
              <a:buAutoNum type="arabicPeriod"/>
            </a:pPr>
            <a:endParaRPr lang="en-US" noProof="0"/>
          </a:p>
        </p:txBody>
      </p:sp>
      <p:grpSp>
        <p:nvGrpSpPr>
          <p:cNvPr id="4" name="Group 3">
            <a:extLst>
              <a:ext uri="{FF2B5EF4-FFF2-40B4-BE49-F238E27FC236}">
                <a16:creationId xmlns:a16="http://schemas.microsoft.com/office/drawing/2014/main" id="{4D1D9CDB-A84A-4276-B755-2454260E8AB9}"/>
              </a:ext>
            </a:extLst>
          </p:cNvPr>
          <p:cNvGrpSpPr/>
          <p:nvPr/>
        </p:nvGrpSpPr>
        <p:grpSpPr>
          <a:xfrm>
            <a:off x="60948" y="61615"/>
            <a:ext cx="720000" cy="720000"/>
            <a:chOff x="8151603" y="218984"/>
            <a:chExt cx="720000" cy="720000"/>
          </a:xfrm>
        </p:grpSpPr>
        <p:sp>
          <p:nvSpPr>
            <p:cNvPr id="5" name="Teardrop 4">
              <a:extLst>
                <a:ext uri="{FF2B5EF4-FFF2-40B4-BE49-F238E27FC236}">
                  <a16:creationId xmlns:a16="http://schemas.microsoft.com/office/drawing/2014/main" id="{43257A36-D8AB-412F-838F-58B07BEB33BC}"/>
                </a:ext>
              </a:extLst>
            </p:cNvPr>
            <p:cNvSpPr/>
            <p:nvPr/>
          </p:nvSpPr>
          <p:spPr bwMode="auto">
            <a:xfrm rot="5400000">
              <a:off x="8151603" y="218984"/>
              <a:ext cx="720000" cy="720000"/>
            </a:xfrm>
            <a:prstGeom prst="teardrop">
              <a:avLst/>
            </a:prstGeom>
            <a:solidFill>
              <a:srgbClr val="00AAB8"/>
            </a:solidFill>
            <a:ln>
              <a:solidFill>
                <a:srgbClr val="00AAB8"/>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NL" sz="2800" b="1" i="0" u="none" strike="noStrike" kern="1200" cap="none" spc="0" normalizeH="0" baseline="0" noProof="0">
                <a:ln>
                  <a:noFill/>
                </a:ln>
                <a:solidFill>
                  <a:srgbClr val="FFFF00"/>
                </a:solidFill>
                <a:effectLst/>
                <a:uLnTx/>
                <a:uFillTx/>
                <a:latin typeface="Arial" pitchFamily="34" charset="0"/>
                <a:ea typeface="+mn-ea"/>
                <a:cs typeface="+mn-cs"/>
              </a:endParaRPr>
            </a:p>
          </p:txBody>
        </p:sp>
        <p:sp>
          <p:nvSpPr>
            <p:cNvPr id="6" name="TextBox 5">
              <a:extLst>
                <a:ext uri="{FF2B5EF4-FFF2-40B4-BE49-F238E27FC236}">
                  <a16:creationId xmlns:a16="http://schemas.microsoft.com/office/drawing/2014/main" id="{B67DFF81-BBAE-44A7-864F-18AD0F779632}"/>
                </a:ext>
              </a:extLst>
            </p:cNvPr>
            <p:cNvSpPr txBox="1"/>
            <p:nvPr/>
          </p:nvSpPr>
          <p:spPr>
            <a:xfrm>
              <a:off x="8278208" y="255820"/>
              <a:ext cx="466795" cy="646331"/>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endParaRPr kumimoji="0" lang="en-NL" sz="3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6779095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3280542" y="3853898"/>
            <a:ext cx="2741941" cy="5078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prstClr val="black"/>
                </a:solidFill>
                <a:effectLst/>
                <a:uLnTx/>
                <a:uFillTx/>
                <a:latin typeface="Calibri"/>
                <a:ea typeface="+mn-ea"/>
                <a:cs typeface="+mn-cs"/>
              </a:rPr>
              <a:t>THANK YOU</a:t>
            </a:r>
            <a:endParaRPr kumimoji="0" lang="el-GR" sz="2700" b="1" i="0" u="none" strike="noStrike" kern="1200" cap="none" spc="0" normalizeH="0" baseline="0" noProof="0">
              <a:ln>
                <a:noFill/>
              </a:ln>
              <a:solidFill>
                <a:prstClr val="black"/>
              </a:solidFill>
              <a:effectLst/>
              <a:uLnTx/>
              <a:uFillTx/>
              <a:latin typeface="Calibri"/>
              <a:ea typeface="+mn-ea"/>
              <a:cs typeface="+mn-cs"/>
            </a:endParaRPr>
          </a:p>
        </p:txBody>
      </p:sp>
      <p:pic>
        <p:nvPicPr>
          <p:cNvPr id="3" name="Εικόνα 10">
            <a:extLst>
              <a:ext uri="{FF2B5EF4-FFF2-40B4-BE49-F238E27FC236}">
                <a16:creationId xmlns:a16="http://schemas.microsoft.com/office/drawing/2014/main" id="{7AEBF9F6-1ED2-42D6-AB88-6ED2E77BD41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46596" y="474647"/>
            <a:ext cx="6450806" cy="3101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01718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72871EA-1F01-48C4-B482-CB79F20CA107}"/>
              </a:ext>
            </a:extLst>
          </p:cNvPr>
          <p:cNvSpPr>
            <a:spLocks noGrp="1"/>
          </p:cNvSpPr>
          <p:nvPr>
            <p:ph type="ctrTitle"/>
          </p:nvPr>
        </p:nvSpPr>
        <p:spPr/>
        <p:txBody>
          <a:bodyPr>
            <a:normAutofit/>
          </a:bodyPr>
          <a:lstStyle/>
          <a:p>
            <a:r>
              <a:rPr lang="en-US" sz="3200" noProof="0"/>
              <a:t>Discussion</a:t>
            </a:r>
          </a:p>
        </p:txBody>
      </p:sp>
      <p:sp>
        <p:nvSpPr>
          <p:cNvPr id="3" name="Subtitle 2">
            <a:extLst>
              <a:ext uri="{FF2B5EF4-FFF2-40B4-BE49-F238E27FC236}">
                <a16:creationId xmlns:a16="http://schemas.microsoft.com/office/drawing/2014/main" id="{1DEC01D1-80E3-43F2-98CD-6360680566D5}"/>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9047005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2F03D-68CC-C841-9D78-6BABB5EAD251}"/>
              </a:ext>
            </a:extLst>
          </p:cNvPr>
          <p:cNvSpPr>
            <a:spLocks noGrp="1"/>
          </p:cNvSpPr>
          <p:nvPr>
            <p:ph type="ctrTitle"/>
          </p:nvPr>
        </p:nvSpPr>
        <p:spPr/>
        <p:txBody>
          <a:bodyPr>
            <a:normAutofit/>
          </a:bodyPr>
          <a:lstStyle/>
          <a:p>
            <a:pPr marL="0" marR="0">
              <a:lnSpc>
                <a:spcPct val="100000"/>
              </a:lnSpc>
              <a:spcBef>
                <a:spcPts val="0"/>
              </a:spcBef>
              <a:spcAft>
                <a:spcPts val="0"/>
              </a:spcAft>
            </a:pPr>
            <a:r>
              <a:rPr lang="en-US" sz="2800" b="1" u="none" kern="1200" noProof="0">
                <a:effectLst/>
                <a:latin typeface="Arial" panose="020B0604020202020204" pitchFamily="34" charset="0"/>
                <a:cs typeface="Arial" panose="020B0604020202020204" pitchFamily="34" charset="0"/>
              </a:rPr>
              <a:t>Management of Early Relapse of Multiple Myeloma</a:t>
            </a:r>
            <a:endParaRPr lang="en-US" sz="2800" b="1" u="none" noProof="0">
              <a:effectLst/>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5B1A592A-AF74-0E4A-BEBF-BA3B930B790E}"/>
              </a:ext>
            </a:extLst>
          </p:cNvPr>
          <p:cNvSpPr>
            <a:spLocks noGrp="1"/>
          </p:cNvSpPr>
          <p:nvPr>
            <p:ph type="subTitle"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u="none" noProof="0">
                <a:effectLst/>
                <a:cs typeface="Arial" panose="020B0604020202020204" pitchFamily="34" charset="0"/>
              </a:rPr>
              <a:t>Rafael Fonseca, MD</a:t>
            </a:r>
          </a:p>
        </p:txBody>
      </p:sp>
      <p:pic>
        <p:nvPicPr>
          <p:cNvPr id="6" name="Picture 5">
            <a:extLst>
              <a:ext uri="{FF2B5EF4-FFF2-40B4-BE49-F238E27FC236}">
                <a16:creationId xmlns:a16="http://schemas.microsoft.com/office/drawing/2014/main" id="{9954F844-46F9-41CC-9533-873981E2594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rot="5400000">
            <a:off x="4270617" y="3411698"/>
            <a:ext cx="1180425" cy="1180425"/>
          </a:xfrm>
          <a:prstGeom prst="teardrop">
            <a:avLst/>
          </a:prstGeom>
        </p:spPr>
      </p:pic>
    </p:spTree>
    <p:extLst>
      <p:ext uri="{BB962C8B-B14F-4D97-AF65-F5344CB8AC3E}">
        <p14:creationId xmlns:p14="http://schemas.microsoft.com/office/powerpoint/2010/main" val="19167169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ctrTitle"/>
          </p:nvPr>
        </p:nvSpPr>
        <p:spPr>
          <a:xfrm>
            <a:off x="269421" y="455016"/>
            <a:ext cx="8471808" cy="1714500"/>
          </a:xfrm>
        </p:spPr>
        <p:txBody>
          <a:bodyPr>
            <a:normAutofit fontScale="90000"/>
          </a:bodyPr>
          <a:lstStyle/>
          <a:p>
            <a:r>
              <a:rPr lang="en-US" sz="2400" b="1" noProof="0">
                <a:solidFill>
                  <a:schemeClr val="accent1">
                    <a:lumMod val="50000"/>
                  </a:schemeClr>
                </a:solidFill>
                <a:latin typeface="Arial" charset="0"/>
                <a:ea typeface="ＭＳ Ｐゴシック" charset="0"/>
                <a:cs typeface="ＭＳ Ｐゴシック" charset="0"/>
              </a:rPr>
              <a:t>Rafael Fonseca, MD</a:t>
            </a:r>
            <a:br>
              <a:rPr lang="en-US" sz="2400" b="1" noProof="0">
                <a:solidFill>
                  <a:schemeClr val="accent1">
                    <a:lumMod val="50000"/>
                  </a:schemeClr>
                </a:solidFill>
                <a:latin typeface="Arial" charset="0"/>
                <a:ea typeface="ＭＳ Ｐゴシック" charset="0"/>
                <a:cs typeface="ＭＳ Ｐゴシック" charset="0"/>
              </a:rPr>
            </a:br>
            <a:r>
              <a:rPr lang="en-US" sz="2400" b="1" noProof="0">
                <a:solidFill>
                  <a:schemeClr val="accent1">
                    <a:lumMod val="50000"/>
                  </a:schemeClr>
                </a:solidFill>
                <a:latin typeface="Arial" charset="0"/>
                <a:ea typeface="ＭＳ Ｐゴシック" charset="0"/>
                <a:cs typeface="ＭＳ Ｐゴシック" charset="0"/>
              </a:rPr>
              <a:t>Chief Innovation Officer</a:t>
            </a:r>
            <a:br>
              <a:rPr lang="en-US" sz="2400" b="1" noProof="0">
                <a:solidFill>
                  <a:schemeClr val="accent1">
                    <a:lumMod val="50000"/>
                  </a:schemeClr>
                </a:solidFill>
                <a:latin typeface="Arial" charset="0"/>
                <a:ea typeface="ＭＳ Ｐゴシック" charset="0"/>
                <a:cs typeface="ＭＳ Ｐゴシック" charset="0"/>
              </a:rPr>
            </a:br>
            <a:br>
              <a:rPr lang="en-US" sz="2400" b="1" noProof="0">
                <a:solidFill>
                  <a:schemeClr val="accent1">
                    <a:lumMod val="50000"/>
                  </a:schemeClr>
                </a:solidFill>
                <a:latin typeface="Arial" charset="0"/>
                <a:ea typeface="ＭＳ Ｐゴシック" charset="0"/>
                <a:cs typeface="ＭＳ Ｐゴシック" charset="0"/>
              </a:rPr>
            </a:br>
            <a:r>
              <a:rPr lang="en-US" sz="2400" noProof="0">
                <a:solidFill>
                  <a:schemeClr val="accent1">
                    <a:lumMod val="50000"/>
                  </a:schemeClr>
                </a:solidFill>
                <a:latin typeface="Arial" charset="0"/>
                <a:ea typeface="ＭＳ Ｐゴシック" charset="0"/>
                <a:cs typeface="ＭＳ Ｐゴシック" charset="0"/>
              </a:rPr>
              <a:t>Mayo Clinic in Arizona</a:t>
            </a:r>
            <a:br>
              <a:rPr lang="en-US" sz="2400" b="1" noProof="0">
                <a:solidFill>
                  <a:schemeClr val="accent1">
                    <a:lumMod val="50000"/>
                  </a:schemeClr>
                </a:solidFill>
                <a:latin typeface="Arial" charset="0"/>
                <a:ea typeface="ＭＳ Ｐゴシック" charset="0"/>
                <a:cs typeface="ＭＳ Ｐゴシック" charset="0"/>
              </a:rPr>
            </a:br>
            <a:r>
              <a:rPr lang="en-US" sz="2400" b="1" noProof="0">
                <a:solidFill>
                  <a:schemeClr val="accent1">
                    <a:lumMod val="50000"/>
                  </a:schemeClr>
                </a:solidFill>
                <a:latin typeface="Arial" charset="0"/>
                <a:ea typeface="ＭＳ Ｐゴシック" charset="0"/>
                <a:cs typeface="ＭＳ Ｐゴシック" charset="0"/>
              </a:rPr>
              <a:t>Multiple Myeloma – Treatment of Early Relapse</a:t>
            </a:r>
          </a:p>
        </p:txBody>
      </p:sp>
      <p:grpSp>
        <p:nvGrpSpPr>
          <p:cNvPr id="168963" name="Group 3"/>
          <p:cNvGrpSpPr>
            <a:grpSpLocks/>
          </p:cNvGrpSpPr>
          <p:nvPr/>
        </p:nvGrpSpPr>
        <p:grpSpPr bwMode="auto">
          <a:xfrm>
            <a:off x="1427562" y="2214564"/>
            <a:ext cx="6449615" cy="2394347"/>
            <a:chOff x="239" y="1860"/>
            <a:chExt cx="5417" cy="2011"/>
          </a:xfrm>
        </p:grpSpPr>
        <p:pic>
          <p:nvPicPr>
            <p:cNvPr id="168966" name="Picture 4" descr="tph1092925-1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9" y="2288"/>
              <a:ext cx="1788" cy="1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67" name="Picture 5" descr="7p2s8788-revgonda"/>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73" y="1860"/>
              <a:ext cx="1412" cy="1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68" name="Picture 6" descr="ja-davisentranc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710" y="2352"/>
              <a:ext cx="1946" cy="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9" name="Text Box 7"/>
            <p:cNvSpPr txBox="1">
              <a:spLocks noChangeArrowheads="1"/>
            </p:cNvSpPr>
            <p:nvPr/>
          </p:nvSpPr>
          <p:spPr bwMode="auto">
            <a:xfrm>
              <a:off x="530" y="3626"/>
              <a:ext cx="1200" cy="233"/>
            </a:xfrm>
            <a:prstGeom prst="rect">
              <a:avLst/>
            </a:prstGeom>
            <a:noFill/>
            <a:ln w="9525">
              <a:noFill/>
              <a:miter lim="800000"/>
              <a:headEnd/>
              <a:tailEnd/>
            </a:ln>
            <a:effectLst/>
          </p:spPr>
          <p:txBody>
            <a:bodyPr wrap="none">
              <a:spAutoFit/>
            </a:bodyPr>
            <a:lstStyle>
              <a:lvl1pPr eaLnBrk="0" hangingPunct="0">
                <a:defRPr sz="2400" i="1">
                  <a:solidFill>
                    <a:schemeClr val="tx1"/>
                  </a:solidFill>
                  <a:latin typeface="Arial" charset="0"/>
                  <a:ea typeface="ＭＳ Ｐゴシック" charset="0"/>
                  <a:cs typeface="ＭＳ Ｐゴシック" charset="0"/>
                </a:defRPr>
              </a:lvl1pPr>
              <a:lvl2pPr marL="37931725" indent="-37474525" eaLnBrk="0" hangingPunct="0">
                <a:defRPr sz="2400" i="1">
                  <a:solidFill>
                    <a:schemeClr val="tx1"/>
                  </a:solidFill>
                  <a:latin typeface="Arial" charset="0"/>
                  <a:ea typeface="ＭＳ Ｐゴシック" charset="0"/>
                </a:defRPr>
              </a:lvl2pPr>
              <a:lvl3pPr eaLnBrk="0" hangingPunct="0">
                <a:defRPr sz="2400" i="1">
                  <a:solidFill>
                    <a:schemeClr val="tx1"/>
                  </a:solidFill>
                  <a:latin typeface="Arial" charset="0"/>
                  <a:ea typeface="ＭＳ Ｐゴシック" charset="0"/>
                </a:defRPr>
              </a:lvl3pPr>
              <a:lvl4pPr eaLnBrk="0" hangingPunct="0">
                <a:defRPr sz="2400" i="1">
                  <a:solidFill>
                    <a:schemeClr val="tx1"/>
                  </a:solidFill>
                  <a:latin typeface="Arial" charset="0"/>
                  <a:ea typeface="ＭＳ Ｐゴシック" charset="0"/>
                </a:defRPr>
              </a:lvl4pPr>
              <a:lvl5pPr eaLnBrk="0" hangingPunct="0">
                <a:defRPr sz="2400" i="1">
                  <a:solidFill>
                    <a:schemeClr val="tx1"/>
                  </a:solidFill>
                  <a:latin typeface="Arial" charset="0"/>
                  <a:ea typeface="ＭＳ Ｐゴシック" charset="0"/>
                </a:defRPr>
              </a:lvl5pPr>
              <a:lvl6pPr marL="457200" eaLnBrk="0" fontAlgn="base" hangingPunct="0">
                <a:spcBef>
                  <a:spcPct val="0"/>
                </a:spcBef>
                <a:spcAft>
                  <a:spcPct val="0"/>
                </a:spcAft>
                <a:defRPr sz="2400" i="1">
                  <a:solidFill>
                    <a:schemeClr val="tx1"/>
                  </a:solidFill>
                  <a:latin typeface="Arial" charset="0"/>
                  <a:ea typeface="ＭＳ Ｐゴシック" charset="0"/>
                </a:defRPr>
              </a:lvl6pPr>
              <a:lvl7pPr marL="914400" eaLnBrk="0" fontAlgn="base" hangingPunct="0">
                <a:spcBef>
                  <a:spcPct val="0"/>
                </a:spcBef>
                <a:spcAft>
                  <a:spcPct val="0"/>
                </a:spcAft>
                <a:defRPr sz="2400" i="1">
                  <a:solidFill>
                    <a:schemeClr val="tx1"/>
                  </a:solidFill>
                  <a:latin typeface="Arial" charset="0"/>
                  <a:ea typeface="ＭＳ Ｐゴシック" charset="0"/>
                </a:defRPr>
              </a:lvl7pPr>
              <a:lvl8pPr marL="1371600" eaLnBrk="0" fontAlgn="base" hangingPunct="0">
                <a:spcBef>
                  <a:spcPct val="0"/>
                </a:spcBef>
                <a:spcAft>
                  <a:spcPct val="0"/>
                </a:spcAft>
                <a:defRPr sz="2400" i="1">
                  <a:solidFill>
                    <a:schemeClr val="tx1"/>
                  </a:solidFill>
                  <a:latin typeface="Arial" charset="0"/>
                  <a:ea typeface="ＭＳ Ｐゴシック" charset="0"/>
                </a:defRPr>
              </a:lvl8pPr>
              <a:lvl9pPr marL="1828800" eaLnBrk="0" fontAlgn="base" hangingPunct="0">
                <a:spcBef>
                  <a:spcPct val="0"/>
                </a:spcBef>
                <a:spcAft>
                  <a:spcPct val="0"/>
                </a:spcAft>
                <a:defRPr sz="2400" i="1">
                  <a:solidFill>
                    <a:schemeClr val="tx1"/>
                  </a:solidFill>
                  <a:latin typeface="Arial" charset="0"/>
                  <a:ea typeface="ＭＳ Ｐゴシック" charset="0"/>
                </a:defRPr>
              </a:lvl9p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30000" noProof="0">
                  <a:ln>
                    <a:noFill/>
                  </a:ln>
                  <a:solidFill>
                    <a:prstClr val="black"/>
                  </a:solidFill>
                  <a:effectLst>
                    <a:outerShdw blurRad="38100" dist="38100" dir="2700000" algn="tl">
                      <a:srgbClr val="DDDDDD"/>
                    </a:outerShdw>
                  </a:effectLst>
                  <a:uLnTx/>
                  <a:uFillTx/>
                  <a:latin typeface="Arial" charset="0"/>
                  <a:ea typeface="ＭＳ Ｐゴシック" charset="0"/>
                </a:rPr>
                <a:t>Phoenix, Arizona</a:t>
              </a:r>
            </a:p>
          </p:txBody>
        </p:sp>
        <p:sp>
          <p:nvSpPr>
            <p:cNvPr id="136200" name="Text Box 8"/>
            <p:cNvSpPr txBox="1">
              <a:spLocks noChangeArrowheads="1"/>
            </p:cNvSpPr>
            <p:nvPr/>
          </p:nvSpPr>
          <p:spPr bwMode="auto">
            <a:xfrm>
              <a:off x="2162" y="3632"/>
              <a:ext cx="1490" cy="233"/>
            </a:xfrm>
            <a:prstGeom prst="rect">
              <a:avLst/>
            </a:prstGeom>
            <a:noFill/>
            <a:ln w="9525">
              <a:noFill/>
              <a:miter lim="800000"/>
              <a:headEnd/>
              <a:tailEnd/>
            </a:ln>
            <a:effectLst/>
          </p:spPr>
          <p:txBody>
            <a:bodyPr wrap="none">
              <a:spAutoFit/>
            </a:bodyPr>
            <a:lstStyle>
              <a:lvl1pPr eaLnBrk="0" hangingPunct="0">
                <a:defRPr sz="2400" i="1">
                  <a:solidFill>
                    <a:schemeClr val="tx1"/>
                  </a:solidFill>
                  <a:latin typeface="Arial" charset="0"/>
                  <a:ea typeface="ＭＳ Ｐゴシック" charset="0"/>
                  <a:cs typeface="ＭＳ Ｐゴシック" charset="0"/>
                </a:defRPr>
              </a:lvl1pPr>
              <a:lvl2pPr marL="37931725" indent="-37474525" eaLnBrk="0" hangingPunct="0">
                <a:defRPr sz="2400" i="1">
                  <a:solidFill>
                    <a:schemeClr val="tx1"/>
                  </a:solidFill>
                  <a:latin typeface="Arial" charset="0"/>
                  <a:ea typeface="ＭＳ Ｐゴシック" charset="0"/>
                </a:defRPr>
              </a:lvl2pPr>
              <a:lvl3pPr eaLnBrk="0" hangingPunct="0">
                <a:defRPr sz="2400" i="1">
                  <a:solidFill>
                    <a:schemeClr val="tx1"/>
                  </a:solidFill>
                  <a:latin typeface="Arial" charset="0"/>
                  <a:ea typeface="ＭＳ Ｐゴシック" charset="0"/>
                </a:defRPr>
              </a:lvl3pPr>
              <a:lvl4pPr eaLnBrk="0" hangingPunct="0">
                <a:defRPr sz="2400" i="1">
                  <a:solidFill>
                    <a:schemeClr val="tx1"/>
                  </a:solidFill>
                  <a:latin typeface="Arial" charset="0"/>
                  <a:ea typeface="ＭＳ Ｐゴシック" charset="0"/>
                </a:defRPr>
              </a:lvl4pPr>
              <a:lvl5pPr eaLnBrk="0" hangingPunct="0">
                <a:defRPr sz="2400" i="1">
                  <a:solidFill>
                    <a:schemeClr val="tx1"/>
                  </a:solidFill>
                  <a:latin typeface="Arial" charset="0"/>
                  <a:ea typeface="ＭＳ Ｐゴシック" charset="0"/>
                </a:defRPr>
              </a:lvl5pPr>
              <a:lvl6pPr marL="457200" eaLnBrk="0" fontAlgn="base" hangingPunct="0">
                <a:spcBef>
                  <a:spcPct val="0"/>
                </a:spcBef>
                <a:spcAft>
                  <a:spcPct val="0"/>
                </a:spcAft>
                <a:defRPr sz="2400" i="1">
                  <a:solidFill>
                    <a:schemeClr val="tx1"/>
                  </a:solidFill>
                  <a:latin typeface="Arial" charset="0"/>
                  <a:ea typeface="ＭＳ Ｐゴシック" charset="0"/>
                </a:defRPr>
              </a:lvl6pPr>
              <a:lvl7pPr marL="914400" eaLnBrk="0" fontAlgn="base" hangingPunct="0">
                <a:spcBef>
                  <a:spcPct val="0"/>
                </a:spcBef>
                <a:spcAft>
                  <a:spcPct val="0"/>
                </a:spcAft>
                <a:defRPr sz="2400" i="1">
                  <a:solidFill>
                    <a:schemeClr val="tx1"/>
                  </a:solidFill>
                  <a:latin typeface="Arial" charset="0"/>
                  <a:ea typeface="ＭＳ Ｐゴシック" charset="0"/>
                </a:defRPr>
              </a:lvl7pPr>
              <a:lvl8pPr marL="1371600" eaLnBrk="0" fontAlgn="base" hangingPunct="0">
                <a:spcBef>
                  <a:spcPct val="0"/>
                </a:spcBef>
                <a:spcAft>
                  <a:spcPct val="0"/>
                </a:spcAft>
                <a:defRPr sz="2400" i="1">
                  <a:solidFill>
                    <a:schemeClr val="tx1"/>
                  </a:solidFill>
                  <a:latin typeface="Arial" charset="0"/>
                  <a:ea typeface="ＭＳ Ｐゴシック" charset="0"/>
                </a:defRPr>
              </a:lvl8pPr>
              <a:lvl9pPr marL="1828800" eaLnBrk="0" fontAlgn="base" hangingPunct="0">
                <a:spcBef>
                  <a:spcPct val="0"/>
                </a:spcBef>
                <a:spcAft>
                  <a:spcPct val="0"/>
                </a:spcAft>
                <a:defRPr sz="2400" i="1">
                  <a:solidFill>
                    <a:schemeClr val="tx1"/>
                  </a:solidFill>
                  <a:latin typeface="Arial" charset="0"/>
                  <a:ea typeface="ＭＳ Ｐゴシック" charset="0"/>
                </a:defRPr>
              </a:lvl9p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30000" noProof="0">
                  <a:ln>
                    <a:noFill/>
                  </a:ln>
                  <a:solidFill>
                    <a:prstClr val="black"/>
                  </a:solidFill>
                  <a:effectLst>
                    <a:outerShdw blurRad="38100" dist="38100" dir="2700000" algn="tl">
                      <a:srgbClr val="DDDDDD"/>
                    </a:outerShdw>
                  </a:effectLst>
                  <a:uLnTx/>
                  <a:uFillTx/>
                  <a:latin typeface="Arial" charset="0"/>
                  <a:ea typeface="ＭＳ Ｐゴシック" charset="0"/>
                </a:rPr>
                <a:t>Rochester, Minnesota</a:t>
              </a:r>
            </a:p>
          </p:txBody>
        </p:sp>
        <p:sp>
          <p:nvSpPr>
            <p:cNvPr id="136201" name="Text Box 9"/>
            <p:cNvSpPr txBox="1">
              <a:spLocks noChangeArrowheads="1"/>
            </p:cNvSpPr>
            <p:nvPr/>
          </p:nvSpPr>
          <p:spPr bwMode="auto">
            <a:xfrm>
              <a:off x="4034" y="3638"/>
              <a:ext cx="1427" cy="233"/>
            </a:xfrm>
            <a:prstGeom prst="rect">
              <a:avLst/>
            </a:prstGeom>
            <a:noFill/>
            <a:ln w="9525">
              <a:noFill/>
              <a:miter lim="800000"/>
              <a:headEnd/>
              <a:tailEnd/>
            </a:ln>
            <a:effectLst/>
          </p:spPr>
          <p:txBody>
            <a:bodyPr wrap="none">
              <a:spAutoFit/>
            </a:bodyPr>
            <a:lstStyle>
              <a:lvl1pPr eaLnBrk="0" hangingPunct="0">
                <a:defRPr sz="2400" i="1">
                  <a:solidFill>
                    <a:schemeClr val="tx1"/>
                  </a:solidFill>
                  <a:latin typeface="Arial" charset="0"/>
                  <a:ea typeface="ＭＳ Ｐゴシック" charset="0"/>
                  <a:cs typeface="ＭＳ Ｐゴシック" charset="0"/>
                </a:defRPr>
              </a:lvl1pPr>
              <a:lvl2pPr marL="37931725" indent="-37474525" eaLnBrk="0" hangingPunct="0">
                <a:defRPr sz="2400" i="1">
                  <a:solidFill>
                    <a:schemeClr val="tx1"/>
                  </a:solidFill>
                  <a:latin typeface="Arial" charset="0"/>
                  <a:ea typeface="ＭＳ Ｐゴシック" charset="0"/>
                </a:defRPr>
              </a:lvl2pPr>
              <a:lvl3pPr eaLnBrk="0" hangingPunct="0">
                <a:defRPr sz="2400" i="1">
                  <a:solidFill>
                    <a:schemeClr val="tx1"/>
                  </a:solidFill>
                  <a:latin typeface="Arial" charset="0"/>
                  <a:ea typeface="ＭＳ Ｐゴシック" charset="0"/>
                </a:defRPr>
              </a:lvl3pPr>
              <a:lvl4pPr eaLnBrk="0" hangingPunct="0">
                <a:defRPr sz="2400" i="1">
                  <a:solidFill>
                    <a:schemeClr val="tx1"/>
                  </a:solidFill>
                  <a:latin typeface="Arial" charset="0"/>
                  <a:ea typeface="ＭＳ Ｐゴシック" charset="0"/>
                </a:defRPr>
              </a:lvl4pPr>
              <a:lvl5pPr eaLnBrk="0" hangingPunct="0">
                <a:defRPr sz="2400" i="1">
                  <a:solidFill>
                    <a:schemeClr val="tx1"/>
                  </a:solidFill>
                  <a:latin typeface="Arial" charset="0"/>
                  <a:ea typeface="ＭＳ Ｐゴシック" charset="0"/>
                </a:defRPr>
              </a:lvl5pPr>
              <a:lvl6pPr marL="457200" eaLnBrk="0" fontAlgn="base" hangingPunct="0">
                <a:spcBef>
                  <a:spcPct val="0"/>
                </a:spcBef>
                <a:spcAft>
                  <a:spcPct val="0"/>
                </a:spcAft>
                <a:defRPr sz="2400" i="1">
                  <a:solidFill>
                    <a:schemeClr val="tx1"/>
                  </a:solidFill>
                  <a:latin typeface="Arial" charset="0"/>
                  <a:ea typeface="ＭＳ Ｐゴシック" charset="0"/>
                </a:defRPr>
              </a:lvl6pPr>
              <a:lvl7pPr marL="914400" eaLnBrk="0" fontAlgn="base" hangingPunct="0">
                <a:spcBef>
                  <a:spcPct val="0"/>
                </a:spcBef>
                <a:spcAft>
                  <a:spcPct val="0"/>
                </a:spcAft>
                <a:defRPr sz="2400" i="1">
                  <a:solidFill>
                    <a:schemeClr val="tx1"/>
                  </a:solidFill>
                  <a:latin typeface="Arial" charset="0"/>
                  <a:ea typeface="ＭＳ Ｐゴシック" charset="0"/>
                </a:defRPr>
              </a:lvl7pPr>
              <a:lvl8pPr marL="1371600" eaLnBrk="0" fontAlgn="base" hangingPunct="0">
                <a:spcBef>
                  <a:spcPct val="0"/>
                </a:spcBef>
                <a:spcAft>
                  <a:spcPct val="0"/>
                </a:spcAft>
                <a:defRPr sz="2400" i="1">
                  <a:solidFill>
                    <a:schemeClr val="tx1"/>
                  </a:solidFill>
                  <a:latin typeface="Arial" charset="0"/>
                  <a:ea typeface="ＭＳ Ｐゴシック" charset="0"/>
                </a:defRPr>
              </a:lvl8pPr>
              <a:lvl9pPr marL="1828800" eaLnBrk="0" fontAlgn="base" hangingPunct="0">
                <a:spcBef>
                  <a:spcPct val="0"/>
                </a:spcBef>
                <a:spcAft>
                  <a:spcPct val="0"/>
                </a:spcAft>
                <a:defRPr sz="2400" i="1">
                  <a:solidFill>
                    <a:schemeClr val="tx1"/>
                  </a:solidFill>
                  <a:latin typeface="Arial" charset="0"/>
                  <a:ea typeface="ＭＳ Ｐゴシック" charset="0"/>
                </a:defRPr>
              </a:lvl9p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30000" noProof="0">
                  <a:ln>
                    <a:noFill/>
                  </a:ln>
                  <a:solidFill>
                    <a:prstClr val="black"/>
                  </a:solidFill>
                  <a:effectLst>
                    <a:outerShdw blurRad="38100" dist="38100" dir="2700000" algn="tl">
                      <a:srgbClr val="DDDDDD"/>
                    </a:outerShdw>
                  </a:effectLst>
                  <a:uLnTx/>
                  <a:uFillTx/>
                  <a:latin typeface="Arial" charset="0"/>
                  <a:ea typeface="ＭＳ Ｐゴシック" charset="0"/>
                </a:rPr>
                <a:t>Jacksonville, Florida</a:t>
              </a:r>
            </a:p>
          </p:txBody>
        </p:sp>
      </p:grpSp>
      <p:sp>
        <p:nvSpPr>
          <p:cNvPr id="136202" name="Rectangle 10"/>
          <p:cNvSpPr>
            <a:spLocks noChangeArrowheads="1"/>
          </p:cNvSpPr>
          <p:nvPr/>
        </p:nvSpPr>
        <p:spPr bwMode="auto">
          <a:xfrm>
            <a:off x="0" y="4549381"/>
            <a:ext cx="9144000" cy="704846"/>
          </a:xfrm>
          <a:prstGeom prst="rect">
            <a:avLst/>
          </a:prstGeom>
          <a:solidFill>
            <a:srgbClr val="000080">
              <a:alpha val="99001"/>
            </a:srgbClr>
          </a:solidFill>
          <a:ln w="9525">
            <a:noFill/>
            <a:miter lim="800000"/>
            <a:headEnd/>
            <a:tailEnd/>
          </a:ln>
          <a:effectLst/>
        </p:spPr>
        <p:txBody>
          <a:bodyPr wrap="none" lIns="68564" tIns="34282" rIns="68564" bIns="34282" anchor="b"/>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white"/>
                </a:solidFill>
                <a:effectLst/>
                <a:uLnTx/>
                <a:uFillTx/>
                <a:latin typeface="Calibri"/>
                <a:ea typeface="+mn-ea"/>
                <a:cs typeface="+mn-cs"/>
              </a:rPr>
              <a:t>Mayo Clinic College of Medicine</a:t>
            </a: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white"/>
                </a:solidFill>
                <a:effectLst/>
                <a:uLnTx/>
                <a:uFillTx/>
                <a:latin typeface="Calibri"/>
                <a:ea typeface="+mn-ea"/>
                <a:cs typeface="+mn-cs"/>
              </a:rPr>
              <a:t>Mayo Clinic Comprehensive Cancer Center</a:t>
            </a:r>
          </a:p>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450" b="1" i="0" u="none" strike="noStrike" kern="1200" cap="none" spc="0" normalizeH="0" baseline="30000" noProof="0">
              <a:ln>
                <a:noFill/>
              </a:ln>
              <a:solidFill>
                <a:prstClr val="white"/>
              </a:solidFill>
              <a:effectLst>
                <a:outerShdw blurRad="38100" dist="38100" dir="2700000" algn="tl">
                  <a:srgbClr val="000000"/>
                </a:outerShdw>
              </a:effectLst>
              <a:uLnTx/>
              <a:uFillTx/>
              <a:latin typeface="Calibri"/>
              <a:ea typeface="+mn-ea"/>
              <a:cs typeface="+mn-cs"/>
            </a:endParaRPr>
          </a:p>
        </p:txBody>
      </p:sp>
      <p:pic>
        <p:nvPicPr>
          <p:cNvPr id="168965" name="Picture 11" descr="MC-Bu-Bk 30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463688" y="4739881"/>
            <a:ext cx="1528763" cy="3857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587084"/>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44" name="Rectangle 16"/>
          <p:cNvSpPr>
            <a:spLocks noChangeArrowheads="1"/>
          </p:cNvSpPr>
          <p:nvPr/>
        </p:nvSpPr>
        <p:spPr bwMode="auto">
          <a:xfrm>
            <a:off x="1143000" y="340896"/>
            <a:ext cx="6858000" cy="420290"/>
          </a:xfrm>
          <a:prstGeom prst="rect">
            <a:avLst/>
          </a:prstGeom>
          <a:noFill/>
          <a:ln w="19050">
            <a:noFill/>
            <a:miter lim="800000"/>
            <a:headEnd/>
            <a:tailEn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4F81BD">
                    <a:lumMod val="50000"/>
                  </a:srgbClr>
                </a:solidFill>
                <a:effectLst/>
                <a:uLnTx/>
                <a:uFillTx/>
                <a:latin typeface="Arial" charset="0"/>
                <a:ea typeface="+mn-ea"/>
                <a:cs typeface="+mn-cs"/>
              </a:rPr>
              <a:t>Disclosures – Industry Relationships</a:t>
            </a:r>
          </a:p>
        </p:txBody>
      </p:sp>
      <p:sp>
        <p:nvSpPr>
          <p:cNvPr id="22530" name="Content Placeholder 17"/>
          <p:cNvSpPr>
            <a:spLocks noGrp="1"/>
          </p:cNvSpPr>
          <p:nvPr>
            <p:ph idx="1"/>
          </p:nvPr>
        </p:nvSpPr>
        <p:spPr>
          <a:xfrm>
            <a:off x="361335" y="839547"/>
            <a:ext cx="7772400" cy="3708400"/>
          </a:xfrm>
        </p:spPr>
        <p:txBody>
          <a:bodyPr/>
          <a:lstStyle/>
          <a:p>
            <a:pPr>
              <a:lnSpc>
                <a:spcPct val="150000"/>
              </a:lnSpc>
            </a:pPr>
            <a:r>
              <a:rPr lang="en-US" sz="1800" noProof="0">
                <a:latin typeface="Arial" charset="0"/>
                <a:ea typeface="ＭＳ Ｐゴシック" charset="0"/>
                <a:cs typeface="ＭＳ Ｐゴシック" charset="0"/>
              </a:rPr>
              <a:t>Consulting: </a:t>
            </a:r>
            <a:r>
              <a:rPr lang="en-US" sz="1800" i="1" noProof="0">
                <a:solidFill>
                  <a:srgbClr val="C00000"/>
                </a:solidFill>
                <a:latin typeface="Arial" charset="0"/>
                <a:ea typeface="ＭＳ Ｐゴシック" charset="0"/>
                <a:cs typeface="ＭＳ Ｐゴシック" charset="0"/>
              </a:rPr>
              <a:t>AMGEN</a:t>
            </a:r>
            <a:r>
              <a:rPr lang="en-US" sz="1800" b="0" noProof="0">
                <a:latin typeface="Arial" charset="0"/>
                <a:ea typeface="ＭＳ Ｐゴシック" charset="0"/>
                <a:cs typeface="ＭＳ Ｐゴシック" charset="0"/>
              </a:rPr>
              <a:t>, BMS, Celgene, Takeda, Bayer, Janssen, AbbVie, Pharmacyclics, Merck, Sanofi, Kite</a:t>
            </a:r>
          </a:p>
          <a:p>
            <a:r>
              <a:rPr lang="en-US" sz="1800" noProof="0">
                <a:latin typeface="Arial" charset="0"/>
                <a:ea typeface="ＭＳ Ｐゴシック" charset="0"/>
                <a:cs typeface="ＭＳ Ｐゴシック" charset="0"/>
              </a:rPr>
              <a:t>SAB: </a:t>
            </a:r>
            <a:r>
              <a:rPr lang="en-US" sz="1800" b="0" noProof="0">
                <a:latin typeface="Arial" charset="0"/>
                <a:ea typeface="ＭＳ Ｐゴシック" charset="0"/>
                <a:cs typeface="ＭＳ Ｐゴシック" charset="0"/>
              </a:rPr>
              <a:t>Adaptive Biotechnologies, Caris Life Sciences (stock options)</a:t>
            </a:r>
          </a:p>
          <a:p>
            <a:r>
              <a:rPr lang="en-US" sz="1800" noProof="0">
                <a:latin typeface="Arial" charset="0"/>
                <a:ea typeface="ＭＳ Ｐゴシック" charset="0"/>
                <a:cs typeface="ＭＳ Ｐゴシック" charset="0"/>
              </a:rPr>
              <a:t>Patent for FISH in MM: ~$2000/year</a:t>
            </a:r>
          </a:p>
          <a:p>
            <a:r>
              <a:rPr lang="en-US" sz="1800" noProof="0">
                <a:latin typeface="Arial" charset="0"/>
                <a:ea typeface="ＭＳ Ｐゴシック" charset="0"/>
                <a:cs typeface="ＭＳ Ｐゴシック" charset="0"/>
              </a:rPr>
              <a:t>Registered independent </a:t>
            </a:r>
          </a:p>
          <a:p>
            <a:r>
              <a:rPr lang="en-US" sz="1800" noProof="0">
                <a:latin typeface="Arial" charset="0"/>
                <a:ea typeface="ＭＳ Ｐゴシック" charset="0"/>
                <a:cs typeface="ＭＳ Ｐゴシック" charset="0"/>
              </a:rPr>
              <a:t>Believes in stem cell transplant</a:t>
            </a:r>
          </a:p>
        </p:txBody>
      </p:sp>
    </p:spTree>
    <p:extLst>
      <p:ext uri="{BB962C8B-B14F-4D97-AF65-F5344CB8AC3E}">
        <p14:creationId xmlns:p14="http://schemas.microsoft.com/office/powerpoint/2010/main" val="2983060813"/>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Rectangle 4"/>
          <p:cNvSpPr>
            <a:spLocks noGrp="1" noChangeArrowheads="1"/>
          </p:cNvSpPr>
          <p:nvPr>
            <p:ph type="title" idx="4294967295"/>
          </p:nvPr>
        </p:nvSpPr>
        <p:spPr>
          <a:xfrm>
            <a:off x="506161" y="361361"/>
            <a:ext cx="8153400" cy="708422"/>
          </a:xfrm>
        </p:spPr>
        <p:txBody>
          <a:bodyPr>
            <a:normAutofit/>
          </a:bodyPr>
          <a:lstStyle/>
          <a:p>
            <a:pPr eaLnBrk="1" hangingPunct="1">
              <a:defRPr/>
            </a:pPr>
            <a:r>
              <a:rPr lang="en-US" b="1" noProof="0">
                <a:solidFill>
                  <a:schemeClr val="accent1">
                    <a:lumMod val="50000"/>
                  </a:schemeClr>
                </a:solidFill>
                <a:latin typeface="Arial"/>
                <a:cs typeface="Arial"/>
              </a:rPr>
              <a:t>Multiple Myeloma Treatment Lines 2021</a:t>
            </a:r>
          </a:p>
        </p:txBody>
      </p:sp>
      <p:grpSp>
        <p:nvGrpSpPr>
          <p:cNvPr id="22" name="Group 21"/>
          <p:cNvGrpSpPr/>
          <p:nvPr/>
        </p:nvGrpSpPr>
        <p:grpSpPr>
          <a:xfrm>
            <a:off x="537929" y="2442646"/>
            <a:ext cx="8216667" cy="1514475"/>
            <a:chOff x="600075" y="2092975"/>
            <a:chExt cx="8216667" cy="2019300"/>
          </a:xfrm>
        </p:grpSpPr>
        <p:sp>
          <p:nvSpPr>
            <p:cNvPr id="276482" name="AutoShape 2"/>
            <p:cNvSpPr>
              <a:spLocks noChangeArrowheads="1"/>
            </p:cNvSpPr>
            <p:nvPr/>
          </p:nvSpPr>
          <p:spPr bwMode="auto">
            <a:xfrm>
              <a:off x="600075" y="3528075"/>
              <a:ext cx="8216666" cy="469900"/>
            </a:xfrm>
            <a:prstGeom prst="parallelogram">
              <a:avLst>
                <a:gd name="adj" fmla="val 99111"/>
              </a:avLst>
            </a:prstGeom>
            <a:gradFill rotWithShape="0">
              <a:gsLst>
                <a:gs pos="0">
                  <a:schemeClr val="hlink">
                    <a:gamma/>
                    <a:shade val="47059"/>
                    <a:invGamma/>
                  </a:schemeClr>
                </a:gs>
                <a:gs pos="100000">
                  <a:schemeClr val="hlink"/>
                </a:gs>
              </a:gsLst>
              <a:lin ang="5400000" scaled="1"/>
            </a:gradFill>
            <a:ln w="9525">
              <a:solidFill>
                <a:schemeClr val="tx1"/>
              </a:solidFill>
              <a:miter lim="800000"/>
              <a:headEnd/>
              <a:tailEnd/>
            </a:ln>
            <a:effectLst/>
          </p:spPr>
          <p:txBody>
            <a:bodyPr wrap="none"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Narrow"/>
                <a:ea typeface="ＭＳ Ｐゴシック"/>
                <a:cs typeface="Arial" charset="0"/>
              </a:endParaRPr>
            </a:p>
          </p:txBody>
        </p:sp>
        <p:sp>
          <p:nvSpPr>
            <p:cNvPr id="30723" name="Rectangle 3"/>
            <p:cNvSpPr>
              <a:spLocks noChangeArrowheads="1"/>
            </p:cNvSpPr>
            <p:nvPr/>
          </p:nvSpPr>
          <p:spPr bwMode="auto">
            <a:xfrm>
              <a:off x="1057276" y="2766075"/>
              <a:ext cx="7759466" cy="749300"/>
            </a:xfrm>
            <a:prstGeom prst="rect">
              <a:avLst/>
            </a:prstGeom>
            <a:gradFill rotWithShape="0">
              <a:gsLst>
                <a:gs pos="0">
                  <a:srgbClr val="CCFF66"/>
                </a:gs>
                <a:gs pos="100000">
                  <a:srgbClr val="586E2C"/>
                </a:gs>
              </a:gsLst>
              <a:lin ang="5400000" scaled="1"/>
            </a:gradFill>
            <a:ln w="9525">
              <a:solidFill>
                <a:schemeClr val="tx1"/>
              </a:solidFill>
              <a:miter lim="800000"/>
              <a:headEnd/>
              <a:tailEnd/>
            </a:ln>
          </p:spPr>
          <p:txBody>
            <a:bodyPr wrap="none"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s-ES_tradnl" sz="1400" b="1" i="0" u="none" strike="noStrike" kern="1200" cap="none" spc="0" normalizeH="0" baseline="0" noProof="0">
                <a:ln>
                  <a:noFill/>
                </a:ln>
                <a:solidFill>
                  <a:srgbClr val="000000"/>
                </a:solidFill>
                <a:effectLst/>
                <a:uLnTx/>
                <a:uFillTx/>
                <a:latin typeface="Arial Narrow"/>
                <a:ea typeface="ＭＳ Ｐゴシック" pitchFamily="34" charset="-128"/>
                <a:cs typeface="Osaka"/>
              </a:endParaRPr>
            </a:p>
          </p:txBody>
        </p:sp>
        <p:sp>
          <p:nvSpPr>
            <p:cNvPr id="30725" name="AutoShape 5"/>
            <p:cNvSpPr>
              <a:spLocks noChangeArrowheads="1"/>
            </p:cNvSpPr>
            <p:nvPr/>
          </p:nvSpPr>
          <p:spPr bwMode="auto">
            <a:xfrm>
              <a:off x="1181100" y="2905775"/>
              <a:ext cx="1790700" cy="812800"/>
            </a:xfrm>
            <a:prstGeom prst="cube">
              <a:avLst>
                <a:gd name="adj" fmla="val 25000"/>
              </a:avLst>
            </a:prstGeom>
            <a:solidFill>
              <a:srgbClr val="FFCC66"/>
            </a:solidFill>
            <a:ln w="9525">
              <a:solidFill>
                <a:schemeClr val="tx1"/>
              </a:solidFill>
              <a:miter lim="800000"/>
              <a:headEnd/>
              <a:tailEnd/>
            </a:ln>
          </p:spPr>
          <p:txBody>
            <a:bodyPr wrap="none" anchor="ct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a:ea typeface="ＭＳ Ｐゴシック" pitchFamily="34" charset="-128"/>
                  <a:cs typeface="Osaka"/>
                </a:rPr>
                <a:t>Induction</a:t>
              </a:r>
            </a:p>
          </p:txBody>
        </p:sp>
        <p:sp>
          <p:nvSpPr>
            <p:cNvPr id="30726" name="AutoShape 6"/>
            <p:cNvSpPr>
              <a:spLocks noChangeArrowheads="1"/>
            </p:cNvSpPr>
            <p:nvPr/>
          </p:nvSpPr>
          <p:spPr bwMode="auto">
            <a:xfrm>
              <a:off x="2857500" y="2893075"/>
              <a:ext cx="1790700" cy="812800"/>
            </a:xfrm>
            <a:prstGeom prst="cube">
              <a:avLst>
                <a:gd name="adj" fmla="val 25000"/>
              </a:avLst>
            </a:prstGeom>
            <a:solidFill>
              <a:srgbClr val="FFFF66"/>
            </a:solidFill>
            <a:ln w="9525">
              <a:solidFill>
                <a:schemeClr val="tx1"/>
              </a:solidFill>
              <a:miter lim="800000"/>
              <a:headEnd/>
              <a:tailEnd/>
            </a:ln>
          </p:spPr>
          <p:txBody>
            <a:bodyPr wrap="none" anchor="ct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a:ea typeface="ＭＳ Ｐゴシック" pitchFamily="34" charset="-128"/>
                  <a:cs typeface="Osaka"/>
                </a:rPr>
                <a:t>Consolidation</a:t>
              </a:r>
            </a:p>
          </p:txBody>
        </p:sp>
        <p:sp>
          <p:nvSpPr>
            <p:cNvPr id="30727" name="Text Box 7"/>
            <p:cNvSpPr txBox="1">
              <a:spLocks noChangeArrowheads="1"/>
            </p:cNvSpPr>
            <p:nvPr/>
          </p:nvSpPr>
          <p:spPr bwMode="auto">
            <a:xfrm>
              <a:off x="1905000" y="2181875"/>
              <a:ext cx="2279650" cy="492443"/>
            </a:xfrm>
            <a:prstGeom prst="rect">
              <a:avLst/>
            </a:prstGeom>
            <a:noFill/>
            <a:ln w="9525">
              <a:noFill/>
              <a:miter lim="800000"/>
              <a:headEnd/>
              <a:tailEnd/>
            </a:ln>
          </p:spPr>
          <p:txBody>
            <a:bodyPr>
              <a:spAutoFit/>
            </a:body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a:ea typeface="ＭＳ Ｐゴシック" pitchFamily="34" charset="-128"/>
                  <a:cs typeface="Osaka"/>
                </a:rPr>
                <a:t>Front-line treatment</a:t>
              </a:r>
            </a:p>
          </p:txBody>
        </p:sp>
        <p:sp>
          <p:nvSpPr>
            <p:cNvPr id="30728" name="AutoShape 8"/>
            <p:cNvSpPr>
              <a:spLocks/>
            </p:cNvSpPr>
            <p:nvPr/>
          </p:nvSpPr>
          <p:spPr bwMode="auto">
            <a:xfrm rot="-5400000">
              <a:off x="2952750" y="1070625"/>
              <a:ext cx="190500" cy="3136900"/>
            </a:xfrm>
            <a:prstGeom prst="rightBrace">
              <a:avLst>
                <a:gd name="adj1" fmla="val 137222"/>
                <a:gd name="adj2" fmla="val 50000"/>
              </a:avLst>
            </a:prstGeom>
            <a:noFill/>
            <a:ln w="9525">
              <a:solidFill>
                <a:srgbClr val="FFFFFF"/>
              </a:solidFill>
              <a:round/>
              <a:headEnd/>
              <a:tailEnd/>
            </a:ln>
          </p:spPr>
          <p:txBody>
            <a:bodyPr wrap="none"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s-ES_tradnl" sz="1400" b="1" i="0" u="none" strike="noStrike" kern="1200" cap="none" spc="0" normalizeH="0" baseline="0" noProof="0">
                <a:ln>
                  <a:noFill/>
                </a:ln>
                <a:solidFill>
                  <a:srgbClr val="FFFFFF"/>
                </a:solidFill>
                <a:effectLst/>
                <a:uLnTx/>
                <a:uFillTx/>
                <a:latin typeface="Arial Narrow"/>
                <a:ea typeface="ＭＳ Ｐゴシック" pitchFamily="34" charset="-128"/>
                <a:cs typeface="Osaka"/>
              </a:endParaRPr>
            </a:p>
          </p:txBody>
        </p:sp>
        <p:sp>
          <p:nvSpPr>
            <p:cNvPr id="30729" name="AutoShape 9"/>
            <p:cNvSpPr>
              <a:spLocks noChangeArrowheads="1"/>
            </p:cNvSpPr>
            <p:nvPr/>
          </p:nvSpPr>
          <p:spPr bwMode="auto">
            <a:xfrm>
              <a:off x="4826000" y="2905775"/>
              <a:ext cx="1790700" cy="812800"/>
            </a:xfrm>
            <a:prstGeom prst="cube">
              <a:avLst>
                <a:gd name="adj" fmla="val 25000"/>
              </a:avLst>
            </a:prstGeom>
            <a:solidFill>
              <a:srgbClr val="CCFF66"/>
            </a:solidFill>
            <a:ln w="9525">
              <a:solidFill>
                <a:schemeClr val="tx1"/>
              </a:solidFill>
              <a:miter lim="800000"/>
              <a:headEnd/>
              <a:tailEnd/>
            </a:ln>
          </p:spPr>
          <p:txBody>
            <a:bodyPr wrap="none" anchor="ct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a:ea typeface="ＭＳ Ｐゴシック" pitchFamily="34" charset="-128"/>
                  <a:cs typeface="Osaka"/>
                </a:rPr>
                <a:t>Maintenance</a:t>
              </a:r>
            </a:p>
          </p:txBody>
        </p:sp>
        <p:sp>
          <p:nvSpPr>
            <p:cNvPr id="30730" name="Text Box 10"/>
            <p:cNvSpPr txBox="1">
              <a:spLocks noChangeArrowheads="1"/>
            </p:cNvSpPr>
            <p:nvPr/>
          </p:nvSpPr>
          <p:spPr bwMode="auto">
            <a:xfrm>
              <a:off x="5003800" y="2156475"/>
              <a:ext cx="1568450" cy="492443"/>
            </a:xfrm>
            <a:prstGeom prst="rect">
              <a:avLst/>
            </a:prstGeom>
            <a:noFill/>
            <a:ln w="9525">
              <a:noFill/>
              <a:miter lim="800000"/>
              <a:headEnd/>
              <a:tailEnd/>
            </a:ln>
          </p:spPr>
          <p:txBody>
            <a:bodyPr>
              <a:spAutoFit/>
            </a:body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a:ea typeface="ＭＳ Ｐゴシック" pitchFamily="34" charset="-128"/>
                  <a:cs typeface="Osaka"/>
                </a:rPr>
                <a:t>Maintenance</a:t>
              </a:r>
            </a:p>
          </p:txBody>
        </p:sp>
        <p:sp>
          <p:nvSpPr>
            <p:cNvPr id="30731" name="AutoShape 11"/>
            <p:cNvSpPr>
              <a:spLocks/>
            </p:cNvSpPr>
            <p:nvPr/>
          </p:nvSpPr>
          <p:spPr bwMode="auto">
            <a:xfrm rot="-5400000">
              <a:off x="5695950" y="1883425"/>
              <a:ext cx="203200" cy="1473200"/>
            </a:xfrm>
            <a:prstGeom prst="rightBrace">
              <a:avLst>
                <a:gd name="adj1" fmla="val 60417"/>
                <a:gd name="adj2" fmla="val 50000"/>
              </a:avLst>
            </a:prstGeom>
            <a:noFill/>
            <a:ln w="9525">
              <a:solidFill>
                <a:srgbClr val="FFFFFF"/>
              </a:solidFill>
              <a:round/>
              <a:headEnd/>
              <a:tailEnd/>
            </a:ln>
          </p:spPr>
          <p:txBody>
            <a:bodyPr wrap="none"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s-ES_tradnl" sz="1400" b="1" i="0" u="none" strike="noStrike" kern="1200" cap="none" spc="0" normalizeH="0" baseline="0" noProof="0">
                <a:ln>
                  <a:noFill/>
                </a:ln>
                <a:solidFill>
                  <a:srgbClr val="000000"/>
                </a:solidFill>
                <a:effectLst/>
                <a:uLnTx/>
                <a:uFillTx/>
                <a:latin typeface="Arial Narrow"/>
                <a:ea typeface="ＭＳ Ｐゴシック" pitchFamily="34" charset="-128"/>
                <a:cs typeface="Osaka"/>
              </a:endParaRPr>
            </a:p>
          </p:txBody>
        </p:sp>
        <p:sp>
          <p:nvSpPr>
            <p:cNvPr id="30732" name="AutoShape 12"/>
            <p:cNvSpPr>
              <a:spLocks noChangeArrowheads="1"/>
            </p:cNvSpPr>
            <p:nvPr/>
          </p:nvSpPr>
          <p:spPr bwMode="auto">
            <a:xfrm>
              <a:off x="6870700" y="2905775"/>
              <a:ext cx="1790700" cy="812800"/>
            </a:xfrm>
            <a:prstGeom prst="cube">
              <a:avLst>
                <a:gd name="adj" fmla="val 25000"/>
              </a:avLst>
            </a:prstGeom>
            <a:solidFill>
              <a:srgbClr val="66FFCC"/>
            </a:solidFill>
            <a:ln w="9525">
              <a:solidFill>
                <a:schemeClr val="tx1"/>
              </a:solidFill>
              <a:miter lim="800000"/>
              <a:headEnd/>
              <a:tailEnd/>
            </a:ln>
          </p:spPr>
          <p:txBody>
            <a:bodyPr wrap="none" anchor="ct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a:ea typeface="ＭＳ Ｐゴシック" pitchFamily="34" charset="-128"/>
                  <a:cs typeface="Osaka"/>
                </a:rPr>
                <a:t>Rescue</a:t>
              </a:r>
            </a:p>
          </p:txBody>
        </p:sp>
        <p:sp>
          <p:nvSpPr>
            <p:cNvPr id="30733" name="Text Box 13"/>
            <p:cNvSpPr txBox="1">
              <a:spLocks noChangeArrowheads="1"/>
            </p:cNvSpPr>
            <p:nvPr/>
          </p:nvSpPr>
          <p:spPr bwMode="auto">
            <a:xfrm>
              <a:off x="7035800" y="2181875"/>
              <a:ext cx="1568450" cy="492443"/>
            </a:xfrm>
            <a:prstGeom prst="rect">
              <a:avLst/>
            </a:prstGeom>
            <a:noFill/>
            <a:ln w="9525">
              <a:noFill/>
              <a:miter lim="800000"/>
              <a:headEnd/>
              <a:tailEnd/>
            </a:ln>
          </p:spPr>
          <p:txBody>
            <a:bodyPr>
              <a:spAutoFit/>
            </a:body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a:ea typeface="ＭＳ Ｐゴシック" pitchFamily="34" charset="-128"/>
                  <a:cs typeface="Osaka"/>
                </a:rPr>
                <a:t>Relapsed</a:t>
              </a:r>
            </a:p>
          </p:txBody>
        </p:sp>
        <p:sp>
          <p:nvSpPr>
            <p:cNvPr id="30734" name="AutoShape 14"/>
            <p:cNvSpPr>
              <a:spLocks/>
            </p:cNvSpPr>
            <p:nvPr/>
          </p:nvSpPr>
          <p:spPr bwMode="auto">
            <a:xfrm rot="-5400000">
              <a:off x="7727950" y="1908825"/>
              <a:ext cx="203200" cy="1473200"/>
            </a:xfrm>
            <a:prstGeom prst="rightBrace">
              <a:avLst>
                <a:gd name="adj1" fmla="val 60417"/>
                <a:gd name="adj2" fmla="val 50000"/>
              </a:avLst>
            </a:prstGeom>
            <a:noFill/>
            <a:ln w="9525">
              <a:solidFill>
                <a:srgbClr val="FFFFFF"/>
              </a:solidFill>
              <a:round/>
              <a:headEnd/>
              <a:tailEnd/>
            </a:ln>
          </p:spPr>
          <p:txBody>
            <a:bodyPr wrap="none"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s-ES_tradnl" sz="1400" b="1" i="0" u="none" strike="noStrike" kern="1200" cap="none" spc="0" normalizeH="0" baseline="0" noProof="0">
                <a:ln>
                  <a:noFill/>
                </a:ln>
                <a:solidFill>
                  <a:srgbClr val="000000"/>
                </a:solidFill>
                <a:effectLst/>
                <a:uLnTx/>
                <a:uFillTx/>
                <a:latin typeface="Arial Narrow"/>
                <a:ea typeface="ＭＳ Ｐゴシック" pitchFamily="34" charset="-128"/>
                <a:cs typeface="Osaka"/>
              </a:endParaRPr>
            </a:p>
          </p:txBody>
        </p:sp>
        <p:sp>
          <p:nvSpPr>
            <p:cNvPr id="30735" name="Rectangle 15"/>
            <p:cNvSpPr>
              <a:spLocks noChangeArrowheads="1"/>
            </p:cNvSpPr>
            <p:nvPr/>
          </p:nvSpPr>
          <p:spPr bwMode="auto">
            <a:xfrm>
              <a:off x="793750" y="2092975"/>
              <a:ext cx="3930650" cy="2019300"/>
            </a:xfrm>
            <a:prstGeom prst="rect">
              <a:avLst/>
            </a:prstGeom>
            <a:noFill/>
            <a:ln w="28575">
              <a:noFill/>
              <a:miter lim="800000"/>
              <a:headEnd/>
              <a:tailEnd/>
            </a:ln>
          </p:spPr>
          <p:txBody>
            <a:bodyPr wrap="none"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s-ES_tradnl" sz="1400" b="1" i="0" u="none" strike="noStrike" kern="1200" cap="none" spc="0" normalizeH="0" baseline="0" noProof="0">
                <a:ln>
                  <a:noFill/>
                </a:ln>
                <a:solidFill>
                  <a:srgbClr val="000000"/>
                </a:solidFill>
                <a:effectLst/>
                <a:uLnTx/>
                <a:uFillTx/>
                <a:latin typeface="Arial Narrow"/>
                <a:ea typeface="ＭＳ Ｐゴシック" pitchFamily="34" charset="-128"/>
                <a:cs typeface="Osaka"/>
              </a:endParaRPr>
            </a:p>
          </p:txBody>
        </p:sp>
      </p:grpSp>
      <p:sp>
        <p:nvSpPr>
          <p:cNvPr id="23" name="Text Box 15"/>
          <p:cNvSpPr txBox="1">
            <a:spLocks noChangeArrowheads="1"/>
          </p:cNvSpPr>
          <p:nvPr/>
        </p:nvSpPr>
        <p:spPr bwMode="auto">
          <a:xfrm>
            <a:off x="4867505" y="4895063"/>
            <a:ext cx="426243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i="1">
                <a:solidFill>
                  <a:schemeClr val="tx1"/>
                </a:solidFill>
                <a:latin typeface="Arial" charset="0"/>
                <a:ea typeface="ＭＳ Ｐゴシック" charset="0"/>
                <a:cs typeface="ＭＳ Ｐゴシック" charset="0"/>
              </a:defRPr>
            </a:lvl1pPr>
            <a:lvl2pPr marL="742950" indent="-285750" eaLnBrk="0" hangingPunct="0">
              <a:defRPr sz="2400" i="1">
                <a:solidFill>
                  <a:schemeClr val="tx1"/>
                </a:solidFill>
                <a:latin typeface="Arial" charset="0"/>
                <a:ea typeface="ＭＳ Ｐゴシック" charset="0"/>
              </a:defRPr>
            </a:lvl2pPr>
            <a:lvl3pPr marL="1143000" indent="-228600" eaLnBrk="0" hangingPunct="0">
              <a:defRPr sz="2400" i="1">
                <a:solidFill>
                  <a:schemeClr val="tx1"/>
                </a:solidFill>
                <a:latin typeface="Arial" charset="0"/>
                <a:ea typeface="ＭＳ Ｐゴシック" charset="0"/>
              </a:defRPr>
            </a:lvl3pPr>
            <a:lvl4pPr marL="1600200" indent="-228600" eaLnBrk="0" hangingPunct="0">
              <a:defRPr sz="2400" i="1">
                <a:solidFill>
                  <a:schemeClr val="tx1"/>
                </a:solidFill>
                <a:latin typeface="Arial" charset="0"/>
                <a:ea typeface="ＭＳ Ｐゴシック" charset="0"/>
              </a:defRPr>
            </a:lvl4pPr>
            <a:lvl5pPr marL="2057400" indent="-228600" eaLnBrk="0" hangingPunct="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charset="0"/>
                <a:ea typeface="ＭＳ Ｐゴシック" charset="0"/>
              </a:rPr>
              <a:t>Fonseca, unpublished. </a:t>
            </a:r>
          </a:p>
        </p:txBody>
      </p:sp>
      <p:cxnSp>
        <p:nvCxnSpPr>
          <p:cNvPr id="3" name="Straight Arrow Connector 2"/>
          <p:cNvCxnSpPr/>
          <p:nvPr/>
        </p:nvCxnSpPr>
        <p:spPr bwMode="auto">
          <a:xfrm>
            <a:off x="1232620" y="2509321"/>
            <a:ext cx="2959905" cy="0"/>
          </a:xfrm>
          <a:prstGeom prst="straightConnector1">
            <a:avLst/>
          </a:prstGeom>
          <a:solidFill>
            <a:schemeClr val="accent1"/>
          </a:solidFill>
          <a:ln w="57150" cap="flat" cmpd="sng" algn="ctr">
            <a:solidFill>
              <a:schemeClr val="tx1"/>
            </a:solidFill>
            <a:prstDash val="solid"/>
            <a:round/>
            <a:headEnd type="none" w="med" len="med"/>
            <a:tailEnd type="arrow"/>
          </a:ln>
          <a:effectLst/>
        </p:spPr>
      </p:cxnSp>
      <p:cxnSp>
        <p:nvCxnSpPr>
          <p:cNvPr id="30" name="Straight Arrow Connector 29"/>
          <p:cNvCxnSpPr/>
          <p:nvPr/>
        </p:nvCxnSpPr>
        <p:spPr bwMode="auto">
          <a:xfrm>
            <a:off x="4799685" y="2518541"/>
            <a:ext cx="1754869" cy="0"/>
          </a:xfrm>
          <a:prstGeom prst="straightConnector1">
            <a:avLst/>
          </a:prstGeom>
          <a:solidFill>
            <a:schemeClr val="accent1"/>
          </a:solidFill>
          <a:ln w="57150" cap="flat" cmpd="sng" algn="ctr">
            <a:solidFill>
              <a:schemeClr val="tx1"/>
            </a:solidFill>
            <a:prstDash val="solid"/>
            <a:round/>
            <a:headEnd type="none" w="med" len="med"/>
            <a:tailEnd type="arrow"/>
          </a:ln>
          <a:effectLst/>
        </p:spPr>
      </p:cxnSp>
      <p:cxnSp>
        <p:nvCxnSpPr>
          <p:cNvPr id="31" name="Straight Arrow Connector 30"/>
          <p:cNvCxnSpPr/>
          <p:nvPr/>
        </p:nvCxnSpPr>
        <p:spPr bwMode="auto">
          <a:xfrm>
            <a:off x="6973654" y="2509321"/>
            <a:ext cx="1754869" cy="0"/>
          </a:xfrm>
          <a:prstGeom prst="straightConnector1">
            <a:avLst/>
          </a:prstGeom>
          <a:solidFill>
            <a:schemeClr val="accent1"/>
          </a:solidFill>
          <a:ln w="57150" cap="flat" cmpd="sng" algn="ctr">
            <a:solidFill>
              <a:schemeClr val="tx1"/>
            </a:solidFill>
            <a:prstDash val="solid"/>
            <a:round/>
            <a:headEnd type="none" w="med" len="med"/>
            <a:tailEnd type="arrow"/>
          </a:ln>
          <a:effectLst/>
        </p:spPr>
      </p:cxnSp>
      <p:sp>
        <p:nvSpPr>
          <p:cNvPr id="5" name="TextBox 4"/>
          <p:cNvSpPr txBox="1"/>
          <p:nvPr/>
        </p:nvSpPr>
        <p:spPr>
          <a:xfrm>
            <a:off x="2152332" y="1944283"/>
            <a:ext cx="6135013"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charset="0"/>
                <a:ea typeface="+mn-ea"/>
                <a:cs typeface="+mn-cs"/>
              </a:rPr>
              <a:t>8 months		53 months	    36 months</a:t>
            </a:r>
          </a:p>
        </p:txBody>
      </p:sp>
      <p:sp>
        <p:nvSpPr>
          <p:cNvPr id="6" name="Right Brace 5"/>
          <p:cNvSpPr/>
          <p:nvPr/>
        </p:nvSpPr>
        <p:spPr bwMode="auto">
          <a:xfrm rot="16200000">
            <a:off x="4640628" y="-1892552"/>
            <a:ext cx="320030" cy="7591415"/>
          </a:xfrm>
          <a:prstGeom prst="rightBrace">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1" u="none" strike="noStrike" kern="1200" cap="none" spc="0" normalizeH="0" baseline="0" noProof="0">
              <a:ln>
                <a:noFill/>
              </a:ln>
              <a:solidFill>
                <a:prstClr val="black"/>
              </a:solidFill>
              <a:effectLst/>
              <a:uLnTx/>
              <a:uFillTx/>
              <a:latin typeface="Arial" pitchFamily="-108" charset="0"/>
              <a:ea typeface="+mn-ea"/>
              <a:cs typeface="+mn-cs"/>
            </a:endParaRPr>
          </a:p>
        </p:txBody>
      </p:sp>
      <p:sp>
        <p:nvSpPr>
          <p:cNvPr id="7" name="TextBox 6"/>
          <p:cNvSpPr txBox="1"/>
          <p:nvPr/>
        </p:nvSpPr>
        <p:spPr>
          <a:xfrm>
            <a:off x="4104623" y="1373808"/>
            <a:ext cx="1390124"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charset="0"/>
                <a:ea typeface="+mn-ea"/>
                <a:cs typeface="+mn-cs"/>
              </a:rPr>
              <a:t>100 months</a:t>
            </a:r>
          </a:p>
        </p:txBody>
      </p:sp>
    </p:spTree>
    <p:extLst>
      <p:ext uri="{BB962C8B-B14F-4D97-AF65-F5344CB8AC3E}">
        <p14:creationId xmlns:p14="http://schemas.microsoft.com/office/powerpoint/2010/main" val="653608443"/>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6050526" y="4891747"/>
            <a:ext cx="3086100" cy="246221"/>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it-IT" sz="1000" b="0" i="0" u="none" strike="noStrike" kern="0" cap="none" spc="0" normalizeH="0" baseline="0" noProof="0">
                <a:ln>
                  <a:noFill/>
                </a:ln>
                <a:solidFill>
                  <a:sysClr val="windowText" lastClr="000000"/>
                </a:solidFill>
                <a:effectLst/>
                <a:uLnTx/>
                <a:uFillTx/>
                <a:latin typeface="Arial" charset="0"/>
                <a:ea typeface="+mn-ea"/>
                <a:cs typeface="+mn-cs"/>
              </a:rPr>
              <a:t>Fonseca R, et al. </a:t>
            </a:r>
            <a:r>
              <a:rPr kumimoji="0" lang="it-IT" sz="1000" b="0" i="1" u="none" strike="noStrike" kern="0" cap="none" spc="0" normalizeH="0" baseline="0" noProof="0" err="1">
                <a:ln>
                  <a:noFill/>
                </a:ln>
                <a:solidFill>
                  <a:sysClr val="windowText" lastClr="000000"/>
                </a:solidFill>
                <a:effectLst/>
                <a:uLnTx/>
                <a:uFillTx/>
                <a:latin typeface="Arial" charset="0"/>
                <a:ea typeface="+mn-ea"/>
                <a:cs typeface="+mn-cs"/>
              </a:rPr>
              <a:t>Leukemia</a:t>
            </a:r>
            <a:r>
              <a:rPr kumimoji="0" lang="it-IT" sz="1000" b="0" i="1" u="none" strike="noStrike" kern="0" cap="none" spc="0" normalizeH="0" baseline="0" noProof="0">
                <a:ln>
                  <a:noFill/>
                </a:ln>
                <a:solidFill>
                  <a:sysClr val="windowText" lastClr="000000"/>
                </a:solidFill>
                <a:effectLst/>
                <a:uLnTx/>
                <a:uFillTx/>
                <a:latin typeface="Arial" charset="0"/>
                <a:ea typeface="+mn-ea"/>
                <a:cs typeface="+mn-cs"/>
              </a:rPr>
              <a:t>.</a:t>
            </a:r>
            <a:r>
              <a:rPr kumimoji="0" lang="it-IT" sz="1000" b="0" i="0" u="none" strike="noStrike" kern="0" cap="none" spc="0" normalizeH="0" baseline="0" noProof="0">
                <a:ln>
                  <a:noFill/>
                </a:ln>
                <a:solidFill>
                  <a:sysClr val="windowText" lastClr="000000"/>
                </a:solidFill>
                <a:effectLst/>
                <a:uLnTx/>
                <a:uFillTx/>
                <a:latin typeface="Arial" charset="0"/>
                <a:ea typeface="+mn-ea"/>
                <a:cs typeface="+mn-cs"/>
              </a:rPr>
              <a:t> 2017;31:1915-1921.</a:t>
            </a:r>
          </a:p>
        </p:txBody>
      </p:sp>
      <p:pic>
        <p:nvPicPr>
          <p:cNvPr id="4" name="Immagin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80877" y="884265"/>
            <a:ext cx="7448723" cy="3955864"/>
          </a:xfrm>
          <a:prstGeom prst="rect">
            <a:avLst/>
          </a:prstGeom>
        </p:spPr>
      </p:pic>
      <p:sp>
        <p:nvSpPr>
          <p:cNvPr id="5" name="Title 3"/>
          <p:cNvSpPr txBox="1">
            <a:spLocks/>
          </p:cNvSpPr>
          <p:nvPr/>
        </p:nvSpPr>
        <p:spPr>
          <a:xfrm>
            <a:off x="1657350" y="356417"/>
            <a:ext cx="5829300" cy="862013"/>
          </a:xfrm>
          <a:prstGeom prst="rect">
            <a:avLst/>
          </a:prstGeom>
        </p:spPr>
        <p:txBody>
          <a:bodyPr/>
          <a:lstStyle>
            <a:lvl1pPr algn="ctr" rtl="0" eaLnBrk="0" fontAlgn="base" hangingPunct="0">
              <a:lnSpc>
                <a:spcPct val="90000"/>
              </a:lnSpc>
              <a:spcBef>
                <a:spcPct val="0"/>
              </a:spcBef>
              <a:spcAft>
                <a:spcPct val="0"/>
              </a:spcAft>
              <a:defRPr sz="3200" b="1">
                <a:solidFill>
                  <a:schemeClr val="tx2"/>
                </a:solidFill>
                <a:latin typeface="+mj-lt"/>
                <a:ea typeface="ＭＳ Ｐゴシック" pitchFamily="-108" charset="-128"/>
                <a:cs typeface="ＭＳ Ｐゴシック" pitchFamily="-108" charset="-128"/>
              </a:defRPr>
            </a:lvl1pPr>
            <a:lvl2pPr algn="ctr" rtl="0" eaLnBrk="0" fontAlgn="base" hangingPunct="0">
              <a:lnSpc>
                <a:spcPct val="90000"/>
              </a:lnSpc>
              <a:spcBef>
                <a:spcPct val="0"/>
              </a:spcBef>
              <a:spcAft>
                <a:spcPct val="0"/>
              </a:spcAft>
              <a:defRPr sz="3200" b="1">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lnSpc>
                <a:spcPct val="90000"/>
              </a:lnSpc>
              <a:spcBef>
                <a:spcPct val="0"/>
              </a:spcBef>
              <a:spcAft>
                <a:spcPct val="0"/>
              </a:spcAft>
              <a:defRPr sz="3200" b="1">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lnSpc>
                <a:spcPct val="90000"/>
              </a:lnSpc>
              <a:spcBef>
                <a:spcPct val="0"/>
              </a:spcBef>
              <a:spcAft>
                <a:spcPct val="0"/>
              </a:spcAft>
              <a:defRPr sz="3200" b="1">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lnSpc>
                <a:spcPct val="90000"/>
              </a:lnSpc>
              <a:spcBef>
                <a:spcPct val="0"/>
              </a:spcBef>
              <a:spcAft>
                <a:spcPct val="0"/>
              </a:spcAft>
              <a:defRPr sz="3200" b="1">
                <a:solidFill>
                  <a:schemeClr val="tx2"/>
                </a:solidFill>
                <a:latin typeface="Arial" pitchFamily="-108" charset="0"/>
                <a:ea typeface="ＭＳ Ｐゴシック" pitchFamily="-108" charset="-128"/>
                <a:cs typeface="ＭＳ Ｐゴシック" pitchFamily="-108" charset="-128"/>
              </a:defRPr>
            </a:lvl5pPr>
            <a:lvl6pPr marL="457200" algn="ctr" rtl="0" fontAlgn="base">
              <a:lnSpc>
                <a:spcPct val="90000"/>
              </a:lnSpc>
              <a:spcBef>
                <a:spcPct val="0"/>
              </a:spcBef>
              <a:spcAft>
                <a:spcPct val="0"/>
              </a:spcAft>
              <a:defRPr sz="3200" b="1">
                <a:solidFill>
                  <a:schemeClr val="tx2"/>
                </a:solidFill>
                <a:latin typeface="Arial" pitchFamily="-108" charset="0"/>
              </a:defRPr>
            </a:lvl6pPr>
            <a:lvl7pPr marL="914400" algn="ctr" rtl="0" fontAlgn="base">
              <a:lnSpc>
                <a:spcPct val="90000"/>
              </a:lnSpc>
              <a:spcBef>
                <a:spcPct val="0"/>
              </a:spcBef>
              <a:spcAft>
                <a:spcPct val="0"/>
              </a:spcAft>
              <a:defRPr sz="3200" b="1">
                <a:solidFill>
                  <a:schemeClr val="tx2"/>
                </a:solidFill>
                <a:latin typeface="Arial" pitchFamily="-108" charset="0"/>
              </a:defRPr>
            </a:lvl7pPr>
            <a:lvl8pPr marL="1371600" algn="ctr" rtl="0" fontAlgn="base">
              <a:lnSpc>
                <a:spcPct val="90000"/>
              </a:lnSpc>
              <a:spcBef>
                <a:spcPct val="0"/>
              </a:spcBef>
              <a:spcAft>
                <a:spcPct val="0"/>
              </a:spcAft>
              <a:defRPr sz="3200" b="1">
                <a:solidFill>
                  <a:schemeClr val="tx2"/>
                </a:solidFill>
                <a:latin typeface="Arial" pitchFamily="-108" charset="0"/>
              </a:defRPr>
            </a:lvl8pPr>
            <a:lvl9pPr marL="1828800" algn="ctr" rtl="0" fontAlgn="base">
              <a:lnSpc>
                <a:spcPct val="90000"/>
              </a:lnSpc>
              <a:spcBef>
                <a:spcPct val="0"/>
              </a:spcBef>
              <a:spcAft>
                <a:spcPct val="0"/>
              </a:spcAft>
              <a:defRPr sz="3200" b="1">
                <a:solidFill>
                  <a:schemeClr val="tx2"/>
                </a:solidFill>
                <a:latin typeface="Arial" pitchFamily="-108"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2400" b="1" i="0" u="none" strike="noStrike" kern="1200" cap="none" spc="0" normalizeH="0" baseline="0" noProof="0">
                <a:ln>
                  <a:noFill/>
                </a:ln>
                <a:solidFill>
                  <a:srgbClr val="4F81BD">
                    <a:lumMod val="50000"/>
                  </a:srgbClr>
                </a:solidFill>
                <a:effectLst/>
                <a:uLnTx/>
                <a:uFillTx/>
                <a:latin typeface="Arial"/>
                <a:ea typeface="ＭＳ Ｐゴシック" pitchFamily="-108" charset="-128"/>
              </a:rPr>
              <a:t>Improvements in Survival</a:t>
            </a:r>
          </a:p>
        </p:txBody>
      </p:sp>
    </p:spTree>
    <p:extLst>
      <p:ext uri="{BB962C8B-B14F-4D97-AF65-F5344CB8AC3E}">
        <p14:creationId xmlns:p14="http://schemas.microsoft.com/office/powerpoint/2010/main" val="2047504170"/>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862BB7B-BB6B-491D-98EC-0C37DE96AE2A}"/>
              </a:ext>
            </a:extLst>
          </p:cNvPr>
          <p:cNvSpPr>
            <a:spLocks noGrp="1"/>
          </p:cNvSpPr>
          <p:nvPr>
            <p:ph type="title"/>
          </p:nvPr>
        </p:nvSpPr>
        <p:spPr>
          <a:xfrm>
            <a:off x="179110" y="225036"/>
            <a:ext cx="8766928" cy="994172"/>
          </a:xfrm>
        </p:spPr>
        <p:txBody>
          <a:bodyPr anchor="t">
            <a:normAutofit/>
          </a:bodyPr>
          <a:lstStyle/>
          <a:p>
            <a:r>
              <a:rPr lang="en-US" sz="2400" noProof="0"/>
              <a:t>Agenda Day 2 – Europe</a:t>
            </a:r>
            <a:br>
              <a:rPr lang="en-US" sz="2000" noProof="0"/>
            </a:br>
            <a:r>
              <a:rPr lang="en-US" sz="1200" noProof="0"/>
              <a:t>17.00 – 20.00 (CET)/10.00 – 13.00 (MST)</a:t>
            </a:r>
            <a:endParaRPr lang="en-US" sz="2000" noProof="0"/>
          </a:p>
        </p:txBody>
      </p:sp>
      <p:graphicFrame>
        <p:nvGraphicFramePr>
          <p:cNvPr id="6" name="Table 4">
            <a:extLst>
              <a:ext uri="{FF2B5EF4-FFF2-40B4-BE49-F238E27FC236}">
                <a16:creationId xmlns:a16="http://schemas.microsoft.com/office/drawing/2014/main" id="{0FE28B0C-4D56-4DE7-9CB2-6021B7785162}"/>
              </a:ext>
            </a:extLst>
          </p:cNvPr>
          <p:cNvGraphicFramePr>
            <a:graphicFrameLocks noGrp="1"/>
          </p:cNvGraphicFramePr>
          <p:nvPr/>
        </p:nvGraphicFramePr>
        <p:xfrm>
          <a:off x="182880" y="888880"/>
          <a:ext cx="8778240" cy="2804160"/>
        </p:xfrm>
        <a:graphic>
          <a:graphicData uri="http://schemas.openxmlformats.org/drawingml/2006/table">
            <a:tbl>
              <a:tblPr firstRow="1" bandRow="1">
                <a:tableStyleId>{5C22544A-7EE6-4342-B048-85BDC9FD1C3A}</a:tableStyleId>
              </a:tblPr>
              <a:tblGrid>
                <a:gridCol w="1033862">
                  <a:extLst>
                    <a:ext uri="{9D8B030D-6E8A-4147-A177-3AD203B41FA5}">
                      <a16:colId xmlns:a16="http://schemas.microsoft.com/office/drawing/2014/main" val="2109553782"/>
                    </a:ext>
                  </a:extLst>
                </a:gridCol>
                <a:gridCol w="5279923">
                  <a:extLst>
                    <a:ext uri="{9D8B030D-6E8A-4147-A177-3AD203B41FA5}">
                      <a16:colId xmlns:a16="http://schemas.microsoft.com/office/drawing/2014/main" val="3035314657"/>
                    </a:ext>
                  </a:extLst>
                </a:gridCol>
                <a:gridCol w="2464455">
                  <a:extLst>
                    <a:ext uri="{9D8B030D-6E8A-4147-A177-3AD203B41FA5}">
                      <a16:colId xmlns:a16="http://schemas.microsoft.com/office/drawing/2014/main" val="1523985630"/>
                    </a:ext>
                  </a:extLst>
                </a:gridCol>
              </a:tblGrid>
              <a:tr h="0">
                <a:tc>
                  <a:txBody>
                    <a:bodyPr/>
                    <a:lstStyle/>
                    <a:p>
                      <a:pPr marL="0" marR="0" algn="l">
                        <a:lnSpc>
                          <a:spcPct val="100000"/>
                        </a:lnSpc>
                        <a:spcBef>
                          <a:spcPts val="0"/>
                        </a:spcBef>
                        <a:spcAft>
                          <a:spcPts val="0"/>
                        </a:spcAft>
                      </a:pPr>
                      <a:r>
                        <a:rPr lang="en-US" sz="1000" b="1" noProof="0">
                          <a:effectLst/>
                          <a:latin typeface="Arial" panose="020B0604020202020204" pitchFamily="34" charset="0"/>
                          <a:cs typeface="Arial" panose="020B0604020202020204" pitchFamily="34" charset="0"/>
                        </a:rPr>
                        <a:t>Time</a:t>
                      </a:r>
                      <a:endParaRPr lang="en-US" sz="1000" noProof="0">
                        <a:effectLst/>
                        <a:latin typeface="Arial" panose="020B0604020202020204" pitchFamily="34" charset="0"/>
                        <a:ea typeface="Arial" panose="020B0604020202020204" pitchFamily="34" charset="0"/>
                        <a:cs typeface="Arial" panose="020B0604020202020204" pitchFamily="34" charset="0"/>
                      </a:endParaRPr>
                    </a:p>
                  </a:txBody>
                  <a:tcPr anchor="ctr"/>
                </a:tc>
                <a:tc>
                  <a:txBody>
                    <a:bodyPr/>
                    <a:lstStyle/>
                    <a:p>
                      <a:pPr marL="0" marR="0" algn="l">
                        <a:lnSpc>
                          <a:spcPct val="100000"/>
                        </a:lnSpc>
                        <a:spcBef>
                          <a:spcPts val="0"/>
                        </a:spcBef>
                        <a:spcAft>
                          <a:spcPts val="0"/>
                        </a:spcAft>
                      </a:pPr>
                      <a:r>
                        <a:rPr lang="en-US" sz="1000" b="1" kern="1200" noProof="0">
                          <a:solidFill>
                            <a:schemeClr val="bg1"/>
                          </a:solidFill>
                          <a:effectLst/>
                          <a:latin typeface="Arial" panose="020B0604020202020204" pitchFamily="34" charset="0"/>
                          <a:cs typeface="Arial" panose="020B0604020202020204" pitchFamily="34" charset="0"/>
                        </a:rPr>
                        <a:t>Topic</a:t>
                      </a:r>
                      <a:endParaRPr lang="en-US" sz="1000" noProof="0">
                        <a:solidFill>
                          <a:schemeClr val="bg1"/>
                        </a:solidFill>
                        <a:effectLst/>
                        <a:latin typeface="Arial" panose="020B0604020202020204" pitchFamily="34" charset="0"/>
                        <a:ea typeface="Arial" panose="020B0604020202020204" pitchFamily="34" charset="0"/>
                        <a:cs typeface="Arial" panose="020B0604020202020204" pitchFamily="34" charset="0"/>
                      </a:endParaRPr>
                    </a:p>
                  </a:txBody>
                  <a:tcPr anchor="ctr"/>
                </a:tc>
                <a:tc>
                  <a:txBody>
                    <a:bodyPr/>
                    <a:lstStyle/>
                    <a:p>
                      <a:pPr marL="0" marR="0" algn="l">
                        <a:lnSpc>
                          <a:spcPct val="100000"/>
                        </a:lnSpc>
                        <a:spcBef>
                          <a:spcPts val="0"/>
                        </a:spcBef>
                        <a:spcAft>
                          <a:spcPts val="0"/>
                        </a:spcAft>
                      </a:pPr>
                      <a:r>
                        <a:rPr lang="en-US" sz="1000" noProof="0">
                          <a:solidFill>
                            <a:schemeClr val="bg1"/>
                          </a:solidFill>
                          <a:effectLst/>
                          <a:latin typeface="Arial" panose="020B0604020202020204" pitchFamily="34" charset="0"/>
                          <a:cs typeface="Arial" panose="020B0604020202020204" pitchFamily="34" charset="0"/>
                        </a:rPr>
                        <a:t>Speaker</a:t>
                      </a:r>
                      <a:endParaRPr lang="en-US" sz="1000" noProof="0">
                        <a:solidFill>
                          <a:schemeClr val="bg1"/>
                        </a:solidFill>
                        <a:effectLst/>
                        <a:latin typeface="Arial" panose="020B0604020202020204" pitchFamily="34" charset="0"/>
                        <a:ea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28243973"/>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noProof="0">
                          <a:solidFill>
                            <a:schemeClr val="bg2">
                              <a:lumMod val="10000"/>
                            </a:schemeClr>
                          </a:solidFill>
                          <a:effectLst/>
                          <a:latin typeface="Arial" panose="020B0604020202020204" pitchFamily="34" charset="0"/>
                          <a:cs typeface="Arial" panose="020B0604020202020204" pitchFamily="34" charset="0"/>
                        </a:rPr>
                        <a:t>17.00 – 17.10</a:t>
                      </a:r>
                    </a:p>
                  </a:txBody>
                  <a:tcPr anchor="ctr"/>
                </a:tc>
                <a:tc>
                  <a:txBody>
                    <a:bodyPr/>
                    <a:lstStyle/>
                    <a:p>
                      <a:pPr>
                        <a:lnSpc>
                          <a:spcPct val="100000"/>
                        </a:lnSpc>
                        <a:spcBef>
                          <a:spcPts val="0"/>
                        </a:spcBef>
                        <a:spcAft>
                          <a:spcPts val="0"/>
                        </a:spcAft>
                      </a:pPr>
                      <a:r>
                        <a:rPr lang="en-US" sz="1000" b="1" u="none" kern="1200" noProof="0">
                          <a:solidFill>
                            <a:schemeClr val="bg2">
                              <a:lumMod val="10000"/>
                            </a:schemeClr>
                          </a:solidFill>
                          <a:effectLst/>
                          <a:latin typeface="Arial" panose="020B0604020202020204" pitchFamily="34" charset="0"/>
                          <a:cs typeface="Arial" panose="020B0604020202020204" pitchFamily="34" charset="0"/>
                        </a:rPr>
                        <a:t>Session Open</a:t>
                      </a:r>
                      <a:r>
                        <a:rPr lang="en-US" sz="1000" b="0" u="none" strike="noStrike" kern="1200" noProof="0">
                          <a:solidFill>
                            <a:schemeClr val="bg2">
                              <a:lumMod val="10000"/>
                            </a:schemeClr>
                          </a:solidFill>
                          <a:effectLst/>
                          <a:latin typeface="Arial" panose="020B0604020202020204" pitchFamily="34" charset="0"/>
                          <a:cs typeface="Arial" panose="020B0604020202020204" pitchFamily="34" charset="0"/>
                        </a:rPr>
                        <a:t> </a:t>
                      </a:r>
                      <a:endParaRPr lang="en-US" sz="1000" b="0" i="0" u="none" strike="noStrike" noProof="0">
                        <a:solidFill>
                          <a:schemeClr val="bg2">
                            <a:lumMod val="10000"/>
                          </a:schemeClr>
                        </a:solidFill>
                        <a:effectLst/>
                        <a:latin typeface="Arial" panose="020B0604020202020204" pitchFamily="34" charset="0"/>
                        <a:cs typeface="Arial" panose="020B0604020202020204" pitchFamily="34" charset="0"/>
                      </a:endParaRPr>
                    </a:p>
                  </a:txBody>
                  <a:tcPr anchor="ctr"/>
                </a:tc>
                <a:tc>
                  <a:txBody>
                    <a:bodyPr/>
                    <a:lstStyle/>
                    <a:p>
                      <a:pPr marL="0" marR="0" algn="l">
                        <a:lnSpc>
                          <a:spcPct val="100000"/>
                        </a:lnSpc>
                        <a:spcBef>
                          <a:spcPts val="0"/>
                        </a:spcBef>
                        <a:spcAft>
                          <a:spcPts val="0"/>
                        </a:spcAft>
                      </a:pPr>
                      <a:r>
                        <a:rPr lang="en-US" sz="1000" b="0" u="none" noProof="0">
                          <a:solidFill>
                            <a:schemeClr val="bg2">
                              <a:lumMod val="10000"/>
                            </a:schemeClr>
                          </a:solidFill>
                          <a:effectLst/>
                          <a:latin typeface="Arial" panose="020B0604020202020204" pitchFamily="34" charset="0"/>
                          <a:cs typeface="Arial" panose="020B0604020202020204" pitchFamily="34" charset="0"/>
                        </a:rPr>
                        <a:t>Rafael Fonseca, MD</a:t>
                      </a:r>
                    </a:p>
                  </a:txBody>
                  <a:tcPr anchor="ctr"/>
                </a:tc>
                <a:extLst>
                  <a:ext uri="{0D108BD9-81ED-4DB2-BD59-A6C34878D82A}">
                    <a16:rowId xmlns:a16="http://schemas.microsoft.com/office/drawing/2014/main" val="1678211658"/>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noProof="0">
                          <a:solidFill>
                            <a:schemeClr val="bg2">
                              <a:lumMod val="10000"/>
                            </a:schemeClr>
                          </a:solidFill>
                          <a:effectLst/>
                          <a:latin typeface="Arial" panose="020B0604020202020204" pitchFamily="34" charset="0"/>
                          <a:cs typeface="Arial" panose="020B0604020202020204" pitchFamily="34" charset="0"/>
                        </a:rPr>
                        <a:t>17.10 – 17.30</a:t>
                      </a:r>
                    </a:p>
                  </a:txBody>
                  <a:tcPr anchor="ctr"/>
                </a:tc>
                <a:tc>
                  <a:txBody>
                    <a:bodyPr/>
                    <a:lstStyle/>
                    <a:p>
                      <a:pPr>
                        <a:lnSpc>
                          <a:spcPct val="100000"/>
                        </a:lnSpc>
                        <a:spcBef>
                          <a:spcPts val="0"/>
                        </a:spcBef>
                        <a:spcAft>
                          <a:spcPts val="0"/>
                        </a:spcAft>
                      </a:pPr>
                      <a:r>
                        <a:rPr lang="en-US" sz="1000" b="1" u="none" noProof="0">
                          <a:solidFill>
                            <a:schemeClr val="bg2">
                              <a:lumMod val="10000"/>
                            </a:schemeClr>
                          </a:solidFill>
                          <a:effectLst/>
                          <a:latin typeface="Arial" panose="020B0604020202020204" pitchFamily="34" charset="0"/>
                          <a:cs typeface="Arial" panose="020B0604020202020204" pitchFamily="34" charset="0"/>
                        </a:rPr>
                        <a:t>Identification and Special Considerations for High-Risk Multiple Myeloma</a:t>
                      </a: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000" noProof="0">
                          <a:solidFill>
                            <a:schemeClr val="tx1"/>
                          </a:solidFill>
                          <a:latin typeface="Arial" panose="020B0604020202020204" pitchFamily="34" charset="0"/>
                          <a:cs typeface="Arial" panose="020B0604020202020204" pitchFamily="34" charset="0"/>
                        </a:rPr>
                        <a:t>Meletios A. Dimopoulos, MD</a:t>
                      </a:r>
                      <a:endParaRPr lang="en-US" sz="1000" strike="sngStrike" noProof="0">
                        <a:solidFill>
                          <a:srgbClr val="FF0000"/>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511844776"/>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noProof="0">
                          <a:solidFill>
                            <a:schemeClr val="bg2">
                              <a:lumMod val="10000"/>
                            </a:schemeClr>
                          </a:solidFill>
                          <a:effectLst/>
                          <a:latin typeface="Arial" panose="020B0604020202020204" pitchFamily="34" charset="0"/>
                          <a:cs typeface="Arial" panose="020B0604020202020204" pitchFamily="34" charset="0"/>
                        </a:rPr>
                        <a:t>17.30 – 17.55</a:t>
                      </a:r>
                    </a:p>
                  </a:txBody>
                  <a:tcPr anchor="ctr"/>
                </a:tc>
                <a:tc>
                  <a:txBody>
                    <a:bodyPr/>
                    <a:lstStyle/>
                    <a:p>
                      <a:pPr marL="0" marR="0">
                        <a:lnSpc>
                          <a:spcPct val="100000"/>
                        </a:lnSpc>
                        <a:spcBef>
                          <a:spcPts val="0"/>
                        </a:spcBef>
                        <a:spcAft>
                          <a:spcPts val="0"/>
                        </a:spcAft>
                      </a:pPr>
                      <a:r>
                        <a:rPr lang="en-US" sz="1000" b="1" u="none" kern="1200" noProof="0">
                          <a:solidFill>
                            <a:schemeClr val="bg2">
                              <a:lumMod val="10000"/>
                            </a:schemeClr>
                          </a:solidFill>
                          <a:effectLst/>
                          <a:latin typeface="Arial" panose="020B0604020202020204" pitchFamily="34" charset="0"/>
                          <a:cs typeface="Arial" panose="020B0604020202020204" pitchFamily="34" charset="0"/>
                        </a:rPr>
                        <a:t>Management of Early Relapse of Multiple Myeloma</a:t>
                      </a:r>
                      <a:endParaRPr lang="en-US" sz="1000" b="1" u="none" noProof="0">
                        <a:solidFill>
                          <a:schemeClr val="bg2">
                            <a:lumMod val="10000"/>
                          </a:schemeClr>
                        </a:solidFill>
                        <a:effectLst/>
                        <a:latin typeface="Arial" panose="020B0604020202020204" pitchFamily="34" charset="0"/>
                        <a:cs typeface="Arial" panose="020B0604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u="none" noProof="0">
                          <a:solidFill>
                            <a:schemeClr val="bg2">
                              <a:lumMod val="10000"/>
                            </a:schemeClr>
                          </a:solidFill>
                          <a:effectLst/>
                          <a:latin typeface="Arial" panose="020B0604020202020204" pitchFamily="34" charset="0"/>
                          <a:cs typeface="Arial" panose="020B0604020202020204" pitchFamily="34" charset="0"/>
                        </a:rPr>
                        <a:t>Rafael Fonseca, MD</a:t>
                      </a:r>
                    </a:p>
                  </a:txBody>
                  <a:tcPr anchor="ctr"/>
                </a:tc>
                <a:extLst>
                  <a:ext uri="{0D108BD9-81ED-4DB2-BD59-A6C34878D82A}">
                    <a16:rowId xmlns:a16="http://schemas.microsoft.com/office/drawing/2014/main" val="3696692457"/>
                  </a:ext>
                </a:extLst>
              </a:tr>
              <a:tr h="1454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noProof="0">
                          <a:solidFill>
                            <a:schemeClr val="bg2">
                              <a:lumMod val="10000"/>
                            </a:schemeClr>
                          </a:solidFill>
                          <a:effectLst/>
                          <a:latin typeface="Arial" panose="020B0604020202020204" pitchFamily="34" charset="0"/>
                          <a:cs typeface="Arial" panose="020B0604020202020204" pitchFamily="34" charset="0"/>
                        </a:rPr>
                        <a:t>17.55 – 18.20</a:t>
                      </a:r>
                    </a:p>
                  </a:txBody>
                  <a:tcPr anchor="ctr"/>
                </a:tc>
                <a:tc>
                  <a:txBody>
                    <a:bodyPr/>
                    <a:lstStyle/>
                    <a:p>
                      <a:pPr marL="0" marR="0">
                        <a:lnSpc>
                          <a:spcPct val="100000"/>
                        </a:lnSpc>
                        <a:spcBef>
                          <a:spcPts val="0"/>
                        </a:spcBef>
                        <a:spcAft>
                          <a:spcPts val="0"/>
                        </a:spcAft>
                      </a:pPr>
                      <a:r>
                        <a:rPr lang="en-US" sz="1000" b="1" u="none" kern="1200" noProof="0">
                          <a:solidFill>
                            <a:schemeClr val="bg2">
                              <a:lumMod val="10000"/>
                            </a:schemeClr>
                          </a:solidFill>
                          <a:effectLst/>
                          <a:latin typeface="Arial" panose="020B0604020202020204" pitchFamily="34" charset="0"/>
                          <a:cs typeface="Arial" panose="020B0604020202020204" pitchFamily="34" charset="0"/>
                        </a:rPr>
                        <a:t>Management of Heavily Pretreated Multiple</a:t>
                      </a:r>
                      <a:r>
                        <a:rPr lang="en-US" sz="1000" b="1" u="none" noProof="0">
                          <a:solidFill>
                            <a:schemeClr val="bg2">
                              <a:lumMod val="10000"/>
                            </a:schemeClr>
                          </a:solidFill>
                          <a:effectLst/>
                          <a:latin typeface="Arial" panose="020B0604020202020204" pitchFamily="34" charset="0"/>
                          <a:cs typeface="Arial" panose="020B0604020202020204" pitchFamily="34" charset="0"/>
                        </a:rPr>
                        <a:t> Myeloma</a:t>
                      </a:r>
                    </a:p>
                  </a:txBody>
                  <a:tcPr anchor="ctr"/>
                </a:tc>
                <a:tc>
                  <a:txBody>
                    <a:bodyPr/>
                    <a:lstStyle/>
                    <a:p>
                      <a:pPr algn="l">
                        <a:lnSpc>
                          <a:spcPct val="100000"/>
                        </a:lnSpc>
                        <a:spcBef>
                          <a:spcPts val="0"/>
                        </a:spcBef>
                        <a:spcAft>
                          <a:spcPts val="0"/>
                        </a:spcAft>
                      </a:pPr>
                      <a:r>
                        <a:rPr lang="en-US" sz="1000" b="0" u="none" kern="1200" noProof="0">
                          <a:solidFill>
                            <a:schemeClr val="bg2">
                              <a:lumMod val="10000"/>
                            </a:schemeClr>
                          </a:solidFill>
                          <a:effectLst/>
                          <a:latin typeface="Arial" panose="020B0604020202020204" pitchFamily="34" charset="0"/>
                          <a:cs typeface="Arial" panose="020B0604020202020204" pitchFamily="34" charset="0"/>
                        </a:rPr>
                        <a:t>Keith Stewart, MBChB, MBA</a:t>
                      </a:r>
                    </a:p>
                  </a:txBody>
                  <a:tcPr anchor="ctr"/>
                </a:tc>
                <a:extLst>
                  <a:ext uri="{0D108BD9-81ED-4DB2-BD59-A6C34878D82A}">
                    <a16:rowId xmlns:a16="http://schemas.microsoft.com/office/drawing/2014/main" val="1514731825"/>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noProof="0">
                          <a:solidFill>
                            <a:schemeClr val="tx1"/>
                          </a:solidFill>
                          <a:effectLst/>
                          <a:latin typeface="Arial" panose="020B0604020202020204" pitchFamily="34" charset="0"/>
                          <a:cs typeface="Arial" panose="020B0604020202020204" pitchFamily="34" charset="0"/>
                        </a:rPr>
                        <a:t>18.20 – 18.30</a:t>
                      </a:r>
                    </a:p>
                  </a:txBody>
                  <a:tcPr anchor="ctr"/>
                </a:tc>
                <a:tc>
                  <a:txBody>
                    <a:bodyPr/>
                    <a:lstStyle/>
                    <a:p>
                      <a:pPr marL="0" marR="0">
                        <a:lnSpc>
                          <a:spcPct val="100000"/>
                        </a:lnSpc>
                        <a:spcBef>
                          <a:spcPts val="0"/>
                        </a:spcBef>
                        <a:spcAft>
                          <a:spcPts val="0"/>
                        </a:spcAft>
                      </a:pPr>
                      <a:r>
                        <a:rPr lang="en-US" sz="1000" b="1" u="none" noProof="0">
                          <a:solidFill>
                            <a:schemeClr val="bg2">
                              <a:lumMod val="10000"/>
                            </a:schemeClr>
                          </a:solidFill>
                          <a:effectLst/>
                          <a:latin typeface="Arial" panose="020B0604020202020204" pitchFamily="34" charset="0"/>
                          <a:cs typeface="Arial" panose="020B0604020202020204" pitchFamily="34" charset="0"/>
                        </a:rPr>
                        <a:t>Break</a:t>
                      </a:r>
                      <a:endParaRPr lang="en-US" sz="1000" b="1" i="0" u="none" noProof="0">
                        <a:solidFill>
                          <a:schemeClr val="bg2">
                            <a:lumMod val="10000"/>
                          </a:schemeClr>
                        </a:solidFill>
                        <a:effectLst/>
                        <a:latin typeface="Arial" panose="020B0604020202020204" pitchFamily="34" charset="0"/>
                        <a:ea typeface="Arial" panose="020B0604020202020204" pitchFamily="34" charset="0"/>
                        <a:cs typeface="Arial" panose="020B0604020202020204" pitchFamily="34" charset="0"/>
                      </a:endParaRPr>
                    </a:p>
                  </a:txBody>
                  <a:tcPr anchor="ctr"/>
                </a:tc>
                <a:tc>
                  <a:txBody>
                    <a:bodyPr/>
                    <a:lstStyle/>
                    <a:p>
                      <a:pPr algn="l">
                        <a:lnSpc>
                          <a:spcPct val="100000"/>
                        </a:lnSpc>
                        <a:spcBef>
                          <a:spcPts val="0"/>
                        </a:spcBef>
                        <a:spcAft>
                          <a:spcPts val="0"/>
                        </a:spcAft>
                      </a:pPr>
                      <a:endParaRPr lang="en-US" sz="1000" b="0" i="0" u="none" kern="1200" noProof="0">
                        <a:solidFill>
                          <a:schemeClr val="bg2">
                            <a:lumMod val="1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tc>
                <a:extLst>
                  <a:ext uri="{0D108BD9-81ED-4DB2-BD59-A6C34878D82A}">
                    <a16:rowId xmlns:a16="http://schemas.microsoft.com/office/drawing/2014/main" val="3057513810"/>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noProof="0">
                          <a:solidFill>
                            <a:schemeClr val="tx1"/>
                          </a:solidFill>
                          <a:effectLst/>
                          <a:latin typeface="Arial" panose="020B0604020202020204" pitchFamily="34" charset="0"/>
                          <a:cs typeface="Arial" panose="020B0604020202020204" pitchFamily="34" charset="0"/>
                        </a:rPr>
                        <a:t>18.30 – 19.25</a:t>
                      </a: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000" b="1" u="none" kern="1200" noProof="0">
                          <a:solidFill>
                            <a:schemeClr val="tx1"/>
                          </a:solidFill>
                          <a:effectLst/>
                          <a:latin typeface="Arial" panose="020B0604020202020204" pitchFamily="34" charset="0"/>
                          <a:ea typeface="+mn-ea"/>
                          <a:cs typeface="Arial" panose="020B0604020202020204" pitchFamily="34" charset="0"/>
                        </a:rPr>
                        <a:t>Bispecifics in </a:t>
                      </a:r>
                      <a:r>
                        <a:rPr lang="en-US" sz="1000" b="1" u="none" kern="1200" noProof="0">
                          <a:solidFill>
                            <a:schemeClr val="tx1"/>
                          </a:solidFill>
                          <a:effectLst/>
                          <a:latin typeface="Arial" panose="020B0604020202020204" pitchFamily="34" charset="0"/>
                          <a:cs typeface="Arial" panose="020B0604020202020204" pitchFamily="34" charset="0"/>
                        </a:rPr>
                        <a:t>Multiple</a:t>
                      </a:r>
                      <a:r>
                        <a:rPr lang="en-US" sz="1000" b="1" u="none" noProof="0">
                          <a:solidFill>
                            <a:schemeClr val="tx1"/>
                          </a:solidFill>
                          <a:effectLst/>
                          <a:latin typeface="Arial" panose="020B0604020202020204" pitchFamily="34" charset="0"/>
                          <a:cs typeface="Arial" panose="020B0604020202020204" pitchFamily="34" charset="0"/>
                        </a:rPr>
                        <a:t> Myeloma and CAR Ts in Multiple Myeloma</a:t>
                      </a:r>
                    </a:p>
                  </a:txBody>
                  <a:tcPr anchor="ctr"/>
                </a:tc>
                <a:tc>
                  <a:txBody>
                    <a:bodyPr/>
                    <a:lstStyle/>
                    <a:p>
                      <a:pPr algn="l">
                        <a:lnSpc>
                          <a:spcPct val="100000"/>
                        </a:lnSpc>
                        <a:spcBef>
                          <a:spcPts val="0"/>
                        </a:spcBef>
                        <a:spcAft>
                          <a:spcPts val="0"/>
                        </a:spcAft>
                      </a:pPr>
                      <a:r>
                        <a:rPr lang="en-US" sz="1000" b="0" u="none" kern="1200" noProof="0">
                          <a:solidFill>
                            <a:schemeClr val="tx1"/>
                          </a:solidFill>
                          <a:effectLst/>
                          <a:latin typeface="Arial" panose="020B0604020202020204" pitchFamily="34" charset="0"/>
                          <a:cs typeface="Arial" panose="020B0604020202020204" pitchFamily="34" charset="0"/>
                        </a:rPr>
                        <a:t>María-Victoria Mateos, MD, PhD (bispecifics);</a:t>
                      </a:r>
                    </a:p>
                    <a:p>
                      <a:pPr marL="0" marR="0" lvl="0" indent="0" algn="l" rtl="0" eaLnBrk="1" fontAlgn="auto" latinLnBrk="0" hangingPunct="1">
                        <a:lnSpc>
                          <a:spcPct val="100000"/>
                        </a:lnSpc>
                        <a:spcBef>
                          <a:spcPts val="0"/>
                        </a:spcBef>
                        <a:spcAft>
                          <a:spcPts val="0"/>
                        </a:spcAft>
                        <a:buClrTx/>
                        <a:buSzTx/>
                        <a:buFontTx/>
                        <a:buNone/>
                      </a:pPr>
                      <a:r>
                        <a:rPr lang="en-US" sz="1000" noProof="0">
                          <a:solidFill>
                            <a:schemeClr val="tx1"/>
                          </a:solidFill>
                          <a:latin typeface="Arial"/>
                          <a:cs typeface="Arial"/>
                        </a:rPr>
                        <a:t>Hermann Einsele, MD (CAR Ts) </a:t>
                      </a:r>
                      <a:endParaRPr lang="en-US" sz="1000" b="0" u="none" kern="1200" noProof="0">
                        <a:solidFill>
                          <a:schemeClr val="tx1"/>
                        </a:solidFill>
                        <a:effectLst/>
                        <a:latin typeface="Arial"/>
                        <a:cs typeface="Arial"/>
                      </a:endParaRPr>
                    </a:p>
                  </a:txBody>
                  <a:tcPr anchor="ctr"/>
                </a:tc>
                <a:extLst>
                  <a:ext uri="{0D108BD9-81ED-4DB2-BD59-A6C34878D82A}">
                    <a16:rowId xmlns:a16="http://schemas.microsoft.com/office/drawing/2014/main" val="325257476"/>
                  </a:ext>
                </a:extLst>
              </a:tr>
              <a:tr h="2818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noProof="0">
                          <a:solidFill>
                            <a:schemeClr val="tx1"/>
                          </a:solidFill>
                          <a:effectLst/>
                          <a:latin typeface="Arial" panose="020B0604020202020204" pitchFamily="34" charset="0"/>
                          <a:cs typeface="Arial" panose="020B0604020202020204" pitchFamily="34" charset="0"/>
                        </a:rPr>
                        <a:t>19.25 – 19.55</a:t>
                      </a:r>
                    </a:p>
                  </a:txBody>
                  <a:tcPr anchor="ctr"/>
                </a:tc>
                <a:tc>
                  <a:txBody>
                    <a:bodyPr/>
                    <a:lstStyle/>
                    <a:p>
                      <a:pPr marL="0" marR="0">
                        <a:lnSpc>
                          <a:spcPct val="100000"/>
                        </a:lnSpc>
                        <a:spcBef>
                          <a:spcPts val="0"/>
                        </a:spcBef>
                        <a:spcAft>
                          <a:spcPts val="0"/>
                        </a:spcAft>
                      </a:pPr>
                      <a:r>
                        <a:rPr lang="en-US" sz="1000" b="1" u="none" kern="1200" noProof="0">
                          <a:solidFill>
                            <a:schemeClr val="bg2">
                              <a:lumMod val="10000"/>
                            </a:schemeClr>
                          </a:solidFill>
                          <a:effectLst/>
                          <a:latin typeface="Arial" panose="020B0604020202020204" pitchFamily="34" charset="0"/>
                          <a:cs typeface="Arial" panose="020B0604020202020204" pitchFamily="34" charset="0"/>
                        </a:rPr>
                        <a:t>Patient Case Discussion: Relapsed/Refractory Multiple Myeloma</a:t>
                      </a:r>
                    </a:p>
                    <a:p>
                      <a:pPr marL="171450" marR="0" lvl="0" indent="-1714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u="none" kern="1200" noProof="0">
                          <a:solidFill>
                            <a:schemeClr val="bg2">
                              <a:lumMod val="10000"/>
                            </a:schemeClr>
                          </a:solidFill>
                          <a:effectLst/>
                          <a:latin typeface="Arial" panose="020B0604020202020204" pitchFamily="34" charset="0"/>
                          <a:cs typeface="Arial" panose="020B0604020202020204" pitchFamily="34" charset="0"/>
                        </a:rPr>
                        <a:t>Cases from 2 regions will be presented by </a:t>
                      </a:r>
                      <a:r>
                        <a:rPr lang="en-US" sz="1000" b="0" u="none" kern="1200" noProof="0">
                          <a:solidFill>
                            <a:schemeClr val="tx1"/>
                          </a:solidFill>
                          <a:effectLst/>
                          <a:latin typeface="Arial" panose="020B0604020202020204" pitchFamily="34" charset="0"/>
                          <a:ea typeface="+mn-ea"/>
                          <a:cs typeface="Arial" panose="020B0604020202020204" pitchFamily="34" charset="0"/>
                        </a:rPr>
                        <a:t>Borja Puertas Martínez (</a:t>
                      </a:r>
                      <a:r>
                        <a:rPr lang="en-US" sz="1000" noProof="0">
                          <a:solidFill>
                            <a:schemeClr val="tx1"/>
                          </a:solidFill>
                          <a:latin typeface="Arial" panose="020B0604020202020204" pitchFamily="34" charset="0"/>
                          <a:cs typeface="Arial" panose="020B0604020202020204" pitchFamily="34" charset="0"/>
                        </a:rPr>
                        <a:t>University of Salamanca, Spain)</a:t>
                      </a:r>
                      <a:r>
                        <a:rPr lang="en-US" sz="1000" b="0" u="none" kern="1200" noProof="0">
                          <a:solidFill>
                            <a:schemeClr val="tx1"/>
                          </a:solidFill>
                          <a:effectLst/>
                          <a:latin typeface="Arial" panose="020B0604020202020204" pitchFamily="34" charset="0"/>
                          <a:ea typeface="+mn-ea"/>
                          <a:cs typeface="Arial" panose="020B0604020202020204" pitchFamily="34" charset="0"/>
                        </a:rPr>
                        <a:t> and </a:t>
                      </a:r>
                      <a:r>
                        <a:rPr lang="en-US" sz="1000" kern="1200" noProof="0">
                          <a:solidFill>
                            <a:schemeClr val="dk1"/>
                          </a:solidFill>
                          <a:effectLst/>
                          <a:latin typeface="Arial" panose="020B0604020202020204" pitchFamily="34" charset="0"/>
                          <a:ea typeface="+mn-ea"/>
                          <a:cs typeface="Arial" panose="020B0604020202020204" pitchFamily="34" charset="0"/>
                        </a:rPr>
                        <a:t>Despoina Fotiou</a:t>
                      </a:r>
                      <a:r>
                        <a:rPr lang="en-US" sz="1000" b="0" u="none" kern="1200" noProof="0">
                          <a:solidFill>
                            <a:schemeClr val="tx1"/>
                          </a:solidFill>
                          <a:effectLst/>
                          <a:latin typeface="Arial" panose="020B0604020202020204" pitchFamily="34" charset="0"/>
                          <a:ea typeface="+mn-ea"/>
                          <a:cs typeface="Arial" panose="020B0604020202020204" pitchFamily="34" charset="0"/>
                        </a:rPr>
                        <a:t> (University </a:t>
                      </a:r>
                      <a:r>
                        <a:rPr lang="en-US" sz="1000" b="0" i="0" noProof="0">
                          <a:solidFill>
                            <a:schemeClr val="tx1"/>
                          </a:solidFill>
                          <a:effectLst/>
                          <a:latin typeface="Arial" panose="020B0604020202020204" pitchFamily="34" charset="0"/>
                          <a:cs typeface="Arial" panose="020B0604020202020204" pitchFamily="34" charset="0"/>
                        </a:rPr>
                        <a:t>of Athens, Greece</a:t>
                      </a:r>
                      <a:r>
                        <a:rPr lang="en-US" sz="1000" b="0" u="none" kern="1200" noProof="0">
                          <a:solidFill>
                            <a:schemeClr val="tx1"/>
                          </a:solidFill>
                          <a:effectLst/>
                          <a:latin typeface="Arial" panose="020B0604020202020204" pitchFamily="34" charset="0"/>
                          <a:ea typeface="+mn-ea"/>
                          <a:cs typeface="Arial" panose="020B0604020202020204" pitchFamily="34" charset="0"/>
                        </a:rPr>
                        <a:t>)</a:t>
                      </a:r>
                    </a:p>
                  </a:txBody>
                  <a:tcPr anchor="ctr"/>
                </a:tc>
                <a:tc>
                  <a:txBody>
                    <a:bodyPr/>
                    <a:lstStyle/>
                    <a:p>
                      <a:pPr marL="0" marR="0" algn="l">
                        <a:lnSpc>
                          <a:spcPct val="100000"/>
                        </a:lnSpc>
                        <a:spcBef>
                          <a:spcPts val="0"/>
                        </a:spcBef>
                        <a:spcAft>
                          <a:spcPts val="0"/>
                        </a:spcAft>
                      </a:pPr>
                      <a:r>
                        <a:rPr lang="en-US" sz="1000" b="0" u="none" kern="1200" noProof="0">
                          <a:solidFill>
                            <a:schemeClr val="bg2">
                              <a:lumMod val="10000"/>
                            </a:schemeClr>
                          </a:solidFill>
                          <a:effectLst/>
                          <a:latin typeface="Arial" panose="020B0604020202020204" pitchFamily="34" charset="0"/>
                          <a:cs typeface="Arial" panose="020B0604020202020204" pitchFamily="34" charset="0"/>
                        </a:rPr>
                        <a:t>Regional case presenter</a:t>
                      </a:r>
                      <a:endParaRPr lang="en-US" sz="1000" b="0" u="none" strike="sngStrike" kern="1200" noProof="0">
                        <a:solidFill>
                          <a:schemeClr val="bg2">
                            <a:lumMod val="10000"/>
                          </a:schemeClr>
                        </a:solidFill>
                        <a:effectLst/>
                        <a:latin typeface="Arial" panose="020B0604020202020204" pitchFamily="34" charset="0"/>
                        <a:cs typeface="Arial" panose="020B0604020202020204" pitchFamily="34" charset="0"/>
                      </a:endParaRPr>
                    </a:p>
                    <a:p>
                      <a:pPr marL="0" marR="0" algn="l">
                        <a:lnSpc>
                          <a:spcPct val="100000"/>
                        </a:lnSpc>
                        <a:spcBef>
                          <a:spcPts val="0"/>
                        </a:spcBef>
                        <a:spcAft>
                          <a:spcPts val="0"/>
                        </a:spcAft>
                      </a:pPr>
                      <a:r>
                        <a:rPr lang="en-US" sz="1000" b="0" u="none" kern="1200" noProof="0">
                          <a:solidFill>
                            <a:schemeClr val="bg2">
                              <a:lumMod val="10000"/>
                            </a:schemeClr>
                          </a:solidFill>
                          <a:effectLst/>
                          <a:latin typeface="Arial" panose="020B0604020202020204" pitchFamily="34" charset="0"/>
                          <a:cs typeface="Arial" panose="020B0604020202020204" pitchFamily="34" charset="0"/>
                        </a:rPr>
                        <a:t>All faculty</a:t>
                      </a:r>
                    </a:p>
                  </a:txBody>
                  <a:tcPr anchor="ctr"/>
                </a:tc>
                <a:extLst>
                  <a:ext uri="{0D108BD9-81ED-4DB2-BD59-A6C34878D82A}">
                    <a16:rowId xmlns:a16="http://schemas.microsoft.com/office/drawing/2014/main" val="3715149960"/>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noProof="0">
                          <a:solidFill>
                            <a:schemeClr val="tx1"/>
                          </a:solidFill>
                          <a:effectLst/>
                          <a:latin typeface="Arial" panose="020B0604020202020204" pitchFamily="34" charset="0"/>
                          <a:cs typeface="Arial" panose="020B0604020202020204" pitchFamily="34" charset="0"/>
                        </a:rPr>
                        <a:t>19.55 – 20.00</a:t>
                      </a:r>
                    </a:p>
                  </a:txBody>
                  <a:tcPr anchor="ctr"/>
                </a:tc>
                <a:tc>
                  <a:txBody>
                    <a:bodyPr/>
                    <a:lstStyle/>
                    <a:p>
                      <a:pPr marL="0" marR="0">
                        <a:lnSpc>
                          <a:spcPct val="100000"/>
                        </a:lnSpc>
                        <a:spcBef>
                          <a:spcPts val="0"/>
                        </a:spcBef>
                        <a:spcAft>
                          <a:spcPts val="0"/>
                        </a:spcAft>
                      </a:pPr>
                      <a:r>
                        <a:rPr lang="en-US" sz="1000" b="1" u="none" kern="1200" noProof="0">
                          <a:solidFill>
                            <a:schemeClr val="bg2">
                              <a:lumMod val="10000"/>
                            </a:schemeClr>
                          </a:solidFill>
                          <a:effectLst/>
                          <a:latin typeface="Arial" panose="020B0604020202020204" pitchFamily="34" charset="0"/>
                          <a:cs typeface="Arial" panose="020B0604020202020204" pitchFamily="34" charset="0"/>
                        </a:rPr>
                        <a:t>Session Close</a:t>
                      </a:r>
                    </a:p>
                  </a:txBody>
                  <a:tcPr anchor="ctr"/>
                </a:tc>
                <a:tc>
                  <a:txBody>
                    <a:bodyPr/>
                    <a:lstStyle/>
                    <a:p>
                      <a:pPr marL="0" marR="0" algn="l">
                        <a:lnSpc>
                          <a:spcPct val="100000"/>
                        </a:lnSpc>
                        <a:spcBef>
                          <a:spcPts val="0"/>
                        </a:spcBef>
                        <a:spcAft>
                          <a:spcPts val="0"/>
                        </a:spcAft>
                      </a:pPr>
                      <a:r>
                        <a:rPr lang="en-US" sz="1000" b="0" u="none" kern="1200" noProof="0">
                          <a:solidFill>
                            <a:schemeClr val="bg2">
                              <a:lumMod val="10000"/>
                            </a:schemeClr>
                          </a:solidFill>
                          <a:effectLst/>
                          <a:latin typeface="Arial" panose="020B0604020202020204" pitchFamily="34" charset="0"/>
                          <a:cs typeface="Arial" panose="020B0604020202020204" pitchFamily="34" charset="0"/>
                        </a:rPr>
                        <a:t>Rafael Fonseca, MD</a:t>
                      </a:r>
                    </a:p>
                  </a:txBody>
                  <a:tcPr anchor="ctr"/>
                </a:tc>
                <a:extLst>
                  <a:ext uri="{0D108BD9-81ED-4DB2-BD59-A6C34878D82A}">
                    <a16:rowId xmlns:a16="http://schemas.microsoft.com/office/drawing/2014/main" val="3914838558"/>
                  </a:ext>
                </a:extLst>
              </a:tr>
            </a:tbl>
          </a:graphicData>
        </a:graphic>
      </p:graphicFrame>
    </p:spTree>
    <p:extLst>
      <p:ext uri="{BB962C8B-B14F-4D97-AF65-F5344CB8AC3E}">
        <p14:creationId xmlns:p14="http://schemas.microsoft.com/office/powerpoint/2010/main" val="36329764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FFE5E1-4B12-2845-B2AD-41B2EF2D3AF2}"/>
              </a:ext>
            </a:extLst>
          </p:cNvPr>
          <p:cNvSpPr txBox="1"/>
          <p:nvPr/>
        </p:nvSpPr>
        <p:spPr>
          <a:xfrm>
            <a:off x="6332784" y="4895173"/>
            <a:ext cx="2797561" cy="246221"/>
          </a:xfrm>
          <a:prstGeom prst="rect">
            <a:avLst/>
          </a:prstGeom>
          <a:noFill/>
        </p:spPr>
        <p:txBody>
          <a:bodyPr wrap="none" rtlCol="0" anchor="b">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a:ea typeface="+mn-ea"/>
                <a:cs typeface="+mn-cs"/>
              </a:rPr>
              <a:t>Fonseca R, et al. </a:t>
            </a:r>
            <a:r>
              <a:rPr kumimoji="0" lang="en-US" sz="1000" b="0" i="1" u="none" strike="noStrike" kern="1200" cap="none" spc="0" normalizeH="0" baseline="0" noProof="0">
                <a:ln>
                  <a:noFill/>
                </a:ln>
                <a:solidFill>
                  <a:prstClr val="black"/>
                </a:solidFill>
                <a:effectLst/>
                <a:uLnTx/>
                <a:uFillTx/>
                <a:latin typeface="Arial"/>
                <a:ea typeface="+mn-ea"/>
                <a:cs typeface="+mn-cs"/>
              </a:rPr>
              <a:t>BMC Cancer</a:t>
            </a:r>
            <a:r>
              <a:rPr kumimoji="0" lang="en-US" sz="1000" b="0" i="0" u="none" strike="noStrike" kern="1200" cap="none" spc="0" normalizeH="0" baseline="0" noProof="0">
                <a:ln>
                  <a:noFill/>
                </a:ln>
                <a:solidFill>
                  <a:prstClr val="black"/>
                </a:solidFill>
                <a:effectLst/>
                <a:uLnTx/>
                <a:uFillTx/>
                <a:latin typeface="Arial"/>
                <a:ea typeface="+mn-ea"/>
                <a:cs typeface="+mn-cs"/>
              </a:rPr>
              <a:t>. 2020;20:1087.</a:t>
            </a:r>
          </a:p>
        </p:txBody>
      </p:sp>
      <p:pic>
        <p:nvPicPr>
          <p:cNvPr id="6" name="Picture 5">
            <a:extLst>
              <a:ext uri="{FF2B5EF4-FFF2-40B4-BE49-F238E27FC236}">
                <a16:creationId xmlns:a16="http://schemas.microsoft.com/office/drawing/2014/main" id="{0F9E896C-E644-7147-B43E-E4AD79004DD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0046" y="774700"/>
            <a:ext cx="8103908" cy="3863338"/>
          </a:xfrm>
          <a:prstGeom prst="rect">
            <a:avLst/>
          </a:prstGeom>
        </p:spPr>
      </p:pic>
      <p:sp>
        <p:nvSpPr>
          <p:cNvPr id="9" name="TextBox 8">
            <a:extLst>
              <a:ext uri="{FF2B5EF4-FFF2-40B4-BE49-F238E27FC236}">
                <a16:creationId xmlns:a16="http://schemas.microsoft.com/office/drawing/2014/main" id="{C809B94A-AF1E-C845-88BF-A188FF28B008}"/>
              </a:ext>
            </a:extLst>
          </p:cNvPr>
          <p:cNvSpPr txBox="1"/>
          <p:nvPr/>
        </p:nvSpPr>
        <p:spPr>
          <a:xfrm>
            <a:off x="729949" y="1689437"/>
            <a:ext cx="1298752" cy="203132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charset="0"/>
                <a:ea typeface="+mn-ea"/>
                <a:cs typeface="+mn-cs"/>
              </a:rPr>
              <a:t>Nontransplant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charset="0"/>
                <a:ea typeface="+mn-ea"/>
                <a:cs typeface="+mn-cs"/>
              </a:rPr>
              <a:t>Transplant</a:t>
            </a:r>
          </a:p>
        </p:txBody>
      </p:sp>
      <p:sp>
        <p:nvSpPr>
          <p:cNvPr id="7" name="Title 6">
            <a:extLst>
              <a:ext uri="{FF2B5EF4-FFF2-40B4-BE49-F238E27FC236}">
                <a16:creationId xmlns:a16="http://schemas.microsoft.com/office/drawing/2014/main" id="{B362034D-5201-B54A-A081-1E819071AC11}"/>
              </a:ext>
            </a:extLst>
          </p:cNvPr>
          <p:cNvSpPr>
            <a:spLocks noGrp="1"/>
          </p:cNvSpPr>
          <p:nvPr>
            <p:ph type="title"/>
          </p:nvPr>
        </p:nvSpPr>
        <p:spPr>
          <a:xfrm>
            <a:off x="685800" y="358779"/>
            <a:ext cx="7772400" cy="862013"/>
          </a:xfrm>
        </p:spPr>
        <p:txBody>
          <a:bodyPr/>
          <a:lstStyle/>
          <a:p>
            <a:r>
              <a:rPr lang="en-US" noProof="0">
                <a:solidFill>
                  <a:srgbClr val="1F497D"/>
                </a:solidFill>
              </a:rPr>
              <a:t>Attrition With Subsequent Treatment</a:t>
            </a:r>
          </a:p>
        </p:txBody>
      </p:sp>
      <p:sp>
        <p:nvSpPr>
          <p:cNvPr id="10" name="TextBox 9">
            <a:extLst>
              <a:ext uri="{FF2B5EF4-FFF2-40B4-BE49-F238E27FC236}">
                <a16:creationId xmlns:a16="http://schemas.microsoft.com/office/drawing/2014/main" id="{5A2973B5-08B8-D741-A27A-599411A033B3}"/>
              </a:ext>
            </a:extLst>
          </p:cNvPr>
          <p:cNvSpPr txBox="1"/>
          <p:nvPr/>
        </p:nvSpPr>
        <p:spPr>
          <a:xfrm>
            <a:off x="6748316" y="689106"/>
            <a:ext cx="1811484" cy="3987374"/>
          </a:xfrm>
          <a:prstGeom prst="rect">
            <a:avLst/>
          </a:prstGeom>
          <a:noFill/>
        </p:spPr>
        <p:txBody>
          <a:bodyPr wrap="square" rtlCol="0">
            <a:spAutoFit/>
          </a:bodyPr>
          <a:lstStyle/>
          <a:p>
            <a:pPr marL="0" marR="0" lvl="0" indent="0" algn="l" defTabSz="914400" rtl="0" eaLnBrk="1" fontAlgn="base" latinLnBrk="0" hangingPunct="1">
              <a:lnSpc>
                <a:spcPts val="2800"/>
              </a:lnSpc>
              <a:spcBef>
                <a:spcPct val="0"/>
              </a:spcBef>
              <a:spcAft>
                <a:spcPct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charset="0"/>
                <a:ea typeface="+mn-ea"/>
                <a:cs typeface="+mn-cs"/>
              </a:rPr>
              <a:t>1st	-</a:t>
            </a:r>
          </a:p>
          <a:p>
            <a:pPr marL="0" marR="0" lvl="0" indent="0" algn="l" defTabSz="914400" rtl="0" eaLnBrk="1" fontAlgn="base" latinLnBrk="0" hangingPunct="1">
              <a:lnSpc>
                <a:spcPts val="28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charset="0"/>
                <a:ea typeface="+mn-ea"/>
                <a:cs typeface="+mn-cs"/>
              </a:rPr>
              <a:t>2nd	57%</a:t>
            </a:r>
          </a:p>
          <a:p>
            <a:pPr marL="0" marR="0" lvl="0" indent="0" algn="l" defTabSz="914400" rtl="0" eaLnBrk="1" fontAlgn="base" latinLnBrk="0" hangingPunct="1">
              <a:lnSpc>
                <a:spcPts val="28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charset="0"/>
                <a:ea typeface="+mn-ea"/>
                <a:cs typeface="+mn-cs"/>
              </a:rPr>
              <a:t>3rd	46%</a:t>
            </a:r>
          </a:p>
          <a:p>
            <a:pPr marL="0" marR="0" lvl="0" indent="0" algn="l" defTabSz="914400" rtl="0" eaLnBrk="1" fontAlgn="base" latinLnBrk="0" hangingPunct="1">
              <a:lnSpc>
                <a:spcPts val="28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charset="0"/>
                <a:ea typeface="+mn-ea"/>
                <a:cs typeface="+mn-cs"/>
              </a:rPr>
              <a:t>4th	43%</a:t>
            </a:r>
          </a:p>
          <a:p>
            <a:pPr marL="0" marR="0" lvl="0" indent="0" algn="l" defTabSz="914400" rtl="0" eaLnBrk="1" fontAlgn="base" latinLnBrk="0" hangingPunct="1">
              <a:lnSpc>
                <a:spcPts val="28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charset="0"/>
                <a:ea typeface="+mn-ea"/>
                <a:cs typeface="+mn-cs"/>
              </a:rPr>
              <a:t>5th	43%</a:t>
            </a:r>
          </a:p>
          <a:p>
            <a:pPr marL="0" marR="0" lvl="0" indent="0" algn="l" defTabSz="914400" rtl="0" eaLnBrk="1" fontAlgn="base" latinLnBrk="0" hangingPunct="1">
              <a:lnSpc>
                <a:spcPts val="28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ts val="28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charset="0"/>
                <a:ea typeface="+mn-ea"/>
                <a:cs typeface="+mn-cs"/>
              </a:rPr>
              <a:t>1st	–</a:t>
            </a:r>
          </a:p>
          <a:p>
            <a:pPr marL="0" marR="0" lvl="0" indent="0" algn="l" defTabSz="914400" rtl="0" eaLnBrk="1" fontAlgn="base" latinLnBrk="0" hangingPunct="1">
              <a:lnSpc>
                <a:spcPts val="28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charset="0"/>
                <a:ea typeface="+mn-ea"/>
                <a:cs typeface="+mn-cs"/>
              </a:rPr>
              <a:t>2nd	21%</a:t>
            </a:r>
          </a:p>
          <a:p>
            <a:pPr marL="0" marR="0" lvl="0" indent="0" algn="l" defTabSz="914400" rtl="0" eaLnBrk="1" fontAlgn="base" latinLnBrk="0" hangingPunct="1">
              <a:lnSpc>
                <a:spcPts val="28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charset="0"/>
                <a:ea typeface="+mn-ea"/>
                <a:cs typeface="+mn-cs"/>
              </a:rPr>
              <a:t>3rd	31%</a:t>
            </a:r>
          </a:p>
          <a:p>
            <a:pPr marL="0" marR="0" lvl="0" indent="0" algn="l" defTabSz="914400" rtl="0" eaLnBrk="1" fontAlgn="base" latinLnBrk="0" hangingPunct="1">
              <a:lnSpc>
                <a:spcPts val="28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charset="0"/>
                <a:ea typeface="+mn-ea"/>
                <a:cs typeface="+mn-cs"/>
              </a:rPr>
              <a:t>4th	37%</a:t>
            </a:r>
          </a:p>
          <a:p>
            <a:pPr marL="0" marR="0" lvl="0" indent="0" algn="l" defTabSz="914400" rtl="0" eaLnBrk="1" fontAlgn="base" latinLnBrk="0" hangingPunct="1">
              <a:lnSpc>
                <a:spcPts val="28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charset="0"/>
                <a:ea typeface="+mn-ea"/>
                <a:cs typeface="+mn-cs"/>
              </a:rPr>
              <a:t>5th	35%</a:t>
            </a:r>
          </a:p>
        </p:txBody>
      </p:sp>
    </p:spTree>
    <p:extLst>
      <p:ext uri="{BB962C8B-B14F-4D97-AF65-F5344CB8AC3E}">
        <p14:creationId xmlns:p14="http://schemas.microsoft.com/office/powerpoint/2010/main" val="1648514223"/>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3" name="Title 3"/>
          <p:cNvSpPr txBox="1">
            <a:spLocks/>
          </p:cNvSpPr>
          <p:nvPr/>
        </p:nvSpPr>
        <p:spPr bwMode="auto">
          <a:xfrm>
            <a:off x="240278" y="319484"/>
            <a:ext cx="8661898"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Char char="–"/>
              <a:defRPr sz="2800">
                <a:solidFill>
                  <a:schemeClr val="tx1"/>
                </a:solidFill>
                <a:latin typeface="Arial" pitchFamily="34" charset="0"/>
                <a:ea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ea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Arial" pitchFamily="34" charset="0"/>
                <a:cs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1F497D">
                    <a:lumMod val="75000"/>
                  </a:srgbClr>
                </a:solidFill>
                <a:effectLst/>
                <a:uLnTx/>
                <a:uFillTx/>
                <a:latin typeface="Arial"/>
                <a:ea typeface="MS PGothic" pitchFamily="34" charset="-128"/>
                <a:cs typeface="Arial" pitchFamily="34" charset="0"/>
              </a:rPr>
              <a:t>High Rate of Attrition</a:t>
            </a:r>
          </a:p>
        </p:txBody>
      </p:sp>
      <p:sp>
        <p:nvSpPr>
          <p:cNvPr id="3" name="AutoShape 2" descr="data:image/jpeg;base64,/9j/4AAQSkZJRgABAQIAHAAcAAD/2wBDAAMCAgICAgMCAgIDAwMDBAYEBAQEBAgGBgUGCQgKCgkICQkKDA8MCgsOCwkJDRENDg8QEBEQCgwSExIQEw8QEBD/2wBDAQMDAwQDBAgEBAgQCwkLEBAQEBAQEBAQEBAQEBAQEBAQEBAQEBAQEBAQEBAQEBAQEBAQEBAQEBAQEBAQEBAQEBD/wAARCAKsAsUDASIAAhEBAxEB/8QAHQABAAICAwEBAAAAAAAAAAAAAAYHBQgBAwQCCf/EAGcQAAEDAwICBAkECwgNCwIEBwIAAwQFBhIBBxMiCBEUMhUWISMxQlaU0hdSYpMzN0FRVVdhcnWV0RgkWHGCkpazJTZDU3SBl6LB09TV4gkmNFRjc5GhsrS1dsIZOEaxJyg1R4Oj4f/EABQBAQAAAAAAAAAAAAAAAAAAAAD/xAAUEQEAAAAAAAAAAAAAAAAAAAAA/9oADAMBAAIRAxEAPwDcrpc7+3RsWzYDVvVW1qRpdtfcpMyq3LxOxQWRjOO8QuG4Jd5sR73rKF7WdOyLVbTo7t+2xPrFer9frFDoJ2VT3ZsSvjAFtxyTGFwhIW+G53iIh824WQ90b23N2at/dO47Fr9bnyGtbErRVqNHBsCaluFHcawcy07uLha8q7bn2iolz7kWDuO7NkRZO3vhTSFEYARZe7bGFg8/u6YiPWOKCE0rpibRVS7NLaZG4G4kqdOpdOrbtKcGlVKdDEykxY8jukY8NzvYiRNkIkXLli6B05djq3TXK/UHLkt2l6265dUObWqO8wzUKe0Qi85GxyJwmzcASHESLIcch1yWPY6GFEpVRadgX1Xptt0KfVK9bdovgwEKn1SWD2b3HEBfcHQ5DhCBuYiRkoltX0D2Zm1lBtzfm763XJkGyStOPShcjts0JuQTbkngPMtiTxcRlnE3CLEW8eZBPZHTc2jpNFqdXuOkXlQ51Hk02PKotQobjdR1GeZNw3gZEizbcIS06xIiHHEhy6lDqx03ak5K3Ggx9u61ag2Sds6BLuCmOFkVTkstm3IZbLJtzF4RbESLLFwi7uKkx9C+m1x6VW9wN17luq5pVRocrWsSo0Vgwi0qRx48YWmWxbxJwiJxzHiFl3hWS3D6I1G3Euq+K7Iv6twIN/jQXKtTGI7BN9opMhp2K624Q5jys8Mh7uvE1LvaDiGUb6Wm1Mm/9LEFq4NGXK3rbLVf1pTg0d2sCJEUIZP985SHu4kXLkuranpfbXbxXDQ7dtmm3REK56dKqVFmVOkFGjVBuK4LckWXCLmJsixL1fmkSx0bofW6xfDVY8fbgO0I10OXoxZ5Nx+xN1pzIif4/D7QQcQic4PExyL5vKsrt10WLV24f2wfptxVSVrtbS6xSafo6LY9rbnm2ThPYj3h4Q444oPvcXpa7VbZ3fUrTr7VwPaW7pC8ZKnBpTj8Chdr/wCjdreHu8TIS5RLESyLFYro+b8XtvJuhurSalQHKTblk1nwLTQepbjTzrjYjxDckE4QkRd7hi2OIk2WRZL43O6INvbj3bc9ZLcC4aNRL+8H+OdAhgwTFb7IIiz55xsno/m2xAuCQ5CPMrG222kpG2M28qhR6hKkHelfeuCUD2g6Cw84223g3jjyCLYoK+srpobR3zPpkGDT7thtVuHUJlGly6A8LNUKBl2xmMTeRPOgIlyiPNiWOXoUQvPp92rSbZqk619urumV2i1yh0uoUWoU/gSWGam6Qsv4iRZZC24IhylxMBLHJYLZvoPVsdv7cpu8O4VwaSqDT7hg0yjwnYws0ZyqOPtvPsyG2+I8RMOcouEXD4hYrK0b/k/LWoVtV2jQ9y6wzUa4NvkE6LSafGGJIo75OxXm47bQtEXN5ziCWXe7yCSN9MO2bfqFxU2549QqFTj3XIt+jUWjUpwp7osQ2pLwuC4eOTbbhERZCPqjkS9Fe6dGytHgMVensXRXoL1usXUb9KoxvAxS3HnGifey1Hh8NxshcEuYfVEubHE3f0E7LuybMr794ztLjkXLKuZuoy6ZCmNA9JitRpDJRXmyZcbIWRLmHIS6sSFZr9xxZI0St0Nq5aq23W7GbsV0xZjt4sC846UjQW2xHikbxZYiI/RQYZ/pyWbQ7p3Jp90WnXINDsmbR4ECotxstKrInsibYiRkLbeWYkORCOrYk4RDlirdpe81s1HaidvC/Ta3T6NTYUqfKjzYJNS2244kTnm+vE+UOsSEiEvuEqzr3Q9gVWfeLtO3NrlNh3lGo4zIHYIUljtFOZbYZeIX2i4gk2yIk0XKXXl3tBxke3nRetTb3Yqv7FU2t1B2BcgVLtkzhMs8NyaJC5wGGx4LLY5crYjiKCNSunTtHDotLr71uXw2xWIb1WjNFQiF7wSyLZHUSb1Llj+c0ES7xdRYiWKktd6WW2NAvCg2nNi3CUS5H4MWn14aaWlLdkS29HI7YvF1E5kJDzNiQiRCJEJZaDFtw+hHZd9w7MGPdMymVGz7eG1wnHTIU8pdPHh95uS04226JN5C42IkJEXeHlXirHQSsmrbkDuA3edWjgFUo9Vap+lPhFw3Kc22222EgmeM2yQt8zQEI5ERY+qg9V29NC2HLCvS5NvLduGVrRaPVqhRqxUKM8FGqzkEtQdFmQJcwi5y82GWJY5LxzemjQZlmPy6bAqVBuKmybZ1mRq9RpANvRarKbabfYESEibcycESLEhLEiFe2H0LYkK2a3t43vHeXiNOp1UptKtwezhGpgz3CN4shb4knEiIm+MRcPr5Vlbz6H9m3pUJlRm3TWI5TIdtQSFkWsRGjTO0slzD/dC5S+j3UHqp3TA2prF7x7IGFc7HaK5PtwatJpRN07SpQxMnI/Gy5tcWyISEce7zaEvvbXpcbY7oXbQbRt2nXUw9dMSdUaFMqFJJiJU4cYh0ckMuEXM3kXL6C+iIkPX8s9FCz2gp2hV2pSBpt7VK+Bad0bxekzG3WzjuYj9iHjF3ebl7ypjo29Gje6zd47Nrt8QZlLtbbqh1ai0iLKr8Spti3Jcb4TMYmY7T3DEWyIjfyc+xj3RQbwIiICIiAiIgIiICIiAiIgIiICIiAiIgIiICIiAiIgIiICIiAiIgIiICIiAiIgIiICIiAiIgIiICIiAiIgIiICIiAiIgIiICIiAiIgIiICIiAiIgIiINc+k3dO41u7l7FUyyrvh0Wm168XoVZbktEQy29IjrjbZELg8vm3OX7rnDL1SEqD2b3x3jtuwbTotzVGnV2gXuzuGEQnSlDVIjlKemPtuOSuLzCWJNiIi2TYi2QkRd3ee6rItC+Y0SLeNtU2ssQJbc6ME2MLujEhsusXBy7pD99eVvbXb9mPBis2XRwYpfbOxt6Qm9Bj6y8u1cPl5eLxD4nzsiyQaX290utzbUi2BpKg0un2M3QbZOoVByO/WCyniIuDLfbfKRCISIBZJxl7jFzEQjkSsrpe3ZXrY3Q2y8HVKa1Det6/JEqIzLeYblax6Po43xOGQlyl3SyyEuYeoleknY7Z2VVaNXpe2Fsu1G3mm2aVJKmM6uQm2/sYtljy6D6vzVnq5aFq3PJizbgt+n1F6C1IZjuSo4uE03IDhviOXdEw5S+cKDRpnpa722/t3Wa1aNOtfwNtzYdo3NMYqIy5cmcM8SFxgZBO5CQi2RC45xC5REhLIiGwbc6W26Nx9IyVY0ezI3ifHvGTZpgTPDfb4TGXa+0k9i4ROc3AFn7GWXELFbJ6bWbb9hm0vxDofY6lDj0+ax2FvhvxY+XZ2THHqIG8ixH1etchtZtuF767ljYtCG7CDh+Gewt9sx4fDx43Vl3OX81BQXSI6Se49h7gXLadhvWjS41j2d45TjuLiEVYEnHB7NG4bjfDx4JZOec5nBHFYLo21m9d0uljuduBclRdbptMtu2TpNIdckj4ObqEIn+Hw+KLJFylxHCbIiLHEmxyEtmrw2t223CmU+oX3YlDr8mknxYLtRp7cgoxZZcupjy90VloVu0KmVepXBT6LEj1OsaMdvlNNCL0vgjqLXEL0liJa6Dl3etBoFBv8A6QdcvGmwi3Lp0ipa761KgwxNt8WY0dqE+PDeZbdHiMCItk2zkPM2WRERZDmav05N7/BFuUSj2nRCuXs1ySqrMbguPxJJUqeUQW22yfZ7O25jxHHCcc4Y4liQrcqNtPttBuCTdkOxKG3Wpk5upPzwgNi+5KADbF4nMcs+G44OX/aF85eaubJ7P3NTotGuLbC2qhCgzHqhHjSaay4DUp1zN50dNR7xlzFr63rINbXOlhuvNqm5twy9LNta0tuaHQ6g+1U40qW+cqq0wXmWicjEWQtyDEfNtlxBLHl7yj9I6ZW9cjU7NqEe2IFwM7hU+zTqdVgORGRZmQCfF56ML7nDcbLHk4xZcolwyyx3Flbd2FOYrUedZ9FeauRpqPWQKE2Wk5tsOG2L3k84It8o5d0VX909FDZa4Y1ApsSyqTRqbQ6yzWHafT6cwEeoatMONC1IDHzgYul9JBr+706r9si12LqvuhUKXS2Zt0Wq7PpbbwszK9A85CJnIi81JHNvHmIXB7xZYjbW/wBX78Y2SsWg3DKGl16+Lht636+/TiNoYwvvC5MbaLIiESFtxnLLLzneyxUovTo0WZeOtj0NqWdGsqx6i3VmLVpsGMzBlzGSzjuOFw+IItkRFi2QiWXNkphuttxS90rMftKqTJEPUpUWdDmsCJOwpkZ4Ho7wZcvWLjY69RenmH7qDUPduBf2zF33pLu7cGc9Qb0alTpg06oPuyWaLHk8eQ/wXMW4zgsuMU5kWS5u0cQiHh4jZ9O3dG5t89nbktVuqQafese5rWrVGlODlGkUzJwdSECJvJp5mQ3xGyLIXh5iHFX/AFWwrNrsmoTK7bVPnv1enaUmechgXOPDyIuAWX9zycIsfpKMUTY2ybfva3rqosFqDFtOjzKTRaTGZEI0LtbouSXx09ZxzhtiRfnfOJBZiIiAiIgIiICIiAiIgIiICIiAiIgIiICIiAiIgIiICIiAiIgIiICIiAiIgIiICIiAiIgIiICIiAiIgIirW/N/9rdsK3HoF6ViqQpswmwY0aoNRlg84YkTbbbjDBtk4QtlyCWXL3UFlIsVR6tBuCkxaxTje1hzmQkME8w4yZAfMOTbgiYa+jlIdCFZTr0QcosVGrtGlVyZbzFRYcqVPYZflRRLzjTbpHo2RafNLhuY/mksplog5RcZaLGSK/RoVZg2/KqDDVRqTbzkSOReceFrHiEOn3hzH+cgyiKLTr/tan3nA26kVR3W4KnFOcxFaiPO4xx1101cccACbZHISEdXCHItMRyJSjr0QcouOvRYqm1mDVZU+LEedJylyeySROO42IucMD6hIh0FwcXB5h6x9XvCWiDLIsS3XaM9X37aaqLOtVixG5r0TLzjcdxxwG3CH5pE04I/mksrlog5RcZaLCTLiokO4qda8moaBVqmxJlRI2JdbrLBN6Ol83l4rfp+d5EGcREQEREBERAREQEREBERAREQERRas7jbf25N8GXBfdv0uZoIkUaZU2GHREu6WoOFoSCUood8se0X41LQ/Xkb/WJ8se0X41LQ/Xkb/WIJiih3yx7RfjUtD9eRv9Ynyx7RfjUtD9eRv9YgmKKHfLHtF+NS0P15G/1izFBui27qjOTLXuGm1iO0eBu0+W3IAS9OJE2RcyDMoiICIiAiIgIiICIiAiIgIiICIiAiIgIiICIiAiIgIiICIiAiIgIiICIiAiIgIiICIiAiIgIiICIiDjXTr010VCT+hjs1UJ8ifJn7g8WU6Tx8O/602OhEXNiIycRHm7qvxEFAfuIdlfwjuJ/lBrX+0p+4h2V/CO4n+UGtf7Sr/RBQH7iHZX8I7if5Qa1/tKsLa/aG0toKdNpdnv11xme8Mh0qtXJdSPIRx5TkuOEA/RHlU9RAVU74WzXbkn7auUSmOyxo99wapO1bx8xFCNJEniy9UScEf5StZEGpO6O0G4lYc3TuugwKt4XmXNTGYJi648T9uixAKazHY47YkLjjcjJsSbJzhkOXMKhkjbjc8rRgW7KtK4Z9vyqzVJUHtNBdIYAkww3HZbpTc8SZbccGS426+9i0WWTbYuCQ70og0Jt3Zfc14KW3cVjXMNbrlD29j1mojJcEibhz+HVWHnm3shPg8MixLImxIhIubKVyNityrbjTpm2NIqlJuHxhuyn0qWU5wm41Jep0vwc3i44QiwMomCbHHESxLEeZblog0RtbZzdOTTGqVrSrsYpUur2u3WKe5BcpbbhNzcp7hF215x4uCWLzwkLbokOJOEJKW07Zq86DurQ59HtqbEi0WsXRAt2oPMOT41GZlMxnIjjjPGbIowuDIERyHHu5CJCtwUQafbmbE7j3DfNQrtXjlXKvLt+g0uTXaKw5TBcEa8TklttvjuE2QxMci4hcvN62Kx87Z3dCj726jQY1bhwodx0ty2pMOmE+xEoLLLAvMFNcmi2y3kMkXGSZJxziZDxCISHdFEGoXRq263Ytzc2JVbz8PsTWadUG7mffpXBiVCW482TZFKKW52suUjbcZZEW28my4eXDXtm7R3veO+U0bzodXmWXJu+qTHQKY4MVyGVBp7bGQi5oRN9qbexHHHiCRYrbBEGgk7ZzedthqbDtOvhXahYdt0+pVHEn3HWYVXeKfEcLjtk46UQmPN8QSeESEXMiJTPbnZC6q9WbXp95Uu4pNmM1evTghS47lJZYZKNCGMPZhkuONtE+3IcbbcLISyLERxFbkIg0zn2Bve3aVeh3Db1VqjNsFBsmjCMl50p9Hbmi89VnI8d5tyVlH7I2THEEnCjvD3XCyyPRy283NoG4NLnXNbdUh0emyrmbgHJijGbahyRpbkcW2OK8Udtwm5BC2ThYkJCWJco7dogIiICIiAiIgIiICIiAiIgIiICqWx6FRarupuq7UqRClm3V6aOhPxwPUf7FRvnCraVZ7cfbT3W/S9N/+KiIJn4nWj7LUn3Jv4U8TrR9lqT7k38Kh2+e9Nt7DWBPv244FRqHZwc1i0+nx3Hn5botk5gOIlgOLZkThdQiIkWqrDcTpqUSwafQaizt5Wa0Ey0Wb3rukSQyPgSkOG23xi4mJSCycLkb5sWyJBsB4nWj7LUn3Jv4U8TrR9lqT7k38Kos+mRbHysa2DHsyrP28NcG1/GoH2SYKsFD7WMYY+XGIccW+JjjxOX6S820/TJpe7jVMi0WxpLVaq9ai0+NAGpNut9jdhNz3JZPC3iPCjuDxG8cheIW8uYSQX74nWj7LUn3Jv4VCttIEGm7l7mRqfDYjNDNpfm2WxAR/eDf3BVm6ehV1YH20tzv8Opf/sG0FjIiICIiCC0+uVZ/eGuWycwtadDtylzmY2I8jzsmc24eXVlzCy33vm8vrKdKuqX/APmCuT/6Qov/ALypKxUBERAREQEREBERAREQEREBERAREQEREBERAREQEREBERAREQEREBERAREQEREBERAREQFGJW4VhwZL0Ode1AjSY7mrbrT1RZA2yHyEJCRcuqk6q2s9Gro+3FVplcr2zVnz6jUHzkSpb9IYcdeeMsiccIhyIiLyoJ3rc1vDSfD5V6n6UrXy9uKU32fqyx+ydePe5V4oe4Nh1KS1Ap97UKVJfLhtMs1Flxwy+8IiXWS8jm1e3LtkBto7Y1DO1AEWxoxQW+xaDnn9ixx73N+csBQejdsDbFXiXBbuzdpU2pwHeNFlRaSyDrLmnrCQjy6oJhVbzs+hSuxVy6KRTpOo8ThS5zTTmPzsSL0cv/kvRRrjoFwtuO0GuU+pCyWLhQ5LbogXV6Cx11xUWvTY3Z/cWrDXr82xtq4aiLQx9JVRprT7otjqRCGRD3esi/nLJ2Ptjt7tnEkwdvrMo9uxprguyWqbDBgXSEcRItBHmLFBLFB9x92rJ2rCiPXnUzhhcFVZpELUGic633Mtcjx+xtjjzOFyj6ynC173c2Lu/encGpeEK+5b9rwbWeoUAmo0WUU16aX78cxc0Lg4Ayw2JY6F5XMUF7uz4TDzMd+W0DsjLhNkemhHj3sfvqN2luXa17DHkWxPfqEKSMgmZoxTCORMSCYcbyIR85xBLl9bHIesVrvR9rN1ZVZZq26mzFNvWt1Cn0GA1VZVTigFGchOuDIey4nGbF0sZI9nEiInOG5jjksHZfRfvqLRZNCKz4luv0ak1gKTMbkRtG3KsNcGoU6SItERC2QgzlmIkIt4kI8uQbkSKhAiDnKmssjmLORmI+cLuj5fW8qxN0XnbllMwZNz1QYbdUqUalRCICLiSpDggy3y6eTIte8XKPrarUm8ujnu3WYlv3fV7bcq9UrEetTrko8I6TJ7LVJ7jJN4+ERKOQNMNDG4rfnBFsSHISIVau420Fx1rZPba2HLVbuqrWbVbdnTIMyWw+86MQmxkYvyBbbcc4fE5iFvifRyxQXm7WKUyDrrtRjADOoi6Wro4t5d3L5uS7JFQgRXmI0icw07KLFkDcESdL6I+stNan0Wr0ptmWWdMspmTNg1KtSripsFqkPvzHZL7usaSXbxKM8TbThN8xaE2LxcPukJYK9OjZvdUrbptuwbDCRIpttUmLT6gUylyX2JEeQ464w9LkCLjPDybFvsjLYljzODiOIbmUG/bTuSPUpVIr0d1uk1CRSph69bYtSmHOG63z49eJcuXd19VZvSoQD7RjNZ17L9nxPTzXLlzfN5VqTR+jDUpd9yhuTaejlQGrlvCqZu9kcYmjURZKI5wRLLIfON84jiTeXdxJYGodFDcWFZFDpVr2xDp77dm2zFuGNEdicSq1CFN1elsucbJl9whIi4jwk24Q4kWJcoboa1aljGCc5UooxnBzB3V0cCHyc2hf4//NY+FeFuVG66jZsKqC9WKTFjzJkXQC801IJzRk8urEsuC56C/j7wrVqwejDX5Ffosi+tv25FCbduSQ5Tay7THRiOSWYTbGMaI2MVniEzIc4bPEESIiJzIsRmXRu2duzbO72qlc9kx2X5W3tu0mRWQfjOGE6ELjciM4QlxSIsmSzESbIWeYshEUGyiIiAiIgIiICIiAiIgIiICIiAiIgIiICrPbj7ae636Xpv/wAVEVmKs9uC6t091v0vTf8A4qIgzm7Fnyb+2yuqxqfJZjSK/RplNZedHXhtk8yQCRY/c0yWtW6nQz3Buqn0qn2be1BgeE9v4u3N0OTIrxl2No23O0xMS+ycrg4uY8pDzLcTr0Tr0QalQuhxctM3ijVWFddH+TyPece/Rhax3vCQ1BmEMYY/Ey4ZNZiLmXe9XH1l793ejHed6zbhrtpSqNSHdJUNii06LIep7TlPHz00XnmG8m3X5XDcIhEiIYjIkXMS2m69E69EEdsOjVi27IoNv3FWjrNUptOjxZlQPvS3wbETd5vnFoRKOWB9tLc7/DqX/wCwbVi9eiruwftp7nf4ZS//AGDaCxUREBERBXVL/wDzBXJ/9IUX/wB5UlYqjEe0uz39Ub50m5eEKTDpXZ9GurDs7slziZdfNl2nQerHl4frZcsnQEREBERAREQEREBERAREQEREBERAREQEREBERAREQEREBERAREQEREBERAREQEREBERARFW1vdIPZm6NwKhtVQL/AKdNu2llIGZSmxc4rJMFi7lkOPKX0kFkoqtszpK7IbhSq5CsrcamVV+3Irkyqg1o4OsRlstRMyyEeUcdV1Wx0m9iLxtSv3xa+5VMqFCtUBcrM5oXeHDEtC1EjyDLy4l6OtBa6KqovSe2Im7dS92om5NMctCnyxp8mqiLvBbklj5suTLLzger6yl9iX/aO51sxbzsOvMViiTiMY0xjQuG5gWJd7QS8hCWiCTIirWpb2W3Sd8qTsROgTgq1YoTlcizcR7MWLjg8DLLLi6iy853ccWy5kFlIqbtLpQ7WXLTbtr9RrbdvUm07netc51XfbYamSG223OIxzczZC5kPrEIkXdUic3osGG88/LuWjxaE1TodSarLtWi6Rn25JOi3j5zP+4kWRDiWXKREJDoFhIqvDpEbRyLptq06fe1MmSbtp86qUx9mU2TDjMYhFzny73WRcv/AGbnoxWRi73bQT7fkXZG3Ltp2jw5HZXp41Jngg9iRaARZY5YjkPzvVQT9FAqhvhtBSaBTbqqe5luRqRWCIafNcqLWjUnEubhllzY+t831l6nd2NsI9yxrQe3At8K3PMW40DWoNcd0iEXBEQyy1yEh1H52XKgmaKFM7u7XyJ1cpsfcGgOSbaA3qw14RaygNiXOT3NyCOvKXX6F6qXuPY1atKVflBuim1K34LTzz06JJFxpsWh1JzIh9GOg+hBK0VW2h0jNmryodu1un3/AEVjW5qWNXhw5c5luT2bA3CIgy5eHwXcvm8Nz5qyrG9e0km1X75jbk285b8aR2V2o6VBvgC95OpvLLv8w8ve160E9RVWfSP2bC7afanjzSCOp0By5Y8wZrPZSgtvC1lxMvnEWv8A/jc+asrRt89nLhqcGkUHc22Z86qOuMwo8apMuOPuB3hERLy6+lBP0UIj7w7VS3axGj7iW665bxf2VEak1+8vOYdbvNy+c5fzuVYOf0kNmopWzrFvqlVFq7q/4twHocpt5vt3BJzhmQly+QRH851v5yC00REBERAREQEREBERAREQEREBQO49ldpLwrL1funbuhVSpSBEXZcmEBuuaCOI5F3uUdMVPEQVp+5t2E/FHa/6tb/Yn7m3YT8Udr/q1v8AYrLRBWn7m3YT8Udr/q1v9ifubdhPxR2v+rW/2Ky0QVp+5t2E/FHa/wCrW/2Ly3jKsDowbS3fuBbViRItOocNysTINKabjlLJser83LER5iVqquekBtzVN3dlLz2zo0+PCnXLSHqfHkyMuE044PVkWPN1IKvpvTAkRylU3cLaCsWbV3LXkXbQY1QrMByPWYccBJ0W5LbnDZcHRxvIXccRLJWLA6Q+0T9follVK/qBBuuvRYsqNRDqbRv6lIaFxtsdRLEiISyHHvDzD1qi630Tt59zYLsrda77PCfQrGqVm2vFosaSLDbk1kGnpUlx7mIsWWxERHHvfysbVehtvJV72oE+dfFDk0O36pbNShtlJltE0NOjNNPscBsRZeJwgcMX3RNwR1FvlHuhsZD6RWxNQuWVZ8Hdm2Xq3AOQ2/BCot8YCYbJ17rHr/ubbbhF80RJc2x0hNkb08L62putbNUGgxBqFRJioNkMSKWmXGcLLqEPpfcWjW220W61V3DsPaJmiTmrf298eIoz59sSYLzDdTiSW2XJMlwijyCJ6QIiMcnMhHiFj6tw3H0E69c1oUu0CuykU0YO10WxzeYjG4JTmJrMsXccRyYImsS5hIsi5UF+QukrsJUrOl7g0/du2pNvQJIQ5NQanCTbUhz7G0XrZF6o+svIHSL2+kVq3WKTXqLPty4KJUq4NwBWowsNMwyb0c82RaOOaecLIhHFvHqLFUbc3Q+3Sv0rvvm9Jlk63ZcUuiE1TKadRhQozdNF4W3WZbJjIZkl2gi4giQiI8PEhIsfmD0LN0JtOt5m9L9oVwP0217ooMluotSHwLwm80bDRODw3JDbYt4k4RA4RFl6qDZ7b3dfbrdinyKntxedLuGLEd4Ek4L+jnBc6usRMe8OQ/OUzWvfRV2Q3H2YYugb5uxudDqz0PSmUhqfIqA04WWyBwu2ShF9wXCIcWyy4YtjiRZLYRAREQEREBERAREQEREBERAREQEREBERAREQEREBERAREQEREBERAREQEREBERAREQFx1eXrXKIOOrRMdFyiDjq8nUmmnUuUQFr5vbsPe193xK3BsitUym1mn0ems0F+XxPMTo8uWbxOCI/Y3I8txv1u8XKtg0QamN9GPceyyei2JUoTlM8YW5zbDVRKnTTijRYkAdRmiw85HLiRnCc4eJONuCPEHmEvJYnRJv23dbYGsVOiPaUVy3yfEXXnRc7BU50tzEnByLJuSzjlzZCWRcuRbfIg1PvDotX3XZtcbgVemR49yneUN90ZLjZwo9ZJpxl4RFsuIQlHxcbyby4nK5y4l9W70Z75lV2kXRcLEGJOpleoMhwJFxy6ybsOBxyLUXHm2xb55Hm2xb5cSycLlEdrkQanXT0dN3ZEqqsW/U6ZrTa7OuZ4249VcpjzXhGWLzLjz4MOPOtCOXEjg42JFiWRcuOQtnoy3lS7RlUiZPo4zpddsuqcRs3CEW6Q3AF8cibEsiKK9w+X1hyxyJbQog1TqPRz3TrW3cXap5m1oUK02x1plYYlPdvq7jdRYlti4QtiUIXBj4vEJPZOELg/Y8SsfZrayv2jQbsO42NIlTu+cUl0fDcmsON9UZtgSekvi3xDxb9VsBEREeYuYrlRBqZROinesnbOsWZcE6lU+pTNuaLY8eXEkuPdblOeklxCLhtkLbwuMkQjkQ5ODkWI5cfufd4G2JFxU8Y0KrzK3T35kUruky5rsONFfaEm6nIjF2dzOR/cY4lwxJvic3LtoiDTJ/olbqeK7tv9roLx1ShXBRZpvVGQ5wO21YJzLgk42TkjIRJtziEJZFlkXdVo3JsHW6xWLimwpdPijWL4oNxtODpiYRYUeM04OuI9/wAy5iPd5vVyV+Ig0ridDrcBy0DsydLgn4Gt4reptSlXHNljMbKTEMjGITYtwwJuLk42JO5OY4kIjkVo3RsheT2547g0LwS8w1fNJuLSI7JcYIobNHdp7/MLZDxB4/EEe6XDxIhyyHYNEBERAREQEREBERAREQEREBERAREQEREBERAREQEREHHk6/yrlEQEREBERAREQEREBERAREQEREBERAREQEREBERAREQEREBERAREQEREBERAREQEREBERAREQFS1I6RlFf3P3I25rVDOlM7fU8Kl4TOVxAnMiwD0otAwEg1Z4zOXMXXxBLyK6VrveXRacu+76lc43cELSsXQ3VJ7IRC17TRzhRGJVOIsv7q5CZc4nq444oPfYXSxsG5Nu6Fe98g5ZsyudtLWlOk9NOIzFkuMOPPONNYtNiTfM45oLY9eJEsrffSWsGz7jpFnU+Y3WKzUq7BojrTWroMxikjnkT4tkyTgtkLnCyEiEsuUeZVdVuhhVXXe2QLqpMmVMh1OlzBqDM0GQjyanLmNvNhHfb4jjfbHAJtzJtzl7vrSd3o03fAlsW/QbuorNoN3XDu0mnaa4U8XmgbFyM25xeGLZE3xBLHIcuHiQ8yCZU/pKbXFT6AdwXNCgzq5ChzOFE482NHGSWLPElC0LbYmXkEneHl95Zihb47VXPdutj0S7mZVaCRLi8AY7wtlIjEQvsi8QcMnG8dcgEssebqxVEVfoa33UbeptoluPBep1NpFJgxifbmiMNyEQk5w47L7bDgvEOXEdEnG+6OQ442jbOw02gy7ekFcLD/gO9q7dhiMYh4zdQGaIs97lJvtY83rcMuXmQezeLpG2LtFo5AmyvCdebegN+DGhd0xGVKBlsnHhbJtkiyIhFwhz4fKpLN3h23p8BmqTbritQ3nqk0DxaHiTkAXSlj3f7kLDxF/3fLkq63L2Cva6axdDdrXdRoFFvWbSajWG51PdfktPQia+wOC4I4uNsNjzD5stCIcssRj1d6LV9V7tFBevuihb0WTdUqmCNMe7XlWmJjZC8fGwxZKZr3R5xH1SQWI50ndjwiRJzl86jHmB2ht3wfLxGPxOGMhzXheaZIhLF1zFssSxIhXho/SVsuuXPUqEwTEBiiV6o0KoSai65Gx0iQtZbj7OTWLg4ieXnBxEc/L1iJQ/d/ovXluTG8BQ78hsUg7Xj0FliSMwRgvNaOcR9tph9tl/iiTY+eEuHw8hy8ori5OibWrrqFai1W84TNIqNTq1SY4EFztLXb6OUFwSInMS4bmLg93IeUvnILGb6SWy7tGfr3jy01GjyY8UhfhyWXScfy7Pw2nGxccF7EuGQjqLhaYiRL6ldI/ZeFSINclXs2MSf2jDUYMknGhjucOQT7Yt8SOLThaC4TwgLZd7FQh7o733dd3Um/b7vKhlV6PKobbTVMpzzTBw4D7r5EXEcIuK848X0QEcebIljL16KtzVqRMnUG66PGnS61WqnHmmxLYmUwprrZi6xIjPtuETeHMy5ky5y5Dy8wXHeu5VBsY6K/V5cBmmVQ5ROyX5RBqyyxEdkm42IgXG5GSItMh5ciyLlEvqxN3dvtzXZjFl3EFRcgg088HZ3mS4LvXwng0dAeI05iWLg9YliWJEohvNshVd1bcoFE1uvRmRSIdSjPzJMXiFLKVS34PEIRIREspHEx9bHHlWZsvaqRal6t3W7WW5AtWZS7V4Is466lEefcJ7ry7pccdMfVx7yDHS+lPsXEnSIDl+NuPxXJDRts0+W8Rkw4Tb4N4NFxibIeYW8iH0l1Css7v5tI1WaZRNb3iHIqzMV6KbTTrjGoSsezcR8Q4LWruQ8MXCEiyHHvKJ210eZ9Dk29IduWO94Dk3VIIdIxDxvC0gnQ9bl4eWJfO+iohQ+ihdtu2frtdBviluWvW2qIVfcdpplO40CNEYcGMXE4bbbwwmu8JE3kRDl5MQn9Z6U2zlLpdxVCHdGtVft6mVKpHFjRZAlIGFpr2hlkyb0bccAh0EhEtSHLIsR8qxtldLTbi6bmetmpOu0V5wqONOcktvkMkqjGbeZEy4QjHInHOEIuEPEIeX5qxk/ovTKjZlKtF67mA8Hs3dHdfGIXPpWhkiOo839y7R5fnY+qvui9HC5W6BV4NbummFUa1Otec85FhuCy2VJGIJiIk4RYudl5ci5cvWQWVaW8O3F812Vblp3IE+oQ23XzDSO62LjbbmjZuMmYiDwCZCJG2RDkQ/OWCvPpE7b2ozdMaNVhqFdtimVGcVOEHmgkvRIxPuxm5JN8EndBHmESIh9JDyrA7QbEXRtvuBUbkeuSntUiSxKZKl0puUyxOeefF0ZT0dx42I7rYi4OMcRE+MRF6oqOXp0Wruui6ruqVLvOmUOFdEaqNSTgsSW3poy4TscWJbAvdlcFtxxtzji2LxcERyHmIgsGgdJTaCu2u9dOl1Nx2obMM5bDkZ8XQOV9gFpsmxckcQshbJoSFzEsV7md/9oHKNLuDx7hNQIFPeqkxx9t1oosdl3hPE424IkBA55smyHiCRDkPMoVdvRyrlWuylXxQ7rhRqpbdMoEemNSYThsOSac5Oy4uLg+bdbnkPLzAQiXNjisFVeiJMumdBrt03dEKqVC5ZVauhuLBIY0+G92YuwNCThaiAuU6EXELIi4bnWI8TlC0rj3/ANorXmOU+r3o0MkDJrVhiM/JdIhaaeIRFkCItRZfZPl7ouZEpxRKzTLho8G4KJPanU6pR25USS0WQPsuDoTZiXzSEhJUZtb0Y5+3p2zMqF4t1efR4tZZnyiik25NcmDGaZc7xY8FiIy362WIlyq19qrOd2720tawZE8Jztu0eHSzktgQC8TLIt546kWOWOXe+6gl6IiAiIgIiICIiAiIgIiICIiAiIgIiICIiAiIgIiICIiAiIgIiICIiAiIgIiICIiAiIgIiICIiAiIgIiICIiAiIgIiICIiAiIgIiICIiAiIgIiICIiAiIgIiICIiAiIgIiICIiAiIgIiICIiAiIgIiICIiAiIgIiICIiAiIgIiICIonuVeLu3thVy9hpoVEqPDclDF4/B45D3QzxLH+PEv4kEsRVt4z7+/ihtL+mj3+71z40b+fihtL+mr3+7kFkIq38aN/PxQ2l/TV7/AHcnjRv5+KG0v6avf7uQWQirfxo38/FDaX9NXv8AdywV4bo702PatUvCs7Q2wUGjxHJknRi83ic1bbHIsRKniOX52KC5UXGnoXKDD3NrcGlAqJWoEI6wMY+wjNIxY1ex5OJhzY9fzVS3Q/uncK5dvbpe3MuobgrlJvWtUo5mjAx2+Gw9iItt5Fw2x5sRyLqH762BVd2HCs62Lsunb20bb8G6Ryj3JOMXyMZEmovSeIWJFrqJZRSL5vNy9SDWqldOXd6vQKLUKTsXQ8LooVwVylca6jHFmjyCbkk9+9eXicujYjlzFzcvd2s2wvZrcnby27/YgHCauKlxappGM89WeM2LnDyxHLHLHLEe6oPc+0GzG2ViPXLGsBtyJY1u1xqJGCU9kMGXoT82OJEf92Ie8XXj6uKse1bdolrWtS7ctmBpBpdNhsxYUYXCLgstjoLYZFqRFiOmg+XrQZ5ERBpZ0oekdujZe9UuyrPuSo21b1n21FuStVCJb0arNkL0vAiki8424LDbY8wsFxiJzLuiry3i3zn7Z1Cx6DbljO3fVr+lyYdOYYnhEASZjHJ1JxxzQhECBsvzfyrt3X6NO0281fi3Je9JnvS2YvgyT2KpvxG6hB4gu9mlCyQ8ZniCJYl/6SJSu5NtbSu24bUuesQXCn2XIkSqPq26TYNOPMEwfWI94eG4Q9X3EFP7E9L1zee5baosza6pW1Gu+35lwUSXJqbMnjtxJDbEps22/sZC44OJEXMPNiPdWyKq2yej1tht1OtWoWrSZTT9nUqdRqRq5Mcc4UWXIF+QJaEXOROAPMXoVpICIul9wWWTe9PDEiQdyKPWNdLN72bRLxjxDitVynx6g2wZCRNi82JiJaj93mUhQca+haVbJdJfc6/d+uDdVyz6ZadYuKvW7RqQ7bjHYJDkASxFmcLnaBfxbJwuKPBLmbHEhW6yqGg9GLaS29zXd2KXSJzVZ1myqkxHcqL5wI02SHDkSWYpFw23XB5SIR9YserJBAt3umNK2svS7rcjbRVSvwLH8BlWZ8epsM4jVHOFHFtk9MnHOJy45COORZcvlsjZPeCbu1HumHWLOetqtWfXnqFUoDkwJYi8LTbok28A6aEJA836v3+8vq6ujvtdedQumpV6kSnX7yKkFVybmOBxfBj3FiY46+bxc5ix73rKS2jt5a9j1S5avb0R5iVdtVKs1MnHSc0clcFtrIcu6PDZb5R+agliIiAiKN0K7Y1cuC5KAEQ2jt2VHim4WumLvFjtvDj9ZigkiIiAiIgIiICIiAiIgIiICIiAiIgIiICIiAiIgIiICIiAiIgIiICIiAiIgIiICIiAiIgIiICIiAiIgIiICIiAiIgIiICIiAi1Uqe/+9VN3N3ht+t25SaHTrPsN65Lei8cZTrrjbkgG5EgxxERc4IlwhIsR5SLLLG8dl7sq197RWbetcJjWp12hwajK1Ybwb1deZEyxHmx0yJBOlWnSR+0Ze36Jd/0Ky1WnSR+0Ze36Jd/0ILK09Ca69Saeha09MOXfQOWFBoNUuVm3JlQqA16Ja9TYhViSQwnCiEwTjjZE228PEeFsvII5FyiSDZdceT8i/MSfu9vvduz1hb0XVdlUdott2ANWuiHQ70botUluFUSZGXwRac42TLbZCJcMSIiESyJWdubVt2NrrluutXXuNNjW7fzEqUw/GqD778SisujJkS24xCIw3GIhDCbFsvOPSmXCLIUG9yrXpIfaFv79ATP6olltsL+oW5NpR7ktuNPixwfkQHos9rhyI0iM8TLzTg5FzC42Q5CRDr3siWJ6SH2hb+/QEz+qJBZOnoXK409C5QFS2t82NZW/d6DeV40ShlLt239Y+lSqDUbV3QXqllw+IQ5Y5er3cvpK6VR0nbnby/9+rzcvqyKFcGsG3Lf7MVTp7Mrg6OPVTLQOIJY9eI9304ig698d6dnpuzN+QYO7FnyJEi2qk2001XIxOOEUZwRERFzmIiUzhb57JjCjiW71ljrwhy08PRfm/8AeKAb29H/AGMgbNX1Pp+ztlxpEe3Kk4w+1Q4wuNuDGMhIS4eQkJCpnC6OWwJRI7hbK2QRcIfL4BjfN/MQSyu3xZ1sU6PVrmu2j0iFN1xjSZ05php7rHIcCcIRLl5l5be3Q23u2o+CrW3AtuszdGyc7NT6oxIdxHvFg2RF1eXRdtx7e2Hd9Li0S7LMotZp0Eh1ixZ0Fp9pjXQcR4YuDiPLy8q8Nr7QbVWTU/DNnbb2xRKhq2TPa6fSmI72Jd4c2xEseVBzV93tqaHUpFGre51rU6oRCweiy6xHZdaLHTXqICMSHvD6Vk4t8WZKtw7wi3bRnqE2JEdUCc0UQREsSyeEuHyly95YKubHbOXNVZFcuLai0qlUJh8STLl0eO686WPV1kZDkXdHvLLxNvbFiWsdixLNorFuPCQuUpuC2MQxIsi0JkR4flLyoMbD3n2hqMxmn03dS0ZUuQYtsMM1uMbhmRYiIiJ5ERF9xZK5dxtv7OktQ7uveg0OTIDiNNVKosxjMMschFwhy0yWCp2wWx1Nmx6pStoLNiS4rgvMSGKHGbcacEshIS0DIS0JZW7dq9tb6lMz71sC36/Jjt8Fl6pU1mSbYZZYiTgliKD221fNk3ppI1tC76LXBh49p8HT2pOjOWWOfDIscsS73zSUfn747MDHksnu5ZouCBCQeHouWhdWvk+yLNWltxt/YIytLIsmh0AZug9q8G09qNxscseJwxHLHIu985RqodHbYRxiRIc2ZsknSAiJzWgxssse93EHr6P5D8htgc3X/wA2qb/7cFYPX5epUrs1tjt5cO1+212V6zaTOrMG2qT2ac/FE3muGy2TeJEOQ4l3VPy2w28cu/S/XLNpJXGJi5pVOyj2nIW8MuJ3u7yoJXlouVEqZtht5RblkXnSbOpMOuTOIT89qKIvucQutzIvpesuqgbT7aWwVRO3bFo1OKrNFHnaxogN9pbL0g5j3h8qCY5aJlooXSdn9r6DR6jbdHsKixKXWBEZ8RqGAsycevHiD63eJGNodsGbXfspqwqKFBlP9qepowm9I5vDqPOQd3LlH+agmmWiZaKFytodsJ9tQrOm2FRH6HTnSei09yGBR2nC1LIhDujrzF/OXNb2i2wuSnUujV2xKLPhUNrVmnR5EQDbiNkIji2Pqjyj/NQTRVxt39sndD9K0/8A+MjLL13avbi56lArFfsijVGbSwbbhvyYgOGwDZZAI5ejQdVhtu22w3J3R1ER0yq9P1LH9GMILJREQEREBERAREQEREBERAREQEREBERAREQEREBERAREQEREBERAREQEREBERAREQEREBERAREQEREBERAREQEREBERAREQVtcexdl3Pc103VUnKj267rZ8U5+D4i3pBycLzY48p5PFzLFbQdHyBsyUZqjbnX9WqbDgjTYlMrdXGRDjsjjo3w2xAcSERx01/KreRAVadJH7Rl7fol3/QrLUC3stys3btRdNtW5E0mVKoU11iLH1dEOK5rpyjkRCI9fziJBPNPQoduLtbtzu1Rmbf3Hs6mXFTmZGklqPPZ4gtu6eTIfvFiRD/AOSwum5G6Xd/c93D+vKT/tKfKVul/B7uH9eUj/aUHZcuwezF3TaHPufbC36jJtloGqQb0Bv96Nt6iQNt6fMEhEhEuUdVmbh20se6J1SqNx21EqT1VpJUObrJ0I9HoJFqRMY664iJEWuWI5Fy/NHqwXylbpfwe7h/XlI/2lPlK3S/g93D+vKR/tKCVWhZtt7f0Fi2LQpDdNpcYnHW2GyIuc3CccMiLXUiIjIiIiIi169VF+kh9oW/v0BM/qiXz8pW6X8Hu4f15SP9pUS3QrW7d+7dXHZVP2HrsaTWqbIgtPSK1StAAnB1HIsZJF1Dl6uSC+NPQuVxp6FygKA0CjVSJvDeNdfguBT59FoceNILuOuNPVAnRH8o8Zv+eKnyrfeDei3NnIFHfq9Iq9XqVxVAaTRqTSY4vS58kgJzUQEiERxECItSIe6gye8dJqVe2jvWh0eI5Kn1C36hFjMBpzPPORzEQH84ix/xqWQhIIjDZD1aiAiX81VDa/Sm2puILWYnz6hb9Zu2rTaHAo9ahHFlhOjNkb7bglyjiI6dRZYlmIiREXUrEYv6x5OlS0j3nQ3So5Y1LCosl2LXrx89zeb8vzsUEjRV7R97trrg3DPa2hXhTancIU/WqORozwuaCyLhB3x1xI8hLzY8w4lqXUrCQEREBEVd717zW7sZace7blpVWqTM2qRKPGi0pgXpLsqS5gyIiRD3i5UFiLzzNNSiviI5EQF1afyVX9kbxwbsp8uo3HZ9x2G1FdFlvxsjNQCkkTZGRNecISEREsuZSKTf9kRaJHuZy76KFJmlw4szt7XAkudeOgNuZYuFkJaYiSDG7M0ao2/tHZdDrcM4k+n0GDFkR3NOZlxtkBIdfzSFThVrZ2+u3t3bNw99/CZUa0pcMqhrJqg6MkwyLhAROeUseYdf/JYC0ulTthedt7eXXSQq/YdzavLotDNyJjrq9HJ8SJ4cvNiXZzx9Jcw5CPNiF0oiICIiAi4LXHTrVEWx0raLel1z7ZtPajcapx6bXnrdmVmPSGypzEpl7huETnGywHvEWPdQXwoFZVFqUC/dwKlOguNRapUYLsN0u68IQmWy1H81wSFZyFelo1Kq+BqXdNIl1DUCd7KxOace4YlqJFwxLLHQh1HL53kUcg74bf1XdCNtPRKs3U6tKpEqsceE6D0Ztth8GXGzMS5XMnB5UFiIqsd6Q22Yb0x9hItXKZdrsCRUpUeOGQQm2hbLF4/QLhC4JCPpx72PLlIdq9yre3fsWm7iWn2rSk1bV/s/amuG75p5xoshy1x5myQTJERAREQEREBERAREQEREBERAREQEREBERAREQEREBERAREQEREBERAREQEREBERAREQEREBERAREQEREBERAREQEREBERAREQEREBERAREQEREBUR0r9r7m3UtCj0mj7fWxfVOiVMZVVt6tynIDkxnhkIlFmhzRXmyLLLHmHIchV7og0TtTorb3Uf5Lbirtv0atHZt61Sps0Cp1wqgdCo8uMTTEcZ8hsnJXZ3MXseUixERIeUhrx3oQ9I6s0C6WKnb1q06oVmx5lukEOZEYiOzCqLT7ZNsxYzPDZJsXMeITjmXeLmW2D++e4LfSfb2dl2G3SbZO26jVolUlSG3H6k7GcjDm22BeZZ045D5zmIh1LER05pb0adz6zvRsTZ26VwQYsWoXJTRmSGYokLTZZkOI5EReqgrq0ejqe2/SbpV+WjtpbMa1HLLGhOy4fBYepsxt43CcFnRvJziiQtkQkPL3lsuiICIiAtfemjtBde9m1FPtSzqNCq8yFc1LrD9Ol1IoDcuNHezda44iRNkQ8uQ93LJTLezc2TtkzZr8aZHZ0uK7afQT48Vx/NuRxMhHEh4ZcneLIR+aoRbXTb2duSoQ2Th3NSYFQh1eZCq9SpRNQpPgzLWa22YkRETYgRd3EseXIuVBWLHRmui4qDatpydh6BZtHpF/0u5KjT3r2kXGFQhtsvA8RFJbHEh62h4fMJZer62FHog7k25ULfqsbb20LtpVFuG8CC16hNCPEZi1ZxvWNLbImXG8mhbISb4eQi4WPMpeHTypA3zNlVS0LgpFjQbGbu3VyfSiaqEjiThYacZHVzEmSbcEvVLLLL5qtm8elNtrZNWuSgT49al1i3ahSaT4PhQeM/UJlRZJ2MzFES84XDAiLLERxLmQcdF7aas7WdHGy9p78h096qUKDwZjTWvHY4naDMcSIebHIS/ISpSP0eN9LO2x2Zi23a9Drlxbc3lWLgm056taQmXY8l6aTYi/wnMSxktl9jLHmFTK4umQ4zelq2lRtsrohsXDb9eq0mXVaU4y7TXqfiPDcayHIBLmccEiHEmccuJy/dN6b23tMtC36pckSu1iS5bNPuS459BojxwqNFlD5uQ+JERNtkWRYjxCERyJBee39XvuuW83UNwrLg2vWCdMHKfDq/hNsWxLlLj8Jrry09XHyfSUrVBP9Mbapu9dbNbg3NJaZuKHbUiss0wtaaxOltA7GAnsubRwXBxIRLq9bHlIr8HXLTrQcosRcteg2pbtVumqcTslIhPzn9G9Mi4bTZOFjp87EVrmX/KB7QNQ3qlItLcGPDj0uHXjdKga6CNIkngM8ufla0Pl+dr3hEhy1ENoi7uq0Z2z6M+41g7tVu7KvsDRbgcqV9zq7DuMdxZkIokN+RkGpU4GSZcIB5sSLmLlLHvK+qt0prBo+58LamoUm44cusSSg06qyKdw4EuULBPcNsiLiODiOPEFvh5cuSru3enbZsWwaBWLopdfrtWn2s5dszW36GfAap7cp5h18hNzzYhq0WQkRdfqoIVb/AEKb1pcazJFPg0Oi16LWL2frVZiuj2kY9VYltRC4gjk9jxmS4eXLis10YOjbuNtvuval23HtpaNpQLb2/cs+Y7RqkL7tUmDIZcGW4Ist48QRcLmIi+d6qlOnTls+Ded/wbgteuRLZtGHRHqdVWYhOFVnqjp5lkB5cSc1Nvhj62LhEQiKzo9NHa2RBopU6h3dUKtWqnUKK1QYtK409qoQ2RddjuCJ4CXDISEhImyEu8gzd5bTVuq9Iuw90aNCgNUmh0S4IdTPQhbeckTNIgsljoPnOWOQkRd3lUQ6Klu9IPaS1Lc2evXae32aBSXKhx7hiXWLzxC7IfkNkMPsw94nBAvPfS+ivfX+m1tRb239u7oHRbvmW7X4JVI57NILRunsi9wi7QThCOYuCQ8NviFykQjjjl7JvTH2rhXu/ZRUu6HNIlwwrZmVZumF4OizpjbbkYXHsssXNHREcRLEu9iOJIL/AEVCQumLtXL8MVRyn3VFtmjs1KRpc79Hd8FzBgEQyhZdHItSEhIRyEeIQ4jkpPsz0gLK3w1q8W3IlWplSomsdydTqrH0ZfbZkN8SO9ykQkDgiXrZDjqJCKC1EREBERAREQEREBERAREQEREBERAREQEREBERAREQEREBERAREQEREBERAREQEREBERAREQEREBERAREQEREBERAREQEREBERAREQEREBERAREQQCs7UUet7rUjdl+ozAqNHoU6gNxm8eEbMpxpwyLlyyHgjj+coTsR0cq9sZGolv0zfW765alBiFDhUCoQacLAtlljk61HF4sSLIfOf5qvVEBERAREQV9uvtJRd2WrZZrNRlxBta4odxxuzY+ekR88W3MhLk14mqrmJ0M9u26BaFrT6vV51NtNm5I4NPat6drarXF7QLmojy4cYsccVsOiDVfXoHW1VKVUqbeO6933H260BsmM7JbiMlCp7bzbsfh8JkcjbJseZzLL1l73OhdTZw1qtVndq6p95Viq0WuNXK4zDbfhVCmNOMsPMsttCziTbhCTZCQl/nLZlEGvU3omhUptr1iqbw3bOrNBh1ynzqlLGM65VI9Vw47JiTeLQiTbfD4Qjjj1KPyuglaelFj27bm5d2UOlzLaptp3NHi6RS8P0+EJCyLpONETLmJEJONEJYkQraVEFEH0S7FFqpR4lXqkWNUL0pd7Cw3w8WHoDLDTUcch+xEMccuvm5i5le2mnk6lyiDCXbbsa7rVrFqznXWmKzAkU91xrq4gA82TZEP5cSVI1DoaWPUrcqVtu3PWhYqliQbBNzTg9Yw4rmYPDy/ZNS1/N+itiUQaytdB2z2d1h3TC96yTzdwjcrUMocTIZPAJkmyk8HtBNYlytk5iHqivXbXQosK1rYO2Yl0155hywpO35OHwuJ2N6Q6+T3d+y5PFp83u8q2PRBrBcvQasu5/DMJ+9q83Tq5SaDEch9mjONtzKRiMOb5xsi1IREhJkvNnxCyEvVkNi9Eq0rLqNo13W5p8ypWnUqpVOKECHCakvTo3ZzEmY7TbbbYN44i2I93myV/Ig1Dr3/J2bf12i0m3PlBr7MSmUCVbzmcOFII470t2Tm2TzRdncE3tdM2sSIdMSVhH0SbNciVeK7cdZ18NXlSLzfLzXLKgNxgbaHl+xl2UcvW5ixxV9Ig1th9Cu3G6ZW7Kn7l3fLsCpR6pHh2pq6yzEg9vcJx4uI22Lz+LhETYvEQt5cqmWwXR7pGxEWqtwq+/WpVWKPock6XCgC2yyBC22LcRpsS7xERFkREWSuBEBERAREQEREBERAREQEREBERAREQEREBERAREQEREBERAREQEREBERAREQEREBERAREQEREBERAREQEREBERAREQRy4L7tK06tQqHcdfh0+dcssoNIYfPEpkgQ1Mm2/nFiPWvqJe9pT7wqNhQ67DduGlRGZ0ynC555iO8RC24Q/NLhl/4KmOlVtvdW4NQszxTpbr82ilVKlEk6N5BGnNRhehkRerlIabH6XMqWrm3+9tTqd0bo0u165RqtfdHpM2tYxnTksQ/DBiUIRZcbcJ5mnNxxcbbcFwvOYlkQ5BvhlomWi0bkW/uZpbtIt+WxdlTtmdWas5BlHQawy3CbFiMLLXYGZpTSF14pRMuSZDTbRC5kIiTJCtWwt8KxZlTua7Y18FdtDteznKLnOktY1JsnO3lwW3BbecxFsXOIJZD9EiyDc6qXBSqH2TWq1AY+s6Y3AiiXpeePutiPpLXlIvzRIvRoorTd8dpKzBrVRpl/UeRFt9gplSfF/wA2xHAiEnsvWb0ICHMchyFR3c6OcnfDaoKhpqVJeYuKMPN1D4QOI3wf4i7OM8f5RLW+LtZflxUaHQ6nTb1qds2VZM623Ka3QG6LUmm5EmDjGbccccbnvCzEcInWR4JYti2OTiDacekLsy5b2l2t7i046T2vWD2hvMh0eFviEOIjl1C2JOEXdEdCIixFTODcFGqtUqFHp9QCRKpXB7YAalrwuK3xAEvuZajiXV80tPnLW5mxn71tS8p9yHuJUbSoz5OWl27jN1qWy/AJifGxkt9oJp4nnGhJ4RIciJshEWyWX2Zd3Zs/c57b2u0cHac8LlQqcxumui0bzkZh3jtyyLhuCL7j0RtgRyFuM2XKI8wWteu9W1u3NUbo943lEpsw2u0ExqJuasskXVxneGJcJvIS845iPp5lkHtxrJiypEB25oXHilAF/TQstG+2kQxCItB6sXSEtBLuqoyq1S2m3R3Rn3Dt5ctwxr5kwahRXqTSnZwSxapzMUoDpN5DHIXGTISe4bZC/wBeXKShN6W5XKXZ299Xrtj+LjVUsG3oNNgwzF1hqoNx5gNxYzwiIuE3IdYbHURHvDj6RQbfqM1m/rQoFW8BVevRo1R4DMrWMXXnwXnxYbcx+aTxC3+dqo/GiVrWzrwatKPUoN0Pdq4b9RJ4mXKoUYRF5gXiIRY4mP2PFvlLl7y1UgWPeLdaj1ywbQ3Fh1Dxetmn1qRU9ZvGcqDdwwnJ7bbkgiyHhDIJwmy4JDkQkQ5IN8MtEy0WgFQj77R6hV7mt+Lc1vTZVDuRmq9s1ntNwpRELkUXp8t0YrzhCLnBcYZbZb5R4nMIlnKRR5t2bnVWz7Cpu4tOtBmv2iVQp8+dUWHWYbkaq9rIhec7Qy04QsC5kQ5EIkOQkJEG8eWi6ZMpmKw5KkOCDTQE4Za/cEe8tN3bVvKkkNJ3Coe41RtSmsXFDtqNSH57slqcNVd7ITzjLnGISi8EY7zxE2IiWRDkOXhYoO+tP3Gp0+uxbnrdxSYcNiotixNYjxP7Di3Ifjy2XihPNdoFwijuNtvE9kTZEJNkg3NpVTgVumRaxTHxkRJzTchh0dOU23ByEv5pLrr9fo1q0aZcNxVOPTqbBa1ekypDmDbTY+sRLTiyaDu5R9wLBq1Wpt6VSpdlt9mXDnNVFpuMyMJsJbzc1t0onDFwnCeYksi844JYkWTZDsRd+4dMqey8vcOlbe1a8GdWW5kKhDBLWTLfCQOjI6t4kQ4uCJ5YliI5eXqQSyzb8tK/qe9VrPrbFSjR3tY72oaELjLugiXDcbLqJssSEsSHTlISUmyH76pLYRiVMoF1XXVGK7403HO7XWHahQ36SBPCw22y1FaeHLVltsW2xcLIiISIuYiEaBpey+5be3DEqRG3A8PltQ3UnRcrlRJzW7Gy82RCTuPHESIRbxxx5ceUUG61artIt2IE6sTW4zL0hmK2ReXiPPOCDbY6esREQiK64dz2/Ua/UrUgViM/V6O1HkTobbgk7Gbfz4JOD6uXCcx/NVa7n9sHcHZeXVMxpg16UMridXDGcdLkjGz/AC5kYj/2hD9Feeydt9bZ3o3NqNv0Ry34Vx0Kjk1U40ZvqdqHGqRSHucdRcdHV5kiyy05h+4gnFybq7fWfcEC17nu2BT6nUtW+BHdc16+pw+G3qRd1vQnOUSPHIuUciX3Tt0tv6veUqwaXdcGRXoXEF+CDmuYk3jxNMu6RDmOQj1kOQ5dS1s3MsXc2k7l3hOpc28ajV7gaoBWzpGp7b1JqDzGgtSdKniyTLbY4k5i8QCIuETI8Tu5WzaDdNIrdk2pPtOttTNv7tui5K1VCguDFdgyhqJRyZfIcJDjvbWfNtkRCTbnEEcRyDZC67st2yKI7cV1Vhim01ggbN98uXNwhFsdPWIiIhER05iIktO7rcviis3DadZZqUB0yb0kM6+QXGy1FxstC5hISEhIS5tFA90NxAZ2mpu41r7dVG8ZUs4M6iU8ae46bDz3M3KdBttxxsWRIjIhEi5cR5iWM2htyuBYRVe267Xo9el1CpVSqlXaIVMGr1J9oh0JyO82TrEcD4PDFoh5WRHUnObILEn7i2LTnq9HqF102Mdqx2ZVa0cfEewMuiRNE983IRIh/NXnoG6FgXQzTpNBuiLKCqS3oMXHIdTlNNk44yQkOTbgtiRYl1FjotS4Wze99Df3FGtWTBmuTPE+uT51PnPSXq7KhVV2XMJviMNi44TeY8PIeGPBbHIccZjc0Sr1KJdF6UulVCnFeG51pvWy3OiuRpL/AGYoDUiR2d4RcZyZYk8rgiRNtkWOJCg206/J1qKxtyrCmjCfiXVT3m59WcoMYwdyF2oN8TiRx+mPBc/mkvFY+loXPYRQ6LEqLtCmO1CI4xUnHnHj17S82+JE8ROY8TiY82Og444jjotdjsusbdWpaxwdvayFLtveWrVYafSKQ4641SyKoCy82wyJFwy4zOOI44kKDcFQx/dXb6Pegbcv3dBbuNwhAYGp68TRwg1cFvLui4TY8QQIsiHmx6vKui2t0qHc9Tp9HYpNw06VUocqcw1VKU9CLRuO8225kLgiQ65Ot4j6wkte6zZl4v76zZ40e5imvbhU+uRqUFPIqBJp7MRpgqm9LxxbkNti5i3xhycZbHgkJcQg29y0TLRaw9Iywb7u667nqFEauomqXt25IoOtKnyY7WleGS6TZCLLgi48I44iWXKSnW0VpVqy7k3AorQVluhE9AkUjwjMkShJw4g9oJtx4iLme7w5d7LlyIkGcuXf7Z+z9dfGm/qbTR0fkxtNXicEdXGC0F4evH1C5S19UtCH1SWdqW5diUay2dxqjc0Nm3JDLMhqokWurJtvdXDIfzsh/wDFUJaVFr139G/arbeJClG1cE5mn3k6A/YmWOO7U23iHuk9IYOORetxiV5XVrcVrUC57lt8ptXci0UipNAbYa0AZTIOaiLOrbfEInS4YkJEQjwxxEciQdVA3n2vue1ave9BvmlTKDQScGpzwexZiE22LjmjhF3cQISUuhTYtQhsVCG8L0aS0LzLg90wIchIf5K1a3U2M3Od6P1Pse2qdS6+2zRKlUbmhTpbzEmsVx5gjF7zbTnGxkOPOcIiEScFkcsRV07WXHNCkUOwLkpbkC46bbNPnTWGsnGGxcya0EXSESIxJkshx0x/KgykDdTburXpK2/p13QJFwRScB2C251nm2Ik43oXdIwEh1IRLIcuYdFxeu7O3G3syLT70u+BSJE5vV1lt4yy4QkIk4WP2NvIhHiFiP5VrtYtlXpF3spU2TS7nCfDvG4qpUqc/AIaFS4ctt8W58SVqOLzz2TPm+I5iUiRk23jkMj30lVqPIh7Vu27dtSYr9DGFdV7U+13JsmTBycEoTfZmhbbed4jxEXK2yLhEI5EOIXM9uzt1GvFqwnrsgBcDxCLcHiZERE3q4LeXd4hNiRi3llqPNis5Qa3S7kpUSt0WaMuBMb4sd9vrxPT/H5R19OmPp06tVqlbViXxa+58iDSGbwKTMv1usQ4cin5UIbdcZbydcccbJsX2WxJscnBkC422IjwyLKf7GzaONzzmnGannULouyRberbzukPsIy2RlETYkLfNIJwm9SEiEcsdeYsguufc9v0uv0m3Z9ZjR6nXNXxp0M3MXZPBb1ccwH0loI8xa/xLtty4qJdlJarlvVKPPgOuONtyGCyAibcJtzT+SYEP8lVjfu3rL2/m2O4NItcXJcd+pR6tVW2MnGovg58WW3HPVDiOco93IlgujJcsihWrT9rK9ZN4U2sRahWHDky6DKag4lPkvtl2oh4euTZjjzc2WKDYHLRMtFqjd21153LuJdNems3hoJbhUWHBKLV5rDPgFyBEGbw223Bb4JOE8LhDzZCXNkIqu7/ALV3cGhzLJi0G8gapo3MNsSsarPJxzwi6MJhsY7zPDcFngk3JkvE2LZYiJYlkG79OrlMqcqfDhSxdfpknssoNNNfNucMHMf5jjZfykbrFLerD1CbqUcqhGjNynYouacUGXCIRcIfuCRNl1a/RJamW7Yu6l7bgQoe4cW8Ct6VU5EiYPbJMRlwfF2mi2JEyTZC32sZHKJCPEFzl7yhMnbneaM2Vaj0e7WLhq1j2zDqVQJubJccixqm6NTZIW3WyJ/s5MlwxcbecEnOGWRFkG/mWiZaLTKxdsr8uSs29R7imXhULIcnV54A4FRobLcfs0QY7ZNuSXJYtlIGQ42L7glkRCLYtiOUQuqm7+TqDbrb1DvVq6qLb1vuQ5PZqnLelyG3MpZCTLrcWM42IkL3HF1x3lERISHIN/MtEy0WnutgbxwdHbrtfS6mbwqF1XjDF2XUJBsDT3GKgVOyaccJltkXhhk2WI4+qXMWWGrtu3VIs+kxdvaLuTSaU3LpZXwdZYqc0nXBYki9w43HbmPYyCjk85Gc4bg448QRcEg3cUNPdXb5m9dNvXrup4XCRCGlP1c58yHUxb6+6LhNjkIZZajzYqB9Hys1egW5Rtvrvn16XVZwVSqUx2pUp6IQU1uWIstuC8888JCLzeIuuE9h9kxIVWd8WLfUzdiZatqnXGKZU7/ot3S48m3smNRjlGckSW6qLnDFkhj8MWCHtHE5R82SDbpcZaLWnpE2Fel43Tccyks3STNL26lSKH4LnyY7fh4ZDhRyEWXBFx4cRxEsuUlK9mrTuSzrovyjgFZbojoUuVStalMfkico4n76Jtx4iLmcEchyxEuvlQSS5d/NnrMIvGq/aZTOqRIi66vGWOrrGo6PDlj5cCIRL7xdY+qSzs7cmxqXZLO5E25YbdtSIzMpqp6lrqybL2PDMfolkKoW2KJcF2dHHbbbqBDmHpXqq3S70da0ISYbZcfdqovF3h40hlxgteUvPkryubSuWrQrjuSgFMqusKiOFTLfjx2dG9JDDbhCLWLfE1JzXhhiREI4jiI8yDBR+kZsnMt9y54e49KkU1qdpSyfZ1cPXtmjfF1axEctS0b5y5eUeYuVT+k1Sm16mxK3R57M2BPYbkRZLB5NvNmOQuCWneEtMVq/du2VctS1NrBku3NE1pxVCpXLctuU8ptYbq0uKQvOEwLbxE28486LhcNzh4siPDEchs7o71GXQrEtTaq4qJIpVw0a2Ysx6NqzqLbcXiuMs5FkXntRa0JwMixIvSgsZy6rcbuMrUKtxBrLcHWpFB1d04wxeJhxiH1W8uXL9ixtl7nWFuN2vxJuuFV+wEPH7PqXKJ5YHzd5ssSxcHlLEsSVUX7tDLn7n3hOsy3ggybs25rFPfq7bOIu1R5xsGeI56xCI8ol3RFeLbCi3Rdd3R61SqbcNmMUewKfa78uXTBYdbqTb/EcZZbkNkLwsiJDxBEmS43myLmQW5J3b23jXlpYMi76e3XycGPpCIy69Hib4gtZY46OE3zYZZY82K8dM3z2kq4VQ6dfdPkt0VopU0gIuoI4nwye7vO0JcpODkI48xKpblq3jZvJrZ9Y23umlWnb9dbqmUO2JDzdxVZtsSbkvSRb4bbDZY/OJxxsSIhbEeJjNvqtAu+Xcd8X9Y9xWhDotn1ClUihy7dkQqfSKHpwyeFyQ42Lbz7osslwx5W228W8sScINrRITHQhLQtNfRqvtV/sJHr0bZGwI9z56Vdu2qaM7R37Jo92ZviZfSyVgICIiAiIgIiICIiAiIgIiICIiAiIgIiICIiAiIgIiICIiDjHRMdFyiDHVKk06rCwFUhMyhiyW5TWjreXDebLJsx+aQ/OWQ6tFyiDjq8nUuURBxjosfVaVT6sDTFThsyQZkNSgBwMtBcbLJs/4xIRLT8orIog4x0THRcog8FQp8KrwJFNqUNmVEltky+w82Jtutlp1EJCXeHVYey7BsnbumuUaxrVptChPO8Y2YEYWRccxxyLH0l1Dp5f4lJ0QcY6JjouUQcdWi62mW2W9G2WxAB06hEdOrqXaiAiIgx1YpVOrEUYNVhNS2BebkYOhkPEbcFxsv4xIRIfyjosiiIOMdF1m224OrbgiQl3h107y7UQdYNiA6NgIiI6eTTT7i7ERAWNlUqnT58KoS4TD0qmm45EdMOsmSMMC1EvVLUSIfzSWSRB1Nttsho22AgA90R0XaiIOrgtcTjcMc8ccurmXaiICIiDHU2lUyk6yNabBYjaTJBS3+EOPEePvOF9IuoVkURAXnFtoXidEB0cIdBLXq9OPX1f6V6EQEREHwYCemokPXoXkXgpVGpVFhRadSadHiRYLPZ4zTQYi0380fycorJIgLjHRcogLjHRcogLjHRcog4x0THRcogLjHRcog6uC3xONgOemmOXUu1EQEREGOgUmm0zWSVMhMxylySlSOEGg8Z4urJwvvkWOnlWRREBefRpoXtX8NOIQiOuv3eXrx/9RL0IgIiIOMdFj6tSabXID9IrEJmXEkDpo6w6GQODl146j93urIogIiICIiAiIgIiICIiAiIgIiICIiAiIgIiICIiAiIgIiICIiAiLyyZUWFGOXLkAwwyOZuuFiIjp87XX0IPUijfykbe+3VvfrNn4k+Ujb326t79Zs/EgkiKN/KRt77dW9+s2fiT5SNvfbq3v1mz8SCSIo38pG3vt1b36zZ+JA3E2/cLQW73oBaly9Q1Fn4kEkREQEREBERAREQEREBERAREQEREBERAREQQzXdfb0b8l7Za3VD1uenUrw1MgdZdcaHljxXHMeG35S7pFoWPN1YrGbWb8bT71BUtds7yYrutIJsZgtsPNEAuderbmgugJE2Wgli4PWJY8paqmr36PVQlb8XtVbFtFij068Nr6tSZFXZFsAerkuSZZO82RHiQlljjiOOXLisX0OtuN0KPe0q7762/qVoRqRYVBsoY051gimzInEJ95vguFk0OQiLhY5ZfRJBt9kP308mui0HpnRavitXzb9auy1bhdYqV/wB3FcJFWHhbcoLzbrkJtwW3hEWCeFshbEe8XMPMS2Y6J9v3tafR5sq2txY81i4KbCcjSmpr3GkBi+5o2JHkWXm8PLkguFERAREQEREBERBBNz95tutnIEOpbk3FrSY1QdKPGcGHIkcRwRyIcWWzx5fnLKWFf1pbo2jTb8sWsN1WhVYCchTAZNsXREiDXXQXBEh5hLTy6fcUM6TVN3Br20FVtXbeLKcq9xSIlHcdjEInFhSJDbcuR1kQ/Y45PFy83k5VgOkztpXJXRdrW2OztIkhMjwYNPpEKmu8Bxtll9kcWyyHHFsS9ZBfGQ/fXK0Me6Ml9WxuPV7gsy2LhYYpO6luzLePww84DVDKMz4VcbFx4h4bjhOcTLmIh9blW+WnoQcoiICIiAiIgIiICIiAiIgIiICIiAiIgIiICIiAiIgIiICIiAiIgIiICIiAiIgIiICIiAiIgIiICKiYXTI2SnV2pUUajWmxp8erSGJztHkBCqWlMEinjEexxeJnEsh+jy5K2bPuukXva1IvOgOOO0yuQ2ahDccbICJl1vQxLUS7vKSDOqsOkkLbmxF7NOgJA5SHh1EhyEslZ6rTpI/aMvb9Eu/6EEg02t20/F3bP6oj/Aufks2z/F3bP6oj/ApTp6FVO+m+9H2TgUPR2iSq7WrmnHApFKjyo8TWQTbRPOmb8g22WW222yIicLT1R9ZBLfks2z/F3bP6oj/AnyWbZ/i7tn9UR/gVWVvpc2Zb8zbaiVC2LijV7caZDjtUqREIHaY3IIwFyUeOrY8zZCI5ZOYkQ5COSx7vTJtYbkvS2vE+pHItcnGqeIyWicq8puaMHgC33mSKU42LfE7wlxOURQXH8lm2f4u7Z/VEf4FXXSE252+hbH3xNg2Lb0aQxQ5TjTrVMYEwIWyxIS0Hl1V0NG9qyBPt6NnqPOOWWg/ylXnSQ+0Lf36Amf1RILJ09C5XGnoXKAscFSIq05SeFpoLcVuRn1+nIiHq/wA1ZFYRv+3SR+jGf61xB66vO1pdKl1EW9HCisOPYdeOWI5dS9oFkGhfOWJu3+1ar/4C9/Vksq19jD80UHYi4y0TLRByi4y0TLRByi4y0TLRByvgywAi+9ovrLRfD32I/wCJB46PUNapSolSJvh6ymG3sMssch6+pZBRy0qpThtilCVQijqMJnLzo/3sVl/C1M/CMX64UHsRePwtTPwjF+uFPC1M/CMX64UHsRePwtTPwjF+uFPC1M/CMX64UHsRePwtTPwjF+uFPC1M/CMX64UHsWPh1ApU6fDNvQOxui2JZd7JsS/+5dnhamfhGL9cKw9IqlN8M1z+yEX/AKSz/dR/vIIJIi8fhamfhGL9cKeFqZ+EYv1woPYi8fhamfhGL9cKeFqZ+EYv1woPSeuOmpfkUa26uw76smj3g5AGIVWijJ1Y0c4nDy9XLEetZo6rSyAv7IRe7/fRUA6P9RpzezFoiU6PprpTW/S6PziQWai82syKDGj5SGtG9fQep8v85fDdSgPGLbUxkzLuiLgkg9iLyvT4Mc+HImMgfV3XHBFfbUqK82TjL4GA+nUS69NEHei8XhWmfhCL9cK7ZEqLH007RIba0L0Znig9CLyszoknXUI8pp0h+YYkvk6nTwPUHJ0cSH0iTooPYolcN4OUO77WtYKfo8NyOzG9ZHFx4HAYJ3u482WOPeHqUl1lRez9p1kNcL5+fL/OVa3xMiyt39rxjymndRkVjLA8sf3kX3kFpIiICIiAiIgIiICIiAiIgIiICIiAiIgIiICIiAiIgIiICIiAiIgIiICIiAiIgIiICIiDSSdtr0ktz7/v+4909nmBKdb9coNkyAueIUWhRZEUwH97hzOPyTFsXHSLlHERxESyuHozv71UGz7b2z3H2aG2oduUGLT/AAuFxxpoyXmWwbxFlkchyxIssuVX0iAq06SP2jL2/RLv+hWWq06SH2ib1/RTyCytPQqF6T+wVU3ik2LdVvwbaqtVsKrPVBqkXI0TlNqLL7BNONPYiWOOQuCWJczYq+NCHqX1log1kpPRbumj7O7L7Z+NEGVM21uaDXqhJMXBbdZZcfMmWB5i6h4wg3l6oDlj3Vk98Oj/AHLuLW6hU7Keo1qyWqPLkQqnGawlTK640TEeRIJscsY7JO8MsiLKRkIiTY6rYjLRMtEFbbDWfd9i7bw7dvmoayKi1Lmug34Qen9kjOyXHGI3aXR0ce4TZA3mXzU6SH2hb+/QEz+qJWTloq26SH2hb+/QEz+qJBZOnoXK409C5QFC61adAuq7ibr9Mbl6R6c2TQmRDjk65l3S+iKmixAQ5A3K9P1b/e5wm2dC8n2QXDL/AO5BErk2s2/iW/UpUe22AdZiPOAQm5ykLZfSWRb2k271bEvFePlj/fHPiWduCNInUKowooZvyIrzTY5aaZEQkI+XVZJsSEBEvVFBEvkj259mY/1jnxJ8ke3PszH+sc+JTFEEO+SPbn2Zj/WOfEnyR7c+zMf6xz4lMUQQ75I9ufZmP9Y58SfJHtz7Mx/rHPiUxRBDvkj259mY/wBY58S+XNpNuRbItLXj93++OfEpmvgxyAh/Ig14oXQl6JlVosCpT9grRkSZjDb77rkPrI3CHQiIub0kSyP7hHof/wAHmzfcf+JXJbsaRBoFOgym8HmIrbZ6d7EhHQVlUFDfuEeh/wDwebN9x/4k/cI9D/8Ag82b7j/xK+UQUN+4R6H/APB5s33H/iT9wj0P/wCDzZvuP/Er5RBQ37hHof8A8Hmzfcf+JP3CPQ//AIPNm+4/8SvlEFDfuEeh/wDwebN9x/4k/cI9D/8Ag82b7j/xK+UQUN+4R6H/APB5s33H/iT9wj0P/wCDzZvuP/Er5RBQ37hHof8A8Hmzfcf+JP3CPQ//AIPNm+4/8SvlEFCn0FeiAIkWnR6s3r6v+o//APVCtk+hZ0Uq9tTbNXrGxFpzJsyALj770PrNwsi5i8q2scHINR0UM2ft+rWvtnbtu12P2adT4IsSGtDE8C+9kOpCSDoq2yG0lb25jbRVawaRKsyGDLbFEcYyitiyWTeIfRJRqz+iP0abAuSFd9l7MWzSKzTHCdiTosXB5oiHUchLr+aRaK4kQVTuF0Yej5urch3buPtHbtw1lxluOUydF4jpNt90cvm6ZLNWPsntNtva1TsmwbBpFDoNYJwp1PhsYNSScbFtziD9JsRH+JTxEFDt9BfoiMmLjfR7s8SDXIdRg/8AEpzuXsbtDu/Fp9P3N2/o1yx6TqRQWqgxxBj6kIiWPzeURU/RBWO2vRv2L2erT9w7YbW0C26jKjlFekwI/DcNkiEsPzchH+asHcHQ46Ld11+oXNcmx1qVGq1aQ5MmS34eTj7zhEROEXztSLVXUiCBObIbTP7Zhs47YFIKyQAWxoerH700EXeLjh/3nMqqp/R52R2b3u26rG1m2VCtmbPKrRZMinRsHHWxiEXDIvm5D/mrZJQK7rcq9V3EsWvQoucKiu1I5j2YjwuNFJtvl68i6yL1UE9REQEREBERAREQEREBERAREQEREBERAREQEREBERAREQEREBERAREQEREBERAREQEREBERAWNrdDpNx0iXQa9TmZ9PntFHkxnwybdbLvCWn3lkkQVtr0c9kS1+1vSP5hfEn7nPZH8W9I/mF8SslEFbfuc9kfxb0j+YXxJ+5z2R/FvSP5hfErJRBW37nPZH8W9I/mF8S+XOjjsc4JA5tnRT0172hskQ6/yclZaICIiAiIgIiICIiAiIgIiICIiAiIgIiICIiAiIgIiICIiAq63V3w282cGmN3rU54zK248FOg06mSajLl8EcnSbZjtm5i2JCRFjiKsVay9L/by5L0qFmVak7XV26ItGOYTlRtWujS7ho7zjY6NuRScdbadac6iFxssvVL1UFs2ZvftZf7NtyLSvSHUdLuiyptGbEXAdksxiEXy4ZCJN8MiESFwRIS5VYGQ/fX58UbYXf+LVtp7/AL62qO67mo9vXVS3CcqcVqRBcfcE6V215lxsScESeFx1nIhJwiyy5lA6L0VukHIte6qJH2nqVAp1xBaJu05idEiN9ojVMTnkIty3nMhYy8644TjgjlkREIoP0lgXdbVTueqWbT60xIrNFZjyZ8MCInIzcjPgkf3By4bmOn0Vn1qrsr0e6fsz0rL4rVs7SDS7UrVt0tii1iK+2TEcmchlRibJzV4ScLhFliQlw+8PrbVICIiAiIgLgtcdOtcrjX0IKRonS62VuS7nLJoFVuOdUGauVDM2LTqrkVuYDnDcbKSMfgjoJeQiyxHvdePlV3aFoXoWhux20m6+3O5dXmXFtVu0TU6/alVmJVMu+nM0LsciSRNvPRCki44Itlk4PDyLHukS8FndFDeG249mXHblvSaFeclu+Ideq5VRsjZbltyRpXExeLJsXCZcEWxLhlzEIlkg3YPcO1G9wWdqzqeNzyKSdcCHwHNcoIvC0TnEx4f2QsccsvWxx8qlS0f6JexF7WHvLQrwm7IzrHpsHbnxfrD8ursSSn1wZbTjz4i284RC5iRcQscsebHly3gQEREBERAREQEREBERAREQEREBERAREQEREBERAREQEREBERAREQEREBERAREQEREBERAREQEREBERAREQEREBERAREQEREBERAREQEREBERAREQEREBERAREQEREBEXGvX1cqDV6v9KvcWzb+l2ve2zDFKhS6TcNYoeNwC9Pej0ponONKZBkhjtSMRFshccxIhEhLJXltTex7k7Z2ruE5TRpxXJSIdU1ii7xdGOM0LnD4mI5Y5Y5YiqHoHRJ3IhXluJdVzb7U6vfKLBn02fq9Z3DlxorzBtR47MjtZaAwxkJcMWx4mPNjlkp5sHtHvBtFTqVal17zUq67YodJbpVPgR7T8Gvt8EQFtw3+0u5co6jjjpllll6qC7EREBERAREQEREFBdJLfncPY6K9cNE2qiVu1qRT/CdXq82vDAHInhaGJGb4bhPPllkIliOvKIll3ZRtJvM7uhd24VsjbZUwbIqcGntuOP5uSdJEBmXk43iPDIeLhjkXd7yhe/vRt3D3l3Fta9aRvHT6HS7Q/fMGgVC1hqsYqlkWM08pLWhOCJCLYkJCHURDzFkuKZ0e96LW3Ou2/rI36o9Nh3tVIdSqlOlWX2kicYitMELb3bRx0cFnXX7Hy5etjzBsUiIgIiICIiAiIgIiICIiAiIgIiICIiAiIgIiICIiAiIgIiICIiAiIgIiICIiAiIgIiICLXPpYX9e+3tZ29r1qV6VCg0+fOqtchNaaEFSp8VgXJDTmmJFys8VwcfWEVXlT6Tt42tu5fl1nKfrNqSIdNptpUceJqxx/CrlPdllwW3HiEpDb5crZETbbYiJZCSDc9FrCfSou4qDBb0tCnQa7IqMyCOs1mrC1MbYZZcF+NEGF21wS44gWTIi2Q8xFk3l4qT0vrxuSiu3lRduKUFBo9Dt2vVfSTWXBk8OqkQ8GOIs4kTXDIsjIcuUcRyyENq0VWbj3LXA3NsGwKLMciBWNKpWZh6a9XHZgMtcNgi7wiUiUwRY94WyH1iWtcPc7fONS2bUo1Zu2TeV0WVUpFTK4RYgsQbgZfhNNlAdeFtnhD2tz7GRMliziROEWQbzotQpGu9VUtyuWPbVZuuPc1qVEnKzpPueM8QNv04ygSGZgstCTDb3DceZJsSLhuCQuCQi5Yuyu9dLvG6qhArFaqTlVrjgvU6IcN4IjEVqM242DbmPD4rrLrcshyyxlNjzcMsQvhFr4cC6N3Nydy6bUNzbktSLY0uDTaOzRpTcYAJynMyymyOXXtGTkjEW3NSbEWe7kREoxVdyr30hbsVqk7gaVrxNtG2rmpkyKPBiS3BalvyCFsSIRbkjHESHIsRLl5hQbVIoa9Xa0Vo12uzojMdhliRKp+saQWrjsXRrQwMtSHThudeXoy0Hyd5UHZfSgveZRY9UbsmA/b1BetWmVOXNrbjlSfcrEWETbjYiwLZEy5NHiERDxBEscUG1yLTS1uljuhTLZo9IuC36bW7mqLtyVJx8Gqi8z2GJVnYjLAjDhOELhEJALhCLYttiRERFipvH6Tt6y9bgugduYsG0bTlUViqnOqLjdSaGbGhyHnODwuGIx25hEWhOc3D8mKDZRFq/evSxrtIomtdoFrUdxh3WsTqe3Jkzn351PhPcIXhjxIzrgC8QOELx4tgPD15suWd7D7g1XcSvbg1SVKf1gN1GkvUyK6YlpDjyKLAkk0JD/wBo84RfSJBcqLUq4r93dty3t1wrt99oqtFvq1YMN+DGGMzEhy3KWTsdlsiIsSGQ8JERERZEXLyitg7z3MtKwXoke5nao2cwS1a7HR5s8ddBxyyKO05j3vWx60EyRazbr3RX7nl0+r7W7m3JpcVdaZC0bajU8oLTTjMghlzai2+2LjkbHES4ogIi3i3k44JKxtibkrdx068na7UX5rlPvmvU2Nq5/corUohabH6IjpiKC00WCudq4ZNDmRrVqESBVXG9RjSpUcn2WC+eTQkJH1D6uWnN1LVFrcLeG5rM2atCn1K4K3U7lt+tVerzKfUmKXJlvQnGAEikk2QtDlIIuG2PMQtiWLeSDctFRp701ij9Hu0dyKFFO6qlWyodOa8KuDTyfemSWYxOvcFtwWyEnCIhbEh5eVYqwd/Nxaze1Hta77Gt+FDqFx1a0XZMCqvPODOhRnpOr4tuMiPBNtohxIuJkWXMKDYdFUjNeu65t2r3oVAqzUFu0aLBiwGpIk4w5Oli46Uh5sSEnBAG2REch7znNzKpKfU9+7z2bsan0S6JtWrcm6rgZrtRjVaNR5cmLDl1BpsWycbe4Y8QY4kLbbhCIiJYjkSDbZFrhU95q/TOjDPvy0IVfdlQbemE3VKy7FfdiVBiTrEcbfx1EXnG3BcLIW+GQtfS8sp2lk1+390b52uqF01i4qbRIFFqcOXVXhdksuS+0i80TgiOQ5RhcES7vEIR5cRQXMiprpIVjcG3qFbtas66maTBauaiRqq3pE4j8xl+pxGOCLhFiy2QuucQsSIhxEceYlgrsoNz1HpE2/QbY3RvKK1wtblr8AZjWsBmC2QssRW2iZy047wkRFnqQi0784cQ2CRUNuJWbuu7ca19vBqtxWXBmUmvVh9yBIjty33YUiIzHLiDxB4WvaCe4frcgucuQrAbZbt7k10tv5fXHqVS3E2+8N9jmOkxGaqERyMLjgk2JcMXm5eRCI4iTI494kGzCKq99no1Ot6DU6xuPWLXo8eUWkmNRW/7IVd4xIY8SO4OTguE5roWLYkR448o5KI7F13dXx8K0t0arJeqESxqPOkxTJsuHKemzhInOHpw+Lwm2RcIeUibIhQbBIsNdDtZYtuqyLc0ZOrMwnzgi+WLZSOGXDz+jlitd+jxuBd8vcWFZ1aqd61EKhZ+laq5XND4BRqw3IbB8Y3m2/NFxsfN5M+bHhkXnEG0KLWoekTuxVruC37c2/tnWNULqrln06TMrcgT0kU4XnSkvNiwWLZNsODwxIiyx5sS5ZBcG8VdrnR0o+4dHj+BKvdblLpjejbvGGnyJs1qITgEQjxOHxiIchHLEeVBeqLUSff241P30OXGrtwlZlLvSm2q5UilNFS2mTiNtuQnoxDx3pLkxxse0iJCJOCPEERIVn97b53Uq9829Ylp2/dVNF6hVeuSo1Pq8SDJMosplllztBcQccXCcFofsnEbFzERIUGziLS+o9LmJXr22npVB3Kah0g6jSWa2UxgI0usuTac86OTOPmWmy4BFjyk48IiWLZZbMbwTLyp21t1VDbzRvW5Y1LkOUvPh/8ASBDl+ycmXzdC5csckE4Ra3bH7j3E5eV3WhT276uakU2HQ5kMrjjDGqTTkt19qURC+LJcJvg8TEublcFvIeGKwm69937tFfIXrGvGr1ug1IK9qTjrsZyk9qYhSXYdLZjNkTzbzbkUiJ8sRLhuCRZEIiG1iLTyybu3R8UrjGuXNdcK4pVjR70pHhKdGlsPuskThPCTIj2YXC4bbkbmbFtwcSIuItqbPr7d1WpRboaZ4AVinx54tl6Q4zYnj/nIM0iIgIiICIiAiIgIiICIiAiIgIiICIiAiIgIiICIiAiIgIiICIiAiIgIiICIiAiIgIiICIiAiIgj1cs62rmmwZ9dozM16ntyG4xO5a8MX2iadHH0Fk2WolkouOwW0GlFZtobGhBTmKVHobLIm4PDhR3SeYbEsshIHfOC4JcTLmyVkogqtzo5bOHEgxPE5z+x78iQzJGpy9JLhP8ADGRxn+LxnxcFlrQhcIhIW2x9UVkaZsXtPR6JNt2mWXDj02pQ4VOkxxccxcjRCLszfe5RbzLHH5ysNEEMuyxQuS5LWuqNP0h1O15jj7RaN6mL8Z9rVqRHLmHlIcSHX1XGmy8vdWDpvR32botPq1Kg2PGOHW44wZUd+Q++Axc9TFlniOF2dsSLIQawES0EhHrEVZ6IIJStndvaLatXs2nUB0aZX8vCouzpDz87IRAuNINwnnPNiLfMfdHHurvibWWLDvl3cWPQ9Qr7wcMpOkh7h6dbTbWpCzlwhPVtptvU9ByxbEclNEQVze+xO1241UKvXfava5rjAxXnGp0mL2uOOpELMgWXAGQ2ORYg6JCORfOJdV57MWxdFDrVBpsZikDdDEGmVp5prUtZNMjEX71EchFvJo3mhLQeUXNdcSxFWWiDAxrUocWLVobEHqYrLrj05onXCF4zAQP0ly6YjppiPUKwFP2W2yplKk0On2lFYgS36bKfYE3CE3IGjIxC68uvrbGMxj/3Y9eSnqIKqqHRv2ZqcfWJIs5xsNZc2Xp2aoy2CEpZZSQEm3RIWXSHJxkfNkXNj1+VSWPthYEGlVuiRbWhMU65Ghj1SKOhCzJbGKEUR1H7mmjDTbfLjyipgiCs6x0ftobhh0unVKy2dYlFpngWIyxKkMB4P5f3q4LZjxmuXuOZD937qkto2HaljNygtWkN0/SaUfj8Nwy4nAjtxmcsi17rLLTf8lSdEEJuPaHb27KXcNJuC225Ma6ZMaZVx0febKS9HFoWXMgLQhIOzs449X2MV6rE25tTbeBJplpxZkaPKe7Q6MioyZupOY6D3pDjhD3e7oSliIK0uvo/bU3rdTt7XFQJbldeYZiOzI1YmxCcZay1bAhYdASEci9X1iXEXo/7VwrulXvT6DNi1eZMeqDzrVZmi05Key4jhR+Nwciy6/sasxEGCtK3Itn2tS7ThSpMmPSYbcNt2SerjrgtjoORF6xKN1bZPbSs29SrSlW1oNPoWrng3SLMkRnYgnpqLgg8y4LuJaEQkOWJDykrBRBGX7As6TbtNtE7fi6Uejuw3YMFseGzGOK4DkfER6vsZNgQ/mrzxttbJh1KLVYtvtNzIdWlVxh3QzyCdJaNp97vd4m3HB+9zKXIghsWxxp25M/cCnzeDpWaUxT6rDJrLR9yO4ZRnhLr5SEXngIebISb7uPN4KnsrtjW6HCtyXbWoQqbOlVOJ2aXIivxpUhxxx8232XBdHiE89liXUWZD3eVWCiCOw7ItWn2gNiQqFEC3hhFTtadw/MlHIcSb1H1hISLL5yjNL2N2/oNMaplswZlNbCrxaw67pPffkPvR8eGLjzpk4TeIi3wyLER5REVZCIMLcdtUW64AUyvwBmRglR5gtmRY6PMPA8y55NdO6422X8lfMW2aDCuOfdsWnCFVqkePElyci1JxlgnCaHy69WgiTznd+cs4iCG35tfZO5LEaPeFIKZrCJwozjMyRFebzHFwRcYMDwIeUgyxL1lHbg2NotzVOVJmSXIcBqgN23R4kAOzlTY/GFx8mzEu85wo4jy6YiyPziVqIggu4e0Fgbra0ty+qM7Pcorrj1PNqfJiOR3HA4ZEJMGBeUch/N11UfqPRp2aqhw5Eq26gT9OhjTmHwr1Rbe7OLjhiDhg/k5ibrmuTmRaZK2kQRa3bLpNtDWgaN+Q3XJpS3mZLhOgGhMttcMRLUuXFv+URF85Y+xNotvtsiluWTbukB2YDbBmcp+Q4LLeXDaAnjLVtocixbDER69cRU5RBD4e2NhwJ0WpRLcjtSIdWm11g9HD1IJ0sXAkvac3pcF1zQtO7zLw3NtPbdY2zc2wozetGgMg3rTnGAz1gyGnRejvCJa82rbwg5iXexU+RBXumzG30i7Wb+qltMvXCLrcx19uS+EZyYDYtjI7LnwSd0EcRcIScERHmXuvvayxtzBieOVDOW5A4gxnWpb8Z0Ac0HRxviMOARNniOTepYl1DkKmiII7Ksq15cWhw3aLG7PbcluZSWgHUAiONsuNBq2I/NbcMer6S8tKsCgQbXqlnzgOqU2sPznpjE0uKLgy3Tcca5v7n5whEfmqWIgiFi7aWZtxGkxLPpLkUZrouSXX5b8uQ+QjoIcR58zcIREcRHUsRHu9SxsXZPa6Ddz18R7Sa0q0lx6QRavvGwL7okLzwxyPgg44JEJOC2JFkWWuuSsFEFRy+jrYdPtO4LYsWBrQCueGNJnS+K/LcbpuXnIzHGcLgt8Nx4W228QbJzIR5VaMGDGpsOPToLIsxozQstNj3QARxEdF60QEREBERAREQEREBERAREQEREBERAREQEREBERAREQEREBERAREQEREBERAREQEREBERAREQEREBERAREQEREBERAREQEREBERAREQEREBERAREQEREBERAREQEREBERAREQEREBERAREQEREBERAREQEREBERAREQEVLXx0k6NaG7sDZqn2RcdxVuVDjVCRrS9I/CiMvuuNiTnFebLX7E4WIiXLzKwLv3EsGwm2nb3vKiUDR5s3WtalObj8QQIRLUeIWmWOY/zhQSlFGLa3EsS8ps2nWleNGrMymi2UxiBObfOOLg5BmIEWPWpOgIiICIiAip13pJWoe7D21FMtq6Kq7BnM0qp1iDTSep9PnPNcZuO84JZCXDISIhEgHMciFT24b/ALGs94GLrvGiUZ5wRcbCoVBqORCRYDqOjhD6S5fzkElRYKhXda10lMbtq5aZVTpz+sWYMCW2/rGeH+5uYFrgX0SWdQEREBERAREQEREBERAREQEREBERAREQEREBERAREQEREBFxlouUBQrdy7KpYu2txXfRmYzk2kwXJEcZIkTWrg93IRIesf5QqaqtOkj9oy9v0S7/AKEHZ4u7+a//AN0rL/oZJ/3kni7v5+NSy/6Gyf8AeSsbT0Jrr1IK58Xd/PxqWX/Q2T/vJPF3fz8all/0Nk/7yVjdei69Xmxy63B5e95fQgr3xd38/GpZf9DZP+8lG9xKhvxt7Ytdvhy/7LqA0OC9OKINpSWuPwxIuHxPCBY5fOxLH5pK6BIS0yHXrElXHSQ+0Lf36Amf1RILJ09C5XGnoXKAujtDPaOycTTjYcTD7uPX1ZLvWC//AFoP6ML+uQZWRIZisnJkOC200OpGZa+QR++u8dctOtYe7f7Vqv8A4C9/Vksoz9hD81B2oiICIiAiIgLjXqHRcrrd+xn+aSDrjvsymQkR3BdacHMD07pDqvQsNaH9q9I/wJn+rFZlAREQEREBERAREQEREBERAXRHfZlMhIjOC42Y5CQ68uq7vvrDWf8A2sU3/BxQZpERAREQEREBERAXndksNutRzeHQ3tdcB19bH0r0LCVf+2Og/wDeSP6kkGbREQan9Ino03vu1uEc6hWtYTMWpOUdwbvdFxqvUQoUjinwuoS0fyEcW8XGsciyyU03w2Jqu6e51oXc2xSn6db9v3JTXWpvXqXaJ8dtlgxHEhxHEsi72ivxEGsHR16Mlw7O3haFclt0VmPRdq6bZ9QGCRZPVRmSTrz3dHISy7xeUsiWz6IgLwUmq06tQ+30qYzKY4rzPFaLIeI24Tbg/wAkwIf5K9jncJV5sB9rnT9PXB/8xMQWMiIg0tqfRBvyP0mZu49vU6gBT6vetPvIrqKoOBVIEdmOISaULHDIXAfIe/xBERLHEsRxlnSP6MNwbyX7cd0RKdQpTU3aqqWjS9Z5c7FWkSM23ByEuGOg/wB0HmH5q2mRBr5sDsFUtn9xrjrowKRBo9Ute3aSzHp5aj+/ITDjb7hN4iPNkOJd7XmWwaIgIi419CDH0yrU2sNvP0ua1KBiS9FdJrXr0F5o9W3Gy+kJCQ/yVkVW2xf9r9yf/Wtyf/KPqyUBERAREQEREBERAREQEREBERAREQEREBERAREQfnbfNz0+1N3q9P273XrNYp132XexOymrhemuv1SG1xCF+KWLcBuNi42yTIiThcpF87a7ow37Qrq2WsKON6QKvXPFinvTgGotvyeJwA4hODkRZZd4i+cpqzthtzFrFXuCJYtAaqdfaJmqyxprPFmtl5CF4sfOCXrCXeXxau0m19iVE6tZm3luUOY42TJSabTGY7moEWRDrq2I8vKKCZKtOkj9oy9v0S7/AKFZarTpI/aMvb9Eu/6EFlaeha5dM+JtPV7GplA3Rr1KpsifIkDQNK69Laor1QGO5qPbSj8uIt5m2LhD5wRxyJbG6ehY+qUmmVmIUCsU6NNjHqJExIaFxsur0dYlyoPyOv8Auzw5Zu3lxVSZMYm2/trQ5kUbhnPDWJbw1UWycopCIiUtwW+YnBLJtxkcR5iWwG9m3fyN3jfNyTLkkVmFfFNnV64abDhk1NGgx5AyX25LxOELjjjhMwGSxb4bLzxDlwyx3wk0WjTnokiXSYkh2EXEim4wJEwXzgy7v8lcSKNR35MmY/SohvS4+kaQ6bA5PMjl5twvWDmLl18nNqgiGy25MXdewo91sUgaTq3MnU12I3IF9lt6JKcjnw3hERcDJrXUS0HTl1Xn6SH2hb+/QEz+qJTuk0il0OnMUmjUyLAhxm+GzGiMi000PzRAeUVBOkh9oW/v0BM/qiQWTp6FyuNPQuUBQu4KZXKhdscKLcZ0gxpxEZjFbfzHijy86miwX/60H9GF/XIItcltXu1b9SckbjPvtjDe4jXgqOOY8PXIchHrHrWTbte/eGP/APE5/TTH8ExvhWau3+1ar/4C9/Vksoz9hD81BEvFW/vxoP8A6njfCnirf340H/1PG+FTJEEN8Vb+/Gg/+p43wp4q39+NB/8AU8b4VMkQQ3xVv78aD/6njfCnirf340H/ANTxvhUyRBDfFW/vxoP/AKnjfCuDte/eGWW6D+unV+CI3wqZrrd+xn+aSCvLatu9nbeppx9x32GtYreoN+Co5YDiOI5EPqrK+Kt/fjQf/U8b4VmbQ/tXpH+BM/1YrMoIb4q39+NB/wDU8b4U8Vb+/Gg/+p43wqZIghvirf340H/1PG+FPFW/vxoP/qeN8KmSIIb4q39+NB/9TxvhTxVv78aD/wCp43wqZIghvirf340H/wBTxvhTxVv78aD/AOp43wqZIghvirf340H/ANTxvhTxVv78aD/6njfCpkiCG+Kt/fjQf/U8b4U8Vb+/Gg/+p43wqZIghmtrX91fbQf/AFPG+FYy2ravdygwjY3HfYDVkcQ8FRyx/lEKsX76w1n/ANrFN/wcUGH8Vb+/Gg/+p43wp4q39+NB/wDU8b4VMkQQ3xVv78aD/wCp43wp4q39+NB/9TxvhUyRBDfFW/vxoP8A6njfCnirf340H/1PG+FTJEEN8Vb+/Gg/+p43wp4q39+NB/8AU8b4VMkQQ3xVv78aD/6njfCoZuBY271VfosG198naBUNZLjgzStuJL6mxaLJvhniPNy83q4/SVyrCVf+2Og/95I/qSQU38jfSq/hkH/k9pnxJ8jfSq/hkH/k9pnxK/0QUB8jfSq/hkH/AJPaZ8SfI30qv4ZB/wCT2mfEr/RBQHyN9Kr+GQf+T2mfEnyN9Kr+GQf+T2mfEr/RBQGuzfSo6i//AJyj/wAnlM+JQbZvabpLTLH0fpfS2cp7HhitN8DxEpzvnBqckXHMiL+6OaE5j3RyxHlFbaudwlXmwH2udP09cH/zExB3BaG6A7YeKxbvEV3YY+NXgCN15cXLLsfXwfsfm/8AOUPtvarpHUu4KfUrg6VblbpsaSDkumlY9Ojdrb07zfFAsm8vRkKvBEFVbnWDvVdVcjztuN/SsintRhZdp/itEqXFe0ItdXuI8WhDykI46cvL+VZPbSz9z7YgVGPuPu/re8qUQ9jk+AI1N1hDoOuhaYskQuZa4lzfNVhIgoE9m+lOREQ9MhwfLy6fJ9TCx/zlPL/tHdC4bYplLsjd8rTq8Ug7bVfAEaf23FvUS04LpaNt5Fzcv5qsJEFS7c7d7521cmlUv/pDneVK4DjetLK0oVP63dccXOMyWXLzcvoLJeC79rukLW7nn1S1Ok+dt0iQ5lEpWllwJekQeoeXjOFm5zaEWRfOV0rjX0IKh6NEGs0rb6o0y468VbqcW6rgamVEooxu1vDU38neEHK3l3sR5RVvqtti/wC1+5P/AK1uT/5R9WSgIiICIiAiIgIiICIiAiIgIiICIiAiIgIiICIiAiIgKF7tWjU7723uKz6O/HamVWnuR2HJBELejhd3Ih0Isf5OqmiIK68M9ID8XNif0vl/7uXHhvf/APFzYv8AS+X/ALvVjIgrnw3v/wDi5sX+l8v/AHenhvf/APFzYv8AS+X/ALvVjIgrnw3v/wDi5sX+l8v/AHeo5uFSt+9wrIrtjvWXY8ButwXoJSxuiU7q1xBIeJw+wDlj83IcvnCrpRBxp6FyiIC6OCzx+0YacXHh5+tj3sV3og6HWmpDRsvAJtuDiQl5RLrXdppjouUQEREBERAREQFxqOhaY6rlEHQ0y2w0LTACAAOIiOnViu9EQEREBERAREQEREBERAREQF0tNNx2tGWQEAEeoREeodF3IgIiICIiAiIgIiIC6DZaNxtwmx1NvuF837670QEREBERARFUXSgre4lB2YrszaisQqddbzkePTXJUmMxxHHHgEmWSk+Z45t5C3xOXiEKC3V4afBi01jWLAhtR2dXHHcGgwHJxwjIv4yIiLX6RL8/mOkrvrY1pVijU2uXDV7shXrbNNOhX7To0CqUyHPf0bIe1Rwcjym33B4Yui2JNC4Rc2IiriqXTYmUXeYtsart1T3IZS59NbmwLi7W63MixCkELwAxwmRLAgxJ7jD3ib5sRDa1Fpha3Sv393BvHYmZD2mo9tWrug7NlE0dyDMkyaeEIXRcL97DwibyJzESyc4YiRN5Lc9AREQEREBFhLulyafa1ZqEFzVqRHp8h5o9OrlMWyISWkHRY3Z31q9gUzeLcSqbtVyHGtadXpHhGJRo1CqBMsOGINuNN9pHIhHEi9Yebl7wb1Q6dCpwm1BitRwddcfcFoNByccIjM+X1iIiLUvu6rILTwennV6RQJlcvbZYqSUqy6betvx4lwtyynszZIxmY7xcABjnxnByLzgiOuXe5VL+jnuhu5e+9279rbowWqRpbYUHsNFjzm5rEIn4rjjpNyBabJwXMRLmHl7v5wbKIiICIiAiIgIiICIiAiIgIiICIiAiIgIiICIiAiIgIiICIiAiIgIiICIiAiIgIiICIiAiIgIiICIiAiIgIiICIiAiIgIiICIiAiIgIiICIiAiIgIiICIiAiIgIiICIiAoruFt7Z+6lpzrIv6hs1eiVIRGREdIhyxISEhIdRJshIR1EhLQhJSpEGvxdFzov0ejz9sqhShF68JcWc/2+5pjlWnyIhaFHcbkPPlJ8yQ8otliP/ivdSein0cXLkfuuk206/UI9VlTDwuKe60xOeZ1alFwePwwccFzXicuREWRcyovppsWHJ3NoDNKtWWe48Ws27OZZ1obzr9xQ2pokEaFPEiGJwi4jjxCI8uIly8ykvRr3k29sW/d0tt7rq0ynXFXN2a47T4rlKlkL7b7zYskLotE3iRD3iIUF4a9HXaPWnbf0li2X48bbFxty1+BU5bbkDBsQw4guZOtkIiJC4RCWPNkrSREBERAREQeOfBjVKBIp8xvOPKaJl0OvqyEhxIVQttdFPouWFVWLVocCXBmPU+TFjUVy9qo4LkN1k2XhGG5LIdQ4bjg5aN8veHEhElsMtFuko3YjvSUsorWtKY5uDBvagzKjD1or2kmtxRHBuTGqPMLMaM2ThPNiIi4Q4ljykQbGH0edg7qpGsDxThVWC1bLdi4jUX3QClR3chi5aOeRwHBy4n2YSHvLKbY7EbZbOTKrULDoEmJNr2kcalKlVSXOel6xxIWeI5IcMuvQSLy/sFUF0Md5dv7Zo9S2irlXmQ7sm3zcJMU9ylS+cXp7xtlxRa4IiQ82WS3GQEREBERAREQEREBERAREQEREBERAREQEREBERARdDjzLOoC44AE4WI6a694l9aPNcbgcQM8cscuZB2oiICLzvyGYzfEeMAHrEesterTmLq0XISWXNTEHgLVnXE+buF+VB3ovFJnwozPaJEltprIW8zLTQciLQR/ziFdrb7RvnHFwNXW9BI9NNfKIllj1/zUHoReOXPhQeF2yWzH4zmjbfFMRzLX1dPyrk5kZssXX2gLrEeoj8vMWI/zkHrRcfcXW2428GjjZaEBcwkOvpQdqIiAiLq0cbLXURISx15vyIO1F5e2RS4vVJa14JYuc/cL6XzV6kBF0OyGWzBtx0BNzXqASLyl/EvoHG3OvhkOuOuJIO1EXR2lnhk/xQwHLIsvJp1IO9FxprlouUBF0G+0DoMk4Am5liOpcxfxL5OUw00cg3g0bbyzMi6hHFB6UXGhaFplovLpMhkycgZLWrTeXEPQ9MRx9OWqD1ouptxt4BcbMTEuYdR19KE62JDoR6CRa9Wn0kHai6uI3nq3npnpzY9aG+y3riTgjr+XVB2ovKcuK2TrbkhoSZb4h6EflEfna/kXcBCemhiWhCWnkLT7qDsRdHaGONrH4wcXQctQy8ugr6adB4BdaLQwLTIS0+6g7UXQ+8zGa1ekOg2A+kjLHTRd2mvWg5RF5nJUdkwbdebAnO5oRd7+JB6UXWDjbmmvDcEvzS618C+wT5RxdAnQ0yIOvmEdUHei87EliQOTDwHpoWo66hr16ZaenRHpDEcRJ90GxIsdNSLHm+5og9CL4MxbHUyLQR09Ouq6m5MdxoHm3wIHB6wIS8hfxIPQi8zUhh50mm3QM29BIh017uXd/wBK9KAiIgIiICIiAiIg48n5E6tOtcogIiICIiAiIgLjq8vWuUQcdWnWuURAREQEREBERAREQEREBERAREQEREBERAREQEREGsXTPt6uXHO2ti2uBOVyn3BUKxSg0IhI50KkTZTDeXzXHGRbL6JKjq3uvcr24VydJWwHDbK7rMbGiuSRx7DRW61BhlKIXBIRxEpcnJwSERcHISESX6F6gOuuhY6dY+hfOjLI6YiA93H0eqg0m16Qu44URmkzN1WG+03DKiwazElUkuLHagNuuMyKi8wMASbec5eDHcccEeHiJNuEvDb2/wBvldO2ld3BDccoL1n2JQ7j1iR6TEJqpTHpM8JAuk41kIEMLQcW+HiRcuPdW7+kCBqyEXsjPBaISbbw0xEvTyrv4LPUQ8MOouUvIgqndh52ZujtPa8t0tKTNqtSnOgQ9bb8qLCNyM2Q+tiRE8I/OjiXqrTikQWXKE7atFrlt0mFFsK4qbeN2UUZFRkzuI8w2zNqsQWm3mXeJ2khbdInBIpGJC22RF+glzWrR7n0p51Rh3i0qoM1KC+yeDjD4dfMJafOEjbLT1hcIfWWWajMMkbjTIAbxZOaiPVmXV6yDSiibY2Xd9pXvatFr1gw7UsmYNS8ZaNbbPgmodppT7Ult6Oy7w3H4zbwuNui4WJEzkJEJZT7YvcydS9y3dv7ktV0K/cXDKVKk1DQprDbUBt+My5H4f2FuKTbZPcTmlE8OPNktl/B8Hs3Yexs9n/vXDHh/wA1fPYYfbe3jDa7Xw+Fx8B4nD6+vHL04oNZbzc2VY3u3ELpN+LesVyBTStfxkFsmPBfZiGSMTicvF7TxuJw/OfYcuXhqJzfAcim7wVCkjWaTCp+0ds1KlFWScKfEcjFVH4zjxOETnFFxtkuYiLIebmW5MiNHk8PtDAO8MtHAzHLEh9bT8qxF3WnRL1oz1vV1gnYEp1gpLYFjxxaeFzRs/nNkQ4kPrDqQ+sgwljVuTW6ZVZU25dJ84dY5S6ZqDOngR4ojRlELARIu9xPOZF5zvY446n7b7s7vv7Yxbqp9+BTYNr0yx8KLEocJuJLGoiw3JFzFriNji4RNiyTfDL5w4iO9OggPWQjpzd5fAx2cceCGg/exQfn/TN2NyrEhDacTdUoUd65b0kVKpz5VLjOMSo9R8zEJySw42OTLhSOGQ8QxIRbIWxxVkULcXpDXLRLyvxi89AesymUOoaW3T6Ux2aeTkKNNmt8SQ0Mgc2+MLfM2Qk5zZYitsnIUN7TUXorR5Ho4WQaeUvVL87lFenQW+byac3eQaV350itw36DTbno24ki3492x61cNBYFimRm/BbDjLUIifmtuE4Tg/vjgNsuPF2oRybFsRKxui1djt2vbh3tXpDDT9WG36lMea14bYk5b8I3NR+aI5F+atiDjRXCbJxgC1ZLrb6x7n3PIuwWm2x1EWxHT8miD87qjXtjLgsi8L02lrls0W3aLQY8GNDjVBtyp1uONTiOOVWojlxBFsmyFsnsnCF55xwhyEVuMO9FPu2OMrZaLS9yGo7hMzzpFfiDpCPyagJ5F5cub+arI0hxdNNR0itdWundwFfbbLLPXwmgD7/Vog076TlUtKrUSfVLmpNLtvcyDT4cqNTqq6UmbJhtyyJtmjyBLgtS3HBxJxltxwSJkXBx4eM42E3Z23pV07h2RWb2olPuWduJViYo8mc03NczFrHFkiy5sSWxD0SM+6268yBmyWQEQ+UC+/ouSixiLVwmAyL7uPMgwLutG3Ds7j0K43/B1diZxqpSpWgmTLg8rjLvN1dY+gtFq1JtCHVf+T4qtMcqFWjxKRTbgkaNRpzjZSeDJmC2285lxHAyxIhy84QjlkJFlt1RqVTKBSotGpMYY0OG2LTDQ9eID9zRe3gt4cPDTD5vUgqjfm6LqtDaJiqWZWdKVVH6tb9LCZrGbf4TcupxIzpC25piRcN5zH6XUqysu9N3qXuHSoFd3TnV+mDuDUrMeiyqTAa0kxW6Y7LbfcNlkCF4XBEcmyFshHmbyIiW0pCJaYkOmor54bfX3B6+vL0esgpxqPIuvf8Avik1CbMhFRbQpcWjvxiwejjPemlKfaIhIRcIorA5Y8vBH5ypCg0m1KHZW3dFvRyOW3UPcm7GawVakk/EIhkVIYRS3JBFxB7QI4k4RCTnDy5sVtu9adHfu2NeRMuBVYsJ2ni4Dmo6OR3HBPAx9bEmxIevu82PeJZd2LHkskw8yBtOd4CHTUSQa67XyoUPo1FMvSqs07bZmn3F2iSTr7Mtqk9te7ETLjZZC12Pu4+cx4OKqCjXl0Yotj3VuZVW7Uj2tUqjRWaVYVIqUUW9ZDIvjEKeLbgxxefIiccFwuG23HbJwiJssd7ibAg4ZBpqHV3epdfY4mOHZmsfvYIKW6Mk2zqPYNMoNIva2ahJrcyq1iLAoc5t6FEEpAuPRImPeajk+22Xo5iyxHIRHq3It5pvpK7RXQdUqbr0h2sQwiOSi7IwI014iJtkeXMixycLIuUREhHISuJ2h0t2pxaucEe2QWnmYzv3WxcxzEdO7zYj/NWR1AS10ItNMtEFE2ZbbtA6SO5ztLqcybUapbFFncapyHHmxeKVUtG2xEeoW2hxEeG3jyjkWRERFH92to7H3P3f2/tW8rEtubXJMVy4rlqoU8SeOPA1ZFmK24eTgtuSXm/W5m2nB9Ylstjp15Y6df30xHPLHTr++g0e25bp73SMp9ddeor9Qqt43VDqFDabHxhiRyZdAXKi9l56FiyJNtk22LYvRcXHMea7ejVXHJNvwKI9eXEGljWKfT6MWjJE7T4lXfjMS8seLyttts97Escsclc79PjvBJ0AeA9KaJon2hEXdNOrXQeb8mXkWItixLWtKNTItBpQxgpFPGmRDJwtSCP1iRDzfOIRIi7xF3kGs+4T23DO/Vv1ayXqU7c7d2vRbipwtPN3C845ANvjcVwsvB7bJNuE2LYsljkLgkPNLeirvds+30fbHouu5dtDUKFakEqnF8KNE7CFttttzjDlk3i4QiWXdIlsT2WPx+1dnDjY8PPHmx+9l95eOq2/R6zTJNIqlNZfhy29W32ddOoXBL0iWP3EFDdLcIVQk7dUiszaBTKc5XJT79QuhkZFDbIITwttyWSIBccMnPM5ON4uBlzEIiWEo143ZanQstOr2fVHaTVWzpNHYmutBJ04blVaiE82Lo4k042RON5DytuAtoZEePKa1YlMA+2fpbcHQhL/ABEu0gEhwIR1H7yDVahXnvBQL9iRavupOr9Ojbk62W7Fl0qC1pLiOUwpYuuGyy2WjrZkIiTfDbIR0yEiIiKcV6DQru31umi7hU2NUqHRbGhuRYMxoXmHmZUqSUtwhIcS/wCiRw5vm/SJXfwm/TgPXll/KWDm2pR5l1wLxdZMKlT4siE26B45x3ibI2zH1hybbL8mP0iQUv0Xdu4VrbZM39Y9sW/QaluHNj3DPiNxOCwxTnC8xGbbZxHQ24pCIkXecJwi7xKkds5FNg3oFSv5yiVe4KlLvCPdEOlRZLNx0mK2MkifkSI7vEebcbbZbbbJsRHjRyZLIRIt9BER0xHyaCukI0cHjfFoOI4IiZ48xY/OJBq30eK/txaG499MWnXbTKzahFt8qZMt/QY9NivPG8wxCdDIhKe5kyROZZHk0JNt4jl8dMWHTqxdtq0mu1i1aNDG3rgebmXcwMiklIJthsQbbIm8ZY5ETbnEyFsXsW3Mix2an29RqnDGDMprBxwkNyxax6h0ebcFwHOofWFwRJe1+JHkhoEhgHBEsh0Mcub76CimqhQ53R8olQ3ehHFsiVblBKUzO1kuTWniJvidtcbxyYEtWeIRCIkPG4nmy1VJMW5Ztc2ju62nLZs65pErcLwDatTi01l6itPVEYwuPwI7nEbZFgSdJxsXHBJ6O4WXMQjvQYg4OokOhaF5CXSzGjsshHZZAG28cAEeoR/NQUdS7QoW0W7e1li7fwtIdK1teqUeRED7sOJwHI7rhesQuuGOXzpTnzlfSwA2rRvG872Ns3ar4PGmNGZ5CxH4mrhC2Pq8QsctfW4bfzVn0BERAREQEREBERAREQEREBERAREQEREBERAREQEREBERAREQEREBERAREQEREBERAREQEREBERAREQEREBERAREQEREBERAREQEREBERAREQEREBERAREQEREBERAREQEREBERAREQEREBERAREQEREBERAREQEREBERAREQEREBERAREQEREBEWLqFwUWkPxYdVrUCHIqLnBiMyZINuPufNbEi5y/IKDKIiICIiAiIgIsQN0W45VSoIV6nFUxLUShjKb4/dy+x5Zd1ZdAREQEREBERAREQEREBERAREQEREBYyu12j2vRplw1+oMQKdT2SkSpL5YttNj3iIlk1WnSQ+0Tev6KeQd2vSE2dEsSvWP1/4M/8A6tP3QmzntrH92f8AgVhaCPUvrHRBXf7oTZz21j+7P/An7oTZz21j+7P/AAKxMdEx0QV3+6E2c9tY/uz/AMC6H+kRsxHbN6Rf0JlpsciccaeEB0++REGIqy8dFW3SQ+0Lf36Amf1RILKRcaehcoCIsVrUHtLi0pfLwex9o9HNlxMUGVRY6vTXadQ58+PjxY0Zx4MvR1iOuq9zZZAJfkQfaIiAiIgIiICIvhwsQ1LRB9osZQJj1RokCfK0Hiyozbx46cuRDksmgIiICIiAiIgIiICIiAiIgIuNfQsdQJz1Uo0OdIx4jzYuFj6EGSREQEREBERAREQERYmdUJDFXpcFvDhTCeFzr9PK3kKDLIiICIiAiIgIiICLF1Gc7FqFLit6DhMkmB9fpxFlw/8A1CKyiAiIgIiICIuNfQg5Wj//AChUfbeoA1BmUR/TcA4EVyjSHKLIl+F47c3IqVCkNljEluOCJcYWycFv5wly7mUOa7UI8hx/QdCamyGBx+aDpCP+aIrJ66daDXjpCV3co5Oz1uWRctZtHxsuMafXHYLLMh9mL2B9w28nW3BEhNsR4mPKXMqp6M1+b+TL82vK+9xa/X4F3Uq5o9Thzqcwy0wVOki3EeHhtNkLhCJZEX2TIuXlHHd5cY6IOUUI3Cuuq2xULOj07Vrh1y42aXKzDIuCUaS5y/SyaD/OU3QFxr6FyiDQDbOnU63emjJm2pO8bK5cF33A9c8Gp2WMKbbsXg+ZkNTSycJrlbabLicN0XCIREsln+kxe+/9J3A3MesHcmv0On2bTLXnUiDDpsZ1h+RKlE0/xCcaInNOHlyCQj3cu6K3f8neTHRBQvRnrG4RV7dWy77uuqXK3al2jDpFSqMdlmQ5FdhRn8S1ZbbEtBcccHLH6Pq4jfa4x0XKAiKG7g3PUbZO2dKbwv7K3DDpr/EDLzLueWP3i5UEyREQEREBERAREQEREGst1dMeFTd37t21t60datCs+0atXpdVKSTTUidCFsjhM+bISxF5sXHObEixx5SV17XXoe4u29sX85ThgFcVJi1TsmjvF0Y4zQucPiYjljljliK12/8Aw9bApV163DZd83NS4ettVyhjAlTZE1sXqmJC4/5x0RxEnHHCax845iREJCKs7YfaXePaam0y17t3lo91W3RaUFNgQY1peDn2+HoAtuE/2l3LERIccebLLr9VBdSrTpI/aMvb9Eu/6FZarTpI/aMvb9Eu/wChBZWnoVQdJveW4tjdqqxfdrWFOumow4zzzTDZi3Gji23q4b0lwiHhtiI693rIixEeYlb+noUO3ZsKNuptrc23Eue7AYuOlvU1yU03xCaF0dRIhH7qDXfenpkXDtzd1nWpS4FqxdK7bEe4KjUbgdntxIhSHhbZa4jDLgtiRcTzjuIjiORCvVJ6V+40W974s12wIWj8CVpS7a0MXwznHK4DAyXCxbcbcZ4kvJrHhssuZZd5THdfoy1vc2iMWUzvJXaNacqhx6BXqKENmQ1UI7RCWbROc0V4tBxIxyyEu7kOSym8XRzhbwtPUqqXM/BpMe2JtCpEWPGyKDIlBwnpfEI/OFwcWhEhHESe5teJriFuUyY1PgMTY85iY26GhC/GLTVt36Q+UuX+UoJ0kPtC39+gJn9US7tkNrfkcsGNZHhZqpG3OnVB19iDpCji5KlOPk2yxoZ8JsdXdREci5R9K6ekh9oW/v0BM/qiQWTp6FyuNPQuUBRWqVqlUi72nKtUosMHKaQgT7ohl50fnKVKMT6bT6jeABUoMeUI00iHR9oTEfOj85B5LovG0nrbqrLNzUszchvCIjLby1Lhl9JZJu+LO4Yf86qT14/9cb+JeO6bat1q2qq6zQacBhDeISGK2JaFwy+ism3a1sk2HXbtM7v/AFRv4UHV472b7V0n31v4k8d7N9q6T7638S9PirbXs9TfdG/hTxVtr2epvujfwoPN472b7V0n31v4k8d7N9q6T7638S9PirbXs9TfdG/hTxVtr2epvujfwoPN472b7V0n31v4k8d7N9q6T7638S9PirbXs9TfdG/hTxVtr2epvujfwoPN472b7V0n31v4lw5fFm8Mv+dVJ9H/AFxv4l6vFW2vZ6m+6N/Cvhy1bZ4Wv/N2md3/AKo38KDCWteNptW1S471zUsDbhMiQlLbHXQhbH6SyvjvZvtXSffW/iXhta2rddtqlOvUGnGZw2SIiitkWpcMforL+Kttez1N90b+FB5vHezfauk++t/EnjvZvtXSffW/iXp8Vba9nqb7o38KeKttez1N90b+FB5vHezfauk++t/EnjvZvtXSffW/iXp8Vba9nqb7o38KeKttez1N90b+FB5vHezfauk++t/EnjvZvtXSffW/iXp8Vba9nqb7o38KeKttez1N90b+FB5vHezfauk++t/EnjvZvtXSffW/iXp8Vba9nqb7o38KeKttez1N90b+FB5vHezfauk++t/EnjvZvtXSffW/iXp8Vba9nqb7o38KeKttez1N90b+FB5vHezfauk++t/EnjvZvtXSffW/iXp8Vba9nqb7o38KeKttez1N90b+FB5tb4s3q/tqpPvjfxLFWreVpx7ep7L1zUsDFgR1EpTYl/6lnCtW2sdf+btM90b+FYm1Lat123ae67QacZkwORFFbItf81B7/Hezfauk++t/EnjvZvtXSffW/iXp8Vba9nqb7o38KeKttez1N90b+FB5vHezfauk++t/EnjvZvtXSffW/iXp8Vba9nqb7o38KeKttez1N90b+FB5vHezfauk++t/EnjvZvtXSffW/iXp8Vba9nqb7o38KeKttez1N90b+FB5vHezfauk++t/EnjvZvtXSffW/iXp8Vba9nqb7o38KeKttez1N90b+FB5vHezfauk++t/EsPVLxtN2u0V0LjpuoNuPEZaS28RyaIebmUh8Vba9nqb7o38KwlVtu3Rr9EbGg07QHHJGQjEbxLzJd7lQZLx3s32rpPvrfxJ472b7V0n31v4l6fFW2vZ6m+6N/CnirbXs9TfdG/hQebx3s32rpPvrfxJ472b7V0n31v4l6fFW2vZ6m+6N/CnirbXs9TfdG/hQebx3s32rpPvrfxJ472b7V0n31v4l6fFW2vZ6m+6N/CnirbXs9TfdG/hQebx3s32rpPvrfxJ472b7V0n31v4l6fFW2vZ6m+6N/CnirbXs9TfdG/hQR+r3jah1Whm3ctLLRuU4R69rb1xHgOjlrzfOx/nLL+O9m+1dJ99b+JY6r21bo1aht6UGn6C5LcEhGI3iQ9ndLm5fois14q217PU33Rv4UHm8d7N9q6T7638SeO9m+1dJ99b+JenxVtr2epvujfwp4q217PU33Rv4UHm8d7N9q6T7638SeO9m+1dJ99b+JenxVtr2epvujfwp4q217PU33Rv4UHm8d7N9q6T7638S+vHezur+2qk++N/Eu/xVtr2epvujfwpratteztM90b+FBXkHfTZe3SnUm4N17Rps5uoynCjyqzHacESeIhLUSP1hLL83Ve/90j0fPx2WP8Ar6L8a4pO021tcKoT63tta0+W5UZQlIkUaO6ZaC8QiORB6oiI/wCJZH5DtlfxQ2Z+oY3+rQY/90j0fPx2WP8Ar6L8afukej5+Oyx/19F+NZD5DtlfxQ2Z+oY3+rT5DtlfxQ2Z+oY3+rQVVuvv9sbUKtt67B3hs1/SHd7Mh/VutxiFlsYUweIWLndyIRy+kKtCh747NXPVY9BtzdS06nU5hcOPEi1mO686WJa9QgJ5F3SVfbs7O7RxKtt2EXa202Rl3i0y+LdEjDxGyhTCISxb8o5CJc3LyirNpO0219AqLFVoe3Fr06fFLJmTFpEdp4Cx6usTEch7yDrujeDaiyqoVGvLcm2aJURbF7WJUKrHjvaNl3SxcLTXqLFe239xLCu+kTK/at50SsU2nkQypkGey+zH1EdDLNwSIdMRIS9K+K/tnt1dVQ8K3PYFuVebq2LfaZ1KYkOkI90c3BIsfKvXR7Js+26bKpFu2nSKXBmlqUiJDgtMtP5DiWbYiIlkPLzIIuPSP2AIxbDeqyCIixERr0Xy/wCepBdW49gWPHiy71vahUNmbr+9XKjUGY4v9Wmha4auFpl9z0LHjsdsuJaEO0dmaEPo18BRf9WsvcFj2XdzEePdVo0asMxPLHCfBakCz1jjyaODqI/4kGOtPdnbG+6g7SrJ3Ct6vTmWSkOR6bU2ZBgzoQjq4Qtlry5EOnX9LRY+rb9bJUKpyaNWt2rQgT4TpMSY0mtR23WXBLEgcEj5S0L1SWat3bqwbPmOVC1LIoFFlONcE3qfTWYzhN5aEQkTY6ZDkI64rxVDaDairzpFUqe2NqTJkwyekSZFGjOOuuEXWRERBkRa/f1Qe4txrDG0tL7K8qJpbnVl4W7c12Pqyw+zZcPvcveVW33vHtNedXsWhWluXbNbqLl3wHAiU+rMSHSERcIixbIi6hVt62TZ2tu6WfralI1oemmHgzsLPZMcsvsOPD73N3e8qv3D2w22taoWLVrZ2/tylTm7vp4jJg0phh0RIXBIcmxEkF3aehcrjT0LlAREQEREBERAREQEREBVh0k3RY2Ivd14xAApDxERFiOg/lJWevNIjsy2DjymAeZcHEwMchIfyigjWm7m1XV9s20/1zG+NPle2q/GZan66i/6xZHxFsn2RovuDPwp4i2T7I0X3Bn4UGO+V7ar8ZlqfrqL/rE+V7ar8ZlqfrqL/rFkfEWyfZGi+4M/CniLZPsjRfcGfhQY75XtqvxmWp+uov8ArFXPSC3Q20qGyF8QYW4lsypMihzG2mmatHM3CJshEREXOYla/iLZPsjRfcGfhTSx7M01EgtKjDqOuWmowWvhQZzT0LlEQFiipzutfGq6mPD0h9nx+7lxNCWVRBjq1BcqVGnU9khE5UdxkSLujkOK9zY4AI/e0X2iAiIgIiICIiAvgxyAh/IvtEGOocBymUaDTniEnIsZtki07uuojisiiICIiAiIgIiICIiAiIgIiIONfQsfQ4DlLpMSA84JHHb4euuiyKICIiAiIgIiICIiAsZOp7kmq02cBaaBDJ4nNNfWyDFZNEBERAREQEREBERBi6jBclT6ZJ0cDTSG+Tp6a+nXJow8n85ZREQEREBERAXGvoXKIMZRoDlOYkNOuDrq9MkSB6vVFxwi0/8AUsmiICIqR3A6W2zm293TbSuWZW9XaKUUa5Ph0aTJgUgpOPB7U+A4t5CQl62I682KCeX3aUy6p9pyokpprS37gZqz4uZecbGO+1iOPrZPD3uXlJTJRKh7i2ZctUr9IolwRpUu1n249WEdSEYjjjIvAJEWmJZNmJcuXVkpBrUYDbQSTmMC04OQOanpiWn8f/gg9qKMWVfdsbg0Ybjsyst1WmuSJEbSU0JCGrjLxNOCOWmnX1G2WmXoLq6x69FJ0BERAREQFEb7tWbdRW8UOQw1pSK7FqjuruXM2znkI4+tzetyqNbq9IawdnrhoVrXNFuGbV7kZkSKfDo1GkVF024+PGLUWRLHHiCpVad9Ue8Lai3RHYqNLjS8tRarERyBIb84QecaexIesh5fzhQSlFENyNy7R2otKpXreNQKPTKW1pIf4QcR3EnBDlbHmLmMVKI8huSwD7OuQOiJj+aSDvREQEREBERAREQEREBERAREQEREBERAREQEREBERAREQEREBERAREQEREBERAREQEREBERAREQEREBERAREQEREBERAREQEREBERAREQEREBERAREQEREBERAREQEREBaOdI7Y3e24d27iu7bDayVHuOojBGgXvbl3jSwYFvESbq8J5zGULZZFk22RE2Qjy4reNYm4bgo9qUKoXPX5zMKmUqM5MlyHSxFplscjIv4hFBotenRn3Zh17dQ6LsXRLg8dLqodadq4u07KZDbYDtgtMPvNjxhlCTotyB4JcQixIuVfGyvQvvXxm22ib17bQJ9s2qN3cWJMmRJDLBS5rL0DFpkhbIcRcLFtsRAh7o8qnNp9Ne9rlpp1t/b2LSmZG71KsGHElm4L4Uucw083Je0y5X+G8JYegcsSHLRbkoNeOhZtXXNlNqajYdxbeNWtLjXDUpAnHksPN1Rlx7UmZQ8Eix8zw28XMXPNd3urYdEQEREBERBqV0t9l9wNwN29tb1tnbyu3ZRrbgVaPUWKNdjdAlg5I0a4JDIJ1tzHzZZCJc3rKJ3N0YLm3Qq8GfdezkuPSaXtXXrfgU2v3ExV5DNadkiUTU3ydLiOcPiELpEQhy9ZCQitvr2u+g7f2pVr2umdpEpNIiuSpbp+XFsfLiI+sRd0R7xEQitaNvOmHfd2QLRm17b6FR5dy7rzrBfgOunq9BitRnXhIubEnx4eJer3sUFK390SN86/bs6mVjaOPedfq1h2nS6VW5NciNuW1MgMtjNjeccyInHBMhcbybMiLIhHmX6LUtk41NisPD1G2w2BadfrCK9yICIiAiIgIiICIiAih26t/R9rturh3CkUqRUwoMFyZrCYMQN/H1BIuUddfyqEVPpM2hBb2oei0mfMPdiU3HggBCJQWybEnHHsv724422Qj6xfRQXQigFO3s2kqbdadgbi0J9u3Wifqbmk1vGM2JaiThF6MRISHLTly5e8ujTf7ZfwNpcZbl0LSAUsoIvFJEf30LfEJnHvcTh82OOWKCxkUPqu5lm0vbuVuo1WGJ9uR6eVSCVCLjC+yI5Dw8e8Rcugj84lAnekOcCuyYlYsOdEpdEqNModeqozGjap9SnNsE2wLfKbwCUqO2Tg+QSc05SxLUQu1Fr9SelfSarBvG4Y9nOlRLQYqDz0tutwDfe7K+bI5RRc4zIuE24Qk4IjjiXrKW2LvQ3e9TgUBm23mKnq9Um6yzpLF5mm6RJBRiLiCPnRdeEhb5Ryxc7vDIUFqIq/3G3JdsypUK26Hbkm4rmuU5HgylsvtxxJuOAk+8685yttt5N83MWTgiIl1rC0/eyd4Vtu2Lj2+q1Dr1w1ibRdYsh8SZaeYgPTRebfEcXmXG2sRIe6RYkIkJCgtpFBrE3Rti/KbSno0kIdUqcaRI1pTro9pZKK/wJTeunrcF/zZF3csfnLH1XfLbu2ZNUjXvdVIoXYKk5T2uNPbMpGrbLLpYgOuQkIvjkGo5Y9Rd0hQWSiqtnpI7QOXTXrXevCAx4u0WBXpM52S2MZyLLIxaJtzLm7ofncZvHLJe6Xv5szBotMr83cyhMQKu89HgvOSxHjutOCDjYj3shIhEh9I5cyCxkUMqu6m3FCpzVYq180WLEkQBqjLrksRFyK4bYNvD5eYSJwBH5xEOgrFUfe2yrouy27etOe1WY9yQarLaqMV4SZaKA5GbeZMe9nlJH+LEkFkIqrr2879tbgQLTqliVVikVKqtUOPWjeZEZExxgnh4UfLiuMjjgTo8oll5MRIhk219+w90LCo1/QIL0KPWGNXgjvEJG3pkQ8xD+aglyKMX3elE28tWfdtfNzssAOvRtpvU3n3CLQW2Wx9ZwzIREfnEKi23e91J3ErNGo8KiS4p1qz4d5Nm6Qlw2ZDpNiyWPrjigtBF1OkbbZG23qZDpyh195VTt/vFct4bi1PbyubS1O3ZNHpzNRnSnqtEltMcYi0ZZLgGXnD4bhY/NDIu8OQW2irar9IHZah1mVblY3Ot+JUoRuBIinNHitOBjk2Wn985uvDvY+qsxVtzbNpm3crdVmrMz7eYg61BqVDLjDIb9UW8e8RF1COnziQTFFSrHSEflbpt7SsWTprVmW4nhMir8ACiPPMi6bbbLjgvSOG2QkRNtkPMpJuLulNs2v0Wz6BaEy5K/XI8yczDYltRgbixeELxk87y9eT7IiPeIj+4IkQhYyKOWNeVI3Cs+jXvQHHNaZW4bc6NxRxPhuDliQ/cLRV/bHSHplybjhYulrzYsaXUKrSqfUClMuE9Jp3/SRcjjrxGA5SxcPlLEe7xG8guNFXe4u8FE25rVr2/PplUmzbpq0emsaRojhNMC65o3xnnseG2ORCOJFkXXy6cpY+mJunbmlyVy2a5Iao82j1GHTwGS6PVL7W3lGcb/7whdbEe9kyY/NQTtFXG9O8tt7H2gV11+PLmuPyAYiwIo5PyDLXmx+aIN5OEWvdEf4hWUtLcGFdt1XjbEeA9GdsypR6a+64Q6i+T0NmTkP3hxfEfzh1QTNFGr9vOk7eWfVb1rgvFCpMcpBgwGbruvX1C22PrERaiI/nLB7X7kydwqfUpUu2jpBUyRozm3UmJ8Z/rHLzchgiAiHyiY94S+dpiRBYKKrP3THR+1F3Ut3bZLRrHLqnD3Sy5vpDylkXdHHmxUmvm+4VmU6nSeyFPlVqpRaVTYzTmglJkPF6pfNFsXHC1+a2SCWoqf2537Z3Lv2t2hQ7X1GBRpkyG7USrUIz1KM8TJOdkFzWQLZOAQiRNjpy/lXG4e/rVkblUra6m2rrWatUoTc/XKtQqeLYuPE02IjJcAnjLUHCwbyLl/KguFFjqtVIFCpU2uVOQLEGnR3JUl0u6DTY5EX8kR1Vd7Sby67rPTBatGVTI7cdmYw/rOjyxIHPQ09oyRdnfx6iJo+bQS9PexC1UVPab/MzN5pmz9HtTtz9OfZjzZhVqEwTZFHB8ibjOODIdFttxsiJtsu99FTewb1i3zR36gzFdhSqfPlUufDcLQijSmHCBxvIeUh7pCWneEh1QSpERAREQEREBERAREQEREBERAREQEREBERAREQEREBERAUXv+wLS3StGoWFfdJ1qdDqzYtzIvHdZ4wiQl1ZtEJDzCPdJShEGpf/AOHxYdIiVhqwL0rtsTJ15U68oM0TKeUB6E1jHZEZRuC8Ink5k5kRZYl1iIir/wBtrZva1aLIhXxubOvec5JJ5qfKpkSCTTOIjweHGARLmEiy1HLm6vuKaogIiICIiAiIgiG5e2Vk7vWpIsbcOi61WjSnmXjjDLdjlq404LjZcRkgcHEhEuUlr7F6AtpWxTBY203BuC1qhEvxy+IdQFsag5HeJl1ltjhzCcbcFtuQ55wh1cLlyyIVtiiCJ7fW5d1sW/pTL1v+VeVS0fcc8KSKfGhHwy6sW+HHEW+Xy82PXzKWIiAiIgIiICIiAiIggu9NiT9y9rLlsSlTGIsutwSitPP5YARdXMWPN9xU2XRUr+l1vVTW54R02BdsWq0JjFwXafS+PJly2MubnclTHMf+zZZH1Vs8iDTugdEbcKg2s3RKXWaRGqVu0DwDR6q7W6nPKU2UiMbhdnkEUenZtRRHzLbuLhC4BDwxEpLt90Z71oG59N3CrlSp4sx7oK4jhlVp1UfbbKgu03h9qlecec4hC5kWIiJYiI4jls+iCgq5s1c1M6MdV21p+rNSrsZ+VVYjUciEJLg1Q57MfTUse9yt83L5S9VYe8tgJO61+s3oMCkxqJWp1FrrlQ7VPjTwGFwnRZegZdledImWxGQ5i402RBiRCJLZVEFAWfsfdUa97frN2UuyodPtRiqxwdocUmnK4M0scZDBN6DHbEeYmxce4jmJcuOJYG4ujnfjlSgVezZ9Nobz1Qe7TFgSnocalxxdZGA4w2y2IvcBlqRkyWIuOTXiyEVs6iCr9zbEuyq3Va+5dgyKXrcFpDPi6QaqbjcafEmC1xmieb0ImT0KOy4J8Nz7Hjj1FksExttupWLqs+/twLppLj9uXDPrTtMgtETEGG9SX4TcVhzhi5ILQneKTjgjkREIiIiIq7UQU/sDQbwotthPqdPjw4Nw1CtXBIjPk4M2K5Mnm/HZ4eOIjwXMnB5SFzlx7yw1L2Gr8HfDXdB6r084XhmsVEWNBLjCMunQozY/NyEorhF9Eh+kr5RBqAHQ+v2Nbce3mrho7ujNDtmORtzZcQinUaW+6LfEZEXBZeblEPEEhcbJsSxcU22w6OlatW/qPf8AVRpsd5hysyJ0NuqT6kejkxqEy1++phE48Qtw+YsWx5hER5SItiUQatxei/fVuWxXoFu3VCeluVens0UCccjasW7ElOPs08ZQtuORnRKQ8PHbbIhxb/OHLbN9HW8Nvb7hXfWatTnG48m4pLkdqZJlu/2R8Gk2HHkeceJvsTgk44XNkJYj3R2ORBRt+7S7g31uDTJst22Ap1JrUWrUuviDjdapsdnAnoACLeLjbxCQk4Tw+bdISbIhEl4tptrd17csanbR3ydDYtqlxyYbqlvV+fGqThC9m33W2+GJd0hFz6PMr/RBS9x9Guk1jWC/Ttxr+hTKa87KiuPV5yoCLxMm0JcOcL7Y9QuOcwiJc35uMKsnY3e3aidaFStKqWxckij2LDtKeVcmPRi1cZfcd4jRMRyybHiaNjkIliI5EWuRFs6iCL2vNu6XNrDFzUaHBZjSWm6c7GdJwZLZRmicMssS06niebHlHlb0++sTtfYlQs3xmqNclMyqtc9wzKxJfa6+rgkQtxmeYR+xxmmG/wCSSnyIKMp+xVZh3PHrrlQpxizuTMvQhESy7K9TnIws937IJOCX5ory1nZ65qN0Ype28HVip12nOuVWM1H1xbluN1IpzbA5f3zEW+blyJX6iDXq6dp7q3JuDwjDp9qRrfrdaotzjWihORa5DGHwD7MTfD88bnB4fGccbJttxxsmyxWV3e2P1uUKKVlWpbjpwJFQkONSJ82kuC9LxJx8JMPXiaiTg6k8wQkL2XMQkIkrwRBWGzlnV3bGhU7arWKw9b1q0CmQ6fUx04Zy5A6OjIEmsi4Yjw2SHH++etiq/sfo7XHbe51PuSa1bujVMq1YqUu4WDc1rFwszeLw4ksOHiLbPFb5iccy7OziLfq7Hogrq9dsWKxbtpWzabMGkwLXr1JqTUYW+Gy3FiPCXBbEfojiPqqLRIN7Nby3hfdAt7tEWQ7b9riEvJniR47j7syW384WxmCIl6xMuDzcqu5EFFdIXo6yt6Ic6oUS/KzQ6y/Ryo7ABrH1hcEpAvHkLjLjgkRNt5E2Q5cNv7gpbFgbz2DuVdlaoB2vWqFd1Wp82TKqdQkM1FvRmExFeLhtMEyRFwCcHmEcixxFXqiCqb3sa4N8dj67Yl6xItDqlcakMYDk+y3w5JFGcLTISISFtoiHl7xCvPtBtdXbPq14XTXaTb1BeunSCzpRbfMnIUYYrRt8XMm2cnHOJzebHEW2xyLHJW8iDWqldGS5KfYlItU6vSClU/bSsWSbumjmJSpZMkL3dy4fmyy9bm7pKYX/AGjWKPStra1HYOoFYlahlUGmAJzOO5EdgvOiOORcPtAufOxAlcqIKCt/Y66T3BoNXuSnWbDplqyq1KamUeMTUusjPBxvhSGeGIsiIu5OYuOcRxtsuVfG7GxdwXVHqNqWhb1jMW9WqBGtwZUuGTU+htsk51OR+GBdoERc822RM8NxsSEiyWwCIIEdDrl6Wpd9i3fC1hU+ZpKocOS29m9JguRhDjl808nHB/k5Ks9pujk/Qp2F8W7Z7VMh2rHtE6fR2SJqsC06LnbJQuNt4ly8rXnMeI4XELIVsSiChbv2Yu66b5NwoFnRqG9dFNuga5HjEzWmex8L96kIt4vE4TPD45PCQsuE3wyxUn2PodUjBed4VGM9E8cLolVSLGe0IXAitttRGTIfVJxuKLuP/aDlzZK00QEREBERAREQEREBERAREQEREBERAREQEREBERAREQEREBERAREQEREBERAREQEREBERAREQEREBERAREQEREBERAREQEREBERAREQEREBERAREQEREBERAREQEREBERAREQEREBERAREQEREBERAREQEREBERAREQEREBERAREQEREBERAREQEREBERAREQEREBERAREQEREBERAREQERYkq3R9K21bR1SJ4UejFOCHxx0fKOJCBPaN9eWGhEI5fOLRBlkREBEWIqFeolFlU+FVqxDiSas/2WCy++LZyXtBIuG2Ja8xYiRdQ/NQZdERAREQEREBERARFAd7rhrVpbTXVcduztYdTgU1x6LJ4YHwnOrlLExIS6vmkJIJ8irLTbTc7Xy/uh7p/U9G/wBiXPyabn/wh7p/U9G/2JBZiKs/k03P/hD3T+p6N/sSfJpuf/CHun9T0b/YkFmIqz+TTc/+EPdP6no3+xKJbpULdmwtuLjvSm7+XFIlUOmyJzTMij0jUHCbHUsSxiCXUX0cUF8ouNPQuUBEWJ7a/wCMmtNyHgdh42PV63ExQZZFi7hmPQKDUJ8Uh0djxXnWy1Hr5hAiFZFssgEvyIPtERAREQEREBEXw4WIal93qQfaLFW9Len0KnzpRaavSIzbjhaadXMQ6LKoCIiAiIgIiICIiAiIgIiICLjX0LGW7MkVGiRJskhJ15rI9RHHmQZRERAREQEREBERARFiJ86RHq9LiNkOjUonuLy+nFvIfzUGXREQEREBERAREQEWJqUyRHqVJis6joEqS427p1eqLLhD/nCKyyAiIgIiICIuNfQg5RYigzpE6NJckEOurU6Uzp1aeq28Qj/misugIiICLE1mbIhv0sI+oiMqaLLnWPXyk24X/qEVlkBERAREQEREBav0vbSNavT68dKZTaw9pX9uakdRqMp559rWR4UhcOOBFrw2RFsSIWh6vWLHvEtoFCtyLiqluM245S3G2yqVx0+myMm8smXnMT0H5pfSQat9Kio78huJuJJsC+r2o0C07GotYocSjNCTEmrOVF9tzIeGXGxZEcme6Q4kQliKtbozu7i068d0rPvO5LkuCmUiq006NOrg+dIZEJtyQLbgtiJNi9liI8oZY8q2C+4oVthclWuii1OoVl5tx6NcVapoagGI6Mxqi+w0Pk9YW2xEi+6SCbLQfe6idIKo9MLbq/q3tHUZ1Do97M022ZMOtMFGbpZRH+0PPMiRE2444XEJxwRxGO22PMXNvwiDULpXyd5pG4dbgWJed5UGl0XaSuXNGChDiEutxX2+yskXDLIiyLzY4k4I493LLP8ARimbsRdxrloF83bdFfpkq07br7b9aZHTRmoymXtZjbJC2AthkI+ZHufR9bZ5EBFxr6FB9rrmq91UmtS6w8Dj0O5q1TGdQb0bxjxp7zLQ/l14YDzfdQTlERBXWu/my+l0VGyj3Qtrw9SRkOT6d4Qb7RGFgOI8Rt9eQ8MRIi+apnR6tS6/S4daok5ibAnMhIiyWHM23Wj0yExL7o6r8/Jlj7iU+9r1ou2tt7jkxXIl8SL0g3DTGChCT8Z0oD0CQ235xx54mxEW3CIm8hcEcVsf0TdyQqG3VobYzrFvaiVa37ahsTDrFAkQ43FZZbbNsHnBESLLu497EiQbDKtOkj9oy9v0S7/oVlqtOkj9oy9v0S7/AKEFlaehcrjT0L5Ich1FBE6puft7RG68/VrzpMZu1dWRrZHLDTweTwiTXG+YR5Djp62S9lJvm0K69S2KNclPmu1mCVUp4x3xc7TDEmxJ5vHvBk43zfSWre2/Rmt6JefSA25j0yuW9bMysWrVKRUxccdeclRozUspIvSBc7QQym8nOJnkWQl3lEtqKtf2z122cVn2DMlUK9Ai02m+EYch2aNFjzRYbb4giLcZ0hkSak5xB5heFvl4fKG+irXpIfaFv79ATP6olZOnoVbdJD7Qt/foCZ/VEgsnT0LlcaehcoCiFZuGg27d4OV2rRYAP03ECfdFsSxd7vN+cpeo4/Gjybz1GRHbdxpglpo4I6/3UkGGubcOxJNu1SPHu6kuuvQ3mwbGWJERE2XL3lkW9y9vxbD/AJ5Uju/9bBeq66XTRterkNPjiQwZHVrwh/vZLJNUum8MOqnxu7/eR/Ygw3ymbf8AtjR/e2/2p8pm3/tjR/e2/wBqzfgmmfg6N9UKeCaZ+Do31QoMJ8pm3/tjR/e2/wBqfKZt/wC2NH97b/as34Jpn4OjfVCngmmfg6N9UKDCfKZt/wC2NH97b/anymbf+2NH97b/AGrN+CaZ+Do31Qp4Jpn4OjfVCgwnymbf+2NH97b/AGr5c3MsDAtNLxo/o/6238Szvgmmfg6N9UK+XaXTeGf9j4vd/vQoIlbO41iRrepkWRdtJbcZiNNmBS2xLQhbH6Synymbf+2NH97b/au20qbTitilEVPjFqUJnLXhD/exWW8E0z8HRvqhQYT5TNv/AGxo/vbf7U+Uzb/2xo/vbf7Vm/BNM/B0b6oU8E0z8HRvqhQYT5TNv/bGj+9t/tT5TNv/AGxo/vbf7Vm/BNM/B0b6oU8E0z8HRvqhQYT5TNv/AGxo/vbf7U+Uzb/2xo/vbf7Vm/BNM/B0b6oU8E0z8HRvqhQYT5TNv/bGj+9t/tT5TNv/AGxo/vbf7Vm/BNM/B0b6oU8E0z8HRvqhQYT5TNv/AGxo/vbf7U+Uzb/2xo/vbf7Vm/BNM/B0b6oU8E0z8HRvqhQYT5TNv/bGj+9t/tT5TNv/AGxo/vbf7Vm/BNM/B0b6oU8E0z8HRvqhQYT5TNv+r+3Gj+9t/tWKtfcaxItvQI8i7qSDrbIjqBS2xIf85TDWk0zq/wD6bG+qFYm0qXTStqnkVPja6kwOXmhQdXymbf8AtjR/e2/2p8pm3/tjR/e2/wBqzfgmmfg6N9UKeCaZ+Do31QoMJ8pm3/tjR/e2/wBqfKZt/wC2NH97b/as34Jpn4OjfVCngmmfg6N9UKDCfKZt/wC2NH97b/anymbf+2NH97b/AGrN+CaZ+Do31Qp4Jpn4OjfVCgwnymbf+2NH97b/AGp8pm3/ALY0f3tv9qzfgmmfg6N9UKeCaZ+Do31QoMJ8pm3/ALY0f3tv9qw9S3EsZyu0Z5u7aXqDLj2eoyR6hybIRUz8E0z8HRvqhWGq1NgDcNDEYMfEjkZDwh5vMkg+flM2/wDbGj+9t/tT5TNv/bGj+9t/tWb8E0z8HRvqhTwTTPwdG+qFBhPlM2/9saP723+1PlM2/wDbGj+9t/tWb8E0z8HRvqhTwTTPwdG+qFBhPlM2/wDbGj+9t/tT5TNv/bGj+9t/tWb8E0z8HRvqhTwTTPwdG+qFBhPlM2/9saP723+1PlM2/wDbGj+9t/tWb8E0z8HRvqhTwTTPwdG+qFBDatuFYz1TozjV20ogZluGZaSRxASYdHLvfO1x/lLL/KZt/wC2NH97b/avutUyBpV6CPYYumhS3svNDzfvZ36KzHgmmfg6N9UKDCfKZt/7Y0f3tv8Aanymbf8AtjR/e2/2rN+CaZ+Do31Qp4Jpn4OjfVCgwnymbf8AtjR/e2/2p8pm3/tjR/e2/wBqzfgmmfg6N9UKeCaZ+Do31QoMJ8pm3/tjR/e2/wBqa7mbf+2NH97b/as34Jpn4OjfVCudaTTPwdE+pFBC7c3DsViLKGRdtKaIqhKMR1kt90nnCEv5QrMfKZt/7Y0f3tv9q+7YptPKJNygxy/sjMHmaH/rB/RWY8E0z8HRvqhQYT5TNv8A2xo/vbf7U+Uzb/2xo/vbf7Vm/BNM/B0b6oU8E0z8HRvqhQQyvbiWLIfpBM3bSzFmeLh4yR1xHhuD1l9HIhWY+Uzb/wBsaP723+1fVxU2njJouMGOOVSEdcWh/vLv0VmfBNM/B0b6oUGE+Uzb/wBsaP723+1PlM2/9saP723+1ZvwTTPwdG+qFPBNM/B0b6oUGE+Uzb/2xo/vbf7U+Uzb/wBsaP723+1ZvwTTPwdG+qFPBNM/B0b6oUGE+Uzb/wBsaP723+1PlM2/9saP723+1ZvwTTPwdG+qFPBNM/B0b6oUGE+Uzb/2xo/vbf7VWu+O6W3FOotuVebe1GahU26aXLmPlMb0bjsi9zOOFlyiOSuXwTTPwdG+qFVxvTR6W9AtKO/TYZtPXfSRcbJkSEx4uvLqPVzIPB+7D6LPV9v6x/1yz8SgWz/St6NNKt2rM1PfKzIzjt1XFKAXauyJE07VZLjbg83dJshIS9YdVsF4i2Tj/afRP1ez8KrvZOzLQetmtE9atHPG77lb0IoLOvKNXliI93u6Cgl7O7e2Mqwz3Qj35RXbSaEjOtDMb1iCIngXnOvHvcqjFG6VPRxuOrwqDQN7bPqFSqcluHDiRqqybsh5wsQbbHr5iIiEVZGlCow03WkBSYekHX0xdGB4Ppy7ndXjYs60YzwSotsUhh5khNs24bQkBDrykJCPKgj1976bObWVNii7j7mW9bU6Ux2piNU6g2wbjORDxBEte7kJD/JXosPePa3dCPNlbd3/AEO42abqPbHKdNbfGPkJEPEx15e6X81SCo25b9YeGRV6JAnOjpjocmM24Qj6cebRdlOoVFpGh6UijwoQu9/SMwDYufnYigq9/pf9F1kzZe37sgDbIhISrLPXoQ/yl7+j3NhVO0a3VKe+EiJLu+4H2HW9chdbcqT5CQl6wkJCSm2tjWWWRFaNFLUvTlT2vhUP2Fbbaty422gEAbvS5BER0xER8Jv/AHEFnIiIOMdE6tPuLlEBVp0kftGXt+iXf9CstRPcuzndwbCrlk6VLSn61iG5F0lcLjcEi9BYZDl/FkP8aCV6ehcqs/FPfz7m8Vr/ANC3P9vTxV3+/HFa/wDQtz/b0Fl46Jjoq08Vd/vxxWv/AELc/wBvTxV3+/HFa/8AQtz/AG9BZirXpIfaFv79ATP6ol8+Ku/344rX/oW5/t6wl4bWb03vbFUtCtbx274Pq8VyFIKPZzjbmrbnKWJdvLEvpYoLm09C5XGnoXKAsb4OLw7rVtXBw7J2fh9X08slkkQeCswiqlInU1tzQCkx3GdC6u7kOor2AOIaD81faICIiAiIgIiIC+DHMCH7+i+0QY6i04qXSYVOccEyisNs6lpp6cREf/tWRREBERAREQEREBERAREQEREHGvoXgosBylUqLT3HBPWO2LeWmnpWQRAREQEREBERAREQFjZ1NclVOnzxc0EYZOEQ66d7IcVkkQEREBERAREQEREGNn0/WZOpsrRzQRgvk7qOvrZNOB1f/wCz/NWSREBERAREQFxr6FyiDGUin60xl5knND40uRI6+rui44R4/wCcsmiICIiDGVSnFPegGDmgdjlDI106u95sxx/zlk0RAREQEREBERAUUvm1JF2hQwYmNx/BVch1Y8xy4gsOZYD83UlK1Xm8+8VubIWeF33JDnzRkz4tJgw4LYk/LmSHOGyyORCI5F6xEIoLC+4opYdqv2ZSp9OkzG5JTK5VqqJAOOIy5rskQ/OEXsfy4qs6f0t9u49IiStw6bXLBqUq52bU8GV6MLLvbXRExPRwSJo2OGWRPCWrY93LrxystvdDbd+rVSgNX7bzlTorDkipQtKmzxoTbemTjjzeWTYj6xF3UEtRVbE6RuzFQ3GpG1tG3Eo9Tr9ajSJUaPDmNvDixqGhCRiWIuFxOVvvFoJF3RVpICIsFeNzw7MtKt3fUW3XYlCp8ioyAa75Nstk4Wg/lxFBnNfQojYFnSLNp1UgypgSiqFdqlXEgHXTAZUtx8W/4xFzHL8igG1XSSHcunxLmlbVXdatqzqR4bYuOuDEZgaxSbFxtwjGQRCJNllkQj3ebFWDB3R24qFOq9XgX9b0uFQMtKpJZqbJtwsRyLjEJYt/ysUEtRV1tjvNZW7tWu2m2bI7c1aVQYgPzBJt2PJJ2M2+LjJiWuhBi5pp/JRBYqIiAiIgIiICIiAiIgIiICIiAiIgIiICIiAiIgIiICIiAiIgIiICIiAiIgIiICIiAiIgIiICIiAiIgIiICIiAiIgIiICIiAiIgIiICIiAiIgIiICIiAiIgIiICIiAiIgIiICqLpKWBde5m2btsWlSrWrLpz48mbR7lZ1OFVYbZdbsUj0EiYMuXF4RIgx/KrdRBoXReh7u9SrPhlGtS1mWKRuTSbuothvXC/Pg0unx2DbksNz32icEnSPRzEW+GPDHEebEfJN6HfSAr19Vy4qw1a7IyKfelNaeiT22mXxqsV4IpDGZiN8PEnGxcJxx1wiyLLl5rN3P6Qm6lodI6NZ8h8bX26Zl0OnuVmbaEqbGmzJbhcRjtoPA3HyybaEybcEXCyLEVaPRj3RuPd7baRd10hEGc3cNYpY6RGibb4Maa6y3ykRc2IDlqgrGzejDXdutw9kLotuyrQOLaFoOWxcfDMYzrUg24379Z8yXHcEo7g82JFo4RZaZEtr0RAUR3VtuoXltldto0rVoZtboc6mxtXdeoOK8wbY5fRyLRS5EGhFgdD/AHHtjZ65NtI+x1gUCuVrb2baT90w7tlyX5shyMLfEcjuRxbbFx4BcLEuX1clmr66FV5T/CviZBtiHD8W7OjsUrXUmY1SnUeWbr7EjQWyEWXm9W28yEi19YcRUquTpC7q0TpOOWRV3tLYsDw5TKBTpc60JL7VYmPsCZMBPF4W2XDc1wb824PLzEKtboubnXFvDstRdwbqbit1KoPzm3Ritk231MynWhxEiLHlAUEa6Mm0V5bcVjcy5byt6gW9rfdws1uLSqC/rKah6dkabcbI9WW9C14gkWWg6Zalrr91FsEiAi+ddREevr6tFxkPk5kH2iIgIi6gcbc00Jsx1EuYerXvIO1Fx16Lp0kMFoBC8GvG7nN3vJ6qDvRdZuNthq44WgiPeIlxxm8OLmPDx68skHai+BIS0yHXrEl9aa6a+hByiIgIi4y068UHKLjr8vUmmumunXp5UHKLjX0Jlp14oOURfGhCXWg+0REBF1A624IkBjqJ93q+6vsiEe95EH0i48muiZadeKDlF8akOmuJFpzehfIONnlgQljriXV85B2oi469PKg5RFxoWiDlEXW442yGrjhCA6enXXVB2IvjIdddR0Lyr611008uqDlFxlouUBFxprp99fOhCWvKSD7RdWrjYkIkWmhF3dMvSu1AREQEREBERAREQEREBERAREQEREBERAREQEREBERAREQEREBERAREQEREBERBS97dGO0b9vsLyr1z3UUA5kCpTLcGo660uZMhFlFdcbISIcSxImwIWzIRIhLmy8u2vRdp+1lcCo2rutf4UkanKqhUBypMlT3HJDhuOCTfBEseI4RY5K8kQEREBERBS1f6MVoXJuOxf1Xua6pERmtxbmG3jqOVM0q0dvhtSxbIdXBIRx14YkLeWmWOS6NpejBTtnJ0HS2N179fosF2Q41QZtRZcp+TpGRacMWhLvOEXeV4IgIiIKd6XLDMjo1bixpI8Rt6hvNuB194Sx01H/GtaalV7hrVybWWjN7W+/sleUGgzgJwtNZs5519uIREQ8xdgjtvEXN/00fWFb5PstSGCafbEwMeoh108mq6AjRT1J4ozWpk9xNdcfSY66DoX8fVpog0ftHpUbrOWlNuu5LxgN6TraKpPtNtU6W7RpzkthhltmOy42TYcR9xsu2uDiTYuEWIuCOXsTfHeO9rxgbXs7ldmKVeb1FcrDcelzpYRRt9yocPKOBQycF5vHIRLEchLIhW4g0ikD2whpMPTWeX776mR/fHq+c+d5PvriJSaVD1YCHTYrGjGmotaNtaDw9B5NMfvcpa6INfKvuNeda6H0+8KlViGuu9oosypxg7OQtjVCgvSxEeVshZEnuXu9RYqr9yqdFtPeCqUuz6fbku59LqtOPQJYVLhVaiQRGGD0CPE4eTjRR25LhE2XBJt54nOZshLcyt27RLit6fbFZprMmlVNk4UqLqPUDjLunU4PVp1enLVKTQYECJTnyHWXNhwm4oTpQi5KNvQdNNdCc6stctdMtfv6+VBpTYNiW9WrjmWjQbxs+4atufBuhuo1ylUVyPWqDk+bhFLJx3iONk44LBNuNtFyjjy5Y5uh3mOyt0046lR4leo9OnVpqkFB10p0GM45Na8JlCZLicThuS2YzLOQ5dnlEJecEVuJFptOi1CXKiwI7MiTich5tvQTe1HTq0z107y+XLboDwRW3qLBMID3aIglGDXRh7y+cDycpcxeXT7+qCkekUNsv7ibZwd1DgjtvIKrDU9KmeNOcqgtNdgCTl5vHHthCLnKTgt+sIqF0g9qD3K2tpuzujhWxHvyts4sHnS+P4uTCdCF3myZFwiy4fmxe42PrLamoRIk6E5HnRWZLDg4uMvBoYHp+XTX0rq8GQ2YTLEVhuODAdTGjTYjoxya6cmnV1D/4IKZ6O1Wfdose3XLtDSPRqhcNJp1KPRnVyZBiVU2I8gS+yYstiLHzS5clA/HDcKp751Xbe07sZtSNVrorQypkGkxHZLgxqRS3Wy882Qk5k8QkRCRY8vzSHZK07QoNkUSnWzQYeESmM6ssm7rm9r1kJGROa+UiMi1Itfu669ayfZYgyCkDFa0d06jzx8vWXLr/5Dp/4INCI2++60R6q7leOwBVrgs6x8oZaRG40IZU2WzLmsjI5RFsubIi4YlIHiZCIqx7I3Q3v3Bua2rEj7lsU9mVKr3FrUKPTqhIlswm4JNtuE2BRRcFyS82RNCQkIjyi5ljtaVMph6ZnTYuuoxtWdOtrT7GfeD83Xq9HoXMSm06ntxo8Gnx47TGhNsg01oGjQ/eHq9CDUhzpG7mS7NqtSqVbKgSbaOm2bUjYpsYikXM5LJuUTbklxuOw2LLbZC44XBHtOWLmIiTYjci5tzN3rPk3TWW6rKpAXtSQmAcYifZaepBAThRhFhwh4hDk2IiWOXl9bbibTadLhyIsuBHfYk668dlxrQgd/O018mvd0SNT4Mfqcjw2GSDXAdQb006tOUf/ANhH+bog1Tv25r+k9LPbyXcNkXZHpNPuGpUmhAz2fsT8cqPL40wiF/InCcIeUhHhsx8h5nCEpD0ZN2rbZ2CtS3bTqFLum7YEEtDtyDWYgT9MXzFzIXnBx4ehZFlitkjZaPVtw2hImj6w1107vpHyf4tdV5IVGo0SVq/EpMNh3q+yNsiJf+PUg1w38cnboUO27Y3PgQNs6UdwsvCd0DHqkCqONxpJCw4Md8W28SEXPPONiRCIjkXKUN2L3QsO29yqLULpqdpWZTi29cg08QktwKdMbYrkxsZEVt5zlbdFsXhHIsRcHmIcSLcWpwINRprkWow2Jcdwepxl9vRwD/j019K65lFo80mu20mHI4YYhxWRLAfm6eTyafkQean3FQq4M3Sj1iNO8HkLcrSK7xdWicZF4R1x+6TbjZj9Eh+ctaNgy29g79CO00+lT7Zr9nuSWypTj2kllxmS1k5WRdInHJbhPOcNxzhuDw3hISLmHZyBRKVSZNSn0+E2w/U3e0SzHXXzrgNgyOuvl8nU20A+Tq7q7odNp8FyY/Bgx47sk+K+bTYiTp9XeLyeXVBrDIvneuvX6cSmbqnSqbN3HqFlNRGaLEd7NFagOSRfFxxsiJ4SbxEiybxLmbIhyWZqW4V513ofO3ZVKyfhmePgedU44CwQtlUuxPSREeVsuDk5y4iJd3FbFaRYunU7pHb0LR7U+vH1teXL+PqWPrNt0S5qBPtSsU5l+l1WM5FlR8eoXGnNC0Mf8fWgp28LQh0PpE7Qz6fOnhFaj1imwqZo/jChstwC+xsjiORcvMWRYiIiQjkKh3SliVCt3BZFv3pJsmE04FxSgeuUnHKEQttthHFxsibym8N7MebEeHIIRLlx2bo9Oah06BHN52UcNptkJEnXQ3i6g001Ii6vKWv3dfursqVNp1ViasVSBHmMgYlo1IaFwMh169C6tdPSgrzo73VBru0VnQxnyHqpHtmlyJUadJF2c2DjPU2493S85wz1EiEcsSVMWZcW4FU6XdJqt52LdNJmVS3Lghw40omCgQ4LMqFwCEm3iyIsScccxEspDbYiQtiQ7Sx6DSo1ZlXAzF00qE5hmI+/lr1m0zxCbHq6+rTq1dc18mmne1Xt0aaJ7R7VseIGmoCfV5dNNfT/AOnRBqT0lpO21YrVLsm+qlasfc+tUFtvwhUKrwafa0filxKjG4xCXG4hFwxbxccJlvIm2xIhsCj1MqLvZeFtxL0CmUmYFs1cnnNGTGTOf7Sw5HHid0n24jBZDzZCRDzErrnUWjTXe0zqTDku9WGbrIlr1f8AgsA1txarFQq9QfhnLkVSpRavIN8/Lx2cQY00x6uoGxaHEfv6lqWWuuuqCg+l1b1p1+7LemXbfNk01qgW/VqjGpN2Uc5cWoHxI2RCROsti4PDwxEicEXiIQXb0dd2bMh3zuFGu+r0az6zXanb8mLb9QqDTL7RPUGniLLbbmokWLmTfL6w4rZifTqdP1ijUKfGlcJ7RxrjtaOcMx6+ox6/QX5V8SKRSHp+kp6kw3JHf4xMjqfWPo5vSgjF6XtVGdtapdm1lJ8b6kDLgU1iE+2QuvaOcIiyIhEhbLIiHLIuGQ95VN0QZdRjUbcmmVKnXKxMhXhKeelV0WhfkyHIrBOFi264I68QSLh6FiIuCI8o4jf9BolKoNPGlUiIMaKBuPaNiRa87p6uOF166669epmRen7q9otNNk5g0A5ecLqHvF9/VBpXTd0OkFUbHp1167xk27VNuKpfPCbt+FixIhE3w2GyJsi4TgvecyyLl82TeWKu7cqtyrjp+0FNqI6NU28LhglVR0+xuC3CfmtsF9FyRHZ/OxxLlIlb2kOEOmjAw2dAFnDTTD1S9I/xfkWIu61aPdlJbptUaMQiS2J8U2C4bkeQw7xGnALT0a6E3p5PRrpqWmumumuuiDW2037FhdJW3ahtROo00K4xcUSpgycjSsDOAs3HqvxiJwmBea4TYkLZNk42I5CQiM43vodYlVnZ65a5V5TM6JedMivU6DILSnk+YPcRzHURJzu4jnkIjzCORZK8Y1NpzE6TPYgR2pUnq0ffBrTRx3Du5a+nXqXpdZad6uK2J4a6OD16egtPRqg05pUa1aD0ljvaPXLLu+4a9fcqkyad4GcZr1EjtxCb4wvuOZcJltkci4ItuNvZC4WQkWwO6F43Lptjrce0VOfuWZWNY7MGTSjYkcKO8WmU1sXHG23eG2ROCOXMWOnd5hnvgil6ziqWtPj9sea4JyOHpxdW/m5enqXXR6NTbbpEai0WNpGg09oWI7OmuuugAI+QevXr1/8ANBQXRHl19rZiJApNCqUSLS7ouKPN8Ou5TXY4z5ZZATbjmjjvEJsSJwh7rmOXKRa2Ww3T3LfqhOXlb1F8crCrnhedBaefm0sXp7GTlebbIiefbF4mxcEW+GQyBIceYf0cZZaY01bZbEB68+rTT7pa666//uvHEpdMjOTJEenRWnZnU5KMGh01fLq6us/Jzf40GnVIdo1m7c3nAsWFaMkrFuy36hSa9acEYUapSn3GG3I/DFx4eKLLnAcIXCEm5AjiJZCt19PQovVrCtmst0mmPwBYp9HnMVNiFGEWmCfb1Mm9TAdOotBPqc00+eI6/cUpQEREBERAREQEREBERAREQEREBERAREQEREBERAREQEREBERAREQEREBERAREQEREBERAREQEREBERB//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7173" name="Picture 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02330" y="1379709"/>
            <a:ext cx="6930719" cy="31183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a:extLst>
              <a:ext uri="{FF2B5EF4-FFF2-40B4-BE49-F238E27FC236}">
                <a16:creationId xmlns:a16="http://schemas.microsoft.com/office/drawing/2014/main" id="{E6249AB3-F5B9-FC43-9B50-3D8A02670033}"/>
              </a:ext>
            </a:extLst>
          </p:cNvPr>
          <p:cNvSpPr txBox="1"/>
          <p:nvPr/>
        </p:nvSpPr>
        <p:spPr>
          <a:xfrm>
            <a:off x="1575590" y="981935"/>
            <a:ext cx="6058069"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C00000"/>
                </a:solidFill>
                <a:effectLst/>
                <a:uLnTx/>
                <a:uFillTx/>
                <a:latin typeface="Arial" charset="0"/>
                <a:ea typeface="+mn-ea"/>
                <a:cs typeface="+mn-cs"/>
              </a:rPr>
              <a:t>Remaining	61%	    38%	          15%	1%</a:t>
            </a:r>
          </a:p>
        </p:txBody>
      </p:sp>
      <p:sp>
        <p:nvSpPr>
          <p:cNvPr id="13" name="Rectangle 12">
            <a:extLst>
              <a:ext uri="{FF2B5EF4-FFF2-40B4-BE49-F238E27FC236}">
                <a16:creationId xmlns:a16="http://schemas.microsoft.com/office/drawing/2014/main" id="{BD699D43-49AF-D147-BF93-8642F30A4394}"/>
              </a:ext>
            </a:extLst>
          </p:cNvPr>
          <p:cNvSpPr/>
          <p:nvPr/>
        </p:nvSpPr>
        <p:spPr>
          <a:xfrm>
            <a:off x="5066215" y="4912732"/>
            <a:ext cx="4101098" cy="223127"/>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45695" tIns="22849" rIns="91440" bIns="45720" anchor="b">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charset="0"/>
                <a:ea typeface="ＭＳ Ｐゴシック" pitchFamily="34" charset="-128"/>
                <a:cs typeface="Arial" charset="0"/>
              </a:rPr>
              <a:t>Figure adapted from: Yong K, et al. </a:t>
            </a:r>
            <a:r>
              <a:rPr kumimoji="0" lang="en-US" sz="1000" b="0" i="1" u="none" strike="noStrike" kern="1200" cap="none" spc="0" normalizeH="0" baseline="0" noProof="0">
                <a:ln>
                  <a:noFill/>
                </a:ln>
                <a:solidFill>
                  <a:prstClr val="black"/>
                </a:solidFill>
                <a:effectLst/>
                <a:uLnTx/>
                <a:uFillTx/>
                <a:latin typeface="Arial" charset="0"/>
                <a:ea typeface="ＭＳ Ｐゴシック" pitchFamily="34" charset="-128"/>
                <a:cs typeface="Arial" charset="0"/>
              </a:rPr>
              <a:t>Br J Haematol </a:t>
            </a:r>
            <a:r>
              <a:rPr kumimoji="0" lang="en-US" sz="1000" b="0" i="0" u="none" strike="noStrike" kern="1200" cap="none" spc="0" normalizeH="0" baseline="0" noProof="0">
                <a:ln>
                  <a:noFill/>
                </a:ln>
                <a:solidFill>
                  <a:prstClr val="black"/>
                </a:solidFill>
                <a:effectLst/>
                <a:uLnTx/>
                <a:uFillTx/>
                <a:latin typeface="Arial" charset="0"/>
                <a:ea typeface="ＭＳ Ｐゴシック" pitchFamily="34" charset="-128"/>
                <a:cs typeface="Arial" charset="0"/>
              </a:rPr>
              <a:t>2016;175:252-264. </a:t>
            </a:r>
          </a:p>
        </p:txBody>
      </p:sp>
    </p:spTree>
    <p:extLst>
      <p:ext uri="{BB962C8B-B14F-4D97-AF65-F5344CB8AC3E}">
        <p14:creationId xmlns:p14="http://schemas.microsoft.com/office/powerpoint/2010/main" val="3791506153"/>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43"/>
          <p:cNvSpPr>
            <a:spLocks noGrp="1"/>
          </p:cNvSpPr>
          <p:nvPr>
            <p:ph type="title"/>
          </p:nvPr>
        </p:nvSpPr>
        <p:spPr>
          <a:xfrm>
            <a:off x="1462132" y="362636"/>
            <a:ext cx="6465600" cy="857250"/>
          </a:xfrm>
        </p:spPr>
        <p:txBody>
          <a:bodyPr>
            <a:normAutofit/>
          </a:bodyPr>
          <a:lstStyle/>
          <a:p>
            <a:r>
              <a:rPr lang="en-US" altLang="en-US" noProof="0">
                <a:solidFill>
                  <a:schemeClr val="accent1">
                    <a:lumMod val="50000"/>
                  </a:schemeClr>
                </a:solidFill>
              </a:rPr>
              <a:t>POLLUX Study</a:t>
            </a:r>
          </a:p>
        </p:txBody>
      </p:sp>
      <p:pic>
        <p:nvPicPr>
          <p:cNvPr id="5" name="Picture 4">
            <a:extLst>
              <a:ext uri="{FF2B5EF4-FFF2-40B4-BE49-F238E27FC236}">
                <a16:creationId xmlns:a16="http://schemas.microsoft.com/office/drawing/2014/main" id="{1D247EAB-A47D-A643-BEC2-6C91D8795E6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9039" y="890618"/>
            <a:ext cx="7306793" cy="3766056"/>
          </a:xfrm>
          <a:prstGeom prst="rect">
            <a:avLst/>
          </a:prstGeom>
        </p:spPr>
      </p:pic>
      <p:sp>
        <p:nvSpPr>
          <p:cNvPr id="6" name="TextBox 5">
            <a:extLst>
              <a:ext uri="{FF2B5EF4-FFF2-40B4-BE49-F238E27FC236}">
                <a16:creationId xmlns:a16="http://schemas.microsoft.com/office/drawing/2014/main" id="{C283A3BA-5ED9-4B37-8A7F-53F45BE997FB}"/>
              </a:ext>
            </a:extLst>
          </p:cNvPr>
          <p:cNvSpPr txBox="1"/>
          <p:nvPr/>
        </p:nvSpPr>
        <p:spPr>
          <a:xfrm>
            <a:off x="4556002" y="4895707"/>
            <a:ext cx="4572000" cy="253916"/>
          </a:xfrm>
          <a:prstGeom prst="rect">
            <a:avLst/>
          </a:prstGeom>
          <a:noFill/>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panose="020B0604020202020204" pitchFamily="34" charset="0"/>
                <a:ea typeface="+mn-ea"/>
                <a:cs typeface="+mn-cs"/>
              </a:rPr>
              <a:t>Dimopoulos MA, et al. </a:t>
            </a:r>
            <a:r>
              <a:rPr kumimoji="0" lang="en-US" sz="1000" b="0" i="1" u="none" strike="noStrike" kern="1200" cap="none" spc="0" normalizeH="0" baseline="0" noProof="0">
                <a:ln>
                  <a:noFill/>
                </a:ln>
                <a:solidFill>
                  <a:prstClr val="black"/>
                </a:solidFill>
                <a:effectLst/>
                <a:uLnTx/>
                <a:uFillTx/>
                <a:latin typeface="Arial" charset="0"/>
                <a:ea typeface="+mn-ea"/>
                <a:cs typeface="+mn-cs"/>
              </a:rPr>
              <a:t>N Engl J Med. </a:t>
            </a:r>
            <a:r>
              <a:rPr kumimoji="0" lang="en-US" sz="1000" b="0" i="0" u="none" strike="noStrike" kern="1200" cap="none" spc="0" normalizeH="0" baseline="0" noProof="0">
                <a:ln>
                  <a:noFill/>
                </a:ln>
                <a:solidFill>
                  <a:prstClr val="black"/>
                </a:solidFill>
                <a:effectLst/>
                <a:uLnTx/>
                <a:uFillTx/>
                <a:latin typeface="Arial" charset="0"/>
                <a:ea typeface="+mn-ea"/>
                <a:cs typeface="+mn-cs"/>
              </a:rPr>
              <a:t>2016;375:1319-1331.</a:t>
            </a:r>
            <a:endParaRPr kumimoji="0" lang="en-US" sz="10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77899008"/>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D51A12-C1E6-47EC-9C83-69895C2D323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81102" y="294317"/>
            <a:ext cx="4781796" cy="3829247"/>
          </a:xfrm>
          <a:prstGeom prst="rect">
            <a:avLst/>
          </a:prstGeom>
        </p:spPr>
      </p:pic>
      <p:sp>
        <p:nvSpPr>
          <p:cNvPr id="2" name="Title 1"/>
          <p:cNvSpPr>
            <a:spLocks noGrp="1"/>
          </p:cNvSpPr>
          <p:nvPr>
            <p:ph type="title"/>
          </p:nvPr>
        </p:nvSpPr>
        <p:spPr>
          <a:xfrm>
            <a:off x="0" y="358194"/>
            <a:ext cx="8665280" cy="42298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solidFill>
                  <a:schemeClr val="tx2"/>
                </a:solidFill>
              </a:rPr>
              <a:t>PFS</a:t>
            </a:r>
            <a:r>
              <a:rPr lang="en-US" baseline="30000">
                <a:solidFill>
                  <a:schemeClr val="tx2"/>
                </a:solidFill>
              </a:rPr>
              <a:t>a</a:t>
            </a:r>
          </a:p>
        </p:txBody>
      </p:sp>
      <p:sp>
        <p:nvSpPr>
          <p:cNvPr id="412" name="Rectangle 411"/>
          <p:cNvSpPr/>
          <p:nvPr/>
        </p:nvSpPr>
        <p:spPr>
          <a:xfrm>
            <a:off x="224028" y="4219204"/>
            <a:ext cx="8695944" cy="365760"/>
          </a:xfrm>
          <a:prstGeom prst="rect">
            <a:avLst/>
          </a:prstGeom>
          <a:solidFill>
            <a:srgbClr val="ADCAFF">
              <a:lumMod val="25000"/>
            </a:srgbClr>
          </a:solidFill>
          <a:scene3d>
            <a:camera prst="orthographicFront"/>
            <a:lightRig rig="threePt" dir="t"/>
          </a:scene3d>
          <a:sp3d>
            <a:bevelT/>
          </a:sp3d>
        </p:spPr>
        <p:txBody>
          <a:bodyPr wrap="square">
            <a:no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DRd continued to demonstrate a significant PFS benefit with extended follow-up</a:t>
            </a:r>
          </a:p>
        </p:txBody>
      </p:sp>
      <p:sp>
        <p:nvSpPr>
          <p:cNvPr id="175" name="TextBox 174">
            <a:extLst>
              <a:ext uri="{FF2B5EF4-FFF2-40B4-BE49-F238E27FC236}">
                <a16:creationId xmlns:a16="http://schemas.microsoft.com/office/drawing/2014/main" id="{327BDBD0-C5B8-C544-A60F-17EDE7052E76}"/>
              </a:ext>
            </a:extLst>
          </p:cNvPr>
          <p:cNvSpPr txBox="1"/>
          <p:nvPr/>
        </p:nvSpPr>
        <p:spPr>
          <a:xfrm>
            <a:off x="95862" y="4632831"/>
            <a:ext cx="7572947" cy="307777"/>
          </a:xfrm>
          <a:prstGeom prst="rect">
            <a:avLst/>
          </a:prstGeom>
          <a:noFill/>
        </p:spPr>
        <p:txBody>
          <a:bodyPr wrap="square" lIns="0" rtlCol="0"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30000" noProof="0">
                <a:ln>
                  <a:noFill/>
                </a:ln>
                <a:solidFill>
                  <a:prstClr val="black"/>
                </a:solidFill>
                <a:effectLst/>
                <a:uLnTx/>
                <a:uFillTx/>
                <a:latin typeface="Arial" charset="0"/>
                <a:ea typeface="+mn-ea"/>
                <a:cs typeface="Arial" panose="020B0604020202020204" pitchFamily="34" charset="0"/>
              </a:rPr>
              <a:t>a</a:t>
            </a:r>
            <a:r>
              <a:rPr kumimoji="0" lang="en-US" sz="7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rPr>
              <a:t>Kaplan-Meier estimate, intention-to-treat population.</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prstClr val="black"/>
                </a:solidFill>
                <a:effectLst/>
                <a:uLnTx/>
                <a:uFillTx/>
                <a:latin typeface="Arial" charset="0"/>
                <a:ea typeface="+mn-ea"/>
                <a:cs typeface="+mn-cs"/>
              </a:rPr>
              <a:t>DRd, daratumumab plus lenalidomide-dexamethasone; Rd, lenalidomide-dexamethasone; PFS, progression-free survival; HR, hazard ratio.</a:t>
            </a:r>
            <a:endParaRPr kumimoji="0" lang="en-US" sz="7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331" name="TextBox 330"/>
          <p:cNvSpPr txBox="1"/>
          <p:nvPr/>
        </p:nvSpPr>
        <p:spPr>
          <a:xfrm>
            <a:off x="5942332" y="195962"/>
            <a:ext cx="3014858" cy="300082"/>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prstClr val="black"/>
                </a:solidFill>
                <a:effectLst/>
                <a:uLnTx/>
                <a:uFillTx/>
                <a:latin typeface="Calibri" panose="020F0502020204030204"/>
                <a:ea typeface="+mn-ea"/>
                <a:cs typeface="+mn-cs"/>
              </a:rPr>
              <a:t>Median follow-up: 54.8 months</a:t>
            </a:r>
          </a:p>
        </p:txBody>
      </p:sp>
      <p:sp>
        <p:nvSpPr>
          <p:cNvPr id="8" name="TextBox 7">
            <a:extLst>
              <a:ext uri="{FF2B5EF4-FFF2-40B4-BE49-F238E27FC236}">
                <a16:creationId xmlns:a16="http://schemas.microsoft.com/office/drawing/2014/main" id="{996D2E00-2270-4435-99FC-58907249A3D0}"/>
              </a:ext>
            </a:extLst>
          </p:cNvPr>
          <p:cNvSpPr txBox="1"/>
          <p:nvPr/>
        </p:nvSpPr>
        <p:spPr>
          <a:xfrm>
            <a:off x="4556002" y="4895707"/>
            <a:ext cx="4572000" cy="253916"/>
          </a:xfrm>
          <a:prstGeom prst="rect">
            <a:avLst/>
          </a:prstGeom>
          <a:noFill/>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panose="020B0604020202020204" pitchFamily="34" charset="0"/>
                <a:ea typeface="+mn-ea"/>
                <a:cs typeface="+mn-cs"/>
              </a:rPr>
              <a:t>Dimopoulos MA, et al. </a:t>
            </a:r>
            <a:r>
              <a:rPr kumimoji="0" lang="en-US" sz="1000" b="0" i="1" u="none" strike="noStrike" kern="1200" cap="none" spc="0" normalizeH="0" baseline="0" noProof="0">
                <a:ln>
                  <a:noFill/>
                </a:ln>
                <a:solidFill>
                  <a:prstClr val="black"/>
                </a:solidFill>
                <a:effectLst/>
                <a:uLnTx/>
                <a:uFillTx/>
                <a:latin typeface="Arial" charset="0"/>
                <a:ea typeface="+mn-ea"/>
                <a:cs typeface="+mn-cs"/>
              </a:rPr>
              <a:t>N Engl J Med. </a:t>
            </a:r>
            <a:r>
              <a:rPr kumimoji="0" lang="en-US" sz="1000" b="0" i="0" u="none" strike="noStrike" kern="1200" cap="none" spc="0" normalizeH="0" baseline="0" noProof="0">
                <a:ln>
                  <a:noFill/>
                </a:ln>
                <a:solidFill>
                  <a:prstClr val="black"/>
                </a:solidFill>
                <a:effectLst/>
                <a:uLnTx/>
                <a:uFillTx/>
                <a:latin typeface="Arial" charset="0"/>
                <a:ea typeface="+mn-ea"/>
                <a:cs typeface="+mn-cs"/>
              </a:rPr>
              <a:t>2016;375:1319-1331.</a:t>
            </a:r>
            <a:endParaRPr kumimoji="0" lang="en-US" sz="10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535030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91F9D4AB-04E7-44A5-B997-158443809370}"/>
              </a:ext>
            </a:extLst>
          </p:cNvPr>
          <p:cNvGraphicFramePr/>
          <p:nvPr/>
        </p:nvGraphicFramePr>
        <p:xfrm>
          <a:off x="1341151" y="220019"/>
          <a:ext cx="6497697" cy="4158347"/>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998" y="360611"/>
            <a:ext cx="9143002" cy="42298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solidFill>
                  <a:schemeClr val="tx2"/>
                </a:solidFill>
              </a:rPr>
              <a:t>ORR</a:t>
            </a:r>
          </a:p>
        </p:txBody>
      </p:sp>
      <p:sp>
        <p:nvSpPr>
          <p:cNvPr id="412" name="Rectangle 411"/>
          <p:cNvSpPr/>
          <p:nvPr/>
        </p:nvSpPr>
        <p:spPr>
          <a:xfrm>
            <a:off x="224028" y="4223381"/>
            <a:ext cx="8695944" cy="365760"/>
          </a:xfrm>
          <a:prstGeom prst="rect">
            <a:avLst/>
          </a:prstGeom>
          <a:solidFill>
            <a:srgbClr val="ADCAFF">
              <a:lumMod val="25000"/>
            </a:srgbClr>
          </a:solidFill>
          <a:scene3d>
            <a:camera prst="orthographicFront"/>
            <a:lightRig rig="threePt" dir="t"/>
          </a:scene3d>
          <a:sp3d>
            <a:bevelT/>
          </a:sp3d>
        </p:spPr>
        <p:txBody>
          <a:bodyPr wrap="square">
            <a:no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Deeper responses were observed with </a:t>
            </a:r>
            <a:r>
              <a:rPr kumimoji="0" lang="en-US" sz="1600" b="1"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DRd</a:t>
            </a:r>
          </a:p>
        </p:txBody>
      </p:sp>
      <p:sp>
        <p:nvSpPr>
          <p:cNvPr id="175" name="TextBox 174">
            <a:extLst>
              <a:ext uri="{FF2B5EF4-FFF2-40B4-BE49-F238E27FC236}">
                <a16:creationId xmlns:a16="http://schemas.microsoft.com/office/drawing/2014/main" id="{327BDBD0-C5B8-C544-A60F-17EDE7052E76}"/>
              </a:ext>
            </a:extLst>
          </p:cNvPr>
          <p:cNvSpPr txBox="1"/>
          <p:nvPr/>
        </p:nvSpPr>
        <p:spPr>
          <a:xfrm>
            <a:off x="97112" y="4738312"/>
            <a:ext cx="9061636" cy="200055"/>
          </a:xfrm>
          <a:prstGeom prst="rect">
            <a:avLst/>
          </a:prstGeom>
          <a:noFill/>
        </p:spPr>
        <p:txBody>
          <a:bodyPr wrap="square" lIns="0"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prstClr val="black"/>
                </a:solidFill>
                <a:effectLst/>
                <a:uLnTx/>
                <a:uFillTx/>
                <a:latin typeface="Arial" charset="0"/>
                <a:ea typeface="+mn-ea"/>
                <a:cs typeface="+mn-cs"/>
              </a:rPr>
              <a:t>DVd, daratumumab plus bortezomib-dexamethasone; </a:t>
            </a:r>
            <a:r>
              <a:rPr kumimoji="0" lang="en-US" sz="700" b="0" i="0" u="none" strike="noStrike" kern="1200" cap="none" spc="-10" normalizeH="0" baseline="0" noProof="0">
                <a:ln>
                  <a:noFill/>
                </a:ln>
                <a:solidFill>
                  <a:prstClr val="black"/>
                </a:solidFill>
                <a:effectLst/>
                <a:uLnTx/>
                <a:uFillTx/>
                <a:latin typeface="Arial" charset="0"/>
                <a:ea typeface="+mn-ea"/>
                <a:cs typeface="+mn-cs"/>
              </a:rPr>
              <a:t>Vd, bortezomib-dexamethasone; ORR, overall response rate; </a:t>
            </a:r>
            <a:r>
              <a:rPr kumimoji="0" lang="en-US" sz="700" b="0" i="0" u="none" strike="noStrike" kern="1200" cap="none" spc="-10" normalizeH="0" baseline="0" noProof="0">
                <a:ln>
                  <a:noFill/>
                </a:ln>
                <a:solidFill>
                  <a:prstClr val="black"/>
                </a:solidFill>
                <a:effectLst/>
                <a:uLnTx/>
                <a:uFillTx/>
                <a:latin typeface="Arial" charset="0"/>
                <a:ea typeface="+mn-ea"/>
                <a:cs typeface="Arial" panose="020B0604020202020204" pitchFamily="34" charset="0"/>
              </a:rPr>
              <a:t>PR, partial response; </a:t>
            </a:r>
            <a:r>
              <a:rPr kumimoji="0" lang="en-US" sz="700" b="0" i="0" u="none" strike="noStrike" kern="1200" cap="none" spc="-10" normalizeH="0" baseline="0" noProof="0">
                <a:ln>
                  <a:noFill/>
                </a:ln>
                <a:solidFill>
                  <a:prstClr val="black"/>
                </a:solidFill>
                <a:effectLst/>
                <a:uLnTx/>
                <a:uFillTx/>
                <a:latin typeface="Arial" charset="0"/>
                <a:ea typeface="+mn-ea"/>
                <a:cs typeface="+mn-cs"/>
              </a:rPr>
              <a:t>VGPR, very good partial response; CR, complete response; sCR, stringent complete response</a:t>
            </a:r>
            <a:r>
              <a:rPr kumimoji="0" lang="en-US" sz="700" b="0" i="0" u="none" strike="noStrike" kern="1200" cap="none" spc="-10" normalizeH="0" baseline="0" noProof="0">
                <a:ln>
                  <a:noFill/>
                </a:ln>
                <a:solidFill>
                  <a:prstClr val="black"/>
                </a:solidFill>
                <a:effectLst/>
                <a:uLnTx/>
                <a:uFillTx/>
                <a:latin typeface="Arial" charset="0"/>
                <a:ea typeface="+mn-ea"/>
                <a:cs typeface="Arial" panose="020B0604020202020204" pitchFamily="34" charset="0"/>
              </a:rPr>
              <a:t>. </a:t>
            </a:r>
          </a:p>
        </p:txBody>
      </p:sp>
      <p:sp>
        <p:nvSpPr>
          <p:cNvPr id="331" name="TextBox 330"/>
          <p:cNvSpPr txBox="1"/>
          <p:nvPr/>
        </p:nvSpPr>
        <p:spPr>
          <a:xfrm>
            <a:off x="5942332" y="195962"/>
            <a:ext cx="3014858" cy="300082"/>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prstClr val="black"/>
                </a:solidFill>
                <a:effectLst/>
                <a:uLnTx/>
                <a:uFillTx/>
                <a:latin typeface="Calibri" panose="020F0502020204030204"/>
                <a:ea typeface="+mn-ea"/>
                <a:cs typeface="+mn-cs"/>
              </a:rPr>
              <a:t>Median follow-up: 54.8 months</a:t>
            </a:r>
          </a:p>
        </p:txBody>
      </p:sp>
      <p:sp>
        <p:nvSpPr>
          <p:cNvPr id="13" name="TextBox 2">
            <a:extLst>
              <a:ext uri="{FF2B5EF4-FFF2-40B4-BE49-F238E27FC236}">
                <a16:creationId xmlns:a16="http://schemas.microsoft.com/office/drawing/2014/main" id="{03973D74-A9F6-4154-B879-5D59BBF32D7D}"/>
              </a:ext>
            </a:extLst>
          </p:cNvPr>
          <p:cNvSpPr txBox="1"/>
          <p:nvPr/>
        </p:nvSpPr>
        <p:spPr>
          <a:xfrm>
            <a:off x="3828888" y="2233075"/>
            <a:ext cx="684731" cy="28364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355"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≥VGPR:</a:t>
            </a:r>
            <a:endParaRPr kumimoji="0" lang="en-US" sz="800" b="1" i="0" u="none" strike="noStrike" kern="120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355"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81%</a:t>
            </a:r>
          </a:p>
        </p:txBody>
      </p:sp>
      <p:sp>
        <p:nvSpPr>
          <p:cNvPr id="14" name="TextBox 2">
            <a:extLst>
              <a:ext uri="{FF2B5EF4-FFF2-40B4-BE49-F238E27FC236}">
                <a16:creationId xmlns:a16="http://schemas.microsoft.com/office/drawing/2014/main" id="{CD2384FE-C623-419B-ABCD-788EE4F2669D}"/>
              </a:ext>
            </a:extLst>
          </p:cNvPr>
          <p:cNvSpPr txBox="1"/>
          <p:nvPr/>
        </p:nvSpPr>
        <p:spPr>
          <a:xfrm>
            <a:off x="2180860" y="1941784"/>
            <a:ext cx="684731" cy="34807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355"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E7E6E6">
                    <a:lumMod val="10000"/>
                  </a:srgbClr>
                </a:solidFill>
                <a:effectLst/>
                <a:uLnTx/>
                <a:uFillTx/>
                <a:latin typeface="Arial" panose="020B0604020202020204" pitchFamily="34" charset="0"/>
                <a:ea typeface="+mn-ea"/>
                <a:cs typeface="Arial" panose="020B0604020202020204" pitchFamily="34" charset="0"/>
              </a:rPr>
              <a:t>≥CR:</a:t>
            </a:r>
            <a:endParaRPr kumimoji="0" lang="en-US" sz="800" b="1" i="0" u="none" strike="noStrike" kern="1200" cap="none" spc="0" normalizeH="0" baseline="30000" noProof="0">
              <a:ln>
                <a:noFill/>
              </a:ln>
              <a:solidFill>
                <a:srgbClr val="E7E6E6">
                  <a:lumMod val="10000"/>
                </a:srgbClr>
              </a:solidFill>
              <a:effectLst/>
              <a:uLnTx/>
              <a:uFillTx/>
              <a:latin typeface="Arial" panose="020B0604020202020204" pitchFamily="34" charset="0"/>
              <a:ea typeface="+mn-ea"/>
              <a:cs typeface="Arial" panose="020B0604020202020204" pitchFamily="34" charset="0"/>
            </a:endParaRPr>
          </a:p>
          <a:p>
            <a:pPr marL="0" marR="0" lvl="0" indent="0" algn="ctr" defTabSz="914355"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E7E6E6">
                    <a:lumMod val="10000"/>
                  </a:srgbClr>
                </a:solidFill>
                <a:effectLst/>
                <a:uLnTx/>
                <a:uFillTx/>
                <a:latin typeface="Arial" panose="020B0604020202020204" pitchFamily="34" charset="0"/>
                <a:ea typeface="+mn-ea"/>
                <a:cs typeface="Arial" panose="020B0604020202020204" pitchFamily="34" charset="0"/>
              </a:rPr>
              <a:t>58%</a:t>
            </a:r>
            <a:endParaRPr kumimoji="0" lang="en-US" sz="800" b="1" i="0" u="none" strike="noStrike" kern="1200" cap="none" spc="0" normalizeH="0" baseline="30000" noProof="0">
              <a:ln>
                <a:noFill/>
              </a:ln>
              <a:solidFill>
                <a:srgbClr val="E7E6E6">
                  <a:lumMod val="10000"/>
                </a:srgbClr>
              </a:solidFill>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1E5987CD-E080-4FD1-892F-5FEC1C3B261D}"/>
              </a:ext>
            </a:extLst>
          </p:cNvPr>
          <p:cNvSpPr txBox="1"/>
          <p:nvPr/>
        </p:nvSpPr>
        <p:spPr>
          <a:xfrm>
            <a:off x="2691570" y="714906"/>
            <a:ext cx="3763438" cy="360494"/>
          </a:xfrm>
          <a:prstGeom prst="rect">
            <a:avLst/>
          </a:prstGeom>
          <a:noFill/>
        </p:spPr>
        <p:txBody>
          <a:bodyPr wrap="square" rtlCol="0">
            <a:noAutofit/>
          </a:bodyPr>
          <a:lstStyle/>
          <a:p>
            <a:pPr marL="0" marR="0" lvl="0" indent="0" algn="ctr" defTabSz="685783" rtl="0" eaLnBrk="1" fontAlgn="base" latinLnBrk="0" hangingPunct="1">
              <a:lnSpc>
                <a:spcPct val="100000"/>
              </a:lnSpc>
              <a:spcBef>
                <a:spcPct val="0"/>
              </a:spcBef>
              <a:spcAft>
                <a:spcPct val="0"/>
              </a:spcAft>
              <a:buClrTx/>
              <a:buSzTx/>
              <a:buFontTx/>
              <a:buNone/>
              <a:tabLst/>
              <a:defRPr/>
            </a:pPr>
            <a:r>
              <a:rPr kumimoji="0" lang="en-US" sz="1050" b="1" i="1" u="none" strike="noStrike" kern="0" cap="none" spc="0" normalizeH="0" baseline="0" noProof="0">
                <a:ln>
                  <a:noFill/>
                </a:ln>
                <a:solidFill>
                  <a:srgbClr val="505050">
                    <a:lumMod val="50000"/>
                  </a:srgbClr>
                </a:solidFill>
                <a:effectLst/>
                <a:uLnTx/>
                <a:uFillTx/>
                <a:latin typeface="Arial" panose="020B0604020202020204" pitchFamily="34" charset="0"/>
                <a:ea typeface="Arial" charset="0"/>
                <a:cs typeface="Arial" panose="020B0604020202020204" pitchFamily="34" charset="0"/>
              </a:rPr>
              <a:t>P &lt;</a:t>
            </a:r>
            <a:r>
              <a:rPr kumimoji="0" lang="en-US" sz="1050" b="1" i="0" u="none" strike="noStrike" kern="0" cap="none" spc="0" normalizeH="0" baseline="0" noProof="0">
                <a:ln>
                  <a:noFill/>
                </a:ln>
                <a:solidFill>
                  <a:srgbClr val="505050">
                    <a:lumMod val="50000"/>
                  </a:srgbClr>
                </a:solidFill>
                <a:effectLst/>
                <a:uLnTx/>
                <a:uFillTx/>
                <a:latin typeface="Arial" panose="020B0604020202020204" pitchFamily="34" charset="0"/>
                <a:ea typeface="Arial" charset="0"/>
                <a:cs typeface="Arial" panose="020B0604020202020204" pitchFamily="34" charset="0"/>
              </a:rPr>
              <a:t>.0001 </a:t>
            </a:r>
          </a:p>
        </p:txBody>
      </p:sp>
      <p:sp>
        <p:nvSpPr>
          <p:cNvPr id="16" name="Freeform 82">
            <a:extLst>
              <a:ext uri="{FF2B5EF4-FFF2-40B4-BE49-F238E27FC236}">
                <a16:creationId xmlns:a16="http://schemas.microsoft.com/office/drawing/2014/main" id="{8584F8F5-8CFD-4548-B2A4-A42A8565EDB9}"/>
              </a:ext>
            </a:extLst>
          </p:cNvPr>
          <p:cNvSpPr/>
          <p:nvPr/>
        </p:nvSpPr>
        <p:spPr>
          <a:xfrm>
            <a:off x="3331312" y="958874"/>
            <a:ext cx="2360828" cy="409133"/>
          </a:xfrm>
          <a:custGeom>
            <a:avLst/>
            <a:gdLst>
              <a:gd name="connsiteX0" fmla="*/ 0 w 1226372"/>
              <a:gd name="connsiteY0" fmla="*/ 247426 h 430306"/>
              <a:gd name="connsiteX1" fmla="*/ 0 w 1226372"/>
              <a:gd name="connsiteY1" fmla="*/ 0 h 430306"/>
              <a:gd name="connsiteX2" fmla="*/ 1226372 w 1226372"/>
              <a:gd name="connsiteY2" fmla="*/ 0 h 430306"/>
              <a:gd name="connsiteX3" fmla="*/ 1226372 w 1226372"/>
              <a:gd name="connsiteY3" fmla="*/ 430306 h 430306"/>
            </a:gdLst>
            <a:ahLst/>
            <a:cxnLst>
              <a:cxn ang="0">
                <a:pos x="connsiteX0" y="connsiteY0"/>
              </a:cxn>
              <a:cxn ang="0">
                <a:pos x="connsiteX1" y="connsiteY1"/>
              </a:cxn>
              <a:cxn ang="0">
                <a:pos x="connsiteX2" y="connsiteY2"/>
              </a:cxn>
              <a:cxn ang="0">
                <a:pos x="connsiteX3" y="connsiteY3"/>
              </a:cxn>
            </a:cxnLst>
            <a:rect l="l" t="t" r="r" b="b"/>
            <a:pathLst>
              <a:path w="1226372" h="430306">
                <a:moveTo>
                  <a:pt x="0" y="247426"/>
                </a:moveTo>
                <a:lnTo>
                  <a:pt x="0" y="0"/>
                </a:lnTo>
                <a:lnTo>
                  <a:pt x="1226372" y="0"/>
                </a:lnTo>
                <a:lnTo>
                  <a:pt x="1226372" y="430306"/>
                </a:lnTo>
              </a:path>
            </a:pathLst>
          </a:custGeom>
          <a:noFill/>
          <a:ln w="6350" cap="flat" cmpd="sng" algn="ctr">
            <a:solidFill>
              <a:sysClr val="windowText" lastClr="000000"/>
            </a:solidFill>
            <a:prstDash val="solid"/>
            <a:miter lim="800000"/>
          </a:ln>
          <a:effectLst/>
        </p:spPr>
        <p:txBody>
          <a:bodyPr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Left Brace 16">
            <a:extLst>
              <a:ext uri="{FF2B5EF4-FFF2-40B4-BE49-F238E27FC236}">
                <a16:creationId xmlns:a16="http://schemas.microsoft.com/office/drawing/2014/main" id="{1E272714-0828-4099-9E6A-49E57C59F4A1}"/>
              </a:ext>
            </a:extLst>
          </p:cNvPr>
          <p:cNvSpPr/>
          <p:nvPr/>
        </p:nvSpPr>
        <p:spPr>
          <a:xfrm>
            <a:off x="2688233" y="1440067"/>
            <a:ext cx="124473" cy="1304447"/>
          </a:xfrm>
          <a:prstGeom prst="leftBrace">
            <a:avLst>
              <a:gd name="adj1" fmla="val 0"/>
              <a:gd name="adj2" fmla="val 50000"/>
            </a:avLst>
          </a:prstGeom>
          <a:noFill/>
          <a:ln w="12700" cap="flat" cmpd="sng" algn="ctr">
            <a:solidFill>
              <a:sysClr val="windowText" lastClr="000000">
                <a:lumMod val="50000"/>
              </a:sysClr>
            </a:solidFill>
            <a:prstDash val="solid"/>
            <a:miter lim="800000"/>
          </a:ln>
          <a:effectLst/>
        </p:spPr>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685766" rtl="0" eaLnBrk="1" fontAlgn="base" latinLnBrk="0" hangingPunct="1">
              <a:lnSpc>
                <a:spcPct val="100000"/>
              </a:lnSpc>
              <a:spcBef>
                <a:spcPct val="0"/>
              </a:spcBef>
              <a:spcAft>
                <a:spcPct val="0"/>
              </a:spcAft>
              <a:buClrTx/>
              <a:buSzTx/>
              <a:buFontTx/>
              <a:buNone/>
              <a:tabLst/>
              <a:defRPr/>
            </a:pPr>
            <a:endParaRPr kumimoji="0" lang="en-US" sz="825" b="0" i="0" u="none" strike="noStrike" kern="0" cap="none" spc="0" normalizeH="0" baseline="0" noProof="0">
              <a:ln>
                <a:noFill/>
              </a:ln>
              <a:solidFill>
                <a:srgbClr val="E7E6E6">
                  <a:lumMod val="10000"/>
                </a:srgbClr>
              </a:solidFill>
              <a:effectLst/>
              <a:uLnTx/>
              <a:uFillTx/>
              <a:latin typeface="Arial" panose="020B0604020202020204" pitchFamily="34" charset="0"/>
              <a:ea typeface="+mn-ea"/>
              <a:cs typeface="Arial" panose="020B0604020202020204" pitchFamily="34" charset="0"/>
            </a:endParaRPr>
          </a:p>
        </p:txBody>
      </p:sp>
      <p:sp>
        <p:nvSpPr>
          <p:cNvPr id="18" name="TextBox 17">
            <a:extLst>
              <a:ext uri="{FF2B5EF4-FFF2-40B4-BE49-F238E27FC236}">
                <a16:creationId xmlns:a16="http://schemas.microsoft.com/office/drawing/2014/main" id="{F0D925B5-B672-47B9-BF3F-68A2A5F0279A}"/>
              </a:ext>
            </a:extLst>
          </p:cNvPr>
          <p:cNvSpPr txBox="1"/>
          <p:nvPr/>
        </p:nvSpPr>
        <p:spPr>
          <a:xfrm>
            <a:off x="2732141" y="1213821"/>
            <a:ext cx="1208001" cy="360494"/>
          </a:xfrm>
          <a:prstGeom prst="rect">
            <a:avLst/>
          </a:prstGeom>
          <a:noFill/>
        </p:spPr>
        <p:txBody>
          <a:bodyPr wrap="square" rtlCol="0">
            <a:noAutofit/>
          </a:bodyPr>
          <a:lstStyle/>
          <a:p>
            <a:pPr marL="0" marR="0" lvl="0" indent="0" algn="ctr" defTabSz="685766" rtl="0" eaLnBrk="1" fontAlgn="base" latinLnBrk="0" hangingPunct="1">
              <a:lnSpc>
                <a:spcPct val="100000"/>
              </a:lnSpc>
              <a:spcBef>
                <a:spcPct val="0"/>
              </a:spcBef>
              <a:spcAft>
                <a:spcPct val="0"/>
              </a:spcAft>
              <a:buClrTx/>
              <a:buSzTx/>
              <a:buFontTx/>
              <a:buNone/>
              <a:tabLst/>
              <a:defRPr/>
            </a:pPr>
            <a:r>
              <a:rPr kumimoji="0" lang="en-US" sz="1000" b="1" i="0" u="none" strike="noStrike" kern="0" cap="none" spc="0" normalizeH="0" baseline="0" noProof="0">
                <a:ln>
                  <a:noFill/>
                </a:ln>
                <a:solidFill>
                  <a:srgbClr val="505050">
                    <a:lumMod val="50000"/>
                  </a:srgbClr>
                </a:solidFill>
                <a:effectLst/>
                <a:uLnTx/>
                <a:uFillTx/>
                <a:latin typeface="Arial" panose="020B0604020202020204" pitchFamily="34" charset="0"/>
                <a:ea typeface="Arial" charset="0"/>
                <a:cs typeface="Arial" panose="020B0604020202020204" pitchFamily="34" charset="0"/>
              </a:rPr>
              <a:t>ORR = 93%</a:t>
            </a:r>
          </a:p>
        </p:txBody>
      </p:sp>
      <p:sp>
        <p:nvSpPr>
          <p:cNvPr id="19" name="TextBox 18">
            <a:extLst>
              <a:ext uri="{FF2B5EF4-FFF2-40B4-BE49-F238E27FC236}">
                <a16:creationId xmlns:a16="http://schemas.microsoft.com/office/drawing/2014/main" id="{BF847463-76C2-4812-81EB-0B30DD5414A1}"/>
              </a:ext>
            </a:extLst>
          </p:cNvPr>
          <p:cNvSpPr txBox="1"/>
          <p:nvPr/>
        </p:nvSpPr>
        <p:spPr>
          <a:xfrm>
            <a:off x="5128837" y="1499143"/>
            <a:ext cx="1123241" cy="246221"/>
          </a:xfrm>
          <a:prstGeom prst="rect">
            <a:avLst/>
          </a:prstGeom>
          <a:noFill/>
        </p:spPr>
        <p:txBody>
          <a:bodyPr wrap="square" rtlCol="0">
            <a:noAutofit/>
          </a:bodyPr>
          <a:lstStyle/>
          <a:p>
            <a:pPr marL="0" marR="0" lvl="0" indent="0" algn="ctr" defTabSz="685766" rtl="0" eaLnBrk="1" fontAlgn="base" latinLnBrk="0" hangingPunct="1">
              <a:lnSpc>
                <a:spcPct val="100000"/>
              </a:lnSpc>
              <a:spcBef>
                <a:spcPct val="0"/>
              </a:spcBef>
              <a:spcAft>
                <a:spcPct val="0"/>
              </a:spcAft>
              <a:buClrTx/>
              <a:buSzTx/>
              <a:buFontTx/>
              <a:buNone/>
              <a:tabLst/>
              <a:defRPr/>
            </a:pPr>
            <a:r>
              <a:rPr kumimoji="0" lang="en-US" sz="1000" b="1" i="0" u="none" strike="noStrike" kern="0" cap="none" spc="0" normalizeH="0" baseline="0" noProof="0">
                <a:ln>
                  <a:noFill/>
                </a:ln>
                <a:solidFill>
                  <a:srgbClr val="505050">
                    <a:lumMod val="50000"/>
                  </a:srgbClr>
                </a:solidFill>
                <a:effectLst/>
                <a:uLnTx/>
                <a:uFillTx/>
                <a:latin typeface="Arial" panose="020B0604020202020204" pitchFamily="34" charset="0"/>
                <a:ea typeface="Arial" charset="0"/>
                <a:cs typeface="Arial" panose="020B0604020202020204" pitchFamily="34" charset="0"/>
              </a:rPr>
              <a:t>ORR = 76% </a:t>
            </a:r>
          </a:p>
        </p:txBody>
      </p:sp>
      <p:sp>
        <p:nvSpPr>
          <p:cNvPr id="20" name="Left Brace 19">
            <a:extLst>
              <a:ext uri="{FF2B5EF4-FFF2-40B4-BE49-F238E27FC236}">
                <a16:creationId xmlns:a16="http://schemas.microsoft.com/office/drawing/2014/main" id="{CA4BE383-9810-448D-AF1B-C1FC27B92471}"/>
              </a:ext>
            </a:extLst>
          </p:cNvPr>
          <p:cNvSpPr/>
          <p:nvPr/>
        </p:nvSpPr>
        <p:spPr>
          <a:xfrm rot="10800000">
            <a:off x="3855029" y="1438183"/>
            <a:ext cx="69873" cy="1861580"/>
          </a:xfrm>
          <a:prstGeom prst="leftBrace">
            <a:avLst>
              <a:gd name="adj1" fmla="val 0"/>
              <a:gd name="adj2" fmla="val 49466"/>
            </a:avLst>
          </a:prstGeom>
          <a:noFill/>
          <a:ln w="12700" cap="flat" cmpd="sng" algn="ctr">
            <a:solidFill>
              <a:sysClr val="windowText" lastClr="000000">
                <a:lumMod val="50000"/>
              </a:sysClr>
            </a:solidFill>
            <a:prstDash val="solid"/>
            <a:miter lim="800000"/>
          </a:ln>
          <a:effectLst/>
        </p:spPr>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685766" rtl="0" eaLnBrk="1" fontAlgn="base" latinLnBrk="0" hangingPunct="1">
              <a:lnSpc>
                <a:spcPct val="100000"/>
              </a:lnSpc>
              <a:spcBef>
                <a:spcPct val="0"/>
              </a:spcBef>
              <a:spcAft>
                <a:spcPct val="0"/>
              </a:spcAft>
              <a:buClrTx/>
              <a:buSzTx/>
              <a:buFontTx/>
              <a:buNone/>
              <a:tabLst/>
              <a:defRPr/>
            </a:pPr>
            <a:endParaRPr kumimoji="0" lang="en-US" sz="825" b="0" i="0" u="none" strike="noStrike" kern="0" cap="none" spc="0" normalizeH="0" baseline="0" noProof="0">
              <a:ln>
                <a:noFill/>
              </a:ln>
              <a:solidFill>
                <a:srgbClr val="E7E6E6">
                  <a:lumMod val="10000"/>
                </a:srgbClr>
              </a:solidFill>
              <a:effectLst/>
              <a:uLnTx/>
              <a:uFillTx/>
              <a:latin typeface="Arial" panose="020B0604020202020204" pitchFamily="34" charset="0"/>
              <a:ea typeface="+mn-ea"/>
              <a:cs typeface="Arial" panose="020B0604020202020204" pitchFamily="34" charset="0"/>
            </a:endParaRPr>
          </a:p>
        </p:txBody>
      </p:sp>
      <p:sp>
        <p:nvSpPr>
          <p:cNvPr id="21" name="TextBox 2">
            <a:extLst>
              <a:ext uri="{FF2B5EF4-FFF2-40B4-BE49-F238E27FC236}">
                <a16:creationId xmlns:a16="http://schemas.microsoft.com/office/drawing/2014/main" id="{90ECCB85-6E04-42E2-A22A-87DF6F596EBD}"/>
              </a:ext>
            </a:extLst>
          </p:cNvPr>
          <p:cNvSpPr txBox="1"/>
          <p:nvPr/>
        </p:nvSpPr>
        <p:spPr>
          <a:xfrm>
            <a:off x="4664774" y="1940585"/>
            <a:ext cx="474612" cy="33249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355"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E7E6E6">
                    <a:lumMod val="10000"/>
                  </a:srgbClr>
                </a:solidFill>
                <a:effectLst/>
                <a:uLnTx/>
                <a:uFillTx/>
                <a:latin typeface="Arial" panose="020B0604020202020204" pitchFamily="34" charset="0"/>
                <a:ea typeface="+mn-ea"/>
                <a:cs typeface="Arial" panose="020B0604020202020204" pitchFamily="34" charset="0"/>
              </a:rPr>
              <a:t>≥CR:</a:t>
            </a:r>
            <a:endParaRPr kumimoji="0" lang="en-US" sz="800" b="1" i="0" u="none" strike="noStrike" kern="1200" cap="none" spc="0" normalizeH="0" baseline="30000" noProof="0">
              <a:ln>
                <a:noFill/>
              </a:ln>
              <a:solidFill>
                <a:srgbClr val="E7E6E6">
                  <a:lumMod val="10000"/>
                </a:srgbClr>
              </a:solidFill>
              <a:effectLst/>
              <a:uLnTx/>
              <a:uFillTx/>
              <a:latin typeface="Arial" panose="020B0604020202020204" pitchFamily="34" charset="0"/>
              <a:ea typeface="+mn-ea"/>
              <a:cs typeface="Arial" panose="020B0604020202020204" pitchFamily="34" charset="0"/>
            </a:endParaRPr>
          </a:p>
          <a:p>
            <a:pPr marL="0" marR="0" lvl="0" indent="0" algn="ctr" defTabSz="914355"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E7E6E6">
                    <a:lumMod val="10000"/>
                  </a:srgbClr>
                </a:solidFill>
                <a:effectLst/>
                <a:uLnTx/>
                <a:uFillTx/>
                <a:latin typeface="Arial" panose="020B0604020202020204" pitchFamily="34" charset="0"/>
                <a:ea typeface="+mn-ea"/>
                <a:cs typeface="Arial" panose="020B0604020202020204" pitchFamily="34" charset="0"/>
              </a:rPr>
              <a:t>24%</a:t>
            </a:r>
          </a:p>
        </p:txBody>
      </p:sp>
      <p:sp>
        <p:nvSpPr>
          <p:cNvPr id="22" name="TextBox 2">
            <a:extLst>
              <a:ext uri="{FF2B5EF4-FFF2-40B4-BE49-F238E27FC236}">
                <a16:creationId xmlns:a16="http://schemas.microsoft.com/office/drawing/2014/main" id="{2861115E-4928-482B-A00F-1BADCB7B6120}"/>
              </a:ext>
            </a:extLst>
          </p:cNvPr>
          <p:cNvSpPr txBox="1"/>
          <p:nvPr/>
        </p:nvSpPr>
        <p:spPr>
          <a:xfrm>
            <a:off x="6233766" y="2242724"/>
            <a:ext cx="684731" cy="34321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355"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≥VGPR:</a:t>
            </a:r>
            <a:endParaRPr kumimoji="0" lang="en-US" sz="800" b="1" i="0" u="none" strike="noStrike" kern="120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355"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49%</a:t>
            </a:r>
          </a:p>
        </p:txBody>
      </p:sp>
      <p:grpSp>
        <p:nvGrpSpPr>
          <p:cNvPr id="23" name="Group 22">
            <a:extLst>
              <a:ext uri="{FF2B5EF4-FFF2-40B4-BE49-F238E27FC236}">
                <a16:creationId xmlns:a16="http://schemas.microsoft.com/office/drawing/2014/main" id="{EA388A66-70A2-4564-BA9A-E69FAEBCD8BD}"/>
              </a:ext>
            </a:extLst>
          </p:cNvPr>
          <p:cNvGrpSpPr/>
          <p:nvPr/>
        </p:nvGrpSpPr>
        <p:grpSpPr>
          <a:xfrm>
            <a:off x="7066931" y="2603696"/>
            <a:ext cx="621311" cy="637017"/>
            <a:chOff x="9974296" y="3421260"/>
            <a:chExt cx="828416" cy="849354"/>
          </a:xfrm>
        </p:grpSpPr>
        <p:grpSp>
          <p:nvGrpSpPr>
            <p:cNvPr id="24" name="Group 23">
              <a:extLst>
                <a:ext uri="{FF2B5EF4-FFF2-40B4-BE49-F238E27FC236}">
                  <a16:creationId xmlns:a16="http://schemas.microsoft.com/office/drawing/2014/main" id="{F6F91863-86F6-4F47-BF8D-95993EA85443}"/>
                </a:ext>
              </a:extLst>
            </p:cNvPr>
            <p:cNvGrpSpPr/>
            <p:nvPr/>
          </p:nvGrpSpPr>
          <p:grpSpPr>
            <a:xfrm>
              <a:off x="9974296" y="3932059"/>
              <a:ext cx="569813" cy="338555"/>
              <a:chOff x="4517630" y="2371381"/>
              <a:chExt cx="427360" cy="253916"/>
            </a:xfrm>
          </p:grpSpPr>
          <p:sp>
            <p:nvSpPr>
              <p:cNvPr id="34" name="TextBox 33">
                <a:extLst>
                  <a:ext uri="{FF2B5EF4-FFF2-40B4-BE49-F238E27FC236}">
                    <a16:creationId xmlns:a16="http://schemas.microsoft.com/office/drawing/2014/main" id="{13010D00-F648-4F00-9CFD-77785B939F8A}"/>
                  </a:ext>
                </a:extLst>
              </p:cNvPr>
              <p:cNvSpPr txBox="1"/>
              <p:nvPr/>
            </p:nvSpPr>
            <p:spPr>
              <a:xfrm>
                <a:off x="4572771" y="2371381"/>
                <a:ext cx="372219" cy="253916"/>
              </a:xfrm>
              <a:prstGeom prst="rect">
                <a:avLst/>
              </a:prstGeom>
              <a:noFill/>
            </p:spPr>
            <p:txBody>
              <a:bodyPr wrap="none" rtlCol="0">
                <a:spAutoFit/>
              </a:bodyPr>
              <a:lstStyle/>
              <a:p>
                <a:pPr marL="0" marR="0" lvl="0" indent="0" algn="l" defTabSz="914355" rtl="0" eaLnBrk="1" fontAlgn="base" latinLnBrk="0" hangingPunct="1">
                  <a:lnSpc>
                    <a:spcPct val="100000"/>
                  </a:lnSpc>
                  <a:spcBef>
                    <a:spcPct val="0"/>
                  </a:spcBef>
                  <a:spcAft>
                    <a:spcPct val="0"/>
                  </a:spcAft>
                  <a:buClrTx/>
                  <a:buSzTx/>
                  <a:buFontTx/>
                  <a:buNone/>
                  <a:tabLst/>
                  <a:defRPr/>
                </a:pPr>
                <a:r>
                  <a:rPr kumimoji="0" lang="en-US" sz="105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PR</a:t>
                </a:r>
              </a:p>
            </p:txBody>
          </p:sp>
          <p:sp>
            <p:nvSpPr>
              <p:cNvPr id="35" name="Rectangle 34">
                <a:extLst>
                  <a:ext uri="{FF2B5EF4-FFF2-40B4-BE49-F238E27FC236}">
                    <a16:creationId xmlns:a16="http://schemas.microsoft.com/office/drawing/2014/main" id="{4D6CDC04-A114-46B5-9405-D6058A4A3CFC}"/>
                  </a:ext>
                </a:extLst>
              </p:cNvPr>
              <p:cNvSpPr/>
              <p:nvPr/>
            </p:nvSpPr>
            <p:spPr>
              <a:xfrm>
                <a:off x="4517630" y="2442193"/>
                <a:ext cx="91090" cy="88375"/>
              </a:xfrm>
              <a:prstGeom prst="rect">
                <a:avLst/>
              </a:prstGeom>
              <a:solidFill>
                <a:srgbClr val="C3D69B"/>
              </a:solidFill>
              <a:ln w="12700" cap="flat" cmpd="sng" algn="ctr">
                <a:noFill/>
                <a:prstDash val="solid"/>
                <a:miter lim="800000"/>
              </a:ln>
              <a:effectLst/>
            </p:spPr>
            <p:txBody>
              <a:bodyPr rtlCol="0" anchor="ctr"/>
              <a:lstStyle/>
              <a:p>
                <a:pPr marL="0" marR="0" lvl="0" indent="0" algn="ctr" defTabSz="914355"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25" name="Group 24">
              <a:extLst>
                <a:ext uri="{FF2B5EF4-FFF2-40B4-BE49-F238E27FC236}">
                  <a16:creationId xmlns:a16="http://schemas.microsoft.com/office/drawing/2014/main" id="{BB219EAA-932C-4B83-A3E5-358C208C9A54}"/>
                </a:ext>
              </a:extLst>
            </p:cNvPr>
            <p:cNvGrpSpPr/>
            <p:nvPr/>
          </p:nvGrpSpPr>
          <p:grpSpPr>
            <a:xfrm>
              <a:off x="9974296" y="3758344"/>
              <a:ext cx="828416" cy="338555"/>
              <a:chOff x="4517630" y="2532599"/>
              <a:chExt cx="621312" cy="253916"/>
            </a:xfrm>
          </p:grpSpPr>
          <p:sp>
            <p:nvSpPr>
              <p:cNvPr id="32" name="TextBox 31">
                <a:extLst>
                  <a:ext uri="{FF2B5EF4-FFF2-40B4-BE49-F238E27FC236}">
                    <a16:creationId xmlns:a16="http://schemas.microsoft.com/office/drawing/2014/main" id="{4EE86DF4-DABD-4117-9042-44B970A304AD}"/>
                  </a:ext>
                </a:extLst>
              </p:cNvPr>
              <p:cNvSpPr txBox="1"/>
              <p:nvPr/>
            </p:nvSpPr>
            <p:spPr>
              <a:xfrm>
                <a:off x="4572760" y="2532599"/>
                <a:ext cx="566182" cy="253916"/>
              </a:xfrm>
              <a:prstGeom prst="rect">
                <a:avLst/>
              </a:prstGeom>
              <a:noFill/>
            </p:spPr>
            <p:txBody>
              <a:bodyPr wrap="none" rtlCol="0">
                <a:spAutoFit/>
              </a:bodyPr>
              <a:lstStyle/>
              <a:p>
                <a:pPr marL="0" marR="0" lvl="0" indent="0" algn="l" defTabSz="914355" rtl="0" eaLnBrk="1" fontAlgn="base" latinLnBrk="0" hangingPunct="1">
                  <a:lnSpc>
                    <a:spcPct val="100000"/>
                  </a:lnSpc>
                  <a:spcBef>
                    <a:spcPct val="0"/>
                  </a:spcBef>
                  <a:spcAft>
                    <a:spcPct val="0"/>
                  </a:spcAft>
                  <a:buClrTx/>
                  <a:buSzTx/>
                  <a:buFontTx/>
                  <a:buNone/>
                  <a:tabLst/>
                  <a:defRPr/>
                </a:pPr>
                <a:r>
                  <a:rPr kumimoji="0" lang="en-US" sz="105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VGPR</a:t>
                </a:r>
              </a:p>
            </p:txBody>
          </p:sp>
          <p:sp>
            <p:nvSpPr>
              <p:cNvPr id="33" name="Rectangle 32">
                <a:extLst>
                  <a:ext uri="{FF2B5EF4-FFF2-40B4-BE49-F238E27FC236}">
                    <a16:creationId xmlns:a16="http://schemas.microsoft.com/office/drawing/2014/main" id="{E271A5B9-0AC4-4E07-943A-970269AC80EF}"/>
                  </a:ext>
                </a:extLst>
              </p:cNvPr>
              <p:cNvSpPr/>
              <p:nvPr/>
            </p:nvSpPr>
            <p:spPr>
              <a:xfrm>
                <a:off x="4517630" y="2603409"/>
                <a:ext cx="91090" cy="88375"/>
              </a:xfrm>
              <a:prstGeom prst="rect">
                <a:avLst/>
              </a:prstGeom>
              <a:solidFill>
                <a:srgbClr val="81CCDD"/>
              </a:solidFill>
              <a:ln w="12700" cap="flat" cmpd="sng" algn="ctr">
                <a:noFill/>
                <a:prstDash val="solid"/>
                <a:miter lim="800000"/>
              </a:ln>
              <a:effectLst/>
            </p:spPr>
            <p:txBody>
              <a:bodyPr rtlCol="0" anchor="ctr"/>
              <a:lstStyle/>
              <a:p>
                <a:pPr marL="0" marR="0" lvl="0" indent="0" algn="ctr" defTabSz="914355"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26" name="Group 25">
              <a:extLst>
                <a:ext uri="{FF2B5EF4-FFF2-40B4-BE49-F238E27FC236}">
                  <a16:creationId xmlns:a16="http://schemas.microsoft.com/office/drawing/2014/main" id="{2DE81FD8-0A1C-429D-BDB1-7BFEE6101A5D}"/>
                </a:ext>
              </a:extLst>
            </p:cNvPr>
            <p:cNvGrpSpPr/>
            <p:nvPr/>
          </p:nvGrpSpPr>
          <p:grpSpPr>
            <a:xfrm>
              <a:off x="9974303" y="3599304"/>
              <a:ext cx="580494" cy="338555"/>
              <a:chOff x="4517630" y="2694242"/>
              <a:chExt cx="435370" cy="253916"/>
            </a:xfrm>
          </p:grpSpPr>
          <p:sp>
            <p:nvSpPr>
              <p:cNvPr id="30" name="TextBox 29">
                <a:extLst>
                  <a:ext uri="{FF2B5EF4-FFF2-40B4-BE49-F238E27FC236}">
                    <a16:creationId xmlns:a16="http://schemas.microsoft.com/office/drawing/2014/main" id="{0EBE6766-0D59-455D-8670-EE794C97649E}"/>
                  </a:ext>
                </a:extLst>
              </p:cNvPr>
              <p:cNvSpPr txBox="1"/>
              <p:nvPr/>
            </p:nvSpPr>
            <p:spPr>
              <a:xfrm>
                <a:off x="4572768" y="2694242"/>
                <a:ext cx="380232" cy="253916"/>
              </a:xfrm>
              <a:prstGeom prst="rect">
                <a:avLst/>
              </a:prstGeom>
              <a:noFill/>
            </p:spPr>
            <p:txBody>
              <a:bodyPr wrap="none" rtlCol="0">
                <a:spAutoFit/>
              </a:bodyPr>
              <a:lstStyle/>
              <a:p>
                <a:pPr marL="0" marR="0" lvl="0" indent="0" algn="l" defTabSz="914355" rtl="0" eaLnBrk="1" fontAlgn="base" latinLnBrk="0" hangingPunct="1">
                  <a:lnSpc>
                    <a:spcPct val="100000"/>
                  </a:lnSpc>
                  <a:spcBef>
                    <a:spcPct val="0"/>
                  </a:spcBef>
                  <a:spcAft>
                    <a:spcPct val="0"/>
                  </a:spcAft>
                  <a:buClrTx/>
                  <a:buSzTx/>
                  <a:buFontTx/>
                  <a:buNone/>
                  <a:tabLst/>
                  <a:defRPr/>
                </a:pPr>
                <a:r>
                  <a:rPr kumimoji="0" lang="en-US" sz="105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CR</a:t>
                </a:r>
              </a:p>
            </p:txBody>
          </p:sp>
          <p:sp>
            <p:nvSpPr>
              <p:cNvPr id="31" name="Rectangle 30">
                <a:extLst>
                  <a:ext uri="{FF2B5EF4-FFF2-40B4-BE49-F238E27FC236}">
                    <a16:creationId xmlns:a16="http://schemas.microsoft.com/office/drawing/2014/main" id="{29039150-40C8-4777-A6B8-F395008CD2BE}"/>
                  </a:ext>
                </a:extLst>
              </p:cNvPr>
              <p:cNvSpPr/>
              <p:nvPr/>
            </p:nvSpPr>
            <p:spPr>
              <a:xfrm>
                <a:off x="4517630" y="2764625"/>
                <a:ext cx="91090" cy="88375"/>
              </a:xfrm>
              <a:prstGeom prst="rect">
                <a:avLst/>
              </a:prstGeom>
              <a:solidFill>
                <a:srgbClr val="FF9015"/>
              </a:solidFill>
              <a:ln w="12700" cap="flat" cmpd="sng" algn="ctr">
                <a:noFill/>
                <a:prstDash val="solid"/>
                <a:miter lim="800000"/>
              </a:ln>
              <a:effectLst/>
            </p:spPr>
            <p:txBody>
              <a:bodyPr rtlCol="0" anchor="ctr"/>
              <a:lstStyle/>
              <a:p>
                <a:pPr marL="0" marR="0" lvl="0" indent="0" algn="ctr" defTabSz="914355"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27" name="Group 26">
              <a:extLst>
                <a:ext uri="{FF2B5EF4-FFF2-40B4-BE49-F238E27FC236}">
                  <a16:creationId xmlns:a16="http://schemas.microsoft.com/office/drawing/2014/main" id="{D739FC61-03D8-4C1F-9EC3-871C22F5E821}"/>
                </a:ext>
              </a:extLst>
            </p:cNvPr>
            <p:cNvGrpSpPr/>
            <p:nvPr/>
          </p:nvGrpSpPr>
          <p:grpSpPr>
            <a:xfrm>
              <a:off x="9974306" y="3421260"/>
              <a:ext cx="670259" cy="338555"/>
              <a:chOff x="4517630" y="2848577"/>
              <a:chExt cx="502694" cy="253916"/>
            </a:xfrm>
          </p:grpSpPr>
          <p:sp>
            <p:nvSpPr>
              <p:cNvPr id="28" name="TextBox 27">
                <a:extLst>
                  <a:ext uri="{FF2B5EF4-FFF2-40B4-BE49-F238E27FC236}">
                    <a16:creationId xmlns:a16="http://schemas.microsoft.com/office/drawing/2014/main" id="{4984A24F-3539-4E52-A682-617C70F17C02}"/>
                  </a:ext>
                </a:extLst>
              </p:cNvPr>
              <p:cNvSpPr txBox="1"/>
              <p:nvPr/>
            </p:nvSpPr>
            <p:spPr>
              <a:xfrm>
                <a:off x="4572765" y="2848577"/>
                <a:ext cx="447559" cy="253916"/>
              </a:xfrm>
              <a:prstGeom prst="rect">
                <a:avLst/>
              </a:prstGeom>
              <a:noFill/>
            </p:spPr>
            <p:txBody>
              <a:bodyPr wrap="none" rtlCol="0">
                <a:spAutoFit/>
              </a:bodyPr>
              <a:lstStyle/>
              <a:p>
                <a:pPr marL="0" marR="0" lvl="0" indent="0" algn="l" defTabSz="914355" rtl="0" eaLnBrk="1" fontAlgn="base" latinLnBrk="0" hangingPunct="1">
                  <a:lnSpc>
                    <a:spcPct val="100000"/>
                  </a:lnSpc>
                  <a:spcBef>
                    <a:spcPct val="0"/>
                  </a:spcBef>
                  <a:spcAft>
                    <a:spcPct val="0"/>
                  </a:spcAft>
                  <a:buClrTx/>
                  <a:buSzTx/>
                  <a:buFontTx/>
                  <a:buNone/>
                  <a:tabLst/>
                  <a:defRPr/>
                </a:pPr>
                <a:r>
                  <a:rPr kumimoji="0" lang="en-US" sz="105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sCR</a:t>
                </a:r>
              </a:p>
            </p:txBody>
          </p:sp>
          <p:sp>
            <p:nvSpPr>
              <p:cNvPr id="29" name="Rectangle 28">
                <a:extLst>
                  <a:ext uri="{FF2B5EF4-FFF2-40B4-BE49-F238E27FC236}">
                    <a16:creationId xmlns:a16="http://schemas.microsoft.com/office/drawing/2014/main" id="{A0758021-DB05-4286-B7B5-64DD1D86374C}"/>
                  </a:ext>
                </a:extLst>
              </p:cNvPr>
              <p:cNvSpPr/>
              <p:nvPr/>
            </p:nvSpPr>
            <p:spPr>
              <a:xfrm>
                <a:off x="4517630" y="2925843"/>
                <a:ext cx="91090" cy="88375"/>
              </a:xfrm>
              <a:prstGeom prst="rect">
                <a:avLst/>
              </a:prstGeom>
              <a:solidFill>
                <a:srgbClr val="6D2687"/>
              </a:solidFill>
              <a:ln w="12700" cap="flat" cmpd="sng" algn="ctr">
                <a:noFill/>
                <a:prstDash val="solid"/>
                <a:miter lim="800000"/>
              </a:ln>
              <a:effectLst/>
            </p:spPr>
            <p:txBody>
              <a:bodyPr rtlCol="0" anchor="ctr"/>
              <a:lstStyle/>
              <a:p>
                <a:pPr marL="0" marR="0" lvl="0" indent="0" algn="ctr" defTabSz="914355"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sp>
        <p:nvSpPr>
          <p:cNvPr id="40" name="Left Brace 39">
            <a:extLst>
              <a:ext uri="{FF2B5EF4-FFF2-40B4-BE49-F238E27FC236}">
                <a16:creationId xmlns:a16="http://schemas.microsoft.com/office/drawing/2014/main" id="{BE66450E-76CB-4D93-9FE7-BEAF68552174}"/>
              </a:ext>
            </a:extLst>
          </p:cNvPr>
          <p:cNvSpPr/>
          <p:nvPr/>
        </p:nvSpPr>
        <p:spPr>
          <a:xfrm>
            <a:off x="5061179" y="1844614"/>
            <a:ext cx="124473" cy="520865"/>
          </a:xfrm>
          <a:prstGeom prst="leftBrace">
            <a:avLst>
              <a:gd name="adj1" fmla="val 0"/>
              <a:gd name="adj2" fmla="val 50000"/>
            </a:avLst>
          </a:prstGeom>
          <a:noFill/>
          <a:ln w="12700" cap="flat" cmpd="sng" algn="ctr">
            <a:solidFill>
              <a:sysClr val="windowText" lastClr="000000">
                <a:lumMod val="50000"/>
              </a:sysClr>
            </a:solidFill>
            <a:prstDash val="solid"/>
            <a:miter lim="800000"/>
          </a:ln>
          <a:effectLst/>
        </p:spPr>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685766" rtl="0" eaLnBrk="1" fontAlgn="base" latinLnBrk="0" hangingPunct="1">
              <a:lnSpc>
                <a:spcPct val="100000"/>
              </a:lnSpc>
              <a:spcBef>
                <a:spcPct val="0"/>
              </a:spcBef>
              <a:spcAft>
                <a:spcPct val="0"/>
              </a:spcAft>
              <a:buClrTx/>
              <a:buSzTx/>
              <a:buFontTx/>
              <a:buNone/>
              <a:tabLst/>
              <a:defRPr/>
            </a:pPr>
            <a:endParaRPr kumimoji="0" lang="en-US" sz="825" b="0" i="0" u="none" strike="noStrike" kern="0" cap="none" spc="0" normalizeH="0" baseline="0" noProof="0">
              <a:ln>
                <a:noFill/>
              </a:ln>
              <a:solidFill>
                <a:srgbClr val="E7E6E6">
                  <a:lumMod val="10000"/>
                </a:srgbClr>
              </a:solidFill>
              <a:effectLst/>
              <a:uLnTx/>
              <a:uFillTx/>
              <a:latin typeface="Arial" panose="020B0604020202020204" pitchFamily="34" charset="0"/>
              <a:ea typeface="+mn-ea"/>
              <a:cs typeface="Arial" panose="020B0604020202020204" pitchFamily="34" charset="0"/>
            </a:endParaRPr>
          </a:p>
        </p:txBody>
      </p:sp>
      <p:sp>
        <p:nvSpPr>
          <p:cNvPr id="41" name="Left Brace 40">
            <a:extLst>
              <a:ext uri="{FF2B5EF4-FFF2-40B4-BE49-F238E27FC236}">
                <a16:creationId xmlns:a16="http://schemas.microsoft.com/office/drawing/2014/main" id="{27DF1577-BD41-4CE0-AEC4-F9896C207127}"/>
              </a:ext>
            </a:extLst>
          </p:cNvPr>
          <p:cNvSpPr/>
          <p:nvPr/>
        </p:nvSpPr>
        <p:spPr>
          <a:xfrm rot="10800000">
            <a:off x="6174173" y="1835007"/>
            <a:ext cx="124473" cy="1095733"/>
          </a:xfrm>
          <a:prstGeom prst="leftBrace">
            <a:avLst>
              <a:gd name="adj1" fmla="val 0"/>
              <a:gd name="adj2" fmla="val 49466"/>
            </a:avLst>
          </a:prstGeom>
          <a:noFill/>
          <a:ln w="12700" cap="flat" cmpd="sng" algn="ctr">
            <a:solidFill>
              <a:sysClr val="windowText" lastClr="000000">
                <a:lumMod val="50000"/>
              </a:sysClr>
            </a:solidFill>
            <a:prstDash val="solid"/>
            <a:miter lim="800000"/>
          </a:ln>
          <a:effectLst/>
        </p:spPr>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685766" rtl="0" eaLnBrk="1" fontAlgn="base" latinLnBrk="0" hangingPunct="1">
              <a:lnSpc>
                <a:spcPct val="100000"/>
              </a:lnSpc>
              <a:spcBef>
                <a:spcPct val="0"/>
              </a:spcBef>
              <a:spcAft>
                <a:spcPct val="0"/>
              </a:spcAft>
              <a:buClrTx/>
              <a:buSzTx/>
              <a:buFontTx/>
              <a:buNone/>
              <a:tabLst/>
              <a:defRPr/>
            </a:pPr>
            <a:endParaRPr kumimoji="0" lang="en-US" sz="825" b="0" i="0" u="none" strike="noStrike" kern="0" cap="none" spc="0" normalizeH="0" baseline="0" noProof="0">
              <a:ln>
                <a:noFill/>
              </a:ln>
              <a:solidFill>
                <a:srgbClr val="E7E6E6">
                  <a:lumMod val="10000"/>
                </a:srgbClr>
              </a:solidFill>
              <a:effectLst/>
              <a:uLnTx/>
              <a:uFillTx/>
              <a:latin typeface="Arial" panose="020B0604020202020204" pitchFamily="34" charset="0"/>
              <a:ea typeface="+mn-ea"/>
              <a:cs typeface="Arial" panose="020B0604020202020204" pitchFamily="34" charset="0"/>
            </a:endParaRPr>
          </a:p>
        </p:txBody>
      </p:sp>
      <p:sp>
        <p:nvSpPr>
          <p:cNvPr id="37" name="TextBox 36">
            <a:extLst>
              <a:ext uri="{FF2B5EF4-FFF2-40B4-BE49-F238E27FC236}">
                <a16:creationId xmlns:a16="http://schemas.microsoft.com/office/drawing/2014/main" id="{B37BB974-2DDF-401D-8078-715760F7B1D9}"/>
              </a:ext>
            </a:extLst>
          </p:cNvPr>
          <p:cNvSpPr txBox="1"/>
          <p:nvPr/>
        </p:nvSpPr>
        <p:spPr>
          <a:xfrm>
            <a:off x="4556002" y="4895707"/>
            <a:ext cx="4572000" cy="253916"/>
          </a:xfrm>
          <a:prstGeom prst="rect">
            <a:avLst/>
          </a:prstGeom>
          <a:noFill/>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panose="020B0604020202020204" pitchFamily="34" charset="0"/>
                <a:ea typeface="+mn-ea"/>
                <a:cs typeface="+mn-cs"/>
              </a:rPr>
              <a:t>Dimopoulos MA, et al. </a:t>
            </a:r>
            <a:r>
              <a:rPr kumimoji="0" lang="en-US" sz="1000" b="0" i="1" u="none" strike="noStrike" kern="1200" cap="none" spc="0" normalizeH="0" baseline="0" noProof="0">
                <a:ln>
                  <a:noFill/>
                </a:ln>
                <a:solidFill>
                  <a:prstClr val="black"/>
                </a:solidFill>
                <a:effectLst/>
                <a:uLnTx/>
                <a:uFillTx/>
                <a:latin typeface="Arial" charset="0"/>
                <a:ea typeface="+mn-ea"/>
                <a:cs typeface="+mn-cs"/>
              </a:rPr>
              <a:t>N Engl J Med. </a:t>
            </a:r>
            <a:r>
              <a:rPr kumimoji="0" lang="en-US" sz="1000" b="0" i="0" u="none" strike="noStrike" kern="1200" cap="none" spc="0" normalizeH="0" baseline="0" noProof="0">
                <a:ln>
                  <a:noFill/>
                </a:ln>
                <a:solidFill>
                  <a:prstClr val="black"/>
                </a:solidFill>
                <a:effectLst/>
                <a:uLnTx/>
                <a:uFillTx/>
                <a:latin typeface="Arial" charset="0"/>
                <a:ea typeface="+mn-ea"/>
                <a:cs typeface="+mn-cs"/>
              </a:rPr>
              <a:t>2016;375:1319-1331.</a:t>
            </a:r>
            <a:endParaRPr kumimoji="0" lang="en-US" sz="10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439183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7">
            <a:extLst>
              <a:ext uri="{FF2B5EF4-FFF2-40B4-BE49-F238E27FC236}">
                <a16:creationId xmlns:a16="http://schemas.microsoft.com/office/drawing/2014/main" id="{47C2B691-0E5F-41B1-8F3B-41708AFB2A0E}"/>
              </a:ext>
            </a:extLst>
          </p:cNvPr>
          <p:cNvGraphicFramePr>
            <a:graphicFrameLocks/>
          </p:cNvGraphicFramePr>
          <p:nvPr/>
        </p:nvGraphicFramePr>
        <p:xfrm>
          <a:off x="742954" y="1012873"/>
          <a:ext cx="3560645" cy="2830512"/>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413951" y="360612"/>
            <a:ext cx="8316098" cy="42298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solidFill>
                  <a:schemeClr val="tx2"/>
                </a:solidFill>
              </a:rPr>
              <a:t>MRD Negativity (10-5, NGS)</a:t>
            </a:r>
          </a:p>
        </p:txBody>
      </p:sp>
      <p:sp>
        <p:nvSpPr>
          <p:cNvPr id="412" name="Rectangle 411"/>
          <p:cNvSpPr/>
          <p:nvPr/>
        </p:nvSpPr>
        <p:spPr>
          <a:xfrm>
            <a:off x="224028" y="4223381"/>
            <a:ext cx="8695944" cy="365760"/>
          </a:xfrm>
          <a:prstGeom prst="rect">
            <a:avLst/>
          </a:prstGeom>
          <a:solidFill>
            <a:srgbClr val="ADCAFF">
              <a:lumMod val="25000"/>
            </a:srgbClr>
          </a:solidFill>
          <a:scene3d>
            <a:camera prst="orthographicFront"/>
            <a:lightRig rig="threePt" dir="t"/>
          </a:scene3d>
          <a:sp3d>
            <a:bevelT/>
          </a:sp3d>
        </p:spPr>
        <p:txBody>
          <a:bodyPr wrap="square">
            <a:no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Improved and sustained MRD negativity rates with DRd vs Rd</a:t>
            </a:r>
          </a:p>
        </p:txBody>
      </p:sp>
      <p:sp>
        <p:nvSpPr>
          <p:cNvPr id="175" name="TextBox 174">
            <a:extLst>
              <a:ext uri="{FF2B5EF4-FFF2-40B4-BE49-F238E27FC236}">
                <a16:creationId xmlns:a16="http://schemas.microsoft.com/office/drawing/2014/main" id="{327BDBD0-C5B8-C544-A60F-17EDE7052E76}"/>
              </a:ext>
            </a:extLst>
          </p:cNvPr>
          <p:cNvSpPr txBox="1"/>
          <p:nvPr/>
        </p:nvSpPr>
        <p:spPr>
          <a:xfrm>
            <a:off x="95862" y="4738311"/>
            <a:ext cx="7572947" cy="200055"/>
          </a:xfrm>
          <a:prstGeom prst="rect">
            <a:avLst/>
          </a:prstGeom>
          <a:noFill/>
        </p:spPr>
        <p:txBody>
          <a:bodyPr wrap="square" lIns="0"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prstClr val="black"/>
                </a:solidFill>
                <a:effectLst/>
                <a:uLnTx/>
                <a:uFillTx/>
                <a:latin typeface="Arial" charset="0"/>
                <a:ea typeface="+mn-ea"/>
                <a:cs typeface="+mn-cs"/>
              </a:rPr>
              <a:t>DRd, daratumumab plus lenalidomide-dexamethasone; Rd, lenalidomide-dexamethasone; MRD, minimal residual disease; NGS, next-generation sequencing.</a:t>
            </a:r>
            <a:r>
              <a:rPr kumimoji="0" lang="en-US" sz="700" b="0" i="0" u="none" strike="noStrike" kern="1200" cap="none" spc="-15" normalizeH="0" baseline="0" noProof="0">
                <a:ln>
                  <a:noFill/>
                </a:ln>
                <a:solidFill>
                  <a:prstClr val="black"/>
                </a:solidFill>
                <a:effectLst/>
                <a:uLnTx/>
                <a:uFillTx/>
                <a:latin typeface="Arial" charset="0"/>
                <a:ea typeface="+mn-ea"/>
                <a:cs typeface="Arial" panose="020B0604020202020204" pitchFamily="34" charset="0"/>
              </a:rPr>
              <a:t> </a:t>
            </a:r>
            <a:endParaRPr kumimoji="0" lang="en-US" sz="7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331" name="TextBox 330"/>
          <p:cNvSpPr txBox="1"/>
          <p:nvPr/>
        </p:nvSpPr>
        <p:spPr>
          <a:xfrm>
            <a:off x="5942332" y="195962"/>
            <a:ext cx="3014858" cy="300082"/>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prstClr val="black"/>
                </a:solidFill>
                <a:effectLst/>
                <a:uLnTx/>
                <a:uFillTx/>
                <a:latin typeface="Calibri" panose="020F0502020204030204"/>
                <a:ea typeface="+mn-ea"/>
                <a:cs typeface="+mn-cs"/>
              </a:rPr>
              <a:t>Median follow-up: 54.8 months</a:t>
            </a:r>
          </a:p>
        </p:txBody>
      </p:sp>
      <p:sp>
        <p:nvSpPr>
          <p:cNvPr id="101" name="TextBox 100">
            <a:extLst>
              <a:ext uri="{FF2B5EF4-FFF2-40B4-BE49-F238E27FC236}">
                <a16:creationId xmlns:a16="http://schemas.microsoft.com/office/drawing/2014/main" id="{A141D15A-977F-4106-B5F5-0F92C089FD50}"/>
              </a:ext>
            </a:extLst>
          </p:cNvPr>
          <p:cNvSpPr txBox="1"/>
          <p:nvPr/>
        </p:nvSpPr>
        <p:spPr>
          <a:xfrm>
            <a:off x="1609305" y="825006"/>
            <a:ext cx="2356133" cy="3231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500" b="0" i="1" u="none" strike="noStrike" kern="1200" cap="none" spc="0" normalizeH="0" baseline="0" noProof="0">
                <a:ln>
                  <a:noFill/>
                </a:ln>
                <a:solidFill>
                  <a:srgbClr val="CD113B"/>
                </a:solidFill>
                <a:effectLst/>
                <a:uLnTx/>
                <a:uFillTx/>
                <a:latin typeface="Arial" panose="020B0604020202020204" pitchFamily="34" charset="0"/>
                <a:ea typeface="+mn-ea"/>
                <a:cs typeface="Arial" panose="020B0604020202020204" pitchFamily="34" charset="0"/>
              </a:rPr>
              <a:t>MRD negativity rate</a:t>
            </a:r>
          </a:p>
        </p:txBody>
      </p:sp>
      <p:sp>
        <p:nvSpPr>
          <p:cNvPr id="102" name="TextBox 101">
            <a:extLst>
              <a:ext uri="{FF2B5EF4-FFF2-40B4-BE49-F238E27FC236}">
                <a16:creationId xmlns:a16="http://schemas.microsoft.com/office/drawing/2014/main" id="{E590B660-FE36-4FD6-882B-FB3DC85105E2}"/>
              </a:ext>
            </a:extLst>
          </p:cNvPr>
          <p:cNvSpPr txBox="1"/>
          <p:nvPr/>
        </p:nvSpPr>
        <p:spPr>
          <a:xfrm>
            <a:off x="5547729" y="825006"/>
            <a:ext cx="2850921" cy="3231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500" b="0" i="1" u="none" strike="noStrike" kern="1200" cap="none" spc="0" normalizeH="0" baseline="0" noProof="0">
                <a:ln>
                  <a:noFill/>
                </a:ln>
                <a:solidFill>
                  <a:srgbClr val="CD113B"/>
                </a:solidFill>
                <a:effectLst/>
                <a:uLnTx/>
                <a:uFillTx/>
                <a:latin typeface="Arial" panose="020B0604020202020204" pitchFamily="34" charset="0"/>
                <a:ea typeface="+mn-ea"/>
                <a:cs typeface="Arial" panose="020B0604020202020204" pitchFamily="34" charset="0"/>
              </a:rPr>
              <a:t>Sustained MRD negativity rate</a:t>
            </a:r>
          </a:p>
        </p:txBody>
      </p:sp>
      <p:graphicFrame>
        <p:nvGraphicFramePr>
          <p:cNvPr id="22" name="Content Placeholder 7">
            <a:extLst>
              <a:ext uri="{FF2B5EF4-FFF2-40B4-BE49-F238E27FC236}">
                <a16:creationId xmlns:a16="http://schemas.microsoft.com/office/drawing/2014/main" id="{BC6AA9AD-43BA-4ABF-A0B2-E8B20565ED45}"/>
              </a:ext>
            </a:extLst>
          </p:cNvPr>
          <p:cNvGraphicFramePr>
            <a:graphicFrameLocks/>
          </p:cNvGraphicFramePr>
          <p:nvPr/>
        </p:nvGraphicFramePr>
        <p:xfrm>
          <a:off x="4739280" y="1030070"/>
          <a:ext cx="4124501" cy="2830512"/>
        </p:xfrm>
        <a:graphic>
          <a:graphicData uri="http://schemas.openxmlformats.org/drawingml/2006/chart">
            <c:chart xmlns:c="http://schemas.openxmlformats.org/drawingml/2006/chart" xmlns:r="http://schemas.openxmlformats.org/officeDocument/2006/relationships" r:id="rId4"/>
          </a:graphicData>
        </a:graphic>
      </p:graphicFrame>
      <p:grpSp>
        <p:nvGrpSpPr>
          <p:cNvPr id="12" name="Group 11">
            <a:extLst>
              <a:ext uri="{FF2B5EF4-FFF2-40B4-BE49-F238E27FC236}">
                <a16:creationId xmlns:a16="http://schemas.microsoft.com/office/drawing/2014/main" id="{E4EA364D-8172-4BF8-A7C9-98E86F1B6844}"/>
              </a:ext>
            </a:extLst>
          </p:cNvPr>
          <p:cNvGrpSpPr/>
          <p:nvPr/>
        </p:nvGrpSpPr>
        <p:grpSpPr>
          <a:xfrm>
            <a:off x="2278309" y="1135626"/>
            <a:ext cx="1191352" cy="412887"/>
            <a:chOff x="6304105" y="589084"/>
            <a:chExt cx="1191351" cy="412887"/>
          </a:xfrm>
        </p:grpSpPr>
        <p:sp>
          <p:nvSpPr>
            <p:cNvPr id="13" name="TextBox 12">
              <a:extLst>
                <a:ext uri="{FF2B5EF4-FFF2-40B4-BE49-F238E27FC236}">
                  <a16:creationId xmlns:a16="http://schemas.microsoft.com/office/drawing/2014/main" id="{9A219CED-DFC6-4201-8065-5B716F06D55F}"/>
                </a:ext>
              </a:extLst>
            </p:cNvPr>
            <p:cNvSpPr txBox="1"/>
            <p:nvPr/>
          </p:nvSpPr>
          <p:spPr>
            <a:xfrm>
              <a:off x="6447574" y="589084"/>
              <a:ext cx="697626" cy="24622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 &lt;</a:t>
              </a:r>
              <a:r>
                <a:rPr kumimoji="0" lang="en-US" sz="1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.0001</a:t>
              </a:r>
              <a:endParaRPr kumimoji="0" lang="en-US" sz="1000" b="1" i="0" u="none" strike="noStrike" kern="1200" cap="none" spc="0" normalizeH="0" baseline="3000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 name="TextBox 13">
              <a:extLst>
                <a:ext uri="{FF2B5EF4-FFF2-40B4-BE49-F238E27FC236}">
                  <a16:creationId xmlns:a16="http://schemas.microsoft.com/office/drawing/2014/main" id="{44F4F218-CC10-42E9-B253-B1EA404C1402}"/>
                </a:ext>
              </a:extLst>
            </p:cNvPr>
            <p:cNvSpPr txBox="1"/>
            <p:nvPr/>
          </p:nvSpPr>
          <p:spPr>
            <a:xfrm>
              <a:off x="6304105" y="755750"/>
              <a:ext cx="1191351" cy="24622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4.7-fold increase</a:t>
              </a:r>
            </a:p>
          </p:txBody>
        </p:sp>
        <p:cxnSp>
          <p:nvCxnSpPr>
            <p:cNvPr id="15" name="Straight Connector 14">
              <a:extLst>
                <a:ext uri="{FF2B5EF4-FFF2-40B4-BE49-F238E27FC236}">
                  <a16:creationId xmlns:a16="http://schemas.microsoft.com/office/drawing/2014/main" id="{0A2034AA-2495-47A8-BF3D-E4FA6ADF89B3}"/>
                </a:ext>
              </a:extLst>
            </p:cNvPr>
            <p:cNvCxnSpPr/>
            <p:nvPr/>
          </p:nvCxnSpPr>
          <p:spPr>
            <a:xfrm>
              <a:off x="6396701" y="788452"/>
              <a:ext cx="88272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7" name="TextBox 16">
            <a:extLst>
              <a:ext uri="{FF2B5EF4-FFF2-40B4-BE49-F238E27FC236}">
                <a16:creationId xmlns:a16="http://schemas.microsoft.com/office/drawing/2014/main" id="{38169DAB-B088-4443-800B-5329DDFAB876}"/>
              </a:ext>
            </a:extLst>
          </p:cNvPr>
          <p:cNvSpPr txBox="1"/>
          <p:nvPr/>
        </p:nvSpPr>
        <p:spPr>
          <a:xfrm>
            <a:off x="4556002" y="4895707"/>
            <a:ext cx="4572000" cy="253916"/>
          </a:xfrm>
          <a:prstGeom prst="rect">
            <a:avLst/>
          </a:prstGeom>
          <a:noFill/>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panose="020B0604020202020204" pitchFamily="34" charset="0"/>
                <a:ea typeface="+mn-ea"/>
                <a:cs typeface="+mn-cs"/>
              </a:rPr>
              <a:t>Dimopoulos MA, et al. </a:t>
            </a:r>
            <a:r>
              <a:rPr kumimoji="0" lang="en-US" sz="1000" b="0" i="1" u="none" strike="noStrike" kern="1200" cap="none" spc="0" normalizeH="0" baseline="0" noProof="0">
                <a:ln>
                  <a:noFill/>
                </a:ln>
                <a:solidFill>
                  <a:prstClr val="black"/>
                </a:solidFill>
                <a:effectLst/>
                <a:uLnTx/>
                <a:uFillTx/>
                <a:latin typeface="Arial" charset="0"/>
                <a:ea typeface="+mn-ea"/>
                <a:cs typeface="+mn-cs"/>
              </a:rPr>
              <a:t>N Engl J Med. </a:t>
            </a:r>
            <a:r>
              <a:rPr kumimoji="0" lang="en-US" sz="1000" b="0" i="0" u="none" strike="noStrike" kern="1200" cap="none" spc="0" normalizeH="0" baseline="0" noProof="0">
                <a:ln>
                  <a:noFill/>
                </a:ln>
                <a:solidFill>
                  <a:prstClr val="black"/>
                </a:solidFill>
                <a:effectLst/>
                <a:uLnTx/>
                <a:uFillTx/>
                <a:latin typeface="Arial" charset="0"/>
                <a:ea typeface="+mn-ea"/>
                <a:cs typeface="+mn-cs"/>
              </a:rPr>
              <a:t>2016;375:1319-1331.</a:t>
            </a:r>
            <a:endParaRPr kumimoji="0" lang="en-US" sz="10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654187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951" y="360614"/>
            <a:ext cx="8316098" cy="42298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solidFill>
                  <a:schemeClr val="tx2"/>
                </a:solidFill>
              </a:rPr>
              <a:t>PFS in Subgroups</a:t>
            </a:r>
          </a:p>
        </p:txBody>
      </p:sp>
      <p:sp>
        <p:nvSpPr>
          <p:cNvPr id="412" name="Rectangle 411"/>
          <p:cNvSpPr/>
          <p:nvPr/>
        </p:nvSpPr>
        <p:spPr>
          <a:xfrm>
            <a:off x="224028" y="4226578"/>
            <a:ext cx="8695944" cy="365760"/>
          </a:xfrm>
          <a:prstGeom prst="rect">
            <a:avLst/>
          </a:prstGeom>
          <a:solidFill>
            <a:srgbClr val="ADCAFF">
              <a:lumMod val="25000"/>
            </a:srgbClr>
          </a:solidFill>
          <a:scene3d>
            <a:camera prst="orthographicFront"/>
            <a:lightRig rig="threePt" dir="t"/>
          </a:scene3d>
          <a:sp3d>
            <a:bevelT/>
          </a:sp3d>
        </p:spPr>
        <p:txBody>
          <a:bodyPr wrap="square">
            <a:no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Greatest benefit of DRd was seen in patients with 1 prior line of therapy</a:t>
            </a:r>
          </a:p>
        </p:txBody>
      </p:sp>
      <p:sp>
        <p:nvSpPr>
          <p:cNvPr id="331" name="TextBox 330"/>
          <p:cNvSpPr txBox="1"/>
          <p:nvPr/>
        </p:nvSpPr>
        <p:spPr>
          <a:xfrm>
            <a:off x="5942332" y="203582"/>
            <a:ext cx="3014858" cy="300082"/>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prstClr val="black"/>
                </a:solidFill>
                <a:effectLst/>
                <a:uLnTx/>
                <a:uFillTx/>
                <a:latin typeface="Calibri" panose="020F0502020204030204"/>
                <a:ea typeface="+mn-ea"/>
                <a:cs typeface="+mn-cs"/>
              </a:rPr>
              <a:t>Median follow-up: 54.8 months</a:t>
            </a:r>
          </a:p>
        </p:txBody>
      </p:sp>
      <p:sp>
        <p:nvSpPr>
          <p:cNvPr id="11" name="TextBox 10">
            <a:extLst>
              <a:ext uri="{FF2B5EF4-FFF2-40B4-BE49-F238E27FC236}">
                <a16:creationId xmlns:a16="http://schemas.microsoft.com/office/drawing/2014/main" id="{7F66D389-4ECF-4401-9C60-F9C71F33CA97}"/>
              </a:ext>
            </a:extLst>
          </p:cNvPr>
          <p:cNvSpPr txBox="1"/>
          <p:nvPr/>
        </p:nvSpPr>
        <p:spPr>
          <a:xfrm>
            <a:off x="1199374" y="690999"/>
            <a:ext cx="2356133" cy="3231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500" b="0" i="1" u="none" strike="noStrike" kern="1200" cap="none" spc="0" normalizeH="0" baseline="0" noProof="0">
                <a:ln>
                  <a:noFill/>
                </a:ln>
                <a:solidFill>
                  <a:srgbClr val="CD113B"/>
                </a:solidFill>
                <a:effectLst/>
                <a:uLnTx/>
                <a:uFillTx/>
                <a:latin typeface="Arial" panose="020B0604020202020204" pitchFamily="34" charset="0"/>
                <a:ea typeface="+mn-ea"/>
                <a:cs typeface="Arial" panose="020B0604020202020204" pitchFamily="34" charset="0"/>
              </a:rPr>
              <a:t>1 prior line of therapy</a:t>
            </a:r>
          </a:p>
        </p:txBody>
      </p:sp>
      <p:sp>
        <p:nvSpPr>
          <p:cNvPr id="12" name="TextBox 11">
            <a:extLst>
              <a:ext uri="{FF2B5EF4-FFF2-40B4-BE49-F238E27FC236}">
                <a16:creationId xmlns:a16="http://schemas.microsoft.com/office/drawing/2014/main" id="{FA7C7265-22CA-49AB-87DC-85EFBD057E27}"/>
              </a:ext>
            </a:extLst>
          </p:cNvPr>
          <p:cNvSpPr txBox="1"/>
          <p:nvPr/>
        </p:nvSpPr>
        <p:spPr>
          <a:xfrm>
            <a:off x="5573254" y="690999"/>
            <a:ext cx="2356133" cy="3231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500" b="0" i="1" u="none" strike="noStrike" kern="1200" cap="none" spc="0" normalizeH="0" baseline="0" noProof="0">
                <a:ln>
                  <a:noFill/>
                </a:ln>
                <a:solidFill>
                  <a:srgbClr val="CD113B"/>
                </a:solidFill>
                <a:effectLst/>
                <a:uLnTx/>
                <a:uFillTx/>
                <a:latin typeface="Arial" panose="020B0604020202020204" pitchFamily="34" charset="0"/>
                <a:ea typeface="+mn-ea"/>
                <a:cs typeface="Arial" panose="020B0604020202020204" pitchFamily="34" charset="0"/>
              </a:rPr>
              <a:t>Refractory to bortezomib</a:t>
            </a:r>
          </a:p>
        </p:txBody>
      </p:sp>
      <p:pic>
        <p:nvPicPr>
          <p:cNvPr id="5" name="Picture 4">
            <a:extLst>
              <a:ext uri="{FF2B5EF4-FFF2-40B4-BE49-F238E27FC236}">
                <a16:creationId xmlns:a16="http://schemas.microsoft.com/office/drawing/2014/main" id="{70CB5257-C8BB-4089-AA7A-C768830E6E1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7556" y="989418"/>
            <a:ext cx="3959770" cy="3164666"/>
          </a:xfrm>
          <a:prstGeom prst="rect">
            <a:avLst/>
          </a:prstGeom>
        </p:spPr>
      </p:pic>
      <p:pic>
        <p:nvPicPr>
          <p:cNvPr id="8" name="Picture 7">
            <a:extLst>
              <a:ext uri="{FF2B5EF4-FFF2-40B4-BE49-F238E27FC236}">
                <a16:creationId xmlns:a16="http://schemas.microsoft.com/office/drawing/2014/main" id="{0CA8FA71-471F-4A35-B203-7C57D3765DA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49787" y="971704"/>
            <a:ext cx="4003067" cy="3200092"/>
          </a:xfrm>
          <a:prstGeom prst="rect">
            <a:avLst/>
          </a:prstGeom>
        </p:spPr>
      </p:pic>
      <p:sp>
        <p:nvSpPr>
          <p:cNvPr id="16" name="TextBox 15">
            <a:extLst>
              <a:ext uri="{FF2B5EF4-FFF2-40B4-BE49-F238E27FC236}">
                <a16:creationId xmlns:a16="http://schemas.microsoft.com/office/drawing/2014/main" id="{E421A1E1-02BD-45AA-95D3-02ADCF1AFCC1}"/>
              </a:ext>
            </a:extLst>
          </p:cNvPr>
          <p:cNvSpPr txBox="1"/>
          <p:nvPr/>
        </p:nvSpPr>
        <p:spPr>
          <a:xfrm>
            <a:off x="95862" y="4738311"/>
            <a:ext cx="7572947" cy="200055"/>
          </a:xfrm>
          <a:prstGeom prst="rect">
            <a:avLst/>
          </a:prstGeom>
          <a:noFill/>
        </p:spPr>
        <p:txBody>
          <a:bodyPr wrap="square" lIns="0" rtlCol="0"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prstClr val="black"/>
                </a:solidFill>
                <a:effectLst/>
                <a:uLnTx/>
                <a:uFillTx/>
                <a:latin typeface="Arial" charset="0"/>
                <a:ea typeface="+mn-ea"/>
                <a:cs typeface="+mn-cs"/>
              </a:rPr>
              <a:t>DRd, daratumumab plus lenalidomide-dexamethasone; Rd, lenalidomide-dexamethasone; PFS, progression-free survival; HR, hazard ratio.</a:t>
            </a:r>
            <a:endParaRPr kumimoji="0" lang="en-US" sz="7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13" name="TextBox 12">
            <a:extLst>
              <a:ext uri="{FF2B5EF4-FFF2-40B4-BE49-F238E27FC236}">
                <a16:creationId xmlns:a16="http://schemas.microsoft.com/office/drawing/2014/main" id="{2DB3DF6B-4354-4A77-B70E-30493B27882C}"/>
              </a:ext>
            </a:extLst>
          </p:cNvPr>
          <p:cNvSpPr txBox="1"/>
          <p:nvPr/>
        </p:nvSpPr>
        <p:spPr>
          <a:xfrm>
            <a:off x="4556002" y="4895707"/>
            <a:ext cx="4572000" cy="253916"/>
          </a:xfrm>
          <a:prstGeom prst="rect">
            <a:avLst/>
          </a:prstGeom>
          <a:noFill/>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panose="020B0604020202020204" pitchFamily="34" charset="0"/>
                <a:ea typeface="+mn-ea"/>
                <a:cs typeface="+mn-cs"/>
              </a:rPr>
              <a:t>Dimopoulos MA, et al. </a:t>
            </a:r>
            <a:r>
              <a:rPr kumimoji="0" lang="en-US" sz="1000" b="0" i="1" u="none" strike="noStrike" kern="1200" cap="none" spc="0" normalizeH="0" baseline="0" noProof="0">
                <a:ln>
                  <a:noFill/>
                </a:ln>
                <a:solidFill>
                  <a:prstClr val="black"/>
                </a:solidFill>
                <a:effectLst/>
                <a:uLnTx/>
                <a:uFillTx/>
                <a:latin typeface="Arial" charset="0"/>
                <a:ea typeface="+mn-ea"/>
                <a:cs typeface="+mn-cs"/>
              </a:rPr>
              <a:t>N Engl J Med. </a:t>
            </a:r>
            <a:r>
              <a:rPr kumimoji="0" lang="en-US" sz="1000" b="0" i="0" u="none" strike="noStrike" kern="1200" cap="none" spc="0" normalizeH="0" baseline="0" noProof="0">
                <a:ln>
                  <a:noFill/>
                </a:ln>
                <a:solidFill>
                  <a:prstClr val="black"/>
                </a:solidFill>
                <a:effectLst/>
                <a:uLnTx/>
                <a:uFillTx/>
                <a:latin typeface="Arial" charset="0"/>
                <a:ea typeface="+mn-ea"/>
                <a:cs typeface="+mn-cs"/>
              </a:rPr>
              <a:t>2016;375:1319-1331.</a:t>
            </a:r>
            <a:endParaRPr kumimoji="0" lang="en-US" sz="10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82878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Content Placeholder 4">
            <a:extLst>
              <a:ext uri="{FF2B5EF4-FFF2-40B4-BE49-F238E27FC236}">
                <a16:creationId xmlns:a16="http://schemas.microsoft.com/office/drawing/2014/main" id="{55B96FCE-0CCC-A543-8AF9-E5F0E78B2727}"/>
              </a:ext>
            </a:extLst>
          </p:cNvPr>
          <p:cNvGraphicFramePr>
            <a:graphicFrameLocks noGrp="1"/>
          </p:cNvGraphicFramePr>
          <p:nvPr>
            <p:ph idx="1"/>
          </p:nvPr>
        </p:nvGraphicFramePr>
        <p:xfrm>
          <a:off x="132735" y="814834"/>
          <a:ext cx="4134778" cy="3554663"/>
        </p:xfrm>
        <a:graphic>
          <a:graphicData uri="http://schemas.openxmlformats.org/drawingml/2006/table">
            <a:tbl>
              <a:tblPr firstRow="1" bandRow="1"/>
              <a:tblGrid>
                <a:gridCol w="1909738">
                  <a:extLst>
                    <a:ext uri="{9D8B030D-6E8A-4147-A177-3AD203B41FA5}">
                      <a16:colId xmlns:a16="http://schemas.microsoft.com/office/drawing/2014/main" val="20000"/>
                    </a:ext>
                  </a:extLst>
                </a:gridCol>
                <a:gridCol w="1112520">
                  <a:extLst>
                    <a:ext uri="{9D8B030D-6E8A-4147-A177-3AD203B41FA5}">
                      <a16:colId xmlns:a16="http://schemas.microsoft.com/office/drawing/2014/main" val="20002"/>
                    </a:ext>
                  </a:extLst>
                </a:gridCol>
                <a:gridCol w="1112520">
                  <a:extLst>
                    <a:ext uri="{9D8B030D-6E8A-4147-A177-3AD203B41FA5}">
                      <a16:colId xmlns:a16="http://schemas.microsoft.com/office/drawing/2014/main" val="3790102232"/>
                    </a:ext>
                  </a:extLst>
                </a:gridCol>
              </a:tblGrid>
              <a:tr h="362086">
                <a:tc>
                  <a:txBody>
                    <a:bodyPr/>
                    <a:lstStyle>
                      <a:lvl1pPr marL="0" algn="l" defTabSz="457200" rtl="0" eaLnBrk="1" latinLnBrk="0" hangingPunct="1">
                        <a:defRPr sz="1800" b="1" kern="1200">
                          <a:solidFill>
                            <a:schemeClr val="lt1"/>
                          </a:solidFill>
                          <a:latin typeface="Arial"/>
                        </a:defRPr>
                      </a:lvl1pPr>
                      <a:lvl2pPr marL="457200" algn="l" defTabSz="457200" rtl="0" eaLnBrk="1" latinLnBrk="0" hangingPunct="1">
                        <a:defRPr sz="1800" b="1" kern="1200">
                          <a:solidFill>
                            <a:schemeClr val="lt1"/>
                          </a:solidFill>
                          <a:latin typeface="Arial"/>
                        </a:defRPr>
                      </a:lvl2pPr>
                      <a:lvl3pPr marL="914400" algn="l" defTabSz="457200" rtl="0" eaLnBrk="1" latinLnBrk="0" hangingPunct="1">
                        <a:defRPr sz="1800" b="1" kern="1200">
                          <a:solidFill>
                            <a:schemeClr val="lt1"/>
                          </a:solidFill>
                          <a:latin typeface="Arial"/>
                        </a:defRPr>
                      </a:lvl3pPr>
                      <a:lvl4pPr marL="1371600" algn="l" defTabSz="457200" rtl="0" eaLnBrk="1" latinLnBrk="0" hangingPunct="1">
                        <a:defRPr sz="1800" b="1" kern="1200">
                          <a:solidFill>
                            <a:schemeClr val="lt1"/>
                          </a:solidFill>
                          <a:latin typeface="Arial"/>
                        </a:defRPr>
                      </a:lvl4pPr>
                      <a:lvl5pPr marL="1828800" algn="l" defTabSz="457200" rtl="0" eaLnBrk="1" latinLnBrk="0" hangingPunct="1">
                        <a:defRPr sz="1800" b="1" kern="1200">
                          <a:solidFill>
                            <a:schemeClr val="lt1"/>
                          </a:solidFill>
                          <a:latin typeface="Arial"/>
                        </a:defRPr>
                      </a:lvl5pPr>
                      <a:lvl6pPr marL="2286000" algn="l" defTabSz="457200" rtl="0" eaLnBrk="1" latinLnBrk="0" hangingPunct="1">
                        <a:defRPr sz="1800" b="1" kern="1200">
                          <a:solidFill>
                            <a:schemeClr val="lt1"/>
                          </a:solidFill>
                          <a:latin typeface="Arial"/>
                        </a:defRPr>
                      </a:lvl6pPr>
                      <a:lvl7pPr marL="2743200" algn="l" defTabSz="457200" rtl="0" eaLnBrk="1" latinLnBrk="0" hangingPunct="1">
                        <a:defRPr sz="1800" b="1" kern="1200">
                          <a:solidFill>
                            <a:schemeClr val="lt1"/>
                          </a:solidFill>
                          <a:latin typeface="Arial"/>
                        </a:defRPr>
                      </a:lvl7pPr>
                      <a:lvl8pPr marL="3200400" algn="l" defTabSz="457200" rtl="0" eaLnBrk="1" latinLnBrk="0" hangingPunct="1">
                        <a:defRPr sz="1800" b="1" kern="1200">
                          <a:solidFill>
                            <a:schemeClr val="lt1"/>
                          </a:solidFill>
                          <a:latin typeface="Arial"/>
                        </a:defRPr>
                      </a:lvl8pPr>
                      <a:lvl9pPr marL="3657600" algn="l" defTabSz="457200" rtl="0" eaLnBrk="1" latinLnBrk="0" hangingPunct="1">
                        <a:defRPr sz="1800" b="1" kern="1200">
                          <a:solidFill>
                            <a:schemeClr val="lt1"/>
                          </a:solidFill>
                          <a:latin typeface="Arial"/>
                        </a:defRPr>
                      </a:lvl9pPr>
                    </a:lstStyle>
                    <a:p>
                      <a:pPr algn="ctr">
                        <a:lnSpc>
                          <a:spcPct val="100000"/>
                        </a:lnSpc>
                      </a:pPr>
                      <a:endParaRPr lang="en-US" sz="1100">
                        <a:solidFill>
                          <a:schemeClr val="bg1"/>
                        </a:solidFill>
                        <a:latin typeface="+mn-lt"/>
                      </a:endParaRPr>
                    </a:p>
                  </a:txBody>
                  <a:tcPr marL="45720" marR="45720"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38100" cmpd="sng">
                      <a:solidFill>
                        <a:srgbClr val="FFFFFF"/>
                      </a:solidFill>
                    </a:lnB>
                    <a:lnTlToBr w="12700" cmpd="sng">
                      <a:noFill/>
                      <a:prstDash val="solid"/>
                    </a:lnTlToBr>
                    <a:lnBlToTr w="12700" cmpd="sng">
                      <a:noFill/>
                      <a:prstDash val="solid"/>
                    </a:lnBlToTr>
                    <a:solidFill>
                      <a:schemeClr val="tx2">
                        <a:lumMod val="75000"/>
                      </a:schemeClr>
                    </a:solidFill>
                  </a:tcPr>
                </a:tc>
                <a:tc>
                  <a:txBody>
                    <a:bodyPr/>
                    <a:lstStyle>
                      <a:lvl1pPr marL="0" algn="l" defTabSz="457200" rtl="0" eaLnBrk="1" latinLnBrk="0" hangingPunct="1">
                        <a:defRPr sz="1800" b="1" kern="1200">
                          <a:solidFill>
                            <a:schemeClr val="lt1"/>
                          </a:solidFill>
                          <a:latin typeface="Arial"/>
                        </a:defRPr>
                      </a:lvl1pPr>
                      <a:lvl2pPr marL="457200" algn="l" defTabSz="457200" rtl="0" eaLnBrk="1" latinLnBrk="0" hangingPunct="1">
                        <a:defRPr sz="1800" b="1" kern="1200">
                          <a:solidFill>
                            <a:schemeClr val="lt1"/>
                          </a:solidFill>
                          <a:latin typeface="Arial"/>
                        </a:defRPr>
                      </a:lvl2pPr>
                      <a:lvl3pPr marL="914400" algn="l" defTabSz="457200" rtl="0" eaLnBrk="1" latinLnBrk="0" hangingPunct="1">
                        <a:defRPr sz="1800" b="1" kern="1200">
                          <a:solidFill>
                            <a:schemeClr val="lt1"/>
                          </a:solidFill>
                          <a:latin typeface="Arial"/>
                        </a:defRPr>
                      </a:lvl3pPr>
                      <a:lvl4pPr marL="1371600" algn="l" defTabSz="457200" rtl="0" eaLnBrk="1" latinLnBrk="0" hangingPunct="1">
                        <a:defRPr sz="1800" b="1" kern="1200">
                          <a:solidFill>
                            <a:schemeClr val="lt1"/>
                          </a:solidFill>
                          <a:latin typeface="Arial"/>
                        </a:defRPr>
                      </a:lvl4pPr>
                      <a:lvl5pPr marL="1828800" algn="l" defTabSz="457200" rtl="0" eaLnBrk="1" latinLnBrk="0" hangingPunct="1">
                        <a:defRPr sz="1800" b="1" kern="1200">
                          <a:solidFill>
                            <a:schemeClr val="lt1"/>
                          </a:solidFill>
                          <a:latin typeface="Arial"/>
                        </a:defRPr>
                      </a:lvl5pPr>
                      <a:lvl6pPr marL="2286000" algn="l" defTabSz="457200" rtl="0" eaLnBrk="1" latinLnBrk="0" hangingPunct="1">
                        <a:defRPr sz="1800" b="1" kern="1200">
                          <a:solidFill>
                            <a:schemeClr val="lt1"/>
                          </a:solidFill>
                          <a:latin typeface="Arial"/>
                        </a:defRPr>
                      </a:lvl6pPr>
                      <a:lvl7pPr marL="2743200" algn="l" defTabSz="457200" rtl="0" eaLnBrk="1" latinLnBrk="0" hangingPunct="1">
                        <a:defRPr sz="1800" b="1" kern="1200">
                          <a:solidFill>
                            <a:schemeClr val="lt1"/>
                          </a:solidFill>
                          <a:latin typeface="Arial"/>
                        </a:defRPr>
                      </a:lvl7pPr>
                      <a:lvl8pPr marL="3200400" algn="l" defTabSz="457200" rtl="0" eaLnBrk="1" latinLnBrk="0" hangingPunct="1">
                        <a:defRPr sz="1800" b="1" kern="1200">
                          <a:solidFill>
                            <a:schemeClr val="lt1"/>
                          </a:solidFill>
                          <a:latin typeface="Arial"/>
                        </a:defRPr>
                      </a:lvl8pPr>
                      <a:lvl9pPr marL="3657600" algn="l" defTabSz="457200" rtl="0" eaLnBrk="1" latinLnBrk="0" hangingPunct="1">
                        <a:defRPr sz="1800" b="1" kern="1200">
                          <a:solidFill>
                            <a:schemeClr val="lt1"/>
                          </a:solidFill>
                          <a:latin typeface="Arial"/>
                        </a:defRPr>
                      </a:lvl9pPr>
                    </a:lstStyle>
                    <a:p>
                      <a:pPr algn="ctr">
                        <a:lnSpc>
                          <a:spcPct val="100000"/>
                        </a:lnSpc>
                      </a:pPr>
                      <a:r>
                        <a:rPr lang="en-US" sz="1100">
                          <a:solidFill>
                            <a:schemeClr val="bg1"/>
                          </a:solidFill>
                          <a:latin typeface="+mn-lt"/>
                          <a:cs typeface="Arial" pitchFamily="34" charset="0"/>
                        </a:rPr>
                        <a:t>DRd</a:t>
                      </a:r>
                    </a:p>
                    <a:p>
                      <a:pPr algn="ctr">
                        <a:lnSpc>
                          <a:spcPct val="100000"/>
                        </a:lnSpc>
                      </a:pPr>
                      <a:r>
                        <a:rPr lang="en-US" sz="1100" b="1">
                          <a:solidFill>
                            <a:schemeClr val="bg1"/>
                          </a:solidFill>
                          <a:latin typeface="+mn-lt"/>
                          <a:cs typeface="Arial" pitchFamily="34" charset="0"/>
                        </a:rPr>
                        <a:t>(n</a:t>
                      </a:r>
                      <a:r>
                        <a:rPr lang="en-US" sz="1100" b="1" baseline="0">
                          <a:solidFill>
                            <a:schemeClr val="bg1"/>
                          </a:solidFill>
                          <a:latin typeface="+mn-lt"/>
                          <a:cs typeface="Arial" pitchFamily="34" charset="0"/>
                        </a:rPr>
                        <a:t> = 286)</a:t>
                      </a:r>
                      <a:endParaRPr lang="en-US" sz="1100" b="1">
                        <a:solidFill>
                          <a:schemeClr val="bg1"/>
                        </a:solidFill>
                        <a:latin typeface="+mn-lt"/>
                        <a:cs typeface="Arial" pitchFamily="34" charset="0"/>
                      </a:endParaRPr>
                    </a:p>
                  </a:txBody>
                  <a:tcPr marL="45720" marR="4572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lvl1pPr marL="0" algn="l" defTabSz="457200" rtl="0" eaLnBrk="1" latinLnBrk="0" hangingPunct="1">
                        <a:defRPr sz="1800" b="1" kern="1200">
                          <a:solidFill>
                            <a:schemeClr val="lt1"/>
                          </a:solidFill>
                          <a:latin typeface="Arial"/>
                        </a:defRPr>
                      </a:lvl1pPr>
                      <a:lvl2pPr marL="457200" algn="l" defTabSz="457200" rtl="0" eaLnBrk="1" latinLnBrk="0" hangingPunct="1">
                        <a:defRPr sz="1800" b="1" kern="1200">
                          <a:solidFill>
                            <a:schemeClr val="lt1"/>
                          </a:solidFill>
                          <a:latin typeface="Arial"/>
                        </a:defRPr>
                      </a:lvl2pPr>
                      <a:lvl3pPr marL="914400" algn="l" defTabSz="457200" rtl="0" eaLnBrk="1" latinLnBrk="0" hangingPunct="1">
                        <a:defRPr sz="1800" b="1" kern="1200">
                          <a:solidFill>
                            <a:schemeClr val="lt1"/>
                          </a:solidFill>
                          <a:latin typeface="Arial"/>
                        </a:defRPr>
                      </a:lvl3pPr>
                      <a:lvl4pPr marL="1371600" algn="l" defTabSz="457200" rtl="0" eaLnBrk="1" latinLnBrk="0" hangingPunct="1">
                        <a:defRPr sz="1800" b="1" kern="1200">
                          <a:solidFill>
                            <a:schemeClr val="lt1"/>
                          </a:solidFill>
                          <a:latin typeface="Arial"/>
                        </a:defRPr>
                      </a:lvl4pPr>
                      <a:lvl5pPr marL="1828800" algn="l" defTabSz="457200" rtl="0" eaLnBrk="1" latinLnBrk="0" hangingPunct="1">
                        <a:defRPr sz="1800" b="1" kern="1200">
                          <a:solidFill>
                            <a:schemeClr val="lt1"/>
                          </a:solidFill>
                          <a:latin typeface="Arial"/>
                        </a:defRPr>
                      </a:lvl5pPr>
                      <a:lvl6pPr marL="2286000" algn="l" defTabSz="457200" rtl="0" eaLnBrk="1" latinLnBrk="0" hangingPunct="1">
                        <a:defRPr sz="1800" b="1" kern="1200">
                          <a:solidFill>
                            <a:schemeClr val="lt1"/>
                          </a:solidFill>
                          <a:latin typeface="Arial"/>
                        </a:defRPr>
                      </a:lvl6pPr>
                      <a:lvl7pPr marL="2743200" algn="l" defTabSz="457200" rtl="0" eaLnBrk="1" latinLnBrk="0" hangingPunct="1">
                        <a:defRPr sz="1800" b="1" kern="1200">
                          <a:solidFill>
                            <a:schemeClr val="lt1"/>
                          </a:solidFill>
                          <a:latin typeface="Arial"/>
                        </a:defRPr>
                      </a:lvl7pPr>
                      <a:lvl8pPr marL="3200400" algn="l" defTabSz="457200" rtl="0" eaLnBrk="1" latinLnBrk="0" hangingPunct="1">
                        <a:defRPr sz="1800" b="1" kern="1200">
                          <a:solidFill>
                            <a:schemeClr val="lt1"/>
                          </a:solidFill>
                          <a:latin typeface="Arial"/>
                        </a:defRPr>
                      </a:lvl8pPr>
                      <a:lvl9pPr marL="3657600" algn="l" defTabSz="457200" rtl="0" eaLnBrk="1" latinLnBrk="0" hangingPunct="1">
                        <a:defRPr sz="1800" b="1" kern="1200">
                          <a:solidFill>
                            <a:schemeClr val="lt1"/>
                          </a:solidFill>
                          <a:latin typeface="Arial"/>
                        </a:defRPr>
                      </a:lvl9pPr>
                    </a:lstStyle>
                    <a:p>
                      <a:pPr algn="ctr">
                        <a:lnSpc>
                          <a:spcPct val="100000"/>
                        </a:lnSpc>
                      </a:pPr>
                      <a:r>
                        <a:rPr lang="en-US" sz="1100">
                          <a:solidFill>
                            <a:schemeClr val="bg1"/>
                          </a:solidFill>
                          <a:latin typeface="+mn-lt"/>
                          <a:cs typeface="Arial" pitchFamily="34" charset="0"/>
                        </a:rPr>
                        <a:t>Rd</a:t>
                      </a:r>
                    </a:p>
                    <a:p>
                      <a:pPr algn="ctr">
                        <a:lnSpc>
                          <a:spcPct val="100000"/>
                        </a:lnSpc>
                      </a:pPr>
                      <a:r>
                        <a:rPr lang="en-US" sz="1100" b="1">
                          <a:solidFill>
                            <a:schemeClr val="bg1"/>
                          </a:solidFill>
                          <a:latin typeface="+mn-lt"/>
                          <a:cs typeface="Arial" pitchFamily="34" charset="0"/>
                        </a:rPr>
                        <a:t>(n</a:t>
                      </a:r>
                      <a:r>
                        <a:rPr lang="en-US" sz="1100" b="1" baseline="0">
                          <a:solidFill>
                            <a:schemeClr val="bg1"/>
                          </a:solidFill>
                          <a:latin typeface="+mn-lt"/>
                          <a:cs typeface="Arial" pitchFamily="34" charset="0"/>
                        </a:rPr>
                        <a:t> = 283)</a:t>
                      </a:r>
                      <a:endParaRPr lang="en-US" sz="1100" b="1">
                        <a:solidFill>
                          <a:schemeClr val="bg1"/>
                        </a:solidFill>
                        <a:latin typeface="+mn-lt"/>
                        <a:cs typeface="Arial" pitchFamily="34" charset="0"/>
                      </a:endParaRPr>
                    </a:p>
                  </a:txBody>
                  <a:tcPr marL="45720" marR="4572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extLst>
                  <a:ext uri="{0D108BD9-81ED-4DB2-BD59-A6C34878D82A}">
                    <a16:rowId xmlns:a16="http://schemas.microsoft.com/office/drawing/2014/main" val="10000"/>
                  </a:ext>
                </a:extLst>
              </a:tr>
              <a:tr h="242333">
                <a:tc>
                  <a:txBody>
                    <a:bodyPr/>
                    <a:lstStyle/>
                    <a:p>
                      <a:pPr>
                        <a:lnSpc>
                          <a:spcPts val="1100"/>
                        </a:lnSpc>
                      </a:pPr>
                      <a:r>
                        <a:rPr lang="en-US" sz="1100" b="0">
                          <a:solidFill>
                            <a:schemeClr val="tx1"/>
                          </a:solidFill>
                          <a:latin typeface="+mn-lt"/>
                          <a:cs typeface="Arial" pitchFamily="34" charset="0"/>
                        </a:rPr>
                        <a:t>Age, years</a:t>
                      </a:r>
                    </a:p>
                  </a:txBody>
                  <a:tcPr anchor="ctr">
                    <a:lnL w="12700" cmpd="sng">
                      <a:solidFill>
                        <a:srgbClr val="FFFFFF"/>
                      </a:solidFill>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DD3DE"/>
                    </a:solidFill>
                  </a:tcPr>
                </a:tc>
                <a:tc>
                  <a:txBody>
                    <a:bodyPr/>
                    <a:lstStyle/>
                    <a:p>
                      <a:pPr algn="ctr">
                        <a:lnSpc>
                          <a:spcPts val="1100"/>
                        </a:lnSpc>
                      </a:pPr>
                      <a:endParaRPr lang="en-US" sz="1100">
                        <a:solidFill>
                          <a:schemeClr val="tx1"/>
                        </a:solidFill>
                        <a:latin typeface="+mn-lt"/>
                        <a:cs typeface="Arial" pitchFamily="34"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ED3DE"/>
                    </a:solidFill>
                  </a:tcPr>
                </a:tc>
                <a:tc>
                  <a:txBody>
                    <a:bodyPr/>
                    <a:lstStyle/>
                    <a:p>
                      <a:pPr algn="ctr">
                        <a:lnSpc>
                          <a:spcPts val="1100"/>
                        </a:lnSpc>
                      </a:pPr>
                      <a:endParaRPr lang="en-US" sz="1100">
                        <a:solidFill>
                          <a:schemeClr val="tx1"/>
                        </a:solidFill>
                        <a:latin typeface="+mn-lt"/>
                        <a:cs typeface="Arial" pitchFamily="34"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DD3DE"/>
                    </a:solidFill>
                  </a:tcPr>
                </a:tc>
                <a:extLst>
                  <a:ext uri="{0D108BD9-81ED-4DB2-BD59-A6C34878D82A}">
                    <a16:rowId xmlns:a16="http://schemas.microsoft.com/office/drawing/2014/main" val="10001"/>
                  </a:ext>
                </a:extLst>
              </a:tr>
              <a:tr h="242333">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225425" indent="0">
                        <a:lnSpc>
                          <a:spcPts val="1100"/>
                        </a:lnSpc>
                      </a:pPr>
                      <a:r>
                        <a:rPr lang="en-US" sz="1100">
                          <a:solidFill>
                            <a:schemeClr val="tx1"/>
                          </a:solidFill>
                          <a:latin typeface="+mn-lt"/>
                          <a:cs typeface="Arial" pitchFamily="34" charset="0"/>
                        </a:rPr>
                        <a:t>Median (</a:t>
                      </a:r>
                      <a:r>
                        <a:rPr lang="en-US" sz="1100" baseline="0">
                          <a:solidFill>
                            <a:schemeClr val="tx1"/>
                          </a:solidFill>
                          <a:latin typeface="+mn-lt"/>
                          <a:cs typeface="Arial" pitchFamily="34" charset="0"/>
                        </a:rPr>
                        <a:t>range)</a:t>
                      </a:r>
                      <a:endParaRPr lang="en-US" sz="1100" b="0">
                        <a:solidFill>
                          <a:schemeClr val="tx1"/>
                        </a:solidFill>
                        <a:latin typeface="+mn-lt"/>
                        <a:cs typeface="Arial" pitchFamily="34" charset="0"/>
                      </a:endParaRPr>
                    </a:p>
                  </a:txBody>
                  <a:tcPr anchor="ctr">
                    <a:lnL w="12700" cmpd="sng">
                      <a:solidFill>
                        <a:srgbClr val="FFFFFF"/>
                      </a:solidFill>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DD3DE"/>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lnSpc>
                          <a:spcPts val="1100"/>
                        </a:lnSpc>
                      </a:pPr>
                      <a:r>
                        <a:rPr lang="en-US" sz="1100">
                          <a:solidFill>
                            <a:schemeClr val="tx1"/>
                          </a:solidFill>
                          <a:latin typeface="+mn-lt"/>
                          <a:cs typeface="Arial" pitchFamily="34" charset="0"/>
                        </a:rPr>
                        <a:t>65</a:t>
                      </a:r>
                      <a:r>
                        <a:rPr lang="en-US" sz="1100" baseline="0">
                          <a:solidFill>
                            <a:schemeClr val="tx1"/>
                          </a:solidFill>
                          <a:latin typeface="+mn-lt"/>
                          <a:cs typeface="Arial" pitchFamily="34" charset="0"/>
                        </a:rPr>
                        <a:t> (34–89)</a:t>
                      </a:r>
                      <a:endParaRPr lang="en-US" sz="1100">
                        <a:solidFill>
                          <a:schemeClr val="tx1"/>
                        </a:solidFill>
                        <a:latin typeface="+mn-lt"/>
                        <a:cs typeface="Arial" pitchFamily="34"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DD3DE"/>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lnSpc>
                          <a:spcPts val="1100"/>
                        </a:lnSpc>
                      </a:pPr>
                      <a:r>
                        <a:rPr lang="en-US" sz="1100">
                          <a:solidFill>
                            <a:schemeClr val="tx1"/>
                          </a:solidFill>
                          <a:latin typeface="+mn-lt"/>
                          <a:cs typeface="Arial" pitchFamily="34" charset="0"/>
                        </a:rPr>
                        <a:t>65 (42–87)</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DD3DE"/>
                    </a:solidFill>
                  </a:tcPr>
                </a:tc>
                <a:extLst>
                  <a:ext uri="{0D108BD9-81ED-4DB2-BD59-A6C34878D82A}">
                    <a16:rowId xmlns:a16="http://schemas.microsoft.com/office/drawing/2014/main" val="10002"/>
                  </a:ext>
                </a:extLst>
              </a:tr>
              <a:tr h="242333">
                <a:tc>
                  <a:txBody>
                    <a:bodyPr/>
                    <a:lstStyle/>
                    <a:p>
                      <a:pPr marL="225425" indent="0">
                        <a:lnSpc>
                          <a:spcPts val="1100"/>
                        </a:lnSpc>
                      </a:pPr>
                      <a:r>
                        <a:rPr lang="en-US" sz="1100" b="0">
                          <a:solidFill>
                            <a:schemeClr val="tx1"/>
                          </a:solidFill>
                          <a:latin typeface="+mn-lt"/>
                          <a:cs typeface="Arial" pitchFamily="34" charset="0"/>
                        </a:rPr>
                        <a:t>≥75, n (%)</a:t>
                      </a:r>
                    </a:p>
                  </a:txBody>
                  <a:tcPr anchor="ctr">
                    <a:lnL w="12700" cmpd="sng">
                      <a:solidFill>
                        <a:srgbClr val="FFFFFF"/>
                      </a:solidFill>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DD3DE"/>
                    </a:solidFill>
                  </a:tcPr>
                </a:tc>
                <a:tc>
                  <a:txBody>
                    <a:bodyPr/>
                    <a:lstStyle/>
                    <a:p>
                      <a:pPr algn="ctr">
                        <a:lnSpc>
                          <a:spcPts val="1100"/>
                        </a:lnSpc>
                      </a:pPr>
                      <a:r>
                        <a:rPr lang="en-US" sz="1100">
                          <a:solidFill>
                            <a:schemeClr val="tx1"/>
                          </a:solidFill>
                          <a:latin typeface="+mn-lt"/>
                          <a:cs typeface="Arial" pitchFamily="34" charset="0"/>
                        </a:rPr>
                        <a:t>29 (10)</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DD3DE"/>
                    </a:solidFill>
                  </a:tcPr>
                </a:tc>
                <a:tc>
                  <a:txBody>
                    <a:bodyPr/>
                    <a:lstStyle/>
                    <a:p>
                      <a:pPr algn="ctr">
                        <a:lnSpc>
                          <a:spcPts val="1100"/>
                        </a:lnSpc>
                      </a:pPr>
                      <a:r>
                        <a:rPr lang="en-US" sz="1100">
                          <a:solidFill>
                            <a:schemeClr val="tx1"/>
                          </a:solidFill>
                          <a:latin typeface="+mn-lt"/>
                          <a:cs typeface="Arial" pitchFamily="34" charset="0"/>
                        </a:rPr>
                        <a:t>35 (12)</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DD3DE"/>
                    </a:solidFill>
                  </a:tcPr>
                </a:tc>
                <a:extLst>
                  <a:ext uri="{0D108BD9-81ED-4DB2-BD59-A6C34878D82A}">
                    <a16:rowId xmlns:a16="http://schemas.microsoft.com/office/drawing/2014/main" val="10007"/>
                  </a:ext>
                </a:extLst>
              </a:tr>
              <a:tr h="242333">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nSpc>
                          <a:spcPts val="1100"/>
                        </a:lnSpc>
                      </a:pPr>
                      <a:r>
                        <a:rPr lang="en-US" sz="1100">
                          <a:solidFill>
                            <a:schemeClr val="tx1"/>
                          </a:solidFill>
                          <a:latin typeface="+mn-lt"/>
                          <a:cs typeface="Arial" pitchFamily="34" charset="0"/>
                        </a:rPr>
                        <a:t>ISS staging,</a:t>
                      </a:r>
                      <a:r>
                        <a:rPr lang="en-US" sz="1100" baseline="0">
                          <a:solidFill>
                            <a:schemeClr val="tx1"/>
                          </a:solidFill>
                          <a:latin typeface="+mn-lt"/>
                          <a:cs typeface="Arial" pitchFamily="34" charset="0"/>
                        </a:rPr>
                        <a:t> n (%)</a:t>
                      </a:r>
                      <a:r>
                        <a:rPr lang="en-US" sz="1100" kern="1200" baseline="30000">
                          <a:solidFill>
                            <a:schemeClr val="tx1"/>
                          </a:solidFill>
                          <a:latin typeface="+mn-lt"/>
                          <a:ea typeface="+mn-ea"/>
                          <a:cs typeface="Arial" pitchFamily="34" charset="0"/>
                        </a:rPr>
                        <a:t>a</a:t>
                      </a:r>
                    </a:p>
                  </a:txBody>
                  <a:tcPr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E7EBF7"/>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lnSpc>
                          <a:spcPts val="1100"/>
                        </a:lnSpc>
                      </a:pPr>
                      <a:endParaRPr lang="en-US" sz="1100">
                        <a:solidFill>
                          <a:schemeClr val="tx1"/>
                        </a:solidFill>
                        <a:latin typeface="+mn-lt"/>
                        <a:cs typeface="Arial"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8EAF9"/>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lnSpc>
                          <a:spcPts val="1100"/>
                        </a:lnSpc>
                      </a:pPr>
                      <a:endParaRPr lang="en-US" sz="1100">
                        <a:solidFill>
                          <a:schemeClr val="tx1"/>
                        </a:solidFill>
                        <a:latin typeface="+mn-lt"/>
                        <a:cs typeface="Arial" pitchFamily="34" charset="0"/>
                      </a:endParaRP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8EAF9"/>
                    </a:solidFill>
                  </a:tcPr>
                </a:tc>
                <a:extLst>
                  <a:ext uri="{0D108BD9-81ED-4DB2-BD59-A6C34878D82A}">
                    <a16:rowId xmlns:a16="http://schemas.microsoft.com/office/drawing/2014/main" val="10003"/>
                  </a:ext>
                </a:extLst>
              </a:tr>
              <a:tr h="242333">
                <a:tc>
                  <a:txBody>
                    <a:bodyPr/>
                    <a:lstStyle/>
                    <a:p>
                      <a:pPr lvl="0">
                        <a:lnSpc>
                          <a:spcPts val="1100"/>
                        </a:lnSpc>
                      </a:pPr>
                      <a:r>
                        <a:rPr lang="en-US" sz="1100" kern="1200" baseline="0">
                          <a:solidFill>
                            <a:schemeClr val="tx1"/>
                          </a:solidFill>
                          <a:latin typeface="+mn-lt"/>
                          <a:ea typeface="+mn-ea"/>
                          <a:cs typeface="Arial" pitchFamily="34" charset="0"/>
                        </a:rPr>
                        <a:t>     I</a:t>
                      </a:r>
                    </a:p>
                  </a:txBody>
                  <a:tcPr anchor="ctr">
                    <a:lnL w="12700" cmpd="sng">
                      <a:noFill/>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E7EBF7"/>
                    </a:solidFill>
                  </a:tcPr>
                </a:tc>
                <a:tc>
                  <a:txBody>
                    <a:bodyPr/>
                    <a:lstStyle/>
                    <a:p>
                      <a:pPr algn="ctr">
                        <a:lnSpc>
                          <a:spcPts val="1100"/>
                        </a:lnSpc>
                      </a:pPr>
                      <a:r>
                        <a:rPr lang="en-US" sz="1100" baseline="0">
                          <a:solidFill>
                            <a:schemeClr val="tx1"/>
                          </a:solidFill>
                          <a:latin typeface="+mn-lt"/>
                          <a:cs typeface="Arial" pitchFamily="34" charset="0"/>
                        </a:rPr>
                        <a:t>137 (48)</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8EAF9"/>
                    </a:solidFill>
                  </a:tcPr>
                </a:tc>
                <a:tc>
                  <a:txBody>
                    <a:bodyPr/>
                    <a:lstStyle/>
                    <a:p>
                      <a:pPr algn="ctr">
                        <a:lnSpc>
                          <a:spcPts val="1100"/>
                        </a:lnSpc>
                      </a:pPr>
                      <a:r>
                        <a:rPr lang="en-US" sz="1100" baseline="0">
                          <a:solidFill>
                            <a:schemeClr val="tx1"/>
                          </a:solidFill>
                          <a:latin typeface="+mn-lt"/>
                          <a:cs typeface="Arial" pitchFamily="34" charset="0"/>
                        </a:rPr>
                        <a:t>140 (50)</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8EAF9"/>
                    </a:solidFill>
                  </a:tcPr>
                </a:tc>
                <a:extLst>
                  <a:ext uri="{0D108BD9-81ED-4DB2-BD59-A6C34878D82A}">
                    <a16:rowId xmlns:a16="http://schemas.microsoft.com/office/drawing/2014/main" val="1159155489"/>
                  </a:ext>
                </a:extLst>
              </a:tr>
              <a:tr h="242333">
                <a:tc>
                  <a:txBody>
                    <a:bodyPr/>
                    <a:lstStyle/>
                    <a:p>
                      <a:pPr>
                        <a:lnSpc>
                          <a:spcPts val="1100"/>
                        </a:lnSpc>
                      </a:pPr>
                      <a:r>
                        <a:rPr lang="en-US" sz="1100" kern="1200" baseline="0">
                          <a:solidFill>
                            <a:schemeClr val="tx1"/>
                          </a:solidFill>
                          <a:latin typeface="+mn-lt"/>
                          <a:ea typeface="+mn-ea"/>
                          <a:cs typeface="Arial" pitchFamily="34" charset="0"/>
                        </a:rPr>
                        <a:t>     II</a:t>
                      </a:r>
                    </a:p>
                  </a:txBody>
                  <a:tcPr anchor="ctr">
                    <a:lnL w="12700" cmpd="sng">
                      <a:noFill/>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E7EBF7"/>
                    </a:solidFill>
                  </a:tcPr>
                </a:tc>
                <a:tc>
                  <a:txBody>
                    <a:bodyPr/>
                    <a:lstStyle/>
                    <a:p>
                      <a:pPr algn="ctr">
                        <a:lnSpc>
                          <a:spcPts val="1100"/>
                        </a:lnSpc>
                      </a:pPr>
                      <a:r>
                        <a:rPr lang="en-US" sz="1100" baseline="0">
                          <a:solidFill>
                            <a:schemeClr val="tx1"/>
                          </a:solidFill>
                          <a:latin typeface="+mn-lt"/>
                          <a:cs typeface="Arial" pitchFamily="34" charset="0"/>
                        </a:rPr>
                        <a:t>93 (33)</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8EAF9"/>
                    </a:solidFill>
                  </a:tcPr>
                </a:tc>
                <a:tc>
                  <a:txBody>
                    <a:bodyPr/>
                    <a:lstStyle/>
                    <a:p>
                      <a:pPr algn="ctr">
                        <a:lnSpc>
                          <a:spcPts val="1100"/>
                        </a:lnSpc>
                      </a:pPr>
                      <a:r>
                        <a:rPr lang="en-US" sz="1100" baseline="0">
                          <a:solidFill>
                            <a:schemeClr val="tx1"/>
                          </a:solidFill>
                          <a:latin typeface="+mn-lt"/>
                          <a:cs typeface="Arial" pitchFamily="34" charset="0"/>
                        </a:rPr>
                        <a:t>86 (30)</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8EAF9"/>
                    </a:solidFill>
                  </a:tcPr>
                </a:tc>
                <a:extLst>
                  <a:ext uri="{0D108BD9-81ED-4DB2-BD59-A6C34878D82A}">
                    <a16:rowId xmlns:a16="http://schemas.microsoft.com/office/drawing/2014/main" val="96620234"/>
                  </a:ext>
                </a:extLst>
              </a:tr>
              <a:tr h="0">
                <a:tc>
                  <a:txBody>
                    <a:bodyPr/>
                    <a:lstStyle/>
                    <a:p>
                      <a:pPr>
                        <a:lnSpc>
                          <a:spcPts val="1100"/>
                        </a:lnSpc>
                      </a:pPr>
                      <a:r>
                        <a:rPr lang="en-US" sz="1100" kern="1200" baseline="0">
                          <a:solidFill>
                            <a:schemeClr val="tx1"/>
                          </a:solidFill>
                          <a:latin typeface="+mn-lt"/>
                          <a:ea typeface="+mn-ea"/>
                          <a:cs typeface="Arial" pitchFamily="34" charset="0"/>
                        </a:rPr>
                        <a:t>     III</a:t>
                      </a:r>
                    </a:p>
                  </a:txBody>
                  <a:tcPr anchor="ctr">
                    <a:lnL w="12700" cmpd="sng">
                      <a:noFill/>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BF7"/>
                    </a:solidFill>
                  </a:tcPr>
                </a:tc>
                <a:tc>
                  <a:txBody>
                    <a:bodyPr/>
                    <a:lstStyle/>
                    <a:p>
                      <a:pPr algn="ctr">
                        <a:lnSpc>
                          <a:spcPts val="1100"/>
                        </a:lnSpc>
                      </a:pPr>
                      <a:r>
                        <a:rPr lang="en-US" sz="1100" baseline="0">
                          <a:solidFill>
                            <a:schemeClr val="tx1"/>
                          </a:solidFill>
                          <a:latin typeface="+mn-lt"/>
                          <a:cs typeface="Arial" pitchFamily="34" charset="0"/>
                        </a:rPr>
                        <a:t>56 (20)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8EAF9"/>
                    </a:solidFill>
                  </a:tcPr>
                </a:tc>
                <a:tc>
                  <a:txBody>
                    <a:bodyPr/>
                    <a:lstStyle/>
                    <a:p>
                      <a:pPr algn="ctr">
                        <a:lnSpc>
                          <a:spcPts val="1100"/>
                        </a:lnSpc>
                      </a:pPr>
                      <a:r>
                        <a:rPr lang="en-US" sz="1100" baseline="0">
                          <a:solidFill>
                            <a:schemeClr val="tx1"/>
                          </a:solidFill>
                          <a:latin typeface="+mn-lt"/>
                          <a:cs typeface="Arial" pitchFamily="34" charset="0"/>
                        </a:rPr>
                        <a:t>57 (20)</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8EAF9"/>
                    </a:solidFill>
                  </a:tcPr>
                </a:tc>
                <a:extLst>
                  <a:ext uri="{0D108BD9-81ED-4DB2-BD59-A6C34878D82A}">
                    <a16:rowId xmlns:a16="http://schemas.microsoft.com/office/drawing/2014/main" val="2623828371"/>
                  </a:ext>
                </a:extLst>
              </a:tr>
              <a:tr h="0">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nSpc>
                          <a:spcPts val="1100"/>
                        </a:lnSpc>
                      </a:pPr>
                      <a:r>
                        <a:rPr lang="en-US" sz="1100">
                          <a:solidFill>
                            <a:schemeClr val="tx1"/>
                          </a:solidFill>
                          <a:latin typeface="+mn-lt"/>
                          <a:cs typeface="Arial" pitchFamily="34" charset="0"/>
                        </a:rPr>
                        <a:t>Time from diagnosis, years</a:t>
                      </a:r>
                      <a:endParaRPr lang="en-US" sz="1100" b="0" baseline="30000">
                        <a:solidFill>
                          <a:schemeClr val="tx1"/>
                        </a:solidFill>
                        <a:latin typeface="+mn-lt"/>
                        <a:cs typeface="Arial" pitchFamily="34" charset="0"/>
                      </a:endParaRPr>
                    </a:p>
                  </a:txBody>
                  <a:tcPr anchor="ctr">
                    <a:lnL w="12700" cmpd="sng">
                      <a:solidFill>
                        <a:srgbClr val="FFFFFF"/>
                      </a:solidFill>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DD3DE"/>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lnSpc>
                          <a:spcPts val="1100"/>
                        </a:lnSpc>
                      </a:pPr>
                      <a:endParaRPr lang="en-US" sz="1100">
                        <a:solidFill>
                          <a:schemeClr val="tx1"/>
                        </a:solidFill>
                        <a:latin typeface="+mn-lt"/>
                        <a:cs typeface="Arial" pitchFamily="34"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DD3DE"/>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lnSpc>
                          <a:spcPts val="1100"/>
                        </a:lnSpc>
                      </a:pPr>
                      <a:endParaRPr lang="en-US" sz="1100">
                        <a:solidFill>
                          <a:schemeClr val="tx1"/>
                        </a:solidFill>
                        <a:latin typeface="+mn-lt"/>
                        <a:cs typeface="Arial" pitchFamily="34"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DD3DE"/>
                    </a:solidFill>
                  </a:tcPr>
                </a:tc>
                <a:extLst>
                  <a:ext uri="{0D108BD9-81ED-4DB2-BD59-A6C34878D82A}">
                    <a16:rowId xmlns:a16="http://schemas.microsoft.com/office/drawing/2014/main" val="10004"/>
                  </a:ext>
                </a:extLst>
              </a:tr>
              <a:tr h="242333">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230188" lvl="1" indent="0">
                        <a:lnSpc>
                          <a:spcPts val="1100"/>
                        </a:lnSpc>
                      </a:pPr>
                      <a:r>
                        <a:rPr lang="en-US" sz="1100">
                          <a:solidFill>
                            <a:schemeClr val="tx1"/>
                          </a:solidFill>
                          <a:latin typeface="+mn-lt"/>
                          <a:cs typeface="Arial" pitchFamily="34" charset="0"/>
                        </a:rPr>
                        <a:t>Median (range)</a:t>
                      </a:r>
                      <a:endParaRPr lang="en-US" sz="1100" b="0">
                        <a:solidFill>
                          <a:schemeClr val="tx1"/>
                        </a:solidFill>
                        <a:latin typeface="+mn-lt"/>
                        <a:cs typeface="Arial" pitchFamily="34" charset="0"/>
                      </a:endParaRPr>
                    </a:p>
                  </a:txBody>
                  <a:tcPr anchor="ctr">
                    <a:lnL w="12700" cmpd="sng">
                      <a:solidFill>
                        <a:srgbClr val="FFFFFF"/>
                      </a:solidFill>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DD3DE"/>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lnSpc>
                          <a:spcPts val="1100"/>
                        </a:lnSpc>
                      </a:pPr>
                      <a:r>
                        <a:rPr lang="en-US" sz="1100">
                          <a:solidFill>
                            <a:schemeClr val="tx1"/>
                          </a:solidFill>
                          <a:latin typeface="+mn-lt"/>
                          <a:cs typeface="Arial" pitchFamily="34" charset="0"/>
                        </a:rPr>
                        <a:t>3.5 (0.4–27.0)</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DD3DE"/>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lnSpc>
                          <a:spcPts val="1100"/>
                        </a:lnSpc>
                      </a:pPr>
                      <a:r>
                        <a:rPr lang="en-US" sz="1100" strike="noStrike">
                          <a:solidFill>
                            <a:schemeClr val="tx1"/>
                          </a:solidFill>
                          <a:latin typeface="+mn-lt"/>
                          <a:cs typeface="Arial" pitchFamily="34" charset="0"/>
                        </a:rPr>
                        <a:t>4.0 (0.4–21.7)</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DD3DE"/>
                    </a:solidFill>
                  </a:tcPr>
                </a:tc>
                <a:extLst>
                  <a:ext uri="{0D108BD9-81ED-4DB2-BD59-A6C34878D82A}">
                    <a16:rowId xmlns:a16="http://schemas.microsoft.com/office/drawing/2014/main" val="10005"/>
                  </a:ext>
                </a:extLst>
              </a:tr>
              <a:tr h="242333">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nSpc>
                          <a:spcPts val="1100"/>
                        </a:lnSpc>
                      </a:pPr>
                      <a:r>
                        <a:rPr lang="en-US" sz="1100">
                          <a:solidFill>
                            <a:schemeClr val="tx1"/>
                          </a:solidFill>
                          <a:latin typeface="+mn-lt"/>
                          <a:cs typeface="Arial" pitchFamily="34" charset="0"/>
                        </a:rPr>
                        <a:t>Cytogenetic profile,</a:t>
                      </a:r>
                      <a:r>
                        <a:rPr lang="en-US" sz="1100" kern="1200" baseline="30000">
                          <a:solidFill>
                            <a:schemeClr val="tx1"/>
                          </a:solidFill>
                          <a:latin typeface="+mn-lt"/>
                          <a:ea typeface="+mn-ea"/>
                          <a:cs typeface="Arial" pitchFamily="34" charset="0"/>
                        </a:rPr>
                        <a:t>b</a:t>
                      </a:r>
                      <a:r>
                        <a:rPr lang="en-US" sz="1100">
                          <a:solidFill>
                            <a:schemeClr val="tx1"/>
                          </a:solidFill>
                          <a:latin typeface="+mn-lt"/>
                          <a:cs typeface="Arial" pitchFamily="34" charset="0"/>
                        </a:rPr>
                        <a:t> n (%)</a:t>
                      </a:r>
                      <a:endParaRPr lang="en-US" sz="1100" b="0">
                        <a:solidFill>
                          <a:schemeClr val="tx1"/>
                        </a:solidFill>
                        <a:latin typeface="+mn-lt"/>
                        <a:cs typeface="Arial" pitchFamily="34" charset="0"/>
                      </a:endParaRPr>
                    </a:p>
                  </a:txBody>
                  <a:tcPr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8EAF9"/>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lnSpc>
                          <a:spcPts val="1100"/>
                        </a:lnSpc>
                      </a:pPr>
                      <a:endParaRPr lang="en-US" sz="1100">
                        <a:solidFill>
                          <a:schemeClr val="tx1"/>
                        </a:solidFill>
                        <a:latin typeface="+mn-lt"/>
                        <a:cs typeface="Arial"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8EAF9"/>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lnSpc>
                          <a:spcPts val="1100"/>
                        </a:lnSpc>
                      </a:pPr>
                      <a:endParaRPr lang="en-US" sz="1100">
                        <a:solidFill>
                          <a:schemeClr val="tx1"/>
                        </a:solidFill>
                        <a:latin typeface="+mn-lt"/>
                        <a:cs typeface="Arial" pitchFamily="34" charset="0"/>
                      </a:endParaRP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8EAF9"/>
                    </a:solidFill>
                  </a:tcPr>
                </a:tc>
                <a:extLst>
                  <a:ext uri="{0D108BD9-81ED-4DB2-BD59-A6C34878D82A}">
                    <a16:rowId xmlns:a16="http://schemas.microsoft.com/office/drawing/2014/main" val="10008"/>
                  </a:ext>
                </a:extLst>
              </a:tr>
              <a:tr h="242333">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230188" lvl="1" indent="0">
                        <a:lnSpc>
                          <a:spcPts val="1100"/>
                        </a:lnSpc>
                      </a:pPr>
                      <a:r>
                        <a:rPr lang="en-US" sz="1100" b="0">
                          <a:solidFill>
                            <a:schemeClr val="tx1"/>
                          </a:solidFill>
                          <a:latin typeface="+mn-lt"/>
                          <a:cs typeface="Arial" pitchFamily="34" charset="0"/>
                        </a:rPr>
                        <a:t>N</a:t>
                      </a:r>
                    </a:p>
                  </a:txBody>
                  <a:tcPr anchor="ctr">
                    <a:lnL w="12700" cmpd="sng">
                      <a:noFill/>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8EAF9"/>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0" marR="0" algn="ctr">
                        <a:lnSpc>
                          <a:spcPts val="1100"/>
                        </a:lnSpc>
                        <a:spcBef>
                          <a:spcPts val="0"/>
                        </a:spcBef>
                        <a:spcAft>
                          <a:spcPts val="0"/>
                        </a:spcAft>
                      </a:pPr>
                      <a:r>
                        <a:rPr lang="en-US" sz="1100">
                          <a:solidFill>
                            <a:schemeClr val="tx1"/>
                          </a:solidFill>
                          <a:effectLst/>
                          <a:latin typeface="+mn-lt"/>
                          <a:ea typeface="Times New Roman"/>
                          <a:cs typeface="Arial" pitchFamily="34" charset="0"/>
                        </a:rPr>
                        <a:t>228</a:t>
                      </a:r>
                    </a:p>
                  </a:txBody>
                  <a:tcPr marL="42545" marR="4254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8EAF9"/>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0" marR="0" algn="ctr">
                        <a:lnSpc>
                          <a:spcPts val="1100"/>
                        </a:lnSpc>
                        <a:spcBef>
                          <a:spcPts val="0"/>
                        </a:spcBef>
                        <a:spcAft>
                          <a:spcPts val="0"/>
                        </a:spcAft>
                      </a:pPr>
                      <a:r>
                        <a:rPr lang="en-US" sz="1100">
                          <a:solidFill>
                            <a:schemeClr val="tx1"/>
                          </a:solidFill>
                          <a:effectLst/>
                          <a:latin typeface="+mn-lt"/>
                          <a:ea typeface="Times New Roman"/>
                          <a:cs typeface="Arial" pitchFamily="34" charset="0"/>
                        </a:rPr>
                        <a:t>211</a:t>
                      </a:r>
                    </a:p>
                  </a:txBody>
                  <a:tcPr marL="42545" marR="42545"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8EAF9"/>
                    </a:solidFill>
                  </a:tcPr>
                </a:tc>
                <a:extLst>
                  <a:ext uri="{0D108BD9-81ED-4DB2-BD59-A6C34878D82A}">
                    <a16:rowId xmlns:a16="http://schemas.microsoft.com/office/drawing/2014/main" val="10009"/>
                  </a:ext>
                </a:extLst>
              </a:tr>
              <a:tr h="242333">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230188" lvl="1" indent="0">
                        <a:lnSpc>
                          <a:spcPts val="1100"/>
                        </a:lnSpc>
                      </a:pPr>
                      <a:r>
                        <a:rPr lang="en-US" sz="1100" b="0">
                          <a:solidFill>
                            <a:schemeClr val="tx1"/>
                          </a:solidFill>
                          <a:latin typeface="+mn-lt"/>
                          <a:cs typeface="Arial" pitchFamily="34" charset="0"/>
                        </a:rPr>
                        <a:t>Standard risk</a:t>
                      </a:r>
                    </a:p>
                  </a:txBody>
                  <a:tcPr anchor="ctr">
                    <a:lnL w="12700" cmpd="sng">
                      <a:noFill/>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8EAF9"/>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0" marR="0" algn="ctr">
                        <a:lnSpc>
                          <a:spcPts val="1100"/>
                        </a:lnSpc>
                        <a:spcBef>
                          <a:spcPts val="0"/>
                        </a:spcBef>
                        <a:spcAft>
                          <a:spcPts val="0"/>
                        </a:spcAft>
                      </a:pPr>
                      <a:r>
                        <a:rPr lang="en-US" sz="1100">
                          <a:solidFill>
                            <a:schemeClr val="tx1"/>
                          </a:solidFill>
                          <a:effectLst/>
                          <a:latin typeface="+mn-lt"/>
                          <a:ea typeface="Times New Roman"/>
                          <a:cs typeface="Arial" pitchFamily="34" charset="0"/>
                        </a:rPr>
                        <a:t>193 (85)</a:t>
                      </a:r>
                    </a:p>
                  </a:txBody>
                  <a:tcPr marL="42545" marR="4254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8EAF9"/>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0" marR="0" algn="ctr">
                        <a:lnSpc>
                          <a:spcPts val="1100"/>
                        </a:lnSpc>
                        <a:spcBef>
                          <a:spcPts val="0"/>
                        </a:spcBef>
                        <a:spcAft>
                          <a:spcPts val="0"/>
                        </a:spcAft>
                      </a:pPr>
                      <a:r>
                        <a:rPr lang="en-US" sz="1100">
                          <a:solidFill>
                            <a:schemeClr val="tx1"/>
                          </a:solidFill>
                          <a:effectLst/>
                          <a:latin typeface="+mn-lt"/>
                          <a:ea typeface="Times New Roman"/>
                          <a:cs typeface="Arial" pitchFamily="34" charset="0"/>
                        </a:rPr>
                        <a:t>176 (83)</a:t>
                      </a:r>
                    </a:p>
                  </a:txBody>
                  <a:tcPr marL="42545" marR="42545"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8EAF9"/>
                    </a:solidFill>
                  </a:tcPr>
                </a:tc>
                <a:extLst>
                  <a:ext uri="{0D108BD9-81ED-4DB2-BD59-A6C34878D82A}">
                    <a16:rowId xmlns:a16="http://schemas.microsoft.com/office/drawing/2014/main" val="10010"/>
                  </a:ext>
                </a:extLst>
              </a:tr>
              <a:tr h="242333">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230188" lvl="1" indent="0">
                        <a:lnSpc>
                          <a:spcPts val="1100"/>
                        </a:lnSpc>
                      </a:pPr>
                      <a:r>
                        <a:rPr lang="en-US" sz="1100">
                          <a:solidFill>
                            <a:schemeClr val="tx1"/>
                          </a:solidFill>
                          <a:latin typeface="+mn-lt"/>
                          <a:cs typeface="Arial" pitchFamily="34" charset="0"/>
                        </a:rPr>
                        <a:t>High risk</a:t>
                      </a:r>
                      <a:endParaRPr lang="en-US" sz="1100" b="0">
                        <a:solidFill>
                          <a:schemeClr val="tx1"/>
                        </a:solidFill>
                        <a:latin typeface="+mn-lt"/>
                        <a:cs typeface="Arial" pitchFamily="34" charset="0"/>
                      </a:endParaRPr>
                    </a:p>
                  </a:txBody>
                  <a:tcPr anchor="ctr">
                    <a:lnL w="12700" cmpd="sng">
                      <a:noFill/>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8EAF9"/>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0" marR="0" algn="ctr">
                        <a:lnSpc>
                          <a:spcPts val="1100"/>
                        </a:lnSpc>
                        <a:spcBef>
                          <a:spcPts val="0"/>
                        </a:spcBef>
                        <a:spcAft>
                          <a:spcPts val="0"/>
                        </a:spcAft>
                      </a:pPr>
                      <a:r>
                        <a:rPr lang="en-US" sz="1100">
                          <a:solidFill>
                            <a:schemeClr val="tx1"/>
                          </a:solidFill>
                          <a:effectLst/>
                          <a:latin typeface="+mn-lt"/>
                          <a:ea typeface="Times New Roman"/>
                          <a:cs typeface="Arial" pitchFamily="34" charset="0"/>
                        </a:rPr>
                        <a:t>35 (15)</a:t>
                      </a:r>
                    </a:p>
                  </a:txBody>
                  <a:tcPr marL="42545" marR="4254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8EAF9"/>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0" marR="0" algn="ctr">
                        <a:lnSpc>
                          <a:spcPts val="1100"/>
                        </a:lnSpc>
                        <a:spcBef>
                          <a:spcPts val="0"/>
                        </a:spcBef>
                        <a:spcAft>
                          <a:spcPts val="0"/>
                        </a:spcAft>
                      </a:pPr>
                      <a:r>
                        <a:rPr lang="en-US" sz="1100">
                          <a:solidFill>
                            <a:schemeClr val="tx1"/>
                          </a:solidFill>
                          <a:effectLst/>
                          <a:latin typeface="+mn-lt"/>
                          <a:ea typeface="Times New Roman"/>
                          <a:cs typeface="Arial" pitchFamily="34" charset="0"/>
                        </a:rPr>
                        <a:t>35 (17)</a:t>
                      </a:r>
                    </a:p>
                  </a:txBody>
                  <a:tcPr marL="42545" marR="42545"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8EAF9"/>
                    </a:solidFill>
                  </a:tcPr>
                </a:tc>
                <a:extLst>
                  <a:ext uri="{0D108BD9-81ED-4DB2-BD59-A6C34878D82A}">
                    <a16:rowId xmlns:a16="http://schemas.microsoft.com/office/drawing/2014/main" val="10011"/>
                  </a:ext>
                </a:extLst>
              </a:tr>
            </a:tbl>
          </a:graphicData>
        </a:graphic>
      </p:graphicFrame>
      <p:sp>
        <p:nvSpPr>
          <p:cNvPr id="2" name="Title 1"/>
          <p:cNvSpPr>
            <a:spLocks noGrp="1"/>
          </p:cNvSpPr>
          <p:nvPr>
            <p:ph type="title"/>
          </p:nvPr>
        </p:nvSpPr>
        <p:spPr>
          <a:xfrm>
            <a:off x="413951" y="358257"/>
            <a:ext cx="8316098" cy="422987"/>
          </a:xfrm>
        </p:spPr>
        <p:txBody>
          <a:bodyPr>
            <a:normAutofit fontScale="90000"/>
          </a:bodyPr>
          <a:lstStyle/>
          <a:p>
            <a:r>
              <a:rPr lang="en-US" sz="2700" noProof="0">
                <a:solidFill>
                  <a:srgbClr val="1F497D"/>
                </a:solidFill>
              </a:rPr>
              <a:t>Demographic and Baseline Disease Characteristics</a:t>
            </a:r>
            <a:endParaRPr lang="en-US" sz="2700" baseline="30000" noProof="0">
              <a:solidFill>
                <a:srgbClr val="1F497D"/>
              </a:solidFill>
            </a:endParaRPr>
          </a:p>
        </p:txBody>
      </p:sp>
      <p:graphicFrame>
        <p:nvGraphicFramePr>
          <p:cNvPr id="24" name="Content Placeholder 4">
            <a:extLst>
              <a:ext uri="{FF2B5EF4-FFF2-40B4-BE49-F238E27FC236}">
                <a16:creationId xmlns:a16="http://schemas.microsoft.com/office/drawing/2014/main" id="{30BFD629-FB66-5646-922C-04E77E0701CC}"/>
              </a:ext>
            </a:extLst>
          </p:cNvPr>
          <p:cNvGraphicFramePr>
            <a:graphicFrameLocks noGrp="1"/>
          </p:cNvGraphicFramePr>
          <p:nvPr>
            <p:ph sz="half" idx="4294967295"/>
            <p:extLst>
              <p:ext uri="{D42A27DB-BD31-4B8C-83A1-F6EECF244321}">
                <p14:modId xmlns:p14="http://schemas.microsoft.com/office/powerpoint/2010/main" val="2361393711"/>
              </p:ext>
            </p:extLst>
          </p:nvPr>
        </p:nvGraphicFramePr>
        <p:xfrm>
          <a:off x="4478433" y="802946"/>
          <a:ext cx="4579198" cy="3547801"/>
        </p:xfrm>
        <a:graphic>
          <a:graphicData uri="http://schemas.openxmlformats.org/drawingml/2006/table">
            <a:tbl>
              <a:tblPr firstRow="1" bandRow="1"/>
              <a:tblGrid>
                <a:gridCol w="2595880">
                  <a:extLst>
                    <a:ext uri="{9D8B030D-6E8A-4147-A177-3AD203B41FA5}">
                      <a16:colId xmlns:a16="http://schemas.microsoft.com/office/drawing/2014/main" val="20000"/>
                    </a:ext>
                  </a:extLst>
                </a:gridCol>
                <a:gridCol w="991659">
                  <a:extLst>
                    <a:ext uri="{9D8B030D-6E8A-4147-A177-3AD203B41FA5}">
                      <a16:colId xmlns:a16="http://schemas.microsoft.com/office/drawing/2014/main" val="20002"/>
                    </a:ext>
                  </a:extLst>
                </a:gridCol>
                <a:gridCol w="991659">
                  <a:extLst>
                    <a:ext uri="{9D8B030D-6E8A-4147-A177-3AD203B41FA5}">
                      <a16:colId xmlns:a16="http://schemas.microsoft.com/office/drawing/2014/main" val="1674163876"/>
                    </a:ext>
                  </a:extLst>
                </a:gridCol>
              </a:tblGrid>
              <a:tr h="422730">
                <a:tc>
                  <a:txBody>
                    <a:bodyPr/>
                    <a:lstStyle>
                      <a:lvl1pPr marL="0" algn="l" defTabSz="457200" rtl="0" eaLnBrk="1" latinLnBrk="0" hangingPunct="1">
                        <a:defRPr sz="1800" b="1" kern="1200">
                          <a:solidFill>
                            <a:schemeClr val="lt1"/>
                          </a:solidFill>
                          <a:latin typeface="Arial"/>
                        </a:defRPr>
                      </a:lvl1pPr>
                      <a:lvl2pPr marL="457200" algn="l" defTabSz="457200" rtl="0" eaLnBrk="1" latinLnBrk="0" hangingPunct="1">
                        <a:defRPr sz="1800" b="1" kern="1200">
                          <a:solidFill>
                            <a:schemeClr val="lt1"/>
                          </a:solidFill>
                          <a:latin typeface="Arial"/>
                        </a:defRPr>
                      </a:lvl2pPr>
                      <a:lvl3pPr marL="914400" algn="l" defTabSz="457200" rtl="0" eaLnBrk="1" latinLnBrk="0" hangingPunct="1">
                        <a:defRPr sz="1800" b="1" kern="1200">
                          <a:solidFill>
                            <a:schemeClr val="lt1"/>
                          </a:solidFill>
                          <a:latin typeface="Arial"/>
                        </a:defRPr>
                      </a:lvl3pPr>
                      <a:lvl4pPr marL="1371600" algn="l" defTabSz="457200" rtl="0" eaLnBrk="1" latinLnBrk="0" hangingPunct="1">
                        <a:defRPr sz="1800" b="1" kern="1200">
                          <a:solidFill>
                            <a:schemeClr val="lt1"/>
                          </a:solidFill>
                          <a:latin typeface="Arial"/>
                        </a:defRPr>
                      </a:lvl4pPr>
                      <a:lvl5pPr marL="1828800" algn="l" defTabSz="457200" rtl="0" eaLnBrk="1" latinLnBrk="0" hangingPunct="1">
                        <a:defRPr sz="1800" b="1" kern="1200">
                          <a:solidFill>
                            <a:schemeClr val="lt1"/>
                          </a:solidFill>
                          <a:latin typeface="Arial"/>
                        </a:defRPr>
                      </a:lvl5pPr>
                      <a:lvl6pPr marL="2286000" algn="l" defTabSz="457200" rtl="0" eaLnBrk="1" latinLnBrk="0" hangingPunct="1">
                        <a:defRPr sz="1800" b="1" kern="1200">
                          <a:solidFill>
                            <a:schemeClr val="lt1"/>
                          </a:solidFill>
                          <a:latin typeface="Arial"/>
                        </a:defRPr>
                      </a:lvl6pPr>
                      <a:lvl7pPr marL="2743200" algn="l" defTabSz="457200" rtl="0" eaLnBrk="1" latinLnBrk="0" hangingPunct="1">
                        <a:defRPr sz="1800" b="1" kern="1200">
                          <a:solidFill>
                            <a:schemeClr val="lt1"/>
                          </a:solidFill>
                          <a:latin typeface="Arial"/>
                        </a:defRPr>
                      </a:lvl7pPr>
                      <a:lvl8pPr marL="3200400" algn="l" defTabSz="457200" rtl="0" eaLnBrk="1" latinLnBrk="0" hangingPunct="1">
                        <a:defRPr sz="1800" b="1" kern="1200">
                          <a:solidFill>
                            <a:schemeClr val="lt1"/>
                          </a:solidFill>
                          <a:latin typeface="Arial"/>
                        </a:defRPr>
                      </a:lvl8pPr>
                      <a:lvl9pPr marL="3657600" algn="l" defTabSz="457200" rtl="0" eaLnBrk="1" latinLnBrk="0" hangingPunct="1">
                        <a:defRPr sz="1800" b="1" kern="1200">
                          <a:solidFill>
                            <a:schemeClr val="lt1"/>
                          </a:solidFill>
                          <a:latin typeface="Arial"/>
                        </a:defRPr>
                      </a:lvl9pPr>
                    </a:lstStyle>
                    <a:p>
                      <a:pPr>
                        <a:lnSpc>
                          <a:spcPct val="100000"/>
                        </a:lnSpc>
                      </a:pPr>
                      <a:endParaRPr lang="en-US" sz="1100">
                        <a:latin typeface="+mn-lt"/>
                        <a:cs typeface="Arial" panose="020B0604020202020204" pitchFamily="34" charset="0"/>
                      </a:endParaRPr>
                    </a:p>
                  </a:txBody>
                  <a:tcPr marT="36576" marB="36576" anchor="ctr">
                    <a:lnL w="12700" cmpd="sng">
                      <a:solidFill>
                        <a:srgbClr val="FFFFFF"/>
                      </a:solidFill>
                    </a:lnL>
                    <a:lnR w="12700" cap="flat" cmpd="sng" algn="ctr">
                      <a:solidFill>
                        <a:schemeClr val="bg1"/>
                      </a:solidFill>
                      <a:prstDash val="solid"/>
                      <a:round/>
                      <a:headEnd type="none" w="med" len="med"/>
                      <a:tailEnd type="none" w="med" len="med"/>
                    </a:lnR>
                    <a:lnT w="12700" cmpd="sng">
                      <a:solidFill>
                        <a:srgbClr val="FFFFFF"/>
                      </a:solidFill>
                    </a:lnT>
                    <a:lnB w="38100" cmpd="sng">
                      <a:solidFill>
                        <a:srgbClr val="FFFFFF"/>
                      </a:solidFill>
                    </a:lnB>
                    <a:lnTlToBr w="12700" cmpd="sng">
                      <a:noFill/>
                      <a:prstDash val="solid"/>
                    </a:lnTlToBr>
                    <a:lnBlToTr w="12700" cmpd="sng">
                      <a:noFill/>
                      <a:prstDash val="solid"/>
                    </a:lnBlToTr>
                    <a:solidFill>
                      <a:schemeClr val="tx2">
                        <a:lumMod val="75000"/>
                      </a:schemeClr>
                    </a:solidFill>
                  </a:tcPr>
                </a:tc>
                <a:tc>
                  <a:txBody>
                    <a:bodyPr/>
                    <a:lstStyle>
                      <a:lvl1pPr marL="0" algn="l" defTabSz="457200" rtl="0" eaLnBrk="1" latinLnBrk="0" hangingPunct="1">
                        <a:defRPr sz="1800" b="1" kern="1200">
                          <a:solidFill>
                            <a:schemeClr val="lt1"/>
                          </a:solidFill>
                          <a:latin typeface="Arial"/>
                        </a:defRPr>
                      </a:lvl1pPr>
                      <a:lvl2pPr marL="457200" algn="l" defTabSz="457200" rtl="0" eaLnBrk="1" latinLnBrk="0" hangingPunct="1">
                        <a:defRPr sz="1800" b="1" kern="1200">
                          <a:solidFill>
                            <a:schemeClr val="lt1"/>
                          </a:solidFill>
                          <a:latin typeface="Arial"/>
                        </a:defRPr>
                      </a:lvl2pPr>
                      <a:lvl3pPr marL="914400" algn="l" defTabSz="457200" rtl="0" eaLnBrk="1" latinLnBrk="0" hangingPunct="1">
                        <a:defRPr sz="1800" b="1" kern="1200">
                          <a:solidFill>
                            <a:schemeClr val="lt1"/>
                          </a:solidFill>
                          <a:latin typeface="Arial"/>
                        </a:defRPr>
                      </a:lvl3pPr>
                      <a:lvl4pPr marL="1371600" algn="l" defTabSz="457200" rtl="0" eaLnBrk="1" latinLnBrk="0" hangingPunct="1">
                        <a:defRPr sz="1800" b="1" kern="1200">
                          <a:solidFill>
                            <a:schemeClr val="lt1"/>
                          </a:solidFill>
                          <a:latin typeface="Arial"/>
                        </a:defRPr>
                      </a:lvl4pPr>
                      <a:lvl5pPr marL="1828800" algn="l" defTabSz="457200" rtl="0" eaLnBrk="1" latinLnBrk="0" hangingPunct="1">
                        <a:defRPr sz="1800" b="1" kern="1200">
                          <a:solidFill>
                            <a:schemeClr val="lt1"/>
                          </a:solidFill>
                          <a:latin typeface="Arial"/>
                        </a:defRPr>
                      </a:lvl5pPr>
                      <a:lvl6pPr marL="2286000" algn="l" defTabSz="457200" rtl="0" eaLnBrk="1" latinLnBrk="0" hangingPunct="1">
                        <a:defRPr sz="1800" b="1" kern="1200">
                          <a:solidFill>
                            <a:schemeClr val="lt1"/>
                          </a:solidFill>
                          <a:latin typeface="Arial"/>
                        </a:defRPr>
                      </a:lvl6pPr>
                      <a:lvl7pPr marL="2743200" algn="l" defTabSz="457200" rtl="0" eaLnBrk="1" latinLnBrk="0" hangingPunct="1">
                        <a:defRPr sz="1800" b="1" kern="1200">
                          <a:solidFill>
                            <a:schemeClr val="lt1"/>
                          </a:solidFill>
                          <a:latin typeface="Arial"/>
                        </a:defRPr>
                      </a:lvl7pPr>
                      <a:lvl8pPr marL="3200400" algn="l" defTabSz="457200" rtl="0" eaLnBrk="1" latinLnBrk="0" hangingPunct="1">
                        <a:defRPr sz="1800" b="1" kern="1200">
                          <a:solidFill>
                            <a:schemeClr val="lt1"/>
                          </a:solidFill>
                          <a:latin typeface="Arial"/>
                        </a:defRPr>
                      </a:lvl8pPr>
                      <a:lvl9pPr marL="3657600" algn="l" defTabSz="457200" rtl="0" eaLnBrk="1" latinLnBrk="0" hangingPunct="1">
                        <a:defRPr sz="1800" b="1" kern="1200">
                          <a:solidFill>
                            <a:schemeClr val="lt1"/>
                          </a:solidFill>
                          <a:latin typeface="Arial"/>
                        </a:defRPr>
                      </a:lvl9pPr>
                    </a:lstStyle>
                    <a:p>
                      <a:pPr algn="ctr">
                        <a:lnSpc>
                          <a:spcPct val="100000"/>
                        </a:lnSpc>
                      </a:pPr>
                      <a:r>
                        <a:rPr lang="en-US" sz="1100">
                          <a:solidFill>
                            <a:schemeClr val="bg1"/>
                          </a:solidFill>
                          <a:latin typeface="+mn-lt"/>
                          <a:cs typeface="Arial" panose="020B0604020202020204" pitchFamily="34" charset="0"/>
                        </a:rPr>
                        <a:t>DRd</a:t>
                      </a:r>
                    </a:p>
                    <a:p>
                      <a:pPr algn="ctr">
                        <a:lnSpc>
                          <a:spcPct val="100000"/>
                        </a:lnSpc>
                      </a:pPr>
                      <a:r>
                        <a:rPr lang="en-US" sz="1100">
                          <a:solidFill>
                            <a:schemeClr val="bg1"/>
                          </a:solidFill>
                          <a:latin typeface="+mn-lt"/>
                          <a:cs typeface="Arial" panose="020B0604020202020204" pitchFamily="34" charset="0"/>
                        </a:rPr>
                        <a:t>(n = 286)</a:t>
                      </a:r>
                    </a:p>
                  </a:txBody>
                  <a:tcPr marT="36576" marB="3657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lvl1pPr marL="0" algn="l" defTabSz="457200" rtl="0" eaLnBrk="1" latinLnBrk="0" hangingPunct="1">
                        <a:defRPr sz="1800" b="1" kern="1200">
                          <a:solidFill>
                            <a:schemeClr val="lt1"/>
                          </a:solidFill>
                          <a:latin typeface="Arial"/>
                        </a:defRPr>
                      </a:lvl1pPr>
                      <a:lvl2pPr marL="457200" algn="l" defTabSz="457200" rtl="0" eaLnBrk="1" latinLnBrk="0" hangingPunct="1">
                        <a:defRPr sz="1800" b="1" kern="1200">
                          <a:solidFill>
                            <a:schemeClr val="lt1"/>
                          </a:solidFill>
                          <a:latin typeface="Arial"/>
                        </a:defRPr>
                      </a:lvl2pPr>
                      <a:lvl3pPr marL="914400" algn="l" defTabSz="457200" rtl="0" eaLnBrk="1" latinLnBrk="0" hangingPunct="1">
                        <a:defRPr sz="1800" b="1" kern="1200">
                          <a:solidFill>
                            <a:schemeClr val="lt1"/>
                          </a:solidFill>
                          <a:latin typeface="Arial"/>
                        </a:defRPr>
                      </a:lvl3pPr>
                      <a:lvl4pPr marL="1371600" algn="l" defTabSz="457200" rtl="0" eaLnBrk="1" latinLnBrk="0" hangingPunct="1">
                        <a:defRPr sz="1800" b="1" kern="1200">
                          <a:solidFill>
                            <a:schemeClr val="lt1"/>
                          </a:solidFill>
                          <a:latin typeface="Arial"/>
                        </a:defRPr>
                      </a:lvl4pPr>
                      <a:lvl5pPr marL="1828800" algn="l" defTabSz="457200" rtl="0" eaLnBrk="1" latinLnBrk="0" hangingPunct="1">
                        <a:defRPr sz="1800" b="1" kern="1200">
                          <a:solidFill>
                            <a:schemeClr val="lt1"/>
                          </a:solidFill>
                          <a:latin typeface="Arial"/>
                        </a:defRPr>
                      </a:lvl5pPr>
                      <a:lvl6pPr marL="2286000" algn="l" defTabSz="457200" rtl="0" eaLnBrk="1" latinLnBrk="0" hangingPunct="1">
                        <a:defRPr sz="1800" b="1" kern="1200">
                          <a:solidFill>
                            <a:schemeClr val="lt1"/>
                          </a:solidFill>
                          <a:latin typeface="Arial"/>
                        </a:defRPr>
                      </a:lvl6pPr>
                      <a:lvl7pPr marL="2743200" algn="l" defTabSz="457200" rtl="0" eaLnBrk="1" latinLnBrk="0" hangingPunct="1">
                        <a:defRPr sz="1800" b="1" kern="1200">
                          <a:solidFill>
                            <a:schemeClr val="lt1"/>
                          </a:solidFill>
                          <a:latin typeface="Arial"/>
                        </a:defRPr>
                      </a:lvl7pPr>
                      <a:lvl8pPr marL="3200400" algn="l" defTabSz="457200" rtl="0" eaLnBrk="1" latinLnBrk="0" hangingPunct="1">
                        <a:defRPr sz="1800" b="1" kern="1200">
                          <a:solidFill>
                            <a:schemeClr val="lt1"/>
                          </a:solidFill>
                          <a:latin typeface="Arial"/>
                        </a:defRPr>
                      </a:lvl8pPr>
                      <a:lvl9pPr marL="3657600" algn="l" defTabSz="457200" rtl="0" eaLnBrk="1" latinLnBrk="0" hangingPunct="1">
                        <a:defRPr sz="1800" b="1" kern="1200">
                          <a:solidFill>
                            <a:schemeClr val="lt1"/>
                          </a:solidFill>
                          <a:latin typeface="Arial"/>
                        </a:defRPr>
                      </a:lvl9pPr>
                    </a:lstStyle>
                    <a:p>
                      <a:pPr algn="ctr">
                        <a:lnSpc>
                          <a:spcPct val="100000"/>
                        </a:lnSpc>
                      </a:pPr>
                      <a:r>
                        <a:rPr lang="en-US" sz="1100">
                          <a:solidFill>
                            <a:schemeClr val="bg1"/>
                          </a:solidFill>
                          <a:latin typeface="+mn-lt"/>
                          <a:cs typeface="Arial" panose="020B0604020202020204" pitchFamily="34" charset="0"/>
                        </a:rPr>
                        <a:t>Rd</a:t>
                      </a:r>
                    </a:p>
                    <a:p>
                      <a:pPr algn="ctr">
                        <a:lnSpc>
                          <a:spcPct val="100000"/>
                        </a:lnSpc>
                      </a:pPr>
                      <a:r>
                        <a:rPr lang="en-US" sz="1100">
                          <a:solidFill>
                            <a:schemeClr val="bg1"/>
                          </a:solidFill>
                          <a:latin typeface="+mn-lt"/>
                          <a:cs typeface="Arial" panose="020B0604020202020204" pitchFamily="34" charset="0"/>
                        </a:rPr>
                        <a:t>(n = 283)</a:t>
                      </a:r>
                    </a:p>
                  </a:txBody>
                  <a:tcPr marT="36576" marB="36576"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extLst>
                  <a:ext uri="{0D108BD9-81ED-4DB2-BD59-A6C34878D82A}">
                    <a16:rowId xmlns:a16="http://schemas.microsoft.com/office/drawing/2014/main" val="10000"/>
                  </a:ext>
                </a:extLst>
              </a:tr>
              <a:tr h="228979">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0" marR="0" indent="0" algn="l" defTabSz="457200" rtl="0" eaLnBrk="1" fontAlgn="auto" latinLnBrk="0" hangingPunct="1">
                        <a:lnSpc>
                          <a:spcPts val="1100"/>
                        </a:lnSpc>
                        <a:spcBef>
                          <a:spcPts val="0"/>
                        </a:spcBef>
                        <a:spcAft>
                          <a:spcPts val="0"/>
                        </a:spcAft>
                        <a:buClrTx/>
                        <a:buSzTx/>
                        <a:buFontTx/>
                        <a:buNone/>
                        <a:tabLst/>
                        <a:defRPr/>
                      </a:pPr>
                      <a:r>
                        <a:rPr lang="en-US" sz="1100" baseline="0">
                          <a:solidFill>
                            <a:schemeClr val="tx1"/>
                          </a:solidFill>
                          <a:latin typeface="+mn-lt"/>
                          <a:cs typeface="Arial" panose="020B0604020202020204" pitchFamily="34" charset="0"/>
                        </a:rPr>
                        <a:t>Prior lines of therapy</a:t>
                      </a:r>
                      <a:endParaRPr lang="en-US" sz="1100" b="0">
                        <a:solidFill>
                          <a:schemeClr val="tx1"/>
                        </a:solidFill>
                        <a:latin typeface="+mn-lt"/>
                        <a:cs typeface="Arial" panose="020B0604020202020204" pitchFamily="34" charset="0"/>
                      </a:endParaRPr>
                    </a:p>
                  </a:txBody>
                  <a:tcPr marT="36576" marB="36576" anchor="ctr">
                    <a:lnL w="12700" cmpd="sng">
                      <a:solidFill>
                        <a:srgbClr val="FFFFFF"/>
                      </a:solidFill>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DD3DE"/>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lnSpc>
                          <a:spcPts val="1100"/>
                        </a:lnSpc>
                      </a:pPr>
                      <a:endParaRPr lang="en-US" sz="1100">
                        <a:solidFill>
                          <a:schemeClr val="tx1"/>
                        </a:solidFill>
                        <a:latin typeface="+mn-lt"/>
                        <a:cs typeface="Arial" panose="020B0604020202020204" pitchFamily="34" charset="0"/>
                      </a:endParaRPr>
                    </a:p>
                  </a:txBody>
                  <a:tcPr marT="36576" marB="36576"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DD3DE"/>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lnSpc>
                          <a:spcPts val="1100"/>
                        </a:lnSpc>
                      </a:pPr>
                      <a:endParaRPr lang="en-US" sz="1100">
                        <a:solidFill>
                          <a:schemeClr val="tx1"/>
                        </a:solidFill>
                        <a:latin typeface="+mn-lt"/>
                        <a:cs typeface="Arial" panose="020B0604020202020204" pitchFamily="34" charset="0"/>
                      </a:endParaRPr>
                    </a:p>
                  </a:txBody>
                  <a:tcPr marT="36576" marB="36576"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DD3DE"/>
                    </a:solidFill>
                  </a:tcPr>
                </a:tc>
                <a:extLst>
                  <a:ext uri="{0D108BD9-81ED-4DB2-BD59-A6C34878D82A}">
                    <a16:rowId xmlns:a16="http://schemas.microsoft.com/office/drawing/2014/main" val="10002"/>
                  </a:ext>
                </a:extLst>
              </a:tr>
              <a:tr h="0">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228600" lvl="1" indent="0" algn="l" defTabSz="914400" rtl="0" eaLnBrk="1" latinLnBrk="0" hangingPunct="1">
                        <a:lnSpc>
                          <a:spcPts val="1100"/>
                        </a:lnSpc>
                      </a:pPr>
                      <a:r>
                        <a:rPr lang="en-US" sz="1100" kern="1200">
                          <a:solidFill>
                            <a:schemeClr val="tx1"/>
                          </a:solidFill>
                          <a:latin typeface="+mn-lt"/>
                          <a:ea typeface="+mn-ea"/>
                          <a:cs typeface="Arial" panose="020B0604020202020204" pitchFamily="34" charset="0"/>
                        </a:rPr>
                        <a:t>Median (range)</a:t>
                      </a:r>
                    </a:p>
                  </a:txBody>
                  <a:tcPr marT="36576" marB="36576" anchor="ctr">
                    <a:lnL w="12700" cmpd="sng">
                      <a:solidFill>
                        <a:srgbClr val="FFFFFF"/>
                      </a:solidFill>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DD3DE"/>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lnSpc>
                          <a:spcPts val="1100"/>
                        </a:lnSpc>
                      </a:pPr>
                      <a:r>
                        <a:rPr lang="en-US" sz="1100">
                          <a:solidFill>
                            <a:schemeClr val="tx1"/>
                          </a:solidFill>
                          <a:latin typeface="+mn-lt"/>
                          <a:cs typeface="Arial" panose="020B0604020202020204" pitchFamily="34" charset="0"/>
                        </a:rPr>
                        <a:t>1 (1–11)</a:t>
                      </a:r>
                    </a:p>
                  </a:txBody>
                  <a:tcPr marT="36576" marB="36576"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DD3DE"/>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lnSpc>
                          <a:spcPts val="1100"/>
                        </a:lnSpc>
                      </a:pPr>
                      <a:r>
                        <a:rPr lang="en-US" sz="1100">
                          <a:solidFill>
                            <a:schemeClr val="tx1"/>
                          </a:solidFill>
                          <a:latin typeface="+mn-lt"/>
                          <a:cs typeface="Arial" panose="020B0604020202020204" pitchFamily="34" charset="0"/>
                        </a:rPr>
                        <a:t>1 (1–8)</a:t>
                      </a:r>
                    </a:p>
                  </a:txBody>
                  <a:tcPr marT="36576" marB="36576"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DD3DE"/>
                    </a:solidFill>
                  </a:tcPr>
                </a:tc>
                <a:extLst>
                  <a:ext uri="{0D108BD9-81ED-4DB2-BD59-A6C34878D82A}">
                    <a16:rowId xmlns:a16="http://schemas.microsoft.com/office/drawing/2014/main" val="10003"/>
                  </a:ext>
                </a:extLst>
              </a:tr>
              <a:tr h="228979">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228600" lvl="1" indent="0" algn="l" defTabSz="914400" rtl="0" eaLnBrk="1" latinLnBrk="0" hangingPunct="1">
                        <a:lnSpc>
                          <a:spcPts val="1100"/>
                        </a:lnSpc>
                      </a:pPr>
                      <a:r>
                        <a:rPr lang="en-US" sz="1100" kern="1200">
                          <a:solidFill>
                            <a:schemeClr val="tx1"/>
                          </a:solidFill>
                          <a:latin typeface="+mn-lt"/>
                          <a:ea typeface="+mn-ea"/>
                          <a:cs typeface="Arial" panose="020B0604020202020204" pitchFamily="34" charset="0"/>
                        </a:rPr>
                        <a:t>1, n (%)</a:t>
                      </a:r>
                    </a:p>
                  </a:txBody>
                  <a:tcPr marT="36576" marB="36576" anchor="ctr">
                    <a:lnL w="12700" cmpd="sng">
                      <a:solidFill>
                        <a:srgbClr val="FFFFFF"/>
                      </a:solidFill>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DD3DE"/>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lnSpc>
                          <a:spcPts val="1100"/>
                        </a:lnSpc>
                      </a:pPr>
                      <a:r>
                        <a:rPr lang="en-US" sz="1100">
                          <a:solidFill>
                            <a:schemeClr val="tx1"/>
                          </a:solidFill>
                          <a:latin typeface="+mn-lt"/>
                          <a:cs typeface="Arial" panose="020B0604020202020204" pitchFamily="34" charset="0"/>
                        </a:rPr>
                        <a:t>149 (52)</a:t>
                      </a:r>
                    </a:p>
                  </a:txBody>
                  <a:tcPr marT="36576" marB="36576"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DD3DE"/>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lnSpc>
                          <a:spcPts val="1100"/>
                        </a:lnSpc>
                      </a:pPr>
                      <a:r>
                        <a:rPr lang="en-US" sz="1100">
                          <a:solidFill>
                            <a:schemeClr val="tx1"/>
                          </a:solidFill>
                          <a:latin typeface="+mn-lt"/>
                          <a:cs typeface="Arial" panose="020B0604020202020204" pitchFamily="34" charset="0"/>
                        </a:rPr>
                        <a:t>146 (52)</a:t>
                      </a:r>
                    </a:p>
                  </a:txBody>
                  <a:tcPr marT="36576" marB="36576"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DD3DE"/>
                    </a:solidFill>
                  </a:tcPr>
                </a:tc>
                <a:extLst>
                  <a:ext uri="{0D108BD9-81ED-4DB2-BD59-A6C34878D82A}">
                    <a16:rowId xmlns:a16="http://schemas.microsoft.com/office/drawing/2014/main" val="10004"/>
                  </a:ext>
                </a:extLst>
              </a:tr>
              <a:tr h="228979">
                <a:tc>
                  <a:txBody>
                    <a:bodyPr/>
                    <a:lstStyle/>
                    <a:p>
                      <a:pPr marL="228600" lvl="1" indent="0" algn="l" defTabSz="914400" rtl="0" eaLnBrk="1" latinLnBrk="0" hangingPunct="1">
                        <a:lnSpc>
                          <a:spcPts val="1100"/>
                        </a:lnSpc>
                      </a:pPr>
                      <a:r>
                        <a:rPr lang="en-US" sz="1100" b="0" kern="1200">
                          <a:solidFill>
                            <a:schemeClr val="tx1"/>
                          </a:solidFill>
                          <a:latin typeface="+mn-lt"/>
                          <a:ea typeface="+mn-ea"/>
                          <a:cs typeface="Arial" panose="020B0604020202020204" pitchFamily="34" charset="0"/>
                        </a:rPr>
                        <a:t>2, n (%)</a:t>
                      </a:r>
                    </a:p>
                  </a:txBody>
                  <a:tcPr marT="36576" marB="36576" anchor="ctr">
                    <a:lnL w="12700" cmpd="sng">
                      <a:noFill/>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CDD3DE"/>
                    </a:solidFill>
                  </a:tcPr>
                </a:tc>
                <a:tc>
                  <a:txBody>
                    <a:bodyPr/>
                    <a:lstStyle/>
                    <a:p>
                      <a:pPr algn="ctr">
                        <a:lnSpc>
                          <a:spcPts val="1100"/>
                        </a:lnSpc>
                      </a:pPr>
                      <a:r>
                        <a:rPr lang="en-US" sz="1100" b="0">
                          <a:solidFill>
                            <a:schemeClr val="tx1"/>
                          </a:solidFill>
                          <a:latin typeface="+mn-lt"/>
                          <a:cs typeface="Arial" panose="020B0604020202020204" pitchFamily="34" charset="0"/>
                        </a:rPr>
                        <a:t>85 (30)</a:t>
                      </a:r>
                    </a:p>
                  </a:txBody>
                  <a:tcPr marT="36576" marB="3657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DD3DE"/>
                    </a:solidFill>
                  </a:tcPr>
                </a:tc>
                <a:tc>
                  <a:txBody>
                    <a:bodyPr/>
                    <a:lstStyle/>
                    <a:p>
                      <a:pPr algn="ctr">
                        <a:lnSpc>
                          <a:spcPts val="1100"/>
                        </a:lnSpc>
                      </a:pPr>
                      <a:r>
                        <a:rPr lang="en-US" sz="1100" b="0">
                          <a:solidFill>
                            <a:schemeClr val="tx1"/>
                          </a:solidFill>
                          <a:latin typeface="+mn-lt"/>
                          <a:cs typeface="Arial" panose="020B0604020202020204" pitchFamily="34" charset="0"/>
                        </a:rPr>
                        <a:t>80 (28)</a:t>
                      </a:r>
                    </a:p>
                  </a:txBody>
                  <a:tcPr marT="36576" marB="36576"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DD3DE"/>
                    </a:solidFill>
                  </a:tcPr>
                </a:tc>
                <a:extLst>
                  <a:ext uri="{0D108BD9-81ED-4DB2-BD59-A6C34878D82A}">
                    <a16:rowId xmlns:a16="http://schemas.microsoft.com/office/drawing/2014/main" val="10013"/>
                  </a:ext>
                </a:extLst>
              </a:tr>
              <a:tr h="228979">
                <a:tc>
                  <a:txBody>
                    <a:bodyPr/>
                    <a:lstStyle/>
                    <a:p>
                      <a:pPr marL="228600" lvl="1" indent="0" algn="l" defTabSz="914400" rtl="0" eaLnBrk="1" latinLnBrk="0" hangingPunct="1">
                        <a:lnSpc>
                          <a:spcPts val="1100"/>
                        </a:lnSpc>
                      </a:pPr>
                      <a:r>
                        <a:rPr lang="en-US" sz="1100" b="0" kern="1200">
                          <a:solidFill>
                            <a:schemeClr val="tx1"/>
                          </a:solidFill>
                          <a:latin typeface="+mn-lt"/>
                          <a:ea typeface="+mn-ea"/>
                          <a:cs typeface="Arial" panose="020B0604020202020204" pitchFamily="34" charset="0"/>
                        </a:rPr>
                        <a:t>3, n (%)</a:t>
                      </a:r>
                    </a:p>
                  </a:txBody>
                  <a:tcPr marT="36576" marB="36576" anchor="ctr">
                    <a:lnL w="12700" cmpd="sng">
                      <a:noFill/>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CDD3DE"/>
                    </a:solidFill>
                  </a:tcPr>
                </a:tc>
                <a:tc>
                  <a:txBody>
                    <a:bodyPr/>
                    <a:lstStyle/>
                    <a:p>
                      <a:pPr algn="ctr">
                        <a:lnSpc>
                          <a:spcPts val="1100"/>
                        </a:lnSpc>
                      </a:pPr>
                      <a:r>
                        <a:rPr lang="en-US" sz="1100" b="0">
                          <a:solidFill>
                            <a:schemeClr val="tx1"/>
                          </a:solidFill>
                          <a:latin typeface="+mn-lt"/>
                          <a:cs typeface="Arial" panose="020B0604020202020204" pitchFamily="34" charset="0"/>
                        </a:rPr>
                        <a:t>38 (13)</a:t>
                      </a:r>
                    </a:p>
                  </a:txBody>
                  <a:tcPr marT="36576" marB="3657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DD3DE"/>
                    </a:solidFill>
                  </a:tcPr>
                </a:tc>
                <a:tc>
                  <a:txBody>
                    <a:bodyPr/>
                    <a:lstStyle/>
                    <a:p>
                      <a:pPr algn="ctr">
                        <a:lnSpc>
                          <a:spcPts val="1100"/>
                        </a:lnSpc>
                      </a:pPr>
                      <a:r>
                        <a:rPr lang="en-US" sz="1100" b="0">
                          <a:solidFill>
                            <a:schemeClr val="tx1"/>
                          </a:solidFill>
                          <a:latin typeface="+mn-lt"/>
                          <a:cs typeface="Arial" panose="020B0604020202020204" pitchFamily="34" charset="0"/>
                        </a:rPr>
                        <a:t>38 (13)</a:t>
                      </a:r>
                    </a:p>
                  </a:txBody>
                  <a:tcPr marT="36576" marB="36576"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DD3DE"/>
                    </a:solidFill>
                  </a:tcPr>
                </a:tc>
                <a:extLst>
                  <a:ext uri="{0D108BD9-81ED-4DB2-BD59-A6C34878D82A}">
                    <a16:rowId xmlns:a16="http://schemas.microsoft.com/office/drawing/2014/main" val="1198031468"/>
                  </a:ext>
                </a:extLst>
              </a:tr>
              <a:tr h="228979">
                <a:tc>
                  <a:txBody>
                    <a:bodyPr/>
                    <a:lstStyle/>
                    <a:p>
                      <a:pPr marL="228600" lvl="1" indent="0" algn="l" defTabSz="914400" rtl="0" eaLnBrk="1" latinLnBrk="0" hangingPunct="1">
                        <a:lnSpc>
                          <a:spcPts val="1100"/>
                        </a:lnSpc>
                      </a:pPr>
                      <a:r>
                        <a:rPr lang="en-US" sz="1100" b="0" kern="1200">
                          <a:solidFill>
                            <a:schemeClr val="tx1"/>
                          </a:solidFill>
                          <a:latin typeface="+mn-lt"/>
                          <a:ea typeface="+mn-ea"/>
                          <a:cs typeface="Arial" panose="020B0604020202020204" pitchFamily="34" charset="0"/>
                        </a:rPr>
                        <a:t>&gt;3, n (%)</a:t>
                      </a:r>
                    </a:p>
                  </a:txBody>
                  <a:tcPr marT="36576" marB="36576" anchor="ctr">
                    <a:lnL w="12700" cmpd="sng">
                      <a:noFill/>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DD3DE"/>
                    </a:solidFill>
                  </a:tcPr>
                </a:tc>
                <a:tc>
                  <a:txBody>
                    <a:bodyPr/>
                    <a:lstStyle/>
                    <a:p>
                      <a:pPr algn="ctr">
                        <a:lnSpc>
                          <a:spcPts val="1100"/>
                        </a:lnSpc>
                      </a:pPr>
                      <a:r>
                        <a:rPr lang="en-US" sz="1100" b="0">
                          <a:solidFill>
                            <a:schemeClr val="tx1"/>
                          </a:solidFill>
                          <a:latin typeface="+mn-lt"/>
                          <a:cs typeface="Arial" panose="020B0604020202020204" pitchFamily="34" charset="0"/>
                        </a:rPr>
                        <a:t>14 (5)</a:t>
                      </a:r>
                    </a:p>
                  </a:txBody>
                  <a:tcPr marT="36576" marB="3657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DD3DE"/>
                    </a:solidFill>
                  </a:tcPr>
                </a:tc>
                <a:tc>
                  <a:txBody>
                    <a:bodyPr/>
                    <a:lstStyle/>
                    <a:p>
                      <a:pPr algn="ctr">
                        <a:lnSpc>
                          <a:spcPts val="1100"/>
                        </a:lnSpc>
                      </a:pPr>
                      <a:r>
                        <a:rPr lang="en-US" sz="1100" b="0">
                          <a:solidFill>
                            <a:schemeClr val="tx1"/>
                          </a:solidFill>
                          <a:latin typeface="+mn-lt"/>
                          <a:cs typeface="Arial" panose="020B0604020202020204" pitchFamily="34" charset="0"/>
                        </a:rPr>
                        <a:t>19 (7)</a:t>
                      </a:r>
                    </a:p>
                  </a:txBody>
                  <a:tcPr marT="36576" marB="36576"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DD3DE"/>
                    </a:solidFill>
                  </a:tcPr>
                </a:tc>
                <a:extLst>
                  <a:ext uri="{0D108BD9-81ED-4DB2-BD59-A6C34878D82A}">
                    <a16:rowId xmlns:a16="http://schemas.microsoft.com/office/drawing/2014/main" val="729833790"/>
                  </a:ext>
                </a:extLst>
              </a:tr>
              <a:tr h="228979">
                <a:tc>
                  <a:txBody>
                    <a:bodyPr/>
                    <a:lstStyle/>
                    <a:p>
                      <a:pPr marL="0" marR="0" lvl="0" indent="0" algn="l" defTabSz="457200" rtl="0" eaLnBrk="1" fontAlgn="auto" latinLnBrk="0" hangingPunct="1">
                        <a:lnSpc>
                          <a:spcPts val="1100"/>
                        </a:lnSpc>
                        <a:spcBef>
                          <a:spcPts val="0"/>
                        </a:spcBef>
                        <a:spcAft>
                          <a:spcPts val="0"/>
                        </a:spcAft>
                        <a:buClrTx/>
                        <a:buSzTx/>
                        <a:buFontTx/>
                        <a:buNone/>
                        <a:tabLst/>
                        <a:defRPr/>
                      </a:pPr>
                      <a:r>
                        <a:rPr lang="en-US" sz="1100" b="0">
                          <a:solidFill>
                            <a:schemeClr val="tx1"/>
                          </a:solidFill>
                          <a:latin typeface="+mn-lt"/>
                          <a:cs typeface="Arial" panose="020B0604020202020204" pitchFamily="34" charset="0"/>
                        </a:rPr>
                        <a:t>Prior ASCT, n (%)</a:t>
                      </a:r>
                    </a:p>
                  </a:txBody>
                  <a:tcPr marT="36576" marB="36576" anchor="ctr">
                    <a:lnL w="12700" cmpd="sng">
                      <a:solidFill>
                        <a:srgbClr val="FFFFFF"/>
                      </a:solidFill>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8EAF9"/>
                    </a:solidFill>
                  </a:tcPr>
                </a:tc>
                <a:tc>
                  <a:txBody>
                    <a:bodyPr/>
                    <a:lstStyle/>
                    <a:p>
                      <a:pPr algn="ctr">
                        <a:lnSpc>
                          <a:spcPts val="1100"/>
                        </a:lnSpc>
                      </a:pPr>
                      <a:r>
                        <a:rPr lang="en-US" sz="1100">
                          <a:solidFill>
                            <a:schemeClr val="tx1"/>
                          </a:solidFill>
                          <a:latin typeface="+mn-lt"/>
                          <a:cs typeface="Arial" panose="020B0604020202020204" pitchFamily="34" charset="0"/>
                        </a:rPr>
                        <a:t>180 (63)</a:t>
                      </a:r>
                    </a:p>
                  </a:txBody>
                  <a:tcPr marT="36576" marB="36576"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8EAF9"/>
                    </a:solidFill>
                  </a:tcPr>
                </a:tc>
                <a:tc>
                  <a:txBody>
                    <a:bodyPr/>
                    <a:lstStyle/>
                    <a:p>
                      <a:pPr algn="ctr">
                        <a:lnSpc>
                          <a:spcPts val="1100"/>
                        </a:lnSpc>
                      </a:pPr>
                      <a:r>
                        <a:rPr lang="en-US" sz="1100">
                          <a:solidFill>
                            <a:schemeClr val="tx1"/>
                          </a:solidFill>
                          <a:latin typeface="+mn-lt"/>
                          <a:cs typeface="Arial" panose="020B0604020202020204" pitchFamily="34" charset="0"/>
                        </a:rPr>
                        <a:t>180 (64)</a:t>
                      </a:r>
                    </a:p>
                  </a:txBody>
                  <a:tcPr marT="36576" marB="36576"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8EAF9"/>
                    </a:solidFill>
                  </a:tcPr>
                </a:tc>
                <a:extLst>
                  <a:ext uri="{0D108BD9-81ED-4DB2-BD59-A6C34878D82A}">
                    <a16:rowId xmlns:a16="http://schemas.microsoft.com/office/drawing/2014/main" val="1460718821"/>
                  </a:ext>
                </a:extLst>
              </a:tr>
              <a:tr h="228979">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0" marR="0" lvl="0" indent="0" algn="l" defTabSz="457200" rtl="0" eaLnBrk="1" fontAlgn="auto" latinLnBrk="0" hangingPunct="1">
                        <a:lnSpc>
                          <a:spcPts val="1100"/>
                        </a:lnSpc>
                        <a:spcBef>
                          <a:spcPts val="0"/>
                        </a:spcBef>
                        <a:spcAft>
                          <a:spcPts val="0"/>
                        </a:spcAft>
                        <a:buClrTx/>
                        <a:buSzTx/>
                        <a:buFontTx/>
                        <a:buNone/>
                        <a:tabLst/>
                        <a:defRPr/>
                      </a:pPr>
                      <a:r>
                        <a:rPr lang="en-US" sz="1100">
                          <a:solidFill>
                            <a:schemeClr val="tx1"/>
                          </a:solidFill>
                          <a:latin typeface="+mn-lt"/>
                          <a:cs typeface="Arial" panose="020B0604020202020204" pitchFamily="34" charset="0"/>
                        </a:rPr>
                        <a:t>Prior PI, n (%)</a:t>
                      </a:r>
                      <a:endParaRPr lang="en-US" sz="1100" b="0">
                        <a:solidFill>
                          <a:schemeClr val="tx1"/>
                        </a:solidFill>
                        <a:latin typeface="+mn-lt"/>
                        <a:cs typeface="Arial" panose="020B0604020202020204" pitchFamily="34" charset="0"/>
                      </a:endParaRPr>
                    </a:p>
                  </a:txBody>
                  <a:tcPr marT="36576" marB="36576" anchor="ctr">
                    <a:lnL w="12700" cmpd="sng">
                      <a:solidFill>
                        <a:srgbClr val="FFFFFF"/>
                      </a:solidFill>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DD3DE"/>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lnSpc>
                          <a:spcPts val="1100"/>
                        </a:lnSpc>
                      </a:pPr>
                      <a:r>
                        <a:rPr lang="en-US" sz="1100">
                          <a:solidFill>
                            <a:schemeClr val="tx1"/>
                          </a:solidFill>
                          <a:latin typeface="+mn-lt"/>
                          <a:cs typeface="Arial" panose="020B0604020202020204" pitchFamily="34" charset="0"/>
                        </a:rPr>
                        <a:t>245 (86)</a:t>
                      </a:r>
                    </a:p>
                  </a:txBody>
                  <a:tcPr marT="36576" marB="36576"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DD3DE"/>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lnSpc>
                          <a:spcPts val="1100"/>
                        </a:lnSpc>
                      </a:pPr>
                      <a:r>
                        <a:rPr lang="en-US" sz="1100">
                          <a:solidFill>
                            <a:schemeClr val="tx1"/>
                          </a:solidFill>
                          <a:latin typeface="+mn-lt"/>
                          <a:cs typeface="Arial" panose="020B0604020202020204" pitchFamily="34" charset="0"/>
                        </a:rPr>
                        <a:t>242 (86)</a:t>
                      </a:r>
                    </a:p>
                  </a:txBody>
                  <a:tcPr marT="36576" marB="36576"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DD3DE"/>
                    </a:solidFill>
                  </a:tcPr>
                </a:tc>
                <a:extLst>
                  <a:ext uri="{0D108BD9-81ED-4DB2-BD59-A6C34878D82A}">
                    <a16:rowId xmlns:a16="http://schemas.microsoft.com/office/drawing/2014/main" val="10005"/>
                  </a:ext>
                </a:extLst>
              </a:tr>
              <a:tr h="0">
                <a:tc>
                  <a:txBody>
                    <a:bodyPr/>
                    <a:lstStyle/>
                    <a:p>
                      <a:pPr marL="0" marR="0" lvl="0" indent="0" algn="l" defTabSz="457200" rtl="0" eaLnBrk="1" fontAlgn="auto" latinLnBrk="0" hangingPunct="1">
                        <a:lnSpc>
                          <a:spcPts val="1100"/>
                        </a:lnSpc>
                        <a:spcBef>
                          <a:spcPts val="0"/>
                        </a:spcBef>
                        <a:spcAft>
                          <a:spcPts val="0"/>
                        </a:spcAft>
                        <a:buClrTx/>
                        <a:buSzTx/>
                        <a:buFontTx/>
                        <a:buNone/>
                        <a:tabLst/>
                        <a:defRPr/>
                      </a:pPr>
                      <a:r>
                        <a:rPr lang="en-US" sz="1100" b="0">
                          <a:solidFill>
                            <a:schemeClr val="tx1"/>
                          </a:solidFill>
                          <a:latin typeface="+mn-lt"/>
                          <a:cs typeface="Arial" panose="020B0604020202020204" pitchFamily="34" charset="0"/>
                        </a:rPr>
                        <a:t>   Bortezomib</a:t>
                      </a:r>
                    </a:p>
                  </a:txBody>
                  <a:tcPr marT="36576" marB="36576" anchor="ctr">
                    <a:lnL w="12700" cmpd="sng">
                      <a:solidFill>
                        <a:srgbClr val="FFFFFF"/>
                      </a:solidFill>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DD3DE"/>
                    </a:solidFill>
                  </a:tcPr>
                </a:tc>
                <a:tc>
                  <a:txBody>
                    <a:bodyPr/>
                    <a:lstStyle/>
                    <a:p>
                      <a:pPr algn="ctr">
                        <a:lnSpc>
                          <a:spcPts val="1100"/>
                        </a:lnSpc>
                      </a:pPr>
                      <a:r>
                        <a:rPr lang="en-US" sz="1100">
                          <a:solidFill>
                            <a:schemeClr val="tx1"/>
                          </a:solidFill>
                          <a:latin typeface="+mn-lt"/>
                          <a:cs typeface="Arial" panose="020B0604020202020204" pitchFamily="34" charset="0"/>
                        </a:rPr>
                        <a:t>241 (84)</a:t>
                      </a:r>
                    </a:p>
                  </a:txBody>
                  <a:tcPr marT="36576" marB="36576"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DD3DE"/>
                    </a:solidFill>
                  </a:tcPr>
                </a:tc>
                <a:tc>
                  <a:txBody>
                    <a:bodyPr/>
                    <a:lstStyle/>
                    <a:p>
                      <a:pPr algn="ctr">
                        <a:lnSpc>
                          <a:spcPts val="1100"/>
                        </a:lnSpc>
                      </a:pPr>
                      <a:r>
                        <a:rPr lang="en-US" sz="1100">
                          <a:solidFill>
                            <a:schemeClr val="tx1"/>
                          </a:solidFill>
                          <a:latin typeface="+mn-lt"/>
                          <a:cs typeface="Arial" panose="020B0604020202020204" pitchFamily="34" charset="0"/>
                        </a:rPr>
                        <a:t>238 (84)</a:t>
                      </a:r>
                    </a:p>
                  </a:txBody>
                  <a:tcPr marT="36576" marB="36576"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DD3DE"/>
                    </a:solidFill>
                  </a:tcPr>
                </a:tc>
                <a:extLst>
                  <a:ext uri="{0D108BD9-81ED-4DB2-BD59-A6C34878D82A}">
                    <a16:rowId xmlns:a16="http://schemas.microsoft.com/office/drawing/2014/main" val="3997472185"/>
                  </a:ext>
                </a:extLst>
              </a:tr>
              <a:tr h="0">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0" marR="0" lvl="0" indent="0" algn="l" defTabSz="457200" rtl="0" eaLnBrk="1" fontAlgn="auto" latinLnBrk="0" hangingPunct="1">
                        <a:lnSpc>
                          <a:spcPts val="1100"/>
                        </a:lnSpc>
                        <a:spcBef>
                          <a:spcPts val="0"/>
                        </a:spcBef>
                        <a:spcAft>
                          <a:spcPts val="0"/>
                        </a:spcAft>
                        <a:buClrTx/>
                        <a:buSzTx/>
                        <a:buFontTx/>
                        <a:buNone/>
                        <a:tabLst/>
                        <a:defRPr/>
                      </a:pPr>
                      <a:r>
                        <a:rPr lang="en-US" sz="1100">
                          <a:solidFill>
                            <a:schemeClr val="tx1"/>
                          </a:solidFill>
                          <a:latin typeface="+mn-lt"/>
                          <a:cs typeface="Arial" panose="020B0604020202020204" pitchFamily="34" charset="0"/>
                        </a:rPr>
                        <a:t>Prior IMiD, n (%)</a:t>
                      </a:r>
                      <a:endParaRPr lang="en-US" sz="1100" b="0">
                        <a:solidFill>
                          <a:schemeClr val="tx1"/>
                        </a:solidFill>
                        <a:latin typeface="+mn-lt"/>
                        <a:cs typeface="Arial" panose="020B0604020202020204" pitchFamily="34" charset="0"/>
                      </a:endParaRPr>
                    </a:p>
                  </a:txBody>
                  <a:tcPr marT="36576" marB="36576" anchor="ctr">
                    <a:lnL w="12700" cmpd="sng">
                      <a:solidFill>
                        <a:srgbClr val="FFFFFF"/>
                      </a:solidFill>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8EAF9"/>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lnSpc>
                          <a:spcPts val="1100"/>
                        </a:lnSpc>
                      </a:pPr>
                      <a:r>
                        <a:rPr lang="en-US" sz="1100">
                          <a:solidFill>
                            <a:schemeClr val="tx1"/>
                          </a:solidFill>
                          <a:latin typeface="+mn-lt"/>
                          <a:cs typeface="Arial" panose="020B0604020202020204" pitchFamily="34" charset="0"/>
                        </a:rPr>
                        <a:t>158 (55)</a:t>
                      </a:r>
                    </a:p>
                  </a:txBody>
                  <a:tcPr marT="36576" marB="36576"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8EAF9"/>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lnSpc>
                          <a:spcPts val="1100"/>
                        </a:lnSpc>
                      </a:pPr>
                      <a:r>
                        <a:rPr lang="en-US" sz="1100">
                          <a:solidFill>
                            <a:schemeClr val="tx1"/>
                          </a:solidFill>
                          <a:latin typeface="+mn-lt"/>
                          <a:cs typeface="Arial" panose="020B0604020202020204" pitchFamily="34" charset="0"/>
                        </a:rPr>
                        <a:t>156 (55)</a:t>
                      </a:r>
                    </a:p>
                  </a:txBody>
                  <a:tcPr marT="36576" marB="36576"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8EAF9"/>
                    </a:solidFill>
                  </a:tcPr>
                </a:tc>
                <a:extLst>
                  <a:ext uri="{0D108BD9-81ED-4DB2-BD59-A6C34878D82A}">
                    <a16:rowId xmlns:a16="http://schemas.microsoft.com/office/drawing/2014/main" val="10010"/>
                  </a:ext>
                </a:extLst>
              </a:tr>
              <a:tr h="0">
                <a:tc>
                  <a:txBody>
                    <a:bodyPr/>
                    <a:lstStyle/>
                    <a:p>
                      <a:pPr marL="0" marR="0" lvl="0" indent="0" algn="l" defTabSz="457200" rtl="0" eaLnBrk="1" fontAlgn="auto" latinLnBrk="0" hangingPunct="1">
                        <a:lnSpc>
                          <a:spcPts val="1100"/>
                        </a:lnSpc>
                        <a:spcBef>
                          <a:spcPts val="0"/>
                        </a:spcBef>
                        <a:spcAft>
                          <a:spcPts val="0"/>
                        </a:spcAft>
                        <a:buClrTx/>
                        <a:buSzTx/>
                        <a:buFontTx/>
                        <a:buNone/>
                        <a:tabLst/>
                        <a:defRPr/>
                      </a:pPr>
                      <a:r>
                        <a:rPr lang="en-US" sz="1100" b="0">
                          <a:solidFill>
                            <a:schemeClr val="tx1"/>
                          </a:solidFill>
                          <a:latin typeface="+mn-lt"/>
                          <a:cs typeface="Arial" panose="020B0604020202020204" pitchFamily="34" charset="0"/>
                        </a:rPr>
                        <a:t>   Lenalidomide</a:t>
                      </a:r>
                    </a:p>
                  </a:txBody>
                  <a:tcPr marT="36576" marB="36576" anchor="ctr">
                    <a:lnL w="12700" cmpd="sng">
                      <a:solidFill>
                        <a:srgbClr val="FFFFFF"/>
                      </a:solidFill>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8EAF9"/>
                    </a:solidFill>
                  </a:tcPr>
                </a:tc>
                <a:tc>
                  <a:txBody>
                    <a:bodyPr/>
                    <a:lstStyle/>
                    <a:p>
                      <a:pPr algn="ctr">
                        <a:lnSpc>
                          <a:spcPts val="1100"/>
                        </a:lnSpc>
                      </a:pPr>
                      <a:r>
                        <a:rPr lang="en-US" sz="1100">
                          <a:solidFill>
                            <a:schemeClr val="tx1"/>
                          </a:solidFill>
                          <a:latin typeface="+mn-lt"/>
                          <a:cs typeface="Arial" panose="020B0604020202020204" pitchFamily="34" charset="0"/>
                        </a:rPr>
                        <a:t>50 (18)</a:t>
                      </a:r>
                    </a:p>
                  </a:txBody>
                  <a:tcPr marT="36576" marB="36576"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8EAF9"/>
                    </a:solidFill>
                  </a:tcPr>
                </a:tc>
                <a:tc>
                  <a:txBody>
                    <a:bodyPr/>
                    <a:lstStyle/>
                    <a:p>
                      <a:pPr algn="ctr">
                        <a:lnSpc>
                          <a:spcPts val="1100"/>
                        </a:lnSpc>
                      </a:pPr>
                      <a:r>
                        <a:rPr lang="en-US" sz="1100">
                          <a:solidFill>
                            <a:schemeClr val="tx1"/>
                          </a:solidFill>
                          <a:latin typeface="+mn-lt"/>
                          <a:cs typeface="Arial" panose="020B0604020202020204" pitchFamily="34" charset="0"/>
                        </a:rPr>
                        <a:t>50 (18)</a:t>
                      </a:r>
                    </a:p>
                  </a:txBody>
                  <a:tcPr marT="36576" marB="36576"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8EAF9"/>
                    </a:solidFill>
                  </a:tcPr>
                </a:tc>
                <a:extLst>
                  <a:ext uri="{0D108BD9-81ED-4DB2-BD59-A6C34878D82A}">
                    <a16:rowId xmlns:a16="http://schemas.microsoft.com/office/drawing/2014/main" val="765566685"/>
                  </a:ext>
                </a:extLst>
              </a:tr>
              <a:tr h="228979">
                <a:tc>
                  <a:txBody>
                    <a:bodyPr/>
                    <a:lstStyle/>
                    <a:p>
                      <a:pPr marL="0" marR="0" lvl="0" indent="0" algn="l" defTabSz="457200" rtl="0" eaLnBrk="1" fontAlgn="auto" latinLnBrk="0" hangingPunct="1">
                        <a:lnSpc>
                          <a:spcPts val="1100"/>
                        </a:lnSpc>
                        <a:spcBef>
                          <a:spcPts val="0"/>
                        </a:spcBef>
                        <a:spcAft>
                          <a:spcPts val="0"/>
                        </a:spcAft>
                        <a:buClrTx/>
                        <a:buSzTx/>
                        <a:buFontTx/>
                        <a:buNone/>
                        <a:tabLst/>
                        <a:defRPr/>
                      </a:pPr>
                      <a:r>
                        <a:rPr lang="en-US" sz="1100" b="0">
                          <a:solidFill>
                            <a:schemeClr val="tx1"/>
                          </a:solidFill>
                          <a:latin typeface="+mn-lt"/>
                          <a:cs typeface="Arial" panose="020B0604020202020204" pitchFamily="34" charset="0"/>
                        </a:rPr>
                        <a:t>Prior PI + IMiD, n (%)</a:t>
                      </a:r>
                    </a:p>
                  </a:txBody>
                  <a:tcPr marT="36576" marB="36576" anchor="ctr">
                    <a:lnL w="12700" cmpd="sng">
                      <a:solidFill>
                        <a:srgbClr val="FFFFFF"/>
                      </a:solidFill>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DD3DE"/>
                    </a:solidFill>
                  </a:tcPr>
                </a:tc>
                <a:tc>
                  <a:txBody>
                    <a:bodyPr/>
                    <a:lstStyle/>
                    <a:p>
                      <a:pPr algn="ctr">
                        <a:lnSpc>
                          <a:spcPts val="1100"/>
                        </a:lnSpc>
                      </a:pPr>
                      <a:r>
                        <a:rPr lang="en-US" sz="1100">
                          <a:solidFill>
                            <a:schemeClr val="tx1"/>
                          </a:solidFill>
                          <a:latin typeface="+mn-lt"/>
                          <a:cs typeface="Arial" panose="020B0604020202020204" pitchFamily="34" charset="0"/>
                        </a:rPr>
                        <a:t>125 (44)</a:t>
                      </a:r>
                    </a:p>
                  </a:txBody>
                  <a:tcPr marT="36576" marB="36576"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DD3DE"/>
                    </a:solidFill>
                  </a:tcPr>
                </a:tc>
                <a:tc>
                  <a:txBody>
                    <a:bodyPr/>
                    <a:lstStyle/>
                    <a:p>
                      <a:pPr algn="ctr">
                        <a:lnSpc>
                          <a:spcPts val="1100"/>
                        </a:lnSpc>
                      </a:pPr>
                      <a:r>
                        <a:rPr lang="en-US" sz="1100">
                          <a:solidFill>
                            <a:schemeClr val="tx1"/>
                          </a:solidFill>
                          <a:latin typeface="+mn-lt"/>
                          <a:cs typeface="Arial" panose="020B0604020202020204" pitchFamily="34" charset="0"/>
                        </a:rPr>
                        <a:t>125 (44)</a:t>
                      </a:r>
                    </a:p>
                  </a:txBody>
                  <a:tcPr marT="36576" marB="36576"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DD3DE"/>
                    </a:solidFill>
                  </a:tcPr>
                </a:tc>
                <a:extLst>
                  <a:ext uri="{0D108BD9-81ED-4DB2-BD59-A6C34878D82A}">
                    <a16:rowId xmlns:a16="http://schemas.microsoft.com/office/drawing/2014/main" val="10014"/>
                  </a:ext>
                </a:extLst>
              </a:tr>
              <a:tr h="228979">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0" marR="0" lvl="1" indent="0" algn="l" defTabSz="457200" rtl="0" eaLnBrk="1" fontAlgn="auto" latinLnBrk="0" hangingPunct="1">
                        <a:lnSpc>
                          <a:spcPts val="1100"/>
                        </a:lnSpc>
                        <a:spcBef>
                          <a:spcPts val="0"/>
                        </a:spcBef>
                        <a:spcAft>
                          <a:spcPts val="0"/>
                        </a:spcAft>
                        <a:buClrTx/>
                        <a:buSzTx/>
                        <a:buFontTx/>
                        <a:buNone/>
                        <a:tabLst/>
                        <a:defRPr/>
                      </a:pPr>
                      <a:r>
                        <a:rPr lang="en-US" sz="1100">
                          <a:solidFill>
                            <a:schemeClr val="tx1"/>
                          </a:solidFill>
                          <a:latin typeface="+mn-lt"/>
                          <a:cs typeface="Arial" panose="020B0604020202020204" pitchFamily="34" charset="0"/>
                        </a:rPr>
                        <a:t>Refractory to bortezomib, n (%)</a:t>
                      </a:r>
                      <a:endParaRPr lang="en-US" sz="1100" b="0">
                        <a:solidFill>
                          <a:schemeClr val="tx1"/>
                        </a:solidFill>
                        <a:latin typeface="+mn-lt"/>
                        <a:cs typeface="Arial" panose="020B0604020202020204" pitchFamily="34" charset="0"/>
                      </a:endParaRPr>
                    </a:p>
                  </a:txBody>
                  <a:tcPr marT="36576" marB="36576" anchor="ctr">
                    <a:lnL w="12700" cmpd="sng">
                      <a:solidFill>
                        <a:srgbClr val="FFFFFF"/>
                      </a:solidFill>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8EAF9"/>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0" marR="0" algn="ctr">
                        <a:lnSpc>
                          <a:spcPts val="1100"/>
                        </a:lnSpc>
                        <a:spcBef>
                          <a:spcPts val="0"/>
                        </a:spcBef>
                        <a:spcAft>
                          <a:spcPts val="0"/>
                        </a:spcAft>
                      </a:pPr>
                      <a:r>
                        <a:rPr lang="en-US" sz="1100">
                          <a:solidFill>
                            <a:schemeClr val="tx1"/>
                          </a:solidFill>
                          <a:effectLst/>
                          <a:latin typeface="+mn-lt"/>
                          <a:ea typeface="Times New Roman"/>
                          <a:cs typeface="Arial" panose="020B0604020202020204" pitchFamily="34" charset="0"/>
                        </a:rPr>
                        <a:t>59 (21)</a:t>
                      </a:r>
                    </a:p>
                  </a:txBody>
                  <a:tcPr marT="36576" marB="36576"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8EAF9"/>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0" marR="0" algn="ctr">
                        <a:lnSpc>
                          <a:spcPts val="1100"/>
                        </a:lnSpc>
                        <a:spcBef>
                          <a:spcPts val="0"/>
                        </a:spcBef>
                        <a:spcAft>
                          <a:spcPts val="0"/>
                        </a:spcAft>
                      </a:pPr>
                      <a:r>
                        <a:rPr lang="en-US" sz="1100">
                          <a:solidFill>
                            <a:schemeClr val="tx1"/>
                          </a:solidFill>
                          <a:effectLst/>
                          <a:latin typeface="+mn-lt"/>
                          <a:ea typeface="Times New Roman"/>
                          <a:cs typeface="Arial" panose="020B0604020202020204" pitchFamily="34" charset="0"/>
                        </a:rPr>
                        <a:t>58 (21)</a:t>
                      </a:r>
                    </a:p>
                  </a:txBody>
                  <a:tcPr marT="36576" marB="36576"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8EAF9"/>
                    </a:solidFill>
                  </a:tcPr>
                </a:tc>
                <a:extLst>
                  <a:ext uri="{0D108BD9-81ED-4DB2-BD59-A6C34878D82A}">
                    <a16:rowId xmlns:a16="http://schemas.microsoft.com/office/drawing/2014/main" val="10011"/>
                  </a:ext>
                </a:extLst>
              </a:tr>
              <a:tr h="0">
                <a:tc>
                  <a:txBody>
                    <a:bodyPr/>
                    <a:lstStyle/>
                    <a:p>
                      <a:pPr marL="0" marR="0" lvl="1" indent="0" algn="l" defTabSz="457200" rtl="0" eaLnBrk="1" fontAlgn="auto" latinLnBrk="0" hangingPunct="1">
                        <a:lnSpc>
                          <a:spcPts val="1100"/>
                        </a:lnSpc>
                        <a:spcBef>
                          <a:spcPts val="0"/>
                        </a:spcBef>
                        <a:spcAft>
                          <a:spcPts val="0"/>
                        </a:spcAft>
                        <a:buClrTx/>
                        <a:buSzTx/>
                        <a:buFontTx/>
                        <a:buNone/>
                        <a:tabLst/>
                        <a:defRPr/>
                      </a:pPr>
                      <a:r>
                        <a:rPr lang="en-US" sz="1100" b="0">
                          <a:solidFill>
                            <a:schemeClr val="tx1"/>
                          </a:solidFill>
                          <a:latin typeface="+mn-lt"/>
                          <a:cs typeface="Arial" panose="020B0604020202020204" pitchFamily="34" charset="0"/>
                        </a:rPr>
                        <a:t>Refractory to last line of therapy, n (%)</a:t>
                      </a:r>
                    </a:p>
                  </a:txBody>
                  <a:tcPr marT="36576" marB="36576" anchor="ctr">
                    <a:lnL w="12700" cmpd="sng">
                      <a:solidFill>
                        <a:srgbClr val="FFFFFF"/>
                      </a:solidFill>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DD3DE"/>
                    </a:solidFill>
                  </a:tcPr>
                </a:tc>
                <a:tc>
                  <a:txBody>
                    <a:bodyPr/>
                    <a:lstStyle/>
                    <a:p>
                      <a:pPr marL="0" marR="0" algn="ctr">
                        <a:lnSpc>
                          <a:spcPts val="1100"/>
                        </a:lnSpc>
                        <a:spcBef>
                          <a:spcPts val="0"/>
                        </a:spcBef>
                        <a:spcAft>
                          <a:spcPts val="0"/>
                        </a:spcAft>
                      </a:pPr>
                      <a:r>
                        <a:rPr lang="en-US" sz="1100">
                          <a:solidFill>
                            <a:schemeClr val="tx1"/>
                          </a:solidFill>
                          <a:effectLst/>
                          <a:latin typeface="+mn-lt"/>
                          <a:ea typeface="Times New Roman"/>
                          <a:cs typeface="Arial" panose="020B0604020202020204" pitchFamily="34" charset="0"/>
                        </a:rPr>
                        <a:t>80 (28)</a:t>
                      </a:r>
                    </a:p>
                  </a:txBody>
                  <a:tcPr marT="36576" marB="36576"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DD3DE"/>
                    </a:solidFill>
                  </a:tcPr>
                </a:tc>
                <a:tc>
                  <a:txBody>
                    <a:bodyPr/>
                    <a:lstStyle/>
                    <a:p>
                      <a:pPr marL="0" marR="0" algn="ctr">
                        <a:lnSpc>
                          <a:spcPts val="1100"/>
                        </a:lnSpc>
                        <a:spcBef>
                          <a:spcPts val="0"/>
                        </a:spcBef>
                        <a:spcAft>
                          <a:spcPts val="0"/>
                        </a:spcAft>
                      </a:pPr>
                      <a:r>
                        <a:rPr lang="en-US" sz="1100">
                          <a:solidFill>
                            <a:schemeClr val="tx1"/>
                          </a:solidFill>
                          <a:effectLst/>
                          <a:latin typeface="+mn-lt"/>
                          <a:ea typeface="Times New Roman"/>
                          <a:cs typeface="Arial" panose="020B0604020202020204" pitchFamily="34" charset="0"/>
                        </a:rPr>
                        <a:t>76 (27)</a:t>
                      </a:r>
                    </a:p>
                  </a:txBody>
                  <a:tcPr marT="36576" marB="36576"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DD3DE"/>
                    </a:solidFill>
                  </a:tcPr>
                </a:tc>
                <a:extLst>
                  <a:ext uri="{0D108BD9-81ED-4DB2-BD59-A6C34878D82A}">
                    <a16:rowId xmlns:a16="http://schemas.microsoft.com/office/drawing/2014/main" val="2978516649"/>
                  </a:ext>
                </a:extLst>
              </a:tr>
            </a:tbl>
          </a:graphicData>
        </a:graphic>
      </p:graphicFrame>
      <p:sp>
        <p:nvSpPr>
          <p:cNvPr id="5" name="TextBox 4">
            <a:extLst>
              <a:ext uri="{FF2B5EF4-FFF2-40B4-BE49-F238E27FC236}">
                <a16:creationId xmlns:a16="http://schemas.microsoft.com/office/drawing/2014/main" id="{5A16A01C-93DD-43D2-88F2-E55E48563226}"/>
              </a:ext>
            </a:extLst>
          </p:cNvPr>
          <p:cNvSpPr txBox="1"/>
          <p:nvPr/>
        </p:nvSpPr>
        <p:spPr>
          <a:xfrm>
            <a:off x="2885" y="4420164"/>
            <a:ext cx="8602799"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30000" noProof="0">
                <a:ln>
                  <a:noFill/>
                </a:ln>
                <a:solidFill>
                  <a:prstClr val="black"/>
                </a:solidFill>
                <a:effectLst/>
                <a:uLnTx/>
                <a:uFillTx/>
                <a:latin typeface="Arial" charset="0"/>
                <a:ea typeface="+mn-ea"/>
                <a:cs typeface="+mn-cs"/>
              </a:rPr>
              <a:t>a</a:t>
            </a:r>
            <a:r>
              <a:rPr kumimoji="0" lang="en-US" sz="700" b="0" i="0" u="none" strike="noStrike" kern="1200" cap="none" spc="0" normalizeH="0" baseline="0" noProof="0">
                <a:ln>
                  <a:noFill/>
                </a:ln>
                <a:solidFill>
                  <a:prstClr val="black"/>
                </a:solidFill>
                <a:effectLst/>
                <a:uLnTx/>
                <a:uFillTx/>
                <a:latin typeface="Arial" charset="0"/>
                <a:ea typeface="+mn-ea"/>
                <a:cs typeface="+mn-cs"/>
              </a:rPr>
              <a:t>ISS staging was based on the combination of serum B2-microglobulin and albumin; </a:t>
            </a:r>
            <a:r>
              <a:rPr kumimoji="0" lang="en-US" sz="700" b="0" i="0" u="none" strike="noStrike" kern="1200" cap="none" spc="0" normalizeH="0" baseline="30000" noProof="0">
                <a:ln>
                  <a:noFill/>
                </a:ln>
                <a:solidFill>
                  <a:prstClr val="black"/>
                </a:solidFill>
                <a:effectLst/>
                <a:uLnTx/>
                <a:uFillTx/>
                <a:latin typeface="Arial" charset="0"/>
                <a:ea typeface="+mn-ea"/>
                <a:cs typeface="+mn-cs"/>
              </a:rPr>
              <a:t>b</a:t>
            </a:r>
            <a:r>
              <a:rPr kumimoji="0" lang="en-US" sz="700" b="0" i="0" u="none" strike="noStrike" kern="1200" cap="none" spc="0" normalizeH="0" baseline="0" noProof="0">
                <a:ln>
                  <a:noFill/>
                </a:ln>
                <a:solidFill>
                  <a:prstClr val="black"/>
                </a:solidFill>
                <a:effectLst/>
                <a:uLnTx/>
                <a:uFillTx/>
                <a:latin typeface="Arial" charset="0"/>
                <a:ea typeface="+mn-ea"/>
                <a:cs typeface="+mn-cs"/>
              </a:rPr>
              <a:t>Cytogenetic risk status was established by FISH/karyotyping. Patients with high cytogenetic risk had a t(4;14), t(14;16). and/or del(17p) abnormality. Patients with standard cytogenetic risk had an absence of high cytogenetic risk abnormalities.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prstClr val="black"/>
                </a:solidFill>
                <a:effectLst/>
                <a:uLnTx/>
                <a:uFillTx/>
                <a:latin typeface="Arial" charset="0"/>
                <a:ea typeface="+mn-ea"/>
                <a:cs typeface="+mn-cs"/>
              </a:rPr>
              <a:t>ITT, intent-to-treat; DRd, daratumumab plus lenalidomide-dexamethasone; Rd, lenalidomide-dexamethasone; ISS, International Staging System; ASCT, autologous stem cell transplant; PI, proteasome inhibitor, IMiD, immunomodulatory drug; FISH, fluorescence in situ hybridization.</a:t>
            </a:r>
          </a:p>
        </p:txBody>
      </p:sp>
      <p:sp>
        <p:nvSpPr>
          <p:cNvPr id="7" name="TextBox 6">
            <a:extLst>
              <a:ext uri="{FF2B5EF4-FFF2-40B4-BE49-F238E27FC236}">
                <a16:creationId xmlns:a16="http://schemas.microsoft.com/office/drawing/2014/main" id="{AB96C59D-72C5-4B4F-817E-2BB07CFC9570}"/>
              </a:ext>
            </a:extLst>
          </p:cNvPr>
          <p:cNvSpPr txBox="1"/>
          <p:nvPr/>
        </p:nvSpPr>
        <p:spPr>
          <a:xfrm>
            <a:off x="4556002" y="4895707"/>
            <a:ext cx="4572000" cy="253916"/>
          </a:xfrm>
          <a:prstGeom prst="rect">
            <a:avLst/>
          </a:prstGeom>
          <a:noFill/>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panose="020B0604020202020204" pitchFamily="34" charset="0"/>
                <a:ea typeface="+mn-ea"/>
                <a:cs typeface="+mn-cs"/>
              </a:rPr>
              <a:t>Dimopoulos MA, et al. </a:t>
            </a:r>
            <a:r>
              <a:rPr kumimoji="0" lang="en-US" sz="1000" b="0" i="1" u="none" strike="noStrike" kern="1200" cap="none" spc="0" normalizeH="0" baseline="0" noProof="0">
                <a:ln>
                  <a:noFill/>
                </a:ln>
                <a:solidFill>
                  <a:prstClr val="black"/>
                </a:solidFill>
                <a:effectLst/>
                <a:uLnTx/>
                <a:uFillTx/>
                <a:latin typeface="Arial" charset="0"/>
                <a:ea typeface="+mn-ea"/>
                <a:cs typeface="+mn-cs"/>
              </a:rPr>
              <a:t>N Engl J Med. </a:t>
            </a:r>
            <a:r>
              <a:rPr kumimoji="0" lang="en-US" sz="1000" b="0" i="0" u="none" strike="noStrike" kern="1200" cap="none" spc="0" normalizeH="0" baseline="0" noProof="0">
                <a:ln>
                  <a:noFill/>
                </a:ln>
                <a:solidFill>
                  <a:prstClr val="black"/>
                </a:solidFill>
                <a:effectLst/>
                <a:uLnTx/>
                <a:uFillTx/>
                <a:latin typeface="Arial" charset="0"/>
                <a:ea typeface="+mn-ea"/>
                <a:cs typeface="+mn-cs"/>
              </a:rPr>
              <a:t>2016;375:1319-1331.</a:t>
            </a:r>
            <a:endParaRPr kumimoji="0" lang="en-US" sz="10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231267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48446"/>
            <a:ext cx="6858000" cy="846443"/>
          </a:xfrm>
        </p:spPr>
        <p:txBody>
          <a:bodyPr anchor="ctr"/>
          <a:lstStyle/>
          <a:p>
            <a:r>
              <a:rPr lang="en-US" noProof="0"/>
              <a:t>APOLLO: Dara-Pd</a:t>
            </a:r>
          </a:p>
        </p:txBody>
      </p:sp>
      <p:sp>
        <p:nvSpPr>
          <p:cNvPr id="19" name="TextBox 18">
            <a:extLst>
              <a:ext uri="{FF2B5EF4-FFF2-40B4-BE49-F238E27FC236}">
                <a16:creationId xmlns:a16="http://schemas.microsoft.com/office/drawing/2014/main" id="{F969AB28-C79F-6A48-B2A5-8ABDAB9FEB80}"/>
              </a:ext>
            </a:extLst>
          </p:cNvPr>
          <p:cNvSpPr txBox="1"/>
          <p:nvPr/>
        </p:nvSpPr>
        <p:spPr>
          <a:xfrm>
            <a:off x="5984811" y="4897331"/>
            <a:ext cx="2869696" cy="246221"/>
          </a:xfrm>
          <a:prstGeom prst="rect">
            <a:avLst/>
          </a:prstGeom>
          <a:noFill/>
        </p:spPr>
        <p:txBody>
          <a:bodyPr wrap="non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charset="0"/>
                <a:ea typeface="+mn-ea"/>
                <a:cs typeface="+mn-cs"/>
              </a:rPr>
              <a:t>Dimopoulos MA, et al. ASH 2020. </a:t>
            </a:r>
            <a:r>
              <a:rPr kumimoji="0" lang="en-US" altLang="en-US"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Abstract 412.</a:t>
            </a:r>
            <a:endParaRPr kumimoji="0" lang="en-US" sz="1000" b="0" i="0" u="none" strike="noStrike" kern="1200" cap="none" spc="0" normalizeH="0" baseline="0" noProof="0">
              <a:ln>
                <a:noFill/>
              </a:ln>
              <a:solidFill>
                <a:prstClr val="black"/>
              </a:solidFill>
              <a:effectLst/>
              <a:uLnTx/>
              <a:uFillTx/>
              <a:latin typeface="Arial" charset="0"/>
              <a:ea typeface="+mn-ea"/>
              <a:cs typeface="+mn-cs"/>
            </a:endParaRPr>
          </a:p>
        </p:txBody>
      </p:sp>
      <p:grpSp>
        <p:nvGrpSpPr>
          <p:cNvPr id="198" name="Group 197">
            <a:extLst>
              <a:ext uri="{FF2B5EF4-FFF2-40B4-BE49-F238E27FC236}">
                <a16:creationId xmlns:a16="http://schemas.microsoft.com/office/drawing/2014/main" id="{F673D393-7CC1-C743-8C63-522B5AD6C2C4}"/>
              </a:ext>
            </a:extLst>
          </p:cNvPr>
          <p:cNvGrpSpPr/>
          <p:nvPr/>
        </p:nvGrpSpPr>
        <p:grpSpPr>
          <a:xfrm>
            <a:off x="274310" y="1216644"/>
            <a:ext cx="8574522" cy="2625494"/>
            <a:chOff x="274310" y="1216644"/>
            <a:chExt cx="8574522" cy="2625494"/>
          </a:xfrm>
        </p:grpSpPr>
        <p:grpSp>
          <p:nvGrpSpPr>
            <p:cNvPr id="199" name="Group 198">
              <a:extLst>
                <a:ext uri="{FF2B5EF4-FFF2-40B4-BE49-F238E27FC236}">
                  <a16:creationId xmlns:a16="http://schemas.microsoft.com/office/drawing/2014/main" id="{39F1B7A4-3B94-2B4D-ADEE-2D144F83E01C}"/>
                </a:ext>
              </a:extLst>
            </p:cNvPr>
            <p:cNvGrpSpPr/>
            <p:nvPr/>
          </p:nvGrpSpPr>
          <p:grpSpPr>
            <a:xfrm>
              <a:off x="274310" y="1216644"/>
              <a:ext cx="6894406" cy="2625494"/>
              <a:chOff x="112278" y="1210677"/>
              <a:chExt cx="6894406" cy="2891595"/>
            </a:xfrm>
          </p:grpSpPr>
          <p:cxnSp>
            <p:nvCxnSpPr>
              <p:cNvPr id="203" name="Straight Arrow Connector 202">
                <a:extLst>
                  <a:ext uri="{FF2B5EF4-FFF2-40B4-BE49-F238E27FC236}">
                    <a16:creationId xmlns:a16="http://schemas.microsoft.com/office/drawing/2014/main" id="{8FF4B715-EB8A-F245-9205-D4A024E2D671}"/>
                  </a:ext>
                </a:extLst>
              </p:cNvPr>
              <p:cNvCxnSpPr/>
              <p:nvPr/>
            </p:nvCxnSpPr>
            <p:spPr bwMode="auto">
              <a:xfrm>
                <a:off x="5794512" y="2068823"/>
                <a:ext cx="274320" cy="0"/>
              </a:xfrm>
              <a:prstGeom prst="straightConnector1">
                <a:avLst/>
              </a:prstGeom>
              <a:noFill/>
              <a:ln w="25400" cap="flat" cmpd="sng" algn="ctr">
                <a:solidFill>
                  <a:sysClr val="windowText" lastClr="000000"/>
                </a:solidFill>
                <a:prstDash val="solid"/>
                <a:headEnd type="none" w="med" len="med"/>
                <a:tailEnd type="triangle"/>
              </a:ln>
              <a:effectLst/>
            </p:spPr>
          </p:cxnSp>
          <p:cxnSp>
            <p:nvCxnSpPr>
              <p:cNvPr id="204" name="Straight Arrow Connector 203">
                <a:extLst>
                  <a:ext uri="{FF2B5EF4-FFF2-40B4-BE49-F238E27FC236}">
                    <a16:creationId xmlns:a16="http://schemas.microsoft.com/office/drawing/2014/main" id="{1CA6AAC8-BB55-FD41-8736-1F29A127180C}"/>
                  </a:ext>
                </a:extLst>
              </p:cNvPr>
              <p:cNvCxnSpPr/>
              <p:nvPr/>
            </p:nvCxnSpPr>
            <p:spPr bwMode="auto">
              <a:xfrm>
                <a:off x="5790796" y="3105885"/>
                <a:ext cx="274320" cy="0"/>
              </a:xfrm>
              <a:prstGeom prst="straightConnector1">
                <a:avLst/>
              </a:prstGeom>
              <a:noFill/>
              <a:ln w="25400" cap="flat" cmpd="sng" algn="ctr">
                <a:solidFill>
                  <a:sysClr val="windowText" lastClr="000000"/>
                </a:solidFill>
                <a:prstDash val="solid"/>
                <a:headEnd type="none" w="med" len="med"/>
                <a:tailEnd type="triangle"/>
              </a:ln>
              <a:effectLst/>
            </p:spPr>
          </p:cxnSp>
          <p:cxnSp>
            <p:nvCxnSpPr>
              <p:cNvPr id="205" name="Straight Arrow Connector 204">
                <a:extLst>
                  <a:ext uri="{FF2B5EF4-FFF2-40B4-BE49-F238E27FC236}">
                    <a16:creationId xmlns:a16="http://schemas.microsoft.com/office/drawing/2014/main" id="{90205A16-487B-6C4F-BB6E-189573C92BCD}"/>
                  </a:ext>
                </a:extLst>
              </p:cNvPr>
              <p:cNvCxnSpPr/>
              <p:nvPr/>
            </p:nvCxnSpPr>
            <p:spPr bwMode="auto">
              <a:xfrm>
                <a:off x="1582558" y="2050236"/>
                <a:ext cx="352716" cy="0"/>
              </a:xfrm>
              <a:prstGeom prst="straightConnector1">
                <a:avLst/>
              </a:prstGeom>
              <a:noFill/>
              <a:ln w="25400" cap="flat" cmpd="sng" algn="ctr">
                <a:solidFill>
                  <a:sysClr val="windowText" lastClr="000000"/>
                </a:solidFill>
                <a:prstDash val="solid"/>
                <a:headEnd type="none" w="med" len="med"/>
                <a:tailEnd type="triangle"/>
              </a:ln>
              <a:effectLst/>
            </p:spPr>
          </p:cxnSp>
          <p:cxnSp>
            <p:nvCxnSpPr>
              <p:cNvPr id="206" name="Straight Arrow Connector 205">
                <a:extLst>
                  <a:ext uri="{FF2B5EF4-FFF2-40B4-BE49-F238E27FC236}">
                    <a16:creationId xmlns:a16="http://schemas.microsoft.com/office/drawing/2014/main" id="{45413124-6BBB-4240-9131-9602EA07FADE}"/>
                  </a:ext>
                </a:extLst>
              </p:cNvPr>
              <p:cNvCxnSpPr/>
              <p:nvPr/>
            </p:nvCxnSpPr>
            <p:spPr bwMode="auto">
              <a:xfrm>
                <a:off x="1592714" y="3091025"/>
                <a:ext cx="334994" cy="0"/>
              </a:xfrm>
              <a:prstGeom prst="straightConnector1">
                <a:avLst/>
              </a:prstGeom>
              <a:noFill/>
              <a:ln w="25400" cap="flat" cmpd="sng" algn="ctr">
                <a:solidFill>
                  <a:sysClr val="windowText" lastClr="000000"/>
                </a:solidFill>
                <a:prstDash val="solid"/>
                <a:headEnd type="none" w="med" len="med"/>
                <a:tailEnd type="triangle"/>
              </a:ln>
              <a:effectLst/>
            </p:spPr>
          </p:cxnSp>
          <p:cxnSp>
            <p:nvCxnSpPr>
              <p:cNvPr id="207" name="Straight Arrow Connector 206">
                <a:extLst>
                  <a:ext uri="{FF2B5EF4-FFF2-40B4-BE49-F238E27FC236}">
                    <a16:creationId xmlns:a16="http://schemas.microsoft.com/office/drawing/2014/main" id="{0C9152D7-F471-5045-A617-99C2DCDD29EB}"/>
                  </a:ext>
                </a:extLst>
              </p:cNvPr>
              <p:cNvCxnSpPr/>
              <p:nvPr/>
            </p:nvCxnSpPr>
            <p:spPr bwMode="auto">
              <a:xfrm>
                <a:off x="4462001" y="3104937"/>
                <a:ext cx="467314" cy="0"/>
              </a:xfrm>
              <a:prstGeom prst="straightConnector1">
                <a:avLst/>
              </a:prstGeom>
              <a:noFill/>
              <a:ln w="25400" cap="flat" cmpd="sng" algn="ctr">
                <a:solidFill>
                  <a:sysClr val="windowText" lastClr="000000"/>
                </a:solidFill>
                <a:prstDash val="solid"/>
                <a:headEnd type="none" w="med" len="med"/>
                <a:tailEnd type="triangle"/>
              </a:ln>
              <a:effectLst/>
            </p:spPr>
          </p:cxnSp>
          <p:cxnSp>
            <p:nvCxnSpPr>
              <p:cNvPr id="208" name="Straight Arrow Connector 207">
                <a:extLst>
                  <a:ext uri="{FF2B5EF4-FFF2-40B4-BE49-F238E27FC236}">
                    <a16:creationId xmlns:a16="http://schemas.microsoft.com/office/drawing/2014/main" id="{1F2F9911-3BA5-9944-86CD-61D80F82C183}"/>
                  </a:ext>
                </a:extLst>
              </p:cNvPr>
              <p:cNvCxnSpPr/>
              <p:nvPr/>
            </p:nvCxnSpPr>
            <p:spPr bwMode="auto">
              <a:xfrm>
                <a:off x="4368845" y="2050236"/>
                <a:ext cx="560460" cy="0"/>
              </a:xfrm>
              <a:prstGeom prst="straightConnector1">
                <a:avLst/>
              </a:prstGeom>
              <a:noFill/>
              <a:ln w="25400" cap="flat" cmpd="sng" algn="ctr">
                <a:solidFill>
                  <a:sysClr val="windowText" lastClr="000000"/>
                </a:solidFill>
                <a:prstDash val="solid"/>
                <a:headEnd type="none" w="med" len="med"/>
                <a:tailEnd type="triangle"/>
              </a:ln>
              <a:effectLst/>
            </p:spPr>
          </p:cxnSp>
          <p:sp>
            <p:nvSpPr>
              <p:cNvPr id="209" name="TextBox 65">
                <a:extLst>
                  <a:ext uri="{FF2B5EF4-FFF2-40B4-BE49-F238E27FC236}">
                    <a16:creationId xmlns:a16="http://schemas.microsoft.com/office/drawing/2014/main" id="{C306EDB0-12CD-FC4A-ADAB-7665C1FC3D36}"/>
                  </a:ext>
                </a:extLst>
              </p:cNvPr>
              <p:cNvSpPr txBox="1">
                <a:spLocks noChangeArrowheads="1"/>
              </p:cNvSpPr>
              <p:nvPr/>
            </p:nvSpPr>
            <p:spPr bwMode="auto">
              <a:xfrm>
                <a:off x="1608840" y="3627713"/>
                <a:ext cx="3505192" cy="474559"/>
              </a:xfrm>
              <a:prstGeom prst="rect">
                <a:avLst/>
              </a:prstGeom>
              <a:noFill/>
              <a:ln>
                <a:noFill/>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Calibri"/>
                    <a:ea typeface="ＭＳ Ｐゴシック" charset="0"/>
                    <a:cs typeface="Arial" panose="020B0604020202020204" pitchFamily="34" charset="0"/>
                  </a:rPr>
                  <a:t>Cycle duration: 28 days</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Calibri"/>
                    <a:ea typeface="ＭＳ Ｐゴシック" charset="0"/>
                    <a:cs typeface="Arial" panose="020B0604020202020204" pitchFamily="34" charset="0"/>
                  </a:rPr>
                  <a:t>Treatment until PD or unacceptable toxicity</a:t>
                </a:r>
              </a:p>
            </p:txBody>
          </p:sp>
          <p:sp>
            <p:nvSpPr>
              <p:cNvPr id="210" name="Rectangle 209">
                <a:extLst>
                  <a:ext uri="{FF2B5EF4-FFF2-40B4-BE49-F238E27FC236}">
                    <a16:creationId xmlns:a16="http://schemas.microsoft.com/office/drawing/2014/main" id="{D1B26328-B276-034A-82C6-4B9850860CED}"/>
                  </a:ext>
                </a:extLst>
              </p:cNvPr>
              <p:cNvSpPr/>
              <p:nvPr/>
            </p:nvSpPr>
            <p:spPr>
              <a:xfrm>
                <a:off x="112278" y="1221018"/>
                <a:ext cx="1364082" cy="2416410"/>
              </a:xfrm>
              <a:prstGeom prst="rect">
                <a:avLst/>
              </a:prstGeom>
              <a:solidFill>
                <a:srgbClr val="767171"/>
              </a:solidFill>
              <a:ln w="9525" cap="flat" cmpd="sng" algn="ctr">
                <a:noFill/>
                <a:prstDash val="solid"/>
              </a:ln>
              <a:effectLst/>
              <a:scene3d>
                <a:camera prst="orthographicFront"/>
                <a:lightRig rig="threePt" dir="t"/>
              </a:scene3d>
              <a:sp3d>
                <a:bevelT/>
              </a:sp3d>
            </p:spPr>
            <p:txBody>
              <a:bodyPr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a:ln>
                      <a:noFill/>
                    </a:ln>
                    <a:solidFill>
                      <a:srgbClr val="FFFFFF"/>
                    </a:solidFill>
                    <a:effectLst/>
                    <a:uLnTx/>
                    <a:uFillTx/>
                    <a:latin typeface="Calibri"/>
                    <a:ea typeface="ＭＳ Ｐゴシック" pitchFamily="-105" charset="-128"/>
                    <a:cs typeface="Arial" panose="020B0604020202020204" pitchFamily="34" charset="0"/>
                  </a:rPr>
                  <a:t>Key eligibility criteria</a:t>
                </a:r>
              </a:p>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srgbClr val="FFFFFF"/>
                  </a:solidFill>
                  <a:effectLst/>
                  <a:uLnTx/>
                  <a:uFillTx/>
                  <a:latin typeface="Calibri"/>
                  <a:ea typeface="ＭＳ Ｐゴシック" pitchFamily="-105" charset="-128"/>
                  <a:cs typeface="Arial" panose="020B0604020202020204" pitchFamily="34" charset="0"/>
                </a:endParaRPr>
              </a:p>
              <a:p>
                <a:pPr marL="128585" marR="0" lvl="0" indent="-128585" algn="l" defTabSz="685783" rtl="0" eaLnBrk="1" fontAlgn="base" latinLnBrk="0" hangingPunct="1">
                  <a:lnSpc>
                    <a:spcPct val="100000"/>
                  </a:lnSpc>
                  <a:spcBef>
                    <a:spcPct val="0"/>
                  </a:spcBef>
                  <a:spcAft>
                    <a:spcPct val="0"/>
                  </a:spcAft>
                  <a:buClrTx/>
                  <a:buSzTx/>
                  <a:buFont typeface="Arial" charset="0"/>
                  <a:buChar char="•"/>
                  <a:tabLst/>
                  <a:defRPr/>
                </a:pPr>
                <a:r>
                  <a:rPr kumimoji="0" lang="en-US" sz="1100" b="0" i="0" u="none" strike="noStrike" kern="0" cap="none" spc="0" normalizeH="0" baseline="0" noProof="0">
                    <a:ln>
                      <a:noFill/>
                    </a:ln>
                    <a:solidFill>
                      <a:srgbClr val="FFFFFF"/>
                    </a:solidFill>
                    <a:effectLst/>
                    <a:uLnTx/>
                    <a:uFillTx/>
                    <a:latin typeface="Calibri"/>
                    <a:ea typeface="ＭＳ Ｐゴシック" pitchFamily="-105" charset="-128"/>
                    <a:cs typeface="Arial" panose="020B0604020202020204" pitchFamily="34" charset="0"/>
                  </a:rPr>
                  <a:t>RRMM</a:t>
                </a:r>
              </a:p>
              <a:p>
                <a:pPr marL="128585" marR="0" lvl="0" indent="-128585" algn="l" defTabSz="685783" rtl="0" eaLnBrk="1" fontAlgn="base" latinLnBrk="0" hangingPunct="1">
                  <a:lnSpc>
                    <a:spcPct val="100000"/>
                  </a:lnSpc>
                  <a:spcBef>
                    <a:spcPct val="0"/>
                  </a:spcBef>
                  <a:spcAft>
                    <a:spcPct val="0"/>
                  </a:spcAft>
                  <a:buClrTx/>
                  <a:buSzTx/>
                  <a:buFont typeface="Arial" charset="0"/>
                  <a:buChar char="•"/>
                  <a:tabLst/>
                  <a:defRPr/>
                </a:pPr>
                <a:r>
                  <a:rPr kumimoji="0" lang="en-US" sz="1100" b="0" i="0" u="none" strike="noStrike" kern="0" cap="none" spc="0" normalizeH="0" baseline="0" noProof="0">
                    <a:ln>
                      <a:noFill/>
                    </a:ln>
                    <a:solidFill>
                      <a:srgbClr val="FFFFFF"/>
                    </a:solidFill>
                    <a:effectLst/>
                    <a:uLnTx/>
                    <a:uFillTx/>
                    <a:latin typeface="Calibri"/>
                    <a:ea typeface="ＭＳ Ｐゴシック" pitchFamily="-105" charset="-128"/>
                    <a:cs typeface="Arial" panose="020B0604020202020204" pitchFamily="34" charset="0"/>
                    <a:sym typeface="Symbol" panose="05050102010706020507" pitchFamily="18" charset="2"/>
                  </a:rPr>
                  <a:t></a:t>
                </a:r>
                <a:r>
                  <a:rPr kumimoji="0" lang="en-US" sz="1100" b="0" i="0" u="none" strike="noStrike" kern="0" cap="none" spc="0" normalizeH="0" baseline="0" noProof="0">
                    <a:ln>
                      <a:noFill/>
                    </a:ln>
                    <a:solidFill>
                      <a:srgbClr val="FFFFFF"/>
                    </a:solidFill>
                    <a:effectLst/>
                    <a:uLnTx/>
                    <a:uFillTx/>
                    <a:latin typeface="Calibri"/>
                    <a:ea typeface="ＭＳ Ｐゴシック" pitchFamily="-105" charset="-128"/>
                    <a:cs typeface="Arial" panose="020B0604020202020204" pitchFamily="34" charset="0"/>
                  </a:rPr>
                  <a:t>1 prior line with both lenalidomide and a PI</a:t>
                </a:r>
              </a:p>
              <a:p>
                <a:pPr marL="128585" marR="0" lvl="0" indent="-128585" algn="l" defTabSz="685783" rtl="0" eaLnBrk="1" fontAlgn="base" latinLnBrk="0" hangingPunct="1">
                  <a:lnSpc>
                    <a:spcPct val="100000"/>
                  </a:lnSpc>
                  <a:spcBef>
                    <a:spcPct val="0"/>
                  </a:spcBef>
                  <a:spcAft>
                    <a:spcPct val="0"/>
                  </a:spcAft>
                  <a:buClrTx/>
                  <a:buSzTx/>
                  <a:buFont typeface="Arial" charset="0"/>
                  <a:buChar char="•"/>
                  <a:tabLst/>
                  <a:defRPr/>
                </a:pPr>
                <a:r>
                  <a:rPr kumimoji="0" lang="en-US" sz="1100" b="0" i="0" u="none" strike="noStrike" kern="0" cap="none" spc="0" normalizeH="0" baseline="0" noProof="0">
                    <a:ln>
                      <a:noFill/>
                    </a:ln>
                    <a:solidFill>
                      <a:srgbClr val="FFFFFF"/>
                    </a:solidFill>
                    <a:effectLst/>
                    <a:uLnTx/>
                    <a:uFillTx/>
                    <a:latin typeface="Calibri"/>
                    <a:ea typeface="ＭＳ Ｐゴシック" pitchFamily="-105" charset="-128"/>
                    <a:cs typeface="Arial" panose="020B0604020202020204" pitchFamily="34" charset="0"/>
                  </a:rPr>
                  <a:t>ECOG PS ≤2</a:t>
                </a:r>
              </a:p>
              <a:p>
                <a:pPr marL="128585" marR="0" lvl="0" indent="-128585" algn="l" defTabSz="685783" rtl="0" eaLnBrk="1" fontAlgn="base" latinLnBrk="0" hangingPunct="1">
                  <a:lnSpc>
                    <a:spcPct val="100000"/>
                  </a:lnSpc>
                  <a:spcBef>
                    <a:spcPct val="0"/>
                  </a:spcBef>
                  <a:spcAft>
                    <a:spcPct val="0"/>
                  </a:spcAft>
                  <a:buClrTx/>
                  <a:buSzTx/>
                  <a:buFont typeface="Arial" charset="0"/>
                  <a:buChar char="•"/>
                  <a:tabLst/>
                  <a:defRPr/>
                </a:pPr>
                <a:r>
                  <a:rPr kumimoji="0" lang="en-US" sz="1100" b="0" i="0" u="none" strike="noStrike" kern="0" cap="none" spc="0" normalizeH="0" baseline="0" noProof="0">
                    <a:ln>
                      <a:noFill/>
                    </a:ln>
                    <a:solidFill>
                      <a:srgbClr val="FFFFFF"/>
                    </a:solidFill>
                    <a:effectLst/>
                    <a:uLnTx/>
                    <a:uFillTx/>
                    <a:latin typeface="Calibri"/>
                    <a:ea typeface="ＭＳ Ｐゴシック" pitchFamily="-105" charset="-128"/>
                    <a:cs typeface="Arial" panose="020B0604020202020204" pitchFamily="34" charset="0"/>
                  </a:rPr>
                  <a:t>CrCl ≥30 mL/min</a:t>
                </a:r>
              </a:p>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Calibri"/>
                  <a:ea typeface="ＭＳ Ｐゴシック" pitchFamily="-105" charset="-128"/>
                  <a:cs typeface="Arial" panose="020B0604020202020204" pitchFamily="34" charset="0"/>
                </a:endParaRPr>
              </a:p>
            </p:txBody>
          </p:sp>
          <p:sp>
            <p:nvSpPr>
              <p:cNvPr id="211" name="TextBox 210">
                <a:extLst>
                  <a:ext uri="{FF2B5EF4-FFF2-40B4-BE49-F238E27FC236}">
                    <a16:creationId xmlns:a16="http://schemas.microsoft.com/office/drawing/2014/main" id="{52144B42-AB50-2C42-BCBA-885570D79363}"/>
                  </a:ext>
                </a:extLst>
              </p:cNvPr>
              <p:cNvSpPr txBox="1"/>
              <p:nvPr/>
            </p:nvSpPr>
            <p:spPr>
              <a:xfrm rot="16200000">
                <a:off x="447376" y="2290724"/>
                <a:ext cx="2416412" cy="276999"/>
              </a:xfrm>
              <a:prstGeom prst="rect">
                <a:avLst/>
              </a:prstGeom>
              <a:solidFill>
                <a:srgbClr val="767171"/>
              </a:solidFill>
              <a:ln>
                <a:noFill/>
              </a:ln>
              <a:effectLst/>
              <a:scene3d>
                <a:camera prst="orthographicFront"/>
                <a:lightRig rig="threePt" dir="t"/>
              </a:scene3d>
              <a:sp3d>
                <a:bevelT/>
              </a:sp3d>
            </p:spPr>
            <p:txBody>
              <a:bodyPr wrap="square" rtlCol="0" anchor="ctr">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a:ln>
                      <a:noFill/>
                    </a:ln>
                    <a:solidFill>
                      <a:prstClr val="white"/>
                    </a:solidFill>
                    <a:effectLst/>
                    <a:uLnTx/>
                    <a:uFillTx/>
                    <a:latin typeface="Calibri"/>
                    <a:ea typeface="Arial" charset="0"/>
                    <a:cs typeface="Arial" panose="020B0604020202020204" pitchFamily="34" charset="0"/>
                  </a:rPr>
                  <a:t>1:1 randomization</a:t>
                </a:r>
              </a:p>
            </p:txBody>
          </p:sp>
          <p:sp>
            <p:nvSpPr>
              <p:cNvPr id="212" name="Rectangle 211">
                <a:extLst>
                  <a:ext uri="{FF2B5EF4-FFF2-40B4-BE49-F238E27FC236}">
                    <a16:creationId xmlns:a16="http://schemas.microsoft.com/office/drawing/2014/main" id="{534B5185-2DD0-514C-995D-2880426E00DF}"/>
                  </a:ext>
                </a:extLst>
              </p:cNvPr>
              <p:cNvSpPr/>
              <p:nvPr/>
            </p:nvSpPr>
            <p:spPr>
              <a:xfrm>
                <a:off x="1939338" y="1221016"/>
                <a:ext cx="2844197" cy="1361142"/>
              </a:xfrm>
              <a:prstGeom prst="rect">
                <a:avLst/>
              </a:prstGeom>
              <a:solidFill>
                <a:srgbClr val="6D2687"/>
              </a:solidFill>
              <a:ln w="9525" cap="flat" cmpd="sng" algn="ctr">
                <a:noFill/>
                <a:prstDash val="solid"/>
              </a:ln>
              <a:effectLst/>
              <a:scene3d>
                <a:camera prst="orthographicFront">
                  <a:rot lat="0" lon="0" rev="0"/>
                </a:camera>
                <a:lightRig rig="balanced" dir="t">
                  <a:rot lat="0" lon="0" rev="8700000"/>
                </a:lightRig>
              </a:scene3d>
              <a:sp3d>
                <a:bevelT/>
              </a:sp3d>
            </p:spPr>
            <p:txBody>
              <a:bodyPr rtlCol="0" anchor="ctr" anchorCtr="0"/>
              <a:lstStyle/>
              <a:p>
                <a:pPr marL="0" marR="0" lvl="0" indent="0" algn="ctr" defTabSz="457189"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a:ln>
                      <a:noFill/>
                    </a:ln>
                    <a:solidFill>
                      <a:prstClr val="white"/>
                    </a:solidFill>
                    <a:effectLst/>
                    <a:uLnTx/>
                    <a:uFillTx/>
                    <a:latin typeface="Calibri"/>
                    <a:ea typeface="Geneva" charset="0"/>
                    <a:cs typeface="Arial" panose="020B0604020202020204" pitchFamily="34" charset="0"/>
                  </a:rPr>
                  <a:t>D-Pd</a:t>
                </a:r>
                <a:endParaRPr kumimoji="0" lang="en-US" sz="1800" b="1" i="0" u="none" strike="noStrike" kern="0" cap="none" spc="0" normalizeH="0" baseline="0" noProof="0">
                  <a:ln>
                    <a:noFill/>
                  </a:ln>
                  <a:solidFill>
                    <a:prstClr val="white"/>
                  </a:solidFill>
                  <a:effectLst/>
                  <a:uLnTx/>
                  <a:uFillTx/>
                  <a:latin typeface="Calibri"/>
                  <a:ea typeface="Geneva" charset="0"/>
                  <a:cs typeface="Arial" panose="020B0604020202020204" pitchFamily="34" charset="0"/>
                </a:endParaRPr>
              </a:p>
              <a:p>
                <a:pPr marL="171446" marR="0" lvl="0" indent="-171446" algn="l" defTabSz="457189" rtl="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a:ln>
                      <a:noFill/>
                    </a:ln>
                    <a:solidFill>
                      <a:prstClr val="white"/>
                    </a:solidFill>
                    <a:effectLst/>
                    <a:uLnTx/>
                    <a:uFillTx/>
                    <a:latin typeface="Calibri"/>
                    <a:ea typeface="Geneva" charset="0"/>
                    <a:cs typeface="Arial" panose="020B0604020202020204" pitchFamily="34" charset="0"/>
                  </a:rPr>
                  <a:t>D: 1,800 mg SC QW cycles 1–2, </a:t>
                </a:r>
                <a:br>
                  <a:rPr kumimoji="0" lang="en-US" sz="1400" b="0" i="0" u="none" strike="noStrike" kern="0" cap="none" spc="0" normalizeH="0" baseline="0" noProof="0">
                    <a:ln>
                      <a:noFill/>
                    </a:ln>
                    <a:solidFill>
                      <a:prstClr val="white"/>
                    </a:solidFill>
                    <a:effectLst/>
                    <a:uLnTx/>
                    <a:uFillTx/>
                    <a:latin typeface="Calibri"/>
                    <a:ea typeface="Geneva" charset="0"/>
                    <a:cs typeface="Arial" panose="020B0604020202020204" pitchFamily="34" charset="0"/>
                  </a:rPr>
                </a:br>
                <a:r>
                  <a:rPr kumimoji="0" lang="en-US" sz="1400" b="0" i="0" u="none" strike="noStrike" kern="0" cap="none" spc="0" normalizeH="0" baseline="0" noProof="0">
                    <a:ln>
                      <a:noFill/>
                    </a:ln>
                    <a:solidFill>
                      <a:prstClr val="white"/>
                    </a:solidFill>
                    <a:effectLst/>
                    <a:uLnTx/>
                    <a:uFillTx/>
                    <a:latin typeface="Calibri"/>
                    <a:ea typeface="Geneva" charset="0"/>
                    <a:cs typeface="Arial" panose="020B0604020202020204" pitchFamily="34" charset="0"/>
                  </a:rPr>
                  <a:t>Q2W cycles 3–6, Q4W cycles 7+</a:t>
                </a:r>
              </a:p>
              <a:p>
                <a:pPr marL="177796" marR="0" lvl="0" indent="-177796" algn="l" defTabSz="457189" rtl="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a:ln>
                      <a:noFill/>
                    </a:ln>
                    <a:solidFill>
                      <a:prstClr val="white"/>
                    </a:solidFill>
                    <a:effectLst/>
                    <a:uLnTx/>
                    <a:uFillTx/>
                    <a:latin typeface="Calibri"/>
                    <a:ea typeface="Geneva" charset="0"/>
                    <a:cs typeface="Arial" panose="020B0604020202020204" pitchFamily="34" charset="0"/>
                  </a:rPr>
                  <a:t>P: 4 mg PO days 1–21</a:t>
                </a:r>
              </a:p>
              <a:p>
                <a:pPr marL="177796" marR="0" lvl="0" indent="-177796" algn="l" defTabSz="457189" rtl="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a:ln>
                      <a:noFill/>
                    </a:ln>
                    <a:solidFill>
                      <a:prstClr val="white"/>
                    </a:solidFill>
                    <a:effectLst/>
                    <a:uLnTx/>
                    <a:uFillTx/>
                    <a:latin typeface="Calibri"/>
                    <a:ea typeface="Geneva" charset="0"/>
                    <a:cs typeface="Arial" panose="020B0604020202020204" pitchFamily="34" charset="0"/>
                  </a:rPr>
                  <a:t>d: 40 mg PO days 1, 8, 15, 22</a:t>
                </a:r>
              </a:p>
            </p:txBody>
          </p:sp>
          <p:sp>
            <p:nvSpPr>
              <p:cNvPr id="213" name="Rectangle 212">
                <a:extLst>
                  <a:ext uri="{FF2B5EF4-FFF2-40B4-BE49-F238E27FC236}">
                    <a16:creationId xmlns:a16="http://schemas.microsoft.com/office/drawing/2014/main" id="{8D23F490-ACF0-D444-BBB5-615BF4DB887F}"/>
                  </a:ext>
                </a:extLst>
              </p:cNvPr>
              <p:cNvSpPr/>
              <p:nvPr/>
            </p:nvSpPr>
            <p:spPr>
              <a:xfrm>
                <a:off x="1927450" y="2640174"/>
                <a:ext cx="2853644" cy="997255"/>
              </a:xfrm>
              <a:prstGeom prst="rect">
                <a:avLst/>
              </a:prstGeom>
              <a:solidFill>
                <a:srgbClr val="EF8200"/>
              </a:solidFill>
              <a:ln w="9525" cap="flat" cmpd="sng" algn="ctr">
                <a:noFill/>
                <a:prstDash val="solid"/>
              </a:ln>
              <a:effectLst/>
              <a:scene3d>
                <a:camera prst="orthographicFront">
                  <a:rot lat="0" lon="0" rev="0"/>
                </a:camera>
                <a:lightRig rig="balanced" dir="t">
                  <a:rot lat="0" lon="0" rev="8700000"/>
                </a:lightRig>
              </a:scene3d>
              <a:sp3d>
                <a:bevelT/>
              </a:sp3d>
            </p:spPr>
            <p:txBody>
              <a:bodyPr rtlCol="0" anchor="ctr" anchorCtr="0"/>
              <a:lstStyle/>
              <a:p>
                <a:pPr marL="0" marR="0" lvl="0" indent="0" algn="ctr" defTabSz="457189"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a:ln>
                      <a:noFill/>
                    </a:ln>
                    <a:solidFill>
                      <a:prstClr val="white"/>
                    </a:solidFill>
                    <a:effectLst/>
                    <a:uLnTx/>
                    <a:uFillTx/>
                    <a:latin typeface="Calibri"/>
                    <a:ea typeface="Geneva" charset="0"/>
                    <a:cs typeface="Arial" panose="020B0604020202020204" pitchFamily="34" charset="0"/>
                  </a:rPr>
                  <a:t>Pd</a:t>
                </a:r>
                <a:endParaRPr kumimoji="0" lang="en-US" sz="600" b="0" i="0" u="none" strike="noStrike" kern="0" cap="none" spc="0" normalizeH="0" baseline="0" noProof="0">
                  <a:ln>
                    <a:noFill/>
                  </a:ln>
                  <a:solidFill>
                    <a:prstClr val="white"/>
                  </a:solidFill>
                  <a:effectLst/>
                  <a:uLnTx/>
                  <a:uFillTx/>
                  <a:latin typeface="Calibri"/>
                  <a:ea typeface="Geneva" charset="0"/>
                  <a:cs typeface="Arial" panose="020B0604020202020204" pitchFamily="34" charset="0"/>
                </a:endParaRPr>
              </a:p>
              <a:p>
                <a:pPr marL="177796" marR="0" lvl="0" indent="-177796" algn="l" defTabSz="457189" rtl="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a:ln>
                      <a:noFill/>
                    </a:ln>
                    <a:solidFill>
                      <a:prstClr val="white"/>
                    </a:solidFill>
                    <a:effectLst/>
                    <a:uLnTx/>
                    <a:uFillTx/>
                    <a:latin typeface="Calibri"/>
                    <a:ea typeface="Geneva" charset="0"/>
                    <a:cs typeface="Arial" panose="020B0604020202020204" pitchFamily="34" charset="0"/>
                  </a:rPr>
                  <a:t>P: 4 mg PO days 1–21</a:t>
                </a:r>
              </a:p>
              <a:p>
                <a:pPr marL="177796" marR="0" lvl="0" indent="-177796" algn="l" defTabSz="457189" rtl="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a:ln>
                      <a:noFill/>
                    </a:ln>
                    <a:solidFill>
                      <a:prstClr val="white"/>
                    </a:solidFill>
                    <a:effectLst/>
                    <a:uLnTx/>
                    <a:uFillTx/>
                    <a:latin typeface="Calibri"/>
                    <a:ea typeface="Geneva" charset="0"/>
                    <a:cs typeface="Arial" panose="020B0604020202020204" pitchFamily="34" charset="0"/>
                  </a:rPr>
                  <a:t>d: 40 mg PO days 1, 8, 15, 22</a:t>
                </a:r>
              </a:p>
              <a:p>
                <a:pPr marL="177796" marR="0" lvl="0" indent="-177796" algn="l" defTabSz="457189" rtl="0"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a:ln>
                    <a:noFill/>
                  </a:ln>
                  <a:solidFill>
                    <a:prstClr val="white"/>
                  </a:solidFill>
                  <a:effectLst/>
                  <a:uLnTx/>
                  <a:uFillTx/>
                  <a:latin typeface="Calibri"/>
                  <a:ea typeface="Geneva" charset="0"/>
                  <a:cs typeface="Arial" panose="020B0604020202020204" pitchFamily="34" charset="0"/>
                </a:endParaRPr>
              </a:p>
            </p:txBody>
          </p:sp>
          <p:sp>
            <p:nvSpPr>
              <p:cNvPr id="214" name="Rectangle 213">
                <a:extLst>
                  <a:ext uri="{FF2B5EF4-FFF2-40B4-BE49-F238E27FC236}">
                    <a16:creationId xmlns:a16="http://schemas.microsoft.com/office/drawing/2014/main" id="{132FF594-8939-E848-9E0C-92F249773BF1}"/>
                  </a:ext>
                </a:extLst>
              </p:cNvPr>
              <p:cNvSpPr/>
              <p:nvPr/>
            </p:nvSpPr>
            <p:spPr bwMode="auto">
              <a:xfrm>
                <a:off x="4933464" y="1221017"/>
                <a:ext cx="975691" cy="2416412"/>
              </a:xfrm>
              <a:prstGeom prst="rect">
                <a:avLst/>
              </a:prstGeom>
              <a:solidFill>
                <a:srgbClr val="767171"/>
              </a:solidFill>
              <a:ln w="9525"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150" b="0" i="0" u="none" strike="noStrike" kern="0" cap="none" spc="0" normalizeH="0" baseline="0" noProof="0">
                    <a:ln>
                      <a:noFill/>
                    </a:ln>
                    <a:solidFill>
                      <a:prstClr val="white"/>
                    </a:solidFill>
                    <a:effectLst/>
                    <a:uLnTx/>
                    <a:uFillTx/>
                    <a:latin typeface="Calibri"/>
                    <a:ea typeface="Arial" charset="0"/>
                    <a:cs typeface="Arial" panose="020B0604020202020204" pitchFamily="34" charset="0"/>
                  </a:rPr>
                  <a:t>Post-treatment follow-up Q4W for patients who discontinued treatment</a:t>
                </a:r>
              </a:p>
            </p:txBody>
          </p:sp>
          <p:sp>
            <p:nvSpPr>
              <p:cNvPr id="215" name="Rectangle 214">
                <a:extLst>
                  <a:ext uri="{FF2B5EF4-FFF2-40B4-BE49-F238E27FC236}">
                    <a16:creationId xmlns:a16="http://schemas.microsoft.com/office/drawing/2014/main" id="{76C2F09A-A25F-1241-8A88-DAD494C08E42}"/>
                  </a:ext>
                </a:extLst>
              </p:cNvPr>
              <p:cNvSpPr/>
              <p:nvPr/>
            </p:nvSpPr>
            <p:spPr bwMode="auto">
              <a:xfrm>
                <a:off x="6067133" y="1210677"/>
                <a:ext cx="939551" cy="2426752"/>
              </a:xfrm>
              <a:prstGeom prst="rect">
                <a:avLst/>
              </a:prstGeom>
              <a:solidFill>
                <a:srgbClr val="767171"/>
              </a:solidFill>
              <a:ln w="9525"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150" b="0" i="0" u="none" strike="noStrike" kern="0" cap="none" spc="0" normalizeH="0" baseline="0" noProof="0">
                    <a:ln>
                      <a:noFill/>
                    </a:ln>
                    <a:solidFill>
                      <a:prstClr val="white"/>
                    </a:solidFill>
                    <a:effectLst/>
                    <a:uLnTx/>
                    <a:uFillTx/>
                    <a:latin typeface="Calibri"/>
                    <a:ea typeface="Arial" charset="0"/>
                    <a:cs typeface="Arial" panose="020B0604020202020204" pitchFamily="34" charset="0"/>
                  </a:rPr>
                  <a:t>Survival follow-up every 12 weeks following PD or start of subsequent therapy</a:t>
                </a:r>
              </a:p>
            </p:txBody>
          </p:sp>
        </p:grpSp>
        <p:sp>
          <p:nvSpPr>
            <p:cNvPr id="200" name="Rectangle 199">
              <a:extLst>
                <a:ext uri="{FF2B5EF4-FFF2-40B4-BE49-F238E27FC236}">
                  <a16:creationId xmlns:a16="http://schemas.microsoft.com/office/drawing/2014/main" id="{EEABFE65-4125-214C-AC4D-B994EE262754}"/>
                </a:ext>
              </a:extLst>
            </p:cNvPr>
            <p:cNvSpPr/>
            <p:nvPr/>
          </p:nvSpPr>
          <p:spPr bwMode="auto">
            <a:xfrm>
              <a:off x="7235795" y="1216644"/>
              <a:ext cx="1613037" cy="2203428"/>
            </a:xfrm>
            <a:prstGeom prst="rect">
              <a:avLst/>
            </a:prstGeom>
            <a:solidFill>
              <a:srgbClr val="767171"/>
            </a:solidFill>
            <a:ln w="9525"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lvl="0" indent="0" algn="l" defTabSz="457200" rtl="0" eaLnBrk="1" fontAlgn="base" latinLnBrk="0" hangingPunct="1">
                <a:lnSpc>
                  <a:spcPct val="113000"/>
                </a:lnSpc>
                <a:spcBef>
                  <a:spcPct val="0"/>
                </a:spcBef>
                <a:spcAft>
                  <a:spcPct val="0"/>
                </a:spcAft>
                <a:buClrTx/>
                <a:buSzTx/>
                <a:buFontTx/>
                <a:buNone/>
                <a:tabLst/>
                <a:defRPr/>
              </a:pPr>
              <a:endParaRPr kumimoji="0" lang="en-US" sz="1100" b="1" i="0" u="none" strike="noStrike" kern="0" cap="none" spc="0" normalizeH="0" baseline="0" noProof="0">
                <a:ln>
                  <a:noFill/>
                </a:ln>
                <a:solidFill>
                  <a:prstClr val="white"/>
                </a:solidFill>
                <a:effectLst/>
                <a:uLnTx/>
                <a:uFillTx/>
                <a:latin typeface="Calibri"/>
                <a:ea typeface="ＭＳ Ｐゴシック" pitchFamily="-105" charset="-128"/>
                <a:cs typeface="Arial" panose="020B0604020202020204" pitchFamily="34" charset="0"/>
              </a:endParaRPr>
            </a:p>
            <a:p>
              <a:pPr marL="0" marR="0" lvl="0" indent="0" algn="l" defTabSz="457200" rtl="0" eaLnBrk="1" fontAlgn="base" latinLnBrk="0" hangingPunct="1">
                <a:lnSpc>
                  <a:spcPct val="113000"/>
                </a:lnSpc>
                <a:spcBef>
                  <a:spcPct val="0"/>
                </a:spcBef>
                <a:spcAft>
                  <a:spcPct val="0"/>
                </a:spcAft>
                <a:buClrTx/>
                <a:buSzTx/>
                <a:buFontTx/>
                <a:buNone/>
                <a:tabLst/>
                <a:defRPr/>
              </a:pPr>
              <a:r>
                <a:rPr kumimoji="0" lang="en-US" sz="1100" b="1" i="0" u="none" strike="noStrike" kern="0" cap="none" spc="0" normalizeH="0" baseline="0" noProof="0">
                  <a:ln>
                    <a:noFill/>
                  </a:ln>
                  <a:solidFill>
                    <a:prstClr val="white"/>
                  </a:solidFill>
                  <a:effectLst/>
                  <a:uLnTx/>
                  <a:uFillTx/>
                  <a:latin typeface="Calibri"/>
                  <a:ea typeface="ＭＳ Ｐゴシック" pitchFamily="-105" charset="-128"/>
                  <a:cs typeface="Arial" panose="020B0604020202020204" pitchFamily="34" charset="0"/>
                </a:rPr>
                <a:t>Primary endpoint</a:t>
              </a:r>
            </a:p>
            <a:p>
              <a:pPr marL="182876" marR="0" lvl="0" indent="-171446" algn="l" defTabSz="457200" rtl="0" eaLnBrk="1" fontAlgn="base" latinLnBrk="0" hangingPunct="1">
                <a:lnSpc>
                  <a:spcPct val="113000"/>
                </a:lnSpc>
                <a:spcBef>
                  <a:spcPct val="0"/>
                </a:spcBef>
                <a:spcAft>
                  <a:spcPct val="0"/>
                </a:spcAft>
                <a:buClrTx/>
                <a:buSzTx/>
                <a:buFont typeface="Arial" panose="020B0604020202020204" pitchFamily="34" charset="0"/>
                <a:buChar char="•"/>
                <a:tabLst/>
                <a:defRPr/>
              </a:pPr>
              <a:r>
                <a:rPr kumimoji="0" lang="en-US" sz="1100" b="0" i="0" u="none" strike="noStrike" kern="0" cap="none" spc="0" normalizeH="0" baseline="0" noProof="0">
                  <a:ln>
                    <a:noFill/>
                  </a:ln>
                  <a:solidFill>
                    <a:prstClr val="white"/>
                  </a:solidFill>
                  <a:effectLst/>
                  <a:uLnTx/>
                  <a:uFillTx/>
                  <a:latin typeface="Calibri"/>
                  <a:ea typeface="ＭＳ Ｐゴシック" pitchFamily="-105" charset="-128"/>
                  <a:cs typeface="Arial" panose="020B0604020202020204" pitchFamily="34" charset="0"/>
                </a:rPr>
                <a:t>PFS</a:t>
              </a:r>
            </a:p>
            <a:p>
              <a:pPr marL="0" marR="0" lvl="0" indent="0" algn="l" defTabSz="457200" rtl="0" eaLnBrk="1" fontAlgn="base" latinLnBrk="0" hangingPunct="1">
                <a:lnSpc>
                  <a:spcPct val="113000"/>
                </a:lnSpc>
                <a:spcBef>
                  <a:spcPct val="0"/>
                </a:spcBef>
                <a:spcAft>
                  <a:spcPct val="0"/>
                </a:spcAft>
                <a:buClrTx/>
                <a:buSzTx/>
                <a:buFontTx/>
                <a:buNone/>
                <a:tabLst/>
                <a:defRPr/>
              </a:pPr>
              <a:r>
                <a:rPr kumimoji="0" lang="en-US" sz="1100" b="1" i="0" u="none" strike="noStrike" kern="0" cap="none" spc="0" normalizeH="0" baseline="0" noProof="0">
                  <a:ln>
                    <a:noFill/>
                  </a:ln>
                  <a:solidFill>
                    <a:prstClr val="white"/>
                  </a:solidFill>
                  <a:effectLst/>
                  <a:uLnTx/>
                  <a:uFillTx/>
                  <a:latin typeface="Calibri"/>
                  <a:ea typeface="ＭＳ Ｐゴシック" pitchFamily="-105" charset="-128"/>
                  <a:cs typeface="Arial" panose="020B0604020202020204" pitchFamily="34" charset="0"/>
                </a:rPr>
                <a:t>Secondary endpoints</a:t>
              </a:r>
            </a:p>
            <a:p>
              <a:pPr marL="182876" marR="0" lvl="0" indent="-171446" algn="l" defTabSz="457200" rtl="0" eaLnBrk="1" fontAlgn="base" latinLnBrk="0" hangingPunct="1">
                <a:lnSpc>
                  <a:spcPct val="113000"/>
                </a:lnSpc>
                <a:spcBef>
                  <a:spcPct val="0"/>
                </a:spcBef>
                <a:spcAft>
                  <a:spcPct val="0"/>
                </a:spcAft>
                <a:buClrTx/>
                <a:buSzTx/>
                <a:buFont typeface="Arial" panose="020B0604020202020204" pitchFamily="34" charset="0"/>
                <a:buChar char="•"/>
                <a:tabLst/>
                <a:defRPr/>
              </a:pPr>
              <a:r>
                <a:rPr kumimoji="0" lang="en-US" sz="1100" b="0" i="0" u="none" strike="noStrike" kern="0" cap="none" spc="0" normalizeH="0" baseline="0" noProof="0">
                  <a:ln>
                    <a:noFill/>
                  </a:ln>
                  <a:solidFill>
                    <a:prstClr val="white"/>
                  </a:solidFill>
                  <a:effectLst/>
                  <a:uLnTx/>
                  <a:uFillTx/>
                  <a:latin typeface="Calibri"/>
                  <a:ea typeface="ＭＳ Ｐゴシック" pitchFamily="-105" charset="-128"/>
                  <a:cs typeface="Arial" panose="020B0604020202020204" pitchFamily="34" charset="0"/>
                </a:rPr>
                <a:t>ORR, ≥VGPR, ≥CR</a:t>
              </a:r>
            </a:p>
            <a:p>
              <a:pPr marL="182876" marR="0" lvl="0" indent="-171446" algn="l" defTabSz="457200" rtl="0" eaLnBrk="1" fontAlgn="base" latinLnBrk="0" hangingPunct="1">
                <a:lnSpc>
                  <a:spcPct val="113000"/>
                </a:lnSpc>
                <a:spcBef>
                  <a:spcPct val="0"/>
                </a:spcBef>
                <a:spcAft>
                  <a:spcPct val="0"/>
                </a:spcAft>
                <a:buClrTx/>
                <a:buSzTx/>
                <a:buFont typeface="Arial" panose="020B0604020202020204" pitchFamily="34" charset="0"/>
                <a:buChar char="•"/>
                <a:tabLst/>
                <a:defRPr/>
              </a:pPr>
              <a:r>
                <a:rPr kumimoji="0" lang="en-US" sz="1100" b="0" i="0" u="none" strike="noStrike" kern="0" cap="none" spc="0" normalizeH="0" baseline="0" noProof="0">
                  <a:ln>
                    <a:noFill/>
                  </a:ln>
                  <a:solidFill>
                    <a:prstClr val="white"/>
                  </a:solidFill>
                  <a:effectLst/>
                  <a:uLnTx/>
                  <a:uFillTx/>
                  <a:latin typeface="Calibri"/>
                  <a:ea typeface="ＭＳ Ｐゴシック" pitchFamily="-105" charset="-128"/>
                  <a:cs typeface="Arial" panose="020B0604020202020204" pitchFamily="34" charset="0"/>
                </a:rPr>
                <a:t>MRD</a:t>
              </a:r>
            </a:p>
            <a:p>
              <a:pPr marL="182876" marR="0" lvl="0" indent="-171446" algn="l" defTabSz="457200" rtl="0" eaLnBrk="1" fontAlgn="base" latinLnBrk="0" hangingPunct="1">
                <a:lnSpc>
                  <a:spcPct val="113000"/>
                </a:lnSpc>
                <a:spcBef>
                  <a:spcPct val="0"/>
                </a:spcBef>
                <a:spcAft>
                  <a:spcPct val="0"/>
                </a:spcAft>
                <a:buClrTx/>
                <a:buSzTx/>
                <a:buFont typeface="Arial" panose="020B0604020202020204" pitchFamily="34" charset="0"/>
                <a:buChar char="•"/>
                <a:tabLst/>
                <a:defRPr/>
              </a:pPr>
              <a:r>
                <a:rPr kumimoji="0" lang="en-US" sz="1100" b="0" i="0" u="none" strike="noStrike" kern="0" cap="none" spc="0" normalizeH="0" baseline="0" noProof="0">
                  <a:ln>
                    <a:noFill/>
                  </a:ln>
                  <a:solidFill>
                    <a:prstClr val="white"/>
                  </a:solidFill>
                  <a:effectLst/>
                  <a:uLnTx/>
                  <a:uFillTx/>
                  <a:latin typeface="Calibri"/>
                  <a:ea typeface="ＭＳ Ｐゴシック" pitchFamily="-105" charset="-128"/>
                  <a:cs typeface="Arial" panose="020B0604020202020204" pitchFamily="34" charset="0"/>
                </a:rPr>
                <a:t>OS</a:t>
              </a:r>
            </a:p>
            <a:p>
              <a:pPr marL="182876" marR="0" lvl="0" indent="-171446" algn="l" defTabSz="457200" rtl="0" eaLnBrk="1" fontAlgn="base" latinLnBrk="0" hangingPunct="1">
                <a:lnSpc>
                  <a:spcPct val="113000"/>
                </a:lnSpc>
                <a:spcBef>
                  <a:spcPct val="0"/>
                </a:spcBef>
                <a:spcAft>
                  <a:spcPct val="0"/>
                </a:spcAft>
                <a:buClrTx/>
                <a:buSzTx/>
                <a:buFont typeface="Arial" panose="020B0604020202020204" pitchFamily="34" charset="0"/>
                <a:buChar char="•"/>
                <a:tabLst/>
                <a:defRPr/>
              </a:pPr>
              <a:r>
                <a:rPr kumimoji="0" lang="en-US" sz="1100" b="0" i="0" u="none" strike="noStrike" kern="0" cap="none" spc="0" normalizeH="0" baseline="0" noProof="0">
                  <a:ln>
                    <a:noFill/>
                  </a:ln>
                  <a:solidFill>
                    <a:prstClr val="white"/>
                  </a:solidFill>
                  <a:effectLst/>
                  <a:uLnTx/>
                  <a:uFillTx/>
                  <a:latin typeface="Calibri"/>
                  <a:ea typeface="ＭＳ Ｐゴシック" pitchFamily="-105" charset="-128"/>
                  <a:cs typeface="Arial" panose="020B0604020202020204" pitchFamily="34" charset="0"/>
                </a:rPr>
                <a:t>Time to response</a:t>
              </a:r>
            </a:p>
            <a:p>
              <a:pPr marL="182876" marR="0" lvl="0" indent="-171446" algn="l" defTabSz="457200" rtl="0" eaLnBrk="1" fontAlgn="base" latinLnBrk="0" hangingPunct="1">
                <a:lnSpc>
                  <a:spcPct val="113000"/>
                </a:lnSpc>
                <a:spcBef>
                  <a:spcPct val="0"/>
                </a:spcBef>
                <a:spcAft>
                  <a:spcPct val="0"/>
                </a:spcAft>
                <a:buClrTx/>
                <a:buSzTx/>
                <a:buFont typeface="Arial" panose="020B0604020202020204" pitchFamily="34" charset="0"/>
                <a:buChar char="•"/>
                <a:tabLst/>
                <a:defRPr/>
              </a:pPr>
              <a:r>
                <a:rPr kumimoji="0" lang="en-US" sz="1100" b="0" i="0" u="none" strike="noStrike" kern="0" cap="none" spc="0" normalizeH="0" baseline="0" noProof="0">
                  <a:ln>
                    <a:noFill/>
                  </a:ln>
                  <a:solidFill>
                    <a:prstClr val="white"/>
                  </a:solidFill>
                  <a:effectLst/>
                  <a:uLnTx/>
                  <a:uFillTx/>
                  <a:latin typeface="Calibri"/>
                  <a:ea typeface="ＭＳ Ｐゴシック" pitchFamily="-105" charset="-128"/>
                  <a:cs typeface="Arial" panose="020B0604020202020204" pitchFamily="34" charset="0"/>
                </a:rPr>
                <a:t>Duration of response</a:t>
              </a:r>
            </a:p>
            <a:p>
              <a:pPr marL="182876" marR="0" lvl="0" indent="-171446" algn="l" defTabSz="457200" rtl="0" eaLnBrk="1" fontAlgn="base" latinLnBrk="0" hangingPunct="1">
                <a:lnSpc>
                  <a:spcPct val="113000"/>
                </a:lnSpc>
                <a:spcBef>
                  <a:spcPct val="0"/>
                </a:spcBef>
                <a:spcAft>
                  <a:spcPct val="0"/>
                </a:spcAft>
                <a:buClrTx/>
                <a:buSzTx/>
                <a:buFont typeface="Arial" panose="020B0604020202020204" pitchFamily="34" charset="0"/>
                <a:buChar char="•"/>
                <a:tabLst/>
                <a:defRPr/>
              </a:pPr>
              <a:r>
                <a:rPr kumimoji="0" lang="en-US" sz="1100" b="0" i="0" u="none" strike="noStrike" kern="0" cap="none" spc="0" normalizeH="0" baseline="0" noProof="0">
                  <a:ln>
                    <a:noFill/>
                  </a:ln>
                  <a:solidFill>
                    <a:prstClr val="white"/>
                  </a:solidFill>
                  <a:effectLst/>
                  <a:uLnTx/>
                  <a:uFillTx/>
                  <a:latin typeface="Calibri"/>
                  <a:ea typeface="ＭＳ Ｐゴシック" pitchFamily="-105" charset="-128"/>
                  <a:cs typeface="Arial" panose="020B0604020202020204" pitchFamily="34" charset="0"/>
                </a:rPr>
                <a:t>Time to next therapy</a:t>
              </a:r>
            </a:p>
            <a:p>
              <a:pPr marL="182876" marR="0" lvl="0" indent="-171446" algn="l" defTabSz="457200" rtl="0" eaLnBrk="1" fontAlgn="base" latinLnBrk="0" hangingPunct="1">
                <a:lnSpc>
                  <a:spcPct val="113000"/>
                </a:lnSpc>
                <a:spcBef>
                  <a:spcPct val="0"/>
                </a:spcBef>
                <a:spcAft>
                  <a:spcPct val="0"/>
                </a:spcAft>
                <a:buClrTx/>
                <a:buSzTx/>
                <a:buFont typeface="Arial" panose="020B0604020202020204" pitchFamily="34" charset="0"/>
                <a:buChar char="•"/>
                <a:tabLst/>
                <a:defRPr/>
              </a:pPr>
              <a:r>
                <a:rPr kumimoji="0" lang="en-US" sz="1100" b="0" i="0" u="none" strike="noStrike" kern="0" cap="none" spc="0" normalizeH="0" baseline="0" noProof="0">
                  <a:ln>
                    <a:noFill/>
                  </a:ln>
                  <a:solidFill>
                    <a:prstClr val="white"/>
                  </a:solidFill>
                  <a:effectLst/>
                  <a:uLnTx/>
                  <a:uFillTx/>
                  <a:latin typeface="Calibri"/>
                  <a:ea typeface="ＭＳ Ｐゴシック" pitchFamily="-105" charset="-128"/>
                  <a:cs typeface="Arial" panose="020B0604020202020204" pitchFamily="34" charset="0"/>
                </a:rPr>
                <a:t>Safety</a:t>
              </a:r>
            </a:p>
            <a:p>
              <a:pPr marL="182876" marR="0" lvl="0" indent="-171446" algn="l" defTabSz="457200" rtl="0" eaLnBrk="1" fontAlgn="base" latinLnBrk="0" hangingPunct="1">
                <a:lnSpc>
                  <a:spcPct val="113000"/>
                </a:lnSpc>
                <a:spcBef>
                  <a:spcPct val="0"/>
                </a:spcBef>
                <a:spcAft>
                  <a:spcPct val="0"/>
                </a:spcAft>
                <a:buClrTx/>
                <a:buSzTx/>
                <a:buFont typeface="Arial" panose="020B0604020202020204" pitchFamily="34" charset="0"/>
                <a:buChar char="•"/>
                <a:tabLst/>
                <a:defRPr/>
              </a:pPr>
              <a:r>
                <a:rPr kumimoji="0" lang="en-US" sz="1100" b="0" i="0" u="none" strike="noStrike" kern="0" cap="none" spc="0" normalizeH="0" baseline="0" noProof="0">
                  <a:ln>
                    <a:noFill/>
                  </a:ln>
                  <a:solidFill>
                    <a:prstClr val="white"/>
                  </a:solidFill>
                  <a:effectLst/>
                  <a:uLnTx/>
                  <a:uFillTx/>
                  <a:latin typeface="Calibri"/>
                  <a:ea typeface="ＭＳ Ｐゴシック" pitchFamily="-105" charset="-128"/>
                  <a:cs typeface="Arial" panose="020B0604020202020204" pitchFamily="34" charset="0"/>
                </a:rPr>
                <a:t>HRQOL</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Calibri"/>
                <a:ea typeface="Arial" charset="0"/>
                <a:cs typeface="Arial" panose="020B0604020202020204" pitchFamily="34" charset="0"/>
              </a:endParaRPr>
            </a:p>
          </p:txBody>
        </p:sp>
      </p:grpSp>
      <p:sp>
        <p:nvSpPr>
          <p:cNvPr id="216" name="Rectangle 215">
            <a:extLst>
              <a:ext uri="{FF2B5EF4-FFF2-40B4-BE49-F238E27FC236}">
                <a16:creationId xmlns:a16="http://schemas.microsoft.com/office/drawing/2014/main" id="{4D3B0F15-DF43-964B-BB50-81462A38CE3F}"/>
              </a:ext>
            </a:extLst>
          </p:cNvPr>
          <p:cNvSpPr/>
          <p:nvPr/>
        </p:nvSpPr>
        <p:spPr>
          <a:xfrm>
            <a:off x="191234" y="3402950"/>
            <a:ext cx="1940834" cy="646331"/>
          </a:xfrm>
          <a:prstGeom prst="rect">
            <a:avLst/>
          </a:prstGeom>
        </p:spPr>
        <p:txBody>
          <a:bodyPr wrap="square">
            <a:spAutoFit/>
          </a:bodyPr>
          <a:lstStyle/>
          <a:p>
            <a:pPr marL="44054" marR="0" lvl="0" indent="0" algn="l" defTabSz="685800" rtl="0" eaLnBrk="1" fontAlgn="base" latinLnBrk="0" hangingPunct="1">
              <a:lnSpc>
                <a:spcPct val="100000"/>
              </a:lnSpc>
              <a:spcBef>
                <a:spcPct val="0"/>
              </a:spcBef>
              <a:spcAft>
                <a:spcPts val="0"/>
              </a:spcAft>
              <a:buClrTx/>
              <a:buSzTx/>
              <a:buFontTx/>
              <a:buNone/>
              <a:tabLst/>
              <a:defRPr/>
            </a:pPr>
            <a:r>
              <a:rPr kumimoji="0" lang="en-US" sz="900" b="1" i="0" u="sng" strike="noStrike" kern="1200" cap="none" spc="0" normalizeH="0" baseline="0" noProof="0">
                <a:ln>
                  <a:noFill/>
                </a:ln>
                <a:solidFill>
                  <a:srgbClr val="000000"/>
                </a:solidFill>
                <a:effectLst/>
                <a:uLnTx/>
                <a:uFillTx/>
                <a:latin typeface="Calibri"/>
                <a:ea typeface="Arial" charset="0"/>
                <a:cs typeface="Arial" charset="0"/>
              </a:rPr>
              <a:t>Stratification factors</a:t>
            </a:r>
          </a:p>
          <a:p>
            <a:pPr marL="133350" marR="0" lvl="0" indent="-89297" algn="l" defTabSz="685800" rtl="0" eaLnBrk="1" fontAlgn="base" latinLnBrk="0" hangingPunct="1">
              <a:lnSpc>
                <a:spcPct val="100000"/>
              </a:lnSpc>
              <a:spcBef>
                <a:spcPct val="0"/>
              </a:spcBef>
              <a:spcAft>
                <a:spcPts val="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000000"/>
                </a:solidFill>
                <a:effectLst/>
                <a:uLnTx/>
                <a:uFillTx/>
                <a:latin typeface="Calibri"/>
                <a:ea typeface="Arial" charset="0"/>
                <a:cs typeface="Arial" charset="0"/>
              </a:rPr>
              <a:t>Number of lines of prior therapy</a:t>
            </a:r>
            <a:br>
              <a:rPr kumimoji="0" lang="en-US" sz="900" b="0" i="0" u="none" strike="noStrike" kern="1200" cap="none" spc="0" normalizeH="0" baseline="0" noProof="0">
                <a:ln>
                  <a:noFill/>
                </a:ln>
                <a:solidFill>
                  <a:srgbClr val="000000"/>
                </a:solidFill>
                <a:effectLst/>
                <a:uLnTx/>
                <a:uFillTx/>
                <a:latin typeface="Calibri"/>
                <a:ea typeface="Arial" charset="0"/>
                <a:cs typeface="Arial" charset="0"/>
              </a:rPr>
            </a:br>
            <a:r>
              <a:rPr kumimoji="0" lang="en-US" sz="900" b="0" i="0" u="none" strike="noStrike" kern="1200" cap="none" spc="0" normalizeH="0" baseline="0" noProof="0">
                <a:ln>
                  <a:noFill/>
                </a:ln>
                <a:solidFill>
                  <a:srgbClr val="000000"/>
                </a:solidFill>
                <a:effectLst/>
                <a:uLnTx/>
                <a:uFillTx/>
                <a:latin typeface="Calibri"/>
                <a:ea typeface="Arial" charset="0"/>
                <a:cs typeface="Arial" charset="0"/>
              </a:rPr>
              <a:t>(1 vs 2–3 vs </a:t>
            </a:r>
            <a:r>
              <a:rPr kumimoji="0" lang="en-US" sz="900" b="0" i="0" u="none" strike="noStrike" kern="1200" cap="none" spc="0" normalizeH="0" baseline="0" noProof="0">
                <a:ln>
                  <a:noFill/>
                </a:ln>
                <a:solidFill>
                  <a:srgbClr val="000000"/>
                </a:solidFill>
                <a:effectLst/>
                <a:uLnTx/>
                <a:uFillTx/>
                <a:latin typeface="Calibri"/>
                <a:ea typeface="Arial" charset="0"/>
                <a:cs typeface="Arial" charset="0"/>
                <a:sym typeface="Symbol" panose="05050102010706020507" pitchFamily="18" charset="2"/>
              </a:rPr>
              <a:t>4)</a:t>
            </a:r>
            <a:endParaRPr kumimoji="0" lang="en-US" sz="900" b="0" i="0" u="none" strike="noStrike" kern="1200" cap="none" spc="0" normalizeH="0" baseline="0" noProof="0">
              <a:ln>
                <a:noFill/>
              </a:ln>
              <a:solidFill>
                <a:srgbClr val="000000"/>
              </a:solidFill>
              <a:effectLst/>
              <a:uLnTx/>
              <a:uFillTx/>
              <a:latin typeface="Calibri"/>
              <a:ea typeface="Arial" charset="0"/>
              <a:cs typeface="Arial" charset="0"/>
            </a:endParaRPr>
          </a:p>
          <a:p>
            <a:pPr marL="133350" marR="0" lvl="0" indent="-89297" algn="l" defTabSz="685800" rtl="0" eaLnBrk="1" fontAlgn="base" latinLnBrk="0" hangingPunct="1">
              <a:lnSpc>
                <a:spcPct val="100000"/>
              </a:lnSpc>
              <a:spcBef>
                <a:spcPct val="0"/>
              </a:spcBef>
              <a:spcAft>
                <a:spcPts val="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000000"/>
                </a:solidFill>
                <a:effectLst/>
                <a:uLnTx/>
                <a:uFillTx/>
                <a:latin typeface="Calibri"/>
                <a:ea typeface="Arial" charset="0"/>
                <a:cs typeface="Arial" charset="0"/>
              </a:rPr>
              <a:t>ISS disease stage (I vs II vs III)</a:t>
            </a:r>
          </a:p>
        </p:txBody>
      </p:sp>
      <p:sp>
        <p:nvSpPr>
          <p:cNvPr id="217" name="Rectangle 216">
            <a:extLst>
              <a:ext uri="{FF2B5EF4-FFF2-40B4-BE49-F238E27FC236}">
                <a16:creationId xmlns:a16="http://schemas.microsoft.com/office/drawing/2014/main" id="{A23238A5-6C0A-3D42-A0D0-BFF41A592FCC}"/>
              </a:ext>
            </a:extLst>
          </p:cNvPr>
          <p:cNvSpPr/>
          <p:nvPr/>
        </p:nvSpPr>
        <p:spPr>
          <a:xfrm>
            <a:off x="274310" y="2197634"/>
            <a:ext cx="1339174" cy="521208"/>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TextBox 21">
            <a:extLst>
              <a:ext uri="{FF2B5EF4-FFF2-40B4-BE49-F238E27FC236}">
                <a16:creationId xmlns:a16="http://schemas.microsoft.com/office/drawing/2014/main" id="{D38053B9-D59C-475A-A747-AFDB19E8CEDE}"/>
              </a:ext>
            </a:extLst>
          </p:cNvPr>
          <p:cNvSpPr txBox="1"/>
          <p:nvPr/>
        </p:nvSpPr>
        <p:spPr>
          <a:xfrm>
            <a:off x="61472" y="4463333"/>
            <a:ext cx="9082528" cy="432426"/>
          </a:xfrm>
          <a:prstGeom prst="rect">
            <a:avLst/>
          </a:prstGeom>
          <a:noFill/>
        </p:spPr>
        <p:txBody>
          <a:bodyPr wrap="square" lIns="0" rtlCol="0" anchor="ctr">
            <a:spAutoFit/>
          </a:bodyPr>
          <a:lstStyle/>
          <a:p>
            <a:pPr marL="0" marR="0" lvl="0" indent="0" algn="l" defTabSz="914400" rtl="0" eaLnBrk="1" fontAlgn="base" latinLnBrk="0" hangingPunct="1">
              <a:lnSpc>
                <a:spcPct val="107000"/>
              </a:lnSpc>
              <a:spcBef>
                <a:spcPct val="0"/>
              </a:spcBef>
              <a:spcAft>
                <a:spcPts val="800"/>
              </a:spcAft>
              <a:buClrTx/>
              <a:buSzTx/>
              <a:buFontTx/>
              <a:buNone/>
              <a:tabLst/>
              <a:defRPr/>
            </a:pPr>
            <a:r>
              <a:rPr kumimoji="0" lang="en-US" sz="7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D-Pd, daratumumab, pomalidomide, and dexamethasone</a:t>
            </a:r>
            <a:r>
              <a:rPr kumimoji="0" lang="en-US" sz="7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ECOG, Eastern Cooperative Oncology Group;</a:t>
            </a:r>
            <a:r>
              <a:rPr kumimoji="0" lang="en-US" sz="7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NL" sz="7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HRQOL</a:t>
            </a:r>
            <a:r>
              <a:rPr kumimoji="0" lang="en-US" sz="7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h</a:t>
            </a:r>
            <a:r>
              <a:rPr kumimoji="0" lang="en-NL" sz="700" b="0" i="0" u="none" strike="noStrike" kern="1200" cap="none" spc="0" normalizeH="0" baseline="0" noProof="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ealth</a:t>
            </a:r>
            <a:r>
              <a:rPr kumimoji="0" lang="en-NL" sz="7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-related quality of life</a:t>
            </a:r>
            <a:r>
              <a:rPr kumimoji="0" lang="en-US" sz="7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t>
            </a:r>
            <a:r>
              <a:rPr kumimoji="0" lang="en-US" sz="7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ISS, International Staging System</a:t>
            </a:r>
            <a:r>
              <a:rPr kumimoji="0" lang="en-US" sz="7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MRD, minimal residual disease </a:t>
            </a:r>
            <a:r>
              <a:rPr kumimoji="0" lang="en-NL" sz="7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OS, overall survival; PFS, progression-free survival; </a:t>
            </a:r>
            <a:r>
              <a:rPr kumimoji="0" lang="en-US" sz="7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PI, proteasome inhibitor</a:t>
            </a:r>
            <a:r>
              <a:rPr kumimoji="0" lang="en-US" sz="7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t>
            </a:r>
            <a:r>
              <a:rPr kumimoji="0" lang="en-NL" sz="7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PO, per oral; </a:t>
            </a:r>
            <a:r>
              <a:rPr kumimoji="0" lang="en-US" sz="7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Pd, </a:t>
            </a:r>
            <a:r>
              <a:rPr kumimoji="0" lang="en-US" sz="7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p</a:t>
            </a:r>
            <a:r>
              <a:rPr kumimoji="0" lang="en-NL" sz="700" b="0" i="0" u="none" strike="noStrike" kern="1200" cap="none" spc="0" normalizeH="0" baseline="0" noProof="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omalidomide</a:t>
            </a:r>
            <a:r>
              <a:rPr kumimoji="0" lang="en-NL" sz="7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and </a:t>
            </a:r>
            <a:r>
              <a:rPr kumimoji="0" lang="en-US" sz="7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d</a:t>
            </a:r>
            <a:r>
              <a:rPr kumimoji="0" lang="en-NL" sz="700" b="0" i="0" u="none" strike="noStrike" kern="1200" cap="none" spc="0" normalizeH="0" baseline="0" noProof="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examethasone</a:t>
            </a:r>
            <a:r>
              <a:rPr kumimoji="0" lang="en-US" sz="7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a:t>
            </a:r>
            <a:r>
              <a:rPr kumimoji="0" lang="en-NL" sz="7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P</a:t>
            </a:r>
            <a:r>
              <a:rPr kumimoji="0" lang="en-US" sz="7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D</a:t>
            </a:r>
            <a:r>
              <a:rPr kumimoji="0" lang="en-NL" sz="7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7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progressive disease</a:t>
            </a:r>
            <a:r>
              <a:rPr kumimoji="0" lang="en-NL" sz="7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Q2W, once every 2 weeks; Q4W, once every 4 weeks; RRMM, relapsed or refractory multiple myeloma. </a:t>
            </a:r>
            <a:endParaRPr kumimoji="0" lang="en-NL" sz="7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29284899"/>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48446"/>
            <a:ext cx="6858000" cy="846443"/>
          </a:xfrm>
        </p:spPr>
        <p:txBody>
          <a:bodyPr anchor="ctr"/>
          <a:lstStyle/>
          <a:p>
            <a:r>
              <a:rPr lang="en-US" noProof="0"/>
              <a:t>APOLLO: Dara-Pd</a:t>
            </a:r>
          </a:p>
        </p:txBody>
      </p:sp>
      <p:grpSp>
        <p:nvGrpSpPr>
          <p:cNvPr id="25" name="Group 24">
            <a:extLst>
              <a:ext uri="{FF2B5EF4-FFF2-40B4-BE49-F238E27FC236}">
                <a16:creationId xmlns:a16="http://schemas.microsoft.com/office/drawing/2014/main" id="{A3CD4A23-784C-874D-92BA-67FFB1C72B4E}"/>
              </a:ext>
            </a:extLst>
          </p:cNvPr>
          <p:cNvGrpSpPr/>
          <p:nvPr/>
        </p:nvGrpSpPr>
        <p:grpSpPr>
          <a:xfrm>
            <a:off x="1461167" y="1255382"/>
            <a:ext cx="7096782" cy="2908708"/>
            <a:chOff x="2265682" y="1308713"/>
            <a:chExt cx="9462372" cy="3878277"/>
          </a:xfrm>
        </p:grpSpPr>
        <p:sp>
          <p:nvSpPr>
            <p:cNvPr id="26" name="TextBox 25">
              <a:extLst>
                <a:ext uri="{FF2B5EF4-FFF2-40B4-BE49-F238E27FC236}">
                  <a16:creationId xmlns:a16="http://schemas.microsoft.com/office/drawing/2014/main" id="{F4C32188-59D1-E54E-AF1D-9E556E88605D}"/>
                </a:ext>
              </a:extLst>
            </p:cNvPr>
            <p:cNvSpPr txBox="1"/>
            <p:nvPr/>
          </p:nvSpPr>
          <p:spPr>
            <a:xfrm rot="16200000">
              <a:off x="1050470" y="2781130"/>
              <a:ext cx="3058958" cy="307776"/>
            </a:xfrm>
            <a:prstGeom prst="rect">
              <a:avLst/>
            </a:prstGeom>
            <a:noFill/>
          </p:spPr>
          <p:txBody>
            <a:bodyPr wrap="non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05" charset="-128"/>
                  <a:cs typeface="Arial" panose="020B0604020202020204" pitchFamily="34" charset="0"/>
                </a:rPr>
                <a:t>Percentage surviving without progression</a:t>
              </a:r>
            </a:p>
          </p:txBody>
        </p:sp>
        <p:sp>
          <p:nvSpPr>
            <p:cNvPr id="27" name="TextBox 26">
              <a:extLst>
                <a:ext uri="{FF2B5EF4-FFF2-40B4-BE49-F238E27FC236}">
                  <a16:creationId xmlns:a16="http://schemas.microsoft.com/office/drawing/2014/main" id="{E88598AF-EB90-734E-B07D-98A88472F21C}"/>
                </a:ext>
              </a:extLst>
            </p:cNvPr>
            <p:cNvSpPr txBox="1"/>
            <p:nvPr/>
          </p:nvSpPr>
          <p:spPr>
            <a:xfrm>
              <a:off x="2979426" y="3697899"/>
              <a:ext cx="170987" cy="184665"/>
            </a:xfrm>
            <a:prstGeom prst="rect">
              <a:avLst/>
            </a:prstGeom>
            <a:noFill/>
          </p:spPr>
          <p:txBody>
            <a:bodyPr wrap="none" lIns="0" tIns="0" rIns="0" bIns="0"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05" charset="-128"/>
                  <a:cs typeface="Arial" panose="020B0604020202020204" pitchFamily="34" charset="0"/>
                </a:rPr>
                <a:t>20</a:t>
              </a:r>
            </a:p>
          </p:txBody>
        </p:sp>
        <p:sp>
          <p:nvSpPr>
            <p:cNvPr id="28" name="TextBox 27">
              <a:extLst>
                <a:ext uri="{FF2B5EF4-FFF2-40B4-BE49-F238E27FC236}">
                  <a16:creationId xmlns:a16="http://schemas.microsoft.com/office/drawing/2014/main" id="{FA0A4CD7-8C3C-B04C-93AB-B0C4C4069870}"/>
                </a:ext>
              </a:extLst>
            </p:cNvPr>
            <p:cNvSpPr txBox="1"/>
            <p:nvPr/>
          </p:nvSpPr>
          <p:spPr>
            <a:xfrm>
              <a:off x="2979426" y="3132326"/>
              <a:ext cx="170987" cy="184665"/>
            </a:xfrm>
            <a:prstGeom prst="rect">
              <a:avLst/>
            </a:prstGeom>
            <a:noFill/>
          </p:spPr>
          <p:txBody>
            <a:bodyPr wrap="none" lIns="0" tIns="0" rIns="0" bIns="0"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05" charset="-128"/>
                  <a:cs typeface="Arial" panose="020B0604020202020204" pitchFamily="34" charset="0"/>
                </a:rPr>
                <a:t>40</a:t>
              </a:r>
            </a:p>
          </p:txBody>
        </p:sp>
        <p:sp>
          <p:nvSpPr>
            <p:cNvPr id="29" name="TextBox 28">
              <a:extLst>
                <a:ext uri="{FF2B5EF4-FFF2-40B4-BE49-F238E27FC236}">
                  <a16:creationId xmlns:a16="http://schemas.microsoft.com/office/drawing/2014/main" id="{A5F40898-F70A-4743-A444-B56BE0004B99}"/>
                </a:ext>
              </a:extLst>
            </p:cNvPr>
            <p:cNvSpPr txBox="1"/>
            <p:nvPr/>
          </p:nvSpPr>
          <p:spPr>
            <a:xfrm>
              <a:off x="2979426" y="2557872"/>
              <a:ext cx="170987" cy="184665"/>
            </a:xfrm>
            <a:prstGeom prst="rect">
              <a:avLst/>
            </a:prstGeom>
            <a:noFill/>
          </p:spPr>
          <p:txBody>
            <a:bodyPr wrap="none" lIns="0" tIns="0" rIns="0" bIns="0"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05" charset="-128"/>
                  <a:cs typeface="Arial" panose="020B0604020202020204" pitchFamily="34" charset="0"/>
                </a:rPr>
                <a:t>60</a:t>
              </a:r>
            </a:p>
          </p:txBody>
        </p:sp>
        <p:sp>
          <p:nvSpPr>
            <p:cNvPr id="30" name="TextBox 29">
              <a:extLst>
                <a:ext uri="{FF2B5EF4-FFF2-40B4-BE49-F238E27FC236}">
                  <a16:creationId xmlns:a16="http://schemas.microsoft.com/office/drawing/2014/main" id="{FCF43D3A-8EE6-2146-AA74-DCF5A509A377}"/>
                </a:ext>
              </a:extLst>
            </p:cNvPr>
            <p:cNvSpPr txBox="1"/>
            <p:nvPr/>
          </p:nvSpPr>
          <p:spPr>
            <a:xfrm>
              <a:off x="2974355" y="1983417"/>
              <a:ext cx="170987" cy="184665"/>
            </a:xfrm>
            <a:prstGeom prst="rect">
              <a:avLst/>
            </a:prstGeom>
            <a:noFill/>
          </p:spPr>
          <p:txBody>
            <a:bodyPr wrap="none" lIns="0" tIns="0" rIns="0" bIns="0"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05" charset="-128"/>
                  <a:cs typeface="Arial" panose="020B0604020202020204" pitchFamily="34" charset="0"/>
                </a:rPr>
                <a:t>80</a:t>
              </a:r>
            </a:p>
          </p:txBody>
        </p:sp>
        <p:sp>
          <p:nvSpPr>
            <p:cNvPr id="31" name="TextBox 30">
              <a:extLst>
                <a:ext uri="{FF2B5EF4-FFF2-40B4-BE49-F238E27FC236}">
                  <a16:creationId xmlns:a16="http://schemas.microsoft.com/office/drawing/2014/main" id="{47A36313-9244-A747-9C1C-3D69C7E3D28E}"/>
                </a:ext>
              </a:extLst>
            </p:cNvPr>
            <p:cNvSpPr txBox="1"/>
            <p:nvPr/>
          </p:nvSpPr>
          <p:spPr>
            <a:xfrm>
              <a:off x="2888858" y="1408964"/>
              <a:ext cx="256481" cy="184665"/>
            </a:xfrm>
            <a:prstGeom prst="rect">
              <a:avLst/>
            </a:prstGeom>
            <a:noFill/>
          </p:spPr>
          <p:txBody>
            <a:bodyPr wrap="none" lIns="0" tIns="0" rIns="0" bIns="0"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05" charset="-128"/>
                  <a:cs typeface="Arial" panose="020B0604020202020204" pitchFamily="34" charset="0"/>
                </a:rPr>
                <a:t>100</a:t>
              </a:r>
            </a:p>
          </p:txBody>
        </p:sp>
        <p:cxnSp>
          <p:nvCxnSpPr>
            <p:cNvPr id="32" name="Straight Connector 31">
              <a:extLst>
                <a:ext uri="{FF2B5EF4-FFF2-40B4-BE49-F238E27FC236}">
                  <a16:creationId xmlns:a16="http://schemas.microsoft.com/office/drawing/2014/main" id="{9AC10528-FF1D-654B-AA92-7716C33A3BED}"/>
                </a:ext>
              </a:extLst>
            </p:cNvPr>
            <p:cNvCxnSpPr/>
            <p:nvPr/>
          </p:nvCxnSpPr>
          <p:spPr bwMode="auto">
            <a:xfrm flipH="1" flipV="1">
              <a:off x="3191306" y="3793945"/>
              <a:ext cx="103211" cy="1"/>
            </a:xfrm>
            <a:prstGeom prst="line">
              <a:avLst/>
            </a:prstGeom>
            <a:solidFill>
              <a:srgbClr val="6D2687"/>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Straight Connector 32">
              <a:extLst>
                <a:ext uri="{FF2B5EF4-FFF2-40B4-BE49-F238E27FC236}">
                  <a16:creationId xmlns:a16="http://schemas.microsoft.com/office/drawing/2014/main" id="{CBBF98F5-DD57-DF4C-907F-0D04AEAD340F}"/>
                </a:ext>
              </a:extLst>
            </p:cNvPr>
            <p:cNvCxnSpPr/>
            <p:nvPr/>
          </p:nvCxnSpPr>
          <p:spPr bwMode="auto">
            <a:xfrm flipH="1" flipV="1">
              <a:off x="3191306" y="3233127"/>
              <a:ext cx="103211" cy="1"/>
            </a:xfrm>
            <a:prstGeom prst="line">
              <a:avLst/>
            </a:prstGeom>
            <a:solidFill>
              <a:srgbClr val="6D2687"/>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Straight Connector 33">
              <a:extLst>
                <a:ext uri="{FF2B5EF4-FFF2-40B4-BE49-F238E27FC236}">
                  <a16:creationId xmlns:a16="http://schemas.microsoft.com/office/drawing/2014/main" id="{6BA0BF0E-0AB6-8242-B28A-0C3AC7FA7F8D}"/>
                </a:ext>
              </a:extLst>
            </p:cNvPr>
            <p:cNvCxnSpPr/>
            <p:nvPr/>
          </p:nvCxnSpPr>
          <p:spPr bwMode="auto">
            <a:xfrm flipH="1" flipV="1">
              <a:off x="3191306" y="2661094"/>
              <a:ext cx="103211" cy="1"/>
            </a:xfrm>
            <a:prstGeom prst="line">
              <a:avLst/>
            </a:prstGeom>
            <a:solidFill>
              <a:srgbClr val="6D2687"/>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Straight Connector 34">
              <a:extLst>
                <a:ext uri="{FF2B5EF4-FFF2-40B4-BE49-F238E27FC236}">
                  <a16:creationId xmlns:a16="http://schemas.microsoft.com/office/drawing/2014/main" id="{3A491975-62BC-4C41-9E32-6C150A30FAD5}"/>
                </a:ext>
              </a:extLst>
            </p:cNvPr>
            <p:cNvCxnSpPr/>
            <p:nvPr/>
          </p:nvCxnSpPr>
          <p:spPr bwMode="auto">
            <a:xfrm flipH="1" flipV="1">
              <a:off x="3191306" y="2079630"/>
              <a:ext cx="103211" cy="1"/>
            </a:xfrm>
            <a:prstGeom prst="line">
              <a:avLst/>
            </a:prstGeom>
            <a:solidFill>
              <a:srgbClr val="6D2687"/>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Straight Connector 35">
              <a:extLst>
                <a:ext uri="{FF2B5EF4-FFF2-40B4-BE49-F238E27FC236}">
                  <a16:creationId xmlns:a16="http://schemas.microsoft.com/office/drawing/2014/main" id="{B10C88E4-B11A-134A-89E0-55E35C6647C8}"/>
                </a:ext>
              </a:extLst>
            </p:cNvPr>
            <p:cNvCxnSpPr/>
            <p:nvPr/>
          </p:nvCxnSpPr>
          <p:spPr bwMode="auto">
            <a:xfrm flipH="1" flipV="1">
              <a:off x="3191306" y="1510062"/>
              <a:ext cx="103211" cy="1"/>
            </a:xfrm>
            <a:prstGeom prst="line">
              <a:avLst/>
            </a:prstGeom>
            <a:solidFill>
              <a:srgbClr val="6D2687"/>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7" name="Line 16">
              <a:extLst>
                <a:ext uri="{FF2B5EF4-FFF2-40B4-BE49-F238E27FC236}">
                  <a16:creationId xmlns:a16="http://schemas.microsoft.com/office/drawing/2014/main" id="{6F6E1C53-CAC3-1549-9473-D068EE6C5023}"/>
                </a:ext>
              </a:extLst>
            </p:cNvPr>
            <p:cNvSpPr>
              <a:spLocks noChangeShapeType="1"/>
            </p:cNvSpPr>
            <p:nvPr/>
          </p:nvSpPr>
          <p:spPr bwMode="auto">
            <a:xfrm>
              <a:off x="3301429" y="1509481"/>
              <a:ext cx="0" cy="2858211"/>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rgbClr val="FFFFFF"/>
                </a:solidFill>
                <a:effectLst/>
                <a:uLnTx/>
                <a:uFillTx/>
                <a:latin typeface="Calibri"/>
                <a:ea typeface="ＭＳ Ｐゴシック" pitchFamily="-105" charset="-128"/>
                <a:cs typeface="+mn-cs"/>
              </a:endParaRPr>
            </a:p>
          </p:txBody>
        </p:sp>
        <p:sp>
          <p:nvSpPr>
            <p:cNvPr id="38" name="TextBox 37">
              <a:extLst>
                <a:ext uri="{FF2B5EF4-FFF2-40B4-BE49-F238E27FC236}">
                  <a16:creationId xmlns:a16="http://schemas.microsoft.com/office/drawing/2014/main" id="{80B43081-118B-3944-84FC-48D636563A49}"/>
                </a:ext>
              </a:extLst>
            </p:cNvPr>
            <p:cNvSpPr txBox="1"/>
            <p:nvPr/>
          </p:nvSpPr>
          <p:spPr>
            <a:xfrm>
              <a:off x="2265682" y="4706233"/>
              <a:ext cx="656163" cy="164148"/>
            </a:xfrm>
            <a:prstGeom prst="rect">
              <a:avLst/>
            </a:prstGeom>
            <a:noFill/>
          </p:spPr>
          <p:txBody>
            <a:bodyPr wrap="none" lIns="0" tIns="0" rIns="0" bIns="0"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05" charset="-128"/>
                  <a:cs typeface="Arial" panose="020B0604020202020204" pitchFamily="34" charset="0"/>
                </a:rPr>
                <a:t> No. at risk</a:t>
              </a:r>
            </a:p>
          </p:txBody>
        </p:sp>
        <p:sp>
          <p:nvSpPr>
            <p:cNvPr id="39" name="TextBox 38">
              <a:extLst>
                <a:ext uri="{FF2B5EF4-FFF2-40B4-BE49-F238E27FC236}">
                  <a16:creationId xmlns:a16="http://schemas.microsoft.com/office/drawing/2014/main" id="{B75725FC-C553-5947-B4BB-A0FD19315830}"/>
                </a:ext>
              </a:extLst>
            </p:cNvPr>
            <p:cNvSpPr txBox="1"/>
            <p:nvPr/>
          </p:nvSpPr>
          <p:spPr>
            <a:xfrm>
              <a:off x="3064910" y="4297169"/>
              <a:ext cx="85493" cy="184665"/>
            </a:xfrm>
            <a:prstGeom prst="rect">
              <a:avLst/>
            </a:prstGeom>
            <a:noFill/>
          </p:spPr>
          <p:txBody>
            <a:bodyPr wrap="none" lIns="0" tIns="0" rIns="0" bIns="0"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05" charset="-128"/>
                  <a:cs typeface="Arial" panose="020B0604020202020204" pitchFamily="34" charset="0"/>
                </a:rPr>
                <a:t>0</a:t>
              </a:r>
            </a:p>
          </p:txBody>
        </p:sp>
        <p:sp>
          <p:nvSpPr>
            <p:cNvPr id="40" name="TextBox 39">
              <a:extLst>
                <a:ext uri="{FF2B5EF4-FFF2-40B4-BE49-F238E27FC236}">
                  <a16:creationId xmlns:a16="http://schemas.microsoft.com/office/drawing/2014/main" id="{B0A0116E-29F2-384A-9214-0E2F48D105C3}"/>
                </a:ext>
              </a:extLst>
            </p:cNvPr>
            <p:cNvSpPr txBox="1"/>
            <p:nvPr/>
          </p:nvSpPr>
          <p:spPr>
            <a:xfrm>
              <a:off x="3262554" y="4443083"/>
              <a:ext cx="85493" cy="184665"/>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05" charset="-128"/>
                  <a:cs typeface="Arial" panose="020B0604020202020204" pitchFamily="34" charset="0"/>
                </a:rPr>
                <a:t>0</a:t>
              </a:r>
            </a:p>
          </p:txBody>
        </p:sp>
        <p:sp>
          <p:nvSpPr>
            <p:cNvPr id="41" name="TextBox 40">
              <a:extLst>
                <a:ext uri="{FF2B5EF4-FFF2-40B4-BE49-F238E27FC236}">
                  <a16:creationId xmlns:a16="http://schemas.microsoft.com/office/drawing/2014/main" id="{4FF1EE40-14E8-CF41-AD11-87C6AD636CEF}"/>
                </a:ext>
              </a:extLst>
            </p:cNvPr>
            <p:cNvSpPr txBox="1"/>
            <p:nvPr/>
          </p:nvSpPr>
          <p:spPr>
            <a:xfrm>
              <a:off x="3609976" y="4443083"/>
              <a:ext cx="85493" cy="184665"/>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05" charset="-128"/>
                  <a:cs typeface="Arial" panose="020B0604020202020204" pitchFamily="34" charset="0"/>
                </a:rPr>
                <a:t>2</a:t>
              </a:r>
            </a:p>
          </p:txBody>
        </p:sp>
        <p:sp>
          <p:nvSpPr>
            <p:cNvPr id="42" name="TextBox 41">
              <a:extLst>
                <a:ext uri="{FF2B5EF4-FFF2-40B4-BE49-F238E27FC236}">
                  <a16:creationId xmlns:a16="http://schemas.microsoft.com/office/drawing/2014/main" id="{5E4C2827-BF03-0E49-AD3D-1901A2818B99}"/>
                </a:ext>
              </a:extLst>
            </p:cNvPr>
            <p:cNvSpPr txBox="1"/>
            <p:nvPr/>
          </p:nvSpPr>
          <p:spPr>
            <a:xfrm>
              <a:off x="3957398" y="4443083"/>
              <a:ext cx="85493" cy="184665"/>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05" charset="-128"/>
                  <a:cs typeface="Arial" panose="020B0604020202020204" pitchFamily="34" charset="0"/>
                </a:rPr>
                <a:t>4</a:t>
              </a:r>
            </a:p>
          </p:txBody>
        </p:sp>
        <p:sp>
          <p:nvSpPr>
            <p:cNvPr id="43" name="TextBox 42">
              <a:extLst>
                <a:ext uri="{FF2B5EF4-FFF2-40B4-BE49-F238E27FC236}">
                  <a16:creationId xmlns:a16="http://schemas.microsoft.com/office/drawing/2014/main" id="{70D1E44B-59CE-C64F-B61A-EB974DE99CE1}"/>
                </a:ext>
              </a:extLst>
            </p:cNvPr>
            <p:cNvSpPr txBox="1"/>
            <p:nvPr/>
          </p:nvSpPr>
          <p:spPr>
            <a:xfrm>
              <a:off x="4304820" y="4443083"/>
              <a:ext cx="85493" cy="184665"/>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05" charset="-128"/>
                  <a:cs typeface="Arial" panose="020B0604020202020204" pitchFamily="34" charset="0"/>
                </a:rPr>
                <a:t>6</a:t>
              </a:r>
            </a:p>
          </p:txBody>
        </p:sp>
        <p:sp>
          <p:nvSpPr>
            <p:cNvPr id="44" name="TextBox 43">
              <a:extLst>
                <a:ext uri="{FF2B5EF4-FFF2-40B4-BE49-F238E27FC236}">
                  <a16:creationId xmlns:a16="http://schemas.microsoft.com/office/drawing/2014/main" id="{1C17DA76-1543-0A43-A581-D5419DC0019B}"/>
                </a:ext>
              </a:extLst>
            </p:cNvPr>
            <p:cNvSpPr txBox="1"/>
            <p:nvPr/>
          </p:nvSpPr>
          <p:spPr>
            <a:xfrm>
              <a:off x="4652243" y="4443083"/>
              <a:ext cx="85493" cy="184665"/>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05" charset="-128"/>
                  <a:cs typeface="Arial" panose="020B0604020202020204" pitchFamily="34" charset="0"/>
                </a:rPr>
                <a:t>8</a:t>
              </a:r>
            </a:p>
          </p:txBody>
        </p:sp>
        <p:sp>
          <p:nvSpPr>
            <p:cNvPr id="45" name="TextBox 44">
              <a:extLst>
                <a:ext uri="{FF2B5EF4-FFF2-40B4-BE49-F238E27FC236}">
                  <a16:creationId xmlns:a16="http://schemas.microsoft.com/office/drawing/2014/main" id="{94292D51-2714-D64F-959C-19B5B97DAA2C}"/>
                </a:ext>
              </a:extLst>
            </p:cNvPr>
            <p:cNvSpPr txBox="1"/>
            <p:nvPr/>
          </p:nvSpPr>
          <p:spPr>
            <a:xfrm>
              <a:off x="4953157" y="4443083"/>
              <a:ext cx="170987" cy="184665"/>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05" charset="-128"/>
                  <a:cs typeface="Arial" panose="020B0604020202020204" pitchFamily="34" charset="0"/>
                </a:rPr>
                <a:t>10</a:t>
              </a:r>
            </a:p>
          </p:txBody>
        </p:sp>
        <p:sp>
          <p:nvSpPr>
            <p:cNvPr id="46" name="TextBox 45">
              <a:extLst>
                <a:ext uri="{FF2B5EF4-FFF2-40B4-BE49-F238E27FC236}">
                  <a16:creationId xmlns:a16="http://schemas.microsoft.com/office/drawing/2014/main" id="{908AF81F-0B5C-D14A-BCFD-4FA8C27E9463}"/>
                </a:ext>
              </a:extLst>
            </p:cNvPr>
            <p:cNvSpPr txBox="1"/>
            <p:nvPr/>
          </p:nvSpPr>
          <p:spPr>
            <a:xfrm>
              <a:off x="5306192" y="4443083"/>
              <a:ext cx="170987" cy="184665"/>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05" charset="-128"/>
                  <a:cs typeface="Arial" panose="020B0604020202020204" pitchFamily="34" charset="0"/>
                </a:rPr>
                <a:t>12</a:t>
              </a:r>
            </a:p>
          </p:txBody>
        </p:sp>
        <p:sp>
          <p:nvSpPr>
            <p:cNvPr id="47" name="TextBox 46">
              <a:extLst>
                <a:ext uri="{FF2B5EF4-FFF2-40B4-BE49-F238E27FC236}">
                  <a16:creationId xmlns:a16="http://schemas.microsoft.com/office/drawing/2014/main" id="{97128E19-EB50-B44C-8961-BA94F6939C11}"/>
                </a:ext>
              </a:extLst>
            </p:cNvPr>
            <p:cNvSpPr txBox="1"/>
            <p:nvPr/>
          </p:nvSpPr>
          <p:spPr>
            <a:xfrm>
              <a:off x="9134531" y="4443083"/>
              <a:ext cx="170987" cy="184665"/>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05" charset="-128"/>
                  <a:cs typeface="Arial" panose="020B0604020202020204" pitchFamily="34" charset="0"/>
                </a:rPr>
                <a:t>34</a:t>
              </a:r>
            </a:p>
          </p:txBody>
        </p:sp>
        <p:sp>
          <p:nvSpPr>
            <p:cNvPr id="48" name="TextBox 47">
              <a:extLst>
                <a:ext uri="{FF2B5EF4-FFF2-40B4-BE49-F238E27FC236}">
                  <a16:creationId xmlns:a16="http://schemas.microsoft.com/office/drawing/2014/main" id="{75BBD009-B546-F44B-9109-13D9B347D192}"/>
                </a:ext>
              </a:extLst>
            </p:cNvPr>
            <p:cNvSpPr txBox="1"/>
            <p:nvPr/>
          </p:nvSpPr>
          <p:spPr>
            <a:xfrm>
              <a:off x="5843296" y="4584821"/>
              <a:ext cx="750633" cy="307776"/>
            </a:xfrm>
            <a:prstGeom prst="rect">
              <a:avLst/>
            </a:prstGeom>
            <a:noFill/>
          </p:spPr>
          <p:txBody>
            <a:bodyPr wrap="non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05" charset="-128"/>
                  <a:cs typeface="Arial" panose="020B0604020202020204" pitchFamily="34" charset="0"/>
                </a:rPr>
                <a:t>Months</a:t>
              </a:r>
            </a:p>
          </p:txBody>
        </p:sp>
        <p:sp>
          <p:nvSpPr>
            <p:cNvPr id="49" name="TextBox 48">
              <a:extLst>
                <a:ext uri="{FF2B5EF4-FFF2-40B4-BE49-F238E27FC236}">
                  <a16:creationId xmlns:a16="http://schemas.microsoft.com/office/drawing/2014/main" id="{8F08B8C9-862D-1144-B967-179406C380C0}"/>
                </a:ext>
              </a:extLst>
            </p:cNvPr>
            <p:cNvSpPr txBox="1"/>
            <p:nvPr/>
          </p:nvSpPr>
          <p:spPr>
            <a:xfrm>
              <a:off x="5654222" y="4443083"/>
              <a:ext cx="170987" cy="184665"/>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05" charset="-128"/>
                  <a:cs typeface="Arial" panose="020B0604020202020204" pitchFamily="34" charset="0"/>
                </a:rPr>
                <a:t>14</a:t>
              </a:r>
            </a:p>
          </p:txBody>
        </p:sp>
        <p:sp>
          <p:nvSpPr>
            <p:cNvPr id="50" name="TextBox 49">
              <a:extLst>
                <a:ext uri="{FF2B5EF4-FFF2-40B4-BE49-F238E27FC236}">
                  <a16:creationId xmlns:a16="http://schemas.microsoft.com/office/drawing/2014/main" id="{90FCE0C2-BEE8-C540-8FF7-6EC82ECF545B}"/>
                </a:ext>
              </a:extLst>
            </p:cNvPr>
            <p:cNvSpPr txBox="1"/>
            <p:nvPr/>
          </p:nvSpPr>
          <p:spPr>
            <a:xfrm>
              <a:off x="6350285" y="4443083"/>
              <a:ext cx="170987" cy="184665"/>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05" charset="-128"/>
                  <a:cs typeface="Arial" panose="020B0604020202020204" pitchFamily="34" charset="0"/>
                </a:rPr>
                <a:t>18</a:t>
              </a:r>
            </a:p>
          </p:txBody>
        </p:sp>
        <p:sp>
          <p:nvSpPr>
            <p:cNvPr id="51" name="TextBox 50">
              <a:extLst>
                <a:ext uri="{FF2B5EF4-FFF2-40B4-BE49-F238E27FC236}">
                  <a16:creationId xmlns:a16="http://schemas.microsoft.com/office/drawing/2014/main" id="{3AF461A1-5014-7749-B8FF-283AFD3C7552}"/>
                </a:ext>
              </a:extLst>
            </p:cNvPr>
            <p:cNvSpPr txBox="1"/>
            <p:nvPr/>
          </p:nvSpPr>
          <p:spPr>
            <a:xfrm>
              <a:off x="2609800" y="4850518"/>
              <a:ext cx="312052" cy="328295"/>
            </a:xfrm>
            <a:prstGeom prst="rect">
              <a:avLst/>
            </a:prstGeom>
            <a:noFill/>
          </p:spPr>
          <p:txBody>
            <a:bodyPr wrap="none" lIns="0" tIns="0" rIns="0" bIns="0"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05" charset="-128"/>
                  <a:cs typeface="Arial" panose="020B0604020202020204" pitchFamily="34" charset="0"/>
                </a:rPr>
                <a:t>Pd</a:t>
              </a:r>
            </a:p>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05" charset="-128"/>
                  <a:cs typeface="Arial" panose="020B0604020202020204" pitchFamily="34" charset="0"/>
                </a:rPr>
                <a:t>D-Pd</a:t>
              </a:r>
            </a:p>
          </p:txBody>
        </p:sp>
        <p:sp>
          <p:nvSpPr>
            <p:cNvPr id="52" name="TextBox 51">
              <a:extLst>
                <a:ext uri="{FF2B5EF4-FFF2-40B4-BE49-F238E27FC236}">
                  <a16:creationId xmlns:a16="http://schemas.microsoft.com/office/drawing/2014/main" id="{35EA57CF-48E8-CA42-B36B-F3926C56CDD4}"/>
                </a:ext>
              </a:extLst>
            </p:cNvPr>
            <p:cNvSpPr txBox="1"/>
            <p:nvPr/>
          </p:nvSpPr>
          <p:spPr>
            <a:xfrm>
              <a:off x="3119757" y="4850519"/>
              <a:ext cx="304068" cy="336471"/>
            </a:xfrm>
            <a:prstGeom prst="rect">
              <a:avLst/>
            </a:prstGeom>
            <a:noFill/>
          </p:spPr>
          <p:txBody>
            <a:bodyPr wrap="none" lIns="0" tIns="0" rIns="0" bIns="0" rtlCol="0">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is-IS" sz="8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05" charset="-128"/>
                  <a:cs typeface="Arial" panose="020B0604020202020204" pitchFamily="34" charset="0"/>
                </a:rPr>
                <a:t>153</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is-IS" sz="8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05" charset="-128"/>
                  <a:cs typeface="Arial" panose="020B0604020202020204" pitchFamily="34" charset="0"/>
                </a:rPr>
                <a:t>151</a:t>
              </a:r>
              <a:endParaRPr kumimoji="0" lang="en-US" sz="8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05" charset="-128"/>
                <a:cs typeface="Arial" panose="020B0604020202020204" pitchFamily="34" charset="0"/>
              </a:endParaRPr>
            </a:p>
          </p:txBody>
        </p:sp>
        <p:sp>
          <p:nvSpPr>
            <p:cNvPr id="53" name="TextBox 52">
              <a:extLst>
                <a:ext uri="{FF2B5EF4-FFF2-40B4-BE49-F238E27FC236}">
                  <a16:creationId xmlns:a16="http://schemas.microsoft.com/office/drawing/2014/main" id="{2E913638-C0FF-A14B-8FDB-578FC605CB0F}"/>
                </a:ext>
              </a:extLst>
            </p:cNvPr>
            <p:cNvSpPr txBox="1"/>
            <p:nvPr/>
          </p:nvSpPr>
          <p:spPr>
            <a:xfrm>
              <a:off x="3484831" y="4850519"/>
              <a:ext cx="304068" cy="336471"/>
            </a:xfrm>
            <a:prstGeom prst="rect">
              <a:avLst/>
            </a:prstGeom>
            <a:noFill/>
          </p:spPr>
          <p:txBody>
            <a:bodyPr wrap="none" lIns="0" tIns="0" rIns="0" bIns="0" rtlCol="0">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is-IS" sz="8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05" charset="-128"/>
                  <a:cs typeface="Arial" panose="020B0604020202020204" pitchFamily="34" charset="0"/>
                </a:rPr>
                <a:t>121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is-IS" sz="8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05" charset="-128"/>
                  <a:cs typeface="Arial" panose="020B0604020202020204" pitchFamily="34" charset="0"/>
                </a:rPr>
                <a:t>135</a:t>
              </a:r>
              <a:endParaRPr kumimoji="0" lang="en-US" sz="8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05" charset="-128"/>
                <a:cs typeface="Arial" panose="020B0604020202020204" pitchFamily="34" charset="0"/>
              </a:endParaRPr>
            </a:p>
          </p:txBody>
        </p:sp>
        <p:sp>
          <p:nvSpPr>
            <p:cNvPr id="54" name="TextBox 53">
              <a:extLst>
                <a:ext uri="{FF2B5EF4-FFF2-40B4-BE49-F238E27FC236}">
                  <a16:creationId xmlns:a16="http://schemas.microsoft.com/office/drawing/2014/main" id="{D86391E4-E546-DE4D-8DC5-335542A40630}"/>
                </a:ext>
              </a:extLst>
            </p:cNvPr>
            <p:cNvSpPr txBox="1"/>
            <p:nvPr/>
          </p:nvSpPr>
          <p:spPr>
            <a:xfrm>
              <a:off x="3834140" y="4850519"/>
              <a:ext cx="304068" cy="336471"/>
            </a:xfrm>
            <a:prstGeom prst="rect">
              <a:avLst/>
            </a:prstGeom>
            <a:noFill/>
          </p:spPr>
          <p:txBody>
            <a:bodyPr wrap="none" lIns="0" tIns="0" rIns="0" bIns="0" rtlCol="0">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05" charset="-128"/>
                  <a:cs typeface="Arial" panose="020B0604020202020204" pitchFamily="34" charset="0"/>
                </a:rPr>
                <a:t>93</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05" charset="-128"/>
                  <a:cs typeface="Arial" panose="020B0604020202020204" pitchFamily="34" charset="0"/>
                </a:rPr>
                <a:t>111</a:t>
              </a:r>
            </a:p>
          </p:txBody>
        </p:sp>
        <p:sp>
          <p:nvSpPr>
            <p:cNvPr id="55" name="TextBox 54">
              <a:extLst>
                <a:ext uri="{FF2B5EF4-FFF2-40B4-BE49-F238E27FC236}">
                  <a16:creationId xmlns:a16="http://schemas.microsoft.com/office/drawing/2014/main" id="{42B25571-5F2E-9746-91F5-1CE23BBC17D8}"/>
                </a:ext>
              </a:extLst>
            </p:cNvPr>
            <p:cNvSpPr txBox="1"/>
            <p:nvPr/>
          </p:nvSpPr>
          <p:spPr>
            <a:xfrm>
              <a:off x="4185074" y="4850519"/>
              <a:ext cx="304068" cy="336471"/>
            </a:xfrm>
            <a:prstGeom prst="rect">
              <a:avLst/>
            </a:prstGeom>
            <a:noFill/>
          </p:spPr>
          <p:txBody>
            <a:bodyPr wrap="none" lIns="0" tIns="0" rIns="0" bIns="0" rtlCol="0">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05" charset="-128"/>
                  <a:cs typeface="Arial" panose="020B0604020202020204" pitchFamily="34" charset="0"/>
                </a:rPr>
                <a:t>79</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05" charset="-128"/>
                  <a:cs typeface="Arial" panose="020B0604020202020204" pitchFamily="34" charset="0"/>
                </a:rPr>
                <a:t>100</a:t>
              </a:r>
            </a:p>
          </p:txBody>
        </p:sp>
        <p:sp>
          <p:nvSpPr>
            <p:cNvPr id="56" name="TextBox 55">
              <a:extLst>
                <a:ext uri="{FF2B5EF4-FFF2-40B4-BE49-F238E27FC236}">
                  <a16:creationId xmlns:a16="http://schemas.microsoft.com/office/drawing/2014/main" id="{E67987EA-4FA6-B24A-A7EF-046F29C84F0F}"/>
                </a:ext>
              </a:extLst>
            </p:cNvPr>
            <p:cNvSpPr txBox="1"/>
            <p:nvPr/>
          </p:nvSpPr>
          <p:spPr>
            <a:xfrm>
              <a:off x="4870364" y="4850519"/>
              <a:ext cx="304068" cy="336471"/>
            </a:xfrm>
            <a:prstGeom prst="rect">
              <a:avLst/>
            </a:prstGeom>
            <a:noFill/>
          </p:spPr>
          <p:txBody>
            <a:bodyPr wrap="none" lIns="0" tIns="0" rIns="0" bIns="0" rtlCol="0">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05" charset="-128"/>
                  <a:cs typeface="Arial" panose="020B0604020202020204" pitchFamily="34" charset="0"/>
                </a:rPr>
                <a:t>52</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05" charset="-128"/>
                  <a:cs typeface="Arial" panose="020B0604020202020204" pitchFamily="34" charset="0"/>
                </a:rPr>
                <a:t>80</a:t>
              </a:r>
            </a:p>
          </p:txBody>
        </p:sp>
        <p:sp>
          <p:nvSpPr>
            <p:cNvPr id="57" name="TextBox 56">
              <a:extLst>
                <a:ext uri="{FF2B5EF4-FFF2-40B4-BE49-F238E27FC236}">
                  <a16:creationId xmlns:a16="http://schemas.microsoft.com/office/drawing/2014/main" id="{2F70BBB2-B816-3B44-876E-636B31A58A2E}"/>
                </a:ext>
              </a:extLst>
            </p:cNvPr>
            <p:cNvSpPr txBox="1"/>
            <p:nvPr/>
          </p:nvSpPr>
          <p:spPr>
            <a:xfrm>
              <a:off x="5570607" y="4850519"/>
              <a:ext cx="304068" cy="336471"/>
            </a:xfrm>
            <a:prstGeom prst="rect">
              <a:avLst/>
            </a:prstGeom>
            <a:noFill/>
          </p:spPr>
          <p:txBody>
            <a:bodyPr wrap="none" lIns="0" tIns="0" rIns="0" bIns="0" rtlCol="0">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05" charset="-128"/>
                  <a:cs typeface="Arial" panose="020B0604020202020204" pitchFamily="34" charset="0"/>
                </a:rPr>
                <a:t>36</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05" charset="-128"/>
                  <a:cs typeface="Arial" panose="020B0604020202020204" pitchFamily="34" charset="0"/>
                </a:rPr>
                <a:t>66</a:t>
              </a:r>
            </a:p>
          </p:txBody>
        </p:sp>
        <p:sp>
          <p:nvSpPr>
            <p:cNvPr id="58" name="TextBox 57">
              <a:extLst>
                <a:ext uri="{FF2B5EF4-FFF2-40B4-BE49-F238E27FC236}">
                  <a16:creationId xmlns:a16="http://schemas.microsoft.com/office/drawing/2014/main" id="{53F991A0-3367-AC4F-896F-CDA0CDDB3EF9}"/>
                </a:ext>
              </a:extLst>
            </p:cNvPr>
            <p:cNvSpPr txBox="1"/>
            <p:nvPr/>
          </p:nvSpPr>
          <p:spPr>
            <a:xfrm>
              <a:off x="6971091" y="4850519"/>
              <a:ext cx="304068" cy="336471"/>
            </a:xfrm>
            <a:prstGeom prst="rect">
              <a:avLst/>
            </a:prstGeom>
            <a:noFill/>
          </p:spPr>
          <p:txBody>
            <a:bodyPr wrap="none" lIns="0" tIns="0" rIns="0" bIns="0" rtlCol="0">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is-IS" sz="8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05" charset="-128"/>
                  <a:cs typeface="Arial" panose="020B0604020202020204" pitchFamily="34" charset="0"/>
                </a:rPr>
                <a:t>5</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is-IS" sz="8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05" charset="-128"/>
                  <a:cs typeface="Arial" panose="020B0604020202020204" pitchFamily="34" charset="0"/>
                </a:rPr>
                <a:t>12</a:t>
              </a:r>
              <a:endParaRPr kumimoji="0" lang="en-US" sz="8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05" charset="-128"/>
                <a:cs typeface="Arial" panose="020B0604020202020204" pitchFamily="34" charset="0"/>
              </a:endParaRPr>
            </a:p>
          </p:txBody>
        </p:sp>
        <p:sp>
          <p:nvSpPr>
            <p:cNvPr id="59" name="TextBox 58">
              <a:extLst>
                <a:ext uri="{FF2B5EF4-FFF2-40B4-BE49-F238E27FC236}">
                  <a16:creationId xmlns:a16="http://schemas.microsoft.com/office/drawing/2014/main" id="{EF068BBF-4FF4-3D44-96CF-B6514F28E465}"/>
                </a:ext>
              </a:extLst>
            </p:cNvPr>
            <p:cNvSpPr txBox="1"/>
            <p:nvPr/>
          </p:nvSpPr>
          <p:spPr>
            <a:xfrm>
              <a:off x="9071833" y="4850519"/>
              <a:ext cx="304068" cy="336471"/>
            </a:xfrm>
            <a:prstGeom prst="rect">
              <a:avLst/>
            </a:prstGeom>
            <a:noFill/>
          </p:spPr>
          <p:txBody>
            <a:bodyPr wrap="none" lIns="0" tIns="0" rIns="0" bIns="0" rtlCol="0">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05" charset="-128"/>
                  <a:cs typeface="Arial" panose="020B0604020202020204" pitchFamily="34" charset="0"/>
                </a:rPr>
                <a:t>0</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05" charset="-128"/>
                  <a:cs typeface="Arial" panose="020B0604020202020204" pitchFamily="34" charset="0"/>
                </a:rPr>
                <a:t>2</a:t>
              </a:r>
            </a:p>
          </p:txBody>
        </p:sp>
        <p:sp>
          <p:nvSpPr>
            <p:cNvPr id="60" name="TextBox 59">
              <a:extLst>
                <a:ext uri="{FF2B5EF4-FFF2-40B4-BE49-F238E27FC236}">
                  <a16:creationId xmlns:a16="http://schemas.microsoft.com/office/drawing/2014/main" id="{4C768422-901F-A64B-BD33-A1B7D0B152AE}"/>
                </a:ext>
              </a:extLst>
            </p:cNvPr>
            <p:cNvSpPr txBox="1"/>
            <p:nvPr/>
          </p:nvSpPr>
          <p:spPr>
            <a:xfrm>
              <a:off x="8021456" y="4850519"/>
              <a:ext cx="304068" cy="336471"/>
            </a:xfrm>
            <a:prstGeom prst="rect">
              <a:avLst/>
            </a:prstGeom>
            <a:noFill/>
          </p:spPr>
          <p:txBody>
            <a:bodyPr wrap="none" lIns="0" tIns="0" rIns="0" bIns="0" rtlCol="0">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05" charset="-128"/>
                  <a:cs typeface="Arial" panose="020B0604020202020204" pitchFamily="34" charset="0"/>
                </a:rPr>
                <a:t>0</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05" charset="-128"/>
                  <a:cs typeface="Arial" panose="020B0604020202020204" pitchFamily="34" charset="0"/>
                </a:rPr>
                <a:t>3</a:t>
              </a:r>
            </a:p>
          </p:txBody>
        </p:sp>
        <p:sp>
          <p:nvSpPr>
            <p:cNvPr id="61" name="TextBox 60">
              <a:extLst>
                <a:ext uri="{FF2B5EF4-FFF2-40B4-BE49-F238E27FC236}">
                  <a16:creationId xmlns:a16="http://schemas.microsoft.com/office/drawing/2014/main" id="{DC7A99BE-3364-FC44-965C-5437C017A9D3}"/>
                </a:ext>
              </a:extLst>
            </p:cNvPr>
            <p:cNvSpPr txBox="1"/>
            <p:nvPr/>
          </p:nvSpPr>
          <p:spPr>
            <a:xfrm>
              <a:off x="8721698" y="4850519"/>
              <a:ext cx="304068" cy="336471"/>
            </a:xfrm>
            <a:prstGeom prst="rect">
              <a:avLst/>
            </a:prstGeom>
            <a:noFill/>
          </p:spPr>
          <p:txBody>
            <a:bodyPr wrap="none" lIns="0" tIns="0" rIns="0" bIns="0" rtlCol="0">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05" charset="-128"/>
                  <a:cs typeface="Arial" panose="020B0604020202020204" pitchFamily="34" charset="0"/>
                </a:rPr>
                <a:t>0</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05" charset="-128"/>
                  <a:cs typeface="Arial" panose="020B0604020202020204" pitchFamily="34" charset="0"/>
                </a:rPr>
                <a:t>2</a:t>
              </a:r>
            </a:p>
          </p:txBody>
        </p:sp>
        <p:cxnSp>
          <p:nvCxnSpPr>
            <p:cNvPr id="62" name="Straight Connector 61">
              <a:extLst>
                <a:ext uri="{FF2B5EF4-FFF2-40B4-BE49-F238E27FC236}">
                  <a16:creationId xmlns:a16="http://schemas.microsoft.com/office/drawing/2014/main" id="{2DB7F494-9AD0-AA41-A724-C36FC2757005}"/>
                </a:ext>
              </a:extLst>
            </p:cNvPr>
            <p:cNvCxnSpPr>
              <a:cxnSpLocks/>
            </p:cNvCxnSpPr>
            <p:nvPr/>
          </p:nvCxnSpPr>
          <p:spPr bwMode="auto">
            <a:xfrm>
              <a:off x="3293713" y="4370808"/>
              <a:ext cx="6272833" cy="0"/>
            </a:xfrm>
            <a:prstGeom prst="line">
              <a:avLst/>
            </a:prstGeom>
            <a:solidFill>
              <a:srgbClr val="6D2687"/>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3" name="Straight Connector 62">
              <a:extLst>
                <a:ext uri="{FF2B5EF4-FFF2-40B4-BE49-F238E27FC236}">
                  <a16:creationId xmlns:a16="http://schemas.microsoft.com/office/drawing/2014/main" id="{579CA9C7-7A9C-794E-B08A-EA4B7C9500C6}"/>
                </a:ext>
              </a:extLst>
            </p:cNvPr>
            <p:cNvCxnSpPr/>
            <p:nvPr/>
          </p:nvCxnSpPr>
          <p:spPr bwMode="auto">
            <a:xfrm flipH="1" flipV="1">
              <a:off x="3191306" y="4371032"/>
              <a:ext cx="103211" cy="1"/>
            </a:xfrm>
            <a:prstGeom prst="line">
              <a:avLst/>
            </a:prstGeom>
            <a:solidFill>
              <a:srgbClr val="6D2687"/>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4" name="Straight Connector 63">
              <a:extLst>
                <a:ext uri="{FF2B5EF4-FFF2-40B4-BE49-F238E27FC236}">
                  <a16:creationId xmlns:a16="http://schemas.microsoft.com/office/drawing/2014/main" id="{5A644B1C-5C9D-5942-9757-8E3B27085A3F}"/>
                </a:ext>
              </a:extLst>
            </p:cNvPr>
            <p:cNvCxnSpPr>
              <a:cxnSpLocks/>
            </p:cNvCxnSpPr>
            <p:nvPr/>
          </p:nvCxnSpPr>
          <p:spPr bwMode="auto">
            <a:xfrm flipV="1">
              <a:off x="3301429" y="4370176"/>
              <a:ext cx="0" cy="73589"/>
            </a:xfrm>
            <a:prstGeom prst="line">
              <a:avLst/>
            </a:prstGeom>
            <a:solidFill>
              <a:srgbClr val="6D2687"/>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 name="Straight Connector 64">
              <a:extLst>
                <a:ext uri="{FF2B5EF4-FFF2-40B4-BE49-F238E27FC236}">
                  <a16:creationId xmlns:a16="http://schemas.microsoft.com/office/drawing/2014/main" id="{1E49F243-413A-CD41-BE24-E7CB74068BFC}"/>
                </a:ext>
              </a:extLst>
            </p:cNvPr>
            <p:cNvCxnSpPr/>
            <p:nvPr/>
          </p:nvCxnSpPr>
          <p:spPr bwMode="auto">
            <a:xfrm flipV="1">
              <a:off x="3648758" y="4370176"/>
              <a:ext cx="0" cy="73589"/>
            </a:xfrm>
            <a:prstGeom prst="line">
              <a:avLst/>
            </a:prstGeom>
            <a:solidFill>
              <a:srgbClr val="6D2687"/>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6" name="Straight Connector 65">
              <a:extLst>
                <a:ext uri="{FF2B5EF4-FFF2-40B4-BE49-F238E27FC236}">
                  <a16:creationId xmlns:a16="http://schemas.microsoft.com/office/drawing/2014/main" id="{824160C9-D6CC-C74F-9C00-B5B0254388B4}"/>
                </a:ext>
              </a:extLst>
            </p:cNvPr>
            <p:cNvCxnSpPr/>
            <p:nvPr/>
          </p:nvCxnSpPr>
          <p:spPr bwMode="auto">
            <a:xfrm flipV="1">
              <a:off x="3997002" y="4370176"/>
              <a:ext cx="0" cy="73589"/>
            </a:xfrm>
            <a:prstGeom prst="line">
              <a:avLst/>
            </a:prstGeom>
            <a:solidFill>
              <a:srgbClr val="6D2687"/>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7" name="Straight Connector 66">
              <a:extLst>
                <a:ext uri="{FF2B5EF4-FFF2-40B4-BE49-F238E27FC236}">
                  <a16:creationId xmlns:a16="http://schemas.microsoft.com/office/drawing/2014/main" id="{0285A3A8-55E3-C24C-A957-B9BCC6A171D7}"/>
                </a:ext>
              </a:extLst>
            </p:cNvPr>
            <p:cNvCxnSpPr/>
            <p:nvPr/>
          </p:nvCxnSpPr>
          <p:spPr bwMode="auto">
            <a:xfrm flipV="1">
              <a:off x="4345245" y="4370176"/>
              <a:ext cx="0" cy="73589"/>
            </a:xfrm>
            <a:prstGeom prst="line">
              <a:avLst/>
            </a:prstGeom>
            <a:solidFill>
              <a:srgbClr val="6D2687"/>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8" name="Straight Connector 67">
              <a:extLst>
                <a:ext uri="{FF2B5EF4-FFF2-40B4-BE49-F238E27FC236}">
                  <a16:creationId xmlns:a16="http://schemas.microsoft.com/office/drawing/2014/main" id="{73F173A0-2795-1346-AB02-73F7171D0D40}"/>
                </a:ext>
              </a:extLst>
            </p:cNvPr>
            <p:cNvCxnSpPr/>
            <p:nvPr/>
          </p:nvCxnSpPr>
          <p:spPr bwMode="auto">
            <a:xfrm flipV="1">
              <a:off x="4693488" y="4370176"/>
              <a:ext cx="0" cy="73589"/>
            </a:xfrm>
            <a:prstGeom prst="line">
              <a:avLst/>
            </a:prstGeom>
            <a:solidFill>
              <a:srgbClr val="6D2687"/>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9" name="Straight Connector 68">
              <a:extLst>
                <a:ext uri="{FF2B5EF4-FFF2-40B4-BE49-F238E27FC236}">
                  <a16:creationId xmlns:a16="http://schemas.microsoft.com/office/drawing/2014/main" id="{B6F9D9BC-0361-3043-AAE8-B76EFB3A1D57}"/>
                </a:ext>
              </a:extLst>
            </p:cNvPr>
            <p:cNvCxnSpPr/>
            <p:nvPr/>
          </p:nvCxnSpPr>
          <p:spPr bwMode="auto">
            <a:xfrm flipV="1">
              <a:off x="5041733" y="4370176"/>
              <a:ext cx="0" cy="73589"/>
            </a:xfrm>
            <a:prstGeom prst="line">
              <a:avLst/>
            </a:prstGeom>
            <a:solidFill>
              <a:srgbClr val="6D2687"/>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 name="Straight Connector 69">
              <a:extLst>
                <a:ext uri="{FF2B5EF4-FFF2-40B4-BE49-F238E27FC236}">
                  <a16:creationId xmlns:a16="http://schemas.microsoft.com/office/drawing/2014/main" id="{EBF8ED3D-9029-8E4D-9C81-62892131C3CF}"/>
                </a:ext>
              </a:extLst>
            </p:cNvPr>
            <p:cNvCxnSpPr>
              <a:cxnSpLocks/>
            </p:cNvCxnSpPr>
            <p:nvPr/>
          </p:nvCxnSpPr>
          <p:spPr bwMode="auto">
            <a:xfrm flipV="1">
              <a:off x="5389976" y="4370176"/>
              <a:ext cx="0" cy="73589"/>
            </a:xfrm>
            <a:prstGeom prst="line">
              <a:avLst/>
            </a:prstGeom>
            <a:solidFill>
              <a:srgbClr val="6D2687"/>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 name="Straight Connector 70">
              <a:extLst>
                <a:ext uri="{FF2B5EF4-FFF2-40B4-BE49-F238E27FC236}">
                  <a16:creationId xmlns:a16="http://schemas.microsoft.com/office/drawing/2014/main" id="{B810967B-4A5B-3641-A173-B13D7E586609}"/>
                </a:ext>
              </a:extLst>
            </p:cNvPr>
            <p:cNvCxnSpPr/>
            <p:nvPr/>
          </p:nvCxnSpPr>
          <p:spPr bwMode="auto">
            <a:xfrm flipV="1">
              <a:off x="9220645" y="4370176"/>
              <a:ext cx="0" cy="73589"/>
            </a:xfrm>
            <a:prstGeom prst="line">
              <a:avLst/>
            </a:prstGeom>
            <a:solidFill>
              <a:srgbClr val="6D2687"/>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 name="Straight Connector 71">
              <a:extLst>
                <a:ext uri="{FF2B5EF4-FFF2-40B4-BE49-F238E27FC236}">
                  <a16:creationId xmlns:a16="http://schemas.microsoft.com/office/drawing/2014/main" id="{B9C6496C-4825-4C46-94E5-54CF31C3294F}"/>
                </a:ext>
              </a:extLst>
            </p:cNvPr>
            <p:cNvCxnSpPr/>
            <p:nvPr/>
          </p:nvCxnSpPr>
          <p:spPr bwMode="auto">
            <a:xfrm flipV="1">
              <a:off x="6434707" y="4370176"/>
              <a:ext cx="0" cy="73589"/>
            </a:xfrm>
            <a:prstGeom prst="line">
              <a:avLst/>
            </a:prstGeom>
            <a:solidFill>
              <a:srgbClr val="6D2687"/>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 name="Straight Connector 72">
              <a:extLst>
                <a:ext uri="{FF2B5EF4-FFF2-40B4-BE49-F238E27FC236}">
                  <a16:creationId xmlns:a16="http://schemas.microsoft.com/office/drawing/2014/main" id="{077A2ECF-F03E-0844-931E-1BEDC84FB2F0}"/>
                </a:ext>
              </a:extLst>
            </p:cNvPr>
            <p:cNvCxnSpPr/>
            <p:nvPr/>
          </p:nvCxnSpPr>
          <p:spPr bwMode="auto">
            <a:xfrm flipV="1">
              <a:off x="5738219" y="4370176"/>
              <a:ext cx="0" cy="73589"/>
            </a:xfrm>
            <a:prstGeom prst="line">
              <a:avLst/>
            </a:prstGeom>
            <a:solidFill>
              <a:srgbClr val="6D2687"/>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4" name="TextBox 73">
              <a:extLst>
                <a:ext uri="{FF2B5EF4-FFF2-40B4-BE49-F238E27FC236}">
                  <a16:creationId xmlns:a16="http://schemas.microsoft.com/office/drawing/2014/main" id="{0A2FCA69-3AE0-D14A-BAA0-5293B8C8D82A}"/>
                </a:ext>
              </a:extLst>
            </p:cNvPr>
            <p:cNvSpPr txBox="1"/>
            <p:nvPr/>
          </p:nvSpPr>
          <p:spPr>
            <a:xfrm>
              <a:off x="6002253" y="4443083"/>
              <a:ext cx="170987" cy="184665"/>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05" charset="-128"/>
                  <a:cs typeface="Arial" panose="020B0604020202020204" pitchFamily="34" charset="0"/>
                </a:rPr>
                <a:t>16</a:t>
              </a:r>
            </a:p>
          </p:txBody>
        </p:sp>
        <p:sp>
          <p:nvSpPr>
            <p:cNvPr id="75" name="TextBox 74">
              <a:extLst>
                <a:ext uri="{FF2B5EF4-FFF2-40B4-BE49-F238E27FC236}">
                  <a16:creationId xmlns:a16="http://schemas.microsoft.com/office/drawing/2014/main" id="{50B75E37-46EA-A94F-A946-28F696972601}"/>
                </a:ext>
              </a:extLst>
            </p:cNvPr>
            <p:cNvSpPr txBox="1"/>
            <p:nvPr/>
          </p:nvSpPr>
          <p:spPr>
            <a:xfrm>
              <a:off x="6698316" y="4443083"/>
              <a:ext cx="170987" cy="184665"/>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05" charset="-128"/>
                  <a:cs typeface="Arial" panose="020B0604020202020204" pitchFamily="34" charset="0"/>
                </a:rPr>
                <a:t>20</a:t>
              </a:r>
            </a:p>
          </p:txBody>
        </p:sp>
        <p:sp>
          <p:nvSpPr>
            <p:cNvPr id="76" name="TextBox 75">
              <a:extLst>
                <a:ext uri="{FF2B5EF4-FFF2-40B4-BE49-F238E27FC236}">
                  <a16:creationId xmlns:a16="http://schemas.microsoft.com/office/drawing/2014/main" id="{C8B0237F-2DCD-8742-9188-5E5221D3CE44}"/>
                </a:ext>
              </a:extLst>
            </p:cNvPr>
            <p:cNvSpPr txBox="1"/>
            <p:nvPr/>
          </p:nvSpPr>
          <p:spPr>
            <a:xfrm>
              <a:off x="7046346" y="4443083"/>
              <a:ext cx="170987" cy="184665"/>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05" charset="-128"/>
                  <a:cs typeface="Arial" panose="020B0604020202020204" pitchFamily="34" charset="0"/>
                </a:rPr>
                <a:t>22</a:t>
              </a:r>
            </a:p>
          </p:txBody>
        </p:sp>
        <p:sp>
          <p:nvSpPr>
            <p:cNvPr id="77" name="TextBox 76">
              <a:extLst>
                <a:ext uri="{FF2B5EF4-FFF2-40B4-BE49-F238E27FC236}">
                  <a16:creationId xmlns:a16="http://schemas.microsoft.com/office/drawing/2014/main" id="{A20F0396-3625-9F48-B487-0AD35F970C90}"/>
                </a:ext>
              </a:extLst>
            </p:cNvPr>
            <p:cNvSpPr txBox="1"/>
            <p:nvPr/>
          </p:nvSpPr>
          <p:spPr>
            <a:xfrm>
              <a:off x="7394377" y="4443083"/>
              <a:ext cx="170987" cy="184665"/>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05" charset="-128"/>
                  <a:cs typeface="Arial" panose="020B0604020202020204" pitchFamily="34" charset="0"/>
                </a:rPr>
                <a:t>24</a:t>
              </a:r>
            </a:p>
          </p:txBody>
        </p:sp>
        <p:sp>
          <p:nvSpPr>
            <p:cNvPr id="78" name="TextBox 77">
              <a:extLst>
                <a:ext uri="{FF2B5EF4-FFF2-40B4-BE49-F238E27FC236}">
                  <a16:creationId xmlns:a16="http://schemas.microsoft.com/office/drawing/2014/main" id="{1793D40A-1689-784F-AD2C-4803A4433670}"/>
                </a:ext>
              </a:extLst>
            </p:cNvPr>
            <p:cNvSpPr txBox="1"/>
            <p:nvPr/>
          </p:nvSpPr>
          <p:spPr>
            <a:xfrm>
              <a:off x="7742407" y="4443083"/>
              <a:ext cx="170987" cy="184665"/>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05" charset="-128"/>
                  <a:cs typeface="Arial" panose="020B0604020202020204" pitchFamily="34" charset="0"/>
                </a:rPr>
                <a:t>26</a:t>
              </a:r>
            </a:p>
          </p:txBody>
        </p:sp>
        <p:sp>
          <p:nvSpPr>
            <p:cNvPr id="79" name="TextBox 78">
              <a:extLst>
                <a:ext uri="{FF2B5EF4-FFF2-40B4-BE49-F238E27FC236}">
                  <a16:creationId xmlns:a16="http://schemas.microsoft.com/office/drawing/2014/main" id="{7E89CACB-0C46-DA46-9244-57C52369CB9D}"/>
                </a:ext>
              </a:extLst>
            </p:cNvPr>
            <p:cNvSpPr txBox="1"/>
            <p:nvPr/>
          </p:nvSpPr>
          <p:spPr>
            <a:xfrm>
              <a:off x="8090439" y="4443083"/>
              <a:ext cx="170987" cy="184665"/>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05" charset="-128"/>
                  <a:cs typeface="Arial" panose="020B0604020202020204" pitchFamily="34" charset="0"/>
                </a:rPr>
                <a:t>28</a:t>
              </a:r>
            </a:p>
          </p:txBody>
        </p:sp>
        <p:sp>
          <p:nvSpPr>
            <p:cNvPr id="80" name="TextBox 79">
              <a:extLst>
                <a:ext uri="{FF2B5EF4-FFF2-40B4-BE49-F238E27FC236}">
                  <a16:creationId xmlns:a16="http://schemas.microsoft.com/office/drawing/2014/main" id="{221C9EB2-8B7A-6345-B37A-6AC9444DD72F}"/>
                </a:ext>
              </a:extLst>
            </p:cNvPr>
            <p:cNvSpPr txBox="1"/>
            <p:nvPr/>
          </p:nvSpPr>
          <p:spPr>
            <a:xfrm>
              <a:off x="8438471" y="4443083"/>
              <a:ext cx="170987" cy="184665"/>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05" charset="-128"/>
                  <a:cs typeface="Arial" panose="020B0604020202020204" pitchFamily="34" charset="0"/>
                </a:rPr>
                <a:t>30</a:t>
              </a:r>
            </a:p>
          </p:txBody>
        </p:sp>
        <p:sp>
          <p:nvSpPr>
            <p:cNvPr id="81" name="TextBox 80">
              <a:extLst>
                <a:ext uri="{FF2B5EF4-FFF2-40B4-BE49-F238E27FC236}">
                  <a16:creationId xmlns:a16="http://schemas.microsoft.com/office/drawing/2014/main" id="{E108FE53-B733-904E-AADA-8A710D4EF1D9}"/>
                </a:ext>
              </a:extLst>
            </p:cNvPr>
            <p:cNvSpPr txBox="1"/>
            <p:nvPr/>
          </p:nvSpPr>
          <p:spPr>
            <a:xfrm>
              <a:off x="8786503" y="4443083"/>
              <a:ext cx="170987" cy="184665"/>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05" charset="-128"/>
                  <a:cs typeface="Arial" panose="020B0604020202020204" pitchFamily="34" charset="0"/>
                </a:rPr>
                <a:t>32</a:t>
              </a:r>
            </a:p>
          </p:txBody>
        </p:sp>
        <p:cxnSp>
          <p:nvCxnSpPr>
            <p:cNvPr id="82" name="Straight Connector 81">
              <a:extLst>
                <a:ext uri="{FF2B5EF4-FFF2-40B4-BE49-F238E27FC236}">
                  <a16:creationId xmlns:a16="http://schemas.microsoft.com/office/drawing/2014/main" id="{82090699-F75C-9C43-81A8-EE99A88FE2F9}"/>
                </a:ext>
              </a:extLst>
            </p:cNvPr>
            <p:cNvCxnSpPr/>
            <p:nvPr/>
          </p:nvCxnSpPr>
          <p:spPr bwMode="auto">
            <a:xfrm flipV="1">
              <a:off x="6086464" y="4370176"/>
              <a:ext cx="0" cy="73589"/>
            </a:xfrm>
            <a:prstGeom prst="line">
              <a:avLst/>
            </a:prstGeom>
            <a:solidFill>
              <a:srgbClr val="6D2687"/>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3" name="Straight Connector 82">
              <a:extLst>
                <a:ext uri="{FF2B5EF4-FFF2-40B4-BE49-F238E27FC236}">
                  <a16:creationId xmlns:a16="http://schemas.microsoft.com/office/drawing/2014/main" id="{DC44A9DD-7790-DA47-9D49-6DB9714E3F2C}"/>
                </a:ext>
              </a:extLst>
            </p:cNvPr>
            <p:cNvCxnSpPr/>
            <p:nvPr/>
          </p:nvCxnSpPr>
          <p:spPr bwMode="auto">
            <a:xfrm flipV="1">
              <a:off x="6782950" y="4370176"/>
              <a:ext cx="0" cy="73589"/>
            </a:xfrm>
            <a:prstGeom prst="line">
              <a:avLst/>
            </a:prstGeom>
            <a:solidFill>
              <a:srgbClr val="6D2687"/>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4" name="Straight Connector 83">
              <a:extLst>
                <a:ext uri="{FF2B5EF4-FFF2-40B4-BE49-F238E27FC236}">
                  <a16:creationId xmlns:a16="http://schemas.microsoft.com/office/drawing/2014/main" id="{CE13DCEA-2BBB-3F4A-A2C4-0F863D4B0D15}"/>
                </a:ext>
              </a:extLst>
            </p:cNvPr>
            <p:cNvCxnSpPr/>
            <p:nvPr/>
          </p:nvCxnSpPr>
          <p:spPr bwMode="auto">
            <a:xfrm flipV="1">
              <a:off x="7131194" y="4370176"/>
              <a:ext cx="0" cy="73589"/>
            </a:xfrm>
            <a:prstGeom prst="line">
              <a:avLst/>
            </a:prstGeom>
            <a:solidFill>
              <a:srgbClr val="6D2687"/>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5" name="Straight Connector 84">
              <a:extLst>
                <a:ext uri="{FF2B5EF4-FFF2-40B4-BE49-F238E27FC236}">
                  <a16:creationId xmlns:a16="http://schemas.microsoft.com/office/drawing/2014/main" id="{06C55F99-64D7-DD43-AEBC-FE8D7B9CF68D}"/>
                </a:ext>
              </a:extLst>
            </p:cNvPr>
            <p:cNvCxnSpPr/>
            <p:nvPr/>
          </p:nvCxnSpPr>
          <p:spPr bwMode="auto">
            <a:xfrm flipV="1">
              <a:off x="7479438" y="4370176"/>
              <a:ext cx="0" cy="73589"/>
            </a:xfrm>
            <a:prstGeom prst="line">
              <a:avLst/>
            </a:prstGeom>
            <a:solidFill>
              <a:srgbClr val="6D2687"/>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6" name="Straight Connector 85">
              <a:extLst>
                <a:ext uri="{FF2B5EF4-FFF2-40B4-BE49-F238E27FC236}">
                  <a16:creationId xmlns:a16="http://schemas.microsoft.com/office/drawing/2014/main" id="{A15B92A8-F9B4-094C-91D6-1B72BD9E89FF}"/>
                </a:ext>
              </a:extLst>
            </p:cNvPr>
            <p:cNvCxnSpPr/>
            <p:nvPr/>
          </p:nvCxnSpPr>
          <p:spPr bwMode="auto">
            <a:xfrm flipV="1">
              <a:off x="7827681" y="4370176"/>
              <a:ext cx="0" cy="73589"/>
            </a:xfrm>
            <a:prstGeom prst="line">
              <a:avLst/>
            </a:prstGeom>
            <a:solidFill>
              <a:srgbClr val="6D2687"/>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7" name="Straight Connector 86">
              <a:extLst>
                <a:ext uri="{FF2B5EF4-FFF2-40B4-BE49-F238E27FC236}">
                  <a16:creationId xmlns:a16="http://schemas.microsoft.com/office/drawing/2014/main" id="{4F1BD58F-714B-B54A-81CE-7BBB71C887A1}"/>
                </a:ext>
              </a:extLst>
            </p:cNvPr>
            <p:cNvCxnSpPr/>
            <p:nvPr/>
          </p:nvCxnSpPr>
          <p:spPr bwMode="auto">
            <a:xfrm flipV="1">
              <a:off x="8175924" y="4370176"/>
              <a:ext cx="0" cy="73589"/>
            </a:xfrm>
            <a:prstGeom prst="line">
              <a:avLst/>
            </a:prstGeom>
            <a:solidFill>
              <a:srgbClr val="6D2687"/>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8" name="Straight Connector 87">
              <a:extLst>
                <a:ext uri="{FF2B5EF4-FFF2-40B4-BE49-F238E27FC236}">
                  <a16:creationId xmlns:a16="http://schemas.microsoft.com/office/drawing/2014/main" id="{2AF6C13F-7E65-904A-B340-FD2726916A6D}"/>
                </a:ext>
              </a:extLst>
            </p:cNvPr>
            <p:cNvCxnSpPr/>
            <p:nvPr/>
          </p:nvCxnSpPr>
          <p:spPr bwMode="auto">
            <a:xfrm flipV="1">
              <a:off x="8872412" y="4370176"/>
              <a:ext cx="0" cy="73589"/>
            </a:xfrm>
            <a:prstGeom prst="line">
              <a:avLst/>
            </a:prstGeom>
            <a:solidFill>
              <a:srgbClr val="6D2687"/>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9" name="Straight Connector 88">
              <a:extLst>
                <a:ext uri="{FF2B5EF4-FFF2-40B4-BE49-F238E27FC236}">
                  <a16:creationId xmlns:a16="http://schemas.microsoft.com/office/drawing/2014/main" id="{5DB18B7E-4A14-5F40-8614-0C84F438858D}"/>
                </a:ext>
              </a:extLst>
            </p:cNvPr>
            <p:cNvCxnSpPr/>
            <p:nvPr/>
          </p:nvCxnSpPr>
          <p:spPr bwMode="auto">
            <a:xfrm flipV="1">
              <a:off x="8524168" y="4370176"/>
              <a:ext cx="0" cy="73589"/>
            </a:xfrm>
            <a:prstGeom prst="line">
              <a:avLst/>
            </a:prstGeom>
            <a:solidFill>
              <a:srgbClr val="6D2687"/>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0" name="TextBox 89">
              <a:extLst>
                <a:ext uri="{FF2B5EF4-FFF2-40B4-BE49-F238E27FC236}">
                  <a16:creationId xmlns:a16="http://schemas.microsoft.com/office/drawing/2014/main" id="{DB1E4766-9A2C-834E-A448-DD803B0B0E5D}"/>
                </a:ext>
              </a:extLst>
            </p:cNvPr>
            <p:cNvSpPr txBox="1"/>
            <p:nvPr/>
          </p:nvSpPr>
          <p:spPr>
            <a:xfrm>
              <a:off x="8371576" y="4850519"/>
              <a:ext cx="304068" cy="336471"/>
            </a:xfrm>
            <a:prstGeom prst="rect">
              <a:avLst/>
            </a:prstGeom>
            <a:noFill/>
          </p:spPr>
          <p:txBody>
            <a:bodyPr wrap="none" lIns="0" tIns="0" rIns="0" bIns="0" rtlCol="0">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fi-FI" sz="8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05" charset="-128"/>
                  <a:cs typeface="Arial" panose="020B0604020202020204" pitchFamily="34" charset="0"/>
                </a:rPr>
                <a:t>0</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fi-FI" sz="8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05" charset="-128"/>
                  <a:cs typeface="Arial" panose="020B0604020202020204" pitchFamily="34" charset="0"/>
                </a:rPr>
                <a:t>2</a:t>
              </a:r>
            </a:p>
          </p:txBody>
        </p:sp>
        <p:sp>
          <p:nvSpPr>
            <p:cNvPr id="91" name="TextBox 90">
              <a:extLst>
                <a:ext uri="{FF2B5EF4-FFF2-40B4-BE49-F238E27FC236}">
                  <a16:creationId xmlns:a16="http://schemas.microsoft.com/office/drawing/2014/main" id="{467AB8BD-4C0D-C046-AB1D-2746C848C2BE}"/>
                </a:ext>
              </a:extLst>
            </p:cNvPr>
            <p:cNvSpPr txBox="1"/>
            <p:nvPr/>
          </p:nvSpPr>
          <p:spPr>
            <a:xfrm>
              <a:off x="4520241" y="4850519"/>
              <a:ext cx="304068" cy="336471"/>
            </a:xfrm>
            <a:prstGeom prst="rect">
              <a:avLst/>
            </a:prstGeom>
            <a:noFill/>
          </p:spPr>
          <p:txBody>
            <a:bodyPr wrap="none" lIns="0" tIns="0" rIns="0" bIns="0" rtlCol="0">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tr-TR" sz="8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05" charset="-128"/>
                  <a:cs typeface="Arial" panose="020B0604020202020204" pitchFamily="34" charset="0"/>
                </a:rPr>
                <a:t>61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tr-TR" sz="8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05" charset="-128"/>
                  <a:cs typeface="Arial" panose="020B0604020202020204" pitchFamily="34" charset="0"/>
                </a:rPr>
                <a:t>87</a:t>
              </a:r>
              <a:endParaRPr kumimoji="0" lang="en-US" sz="8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05" charset="-128"/>
                <a:cs typeface="Arial" panose="020B0604020202020204" pitchFamily="34" charset="0"/>
              </a:endParaRPr>
            </a:p>
          </p:txBody>
        </p:sp>
        <p:sp>
          <p:nvSpPr>
            <p:cNvPr id="92" name="TextBox 91">
              <a:extLst>
                <a:ext uri="{FF2B5EF4-FFF2-40B4-BE49-F238E27FC236}">
                  <a16:creationId xmlns:a16="http://schemas.microsoft.com/office/drawing/2014/main" id="{DCE3BF6A-406E-574C-8257-B462886BCDB1}"/>
                </a:ext>
              </a:extLst>
            </p:cNvPr>
            <p:cNvSpPr txBox="1"/>
            <p:nvPr/>
          </p:nvSpPr>
          <p:spPr>
            <a:xfrm>
              <a:off x="5220484" y="4850519"/>
              <a:ext cx="304068" cy="336471"/>
            </a:xfrm>
            <a:prstGeom prst="rect">
              <a:avLst/>
            </a:prstGeom>
            <a:noFill/>
          </p:spPr>
          <p:txBody>
            <a:bodyPr wrap="none" lIns="0" tIns="0" rIns="0" bIns="0" rtlCol="0">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05" charset="-128"/>
                  <a:cs typeface="Arial" panose="020B0604020202020204" pitchFamily="34" charset="0"/>
                </a:rPr>
                <a:t>46</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05" charset="-128"/>
                  <a:cs typeface="Arial" panose="020B0604020202020204" pitchFamily="34" charset="0"/>
                </a:rPr>
                <a:t>74</a:t>
              </a:r>
            </a:p>
          </p:txBody>
        </p:sp>
        <p:sp>
          <p:nvSpPr>
            <p:cNvPr id="93" name="TextBox 92">
              <a:extLst>
                <a:ext uri="{FF2B5EF4-FFF2-40B4-BE49-F238E27FC236}">
                  <a16:creationId xmlns:a16="http://schemas.microsoft.com/office/drawing/2014/main" id="{25986DAA-3041-944D-8D1C-DB385DBC3D4F}"/>
                </a:ext>
              </a:extLst>
            </p:cNvPr>
            <p:cNvSpPr txBox="1"/>
            <p:nvPr/>
          </p:nvSpPr>
          <p:spPr>
            <a:xfrm>
              <a:off x="6620970" y="4850519"/>
              <a:ext cx="304068" cy="336471"/>
            </a:xfrm>
            <a:prstGeom prst="rect">
              <a:avLst/>
            </a:prstGeom>
            <a:noFill/>
          </p:spPr>
          <p:txBody>
            <a:bodyPr wrap="none" lIns="0" tIns="0" rIns="0" bIns="0" rtlCol="0">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05" charset="-128"/>
                  <a:cs typeface="Arial" panose="020B0604020202020204" pitchFamily="34" charset="0"/>
                </a:rPr>
                <a:t>12</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05" charset="-128"/>
                  <a:cs typeface="Arial" panose="020B0604020202020204" pitchFamily="34" charset="0"/>
                </a:rPr>
                <a:t>20</a:t>
              </a:r>
            </a:p>
          </p:txBody>
        </p:sp>
        <p:sp>
          <p:nvSpPr>
            <p:cNvPr id="94" name="TextBox 93">
              <a:extLst>
                <a:ext uri="{FF2B5EF4-FFF2-40B4-BE49-F238E27FC236}">
                  <a16:creationId xmlns:a16="http://schemas.microsoft.com/office/drawing/2014/main" id="{F5ACA085-B371-DA47-86A7-373171BD9537}"/>
                </a:ext>
              </a:extLst>
            </p:cNvPr>
            <p:cNvSpPr txBox="1"/>
            <p:nvPr/>
          </p:nvSpPr>
          <p:spPr>
            <a:xfrm>
              <a:off x="7671334" y="4850519"/>
              <a:ext cx="304068" cy="336471"/>
            </a:xfrm>
            <a:prstGeom prst="rect">
              <a:avLst/>
            </a:prstGeom>
            <a:noFill/>
          </p:spPr>
          <p:txBody>
            <a:bodyPr wrap="none" lIns="0" tIns="0" rIns="0" bIns="0" rtlCol="0">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05" charset="-128"/>
                  <a:cs typeface="Arial" panose="020B0604020202020204" pitchFamily="34" charset="0"/>
                </a:rPr>
                <a:t>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05" charset="-128"/>
                  <a:cs typeface="Arial" panose="020B0604020202020204" pitchFamily="34" charset="0"/>
                </a:rPr>
                <a:t>5</a:t>
              </a:r>
            </a:p>
          </p:txBody>
        </p:sp>
        <p:sp>
          <p:nvSpPr>
            <p:cNvPr id="95" name="TextBox 94">
              <a:extLst>
                <a:ext uri="{FF2B5EF4-FFF2-40B4-BE49-F238E27FC236}">
                  <a16:creationId xmlns:a16="http://schemas.microsoft.com/office/drawing/2014/main" id="{AFBE316B-99AE-2545-8ACC-D7A6026DB34E}"/>
                </a:ext>
              </a:extLst>
            </p:cNvPr>
            <p:cNvSpPr txBox="1"/>
            <p:nvPr/>
          </p:nvSpPr>
          <p:spPr>
            <a:xfrm>
              <a:off x="5920727" y="4850519"/>
              <a:ext cx="304068" cy="336471"/>
            </a:xfrm>
            <a:prstGeom prst="rect">
              <a:avLst/>
            </a:prstGeom>
            <a:noFill/>
          </p:spPr>
          <p:txBody>
            <a:bodyPr wrap="none" lIns="0" tIns="0" rIns="0" bIns="0" rtlCol="0">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is-IS" sz="8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05" charset="-128"/>
                  <a:cs typeface="Arial" panose="020B0604020202020204" pitchFamily="34" charset="0"/>
                </a:rPr>
                <a:t>27</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is-IS" sz="8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05" charset="-128"/>
                  <a:cs typeface="Arial" panose="020B0604020202020204" pitchFamily="34" charset="0"/>
                </a:rPr>
                <a:t>48</a:t>
              </a:r>
              <a:endParaRPr kumimoji="0" lang="en-US" sz="8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05" charset="-128"/>
                <a:cs typeface="Arial" panose="020B0604020202020204" pitchFamily="34" charset="0"/>
              </a:endParaRPr>
            </a:p>
          </p:txBody>
        </p:sp>
        <p:sp>
          <p:nvSpPr>
            <p:cNvPr id="96" name="TextBox 95">
              <a:extLst>
                <a:ext uri="{FF2B5EF4-FFF2-40B4-BE49-F238E27FC236}">
                  <a16:creationId xmlns:a16="http://schemas.microsoft.com/office/drawing/2014/main" id="{272B154F-1DF7-A34B-A1C4-2F00521A9E1B}"/>
                </a:ext>
              </a:extLst>
            </p:cNvPr>
            <p:cNvSpPr txBox="1"/>
            <p:nvPr/>
          </p:nvSpPr>
          <p:spPr>
            <a:xfrm>
              <a:off x="6270848" y="4850519"/>
              <a:ext cx="304068" cy="336471"/>
            </a:xfrm>
            <a:prstGeom prst="rect">
              <a:avLst/>
            </a:prstGeom>
            <a:noFill/>
          </p:spPr>
          <p:txBody>
            <a:bodyPr wrap="none" lIns="0" tIns="0" rIns="0" bIns="0" rtlCol="0">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05" charset="-128"/>
                  <a:cs typeface="Arial" panose="020B0604020202020204" pitchFamily="34" charset="0"/>
                </a:rPr>
                <a:t>17</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05" charset="-128"/>
                  <a:cs typeface="Arial" panose="020B0604020202020204" pitchFamily="34" charset="0"/>
                </a:rPr>
                <a:t>30</a:t>
              </a:r>
            </a:p>
          </p:txBody>
        </p:sp>
        <p:sp>
          <p:nvSpPr>
            <p:cNvPr id="97" name="TextBox 96">
              <a:extLst>
                <a:ext uri="{FF2B5EF4-FFF2-40B4-BE49-F238E27FC236}">
                  <a16:creationId xmlns:a16="http://schemas.microsoft.com/office/drawing/2014/main" id="{D37896C9-13D3-6F42-AFA6-2E7B1BF3542A}"/>
                </a:ext>
              </a:extLst>
            </p:cNvPr>
            <p:cNvSpPr txBox="1"/>
            <p:nvPr/>
          </p:nvSpPr>
          <p:spPr>
            <a:xfrm>
              <a:off x="7321213" y="4850519"/>
              <a:ext cx="304068" cy="336471"/>
            </a:xfrm>
            <a:prstGeom prst="rect">
              <a:avLst/>
            </a:prstGeom>
            <a:noFill/>
          </p:spPr>
          <p:txBody>
            <a:bodyPr wrap="none" lIns="0" tIns="0" rIns="0" bIns="0" rtlCol="0">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is-IS" sz="8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05" charset="-128"/>
                  <a:cs typeface="Arial" panose="020B0604020202020204" pitchFamily="34" charset="0"/>
                </a:rPr>
                <a:t>5</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is-IS" sz="8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05" charset="-128"/>
                  <a:cs typeface="Arial" panose="020B0604020202020204" pitchFamily="34" charset="0"/>
                </a:rPr>
                <a:t>8</a:t>
              </a:r>
              <a:endParaRPr kumimoji="0" lang="en-US" sz="8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05" charset="-128"/>
                <a:cs typeface="Arial" panose="020B0604020202020204" pitchFamily="34" charset="0"/>
              </a:endParaRPr>
            </a:p>
          </p:txBody>
        </p:sp>
        <p:sp>
          <p:nvSpPr>
            <p:cNvPr id="98" name="TextBox 97">
              <a:extLst>
                <a:ext uri="{FF2B5EF4-FFF2-40B4-BE49-F238E27FC236}">
                  <a16:creationId xmlns:a16="http://schemas.microsoft.com/office/drawing/2014/main" id="{15E7B4AC-2BDC-CB4C-B18C-B32AB90E2769}"/>
                </a:ext>
              </a:extLst>
            </p:cNvPr>
            <p:cNvSpPr txBox="1"/>
            <p:nvPr/>
          </p:nvSpPr>
          <p:spPr>
            <a:xfrm>
              <a:off x="8054732" y="4104625"/>
              <a:ext cx="1746205" cy="205184"/>
            </a:xfrm>
            <a:prstGeom prst="rect">
              <a:avLst/>
            </a:prstGeom>
            <a:noFill/>
          </p:spPr>
          <p:txBody>
            <a:bodyPr wrap="none" lIns="0" tIns="0" rIns="0" bIns="0" rtlCol="0">
              <a:spAutoFit/>
            </a:bodyPr>
            <a:lstStyle/>
            <a:p>
              <a:pPr marL="0" marR="0" lvl="0" indent="0" algn="l" defTabSz="457200" rtl="0" eaLnBrk="1" fontAlgn="base" latinLnBrk="0" hangingPunct="1">
                <a:lnSpc>
                  <a:spcPct val="100000"/>
                </a:lnSpc>
                <a:spcBef>
                  <a:spcPct val="0"/>
                </a:spcBef>
                <a:spcAft>
                  <a:spcPts val="45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panose="020B0604020202020204" pitchFamily="34" charset="0"/>
                  <a:ea typeface="Geneva" charset="0"/>
                  <a:cs typeface="Arial" panose="020B0604020202020204" pitchFamily="34" charset="0"/>
                </a:rPr>
                <a:t>Pd median: 6.9 months</a:t>
              </a:r>
              <a:endParaRPr kumimoji="0" lang="en-US" sz="10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05" charset="-128"/>
                <a:cs typeface="Arial" panose="020B0604020202020204" pitchFamily="34" charset="0"/>
              </a:endParaRPr>
            </a:p>
          </p:txBody>
        </p:sp>
        <p:sp>
          <p:nvSpPr>
            <p:cNvPr id="99" name="TextBox 98">
              <a:extLst>
                <a:ext uri="{FF2B5EF4-FFF2-40B4-BE49-F238E27FC236}">
                  <a16:creationId xmlns:a16="http://schemas.microsoft.com/office/drawing/2014/main" id="{1011A6CA-5834-114B-B6D0-27D21E0C356D}"/>
                </a:ext>
              </a:extLst>
            </p:cNvPr>
            <p:cNvSpPr txBox="1"/>
            <p:nvPr/>
          </p:nvSpPr>
          <p:spPr>
            <a:xfrm>
              <a:off x="4664853" y="1308713"/>
              <a:ext cx="1436290" cy="205184"/>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ts val="450"/>
                </a:spcAft>
                <a:buClrTx/>
                <a:buSzTx/>
                <a:buFontTx/>
                <a:buNone/>
                <a:tabLst/>
                <a:defRPr/>
              </a:pPr>
              <a:r>
                <a:rPr kumimoji="0" lang="hr-HR" sz="10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05" charset="-128"/>
                  <a:cs typeface="Arial" panose="020B0604020202020204" pitchFamily="34" charset="0"/>
                </a:rPr>
                <a:t>12-month PFS rate</a:t>
              </a:r>
              <a:endParaRPr kumimoji="0" lang="hr-HR" sz="1000" b="0" i="0" u="none" strike="noStrike" kern="1200" cap="none" spc="0" normalizeH="0" baseline="30000" noProof="0">
                <a:ln>
                  <a:noFill/>
                </a:ln>
                <a:solidFill>
                  <a:srgbClr val="000000"/>
                </a:solidFill>
                <a:effectLst/>
                <a:uLnTx/>
                <a:uFillTx/>
                <a:latin typeface="Arial" panose="020B0604020202020204" pitchFamily="34" charset="0"/>
                <a:ea typeface="ＭＳ Ｐゴシック" pitchFamily="-105" charset="-128"/>
                <a:cs typeface="Arial" panose="020B0604020202020204" pitchFamily="34" charset="0"/>
              </a:endParaRPr>
            </a:p>
          </p:txBody>
        </p:sp>
        <p:sp>
          <p:nvSpPr>
            <p:cNvPr id="100" name="TextBox 99">
              <a:extLst>
                <a:ext uri="{FF2B5EF4-FFF2-40B4-BE49-F238E27FC236}">
                  <a16:creationId xmlns:a16="http://schemas.microsoft.com/office/drawing/2014/main" id="{19CB2945-96F2-6F47-958B-7977A8AD18E1}"/>
                </a:ext>
              </a:extLst>
            </p:cNvPr>
            <p:cNvSpPr txBox="1"/>
            <p:nvPr/>
          </p:nvSpPr>
          <p:spPr>
            <a:xfrm>
              <a:off x="9706133" y="3197045"/>
              <a:ext cx="2021921" cy="205184"/>
            </a:xfrm>
            <a:prstGeom prst="rect">
              <a:avLst/>
            </a:prstGeom>
            <a:noFill/>
          </p:spPr>
          <p:txBody>
            <a:bodyPr wrap="none" lIns="0" tIns="0" rIns="0" bIns="0" rtlCol="0">
              <a:spAutoFit/>
            </a:bodyPr>
            <a:lstStyle/>
            <a:p>
              <a:pPr marL="0" marR="0" lvl="0" indent="0" algn="l" defTabSz="457200" rtl="0" eaLnBrk="1" fontAlgn="base" latinLnBrk="0" hangingPunct="1">
                <a:lnSpc>
                  <a:spcPct val="100000"/>
                </a:lnSpc>
                <a:spcBef>
                  <a:spcPct val="0"/>
                </a:spcBef>
                <a:spcAft>
                  <a:spcPts val="45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panose="020B0604020202020204" pitchFamily="34" charset="0"/>
                  <a:ea typeface="Geneva" charset="0"/>
                  <a:cs typeface="Arial" panose="020B0604020202020204" pitchFamily="34" charset="0"/>
                </a:rPr>
                <a:t>D-Pd median: 12.4 months</a:t>
              </a:r>
              <a:endParaRPr kumimoji="0" lang="en-US" sz="10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05" charset="-128"/>
                <a:cs typeface="Arial" panose="020B0604020202020204" pitchFamily="34" charset="0"/>
              </a:endParaRPr>
            </a:p>
          </p:txBody>
        </p:sp>
        <p:sp>
          <p:nvSpPr>
            <p:cNvPr id="101" name="TextBox 100">
              <a:extLst>
                <a:ext uri="{FF2B5EF4-FFF2-40B4-BE49-F238E27FC236}">
                  <a16:creationId xmlns:a16="http://schemas.microsoft.com/office/drawing/2014/main" id="{4AD89A40-4BAD-6540-9DED-C122D600E94C}"/>
                </a:ext>
              </a:extLst>
            </p:cNvPr>
            <p:cNvSpPr txBox="1"/>
            <p:nvPr/>
          </p:nvSpPr>
          <p:spPr>
            <a:xfrm>
              <a:off x="3369223" y="3969041"/>
              <a:ext cx="2017646" cy="369332"/>
            </a:xfrm>
            <a:prstGeom prst="rect">
              <a:avLst/>
            </a:prstGeom>
            <a:noFill/>
          </p:spPr>
          <p:txBody>
            <a:bodyPr wrap="none" lIns="0" tIns="0" rIns="0" bIns="0" rtlCol="0">
              <a:spAutoFit/>
            </a:bodyPr>
            <a:lstStyle/>
            <a:p>
              <a:pPr marL="0" marR="0" lvl="0" indent="0" algn="l" defTabSz="457200" rtl="0" eaLnBrk="1" fontAlgn="base" latinLnBrk="0" hangingPunct="1">
                <a:lnSpc>
                  <a:spcPct val="100000"/>
                </a:lnSpc>
                <a:spcBef>
                  <a:spcPct val="0"/>
                </a:spcBef>
                <a:spcAft>
                  <a:spcPts val="45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05" charset="-128"/>
                  <a:cs typeface="Arial" panose="020B0604020202020204" pitchFamily="34" charset="0"/>
                </a:rPr>
                <a:t>HR, 0.63; 95% CI, 0.47-0.85; </a:t>
              </a:r>
              <a:br>
                <a:rPr kumimoji="0" lang="en-US" sz="9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05" charset="-128"/>
                  <a:cs typeface="Arial" panose="020B0604020202020204" pitchFamily="34" charset="0"/>
                </a:rPr>
              </a:br>
              <a:r>
                <a:rPr kumimoji="0" lang="en-US" sz="900" b="0" i="1" u="none" strike="noStrike" kern="1200" cap="none" spc="0" normalizeH="0" baseline="0" noProof="0">
                  <a:ln>
                    <a:noFill/>
                  </a:ln>
                  <a:solidFill>
                    <a:srgbClr val="000000"/>
                  </a:solidFill>
                  <a:effectLst/>
                  <a:uLnTx/>
                  <a:uFillTx/>
                  <a:latin typeface="Arial" panose="020B0604020202020204" pitchFamily="34" charset="0"/>
                  <a:ea typeface="ＭＳ Ｐゴシック" pitchFamily="-105" charset="-128"/>
                  <a:cs typeface="Arial" panose="020B0604020202020204" pitchFamily="34" charset="0"/>
                </a:rPr>
                <a:t>P</a:t>
              </a:r>
              <a:r>
                <a:rPr kumimoji="0" lang="en-US" sz="9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05" charset="-128"/>
                  <a:cs typeface="Arial" panose="020B0604020202020204" pitchFamily="34" charset="0"/>
                </a:rPr>
                <a:t> = .0018</a:t>
              </a:r>
            </a:p>
          </p:txBody>
        </p:sp>
        <p:sp>
          <p:nvSpPr>
            <p:cNvPr id="102" name="Line 16">
              <a:extLst>
                <a:ext uri="{FF2B5EF4-FFF2-40B4-BE49-F238E27FC236}">
                  <a16:creationId xmlns:a16="http://schemas.microsoft.com/office/drawing/2014/main" id="{0EFE6EDA-DF0D-CE4E-8D24-3F9BB46599F4}"/>
                </a:ext>
              </a:extLst>
            </p:cNvPr>
            <p:cNvSpPr>
              <a:spLocks noChangeShapeType="1"/>
            </p:cNvSpPr>
            <p:nvPr/>
          </p:nvSpPr>
          <p:spPr bwMode="auto">
            <a:xfrm>
              <a:off x="5389976" y="1509481"/>
              <a:ext cx="0" cy="2858211"/>
            </a:xfrm>
            <a:prstGeom prst="line">
              <a:avLst/>
            </a:prstGeom>
            <a:noFill/>
            <a:ln w="12700">
              <a:solidFill>
                <a:srgbClr val="000000"/>
              </a:solidFill>
              <a:prstDash val="dash"/>
              <a:round/>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rgbClr val="FFFFFF"/>
                </a:solidFill>
                <a:effectLst/>
                <a:uLnTx/>
                <a:uFillTx/>
                <a:latin typeface="Calibri"/>
                <a:ea typeface="ＭＳ Ｐゴシック" pitchFamily="-105" charset="-128"/>
                <a:cs typeface="+mn-cs"/>
              </a:endParaRPr>
            </a:p>
          </p:txBody>
        </p:sp>
        <p:cxnSp>
          <p:nvCxnSpPr>
            <p:cNvPr id="103" name="Straight Connector 102">
              <a:extLst>
                <a:ext uri="{FF2B5EF4-FFF2-40B4-BE49-F238E27FC236}">
                  <a16:creationId xmlns:a16="http://schemas.microsoft.com/office/drawing/2014/main" id="{4F5B9280-58B9-E24F-928C-31D7BE9A8036}"/>
                </a:ext>
              </a:extLst>
            </p:cNvPr>
            <p:cNvCxnSpPr>
              <a:cxnSpLocks/>
            </p:cNvCxnSpPr>
            <p:nvPr/>
          </p:nvCxnSpPr>
          <p:spPr bwMode="auto">
            <a:xfrm>
              <a:off x="3293713" y="2941129"/>
              <a:ext cx="6146904" cy="0"/>
            </a:xfrm>
            <a:prstGeom prst="line">
              <a:avLst/>
            </a:prstGeom>
            <a:solidFill>
              <a:srgbClr val="6D2687"/>
            </a:solidFill>
            <a:ln w="12700" cap="flat" cmpd="sng" algn="ctr">
              <a:solidFill>
                <a:srgbClr val="000000"/>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4" name="TextBox 103">
              <a:extLst>
                <a:ext uri="{FF2B5EF4-FFF2-40B4-BE49-F238E27FC236}">
                  <a16:creationId xmlns:a16="http://schemas.microsoft.com/office/drawing/2014/main" id="{D20BBF4E-5DEE-3947-9F55-2FA5C9F27542}"/>
                </a:ext>
              </a:extLst>
            </p:cNvPr>
            <p:cNvSpPr txBox="1"/>
            <p:nvPr/>
          </p:nvSpPr>
          <p:spPr>
            <a:xfrm>
              <a:off x="9482560" y="4443083"/>
              <a:ext cx="170987" cy="184665"/>
            </a:xfrm>
            <a:prstGeom prst="rect">
              <a:avLst/>
            </a:prstGeom>
            <a:noFill/>
          </p:spPr>
          <p:txBody>
            <a:bodyPr wrap="non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05" charset="-128"/>
                  <a:cs typeface="Arial" panose="020B0604020202020204" pitchFamily="34" charset="0"/>
                </a:rPr>
                <a:t>36</a:t>
              </a:r>
            </a:p>
          </p:txBody>
        </p:sp>
        <p:sp>
          <p:nvSpPr>
            <p:cNvPr id="105" name="TextBox 104">
              <a:extLst>
                <a:ext uri="{FF2B5EF4-FFF2-40B4-BE49-F238E27FC236}">
                  <a16:creationId xmlns:a16="http://schemas.microsoft.com/office/drawing/2014/main" id="{7EB9CCB6-EF9A-4445-83BD-02BFA45E42EF}"/>
                </a:ext>
              </a:extLst>
            </p:cNvPr>
            <p:cNvSpPr txBox="1"/>
            <p:nvPr/>
          </p:nvSpPr>
          <p:spPr>
            <a:xfrm>
              <a:off x="9418368" y="4850519"/>
              <a:ext cx="304068" cy="336471"/>
            </a:xfrm>
            <a:prstGeom prst="rect">
              <a:avLst/>
            </a:prstGeom>
            <a:noFill/>
          </p:spPr>
          <p:txBody>
            <a:bodyPr wrap="none" lIns="0" tIns="0" rIns="0" bIns="0" rtlCol="0">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05" charset="-128"/>
                  <a:cs typeface="Arial" panose="020B0604020202020204" pitchFamily="34" charset="0"/>
                </a:rPr>
                <a:t>0</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05" charset="-128"/>
                  <a:cs typeface="Arial" panose="020B0604020202020204" pitchFamily="34" charset="0"/>
                </a:rPr>
                <a:t>1</a:t>
              </a:r>
            </a:p>
          </p:txBody>
        </p:sp>
        <p:cxnSp>
          <p:nvCxnSpPr>
            <p:cNvPr id="106" name="Straight Connector 105">
              <a:extLst>
                <a:ext uri="{FF2B5EF4-FFF2-40B4-BE49-F238E27FC236}">
                  <a16:creationId xmlns:a16="http://schemas.microsoft.com/office/drawing/2014/main" id="{A1B0E585-90CC-DE49-9B96-28B3030504FC}"/>
                </a:ext>
              </a:extLst>
            </p:cNvPr>
            <p:cNvCxnSpPr/>
            <p:nvPr/>
          </p:nvCxnSpPr>
          <p:spPr bwMode="auto">
            <a:xfrm flipV="1">
              <a:off x="9567179" y="4370176"/>
              <a:ext cx="0" cy="73589"/>
            </a:xfrm>
            <a:prstGeom prst="line">
              <a:avLst/>
            </a:prstGeom>
            <a:solidFill>
              <a:srgbClr val="6D2687"/>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07" name="Group 106">
              <a:extLst>
                <a:ext uri="{FF2B5EF4-FFF2-40B4-BE49-F238E27FC236}">
                  <a16:creationId xmlns:a16="http://schemas.microsoft.com/office/drawing/2014/main" id="{5C344314-6DAE-CC49-92C5-912486D2F32C}"/>
                </a:ext>
              </a:extLst>
            </p:cNvPr>
            <p:cNvGrpSpPr/>
            <p:nvPr/>
          </p:nvGrpSpPr>
          <p:grpSpPr>
            <a:xfrm>
              <a:off x="3273290" y="1481273"/>
              <a:ext cx="6343650" cy="1847850"/>
              <a:chOff x="12735924" y="1477963"/>
              <a:chExt cx="6343650" cy="1847850"/>
            </a:xfrm>
            <a:solidFill>
              <a:srgbClr val="93358D"/>
            </a:solidFill>
          </p:grpSpPr>
          <p:grpSp>
            <p:nvGrpSpPr>
              <p:cNvPr id="147" name="Group 146">
                <a:extLst>
                  <a:ext uri="{FF2B5EF4-FFF2-40B4-BE49-F238E27FC236}">
                    <a16:creationId xmlns:a16="http://schemas.microsoft.com/office/drawing/2014/main" id="{DD7920C3-20C1-3A4C-B551-E88B8BD52558}"/>
                  </a:ext>
                </a:extLst>
              </p:cNvPr>
              <p:cNvGrpSpPr/>
              <p:nvPr/>
            </p:nvGrpSpPr>
            <p:grpSpPr>
              <a:xfrm>
                <a:off x="12735924" y="1477963"/>
                <a:ext cx="6343650" cy="1847850"/>
                <a:chOff x="12735924" y="1477963"/>
                <a:chExt cx="6343650" cy="1847850"/>
              </a:xfrm>
              <a:grpFill/>
            </p:grpSpPr>
            <p:sp>
              <p:nvSpPr>
                <p:cNvPr id="149" name="Freeform 40">
                  <a:extLst>
                    <a:ext uri="{FF2B5EF4-FFF2-40B4-BE49-F238E27FC236}">
                      <a16:creationId xmlns:a16="http://schemas.microsoft.com/office/drawing/2014/main" id="{4D3B8168-7E37-7043-89D7-8C7C4AC1BFFB}"/>
                    </a:ext>
                  </a:extLst>
                </p:cNvPr>
                <p:cNvSpPr>
                  <a:spLocks/>
                </p:cNvSpPr>
                <p:nvPr/>
              </p:nvSpPr>
              <p:spPr bwMode="auto">
                <a:xfrm>
                  <a:off x="19006549" y="3252788"/>
                  <a:ext cx="73025" cy="73025"/>
                </a:xfrm>
                <a:prstGeom prst="triangle">
                  <a:avLst/>
                </a:prstGeom>
                <a:grpFill/>
                <a:ln w="12700">
                  <a:solidFill>
                    <a:srgbClr val="93358D"/>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Geneva" charset="0"/>
                    <a:cs typeface="+mn-cs"/>
                  </a:endParaRPr>
                </a:p>
              </p:txBody>
            </p:sp>
            <p:sp>
              <p:nvSpPr>
                <p:cNvPr id="150" name="Freeform 41">
                  <a:extLst>
                    <a:ext uri="{FF2B5EF4-FFF2-40B4-BE49-F238E27FC236}">
                      <a16:creationId xmlns:a16="http://schemas.microsoft.com/office/drawing/2014/main" id="{7B812E0F-350A-094A-A0DE-C39D791EDFC8}"/>
                    </a:ext>
                  </a:extLst>
                </p:cNvPr>
                <p:cNvSpPr>
                  <a:spLocks/>
                </p:cNvSpPr>
                <p:nvPr/>
              </p:nvSpPr>
              <p:spPr bwMode="auto">
                <a:xfrm>
                  <a:off x="18908124" y="3252788"/>
                  <a:ext cx="73025" cy="73025"/>
                </a:xfrm>
                <a:prstGeom prst="triangle">
                  <a:avLst/>
                </a:prstGeom>
                <a:grpFill/>
                <a:ln w="12700">
                  <a:solidFill>
                    <a:srgbClr val="93358D"/>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Geneva" charset="0"/>
                    <a:cs typeface="+mn-cs"/>
                  </a:endParaRPr>
                </a:p>
              </p:txBody>
            </p:sp>
            <p:sp>
              <p:nvSpPr>
                <p:cNvPr id="151" name="Freeform 42">
                  <a:extLst>
                    <a:ext uri="{FF2B5EF4-FFF2-40B4-BE49-F238E27FC236}">
                      <a16:creationId xmlns:a16="http://schemas.microsoft.com/office/drawing/2014/main" id="{B943E459-FBD4-3641-9B93-1652DC7857FC}"/>
                    </a:ext>
                  </a:extLst>
                </p:cNvPr>
                <p:cNvSpPr>
                  <a:spLocks/>
                </p:cNvSpPr>
                <p:nvPr/>
              </p:nvSpPr>
              <p:spPr bwMode="auto">
                <a:xfrm>
                  <a:off x="17888949" y="3252788"/>
                  <a:ext cx="73025" cy="73025"/>
                </a:xfrm>
                <a:prstGeom prst="triangle">
                  <a:avLst/>
                </a:prstGeom>
                <a:grpFill/>
                <a:ln w="12700">
                  <a:solidFill>
                    <a:srgbClr val="93358D"/>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Geneva" charset="0"/>
                    <a:cs typeface="+mn-cs"/>
                  </a:endParaRPr>
                </a:p>
              </p:txBody>
            </p:sp>
            <p:sp>
              <p:nvSpPr>
                <p:cNvPr id="152" name="Freeform 43">
                  <a:extLst>
                    <a:ext uri="{FF2B5EF4-FFF2-40B4-BE49-F238E27FC236}">
                      <a16:creationId xmlns:a16="http://schemas.microsoft.com/office/drawing/2014/main" id="{DEA2BE52-C3B6-0241-BA5B-A2C5E74056A3}"/>
                    </a:ext>
                  </a:extLst>
                </p:cNvPr>
                <p:cNvSpPr>
                  <a:spLocks/>
                </p:cNvSpPr>
                <p:nvPr/>
              </p:nvSpPr>
              <p:spPr bwMode="auto">
                <a:xfrm>
                  <a:off x="17536524" y="3252788"/>
                  <a:ext cx="73025" cy="73025"/>
                </a:xfrm>
                <a:prstGeom prst="triangle">
                  <a:avLst/>
                </a:prstGeom>
                <a:grpFill/>
                <a:ln w="12700">
                  <a:solidFill>
                    <a:srgbClr val="93358D"/>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Geneva" charset="0"/>
                    <a:cs typeface="+mn-cs"/>
                  </a:endParaRPr>
                </a:p>
              </p:txBody>
            </p:sp>
            <p:sp>
              <p:nvSpPr>
                <p:cNvPr id="153" name="Freeform 44">
                  <a:extLst>
                    <a:ext uri="{FF2B5EF4-FFF2-40B4-BE49-F238E27FC236}">
                      <a16:creationId xmlns:a16="http://schemas.microsoft.com/office/drawing/2014/main" id="{8D167E2A-FCC6-F546-B689-5C3CC889B1A8}"/>
                    </a:ext>
                  </a:extLst>
                </p:cNvPr>
                <p:cNvSpPr>
                  <a:spLocks/>
                </p:cNvSpPr>
                <p:nvPr/>
              </p:nvSpPr>
              <p:spPr bwMode="auto">
                <a:xfrm>
                  <a:off x="17423812" y="3252788"/>
                  <a:ext cx="73025" cy="73025"/>
                </a:xfrm>
                <a:prstGeom prst="triangle">
                  <a:avLst/>
                </a:prstGeom>
                <a:grpFill/>
                <a:ln w="12700">
                  <a:solidFill>
                    <a:srgbClr val="93358D"/>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Geneva" charset="0"/>
                    <a:cs typeface="+mn-cs"/>
                  </a:endParaRPr>
                </a:p>
              </p:txBody>
            </p:sp>
            <p:sp>
              <p:nvSpPr>
                <p:cNvPr id="154" name="Freeform 45">
                  <a:extLst>
                    <a:ext uri="{FF2B5EF4-FFF2-40B4-BE49-F238E27FC236}">
                      <a16:creationId xmlns:a16="http://schemas.microsoft.com/office/drawing/2014/main" id="{3642AC21-2BC8-1243-B3D9-4580451DC7A8}"/>
                    </a:ext>
                  </a:extLst>
                </p:cNvPr>
                <p:cNvSpPr>
                  <a:spLocks/>
                </p:cNvSpPr>
                <p:nvPr/>
              </p:nvSpPr>
              <p:spPr bwMode="auto">
                <a:xfrm>
                  <a:off x="17080912" y="3252788"/>
                  <a:ext cx="73025" cy="73025"/>
                </a:xfrm>
                <a:prstGeom prst="triangle">
                  <a:avLst/>
                </a:prstGeom>
                <a:grpFill/>
                <a:ln w="12700">
                  <a:solidFill>
                    <a:srgbClr val="93358D"/>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Geneva" charset="0"/>
                    <a:cs typeface="+mn-cs"/>
                  </a:endParaRPr>
                </a:p>
              </p:txBody>
            </p:sp>
            <p:sp>
              <p:nvSpPr>
                <p:cNvPr id="155" name="Freeform 46">
                  <a:extLst>
                    <a:ext uri="{FF2B5EF4-FFF2-40B4-BE49-F238E27FC236}">
                      <a16:creationId xmlns:a16="http://schemas.microsoft.com/office/drawing/2014/main" id="{69523616-96EB-6344-A924-C5050899DDB5}"/>
                    </a:ext>
                  </a:extLst>
                </p:cNvPr>
                <p:cNvSpPr>
                  <a:spLocks/>
                </p:cNvSpPr>
                <p:nvPr/>
              </p:nvSpPr>
              <p:spPr bwMode="auto">
                <a:xfrm>
                  <a:off x="17065037" y="3252788"/>
                  <a:ext cx="73025" cy="73025"/>
                </a:xfrm>
                <a:prstGeom prst="triangle">
                  <a:avLst/>
                </a:prstGeom>
                <a:grpFill/>
                <a:ln w="12700">
                  <a:solidFill>
                    <a:srgbClr val="93358D"/>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Geneva" charset="0"/>
                    <a:cs typeface="+mn-cs"/>
                  </a:endParaRPr>
                </a:p>
              </p:txBody>
            </p:sp>
            <p:sp>
              <p:nvSpPr>
                <p:cNvPr id="156" name="Freeform 47">
                  <a:extLst>
                    <a:ext uri="{FF2B5EF4-FFF2-40B4-BE49-F238E27FC236}">
                      <a16:creationId xmlns:a16="http://schemas.microsoft.com/office/drawing/2014/main" id="{43B2C2BE-A223-7E40-8618-27EA7785DB41}"/>
                    </a:ext>
                  </a:extLst>
                </p:cNvPr>
                <p:cNvSpPr>
                  <a:spLocks/>
                </p:cNvSpPr>
                <p:nvPr/>
              </p:nvSpPr>
              <p:spPr bwMode="auto">
                <a:xfrm>
                  <a:off x="16969787" y="3252788"/>
                  <a:ext cx="73025" cy="73025"/>
                </a:xfrm>
                <a:prstGeom prst="triangle">
                  <a:avLst/>
                </a:prstGeom>
                <a:grpFill/>
                <a:ln w="12700">
                  <a:solidFill>
                    <a:srgbClr val="93358D"/>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Geneva" charset="0"/>
                    <a:cs typeface="+mn-cs"/>
                  </a:endParaRPr>
                </a:p>
              </p:txBody>
            </p:sp>
            <p:sp>
              <p:nvSpPr>
                <p:cNvPr id="157" name="Freeform 48">
                  <a:extLst>
                    <a:ext uri="{FF2B5EF4-FFF2-40B4-BE49-F238E27FC236}">
                      <a16:creationId xmlns:a16="http://schemas.microsoft.com/office/drawing/2014/main" id="{76B7B2E1-7F22-CD4A-A195-12D68B4D2794}"/>
                    </a:ext>
                  </a:extLst>
                </p:cNvPr>
                <p:cNvSpPr>
                  <a:spLocks/>
                </p:cNvSpPr>
                <p:nvPr/>
              </p:nvSpPr>
              <p:spPr bwMode="auto">
                <a:xfrm>
                  <a:off x="16823737" y="3252788"/>
                  <a:ext cx="73025" cy="73025"/>
                </a:xfrm>
                <a:prstGeom prst="triangle">
                  <a:avLst/>
                </a:prstGeom>
                <a:grpFill/>
                <a:ln w="12700">
                  <a:solidFill>
                    <a:srgbClr val="93358D"/>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Geneva" charset="0"/>
                    <a:cs typeface="+mn-cs"/>
                  </a:endParaRPr>
                </a:p>
              </p:txBody>
            </p:sp>
            <p:sp>
              <p:nvSpPr>
                <p:cNvPr id="158" name="Freeform 49">
                  <a:extLst>
                    <a:ext uri="{FF2B5EF4-FFF2-40B4-BE49-F238E27FC236}">
                      <a16:creationId xmlns:a16="http://schemas.microsoft.com/office/drawing/2014/main" id="{77FB5D7F-77DA-934C-86B8-8BE311589191}"/>
                    </a:ext>
                  </a:extLst>
                </p:cNvPr>
                <p:cNvSpPr>
                  <a:spLocks/>
                </p:cNvSpPr>
                <p:nvPr/>
              </p:nvSpPr>
              <p:spPr bwMode="auto">
                <a:xfrm>
                  <a:off x="16788812" y="3252788"/>
                  <a:ext cx="73025" cy="73025"/>
                </a:xfrm>
                <a:prstGeom prst="triangle">
                  <a:avLst/>
                </a:prstGeom>
                <a:grpFill/>
                <a:ln w="12700">
                  <a:solidFill>
                    <a:srgbClr val="93358D"/>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Geneva" charset="0"/>
                    <a:cs typeface="+mn-cs"/>
                  </a:endParaRPr>
                </a:p>
              </p:txBody>
            </p:sp>
            <p:sp>
              <p:nvSpPr>
                <p:cNvPr id="159" name="Freeform 50">
                  <a:extLst>
                    <a:ext uri="{FF2B5EF4-FFF2-40B4-BE49-F238E27FC236}">
                      <a16:creationId xmlns:a16="http://schemas.microsoft.com/office/drawing/2014/main" id="{36A968A5-3BCE-3747-87C0-DB46F6DD74B1}"/>
                    </a:ext>
                  </a:extLst>
                </p:cNvPr>
                <p:cNvSpPr>
                  <a:spLocks/>
                </p:cNvSpPr>
                <p:nvPr/>
              </p:nvSpPr>
              <p:spPr bwMode="auto">
                <a:xfrm>
                  <a:off x="16620537" y="3252788"/>
                  <a:ext cx="73025" cy="73025"/>
                </a:xfrm>
                <a:prstGeom prst="triangle">
                  <a:avLst/>
                </a:prstGeom>
                <a:grpFill/>
                <a:ln w="12700">
                  <a:solidFill>
                    <a:srgbClr val="93358D"/>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Geneva" charset="0"/>
                    <a:cs typeface="+mn-cs"/>
                  </a:endParaRPr>
                </a:p>
              </p:txBody>
            </p:sp>
            <p:sp>
              <p:nvSpPr>
                <p:cNvPr id="160" name="Freeform 51">
                  <a:extLst>
                    <a:ext uri="{FF2B5EF4-FFF2-40B4-BE49-F238E27FC236}">
                      <a16:creationId xmlns:a16="http://schemas.microsoft.com/office/drawing/2014/main" id="{6DF3799A-F0EF-4641-A8F3-B5709994438B}"/>
                    </a:ext>
                  </a:extLst>
                </p:cNvPr>
                <p:cNvSpPr>
                  <a:spLocks/>
                </p:cNvSpPr>
                <p:nvPr/>
              </p:nvSpPr>
              <p:spPr bwMode="auto">
                <a:xfrm>
                  <a:off x="16576087" y="3252788"/>
                  <a:ext cx="73025" cy="73025"/>
                </a:xfrm>
                <a:prstGeom prst="triangle">
                  <a:avLst/>
                </a:prstGeom>
                <a:grpFill/>
                <a:ln w="12700">
                  <a:solidFill>
                    <a:srgbClr val="93358D"/>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Geneva" charset="0"/>
                    <a:cs typeface="+mn-cs"/>
                  </a:endParaRPr>
                </a:p>
              </p:txBody>
            </p:sp>
            <p:sp>
              <p:nvSpPr>
                <p:cNvPr id="161" name="Freeform 52">
                  <a:extLst>
                    <a:ext uri="{FF2B5EF4-FFF2-40B4-BE49-F238E27FC236}">
                      <a16:creationId xmlns:a16="http://schemas.microsoft.com/office/drawing/2014/main" id="{7AB7286B-2EA7-8A43-AC31-B7CA9FC1B383}"/>
                    </a:ext>
                  </a:extLst>
                </p:cNvPr>
                <p:cNvSpPr>
                  <a:spLocks/>
                </p:cNvSpPr>
                <p:nvPr/>
              </p:nvSpPr>
              <p:spPr bwMode="auto">
                <a:xfrm>
                  <a:off x="16458612" y="3252788"/>
                  <a:ext cx="73025" cy="73025"/>
                </a:xfrm>
                <a:prstGeom prst="triangle">
                  <a:avLst/>
                </a:prstGeom>
                <a:grpFill/>
                <a:ln w="12700">
                  <a:solidFill>
                    <a:srgbClr val="93358D"/>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Geneva" charset="0"/>
                    <a:cs typeface="+mn-cs"/>
                  </a:endParaRPr>
                </a:p>
              </p:txBody>
            </p:sp>
            <p:sp>
              <p:nvSpPr>
                <p:cNvPr id="162" name="Freeform 53">
                  <a:extLst>
                    <a:ext uri="{FF2B5EF4-FFF2-40B4-BE49-F238E27FC236}">
                      <a16:creationId xmlns:a16="http://schemas.microsoft.com/office/drawing/2014/main" id="{C91F1361-B423-3540-8D8A-6967E2AE0450}"/>
                    </a:ext>
                  </a:extLst>
                </p:cNvPr>
                <p:cNvSpPr>
                  <a:spLocks/>
                </p:cNvSpPr>
                <p:nvPr/>
              </p:nvSpPr>
              <p:spPr bwMode="auto">
                <a:xfrm>
                  <a:off x="16341137" y="3176588"/>
                  <a:ext cx="73025" cy="73025"/>
                </a:xfrm>
                <a:prstGeom prst="triangle">
                  <a:avLst/>
                </a:prstGeom>
                <a:grpFill/>
                <a:ln w="12700">
                  <a:solidFill>
                    <a:srgbClr val="93358D"/>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Geneva" charset="0"/>
                    <a:cs typeface="+mn-cs"/>
                  </a:endParaRPr>
                </a:p>
              </p:txBody>
            </p:sp>
            <p:sp>
              <p:nvSpPr>
                <p:cNvPr id="163" name="Freeform 54">
                  <a:extLst>
                    <a:ext uri="{FF2B5EF4-FFF2-40B4-BE49-F238E27FC236}">
                      <a16:creationId xmlns:a16="http://schemas.microsoft.com/office/drawing/2014/main" id="{C6BB6033-1E42-8844-A14C-39638CA79201}"/>
                    </a:ext>
                  </a:extLst>
                </p:cNvPr>
                <p:cNvSpPr>
                  <a:spLocks/>
                </p:cNvSpPr>
                <p:nvPr/>
              </p:nvSpPr>
              <p:spPr bwMode="auto">
                <a:xfrm>
                  <a:off x="16309387" y="3176588"/>
                  <a:ext cx="73025" cy="73025"/>
                </a:xfrm>
                <a:prstGeom prst="triangle">
                  <a:avLst/>
                </a:prstGeom>
                <a:grpFill/>
                <a:ln w="12700">
                  <a:solidFill>
                    <a:srgbClr val="93358D"/>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Geneva" charset="0"/>
                    <a:cs typeface="+mn-cs"/>
                  </a:endParaRPr>
                </a:p>
              </p:txBody>
            </p:sp>
            <p:sp>
              <p:nvSpPr>
                <p:cNvPr id="164" name="Freeform 55">
                  <a:extLst>
                    <a:ext uri="{FF2B5EF4-FFF2-40B4-BE49-F238E27FC236}">
                      <a16:creationId xmlns:a16="http://schemas.microsoft.com/office/drawing/2014/main" id="{3C5C414A-B435-DD41-8544-EFA70789AA53}"/>
                    </a:ext>
                  </a:extLst>
                </p:cNvPr>
                <p:cNvSpPr>
                  <a:spLocks/>
                </p:cNvSpPr>
                <p:nvPr/>
              </p:nvSpPr>
              <p:spPr bwMode="auto">
                <a:xfrm>
                  <a:off x="16176037" y="3176588"/>
                  <a:ext cx="73025" cy="73025"/>
                </a:xfrm>
                <a:prstGeom prst="triangle">
                  <a:avLst/>
                </a:prstGeom>
                <a:grpFill/>
                <a:ln w="12700">
                  <a:solidFill>
                    <a:srgbClr val="93358D"/>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Geneva" charset="0"/>
                    <a:cs typeface="+mn-cs"/>
                  </a:endParaRPr>
                </a:p>
              </p:txBody>
            </p:sp>
            <p:sp>
              <p:nvSpPr>
                <p:cNvPr id="165" name="Freeform 56">
                  <a:extLst>
                    <a:ext uri="{FF2B5EF4-FFF2-40B4-BE49-F238E27FC236}">
                      <a16:creationId xmlns:a16="http://schemas.microsoft.com/office/drawing/2014/main" id="{F19BE734-F3B5-A54E-9871-E364E0727242}"/>
                    </a:ext>
                  </a:extLst>
                </p:cNvPr>
                <p:cNvSpPr>
                  <a:spLocks/>
                </p:cNvSpPr>
                <p:nvPr/>
              </p:nvSpPr>
              <p:spPr bwMode="auto">
                <a:xfrm>
                  <a:off x="16163337" y="3176588"/>
                  <a:ext cx="73025" cy="73025"/>
                </a:xfrm>
                <a:prstGeom prst="triangle">
                  <a:avLst/>
                </a:prstGeom>
                <a:grpFill/>
                <a:ln w="12700">
                  <a:solidFill>
                    <a:srgbClr val="93358D"/>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Geneva" charset="0"/>
                    <a:cs typeface="+mn-cs"/>
                  </a:endParaRPr>
                </a:p>
              </p:txBody>
            </p:sp>
            <p:sp>
              <p:nvSpPr>
                <p:cNvPr id="166" name="Freeform 57">
                  <a:extLst>
                    <a:ext uri="{FF2B5EF4-FFF2-40B4-BE49-F238E27FC236}">
                      <a16:creationId xmlns:a16="http://schemas.microsoft.com/office/drawing/2014/main" id="{B94C35D8-D205-7243-8363-089DBC297C36}"/>
                    </a:ext>
                  </a:extLst>
                </p:cNvPr>
                <p:cNvSpPr>
                  <a:spLocks/>
                </p:cNvSpPr>
                <p:nvPr/>
              </p:nvSpPr>
              <p:spPr bwMode="auto">
                <a:xfrm>
                  <a:off x="16074437" y="3125788"/>
                  <a:ext cx="73025" cy="73025"/>
                </a:xfrm>
                <a:prstGeom prst="triangle">
                  <a:avLst/>
                </a:prstGeom>
                <a:grpFill/>
                <a:ln w="12700">
                  <a:solidFill>
                    <a:srgbClr val="93358D"/>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Geneva" charset="0"/>
                    <a:cs typeface="+mn-cs"/>
                  </a:endParaRPr>
                </a:p>
              </p:txBody>
            </p:sp>
            <p:sp>
              <p:nvSpPr>
                <p:cNvPr id="167" name="Freeform 58">
                  <a:extLst>
                    <a:ext uri="{FF2B5EF4-FFF2-40B4-BE49-F238E27FC236}">
                      <a16:creationId xmlns:a16="http://schemas.microsoft.com/office/drawing/2014/main" id="{23D4034A-D109-B64E-AC3B-8319D1C6281E}"/>
                    </a:ext>
                  </a:extLst>
                </p:cNvPr>
                <p:cNvSpPr>
                  <a:spLocks/>
                </p:cNvSpPr>
                <p:nvPr/>
              </p:nvSpPr>
              <p:spPr bwMode="auto">
                <a:xfrm>
                  <a:off x="16014112" y="3125788"/>
                  <a:ext cx="73025" cy="73025"/>
                </a:xfrm>
                <a:prstGeom prst="triangle">
                  <a:avLst/>
                </a:prstGeom>
                <a:grpFill/>
                <a:ln w="12700">
                  <a:solidFill>
                    <a:srgbClr val="93358D"/>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Geneva" charset="0"/>
                    <a:cs typeface="+mn-cs"/>
                  </a:endParaRPr>
                </a:p>
              </p:txBody>
            </p:sp>
            <p:sp>
              <p:nvSpPr>
                <p:cNvPr id="168" name="Freeform 59">
                  <a:extLst>
                    <a:ext uri="{FF2B5EF4-FFF2-40B4-BE49-F238E27FC236}">
                      <a16:creationId xmlns:a16="http://schemas.microsoft.com/office/drawing/2014/main" id="{9339C5B4-FB25-F947-99F9-0F68963D9446}"/>
                    </a:ext>
                  </a:extLst>
                </p:cNvPr>
                <p:cNvSpPr>
                  <a:spLocks/>
                </p:cNvSpPr>
                <p:nvPr/>
              </p:nvSpPr>
              <p:spPr bwMode="auto">
                <a:xfrm>
                  <a:off x="15979187" y="3125788"/>
                  <a:ext cx="73025" cy="73025"/>
                </a:xfrm>
                <a:prstGeom prst="triangle">
                  <a:avLst/>
                </a:prstGeom>
                <a:grpFill/>
                <a:ln w="12700">
                  <a:solidFill>
                    <a:srgbClr val="93358D"/>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Geneva" charset="0"/>
                    <a:cs typeface="+mn-cs"/>
                  </a:endParaRPr>
                </a:p>
              </p:txBody>
            </p:sp>
            <p:sp>
              <p:nvSpPr>
                <p:cNvPr id="169" name="Freeform 60">
                  <a:extLst>
                    <a:ext uri="{FF2B5EF4-FFF2-40B4-BE49-F238E27FC236}">
                      <a16:creationId xmlns:a16="http://schemas.microsoft.com/office/drawing/2014/main" id="{EFA3401D-6314-8E49-9145-2C761D58C095}"/>
                    </a:ext>
                  </a:extLst>
                </p:cNvPr>
                <p:cNvSpPr>
                  <a:spLocks/>
                </p:cNvSpPr>
                <p:nvPr/>
              </p:nvSpPr>
              <p:spPr bwMode="auto">
                <a:xfrm>
                  <a:off x="15947437" y="3125788"/>
                  <a:ext cx="73025" cy="73025"/>
                </a:xfrm>
                <a:prstGeom prst="triangle">
                  <a:avLst/>
                </a:prstGeom>
                <a:grpFill/>
                <a:ln w="12700">
                  <a:solidFill>
                    <a:srgbClr val="93358D"/>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Geneva" charset="0"/>
                    <a:cs typeface="+mn-cs"/>
                  </a:endParaRPr>
                </a:p>
              </p:txBody>
            </p:sp>
            <p:sp>
              <p:nvSpPr>
                <p:cNvPr id="170" name="Freeform 61">
                  <a:extLst>
                    <a:ext uri="{FF2B5EF4-FFF2-40B4-BE49-F238E27FC236}">
                      <a16:creationId xmlns:a16="http://schemas.microsoft.com/office/drawing/2014/main" id="{EB49BE64-69A3-A342-9B28-AE77947FCB3F}"/>
                    </a:ext>
                  </a:extLst>
                </p:cNvPr>
                <p:cNvSpPr>
                  <a:spLocks/>
                </p:cNvSpPr>
                <p:nvPr/>
              </p:nvSpPr>
              <p:spPr bwMode="auto">
                <a:xfrm>
                  <a:off x="15890287" y="3125788"/>
                  <a:ext cx="73025" cy="73025"/>
                </a:xfrm>
                <a:prstGeom prst="triangle">
                  <a:avLst/>
                </a:prstGeom>
                <a:grpFill/>
                <a:ln w="12700">
                  <a:solidFill>
                    <a:srgbClr val="93358D"/>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Geneva" charset="0"/>
                    <a:cs typeface="+mn-cs"/>
                  </a:endParaRPr>
                </a:p>
              </p:txBody>
            </p:sp>
            <p:sp>
              <p:nvSpPr>
                <p:cNvPr id="171" name="Freeform 62">
                  <a:extLst>
                    <a:ext uri="{FF2B5EF4-FFF2-40B4-BE49-F238E27FC236}">
                      <a16:creationId xmlns:a16="http://schemas.microsoft.com/office/drawing/2014/main" id="{2AFF4E33-3042-6645-9CF8-1501577D3F7B}"/>
                    </a:ext>
                  </a:extLst>
                </p:cNvPr>
                <p:cNvSpPr>
                  <a:spLocks/>
                </p:cNvSpPr>
                <p:nvPr/>
              </p:nvSpPr>
              <p:spPr bwMode="auto">
                <a:xfrm>
                  <a:off x="15861712" y="3125788"/>
                  <a:ext cx="73025" cy="73025"/>
                </a:xfrm>
                <a:prstGeom prst="triangle">
                  <a:avLst/>
                </a:prstGeom>
                <a:grpFill/>
                <a:ln w="12700">
                  <a:solidFill>
                    <a:srgbClr val="93358D"/>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Geneva" charset="0"/>
                    <a:cs typeface="+mn-cs"/>
                  </a:endParaRPr>
                </a:p>
              </p:txBody>
            </p:sp>
            <p:sp>
              <p:nvSpPr>
                <p:cNvPr id="172" name="Freeform 63">
                  <a:extLst>
                    <a:ext uri="{FF2B5EF4-FFF2-40B4-BE49-F238E27FC236}">
                      <a16:creationId xmlns:a16="http://schemas.microsoft.com/office/drawing/2014/main" id="{D62065BD-B766-8742-9D57-FDEBCE10AD17}"/>
                    </a:ext>
                  </a:extLst>
                </p:cNvPr>
                <p:cNvSpPr>
                  <a:spLocks/>
                </p:cNvSpPr>
                <p:nvPr/>
              </p:nvSpPr>
              <p:spPr bwMode="auto">
                <a:xfrm>
                  <a:off x="15798212" y="3125788"/>
                  <a:ext cx="73025" cy="73025"/>
                </a:xfrm>
                <a:prstGeom prst="triangle">
                  <a:avLst/>
                </a:prstGeom>
                <a:grpFill/>
                <a:ln w="12700">
                  <a:solidFill>
                    <a:srgbClr val="93358D"/>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Geneva" charset="0"/>
                    <a:cs typeface="+mn-cs"/>
                  </a:endParaRPr>
                </a:p>
              </p:txBody>
            </p:sp>
            <p:sp>
              <p:nvSpPr>
                <p:cNvPr id="173" name="Freeform 64">
                  <a:extLst>
                    <a:ext uri="{FF2B5EF4-FFF2-40B4-BE49-F238E27FC236}">
                      <a16:creationId xmlns:a16="http://schemas.microsoft.com/office/drawing/2014/main" id="{778505B2-ED48-B349-B9E1-2470AFDC602B}"/>
                    </a:ext>
                  </a:extLst>
                </p:cNvPr>
                <p:cNvSpPr>
                  <a:spLocks/>
                </p:cNvSpPr>
                <p:nvPr/>
              </p:nvSpPr>
              <p:spPr bwMode="auto">
                <a:xfrm>
                  <a:off x="15702962" y="3090863"/>
                  <a:ext cx="73025" cy="73025"/>
                </a:xfrm>
                <a:prstGeom prst="triangle">
                  <a:avLst/>
                </a:prstGeom>
                <a:grpFill/>
                <a:ln w="12700">
                  <a:solidFill>
                    <a:srgbClr val="93358D"/>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Geneva" charset="0"/>
                    <a:cs typeface="+mn-cs"/>
                  </a:endParaRPr>
                </a:p>
              </p:txBody>
            </p:sp>
            <p:sp>
              <p:nvSpPr>
                <p:cNvPr id="174" name="Freeform 65">
                  <a:extLst>
                    <a:ext uri="{FF2B5EF4-FFF2-40B4-BE49-F238E27FC236}">
                      <a16:creationId xmlns:a16="http://schemas.microsoft.com/office/drawing/2014/main" id="{3EA8535F-98A8-4444-85E9-A1ADC82D0982}"/>
                    </a:ext>
                  </a:extLst>
                </p:cNvPr>
                <p:cNvSpPr>
                  <a:spLocks/>
                </p:cNvSpPr>
                <p:nvPr/>
              </p:nvSpPr>
              <p:spPr bwMode="auto">
                <a:xfrm>
                  <a:off x="15648987" y="3090863"/>
                  <a:ext cx="73025" cy="73025"/>
                </a:xfrm>
                <a:prstGeom prst="triangle">
                  <a:avLst/>
                </a:prstGeom>
                <a:grpFill/>
                <a:ln w="12700">
                  <a:solidFill>
                    <a:srgbClr val="93358D"/>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Geneva" charset="0"/>
                    <a:cs typeface="+mn-cs"/>
                  </a:endParaRPr>
                </a:p>
              </p:txBody>
            </p:sp>
            <p:sp>
              <p:nvSpPr>
                <p:cNvPr id="175" name="Freeform 66">
                  <a:extLst>
                    <a:ext uri="{FF2B5EF4-FFF2-40B4-BE49-F238E27FC236}">
                      <a16:creationId xmlns:a16="http://schemas.microsoft.com/office/drawing/2014/main" id="{1F642764-7D57-C841-B671-9CB3AA0A5025}"/>
                    </a:ext>
                  </a:extLst>
                </p:cNvPr>
                <p:cNvSpPr>
                  <a:spLocks/>
                </p:cNvSpPr>
                <p:nvPr/>
              </p:nvSpPr>
              <p:spPr bwMode="auto">
                <a:xfrm>
                  <a:off x="15633112" y="3090863"/>
                  <a:ext cx="73025" cy="73025"/>
                </a:xfrm>
                <a:prstGeom prst="triangle">
                  <a:avLst/>
                </a:prstGeom>
                <a:grpFill/>
                <a:ln w="12700">
                  <a:solidFill>
                    <a:srgbClr val="93358D"/>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Geneva" charset="0"/>
                    <a:cs typeface="+mn-cs"/>
                  </a:endParaRPr>
                </a:p>
              </p:txBody>
            </p:sp>
            <p:sp>
              <p:nvSpPr>
                <p:cNvPr id="176" name="Freeform 67">
                  <a:extLst>
                    <a:ext uri="{FF2B5EF4-FFF2-40B4-BE49-F238E27FC236}">
                      <a16:creationId xmlns:a16="http://schemas.microsoft.com/office/drawing/2014/main" id="{69245AD0-D77F-334D-9283-A577C944340B}"/>
                    </a:ext>
                  </a:extLst>
                </p:cNvPr>
                <p:cNvSpPr>
                  <a:spLocks/>
                </p:cNvSpPr>
                <p:nvPr/>
              </p:nvSpPr>
              <p:spPr bwMode="auto">
                <a:xfrm>
                  <a:off x="15579137" y="3090863"/>
                  <a:ext cx="73025" cy="73025"/>
                </a:xfrm>
                <a:prstGeom prst="triangle">
                  <a:avLst/>
                </a:prstGeom>
                <a:grpFill/>
                <a:ln w="12700">
                  <a:solidFill>
                    <a:srgbClr val="93358D"/>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Geneva" charset="0"/>
                    <a:cs typeface="+mn-cs"/>
                  </a:endParaRPr>
                </a:p>
              </p:txBody>
            </p:sp>
            <p:sp>
              <p:nvSpPr>
                <p:cNvPr id="177" name="Freeform 68">
                  <a:extLst>
                    <a:ext uri="{FF2B5EF4-FFF2-40B4-BE49-F238E27FC236}">
                      <a16:creationId xmlns:a16="http://schemas.microsoft.com/office/drawing/2014/main" id="{C1C84FA5-75CE-F842-AA8C-DA99A660BFE7}"/>
                    </a:ext>
                  </a:extLst>
                </p:cNvPr>
                <p:cNvSpPr>
                  <a:spLocks/>
                </p:cNvSpPr>
                <p:nvPr/>
              </p:nvSpPr>
              <p:spPr bwMode="auto">
                <a:xfrm>
                  <a:off x="15534687" y="3062288"/>
                  <a:ext cx="73025" cy="73025"/>
                </a:xfrm>
                <a:prstGeom prst="triangle">
                  <a:avLst/>
                </a:prstGeom>
                <a:grpFill/>
                <a:ln w="12700">
                  <a:solidFill>
                    <a:srgbClr val="93358D"/>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Geneva" charset="0"/>
                    <a:cs typeface="+mn-cs"/>
                  </a:endParaRPr>
                </a:p>
              </p:txBody>
            </p:sp>
            <p:sp>
              <p:nvSpPr>
                <p:cNvPr id="178" name="Freeform 69">
                  <a:extLst>
                    <a:ext uri="{FF2B5EF4-FFF2-40B4-BE49-F238E27FC236}">
                      <a16:creationId xmlns:a16="http://schemas.microsoft.com/office/drawing/2014/main" id="{565732AD-B515-B94B-A0FD-936BBA3A531C}"/>
                    </a:ext>
                  </a:extLst>
                </p:cNvPr>
                <p:cNvSpPr>
                  <a:spLocks/>
                </p:cNvSpPr>
                <p:nvPr/>
              </p:nvSpPr>
              <p:spPr bwMode="auto">
                <a:xfrm>
                  <a:off x="15506112" y="3062288"/>
                  <a:ext cx="73025" cy="73025"/>
                </a:xfrm>
                <a:prstGeom prst="triangle">
                  <a:avLst/>
                </a:prstGeom>
                <a:grpFill/>
                <a:ln w="12700">
                  <a:solidFill>
                    <a:srgbClr val="93358D"/>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Geneva" charset="0"/>
                    <a:cs typeface="+mn-cs"/>
                  </a:endParaRPr>
                </a:p>
              </p:txBody>
            </p:sp>
            <p:sp>
              <p:nvSpPr>
                <p:cNvPr id="179" name="Freeform 70">
                  <a:extLst>
                    <a:ext uri="{FF2B5EF4-FFF2-40B4-BE49-F238E27FC236}">
                      <a16:creationId xmlns:a16="http://schemas.microsoft.com/office/drawing/2014/main" id="{D3BFC0A3-A76F-3948-862E-993A75758B32}"/>
                    </a:ext>
                  </a:extLst>
                </p:cNvPr>
                <p:cNvSpPr>
                  <a:spLocks/>
                </p:cNvSpPr>
                <p:nvPr/>
              </p:nvSpPr>
              <p:spPr bwMode="auto">
                <a:xfrm>
                  <a:off x="15388637" y="3062288"/>
                  <a:ext cx="73025" cy="73025"/>
                </a:xfrm>
                <a:prstGeom prst="triangle">
                  <a:avLst/>
                </a:prstGeom>
                <a:grpFill/>
                <a:ln w="12700">
                  <a:solidFill>
                    <a:srgbClr val="93358D"/>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Geneva" charset="0"/>
                    <a:cs typeface="+mn-cs"/>
                  </a:endParaRPr>
                </a:p>
              </p:txBody>
            </p:sp>
            <p:sp>
              <p:nvSpPr>
                <p:cNvPr id="180" name="Freeform 71">
                  <a:extLst>
                    <a:ext uri="{FF2B5EF4-FFF2-40B4-BE49-F238E27FC236}">
                      <a16:creationId xmlns:a16="http://schemas.microsoft.com/office/drawing/2014/main" id="{32D1F320-16BA-A745-BAAB-3990E711AA9A}"/>
                    </a:ext>
                  </a:extLst>
                </p:cNvPr>
                <p:cNvSpPr>
                  <a:spLocks/>
                </p:cNvSpPr>
                <p:nvPr/>
              </p:nvSpPr>
              <p:spPr bwMode="auto">
                <a:xfrm>
                  <a:off x="15341012" y="3033713"/>
                  <a:ext cx="73025" cy="73025"/>
                </a:xfrm>
                <a:prstGeom prst="triangle">
                  <a:avLst/>
                </a:prstGeom>
                <a:grpFill/>
                <a:ln w="12700">
                  <a:solidFill>
                    <a:srgbClr val="93358D"/>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Geneva" charset="0"/>
                    <a:cs typeface="+mn-cs"/>
                  </a:endParaRPr>
                </a:p>
              </p:txBody>
            </p:sp>
            <p:sp>
              <p:nvSpPr>
                <p:cNvPr id="181" name="Freeform 72">
                  <a:extLst>
                    <a:ext uri="{FF2B5EF4-FFF2-40B4-BE49-F238E27FC236}">
                      <a16:creationId xmlns:a16="http://schemas.microsoft.com/office/drawing/2014/main" id="{1A3EBE4C-57A2-1D4F-9D67-65DD2CC8E7F3}"/>
                    </a:ext>
                  </a:extLst>
                </p:cNvPr>
                <p:cNvSpPr>
                  <a:spLocks/>
                </p:cNvSpPr>
                <p:nvPr/>
              </p:nvSpPr>
              <p:spPr bwMode="auto">
                <a:xfrm>
                  <a:off x="15287037" y="2989263"/>
                  <a:ext cx="73025" cy="73025"/>
                </a:xfrm>
                <a:prstGeom prst="triangle">
                  <a:avLst/>
                </a:prstGeom>
                <a:grpFill/>
                <a:ln w="12700">
                  <a:solidFill>
                    <a:srgbClr val="93358D"/>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Geneva" charset="0"/>
                    <a:cs typeface="+mn-cs"/>
                  </a:endParaRPr>
                </a:p>
              </p:txBody>
            </p:sp>
            <p:sp>
              <p:nvSpPr>
                <p:cNvPr id="182" name="Freeform 73">
                  <a:extLst>
                    <a:ext uri="{FF2B5EF4-FFF2-40B4-BE49-F238E27FC236}">
                      <a16:creationId xmlns:a16="http://schemas.microsoft.com/office/drawing/2014/main" id="{D6CD1935-ACA6-C447-A203-576B68314EFE}"/>
                    </a:ext>
                  </a:extLst>
                </p:cNvPr>
                <p:cNvSpPr>
                  <a:spLocks/>
                </p:cNvSpPr>
                <p:nvPr/>
              </p:nvSpPr>
              <p:spPr bwMode="auto">
                <a:xfrm>
                  <a:off x="15226712" y="2989263"/>
                  <a:ext cx="73025" cy="73025"/>
                </a:xfrm>
                <a:prstGeom prst="triangle">
                  <a:avLst/>
                </a:prstGeom>
                <a:grpFill/>
                <a:ln w="12700">
                  <a:solidFill>
                    <a:srgbClr val="93358D"/>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Geneva" charset="0"/>
                    <a:cs typeface="+mn-cs"/>
                  </a:endParaRPr>
                </a:p>
              </p:txBody>
            </p:sp>
            <p:sp>
              <p:nvSpPr>
                <p:cNvPr id="183" name="Freeform 74">
                  <a:extLst>
                    <a:ext uri="{FF2B5EF4-FFF2-40B4-BE49-F238E27FC236}">
                      <a16:creationId xmlns:a16="http://schemas.microsoft.com/office/drawing/2014/main" id="{6BABB4FD-C2F9-BE44-ACA8-FCDABF309B07}"/>
                    </a:ext>
                  </a:extLst>
                </p:cNvPr>
                <p:cNvSpPr>
                  <a:spLocks/>
                </p:cNvSpPr>
                <p:nvPr/>
              </p:nvSpPr>
              <p:spPr bwMode="auto">
                <a:xfrm>
                  <a:off x="15188612" y="2989263"/>
                  <a:ext cx="76200" cy="73025"/>
                </a:xfrm>
                <a:prstGeom prst="triangle">
                  <a:avLst/>
                </a:prstGeom>
                <a:grpFill/>
                <a:ln w="12700">
                  <a:solidFill>
                    <a:srgbClr val="93358D"/>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Geneva" charset="0"/>
                    <a:cs typeface="+mn-cs"/>
                  </a:endParaRPr>
                </a:p>
              </p:txBody>
            </p:sp>
            <p:sp>
              <p:nvSpPr>
                <p:cNvPr id="184" name="Freeform 75">
                  <a:extLst>
                    <a:ext uri="{FF2B5EF4-FFF2-40B4-BE49-F238E27FC236}">
                      <a16:creationId xmlns:a16="http://schemas.microsoft.com/office/drawing/2014/main" id="{8D0B677F-CBD4-0649-B4F4-1A64999CEAE8}"/>
                    </a:ext>
                  </a:extLst>
                </p:cNvPr>
                <p:cNvSpPr>
                  <a:spLocks/>
                </p:cNvSpPr>
                <p:nvPr/>
              </p:nvSpPr>
              <p:spPr bwMode="auto">
                <a:xfrm>
                  <a:off x="15172737" y="2970213"/>
                  <a:ext cx="73025" cy="73025"/>
                </a:xfrm>
                <a:prstGeom prst="triangle">
                  <a:avLst/>
                </a:prstGeom>
                <a:grpFill/>
                <a:ln w="12700">
                  <a:solidFill>
                    <a:srgbClr val="93358D"/>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Geneva" charset="0"/>
                    <a:cs typeface="+mn-cs"/>
                  </a:endParaRPr>
                </a:p>
              </p:txBody>
            </p:sp>
            <p:sp>
              <p:nvSpPr>
                <p:cNvPr id="185" name="Freeform 76">
                  <a:extLst>
                    <a:ext uri="{FF2B5EF4-FFF2-40B4-BE49-F238E27FC236}">
                      <a16:creationId xmlns:a16="http://schemas.microsoft.com/office/drawing/2014/main" id="{1B381B92-78CC-2E4F-AC77-9E8244E834F7}"/>
                    </a:ext>
                  </a:extLst>
                </p:cNvPr>
                <p:cNvSpPr>
                  <a:spLocks/>
                </p:cNvSpPr>
                <p:nvPr/>
              </p:nvSpPr>
              <p:spPr bwMode="auto">
                <a:xfrm>
                  <a:off x="15112412" y="2970213"/>
                  <a:ext cx="76200" cy="73025"/>
                </a:xfrm>
                <a:prstGeom prst="triangle">
                  <a:avLst/>
                </a:prstGeom>
                <a:grpFill/>
                <a:ln w="12700">
                  <a:solidFill>
                    <a:srgbClr val="93358D"/>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Geneva" charset="0"/>
                    <a:cs typeface="+mn-cs"/>
                  </a:endParaRPr>
                </a:p>
              </p:txBody>
            </p:sp>
            <p:sp>
              <p:nvSpPr>
                <p:cNvPr id="186" name="Freeform 77">
                  <a:extLst>
                    <a:ext uri="{FF2B5EF4-FFF2-40B4-BE49-F238E27FC236}">
                      <a16:creationId xmlns:a16="http://schemas.microsoft.com/office/drawing/2014/main" id="{002869B6-D236-E24F-8C3C-25F60664DCA5}"/>
                    </a:ext>
                  </a:extLst>
                </p:cNvPr>
                <p:cNvSpPr>
                  <a:spLocks/>
                </p:cNvSpPr>
                <p:nvPr/>
              </p:nvSpPr>
              <p:spPr bwMode="auto">
                <a:xfrm>
                  <a:off x="15080662" y="2970213"/>
                  <a:ext cx="73025" cy="73025"/>
                </a:xfrm>
                <a:prstGeom prst="triangle">
                  <a:avLst/>
                </a:prstGeom>
                <a:grpFill/>
                <a:ln w="12700">
                  <a:solidFill>
                    <a:srgbClr val="93358D"/>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Geneva" charset="0"/>
                    <a:cs typeface="+mn-cs"/>
                  </a:endParaRPr>
                </a:p>
              </p:txBody>
            </p:sp>
            <p:sp>
              <p:nvSpPr>
                <p:cNvPr id="187" name="Freeform 78">
                  <a:extLst>
                    <a:ext uri="{FF2B5EF4-FFF2-40B4-BE49-F238E27FC236}">
                      <a16:creationId xmlns:a16="http://schemas.microsoft.com/office/drawing/2014/main" id="{4361F5E5-3D13-F142-BE5B-EA0D205DD84A}"/>
                    </a:ext>
                  </a:extLst>
                </p:cNvPr>
                <p:cNvSpPr>
                  <a:spLocks/>
                </p:cNvSpPr>
                <p:nvPr/>
              </p:nvSpPr>
              <p:spPr bwMode="auto">
                <a:xfrm>
                  <a:off x="13472524" y="2133601"/>
                  <a:ext cx="73025" cy="73025"/>
                </a:xfrm>
                <a:prstGeom prst="triangle">
                  <a:avLst/>
                </a:prstGeom>
                <a:grpFill/>
                <a:ln w="12700">
                  <a:solidFill>
                    <a:srgbClr val="93358D"/>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Geneva" charset="0"/>
                    <a:cs typeface="+mn-cs"/>
                  </a:endParaRPr>
                </a:p>
              </p:txBody>
            </p:sp>
            <p:sp>
              <p:nvSpPr>
                <p:cNvPr id="188" name="Freeform 79">
                  <a:extLst>
                    <a:ext uri="{FF2B5EF4-FFF2-40B4-BE49-F238E27FC236}">
                      <a16:creationId xmlns:a16="http://schemas.microsoft.com/office/drawing/2014/main" id="{66267759-579D-5940-87FE-FECFB242EEE1}"/>
                    </a:ext>
                  </a:extLst>
                </p:cNvPr>
                <p:cNvSpPr>
                  <a:spLocks/>
                </p:cNvSpPr>
                <p:nvPr/>
              </p:nvSpPr>
              <p:spPr bwMode="auto">
                <a:xfrm>
                  <a:off x="13345524" y="2057401"/>
                  <a:ext cx="73025" cy="73025"/>
                </a:xfrm>
                <a:prstGeom prst="triangle">
                  <a:avLst/>
                </a:prstGeom>
                <a:grpFill/>
                <a:ln w="12700">
                  <a:solidFill>
                    <a:srgbClr val="93358D"/>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Geneva" charset="0"/>
                    <a:cs typeface="+mn-cs"/>
                  </a:endParaRPr>
                </a:p>
              </p:txBody>
            </p:sp>
            <p:sp>
              <p:nvSpPr>
                <p:cNvPr id="189" name="Freeform 80">
                  <a:extLst>
                    <a:ext uri="{FF2B5EF4-FFF2-40B4-BE49-F238E27FC236}">
                      <a16:creationId xmlns:a16="http://schemas.microsoft.com/office/drawing/2014/main" id="{CF565EB3-011F-9945-8574-409DCAFFE36F}"/>
                    </a:ext>
                  </a:extLst>
                </p:cNvPr>
                <p:cNvSpPr>
                  <a:spLocks/>
                </p:cNvSpPr>
                <p:nvPr/>
              </p:nvSpPr>
              <p:spPr bwMode="auto">
                <a:xfrm>
                  <a:off x="13231224" y="1933576"/>
                  <a:ext cx="73025" cy="73025"/>
                </a:xfrm>
                <a:prstGeom prst="triangle">
                  <a:avLst/>
                </a:prstGeom>
                <a:grpFill/>
                <a:ln w="12700">
                  <a:solidFill>
                    <a:srgbClr val="93358D"/>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Geneva" charset="0"/>
                    <a:cs typeface="+mn-cs"/>
                  </a:endParaRPr>
                </a:p>
              </p:txBody>
            </p:sp>
            <p:sp>
              <p:nvSpPr>
                <p:cNvPr id="190" name="Freeform 81">
                  <a:extLst>
                    <a:ext uri="{FF2B5EF4-FFF2-40B4-BE49-F238E27FC236}">
                      <a16:creationId xmlns:a16="http://schemas.microsoft.com/office/drawing/2014/main" id="{B7C9A17C-34AF-2442-A246-6AB105EBF470}"/>
                    </a:ext>
                  </a:extLst>
                </p:cNvPr>
                <p:cNvSpPr>
                  <a:spLocks/>
                </p:cNvSpPr>
                <p:nvPr/>
              </p:nvSpPr>
              <p:spPr bwMode="auto">
                <a:xfrm>
                  <a:off x="13056599" y="1706563"/>
                  <a:ext cx="73025" cy="73025"/>
                </a:xfrm>
                <a:prstGeom prst="triangle">
                  <a:avLst/>
                </a:prstGeom>
                <a:grpFill/>
                <a:ln w="12700">
                  <a:solidFill>
                    <a:srgbClr val="93358D"/>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Geneva" charset="0"/>
                    <a:cs typeface="+mn-cs"/>
                  </a:endParaRPr>
                </a:p>
              </p:txBody>
            </p:sp>
            <p:sp>
              <p:nvSpPr>
                <p:cNvPr id="191" name="Freeform 82">
                  <a:extLst>
                    <a:ext uri="{FF2B5EF4-FFF2-40B4-BE49-F238E27FC236}">
                      <a16:creationId xmlns:a16="http://schemas.microsoft.com/office/drawing/2014/main" id="{37A4E65E-7484-3249-93C2-944C3D5F0C7B}"/>
                    </a:ext>
                  </a:extLst>
                </p:cNvPr>
                <p:cNvSpPr>
                  <a:spLocks/>
                </p:cNvSpPr>
                <p:nvPr/>
              </p:nvSpPr>
              <p:spPr bwMode="auto">
                <a:xfrm>
                  <a:off x="12989924" y="1649413"/>
                  <a:ext cx="73025" cy="73025"/>
                </a:xfrm>
                <a:prstGeom prst="triangle">
                  <a:avLst/>
                </a:prstGeom>
                <a:grpFill/>
                <a:ln w="12700">
                  <a:solidFill>
                    <a:srgbClr val="93358D"/>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Geneva" charset="0"/>
                    <a:cs typeface="+mn-cs"/>
                  </a:endParaRPr>
                </a:p>
              </p:txBody>
            </p:sp>
            <p:sp>
              <p:nvSpPr>
                <p:cNvPr id="192" name="Freeform 83">
                  <a:extLst>
                    <a:ext uri="{FF2B5EF4-FFF2-40B4-BE49-F238E27FC236}">
                      <a16:creationId xmlns:a16="http://schemas.microsoft.com/office/drawing/2014/main" id="{A2D23F80-6FCA-BB4E-880A-099FF5144AF7}"/>
                    </a:ext>
                  </a:extLst>
                </p:cNvPr>
                <p:cNvSpPr>
                  <a:spLocks/>
                </p:cNvSpPr>
                <p:nvPr/>
              </p:nvSpPr>
              <p:spPr bwMode="auto">
                <a:xfrm>
                  <a:off x="12954999" y="1630363"/>
                  <a:ext cx="73025" cy="73025"/>
                </a:xfrm>
                <a:prstGeom prst="triangle">
                  <a:avLst/>
                </a:prstGeom>
                <a:grpFill/>
                <a:ln w="12700">
                  <a:solidFill>
                    <a:srgbClr val="93358D"/>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Geneva" charset="0"/>
                    <a:cs typeface="+mn-cs"/>
                  </a:endParaRPr>
                </a:p>
              </p:txBody>
            </p:sp>
            <p:sp>
              <p:nvSpPr>
                <p:cNvPr id="193" name="Freeform 84">
                  <a:extLst>
                    <a:ext uri="{FF2B5EF4-FFF2-40B4-BE49-F238E27FC236}">
                      <a16:creationId xmlns:a16="http://schemas.microsoft.com/office/drawing/2014/main" id="{B6570DA6-87D2-2540-AC2F-5994B47EBCEF}"/>
                    </a:ext>
                  </a:extLst>
                </p:cNvPr>
                <p:cNvSpPr>
                  <a:spLocks/>
                </p:cNvSpPr>
                <p:nvPr/>
              </p:nvSpPr>
              <p:spPr bwMode="auto">
                <a:xfrm>
                  <a:off x="12735924" y="1477963"/>
                  <a:ext cx="73025" cy="73025"/>
                </a:xfrm>
                <a:prstGeom prst="triangle">
                  <a:avLst/>
                </a:prstGeom>
                <a:grpFill/>
                <a:ln w="12700">
                  <a:solidFill>
                    <a:srgbClr val="93358D"/>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Geneva" charset="0"/>
                    <a:cs typeface="+mn-cs"/>
                  </a:endParaRPr>
                </a:p>
              </p:txBody>
            </p:sp>
            <p:sp>
              <p:nvSpPr>
                <p:cNvPr id="194" name="Freeform 85">
                  <a:extLst>
                    <a:ext uri="{FF2B5EF4-FFF2-40B4-BE49-F238E27FC236}">
                      <a16:creationId xmlns:a16="http://schemas.microsoft.com/office/drawing/2014/main" id="{239A2DA3-FC76-7948-BB9F-F09430BC6AD2}"/>
                    </a:ext>
                  </a:extLst>
                </p:cNvPr>
                <p:cNvSpPr>
                  <a:spLocks/>
                </p:cNvSpPr>
                <p:nvPr/>
              </p:nvSpPr>
              <p:spPr bwMode="auto">
                <a:xfrm>
                  <a:off x="16141112" y="3176588"/>
                  <a:ext cx="73025" cy="73025"/>
                </a:xfrm>
                <a:prstGeom prst="triangle">
                  <a:avLst/>
                </a:prstGeom>
                <a:grpFill/>
                <a:ln w="12700">
                  <a:solidFill>
                    <a:srgbClr val="93358D"/>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Geneva" charset="0"/>
                    <a:cs typeface="+mn-cs"/>
                  </a:endParaRPr>
                </a:p>
              </p:txBody>
            </p:sp>
          </p:grpSp>
          <p:sp>
            <p:nvSpPr>
              <p:cNvPr id="148" name="Freeform 86">
                <a:extLst>
                  <a:ext uri="{FF2B5EF4-FFF2-40B4-BE49-F238E27FC236}">
                    <a16:creationId xmlns:a16="http://schemas.microsoft.com/office/drawing/2014/main" id="{A82F7C94-BA3D-7240-B697-643DAAE8E474}"/>
                  </a:ext>
                </a:extLst>
              </p:cNvPr>
              <p:cNvSpPr>
                <a:spLocks/>
              </p:cNvSpPr>
              <p:nvPr/>
            </p:nvSpPr>
            <p:spPr bwMode="auto">
              <a:xfrm>
                <a:off x="12770849" y="1512888"/>
                <a:ext cx="6273800" cy="1778000"/>
              </a:xfrm>
              <a:custGeom>
                <a:avLst/>
                <a:gdLst>
                  <a:gd name="T0" fmla="*/ 2295 w 3952"/>
                  <a:gd name="T1" fmla="*/ 1070 h 1120"/>
                  <a:gd name="T2" fmla="*/ 1869 w 3952"/>
                  <a:gd name="T3" fmla="*/ 1040 h 1120"/>
                  <a:gd name="T4" fmla="*/ 1787 w 3952"/>
                  <a:gd name="T5" fmla="*/ 1000 h 1120"/>
                  <a:gd name="T6" fmla="*/ 1631 w 3952"/>
                  <a:gd name="T7" fmla="*/ 980 h 1120"/>
                  <a:gd name="T8" fmla="*/ 1543 w 3952"/>
                  <a:gd name="T9" fmla="*/ 942 h 1120"/>
                  <a:gd name="T10" fmla="*/ 1407 w 3952"/>
                  <a:gd name="T11" fmla="*/ 930 h 1120"/>
                  <a:gd name="T12" fmla="*/ 1379 w 3952"/>
                  <a:gd name="T13" fmla="*/ 904 h 1120"/>
                  <a:gd name="T14" fmla="*/ 1335 w 3952"/>
                  <a:gd name="T15" fmla="*/ 888 h 1120"/>
                  <a:gd name="T16" fmla="*/ 1315 w 3952"/>
                  <a:gd name="T17" fmla="*/ 864 h 1120"/>
                  <a:gd name="T18" fmla="*/ 1197 w 3952"/>
                  <a:gd name="T19" fmla="*/ 854 h 1120"/>
                  <a:gd name="T20" fmla="*/ 1167 w 3952"/>
                  <a:gd name="T21" fmla="*/ 816 h 1120"/>
                  <a:gd name="T22" fmla="*/ 1077 w 3952"/>
                  <a:gd name="T23" fmla="*/ 790 h 1120"/>
                  <a:gd name="T24" fmla="*/ 1005 w 3952"/>
                  <a:gd name="T25" fmla="*/ 764 h 1120"/>
                  <a:gd name="T26" fmla="*/ 898 w 3952"/>
                  <a:gd name="T27" fmla="*/ 741 h 1120"/>
                  <a:gd name="T28" fmla="*/ 884 w 3952"/>
                  <a:gd name="T29" fmla="*/ 699 h 1120"/>
                  <a:gd name="T30" fmla="*/ 834 w 3952"/>
                  <a:gd name="T31" fmla="*/ 687 h 1120"/>
                  <a:gd name="T32" fmla="*/ 822 w 3952"/>
                  <a:gd name="T33" fmla="*/ 663 h 1120"/>
                  <a:gd name="T34" fmla="*/ 800 w 3952"/>
                  <a:gd name="T35" fmla="*/ 645 h 1120"/>
                  <a:gd name="T36" fmla="*/ 728 w 3952"/>
                  <a:gd name="T37" fmla="*/ 623 h 1120"/>
                  <a:gd name="T38" fmla="*/ 704 w 3952"/>
                  <a:gd name="T39" fmla="*/ 601 h 1120"/>
                  <a:gd name="T40" fmla="*/ 688 w 3952"/>
                  <a:gd name="T41" fmla="*/ 561 h 1120"/>
                  <a:gd name="T42" fmla="*/ 644 w 3952"/>
                  <a:gd name="T43" fmla="*/ 539 h 1120"/>
                  <a:gd name="T44" fmla="*/ 624 w 3952"/>
                  <a:gd name="T45" fmla="*/ 497 h 1120"/>
                  <a:gd name="T46" fmla="*/ 536 w 3952"/>
                  <a:gd name="T47" fmla="*/ 487 h 1120"/>
                  <a:gd name="T48" fmla="*/ 524 w 3952"/>
                  <a:gd name="T49" fmla="*/ 465 h 1120"/>
                  <a:gd name="T50" fmla="*/ 496 w 3952"/>
                  <a:gd name="T51" fmla="*/ 437 h 1120"/>
                  <a:gd name="T52" fmla="*/ 488 w 3952"/>
                  <a:gd name="T53" fmla="*/ 415 h 1120"/>
                  <a:gd name="T54" fmla="*/ 406 w 3952"/>
                  <a:gd name="T55" fmla="*/ 399 h 1120"/>
                  <a:gd name="T56" fmla="*/ 398 w 3952"/>
                  <a:gd name="T57" fmla="*/ 371 h 1120"/>
                  <a:gd name="T58" fmla="*/ 358 w 3952"/>
                  <a:gd name="T59" fmla="*/ 359 h 1120"/>
                  <a:gd name="T60" fmla="*/ 350 w 3952"/>
                  <a:gd name="T61" fmla="*/ 313 h 1120"/>
                  <a:gd name="T62" fmla="*/ 314 w 3952"/>
                  <a:gd name="T63" fmla="*/ 299 h 1120"/>
                  <a:gd name="T64" fmla="*/ 304 w 3952"/>
                  <a:gd name="T65" fmla="*/ 239 h 1120"/>
                  <a:gd name="T66" fmla="*/ 288 w 3952"/>
                  <a:gd name="T67" fmla="*/ 188 h 1120"/>
                  <a:gd name="T68" fmla="*/ 250 w 3952"/>
                  <a:gd name="T69" fmla="*/ 170 h 1120"/>
                  <a:gd name="T70" fmla="*/ 198 w 3952"/>
                  <a:gd name="T71" fmla="*/ 146 h 1120"/>
                  <a:gd name="T72" fmla="*/ 180 w 3952"/>
                  <a:gd name="T73" fmla="*/ 114 h 1120"/>
                  <a:gd name="T74" fmla="*/ 146 w 3952"/>
                  <a:gd name="T75" fmla="*/ 108 h 1120"/>
                  <a:gd name="T76" fmla="*/ 110 w 3952"/>
                  <a:gd name="T77" fmla="*/ 82 h 1120"/>
                  <a:gd name="T78" fmla="*/ 88 w 3952"/>
                  <a:gd name="T79" fmla="*/ 54 h 1120"/>
                  <a:gd name="T80" fmla="*/ 76 w 3952"/>
                  <a:gd name="T81" fmla="*/ 24 h 1120"/>
                  <a:gd name="T82" fmla="*/ 16 w 3952"/>
                  <a:gd name="T83" fmla="*/ 6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952" h="1120">
                    <a:moveTo>
                      <a:pt x="3952" y="1120"/>
                    </a:moveTo>
                    <a:lnTo>
                      <a:pt x="2295" y="1120"/>
                    </a:lnTo>
                    <a:lnTo>
                      <a:pt x="2295" y="1070"/>
                    </a:lnTo>
                    <a:lnTo>
                      <a:pt x="2111" y="1070"/>
                    </a:lnTo>
                    <a:lnTo>
                      <a:pt x="2111" y="1040"/>
                    </a:lnTo>
                    <a:lnTo>
                      <a:pt x="1869" y="1040"/>
                    </a:lnTo>
                    <a:lnTo>
                      <a:pt x="1869" y="1018"/>
                    </a:lnTo>
                    <a:lnTo>
                      <a:pt x="1787" y="1018"/>
                    </a:lnTo>
                    <a:lnTo>
                      <a:pt x="1787" y="1000"/>
                    </a:lnTo>
                    <a:lnTo>
                      <a:pt x="1665" y="1000"/>
                    </a:lnTo>
                    <a:lnTo>
                      <a:pt x="1665" y="980"/>
                    </a:lnTo>
                    <a:lnTo>
                      <a:pt x="1631" y="980"/>
                    </a:lnTo>
                    <a:lnTo>
                      <a:pt x="1631" y="952"/>
                    </a:lnTo>
                    <a:lnTo>
                      <a:pt x="1543" y="952"/>
                    </a:lnTo>
                    <a:lnTo>
                      <a:pt x="1543" y="942"/>
                    </a:lnTo>
                    <a:lnTo>
                      <a:pt x="1433" y="942"/>
                    </a:lnTo>
                    <a:lnTo>
                      <a:pt x="1433" y="930"/>
                    </a:lnTo>
                    <a:lnTo>
                      <a:pt x="1407" y="930"/>
                    </a:lnTo>
                    <a:lnTo>
                      <a:pt x="1407" y="916"/>
                    </a:lnTo>
                    <a:lnTo>
                      <a:pt x="1379" y="916"/>
                    </a:lnTo>
                    <a:lnTo>
                      <a:pt x="1379" y="904"/>
                    </a:lnTo>
                    <a:lnTo>
                      <a:pt x="1353" y="904"/>
                    </a:lnTo>
                    <a:lnTo>
                      <a:pt x="1353" y="888"/>
                    </a:lnTo>
                    <a:lnTo>
                      <a:pt x="1335" y="888"/>
                    </a:lnTo>
                    <a:lnTo>
                      <a:pt x="1335" y="876"/>
                    </a:lnTo>
                    <a:lnTo>
                      <a:pt x="1315" y="876"/>
                    </a:lnTo>
                    <a:lnTo>
                      <a:pt x="1315" y="864"/>
                    </a:lnTo>
                    <a:lnTo>
                      <a:pt x="1241" y="864"/>
                    </a:lnTo>
                    <a:lnTo>
                      <a:pt x="1241" y="854"/>
                    </a:lnTo>
                    <a:lnTo>
                      <a:pt x="1197" y="854"/>
                    </a:lnTo>
                    <a:lnTo>
                      <a:pt x="1197" y="838"/>
                    </a:lnTo>
                    <a:lnTo>
                      <a:pt x="1167" y="838"/>
                    </a:lnTo>
                    <a:lnTo>
                      <a:pt x="1167" y="816"/>
                    </a:lnTo>
                    <a:lnTo>
                      <a:pt x="1113" y="816"/>
                    </a:lnTo>
                    <a:lnTo>
                      <a:pt x="1113" y="790"/>
                    </a:lnTo>
                    <a:lnTo>
                      <a:pt x="1077" y="790"/>
                    </a:lnTo>
                    <a:lnTo>
                      <a:pt x="1077" y="776"/>
                    </a:lnTo>
                    <a:lnTo>
                      <a:pt x="1005" y="776"/>
                    </a:lnTo>
                    <a:lnTo>
                      <a:pt x="1005" y="764"/>
                    </a:lnTo>
                    <a:lnTo>
                      <a:pt x="910" y="764"/>
                    </a:lnTo>
                    <a:lnTo>
                      <a:pt x="910" y="741"/>
                    </a:lnTo>
                    <a:lnTo>
                      <a:pt x="898" y="741"/>
                    </a:lnTo>
                    <a:lnTo>
                      <a:pt x="898" y="727"/>
                    </a:lnTo>
                    <a:lnTo>
                      <a:pt x="884" y="727"/>
                    </a:lnTo>
                    <a:lnTo>
                      <a:pt x="884" y="699"/>
                    </a:lnTo>
                    <a:lnTo>
                      <a:pt x="848" y="699"/>
                    </a:lnTo>
                    <a:lnTo>
                      <a:pt x="848" y="687"/>
                    </a:lnTo>
                    <a:lnTo>
                      <a:pt x="834" y="687"/>
                    </a:lnTo>
                    <a:lnTo>
                      <a:pt x="834" y="673"/>
                    </a:lnTo>
                    <a:lnTo>
                      <a:pt x="822" y="673"/>
                    </a:lnTo>
                    <a:lnTo>
                      <a:pt x="822" y="663"/>
                    </a:lnTo>
                    <a:lnTo>
                      <a:pt x="812" y="663"/>
                    </a:lnTo>
                    <a:lnTo>
                      <a:pt x="812" y="645"/>
                    </a:lnTo>
                    <a:lnTo>
                      <a:pt x="800" y="645"/>
                    </a:lnTo>
                    <a:lnTo>
                      <a:pt x="800" y="641"/>
                    </a:lnTo>
                    <a:lnTo>
                      <a:pt x="728" y="641"/>
                    </a:lnTo>
                    <a:lnTo>
                      <a:pt x="728" y="623"/>
                    </a:lnTo>
                    <a:lnTo>
                      <a:pt x="708" y="623"/>
                    </a:lnTo>
                    <a:lnTo>
                      <a:pt x="708" y="601"/>
                    </a:lnTo>
                    <a:lnTo>
                      <a:pt x="704" y="601"/>
                    </a:lnTo>
                    <a:lnTo>
                      <a:pt x="704" y="575"/>
                    </a:lnTo>
                    <a:lnTo>
                      <a:pt x="688" y="575"/>
                    </a:lnTo>
                    <a:lnTo>
                      <a:pt x="688" y="561"/>
                    </a:lnTo>
                    <a:lnTo>
                      <a:pt x="658" y="561"/>
                    </a:lnTo>
                    <a:lnTo>
                      <a:pt x="658" y="539"/>
                    </a:lnTo>
                    <a:lnTo>
                      <a:pt x="644" y="539"/>
                    </a:lnTo>
                    <a:lnTo>
                      <a:pt x="644" y="511"/>
                    </a:lnTo>
                    <a:lnTo>
                      <a:pt x="624" y="511"/>
                    </a:lnTo>
                    <a:lnTo>
                      <a:pt x="624" y="497"/>
                    </a:lnTo>
                    <a:lnTo>
                      <a:pt x="604" y="497"/>
                    </a:lnTo>
                    <a:lnTo>
                      <a:pt x="604" y="487"/>
                    </a:lnTo>
                    <a:lnTo>
                      <a:pt x="536" y="487"/>
                    </a:lnTo>
                    <a:lnTo>
                      <a:pt x="536" y="477"/>
                    </a:lnTo>
                    <a:lnTo>
                      <a:pt x="524" y="477"/>
                    </a:lnTo>
                    <a:lnTo>
                      <a:pt x="524" y="465"/>
                    </a:lnTo>
                    <a:lnTo>
                      <a:pt x="506" y="465"/>
                    </a:lnTo>
                    <a:lnTo>
                      <a:pt x="506" y="437"/>
                    </a:lnTo>
                    <a:lnTo>
                      <a:pt x="496" y="437"/>
                    </a:lnTo>
                    <a:lnTo>
                      <a:pt x="496" y="425"/>
                    </a:lnTo>
                    <a:lnTo>
                      <a:pt x="488" y="425"/>
                    </a:lnTo>
                    <a:lnTo>
                      <a:pt x="488" y="415"/>
                    </a:lnTo>
                    <a:lnTo>
                      <a:pt x="418" y="415"/>
                    </a:lnTo>
                    <a:lnTo>
                      <a:pt x="418" y="399"/>
                    </a:lnTo>
                    <a:lnTo>
                      <a:pt x="406" y="399"/>
                    </a:lnTo>
                    <a:lnTo>
                      <a:pt x="406" y="381"/>
                    </a:lnTo>
                    <a:lnTo>
                      <a:pt x="398" y="381"/>
                    </a:lnTo>
                    <a:lnTo>
                      <a:pt x="398" y="371"/>
                    </a:lnTo>
                    <a:lnTo>
                      <a:pt x="386" y="371"/>
                    </a:lnTo>
                    <a:lnTo>
                      <a:pt x="386" y="359"/>
                    </a:lnTo>
                    <a:lnTo>
                      <a:pt x="358" y="359"/>
                    </a:lnTo>
                    <a:lnTo>
                      <a:pt x="358" y="335"/>
                    </a:lnTo>
                    <a:lnTo>
                      <a:pt x="350" y="335"/>
                    </a:lnTo>
                    <a:lnTo>
                      <a:pt x="350" y="313"/>
                    </a:lnTo>
                    <a:lnTo>
                      <a:pt x="334" y="313"/>
                    </a:lnTo>
                    <a:lnTo>
                      <a:pt x="334" y="299"/>
                    </a:lnTo>
                    <a:lnTo>
                      <a:pt x="314" y="299"/>
                    </a:lnTo>
                    <a:lnTo>
                      <a:pt x="314" y="261"/>
                    </a:lnTo>
                    <a:lnTo>
                      <a:pt x="304" y="261"/>
                    </a:lnTo>
                    <a:lnTo>
                      <a:pt x="304" y="239"/>
                    </a:lnTo>
                    <a:lnTo>
                      <a:pt x="296" y="239"/>
                    </a:lnTo>
                    <a:lnTo>
                      <a:pt x="296" y="188"/>
                    </a:lnTo>
                    <a:lnTo>
                      <a:pt x="288" y="188"/>
                    </a:lnTo>
                    <a:lnTo>
                      <a:pt x="288" y="176"/>
                    </a:lnTo>
                    <a:lnTo>
                      <a:pt x="250" y="176"/>
                    </a:lnTo>
                    <a:lnTo>
                      <a:pt x="250" y="170"/>
                    </a:lnTo>
                    <a:lnTo>
                      <a:pt x="226" y="170"/>
                    </a:lnTo>
                    <a:lnTo>
                      <a:pt x="226" y="146"/>
                    </a:lnTo>
                    <a:lnTo>
                      <a:pt x="198" y="146"/>
                    </a:lnTo>
                    <a:lnTo>
                      <a:pt x="198" y="126"/>
                    </a:lnTo>
                    <a:lnTo>
                      <a:pt x="180" y="126"/>
                    </a:lnTo>
                    <a:lnTo>
                      <a:pt x="180" y="114"/>
                    </a:lnTo>
                    <a:lnTo>
                      <a:pt x="172" y="114"/>
                    </a:lnTo>
                    <a:lnTo>
                      <a:pt x="172" y="108"/>
                    </a:lnTo>
                    <a:lnTo>
                      <a:pt x="146" y="108"/>
                    </a:lnTo>
                    <a:lnTo>
                      <a:pt x="146" y="96"/>
                    </a:lnTo>
                    <a:lnTo>
                      <a:pt x="110" y="96"/>
                    </a:lnTo>
                    <a:lnTo>
                      <a:pt x="110" y="82"/>
                    </a:lnTo>
                    <a:lnTo>
                      <a:pt x="102" y="82"/>
                    </a:lnTo>
                    <a:lnTo>
                      <a:pt x="102" y="54"/>
                    </a:lnTo>
                    <a:lnTo>
                      <a:pt x="88" y="54"/>
                    </a:lnTo>
                    <a:lnTo>
                      <a:pt x="88" y="40"/>
                    </a:lnTo>
                    <a:lnTo>
                      <a:pt x="76" y="40"/>
                    </a:lnTo>
                    <a:lnTo>
                      <a:pt x="76" y="24"/>
                    </a:lnTo>
                    <a:lnTo>
                      <a:pt x="32" y="24"/>
                    </a:lnTo>
                    <a:lnTo>
                      <a:pt x="32" y="6"/>
                    </a:lnTo>
                    <a:lnTo>
                      <a:pt x="16" y="6"/>
                    </a:lnTo>
                    <a:lnTo>
                      <a:pt x="16" y="0"/>
                    </a:lnTo>
                    <a:lnTo>
                      <a:pt x="0" y="0"/>
                    </a:lnTo>
                  </a:path>
                </a:pathLst>
              </a:custGeom>
              <a:noFill/>
              <a:ln w="28575">
                <a:solidFill>
                  <a:srgbClr val="93358D"/>
                </a:solid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Geneva" charset="0"/>
                  <a:cs typeface="+mn-cs"/>
                </a:endParaRPr>
              </a:p>
            </p:txBody>
          </p:sp>
        </p:grpSp>
        <p:grpSp>
          <p:nvGrpSpPr>
            <p:cNvPr id="108" name="Group 107">
              <a:extLst>
                <a:ext uri="{FF2B5EF4-FFF2-40B4-BE49-F238E27FC236}">
                  <a16:creationId xmlns:a16="http://schemas.microsoft.com/office/drawing/2014/main" id="{BFC0ADEA-ECCC-254F-A012-CF87B3318E8D}"/>
                </a:ext>
              </a:extLst>
            </p:cNvPr>
            <p:cNvGrpSpPr/>
            <p:nvPr/>
          </p:nvGrpSpPr>
          <p:grpSpPr>
            <a:xfrm>
              <a:off x="3276465" y="1484288"/>
              <a:ext cx="4665663" cy="2871788"/>
              <a:chOff x="12735924" y="3632201"/>
              <a:chExt cx="4665663" cy="2871788"/>
            </a:xfrm>
          </p:grpSpPr>
          <p:sp>
            <p:nvSpPr>
              <p:cNvPr id="111" name="Freeform 39">
                <a:extLst>
                  <a:ext uri="{FF2B5EF4-FFF2-40B4-BE49-F238E27FC236}">
                    <a16:creationId xmlns:a16="http://schemas.microsoft.com/office/drawing/2014/main" id="{49E4A687-869C-924D-8357-4DA26B23A524}"/>
                  </a:ext>
                </a:extLst>
              </p:cNvPr>
              <p:cNvSpPr>
                <a:spLocks/>
              </p:cNvSpPr>
              <p:nvPr/>
            </p:nvSpPr>
            <p:spPr bwMode="auto">
              <a:xfrm>
                <a:off x="12770849" y="3667126"/>
                <a:ext cx="4630738" cy="2836863"/>
              </a:xfrm>
              <a:custGeom>
                <a:avLst/>
                <a:gdLst>
                  <a:gd name="T0" fmla="*/ 2917 w 2917"/>
                  <a:gd name="T1" fmla="*/ 1440 h 1787"/>
                  <a:gd name="T2" fmla="*/ 2195 w 2917"/>
                  <a:gd name="T3" fmla="*/ 1404 h 1787"/>
                  <a:gd name="T4" fmla="*/ 2145 w 2917"/>
                  <a:gd name="T5" fmla="*/ 1368 h 1787"/>
                  <a:gd name="T6" fmla="*/ 2099 w 2917"/>
                  <a:gd name="T7" fmla="*/ 1338 h 1787"/>
                  <a:gd name="T8" fmla="*/ 1857 w 2917"/>
                  <a:gd name="T9" fmla="*/ 1318 h 1787"/>
                  <a:gd name="T10" fmla="*/ 1841 w 2917"/>
                  <a:gd name="T11" fmla="*/ 1292 h 1787"/>
                  <a:gd name="T12" fmla="*/ 1767 w 2917"/>
                  <a:gd name="T13" fmla="*/ 1258 h 1787"/>
                  <a:gd name="T14" fmla="*/ 1515 w 2917"/>
                  <a:gd name="T15" fmla="*/ 1228 h 1787"/>
                  <a:gd name="T16" fmla="*/ 1451 w 2917"/>
                  <a:gd name="T17" fmla="*/ 1202 h 1787"/>
                  <a:gd name="T18" fmla="*/ 1367 w 2917"/>
                  <a:gd name="T19" fmla="*/ 1174 h 1787"/>
                  <a:gd name="T20" fmla="*/ 1247 w 2917"/>
                  <a:gd name="T21" fmla="*/ 1156 h 1787"/>
                  <a:gd name="T22" fmla="*/ 1209 w 2917"/>
                  <a:gd name="T23" fmla="*/ 1148 h 1787"/>
                  <a:gd name="T24" fmla="*/ 1155 w 2917"/>
                  <a:gd name="T25" fmla="*/ 1132 h 1787"/>
                  <a:gd name="T26" fmla="*/ 1105 w 2917"/>
                  <a:gd name="T27" fmla="*/ 1092 h 1787"/>
                  <a:gd name="T28" fmla="*/ 1051 w 2917"/>
                  <a:gd name="T29" fmla="*/ 1078 h 1787"/>
                  <a:gd name="T30" fmla="*/ 1031 w 2917"/>
                  <a:gd name="T31" fmla="*/ 1062 h 1787"/>
                  <a:gd name="T32" fmla="*/ 1009 w 2917"/>
                  <a:gd name="T33" fmla="*/ 1040 h 1787"/>
                  <a:gd name="T34" fmla="*/ 997 w 2917"/>
                  <a:gd name="T35" fmla="*/ 1022 h 1787"/>
                  <a:gd name="T36" fmla="*/ 975 w 2917"/>
                  <a:gd name="T37" fmla="*/ 1016 h 1787"/>
                  <a:gd name="T38" fmla="*/ 968 w 2917"/>
                  <a:gd name="T39" fmla="*/ 1004 h 1787"/>
                  <a:gd name="T40" fmla="*/ 952 w 2917"/>
                  <a:gd name="T41" fmla="*/ 994 h 1787"/>
                  <a:gd name="T42" fmla="*/ 922 w 2917"/>
                  <a:gd name="T43" fmla="*/ 981 h 1787"/>
                  <a:gd name="T44" fmla="*/ 898 w 2917"/>
                  <a:gd name="T45" fmla="*/ 971 h 1787"/>
                  <a:gd name="T46" fmla="*/ 834 w 2917"/>
                  <a:gd name="T47" fmla="*/ 959 h 1787"/>
                  <a:gd name="T48" fmla="*/ 808 w 2917"/>
                  <a:gd name="T49" fmla="*/ 919 h 1787"/>
                  <a:gd name="T50" fmla="*/ 756 w 2917"/>
                  <a:gd name="T51" fmla="*/ 897 h 1787"/>
                  <a:gd name="T52" fmla="*/ 744 w 2917"/>
                  <a:gd name="T53" fmla="*/ 879 h 1787"/>
                  <a:gd name="T54" fmla="*/ 710 w 2917"/>
                  <a:gd name="T55" fmla="*/ 825 h 1787"/>
                  <a:gd name="T56" fmla="*/ 688 w 2917"/>
                  <a:gd name="T57" fmla="*/ 797 h 1787"/>
                  <a:gd name="T58" fmla="*/ 660 w 2917"/>
                  <a:gd name="T59" fmla="*/ 777 h 1787"/>
                  <a:gd name="T60" fmla="*/ 642 w 2917"/>
                  <a:gd name="T61" fmla="*/ 763 h 1787"/>
                  <a:gd name="T62" fmla="*/ 628 w 2917"/>
                  <a:gd name="T63" fmla="*/ 749 h 1787"/>
                  <a:gd name="T64" fmla="*/ 598 w 2917"/>
                  <a:gd name="T65" fmla="*/ 725 h 1787"/>
                  <a:gd name="T66" fmla="*/ 548 w 2917"/>
                  <a:gd name="T67" fmla="*/ 707 h 1787"/>
                  <a:gd name="T68" fmla="*/ 530 w 2917"/>
                  <a:gd name="T69" fmla="*/ 691 h 1787"/>
                  <a:gd name="T70" fmla="*/ 514 w 2917"/>
                  <a:gd name="T71" fmla="*/ 659 h 1787"/>
                  <a:gd name="T72" fmla="*/ 502 w 2917"/>
                  <a:gd name="T73" fmla="*/ 635 h 1787"/>
                  <a:gd name="T74" fmla="*/ 476 w 2917"/>
                  <a:gd name="T75" fmla="*/ 609 h 1787"/>
                  <a:gd name="T76" fmla="*/ 430 w 2917"/>
                  <a:gd name="T77" fmla="*/ 559 h 1787"/>
                  <a:gd name="T78" fmla="*/ 408 w 2917"/>
                  <a:gd name="T79" fmla="*/ 543 h 1787"/>
                  <a:gd name="T80" fmla="*/ 398 w 2917"/>
                  <a:gd name="T81" fmla="*/ 519 h 1787"/>
                  <a:gd name="T82" fmla="*/ 372 w 2917"/>
                  <a:gd name="T83" fmla="*/ 505 h 1787"/>
                  <a:gd name="T84" fmla="*/ 358 w 2917"/>
                  <a:gd name="T85" fmla="*/ 469 h 1787"/>
                  <a:gd name="T86" fmla="*/ 326 w 2917"/>
                  <a:gd name="T87" fmla="*/ 454 h 1787"/>
                  <a:gd name="T88" fmla="*/ 314 w 2917"/>
                  <a:gd name="T89" fmla="*/ 410 h 1787"/>
                  <a:gd name="T90" fmla="*/ 304 w 2917"/>
                  <a:gd name="T91" fmla="*/ 382 h 1787"/>
                  <a:gd name="T92" fmla="*/ 290 w 2917"/>
                  <a:gd name="T93" fmla="*/ 368 h 1787"/>
                  <a:gd name="T94" fmla="*/ 280 w 2917"/>
                  <a:gd name="T95" fmla="*/ 344 h 1787"/>
                  <a:gd name="T96" fmla="*/ 258 w 2917"/>
                  <a:gd name="T97" fmla="*/ 330 h 1787"/>
                  <a:gd name="T98" fmla="*/ 238 w 2917"/>
                  <a:gd name="T99" fmla="*/ 290 h 1787"/>
                  <a:gd name="T100" fmla="*/ 222 w 2917"/>
                  <a:gd name="T101" fmla="*/ 268 h 1787"/>
                  <a:gd name="T102" fmla="*/ 204 w 2917"/>
                  <a:gd name="T103" fmla="*/ 234 h 1787"/>
                  <a:gd name="T104" fmla="*/ 192 w 2917"/>
                  <a:gd name="T105" fmla="*/ 218 h 1787"/>
                  <a:gd name="T106" fmla="*/ 174 w 2917"/>
                  <a:gd name="T107" fmla="*/ 184 h 1787"/>
                  <a:gd name="T108" fmla="*/ 162 w 2917"/>
                  <a:gd name="T109" fmla="*/ 170 h 1787"/>
                  <a:gd name="T110" fmla="*/ 138 w 2917"/>
                  <a:gd name="T111" fmla="*/ 150 h 1787"/>
                  <a:gd name="T112" fmla="*/ 122 w 2917"/>
                  <a:gd name="T113" fmla="*/ 94 h 1787"/>
                  <a:gd name="T114" fmla="*/ 96 w 2917"/>
                  <a:gd name="T115" fmla="*/ 48 h 1787"/>
                  <a:gd name="T116" fmla="*/ 74 w 2917"/>
                  <a:gd name="T117" fmla="*/ 32 h 1787"/>
                  <a:gd name="T118" fmla="*/ 50 w 2917"/>
                  <a:gd name="T119" fmla="*/ 24 h 1787"/>
                  <a:gd name="T120" fmla="*/ 32 w 2917"/>
                  <a:gd name="T121" fmla="*/ 12 h 1787"/>
                  <a:gd name="T122" fmla="*/ 20 w 2917"/>
                  <a:gd name="T123" fmla="*/ 0 h 17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17" h="1787">
                    <a:moveTo>
                      <a:pt x="2917" y="1787"/>
                    </a:moveTo>
                    <a:lnTo>
                      <a:pt x="2917" y="1440"/>
                    </a:lnTo>
                    <a:lnTo>
                      <a:pt x="2195" y="1440"/>
                    </a:lnTo>
                    <a:lnTo>
                      <a:pt x="2195" y="1404"/>
                    </a:lnTo>
                    <a:lnTo>
                      <a:pt x="2145" y="1404"/>
                    </a:lnTo>
                    <a:lnTo>
                      <a:pt x="2145" y="1368"/>
                    </a:lnTo>
                    <a:lnTo>
                      <a:pt x="2099" y="1368"/>
                    </a:lnTo>
                    <a:lnTo>
                      <a:pt x="2099" y="1338"/>
                    </a:lnTo>
                    <a:lnTo>
                      <a:pt x="1857" y="1338"/>
                    </a:lnTo>
                    <a:lnTo>
                      <a:pt x="1857" y="1318"/>
                    </a:lnTo>
                    <a:lnTo>
                      <a:pt x="1841" y="1318"/>
                    </a:lnTo>
                    <a:lnTo>
                      <a:pt x="1841" y="1292"/>
                    </a:lnTo>
                    <a:lnTo>
                      <a:pt x="1767" y="1292"/>
                    </a:lnTo>
                    <a:lnTo>
                      <a:pt x="1767" y="1258"/>
                    </a:lnTo>
                    <a:lnTo>
                      <a:pt x="1515" y="1258"/>
                    </a:lnTo>
                    <a:lnTo>
                      <a:pt x="1515" y="1228"/>
                    </a:lnTo>
                    <a:lnTo>
                      <a:pt x="1451" y="1228"/>
                    </a:lnTo>
                    <a:lnTo>
                      <a:pt x="1451" y="1202"/>
                    </a:lnTo>
                    <a:lnTo>
                      <a:pt x="1367" y="1202"/>
                    </a:lnTo>
                    <a:lnTo>
                      <a:pt x="1367" y="1174"/>
                    </a:lnTo>
                    <a:lnTo>
                      <a:pt x="1247" y="1174"/>
                    </a:lnTo>
                    <a:lnTo>
                      <a:pt x="1247" y="1156"/>
                    </a:lnTo>
                    <a:lnTo>
                      <a:pt x="1209" y="1156"/>
                    </a:lnTo>
                    <a:lnTo>
                      <a:pt x="1209" y="1148"/>
                    </a:lnTo>
                    <a:lnTo>
                      <a:pt x="1155" y="1148"/>
                    </a:lnTo>
                    <a:lnTo>
                      <a:pt x="1155" y="1132"/>
                    </a:lnTo>
                    <a:lnTo>
                      <a:pt x="1105" y="1132"/>
                    </a:lnTo>
                    <a:lnTo>
                      <a:pt x="1105" y="1092"/>
                    </a:lnTo>
                    <a:lnTo>
                      <a:pt x="1051" y="1092"/>
                    </a:lnTo>
                    <a:lnTo>
                      <a:pt x="1051" y="1078"/>
                    </a:lnTo>
                    <a:lnTo>
                      <a:pt x="1031" y="1078"/>
                    </a:lnTo>
                    <a:lnTo>
                      <a:pt x="1031" y="1062"/>
                    </a:lnTo>
                    <a:lnTo>
                      <a:pt x="1009" y="1062"/>
                    </a:lnTo>
                    <a:lnTo>
                      <a:pt x="1009" y="1040"/>
                    </a:lnTo>
                    <a:lnTo>
                      <a:pt x="997" y="1040"/>
                    </a:lnTo>
                    <a:lnTo>
                      <a:pt x="997" y="1022"/>
                    </a:lnTo>
                    <a:lnTo>
                      <a:pt x="975" y="1022"/>
                    </a:lnTo>
                    <a:lnTo>
                      <a:pt x="975" y="1016"/>
                    </a:lnTo>
                    <a:lnTo>
                      <a:pt x="968" y="1016"/>
                    </a:lnTo>
                    <a:lnTo>
                      <a:pt x="968" y="1004"/>
                    </a:lnTo>
                    <a:lnTo>
                      <a:pt x="952" y="1004"/>
                    </a:lnTo>
                    <a:lnTo>
                      <a:pt x="952" y="994"/>
                    </a:lnTo>
                    <a:lnTo>
                      <a:pt x="922" y="994"/>
                    </a:lnTo>
                    <a:lnTo>
                      <a:pt x="922" y="981"/>
                    </a:lnTo>
                    <a:lnTo>
                      <a:pt x="898" y="981"/>
                    </a:lnTo>
                    <a:lnTo>
                      <a:pt x="898" y="971"/>
                    </a:lnTo>
                    <a:lnTo>
                      <a:pt x="834" y="971"/>
                    </a:lnTo>
                    <a:lnTo>
                      <a:pt x="834" y="959"/>
                    </a:lnTo>
                    <a:lnTo>
                      <a:pt x="808" y="959"/>
                    </a:lnTo>
                    <a:lnTo>
                      <a:pt x="808" y="919"/>
                    </a:lnTo>
                    <a:lnTo>
                      <a:pt x="756" y="919"/>
                    </a:lnTo>
                    <a:lnTo>
                      <a:pt x="756" y="897"/>
                    </a:lnTo>
                    <a:lnTo>
                      <a:pt x="744" y="897"/>
                    </a:lnTo>
                    <a:lnTo>
                      <a:pt x="744" y="879"/>
                    </a:lnTo>
                    <a:lnTo>
                      <a:pt x="710" y="879"/>
                    </a:lnTo>
                    <a:lnTo>
                      <a:pt x="710" y="825"/>
                    </a:lnTo>
                    <a:lnTo>
                      <a:pt x="688" y="825"/>
                    </a:lnTo>
                    <a:lnTo>
                      <a:pt x="688" y="797"/>
                    </a:lnTo>
                    <a:lnTo>
                      <a:pt x="660" y="797"/>
                    </a:lnTo>
                    <a:lnTo>
                      <a:pt x="660" y="777"/>
                    </a:lnTo>
                    <a:lnTo>
                      <a:pt x="642" y="777"/>
                    </a:lnTo>
                    <a:lnTo>
                      <a:pt x="642" y="763"/>
                    </a:lnTo>
                    <a:lnTo>
                      <a:pt x="628" y="763"/>
                    </a:lnTo>
                    <a:lnTo>
                      <a:pt x="628" y="749"/>
                    </a:lnTo>
                    <a:lnTo>
                      <a:pt x="598" y="749"/>
                    </a:lnTo>
                    <a:lnTo>
                      <a:pt x="598" y="725"/>
                    </a:lnTo>
                    <a:lnTo>
                      <a:pt x="548" y="725"/>
                    </a:lnTo>
                    <a:lnTo>
                      <a:pt x="548" y="707"/>
                    </a:lnTo>
                    <a:lnTo>
                      <a:pt x="530" y="707"/>
                    </a:lnTo>
                    <a:lnTo>
                      <a:pt x="530" y="691"/>
                    </a:lnTo>
                    <a:lnTo>
                      <a:pt x="514" y="691"/>
                    </a:lnTo>
                    <a:lnTo>
                      <a:pt x="514" y="659"/>
                    </a:lnTo>
                    <a:lnTo>
                      <a:pt x="502" y="659"/>
                    </a:lnTo>
                    <a:lnTo>
                      <a:pt x="502" y="635"/>
                    </a:lnTo>
                    <a:lnTo>
                      <a:pt x="476" y="635"/>
                    </a:lnTo>
                    <a:lnTo>
                      <a:pt x="476" y="609"/>
                    </a:lnTo>
                    <a:lnTo>
                      <a:pt x="430" y="609"/>
                    </a:lnTo>
                    <a:lnTo>
                      <a:pt x="430" y="559"/>
                    </a:lnTo>
                    <a:lnTo>
                      <a:pt x="408" y="559"/>
                    </a:lnTo>
                    <a:lnTo>
                      <a:pt x="408" y="543"/>
                    </a:lnTo>
                    <a:lnTo>
                      <a:pt x="398" y="543"/>
                    </a:lnTo>
                    <a:lnTo>
                      <a:pt x="398" y="519"/>
                    </a:lnTo>
                    <a:lnTo>
                      <a:pt x="372" y="519"/>
                    </a:lnTo>
                    <a:lnTo>
                      <a:pt x="372" y="505"/>
                    </a:lnTo>
                    <a:lnTo>
                      <a:pt x="358" y="505"/>
                    </a:lnTo>
                    <a:lnTo>
                      <a:pt x="358" y="469"/>
                    </a:lnTo>
                    <a:lnTo>
                      <a:pt x="326" y="469"/>
                    </a:lnTo>
                    <a:lnTo>
                      <a:pt x="326" y="454"/>
                    </a:lnTo>
                    <a:lnTo>
                      <a:pt x="314" y="454"/>
                    </a:lnTo>
                    <a:lnTo>
                      <a:pt x="314" y="410"/>
                    </a:lnTo>
                    <a:lnTo>
                      <a:pt x="304" y="410"/>
                    </a:lnTo>
                    <a:lnTo>
                      <a:pt x="304" y="382"/>
                    </a:lnTo>
                    <a:lnTo>
                      <a:pt x="290" y="382"/>
                    </a:lnTo>
                    <a:lnTo>
                      <a:pt x="290" y="368"/>
                    </a:lnTo>
                    <a:lnTo>
                      <a:pt x="280" y="368"/>
                    </a:lnTo>
                    <a:lnTo>
                      <a:pt x="280" y="344"/>
                    </a:lnTo>
                    <a:lnTo>
                      <a:pt x="258" y="344"/>
                    </a:lnTo>
                    <a:lnTo>
                      <a:pt x="258" y="330"/>
                    </a:lnTo>
                    <a:lnTo>
                      <a:pt x="238" y="330"/>
                    </a:lnTo>
                    <a:lnTo>
                      <a:pt x="238" y="290"/>
                    </a:lnTo>
                    <a:lnTo>
                      <a:pt x="222" y="290"/>
                    </a:lnTo>
                    <a:lnTo>
                      <a:pt x="222" y="268"/>
                    </a:lnTo>
                    <a:lnTo>
                      <a:pt x="204" y="268"/>
                    </a:lnTo>
                    <a:lnTo>
                      <a:pt x="204" y="234"/>
                    </a:lnTo>
                    <a:lnTo>
                      <a:pt x="192" y="234"/>
                    </a:lnTo>
                    <a:lnTo>
                      <a:pt x="192" y="218"/>
                    </a:lnTo>
                    <a:lnTo>
                      <a:pt x="174" y="218"/>
                    </a:lnTo>
                    <a:lnTo>
                      <a:pt x="174" y="184"/>
                    </a:lnTo>
                    <a:lnTo>
                      <a:pt x="162" y="184"/>
                    </a:lnTo>
                    <a:lnTo>
                      <a:pt x="162" y="170"/>
                    </a:lnTo>
                    <a:lnTo>
                      <a:pt x="138" y="170"/>
                    </a:lnTo>
                    <a:lnTo>
                      <a:pt x="138" y="150"/>
                    </a:lnTo>
                    <a:lnTo>
                      <a:pt x="122" y="150"/>
                    </a:lnTo>
                    <a:lnTo>
                      <a:pt x="122" y="94"/>
                    </a:lnTo>
                    <a:lnTo>
                      <a:pt x="96" y="94"/>
                    </a:lnTo>
                    <a:lnTo>
                      <a:pt x="96" y="48"/>
                    </a:lnTo>
                    <a:lnTo>
                      <a:pt x="74" y="48"/>
                    </a:lnTo>
                    <a:lnTo>
                      <a:pt x="74" y="32"/>
                    </a:lnTo>
                    <a:lnTo>
                      <a:pt x="50" y="32"/>
                    </a:lnTo>
                    <a:lnTo>
                      <a:pt x="50" y="24"/>
                    </a:lnTo>
                    <a:lnTo>
                      <a:pt x="32" y="24"/>
                    </a:lnTo>
                    <a:lnTo>
                      <a:pt x="32" y="12"/>
                    </a:lnTo>
                    <a:lnTo>
                      <a:pt x="20" y="12"/>
                    </a:lnTo>
                    <a:lnTo>
                      <a:pt x="20" y="0"/>
                    </a:lnTo>
                    <a:lnTo>
                      <a:pt x="0" y="0"/>
                    </a:lnTo>
                  </a:path>
                </a:pathLst>
              </a:custGeom>
              <a:noFill/>
              <a:ln w="28575">
                <a:solidFill>
                  <a:srgbClr val="FF9015"/>
                </a:solidFill>
                <a:prstDash val="sysDot"/>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Geneva" charset="0"/>
                  <a:cs typeface="+mn-cs"/>
                </a:endParaRPr>
              </a:p>
            </p:txBody>
          </p:sp>
          <p:grpSp>
            <p:nvGrpSpPr>
              <p:cNvPr id="112" name="Group 111">
                <a:extLst>
                  <a:ext uri="{FF2B5EF4-FFF2-40B4-BE49-F238E27FC236}">
                    <a16:creationId xmlns:a16="http://schemas.microsoft.com/office/drawing/2014/main" id="{56AE3964-8330-EF43-B2C5-883EF352694F}"/>
                  </a:ext>
                </a:extLst>
              </p:cNvPr>
              <p:cNvGrpSpPr/>
              <p:nvPr/>
            </p:nvGrpSpPr>
            <p:grpSpPr>
              <a:xfrm>
                <a:off x="12735924" y="3632201"/>
                <a:ext cx="4513263" cy="2359025"/>
                <a:chOff x="12735924" y="3632201"/>
                <a:chExt cx="4513263" cy="2359025"/>
              </a:xfrm>
            </p:grpSpPr>
            <p:sp>
              <p:nvSpPr>
                <p:cNvPr id="113" name="Freeform 5">
                  <a:extLst>
                    <a:ext uri="{FF2B5EF4-FFF2-40B4-BE49-F238E27FC236}">
                      <a16:creationId xmlns:a16="http://schemas.microsoft.com/office/drawing/2014/main" id="{859739B2-EAAD-A147-AEDC-F8A3207809D4}"/>
                    </a:ext>
                  </a:extLst>
                </p:cNvPr>
                <p:cNvSpPr>
                  <a:spLocks/>
                </p:cNvSpPr>
                <p:nvPr/>
              </p:nvSpPr>
              <p:spPr bwMode="auto">
                <a:xfrm>
                  <a:off x="17176162" y="5918201"/>
                  <a:ext cx="73025" cy="73025"/>
                </a:xfrm>
                <a:prstGeom prst="ellipse">
                  <a:avLst/>
                </a:prstGeom>
                <a:noFill/>
                <a:ln w="12700">
                  <a:solidFill>
                    <a:srgbClr val="FF901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Geneva" charset="0"/>
                    <a:cs typeface="+mn-cs"/>
                  </a:endParaRPr>
                </a:p>
              </p:txBody>
            </p:sp>
            <p:sp>
              <p:nvSpPr>
                <p:cNvPr id="114" name="Freeform 6">
                  <a:extLst>
                    <a:ext uri="{FF2B5EF4-FFF2-40B4-BE49-F238E27FC236}">
                      <a16:creationId xmlns:a16="http://schemas.microsoft.com/office/drawing/2014/main" id="{4EA19217-96B5-0442-AC70-89BACBDAE32C}"/>
                    </a:ext>
                  </a:extLst>
                </p:cNvPr>
                <p:cNvSpPr>
                  <a:spLocks/>
                </p:cNvSpPr>
                <p:nvPr/>
              </p:nvSpPr>
              <p:spPr bwMode="auto">
                <a:xfrm>
                  <a:off x="17138062" y="5918201"/>
                  <a:ext cx="73025" cy="73025"/>
                </a:xfrm>
                <a:prstGeom prst="ellipse">
                  <a:avLst/>
                </a:prstGeom>
                <a:noFill/>
                <a:ln w="12700">
                  <a:solidFill>
                    <a:srgbClr val="FF901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Geneva" charset="0"/>
                    <a:cs typeface="+mn-cs"/>
                  </a:endParaRPr>
                </a:p>
              </p:txBody>
            </p:sp>
            <p:sp>
              <p:nvSpPr>
                <p:cNvPr id="115" name="Freeform 7">
                  <a:extLst>
                    <a:ext uri="{FF2B5EF4-FFF2-40B4-BE49-F238E27FC236}">
                      <a16:creationId xmlns:a16="http://schemas.microsoft.com/office/drawing/2014/main" id="{8F7BA24A-843B-AB4F-AFE3-947B8E66A97D}"/>
                    </a:ext>
                  </a:extLst>
                </p:cNvPr>
                <p:cNvSpPr>
                  <a:spLocks/>
                </p:cNvSpPr>
                <p:nvPr/>
              </p:nvSpPr>
              <p:spPr bwMode="auto">
                <a:xfrm>
                  <a:off x="17106312" y="5918201"/>
                  <a:ext cx="73025" cy="73025"/>
                </a:xfrm>
                <a:prstGeom prst="ellipse">
                  <a:avLst/>
                </a:prstGeom>
                <a:noFill/>
                <a:ln w="12700">
                  <a:solidFill>
                    <a:srgbClr val="FF901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Geneva" charset="0"/>
                    <a:cs typeface="+mn-cs"/>
                  </a:endParaRPr>
                </a:p>
              </p:txBody>
            </p:sp>
            <p:sp>
              <p:nvSpPr>
                <p:cNvPr id="116" name="Freeform 8">
                  <a:extLst>
                    <a:ext uri="{FF2B5EF4-FFF2-40B4-BE49-F238E27FC236}">
                      <a16:creationId xmlns:a16="http://schemas.microsoft.com/office/drawing/2014/main" id="{008F7C75-E197-EF46-98F1-318E801950E8}"/>
                    </a:ext>
                  </a:extLst>
                </p:cNvPr>
                <p:cNvSpPr>
                  <a:spLocks/>
                </p:cNvSpPr>
                <p:nvPr/>
              </p:nvSpPr>
              <p:spPr bwMode="auto">
                <a:xfrm>
                  <a:off x="16938037" y="5918201"/>
                  <a:ext cx="73025" cy="73025"/>
                </a:xfrm>
                <a:prstGeom prst="ellipse">
                  <a:avLst/>
                </a:prstGeom>
                <a:noFill/>
                <a:ln w="12700">
                  <a:solidFill>
                    <a:srgbClr val="FF901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Geneva" charset="0"/>
                    <a:cs typeface="+mn-cs"/>
                  </a:endParaRPr>
                </a:p>
              </p:txBody>
            </p:sp>
            <p:sp>
              <p:nvSpPr>
                <p:cNvPr id="117" name="Freeform 9">
                  <a:extLst>
                    <a:ext uri="{FF2B5EF4-FFF2-40B4-BE49-F238E27FC236}">
                      <a16:creationId xmlns:a16="http://schemas.microsoft.com/office/drawing/2014/main" id="{9A556E2B-EC91-DE40-91D4-65C264CD455B}"/>
                    </a:ext>
                  </a:extLst>
                </p:cNvPr>
                <p:cNvSpPr>
                  <a:spLocks/>
                </p:cNvSpPr>
                <p:nvPr/>
              </p:nvSpPr>
              <p:spPr bwMode="auto">
                <a:xfrm>
                  <a:off x="16449087" y="5918201"/>
                  <a:ext cx="73025" cy="73025"/>
                </a:xfrm>
                <a:prstGeom prst="ellipse">
                  <a:avLst/>
                </a:prstGeom>
                <a:noFill/>
                <a:ln w="12700">
                  <a:solidFill>
                    <a:srgbClr val="FF901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Geneva" charset="0"/>
                    <a:cs typeface="+mn-cs"/>
                  </a:endParaRPr>
                </a:p>
              </p:txBody>
            </p:sp>
            <p:sp>
              <p:nvSpPr>
                <p:cNvPr id="118" name="Freeform 10">
                  <a:extLst>
                    <a:ext uri="{FF2B5EF4-FFF2-40B4-BE49-F238E27FC236}">
                      <a16:creationId xmlns:a16="http://schemas.microsoft.com/office/drawing/2014/main" id="{959E44AE-9D70-F74B-A1CA-C200DE70C86E}"/>
                    </a:ext>
                  </a:extLst>
                </p:cNvPr>
                <p:cNvSpPr>
                  <a:spLocks/>
                </p:cNvSpPr>
                <p:nvPr/>
              </p:nvSpPr>
              <p:spPr bwMode="auto">
                <a:xfrm>
                  <a:off x="16366537" y="5918201"/>
                  <a:ext cx="73025" cy="73025"/>
                </a:xfrm>
                <a:prstGeom prst="ellipse">
                  <a:avLst/>
                </a:prstGeom>
                <a:noFill/>
                <a:ln w="12700">
                  <a:solidFill>
                    <a:srgbClr val="FF901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Geneva" charset="0"/>
                    <a:cs typeface="+mn-cs"/>
                  </a:endParaRPr>
                </a:p>
              </p:txBody>
            </p:sp>
            <p:sp>
              <p:nvSpPr>
                <p:cNvPr id="119" name="Freeform 11">
                  <a:extLst>
                    <a:ext uri="{FF2B5EF4-FFF2-40B4-BE49-F238E27FC236}">
                      <a16:creationId xmlns:a16="http://schemas.microsoft.com/office/drawing/2014/main" id="{712D5B1C-C00B-8444-9261-4C7007FC2C0E}"/>
                    </a:ext>
                  </a:extLst>
                </p:cNvPr>
                <p:cNvSpPr>
                  <a:spLocks/>
                </p:cNvSpPr>
                <p:nvPr/>
              </p:nvSpPr>
              <p:spPr bwMode="auto">
                <a:xfrm>
                  <a:off x="16255412" y="5918201"/>
                  <a:ext cx="73025" cy="73025"/>
                </a:xfrm>
                <a:prstGeom prst="ellipse">
                  <a:avLst/>
                </a:prstGeom>
                <a:noFill/>
                <a:ln w="12700">
                  <a:solidFill>
                    <a:srgbClr val="FF901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Geneva" charset="0"/>
                    <a:cs typeface="+mn-cs"/>
                  </a:endParaRPr>
                </a:p>
              </p:txBody>
            </p:sp>
            <p:sp>
              <p:nvSpPr>
                <p:cNvPr id="120" name="Freeform 12">
                  <a:extLst>
                    <a:ext uri="{FF2B5EF4-FFF2-40B4-BE49-F238E27FC236}">
                      <a16:creationId xmlns:a16="http://schemas.microsoft.com/office/drawing/2014/main" id="{A7EE992D-8C6B-EB48-9BFA-F92C45CCA6FD}"/>
                    </a:ext>
                  </a:extLst>
                </p:cNvPr>
                <p:cNvSpPr>
                  <a:spLocks/>
                </p:cNvSpPr>
                <p:nvPr/>
              </p:nvSpPr>
              <p:spPr bwMode="auto">
                <a:xfrm>
                  <a:off x="16214137" y="5861051"/>
                  <a:ext cx="73025" cy="73025"/>
                </a:xfrm>
                <a:prstGeom prst="ellipse">
                  <a:avLst/>
                </a:prstGeom>
                <a:noFill/>
                <a:ln w="12700">
                  <a:solidFill>
                    <a:srgbClr val="FF901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Geneva" charset="0"/>
                    <a:cs typeface="+mn-cs"/>
                  </a:endParaRPr>
                </a:p>
              </p:txBody>
            </p:sp>
            <p:sp>
              <p:nvSpPr>
                <p:cNvPr id="121" name="Freeform 13">
                  <a:extLst>
                    <a:ext uri="{FF2B5EF4-FFF2-40B4-BE49-F238E27FC236}">
                      <a16:creationId xmlns:a16="http://schemas.microsoft.com/office/drawing/2014/main" id="{2B620E24-541F-BD40-ADDF-F9FB504CF8D1}"/>
                    </a:ext>
                  </a:extLst>
                </p:cNvPr>
                <p:cNvSpPr>
                  <a:spLocks/>
                </p:cNvSpPr>
                <p:nvPr/>
              </p:nvSpPr>
              <p:spPr bwMode="auto">
                <a:xfrm>
                  <a:off x="16087137" y="5803901"/>
                  <a:ext cx="73025" cy="73025"/>
                </a:xfrm>
                <a:prstGeom prst="ellipse">
                  <a:avLst/>
                </a:prstGeom>
                <a:noFill/>
                <a:ln w="12700">
                  <a:solidFill>
                    <a:srgbClr val="FF901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Geneva" charset="0"/>
                    <a:cs typeface="+mn-cs"/>
                  </a:endParaRPr>
                </a:p>
              </p:txBody>
            </p:sp>
            <p:sp>
              <p:nvSpPr>
                <p:cNvPr id="122" name="Freeform 14">
                  <a:extLst>
                    <a:ext uri="{FF2B5EF4-FFF2-40B4-BE49-F238E27FC236}">
                      <a16:creationId xmlns:a16="http://schemas.microsoft.com/office/drawing/2014/main" id="{961968D0-F108-5E43-8A25-C23B02384D38}"/>
                    </a:ext>
                  </a:extLst>
                </p:cNvPr>
                <p:cNvSpPr>
                  <a:spLocks/>
                </p:cNvSpPr>
                <p:nvPr/>
              </p:nvSpPr>
              <p:spPr bwMode="auto">
                <a:xfrm>
                  <a:off x="16029987" y="5756276"/>
                  <a:ext cx="73025" cy="73025"/>
                </a:xfrm>
                <a:prstGeom prst="ellipse">
                  <a:avLst/>
                </a:prstGeom>
                <a:noFill/>
                <a:ln w="12700">
                  <a:solidFill>
                    <a:srgbClr val="FF901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Geneva" charset="0"/>
                    <a:cs typeface="+mn-cs"/>
                  </a:endParaRPr>
                </a:p>
              </p:txBody>
            </p:sp>
            <p:sp>
              <p:nvSpPr>
                <p:cNvPr id="123" name="Freeform 15">
                  <a:extLst>
                    <a:ext uri="{FF2B5EF4-FFF2-40B4-BE49-F238E27FC236}">
                      <a16:creationId xmlns:a16="http://schemas.microsoft.com/office/drawing/2014/main" id="{3D6788BF-80CC-344F-B7C6-CED22B43CC44}"/>
                    </a:ext>
                  </a:extLst>
                </p:cNvPr>
                <p:cNvSpPr>
                  <a:spLocks/>
                </p:cNvSpPr>
                <p:nvPr/>
              </p:nvSpPr>
              <p:spPr bwMode="auto">
                <a:xfrm>
                  <a:off x="15826787" y="5756276"/>
                  <a:ext cx="73025" cy="73025"/>
                </a:xfrm>
                <a:prstGeom prst="ellipse">
                  <a:avLst/>
                </a:prstGeom>
                <a:noFill/>
                <a:ln w="12700">
                  <a:solidFill>
                    <a:srgbClr val="FF901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Geneva" charset="0"/>
                    <a:cs typeface="+mn-cs"/>
                  </a:endParaRPr>
                </a:p>
              </p:txBody>
            </p:sp>
            <p:sp>
              <p:nvSpPr>
                <p:cNvPr id="124" name="Freeform 16">
                  <a:extLst>
                    <a:ext uri="{FF2B5EF4-FFF2-40B4-BE49-F238E27FC236}">
                      <a16:creationId xmlns:a16="http://schemas.microsoft.com/office/drawing/2014/main" id="{6FA06E7D-2D84-B848-BC08-1136C671B738}"/>
                    </a:ext>
                  </a:extLst>
                </p:cNvPr>
                <p:cNvSpPr>
                  <a:spLocks/>
                </p:cNvSpPr>
                <p:nvPr/>
              </p:nvSpPr>
              <p:spPr bwMode="auto">
                <a:xfrm>
                  <a:off x="15814087" y="5756276"/>
                  <a:ext cx="73025" cy="73025"/>
                </a:xfrm>
                <a:prstGeom prst="ellipse">
                  <a:avLst/>
                </a:prstGeom>
                <a:noFill/>
                <a:ln w="12700">
                  <a:solidFill>
                    <a:srgbClr val="FF901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Geneva" charset="0"/>
                    <a:cs typeface="+mn-cs"/>
                  </a:endParaRPr>
                </a:p>
              </p:txBody>
            </p:sp>
            <p:sp>
              <p:nvSpPr>
                <p:cNvPr id="125" name="Freeform 17">
                  <a:extLst>
                    <a:ext uri="{FF2B5EF4-FFF2-40B4-BE49-F238E27FC236}">
                      <a16:creationId xmlns:a16="http://schemas.microsoft.com/office/drawing/2014/main" id="{BA1277FB-C22C-D645-B92C-5C74238DD6EE}"/>
                    </a:ext>
                  </a:extLst>
                </p:cNvPr>
                <p:cNvSpPr>
                  <a:spLocks/>
                </p:cNvSpPr>
                <p:nvPr/>
              </p:nvSpPr>
              <p:spPr bwMode="auto">
                <a:xfrm>
                  <a:off x="15779162" y="5756276"/>
                  <a:ext cx="73025" cy="73025"/>
                </a:xfrm>
                <a:prstGeom prst="ellipse">
                  <a:avLst/>
                </a:prstGeom>
                <a:noFill/>
                <a:ln w="12700">
                  <a:solidFill>
                    <a:srgbClr val="FF901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Geneva" charset="0"/>
                    <a:cs typeface="+mn-cs"/>
                  </a:endParaRPr>
                </a:p>
              </p:txBody>
            </p:sp>
            <p:sp>
              <p:nvSpPr>
                <p:cNvPr id="126" name="Freeform 18">
                  <a:extLst>
                    <a:ext uri="{FF2B5EF4-FFF2-40B4-BE49-F238E27FC236}">
                      <a16:creationId xmlns:a16="http://schemas.microsoft.com/office/drawing/2014/main" id="{211F144C-35C3-CF43-8BF5-CDF412545256}"/>
                    </a:ext>
                  </a:extLst>
                </p:cNvPr>
                <p:cNvSpPr>
                  <a:spLocks/>
                </p:cNvSpPr>
                <p:nvPr/>
              </p:nvSpPr>
              <p:spPr bwMode="auto">
                <a:xfrm>
                  <a:off x="15728362" y="5756276"/>
                  <a:ext cx="73025" cy="73025"/>
                </a:xfrm>
                <a:prstGeom prst="ellipse">
                  <a:avLst/>
                </a:prstGeom>
                <a:noFill/>
                <a:ln w="12700">
                  <a:solidFill>
                    <a:srgbClr val="FF901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Geneva" charset="0"/>
                    <a:cs typeface="+mn-cs"/>
                  </a:endParaRPr>
                </a:p>
              </p:txBody>
            </p:sp>
            <p:sp>
              <p:nvSpPr>
                <p:cNvPr id="127" name="Freeform 19">
                  <a:extLst>
                    <a:ext uri="{FF2B5EF4-FFF2-40B4-BE49-F238E27FC236}">
                      <a16:creationId xmlns:a16="http://schemas.microsoft.com/office/drawing/2014/main" id="{9B8C649C-6C87-1247-98A0-3FBEEC766A92}"/>
                    </a:ext>
                  </a:extLst>
                </p:cNvPr>
                <p:cNvSpPr>
                  <a:spLocks/>
                </p:cNvSpPr>
                <p:nvPr/>
              </p:nvSpPr>
              <p:spPr bwMode="auto">
                <a:xfrm>
                  <a:off x="15655337" y="5724526"/>
                  <a:ext cx="73025" cy="73025"/>
                </a:xfrm>
                <a:prstGeom prst="ellipse">
                  <a:avLst/>
                </a:prstGeom>
                <a:noFill/>
                <a:ln w="12700">
                  <a:solidFill>
                    <a:srgbClr val="FF901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Geneva" charset="0"/>
                    <a:cs typeface="+mn-cs"/>
                  </a:endParaRPr>
                </a:p>
              </p:txBody>
            </p:sp>
            <p:sp>
              <p:nvSpPr>
                <p:cNvPr id="128" name="Freeform 20">
                  <a:extLst>
                    <a:ext uri="{FF2B5EF4-FFF2-40B4-BE49-F238E27FC236}">
                      <a16:creationId xmlns:a16="http://schemas.microsoft.com/office/drawing/2014/main" id="{50FCFD91-D224-8C44-8B07-DE570863DAC1}"/>
                    </a:ext>
                  </a:extLst>
                </p:cNvPr>
                <p:cNvSpPr>
                  <a:spLocks/>
                </p:cNvSpPr>
                <p:nvPr/>
              </p:nvSpPr>
              <p:spPr bwMode="auto">
                <a:xfrm>
                  <a:off x="15477537" y="5629276"/>
                  <a:ext cx="73025" cy="73025"/>
                </a:xfrm>
                <a:prstGeom prst="ellipse">
                  <a:avLst/>
                </a:prstGeom>
                <a:noFill/>
                <a:ln w="12700">
                  <a:solidFill>
                    <a:srgbClr val="FF901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Geneva" charset="0"/>
                    <a:cs typeface="+mn-cs"/>
                  </a:endParaRPr>
                </a:p>
              </p:txBody>
            </p:sp>
            <p:sp>
              <p:nvSpPr>
                <p:cNvPr id="129" name="Freeform 21">
                  <a:extLst>
                    <a:ext uri="{FF2B5EF4-FFF2-40B4-BE49-F238E27FC236}">
                      <a16:creationId xmlns:a16="http://schemas.microsoft.com/office/drawing/2014/main" id="{8C294BE2-82E3-C441-AEC7-FDC94BBBE484}"/>
                    </a:ext>
                  </a:extLst>
                </p:cNvPr>
                <p:cNvSpPr>
                  <a:spLocks/>
                </p:cNvSpPr>
                <p:nvPr/>
              </p:nvSpPr>
              <p:spPr bwMode="auto">
                <a:xfrm>
                  <a:off x="15410862" y="5629276"/>
                  <a:ext cx="73025" cy="73025"/>
                </a:xfrm>
                <a:prstGeom prst="ellipse">
                  <a:avLst/>
                </a:prstGeom>
                <a:noFill/>
                <a:ln w="12700">
                  <a:solidFill>
                    <a:srgbClr val="FF901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Geneva" charset="0"/>
                    <a:cs typeface="+mn-cs"/>
                  </a:endParaRPr>
                </a:p>
              </p:txBody>
            </p:sp>
            <p:sp>
              <p:nvSpPr>
                <p:cNvPr id="130" name="Freeform 22">
                  <a:extLst>
                    <a:ext uri="{FF2B5EF4-FFF2-40B4-BE49-F238E27FC236}">
                      <a16:creationId xmlns:a16="http://schemas.microsoft.com/office/drawing/2014/main" id="{C5AF37E4-CB46-5D4D-9888-560D726CB4E6}"/>
                    </a:ext>
                  </a:extLst>
                </p:cNvPr>
                <p:cNvSpPr>
                  <a:spLocks/>
                </p:cNvSpPr>
                <p:nvPr/>
              </p:nvSpPr>
              <p:spPr bwMode="auto">
                <a:xfrm>
                  <a:off x="15341012" y="5626101"/>
                  <a:ext cx="73025" cy="73025"/>
                </a:xfrm>
                <a:prstGeom prst="ellipse">
                  <a:avLst/>
                </a:prstGeom>
                <a:noFill/>
                <a:ln w="12700">
                  <a:solidFill>
                    <a:srgbClr val="FF901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Geneva" charset="0"/>
                    <a:cs typeface="+mn-cs"/>
                  </a:endParaRPr>
                </a:p>
              </p:txBody>
            </p:sp>
            <p:sp>
              <p:nvSpPr>
                <p:cNvPr id="131" name="Freeform 23">
                  <a:extLst>
                    <a:ext uri="{FF2B5EF4-FFF2-40B4-BE49-F238E27FC236}">
                      <a16:creationId xmlns:a16="http://schemas.microsoft.com/office/drawing/2014/main" id="{BB4683A5-22FE-7B4C-9FBA-CCB303AA0B34}"/>
                    </a:ext>
                  </a:extLst>
                </p:cNvPr>
                <p:cNvSpPr>
                  <a:spLocks/>
                </p:cNvSpPr>
                <p:nvPr/>
              </p:nvSpPr>
              <p:spPr bwMode="auto">
                <a:xfrm>
                  <a:off x="15302912" y="5626101"/>
                  <a:ext cx="73025" cy="73025"/>
                </a:xfrm>
                <a:prstGeom prst="ellipse">
                  <a:avLst/>
                </a:prstGeom>
                <a:noFill/>
                <a:ln w="12700">
                  <a:solidFill>
                    <a:srgbClr val="FF901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Geneva" charset="0"/>
                    <a:cs typeface="+mn-cs"/>
                  </a:endParaRPr>
                </a:p>
              </p:txBody>
            </p:sp>
            <p:sp>
              <p:nvSpPr>
                <p:cNvPr id="132" name="Freeform 24">
                  <a:extLst>
                    <a:ext uri="{FF2B5EF4-FFF2-40B4-BE49-F238E27FC236}">
                      <a16:creationId xmlns:a16="http://schemas.microsoft.com/office/drawing/2014/main" id="{165E4AFE-52E4-8E48-8772-E146A7935B3B}"/>
                    </a:ext>
                  </a:extLst>
                </p:cNvPr>
                <p:cNvSpPr>
                  <a:spLocks/>
                </p:cNvSpPr>
                <p:nvPr/>
              </p:nvSpPr>
              <p:spPr bwMode="auto">
                <a:xfrm>
                  <a:off x="15287037" y="5626101"/>
                  <a:ext cx="73025" cy="73025"/>
                </a:xfrm>
                <a:prstGeom prst="ellipse">
                  <a:avLst/>
                </a:prstGeom>
                <a:noFill/>
                <a:ln w="12700">
                  <a:solidFill>
                    <a:srgbClr val="FF901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Geneva" charset="0"/>
                    <a:cs typeface="+mn-cs"/>
                  </a:endParaRPr>
                </a:p>
              </p:txBody>
            </p:sp>
            <p:sp>
              <p:nvSpPr>
                <p:cNvPr id="133" name="Freeform 25">
                  <a:extLst>
                    <a:ext uri="{FF2B5EF4-FFF2-40B4-BE49-F238E27FC236}">
                      <a16:creationId xmlns:a16="http://schemas.microsoft.com/office/drawing/2014/main" id="{65CD4EAB-8A53-A242-9BB2-DBD338B26E2B}"/>
                    </a:ext>
                  </a:extLst>
                </p:cNvPr>
                <p:cNvSpPr>
                  <a:spLocks/>
                </p:cNvSpPr>
                <p:nvPr/>
              </p:nvSpPr>
              <p:spPr bwMode="auto">
                <a:xfrm>
                  <a:off x="15182262" y="5626101"/>
                  <a:ext cx="73025" cy="73025"/>
                </a:xfrm>
                <a:prstGeom prst="ellipse">
                  <a:avLst/>
                </a:prstGeom>
                <a:noFill/>
                <a:ln w="12700">
                  <a:solidFill>
                    <a:srgbClr val="FF901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Geneva" charset="0"/>
                    <a:cs typeface="+mn-cs"/>
                  </a:endParaRPr>
                </a:p>
              </p:txBody>
            </p:sp>
            <p:sp>
              <p:nvSpPr>
                <p:cNvPr id="134" name="Freeform 26">
                  <a:extLst>
                    <a:ext uri="{FF2B5EF4-FFF2-40B4-BE49-F238E27FC236}">
                      <a16:creationId xmlns:a16="http://schemas.microsoft.com/office/drawing/2014/main" id="{7139ACA9-5157-374B-9A9A-DA9B350B09BB}"/>
                    </a:ext>
                  </a:extLst>
                </p:cNvPr>
                <p:cNvSpPr>
                  <a:spLocks/>
                </p:cNvSpPr>
                <p:nvPr/>
              </p:nvSpPr>
              <p:spPr bwMode="auto">
                <a:xfrm>
                  <a:off x="15055262" y="5581651"/>
                  <a:ext cx="73025" cy="73025"/>
                </a:xfrm>
                <a:prstGeom prst="ellipse">
                  <a:avLst/>
                </a:prstGeom>
                <a:noFill/>
                <a:ln w="12700">
                  <a:solidFill>
                    <a:srgbClr val="FF901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Geneva" charset="0"/>
                    <a:cs typeface="+mn-cs"/>
                  </a:endParaRPr>
                </a:p>
              </p:txBody>
            </p:sp>
            <p:sp>
              <p:nvSpPr>
                <p:cNvPr id="135" name="Freeform 27">
                  <a:extLst>
                    <a:ext uri="{FF2B5EF4-FFF2-40B4-BE49-F238E27FC236}">
                      <a16:creationId xmlns:a16="http://schemas.microsoft.com/office/drawing/2014/main" id="{BAAA9C03-8BEE-C845-AB34-064A824603BC}"/>
                    </a:ext>
                  </a:extLst>
                </p:cNvPr>
                <p:cNvSpPr>
                  <a:spLocks/>
                </p:cNvSpPr>
                <p:nvPr/>
              </p:nvSpPr>
              <p:spPr bwMode="auto">
                <a:xfrm>
                  <a:off x="15007637" y="5537201"/>
                  <a:ext cx="73025" cy="73025"/>
                </a:xfrm>
                <a:prstGeom prst="ellipse">
                  <a:avLst/>
                </a:prstGeom>
                <a:noFill/>
                <a:ln w="12700">
                  <a:solidFill>
                    <a:srgbClr val="FF901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Geneva" charset="0"/>
                    <a:cs typeface="+mn-cs"/>
                  </a:endParaRPr>
                </a:p>
              </p:txBody>
            </p:sp>
            <p:sp>
              <p:nvSpPr>
                <p:cNvPr id="136" name="Freeform 28">
                  <a:extLst>
                    <a:ext uri="{FF2B5EF4-FFF2-40B4-BE49-F238E27FC236}">
                      <a16:creationId xmlns:a16="http://schemas.microsoft.com/office/drawing/2014/main" id="{01B89010-9F29-114F-B29F-C760B825F331}"/>
                    </a:ext>
                  </a:extLst>
                </p:cNvPr>
                <p:cNvSpPr>
                  <a:spLocks/>
                </p:cNvSpPr>
                <p:nvPr/>
              </p:nvSpPr>
              <p:spPr bwMode="auto">
                <a:xfrm>
                  <a:off x="14975887" y="5537201"/>
                  <a:ext cx="73025" cy="73025"/>
                </a:xfrm>
                <a:prstGeom prst="ellipse">
                  <a:avLst/>
                </a:prstGeom>
                <a:noFill/>
                <a:ln w="12700">
                  <a:solidFill>
                    <a:srgbClr val="FF901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Geneva" charset="0"/>
                    <a:cs typeface="+mn-cs"/>
                  </a:endParaRPr>
                </a:p>
              </p:txBody>
            </p:sp>
            <p:sp>
              <p:nvSpPr>
                <p:cNvPr id="137" name="Freeform 29">
                  <a:extLst>
                    <a:ext uri="{FF2B5EF4-FFF2-40B4-BE49-F238E27FC236}">
                      <a16:creationId xmlns:a16="http://schemas.microsoft.com/office/drawing/2014/main" id="{19C8CAC3-A3C4-5949-B48E-0C127C540929}"/>
                    </a:ext>
                  </a:extLst>
                </p:cNvPr>
                <p:cNvSpPr>
                  <a:spLocks/>
                </p:cNvSpPr>
                <p:nvPr/>
              </p:nvSpPr>
              <p:spPr bwMode="auto">
                <a:xfrm>
                  <a:off x="14094824" y="5173663"/>
                  <a:ext cx="73025" cy="71438"/>
                </a:xfrm>
                <a:prstGeom prst="ellipse">
                  <a:avLst/>
                </a:prstGeom>
                <a:noFill/>
                <a:ln w="12700">
                  <a:solidFill>
                    <a:srgbClr val="FF901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Geneva" charset="0"/>
                    <a:cs typeface="+mn-cs"/>
                  </a:endParaRPr>
                </a:p>
              </p:txBody>
            </p:sp>
            <p:sp>
              <p:nvSpPr>
                <p:cNvPr id="138" name="Freeform 30">
                  <a:extLst>
                    <a:ext uri="{FF2B5EF4-FFF2-40B4-BE49-F238E27FC236}">
                      <a16:creationId xmlns:a16="http://schemas.microsoft.com/office/drawing/2014/main" id="{16727646-9CF4-924A-8CC5-322BF3C212FC}"/>
                    </a:ext>
                  </a:extLst>
                </p:cNvPr>
                <p:cNvSpPr>
                  <a:spLocks/>
                </p:cNvSpPr>
                <p:nvPr/>
              </p:nvSpPr>
              <p:spPr bwMode="auto">
                <a:xfrm>
                  <a:off x="13964649" y="5091113"/>
                  <a:ext cx="73025" cy="73025"/>
                </a:xfrm>
                <a:prstGeom prst="ellipse">
                  <a:avLst/>
                </a:prstGeom>
                <a:noFill/>
                <a:ln w="12700">
                  <a:solidFill>
                    <a:srgbClr val="FF901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Geneva" charset="0"/>
                    <a:cs typeface="+mn-cs"/>
                  </a:endParaRPr>
                </a:p>
              </p:txBody>
            </p:sp>
            <p:sp>
              <p:nvSpPr>
                <p:cNvPr id="139" name="Freeform 31">
                  <a:extLst>
                    <a:ext uri="{FF2B5EF4-FFF2-40B4-BE49-F238E27FC236}">
                      <a16:creationId xmlns:a16="http://schemas.microsoft.com/office/drawing/2014/main" id="{AE3CA1E2-5EFA-6B42-98A4-6000231097B1}"/>
                    </a:ext>
                  </a:extLst>
                </p:cNvPr>
                <p:cNvSpPr>
                  <a:spLocks/>
                </p:cNvSpPr>
                <p:nvPr/>
              </p:nvSpPr>
              <p:spPr bwMode="auto">
                <a:xfrm>
                  <a:off x="13951949" y="5091113"/>
                  <a:ext cx="73025" cy="73025"/>
                </a:xfrm>
                <a:prstGeom prst="ellipse">
                  <a:avLst/>
                </a:prstGeom>
                <a:noFill/>
                <a:ln w="12700">
                  <a:solidFill>
                    <a:srgbClr val="FF901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Geneva" charset="0"/>
                    <a:cs typeface="+mn-cs"/>
                  </a:endParaRPr>
                </a:p>
              </p:txBody>
            </p:sp>
            <p:sp>
              <p:nvSpPr>
                <p:cNvPr id="140" name="Freeform 32">
                  <a:extLst>
                    <a:ext uri="{FF2B5EF4-FFF2-40B4-BE49-F238E27FC236}">
                      <a16:creationId xmlns:a16="http://schemas.microsoft.com/office/drawing/2014/main" id="{6B80A8F0-72A1-1545-9EA4-94EB2A381D54}"/>
                    </a:ext>
                  </a:extLst>
                </p:cNvPr>
                <p:cNvSpPr>
                  <a:spLocks/>
                </p:cNvSpPr>
                <p:nvPr/>
              </p:nvSpPr>
              <p:spPr bwMode="auto">
                <a:xfrm>
                  <a:off x="13628099" y="4783138"/>
                  <a:ext cx="73025" cy="73025"/>
                </a:xfrm>
                <a:prstGeom prst="ellipse">
                  <a:avLst/>
                </a:prstGeom>
                <a:noFill/>
                <a:ln w="12700">
                  <a:solidFill>
                    <a:srgbClr val="FF901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Geneva" charset="0"/>
                    <a:cs typeface="+mn-cs"/>
                  </a:endParaRPr>
                </a:p>
              </p:txBody>
            </p:sp>
            <p:sp>
              <p:nvSpPr>
                <p:cNvPr id="141" name="Freeform 33">
                  <a:extLst>
                    <a:ext uri="{FF2B5EF4-FFF2-40B4-BE49-F238E27FC236}">
                      <a16:creationId xmlns:a16="http://schemas.microsoft.com/office/drawing/2014/main" id="{F544B7A0-114C-784E-B408-79308EFB56B6}"/>
                    </a:ext>
                  </a:extLst>
                </p:cNvPr>
                <p:cNvSpPr>
                  <a:spLocks/>
                </p:cNvSpPr>
                <p:nvPr/>
              </p:nvSpPr>
              <p:spPr bwMode="auto">
                <a:xfrm>
                  <a:off x="13215349" y="4279901"/>
                  <a:ext cx="73025" cy="73025"/>
                </a:xfrm>
                <a:prstGeom prst="ellipse">
                  <a:avLst/>
                </a:prstGeom>
                <a:noFill/>
                <a:ln w="12700">
                  <a:solidFill>
                    <a:srgbClr val="FF901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Geneva" charset="0"/>
                    <a:cs typeface="+mn-cs"/>
                  </a:endParaRPr>
                </a:p>
              </p:txBody>
            </p:sp>
            <p:sp>
              <p:nvSpPr>
                <p:cNvPr id="142" name="Freeform 34">
                  <a:extLst>
                    <a:ext uri="{FF2B5EF4-FFF2-40B4-BE49-F238E27FC236}">
                      <a16:creationId xmlns:a16="http://schemas.microsoft.com/office/drawing/2014/main" id="{BE2E16C2-C312-344E-A336-1E29C3631E48}"/>
                    </a:ext>
                  </a:extLst>
                </p:cNvPr>
                <p:cNvSpPr>
                  <a:spLocks/>
                </p:cNvSpPr>
                <p:nvPr/>
              </p:nvSpPr>
              <p:spPr bwMode="auto">
                <a:xfrm>
                  <a:off x="13066124" y="4054476"/>
                  <a:ext cx="73025" cy="73025"/>
                </a:xfrm>
                <a:prstGeom prst="ellipse">
                  <a:avLst/>
                </a:prstGeom>
                <a:noFill/>
                <a:ln w="12700">
                  <a:solidFill>
                    <a:srgbClr val="FF901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Geneva" charset="0"/>
                    <a:cs typeface="+mn-cs"/>
                  </a:endParaRPr>
                </a:p>
              </p:txBody>
            </p:sp>
            <p:sp>
              <p:nvSpPr>
                <p:cNvPr id="143" name="Freeform 35">
                  <a:extLst>
                    <a:ext uri="{FF2B5EF4-FFF2-40B4-BE49-F238E27FC236}">
                      <a16:creationId xmlns:a16="http://schemas.microsoft.com/office/drawing/2014/main" id="{D8C77D5B-3C43-A746-AA53-88B75AA38733}"/>
                    </a:ext>
                  </a:extLst>
                </p:cNvPr>
                <p:cNvSpPr>
                  <a:spLocks/>
                </p:cNvSpPr>
                <p:nvPr/>
              </p:nvSpPr>
              <p:spPr bwMode="auto">
                <a:xfrm>
                  <a:off x="12964524" y="3898901"/>
                  <a:ext cx="73025" cy="73025"/>
                </a:xfrm>
                <a:prstGeom prst="ellipse">
                  <a:avLst/>
                </a:prstGeom>
                <a:noFill/>
                <a:ln w="12700">
                  <a:solidFill>
                    <a:srgbClr val="FF901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Geneva" charset="0"/>
                    <a:cs typeface="+mn-cs"/>
                  </a:endParaRPr>
                </a:p>
              </p:txBody>
            </p:sp>
            <p:sp>
              <p:nvSpPr>
                <p:cNvPr id="144" name="Freeform 36">
                  <a:extLst>
                    <a:ext uri="{FF2B5EF4-FFF2-40B4-BE49-F238E27FC236}">
                      <a16:creationId xmlns:a16="http://schemas.microsoft.com/office/drawing/2014/main" id="{37677FE9-A09C-DF4D-9FDF-76100205599A}"/>
                    </a:ext>
                  </a:extLst>
                </p:cNvPr>
                <p:cNvSpPr>
                  <a:spLocks/>
                </p:cNvSpPr>
                <p:nvPr/>
              </p:nvSpPr>
              <p:spPr bwMode="auto">
                <a:xfrm>
                  <a:off x="12932774" y="3867151"/>
                  <a:ext cx="73025" cy="73025"/>
                </a:xfrm>
                <a:prstGeom prst="ellipse">
                  <a:avLst/>
                </a:prstGeom>
                <a:noFill/>
                <a:ln w="12700">
                  <a:solidFill>
                    <a:srgbClr val="FF901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Geneva" charset="0"/>
                    <a:cs typeface="+mn-cs"/>
                  </a:endParaRPr>
                </a:p>
              </p:txBody>
            </p:sp>
            <p:sp>
              <p:nvSpPr>
                <p:cNvPr id="145" name="Freeform 37">
                  <a:extLst>
                    <a:ext uri="{FF2B5EF4-FFF2-40B4-BE49-F238E27FC236}">
                      <a16:creationId xmlns:a16="http://schemas.microsoft.com/office/drawing/2014/main" id="{38D0847C-DD0E-E84D-81AD-BEF44280A1FB}"/>
                    </a:ext>
                  </a:extLst>
                </p:cNvPr>
                <p:cNvSpPr>
                  <a:spLocks/>
                </p:cNvSpPr>
                <p:nvPr/>
              </p:nvSpPr>
              <p:spPr bwMode="auto">
                <a:xfrm>
                  <a:off x="12888324" y="3762376"/>
                  <a:ext cx="73025" cy="73025"/>
                </a:xfrm>
                <a:prstGeom prst="ellipse">
                  <a:avLst/>
                </a:prstGeom>
                <a:noFill/>
                <a:ln w="12700">
                  <a:solidFill>
                    <a:srgbClr val="FF901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Geneva" charset="0"/>
                    <a:cs typeface="+mn-cs"/>
                  </a:endParaRPr>
                </a:p>
              </p:txBody>
            </p:sp>
            <p:sp>
              <p:nvSpPr>
                <p:cNvPr id="146" name="Freeform 38">
                  <a:extLst>
                    <a:ext uri="{FF2B5EF4-FFF2-40B4-BE49-F238E27FC236}">
                      <a16:creationId xmlns:a16="http://schemas.microsoft.com/office/drawing/2014/main" id="{F777B6C9-1E29-1049-8FE7-2F835E8029A2}"/>
                    </a:ext>
                  </a:extLst>
                </p:cNvPr>
                <p:cNvSpPr>
                  <a:spLocks/>
                </p:cNvSpPr>
                <p:nvPr/>
              </p:nvSpPr>
              <p:spPr bwMode="auto">
                <a:xfrm>
                  <a:off x="12735924" y="3632201"/>
                  <a:ext cx="73025" cy="73025"/>
                </a:xfrm>
                <a:prstGeom prst="ellipse">
                  <a:avLst/>
                </a:prstGeom>
                <a:noFill/>
                <a:ln w="12700">
                  <a:solidFill>
                    <a:srgbClr val="FF901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Geneva" charset="0"/>
                    <a:cs typeface="+mn-cs"/>
                  </a:endParaRPr>
                </a:p>
              </p:txBody>
            </p:sp>
          </p:grpSp>
        </p:grpSp>
        <p:sp>
          <p:nvSpPr>
            <p:cNvPr id="109" name="TextBox 108">
              <a:extLst>
                <a:ext uri="{FF2B5EF4-FFF2-40B4-BE49-F238E27FC236}">
                  <a16:creationId xmlns:a16="http://schemas.microsoft.com/office/drawing/2014/main" id="{970859BF-96AB-F14A-82EB-E4DDFED6D67F}"/>
                </a:ext>
              </a:extLst>
            </p:cNvPr>
            <p:cNvSpPr txBox="1"/>
            <p:nvPr/>
          </p:nvSpPr>
          <p:spPr>
            <a:xfrm>
              <a:off x="5443721" y="2690992"/>
              <a:ext cx="339837" cy="205184"/>
            </a:xfrm>
            <a:prstGeom prst="rect">
              <a:avLst/>
            </a:prstGeom>
            <a:noFill/>
          </p:spPr>
          <p:txBody>
            <a:bodyPr wrap="none" lIns="0" tIns="0" rIns="0" bIns="0" rtlCol="0">
              <a:spAutoFit/>
            </a:bodyPr>
            <a:lstStyle/>
            <a:p>
              <a:pPr marL="0" marR="0" lvl="0" indent="0" algn="l" defTabSz="457200" rtl="0" eaLnBrk="1" fontAlgn="base" latinLnBrk="0" hangingPunct="1">
                <a:lnSpc>
                  <a:spcPct val="100000"/>
                </a:lnSpc>
                <a:spcBef>
                  <a:spcPct val="0"/>
                </a:spcBef>
                <a:spcAft>
                  <a:spcPts val="450"/>
                </a:spcAft>
                <a:buClrTx/>
                <a:buSzTx/>
                <a:buFontTx/>
                <a:buNone/>
                <a:tabLst/>
                <a:defRPr/>
              </a:pPr>
              <a:r>
                <a:rPr kumimoji="0" lang="hr-HR" sz="10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05" charset="-128"/>
                  <a:cs typeface="Arial" panose="020B0604020202020204" pitchFamily="34" charset="0"/>
                </a:rPr>
                <a:t>52%</a:t>
              </a:r>
            </a:p>
          </p:txBody>
        </p:sp>
        <p:sp>
          <p:nvSpPr>
            <p:cNvPr id="110" name="TextBox 109">
              <a:extLst>
                <a:ext uri="{FF2B5EF4-FFF2-40B4-BE49-F238E27FC236}">
                  <a16:creationId xmlns:a16="http://schemas.microsoft.com/office/drawing/2014/main" id="{730486CE-D150-C746-808B-842FC9A0BD72}"/>
                </a:ext>
              </a:extLst>
            </p:cNvPr>
            <p:cNvSpPr txBox="1"/>
            <p:nvPr/>
          </p:nvSpPr>
          <p:spPr>
            <a:xfrm>
              <a:off x="5443721" y="3161608"/>
              <a:ext cx="339837" cy="205184"/>
            </a:xfrm>
            <a:prstGeom prst="rect">
              <a:avLst/>
            </a:prstGeom>
            <a:noFill/>
          </p:spPr>
          <p:txBody>
            <a:bodyPr wrap="none" lIns="0" tIns="0" rIns="0" bIns="0" rtlCol="0">
              <a:spAutoFit/>
            </a:bodyPr>
            <a:lstStyle/>
            <a:p>
              <a:pPr marL="0" marR="0" lvl="0" indent="0" algn="l" defTabSz="457200" rtl="0" eaLnBrk="1" fontAlgn="base" latinLnBrk="0" hangingPunct="1">
                <a:lnSpc>
                  <a:spcPct val="100000"/>
                </a:lnSpc>
                <a:spcBef>
                  <a:spcPct val="0"/>
                </a:spcBef>
                <a:spcAft>
                  <a:spcPts val="450"/>
                </a:spcAft>
                <a:buClrTx/>
                <a:buSzTx/>
                <a:buFontTx/>
                <a:buNone/>
                <a:tabLst/>
                <a:defRPr/>
              </a:pPr>
              <a:r>
                <a:rPr kumimoji="0" lang="hr-HR" sz="10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05" charset="-128"/>
                  <a:cs typeface="Arial" panose="020B0604020202020204" pitchFamily="34" charset="0"/>
                </a:rPr>
                <a:t>35%</a:t>
              </a:r>
            </a:p>
          </p:txBody>
        </p:sp>
      </p:grpSp>
      <p:sp>
        <p:nvSpPr>
          <p:cNvPr id="196" name="Content Placeholder 2">
            <a:extLst>
              <a:ext uri="{FF2B5EF4-FFF2-40B4-BE49-F238E27FC236}">
                <a16:creationId xmlns:a16="http://schemas.microsoft.com/office/drawing/2014/main" id="{DBAC551B-955F-F24F-8BC0-AA4A70039191}"/>
              </a:ext>
            </a:extLst>
          </p:cNvPr>
          <p:cNvSpPr txBox="1">
            <a:spLocks/>
          </p:cNvSpPr>
          <p:nvPr/>
        </p:nvSpPr>
        <p:spPr>
          <a:xfrm>
            <a:off x="573164" y="4243820"/>
            <a:ext cx="8204701" cy="413340"/>
          </a:xfrm>
          <a:prstGeom prst="rect">
            <a:avLst/>
          </a:prstGeom>
        </p:spPr>
        <p:txBody>
          <a:bodyPr>
            <a:normAutofit/>
          </a:bodyPr>
          <a:lstStyle>
            <a:lvl1pPr marL="342900" indent="-342900" algn="l" defTabSz="457200" rtl="0" eaLnBrk="0" fontAlgn="base" hangingPunct="0">
              <a:spcBef>
                <a:spcPct val="20000"/>
              </a:spcBef>
              <a:spcAft>
                <a:spcPct val="0"/>
              </a:spcAft>
              <a:buFont typeface="Arial" charset="0"/>
              <a:buChar char="•"/>
              <a:defRPr sz="2400" kern="1200">
                <a:solidFill>
                  <a:schemeClr val="tx1"/>
                </a:solidFill>
                <a:latin typeface="+mn-lt"/>
                <a:ea typeface="Geneva" pitchFamily="37" charset="-128"/>
                <a:cs typeface="Geneva" pitchFamily="37" charset="-128"/>
              </a:defRPr>
            </a:lvl1pPr>
            <a:lvl2pPr marL="742950" indent="-285750" algn="l" defTabSz="457200" rtl="0" eaLnBrk="0" fontAlgn="base" hangingPunct="0">
              <a:spcBef>
                <a:spcPct val="20000"/>
              </a:spcBef>
              <a:spcAft>
                <a:spcPct val="0"/>
              </a:spcAft>
              <a:buFont typeface="Arial" charset="0"/>
              <a:buChar char="–"/>
              <a:defRPr sz="2000" kern="1200">
                <a:solidFill>
                  <a:schemeClr val="tx1"/>
                </a:solidFill>
                <a:latin typeface="+mn-lt"/>
                <a:ea typeface="Geneva" pitchFamily="37" charset="-128"/>
                <a:cs typeface="+mn-cs"/>
              </a:defRPr>
            </a:lvl2pPr>
            <a:lvl3pPr marL="1143000" indent="-228600" algn="l" defTabSz="457200" rtl="0" eaLnBrk="0" fontAlgn="base" hangingPunct="0">
              <a:spcBef>
                <a:spcPct val="20000"/>
              </a:spcBef>
              <a:spcAft>
                <a:spcPct val="0"/>
              </a:spcAft>
              <a:buFont typeface="Arial" charset="0"/>
              <a:buChar char="•"/>
              <a:defRPr kern="1200">
                <a:solidFill>
                  <a:schemeClr val="tx1"/>
                </a:solidFill>
                <a:latin typeface="+mn-lt"/>
                <a:ea typeface="Geneva" pitchFamily="37" charset="-128"/>
                <a:cs typeface="+mn-cs"/>
              </a:defRPr>
            </a:lvl3pPr>
            <a:lvl4pPr marL="16002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Geneva" pitchFamily="37" charset="-128"/>
                <a:cs typeface="+mn-cs"/>
              </a:defRPr>
            </a:lvl4pPr>
            <a:lvl5pPr marL="20574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Geneva" pitchFamily="37"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0" fontAlgn="base" latinLnBrk="0" hangingPunct="0">
              <a:lnSpc>
                <a:spcPct val="100000"/>
              </a:lnSpc>
              <a:spcBef>
                <a:spcPct val="20000"/>
              </a:spcBef>
              <a:spcAft>
                <a:spcPts val="1200"/>
              </a:spcAft>
              <a:buClrTx/>
              <a:buSzTx/>
              <a:buFont typeface="Arial" charset="0"/>
              <a:buNone/>
              <a:tabLst/>
              <a:defRPr/>
            </a:pPr>
            <a:r>
              <a:rPr kumimoji="0" lang="en-US" sz="1400" b="0" i="0" u="none" strike="noStrike" kern="1200" cap="none" spc="0" normalizeH="0" baseline="0" noProof="0">
                <a:ln>
                  <a:noFill/>
                </a:ln>
                <a:solidFill>
                  <a:prstClr val="black"/>
                </a:solidFill>
                <a:effectLst/>
                <a:uLnTx/>
                <a:uFillTx/>
                <a:latin typeface="Calibri"/>
                <a:ea typeface="Geneva" pitchFamily="37" charset="-128"/>
              </a:rPr>
              <a:t>Median PFS among patients who are refractory to lenalidomide was 9.9 months for D-Pd and 6.5 months for Pd</a:t>
            </a:r>
          </a:p>
        </p:txBody>
      </p:sp>
      <p:sp>
        <p:nvSpPr>
          <p:cNvPr id="3" name="TextBox 2">
            <a:extLst>
              <a:ext uri="{FF2B5EF4-FFF2-40B4-BE49-F238E27FC236}">
                <a16:creationId xmlns:a16="http://schemas.microsoft.com/office/drawing/2014/main" id="{DFE5C87D-3302-D04A-B787-5AC6B1E0C576}"/>
              </a:ext>
            </a:extLst>
          </p:cNvPr>
          <p:cNvSpPr txBox="1"/>
          <p:nvPr/>
        </p:nvSpPr>
        <p:spPr>
          <a:xfrm>
            <a:off x="5802956" y="966376"/>
            <a:ext cx="2350323" cy="3385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charset="0"/>
                <a:ea typeface="+mn-ea"/>
                <a:cs typeface="+mn-cs"/>
              </a:rPr>
              <a:t>Median follow-up 17 mo</a:t>
            </a:r>
          </a:p>
        </p:txBody>
      </p:sp>
      <p:sp>
        <p:nvSpPr>
          <p:cNvPr id="197" name="TextBox 196">
            <a:extLst>
              <a:ext uri="{FF2B5EF4-FFF2-40B4-BE49-F238E27FC236}">
                <a16:creationId xmlns:a16="http://schemas.microsoft.com/office/drawing/2014/main" id="{BE9BFDB4-92A1-46A1-A34B-3EB6EA756A96}"/>
              </a:ext>
            </a:extLst>
          </p:cNvPr>
          <p:cNvSpPr txBox="1"/>
          <p:nvPr/>
        </p:nvSpPr>
        <p:spPr>
          <a:xfrm>
            <a:off x="6004765" y="4897331"/>
            <a:ext cx="2869696" cy="246221"/>
          </a:xfrm>
          <a:prstGeom prst="rect">
            <a:avLst/>
          </a:prstGeom>
          <a:noFill/>
        </p:spPr>
        <p:txBody>
          <a:bodyPr wrap="non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charset="0"/>
                <a:ea typeface="+mn-ea"/>
                <a:cs typeface="+mn-cs"/>
              </a:rPr>
              <a:t>Dimopoulos MA, et al. ASH 2020. </a:t>
            </a:r>
            <a:r>
              <a:rPr kumimoji="0" lang="en-US" altLang="en-US"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Abstract 412.</a:t>
            </a:r>
            <a:endParaRPr kumimoji="0" lang="en-US" sz="10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 name="TextBox 194">
            <a:extLst>
              <a:ext uri="{FF2B5EF4-FFF2-40B4-BE49-F238E27FC236}">
                <a16:creationId xmlns:a16="http://schemas.microsoft.com/office/drawing/2014/main" id="{90D49A27-4F78-42CB-983F-829CE0B6944A}"/>
              </a:ext>
            </a:extLst>
          </p:cNvPr>
          <p:cNvSpPr txBox="1"/>
          <p:nvPr/>
        </p:nvSpPr>
        <p:spPr>
          <a:xfrm>
            <a:off x="61472" y="4686197"/>
            <a:ext cx="9082528" cy="201850"/>
          </a:xfrm>
          <a:prstGeom prst="rect">
            <a:avLst/>
          </a:prstGeom>
          <a:noFill/>
        </p:spPr>
        <p:txBody>
          <a:bodyPr wrap="square" lIns="0" rtlCol="0" anchor="ctr">
            <a:spAutoFit/>
          </a:bodyPr>
          <a:lstStyle/>
          <a:p>
            <a:pPr marL="0" marR="0" lvl="0" indent="0" algn="l" defTabSz="914400" rtl="0" eaLnBrk="1" fontAlgn="base" latinLnBrk="0" hangingPunct="1">
              <a:lnSpc>
                <a:spcPct val="107000"/>
              </a:lnSpc>
              <a:spcBef>
                <a:spcPct val="0"/>
              </a:spcBef>
              <a:spcAft>
                <a:spcPts val="800"/>
              </a:spcAft>
              <a:buClrTx/>
              <a:buSzTx/>
              <a:buFontTx/>
              <a:buNone/>
              <a:tabLst/>
              <a:defRPr/>
            </a:pPr>
            <a:r>
              <a:rPr kumimoji="0" lang="en-US" sz="7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D-Pd, daratumumab, pomalidomide, and dexamethasone</a:t>
            </a:r>
            <a:r>
              <a:rPr kumimoji="0" lang="en-US" sz="7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HR, hazard ratio;  </a:t>
            </a:r>
            <a:r>
              <a:rPr kumimoji="0" lang="en-NL" sz="7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PFS, progression-free </a:t>
            </a:r>
            <a:r>
              <a:rPr kumimoji="0" lang="en-NL" sz="700" b="0" i="0" u="none" strike="noStrike" kern="1200" cap="none" spc="0" normalizeH="0" baseline="0" noProof="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surviva</a:t>
            </a:r>
            <a:r>
              <a:rPr kumimoji="0" lang="en-US" sz="7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l; Pd, </a:t>
            </a:r>
            <a:r>
              <a:rPr kumimoji="0" lang="en-US" sz="7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p</a:t>
            </a:r>
            <a:r>
              <a:rPr kumimoji="0" lang="en-NL" sz="700" b="0" i="0" u="none" strike="noStrike" kern="1200" cap="none" spc="0" normalizeH="0" baseline="0" noProof="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omalidomide</a:t>
            </a:r>
            <a:r>
              <a:rPr kumimoji="0" lang="en-NL" sz="7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and </a:t>
            </a:r>
            <a:r>
              <a:rPr kumimoji="0" lang="en-US" sz="7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d</a:t>
            </a:r>
            <a:r>
              <a:rPr kumimoji="0" lang="en-NL" sz="700" b="0" i="0" u="none" strike="noStrike" kern="1200" cap="none" spc="0" normalizeH="0" baseline="0" noProof="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examethasone</a:t>
            </a:r>
            <a:r>
              <a:rPr kumimoji="0" lang="en-US" sz="7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NL" sz="7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26468185"/>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306477" y="158440"/>
            <a:ext cx="8766928" cy="572981"/>
          </a:xfrm>
        </p:spPr>
        <p:txBody>
          <a:bodyPr>
            <a:normAutofit/>
          </a:bodyPr>
          <a:lstStyle/>
          <a:p>
            <a:r>
              <a:rPr lang="en-US" noProof="0"/>
              <a:t>	Question 1</a:t>
            </a:r>
            <a:endParaRPr lang="en-US" noProof="0">
              <a:highlight>
                <a:srgbClr val="FFFF00"/>
              </a:highlight>
            </a:endParaRPr>
          </a:p>
        </p:txBody>
      </p:sp>
      <p:sp>
        <p:nvSpPr>
          <p:cNvPr id="3" name="Content Placeholder 2"/>
          <p:cNvSpPr>
            <a:spLocks noGrp="1"/>
          </p:cNvSpPr>
          <p:nvPr>
            <p:ph idx="1"/>
          </p:nvPr>
        </p:nvSpPr>
        <p:spPr>
          <a:xfrm>
            <a:off x="179110" y="943530"/>
            <a:ext cx="8776355" cy="3799804"/>
          </a:xfrm>
        </p:spPr>
        <p:txBody>
          <a:bodyPr vert="horz" lIns="91440" tIns="45720" rIns="91440" bIns="45720" rtlCol="0" anchor="t">
            <a:normAutofit/>
          </a:bodyPr>
          <a:lstStyle/>
          <a:p>
            <a:pPr marL="0" indent="0">
              <a:spcBef>
                <a:spcPts val="600"/>
              </a:spcBef>
              <a:buNone/>
            </a:pPr>
            <a:r>
              <a:rPr lang="en-US" sz="2000" noProof="0">
                <a:latin typeface="Arial Nova"/>
              </a:rPr>
              <a:t>What treatment belongs to the T-cell engagers category?</a:t>
            </a:r>
            <a:r>
              <a:rPr lang="en-US">
                <a:latin typeface="Arial Nova"/>
              </a:rPr>
              <a:t>                </a:t>
            </a:r>
            <a:endParaRPr lang="en-US" noProof="0"/>
          </a:p>
          <a:p>
            <a:pPr marL="342265" indent="-342265">
              <a:spcBef>
                <a:spcPts val="600"/>
              </a:spcBef>
              <a:buFont typeface="+mj-lt"/>
              <a:buAutoNum type="arabicPeriod"/>
            </a:pPr>
            <a:endParaRPr lang="en-US" sz="1800" noProof="0"/>
          </a:p>
          <a:p>
            <a:pPr marL="342265" indent="-342265">
              <a:spcBef>
                <a:spcPts val="600"/>
              </a:spcBef>
              <a:buFont typeface="+mj-lt"/>
              <a:buAutoNum type="arabicPeriod"/>
            </a:pPr>
            <a:r>
              <a:rPr lang="en-US" sz="1800" noProof="0">
                <a:latin typeface="Arial Nova"/>
              </a:rPr>
              <a:t>Melflufen</a:t>
            </a:r>
          </a:p>
          <a:p>
            <a:pPr marL="342265" indent="-342265">
              <a:spcBef>
                <a:spcPts val="600"/>
              </a:spcBef>
              <a:buFont typeface="+mj-lt"/>
              <a:buAutoNum type="arabicPeriod"/>
            </a:pPr>
            <a:r>
              <a:rPr lang="en-US" sz="1800" noProof="0">
                <a:latin typeface="Arial Nova"/>
              </a:rPr>
              <a:t>Belantamab</a:t>
            </a:r>
          </a:p>
          <a:p>
            <a:pPr marL="342265" indent="-342265">
              <a:spcBef>
                <a:spcPts val="600"/>
              </a:spcBef>
              <a:buFont typeface="+mj-lt"/>
              <a:buAutoNum type="arabicPeriod"/>
            </a:pPr>
            <a:r>
              <a:rPr lang="en-US" sz="1800" noProof="0">
                <a:latin typeface="Arial Nova"/>
              </a:rPr>
              <a:t>Ide-cel</a:t>
            </a:r>
          </a:p>
          <a:p>
            <a:pPr marL="342265" indent="-342265">
              <a:spcBef>
                <a:spcPts val="600"/>
              </a:spcBef>
              <a:buFont typeface="+mj-lt"/>
              <a:buAutoNum type="arabicPeriod"/>
            </a:pPr>
            <a:r>
              <a:rPr lang="en-US" sz="1800" noProof="0">
                <a:latin typeface="Arial Nova"/>
              </a:rPr>
              <a:t>Selinexor</a:t>
            </a:r>
          </a:p>
          <a:p>
            <a:pPr marL="342265" indent="-342265">
              <a:spcBef>
                <a:spcPts val="600"/>
              </a:spcBef>
              <a:buFont typeface="+mj-lt"/>
              <a:buAutoNum type="arabicPeriod"/>
            </a:pPr>
            <a:r>
              <a:rPr lang="en-US" sz="1800" noProof="0">
                <a:latin typeface="Arial Nova"/>
              </a:rPr>
              <a:t>Venetoclax</a:t>
            </a:r>
          </a:p>
          <a:p>
            <a:pPr marL="913765" lvl="1" indent="-456565">
              <a:lnSpc>
                <a:spcPct val="100000"/>
              </a:lnSpc>
              <a:buClr>
                <a:schemeClr val="tx1"/>
              </a:buClr>
              <a:buFont typeface="+mj-lt"/>
              <a:buAutoNum type="alphaLcParenR"/>
            </a:pPr>
            <a:endParaRPr lang="en-US" sz="1800" noProof="0"/>
          </a:p>
        </p:txBody>
      </p:sp>
      <p:grpSp>
        <p:nvGrpSpPr>
          <p:cNvPr id="6" name="Group 5">
            <a:extLst>
              <a:ext uri="{FF2B5EF4-FFF2-40B4-BE49-F238E27FC236}">
                <a16:creationId xmlns:a16="http://schemas.microsoft.com/office/drawing/2014/main" id="{0F206D06-BAB6-442A-985E-976D9E62C631}"/>
              </a:ext>
            </a:extLst>
          </p:cNvPr>
          <p:cNvGrpSpPr/>
          <p:nvPr/>
        </p:nvGrpSpPr>
        <p:grpSpPr>
          <a:xfrm>
            <a:off x="179109" y="151297"/>
            <a:ext cx="720000" cy="720000"/>
            <a:chOff x="8151603" y="218984"/>
            <a:chExt cx="720000" cy="720000"/>
          </a:xfrm>
        </p:grpSpPr>
        <p:sp>
          <p:nvSpPr>
            <p:cNvPr id="2" name="Teardrop 1">
              <a:extLst>
                <a:ext uri="{FF2B5EF4-FFF2-40B4-BE49-F238E27FC236}">
                  <a16:creationId xmlns:a16="http://schemas.microsoft.com/office/drawing/2014/main" id="{5E222C0A-7491-431C-9415-BB4A01BCA38D}"/>
                </a:ext>
              </a:extLst>
            </p:cNvPr>
            <p:cNvSpPr/>
            <p:nvPr/>
          </p:nvSpPr>
          <p:spPr bwMode="auto">
            <a:xfrm rot="5400000">
              <a:off x="8151603" y="218984"/>
              <a:ext cx="720000" cy="720000"/>
            </a:xfrm>
            <a:prstGeom prst="teardrop">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378" rtl="0" eaLnBrk="0" fontAlgn="base" latinLnBrk="0" hangingPunct="0">
                <a:lnSpc>
                  <a:spcPct val="100000"/>
                </a:lnSpc>
                <a:spcBef>
                  <a:spcPct val="0"/>
                </a:spcBef>
                <a:spcAft>
                  <a:spcPct val="0"/>
                </a:spcAft>
                <a:buClrTx/>
                <a:buSzTx/>
                <a:buFontTx/>
                <a:buNone/>
                <a:tabLst/>
                <a:defRPr/>
              </a:pPr>
              <a:endParaRPr kumimoji="0" lang="en-NL" sz="2800" b="1" i="0" u="none" strike="noStrike" kern="1200" cap="none" spc="0" normalizeH="0" baseline="0" noProof="0">
                <a:ln>
                  <a:noFill/>
                </a:ln>
                <a:solidFill>
                  <a:srgbClr val="FFFF00"/>
                </a:solidFill>
                <a:effectLst/>
                <a:uLnTx/>
                <a:uFillTx/>
                <a:latin typeface="Arial" pitchFamily="34" charset="0"/>
                <a:ea typeface="+mn-ea"/>
                <a:cs typeface="+mn-cs"/>
              </a:endParaRPr>
            </a:p>
          </p:txBody>
        </p:sp>
        <p:sp>
          <p:nvSpPr>
            <p:cNvPr id="4" name="TextBox 3">
              <a:extLst>
                <a:ext uri="{FF2B5EF4-FFF2-40B4-BE49-F238E27FC236}">
                  <a16:creationId xmlns:a16="http://schemas.microsoft.com/office/drawing/2014/main" id="{141D6643-6321-4B86-80D6-DDA03167F6C7}"/>
                </a:ext>
              </a:extLst>
            </p:cNvPr>
            <p:cNvSpPr txBox="1"/>
            <p:nvPr/>
          </p:nvSpPr>
          <p:spPr>
            <a:xfrm>
              <a:off x="8278210" y="255820"/>
              <a:ext cx="466795" cy="646331"/>
            </a:xfrm>
            <a:prstGeom prst="rect">
              <a:avLst/>
            </a:prstGeom>
            <a:noFill/>
          </p:spPr>
          <p:txBody>
            <a:bodyPr wrap="none" rtlCol="0" anchor="ctr">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endParaRPr kumimoji="0" lang="en-NL" sz="3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10" name="Group 9">
            <a:extLst>
              <a:ext uri="{FF2B5EF4-FFF2-40B4-BE49-F238E27FC236}">
                <a16:creationId xmlns:a16="http://schemas.microsoft.com/office/drawing/2014/main" id="{80586F87-8D6E-4805-B14F-2BE3CA8FFCA8}"/>
              </a:ext>
            </a:extLst>
          </p:cNvPr>
          <p:cNvGrpSpPr/>
          <p:nvPr/>
        </p:nvGrpSpPr>
        <p:grpSpPr>
          <a:xfrm>
            <a:off x="1626854" y="4844614"/>
            <a:ext cx="2408730" cy="246221"/>
            <a:chOff x="101600" y="6485842"/>
            <a:chExt cx="4243661" cy="437922"/>
          </a:xfrm>
        </p:grpSpPr>
        <p:sp>
          <p:nvSpPr>
            <p:cNvPr id="11" name="TextBox 10">
              <a:extLst>
                <a:ext uri="{FF2B5EF4-FFF2-40B4-BE49-F238E27FC236}">
                  <a16:creationId xmlns:a16="http://schemas.microsoft.com/office/drawing/2014/main" id="{7AAFD128-8B4D-4882-9AF4-F83C7A2EDFB4}"/>
                </a:ext>
              </a:extLst>
            </p:cNvPr>
            <p:cNvSpPr txBox="1"/>
            <p:nvPr/>
          </p:nvSpPr>
          <p:spPr>
            <a:xfrm>
              <a:off x="368301" y="6485842"/>
              <a:ext cx="3976960" cy="437922"/>
            </a:xfrm>
            <a:prstGeom prst="rect">
              <a:avLst/>
            </a:prstGeom>
            <a:noFill/>
          </p:spPr>
          <p:txBody>
            <a:bodyPr wrap="none" rtlCol="0">
              <a:spAutoFit/>
            </a:bodyPr>
            <a:lstStyle/>
            <a:p>
              <a:pPr marL="0" marR="0" lvl="0" indent="0" algn="l" defTabSz="914378"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charset="0"/>
                  <a:ea typeface="+mn-ea"/>
                  <a:cs typeface="+mn-cs"/>
                </a:rPr>
                <a:t>@rfonsi1, fonseca.rafael@mayo.edu</a:t>
              </a:r>
            </a:p>
          </p:txBody>
        </p:sp>
        <p:pic>
          <p:nvPicPr>
            <p:cNvPr id="12" name="Picture 11">
              <a:extLst>
                <a:ext uri="{FF2B5EF4-FFF2-40B4-BE49-F238E27FC236}">
                  <a16:creationId xmlns:a16="http://schemas.microsoft.com/office/drawing/2014/main" id="{06077A0C-5046-4652-B980-08C406D4EA8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1600" y="6527800"/>
              <a:ext cx="304814" cy="266713"/>
            </a:xfrm>
            <a:prstGeom prst="rect">
              <a:avLst/>
            </a:prstGeom>
            <a:solidFill>
              <a:srgbClr val="F3F3F4"/>
            </a:solidFill>
          </p:spPr>
        </p:pic>
      </p:grpSp>
    </p:spTree>
    <p:extLst>
      <p:ext uri="{BB962C8B-B14F-4D97-AF65-F5344CB8AC3E}">
        <p14:creationId xmlns:p14="http://schemas.microsoft.com/office/powerpoint/2010/main" val="5063553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49539"/>
            <a:ext cx="6858000" cy="846443"/>
          </a:xfrm>
        </p:spPr>
        <p:txBody>
          <a:bodyPr anchor="ctr"/>
          <a:lstStyle/>
          <a:p>
            <a:r>
              <a:rPr lang="en-US" noProof="0"/>
              <a:t>A</a:t>
            </a:r>
            <a:r>
              <a:rPr lang="en-US" noProof="0">
                <a:solidFill>
                  <a:srgbClr val="1F497D"/>
                </a:solidFill>
              </a:rPr>
              <a:t>PO</a:t>
            </a:r>
            <a:r>
              <a:rPr lang="en-US" noProof="0"/>
              <a:t>LLO: Dara-Pd</a:t>
            </a:r>
          </a:p>
        </p:txBody>
      </p:sp>
      <p:graphicFrame>
        <p:nvGraphicFramePr>
          <p:cNvPr id="197" name="Chart 196">
            <a:extLst>
              <a:ext uri="{FF2B5EF4-FFF2-40B4-BE49-F238E27FC236}">
                <a16:creationId xmlns:a16="http://schemas.microsoft.com/office/drawing/2014/main" id="{C7336269-A611-8449-A49F-DBBE9353938F}"/>
              </a:ext>
            </a:extLst>
          </p:cNvPr>
          <p:cNvGraphicFramePr/>
          <p:nvPr/>
        </p:nvGraphicFramePr>
        <p:xfrm>
          <a:off x="469174" y="1445285"/>
          <a:ext cx="5369997" cy="2840207"/>
        </p:xfrm>
        <a:graphic>
          <a:graphicData uri="http://schemas.openxmlformats.org/drawingml/2006/chart">
            <c:chart xmlns:c="http://schemas.openxmlformats.org/drawingml/2006/chart" xmlns:r="http://schemas.openxmlformats.org/officeDocument/2006/relationships" r:id="rId3"/>
          </a:graphicData>
        </a:graphic>
      </p:graphicFrame>
      <p:sp>
        <p:nvSpPr>
          <p:cNvPr id="198" name="TextBox 2">
            <a:extLst>
              <a:ext uri="{FF2B5EF4-FFF2-40B4-BE49-F238E27FC236}">
                <a16:creationId xmlns:a16="http://schemas.microsoft.com/office/drawing/2014/main" id="{0CE5958C-7512-1549-9C1D-6EE0843AF759}"/>
              </a:ext>
            </a:extLst>
          </p:cNvPr>
          <p:cNvSpPr txBox="1"/>
          <p:nvPr/>
        </p:nvSpPr>
        <p:spPr>
          <a:xfrm>
            <a:off x="2574400" y="2725658"/>
            <a:ext cx="565893" cy="37753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≥VGPR:</a:t>
            </a:r>
            <a:endParaRPr kumimoji="0" lang="en-US" sz="800" b="1" i="0" u="none" strike="noStrike" kern="120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51%</a:t>
            </a:r>
          </a:p>
        </p:txBody>
      </p:sp>
      <p:sp>
        <p:nvSpPr>
          <p:cNvPr id="199" name="TextBox 2">
            <a:extLst>
              <a:ext uri="{FF2B5EF4-FFF2-40B4-BE49-F238E27FC236}">
                <a16:creationId xmlns:a16="http://schemas.microsoft.com/office/drawing/2014/main" id="{1DEE0A9D-5FDA-7146-9F06-5869D02B51B3}"/>
              </a:ext>
            </a:extLst>
          </p:cNvPr>
          <p:cNvSpPr txBox="1"/>
          <p:nvPr/>
        </p:nvSpPr>
        <p:spPr>
          <a:xfrm>
            <a:off x="1162593" y="2475242"/>
            <a:ext cx="565893" cy="42117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E7E6E6">
                    <a:lumMod val="10000"/>
                  </a:srgbClr>
                </a:solidFill>
                <a:effectLst/>
                <a:uLnTx/>
                <a:uFillTx/>
                <a:latin typeface="Arial" panose="020B0604020202020204" pitchFamily="34" charset="0"/>
                <a:ea typeface="+mn-ea"/>
                <a:cs typeface="Arial" panose="020B0604020202020204" pitchFamily="34" charset="0"/>
              </a:rPr>
              <a:t>≥CR:</a:t>
            </a:r>
            <a:endParaRPr kumimoji="0" lang="en-US" sz="800" b="1" i="0" u="none" strike="noStrike" kern="1200" cap="none" spc="0" normalizeH="0" baseline="30000" noProof="0">
              <a:ln>
                <a:noFill/>
              </a:ln>
              <a:solidFill>
                <a:srgbClr val="E7E6E6">
                  <a:lumMod val="10000"/>
                </a:srgbClr>
              </a:solidFill>
              <a:effectLst/>
              <a:uLnTx/>
              <a:uFillTx/>
              <a:latin typeface="Arial" panose="020B0604020202020204" pitchFamily="34" charset="0"/>
              <a:ea typeface="+mn-ea"/>
              <a:cs typeface="Arial" panose="020B0604020202020204" pitchFamily="34" charset="0"/>
            </a:endParaRPr>
          </a:p>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E7E6E6">
                    <a:lumMod val="10000"/>
                  </a:srgbClr>
                </a:solidFill>
                <a:effectLst/>
                <a:uLnTx/>
                <a:uFillTx/>
                <a:latin typeface="Arial" panose="020B0604020202020204" pitchFamily="34" charset="0"/>
                <a:ea typeface="+mn-ea"/>
                <a:cs typeface="Arial" panose="020B0604020202020204" pitchFamily="34" charset="0"/>
              </a:rPr>
              <a:t>25%</a:t>
            </a:r>
            <a:endParaRPr kumimoji="0" lang="en-US" sz="800" b="1" i="0" u="none" strike="noStrike" kern="1200" cap="none" spc="0" normalizeH="0" baseline="30000" noProof="0">
              <a:ln>
                <a:noFill/>
              </a:ln>
              <a:solidFill>
                <a:srgbClr val="E7E6E6">
                  <a:lumMod val="10000"/>
                </a:srgbClr>
              </a:solidFill>
              <a:effectLst/>
              <a:uLnTx/>
              <a:uFillTx/>
              <a:latin typeface="Arial" panose="020B0604020202020204" pitchFamily="34" charset="0"/>
              <a:ea typeface="+mn-ea"/>
              <a:cs typeface="Arial" panose="020B0604020202020204" pitchFamily="34" charset="0"/>
            </a:endParaRPr>
          </a:p>
        </p:txBody>
      </p:sp>
      <p:sp>
        <p:nvSpPr>
          <p:cNvPr id="200" name="TextBox 199">
            <a:extLst>
              <a:ext uri="{FF2B5EF4-FFF2-40B4-BE49-F238E27FC236}">
                <a16:creationId xmlns:a16="http://schemas.microsoft.com/office/drawing/2014/main" id="{B13A6171-DD38-9749-B453-CF5FEDEF7F66}"/>
              </a:ext>
            </a:extLst>
          </p:cNvPr>
          <p:cNvSpPr txBox="1"/>
          <p:nvPr/>
        </p:nvSpPr>
        <p:spPr>
          <a:xfrm>
            <a:off x="1582323" y="1814489"/>
            <a:ext cx="3110279" cy="246221"/>
          </a:xfrm>
          <a:prstGeom prst="rect">
            <a:avLst/>
          </a:prstGeom>
          <a:noFill/>
        </p:spPr>
        <p:txBody>
          <a:bodyPr wrap="square" rtlCol="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505050">
                    <a:lumMod val="50000"/>
                  </a:srgbClr>
                </a:solidFill>
                <a:effectLst/>
                <a:uLnTx/>
                <a:uFillTx/>
                <a:latin typeface="Arial" panose="020B0604020202020204" pitchFamily="34" charset="0"/>
                <a:ea typeface="Arial" charset="0"/>
                <a:cs typeface="Arial" panose="020B0604020202020204" pitchFamily="34" charset="0"/>
              </a:rPr>
              <a:t>Odds ratio, 2.68 (95% CI, 1.65-4.35); </a:t>
            </a:r>
            <a:r>
              <a:rPr kumimoji="0" lang="en-US" sz="1000" b="1" i="1" u="none" strike="noStrike" kern="0" cap="none" spc="0" normalizeH="0" baseline="0" noProof="0">
                <a:ln>
                  <a:noFill/>
                </a:ln>
                <a:solidFill>
                  <a:srgbClr val="505050">
                    <a:lumMod val="50000"/>
                  </a:srgbClr>
                </a:solidFill>
                <a:effectLst/>
                <a:uLnTx/>
                <a:uFillTx/>
                <a:latin typeface="Arial" panose="020B0604020202020204" pitchFamily="34" charset="0"/>
                <a:ea typeface="Arial" charset="0"/>
                <a:cs typeface="Arial" panose="020B0604020202020204" pitchFamily="34" charset="0"/>
              </a:rPr>
              <a:t>P &lt;</a:t>
            </a:r>
            <a:r>
              <a:rPr kumimoji="0" lang="en-US" sz="1000" b="1" i="0" u="none" strike="noStrike" kern="0" cap="none" spc="0" normalizeH="0" baseline="0" noProof="0">
                <a:ln>
                  <a:noFill/>
                </a:ln>
                <a:solidFill>
                  <a:srgbClr val="505050">
                    <a:lumMod val="50000"/>
                  </a:srgbClr>
                </a:solidFill>
                <a:effectLst/>
                <a:uLnTx/>
                <a:uFillTx/>
                <a:latin typeface="Arial" panose="020B0604020202020204" pitchFamily="34" charset="0"/>
                <a:ea typeface="Arial" charset="0"/>
                <a:cs typeface="Arial" panose="020B0604020202020204" pitchFamily="34" charset="0"/>
              </a:rPr>
              <a:t>.0001 </a:t>
            </a:r>
          </a:p>
        </p:txBody>
      </p:sp>
      <p:sp>
        <p:nvSpPr>
          <p:cNvPr id="203" name="Freeform 82">
            <a:extLst>
              <a:ext uri="{FF2B5EF4-FFF2-40B4-BE49-F238E27FC236}">
                <a16:creationId xmlns:a16="http://schemas.microsoft.com/office/drawing/2014/main" id="{317C5CF9-ECF0-7F4F-8E78-F4F2127DDD99}"/>
              </a:ext>
            </a:extLst>
          </p:cNvPr>
          <p:cNvSpPr/>
          <p:nvPr/>
        </p:nvSpPr>
        <p:spPr>
          <a:xfrm>
            <a:off x="2187241" y="2031683"/>
            <a:ext cx="1900994" cy="262190"/>
          </a:xfrm>
          <a:custGeom>
            <a:avLst/>
            <a:gdLst>
              <a:gd name="connsiteX0" fmla="*/ 0 w 1226372"/>
              <a:gd name="connsiteY0" fmla="*/ 247426 h 430306"/>
              <a:gd name="connsiteX1" fmla="*/ 0 w 1226372"/>
              <a:gd name="connsiteY1" fmla="*/ 0 h 430306"/>
              <a:gd name="connsiteX2" fmla="*/ 1226372 w 1226372"/>
              <a:gd name="connsiteY2" fmla="*/ 0 h 430306"/>
              <a:gd name="connsiteX3" fmla="*/ 1226372 w 1226372"/>
              <a:gd name="connsiteY3" fmla="*/ 430306 h 430306"/>
            </a:gdLst>
            <a:ahLst/>
            <a:cxnLst>
              <a:cxn ang="0">
                <a:pos x="connsiteX0" y="connsiteY0"/>
              </a:cxn>
              <a:cxn ang="0">
                <a:pos x="connsiteX1" y="connsiteY1"/>
              </a:cxn>
              <a:cxn ang="0">
                <a:pos x="connsiteX2" y="connsiteY2"/>
              </a:cxn>
              <a:cxn ang="0">
                <a:pos x="connsiteX3" y="connsiteY3"/>
              </a:cxn>
            </a:cxnLst>
            <a:rect l="l" t="t" r="r" b="b"/>
            <a:pathLst>
              <a:path w="1226372" h="430306">
                <a:moveTo>
                  <a:pt x="0" y="247426"/>
                </a:moveTo>
                <a:lnTo>
                  <a:pt x="0" y="0"/>
                </a:lnTo>
                <a:lnTo>
                  <a:pt x="1226372" y="0"/>
                </a:lnTo>
                <a:lnTo>
                  <a:pt x="1226372" y="430306"/>
                </a:lnTo>
              </a:path>
            </a:pathLst>
          </a:custGeom>
          <a:noFill/>
          <a:ln w="6350" cap="flat" cmpd="sng" algn="ctr">
            <a:solidFill>
              <a:sysClr val="windowText" lastClr="000000"/>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a typeface="Geneva" charset="0"/>
              <a:cs typeface="Arial" panose="020B0604020202020204" pitchFamily="34" charset="0"/>
            </a:endParaRPr>
          </a:p>
        </p:txBody>
      </p:sp>
      <p:sp>
        <p:nvSpPr>
          <p:cNvPr id="204" name="Left Brace 203">
            <a:extLst>
              <a:ext uri="{FF2B5EF4-FFF2-40B4-BE49-F238E27FC236}">
                <a16:creationId xmlns:a16="http://schemas.microsoft.com/office/drawing/2014/main" id="{76F467A7-7F71-774A-A4CF-1EC6EFF64E66}"/>
              </a:ext>
            </a:extLst>
          </p:cNvPr>
          <p:cNvSpPr/>
          <p:nvPr/>
        </p:nvSpPr>
        <p:spPr>
          <a:xfrm>
            <a:off x="1621348" y="2403216"/>
            <a:ext cx="102870" cy="457200"/>
          </a:xfrm>
          <a:prstGeom prst="leftBrace">
            <a:avLst>
              <a:gd name="adj1" fmla="val 0"/>
              <a:gd name="adj2" fmla="val 50000"/>
            </a:avLst>
          </a:prstGeom>
          <a:noFill/>
          <a:ln w="12700" cap="flat" cmpd="sng" algn="ctr">
            <a:solidFill>
              <a:sysClr val="windowText" lastClr="000000">
                <a:lumMod val="50000"/>
              </a:sysClr>
            </a:solidFill>
            <a:prstDash val="solid"/>
            <a:miter lim="800000"/>
          </a:ln>
          <a:effectLst/>
        </p:spPr>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825" b="0" i="0" u="none" strike="noStrike" kern="0" cap="none" spc="0" normalizeH="0" baseline="0" noProof="0">
              <a:ln>
                <a:noFill/>
              </a:ln>
              <a:solidFill>
                <a:srgbClr val="E7E6E6">
                  <a:lumMod val="10000"/>
                </a:srgbClr>
              </a:solidFill>
              <a:effectLst/>
              <a:uLnTx/>
              <a:uFillTx/>
              <a:latin typeface="Arial" panose="020B0604020202020204" pitchFamily="34" charset="0"/>
              <a:ea typeface="+mn-ea"/>
              <a:cs typeface="Arial" panose="020B0604020202020204" pitchFamily="34" charset="0"/>
            </a:endParaRPr>
          </a:p>
        </p:txBody>
      </p:sp>
      <p:sp>
        <p:nvSpPr>
          <p:cNvPr id="205" name="TextBox 204">
            <a:extLst>
              <a:ext uri="{FF2B5EF4-FFF2-40B4-BE49-F238E27FC236}">
                <a16:creationId xmlns:a16="http://schemas.microsoft.com/office/drawing/2014/main" id="{A8C99358-500F-1B41-BCB1-1719F386023E}"/>
              </a:ext>
            </a:extLst>
          </p:cNvPr>
          <p:cNvSpPr txBox="1"/>
          <p:nvPr/>
        </p:nvSpPr>
        <p:spPr>
          <a:xfrm>
            <a:off x="1652601" y="2168624"/>
            <a:ext cx="998348" cy="246221"/>
          </a:xfrm>
          <a:prstGeom prst="rect">
            <a:avLst/>
          </a:prstGeom>
          <a:noFill/>
        </p:spPr>
        <p:txBody>
          <a:bodyPr wrap="square" rtlCol="0">
            <a:no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505050">
                    <a:lumMod val="50000"/>
                  </a:srgbClr>
                </a:solidFill>
                <a:effectLst/>
                <a:uLnTx/>
                <a:uFillTx/>
                <a:latin typeface="Arial" panose="020B0604020202020204" pitchFamily="34" charset="0"/>
                <a:ea typeface="Arial" charset="0"/>
                <a:cs typeface="Arial" panose="020B0604020202020204" pitchFamily="34" charset="0"/>
              </a:rPr>
              <a:t>ORR = 69% </a:t>
            </a:r>
          </a:p>
        </p:txBody>
      </p:sp>
      <p:sp>
        <p:nvSpPr>
          <p:cNvPr id="206" name="TextBox 205">
            <a:extLst>
              <a:ext uri="{FF2B5EF4-FFF2-40B4-BE49-F238E27FC236}">
                <a16:creationId xmlns:a16="http://schemas.microsoft.com/office/drawing/2014/main" id="{3432132F-8FD5-FB40-880E-DCD3E8697D50}"/>
              </a:ext>
            </a:extLst>
          </p:cNvPr>
          <p:cNvSpPr txBox="1"/>
          <p:nvPr/>
        </p:nvSpPr>
        <p:spPr>
          <a:xfrm>
            <a:off x="3630462" y="2610169"/>
            <a:ext cx="928298" cy="246221"/>
          </a:xfrm>
          <a:prstGeom prst="rect">
            <a:avLst/>
          </a:prstGeom>
          <a:noFill/>
        </p:spPr>
        <p:txBody>
          <a:bodyPr wrap="square" rtlCol="0">
            <a:no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505050">
                    <a:lumMod val="50000"/>
                  </a:srgbClr>
                </a:solidFill>
                <a:effectLst/>
                <a:uLnTx/>
                <a:uFillTx/>
                <a:latin typeface="Arial" panose="020B0604020202020204" pitchFamily="34" charset="0"/>
                <a:ea typeface="Arial" charset="0"/>
                <a:cs typeface="Arial" panose="020B0604020202020204" pitchFamily="34" charset="0"/>
              </a:rPr>
              <a:t>ORR = 46% </a:t>
            </a:r>
          </a:p>
        </p:txBody>
      </p:sp>
      <p:sp>
        <p:nvSpPr>
          <p:cNvPr id="207" name="Left Brace 206">
            <a:extLst>
              <a:ext uri="{FF2B5EF4-FFF2-40B4-BE49-F238E27FC236}">
                <a16:creationId xmlns:a16="http://schemas.microsoft.com/office/drawing/2014/main" id="{2B5A173B-BDA0-924E-B859-C73A0B11CB22}"/>
              </a:ext>
            </a:extLst>
          </p:cNvPr>
          <p:cNvSpPr/>
          <p:nvPr/>
        </p:nvSpPr>
        <p:spPr>
          <a:xfrm rot="10800000">
            <a:off x="2551924" y="2402179"/>
            <a:ext cx="102870" cy="987552"/>
          </a:xfrm>
          <a:prstGeom prst="leftBrace">
            <a:avLst>
              <a:gd name="adj1" fmla="val 0"/>
              <a:gd name="adj2" fmla="val 49466"/>
            </a:avLst>
          </a:prstGeom>
          <a:noFill/>
          <a:ln w="12700" cap="flat" cmpd="sng" algn="ctr">
            <a:solidFill>
              <a:sysClr val="windowText" lastClr="000000">
                <a:lumMod val="50000"/>
              </a:sysClr>
            </a:solidFill>
            <a:prstDash val="solid"/>
            <a:miter lim="800000"/>
          </a:ln>
          <a:effectLst/>
        </p:spPr>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825" b="0" i="0" u="none" strike="noStrike" kern="0" cap="none" spc="0" normalizeH="0" baseline="0" noProof="0">
              <a:ln>
                <a:noFill/>
              </a:ln>
              <a:solidFill>
                <a:srgbClr val="E7E6E6">
                  <a:lumMod val="10000"/>
                </a:srgbClr>
              </a:solidFill>
              <a:effectLst/>
              <a:uLnTx/>
              <a:uFillTx/>
              <a:latin typeface="Arial" panose="020B0604020202020204" pitchFamily="34" charset="0"/>
              <a:ea typeface="+mn-ea"/>
              <a:cs typeface="Arial" panose="020B0604020202020204" pitchFamily="34" charset="0"/>
            </a:endParaRPr>
          </a:p>
        </p:txBody>
      </p:sp>
      <p:sp>
        <p:nvSpPr>
          <p:cNvPr id="208" name="TextBox 2">
            <a:extLst>
              <a:ext uri="{FF2B5EF4-FFF2-40B4-BE49-F238E27FC236}">
                <a16:creationId xmlns:a16="http://schemas.microsoft.com/office/drawing/2014/main" id="{62D4781A-A5AF-5342-A123-92786ED84ECA}"/>
              </a:ext>
            </a:extLst>
          </p:cNvPr>
          <p:cNvSpPr txBox="1"/>
          <p:nvPr/>
        </p:nvSpPr>
        <p:spPr>
          <a:xfrm>
            <a:off x="2994392" y="2730187"/>
            <a:ext cx="456043" cy="36574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E7E6E6">
                    <a:lumMod val="10000"/>
                  </a:srgbClr>
                </a:solidFill>
                <a:effectLst/>
                <a:uLnTx/>
                <a:uFillTx/>
                <a:latin typeface="Arial" panose="020B0604020202020204" pitchFamily="34" charset="0"/>
                <a:ea typeface="+mn-ea"/>
                <a:cs typeface="Arial" panose="020B0604020202020204" pitchFamily="34" charset="0"/>
              </a:rPr>
              <a:t>≥CR:</a:t>
            </a:r>
            <a:endParaRPr kumimoji="0" lang="en-US" sz="800" b="1" i="0" u="none" strike="noStrike" kern="1200" cap="none" spc="0" normalizeH="0" baseline="30000" noProof="0">
              <a:ln>
                <a:noFill/>
              </a:ln>
              <a:solidFill>
                <a:srgbClr val="E7E6E6">
                  <a:lumMod val="10000"/>
                </a:srgbClr>
              </a:solidFill>
              <a:effectLst/>
              <a:uLnTx/>
              <a:uFillTx/>
              <a:latin typeface="Arial" panose="020B0604020202020204" pitchFamily="34" charset="0"/>
              <a:ea typeface="+mn-ea"/>
              <a:cs typeface="Arial" panose="020B0604020202020204" pitchFamily="34" charset="0"/>
            </a:endParaRPr>
          </a:p>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E7E6E6">
                    <a:lumMod val="10000"/>
                  </a:srgbClr>
                </a:solidFill>
                <a:effectLst/>
                <a:uLnTx/>
                <a:uFillTx/>
                <a:latin typeface="Arial" panose="020B0604020202020204" pitchFamily="34" charset="0"/>
                <a:ea typeface="+mn-ea"/>
                <a:cs typeface="Arial" panose="020B0604020202020204" pitchFamily="34" charset="0"/>
              </a:rPr>
              <a:t>4%</a:t>
            </a:r>
          </a:p>
        </p:txBody>
      </p:sp>
      <p:sp>
        <p:nvSpPr>
          <p:cNvPr id="209" name="TextBox 2">
            <a:extLst>
              <a:ext uri="{FF2B5EF4-FFF2-40B4-BE49-F238E27FC236}">
                <a16:creationId xmlns:a16="http://schemas.microsoft.com/office/drawing/2014/main" id="{D51D8EE2-4AC6-2E4D-9B04-CC3300ECDC11}"/>
              </a:ext>
            </a:extLst>
          </p:cNvPr>
          <p:cNvSpPr txBox="1"/>
          <p:nvPr/>
        </p:nvSpPr>
        <p:spPr>
          <a:xfrm>
            <a:off x="4514458" y="2864150"/>
            <a:ext cx="565893" cy="37753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≥VGPR:</a:t>
            </a:r>
            <a:endParaRPr kumimoji="0" lang="en-US" sz="800" b="1" i="0" u="none" strike="noStrike" kern="120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20%</a:t>
            </a:r>
          </a:p>
        </p:txBody>
      </p:sp>
      <p:grpSp>
        <p:nvGrpSpPr>
          <p:cNvPr id="210" name="Group 209">
            <a:extLst>
              <a:ext uri="{FF2B5EF4-FFF2-40B4-BE49-F238E27FC236}">
                <a16:creationId xmlns:a16="http://schemas.microsoft.com/office/drawing/2014/main" id="{CDC32B64-BDC6-C746-89B0-97808A18B8BF}"/>
              </a:ext>
            </a:extLst>
          </p:cNvPr>
          <p:cNvGrpSpPr/>
          <p:nvPr/>
        </p:nvGrpSpPr>
        <p:grpSpPr>
          <a:xfrm>
            <a:off x="4587174" y="2015459"/>
            <a:ext cx="621314" cy="637016"/>
            <a:chOff x="9974300" y="3421260"/>
            <a:chExt cx="828419" cy="849354"/>
          </a:xfrm>
        </p:grpSpPr>
        <p:grpSp>
          <p:nvGrpSpPr>
            <p:cNvPr id="211" name="Group 210">
              <a:extLst>
                <a:ext uri="{FF2B5EF4-FFF2-40B4-BE49-F238E27FC236}">
                  <a16:creationId xmlns:a16="http://schemas.microsoft.com/office/drawing/2014/main" id="{4F3D9596-F6E0-4248-BC0E-42C1A41D95FA}"/>
                </a:ext>
              </a:extLst>
            </p:cNvPr>
            <p:cNvGrpSpPr/>
            <p:nvPr/>
          </p:nvGrpSpPr>
          <p:grpSpPr>
            <a:xfrm>
              <a:off x="9974300" y="3932059"/>
              <a:ext cx="569812" cy="338555"/>
              <a:chOff x="4517630" y="2371381"/>
              <a:chExt cx="427359" cy="253916"/>
            </a:xfrm>
          </p:grpSpPr>
          <p:sp>
            <p:nvSpPr>
              <p:cNvPr id="221" name="TextBox 220">
                <a:extLst>
                  <a:ext uri="{FF2B5EF4-FFF2-40B4-BE49-F238E27FC236}">
                    <a16:creationId xmlns:a16="http://schemas.microsoft.com/office/drawing/2014/main" id="{AA53B99F-51E2-8444-834F-6FAA0F449A74}"/>
                  </a:ext>
                </a:extLst>
              </p:cNvPr>
              <p:cNvSpPr txBox="1"/>
              <p:nvPr/>
            </p:nvSpPr>
            <p:spPr>
              <a:xfrm>
                <a:off x="4572771" y="2371381"/>
                <a:ext cx="372218" cy="253916"/>
              </a:xfrm>
              <a:prstGeom prst="rect">
                <a:avLst/>
              </a:prstGeom>
              <a:noFill/>
            </p:spPr>
            <p:txBody>
              <a:bodyPr wrap="none" rtlCol="0">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sysClr val="windowText" lastClr="000000"/>
                    </a:solidFill>
                    <a:effectLst/>
                    <a:uLnTx/>
                    <a:uFillTx/>
                    <a:latin typeface="Arial" panose="020B0604020202020204" pitchFamily="34" charset="0"/>
                    <a:ea typeface="Geneva" charset="0"/>
                    <a:cs typeface="Arial" panose="020B0604020202020204" pitchFamily="34" charset="0"/>
                  </a:rPr>
                  <a:t>PR</a:t>
                </a:r>
              </a:p>
            </p:txBody>
          </p:sp>
          <p:sp>
            <p:nvSpPr>
              <p:cNvPr id="222" name="Rectangle 221">
                <a:extLst>
                  <a:ext uri="{FF2B5EF4-FFF2-40B4-BE49-F238E27FC236}">
                    <a16:creationId xmlns:a16="http://schemas.microsoft.com/office/drawing/2014/main" id="{4A6E5AE0-F7F7-B140-9489-776682270F21}"/>
                  </a:ext>
                </a:extLst>
              </p:cNvPr>
              <p:cNvSpPr/>
              <p:nvPr/>
            </p:nvSpPr>
            <p:spPr>
              <a:xfrm>
                <a:off x="4517630" y="2442193"/>
                <a:ext cx="91090" cy="88375"/>
              </a:xfrm>
              <a:prstGeom prst="rect">
                <a:avLst/>
              </a:prstGeom>
              <a:solidFill>
                <a:srgbClr val="C3D69B"/>
              </a:solidFill>
              <a:ln w="12700" cap="flat" cmpd="sng" algn="ctr">
                <a:noFill/>
                <a:prstDash val="solid"/>
                <a:miter lim="800000"/>
              </a:ln>
              <a:effectLst/>
            </p:spPr>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prstClr val="white"/>
                  </a:solidFill>
                  <a:effectLst/>
                  <a:uLnTx/>
                  <a:uFillTx/>
                  <a:latin typeface="Arial" panose="020B0604020202020204" pitchFamily="34" charset="0"/>
                  <a:ea typeface="Geneva" charset="0"/>
                  <a:cs typeface="Arial" panose="020B0604020202020204" pitchFamily="34" charset="0"/>
                </a:endParaRPr>
              </a:p>
            </p:txBody>
          </p:sp>
        </p:grpSp>
        <p:grpSp>
          <p:nvGrpSpPr>
            <p:cNvPr id="212" name="Group 211">
              <a:extLst>
                <a:ext uri="{FF2B5EF4-FFF2-40B4-BE49-F238E27FC236}">
                  <a16:creationId xmlns:a16="http://schemas.microsoft.com/office/drawing/2014/main" id="{DFD5D019-A5DB-4B43-871B-DB6B9DBEEFC3}"/>
                </a:ext>
              </a:extLst>
            </p:cNvPr>
            <p:cNvGrpSpPr/>
            <p:nvPr/>
          </p:nvGrpSpPr>
          <p:grpSpPr>
            <a:xfrm>
              <a:off x="9974307" y="3758344"/>
              <a:ext cx="828412" cy="338555"/>
              <a:chOff x="4517630" y="2532599"/>
              <a:chExt cx="621308" cy="253916"/>
            </a:xfrm>
          </p:grpSpPr>
          <p:sp>
            <p:nvSpPr>
              <p:cNvPr id="219" name="TextBox 218">
                <a:extLst>
                  <a:ext uri="{FF2B5EF4-FFF2-40B4-BE49-F238E27FC236}">
                    <a16:creationId xmlns:a16="http://schemas.microsoft.com/office/drawing/2014/main" id="{F2418C93-2F0C-2D4A-8B90-E57757A30A64}"/>
                  </a:ext>
                </a:extLst>
              </p:cNvPr>
              <p:cNvSpPr txBox="1"/>
              <p:nvPr/>
            </p:nvSpPr>
            <p:spPr>
              <a:xfrm>
                <a:off x="4572758" y="2532599"/>
                <a:ext cx="566180" cy="253916"/>
              </a:xfrm>
              <a:prstGeom prst="rect">
                <a:avLst/>
              </a:prstGeom>
              <a:noFill/>
            </p:spPr>
            <p:txBody>
              <a:bodyPr wrap="none" rtlCol="0">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sysClr val="windowText" lastClr="000000"/>
                    </a:solidFill>
                    <a:effectLst/>
                    <a:uLnTx/>
                    <a:uFillTx/>
                    <a:latin typeface="Arial" panose="020B0604020202020204" pitchFamily="34" charset="0"/>
                    <a:ea typeface="Geneva" charset="0"/>
                    <a:cs typeface="Arial" panose="020B0604020202020204" pitchFamily="34" charset="0"/>
                  </a:rPr>
                  <a:t>VGPR</a:t>
                </a:r>
              </a:p>
            </p:txBody>
          </p:sp>
          <p:sp>
            <p:nvSpPr>
              <p:cNvPr id="220" name="Rectangle 219">
                <a:extLst>
                  <a:ext uri="{FF2B5EF4-FFF2-40B4-BE49-F238E27FC236}">
                    <a16:creationId xmlns:a16="http://schemas.microsoft.com/office/drawing/2014/main" id="{2AE2DA45-6ECE-AA44-82DA-C18C5CE8D7D1}"/>
                  </a:ext>
                </a:extLst>
              </p:cNvPr>
              <p:cNvSpPr/>
              <p:nvPr/>
            </p:nvSpPr>
            <p:spPr>
              <a:xfrm>
                <a:off x="4517630" y="2603409"/>
                <a:ext cx="91090" cy="88375"/>
              </a:xfrm>
              <a:prstGeom prst="rect">
                <a:avLst/>
              </a:prstGeom>
              <a:solidFill>
                <a:srgbClr val="81CCDD"/>
              </a:solidFill>
              <a:ln w="12700" cap="flat" cmpd="sng" algn="ctr">
                <a:noFill/>
                <a:prstDash val="solid"/>
                <a:miter lim="800000"/>
              </a:ln>
              <a:effectLst/>
            </p:spPr>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prstClr val="white"/>
                  </a:solidFill>
                  <a:effectLst/>
                  <a:uLnTx/>
                  <a:uFillTx/>
                  <a:latin typeface="Arial" panose="020B0604020202020204" pitchFamily="34" charset="0"/>
                  <a:ea typeface="Geneva" charset="0"/>
                  <a:cs typeface="Arial" panose="020B0604020202020204" pitchFamily="34" charset="0"/>
                </a:endParaRPr>
              </a:p>
            </p:txBody>
          </p:sp>
        </p:grpSp>
        <p:grpSp>
          <p:nvGrpSpPr>
            <p:cNvPr id="213" name="Group 212">
              <a:extLst>
                <a:ext uri="{FF2B5EF4-FFF2-40B4-BE49-F238E27FC236}">
                  <a16:creationId xmlns:a16="http://schemas.microsoft.com/office/drawing/2014/main" id="{CF273638-1102-2140-8611-AA1A0469E43E}"/>
                </a:ext>
              </a:extLst>
            </p:cNvPr>
            <p:cNvGrpSpPr/>
            <p:nvPr/>
          </p:nvGrpSpPr>
          <p:grpSpPr>
            <a:xfrm>
              <a:off x="9974306" y="3599304"/>
              <a:ext cx="580493" cy="338555"/>
              <a:chOff x="4517630" y="2694242"/>
              <a:chExt cx="435369" cy="253916"/>
            </a:xfrm>
          </p:grpSpPr>
          <p:sp>
            <p:nvSpPr>
              <p:cNvPr id="217" name="TextBox 216">
                <a:extLst>
                  <a:ext uri="{FF2B5EF4-FFF2-40B4-BE49-F238E27FC236}">
                    <a16:creationId xmlns:a16="http://schemas.microsoft.com/office/drawing/2014/main" id="{AAB833F4-EE8C-7542-B32B-02826A553774}"/>
                  </a:ext>
                </a:extLst>
              </p:cNvPr>
              <p:cNvSpPr txBox="1"/>
              <p:nvPr/>
            </p:nvSpPr>
            <p:spPr>
              <a:xfrm>
                <a:off x="4572768" y="2694242"/>
                <a:ext cx="380231" cy="253916"/>
              </a:xfrm>
              <a:prstGeom prst="rect">
                <a:avLst/>
              </a:prstGeom>
              <a:noFill/>
            </p:spPr>
            <p:txBody>
              <a:bodyPr wrap="none" rtlCol="0">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sysClr val="windowText" lastClr="000000"/>
                    </a:solidFill>
                    <a:effectLst/>
                    <a:uLnTx/>
                    <a:uFillTx/>
                    <a:latin typeface="Arial" panose="020B0604020202020204" pitchFamily="34" charset="0"/>
                    <a:ea typeface="Geneva" charset="0"/>
                    <a:cs typeface="Arial" panose="020B0604020202020204" pitchFamily="34" charset="0"/>
                  </a:rPr>
                  <a:t>CR</a:t>
                </a:r>
              </a:p>
            </p:txBody>
          </p:sp>
          <p:sp>
            <p:nvSpPr>
              <p:cNvPr id="218" name="Rectangle 217">
                <a:extLst>
                  <a:ext uri="{FF2B5EF4-FFF2-40B4-BE49-F238E27FC236}">
                    <a16:creationId xmlns:a16="http://schemas.microsoft.com/office/drawing/2014/main" id="{3BABD709-CB20-2E48-8119-410B8E508A38}"/>
                  </a:ext>
                </a:extLst>
              </p:cNvPr>
              <p:cNvSpPr/>
              <p:nvPr/>
            </p:nvSpPr>
            <p:spPr>
              <a:xfrm>
                <a:off x="4517630" y="2764625"/>
                <a:ext cx="91090" cy="88375"/>
              </a:xfrm>
              <a:prstGeom prst="rect">
                <a:avLst/>
              </a:prstGeom>
              <a:solidFill>
                <a:srgbClr val="FF9015"/>
              </a:solidFill>
              <a:ln w="12700" cap="flat" cmpd="sng" algn="ctr">
                <a:noFill/>
                <a:prstDash val="solid"/>
                <a:miter lim="800000"/>
              </a:ln>
              <a:effectLst/>
            </p:spPr>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prstClr val="white"/>
                  </a:solidFill>
                  <a:effectLst/>
                  <a:uLnTx/>
                  <a:uFillTx/>
                  <a:latin typeface="Arial" panose="020B0604020202020204" pitchFamily="34" charset="0"/>
                  <a:ea typeface="Geneva" charset="0"/>
                  <a:cs typeface="Arial" panose="020B0604020202020204" pitchFamily="34" charset="0"/>
                </a:endParaRPr>
              </a:p>
            </p:txBody>
          </p:sp>
        </p:grpSp>
        <p:grpSp>
          <p:nvGrpSpPr>
            <p:cNvPr id="214" name="Group 213">
              <a:extLst>
                <a:ext uri="{FF2B5EF4-FFF2-40B4-BE49-F238E27FC236}">
                  <a16:creationId xmlns:a16="http://schemas.microsoft.com/office/drawing/2014/main" id="{F3AA27F5-2A6B-4D49-A5CB-0FF01CAEBAD2}"/>
                </a:ext>
              </a:extLst>
            </p:cNvPr>
            <p:cNvGrpSpPr/>
            <p:nvPr/>
          </p:nvGrpSpPr>
          <p:grpSpPr>
            <a:xfrm>
              <a:off x="9974300" y="3421260"/>
              <a:ext cx="670261" cy="338555"/>
              <a:chOff x="4517630" y="2848577"/>
              <a:chExt cx="502696" cy="253916"/>
            </a:xfrm>
          </p:grpSpPr>
          <p:sp>
            <p:nvSpPr>
              <p:cNvPr id="215" name="TextBox 214">
                <a:extLst>
                  <a:ext uri="{FF2B5EF4-FFF2-40B4-BE49-F238E27FC236}">
                    <a16:creationId xmlns:a16="http://schemas.microsoft.com/office/drawing/2014/main" id="{EEB75D01-69DA-AB40-B43C-09BBE88B7360}"/>
                  </a:ext>
                </a:extLst>
              </p:cNvPr>
              <p:cNvSpPr txBox="1"/>
              <p:nvPr/>
            </p:nvSpPr>
            <p:spPr>
              <a:xfrm>
                <a:off x="4572767" y="2848577"/>
                <a:ext cx="447559" cy="253916"/>
              </a:xfrm>
              <a:prstGeom prst="rect">
                <a:avLst/>
              </a:prstGeom>
              <a:noFill/>
            </p:spPr>
            <p:txBody>
              <a:bodyPr wrap="none" rtlCol="0">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sysClr val="windowText" lastClr="000000"/>
                    </a:solidFill>
                    <a:effectLst/>
                    <a:uLnTx/>
                    <a:uFillTx/>
                    <a:latin typeface="Arial" panose="020B0604020202020204" pitchFamily="34" charset="0"/>
                    <a:ea typeface="Geneva" charset="0"/>
                    <a:cs typeface="Arial" panose="020B0604020202020204" pitchFamily="34" charset="0"/>
                  </a:rPr>
                  <a:t>sCR</a:t>
                </a:r>
              </a:p>
            </p:txBody>
          </p:sp>
          <p:sp>
            <p:nvSpPr>
              <p:cNvPr id="216" name="Rectangle 215">
                <a:extLst>
                  <a:ext uri="{FF2B5EF4-FFF2-40B4-BE49-F238E27FC236}">
                    <a16:creationId xmlns:a16="http://schemas.microsoft.com/office/drawing/2014/main" id="{173651A0-1DA9-1C49-A831-DFFD291182D6}"/>
                  </a:ext>
                </a:extLst>
              </p:cNvPr>
              <p:cNvSpPr/>
              <p:nvPr/>
            </p:nvSpPr>
            <p:spPr>
              <a:xfrm>
                <a:off x="4517630" y="2925843"/>
                <a:ext cx="91090" cy="88375"/>
              </a:xfrm>
              <a:prstGeom prst="rect">
                <a:avLst/>
              </a:prstGeom>
              <a:solidFill>
                <a:srgbClr val="6D2687"/>
              </a:solidFill>
              <a:ln w="12700" cap="flat" cmpd="sng" algn="ctr">
                <a:noFill/>
                <a:prstDash val="solid"/>
                <a:miter lim="800000"/>
              </a:ln>
              <a:effectLst/>
            </p:spPr>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prstClr val="white"/>
                  </a:solidFill>
                  <a:effectLst/>
                  <a:uLnTx/>
                  <a:uFillTx/>
                  <a:latin typeface="Arial" panose="020B0604020202020204" pitchFamily="34" charset="0"/>
                  <a:ea typeface="Geneva" charset="0"/>
                  <a:cs typeface="Arial" panose="020B0604020202020204" pitchFamily="34" charset="0"/>
                </a:endParaRPr>
              </a:p>
            </p:txBody>
          </p:sp>
        </p:grpSp>
      </p:grpSp>
      <p:sp>
        <p:nvSpPr>
          <p:cNvPr id="223" name="Rectangle 97">
            <a:extLst>
              <a:ext uri="{FF2B5EF4-FFF2-40B4-BE49-F238E27FC236}">
                <a16:creationId xmlns:a16="http://schemas.microsoft.com/office/drawing/2014/main" id="{EE2F9B37-DED5-7F47-903B-3EC187ECD745}"/>
              </a:ext>
            </a:extLst>
          </p:cNvPr>
          <p:cNvSpPr>
            <a:spLocks noChangeArrowheads="1"/>
          </p:cNvSpPr>
          <p:nvPr/>
        </p:nvSpPr>
        <p:spPr bwMode="auto">
          <a:xfrm>
            <a:off x="3514232" y="2768027"/>
            <a:ext cx="7053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8"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000000"/>
                </a:solidFill>
                <a:effectLst/>
                <a:uLnTx/>
                <a:uFillTx/>
                <a:latin typeface="Arial" panose="020B0604020202020204" pitchFamily="34" charset="0"/>
                <a:ea typeface="Geneva" charset="0"/>
                <a:cs typeface="Arial" panose="020B0604020202020204" pitchFamily="34" charset="0"/>
              </a:rPr>
              <a:t>1</a:t>
            </a:r>
            <a:endParaRPr kumimoji="0" lang="en-US" altLang="en-US" sz="1000" b="1" i="0" u="none" strike="noStrike" kern="1200" cap="none" spc="0" normalizeH="0" baseline="0" noProof="0">
              <a:ln>
                <a:noFill/>
              </a:ln>
              <a:solidFill>
                <a:prstClr val="black"/>
              </a:solidFill>
              <a:effectLst/>
              <a:uLnTx/>
              <a:uFillTx/>
              <a:latin typeface="Arial" panose="020B0604020202020204" pitchFamily="34" charset="0"/>
              <a:ea typeface="Geneva" charset="0"/>
              <a:cs typeface="Arial" panose="020B0604020202020204" pitchFamily="34" charset="0"/>
            </a:endParaRPr>
          </a:p>
        </p:txBody>
      </p:sp>
      <p:sp>
        <p:nvSpPr>
          <p:cNvPr id="224" name="Rectangle 97">
            <a:extLst>
              <a:ext uri="{FF2B5EF4-FFF2-40B4-BE49-F238E27FC236}">
                <a16:creationId xmlns:a16="http://schemas.microsoft.com/office/drawing/2014/main" id="{13CC3B24-C506-6444-B135-42DE57478375}"/>
              </a:ext>
            </a:extLst>
          </p:cNvPr>
          <p:cNvSpPr>
            <a:spLocks noChangeArrowheads="1"/>
          </p:cNvSpPr>
          <p:nvPr/>
        </p:nvSpPr>
        <p:spPr bwMode="auto">
          <a:xfrm>
            <a:off x="3512442" y="2878757"/>
            <a:ext cx="7053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8"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000000"/>
                </a:solidFill>
                <a:effectLst/>
                <a:uLnTx/>
                <a:uFillTx/>
                <a:latin typeface="Arial" panose="020B0604020202020204" pitchFamily="34" charset="0"/>
                <a:ea typeface="Geneva" charset="0"/>
                <a:cs typeface="Arial" panose="020B0604020202020204" pitchFamily="34" charset="0"/>
              </a:rPr>
              <a:t>3</a:t>
            </a:r>
            <a:endParaRPr kumimoji="0" lang="en-US" altLang="en-US" sz="1000" b="1" i="0" u="none" strike="noStrike" kern="1200" cap="none" spc="0" normalizeH="0" baseline="0" noProof="0">
              <a:ln>
                <a:noFill/>
              </a:ln>
              <a:solidFill>
                <a:prstClr val="black"/>
              </a:solidFill>
              <a:effectLst/>
              <a:uLnTx/>
              <a:uFillTx/>
              <a:latin typeface="Arial" panose="020B0604020202020204" pitchFamily="34" charset="0"/>
              <a:ea typeface="Geneva" charset="0"/>
              <a:cs typeface="Arial" panose="020B0604020202020204" pitchFamily="34" charset="0"/>
            </a:endParaRPr>
          </a:p>
        </p:txBody>
      </p:sp>
      <p:sp>
        <p:nvSpPr>
          <p:cNvPr id="225" name="Line 138">
            <a:extLst>
              <a:ext uri="{FF2B5EF4-FFF2-40B4-BE49-F238E27FC236}">
                <a16:creationId xmlns:a16="http://schemas.microsoft.com/office/drawing/2014/main" id="{D4D5CF9F-0B28-2A46-96EC-14CFC0B43954}"/>
              </a:ext>
            </a:extLst>
          </p:cNvPr>
          <p:cNvSpPr>
            <a:spLocks noChangeShapeType="1"/>
          </p:cNvSpPr>
          <p:nvPr/>
        </p:nvSpPr>
        <p:spPr bwMode="auto">
          <a:xfrm flipH="1">
            <a:off x="3614471" y="2888223"/>
            <a:ext cx="66918" cy="21044"/>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prstClr val="black"/>
              </a:solidFill>
              <a:effectLst/>
              <a:uLnTx/>
              <a:uFillTx/>
              <a:latin typeface="Arial" panose="020B0604020202020204" pitchFamily="34" charset="0"/>
              <a:ea typeface="Geneva" charset="0"/>
              <a:cs typeface="Arial" panose="020B0604020202020204" pitchFamily="34" charset="0"/>
            </a:endParaRPr>
          </a:p>
        </p:txBody>
      </p:sp>
      <p:sp>
        <p:nvSpPr>
          <p:cNvPr id="226" name="Line 138">
            <a:extLst>
              <a:ext uri="{FF2B5EF4-FFF2-40B4-BE49-F238E27FC236}">
                <a16:creationId xmlns:a16="http://schemas.microsoft.com/office/drawing/2014/main" id="{1574ED37-79BC-0146-9D5E-C6F279F8876A}"/>
              </a:ext>
            </a:extLst>
          </p:cNvPr>
          <p:cNvSpPr>
            <a:spLocks noChangeShapeType="1"/>
          </p:cNvSpPr>
          <p:nvPr/>
        </p:nvSpPr>
        <p:spPr bwMode="auto">
          <a:xfrm flipH="1" flipV="1">
            <a:off x="3614514" y="2843332"/>
            <a:ext cx="66919" cy="11309"/>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prstClr val="black"/>
              </a:solidFill>
              <a:effectLst/>
              <a:uLnTx/>
              <a:uFillTx/>
              <a:latin typeface="Arial" panose="020B0604020202020204" pitchFamily="34" charset="0"/>
              <a:ea typeface="Geneva" charset="0"/>
              <a:cs typeface="Arial" panose="020B0604020202020204" pitchFamily="34" charset="0"/>
            </a:endParaRPr>
          </a:p>
        </p:txBody>
      </p:sp>
      <p:sp>
        <p:nvSpPr>
          <p:cNvPr id="227" name="Left Brace 226">
            <a:extLst>
              <a:ext uri="{FF2B5EF4-FFF2-40B4-BE49-F238E27FC236}">
                <a16:creationId xmlns:a16="http://schemas.microsoft.com/office/drawing/2014/main" id="{D7867592-1D7A-F345-A01C-BF31AB2102C9}"/>
              </a:ext>
            </a:extLst>
          </p:cNvPr>
          <p:cNvSpPr/>
          <p:nvPr/>
        </p:nvSpPr>
        <p:spPr>
          <a:xfrm>
            <a:off x="3377074" y="2835073"/>
            <a:ext cx="102870" cy="137160"/>
          </a:xfrm>
          <a:prstGeom prst="leftBrace">
            <a:avLst>
              <a:gd name="adj1" fmla="val 0"/>
              <a:gd name="adj2" fmla="val 50000"/>
            </a:avLst>
          </a:prstGeom>
          <a:noFill/>
          <a:ln w="12700" cap="flat" cmpd="sng" algn="ctr">
            <a:solidFill>
              <a:sysClr val="windowText" lastClr="000000">
                <a:lumMod val="50000"/>
              </a:sysClr>
            </a:solidFill>
            <a:prstDash val="solid"/>
            <a:miter lim="800000"/>
          </a:ln>
          <a:effectLst/>
        </p:spPr>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825" b="0" i="0" u="none" strike="noStrike" kern="0" cap="none" spc="0" normalizeH="0" baseline="0" noProof="0">
              <a:ln>
                <a:noFill/>
              </a:ln>
              <a:solidFill>
                <a:srgbClr val="E7E6E6">
                  <a:lumMod val="10000"/>
                </a:srgbClr>
              </a:solidFill>
              <a:effectLst/>
              <a:uLnTx/>
              <a:uFillTx/>
              <a:latin typeface="Arial" panose="020B0604020202020204" pitchFamily="34" charset="0"/>
              <a:ea typeface="+mn-ea"/>
              <a:cs typeface="Arial" panose="020B0604020202020204" pitchFamily="34" charset="0"/>
            </a:endParaRPr>
          </a:p>
        </p:txBody>
      </p:sp>
      <p:sp>
        <p:nvSpPr>
          <p:cNvPr id="228" name="Left Brace 227">
            <a:extLst>
              <a:ext uri="{FF2B5EF4-FFF2-40B4-BE49-F238E27FC236}">
                <a16:creationId xmlns:a16="http://schemas.microsoft.com/office/drawing/2014/main" id="{50F5CE90-3D7B-6947-9440-C66B604288B0}"/>
              </a:ext>
            </a:extLst>
          </p:cNvPr>
          <p:cNvSpPr/>
          <p:nvPr/>
        </p:nvSpPr>
        <p:spPr>
          <a:xfrm rot="10800000">
            <a:off x="4497688" y="2844676"/>
            <a:ext cx="102870" cy="384048"/>
          </a:xfrm>
          <a:prstGeom prst="leftBrace">
            <a:avLst>
              <a:gd name="adj1" fmla="val 0"/>
              <a:gd name="adj2" fmla="val 49466"/>
            </a:avLst>
          </a:prstGeom>
          <a:noFill/>
          <a:ln w="12700" cap="flat" cmpd="sng" algn="ctr">
            <a:solidFill>
              <a:sysClr val="windowText" lastClr="000000">
                <a:lumMod val="50000"/>
              </a:sysClr>
            </a:solidFill>
            <a:prstDash val="solid"/>
            <a:miter lim="800000"/>
          </a:ln>
          <a:effectLst/>
        </p:spPr>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825" b="0" i="0" u="none" strike="noStrike" kern="0" cap="none" spc="0" normalizeH="0" baseline="0" noProof="0">
              <a:ln>
                <a:noFill/>
              </a:ln>
              <a:solidFill>
                <a:srgbClr val="E7E6E6">
                  <a:lumMod val="10000"/>
                </a:srgbClr>
              </a:solidFill>
              <a:effectLst/>
              <a:uLnTx/>
              <a:uFillTx/>
              <a:latin typeface="Arial" panose="020B0604020202020204" pitchFamily="34" charset="0"/>
              <a:ea typeface="+mn-ea"/>
              <a:cs typeface="Arial" panose="020B0604020202020204" pitchFamily="34" charset="0"/>
            </a:endParaRPr>
          </a:p>
        </p:txBody>
      </p:sp>
      <p:graphicFrame>
        <p:nvGraphicFramePr>
          <p:cNvPr id="229" name="Content Placeholder 7">
            <a:extLst>
              <a:ext uri="{FF2B5EF4-FFF2-40B4-BE49-F238E27FC236}">
                <a16:creationId xmlns:a16="http://schemas.microsoft.com/office/drawing/2014/main" id="{E0056447-FAFE-D842-99BB-7B70B7ECF0A0}"/>
              </a:ext>
            </a:extLst>
          </p:cNvPr>
          <p:cNvGraphicFramePr>
            <a:graphicFrameLocks/>
          </p:cNvGraphicFramePr>
          <p:nvPr/>
        </p:nvGraphicFramePr>
        <p:xfrm>
          <a:off x="5270787" y="1447677"/>
          <a:ext cx="3230562" cy="2830512"/>
        </p:xfrm>
        <a:graphic>
          <a:graphicData uri="http://schemas.openxmlformats.org/drawingml/2006/chart">
            <c:chart xmlns:c="http://schemas.openxmlformats.org/drawingml/2006/chart" xmlns:r="http://schemas.openxmlformats.org/officeDocument/2006/relationships" r:id="rId4"/>
          </a:graphicData>
        </a:graphic>
      </p:graphicFrame>
      <p:grpSp>
        <p:nvGrpSpPr>
          <p:cNvPr id="230" name="Group 229">
            <a:extLst>
              <a:ext uri="{FF2B5EF4-FFF2-40B4-BE49-F238E27FC236}">
                <a16:creationId xmlns:a16="http://schemas.microsoft.com/office/drawing/2014/main" id="{F8088D46-AAF7-8649-9B2A-B62F5A211DD4}"/>
              </a:ext>
            </a:extLst>
          </p:cNvPr>
          <p:cNvGrpSpPr/>
          <p:nvPr/>
        </p:nvGrpSpPr>
        <p:grpSpPr>
          <a:xfrm>
            <a:off x="6704699" y="1857834"/>
            <a:ext cx="1220206" cy="412887"/>
            <a:chOff x="6304105" y="589084"/>
            <a:chExt cx="1220206" cy="412887"/>
          </a:xfrm>
        </p:grpSpPr>
        <p:sp>
          <p:nvSpPr>
            <p:cNvPr id="231" name="TextBox 230">
              <a:extLst>
                <a:ext uri="{FF2B5EF4-FFF2-40B4-BE49-F238E27FC236}">
                  <a16:creationId xmlns:a16="http://schemas.microsoft.com/office/drawing/2014/main" id="{3BD87830-4F50-6048-86AC-160D12A88309}"/>
                </a:ext>
              </a:extLst>
            </p:cNvPr>
            <p:cNvSpPr txBox="1"/>
            <p:nvPr/>
          </p:nvSpPr>
          <p:spPr>
            <a:xfrm>
              <a:off x="6447574" y="589084"/>
              <a:ext cx="732893" cy="246221"/>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00" b="1" i="1" u="none" strike="noStrike" kern="1200" cap="none" spc="0" normalizeH="0" baseline="0" noProof="0">
                  <a:ln>
                    <a:noFill/>
                  </a:ln>
                  <a:solidFill>
                    <a:srgbClr val="000000"/>
                  </a:solidFill>
                  <a:effectLst/>
                  <a:uLnTx/>
                  <a:uFillTx/>
                  <a:latin typeface="Arial" panose="020B0604020202020204" pitchFamily="34" charset="0"/>
                  <a:ea typeface="Geneva" charset="0"/>
                  <a:cs typeface="Arial" panose="020B0604020202020204" pitchFamily="34" charset="0"/>
                </a:rPr>
                <a:t>P </a:t>
              </a:r>
              <a:r>
                <a:rPr kumimoji="0" lang="en-US" sz="1000" b="1" i="0" u="none" strike="noStrike" kern="1200" cap="none" spc="0" normalizeH="0" baseline="0" noProof="0">
                  <a:ln>
                    <a:noFill/>
                  </a:ln>
                  <a:solidFill>
                    <a:srgbClr val="000000"/>
                  </a:solidFill>
                  <a:effectLst/>
                  <a:uLnTx/>
                  <a:uFillTx/>
                  <a:latin typeface="Arial" panose="020B0604020202020204" pitchFamily="34" charset="0"/>
                  <a:ea typeface="Geneva" charset="0"/>
                  <a:cs typeface="Arial" panose="020B0604020202020204" pitchFamily="34" charset="0"/>
                </a:rPr>
                <a:t>= .0102</a:t>
              </a:r>
              <a:endParaRPr kumimoji="0" lang="en-US" sz="1000" b="1" i="0" u="none" strike="noStrike" kern="1200" cap="none" spc="0" normalizeH="0" baseline="30000" noProof="0">
                <a:ln>
                  <a:noFill/>
                </a:ln>
                <a:solidFill>
                  <a:srgbClr val="000000"/>
                </a:solidFill>
                <a:effectLst/>
                <a:uLnTx/>
                <a:uFillTx/>
                <a:latin typeface="Arial" panose="020B0604020202020204" pitchFamily="34" charset="0"/>
                <a:ea typeface="Geneva" charset="0"/>
                <a:cs typeface="Arial" panose="020B0604020202020204" pitchFamily="34" charset="0"/>
              </a:endParaRPr>
            </a:p>
          </p:txBody>
        </p:sp>
        <p:sp>
          <p:nvSpPr>
            <p:cNvPr id="232" name="TextBox 231">
              <a:extLst>
                <a:ext uri="{FF2B5EF4-FFF2-40B4-BE49-F238E27FC236}">
                  <a16:creationId xmlns:a16="http://schemas.microsoft.com/office/drawing/2014/main" id="{34C3AEB7-1481-034A-BBA3-BA85336B392F}"/>
                </a:ext>
              </a:extLst>
            </p:cNvPr>
            <p:cNvSpPr txBox="1"/>
            <p:nvPr/>
          </p:nvSpPr>
          <p:spPr>
            <a:xfrm>
              <a:off x="6304105" y="755750"/>
              <a:ext cx="1220206" cy="246221"/>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panose="020B0604020202020204" pitchFamily="34" charset="0"/>
                  <a:ea typeface="Geneva" charset="0"/>
                  <a:cs typeface="Arial" panose="020B0604020202020204" pitchFamily="34" charset="0"/>
                </a:rPr>
                <a:t>4.3-fold increase</a:t>
              </a:r>
            </a:p>
          </p:txBody>
        </p:sp>
        <p:cxnSp>
          <p:nvCxnSpPr>
            <p:cNvPr id="233" name="Straight Connector 232">
              <a:extLst>
                <a:ext uri="{FF2B5EF4-FFF2-40B4-BE49-F238E27FC236}">
                  <a16:creationId xmlns:a16="http://schemas.microsoft.com/office/drawing/2014/main" id="{D69EEBB5-1B9F-374B-8AD9-2B6A316049D0}"/>
                </a:ext>
              </a:extLst>
            </p:cNvPr>
            <p:cNvCxnSpPr/>
            <p:nvPr/>
          </p:nvCxnSpPr>
          <p:spPr>
            <a:xfrm>
              <a:off x="6396701" y="788452"/>
              <a:ext cx="88272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234" name="TextBox 233">
            <a:extLst>
              <a:ext uri="{FF2B5EF4-FFF2-40B4-BE49-F238E27FC236}">
                <a16:creationId xmlns:a16="http://schemas.microsoft.com/office/drawing/2014/main" id="{565E9A6F-A7B6-6C40-8BE3-1E5A5BEA764B}"/>
              </a:ext>
            </a:extLst>
          </p:cNvPr>
          <p:cNvSpPr txBox="1"/>
          <p:nvPr/>
        </p:nvSpPr>
        <p:spPr>
          <a:xfrm>
            <a:off x="1905657" y="1414635"/>
            <a:ext cx="2356133" cy="338554"/>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CD113B"/>
                </a:solidFill>
                <a:effectLst/>
                <a:uLnTx/>
                <a:uFillTx/>
                <a:latin typeface="Arial" panose="020B0604020202020204" pitchFamily="34" charset="0"/>
                <a:ea typeface="Geneva" charset="0"/>
                <a:cs typeface="Arial" panose="020B0604020202020204" pitchFamily="34" charset="0"/>
              </a:rPr>
              <a:t>Hematologic response</a:t>
            </a:r>
          </a:p>
        </p:txBody>
      </p:sp>
      <p:sp>
        <p:nvSpPr>
          <p:cNvPr id="235" name="TextBox 234">
            <a:extLst>
              <a:ext uri="{FF2B5EF4-FFF2-40B4-BE49-F238E27FC236}">
                <a16:creationId xmlns:a16="http://schemas.microsoft.com/office/drawing/2014/main" id="{797E1665-A185-7343-9019-8E3457C05F6C}"/>
              </a:ext>
            </a:extLst>
          </p:cNvPr>
          <p:cNvSpPr txBox="1"/>
          <p:nvPr/>
        </p:nvSpPr>
        <p:spPr>
          <a:xfrm>
            <a:off x="6002269" y="1414635"/>
            <a:ext cx="2356133" cy="338554"/>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CD113B"/>
                </a:solidFill>
                <a:effectLst/>
                <a:uLnTx/>
                <a:uFillTx/>
                <a:latin typeface="Arial" panose="020B0604020202020204" pitchFamily="34" charset="0"/>
                <a:ea typeface="Geneva" charset="0"/>
                <a:cs typeface="Arial" panose="020B0604020202020204" pitchFamily="34" charset="0"/>
              </a:rPr>
              <a:t>MRD negativity</a:t>
            </a:r>
          </a:p>
        </p:txBody>
      </p:sp>
      <p:sp>
        <p:nvSpPr>
          <p:cNvPr id="42" name="TextBox 41">
            <a:extLst>
              <a:ext uri="{FF2B5EF4-FFF2-40B4-BE49-F238E27FC236}">
                <a16:creationId xmlns:a16="http://schemas.microsoft.com/office/drawing/2014/main" id="{804342E4-80C5-4DB2-9EC4-B5F181D5DE49}"/>
              </a:ext>
            </a:extLst>
          </p:cNvPr>
          <p:cNvSpPr txBox="1"/>
          <p:nvPr/>
        </p:nvSpPr>
        <p:spPr>
          <a:xfrm>
            <a:off x="6071402" y="4897331"/>
            <a:ext cx="2869696" cy="246221"/>
          </a:xfrm>
          <a:prstGeom prst="rect">
            <a:avLst/>
          </a:prstGeom>
          <a:noFill/>
        </p:spPr>
        <p:txBody>
          <a:bodyPr wrap="non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charset="0"/>
                <a:ea typeface="+mn-ea"/>
                <a:cs typeface="+mn-cs"/>
              </a:rPr>
              <a:t>Dimopoulos MA, et al. ASH 2020. </a:t>
            </a:r>
            <a:r>
              <a:rPr kumimoji="0" lang="en-US" altLang="en-US"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Abstract 412.</a:t>
            </a:r>
            <a:endParaRPr kumimoji="0" lang="en-US" sz="1000" b="0" i="0" u="none" strike="noStrike" kern="1200" cap="none" spc="0" normalizeH="0" baseline="0" noProof="0">
              <a:ln>
                <a:noFill/>
              </a:ln>
              <a:solidFill>
                <a:prstClr val="black"/>
              </a:solidFill>
              <a:effectLst/>
              <a:uLnTx/>
              <a:uFillTx/>
              <a:latin typeface="Arial" charset="0"/>
              <a:ea typeface="+mn-ea"/>
              <a:cs typeface="+mn-cs"/>
            </a:endParaRPr>
          </a:p>
        </p:txBody>
      </p:sp>
      <p:sp>
        <p:nvSpPr>
          <p:cNvPr id="41" name="TextBox 40">
            <a:extLst>
              <a:ext uri="{FF2B5EF4-FFF2-40B4-BE49-F238E27FC236}">
                <a16:creationId xmlns:a16="http://schemas.microsoft.com/office/drawing/2014/main" id="{171C706B-2FF5-4CFF-945A-AD0BAB9491AC}"/>
              </a:ext>
            </a:extLst>
          </p:cNvPr>
          <p:cNvSpPr txBox="1"/>
          <p:nvPr/>
        </p:nvSpPr>
        <p:spPr>
          <a:xfrm>
            <a:off x="61472" y="4520977"/>
            <a:ext cx="9082528" cy="317138"/>
          </a:xfrm>
          <a:prstGeom prst="rect">
            <a:avLst/>
          </a:prstGeom>
          <a:noFill/>
        </p:spPr>
        <p:txBody>
          <a:bodyPr wrap="square" lIns="0" rtlCol="0" anchor="ctr">
            <a:spAutoFit/>
          </a:bodyPr>
          <a:lstStyle/>
          <a:p>
            <a:pPr marL="0" marR="0" lvl="0" indent="0" algn="l" defTabSz="914400" rtl="0" eaLnBrk="1" fontAlgn="base" latinLnBrk="0" hangingPunct="1">
              <a:lnSpc>
                <a:spcPct val="107000"/>
              </a:lnSpc>
              <a:spcBef>
                <a:spcPct val="0"/>
              </a:spcBef>
              <a:spcAft>
                <a:spcPts val="800"/>
              </a:spcAft>
              <a:buClrTx/>
              <a:buSzTx/>
              <a:buFontTx/>
              <a:buNone/>
              <a:tabLst/>
              <a:defRPr/>
            </a:pPr>
            <a:r>
              <a:rPr kumimoji="0" lang="en-US" sz="7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CI, confidence interval; CR, complete response;  D-Pd, daratumumab, pomalidomide, and dexamethasone</a:t>
            </a:r>
            <a:r>
              <a:rPr kumimoji="0" lang="en-US" sz="7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7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MRD, minimal residual disease ORR, overall response rate; Pd, </a:t>
            </a:r>
            <a:r>
              <a:rPr kumimoji="0" lang="en-US" sz="7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p</a:t>
            </a:r>
            <a:r>
              <a:rPr kumimoji="0" lang="en-NL" sz="700" b="0" i="0" u="none" strike="noStrike" kern="1200" cap="none" spc="0" normalizeH="0" baseline="0" noProof="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omalidomide</a:t>
            </a:r>
            <a:r>
              <a:rPr kumimoji="0" lang="en-NL" sz="7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and </a:t>
            </a:r>
            <a:r>
              <a:rPr kumimoji="0" lang="en-US" sz="7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d</a:t>
            </a:r>
            <a:r>
              <a:rPr kumimoji="0" lang="en-NL" sz="700" b="0" i="0" u="none" strike="noStrike" kern="1200" cap="none" spc="0" normalizeH="0" baseline="0" noProof="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examethasone</a:t>
            </a:r>
            <a:r>
              <a:rPr kumimoji="0" lang="en-US" sz="7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a:t>
            </a:r>
            <a:r>
              <a:rPr kumimoji="0" lang="en-NL" sz="7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P</a:t>
            </a:r>
            <a:r>
              <a:rPr kumimoji="0" lang="en-US" sz="7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R</a:t>
            </a:r>
            <a:r>
              <a:rPr kumimoji="0" lang="en-NL" sz="7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7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partial response; </a:t>
            </a:r>
            <a:r>
              <a:rPr kumimoji="0" lang="en-US" sz="700" b="0" i="0" u="none" strike="noStrike" kern="1200" cap="none" spc="0" normalizeH="0" baseline="0" noProof="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sCR</a:t>
            </a:r>
            <a:r>
              <a:rPr kumimoji="0" lang="en-US" sz="7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stringent complete response; VGPR, very good partial response.</a:t>
            </a:r>
            <a:endParaRPr kumimoji="0" lang="en-NL" sz="7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63768950"/>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Content Placeholder 2">
            <a:extLst>
              <a:ext uri="{FF2B5EF4-FFF2-40B4-BE49-F238E27FC236}">
                <a16:creationId xmlns:a16="http://schemas.microsoft.com/office/drawing/2014/main" id="{96A00792-02AA-46C5-B059-7F947EE337AF}"/>
              </a:ext>
            </a:extLst>
          </p:cNvPr>
          <p:cNvSpPr>
            <a:spLocks noGrp="1"/>
          </p:cNvSpPr>
          <p:nvPr>
            <p:ph idx="1"/>
          </p:nvPr>
        </p:nvSpPr>
        <p:spPr>
          <a:xfrm>
            <a:off x="298847" y="3161110"/>
            <a:ext cx="4038600" cy="767953"/>
          </a:xfrm>
        </p:spPr>
        <p:txBody>
          <a:bodyPr/>
          <a:lstStyle/>
          <a:p>
            <a:pPr eaLnBrk="1" hangingPunct="1"/>
            <a:r>
              <a:rPr lang="en-US" altLang="en-US" sz="1350" noProof="0">
                <a:ea typeface="ＭＳ Ｐゴシック" panose="020B0600070205080204" pitchFamily="34" charset="-128"/>
              </a:rPr>
              <a:t>Primary endpoint: PFS</a:t>
            </a:r>
          </a:p>
          <a:p>
            <a:pPr eaLnBrk="1" hangingPunct="1"/>
            <a:r>
              <a:rPr lang="en-US" altLang="en-US" sz="1350" noProof="0">
                <a:ea typeface="ＭＳ Ｐゴシック" panose="020B0600070205080204" pitchFamily="34" charset="-128"/>
              </a:rPr>
              <a:t>Key secondary endpoints: ORR, OS, safety</a:t>
            </a:r>
          </a:p>
        </p:txBody>
      </p:sp>
      <p:sp>
        <p:nvSpPr>
          <p:cNvPr id="114691" name="Title 1">
            <a:extLst>
              <a:ext uri="{FF2B5EF4-FFF2-40B4-BE49-F238E27FC236}">
                <a16:creationId xmlns:a16="http://schemas.microsoft.com/office/drawing/2014/main" id="{F804FD24-261E-4E83-90E6-062DE2D3BF2C}"/>
              </a:ext>
            </a:extLst>
          </p:cNvPr>
          <p:cNvSpPr>
            <a:spLocks noGrp="1"/>
          </p:cNvSpPr>
          <p:nvPr>
            <p:ph type="title"/>
          </p:nvPr>
        </p:nvSpPr>
        <p:spPr>
          <a:xfrm>
            <a:off x="596504" y="358192"/>
            <a:ext cx="7886700" cy="994172"/>
          </a:xfrm>
        </p:spPr>
        <p:txBody>
          <a:bodyPr/>
          <a:lstStyle/>
          <a:p>
            <a:pPr eaLnBrk="1" hangingPunct="1"/>
            <a:r>
              <a:rPr lang="en-US" altLang="en-US" noProof="0">
                <a:solidFill>
                  <a:schemeClr val="accent1">
                    <a:lumMod val="50000"/>
                  </a:schemeClr>
                </a:solidFill>
                <a:ea typeface="ＭＳ Ｐゴシック" panose="020B0600070205080204" pitchFamily="34" charset="-128"/>
              </a:rPr>
              <a:t>ICARIA: Isatuximab + Pd</a:t>
            </a:r>
            <a:endParaRPr lang="en-US" altLang="en-US" baseline="30000" noProof="0">
              <a:solidFill>
                <a:schemeClr val="accent1">
                  <a:lumMod val="50000"/>
                </a:schemeClr>
              </a:solidFill>
              <a:ea typeface="ＭＳ Ｐゴシック" panose="020B0600070205080204" pitchFamily="34" charset="-128"/>
            </a:endParaRPr>
          </a:p>
        </p:txBody>
      </p:sp>
      <p:sp>
        <p:nvSpPr>
          <p:cNvPr id="114692" name="Footer Placeholder 4">
            <a:extLst>
              <a:ext uri="{FF2B5EF4-FFF2-40B4-BE49-F238E27FC236}">
                <a16:creationId xmlns:a16="http://schemas.microsoft.com/office/drawing/2014/main" id="{DFDB6EA3-D3F9-44CF-BEF0-F4DA32AF216E}"/>
              </a:ext>
            </a:extLst>
          </p:cNvPr>
          <p:cNvSpPr>
            <a:spLocks noGrp="1" noChangeArrowheads="1"/>
          </p:cNvSpPr>
          <p:nvPr>
            <p:ph type="ftr" sz="quarter" idx="11"/>
          </p:nvPr>
        </p:nvSpPr>
        <p:spPr bwMode="auto">
          <a:xfrm>
            <a:off x="93059" y="4610797"/>
            <a:ext cx="9095185" cy="273844"/>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b" anchorCtr="0" compatLnSpc="1">
            <a:prstTxWarp prst="textNoShape">
              <a:avLst/>
            </a:prstTxWarp>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ＭＳ Ｐゴシック" panose="020B0600070205080204" pitchFamily="34" charset="-128"/>
              </a:defRPr>
            </a:lvl1pPr>
            <a:lvl2pPr marL="557213" indent="-214313">
              <a:lnSpc>
                <a:spcPct val="90000"/>
              </a:lnSpc>
              <a:spcBef>
                <a:spcPts val="375"/>
              </a:spcBef>
              <a:buFont typeface="Arial" panose="020B0604020202020204" pitchFamily="34" charset="0"/>
              <a:buChar char="•"/>
              <a:defRPr sz="1800">
                <a:solidFill>
                  <a:schemeClr val="tx1"/>
                </a:solidFill>
                <a:latin typeface="Calibri" panose="020F0502020204030204" pitchFamily="34" charset="0"/>
                <a:ea typeface="ＭＳ Ｐゴシック" panose="020B0600070205080204" pitchFamily="34" charset="-128"/>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ＭＳ Ｐゴシック" panose="020B0600070205080204" pitchFamily="34" charset="-128"/>
              </a:defRPr>
            </a:lvl3pPr>
            <a:lvl4pPr marL="12001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4pPr>
            <a:lvl5pPr marL="15430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5pPr>
            <a:lvl6pPr marL="1885950" indent="-17145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6pPr>
            <a:lvl7pPr marL="2228850" indent="-17145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7pPr>
            <a:lvl8pPr marL="2571750" indent="-17145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8pPr>
            <a:lvl9pPr marL="2914650" indent="-17145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700" b="0" i="0" u="none" strike="noStrike" kern="1200" cap="none" spc="-10" normalizeH="0" baseline="30000" noProof="0">
                <a:ln>
                  <a:noFill/>
                </a:ln>
                <a:solidFill>
                  <a:prstClr val="black"/>
                </a:solidFill>
                <a:effectLst/>
                <a:uLnTx/>
                <a:uFillTx/>
                <a:latin typeface="Arial"/>
                <a:ea typeface="ＭＳ Ｐゴシック" panose="020B0600070205080204" pitchFamily="34" charset="-128"/>
                <a:cs typeface="+mn-cs"/>
              </a:rPr>
              <a:t>a</a:t>
            </a:r>
            <a:r>
              <a:rPr kumimoji="0" lang="en-US" altLang="en-US" sz="700" b="0" i="0" u="none" strike="noStrike" kern="1200" cap="none" spc="-10" normalizeH="0" baseline="0" noProof="0">
                <a:ln>
                  <a:noFill/>
                </a:ln>
                <a:solidFill>
                  <a:prstClr val="black"/>
                </a:solidFill>
                <a:effectLst/>
                <a:uLnTx/>
                <a:uFillTx/>
                <a:latin typeface="Arial"/>
                <a:ea typeface="ＭＳ Ｐゴシック" panose="020B0600070205080204" pitchFamily="34" charset="-128"/>
                <a:cs typeface="+mn-cs"/>
              </a:rPr>
              <a:t>Isatuximab 10 mg/kg IV on d 1, 8, 15, and 22 in the first cycle; d 1 and 15 in subsequent cycles.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700" b="0" i="0" u="none" strike="noStrike" kern="1200" cap="none" spc="-10" normalizeH="0" baseline="0" noProof="0">
                <a:ln>
                  <a:noFill/>
                </a:ln>
                <a:solidFill>
                  <a:prstClr val="black"/>
                </a:solidFill>
                <a:effectLst/>
                <a:uLnTx/>
                <a:uFillTx/>
                <a:latin typeface="Arial"/>
                <a:ea typeface="ＭＳ Ｐゴシック" panose="020B0600070205080204" pitchFamily="34" charset="-128"/>
                <a:cs typeface="+mn-cs"/>
              </a:rPr>
              <a:t>Pomalidomide 4 mg on d 1–21.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700" b="0" i="0" u="none" strike="noStrike" kern="1200" cap="none" spc="-10" normalizeH="0" baseline="0" noProof="0">
                <a:ln>
                  <a:noFill/>
                </a:ln>
                <a:solidFill>
                  <a:prstClr val="black"/>
                </a:solidFill>
                <a:effectLst/>
                <a:uLnTx/>
                <a:uFillTx/>
                <a:latin typeface="Arial"/>
                <a:ea typeface="ＭＳ Ｐゴシック" panose="020B0600070205080204" pitchFamily="34" charset="-128"/>
                <a:cs typeface="+mn-cs"/>
              </a:rPr>
              <a:t>Dexamethasone 40 mg for patients aged &lt;75 yr and 20 mg for patients aged ≥75 yr on d 1, 8, 15, and 22.</a:t>
            </a:r>
          </a:p>
        </p:txBody>
      </p:sp>
      <p:sp>
        <p:nvSpPr>
          <p:cNvPr id="124933" name="Line 33">
            <a:extLst>
              <a:ext uri="{FF2B5EF4-FFF2-40B4-BE49-F238E27FC236}">
                <a16:creationId xmlns:a16="http://schemas.microsoft.com/office/drawing/2014/main" id="{9A92B417-6224-44A0-A427-77221582C8BE}"/>
              </a:ext>
            </a:extLst>
          </p:cNvPr>
          <p:cNvSpPr>
            <a:spLocks noChangeShapeType="1"/>
          </p:cNvSpPr>
          <p:nvPr/>
        </p:nvSpPr>
        <p:spPr bwMode="auto">
          <a:xfrm>
            <a:off x="3367660" y="2301479"/>
            <a:ext cx="385763" cy="0"/>
          </a:xfrm>
          <a:prstGeom prst="line">
            <a:avLst/>
          </a:prstGeom>
          <a:noFill/>
          <a:ln w="19050">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Text Box 45">
            <a:extLst>
              <a:ext uri="{FF2B5EF4-FFF2-40B4-BE49-F238E27FC236}">
                <a16:creationId xmlns:a16="http://schemas.microsoft.com/office/drawing/2014/main" id="{F7B6D5E5-E68B-4279-8C56-7BDB9C86CBD3}"/>
              </a:ext>
            </a:extLst>
          </p:cNvPr>
          <p:cNvSpPr txBox="1">
            <a:spLocks noChangeArrowheads="1"/>
          </p:cNvSpPr>
          <p:nvPr/>
        </p:nvSpPr>
        <p:spPr bwMode="auto">
          <a:xfrm>
            <a:off x="501790" y="1797614"/>
            <a:ext cx="2871903" cy="1015663"/>
          </a:xfrm>
          <a:prstGeom prst="rect">
            <a:avLst/>
          </a:prstGeom>
          <a:solidFill>
            <a:schemeClr val="bg1">
              <a:lumMod val="50000"/>
            </a:schemeClr>
          </a:solidFill>
          <a:ln>
            <a:noFill/>
          </a:ln>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prstClr val="white"/>
                </a:solidFill>
                <a:effectLst/>
                <a:uLnTx/>
                <a:uFillTx/>
                <a:latin typeface="Arial"/>
                <a:ea typeface="ＭＳ Ｐゴシック" panose="020B0600070205080204" pitchFamily="34" charset="-128"/>
                <a:cs typeface="+mn-cs"/>
              </a:rPr>
              <a:t>R/R MM</a:t>
            </a:r>
          </a:p>
          <a:p>
            <a:pPr marL="127397" marR="0" lvl="0" indent="-127397"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1200" b="1" i="0" u="none" strike="noStrike" kern="1200" cap="none" spc="0" normalizeH="0" baseline="0" noProof="0">
                <a:ln>
                  <a:noFill/>
                </a:ln>
                <a:solidFill>
                  <a:prstClr val="white"/>
                </a:solidFill>
                <a:effectLst/>
                <a:uLnTx/>
                <a:uFillTx/>
                <a:latin typeface="Arial"/>
                <a:ea typeface="ＭＳ Ｐゴシック" panose="020B0600070205080204" pitchFamily="34" charset="-128"/>
                <a:cs typeface="+mn-cs"/>
              </a:rPr>
              <a:t>≥2 prior lines of therapy</a:t>
            </a:r>
          </a:p>
          <a:p>
            <a:pPr marL="127397" marR="0" lvl="0" indent="-127397"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1200" b="1" i="0" u="none" strike="noStrike" kern="1200" cap="none" spc="0" normalizeH="0" baseline="0" noProof="0">
                <a:ln>
                  <a:noFill/>
                </a:ln>
                <a:solidFill>
                  <a:prstClr val="white"/>
                </a:solidFill>
                <a:effectLst/>
                <a:uLnTx/>
                <a:uFillTx/>
                <a:latin typeface="Arial"/>
                <a:ea typeface="ＭＳ Ｐゴシック" panose="020B0600070205080204" pitchFamily="34" charset="-128"/>
                <a:cs typeface="+mn-cs"/>
              </a:rPr>
              <a:t>Prior IMiD and PI</a:t>
            </a:r>
          </a:p>
          <a:p>
            <a:pPr marL="127397" marR="0" lvl="0" indent="-127397"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1200" b="1" i="0" u="none" strike="noStrike" kern="1200" cap="none" spc="0" normalizeH="0" baseline="0" noProof="0">
                <a:ln>
                  <a:noFill/>
                </a:ln>
                <a:solidFill>
                  <a:prstClr val="white"/>
                </a:solidFill>
                <a:effectLst/>
                <a:uLnTx/>
                <a:uFillTx/>
                <a:latin typeface="Arial"/>
                <a:ea typeface="ＭＳ Ｐゴシック" panose="020B0600070205080204" pitchFamily="34" charset="-128"/>
                <a:cs typeface="+mn-cs"/>
              </a:rPr>
              <a:t>Progressed ≤60 d of prior therapy</a:t>
            </a:r>
          </a:p>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altLang="en-US" sz="1200" b="0" i="0" u="none" strike="noStrike" kern="1200" cap="none" spc="0" normalizeH="0" baseline="0" noProof="0">
                <a:ln>
                  <a:noFill/>
                </a:ln>
                <a:solidFill>
                  <a:prstClr val="white"/>
                </a:solidFill>
                <a:effectLst/>
                <a:uLnTx/>
                <a:uFillTx/>
                <a:latin typeface="Arial"/>
                <a:ea typeface="ＭＳ Ｐゴシック" panose="020B0600070205080204" pitchFamily="34" charset="-128"/>
                <a:cs typeface="+mn-cs"/>
              </a:rPr>
              <a:t>(N = 300)</a:t>
            </a:r>
          </a:p>
        </p:txBody>
      </p:sp>
      <p:cxnSp>
        <p:nvCxnSpPr>
          <p:cNvPr id="114695" name="Straight Arrow Connector 20">
            <a:extLst>
              <a:ext uri="{FF2B5EF4-FFF2-40B4-BE49-F238E27FC236}">
                <a16:creationId xmlns:a16="http://schemas.microsoft.com/office/drawing/2014/main" id="{58B6ACA5-1830-48F5-A334-D8104C235E8C}"/>
              </a:ext>
            </a:extLst>
          </p:cNvPr>
          <p:cNvCxnSpPr>
            <a:cxnSpLocks/>
          </p:cNvCxnSpPr>
          <p:nvPr/>
        </p:nvCxnSpPr>
        <p:spPr bwMode="auto">
          <a:xfrm flipH="1">
            <a:off x="4285632" y="1675210"/>
            <a:ext cx="0" cy="438150"/>
          </a:xfrm>
          <a:prstGeom prst="straightConnector1">
            <a:avLst/>
          </a:prstGeom>
          <a:noFill/>
          <a:ln w="28575">
            <a:solidFill>
              <a:schemeClr val="bg1"/>
            </a:solidFill>
            <a:round/>
            <a:headEnd/>
            <a:tailEnd type="triangle" w="med" len="med"/>
          </a:ln>
          <a:extLst>
            <a:ext uri="{909E8E84-426E-40dd-AFC4-6F175D3DCCD1}">
              <a14:hiddenFill xmlns="" xmlns:a14="http://schemas.microsoft.com/office/drawing/2010/main">
                <a:noFill/>
              </a14:hiddenFill>
            </a:ext>
          </a:extLst>
        </p:spPr>
      </p:cxnSp>
      <p:sp>
        <p:nvSpPr>
          <p:cNvPr id="124936" name="Line 33">
            <a:extLst>
              <a:ext uri="{FF2B5EF4-FFF2-40B4-BE49-F238E27FC236}">
                <a16:creationId xmlns:a16="http://schemas.microsoft.com/office/drawing/2014/main" id="{326AE11F-BD72-4FFD-8452-787C95BCDFA1}"/>
              </a:ext>
            </a:extLst>
          </p:cNvPr>
          <p:cNvSpPr>
            <a:spLocks noChangeShapeType="1"/>
          </p:cNvSpPr>
          <p:nvPr/>
        </p:nvSpPr>
        <p:spPr bwMode="auto">
          <a:xfrm flipV="1">
            <a:off x="4059413" y="1894285"/>
            <a:ext cx="406004" cy="417909"/>
          </a:xfrm>
          <a:prstGeom prst="line">
            <a:avLst/>
          </a:prstGeom>
          <a:noFill/>
          <a:ln w="19050">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4937" name="Line 33">
            <a:extLst>
              <a:ext uri="{FF2B5EF4-FFF2-40B4-BE49-F238E27FC236}">
                <a16:creationId xmlns:a16="http://schemas.microsoft.com/office/drawing/2014/main" id="{01D9047A-3AC7-4521-8B78-CCB58EF08AA7}"/>
              </a:ext>
            </a:extLst>
          </p:cNvPr>
          <p:cNvSpPr>
            <a:spLocks noChangeShapeType="1"/>
          </p:cNvSpPr>
          <p:nvPr/>
        </p:nvSpPr>
        <p:spPr bwMode="auto">
          <a:xfrm>
            <a:off x="4042744" y="2309813"/>
            <a:ext cx="415529" cy="506016"/>
          </a:xfrm>
          <a:prstGeom prst="line">
            <a:avLst/>
          </a:prstGeom>
          <a:noFill/>
          <a:ln w="19050">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Oval 21">
            <a:extLst>
              <a:ext uri="{FF2B5EF4-FFF2-40B4-BE49-F238E27FC236}">
                <a16:creationId xmlns:a16="http://schemas.microsoft.com/office/drawing/2014/main" id="{C1692C0E-08CA-4693-AE25-5B98927FD892}"/>
              </a:ext>
            </a:extLst>
          </p:cNvPr>
          <p:cNvSpPr>
            <a:spLocks noChangeArrowheads="1"/>
          </p:cNvSpPr>
          <p:nvPr/>
        </p:nvSpPr>
        <p:spPr bwMode="auto">
          <a:xfrm>
            <a:off x="3755805" y="2110979"/>
            <a:ext cx="472678" cy="409575"/>
          </a:xfrm>
          <a:prstGeom prst="ellipse">
            <a:avLst/>
          </a:prstGeom>
          <a:solidFill>
            <a:schemeClr val="tx1">
              <a:lumMod val="65000"/>
              <a:lumOff val="35000"/>
            </a:schemeClr>
          </a:solidFill>
          <a:ln w="38100">
            <a:noFill/>
            <a:round/>
            <a:headEnd/>
            <a:tailEnd/>
          </a:ln>
        </p:spPr>
        <p:txBody>
          <a:bodyPr wrap="none" anchor="ctr"/>
          <a:lstStyle/>
          <a:p>
            <a:pPr marL="0" marR="0" lvl="0" indent="0" algn="ctr" defTabSz="342900" rtl="0" eaLnBrk="1" fontAlgn="base" latinLnBrk="0" hangingPunct="1">
              <a:lnSpc>
                <a:spcPct val="100000"/>
              </a:lnSpc>
              <a:spcBef>
                <a:spcPct val="0"/>
              </a:spcBef>
              <a:spcAft>
                <a:spcPct val="0"/>
              </a:spcAft>
              <a:buClrTx/>
              <a:buSzTx/>
              <a:buFontTx/>
              <a:buNone/>
              <a:tabLst/>
              <a:defRPr/>
            </a:pPr>
            <a:r>
              <a:rPr kumimoji="0" lang="it-IT" sz="1200" b="1" i="0" u="none" strike="noStrike" kern="1200" cap="none" spc="0" normalizeH="0" baseline="0" noProof="0">
                <a:ln>
                  <a:noFill/>
                </a:ln>
                <a:solidFill>
                  <a:srgbClr val="FFFFFF"/>
                </a:solidFill>
                <a:effectLst/>
                <a:uLnTx/>
                <a:uFillTx/>
                <a:latin typeface="Arial"/>
                <a:ea typeface="ＭＳ Ｐゴシック" charset="0"/>
                <a:cs typeface="ＭＳ Ｐゴシック" charset="0"/>
              </a:rPr>
              <a:t>R</a:t>
            </a:r>
          </a:p>
        </p:txBody>
      </p:sp>
      <p:sp>
        <p:nvSpPr>
          <p:cNvPr id="28" name="Rectangle 27">
            <a:extLst>
              <a:ext uri="{FF2B5EF4-FFF2-40B4-BE49-F238E27FC236}">
                <a16:creationId xmlns:a16="http://schemas.microsoft.com/office/drawing/2014/main" id="{B2E04649-F82B-4AF1-A87B-D1A476AED0A0}"/>
              </a:ext>
            </a:extLst>
          </p:cNvPr>
          <p:cNvSpPr/>
          <p:nvPr/>
        </p:nvSpPr>
        <p:spPr>
          <a:xfrm>
            <a:off x="4465417" y="1497806"/>
            <a:ext cx="2871905" cy="766763"/>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a:ea typeface="+mn-ea"/>
                <a:cs typeface="+mn-cs"/>
              </a:rPr>
              <a:t>Isatuximab</a:t>
            </a:r>
            <a:r>
              <a:rPr kumimoji="0" lang="en-US" sz="1200" b="1" i="0" u="none" strike="noStrike" kern="1200" cap="none" spc="0" normalizeH="0" baseline="30000" noProof="0">
                <a:ln>
                  <a:noFill/>
                </a:ln>
                <a:solidFill>
                  <a:prstClr val="white"/>
                </a:solidFill>
                <a:effectLst/>
                <a:uLnTx/>
                <a:uFillTx/>
                <a:latin typeface="Arial"/>
                <a:ea typeface="+mn-ea"/>
                <a:cs typeface="+mn-cs"/>
              </a:rPr>
              <a:t>a</a:t>
            </a:r>
            <a:r>
              <a:rPr kumimoji="0" lang="en-US" sz="1200" b="1" i="0" u="none" strike="noStrike" kern="1200" cap="none" spc="0" normalizeH="0" baseline="0" noProof="0">
                <a:ln>
                  <a:noFill/>
                </a:ln>
                <a:solidFill>
                  <a:prstClr val="white"/>
                </a:solidFill>
                <a:effectLst/>
                <a:uLnTx/>
                <a:uFillTx/>
                <a:latin typeface="Arial"/>
                <a:ea typeface="+mn-ea"/>
                <a:cs typeface="+mn-cs"/>
              </a:rPr>
              <a:t> + pomalidomide + dexamethasone </a:t>
            </a:r>
            <a:r>
              <a:rPr kumimoji="0" lang="en-US" sz="1200" b="0" i="0" u="none" strike="noStrike" kern="1200" cap="none" spc="0" normalizeH="0" baseline="0" noProof="0">
                <a:ln>
                  <a:noFill/>
                </a:ln>
                <a:solidFill>
                  <a:prstClr val="white"/>
                </a:solidFill>
                <a:effectLst/>
                <a:uLnTx/>
                <a:uFillTx/>
                <a:latin typeface="Arial"/>
                <a:ea typeface="+mn-ea"/>
                <a:cs typeface="+mn-cs"/>
              </a:rPr>
              <a:t>28-d cycles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a:ea typeface="+mn-ea"/>
                <a:cs typeface="+mn-cs"/>
              </a:rPr>
              <a:t>(n = 150)</a:t>
            </a:r>
          </a:p>
        </p:txBody>
      </p:sp>
      <p:sp>
        <p:nvSpPr>
          <p:cNvPr id="29" name="Rectangle 28">
            <a:extLst>
              <a:ext uri="{FF2B5EF4-FFF2-40B4-BE49-F238E27FC236}">
                <a16:creationId xmlns:a16="http://schemas.microsoft.com/office/drawing/2014/main" id="{D23053BA-B07F-403D-B772-BA838514E040}"/>
              </a:ext>
            </a:extLst>
          </p:cNvPr>
          <p:cNvSpPr/>
          <p:nvPr/>
        </p:nvSpPr>
        <p:spPr>
          <a:xfrm>
            <a:off x="4465417" y="2459831"/>
            <a:ext cx="2871905" cy="76795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a:ea typeface="+mn-ea"/>
                <a:cs typeface="+mn-cs"/>
              </a:rPr>
              <a:t>Pomalidomide + dexamethasone</a:t>
            </a:r>
            <a:r>
              <a:rPr kumimoji="0" lang="en-US" sz="1200" b="0" i="0" u="none" strike="noStrike" kern="1200" cap="none" spc="0" normalizeH="0" baseline="0" noProof="0">
                <a:ln>
                  <a:noFill/>
                </a:ln>
                <a:solidFill>
                  <a:prstClr val="white"/>
                </a:solidFill>
                <a:effectLst/>
                <a:uLnTx/>
                <a:uFillTx/>
                <a:latin typeface="Arial"/>
                <a:ea typeface="+mn-ea"/>
                <a:cs typeface="+mn-cs"/>
              </a:rPr>
              <a:t> </a:t>
            </a:r>
            <a:br>
              <a:rPr kumimoji="0" lang="en-US" sz="1200" b="0" i="0" u="none" strike="noStrike" kern="1200" cap="none" spc="0" normalizeH="0" baseline="0" noProof="0">
                <a:ln>
                  <a:noFill/>
                </a:ln>
                <a:solidFill>
                  <a:prstClr val="white"/>
                </a:solidFill>
                <a:effectLst/>
                <a:uLnTx/>
                <a:uFillTx/>
                <a:latin typeface="Arial"/>
                <a:ea typeface="+mn-ea"/>
                <a:cs typeface="+mn-cs"/>
              </a:rPr>
            </a:br>
            <a:r>
              <a:rPr kumimoji="0" lang="en-US" sz="1200" b="0" i="0" u="none" strike="noStrike" kern="1200" cap="none" spc="0" normalizeH="0" baseline="0" noProof="0">
                <a:ln>
                  <a:noFill/>
                </a:ln>
                <a:solidFill>
                  <a:prstClr val="white"/>
                </a:solidFill>
                <a:effectLst/>
                <a:uLnTx/>
                <a:uFillTx/>
                <a:latin typeface="Arial"/>
                <a:ea typeface="+mn-ea"/>
                <a:cs typeface="+mn-cs"/>
              </a:rPr>
              <a:t>(n = 150)</a:t>
            </a:r>
            <a:endParaRPr kumimoji="0" lang="en-US" sz="1200" b="1" i="0" u="none" strike="noStrike" kern="1200" cap="none" spc="0" normalizeH="0" baseline="0" noProof="0">
              <a:ln>
                <a:noFill/>
              </a:ln>
              <a:solidFill>
                <a:prstClr val="white"/>
              </a:solidFill>
              <a:effectLst/>
              <a:uLnTx/>
              <a:uFillTx/>
              <a:latin typeface="Arial"/>
              <a:ea typeface="+mn-ea"/>
              <a:cs typeface="+mn-cs"/>
            </a:endParaRPr>
          </a:p>
        </p:txBody>
      </p:sp>
      <p:sp>
        <p:nvSpPr>
          <p:cNvPr id="124941" name="Rectangle 46">
            <a:extLst>
              <a:ext uri="{FF2B5EF4-FFF2-40B4-BE49-F238E27FC236}">
                <a16:creationId xmlns:a16="http://schemas.microsoft.com/office/drawing/2014/main" id="{1BF40E28-8824-4406-84B1-ECFAFB3FE62C}"/>
              </a:ext>
            </a:extLst>
          </p:cNvPr>
          <p:cNvSpPr>
            <a:spLocks noChangeArrowheads="1"/>
          </p:cNvSpPr>
          <p:nvPr/>
        </p:nvSpPr>
        <p:spPr bwMode="auto">
          <a:xfrm>
            <a:off x="7515491" y="1768949"/>
            <a:ext cx="1446609" cy="1223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ts val="1000"/>
              </a:spcBef>
              <a:spcAft>
                <a:spcPts val="525"/>
              </a:spcAft>
              <a:buClr>
                <a:srgbClr val="FEFDDE"/>
              </a:buClr>
              <a:buSzTx/>
              <a:buFont typeface="Arial" panose="020B0604020202020204" pitchFamily="34" charset="0"/>
              <a:buNone/>
              <a:tabLst/>
              <a:defRPr/>
            </a:pPr>
            <a:r>
              <a:rPr kumimoji="0" lang="en-US" altLang="en-US" sz="1050" b="0" i="1" u="none" strike="noStrike" kern="1200" cap="none" spc="0" normalizeH="0" baseline="0" noProof="0">
                <a:ln>
                  <a:noFill/>
                </a:ln>
                <a:solidFill>
                  <a:prstClr val="black"/>
                </a:solidFill>
                <a:effectLst/>
                <a:uLnTx/>
                <a:uFillTx/>
                <a:latin typeface="Arial"/>
                <a:ea typeface="ＭＳ Ｐゴシック" panose="020B0600070205080204" pitchFamily="34" charset="-128"/>
                <a:cs typeface="+mn-cs"/>
              </a:rPr>
              <a:t>Until disease progression, occurrence of unacceptable AEs, or patient’s decision to discontinue </a:t>
            </a:r>
            <a:br>
              <a:rPr kumimoji="0" lang="en-US" altLang="en-US" sz="1050" b="0" i="1" u="none" strike="noStrike" kern="1200" cap="none" spc="0" normalizeH="0" baseline="0" noProof="0">
                <a:ln>
                  <a:noFill/>
                </a:ln>
                <a:solidFill>
                  <a:prstClr val="black"/>
                </a:solidFill>
                <a:effectLst/>
                <a:uLnTx/>
                <a:uFillTx/>
                <a:latin typeface="Arial"/>
                <a:ea typeface="ＭＳ Ｐゴシック" panose="020B0600070205080204" pitchFamily="34" charset="-128"/>
                <a:cs typeface="+mn-cs"/>
              </a:rPr>
            </a:br>
            <a:r>
              <a:rPr kumimoji="0" lang="en-US" altLang="en-US" sz="1050" b="0" i="1" u="none" strike="noStrike" kern="1200" cap="none" spc="0" normalizeH="0" baseline="0" noProof="0">
                <a:ln>
                  <a:noFill/>
                </a:ln>
                <a:solidFill>
                  <a:prstClr val="black"/>
                </a:solidFill>
                <a:effectLst/>
                <a:uLnTx/>
                <a:uFillTx/>
                <a:latin typeface="Arial"/>
                <a:ea typeface="ＭＳ Ｐゴシック" panose="020B0600070205080204" pitchFamily="34" charset="-128"/>
                <a:cs typeface="+mn-cs"/>
              </a:rPr>
              <a:t>the study</a:t>
            </a:r>
          </a:p>
        </p:txBody>
      </p:sp>
      <p:sp>
        <p:nvSpPr>
          <p:cNvPr id="14" name="Footer Placeholder 4">
            <a:extLst>
              <a:ext uri="{FF2B5EF4-FFF2-40B4-BE49-F238E27FC236}">
                <a16:creationId xmlns:a16="http://schemas.microsoft.com/office/drawing/2014/main" id="{06081CC8-FCC6-B742-8BDF-E2FFF83D2F5E}"/>
              </a:ext>
            </a:extLst>
          </p:cNvPr>
          <p:cNvSpPr txBox="1">
            <a:spLocks noChangeArrowheads="1"/>
          </p:cNvSpPr>
          <p:nvPr/>
        </p:nvSpPr>
        <p:spPr bwMode="auto">
          <a:xfrm>
            <a:off x="4517660" y="4825891"/>
            <a:ext cx="4515728" cy="273844"/>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defPPr>
              <a:defRPr lang="en-US"/>
            </a:defPPr>
            <a:lvl1pPr algn="ctr" rtl="0" fontAlgn="base">
              <a:lnSpc>
                <a:spcPct val="90000"/>
              </a:lnSpc>
              <a:spcBef>
                <a:spcPts val="750"/>
              </a:spcBef>
              <a:spcAft>
                <a:spcPct val="0"/>
              </a:spcAft>
              <a:buFont typeface="Arial" panose="020B0604020202020204" pitchFamily="34" charset="0"/>
              <a:buChar char="•"/>
              <a:defRPr sz="2100" b="1" i="0" kern="1200">
                <a:solidFill>
                  <a:schemeClr val="tx1"/>
                </a:solidFill>
                <a:latin typeface="Calibri" panose="020F0502020204030204" pitchFamily="34" charset="0"/>
                <a:ea typeface="ＭＳ Ｐゴシック" panose="020B0600070205080204" pitchFamily="34" charset="-128"/>
                <a:cs typeface="+mn-cs"/>
              </a:defRPr>
            </a:lvl1pPr>
            <a:lvl2pPr marL="557213" indent="-214313" algn="l" rtl="0" fontAlgn="base">
              <a:lnSpc>
                <a:spcPct val="90000"/>
              </a:lnSpc>
              <a:spcBef>
                <a:spcPts val="375"/>
              </a:spcBef>
              <a:spcAft>
                <a:spcPct val="0"/>
              </a:spcAft>
              <a:buFont typeface="Arial" panose="020B0604020202020204" pitchFamily="34" charset="0"/>
              <a:buChar char="•"/>
              <a:defRPr sz="1800" kern="1200">
                <a:solidFill>
                  <a:schemeClr val="tx1"/>
                </a:solidFill>
                <a:latin typeface="Calibri" panose="020F0502020204030204" pitchFamily="34" charset="0"/>
                <a:ea typeface="ＭＳ Ｐゴシック" panose="020B0600070205080204" pitchFamily="34" charset="-128"/>
                <a:cs typeface="+mn-cs"/>
              </a:defRPr>
            </a:lvl2pPr>
            <a:lvl3pPr marL="857250" indent="-171450" algn="l" rtl="0" fontAlgn="base">
              <a:lnSpc>
                <a:spcPct val="90000"/>
              </a:lnSpc>
              <a:spcBef>
                <a:spcPts val="375"/>
              </a:spcBef>
              <a:spcAft>
                <a:spcPct val="0"/>
              </a:spcAft>
              <a:buFont typeface="Arial" panose="020B0604020202020204" pitchFamily="34" charset="0"/>
              <a:buChar char="•"/>
              <a:defRPr sz="1500" kern="1200">
                <a:solidFill>
                  <a:schemeClr val="tx1"/>
                </a:solidFill>
                <a:latin typeface="Calibri" panose="020F0502020204030204" pitchFamily="34" charset="0"/>
                <a:ea typeface="ＭＳ Ｐゴシック" panose="020B0600070205080204" pitchFamily="34" charset="-128"/>
                <a:cs typeface="+mn-cs"/>
              </a:defRPr>
            </a:lvl3pPr>
            <a:lvl4pPr marL="1200150" indent="-171450" algn="l" rtl="0" fontAlgn="base">
              <a:lnSpc>
                <a:spcPct val="90000"/>
              </a:lnSpc>
              <a:spcBef>
                <a:spcPts val="375"/>
              </a:spcBef>
              <a:spcAft>
                <a:spcPct val="0"/>
              </a:spcAft>
              <a:buFont typeface="Arial" panose="020B0604020202020204" pitchFamily="34" charset="0"/>
              <a:buChar char="•"/>
              <a:defRPr kern="1200">
                <a:solidFill>
                  <a:schemeClr val="tx1"/>
                </a:solidFill>
                <a:latin typeface="Calibri" panose="020F0502020204030204" pitchFamily="34" charset="0"/>
                <a:ea typeface="ＭＳ Ｐゴシック" panose="020B0600070205080204" pitchFamily="34" charset="-128"/>
                <a:cs typeface="+mn-cs"/>
              </a:defRPr>
            </a:lvl4pPr>
            <a:lvl5pPr marL="1543050" indent="-171450" algn="l" rtl="0" fontAlgn="base">
              <a:lnSpc>
                <a:spcPct val="90000"/>
              </a:lnSpc>
              <a:spcBef>
                <a:spcPts val="375"/>
              </a:spcBef>
              <a:spcAft>
                <a:spcPct val="0"/>
              </a:spcAft>
              <a:buFont typeface="Arial" panose="020B0604020202020204" pitchFamily="34" charset="0"/>
              <a:buChar char="•"/>
              <a:defRPr kern="1200">
                <a:solidFill>
                  <a:schemeClr val="tx1"/>
                </a:solidFill>
                <a:latin typeface="Calibri" panose="020F0502020204030204" pitchFamily="34" charset="0"/>
                <a:ea typeface="ＭＳ Ｐゴシック" panose="020B0600070205080204" pitchFamily="34" charset="-128"/>
                <a:cs typeface="+mn-cs"/>
              </a:defRPr>
            </a:lvl5pPr>
            <a:lvl6pPr marL="1885950" indent="-171450" algn="l" defTabSz="914259" rtl="0" eaLnBrk="0" fontAlgn="base" latinLnBrk="0" hangingPunct="0">
              <a:lnSpc>
                <a:spcPct val="90000"/>
              </a:lnSpc>
              <a:spcBef>
                <a:spcPts val="375"/>
              </a:spcBef>
              <a:spcAft>
                <a:spcPct val="0"/>
              </a:spcAft>
              <a:buFont typeface="Arial" panose="020B0604020202020204" pitchFamily="34" charset="0"/>
              <a:buChar char="•"/>
              <a:defRPr kern="1200">
                <a:solidFill>
                  <a:schemeClr val="tx1"/>
                </a:solidFill>
                <a:latin typeface="Calibri" panose="020F0502020204030204" pitchFamily="34" charset="0"/>
                <a:ea typeface="ＭＳ Ｐゴシック" panose="020B0600070205080204" pitchFamily="34" charset="-128"/>
                <a:cs typeface="+mn-cs"/>
              </a:defRPr>
            </a:lvl6pPr>
            <a:lvl7pPr marL="2228850" indent="-171450" algn="l" defTabSz="914259" rtl="0" eaLnBrk="0" fontAlgn="base" latinLnBrk="0" hangingPunct="0">
              <a:lnSpc>
                <a:spcPct val="90000"/>
              </a:lnSpc>
              <a:spcBef>
                <a:spcPts val="375"/>
              </a:spcBef>
              <a:spcAft>
                <a:spcPct val="0"/>
              </a:spcAft>
              <a:buFont typeface="Arial" panose="020B0604020202020204" pitchFamily="34" charset="0"/>
              <a:buChar char="•"/>
              <a:defRPr kern="1200">
                <a:solidFill>
                  <a:schemeClr val="tx1"/>
                </a:solidFill>
                <a:latin typeface="Calibri" panose="020F0502020204030204" pitchFamily="34" charset="0"/>
                <a:ea typeface="ＭＳ Ｐゴシック" panose="020B0600070205080204" pitchFamily="34" charset="-128"/>
                <a:cs typeface="+mn-cs"/>
              </a:defRPr>
            </a:lvl7pPr>
            <a:lvl8pPr marL="2571750" indent="-171450" algn="l" defTabSz="914259" rtl="0" eaLnBrk="0" fontAlgn="base" latinLnBrk="0" hangingPunct="0">
              <a:lnSpc>
                <a:spcPct val="90000"/>
              </a:lnSpc>
              <a:spcBef>
                <a:spcPts val="375"/>
              </a:spcBef>
              <a:spcAft>
                <a:spcPct val="0"/>
              </a:spcAft>
              <a:buFont typeface="Arial" panose="020B0604020202020204" pitchFamily="34" charset="0"/>
              <a:buChar char="•"/>
              <a:defRPr kern="1200">
                <a:solidFill>
                  <a:schemeClr val="tx1"/>
                </a:solidFill>
                <a:latin typeface="Calibri" panose="020F0502020204030204" pitchFamily="34" charset="0"/>
                <a:ea typeface="ＭＳ Ｐゴシック" panose="020B0600070205080204" pitchFamily="34" charset="-128"/>
                <a:cs typeface="+mn-cs"/>
              </a:defRPr>
            </a:lvl8pPr>
            <a:lvl9pPr marL="2914650" indent="-171450" algn="l" defTabSz="914259" rtl="0" eaLnBrk="0" fontAlgn="base" latinLnBrk="0" hangingPunct="0">
              <a:lnSpc>
                <a:spcPct val="90000"/>
              </a:lnSpc>
              <a:spcBef>
                <a:spcPts val="375"/>
              </a:spcBef>
              <a:spcAft>
                <a:spcPct val="0"/>
              </a:spcAft>
              <a:buFont typeface="Arial" panose="020B0604020202020204" pitchFamily="34" charset="0"/>
              <a:buChar char="•"/>
              <a:defRPr kern="1200">
                <a:solidFill>
                  <a:schemeClr val="tx1"/>
                </a:solidFill>
                <a:latin typeface="Calibri" panose="020F0502020204030204" pitchFamily="34" charset="0"/>
                <a:ea typeface="ＭＳ Ｐゴシック" panose="020B0600070205080204" pitchFamily="34"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Richardson PG, et al. ASCO 2019. Abstract 8004; https://clinicaltrials.gov/ct2/show/NCT02990338. Accessed September 6, 2019.</a:t>
            </a:r>
          </a:p>
        </p:txBody>
      </p:sp>
    </p:spTree>
    <p:extLst>
      <p:ext uri="{BB962C8B-B14F-4D97-AF65-F5344CB8AC3E}">
        <p14:creationId xmlns:p14="http://schemas.microsoft.com/office/powerpoint/2010/main" val="951895414"/>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1">
            <a:extLst>
              <a:ext uri="{FF2B5EF4-FFF2-40B4-BE49-F238E27FC236}">
                <a16:creationId xmlns:a16="http://schemas.microsoft.com/office/drawing/2014/main" id="{10115F81-3D2A-4F49-93AC-43ED8313ACF0}"/>
              </a:ext>
            </a:extLst>
          </p:cNvPr>
          <p:cNvSpPr>
            <a:spLocks noGrp="1"/>
          </p:cNvSpPr>
          <p:nvPr>
            <p:ph type="title"/>
          </p:nvPr>
        </p:nvSpPr>
        <p:spPr>
          <a:xfrm>
            <a:off x="592931" y="361293"/>
            <a:ext cx="7886700" cy="994172"/>
          </a:xfrm>
        </p:spPr>
        <p:txBody>
          <a:bodyPr/>
          <a:lstStyle/>
          <a:p>
            <a:pPr eaLnBrk="1" hangingPunct="1"/>
            <a:r>
              <a:rPr lang="en-US" altLang="en-US" noProof="0">
                <a:solidFill>
                  <a:schemeClr val="accent1">
                    <a:lumMod val="50000"/>
                  </a:schemeClr>
                </a:solidFill>
                <a:ea typeface="ＭＳ Ｐゴシック" panose="020B0600070205080204" pitchFamily="34" charset="-128"/>
              </a:rPr>
              <a:t>ICARIA-MM: Response</a:t>
            </a:r>
            <a:endParaRPr lang="en-US" altLang="en-US" baseline="30000" noProof="0">
              <a:solidFill>
                <a:schemeClr val="accent1">
                  <a:lumMod val="50000"/>
                </a:schemeClr>
              </a:solidFill>
              <a:ea typeface="ＭＳ Ｐゴシック" panose="020B0600070205080204" pitchFamily="34" charset="-128"/>
            </a:endParaRPr>
          </a:p>
        </p:txBody>
      </p:sp>
      <p:sp>
        <p:nvSpPr>
          <p:cNvPr id="117763" name="Content Placeholder 6">
            <a:extLst>
              <a:ext uri="{FF2B5EF4-FFF2-40B4-BE49-F238E27FC236}">
                <a16:creationId xmlns:a16="http://schemas.microsoft.com/office/drawing/2014/main" id="{B7E5B6A1-F409-4FE7-8436-C76FC3B67B9F}"/>
              </a:ext>
            </a:extLst>
          </p:cNvPr>
          <p:cNvSpPr>
            <a:spLocks noGrp="1"/>
          </p:cNvSpPr>
          <p:nvPr>
            <p:ph idx="1"/>
          </p:nvPr>
        </p:nvSpPr>
        <p:spPr>
          <a:xfrm>
            <a:off x="4597004" y="1151335"/>
            <a:ext cx="4476750" cy="3750469"/>
          </a:xfrm>
        </p:spPr>
        <p:txBody>
          <a:bodyPr/>
          <a:lstStyle/>
          <a:p>
            <a:pPr eaLnBrk="1" hangingPunct="1"/>
            <a:r>
              <a:rPr lang="en-US" altLang="en-US" sz="1500" noProof="0">
                <a:ea typeface="ＭＳ Ｐゴシック" panose="020B0600070205080204" pitchFamily="34" charset="-128"/>
              </a:rPr>
              <a:t>Median time to first response: Isa-Pd = 35 days vs Pd = 58 days</a:t>
            </a:r>
          </a:p>
          <a:p>
            <a:pPr eaLnBrk="1" hangingPunct="1"/>
            <a:r>
              <a:rPr lang="en-US" altLang="en-US" sz="1500" noProof="0">
                <a:ea typeface="ＭＳ Ｐゴシック" panose="020B0600070205080204" pitchFamily="34" charset="-128"/>
              </a:rPr>
              <a:t>True CR rate in Isa-Pd underestimated because of isatuximab interference with </a:t>
            </a:r>
            <a:br>
              <a:rPr lang="en-US" altLang="en-US" sz="1500" noProof="0">
                <a:ea typeface="ＭＳ Ｐゴシック" panose="020B0600070205080204" pitchFamily="34" charset="-128"/>
              </a:rPr>
            </a:br>
            <a:r>
              <a:rPr lang="en-US" altLang="en-US" sz="1500" noProof="0">
                <a:ea typeface="ＭＳ Ｐゴシック" panose="020B0600070205080204" pitchFamily="34" charset="-128"/>
              </a:rPr>
              <a:t>M-protein measurement</a:t>
            </a:r>
          </a:p>
        </p:txBody>
      </p:sp>
      <p:graphicFrame>
        <p:nvGraphicFramePr>
          <p:cNvPr id="117764" name="Chart 5">
            <a:extLst>
              <a:ext uri="{FF2B5EF4-FFF2-40B4-BE49-F238E27FC236}">
                <a16:creationId xmlns:a16="http://schemas.microsoft.com/office/drawing/2014/main" id="{069DAF12-74AF-42DD-8AFF-D0CCAE9DF7F9}"/>
              </a:ext>
            </a:extLst>
          </p:cNvPr>
          <p:cNvGraphicFramePr>
            <a:graphicFrameLocks/>
          </p:cNvGraphicFramePr>
          <p:nvPr/>
        </p:nvGraphicFramePr>
        <p:xfrm>
          <a:off x="63104" y="969169"/>
          <a:ext cx="4305300" cy="3589735"/>
        </p:xfrm>
        <a:graphic>
          <a:graphicData uri="http://schemas.openxmlformats.org/presentationml/2006/ole">
            <mc:AlternateContent xmlns:mc="http://schemas.openxmlformats.org/markup-compatibility/2006">
              <mc:Choice xmlns:v="urn:schemas-microsoft-com:vml" Requires="v">
                <p:oleObj r:id="rId3" imgW="5741957" imgH="4784964" progId="Excel.Chart.8">
                  <p:embed/>
                </p:oleObj>
              </mc:Choice>
              <mc:Fallback>
                <p:oleObj r:id="rId3" imgW="5741957" imgH="4784964" progId="Excel.Chart.8">
                  <p:embed/>
                  <p:pic>
                    <p:nvPicPr>
                      <p:cNvPr id="117764" name="Chart 5">
                        <a:extLst>
                          <a:ext uri="{FF2B5EF4-FFF2-40B4-BE49-F238E27FC236}">
                            <a16:creationId xmlns:a16="http://schemas.microsoft.com/office/drawing/2014/main" id="{069DAF12-74AF-42DD-8AFF-D0CCAE9DF7F9}"/>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04" y="969169"/>
                        <a:ext cx="4305300" cy="35897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Table 7">
            <a:extLst>
              <a:ext uri="{FF2B5EF4-FFF2-40B4-BE49-F238E27FC236}">
                <a16:creationId xmlns:a16="http://schemas.microsoft.com/office/drawing/2014/main" id="{8C90C7C7-F142-430E-9D31-8C5031826168}"/>
              </a:ext>
            </a:extLst>
          </p:cNvPr>
          <p:cNvGraphicFramePr>
            <a:graphicFrameLocks noGrp="1"/>
          </p:cNvGraphicFramePr>
          <p:nvPr/>
        </p:nvGraphicFramePr>
        <p:xfrm>
          <a:off x="5306617" y="2646760"/>
          <a:ext cx="3290889" cy="731096"/>
        </p:xfrm>
        <a:graphic>
          <a:graphicData uri="http://schemas.openxmlformats.org/drawingml/2006/table">
            <a:tbl>
              <a:tblPr firstRow="1" bandRow="1">
                <a:tableStyleId>{5C22544A-7EE6-4342-B048-85BDC9FD1C3A}</a:tableStyleId>
              </a:tblPr>
              <a:tblGrid>
                <a:gridCol w="1096963">
                  <a:extLst>
                    <a:ext uri="{9D8B030D-6E8A-4147-A177-3AD203B41FA5}">
                      <a16:colId xmlns:a16="http://schemas.microsoft.com/office/drawing/2014/main" val="20000"/>
                    </a:ext>
                  </a:extLst>
                </a:gridCol>
                <a:gridCol w="1096963">
                  <a:extLst>
                    <a:ext uri="{9D8B030D-6E8A-4147-A177-3AD203B41FA5}">
                      <a16:colId xmlns:a16="http://schemas.microsoft.com/office/drawing/2014/main" val="20001"/>
                    </a:ext>
                  </a:extLst>
                </a:gridCol>
                <a:gridCol w="1096963">
                  <a:extLst>
                    <a:ext uri="{9D8B030D-6E8A-4147-A177-3AD203B41FA5}">
                      <a16:colId xmlns:a16="http://schemas.microsoft.com/office/drawing/2014/main" val="20002"/>
                    </a:ext>
                  </a:extLst>
                </a:gridCol>
              </a:tblGrid>
              <a:tr h="456987">
                <a:tc>
                  <a:txBody>
                    <a:bodyPr/>
                    <a:lstStyle/>
                    <a:p>
                      <a:endParaRPr lang="en-US" sz="1200"/>
                    </a:p>
                  </a:txBody>
                  <a:tcPr marL="91414" marR="91414" marT="45614" marB="45614" anchor="ctr"/>
                </a:tc>
                <a:tc>
                  <a:txBody>
                    <a:bodyPr/>
                    <a:lstStyle/>
                    <a:p>
                      <a:pPr algn="ctr"/>
                      <a:r>
                        <a:rPr lang="en-US" sz="1200"/>
                        <a:t>Isa-Pd </a:t>
                      </a:r>
                      <a:br>
                        <a:rPr lang="en-US" sz="1200"/>
                      </a:br>
                      <a:r>
                        <a:rPr lang="en-US" sz="1200"/>
                        <a:t>(n = 154)</a:t>
                      </a:r>
                    </a:p>
                  </a:txBody>
                  <a:tcPr marL="91414" marR="91414" marT="45614" marB="45614" anchor="ctr"/>
                </a:tc>
                <a:tc>
                  <a:txBody>
                    <a:bodyPr/>
                    <a:lstStyle/>
                    <a:p>
                      <a:pPr algn="ctr"/>
                      <a:r>
                        <a:rPr lang="en-US" sz="1200"/>
                        <a:t>Pd</a:t>
                      </a:r>
                      <a:r>
                        <a:rPr lang="en-US" sz="1200" baseline="0"/>
                        <a:t> </a:t>
                      </a:r>
                      <a:br>
                        <a:rPr lang="en-US" sz="1200" baseline="0"/>
                      </a:br>
                      <a:r>
                        <a:rPr lang="en-US" sz="1200" baseline="0"/>
                        <a:t>(n = 153)</a:t>
                      </a:r>
                      <a:endParaRPr lang="en-US" sz="1200"/>
                    </a:p>
                  </a:txBody>
                  <a:tcPr marL="91414" marR="91414" marT="45614" marB="45614" anchor="ctr"/>
                </a:tc>
                <a:extLst>
                  <a:ext uri="{0D108BD9-81ED-4DB2-BD59-A6C34878D82A}">
                    <a16:rowId xmlns:a16="http://schemas.microsoft.com/office/drawing/2014/main" val="10000"/>
                  </a:ext>
                </a:extLst>
              </a:tr>
              <a:tr h="274107">
                <a:tc>
                  <a:txBody>
                    <a:bodyPr/>
                    <a:lstStyle/>
                    <a:p>
                      <a:r>
                        <a:rPr lang="en-US" sz="1200"/>
                        <a:t>nCR, %</a:t>
                      </a:r>
                    </a:p>
                  </a:txBody>
                  <a:tcPr marL="91414" marR="91414" marT="45614" marB="45614" anchor="ctr"/>
                </a:tc>
                <a:tc>
                  <a:txBody>
                    <a:bodyPr/>
                    <a:lstStyle/>
                    <a:p>
                      <a:pPr algn="ctr"/>
                      <a:r>
                        <a:rPr lang="en-US" sz="1200"/>
                        <a:t>15.6</a:t>
                      </a:r>
                    </a:p>
                  </a:txBody>
                  <a:tcPr marL="91414" marR="91414" marT="45614" marB="45614" anchor="ctr"/>
                </a:tc>
                <a:tc>
                  <a:txBody>
                    <a:bodyPr/>
                    <a:lstStyle/>
                    <a:p>
                      <a:pPr algn="ctr"/>
                      <a:r>
                        <a:rPr lang="en-US" sz="1200"/>
                        <a:t>3.3</a:t>
                      </a:r>
                    </a:p>
                  </a:txBody>
                  <a:tcPr marL="91414" marR="91414" marT="45614" marB="45614" anchor="ctr"/>
                </a:tc>
                <a:extLst>
                  <a:ext uri="{0D108BD9-81ED-4DB2-BD59-A6C34878D82A}">
                    <a16:rowId xmlns:a16="http://schemas.microsoft.com/office/drawing/2014/main" val="10001"/>
                  </a:ext>
                </a:extLst>
              </a:tr>
            </a:tbl>
          </a:graphicData>
        </a:graphic>
      </p:graphicFrame>
      <p:sp>
        <p:nvSpPr>
          <p:cNvPr id="128020" name="TextBox 8">
            <a:extLst>
              <a:ext uri="{FF2B5EF4-FFF2-40B4-BE49-F238E27FC236}">
                <a16:creationId xmlns:a16="http://schemas.microsoft.com/office/drawing/2014/main" id="{D4DE4D66-7B37-4CF3-8756-452182176540}"/>
              </a:ext>
            </a:extLst>
          </p:cNvPr>
          <p:cNvSpPr txBox="1">
            <a:spLocks noChangeArrowheads="1"/>
          </p:cNvSpPr>
          <p:nvPr/>
        </p:nvSpPr>
        <p:spPr bwMode="auto">
          <a:xfrm>
            <a:off x="4575572" y="3449241"/>
            <a:ext cx="4391025"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9p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1500" b="0" i="0" u="none" strike="noStrike" kern="1200" cap="none" spc="0" normalizeH="0" baseline="0" noProof="0">
                <a:ln>
                  <a:noFill/>
                </a:ln>
                <a:solidFill>
                  <a:prstClr val="black"/>
                </a:solidFill>
                <a:effectLst/>
                <a:uLnTx/>
                <a:uFillTx/>
                <a:latin typeface="Arial"/>
                <a:ea typeface="ＭＳ Ｐゴシック" panose="020B0600070205080204" pitchFamily="34" charset="-128"/>
                <a:cs typeface="+mn-cs"/>
              </a:rPr>
              <a:t>MRD negativity at 10</a:t>
            </a:r>
            <a:r>
              <a:rPr kumimoji="0" lang="en-US" altLang="en-US" sz="1500" b="0" i="0" u="none" strike="noStrike" kern="1200" cap="none" spc="0" normalizeH="0" baseline="30000" noProof="0">
                <a:ln>
                  <a:noFill/>
                </a:ln>
                <a:solidFill>
                  <a:prstClr val="black"/>
                </a:solidFill>
                <a:effectLst/>
                <a:uLnTx/>
                <a:uFillTx/>
                <a:latin typeface="Arial"/>
                <a:ea typeface="ＭＳ Ｐゴシック" panose="020B0600070205080204" pitchFamily="34" charset="-128"/>
                <a:cs typeface="+mn-cs"/>
              </a:rPr>
              <a:t>-5</a:t>
            </a:r>
            <a:r>
              <a:rPr kumimoji="0" lang="en-US" altLang="en-US" sz="1500" b="0" i="0" u="none" strike="noStrike" kern="1200" cap="none" spc="0" normalizeH="0" baseline="0" noProof="0">
                <a:ln>
                  <a:noFill/>
                </a:ln>
                <a:solidFill>
                  <a:prstClr val="black"/>
                </a:solidFill>
                <a:effectLst/>
                <a:uLnTx/>
                <a:uFillTx/>
                <a:latin typeface="Arial"/>
                <a:ea typeface="ＭＳ Ｐゴシック" panose="020B0600070205080204" pitchFamily="34" charset="-128"/>
                <a:cs typeface="+mn-cs"/>
              </a:rPr>
              <a:t> (ITT): 5.2% for Isa-Pd vs 0% for Pd</a:t>
            </a:r>
          </a:p>
        </p:txBody>
      </p:sp>
      <p:sp>
        <p:nvSpPr>
          <p:cNvPr id="128021" name="TextBox 9">
            <a:extLst>
              <a:ext uri="{FF2B5EF4-FFF2-40B4-BE49-F238E27FC236}">
                <a16:creationId xmlns:a16="http://schemas.microsoft.com/office/drawing/2014/main" id="{B4BF1DCF-603A-4C12-BC4E-0E69F7492236}"/>
              </a:ext>
            </a:extLst>
          </p:cNvPr>
          <p:cNvSpPr txBox="1">
            <a:spLocks noChangeArrowheads="1"/>
          </p:cNvSpPr>
          <p:nvPr/>
        </p:nvSpPr>
        <p:spPr bwMode="auto">
          <a:xfrm>
            <a:off x="912019" y="4344591"/>
            <a:ext cx="1678781" cy="4154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050" b="1" i="0" u="none" strike="noStrike" kern="1200" cap="none" spc="0" normalizeH="0" baseline="0" noProof="0">
                <a:ln>
                  <a:noFill/>
                </a:ln>
                <a:solidFill>
                  <a:prstClr val="black"/>
                </a:solidFill>
                <a:effectLst/>
                <a:uLnTx/>
                <a:uFillTx/>
                <a:latin typeface="Arial"/>
                <a:ea typeface="ＭＳ Ｐゴシック" panose="020B0600070205080204" pitchFamily="34" charset="-128"/>
                <a:cs typeface="+mn-cs"/>
              </a:rPr>
              <a:t>Isa-Pd</a:t>
            </a:r>
            <a:br>
              <a:rPr kumimoji="0" lang="en-US" altLang="en-US" sz="1050" b="1" i="0" u="none" strike="noStrike" kern="1200" cap="none" spc="0" normalizeH="0" baseline="0" noProof="0">
                <a:ln>
                  <a:noFill/>
                </a:ln>
                <a:solidFill>
                  <a:prstClr val="black"/>
                </a:solidFill>
                <a:effectLst/>
                <a:uLnTx/>
                <a:uFillTx/>
                <a:latin typeface="Arial"/>
                <a:ea typeface="ＭＳ Ｐゴシック" panose="020B0600070205080204" pitchFamily="34" charset="-128"/>
                <a:cs typeface="+mn-cs"/>
              </a:rPr>
            </a:br>
            <a:r>
              <a:rPr kumimoji="0" lang="en-US" altLang="en-US" sz="1050" b="1" i="0" u="none" strike="noStrike" kern="1200" cap="none" spc="0" normalizeH="0" baseline="0" noProof="0">
                <a:ln>
                  <a:noFill/>
                </a:ln>
                <a:solidFill>
                  <a:prstClr val="black"/>
                </a:solidFill>
                <a:effectLst/>
                <a:uLnTx/>
                <a:uFillTx/>
                <a:latin typeface="Arial"/>
                <a:ea typeface="ＭＳ Ｐゴシック" panose="020B0600070205080204" pitchFamily="34" charset="-128"/>
                <a:cs typeface="+mn-cs"/>
              </a:rPr>
              <a:t>(n = 154)</a:t>
            </a:r>
          </a:p>
        </p:txBody>
      </p:sp>
      <p:sp>
        <p:nvSpPr>
          <p:cNvPr id="128022" name="TextBox 10">
            <a:extLst>
              <a:ext uri="{FF2B5EF4-FFF2-40B4-BE49-F238E27FC236}">
                <a16:creationId xmlns:a16="http://schemas.microsoft.com/office/drawing/2014/main" id="{88186DBF-0E01-4B08-9A9C-794343A7C8C2}"/>
              </a:ext>
            </a:extLst>
          </p:cNvPr>
          <p:cNvSpPr txBox="1">
            <a:spLocks noChangeArrowheads="1"/>
          </p:cNvSpPr>
          <p:nvPr/>
        </p:nvSpPr>
        <p:spPr bwMode="auto">
          <a:xfrm>
            <a:off x="2651522" y="4348162"/>
            <a:ext cx="1470422" cy="4154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050" b="1" i="0" u="none" strike="noStrike" kern="1200" cap="none" spc="0" normalizeH="0" baseline="0" noProof="0">
                <a:ln>
                  <a:noFill/>
                </a:ln>
                <a:solidFill>
                  <a:prstClr val="black"/>
                </a:solidFill>
                <a:effectLst/>
                <a:uLnTx/>
                <a:uFillTx/>
                <a:latin typeface="Arial"/>
                <a:ea typeface="ＭＳ Ｐゴシック" panose="020B0600070205080204" pitchFamily="34" charset="-128"/>
                <a:cs typeface="+mn-cs"/>
              </a:rPr>
              <a:t>Pd</a:t>
            </a:r>
            <a:br>
              <a:rPr kumimoji="0" lang="en-US" altLang="en-US" sz="1050" b="1" i="0" u="none" strike="noStrike" kern="1200" cap="none" spc="0" normalizeH="0" baseline="0" noProof="0">
                <a:ln>
                  <a:noFill/>
                </a:ln>
                <a:solidFill>
                  <a:prstClr val="black"/>
                </a:solidFill>
                <a:effectLst/>
                <a:uLnTx/>
                <a:uFillTx/>
                <a:latin typeface="Arial"/>
                <a:ea typeface="ＭＳ Ｐゴシック" panose="020B0600070205080204" pitchFamily="34" charset="-128"/>
                <a:cs typeface="+mn-cs"/>
              </a:rPr>
            </a:br>
            <a:r>
              <a:rPr kumimoji="0" lang="en-US" altLang="en-US" sz="1050" b="1" i="0" u="none" strike="noStrike" kern="1200" cap="none" spc="0" normalizeH="0" baseline="0" noProof="0">
                <a:ln>
                  <a:noFill/>
                </a:ln>
                <a:solidFill>
                  <a:prstClr val="black"/>
                </a:solidFill>
                <a:effectLst/>
                <a:uLnTx/>
                <a:uFillTx/>
                <a:latin typeface="Arial"/>
                <a:ea typeface="ＭＳ Ｐゴシック" panose="020B0600070205080204" pitchFamily="34" charset="-128"/>
                <a:cs typeface="+mn-cs"/>
              </a:rPr>
              <a:t>(n = 153)</a:t>
            </a:r>
          </a:p>
        </p:txBody>
      </p:sp>
      <p:sp>
        <p:nvSpPr>
          <p:cNvPr id="128023" name="TextBox 11">
            <a:extLst>
              <a:ext uri="{FF2B5EF4-FFF2-40B4-BE49-F238E27FC236}">
                <a16:creationId xmlns:a16="http://schemas.microsoft.com/office/drawing/2014/main" id="{F21ABC87-803D-4B69-8CC0-83AE05E6746D}"/>
              </a:ext>
            </a:extLst>
          </p:cNvPr>
          <p:cNvSpPr txBox="1">
            <a:spLocks noChangeArrowheads="1"/>
          </p:cNvSpPr>
          <p:nvPr/>
        </p:nvSpPr>
        <p:spPr bwMode="auto">
          <a:xfrm>
            <a:off x="1092994" y="962025"/>
            <a:ext cx="1433513" cy="2539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050" b="0" i="0" u="none" strike="noStrike" kern="1200" cap="none" spc="0" normalizeH="0" baseline="0" noProof="0">
                <a:ln>
                  <a:noFill/>
                </a:ln>
                <a:solidFill>
                  <a:prstClr val="black"/>
                </a:solidFill>
                <a:effectLst/>
                <a:uLnTx/>
                <a:uFillTx/>
                <a:latin typeface="Arial"/>
                <a:ea typeface="ＭＳ Ｐゴシック" panose="020B0600070205080204" pitchFamily="34" charset="-128"/>
                <a:cs typeface="+mn-cs"/>
              </a:rPr>
              <a:t>ORR = 60.4%</a:t>
            </a:r>
          </a:p>
        </p:txBody>
      </p:sp>
      <p:sp>
        <p:nvSpPr>
          <p:cNvPr id="128024" name="TextBox 16">
            <a:extLst>
              <a:ext uri="{FF2B5EF4-FFF2-40B4-BE49-F238E27FC236}">
                <a16:creationId xmlns:a16="http://schemas.microsoft.com/office/drawing/2014/main" id="{D096142E-FDE8-4DE0-AC16-DCC3C2CA240E}"/>
              </a:ext>
            </a:extLst>
          </p:cNvPr>
          <p:cNvSpPr txBox="1">
            <a:spLocks noChangeArrowheads="1"/>
          </p:cNvSpPr>
          <p:nvPr/>
        </p:nvSpPr>
        <p:spPr bwMode="auto">
          <a:xfrm>
            <a:off x="2658667" y="2438400"/>
            <a:ext cx="1393031"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a:ln>
                  <a:noFill/>
                </a:ln>
                <a:solidFill>
                  <a:prstClr val="black"/>
                </a:solidFill>
                <a:effectLst/>
                <a:uLnTx/>
                <a:uFillTx/>
                <a:latin typeface="Arial"/>
                <a:ea typeface="ＭＳ Ｐゴシック" panose="020B0600070205080204" pitchFamily="34" charset="-128"/>
                <a:cs typeface="+mn-cs"/>
              </a:rPr>
              <a:t>ORR = 35.3%</a:t>
            </a:r>
          </a:p>
        </p:txBody>
      </p:sp>
      <p:sp>
        <p:nvSpPr>
          <p:cNvPr id="18" name="Right Bracket 17">
            <a:extLst>
              <a:ext uri="{FF2B5EF4-FFF2-40B4-BE49-F238E27FC236}">
                <a16:creationId xmlns:a16="http://schemas.microsoft.com/office/drawing/2014/main" id="{8B2C2294-C00C-4545-B7C5-9A61A24F2C4D}"/>
              </a:ext>
            </a:extLst>
          </p:cNvPr>
          <p:cNvSpPr/>
          <p:nvPr/>
        </p:nvSpPr>
        <p:spPr>
          <a:xfrm>
            <a:off x="3945732" y="2749154"/>
            <a:ext cx="46435" cy="134540"/>
          </a:xfrm>
          <a:prstGeom prst="rightBracket">
            <a:avLst/>
          </a:prstGeom>
          <a:ln>
            <a:solidFill>
              <a:schemeClr val="accent2"/>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8026" name="TextBox 18">
            <a:extLst>
              <a:ext uri="{FF2B5EF4-FFF2-40B4-BE49-F238E27FC236}">
                <a16:creationId xmlns:a16="http://schemas.microsoft.com/office/drawing/2014/main" id="{EDFFE0F6-D6DF-4414-A711-A979183FF018}"/>
              </a:ext>
            </a:extLst>
          </p:cNvPr>
          <p:cNvSpPr txBox="1">
            <a:spLocks noChangeArrowheads="1"/>
          </p:cNvSpPr>
          <p:nvPr/>
        </p:nvSpPr>
        <p:spPr bwMode="auto">
          <a:xfrm>
            <a:off x="3941621" y="2701798"/>
            <a:ext cx="960834"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a:ln>
                  <a:noFill/>
                </a:ln>
                <a:solidFill>
                  <a:prstClr val="black"/>
                </a:solidFill>
                <a:effectLst/>
                <a:uLnTx/>
                <a:uFillTx/>
                <a:latin typeface="Arial"/>
                <a:ea typeface="ＭＳ Ｐゴシック" panose="020B0600070205080204" pitchFamily="34" charset="-128"/>
                <a:cs typeface="Arial" panose="020B0604020202020204" pitchFamily="34" charset="0"/>
              </a:rPr>
              <a:t>CR/sCR: 2.0%</a:t>
            </a:r>
          </a:p>
        </p:txBody>
      </p:sp>
      <p:sp>
        <p:nvSpPr>
          <p:cNvPr id="21" name="Left Bracket 20">
            <a:extLst>
              <a:ext uri="{FF2B5EF4-FFF2-40B4-BE49-F238E27FC236}">
                <a16:creationId xmlns:a16="http://schemas.microsoft.com/office/drawing/2014/main" id="{F27E7A47-4CAE-45EC-81EC-3A77CB7C865F}"/>
              </a:ext>
            </a:extLst>
          </p:cNvPr>
          <p:cNvSpPr/>
          <p:nvPr/>
        </p:nvSpPr>
        <p:spPr>
          <a:xfrm>
            <a:off x="2694385" y="2751535"/>
            <a:ext cx="45244" cy="385763"/>
          </a:xfrm>
          <a:prstGeom prst="leftBracket">
            <a:avLst/>
          </a:prstGeom>
          <a:ln>
            <a:solidFill>
              <a:schemeClr val="accent2"/>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8028" name="TextBox 21">
            <a:extLst>
              <a:ext uri="{FF2B5EF4-FFF2-40B4-BE49-F238E27FC236}">
                <a16:creationId xmlns:a16="http://schemas.microsoft.com/office/drawing/2014/main" id="{16FF8D62-BA24-4091-9C45-32B9215E48B1}"/>
              </a:ext>
            </a:extLst>
          </p:cNvPr>
          <p:cNvSpPr txBox="1">
            <a:spLocks noChangeArrowheads="1"/>
          </p:cNvSpPr>
          <p:nvPr/>
        </p:nvSpPr>
        <p:spPr bwMode="auto">
          <a:xfrm>
            <a:off x="2126456" y="2780110"/>
            <a:ext cx="681038" cy="3462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25" b="0" i="0" u="none" strike="noStrike" kern="1200" cap="none" spc="0" normalizeH="0" baseline="0" noProof="0">
                <a:ln>
                  <a:noFill/>
                </a:ln>
                <a:solidFill>
                  <a:prstClr val="black"/>
                </a:solidFill>
                <a:effectLst/>
                <a:uLnTx/>
                <a:uFillTx/>
                <a:latin typeface="Arial"/>
                <a:ea typeface="ＭＳ Ｐゴシック" panose="020B0600070205080204" pitchFamily="34" charset="-128"/>
                <a:cs typeface="Arial" panose="020B0604020202020204" pitchFamily="34" charset="0"/>
              </a:rPr>
              <a:t>≥VGPR: 8.5%</a:t>
            </a:r>
          </a:p>
        </p:txBody>
      </p:sp>
      <p:sp>
        <p:nvSpPr>
          <p:cNvPr id="128029" name="TextBox 22">
            <a:extLst>
              <a:ext uri="{FF2B5EF4-FFF2-40B4-BE49-F238E27FC236}">
                <a16:creationId xmlns:a16="http://schemas.microsoft.com/office/drawing/2014/main" id="{5EBEBB8C-CCB4-4D13-AFD0-3F954F1DBC97}"/>
              </a:ext>
            </a:extLst>
          </p:cNvPr>
          <p:cNvSpPr txBox="1">
            <a:spLocks noChangeArrowheads="1"/>
          </p:cNvSpPr>
          <p:nvPr/>
        </p:nvSpPr>
        <p:spPr bwMode="auto">
          <a:xfrm>
            <a:off x="2262109" y="1565942"/>
            <a:ext cx="981075"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a:ln>
                  <a:noFill/>
                </a:ln>
                <a:solidFill>
                  <a:prstClr val="black"/>
                </a:solidFill>
                <a:effectLst/>
                <a:uLnTx/>
                <a:uFillTx/>
                <a:latin typeface="Arial"/>
                <a:ea typeface="ＭＳ Ｐゴシック" panose="020B0600070205080204" pitchFamily="34" charset="-128"/>
                <a:cs typeface="Arial" panose="020B0604020202020204" pitchFamily="34" charset="0"/>
              </a:rPr>
              <a:t>CR/sCR: 4.5%</a:t>
            </a:r>
          </a:p>
        </p:txBody>
      </p:sp>
      <p:sp>
        <p:nvSpPr>
          <p:cNvPr id="24" name="Right Bracket 23">
            <a:extLst>
              <a:ext uri="{FF2B5EF4-FFF2-40B4-BE49-F238E27FC236}">
                <a16:creationId xmlns:a16="http://schemas.microsoft.com/office/drawing/2014/main" id="{98D3BF0A-2C01-42CA-94AF-CC3E660CC731}"/>
              </a:ext>
            </a:extLst>
          </p:cNvPr>
          <p:cNvSpPr/>
          <p:nvPr/>
        </p:nvSpPr>
        <p:spPr>
          <a:xfrm flipV="1">
            <a:off x="2281238" y="1584722"/>
            <a:ext cx="46435" cy="213122"/>
          </a:xfrm>
          <a:prstGeom prst="rightBracket">
            <a:avLst/>
          </a:prstGeom>
          <a:ln>
            <a:solidFill>
              <a:schemeClr val="accent2"/>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Left Bracket 24">
            <a:extLst>
              <a:ext uri="{FF2B5EF4-FFF2-40B4-BE49-F238E27FC236}">
                <a16:creationId xmlns:a16="http://schemas.microsoft.com/office/drawing/2014/main" id="{AF68A9E4-205A-4F0A-BBF6-59690DA4270E}"/>
              </a:ext>
            </a:extLst>
          </p:cNvPr>
          <p:cNvSpPr/>
          <p:nvPr/>
        </p:nvSpPr>
        <p:spPr>
          <a:xfrm>
            <a:off x="931069" y="1595438"/>
            <a:ext cx="114300" cy="1431131"/>
          </a:xfrm>
          <a:prstGeom prst="leftBracket">
            <a:avLst/>
          </a:prstGeom>
          <a:ln>
            <a:solidFill>
              <a:schemeClr val="accent2"/>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8032" name="TextBox 25">
            <a:extLst>
              <a:ext uri="{FF2B5EF4-FFF2-40B4-BE49-F238E27FC236}">
                <a16:creationId xmlns:a16="http://schemas.microsoft.com/office/drawing/2014/main" id="{A0766710-0DE2-42BF-9A4E-2FAD9D45B6AC}"/>
              </a:ext>
            </a:extLst>
          </p:cNvPr>
          <p:cNvSpPr txBox="1">
            <a:spLocks noChangeArrowheads="1"/>
          </p:cNvSpPr>
          <p:nvPr/>
        </p:nvSpPr>
        <p:spPr bwMode="auto">
          <a:xfrm>
            <a:off x="758429" y="1239441"/>
            <a:ext cx="73461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a:ln>
                  <a:noFill/>
                </a:ln>
                <a:solidFill>
                  <a:prstClr val="black"/>
                </a:solidFill>
                <a:effectLst/>
                <a:uLnTx/>
                <a:uFillTx/>
                <a:latin typeface="Arial"/>
                <a:ea typeface="ＭＳ Ｐゴシック" panose="020B0600070205080204" pitchFamily="34" charset="-128"/>
                <a:cs typeface="Arial" panose="020B0604020202020204" pitchFamily="34" charset="0"/>
              </a:rPr>
              <a:t>≥VGPR: 31.8%</a:t>
            </a:r>
          </a:p>
        </p:txBody>
      </p:sp>
      <p:sp>
        <p:nvSpPr>
          <p:cNvPr id="128033" name="TextBox 26">
            <a:extLst>
              <a:ext uri="{FF2B5EF4-FFF2-40B4-BE49-F238E27FC236}">
                <a16:creationId xmlns:a16="http://schemas.microsoft.com/office/drawing/2014/main" id="{8AC3576D-2F5A-4DB1-ADA3-AB89C74C1076}"/>
              </a:ext>
            </a:extLst>
          </p:cNvPr>
          <p:cNvSpPr txBox="1">
            <a:spLocks noChangeArrowheads="1"/>
          </p:cNvSpPr>
          <p:nvPr/>
        </p:nvSpPr>
        <p:spPr bwMode="auto">
          <a:xfrm>
            <a:off x="2110978" y="1162050"/>
            <a:ext cx="1081088"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900" b="0" i="1" u="none" strike="noStrike" kern="1200" cap="none" spc="0" normalizeH="0" baseline="0" noProof="0">
                <a:ln>
                  <a:noFill/>
                </a:ln>
                <a:solidFill>
                  <a:prstClr val="black"/>
                </a:solidFill>
                <a:effectLst/>
                <a:uLnTx/>
                <a:uFillTx/>
                <a:latin typeface="Arial"/>
                <a:ea typeface="ＭＳ Ｐゴシック" panose="020B0600070205080204" pitchFamily="34" charset="-128"/>
                <a:cs typeface="+mn-cs"/>
              </a:rPr>
              <a:t>P</a:t>
            </a:r>
            <a:r>
              <a:rPr kumimoji="0" lang="en-US" altLang="en-US" sz="900" b="0" i="0" u="none" strike="noStrike" kern="1200" cap="none" spc="0" normalizeH="0" baseline="0" noProof="0">
                <a:ln>
                  <a:noFill/>
                </a:ln>
                <a:solidFill>
                  <a:prstClr val="black"/>
                </a:solidFill>
                <a:effectLst/>
                <a:uLnTx/>
                <a:uFillTx/>
                <a:latin typeface="Arial"/>
                <a:ea typeface="ＭＳ Ｐゴシック" panose="020B0600070205080204" pitchFamily="34" charset="-128"/>
                <a:cs typeface="+mn-cs"/>
              </a:rPr>
              <a:t> &lt;.001</a:t>
            </a:r>
            <a:endParaRPr kumimoji="0" lang="en-US" altLang="en-US" sz="900" b="0" i="1" u="none" strike="noStrike" kern="1200" cap="none" spc="0" normalizeH="0" baseline="0" noProof="0">
              <a:ln>
                <a:noFill/>
              </a:ln>
              <a:solidFill>
                <a:prstClr val="black"/>
              </a:solidFill>
              <a:effectLst/>
              <a:uLnTx/>
              <a:uFillTx/>
              <a:latin typeface="Arial"/>
              <a:ea typeface="ＭＳ Ｐゴシック" panose="020B0600070205080204" pitchFamily="34" charset="-128"/>
              <a:cs typeface="+mn-cs"/>
            </a:endParaRPr>
          </a:p>
        </p:txBody>
      </p:sp>
      <p:sp>
        <p:nvSpPr>
          <p:cNvPr id="22" name="Footer Placeholder 4">
            <a:extLst>
              <a:ext uri="{FF2B5EF4-FFF2-40B4-BE49-F238E27FC236}">
                <a16:creationId xmlns:a16="http://schemas.microsoft.com/office/drawing/2014/main" id="{8C1A254D-9D87-4043-A3EB-23264EE867CE}"/>
              </a:ext>
            </a:extLst>
          </p:cNvPr>
          <p:cNvSpPr>
            <a:spLocks noGrp="1" noChangeArrowheads="1"/>
          </p:cNvSpPr>
          <p:nvPr>
            <p:ph type="ftr" sz="quarter" idx="11"/>
          </p:nvPr>
        </p:nvSpPr>
        <p:spPr bwMode="auto">
          <a:xfrm>
            <a:off x="5580900" y="4818517"/>
            <a:ext cx="3496733" cy="273844"/>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b" anchorCtr="0" compatLnSpc="1">
            <a:prstTxWarp prst="textNoShape">
              <a:avLst/>
            </a:prstTxWarp>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ＭＳ Ｐゴシック" panose="020B0600070205080204" pitchFamily="34" charset="-128"/>
              </a:defRPr>
            </a:lvl1pPr>
            <a:lvl2pPr marL="557213" indent="-214313">
              <a:lnSpc>
                <a:spcPct val="90000"/>
              </a:lnSpc>
              <a:spcBef>
                <a:spcPts val="375"/>
              </a:spcBef>
              <a:buFont typeface="Arial" panose="020B0604020202020204" pitchFamily="34" charset="0"/>
              <a:buChar char="•"/>
              <a:defRPr sz="1800">
                <a:solidFill>
                  <a:schemeClr val="tx1"/>
                </a:solidFill>
                <a:latin typeface="Calibri" panose="020F0502020204030204" pitchFamily="34" charset="0"/>
                <a:ea typeface="ＭＳ Ｐゴシック" panose="020B0600070205080204" pitchFamily="34" charset="-128"/>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ＭＳ Ｐゴシック" panose="020B0600070205080204" pitchFamily="34" charset="-128"/>
              </a:defRPr>
            </a:lvl3pPr>
            <a:lvl4pPr marL="12001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4pPr>
            <a:lvl5pPr marL="15430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5pPr>
            <a:lvl6pPr marL="1885950" indent="-17145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6pPr>
            <a:lvl7pPr marL="2228850" indent="-17145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7pPr>
            <a:lvl8pPr marL="2571750" indent="-17145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8pPr>
            <a:lvl9pPr marL="2914650" indent="-17145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Richardson PG, et al. ASCO 2019. Abstract 8004..</a:t>
            </a:r>
          </a:p>
        </p:txBody>
      </p:sp>
    </p:spTree>
    <p:extLst>
      <p:ext uri="{BB962C8B-B14F-4D97-AF65-F5344CB8AC3E}">
        <p14:creationId xmlns:p14="http://schemas.microsoft.com/office/powerpoint/2010/main" val="1229345232"/>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1">
            <a:extLst>
              <a:ext uri="{FF2B5EF4-FFF2-40B4-BE49-F238E27FC236}">
                <a16:creationId xmlns:a16="http://schemas.microsoft.com/office/drawing/2014/main" id="{6085121F-FC55-4C60-9EAA-ADA5724EC1B8}"/>
              </a:ext>
            </a:extLst>
          </p:cNvPr>
          <p:cNvSpPr>
            <a:spLocks noGrp="1"/>
          </p:cNvSpPr>
          <p:nvPr>
            <p:ph type="title"/>
          </p:nvPr>
        </p:nvSpPr>
        <p:spPr>
          <a:xfrm>
            <a:off x="596504" y="360103"/>
            <a:ext cx="7886700" cy="994172"/>
          </a:xfrm>
        </p:spPr>
        <p:txBody>
          <a:bodyPr/>
          <a:lstStyle/>
          <a:p>
            <a:pPr eaLnBrk="1" hangingPunct="1"/>
            <a:r>
              <a:rPr lang="en-US" altLang="en-US" noProof="0">
                <a:solidFill>
                  <a:schemeClr val="accent1">
                    <a:lumMod val="50000"/>
                  </a:schemeClr>
                </a:solidFill>
                <a:ea typeface="ＭＳ Ｐゴシック" panose="020B0600070205080204" pitchFamily="34" charset="-128"/>
              </a:rPr>
              <a:t>ICARIA-MM: PFS</a:t>
            </a:r>
            <a:endParaRPr lang="en-US" altLang="en-US" baseline="30000" noProof="0">
              <a:solidFill>
                <a:schemeClr val="accent1">
                  <a:lumMod val="50000"/>
                </a:schemeClr>
              </a:solidFill>
              <a:ea typeface="ＭＳ Ｐゴシック" panose="020B0600070205080204" pitchFamily="34" charset="-128"/>
            </a:endParaRPr>
          </a:p>
        </p:txBody>
      </p:sp>
      <p:pic>
        <p:nvPicPr>
          <p:cNvPr id="115715" name="Picture 5">
            <a:extLst>
              <a:ext uri="{FF2B5EF4-FFF2-40B4-BE49-F238E27FC236}">
                <a16:creationId xmlns:a16="http://schemas.microsoft.com/office/drawing/2014/main" id="{7EC9C0F3-B6DD-4845-8EC8-8C53AAB4D143}"/>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6504" y="961449"/>
            <a:ext cx="8272463" cy="3611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Footer Placeholder 4">
            <a:extLst>
              <a:ext uri="{FF2B5EF4-FFF2-40B4-BE49-F238E27FC236}">
                <a16:creationId xmlns:a16="http://schemas.microsoft.com/office/drawing/2014/main" id="{37934774-47A1-46F6-AA2B-980B370A8BA9}"/>
              </a:ext>
            </a:extLst>
          </p:cNvPr>
          <p:cNvSpPr>
            <a:spLocks noGrp="1" noChangeArrowheads="1"/>
          </p:cNvSpPr>
          <p:nvPr>
            <p:ph type="ftr" sz="quarter" idx="11"/>
          </p:nvPr>
        </p:nvSpPr>
        <p:spPr bwMode="auto">
          <a:xfrm>
            <a:off x="5580900" y="4818517"/>
            <a:ext cx="3496733" cy="273844"/>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b" anchorCtr="0" compatLnSpc="1">
            <a:prstTxWarp prst="textNoShape">
              <a:avLst/>
            </a:prstTxWarp>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ＭＳ Ｐゴシック" panose="020B0600070205080204" pitchFamily="34" charset="-128"/>
              </a:defRPr>
            </a:lvl1pPr>
            <a:lvl2pPr marL="557213" indent="-214313">
              <a:lnSpc>
                <a:spcPct val="90000"/>
              </a:lnSpc>
              <a:spcBef>
                <a:spcPts val="375"/>
              </a:spcBef>
              <a:buFont typeface="Arial" panose="020B0604020202020204" pitchFamily="34" charset="0"/>
              <a:buChar char="•"/>
              <a:defRPr sz="1800">
                <a:solidFill>
                  <a:schemeClr val="tx1"/>
                </a:solidFill>
                <a:latin typeface="Calibri" panose="020F0502020204030204" pitchFamily="34" charset="0"/>
                <a:ea typeface="ＭＳ Ｐゴシック" panose="020B0600070205080204" pitchFamily="34" charset="-128"/>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ＭＳ Ｐゴシック" panose="020B0600070205080204" pitchFamily="34" charset="-128"/>
              </a:defRPr>
            </a:lvl3pPr>
            <a:lvl4pPr marL="12001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4pPr>
            <a:lvl5pPr marL="15430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5pPr>
            <a:lvl6pPr marL="1885950" indent="-17145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6pPr>
            <a:lvl7pPr marL="2228850" indent="-17145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7pPr>
            <a:lvl8pPr marL="2571750" indent="-17145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8pPr>
            <a:lvl9pPr marL="2914650" indent="-17145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Richardson PG, et al. ASCO 2019. Abstract 8004..</a:t>
            </a:r>
          </a:p>
        </p:txBody>
      </p:sp>
    </p:spTree>
    <p:extLst>
      <p:ext uri="{BB962C8B-B14F-4D97-AF65-F5344CB8AC3E}">
        <p14:creationId xmlns:p14="http://schemas.microsoft.com/office/powerpoint/2010/main" val="2501515497"/>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itle 1">
            <a:extLst>
              <a:ext uri="{FF2B5EF4-FFF2-40B4-BE49-F238E27FC236}">
                <a16:creationId xmlns:a16="http://schemas.microsoft.com/office/drawing/2014/main" id="{B32B69D1-3866-47FA-BDD3-435F24487A6A}"/>
              </a:ext>
            </a:extLst>
          </p:cNvPr>
          <p:cNvSpPr>
            <a:spLocks noGrp="1"/>
          </p:cNvSpPr>
          <p:nvPr>
            <p:ph type="title"/>
          </p:nvPr>
        </p:nvSpPr>
        <p:spPr>
          <a:xfrm>
            <a:off x="396000" y="357404"/>
            <a:ext cx="8402400" cy="832247"/>
          </a:xfrm>
        </p:spPr>
        <p:txBody>
          <a:bodyPr/>
          <a:lstStyle/>
          <a:p>
            <a:pPr>
              <a:spcBef>
                <a:spcPts val="0"/>
              </a:spcBef>
              <a:defRPr/>
            </a:pPr>
            <a:r>
              <a:rPr lang="en-US" noProof="0">
                <a:solidFill>
                  <a:schemeClr val="accent1">
                    <a:lumMod val="50000"/>
                  </a:schemeClr>
                </a:solidFill>
              </a:rPr>
              <a:t>CANDOR (KdD vs Kd in RRMM)</a:t>
            </a:r>
            <a:endParaRPr lang="en-US" sz="3600" baseline="30000" noProof="0">
              <a:solidFill>
                <a:schemeClr val="accent1">
                  <a:lumMod val="50000"/>
                </a:schemeClr>
              </a:solidFill>
            </a:endParaRPr>
          </a:p>
        </p:txBody>
      </p:sp>
      <p:grpSp>
        <p:nvGrpSpPr>
          <p:cNvPr id="56" name="Group 55">
            <a:extLst>
              <a:ext uri="{FF2B5EF4-FFF2-40B4-BE49-F238E27FC236}">
                <a16:creationId xmlns:a16="http://schemas.microsoft.com/office/drawing/2014/main" id="{B429ADF2-D7F9-467E-8E04-C942A6134B0A}"/>
              </a:ext>
            </a:extLst>
          </p:cNvPr>
          <p:cNvGrpSpPr/>
          <p:nvPr/>
        </p:nvGrpSpPr>
        <p:grpSpPr>
          <a:xfrm flipV="1">
            <a:off x="3091987" y="2930705"/>
            <a:ext cx="632323" cy="533929"/>
            <a:chOff x="2002266" y="2275195"/>
            <a:chExt cx="350838" cy="232704"/>
          </a:xfrm>
        </p:grpSpPr>
        <p:cxnSp>
          <p:nvCxnSpPr>
            <p:cNvPr id="57" name="Straight Connector 56">
              <a:extLst>
                <a:ext uri="{FF2B5EF4-FFF2-40B4-BE49-F238E27FC236}">
                  <a16:creationId xmlns:a16="http://schemas.microsoft.com/office/drawing/2014/main" id="{B70D98DE-2B73-4439-A860-95E5033987F4}"/>
                </a:ext>
              </a:extLst>
            </p:cNvPr>
            <p:cNvCxnSpPr>
              <a:cxnSpLocks/>
            </p:cNvCxnSpPr>
            <p:nvPr/>
          </p:nvCxnSpPr>
          <p:spPr bwMode="auto">
            <a:xfrm flipV="1">
              <a:off x="2002266" y="2275195"/>
              <a:ext cx="100530" cy="232704"/>
            </a:xfrm>
            <a:prstGeom prst="line">
              <a:avLst/>
            </a:prstGeom>
            <a:solidFill>
              <a:schemeClr val="accent1"/>
            </a:solidFill>
            <a:ln w="19050" cap="rnd" cmpd="sng" algn="ctr">
              <a:solidFill>
                <a:schemeClr val="tx1">
                  <a:lumMod val="65000"/>
                  <a:lumOff val="35000"/>
                </a:schemeClr>
              </a:solidFill>
              <a:prstDash val="solid"/>
              <a:round/>
              <a:headEnd type="none" w="med" len="med"/>
              <a:tailEnd type="none" w="med" len="lg"/>
            </a:ln>
            <a:effectLst/>
          </p:spPr>
        </p:cxnSp>
        <p:cxnSp>
          <p:nvCxnSpPr>
            <p:cNvPr id="65" name="Straight Connector 64">
              <a:extLst>
                <a:ext uri="{FF2B5EF4-FFF2-40B4-BE49-F238E27FC236}">
                  <a16:creationId xmlns:a16="http://schemas.microsoft.com/office/drawing/2014/main" id="{72DD3C6C-0497-47AD-92BC-FE371E589994}"/>
                </a:ext>
              </a:extLst>
            </p:cNvPr>
            <p:cNvCxnSpPr>
              <a:cxnSpLocks/>
            </p:cNvCxnSpPr>
            <p:nvPr/>
          </p:nvCxnSpPr>
          <p:spPr bwMode="auto">
            <a:xfrm>
              <a:off x="2102552" y="2275197"/>
              <a:ext cx="250552" cy="0"/>
            </a:xfrm>
            <a:prstGeom prst="line">
              <a:avLst/>
            </a:prstGeom>
            <a:solidFill>
              <a:schemeClr val="accent1"/>
            </a:solidFill>
            <a:ln w="19050" cap="rnd" cmpd="sng" algn="ctr">
              <a:solidFill>
                <a:schemeClr val="tx1">
                  <a:lumMod val="65000"/>
                  <a:lumOff val="35000"/>
                </a:schemeClr>
              </a:solidFill>
              <a:prstDash val="solid"/>
              <a:round/>
              <a:headEnd type="none" w="med" len="med"/>
              <a:tailEnd type="triangle" w="med" len="lg"/>
            </a:ln>
            <a:effectLst/>
          </p:spPr>
        </p:cxnSp>
      </p:grpSp>
      <p:sp>
        <p:nvSpPr>
          <p:cNvPr id="66" name="TextBox 65">
            <a:extLst>
              <a:ext uri="{FF2B5EF4-FFF2-40B4-BE49-F238E27FC236}">
                <a16:creationId xmlns:a16="http://schemas.microsoft.com/office/drawing/2014/main" id="{CBA579E6-5C54-4260-B322-18F00BB7979F}"/>
              </a:ext>
            </a:extLst>
          </p:cNvPr>
          <p:cNvSpPr txBox="1"/>
          <p:nvPr/>
        </p:nvSpPr>
        <p:spPr>
          <a:xfrm>
            <a:off x="-2826" y="4347011"/>
            <a:ext cx="8785707" cy="538609"/>
          </a:xfrm>
          <a:prstGeom prst="rect">
            <a:avLst/>
          </a:prstGeom>
          <a:noFill/>
        </p:spPr>
        <p:txBody>
          <a:bodyPr wrap="square" lIns="91440" tIns="0" rIns="91440" bIns="0" rtlCol="0" anchor="b" anchorCtr="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a:ea typeface="+mn-ea"/>
                <a:cs typeface="+mn-cs"/>
              </a:rPr>
              <a:t>*Carfilzomib dose was 20 mg/m</a:t>
            </a:r>
            <a:r>
              <a:rPr kumimoji="0" lang="en-US" sz="700" b="0" i="0" u="none" strike="noStrike" kern="1200" cap="none" spc="0" normalizeH="0" baseline="30000" noProof="0">
                <a:ln>
                  <a:noFill/>
                </a:ln>
                <a:solidFill>
                  <a:srgbClr val="000000"/>
                </a:solidFill>
                <a:effectLst/>
                <a:uLnTx/>
                <a:uFillTx/>
                <a:latin typeface="Arial"/>
                <a:ea typeface="+mn-ea"/>
                <a:cs typeface="+mn-cs"/>
              </a:rPr>
              <a:t>2</a:t>
            </a:r>
            <a:r>
              <a:rPr kumimoji="0" lang="en-US" sz="700" b="0" i="0" u="none" strike="noStrike" kern="1200" cap="none" spc="0" normalizeH="0" baseline="0" noProof="0">
                <a:ln>
                  <a:noFill/>
                </a:ln>
                <a:solidFill>
                  <a:srgbClr val="000000"/>
                </a:solidFill>
                <a:effectLst/>
                <a:uLnTx/>
                <a:uFillTx/>
                <a:latin typeface="Arial"/>
                <a:ea typeface="+mn-ea"/>
                <a:cs typeface="+mn-cs"/>
              </a:rPr>
              <a:t> on days 1 and 2 of cycle 1. </a:t>
            </a:r>
            <a:r>
              <a:rPr kumimoji="0" lang="en-US" sz="700" b="0" i="0" u="none" strike="noStrike" kern="1200" cap="none" spc="0" normalizeH="0" baseline="30000" noProof="0">
                <a:ln>
                  <a:noFill/>
                </a:ln>
                <a:solidFill>
                  <a:srgbClr val="000000"/>
                </a:solidFill>
                <a:effectLst/>
                <a:uLnTx/>
                <a:uFillTx/>
                <a:latin typeface="Arial"/>
                <a:ea typeface="+mn-ea"/>
                <a:cs typeface="+mn-cs"/>
              </a:rPr>
              <a:t>†</a:t>
            </a:r>
            <a:r>
              <a:rPr kumimoji="0" lang="en-US" sz="700" b="0" i="0" u="none" strike="noStrike" kern="1200" cap="none" spc="0" normalizeH="0" baseline="0" noProof="0">
                <a:ln>
                  <a:noFill/>
                </a:ln>
                <a:solidFill>
                  <a:srgbClr val="000000"/>
                </a:solidFill>
                <a:effectLst/>
                <a:uLnTx/>
                <a:uFillTx/>
                <a:latin typeface="Arial"/>
                <a:ea typeface="+mn-ea"/>
                <a:cs typeface="+mn-cs"/>
              </a:rPr>
              <a:t>PO or IV weekly; 20 mg for patients &gt;75 years. </a:t>
            </a:r>
            <a:r>
              <a:rPr kumimoji="0" lang="en-US" sz="700" b="0" i="0" u="none" strike="noStrike" kern="1200" cap="none" spc="0" normalizeH="0" baseline="30000" noProof="0">
                <a:ln>
                  <a:noFill/>
                </a:ln>
                <a:solidFill>
                  <a:srgbClr val="000000"/>
                </a:solidFill>
                <a:effectLst/>
                <a:uLnTx/>
                <a:uFillTx/>
                <a:latin typeface="Arial"/>
                <a:ea typeface="+mn-ea"/>
                <a:cs typeface="+mn-cs"/>
              </a:rPr>
              <a:t>‡</a:t>
            </a:r>
            <a:r>
              <a:rPr kumimoji="0" lang="en-US" sz="700" b="0" i="0" u="none" strike="noStrike" kern="1200" cap="none" spc="0" normalizeH="0" baseline="0" noProof="0">
                <a:ln>
                  <a:noFill/>
                </a:ln>
                <a:solidFill>
                  <a:srgbClr val="000000"/>
                </a:solidFill>
                <a:effectLst/>
                <a:uLnTx/>
                <a:uFillTx/>
                <a:latin typeface="Arial"/>
                <a:ea typeface="+mn-ea"/>
                <a:cs typeface="+mn-cs"/>
              </a:rPr>
              <a:t>8 mg/kg on days 1 and 2 of cycle 1; 16 mg/kg weekly thereafter for cycles 1–2; Q2W for cycles 3–6; and Q4W thereafter. </a:t>
            </a:r>
            <a:r>
              <a:rPr kumimoji="0" lang="en-US" sz="700" b="0" i="0" u="none" strike="noStrike" kern="1200" cap="none" spc="0" normalizeH="0" baseline="30000" noProof="0">
                <a:ln>
                  <a:noFill/>
                </a:ln>
                <a:solidFill>
                  <a:srgbClr val="000000"/>
                </a:solidFill>
                <a:effectLst/>
                <a:uLnTx/>
                <a:uFillTx/>
                <a:latin typeface="Arial"/>
                <a:ea typeface="+mn-ea"/>
                <a:cs typeface="+mn-cs"/>
              </a:rPr>
              <a:t>§</a:t>
            </a:r>
            <a:r>
              <a:rPr kumimoji="0" lang="en-US" sz="700" b="0" i="0" u="none" strike="noStrike" kern="1200" cap="none" spc="0" normalizeH="0" baseline="0" noProof="0">
                <a:ln>
                  <a:noFill/>
                </a:ln>
                <a:solidFill>
                  <a:srgbClr val="000000"/>
                </a:solidFill>
                <a:effectLst/>
                <a:uLnTx/>
                <a:uFillTx/>
                <a:latin typeface="Arial"/>
                <a:ea typeface="+mn-ea"/>
                <a:cs typeface="+mn-cs"/>
              </a:rPr>
              <a:t>Disease progression was determined locally by investigators in an unblinded manner and centrally by the sponsor using a validated computer algorithm (ORCA) in a blinded manner.</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prstClr val="black"/>
                </a:solidFill>
                <a:effectLst/>
                <a:uLnTx/>
                <a:uFillTx/>
                <a:latin typeface="Arial"/>
                <a:ea typeface="+mn-ea"/>
                <a:cs typeface="+mn-cs"/>
              </a:rPr>
              <a:t>CR, complete response; HR, hazard ratio; IV, intravenous; Kd, carfilzomib, dexamethasone; KdD, carfilzomib, dexamethasone, daratumumab;</a:t>
            </a:r>
            <a:r>
              <a:rPr kumimoji="0" lang="en-US" sz="700" b="0" i="0" u="none" strike="noStrike" kern="1200" cap="none" spc="0" normalizeH="0" baseline="0" noProof="0">
                <a:ln>
                  <a:noFill/>
                </a:ln>
                <a:solidFill>
                  <a:srgbClr val="FF0000"/>
                </a:solidFill>
                <a:effectLst/>
                <a:uLnTx/>
                <a:uFillTx/>
                <a:latin typeface="Arial"/>
                <a:ea typeface="+mn-ea"/>
                <a:cs typeface="+mn-cs"/>
              </a:rPr>
              <a:t> </a:t>
            </a:r>
            <a:r>
              <a:rPr kumimoji="0" lang="en-US" sz="700" b="0" i="0" u="none" strike="noStrike" kern="1200" cap="none" spc="0" normalizeH="0" baseline="0" noProof="0">
                <a:ln>
                  <a:noFill/>
                </a:ln>
                <a:solidFill>
                  <a:prstClr val="black"/>
                </a:solidFill>
                <a:effectLst/>
                <a:uLnTx/>
                <a:uFillTx/>
                <a:latin typeface="Arial"/>
                <a:ea typeface="+mn-ea"/>
                <a:cs typeface="+mn-cs"/>
              </a:rPr>
              <a:t>MRD, minimal residual disease; ORCA, Onyx Response Computer Algorithm; ORR, overall response rate; OS, overall survival; PFS, progression-free survival; PO, per oral; PR, partial response; Q2W, once every 2 weeks; Q4W, once every 4 weeks; Ran, randomized; RRMM, relapsed or refractory multiple myeloma. </a:t>
            </a:r>
          </a:p>
        </p:txBody>
      </p:sp>
      <p:sp>
        <p:nvSpPr>
          <p:cNvPr id="67" name="Rectangle 66">
            <a:extLst>
              <a:ext uri="{FF2B5EF4-FFF2-40B4-BE49-F238E27FC236}">
                <a16:creationId xmlns:a16="http://schemas.microsoft.com/office/drawing/2014/main" id="{568067E8-4728-4063-B79A-AFBBC4BB1A88}"/>
              </a:ext>
            </a:extLst>
          </p:cNvPr>
          <p:cNvSpPr/>
          <p:nvPr/>
        </p:nvSpPr>
        <p:spPr>
          <a:xfrm>
            <a:off x="374337" y="3810785"/>
            <a:ext cx="8399722" cy="461665"/>
          </a:xfrm>
          <a:prstGeom prst="rect">
            <a:avLst/>
          </a:prstGeom>
        </p:spPr>
        <p:txBody>
          <a:bodyPr wrap="square" anchor="ctr">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5480"/>
                </a:solidFill>
                <a:effectLst/>
                <a:uLnTx/>
                <a:uFillTx/>
                <a:latin typeface="Arial"/>
                <a:ea typeface="+mn-ea"/>
                <a:cs typeface="Calibri" panose="020F0502020204030204" pitchFamily="34" charset="0"/>
              </a:rPr>
              <a:t>Primary endpoint:</a:t>
            </a:r>
            <a:r>
              <a:rPr kumimoji="0" lang="en-US" sz="1200" b="1" i="0" u="none" strike="noStrike" kern="1200" cap="none" spc="0" normalizeH="0" baseline="30000" noProof="0">
                <a:ln>
                  <a:noFill/>
                </a:ln>
                <a:solidFill>
                  <a:srgbClr val="005480"/>
                </a:solidFill>
                <a:effectLst/>
                <a:uLnTx/>
                <a:uFillTx/>
                <a:latin typeface="Arial"/>
                <a:ea typeface="+mn-ea"/>
                <a:cs typeface="Calibri" panose="020F0502020204030204" pitchFamily="34" charset="0"/>
              </a:rPr>
              <a:t> </a:t>
            </a:r>
            <a:r>
              <a:rPr kumimoji="0" lang="en-US" sz="1200" b="0" i="0" u="none" strike="noStrike" kern="1200" cap="none" spc="0" normalizeH="0" baseline="0" noProof="0">
                <a:ln>
                  <a:noFill/>
                </a:ln>
                <a:solidFill>
                  <a:srgbClr val="000000"/>
                </a:solidFill>
                <a:effectLst/>
                <a:uLnTx/>
                <a:uFillTx/>
                <a:latin typeface="Arial"/>
                <a:ea typeface="+mn-ea"/>
                <a:cs typeface="+mn-cs"/>
              </a:rPr>
              <a:t>PFS</a:t>
            </a:r>
            <a:r>
              <a:rPr kumimoji="0" lang="en-US" sz="1200" b="0" i="0" u="none" strike="noStrike" kern="1200" cap="none" spc="0" normalizeH="0" baseline="30000" noProof="0">
                <a:ln>
                  <a:noFill/>
                </a:ln>
                <a:solidFill>
                  <a:srgbClr val="000000"/>
                </a:solidFill>
                <a:effectLst/>
                <a:uLnTx/>
                <a:uFillTx/>
                <a:latin typeface="Arial"/>
                <a:ea typeface="+mn-ea"/>
                <a:cs typeface="+mn-cs"/>
              </a:rPr>
              <a:t>§</a:t>
            </a:r>
          </a:p>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5480"/>
                </a:solidFill>
                <a:effectLst/>
                <a:uLnTx/>
                <a:uFillTx/>
                <a:latin typeface="Arial"/>
                <a:ea typeface="+mn-ea"/>
                <a:cs typeface="Calibri" panose="020F0502020204030204" pitchFamily="34" charset="0"/>
              </a:rPr>
              <a:t>Select secondary endpoints: </a:t>
            </a:r>
            <a:r>
              <a:rPr kumimoji="0" lang="en-US" sz="1200" b="0" i="0" u="none" strike="noStrike" kern="1200" cap="none" spc="0" normalizeH="0" baseline="0" noProof="0">
                <a:ln>
                  <a:noFill/>
                </a:ln>
                <a:solidFill>
                  <a:srgbClr val="000000"/>
                </a:solidFill>
                <a:effectLst/>
                <a:uLnTx/>
                <a:uFillTx/>
                <a:latin typeface="Arial"/>
                <a:ea typeface="+mn-ea"/>
                <a:cs typeface="+mn-cs"/>
              </a:rPr>
              <a:t>ORR</a:t>
            </a:r>
            <a:r>
              <a:rPr kumimoji="0" lang="en-US" sz="1200" b="0" i="0" u="none" strike="noStrike" kern="1200" cap="none" spc="0" normalizeH="0" baseline="0" noProof="0">
                <a:ln>
                  <a:noFill/>
                </a:ln>
                <a:solidFill>
                  <a:prstClr val="black"/>
                </a:solidFill>
                <a:effectLst/>
                <a:uLnTx/>
                <a:uFillTx/>
                <a:latin typeface="Arial"/>
                <a:ea typeface="+mn-ea"/>
                <a:cs typeface="+mn-cs"/>
              </a:rPr>
              <a:t>,</a:t>
            </a:r>
            <a:r>
              <a:rPr kumimoji="0" lang="en-US" sz="1200" b="0" i="0" u="none" strike="noStrike" kern="1200" cap="none" spc="0" normalizeH="0" baseline="0" noProof="0">
                <a:ln>
                  <a:noFill/>
                </a:ln>
                <a:solidFill>
                  <a:srgbClr val="FF0000"/>
                </a:solidFill>
                <a:effectLst/>
                <a:uLnTx/>
                <a:uFillTx/>
                <a:latin typeface="Arial"/>
                <a:ea typeface="+mn-ea"/>
                <a:cs typeface="+mn-cs"/>
              </a:rPr>
              <a:t> </a:t>
            </a:r>
            <a:r>
              <a:rPr kumimoji="0" lang="en-US" sz="1200" b="0" i="0" u="none" strike="noStrike" kern="1200" cap="none" spc="0" normalizeH="0" baseline="0" noProof="0">
                <a:ln>
                  <a:noFill/>
                </a:ln>
                <a:solidFill>
                  <a:prstClr val="black"/>
                </a:solidFill>
                <a:effectLst/>
                <a:uLnTx/>
                <a:uFillTx/>
                <a:latin typeface="Arial"/>
                <a:ea typeface="+mn-ea"/>
                <a:cs typeface="+mn-cs"/>
              </a:rPr>
              <a:t>MRD-negative CR at 12 months, OS, safety</a:t>
            </a:r>
          </a:p>
        </p:txBody>
      </p:sp>
      <p:sp>
        <p:nvSpPr>
          <p:cNvPr id="68" name="Arrow: Pentagon 52">
            <a:extLst>
              <a:ext uri="{FF2B5EF4-FFF2-40B4-BE49-F238E27FC236}">
                <a16:creationId xmlns:a16="http://schemas.microsoft.com/office/drawing/2014/main" id="{03F02307-2561-4A0C-BFB5-9FDBBE72748E}"/>
              </a:ext>
            </a:extLst>
          </p:cNvPr>
          <p:cNvSpPr/>
          <p:nvPr/>
        </p:nvSpPr>
        <p:spPr bwMode="auto">
          <a:xfrm>
            <a:off x="644526" y="2457812"/>
            <a:ext cx="2518402" cy="1143424"/>
          </a:xfrm>
          <a:prstGeom prst="homePlate">
            <a:avLst>
              <a:gd name="adj" fmla="val 21596"/>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lvl="0" indent="0" algn="ctr" defTabSz="914378" rtl="0" eaLnBrk="0" fontAlgn="auto" latinLnBrk="0" hangingPunct="0">
              <a:lnSpc>
                <a:spcPct val="100000"/>
              </a:lnSpc>
              <a:spcBef>
                <a:spcPts val="504"/>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a:ea typeface="+mn-ea"/>
              <a:cs typeface="Calibri"/>
            </a:endParaRPr>
          </a:p>
        </p:txBody>
      </p:sp>
      <p:sp>
        <p:nvSpPr>
          <p:cNvPr id="69" name="Rectangle 68">
            <a:extLst>
              <a:ext uri="{FF2B5EF4-FFF2-40B4-BE49-F238E27FC236}">
                <a16:creationId xmlns:a16="http://schemas.microsoft.com/office/drawing/2014/main" id="{CAB947E4-2EEF-4A46-9126-AECD33397A8E}"/>
              </a:ext>
            </a:extLst>
          </p:cNvPr>
          <p:cNvSpPr/>
          <p:nvPr/>
        </p:nvSpPr>
        <p:spPr>
          <a:xfrm>
            <a:off x="687858" y="2547341"/>
            <a:ext cx="2155951" cy="964367"/>
          </a:xfrm>
          <a:prstGeom prst="rect">
            <a:avLst/>
          </a:prstGeom>
        </p:spPr>
        <p:txBody>
          <a:bodyPr wrap="square" anchor="ctr">
            <a:spAutoFit/>
          </a:bodyPr>
          <a:lstStyle/>
          <a:p>
            <a:pPr marL="0" marR="0" lvl="0" indent="0" algn="ctr" defTabSz="914378" rtl="0" eaLnBrk="0" fontAlgn="auto" latinLnBrk="0" hangingPunct="0">
              <a:lnSpc>
                <a:spcPct val="100000"/>
              </a:lnSpc>
              <a:spcBef>
                <a:spcPts val="504"/>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a:ea typeface="+mn-ea"/>
                <a:cs typeface="Calibri"/>
              </a:rPr>
              <a:t>N = 466</a:t>
            </a:r>
            <a:endParaRPr kumimoji="0" lang="en-US" sz="1000" b="1" i="0" u="none" strike="noStrike" kern="1200" cap="none" spc="0" normalizeH="0" baseline="30000" noProof="0">
              <a:ln>
                <a:noFill/>
              </a:ln>
              <a:solidFill>
                <a:srgbClr val="FFFFFF"/>
              </a:solidFill>
              <a:effectLst/>
              <a:uLnTx/>
              <a:uFillTx/>
              <a:latin typeface="Arial"/>
              <a:ea typeface="+mn-ea"/>
              <a:cs typeface="Calibri"/>
            </a:endParaRPr>
          </a:p>
          <a:p>
            <a:pPr marL="0" marR="0" lvl="0" indent="0" algn="l" defTabSz="914378" rtl="0" eaLnBrk="0" fontAlgn="auto" latinLnBrk="0" hangingPunct="0">
              <a:lnSpc>
                <a:spcPct val="100000"/>
              </a:lnSpc>
              <a:spcBef>
                <a:spcPts val="189"/>
              </a:spcBef>
              <a:spcAft>
                <a:spcPts val="0"/>
              </a:spcAft>
              <a:buClr>
                <a:srgbClr val="0063C3"/>
              </a:buClr>
              <a:buSzTx/>
              <a:buFontTx/>
              <a:buNone/>
              <a:tabLst/>
              <a:defRPr/>
            </a:pPr>
            <a:r>
              <a:rPr kumimoji="0" lang="en-US" sz="1000" b="1" i="0" u="none" strike="noStrike" kern="1200" cap="none" spc="0" normalizeH="0" baseline="0" noProof="0">
                <a:ln>
                  <a:noFill/>
                </a:ln>
                <a:solidFill>
                  <a:srgbClr val="FFFFFF"/>
                </a:solidFill>
                <a:effectLst/>
                <a:uLnTx/>
                <a:uFillTx/>
                <a:latin typeface="Arial"/>
                <a:ea typeface="+mn-ea"/>
                <a:cs typeface="Calibri"/>
              </a:rPr>
              <a:t>Key inclusion criteria</a:t>
            </a:r>
            <a:endParaRPr kumimoji="0" lang="en-US" sz="1000" b="0" i="0" u="none" strike="noStrike" kern="1200" cap="none" spc="0" normalizeH="0" baseline="0" noProof="0">
              <a:ln>
                <a:noFill/>
              </a:ln>
              <a:solidFill>
                <a:srgbClr val="FFFFFF"/>
              </a:solidFill>
              <a:effectLst/>
              <a:uLnTx/>
              <a:uFillTx/>
              <a:latin typeface="Arial"/>
              <a:ea typeface="+mn-ea"/>
              <a:cs typeface="Calibri"/>
            </a:endParaRPr>
          </a:p>
          <a:p>
            <a:pPr marL="171442" marR="0" lvl="0" indent="-171442" algn="l" defTabSz="914378" rtl="0" eaLnBrk="0" fontAlgn="auto" latinLnBrk="0" hangingPunct="0">
              <a:lnSpc>
                <a:spcPct val="100000"/>
              </a:lnSpc>
              <a:spcBef>
                <a:spcPts val="189"/>
              </a:spcBef>
              <a:spcAft>
                <a:spcPts val="0"/>
              </a:spcAft>
              <a:buClr>
                <a:srgbClr val="FFFFFF"/>
              </a:buClr>
              <a:buSzTx/>
              <a:buFont typeface="Arial" panose="020B0604020202020204" pitchFamily="34" charset="0"/>
              <a:buChar char="•"/>
              <a:tabLst/>
              <a:defRPr/>
            </a:pPr>
            <a:r>
              <a:rPr kumimoji="0" lang="en-US" sz="1000" b="0" i="0" u="none" strike="noStrike" kern="1200" cap="none" spc="0" normalizeH="0" baseline="0" noProof="0">
                <a:ln>
                  <a:noFill/>
                </a:ln>
                <a:solidFill>
                  <a:srgbClr val="FFFFFF"/>
                </a:solidFill>
                <a:effectLst/>
                <a:uLnTx/>
                <a:uFillTx/>
                <a:latin typeface="Arial"/>
                <a:ea typeface="+mn-ea"/>
                <a:cs typeface="Calibri"/>
              </a:rPr>
              <a:t>RRMM</a:t>
            </a:r>
          </a:p>
          <a:p>
            <a:pPr marL="171442" marR="0" lvl="0" indent="-171442" algn="l" defTabSz="914378" rtl="0" eaLnBrk="0" fontAlgn="auto" latinLnBrk="0" hangingPunct="0">
              <a:lnSpc>
                <a:spcPct val="100000"/>
              </a:lnSpc>
              <a:spcBef>
                <a:spcPts val="189"/>
              </a:spcBef>
              <a:spcAft>
                <a:spcPts val="0"/>
              </a:spcAft>
              <a:buClr>
                <a:srgbClr val="FFFFFF"/>
              </a:buClr>
              <a:buSzTx/>
              <a:buFont typeface="Arial" panose="020B0604020202020204" pitchFamily="34" charset="0"/>
              <a:buChar char="•"/>
              <a:tabLst/>
              <a:defRPr/>
            </a:pPr>
            <a:r>
              <a:rPr kumimoji="0" lang="en-US" sz="1000" b="0" i="0" u="none" strike="noStrike" kern="1200" cap="none" spc="0" normalizeH="0" baseline="0" noProof="0">
                <a:ln>
                  <a:noFill/>
                </a:ln>
                <a:solidFill>
                  <a:srgbClr val="FFFFFF"/>
                </a:solidFill>
                <a:effectLst/>
                <a:uLnTx/>
                <a:uFillTx/>
                <a:latin typeface="Arial"/>
                <a:ea typeface="+mn-ea"/>
                <a:cs typeface="Calibri"/>
              </a:rPr>
              <a:t>1–3 prior lines of therapy</a:t>
            </a:r>
          </a:p>
          <a:p>
            <a:pPr marL="171442" marR="0" lvl="0" indent="-171442" algn="l" defTabSz="914378" rtl="0" eaLnBrk="0" fontAlgn="auto" latinLnBrk="0" hangingPunct="0">
              <a:lnSpc>
                <a:spcPct val="100000"/>
              </a:lnSpc>
              <a:spcBef>
                <a:spcPts val="189"/>
              </a:spcBef>
              <a:spcAft>
                <a:spcPts val="0"/>
              </a:spcAft>
              <a:buClr>
                <a:srgbClr val="FFFFFF"/>
              </a:buClr>
              <a:buSzTx/>
              <a:buFont typeface="Arial" panose="020B0604020202020204" pitchFamily="34" charset="0"/>
              <a:buChar char="•"/>
              <a:tabLst/>
              <a:defRPr/>
            </a:pPr>
            <a:r>
              <a:rPr kumimoji="0" lang="en-US" sz="1000" b="0" i="0" u="none" strike="noStrike" kern="1200" cap="none" spc="0" normalizeH="0" baseline="0" noProof="0">
                <a:ln>
                  <a:noFill/>
                </a:ln>
                <a:solidFill>
                  <a:srgbClr val="FFFFFF"/>
                </a:solidFill>
                <a:effectLst/>
                <a:uLnTx/>
                <a:uFillTx/>
                <a:latin typeface="Arial"/>
                <a:ea typeface="+mn-ea"/>
                <a:cs typeface="Calibri"/>
              </a:rPr>
              <a:t>≥PR to ≥1 line</a:t>
            </a:r>
          </a:p>
        </p:txBody>
      </p:sp>
      <p:grpSp>
        <p:nvGrpSpPr>
          <p:cNvPr id="70" name="Group 69">
            <a:extLst>
              <a:ext uri="{FF2B5EF4-FFF2-40B4-BE49-F238E27FC236}">
                <a16:creationId xmlns:a16="http://schemas.microsoft.com/office/drawing/2014/main" id="{169D8A04-FE1C-487E-8C8E-731108DBDC3E}"/>
              </a:ext>
            </a:extLst>
          </p:cNvPr>
          <p:cNvGrpSpPr/>
          <p:nvPr/>
        </p:nvGrpSpPr>
        <p:grpSpPr>
          <a:xfrm>
            <a:off x="3091987" y="2614985"/>
            <a:ext cx="632323" cy="533929"/>
            <a:chOff x="2002266" y="2275195"/>
            <a:chExt cx="350838" cy="232704"/>
          </a:xfrm>
        </p:grpSpPr>
        <p:cxnSp>
          <p:nvCxnSpPr>
            <p:cNvPr id="71" name="Straight Connector 70">
              <a:extLst>
                <a:ext uri="{FF2B5EF4-FFF2-40B4-BE49-F238E27FC236}">
                  <a16:creationId xmlns:a16="http://schemas.microsoft.com/office/drawing/2014/main" id="{DF82E160-B9B3-465D-AF2F-8C9450E6F795}"/>
                </a:ext>
              </a:extLst>
            </p:cNvPr>
            <p:cNvCxnSpPr>
              <a:cxnSpLocks/>
            </p:cNvCxnSpPr>
            <p:nvPr/>
          </p:nvCxnSpPr>
          <p:spPr bwMode="auto">
            <a:xfrm flipV="1">
              <a:off x="2002266" y="2275195"/>
              <a:ext cx="100530" cy="232704"/>
            </a:xfrm>
            <a:prstGeom prst="line">
              <a:avLst/>
            </a:prstGeom>
            <a:solidFill>
              <a:schemeClr val="accent1"/>
            </a:solidFill>
            <a:ln w="19050" cap="rnd" cmpd="sng" algn="ctr">
              <a:solidFill>
                <a:schemeClr val="tx1">
                  <a:lumMod val="65000"/>
                  <a:lumOff val="35000"/>
                </a:schemeClr>
              </a:solidFill>
              <a:prstDash val="solid"/>
              <a:round/>
              <a:headEnd type="none" w="med" len="med"/>
              <a:tailEnd type="none" w="med" len="lg"/>
            </a:ln>
            <a:effectLst/>
          </p:spPr>
        </p:cxnSp>
        <p:cxnSp>
          <p:nvCxnSpPr>
            <p:cNvPr id="72" name="Straight Connector 71">
              <a:extLst>
                <a:ext uri="{FF2B5EF4-FFF2-40B4-BE49-F238E27FC236}">
                  <a16:creationId xmlns:a16="http://schemas.microsoft.com/office/drawing/2014/main" id="{949506DB-F0FD-4D01-B178-897CBFE6DB77}"/>
                </a:ext>
              </a:extLst>
            </p:cNvPr>
            <p:cNvCxnSpPr>
              <a:cxnSpLocks/>
            </p:cNvCxnSpPr>
            <p:nvPr/>
          </p:nvCxnSpPr>
          <p:spPr bwMode="auto">
            <a:xfrm>
              <a:off x="2102552" y="2275197"/>
              <a:ext cx="250552" cy="0"/>
            </a:xfrm>
            <a:prstGeom prst="line">
              <a:avLst/>
            </a:prstGeom>
            <a:solidFill>
              <a:schemeClr val="accent1"/>
            </a:solidFill>
            <a:ln w="19050" cap="rnd" cmpd="sng" algn="ctr">
              <a:solidFill>
                <a:schemeClr val="tx1">
                  <a:lumMod val="65000"/>
                  <a:lumOff val="35000"/>
                </a:schemeClr>
              </a:solidFill>
              <a:prstDash val="solid"/>
              <a:round/>
              <a:headEnd type="none" w="med" len="med"/>
              <a:tailEnd type="triangle" w="med" len="lg"/>
            </a:ln>
            <a:effectLst/>
          </p:spPr>
        </p:cxnSp>
      </p:grpSp>
      <p:sp>
        <p:nvSpPr>
          <p:cNvPr id="73" name="TextBox 72">
            <a:extLst>
              <a:ext uri="{FF2B5EF4-FFF2-40B4-BE49-F238E27FC236}">
                <a16:creationId xmlns:a16="http://schemas.microsoft.com/office/drawing/2014/main" id="{78696B16-CF11-4291-814C-12CD5ABA9CA9}"/>
              </a:ext>
            </a:extLst>
          </p:cNvPr>
          <p:cNvSpPr txBox="1"/>
          <p:nvPr/>
        </p:nvSpPr>
        <p:spPr>
          <a:xfrm>
            <a:off x="3724311" y="1951841"/>
            <a:ext cx="4808504" cy="246221"/>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1" i="0" u="none" strike="noStrike" kern="800" cap="none" spc="0" normalizeH="0" baseline="0" noProof="0">
                <a:ln>
                  <a:noFill/>
                </a:ln>
                <a:solidFill>
                  <a:srgbClr val="000000"/>
                </a:solidFill>
                <a:effectLst/>
                <a:uLnTx/>
                <a:uFillTx/>
                <a:ea typeface="+mn-ea"/>
                <a:cs typeface="Arial" panose="020B0604020202020204" pitchFamily="34" charset="0"/>
              </a:rPr>
              <a:t>28-day cycles until disease progression </a:t>
            </a:r>
          </a:p>
        </p:txBody>
      </p:sp>
      <p:sp>
        <p:nvSpPr>
          <p:cNvPr id="74" name="Oval 73">
            <a:extLst>
              <a:ext uri="{FF2B5EF4-FFF2-40B4-BE49-F238E27FC236}">
                <a16:creationId xmlns:a16="http://schemas.microsoft.com/office/drawing/2014/main" id="{397D8FF6-B862-4CB5-83BF-6AA8402A052B}"/>
              </a:ext>
            </a:extLst>
          </p:cNvPr>
          <p:cNvSpPr/>
          <p:nvPr/>
        </p:nvSpPr>
        <p:spPr bwMode="auto">
          <a:xfrm>
            <a:off x="2899355" y="2749627"/>
            <a:ext cx="457200" cy="649188"/>
          </a:xfrm>
          <a:prstGeom prst="ellipse">
            <a:avLst/>
          </a:prstGeom>
          <a:solidFill>
            <a:schemeClr val="tx1">
              <a:lumMod val="65000"/>
              <a:lumOff val="3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378"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ea typeface="+mn-ea"/>
              <a:cs typeface="+mn-cs"/>
            </a:endParaRPr>
          </a:p>
        </p:txBody>
      </p:sp>
      <p:sp>
        <p:nvSpPr>
          <p:cNvPr id="75" name="Rectangle 74">
            <a:extLst>
              <a:ext uri="{FF2B5EF4-FFF2-40B4-BE49-F238E27FC236}">
                <a16:creationId xmlns:a16="http://schemas.microsoft.com/office/drawing/2014/main" id="{963862DA-FEE2-4A60-A29A-84AE09BB67A7}"/>
              </a:ext>
            </a:extLst>
          </p:cNvPr>
          <p:cNvSpPr/>
          <p:nvPr/>
        </p:nvSpPr>
        <p:spPr>
          <a:xfrm>
            <a:off x="2798379" y="2882122"/>
            <a:ext cx="675054" cy="400110"/>
          </a:xfrm>
          <a:prstGeom prst="rect">
            <a:avLst/>
          </a:prstGeom>
        </p:spPr>
        <p:txBody>
          <a:bodyPr wrap="square" anchor="ctr">
            <a:sp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ea typeface="+mn-ea"/>
                <a:cs typeface="Arial" panose="020B0604020202020204" pitchFamily="34" charset="0"/>
              </a:rPr>
              <a:t>Ran</a:t>
            </a:r>
          </a:p>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ea typeface="+mn-ea"/>
                <a:cs typeface="Arial" panose="020B0604020202020204" pitchFamily="34" charset="0"/>
              </a:rPr>
              <a:t>2:1</a:t>
            </a:r>
          </a:p>
        </p:txBody>
      </p:sp>
      <p:sp>
        <p:nvSpPr>
          <p:cNvPr id="76" name="Rounded Rectangle 32">
            <a:extLst>
              <a:ext uri="{FF2B5EF4-FFF2-40B4-BE49-F238E27FC236}">
                <a16:creationId xmlns:a16="http://schemas.microsoft.com/office/drawing/2014/main" id="{34B73D10-1C4E-406E-B082-1DAA0E99A4FC}"/>
              </a:ext>
            </a:extLst>
          </p:cNvPr>
          <p:cNvSpPr>
            <a:spLocks noChangeArrowheads="1"/>
          </p:cNvSpPr>
          <p:nvPr/>
        </p:nvSpPr>
        <p:spPr bwMode="auto">
          <a:xfrm>
            <a:off x="3726384" y="2179734"/>
            <a:ext cx="4806430" cy="882572"/>
          </a:xfrm>
          <a:prstGeom prst="rect">
            <a:avLst/>
          </a:prstGeom>
          <a:solidFill>
            <a:srgbClr val="0063C3"/>
          </a:solidFill>
          <a:ln>
            <a:noFill/>
            <a:headEnd/>
            <a:tailEnd/>
          </a:ln>
          <a:effectLst/>
        </p:spPr>
        <p:style>
          <a:lnRef idx="1">
            <a:schemeClr val="accent6"/>
          </a:lnRef>
          <a:fillRef idx="3">
            <a:schemeClr val="accent6"/>
          </a:fillRef>
          <a:effectRef idx="2">
            <a:schemeClr val="accent6"/>
          </a:effectRef>
          <a:fontRef idx="minor">
            <a:schemeClr val="lt1"/>
          </a:fontRef>
        </p:style>
        <p:txBody>
          <a:bodyPr lIns="57607" tIns="28804" rIns="57607" bIns="28804" anchor="ctr"/>
          <a:lstStyle/>
          <a:p>
            <a:pPr marL="0" marR="0" lvl="0" indent="0" algn="ctr" defTabSz="914378" rtl="0" eaLnBrk="1" fontAlgn="auto" latinLnBrk="0" hangingPunct="1">
              <a:lnSpc>
                <a:spcPct val="90000"/>
              </a:lnSpc>
              <a:spcBef>
                <a:spcPts val="0"/>
              </a:spcBef>
              <a:spcAft>
                <a:spcPts val="0"/>
              </a:spcAft>
              <a:buClrTx/>
              <a:buSzTx/>
              <a:buFontTx/>
              <a:buNone/>
              <a:tabLst/>
              <a:defRPr/>
            </a:pPr>
            <a:r>
              <a:rPr kumimoji="0" lang="en-US" sz="1000" b="1" i="0" u="none" strike="noStrike" kern="800" cap="none" spc="0" normalizeH="0" baseline="0" noProof="0">
                <a:ln>
                  <a:noFill/>
                </a:ln>
                <a:solidFill>
                  <a:srgbClr val="FFFFFF"/>
                </a:solidFill>
                <a:effectLst/>
                <a:uLnTx/>
                <a:uFillTx/>
                <a:ea typeface="+mn-ea"/>
                <a:cs typeface="Arial" panose="020B0604020202020204" pitchFamily="34" charset="0"/>
              </a:rPr>
              <a:t>KdD (n = 312)</a:t>
            </a:r>
          </a:p>
          <a:p>
            <a:pPr marL="0" marR="0" lvl="0" indent="0" algn="ctr" defTabSz="914378" rtl="0" eaLnBrk="1" fontAlgn="auto" latinLnBrk="0" hangingPunct="1">
              <a:lnSpc>
                <a:spcPct val="90000"/>
              </a:lnSpc>
              <a:spcBef>
                <a:spcPts val="0"/>
              </a:spcBef>
              <a:spcAft>
                <a:spcPts val="0"/>
              </a:spcAft>
              <a:buClrTx/>
              <a:buSzTx/>
              <a:buFontTx/>
              <a:buNone/>
              <a:tabLst/>
              <a:defRPr/>
            </a:pPr>
            <a:r>
              <a:rPr kumimoji="0" lang="en-US" sz="1000" b="1" i="0" u="none" strike="noStrike" kern="800" cap="none" spc="0" normalizeH="0" baseline="0" noProof="0">
                <a:ln>
                  <a:noFill/>
                </a:ln>
                <a:solidFill>
                  <a:srgbClr val="FFFFFF"/>
                </a:solidFill>
                <a:effectLst/>
                <a:uLnTx/>
                <a:uFillTx/>
                <a:ea typeface="+mn-ea"/>
                <a:cs typeface="Arial" panose="020B0604020202020204" pitchFamily="34" charset="0"/>
              </a:rPr>
              <a:t> Carfilzomib* (20/56</a:t>
            </a:r>
            <a:r>
              <a:rPr kumimoji="0" lang="en-US" sz="1000" b="1" i="0" u="none" strike="noStrike" kern="1200" cap="none" spc="0" normalizeH="0" baseline="0" noProof="0">
                <a:ln>
                  <a:noFill/>
                </a:ln>
                <a:solidFill>
                  <a:srgbClr val="FFFFFF"/>
                </a:solidFill>
                <a:effectLst/>
                <a:uLnTx/>
                <a:uFillTx/>
                <a:ea typeface="+mn-ea"/>
                <a:cs typeface="+mn-cs"/>
              </a:rPr>
              <a:t> mg/m</a:t>
            </a:r>
            <a:r>
              <a:rPr kumimoji="0" lang="en-US" sz="1000" b="1" i="0" u="none" strike="noStrike" kern="1200" cap="none" spc="0" normalizeH="0" baseline="30000" noProof="0">
                <a:ln>
                  <a:noFill/>
                </a:ln>
                <a:solidFill>
                  <a:srgbClr val="FFFFFF"/>
                </a:solidFill>
                <a:effectLst/>
                <a:uLnTx/>
                <a:uFillTx/>
                <a:ea typeface="+mn-ea"/>
                <a:cs typeface="+mn-cs"/>
              </a:rPr>
              <a:t>2</a:t>
            </a:r>
            <a:r>
              <a:rPr kumimoji="0" lang="en-US" sz="1000" b="1" i="0" u="none" strike="noStrike" kern="1200" cap="none" spc="0" normalizeH="0" baseline="0" noProof="0">
                <a:ln>
                  <a:noFill/>
                </a:ln>
                <a:solidFill>
                  <a:srgbClr val="FFFFFF"/>
                </a:solidFill>
                <a:effectLst/>
                <a:uLnTx/>
                <a:uFillTx/>
                <a:ea typeface="+mn-ea"/>
                <a:cs typeface="+mn-cs"/>
              </a:rPr>
              <a:t> IV; days 1, 2, 8, 9, 15, 16)</a:t>
            </a:r>
            <a:r>
              <a:rPr kumimoji="0" lang="en-US" sz="1000" b="1" i="0" u="none" strike="noStrike" kern="1200" cap="none" spc="0" normalizeH="0" baseline="30000" noProof="0">
                <a:ln>
                  <a:noFill/>
                </a:ln>
                <a:solidFill>
                  <a:srgbClr val="FFFFFF"/>
                </a:solidFill>
                <a:effectLst/>
                <a:uLnTx/>
                <a:uFillTx/>
                <a:ea typeface="+mn-ea"/>
                <a:cs typeface="+mn-cs"/>
              </a:rPr>
              <a:t> </a:t>
            </a:r>
            <a:br>
              <a:rPr kumimoji="0" lang="en-US" sz="1000" b="1" i="0" u="none" strike="noStrike" kern="1200" cap="none" spc="0" normalizeH="0" baseline="30000" noProof="0">
                <a:ln>
                  <a:noFill/>
                </a:ln>
                <a:solidFill>
                  <a:srgbClr val="FFFFFF"/>
                </a:solidFill>
                <a:effectLst/>
                <a:uLnTx/>
                <a:uFillTx/>
                <a:ea typeface="+mn-ea"/>
                <a:cs typeface="+mn-cs"/>
              </a:rPr>
            </a:br>
            <a:r>
              <a:rPr kumimoji="0" lang="en-US" sz="1000" b="1" i="0" u="none" strike="noStrike" kern="800" cap="none" spc="0" normalizeH="0" baseline="0" noProof="0">
                <a:ln>
                  <a:noFill/>
                </a:ln>
                <a:solidFill>
                  <a:srgbClr val="FFFFFF"/>
                </a:solidFill>
                <a:effectLst/>
                <a:uLnTx/>
                <a:uFillTx/>
                <a:ea typeface="+mn-ea"/>
                <a:cs typeface="Arial" panose="020B0604020202020204" pitchFamily="34" charset="0"/>
              </a:rPr>
              <a:t>+ </a:t>
            </a:r>
            <a:br>
              <a:rPr kumimoji="0" lang="en-US" sz="1000" b="1" i="0" u="none" strike="noStrike" kern="800" cap="none" spc="0" normalizeH="0" baseline="0" noProof="0">
                <a:ln>
                  <a:noFill/>
                </a:ln>
                <a:solidFill>
                  <a:srgbClr val="FFFFFF"/>
                </a:solidFill>
                <a:effectLst/>
                <a:uLnTx/>
                <a:uFillTx/>
                <a:ea typeface="+mn-ea"/>
                <a:cs typeface="Arial" panose="020B0604020202020204" pitchFamily="34" charset="0"/>
              </a:rPr>
            </a:br>
            <a:r>
              <a:rPr kumimoji="0" lang="en-US" sz="1000" b="1" i="0" u="none" strike="noStrike" kern="800" cap="none" spc="0" normalizeH="0" baseline="0" noProof="0">
                <a:ln>
                  <a:noFill/>
                </a:ln>
                <a:solidFill>
                  <a:srgbClr val="FFFFFF"/>
                </a:solidFill>
                <a:effectLst/>
                <a:uLnTx/>
                <a:uFillTx/>
                <a:ea typeface="+mn-ea"/>
                <a:cs typeface="Arial" panose="020B0604020202020204" pitchFamily="34" charset="0"/>
              </a:rPr>
              <a:t>Dexamethasone</a:t>
            </a:r>
            <a:r>
              <a:rPr kumimoji="0" lang="en-US" sz="1000" b="1" i="0" u="none" strike="noStrike" kern="800" cap="none" spc="0" normalizeH="0" baseline="30000" noProof="0">
                <a:ln>
                  <a:noFill/>
                </a:ln>
                <a:solidFill>
                  <a:srgbClr val="FFFFFF"/>
                </a:solidFill>
                <a:effectLst/>
                <a:uLnTx/>
                <a:uFillTx/>
                <a:ea typeface="+mn-ea"/>
                <a:cs typeface="Arial" panose="020B0604020202020204" pitchFamily="34" charset="0"/>
              </a:rPr>
              <a:t>†</a:t>
            </a:r>
            <a:r>
              <a:rPr kumimoji="0" lang="en-US" sz="1000" b="1" i="0" u="none" strike="noStrike" kern="800" cap="none" spc="0" normalizeH="0" baseline="0" noProof="0">
                <a:ln>
                  <a:noFill/>
                </a:ln>
                <a:solidFill>
                  <a:srgbClr val="FFFFFF"/>
                </a:solidFill>
                <a:effectLst/>
                <a:uLnTx/>
                <a:uFillTx/>
                <a:ea typeface="+mn-ea"/>
                <a:cs typeface="Arial" panose="020B0604020202020204" pitchFamily="34" charset="0"/>
              </a:rPr>
              <a:t> (40 mg)</a:t>
            </a:r>
          </a:p>
          <a:p>
            <a:pPr marL="0" marR="0" lvl="0" indent="0" algn="ctr" defTabSz="914378" rtl="0" eaLnBrk="1" fontAlgn="auto" latinLnBrk="0" hangingPunct="1">
              <a:lnSpc>
                <a:spcPct val="90000"/>
              </a:lnSpc>
              <a:spcBef>
                <a:spcPts val="0"/>
              </a:spcBef>
              <a:spcAft>
                <a:spcPts val="0"/>
              </a:spcAft>
              <a:buClrTx/>
              <a:buSzTx/>
              <a:buFontTx/>
              <a:buNone/>
              <a:tabLst/>
              <a:defRPr/>
            </a:pPr>
            <a:r>
              <a:rPr kumimoji="0" lang="en-US" sz="1000" b="1" i="0" u="none" strike="noStrike" kern="800" cap="none" spc="0" normalizeH="0" baseline="0" noProof="0">
                <a:ln>
                  <a:noFill/>
                </a:ln>
                <a:solidFill>
                  <a:srgbClr val="FFFFFF"/>
                </a:solidFill>
                <a:effectLst/>
                <a:uLnTx/>
                <a:uFillTx/>
                <a:ea typeface="+mn-ea"/>
                <a:cs typeface="Arial" panose="020B0604020202020204" pitchFamily="34" charset="0"/>
              </a:rPr>
              <a:t>+</a:t>
            </a:r>
          </a:p>
          <a:p>
            <a:pPr marL="0" marR="0" lvl="0" indent="0" algn="ctr" defTabSz="914378" rtl="0" eaLnBrk="1" fontAlgn="auto" latinLnBrk="0" hangingPunct="1">
              <a:lnSpc>
                <a:spcPct val="90000"/>
              </a:lnSpc>
              <a:spcBef>
                <a:spcPts val="0"/>
              </a:spcBef>
              <a:spcAft>
                <a:spcPts val="0"/>
              </a:spcAft>
              <a:buClrTx/>
              <a:buSzTx/>
              <a:buFontTx/>
              <a:buNone/>
              <a:tabLst/>
              <a:defRPr/>
            </a:pPr>
            <a:r>
              <a:rPr kumimoji="0" lang="en-US" sz="1000" b="1" i="0" u="none" strike="noStrike" kern="800" cap="none" spc="0" normalizeH="0" baseline="0" noProof="0">
                <a:ln>
                  <a:noFill/>
                </a:ln>
                <a:solidFill>
                  <a:srgbClr val="FFFFFF"/>
                </a:solidFill>
                <a:effectLst/>
                <a:uLnTx/>
                <a:uFillTx/>
                <a:ea typeface="+mn-ea"/>
                <a:cs typeface="Arial" panose="020B0604020202020204" pitchFamily="34" charset="0"/>
              </a:rPr>
              <a:t>Daratumumab</a:t>
            </a:r>
            <a:r>
              <a:rPr kumimoji="0" lang="en-US" sz="1000" b="1" i="0" u="none" strike="noStrike" kern="800" cap="none" spc="0" normalizeH="0" baseline="30000" noProof="0">
                <a:ln>
                  <a:noFill/>
                </a:ln>
                <a:solidFill>
                  <a:srgbClr val="FFFFFF"/>
                </a:solidFill>
                <a:effectLst/>
                <a:uLnTx/>
                <a:uFillTx/>
                <a:ea typeface="+mn-ea"/>
                <a:cs typeface="Arial" panose="020B0604020202020204" pitchFamily="34" charset="0"/>
              </a:rPr>
              <a:t>‡</a:t>
            </a:r>
            <a:r>
              <a:rPr kumimoji="0" lang="en-US" sz="1000" b="1" i="0" u="none" strike="noStrike" kern="800" cap="none" spc="0" normalizeH="0" baseline="0" noProof="0">
                <a:ln>
                  <a:noFill/>
                </a:ln>
                <a:solidFill>
                  <a:srgbClr val="FFFFFF"/>
                </a:solidFill>
                <a:effectLst/>
                <a:uLnTx/>
                <a:uFillTx/>
                <a:ea typeface="+mn-ea"/>
                <a:cs typeface="Arial" panose="020B0604020202020204" pitchFamily="34" charset="0"/>
              </a:rPr>
              <a:t> (16 mg/kg IV)</a:t>
            </a:r>
          </a:p>
        </p:txBody>
      </p:sp>
      <p:sp>
        <p:nvSpPr>
          <p:cNvPr id="77" name="Rounded Rectangle 32">
            <a:extLst>
              <a:ext uri="{FF2B5EF4-FFF2-40B4-BE49-F238E27FC236}">
                <a16:creationId xmlns:a16="http://schemas.microsoft.com/office/drawing/2014/main" id="{94CC9E53-B741-4117-B00E-039883BFC2D9}"/>
              </a:ext>
            </a:extLst>
          </p:cNvPr>
          <p:cNvSpPr>
            <a:spLocks noChangeArrowheads="1"/>
          </p:cNvSpPr>
          <p:nvPr/>
        </p:nvSpPr>
        <p:spPr bwMode="auto">
          <a:xfrm>
            <a:off x="3728461" y="3141899"/>
            <a:ext cx="4804353" cy="641929"/>
          </a:xfrm>
          <a:prstGeom prst="rect">
            <a:avLst/>
          </a:prstGeom>
          <a:solidFill>
            <a:srgbClr val="C6C5C7"/>
          </a:solidFill>
          <a:ln>
            <a:noFill/>
            <a:headEnd type="none" w="med" len="med"/>
            <a:tailEnd type="none" w="med" len="med"/>
          </a:ln>
          <a:effectLst/>
        </p:spPr>
        <p:style>
          <a:lnRef idx="1">
            <a:schemeClr val="accent3"/>
          </a:lnRef>
          <a:fillRef idx="3">
            <a:schemeClr val="accent3"/>
          </a:fillRef>
          <a:effectRef idx="2">
            <a:schemeClr val="accent3"/>
          </a:effectRef>
          <a:fontRef idx="minor">
            <a:schemeClr val="lt1"/>
          </a:fontRef>
        </p:style>
        <p:txBody>
          <a:bodyPr lIns="57607" tIns="28804" rIns="57607" bIns="28804" anchor="ctr" anchorCtr="0"/>
          <a:lstStyle/>
          <a:p>
            <a:pPr marL="0" marR="0" lvl="0" indent="0" algn="ctr" defTabSz="914378" rtl="0" eaLnBrk="1" fontAlgn="auto" latinLnBrk="0" hangingPunct="1">
              <a:lnSpc>
                <a:spcPct val="9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ea typeface="+mn-ea"/>
                <a:cs typeface="Arial" panose="020B0604020202020204" pitchFamily="34" charset="0"/>
              </a:rPr>
              <a:t>Kd (n = 154)</a:t>
            </a:r>
          </a:p>
          <a:p>
            <a:pPr marL="0" marR="0" lvl="0" indent="0" algn="ctr" defTabSz="685800" rtl="0" eaLnBrk="1" fontAlgn="auto" latinLnBrk="0" hangingPunct="1">
              <a:lnSpc>
                <a:spcPct val="90000"/>
              </a:lnSpc>
              <a:spcBef>
                <a:spcPts val="0"/>
              </a:spcBef>
              <a:spcAft>
                <a:spcPts val="0"/>
              </a:spcAft>
              <a:buClrTx/>
              <a:buSzTx/>
              <a:buFontTx/>
              <a:buNone/>
              <a:tabLst/>
              <a:defRPr/>
            </a:pPr>
            <a:r>
              <a:rPr kumimoji="0" lang="en-US" sz="1000" b="1" i="0" u="none" strike="noStrike" kern="800" cap="none" spc="0" normalizeH="0" baseline="0" noProof="0">
                <a:ln>
                  <a:noFill/>
                </a:ln>
                <a:solidFill>
                  <a:prstClr val="black"/>
                </a:solidFill>
                <a:effectLst/>
                <a:uLnTx/>
                <a:uFillTx/>
                <a:ea typeface="+mn-ea"/>
                <a:cs typeface="Arial" panose="020B0604020202020204" pitchFamily="34" charset="0"/>
              </a:rPr>
              <a:t>Carfilzomib* (20/56</a:t>
            </a:r>
            <a:r>
              <a:rPr kumimoji="0" lang="en-US" sz="1000" b="1" i="0" u="none" strike="noStrike" kern="1200" cap="none" spc="0" normalizeH="0" baseline="0" noProof="0">
                <a:ln>
                  <a:noFill/>
                </a:ln>
                <a:solidFill>
                  <a:prstClr val="black"/>
                </a:solidFill>
                <a:effectLst/>
                <a:uLnTx/>
                <a:uFillTx/>
                <a:ea typeface="+mn-ea"/>
                <a:cs typeface="+mn-cs"/>
              </a:rPr>
              <a:t> mg/m</a:t>
            </a:r>
            <a:r>
              <a:rPr kumimoji="0" lang="en-US" sz="1000" b="1" i="0" u="none" strike="noStrike" kern="1200" cap="none" spc="0" normalizeH="0" baseline="30000" noProof="0">
                <a:ln>
                  <a:noFill/>
                </a:ln>
                <a:solidFill>
                  <a:prstClr val="black"/>
                </a:solidFill>
                <a:effectLst/>
                <a:uLnTx/>
                <a:uFillTx/>
                <a:ea typeface="+mn-ea"/>
                <a:cs typeface="+mn-cs"/>
              </a:rPr>
              <a:t>2</a:t>
            </a:r>
            <a:r>
              <a:rPr kumimoji="0" lang="en-US" sz="1000" b="1" i="0" u="none" strike="noStrike" kern="1200" cap="none" spc="0" normalizeH="0" baseline="0" noProof="0">
                <a:ln>
                  <a:noFill/>
                </a:ln>
                <a:solidFill>
                  <a:prstClr val="black"/>
                </a:solidFill>
                <a:effectLst/>
                <a:uLnTx/>
                <a:uFillTx/>
                <a:ea typeface="+mn-ea"/>
                <a:cs typeface="+mn-cs"/>
              </a:rPr>
              <a:t> IV; days 1, 2, 8, 9, 15, 16)</a:t>
            </a:r>
            <a:r>
              <a:rPr kumimoji="0" lang="en-US" sz="1000" b="1" i="0" u="none" strike="noStrike" kern="1200" cap="none" spc="0" normalizeH="0" baseline="30000" noProof="0">
                <a:ln>
                  <a:noFill/>
                </a:ln>
                <a:solidFill>
                  <a:prstClr val="black"/>
                </a:solidFill>
                <a:effectLst/>
                <a:uLnTx/>
                <a:uFillTx/>
                <a:ea typeface="+mn-ea"/>
                <a:cs typeface="+mn-cs"/>
              </a:rPr>
              <a:t> </a:t>
            </a:r>
          </a:p>
          <a:p>
            <a:pPr marL="0" marR="0" lvl="0" indent="0" algn="ctr" defTabSz="685800" rtl="0" eaLnBrk="1" fontAlgn="auto" latinLnBrk="0" hangingPunct="1">
              <a:lnSpc>
                <a:spcPct val="9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ea typeface="+mn-ea"/>
                <a:cs typeface="Arial" panose="020B0604020202020204" pitchFamily="34" charset="0"/>
              </a:rPr>
              <a:t>+ </a:t>
            </a:r>
          </a:p>
          <a:p>
            <a:pPr marL="0" marR="0" lvl="0" indent="0" algn="ctr" defTabSz="914378" rtl="0" eaLnBrk="1" fontAlgn="auto" latinLnBrk="0" hangingPunct="1">
              <a:lnSpc>
                <a:spcPct val="9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ea typeface="+mn-ea"/>
                <a:cs typeface="Arial" panose="020B0604020202020204" pitchFamily="34" charset="0"/>
              </a:rPr>
              <a:t>Dexamethasone</a:t>
            </a:r>
            <a:r>
              <a:rPr kumimoji="0" lang="en-US" sz="1000" b="1" i="0" u="none" strike="noStrike" kern="1200" cap="none" spc="0" normalizeH="0" baseline="30000" noProof="0">
                <a:ln>
                  <a:noFill/>
                </a:ln>
                <a:solidFill>
                  <a:srgbClr val="000000"/>
                </a:solidFill>
                <a:effectLst/>
                <a:uLnTx/>
                <a:uFillTx/>
                <a:ea typeface="+mn-ea"/>
                <a:cs typeface="Arial" panose="020B0604020202020204" pitchFamily="34" charset="0"/>
              </a:rPr>
              <a:t>†</a:t>
            </a:r>
            <a:r>
              <a:rPr kumimoji="0" lang="en-US" sz="1000" b="1" i="0" u="none" strike="noStrike" kern="1200" cap="none" spc="0" normalizeH="0" baseline="0" noProof="0">
                <a:ln>
                  <a:noFill/>
                </a:ln>
                <a:solidFill>
                  <a:srgbClr val="000000"/>
                </a:solidFill>
                <a:effectLst/>
                <a:uLnTx/>
                <a:uFillTx/>
                <a:ea typeface="+mn-ea"/>
                <a:cs typeface="Arial" panose="020B0604020202020204" pitchFamily="34" charset="0"/>
              </a:rPr>
              <a:t> (40 mg)</a:t>
            </a:r>
          </a:p>
        </p:txBody>
      </p:sp>
      <p:sp>
        <p:nvSpPr>
          <p:cNvPr id="78" name="Rounded Rectangle 5">
            <a:extLst>
              <a:ext uri="{FF2B5EF4-FFF2-40B4-BE49-F238E27FC236}">
                <a16:creationId xmlns:a16="http://schemas.microsoft.com/office/drawing/2014/main" id="{04A4081B-7C6F-4982-ABC2-8A0ED4203BBD}"/>
              </a:ext>
            </a:extLst>
          </p:cNvPr>
          <p:cNvSpPr>
            <a:spLocks noChangeArrowheads="1"/>
          </p:cNvSpPr>
          <p:nvPr/>
        </p:nvSpPr>
        <p:spPr bwMode="auto">
          <a:xfrm>
            <a:off x="467544" y="1000115"/>
            <a:ext cx="8330086" cy="930063"/>
          </a:xfrm>
          <a:prstGeom prst="rect">
            <a:avLst/>
          </a:prstGeom>
          <a:solidFill>
            <a:srgbClr val="005480"/>
          </a:solidFill>
          <a:ln w="19050" algn="ctr">
            <a:noFill/>
            <a:round/>
            <a:headEnd/>
            <a:tailEnd/>
          </a:ln>
          <a:effectLst/>
        </p:spPr>
        <p:txBody>
          <a:bodyPr lIns="91440" tIns="0" rIns="45720" bIns="28804" anchor="ctr" anchorCtr="0"/>
          <a:lstStyle/>
          <a:p>
            <a:pPr marL="228594" marR="0" lvl="0" indent="-228594" algn="l" defTabSz="685800" rtl="0" eaLnBrk="0" fontAlgn="auto" latinLnBrk="0" hangingPunct="0">
              <a:lnSpc>
                <a:spcPct val="100000"/>
              </a:lnSpc>
              <a:spcBef>
                <a:spcPts val="200"/>
              </a:spcBef>
              <a:spcAft>
                <a:spcPts val="0"/>
              </a:spcAft>
              <a:buClrTx/>
              <a:buSzTx/>
              <a:buFont typeface="Arial" panose="020B0604020202020204" pitchFamily="34" charset="0"/>
              <a:buChar char="•"/>
              <a:tabLst/>
              <a:defRPr/>
            </a:pPr>
            <a:r>
              <a:rPr kumimoji="0" lang="en-US" sz="1200" b="0" i="0" u="none" strike="noStrike" kern="1200" cap="none" spc="-10" normalizeH="0" baseline="0" noProof="0">
                <a:ln>
                  <a:noFill/>
                </a:ln>
                <a:solidFill>
                  <a:srgbClr val="FFFFFF"/>
                </a:solidFill>
                <a:effectLst/>
                <a:uLnTx/>
                <a:uFillTx/>
                <a:latin typeface="Arial"/>
                <a:ea typeface="+mn-ea"/>
                <a:cs typeface="Calibri"/>
              </a:rPr>
              <a:t>The CANDOR study previously demonstrated that KdD improved progression-free survival (PFS) vs Kd (HR, 0.63; </a:t>
            </a:r>
            <a:br>
              <a:rPr kumimoji="0" lang="en-US" sz="1200" b="0" i="0" u="none" strike="noStrike" kern="1200" cap="none" spc="-10" normalizeH="0" baseline="0" noProof="0">
                <a:ln>
                  <a:noFill/>
                </a:ln>
                <a:solidFill>
                  <a:srgbClr val="FFFFFF"/>
                </a:solidFill>
                <a:effectLst/>
                <a:uLnTx/>
                <a:uFillTx/>
                <a:latin typeface="Arial"/>
                <a:ea typeface="+mn-ea"/>
                <a:cs typeface="Calibri"/>
              </a:rPr>
            </a:br>
            <a:r>
              <a:rPr kumimoji="0" lang="en-US" sz="1200" b="0" i="0" u="none" strike="noStrike" kern="1200" cap="none" spc="-10" normalizeH="0" baseline="0" noProof="0">
                <a:ln>
                  <a:noFill/>
                </a:ln>
                <a:solidFill>
                  <a:srgbClr val="FFFFFF"/>
                </a:solidFill>
                <a:effectLst/>
                <a:uLnTx/>
                <a:uFillTx/>
                <a:latin typeface="Arial"/>
                <a:ea typeface="+mn-ea"/>
                <a:cs typeface="Calibri"/>
              </a:rPr>
              <a:t>95% CI, 0.46–0.85) in patients with RRMM</a:t>
            </a:r>
            <a:r>
              <a:rPr kumimoji="0" lang="en-US" sz="1200" b="0" i="0" u="none" strike="noStrike" kern="1200" cap="none" spc="-10" normalizeH="0" baseline="30000" noProof="0">
                <a:ln>
                  <a:noFill/>
                </a:ln>
                <a:solidFill>
                  <a:prstClr val="white"/>
                </a:solidFill>
                <a:effectLst/>
                <a:uLnTx/>
                <a:uFillTx/>
                <a:latin typeface="Arial"/>
                <a:ea typeface="+mn-ea"/>
                <a:cs typeface="Calibri"/>
              </a:rPr>
              <a:t>1</a:t>
            </a:r>
          </a:p>
          <a:p>
            <a:pPr marL="228594" marR="0" lvl="0" indent="-228594" algn="l" defTabSz="685800" rtl="0" eaLnBrk="0" fontAlgn="auto" latinLnBrk="0" hangingPunct="0">
              <a:lnSpc>
                <a:spcPct val="100000"/>
              </a:lnSpc>
              <a:spcBef>
                <a:spcPts val="200"/>
              </a:spcBef>
              <a:spcAft>
                <a:spcPts val="0"/>
              </a:spcAft>
              <a:buClrTx/>
              <a:buSzTx/>
              <a:buFont typeface="Arial" panose="020B0604020202020204" pitchFamily="34" charset="0"/>
              <a:buChar char="•"/>
              <a:tabLst/>
              <a:defRPr/>
            </a:pPr>
            <a:r>
              <a:rPr kumimoji="0" lang="en-US" sz="1200" b="0" i="0" u="none" strike="noStrike" kern="1200" cap="none" spc="-10" normalizeH="0" baseline="0" noProof="0">
                <a:ln>
                  <a:noFill/>
                </a:ln>
                <a:solidFill>
                  <a:prstClr val="white"/>
                </a:solidFill>
                <a:effectLst/>
                <a:uLnTx/>
                <a:uFillTx/>
                <a:latin typeface="Arial"/>
                <a:ea typeface="+mn-ea"/>
                <a:cs typeface="Calibri"/>
              </a:rPr>
              <a:t>This abstract reports updated efficacy and safety outcomes from CANDOR up to the data cutoff of ~36 months after enrollment of the first patient</a:t>
            </a:r>
            <a:r>
              <a:rPr kumimoji="0" lang="en-US" sz="1200" b="0" i="0" u="none" strike="noStrike" kern="1200" cap="none" spc="-10" normalizeH="0" baseline="30000" noProof="0">
                <a:ln>
                  <a:noFill/>
                </a:ln>
                <a:solidFill>
                  <a:prstClr val="white"/>
                </a:solidFill>
                <a:effectLst/>
                <a:uLnTx/>
                <a:uFillTx/>
                <a:latin typeface="Arial"/>
                <a:ea typeface="+mn-ea"/>
                <a:cs typeface="Calibri"/>
              </a:rPr>
              <a:t>2</a:t>
            </a:r>
          </a:p>
        </p:txBody>
      </p:sp>
      <p:sp>
        <p:nvSpPr>
          <p:cNvPr id="19" name="TextBox 18">
            <a:extLst>
              <a:ext uri="{FF2B5EF4-FFF2-40B4-BE49-F238E27FC236}">
                <a16:creationId xmlns:a16="http://schemas.microsoft.com/office/drawing/2014/main" id="{7504EDF0-3AE9-4737-A1AB-D7C35A006217}"/>
              </a:ext>
            </a:extLst>
          </p:cNvPr>
          <p:cNvSpPr txBox="1"/>
          <p:nvPr/>
        </p:nvSpPr>
        <p:spPr>
          <a:xfrm>
            <a:off x="2899355" y="4895056"/>
            <a:ext cx="6232723" cy="246221"/>
          </a:xfrm>
          <a:prstGeom prst="rect">
            <a:avLst/>
          </a:prstGeom>
          <a:noFill/>
        </p:spPr>
        <p:txBody>
          <a:bodyPr wrap="square" anchor="b">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Arial" charset="0"/>
                <a:ea typeface="+mn-ea"/>
                <a:cs typeface="+mn-cs"/>
              </a:rPr>
              <a:t>1. Dimopoulos M, et al. </a:t>
            </a:r>
            <a:r>
              <a:rPr kumimoji="0" lang="fr-FR" sz="1000" b="0" i="1" u="none" strike="noStrike" kern="1200" cap="none" spc="0" normalizeH="0" baseline="0" noProof="0">
                <a:ln>
                  <a:noFill/>
                </a:ln>
                <a:solidFill>
                  <a:prstClr val="black"/>
                </a:solidFill>
                <a:effectLst/>
                <a:uLnTx/>
                <a:uFillTx/>
                <a:latin typeface="Arial" charset="0"/>
                <a:ea typeface="+mn-ea"/>
                <a:cs typeface="+mn-cs"/>
              </a:rPr>
              <a:t>Lancet. </a:t>
            </a:r>
            <a:r>
              <a:rPr kumimoji="0" lang="fr-FR" sz="1000" b="0" i="0" u="none" strike="noStrike" kern="1200" cap="none" spc="0" normalizeH="0" baseline="0" noProof="0">
                <a:ln>
                  <a:noFill/>
                </a:ln>
                <a:solidFill>
                  <a:prstClr val="black"/>
                </a:solidFill>
                <a:effectLst/>
                <a:uLnTx/>
                <a:uFillTx/>
                <a:latin typeface="Arial" charset="0"/>
                <a:ea typeface="+mn-ea"/>
                <a:cs typeface="+mn-cs"/>
              </a:rPr>
              <a:t>2020;396:186-197; 2. </a:t>
            </a:r>
            <a:r>
              <a:rPr kumimoji="0" lang="en-US" sz="1000" b="0" i="0" u="none" strike="noStrike" kern="1200" cap="none" spc="0" normalizeH="0" baseline="0" noProof="0">
                <a:ln>
                  <a:noFill/>
                </a:ln>
                <a:solidFill>
                  <a:prstClr val="black"/>
                </a:solidFill>
                <a:effectLst/>
                <a:uLnTx/>
                <a:uFillTx/>
                <a:latin typeface="Arial" charset="0"/>
                <a:ea typeface="+mn-ea"/>
                <a:cs typeface="+mn-cs"/>
              </a:rPr>
              <a:t>Dimopoulos M, et al. ASH 2020. Abstract 2325. </a:t>
            </a:r>
          </a:p>
        </p:txBody>
      </p:sp>
    </p:spTree>
    <p:extLst>
      <p:ext uri="{BB962C8B-B14F-4D97-AF65-F5344CB8AC3E}">
        <p14:creationId xmlns:p14="http://schemas.microsoft.com/office/powerpoint/2010/main" val="3445049784"/>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32B69D1-3866-47FA-BDD3-435F24487A6A}"/>
              </a:ext>
            </a:extLst>
          </p:cNvPr>
          <p:cNvSpPr>
            <a:spLocks noGrp="1"/>
          </p:cNvSpPr>
          <p:nvPr>
            <p:ph type="title"/>
          </p:nvPr>
        </p:nvSpPr>
        <p:spPr>
          <a:xfrm>
            <a:off x="396000" y="360039"/>
            <a:ext cx="8402400" cy="832247"/>
          </a:xfrm>
        </p:spPr>
        <p:txBody>
          <a:bodyPr/>
          <a:lstStyle/>
          <a:p>
            <a:pPr>
              <a:spcBef>
                <a:spcPts val="0"/>
              </a:spcBef>
              <a:defRPr/>
            </a:pPr>
            <a:r>
              <a:rPr lang="en-US" noProof="0">
                <a:solidFill>
                  <a:schemeClr val="accent1">
                    <a:lumMod val="50000"/>
                  </a:schemeClr>
                </a:solidFill>
              </a:rPr>
              <a:t>CANDOR (KdD vs Kd in RRMM)</a:t>
            </a:r>
            <a:endParaRPr lang="en-US" sz="3600" baseline="30000" noProof="0">
              <a:solidFill>
                <a:schemeClr val="accent1">
                  <a:lumMod val="50000"/>
                </a:schemeClr>
              </a:solidFill>
            </a:endParaRPr>
          </a:p>
        </p:txBody>
      </p:sp>
      <p:sp>
        <p:nvSpPr>
          <p:cNvPr id="10" name="TextBox 9">
            <a:extLst>
              <a:ext uri="{FF2B5EF4-FFF2-40B4-BE49-F238E27FC236}">
                <a16:creationId xmlns:a16="http://schemas.microsoft.com/office/drawing/2014/main" id="{402397F1-1FC0-4650-86B6-CB242F8B9637}"/>
              </a:ext>
            </a:extLst>
          </p:cNvPr>
          <p:cNvSpPr txBox="1"/>
          <p:nvPr/>
        </p:nvSpPr>
        <p:spPr>
          <a:xfrm>
            <a:off x="1" y="3960311"/>
            <a:ext cx="9144000" cy="495327"/>
          </a:xfrm>
          <a:prstGeom prst="rect">
            <a:avLst/>
          </a:prstGeom>
          <a:solidFill>
            <a:schemeClr val="accent1"/>
          </a:solidFill>
        </p:spPr>
        <p:txBody>
          <a:bodyPr wrap="square" lIns="91440" tIns="109728" rIns="91440" bIns="109728"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a:ea typeface="+mn-ea"/>
                <a:cs typeface="Calibri" panose="020F0502020204030204" pitchFamily="34" charset="0"/>
              </a:rPr>
              <a:t>With ~11 months of additional follow-up, median PFS was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a:ea typeface="+mn-ea"/>
                <a:cs typeface="Calibri" panose="020F0502020204030204" pitchFamily="34" charset="0"/>
              </a:rPr>
              <a:t>improved in patients treated with KdD (28.6 months) vs Kd (15.2 months)</a:t>
            </a:r>
            <a:endParaRPr kumimoji="0" lang="en-US" sz="1400" b="1" i="0" u="none" strike="noStrike" kern="1200" cap="none" spc="0" normalizeH="0" baseline="0" noProof="0">
              <a:ln>
                <a:noFill/>
              </a:ln>
              <a:solidFill>
                <a:prstClr val="white"/>
              </a:solidFill>
              <a:effectLst/>
              <a:uLnTx/>
              <a:uFillTx/>
              <a:latin typeface="Arial"/>
              <a:ea typeface="+mn-ea"/>
              <a:cs typeface="Calibri" panose="020F0502020204030204" pitchFamily="34" charset="0"/>
              <a:sym typeface="Symbol" panose="05050102010706020507" pitchFamily="18" charset="2"/>
            </a:endParaRPr>
          </a:p>
        </p:txBody>
      </p:sp>
      <p:graphicFrame>
        <p:nvGraphicFramePr>
          <p:cNvPr id="11" name="Table 10"/>
          <p:cNvGraphicFramePr>
            <a:graphicFrameLocks noGrp="1"/>
          </p:cNvGraphicFramePr>
          <p:nvPr>
            <p:extLst>
              <p:ext uri="{D42A27DB-BD31-4B8C-83A1-F6EECF244321}">
                <p14:modId xmlns:p14="http://schemas.microsoft.com/office/powerpoint/2010/main" val="951597911"/>
              </p:ext>
            </p:extLst>
          </p:nvPr>
        </p:nvGraphicFramePr>
        <p:xfrm>
          <a:off x="2247375" y="803032"/>
          <a:ext cx="2648175" cy="844296"/>
        </p:xfrm>
        <a:graphic>
          <a:graphicData uri="http://schemas.openxmlformats.org/drawingml/2006/table">
            <a:tbl>
              <a:tblPr firstRow="1" bandRow="1">
                <a:tableStyleId>{5C22544A-7EE6-4342-B048-85BDC9FD1C3A}</a:tableStyleId>
              </a:tblPr>
              <a:tblGrid>
                <a:gridCol w="1099366">
                  <a:extLst>
                    <a:ext uri="{9D8B030D-6E8A-4147-A177-3AD203B41FA5}">
                      <a16:colId xmlns:a16="http://schemas.microsoft.com/office/drawing/2014/main" val="1015644782"/>
                    </a:ext>
                  </a:extLst>
                </a:gridCol>
                <a:gridCol w="793630">
                  <a:extLst>
                    <a:ext uri="{9D8B030D-6E8A-4147-A177-3AD203B41FA5}">
                      <a16:colId xmlns:a16="http://schemas.microsoft.com/office/drawing/2014/main" val="140850687"/>
                    </a:ext>
                  </a:extLst>
                </a:gridCol>
                <a:gridCol w="755179">
                  <a:extLst>
                    <a:ext uri="{9D8B030D-6E8A-4147-A177-3AD203B41FA5}">
                      <a16:colId xmlns:a16="http://schemas.microsoft.com/office/drawing/2014/main" val="3699504852"/>
                    </a:ext>
                  </a:extLst>
                </a:gridCol>
              </a:tblGrid>
              <a:tr h="180594">
                <a:tc>
                  <a:txBody>
                    <a:bodyPr/>
                    <a:lstStyle/>
                    <a:p>
                      <a:endParaRPr lang="en-US" sz="800">
                        <a:solidFill>
                          <a:schemeClr val="tx1"/>
                        </a:solidFill>
                      </a:endParaRPr>
                    </a:p>
                  </a:txBody>
                  <a:tcPr marL="45720" marR="45720"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a:solidFill>
                            <a:schemeClr val="tx1"/>
                          </a:solidFill>
                        </a:rPr>
                        <a:t>KdD (n</a:t>
                      </a:r>
                      <a:r>
                        <a:rPr lang="en-US" sz="800" baseline="0">
                          <a:solidFill>
                            <a:schemeClr val="tx1"/>
                          </a:solidFill>
                        </a:rPr>
                        <a:t> = 312)</a:t>
                      </a:r>
                      <a:endParaRPr lang="en-US" sz="800">
                        <a:solidFill>
                          <a:schemeClr val="tx1"/>
                        </a:solidFill>
                      </a:endParaRPr>
                    </a:p>
                  </a:txBody>
                  <a:tcPr marL="45720" marR="45720"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a:solidFill>
                            <a:schemeClr val="tx1"/>
                          </a:solidFill>
                        </a:rPr>
                        <a:t>Kd (n = 154)</a:t>
                      </a:r>
                    </a:p>
                  </a:txBody>
                  <a:tcPr marL="45720" marR="45720"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32100190"/>
                  </a:ext>
                </a:extLst>
              </a:tr>
              <a:tr h="306324">
                <a:tc>
                  <a:txBody>
                    <a:bodyPr/>
                    <a:lstStyle/>
                    <a:p>
                      <a:r>
                        <a:rPr lang="en-US" sz="800">
                          <a:solidFill>
                            <a:schemeClr val="tx1"/>
                          </a:solidFill>
                        </a:rPr>
                        <a:t>Patients with</a:t>
                      </a:r>
                      <a:r>
                        <a:rPr lang="en-US" sz="800" baseline="0">
                          <a:solidFill>
                            <a:schemeClr val="tx1"/>
                          </a:solidFill>
                        </a:rPr>
                        <a:t> PFS events, n (%)</a:t>
                      </a:r>
                      <a:endParaRPr lang="en-US" sz="800">
                        <a:solidFill>
                          <a:schemeClr val="tx1"/>
                        </a:solidFill>
                      </a:endParaRPr>
                    </a:p>
                  </a:txBody>
                  <a:tcPr marL="45720" marR="45720"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a:solidFill>
                            <a:schemeClr val="tx1"/>
                          </a:solidFill>
                        </a:rPr>
                        <a:t>140 (44.9)</a:t>
                      </a:r>
                    </a:p>
                  </a:txBody>
                  <a:tcPr marL="45720" marR="45720"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a:solidFill>
                            <a:schemeClr val="tx1"/>
                          </a:solidFill>
                        </a:rPr>
                        <a:t>85 (55.2)</a:t>
                      </a:r>
                    </a:p>
                  </a:txBody>
                  <a:tcPr marL="45720" marR="45720"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87107701"/>
                  </a:ext>
                </a:extLst>
              </a:tr>
              <a:tr h="0">
                <a:tc>
                  <a:txBody>
                    <a:bodyPr/>
                    <a:lstStyle/>
                    <a:p>
                      <a:r>
                        <a:rPr lang="en-US" sz="800">
                          <a:solidFill>
                            <a:schemeClr val="tx1"/>
                          </a:solidFill>
                        </a:rPr>
                        <a:t>Median PFS,* months</a:t>
                      </a:r>
                    </a:p>
                  </a:txBody>
                  <a:tcPr marL="45720" marR="45720"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a:solidFill>
                            <a:schemeClr val="tx1"/>
                          </a:solidFill>
                        </a:rPr>
                        <a:t>28.6</a:t>
                      </a:r>
                    </a:p>
                  </a:txBody>
                  <a:tcPr marL="45720" marR="45720"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a:solidFill>
                            <a:schemeClr val="tx1"/>
                          </a:solidFill>
                        </a:rPr>
                        <a:t>15.2</a:t>
                      </a:r>
                    </a:p>
                  </a:txBody>
                  <a:tcPr marL="45720" marR="45720"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04357396"/>
                  </a:ext>
                </a:extLst>
              </a:tr>
              <a:tr h="180594">
                <a:tc>
                  <a:txBody>
                    <a:bodyPr/>
                    <a:lstStyle/>
                    <a:p>
                      <a:r>
                        <a:rPr lang="en-US" sz="800" b="1">
                          <a:solidFill>
                            <a:schemeClr val="tx1"/>
                          </a:solidFill>
                        </a:rPr>
                        <a:t>HR (95% CI)</a:t>
                      </a:r>
                    </a:p>
                  </a:txBody>
                  <a:tcPr marL="45720" marR="45720"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US" sz="800" b="1">
                          <a:solidFill>
                            <a:schemeClr val="tx1"/>
                          </a:solidFill>
                        </a:rPr>
                        <a:t>0.59 (0.45–0.78)</a:t>
                      </a:r>
                    </a:p>
                  </a:txBody>
                  <a:tcPr marL="45720" marR="45720"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a:p>
                  </a:txBody>
                  <a:tcPr/>
                </a:tc>
                <a:extLst>
                  <a:ext uri="{0D108BD9-81ED-4DB2-BD59-A6C34878D82A}">
                    <a16:rowId xmlns:a16="http://schemas.microsoft.com/office/drawing/2014/main" val="615003003"/>
                  </a:ext>
                </a:extLst>
              </a:tr>
            </a:tbl>
          </a:graphicData>
        </a:graphic>
      </p:graphicFrame>
      <p:sp>
        <p:nvSpPr>
          <p:cNvPr id="12" name="TextBox 11">
            <a:extLst>
              <a:ext uri="{FF2B5EF4-FFF2-40B4-BE49-F238E27FC236}">
                <a16:creationId xmlns:a16="http://schemas.microsoft.com/office/drawing/2014/main" id="{CBA579E6-5C54-4260-B322-18F00BB7979F}"/>
              </a:ext>
            </a:extLst>
          </p:cNvPr>
          <p:cNvSpPr txBox="1"/>
          <p:nvPr/>
        </p:nvSpPr>
        <p:spPr>
          <a:xfrm>
            <a:off x="1" y="4561494"/>
            <a:ext cx="8185354" cy="323165"/>
          </a:xfrm>
          <a:prstGeom prst="rect">
            <a:avLst/>
          </a:prstGeom>
          <a:noFill/>
        </p:spPr>
        <p:txBody>
          <a:bodyPr wrap="square" lIns="91440" tIns="0" rIns="91440" bIns="0" rtlCol="0" anchor="b" anchorCtr="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prstClr val="black"/>
                </a:solidFill>
                <a:effectLst/>
                <a:uLnTx/>
                <a:uFillTx/>
                <a:latin typeface="Arial"/>
                <a:ea typeface="+mn-ea"/>
                <a:cs typeface="+mn-cs"/>
              </a:rPr>
              <a:t>*By ORCA. </a:t>
            </a:r>
            <a:r>
              <a:rPr kumimoji="0" lang="en-US" sz="700" b="0" i="0" u="none" strike="noStrike" kern="1200" cap="none" spc="0" normalizeH="0" baseline="30000" noProof="0">
                <a:ln>
                  <a:noFill/>
                </a:ln>
                <a:solidFill>
                  <a:prstClr val="black"/>
                </a:solidFill>
                <a:effectLst/>
                <a:uLnTx/>
                <a:uFillTx/>
                <a:latin typeface="Arial"/>
                <a:ea typeface="+mn-ea"/>
                <a:cs typeface="+mn-cs"/>
              </a:rPr>
              <a:t>†</a:t>
            </a:r>
            <a:r>
              <a:rPr kumimoji="0" lang="en-US" sz="700" b="0" i="0" u="none" strike="noStrike" kern="1200" cap="none" spc="0" normalizeH="0" baseline="0" noProof="0">
                <a:ln>
                  <a:noFill/>
                </a:ln>
                <a:solidFill>
                  <a:prstClr val="black"/>
                </a:solidFill>
                <a:effectLst/>
                <a:uLnTx/>
                <a:uFillTx/>
                <a:latin typeface="Arial"/>
                <a:ea typeface="+mn-ea"/>
                <a:cs typeface="+mn-cs"/>
              </a:rPr>
              <a:t>One fatal AE in the KdD arm (due to arrhythmia) and 1 fatal AE in the Kd arm (due to COVID-19 pneumonia) had occurred since the primary analysis.</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prstClr val="black"/>
                </a:solidFill>
                <a:effectLst/>
                <a:uLnTx/>
                <a:uFillTx/>
                <a:latin typeface="Arial"/>
                <a:ea typeface="+mn-ea"/>
                <a:cs typeface="+mn-cs"/>
              </a:rPr>
              <a:t>AE, adverse event; HR, hazard ratio; Kd, carfilzomib, dexamethasone; KdD, carfilzomib, dexamethasone, daratumumab; ORCA, Onyx Response Computer Algorithm; PFS, progression-free survival; RRMM, relapsed or refractory multiple myeloma.</a:t>
            </a:r>
          </a:p>
        </p:txBody>
      </p:sp>
      <p:graphicFrame>
        <p:nvGraphicFramePr>
          <p:cNvPr id="13" name="object 2"/>
          <p:cNvGraphicFramePr>
            <a:graphicFrameLocks noGrp="1"/>
          </p:cNvGraphicFramePr>
          <p:nvPr/>
        </p:nvGraphicFramePr>
        <p:xfrm>
          <a:off x="3" y="3433896"/>
          <a:ext cx="4749207" cy="448182"/>
        </p:xfrm>
        <a:graphic>
          <a:graphicData uri="http://schemas.openxmlformats.org/drawingml/2006/table">
            <a:tbl>
              <a:tblPr firstRow="1" bandRow="1">
                <a:tableStyleId>{2D5ABB26-0587-4C30-8999-92F81FD0307C}</a:tableStyleId>
              </a:tblPr>
              <a:tblGrid>
                <a:gridCol w="864779">
                  <a:extLst>
                    <a:ext uri="{9D8B030D-6E8A-4147-A177-3AD203B41FA5}">
                      <a16:colId xmlns:a16="http://schemas.microsoft.com/office/drawing/2014/main" val="20000"/>
                    </a:ext>
                  </a:extLst>
                </a:gridCol>
                <a:gridCol w="318977">
                  <a:extLst>
                    <a:ext uri="{9D8B030D-6E8A-4147-A177-3AD203B41FA5}">
                      <a16:colId xmlns:a16="http://schemas.microsoft.com/office/drawing/2014/main" val="20001"/>
                    </a:ext>
                  </a:extLst>
                </a:gridCol>
                <a:gridCol w="290623">
                  <a:extLst>
                    <a:ext uri="{9D8B030D-6E8A-4147-A177-3AD203B41FA5}">
                      <a16:colId xmlns:a16="http://schemas.microsoft.com/office/drawing/2014/main" val="20002"/>
                    </a:ext>
                  </a:extLst>
                </a:gridCol>
                <a:gridCol w="290624">
                  <a:extLst>
                    <a:ext uri="{9D8B030D-6E8A-4147-A177-3AD203B41FA5}">
                      <a16:colId xmlns:a16="http://schemas.microsoft.com/office/drawing/2014/main" val="83392165"/>
                    </a:ext>
                  </a:extLst>
                </a:gridCol>
                <a:gridCol w="297711">
                  <a:extLst>
                    <a:ext uri="{9D8B030D-6E8A-4147-A177-3AD203B41FA5}">
                      <a16:colId xmlns:a16="http://schemas.microsoft.com/office/drawing/2014/main" val="3704539052"/>
                    </a:ext>
                  </a:extLst>
                </a:gridCol>
                <a:gridCol w="297712">
                  <a:extLst>
                    <a:ext uri="{9D8B030D-6E8A-4147-A177-3AD203B41FA5}">
                      <a16:colId xmlns:a16="http://schemas.microsoft.com/office/drawing/2014/main" val="20005"/>
                    </a:ext>
                  </a:extLst>
                </a:gridCol>
                <a:gridCol w="290623">
                  <a:extLst>
                    <a:ext uri="{9D8B030D-6E8A-4147-A177-3AD203B41FA5}">
                      <a16:colId xmlns:a16="http://schemas.microsoft.com/office/drawing/2014/main" val="2212385467"/>
                    </a:ext>
                  </a:extLst>
                </a:gridCol>
                <a:gridCol w="283535">
                  <a:extLst>
                    <a:ext uri="{9D8B030D-6E8A-4147-A177-3AD203B41FA5}">
                      <a16:colId xmlns:a16="http://schemas.microsoft.com/office/drawing/2014/main" val="20007"/>
                    </a:ext>
                  </a:extLst>
                </a:gridCol>
                <a:gridCol w="304800">
                  <a:extLst>
                    <a:ext uri="{9D8B030D-6E8A-4147-A177-3AD203B41FA5}">
                      <a16:colId xmlns:a16="http://schemas.microsoft.com/office/drawing/2014/main" val="2188715183"/>
                    </a:ext>
                  </a:extLst>
                </a:gridCol>
                <a:gridCol w="285266">
                  <a:extLst>
                    <a:ext uri="{9D8B030D-6E8A-4147-A177-3AD203B41FA5}">
                      <a16:colId xmlns:a16="http://schemas.microsoft.com/office/drawing/2014/main" val="20009"/>
                    </a:ext>
                  </a:extLst>
                </a:gridCol>
                <a:gridCol w="309383">
                  <a:extLst>
                    <a:ext uri="{9D8B030D-6E8A-4147-A177-3AD203B41FA5}">
                      <a16:colId xmlns:a16="http://schemas.microsoft.com/office/drawing/2014/main" val="20010"/>
                    </a:ext>
                  </a:extLst>
                </a:gridCol>
                <a:gridCol w="305058">
                  <a:extLst>
                    <a:ext uri="{9D8B030D-6E8A-4147-A177-3AD203B41FA5}">
                      <a16:colId xmlns:a16="http://schemas.microsoft.com/office/drawing/2014/main" val="20011"/>
                    </a:ext>
                  </a:extLst>
                </a:gridCol>
                <a:gridCol w="276963">
                  <a:extLst>
                    <a:ext uri="{9D8B030D-6E8A-4147-A177-3AD203B41FA5}">
                      <a16:colId xmlns:a16="http://schemas.microsoft.com/office/drawing/2014/main" val="20012"/>
                    </a:ext>
                  </a:extLst>
                </a:gridCol>
                <a:gridCol w="333153">
                  <a:extLst>
                    <a:ext uri="{9D8B030D-6E8A-4147-A177-3AD203B41FA5}">
                      <a16:colId xmlns:a16="http://schemas.microsoft.com/office/drawing/2014/main" val="20013"/>
                    </a:ext>
                  </a:extLst>
                </a:gridCol>
              </a:tblGrid>
              <a:tr h="143624">
                <a:tc>
                  <a:txBody>
                    <a:bodyPr/>
                    <a:lstStyle/>
                    <a:p>
                      <a:pPr marR="80645" algn="r">
                        <a:lnSpc>
                          <a:spcPts val="994"/>
                        </a:lnSpc>
                      </a:pPr>
                      <a:r>
                        <a:rPr lang="en-US" sz="800" spc="-5">
                          <a:latin typeface="Arial"/>
                          <a:cs typeface="Arial"/>
                        </a:rPr>
                        <a:t>Num</a:t>
                      </a:r>
                      <a:r>
                        <a:rPr sz="800" spc="-5">
                          <a:latin typeface="Arial"/>
                          <a:cs typeface="Arial"/>
                        </a:rPr>
                        <a:t>ber at</a:t>
                      </a:r>
                      <a:r>
                        <a:rPr sz="800" spc="-85">
                          <a:latin typeface="Arial"/>
                          <a:cs typeface="Arial"/>
                        </a:rPr>
                        <a:t> </a:t>
                      </a:r>
                      <a:r>
                        <a:rPr sz="800" spc="-5">
                          <a:latin typeface="Arial"/>
                          <a:cs typeface="Arial"/>
                        </a:rPr>
                        <a:t>Risk</a:t>
                      </a:r>
                      <a:endParaRPr sz="800">
                        <a:latin typeface="Arial"/>
                        <a:cs typeface="Arial"/>
                      </a:endParaRPr>
                    </a:p>
                  </a:txBody>
                  <a:tcPr marL="0" marR="0" marT="0" marB="0"/>
                </a:tc>
                <a:tc gridSpan="13">
                  <a:txBody>
                    <a:bodyPr/>
                    <a:lstStyle/>
                    <a:p>
                      <a:endParaRPr sz="800">
                        <a:latin typeface="Arial"/>
                        <a:cs typeface="Arial"/>
                      </a:endParaRPr>
                    </a:p>
                  </a:txBody>
                  <a:tcPr marL="0" marR="0" marT="0" marB="0"/>
                </a:tc>
                <a:tc hMerge="1">
                  <a:txBody>
                    <a:bodyPr/>
                    <a:lstStyle/>
                    <a:p>
                      <a:endParaRPr/>
                    </a:p>
                  </a:txBody>
                  <a:tcPr marL="0" marR="0" marT="0" marB="0"/>
                </a:tc>
                <a:tc hMerge="1">
                  <a:txBody>
                    <a:bodyPr/>
                    <a:lstStyle/>
                    <a:p>
                      <a:endParaRPr lang="en-US"/>
                    </a:p>
                  </a:txBody>
                  <a:tcPr/>
                </a:tc>
                <a:tc hMerge="1">
                  <a:txBody>
                    <a:bodyPr/>
                    <a:lstStyle/>
                    <a:p>
                      <a:endParaRPr lang="en-US"/>
                    </a:p>
                  </a:txBody>
                  <a:tcPr/>
                </a:tc>
                <a:tc hMerge="1">
                  <a:txBody>
                    <a:bodyPr/>
                    <a:lstStyle/>
                    <a:p>
                      <a:endParaRPr/>
                    </a:p>
                  </a:txBody>
                  <a:tcPr marL="0" marR="0" marT="0" marB="0"/>
                </a:tc>
                <a:tc hMerge="1">
                  <a:txBody>
                    <a:bodyPr/>
                    <a:lstStyle/>
                    <a:p>
                      <a:endParaRPr lang="en-US"/>
                    </a:p>
                  </a:txBody>
                  <a:tcPr/>
                </a:tc>
                <a:tc hMerge="1">
                  <a:txBody>
                    <a:bodyPr/>
                    <a:lstStyle/>
                    <a:p>
                      <a:endParaRPr/>
                    </a:p>
                  </a:txBody>
                  <a:tcPr marL="0" marR="0" marT="0" marB="0"/>
                </a:tc>
                <a:tc hMerge="1">
                  <a:txBody>
                    <a:bodyPr/>
                    <a:lstStyle/>
                    <a:p>
                      <a:endParaRPr lang="en-US"/>
                    </a:p>
                  </a:txBody>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160244">
                <a:tc>
                  <a:txBody>
                    <a:bodyPr/>
                    <a:lstStyle/>
                    <a:p>
                      <a:pPr marR="70485" algn="r">
                        <a:lnSpc>
                          <a:spcPct val="100000"/>
                        </a:lnSpc>
                        <a:spcBef>
                          <a:spcPts val="40"/>
                        </a:spcBef>
                      </a:pPr>
                      <a:r>
                        <a:rPr sz="800">
                          <a:latin typeface="Arial"/>
                          <a:cs typeface="Arial"/>
                        </a:rPr>
                        <a:t>KdD</a:t>
                      </a:r>
                    </a:p>
                  </a:txBody>
                  <a:tcPr marL="0" marR="0" marT="5080" marB="0"/>
                </a:tc>
                <a:tc>
                  <a:txBody>
                    <a:bodyPr/>
                    <a:lstStyle/>
                    <a:p>
                      <a:pPr marR="76200" algn="ctr">
                        <a:lnSpc>
                          <a:spcPct val="100000"/>
                        </a:lnSpc>
                        <a:spcBef>
                          <a:spcPts val="40"/>
                        </a:spcBef>
                      </a:pPr>
                      <a:r>
                        <a:rPr sz="800" spc="-5">
                          <a:latin typeface="Arial"/>
                          <a:cs typeface="Arial"/>
                        </a:rPr>
                        <a:t>312</a:t>
                      </a:r>
                      <a:endParaRPr sz="800">
                        <a:latin typeface="Arial"/>
                        <a:cs typeface="Arial"/>
                      </a:endParaRPr>
                    </a:p>
                  </a:txBody>
                  <a:tcPr marL="0" marR="0" marT="0" marB="0" anchor="ctr"/>
                </a:tc>
                <a:tc>
                  <a:txBody>
                    <a:bodyPr/>
                    <a:lstStyle/>
                    <a:p>
                      <a:pPr marR="76200" algn="ctr">
                        <a:lnSpc>
                          <a:spcPct val="100000"/>
                        </a:lnSpc>
                        <a:spcBef>
                          <a:spcPts val="40"/>
                        </a:spcBef>
                      </a:pPr>
                      <a:r>
                        <a:rPr sz="800" spc="-5">
                          <a:latin typeface="Arial"/>
                          <a:cs typeface="Arial"/>
                        </a:rPr>
                        <a:t>279</a:t>
                      </a:r>
                      <a:endParaRPr sz="800">
                        <a:latin typeface="Arial"/>
                        <a:cs typeface="Arial"/>
                      </a:endParaRPr>
                    </a:p>
                  </a:txBody>
                  <a:tcPr marL="0" marR="0" marT="0" marB="0" anchor="ctr"/>
                </a:tc>
                <a:tc>
                  <a:txBody>
                    <a:bodyPr/>
                    <a:lstStyle/>
                    <a:p>
                      <a:pPr algn="ctr">
                        <a:lnSpc>
                          <a:spcPct val="100000"/>
                        </a:lnSpc>
                        <a:spcBef>
                          <a:spcPts val="40"/>
                        </a:spcBef>
                      </a:pPr>
                      <a:r>
                        <a:rPr sz="800" spc="-5">
                          <a:latin typeface="Arial"/>
                          <a:cs typeface="Arial"/>
                        </a:rPr>
                        <a:t>235</a:t>
                      </a:r>
                      <a:endParaRPr sz="800">
                        <a:latin typeface="Arial"/>
                        <a:cs typeface="Arial"/>
                      </a:endParaRPr>
                    </a:p>
                  </a:txBody>
                  <a:tcPr marL="0" marR="0" marT="0" marB="0" anchor="ctr"/>
                </a:tc>
                <a:tc>
                  <a:txBody>
                    <a:bodyPr/>
                    <a:lstStyle/>
                    <a:p>
                      <a:pPr algn="ctr">
                        <a:lnSpc>
                          <a:spcPct val="100000"/>
                        </a:lnSpc>
                        <a:spcBef>
                          <a:spcPts val="40"/>
                        </a:spcBef>
                      </a:pPr>
                      <a:r>
                        <a:rPr sz="800" spc="-5">
                          <a:latin typeface="Arial"/>
                          <a:cs typeface="Arial"/>
                        </a:rPr>
                        <a:t>210</a:t>
                      </a:r>
                      <a:endParaRPr sz="800">
                        <a:latin typeface="Arial"/>
                        <a:cs typeface="Arial"/>
                      </a:endParaRPr>
                    </a:p>
                  </a:txBody>
                  <a:tcPr marL="0" marR="0" marT="0" marB="0" anchor="ctr"/>
                </a:tc>
                <a:tc>
                  <a:txBody>
                    <a:bodyPr/>
                    <a:lstStyle/>
                    <a:p>
                      <a:pPr algn="ctr">
                        <a:lnSpc>
                          <a:spcPct val="100000"/>
                        </a:lnSpc>
                        <a:spcBef>
                          <a:spcPts val="40"/>
                        </a:spcBef>
                      </a:pPr>
                      <a:r>
                        <a:rPr sz="800" spc="-5">
                          <a:latin typeface="Arial"/>
                          <a:cs typeface="Arial"/>
                        </a:rPr>
                        <a:t>189</a:t>
                      </a:r>
                      <a:endParaRPr sz="800">
                        <a:latin typeface="Arial"/>
                        <a:cs typeface="Arial"/>
                      </a:endParaRPr>
                    </a:p>
                  </a:txBody>
                  <a:tcPr marL="0" marR="0" marT="0" marB="0" anchor="ctr"/>
                </a:tc>
                <a:tc>
                  <a:txBody>
                    <a:bodyPr/>
                    <a:lstStyle/>
                    <a:p>
                      <a:pPr marL="0" indent="0" algn="ctr">
                        <a:lnSpc>
                          <a:spcPct val="100000"/>
                        </a:lnSpc>
                        <a:spcBef>
                          <a:spcPts val="40"/>
                        </a:spcBef>
                      </a:pPr>
                      <a:r>
                        <a:rPr sz="800" spc="-5">
                          <a:latin typeface="Arial"/>
                          <a:cs typeface="Arial"/>
                        </a:rPr>
                        <a:t>178</a:t>
                      </a:r>
                      <a:endParaRPr sz="800">
                        <a:latin typeface="Arial"/>
                        <a:cs typeface="Arial"/>
                      </a:endParaRPr>
                    </a:p>
                  </a:txBody>
                  <a:tcPr marL="0" marR="0" marT="0" marB="0" anchor="ctr"/>
                </a:tc>
                <a:tc>
                  <a:txBody>
                    <a:bodyPr/>
                    <a:lstStyle/>
                    <a:p>
                      <a:pPr marL="0" indent="0" algn="ctr">
                        <a:lnSpc>
                          <a:spcPct val="100000"/>
                        </a:lnSpc>
                        <a:spcBef>
                          <a:spcPts val="40"/>
                        </a:spcBef>
                      </a:pPr>
                      <a:r>
                        <a:rPr sz="800" spc="-5">
                          <a:latin typeface="Arial"/>
                          <a:cs typeface="Arial"/>
                        </a:rPr>
                        <a:t>159</a:t>
                      </a:r>
                      <a:endParaRPr sz="800">
                        <a:latin typeface="Arial"/>
                        <a:cs typeface="Arial"/>
                      </a:endParaRPr>
                    </a:p>
                  </a:txBody>
                  <a:tcPr marL="0" marR="0" marT="0" marB="0" anchor="ctr"/>
                </a:tc>
                <a:tc>
                  <a:txBody>
                    <a:bodyPr/>
                    <a:lstStyle/>
                    <a:p>
                      <a:pPr marL="0" indent="0" algn="ctr">
                        <a:lnSpc>
                          <a:spcPct val="100000"/>
                        </a:lnSpc>
                        <a:spcBef>
                          <a:spcPts val="40"/>
                        </a:spcBef>
                      </a:pPr>
                      <a:r>
                        <a:rPr sz="800" spc="-5">
                          <a:latin typeface="Arial"/>
                          <a:cs typeface="Arial"/>
                        </a:rPr>
                        <a:t>146</a:t>
                      </a:r>
                      <a:endParaRPr sz="800">
                        <a:latin typeface="Arial"/>
                        <a:cs typeface="Arial"/>
                      </a:endParaRPr>
                    </a:p>
                  </a:txBody>
                  <a:tcPr marL="0" marR="0" marT="0" marB="0" anchor="ctr"/>
                </a:tc>
                <a:tc>
                  <a:txBody>
                    <a:bodyPr/>
                    <a:lstStyle/>
                    <a:p>
                      <a:pPr marL="0" indent="0" algn="ctr">
                        <a:lnSpc>
                          <a:spcPct val="100000"/>
                        </a:lnSpc>
                        <a:spcBef>
                          <a:spcPts val="40"/>
                        </a:spcBef>
                      </a:pPr>
                      <a:r>
                        <a:rPr sz="800" spc="-5">
                          <a:latin typeface="Arial"/>
                          <a:cs typeface="Arial"/>
                        </a:rPr>
                        <a:t>136</a:t>
                      </a:r>
                      <a:endParaRPr sz="800">
                        <a:latin typeface="Arial"/>
                        <a:cs typeface="Arial"/>
                      </a:endParaRPr>
                    </a:p>
                  </a:txBody>
                  <a:tcPr marL="0" marR="0" marT="0" marB="0" anchor="ctr"/>
                </a:tc>
                <a:tc>
                  <a:txBody>
                    <a:bodyPr/>
                    <a:lstStyle/>
                    <a:p>
                      <a:pPr marR="92075" algn="ctr">
                        <a:lnSpc>
                          <a:spcPct val="100000"/>
                        </a:lnSpc>
                        <a:spcBef>
                          <a:spcPts val="40"/>
                        </a:spcBef>
                      </a:pPr>
                      <a:r>
                        <a:rPr lang="en-US" sz="800" spc="-5">
                          <a:latin typeface="Arial"/>
                          <a:cs typeface="Arial"/>
                        </a:rPr>
                        <a:t> </a:t>
                      </a:r>
                      <a:r>
                        <a:rPr sz="800" spc="-5">
                          <a:latin typeface="Arial"/>
                          <a:cs typeface="Arial"/>
                        </a:rPr>
                        <a:t>105</a:t>
                      </a:r>
                      <a:endParaRPr sz="800">
                        <a:latin typeface="Arial"/>
                        <a:cs typeface="Arial"/>
                      </a:endParaRPr>
                    </a:p>
                  </a:txBody>
                  <a:tcPr marL="0" marR="0" marT="0" marB="0" anchor="ctr"/>
                </a:tc>
                <a:tc>
                  <a:txBody>
                    <a:bodyPr/>
                    <a:lstStyle/>
                    <a:p>
                      <a:pPr marR="24130" algn="ctr">
                        <a:lnSpc>
                          <a:spcPct val="100000"/>
                        </a:lnSpc>
                        <a:spcBef>
                          <a:spcPts val="40"/>
                        </a:spcBef>
                      </a:pPr>
                      <a:r>
                        <a:rPr sz="800" spc="-5">
                          <a:latin typeface="Arial"/>
                          <a:cs typeface="Arial"/>
                        </a:rPr>
                        <a:t>30</a:t>
                      </a:r>
                      <a:endParaRPr sz="800">
                        <a:latin typeface="Arial"/>
                        <a:cs typeface="Arial"/>
                      </a:endParaRPr>
                    </a:p>
                  </a:txBody>
                  <a:tcPr marL="0" marR="0" marT="0" marB="0" anchor="ctr"/>
                </a:tc>
                <a:tc>
                  <a:txBody>
                    <a:bodyPr/>
                    <a:lstStyle/>
                    <a:p>
                      <a:pPr marR="8255" algn="ctr">
                        <a:lnSpc>
                          <a:spcPct val="100000"/>
                        </a:lnSpc>
                        <a:spcBef>
                          <a:spcPts val="40"/>
                        </a:spcBef>
                      </a:pPr>
                      <a:r>
                        <a:rPr sz="800">
                          <a:latin typeface="Arial"/>
                          <a:cs typeface="Arial"/>
                        </a:rPr>
                        <a:t>6</a:t>
                      </a:r>
                    </a:p>
                  </a:txBody>
                  <a:tcPr marL="0" marR="0" marT="0" marB="0" anchor="ctr"/>
                </a:tc>
                <a:tc>
                  <a:txBody>
                    <a:bodyPr/>
                    <a:lstStyle/>
                    <a:p>
                      <a:pPr marR="24130" algn="ctr">
                        <a:lnSpc>
                          <a:spcPct val="100000"/>
                        </a:lnSpc>
                        <a:spcBef>
                          <a:spcPts val="40"/>
                        </a:spcBef>
                      </a:pPr>
                      <a:r>
                        <a:rPr sz="800">
                          <a:latin typeface="Arial"/>
                          <a:cs typeface="Arial"/>
                        </a:rPr>
                        <a:t>0</a:t>
                      </a:r>
                    </a:p>
                  </a:txBody>
                  <a:tcPr marL="0" marR="0" marT="0" marB="0" anchor="ctr"/>
                </a:tc>
                <a:extLst>
                  <a:ext uri="{0D108BD9-81ED-4DB2-BD59-A6C34878D82A}">
                    <a16:rowId xmlns:a16="http://schemas.microsoft.com/office/drawing/2014/main" val="10001"/>
                  </a:ext>
                </a:extLst>
              </a:tr>
              <a:tr h="144314">
                <a:tc>
                  <a:txBody>
                    <a:bodyPr/>
                    <a:lstStyle/>
                    <a:p>
                      <a:pPr marR="83185" algn="r">
                        <a:lnSpc>
                          <a:spcPct val="100000"/>
                        </a:lnSpc>
                        <a:spcBef>
                          <a:spcPts val="45"/>
                        </a:spcBef>
                      </a:pPr>
                      <a:r>
                        <a:rPr sz="800">
                          <a:latin typeface="Arial"/>
                          <a:cs typeface="Arial"/>
                        </a:rPr>
                        <a:t>Kd</a:t>
                      </a:r>
                    </a:p>
                  </a:txBody>
                  <a:tcPr marL="0" marR="0" marT="5715" marB="0"/>
                </a:tc>
                <a:tc>
                  <a:txBody>
                    <a:bodyPr/>
                    <a:lstStyle/>
                    <a:p>
                      <a:pPr marR="76200" algn="ctr">
                        <a:lnSpc>
                          <a:spcPct val="100000"/>
                        </a:lnSpc>
                        <a:spcBef>
                          <a:spcPts val="45"/>
                        </a:spcBef>
                      </a:pPr>
                      <a:r>
                        <a:rPr sz="800" spc="-5">
                          <a:latin typeface="Arial"/>
                          <a:cs typeface="Arial"/>
                        </a:rPr>
                        <a:t>154</a:t>
                      </a:r>
                      <a:endParaRPr sz="800">
                        <a:latin typeface="Arial"/>
                        <a:cs typeface="Arial"/>
                      </a:endParaRPr>
                    </a:p>
                  </a:txBody>
                  <a:tcPr marL="0" marR="0" marT="0" marB="0" anchor="ctr"/>
                </a:tc>
                <a:tc>
                  <a:txBody>
                    <a:bodyPr/>
                    <a:lstStyle/>
                    <a:p>
                      <a:pPr marR="76200" algn="ctr">
                        <a:lnSpc>
                          <a:spcPct val="100000"/>
                        </a:lnSpc>
                        <a:spcBef>
                          <a:spcPts val="45"/>
                        </a:spcBef>
                      </a:pPr>
                      <a:r>
                        <a:rPr sz="800" spc="-5">
                          <a:latin typeface="Arial"/>
                          <a:cs typeface="Arial"/>
                        </a:rPr>
                        <a:t>120</a:t>
                      </a:r>
                      <a:endParaRPr sz="800">
                        <a:latin typeface="Arial"/>
                        <a:cs typeface="Arial"/>
                      </a:endParaRPr>
                    </a:p>
                  </a:txBody>
                  <a:tcPr marL="0" marR="0" marT="0" marB="0" anchor="ctr"/>
                </a:tc>
                <a:tc>
                  <a:txBody>
                    <a:bodyPr/>
                    <a:lstStyle/>
                    <a:p>
                      <a:pPr algn="ctr">
                        <a:lnSpc>
                          <a:spcPct val="100000"/>
                        </a:lnSpc>
                        <a:spcBef>
                          <a:spcPts val="45"/>
                        </a:spcBef>
                      </a:pPr>
                      <a:r>
                        <a:rPr sz="800" spc="-5">
                          <a:latin typeface="Arial"/>
                          <a:cs typeface="Arial"/>
                        </a:rPr>
                        <a:t>99</a:t>
                      </a:r>
                      <a:endParaRPr sz="800">
                        <a:latin typeface="Arial"/>
                        <a:cs typeface="Arial"/>
                      </a:endParaRPr>
                    </a:p>
                  </a:txBody>
                  <a:tcPr marL="0" marR="0" marT="0" marB="0" anchor="ctr"/>
                </a:tc>
                <a:tc>
                  <a:txBody>
                    <a:bodyPr/>
                    <a:lstStyle/>
                    <a:p>
                      <a:pPr algn="ctr">
                        <a:lnSpc>
                          <a:spcPct val="100000"/>
                        </a:lnSpc>
                        <a:spcBef>
                          <a:spcPts val="45"/>
                        </a:spcBef>
                      </a:pPr>
                      <a:r>
                        <a:rPr sz="800" spc="-5">
                          <a:latin typeface="Arial"/>
                          <a:cs typeface="Arial"/>
                        </a:rPr>
                        <a:t>83</a:t>
                      </a:r>
                      <a:endParaRPr sz="800">
                        <a:latin typeface="Arial"/>
                        <a:cs typeface="Arial"/>
                      </a:endParaRPr>
                    </a:p>
                  </a:txBody>
                  <a:tcPr marL="0" marR="0" marT="0" marB="0" anchor="ctr"/>
                </a:tc>
                <a:tc>
                  <a:txBody>
                    <a:bodyPr/>
                    <a:lstStyle/>
                    <a:p>
                      <a:pPr algn="ctr">
                        <a:lnSpc>
                          <a:spcPct val="100000"/>
                        </a:lnSpc>
                        <a:spcBef>
                          <a:spcPts val="45"/>
                        </a:spcBef>
                      </a:pPr>
                      <a:r>
                        <a:rPr sz="800" spc="-5">
                          <a:latin typeface="Arial"/>
                          <a:cs typeface="Arial"/>
                        </a:rPr>
                        <a:t>69</a:t>
                      </a:r>
                      <a:endParaRPr sz="800">
                        <a:latin typeface="Arial"/>
                        <a:cs typeface="Arial"/>
                      </a:endParaRPr>
                    </a:p>
                  </a:txBody>
                  <a:tcPr marL="0" marR="0" marT="0" marB="0" anchor="ctr"/>
                </a:tc>
                <a:tc>
                  <a:txBody>
                    <a:bodyPr/>
                    <a:lstStyle/>
                    <a:p>
                      <a:pPr marL="0" indent="0" algn="ctr">
                        <a:lnSpc>
                          <a:spcPct val="100000"/>
                        </a:lnSpc>
                        <a:spcBef>
                          <a:spcPts val="45"/>
                        </a:spcBef>
                      </a:pPr>
                      <a:r>
                        <a:rPr sz="800" spc="-5">
                          <a:latin typeface="Arial"/>
                          <a:cs typeface="Arial"/>
                        </a:rPr>
                        <a:t>57</a:t>
                      </a:r>
                      <a:endParaRPr sz="800">
                        <a:latin typeface="Arial"/>
                        <a:cs typeface="Arial"/>
                      </a:endParaRPr>
                    </a:p>
                  </a:txBody>
                  <a:tcPr marL="0" marR="0" marT="0" marB="0" anchor="ctr"/>
                </a:tc>
                <a:tc>
                  <a:txBody>
                    <a:bodyPr/>
                    <a:lstStyle/>
                    <a:p>
                      <a:pPr marL="0" indent="0" algn="ctr">
                        <a:lnSpc>
                          <a:spcPct val="100000"/>
                        </a:lnSpc>
                        <a:spcBef>
                          <a:spcPts val="45"/>
                        </a:spcBef>
                      </a:pPr>
                      <a:r>
                        <a:rPr sz="800" spc="-5">
                          <a:latin typeface="Arial"/>
                          <a:cs typeface="Arial"/>
                        </a:rPr>
                        <a:t>47</a:t>
                      </a:r>
                      <a:endParaRPr sz="800">
                        <a:latin typeface="Arial"/>
                        <a:cs typeface="Arial"/>
                      </a:endParaRPr>
                    </a:p>
                  </a:txBody>
                  <a:tcPr marL="0" marR="0" marT="0" marB="0" anchor="ctr"/>
                </a:tc>
                <a:tc>
                  <a:txBody>
                    <a:bodyPr/>
                    <a:lstStyle/>
                    <a:p>
                      <a:pPr marL="0" indent="0" algn="ctr">
                        <a:lnSpc>
                          <a:spcPct val="100000"/>
                        </a:lnSpc>
                        <a:spcBef>
                          <a:spcPts val="45"/>
                        </a:spcBef>
                      </a:pPr>
                      <a:r>
                        <a:rPr sz="800" spc="-5">
                          <a:latin typeface="Arial"/>
                          <a:cs typeface="Arial"/>
                        </a:rPr>
                        <a:t>44</a:t>
                      </a:r>
                      <a:endParaRPr sz="800">
                        <a:latin typeface="Arial"/>
                        <a:cs typeface="Arial"/>
                      </a:endParaRPr>
                    </a:p>
                  </a:txBody>
                  <a:tcPr marL="0" marR="0" marT="0" marB="0" anchor="ctr"/>
                </a:tc>
                <a:tc>
                  <a:txBody>
                    <a:bodyPr/>
                    <a:lstStyle/>
                    <a:p>
                      <a:pPr marL="0" indent="0" algn="ctr">
                        <a:lnSpc>
                          <a:spcPct val="100000"/>
                        </a:lnSpc>
                        <a:spcBef>
                          <a:spcPts val="45"/>
                        </a:spcBef>
                      </a:pPr>
                      <a:r>
                        <a:rPr sz="800" spc="-5">
                          <a:latin typeface="Arial"/>
                          <a:cs typeface="Arial"/>
                        </a:rPr>
                        <a:t>39</a:t>
                      </a:r>
                      <a:endParaRPr sz="800">
                        <a:latin typeface="Arial"/>
                        <a:cs typeface="Arial"/>
                      </a:endParaRPr>
                    </a:p>
                  </a:txBody>
                  <a:tcPr marL="0" marR="0" marT="0" marB="0" anchor="ctr"/>
                </a:tc>
                <a:tc>
                  <a:txBody>
                    <a:bodyPr/>
                    <a:lstStyle/>
                    <a:p>
                      <a:pPr marR="123825" algn="ctr">
                        <a:lnSpc>
                          <a:spcPct val="100000"/>
                        </a:lnSpc>
                        <a:spcBef>
                          <a:spcPts val="45"/>
                        </a:spcBef>
                      </a:pPr>
                      <a:r>
                        <a:rPr lang="en-US" sz="800" spc="-5">
                          <a:latin typeface="Arial"/>
                          <a:cs typeface="Arial"/>
                        </a:rPr>
                        <a:t>  </a:t>
                      </a:r>
                      <a:r>
                        <a:rPr sz="800" spc="-5">
                          <a:latin typeface="Arial"/>
                          <a:cs typeface="Arial"/>
                        </a:rPr>
                        <a:t>28</a:t>
                      </a:r>
                      <a:endParaRPr sz="800">
                        <a:latin typeface="Arial"/>
                        <a:cs typeface="Arial"/>
                      </a:endParaRPr>
                    </a:p>
                  </a:txBody>
                  <a:tcPr marL="0" marR="0" marT="0" marB="0" anchor="ctr"/>
                </a:tc>
                <a:tc>
                  <a:txBody>
                    <a:bodyPr/>
                    <a:lstStyle/>
                    <a:p>
                      <a:pPr marR="23495" algn="ctr">
                        <a:lnSpc>
                          <a:spcPct val="100000"/>
                        </a:lnSpc>
                        <a:spcBef>
                          <a:spcPts val="45"/>
                        </a:spcBef>
                      </a:pPr>
                      <a:r>
                        <a:rPr sz="800">
                          <a:latin typeface="Arial"/>
                          <a:cs typeface="Arial"/>
                        </a:rPr>
                        <a:t>4</a:t>
                      </a:r>
                    </a:p>
                  </a:txBody>
                  <a:tcPr marL="0" marR="0" marT="0" marB="0" anchor="ctr"/>
                </a:tc>
                <a:tc>
                  <a:txBody>
                    <a:bodyPr/>
                    <a:lstStyle/>
                    <a:p>
                      <a:pPr marR="7620" algn="ctr">
                        <a:lnSpc>
                          <a:spcPct val="100000"/>
                        </a:lnSpc>
                        <a:spcBef>
                          <a:spcPts val="45"/>
                        </a:spcBef>
                      </a:pPr>
                      <a:r>
                        <a:rPr sz="800">
                          <a:latin typeface="Arial"/>
                          <a:cs typeface="Arial"/>
                        </a:rPr>
                        <a:t>1</a:t>
                      </a:r>
                    </a:p>
                  </a:txBody>
                  <a:tcPr marL="0" marR="0" marT="0" marB="0" anchor="ctr"/>
                </a:tc>
                <a:tc>
                  <a:txBody>
                    <a:bodyPr/>
                    <a:lstStyle/>
                    <a:p>
                      <a:pPr marR="24130" algn="ctr">
                        <a:lnSpc>
                          <a:spcPct val="100000"/>
                        </a:lnSpc>
                        <a:spcBef>
                          <a:spcPts val="45"/>
                        </a:spcBef>
                      </a:pPr>
                      <a:r>
                        <a:rPr sz="800">
                          <a:latin typeface="Arial"/>
                          <a:cs typeface="Arial"/>
                        </a:rPr>
                        <a:t>0</a:t>
                      </a:r>
                    </a:p>
                  </a:txBody>
                  <a:tcPr marL="0" marR="0" marT="0" marB="0" anchor="ctr"/>
                </a:tc>
                <a:extLst>
                  <a:ext uri="{0D108BD9-81ED-4DB2-BD59-A6C34878D82A}">
                    <a16:rowId xmlns:a16="http://schemas.microsoft.com/office/drawing/2014/main" val="10002"/>
                  </a:ext>
                </a:extLst>
              </a:tr>
            </a:tbl>
          </a:graphicData>
        </a:graphic>
      </p:graphicFrame>
      <p:grpSp>
        <p:nvGrpSpPr>
          <p:cNvPr id="89" name="Group 88"/>
          <p:cNvGrpSpPr/>
          <p:nvPr/>
        </p:nvGrpSpPr>
        <p:grpSpPr>
          <a:xfrm>
            <a:off x="220174" y="1074959"/>
            <a:ext cx="4458153" cy="2438491"/>
            <a:chOff x="207996" y="953006"/>
            <a:chExt cx="5142045" cy="2682584"/>
          </a:xfrm>
        </p:grpSpPr>
        <p:sp>
          <p:nvSpPr>
            <p:cNvPr id="66" name="object 55"/>
            <p:cNvSpPr txBox="1"/>
            <p:nvPr/>
          </p:nvSpPr>
          <p:spPr>
            <a:xfrm>
              <a:off x="207996" y="1309021"/>
              <a:ext cx="370152" cy="1653435"/>
            </a:xfrm>
            <a:prstGeom prst="rect">
              <a:avLst/>
            </a:prstGeom>
          </p:spPr>
          <p:txBody>
            <a:bodyPr vert="vert270" wrap="square" lIns="0" tIns="0" rIns="0" bIns="0" rtlCol="0">
              <a:spAutoFit/>
            </a:bodyPr>
            <a:lstStyle/>
            <a:p>
              <a:pPr marL="12700" marR="0" lvl="0" indent="0" algn="ctr" defTabSz="685800" rtl="0" eaLnBrk="1" fontAlgn="auto" latinLnBrk="0" hangingPunct="1">
                <a:lnSpc>
                  <a:spcPts val="1315"/>
                </a:lnSpc>
                <a:spcBef>
                  <a:spcPts val="0"/>
                </a:spcBef>
                <a:spcAft>
                  <a:spcPts val="0"/>
                </a:spcAft>
                <a:buClrTx/>
                <a:buSzTx/>
                <a:buFontTx/>
                <a:buNone/>
                <a:tabLst/>
                <a:defRPr/>
              </a:pPr>
              <a:r>
                <a:rPr kumimoji="0" sz="1000" b="1" i="0" u="none" strike="noStrike" kern="1200" cap="none" spc="0" normalizeH="0" baseline="0" noProof="0">
                  <a:ln>
                    <a:noFill/>
                  </a:ln>
                  <a:solidFill>
                    <a:prstClr val="black"/>
                  </a:solidFill>
                  <a:effectLst/>
                  <a:uLnTx/>
                  <a:uFillTx/>
                  <a:latin typeface="Arial"/>
                  <a:ea typeface="+mn-ea"/>
                  <a:cs typeface="Arial"/>
                </a:rPr>
                <a:t>Proportion</a:t>
              </a:r>
              <a:r>
                <a:rPr kumimoji="0" sz="1000" b="1" i="0" u="none" strike="noStrike" kern="1200" cap="none" spc="-5" normalizeH="0" baseline="0" noProof="0">
                  <a:ln>
                    <a:noFill/>
                  </a:ln>
                  <a:solidFill>
                    <a:prstClr val="black"/>
                  </a:solidFill>
                  <a:effectLst/>
                  <a:uLnTx/>
                  <a:uFillTx/>
                  <a:latin typeface="Arial"/>
                  <a:ea typeface="+mn-ea"/>
                  <a:cs typeface="Arial"/>
                </a:rPr>
                <a:t> </a:t>
              </a:r>
              <a:r>
                <a:rPr kumimoji="0" lang="en-US" sz="1000" b="1" i="0" u="none" strike="noStrike" kern="1200" cap="none" spc="-5" normalizeH="0" baseline="0" noProof="0">
                  <a:ln>
                    <a:noFill/>
                  </a:ln>
                  <a:solidFill>
                    <a:prstClr val="black"/>
                  </a:solidFill>
                  <a:effectLst/>
                  <a:uLnTx/>
                  <a:uFillTx/>
                  <a:latin typeface="Arial"/>
                  <a:ea typeface="+mn-ea"/>
                  <a:cs typeface="Arial"/>
                </a:rPr>
                <a:t>s</a:t>
              </a:r>
              <a:r>
                <a:rPr kumimoji="0" sz="1000" b="1" i="0" u="none" strike="noStrike" kern="1200" cap="none" spc="0" normalizeH="0" baseline="0" noProof="0">
                  <a:ln>
                    <a:noFill/>
                  </a:ln>
                  <a:solidFill>
                    <a:prstClr val="black"/>
                  </a:solidFill>
                  <a:effectLst/>
                  <a:uLnTx/>
                  <a:uFillTx/>
                  <a:latin typeface="Arial"/>
                  <a:ea typeface="+mn-ea"/>
                  <a:cs typeface="Arial"/>
                </a:rPr>
                <a:t>urviving</a:t>
              </a:r>
              <a:r>
                <a:rPr kumimoji="0" sz="1000" b="1" i="0" u="none" strike="noStrike" kern="1200" cap="none" spc="-5" normalizeH="0" baseline="0" noProof="0">
                  <a:ln>
                    <a:noFill/>
                  </a:ln>
                  <a:solidFill>
                    <a:prstClr val="black"/>
                  </a:solidFill>
                  <a:effectLst/>
                  <a:uLnTx/>
                  <a:uFillTx/>
                  <a:latin typeface="Arial"/>
                  <a:ea typeface="+mn-ea"/>
                  <a:cs typeface="Arial"/>
                </a:rPr>
                <a:t> </a:t>
              </a:r>
              <a:r>
                <a:rPr kumimoji="0" lang="en-US" sz="1000" b="1" i="0" u="none" strike="noStrike" kern="1200" cap="none" spc="-5" normalizeH="0" baseline="0" noProof="0">
                  <a:ln>
                    <a:noFill/>
                  </a:ln>
                  <a:solidFill>
                    <a:prstClr val="black"/>
                  </a:solidFill>
                  <a:effectLst/>
                  <a:uLnTx/>
                  <a:uFillTx/>
                  <a:latin typeface="Arial"/>
                  <a:ea typeface="+mn-ea"/>
                  <a:cs typeface="Arial"/>
                </a:rPr>
                <a:t>w</a:t>
              </a:r>
              <a:r>
                <a:rPr kumimoji="0" sz="1000" b="1" i="0" u="none" strike="noStrike" kern="1200" cap="none" spc="0" normalizeH="0" baseline="0" noProof="0">
                  <a:ln>
                    <a:noFill/>
                  </a:ln>
                  <a:solidFill>
                    <a:prstClr val="black"/>
                  </a:solidFill>
                  <a:effectLst/>
                  <a:uLnTx/>
                  <a:uFillTx/>
                  <a:latin typeface="Arial"/>
                  <a:ea typeface="+mn-ea"/>
                  <a:cs typeface="Arial"/>
                </a:rPr>
                <a:t>ithout</a:t>
              </a:r>
              <a:r>
                <a:rPr kumimoji="0" sz="1000" b="1" i="0" u="none" strike="noStrike" kern="1200" cap="none" spc="-5" normalizeH="0" baseline="0" noProof="0">
                  <a:ln>
                    <a:noFill/>
                  </a:ln>
                  <a:solidFill>
                    <a:prstClr val="black"/>
                  </a:solidFill>
                  <a:effectLst/>
                  <a:uLnTx/>
                  <a:uFillTx/>
                  <a:latin typeface="Arial"/>
                  <a:ea typeface="+mn-ea"/>
                  <a:cs typeface="Arial"/>
                </a:rPr>
                <a:t> </a:t>
              </a:r>
              <a:r>
                <a:rPr kumimoji="0" lang="en-US" sz="1000" b="1" i="0" u="none" strike="noStrike" kern="1200" cap="none" spc="-5" normalizeH="0" baseline="0" noProof="0">
                  <a:ln>
                    <a:noFill/>
                  </a:ln>
                  <a:solidFill>
                    <a:prstClr val="black"/>
                  </a:solidFill>
                  <a:effectLst/>
                  <a:uLnTx/>
                  <a:uFillTx/>
                  <a:latin typeface="Arial"/>
                  <a:ea typeface="+mn-ea"/>
                  <a:cs typeface="Arial"/>
                </a:rPr>
                <a:t>p</a:t>
              </a:r>
              <a:r>
                <a:rPr kumimoji="0" sz="1000" b="1" i="0" u="none" strike="noStrike" kern="1200" cap="none" spc="0" normalizeH="0" baseline="0" noProof="0">
                  <a:ln>
                    <a:noFill/>
                  </a:ln>
                  <a:solidFill>
                    <a:prstClr val="black"/>
                  </a:solidFill>
                  <a:effectLst/>
                  <a:uLnTx/>
                  <a:uFillTx/>
                  <a:latin typeface="Arial"/>
                  <a:ea typeface="+mn-ea"/>
                  <a:cs typeface="Arial"/>
                </a:rPr>
                <a:t>rogression</a:t>
              </a:r>
            </a:p>
          </p:txBody>
        </p:sp>
        <p:sp>
          <p:nvSpPr>
            <p:cNvPr id="14" name="object 3"/>
            <p:cNvSpPr/>
            <p:nvPr/>
          </p:nvSpPr>
          <p:spPr>
            <a:xfrm>
              <a:off x="1115395" y="1111018"/>
              <a:ext cx="3746095" cy="1926060"/>
            </a:xfrm>
            <a:custGeom>
              <a:avLst/>
              <a:gdLst/>
              <a:ahLst/>
              <a:cxnLst/>
              <a:rect l="l" t="t" r="r" b="b"/>
              <a:pathLst>
                <a:path w="3971290" h="2368550">
                  <a:moveTo>
                    <a:pt x="0" y="0"/>
                  </a:moveTo>
                  <a:lnTo>
                    <a:pt x="51155" y="0"/>
                  </a:lnTo>
                  <a:lnTo>
                    <a:pt x="51155" y="15887"/>
                  </a:lnTo>
                  <a:lnTo>
                    <a:pt x="55092" y="15887"/>
                  </a:lnTo>
                  <a:lnTo>
                    <a:pt x="55092" y="47675"/>
                  </a:lnTo>
                  <a:lnTo>
                    <a:pt x="86575" y="47675"/>
                  </a:lnTo>
                  <a:lnTo>
                    <a:pt x="86575" y="63576"/>
                  </a:lnTo>
                  <a:lnTo>
                    <a:pt x="106260" y="63576"/>
                  </a:lnTo>
                  <a:lnTo>
                    <a:pt x="106260" y="79463"/>
                  </a:lnTo>
                  <a:lnTo>
                    <a:pt x="110185" y="79463"/>
                  </a:lnTo>
                  <a:lnTo>
                    <a:pt x="110185" y="95364"/>
                  </a:lnTo>
                  <a:lnTo>
                    <a:pt x="118059" y="95364"/>
                  </a:lnTo>
                  <a:lnTo>
                    <a:pt x="118059" y="143700"/>
                  </a:lnTo>
                  <a:lnTo>
                    <a:pt x="220383" y="143700"/>
                  </a:lnTo>
                  <a:lnTo>
                    <a:pt x="220383" y="160185"/>
                  </a:lnTo>
                  <a:lnTo>
                    <a:pt x="224320" y="160185"/>
                  </a:lnTo>
                  <a:lnTo>
                    <a:pt x="224320" y="193141"/>
                  </a:lnTo>
                  <a:lnTo>
                    <a:pt x="228257" y="193141"/>
                  </a:lnTo>
                  <a:lnTo>
                    <a:pt x="228257" y="259041"/>
                  </a:lnTo>
                  <a:lnTo>
                    <a:pt x="232194" y="259041"/>
                  </a:lnTo>
                  <a:lnTo>
                    <a:pt x="232194" y="275513"/>
                  </a:lnTo>
                  <a:lnTo>
                    <a:pt x="251866" y="275513"/>
                  </a:lnTo>
                  <a:lnTo>
                    <a:pt x="251866" y="291998"/>
                  </a:lnTo>
                  <a:lnTo>
                    <a:pt x="330568" y="291998"/>
                  </a:lnTo>
                  <a:lnTo>
                    <a:pt x="330568" y="325208"/>
                  </a:lnTo>
                  <a:lnTo>
                    <a:pt x="334505" y="325208"/>
                  </a:lnTo>
                  <a:lnTo>
                    <a:pt x="334505" y="341820"/>
                  </a:lnTo>
                  <a:lnTo>
                    <a:pt x="358127" y="341820"/>
                  </a:lnTo>
                  <a:lnTo>
                    <a:pt x="358127" y="358559"/>
                  </a:lnTo>
                  <a:lnTo>
                    <a:pt x="385673" y="358559"/>
                  </a:lnTo>
                  <a:lnTo>
                    <a:pt x="385673" y="375310"/>
                  </a:lnTo>
                  <a:lnTo>
                    <a:pt x="393534" y="375310"/>
                  </a:lnTo>
                  <a:lnTo>
                    <a:pt x="393534" y="408800"/>
                  </a:lnTo>
                  <a:lnTo>
                    <a:pt x="397471" y="408800"/>
                  </a:lnTo>
                  <a:lnTo>
                    <a:pt x="397471" y="425551"/>
                  </a:lnTo>
                  <a:lnTo>
                    <a:pt x="448640" y="425551"/>
                  </a:lnTo>
                  <a:lnTo>
                    <a:pt x="448640" y="442290"/>
                  </a:lnTo>
                  <a:lnTo>
                    <a:pt x="456501" y="442290"/>
                  </a:lnTo>
                  <a:lnTo>
                    <a:pt x="456501" y="459041"/>
                  </a:lnTo>
                  <a:lnTo>
                    <a:pt x="476186" y="459041"/>
                  </a:lnTo>
                  <a:lnTo>
                    <a:pt x="476186" y="475932"/>
                  </a:lnTo>
                  <a:lnTo>
                    <a:pt x="480123" y="475932"/>
                  </a:lnTo>
                  <a:lnTo>
                    <a:pt x="480123" y="492823"/>
                  </a:lnTo>
                  <a:lnTo>
                    <a:pt x="539153" y="492823"/>
                  </a:lnTo>
                  <a:lnTo>
                    <a:pt x="539153" y="509727"/>
                  </a:lnTo>
                  <a:lnTo>
                    <a:pt x="554888" y="509727"/>
                  </a:lnTo>
                  <a:lnTo>
                    <a:pt x="554888" y="526618"/>
                  </a:lnTo>
                  <a:lnTo>
                    <a:pt x="558825" y="526618"/>
                  </a:lnTo>
                  <a:lnTo>
                    <a:pt x="558825" y="543509"/>
                  </a:lnTo>
                  <a:lnTo>
                    <a:pt x="645401" y="543509"/>
                  </a:lnTo>
                  <a:lnTo>
                    <a:pt x="645401" y="560882"/>
                  </a:lnTo>
                  <a:lnTo>
                    <a:pt x="672947" y="560882"/>
                  </a:lnTo>
                  <a:lnTo>
                    <a:pt x="672947" y="578421"/>
                  </a:lnTo>
                  <a:lnTo>
                    <a:pt x="676884" y="578421"/>
                  </a:lnTo>
                  <a:lnTo>
                    <a:pt x="676884" y="595972"/>
                  </a:lnTo>
                  <a:lnTo>
                    <a:pt x="680821" y="595972"/>
                  </a:lnTo>
                  <a:lnTo>
                    <a:pt x="680821" y="613524"/>
                  </a:lnTo>
                  <a:lnTo>
                    <a:pt x="779208" y="613524"/>
                  </a:lnTo>
                  <a:lnTo>
                    <a:pt x="779208" y="648970"/>
                  </a:lnTo>
                  <a:lnTo>
                    <a:pt x="885469" y="648970"/>
                  </a:lnTo>
                  <a:lnTo>
                    <a:pt x="885469" y="666673"/>
                  </a:lnTo>
                  <a:lnTo>
                    <a:pt x="889393" y="666673"/>
                  </a:lnTo>
                  <a:lnTo>
                    <a:pt x="889393" y="702119"/>
                  </a:lnTo>
                  <a:lnTo>
                    <a:pt x="909078" y="702119"/>
                  </a:lnTo>
                  <a:lnTo>
                    <a:pt x="909078" y="737946"/>
                  </a:lnTo>
                  <a:lnTo>
                    <a:pt x="916952" y="737946"/>
                  </a:lnTo>
                  <a:lnTo>
                    <a:pt x="916952" y="755865"/>
                  </a:lnTo>
                  <a:lnTo>
                    <a:pt x="999591" y="755865"/>
                  </a:lnTo>
                  <a:lnTo>
                    <a:pt x="999591" y="773976"/>
                  </a:lnTo>
                  <a:lnTo>
                    <a:pt x="1007465" y="773976"/>
                  </a:lnTo>
                  <a:lnTo>
                    <a:pt x="1007465" y="811047"/>
                  </a:lnTo>
                  <a:lnTo>
                    <a:pt x="1035011" y="811047"/>
                  </a:lnTo>
                  <a:lnTo>
                    <a:pt x="1035011" y="829576"/>
                  </a:lnTo>
                  <a:lnTo>
                    <a:pt x="1109776" y="829576"/>
                  </a:lnTo>
                  <a:lnTo>
                    <a:pt x="1109776" y="848118"/>
                  </a:lnTo>
                  <a:lnTo>
                    <a:pt x="1113713" y="848118"/>
                  </a:lnTo>
                  <a:lnTo>
                    <a:pt x="1113713" y="885190"/>
                  </a:lnTo>
                  <a:lnTo>
                    <a:pt x="1137323" y="885190"/>
                  </a:lnTo>
                  <a:lnTo>
                    <a:pt x="1137323" y="903719"/>
                  </a:lnTo>
                  <a:lnTo>
                    <a:pt x="1184554" y="903719"/>
                  </a:lnTo>
                  <a:lnTo>
                    <a:pt x="1184554" y="922261"/>
                  </a:lnTo>
                  <a:lnTo>
                    <a:pt x="1286878" y="922261"/>
                  </a:lnTo>
                  <a:lnTo>
                    <a:pt x="1286878" y="941273"/>
                  </a:lnTo>
                  <a:lnTo>
                    <a:pt x="1326222" y="941273"/>
                  </a:lnTo>
                  <a:lnTo>
                    <a:pt x="1326222" y="979322"/>
                  </a:lnTo>
                  <a:lnTo>
                    <a:pt x="1330159" y="979322"/>
                  </a:lnTo>
                  <a:lnTo>
                    <a:pt x="1330159" y="1017371"/>
                  </a:lnTo>
                  <a:lnTo>
                    <a:pt x="1436420" y="1017371"/>
                  </a:lnTo>
                  <a:lnTo>
                    <a:pt x="1436420" y="1036942"/>
                  </a:lnTo>
                  <a:lnTo>
                    <a:pt x="1448219" y="1036942"/>
                  </a:lnTo>
                  <a:lnTo>
                    <a:pt x="1448219" y="1056817"/>
                  </a:lnTo>
                  <a:lnTo>
                    <a:pt x="1471841" y="1056817"/>
                  </a:lnTo>
                  <a:lnTo>
                    <a:pt x="1471841" y="1076680"/>
                  </a:lnTo>
                  <a:lnTo>
                    <a:pt x="1491513" y="1076680"/>
                  </a:lnTo>
                  <a:lnTo>
                    <a:pt x="1491513" y="1096543"/>
                  </a:lnTo>
                  <a:lnTo>
                    <a:pt x="1574152" y="1096543"/>
                  </a:lnTo>
                  <a:lnTo>
                    <a:pt x="1574152" y="1117053"/>
                  </a:lnTo>
                  <a:lnTo>
                    <a:pt x="1664665" y="1117053"/>
                  </a:lnTo>
                  <a:lnTo>
                    <a:pt x="1664665" y="1137907"/>
                  </a:lnTo>
                  <a:lnTo>
                    <a:pt x="1743379" y="1137907"/>
                  </a:lnTo>
                  <a:lnTo>
                    <a:pt x="1743379" y="1158748"/>
                  </a:lnTo>
                  <a:lnTo>
                    <a:pt x="1778787" y="1158748"/>
                  </a:lnTo>
                  <a:lnTo>
                    <a:pt x="1778787" y="1179601"/>
                  </a:lnTo>
                  <a:lnTo>
                    <a:pt x="1822081" y="1179601"/>
                  </a:lnTo>
                  <a:lnTo>
                    <a:pt x="1822081" y="1200442"/>
                  </a:lnTo>
                  <a:lnTo>
                    <a:pt x="1826018" y="1200442"/>
                  </a:lnTo>
                  <a:lnTo>
                    <a:pt x="1826018" y="1221295"/>
                  </a:lnTo>
                  <a:lnTo>
                    <a:pt x="1829955" y="1221295"/>
                  </a:lnTo>
                  <a:lnTo>
                    <a:pt x="1829955" y="1242148"/>
                  </a:lnTo>
                  <a:lnTo>
                    <a:pt x="1881124" y="1242148"/>
                  </a:lnTo>
                  <a:lnTo>
                    <a:pt x="1881124" y="1262989"/>
                  </a:lnTo>
                  <a:lnTo>
                    <a:pt x="1885048" y="1262989"/>
                  </a:lnTo>
                  <a:lnTo>
                    <a:pt x="1885048" y="1283843"/>
                  </a:lnTo>
                  <a:lnTo>
                    <a:pt x="1991296" y="1283843"/>
                  </a:lnTo>
                  <a:lnTo>
                    <a:pt x="1991296" y="1305534"/>
                  </a:lnTo>
                  <a:lnTo>
                    <a:pt x="2097570" y="1305534"/>
                  </a:lnTo>
                  <a:lnTo>
                    <a:pt x="2097570" y="1327213"/>
                  </a:lnTo>
                  <a:lnTo>
                    <a:pt x="2105431" y="1327213"/>
                  </a:lnTo>
                  <a:lnTo>
                    <a:pt x="2105431" y="1348892"/>
                  </a:lnTo>
                  <a:lnTo>
                    <a:pt x="2298268" y="1348892"/>
                  </a:lnTo>
                  <a:lnTo>
                    <a:pt x="2298268" y="1370584"/>
                  </a:lnTo>
                  <a:lnTo>
                    <a:pt x="2376982" y="1370584"/>
                  </a:lnTo>
                  <a:lnTo>
                    <a:pt x="2376982" y="1392262"/>
                  </a:lnTo>
                  <a:lnTo>
                    <a:pt x="2432062" y="1392262"/>
                  </a:lnTo>
                  <a:lnTo>
                    <a:pt x="2432062" y="1413941"/>
                  </a:lnTo>
                  <a:lnTo>
                    <a:pt x="2550121" y="1413941"/>
                  </a:lnTo>
                  <a:lnTo>
                    <a:pt x="2550121" y="1435633"/>
                  </a:lnTo>
                  <a:lnTo>
                    <a:pt x="2593428" y="1435633"/>
                  </a:lnTo>
                  <a:lnTo>
                    <a:pt x="2593428" y="1457312"/>
                  </a:lnTo>
                  <a:lnTo>
                    <a:pt x="2660319" y="1457312"/>
                  </a:lnTo>
                  <a:lnTo>
                    <a:pt x="2660319" y="1478991"/>
                  </a:lnTo>
                  <a:lnTo>
                    <a:pt x="2868891" y="1478991"/>
                  </a:lnTo>
                  <a:lnTo>
                    <a:pt x="2868891" y="1501216"/>
                  </a:lnTo>
                  <a:lnTo>
                    <a:pt x="2975152" y="1501216"/>
                  </a:lnTo>
                  <a:lnTo>
                    <a:pt x="2975152" y="1525981"/>
                  </a:lnTo>
                  <a:lnTo>
                    <a:pt x="3345078" y="1525981"/>
                  </a:lnTo>
                  <a:lnTo>
                    <a:pt x="3345078" y="1575523"/>
                  </a:lnTo>
                  <a:lnTo>
                    <a:pt x="3970807" y="1575523"/>
                  </a:lnTo>
                  <a:lnTo>
                    <a:pt x="3970807" y="2368003"/>
                  </a:lnTo>
                </a:path>
              </a:pathLst>
            </a:custGeom>
            <a:ln w="22225">
              <a:solidFill>
                <a:srgbClr val="F47B20"/>
              </a:solidFill>
            </a:ln>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object 4"/>
            <p:cNvSpPr/>
            <p:nvPr/>
          </p:nvSpPr>
          <p:spPr>
            <a:xfrm>
              <a:off x="4861020" y="3025934"/>
              <a:ext cx="599" cy="10844"/>
            </a:xfrm>
            <a:custGeom>
              <a:avLst/>
              <a:gdLst/>
              <a:ahLst/>
              <a:cxnLst/>
              <a:rect l="l" t="t" r="r" b="b"/>
              <a:pathLst>
                <a:path w="635" h="13335">
                  <a:moveTo>
                    <a:pt x="152" y="0"/>
                  </a:moveTo>
                  <a:lnTo>
                    <a:pt x="0" y="13157"/>
                  </a:lnTo>
                </a:path>
              </a:pathLst>
            </a:custGeom>
            <a:ln w="12700">
              <a:solidFill>
                <a:srgbClr val="808080"/>
              </a:solidFill>
            </a:ln>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object 5"/>
            <p:cNvSpPr/>
            <p:nvPr/>
          </p:nvSpPr>
          <p:spPr>
            <a:xfrm>
              <a:off x="1115395" y="1111018"/>
              <a:ext cx="3883263" cy="977488"/>
            </a:xfrm>
            <a:custGeom>
              <a:avLst/>
              <a:gdLst/>
              <a:ahLst/>
              <a:cxnLst/>
              <a:rect l="l" t="t" r="r" b="b"/>
              <a:pathLst>
                <a:path w="4116704" h="1202055">
                  <a:moveTo>
                    <a:pt x="0" y="0"/>
                  </a:moveTo>
                  <a:lnTo>
                    <a:pt x="15748" y="0"/>
                  </a:lnTo>
                  <a:lnTo>
                    <a:pt x="15748" y="7683"/>
                  </a:lnTo>
                  <a:lnTo>
                    <a:pt x="19672" y="7683"/>
                  </a:lnTo>
                  <a:lnTo>
                    <a:pt x="19672" y="15379"/>
                  </a:lnTo>
                  <a:lnTo>
                    <a:pt x="43294" y="15379"/>
                  </a:lnTo>
                  <a:lnTo>
                    <a:pt x="43294" y="23063"/>
                  </a:lnTo>
                  <a:lnTo>
                    <a:pt x="51155" y="23063"/>
                  </a:lnTo>
                  <a:lnTo>
                    <a:pt x="51155" y="30759"/>
                  </a:lnTo>
                  <a:lnTo>
                    <a:pt x="86575" y="30759"/>
                  </a:lnTo>
                  <a:lnTo>
                    <a:pt x="86575" y="38442"/>
                  </a:lnTo>
                  <a:lnTo>
                    <a:pt x="106260" y="38442"/>
                  </a:lnTo>
                  <a:lnTo>
                    <a:pt x="106260" y="46126"/>
                  </a:lnTo>
                  <a:lnTo>
                    <a:pt x="118059" y="46126"/>
                  </a:lnTo>
                  <a:lnTo>
                    <a:pt x="118059" y="61506"/>
                  </a:lnTo>
                  <a:lnTo>
                    <a:pt x="121996" y="61506"/>
                  </a:lnTo>
                  <a:lnTo>
                    <a:pt x="121996" y="69189"/>
                  </a:lnTo>
                  <a:lnTo>
                    <a:pt x="133807" y="69189"/>
                  </a:lnTo>
                  <a:lnTo>
                    <a:pt x="133807" y="76911"/>
                  </a:lnTo>
                  <a:lnTo>
                    <a:pt x="145605" y="76911"/>
                  </a:lnTo>
                  <a:lnTo>
                    <a:pt x="145605" y="84620"/>
                  </a:lnTo>
                  <a:lnTo>
                    <a:pt x="149542" y="84620"/>
                  </a:lnTo>
                  <a:lnTo>
                    <a:pt x="149542" y="92341"/>
                  </a:lnTo>
                  <a:lnTo>
                    <a:pt x="157416" y="92341"/>
                  </a:lnTo>
                  <a:lnTo>
                    <a:pt x="157416" y="100050"/>
                  </a:lnTo>
                  <a:lnTo>
                    <a:pt x="181025" y="100050"/>
                  </a:lnTo>
                  <a:lnTo>
                    <a:pt x="181025" y="107759"/>
                  </a:lnTo>
                  <a:lnTo>
                    <a:pt x="192836" y="107759"/>
                  </a:lnTo>
                  <a:lnTo>
                    <a:pt x="192836" y="115481"/>
                  </a:lnTo>
                  <a:lnTo>
                    <a:pt x="200710" y="115481"/>
                  </a:lnTo>
                  <a:lnTo>
                    <a:pt x="200710" y="123189"/>
                  </a:lnTo>
                  <a:lnTo>
                    <a:pt x="216446" y="123189"/>
                  </a:lnTo>
                  <a:lnTo>
                    <a:pt x="216446" y="130911"/>
                  </a:lnTo>
                  <a:lnTo>
                    <a:pt x="228257" y="130911"/>
                  </a:lnTo>
                  <a:lnTo>
                    <a:pt x="228257" y="154051"/>
                  </a:lnTo>
                  <a:lnTo>
                    <a:pt x="232194" y="154051"/>
                  </a:lnTo>
                  <a:lnTo>
                    <a:pt x="232194" y="177190"/>
                  </a:lnTo>
                  <a:lnTo>
                    <a:pt x="247929" y="177190"/>
                  </a:lnTo>
                  <a:lnTo>
                    <a:pt x="247929" y="192620"/>
                  </a:lnTo>
                  <a:lnTo>
                    <a:pt x="322707" y="192620"/>
                  </a:lnTo>
                  <a:lnTo>
                    <a:pt x="322707" y="200329"/>
                  </a:lnTo>
                  <a:lnTo>
                    <a:pt x="334505" y="200329"/>
                  </a:lnTo>
                  <a:lnTo>
                    <a:pt x="334505" y="208076"/>
                  </a:lnTo>
                  <a:lnTo>
                    <a:pt x="401408" y="208076"/>
                  </a:lnTo>
                  <a:lnTo>
                    <a:pt x="401408" y="215811"/>
                  </a:lnTo>
                  <a:lnTo>
                    <a:pt x="417156" y="215811"/>
                  </a:lnTo>
                  <a:lnTo>
                    <a:pt x="417156" y="223570"/>
                  </a:lnTo>
                  <a:lnTo>
                    <a:pt x="421081" y="223570"/>
                  </a:lnTo>
                  <a:lnTo>
                    <a:pt x="421081" y="239039"/>
                  </a:lnTo>
                  <a:lnTo>
                    <a:pt x="425018" y="239039"/>
                  </a:lnTo>
                  <a:lnTo>
                    <a:pt x="425018" y="246786"/>
                  </a:lnTo>
                  <a:lnTo>
                    <a:pt x="440766" y="246786"/>
                  </a:lnTo>
                  <a:lnTo>
                    <a:pt x="440766" y="254520"/>
                  </a:lnTo>
                  <a:lnTo>
                    <a:pt x="444703" y="254520"/>
                  </a:lnTo>
                  <a:lnTo>
                    <a:pt x="444703" y="270014"/>
                  </a:lnTo>
                  <a:lnTo>
                    <a:pt x="448640" y="270014"/>
                  </a:lnTo>
                  <a:lnTo>
                    <a:pt x="448640" y="293408"/>
                  </a:lnTo>
                  <a:lnTo>
                    <a:pt x="456501" y="293408"/>
                  </a:lnTo>
                  <a:lnTo>
                    <a:pt x="456501" y="301244"/>
                  </a:lnTo>
                  <a:lnTo>
                    <a:pt x="460438" y="301244"/>
                  </a:lnTo>
                  <a:lnTo>
                    <a:pt x="460438" y="309067"/>
                  </a:lnTo>
                  <a:lnTo>
                    <a:pt x="464375" y="309067"/>
                  </a:lnTo>
                  <a:lnTo>
                    <a:pt x="464375" y="316890"/>
                  </a:lnTo>
                  <a:lnTo>
                    <a:pt x="499795" y="316890"/>
                  </a:lnTo>
                  <a:lnTo>
                    <a:pt x="499795" y="324751"/>
                  </a:lnTo>
                  <a:lnTo>
                    <a:pt x="503732" y="324751"/>
                  </a:lnTo>
                  <a:lnTo>
                    <a:pt x="503732" y="340474"/>
                  </a:lnTo>
                  <a:lnTo>
                    <a:pt x="550951" y="340474"/>
                  </a:lnTo>
                  <a:lnTo>
                    <a:pt x="550951" y="364045"/>
                  </a:lnTo>
                  <a:lnTo>
                    <a:pt x="554888" y="364045"/>
                  </a:lnTo>
                  <a:lnTo>
                    <a:pt x="554888" y="371906"/>
                  </a:lnTo>
                  <a:lnTo>
                    <a:pt x="558825" y="371906"/>
                  </a:lnTo>
                  <a:lnTo>
                    <a:pt x="558825" y="395490"/>
                  </a:lnTo>
                  <a:lnTo>
                    <a:pt x="590308" y="395490"/>
                  </a:lnTo>
                  <a:lnTo>
                    <a:pt x="590308" y="403440"/>
                  </a:lnTo>
                  <a:lnTo>
                    <a:pt x="606056" y="403440"/>
                  </a:lnTo>
                  <a:lnTo>
                    <a:pt x="606056" y="411391"/>
                  </a:lnTo>
                  <a:lnTo>
                    <a:pt x="613918" y="411391"/>
                  </a:lnTo>
                  <a:lnTo>
                    <a:pt x="613918" y="419341"/>
                  </a:lnTo>
                  <a:lnTo>
                    <a:pt x="653275" y="419341"/>
                  </a:lnTo>
                  <a:lnTo>
                    <a:pt x="653275" y="427316"/>
                  </a:lnTo>
                  <a:lnTo>
                    <a:pt x="661149" y="427316"/>
                  </a:lnTo>
                  <a:lnTo>
                    <a:pt x="661149" y="435305"/>
                  </a:lnTo>
                  <a:lnTo>
                    <a:pt x="665086" y="435305"/>
                  </a:lnTo>
                  <a:lnTo>
                    <a:pt x="665086" y="443293"/>
                  </a:lnTo>
                  <a:lnTo>
                    <a:pt x="672947" y="443293"/>
                  </a:lnTo>
                  <a:lnTo>
                    <a:pt x="672947" y="451319"/>
                  </a:lnTo>
                  <a:lnTo>
                    <a:pt x="676884" y="451319"/>
                  </a:lnTo>
                  <a:lnTo>
                    <a:pt x="676884" y="459333"/>
                  </a:lnTo>
                  <a:lnTo>
                    <a:pt x="696569" y="459333"/>
                  </a:lnTo>
                  <a:lnTo>
                    <a:pt x="696569" y="467398"/>
                  </a:lnTo>
                  <a:lnTo>
                    <a:pt x="708367" y="467398"/>
                  </a:lnTo>
                  <a:lnTo>
                    <a:pt x="708367" y="475449"/>
                  </a:lnTo>
                  <a:lnTo>
                    <a:pt x="775271" y="475449"/>
                  </a:lnTo>
                  <a:lnTo>
                    <a:pt x="775271" y="483565"/>
                  </a:lnTo>
                  <a:lnTo>
                    <a:pt x="779208" y="483565"/>
                  </a:lnTo>
                  <a:lnTo>
                    <a:pt x="779208" y="499948"/>
                  </a:lnTo>
                  <a:lnTo>
                    <a:pt x="783145" y="499948"/>
                  </a:lnTo>
                  <a:lnTo>
                    <a:pt x="783145" y="508152"/>
                  </a:lnTo>
                  <a:lnTo>
                    <a:pt x="787082" y="508152"/>
                  </a:lnTo>
                  <a:lnTo>
                    <a:pt x="787082" y="524535"/>
                  </a:lnTo>
                  <a:lnTo>
                    <a:pt x="806754" y="524535"/>
                  </a:lnTo>
                  <a:lnTo>
                    <a:pt x="806754" y="532726"/>
                  </a:lnTo>
                  <a:lnTo>
                    <a:pt x="830364" y="532726"/>
                  </a:lnTo>
                  <a:lnTo>
                    <a:pt x="830364" y="540956"/>
                  </a:lnTo>
                  <a:lnTo>
                    <a:pt x="889393" y="540956"/>
                  </a:lnTo>
                  <a:lnTo>
                    <a:pt x="889393" y="549224"/>
                  </a:lnTo>
                  <a:lnTo>
                    <a:pt x="893330" y="549224"/>
                  </a:lnTo>
                  <a:lnTo>
                    <a:pt x="893330" y="557530"/>
                  </a:lnTo>
                  <a:lnTo>
                    <a:pt x="913015" y="557530"/>
                  </a:lnTo>
                  <a:lnTo>
                    <a:pt x="913015" y="565835"/>
                  </a:lnTo>
                  <a:lnTo>
                    <a:pt x="916952" y="565835"/>
                  </a:lnTo>
                  <a:lnTo>
                    <a:pt x="916952" y="574141"/>
                  </a:lnTo>
                  <a:lnTo>
                    <a:pt x="995654" y="574141"/>
                  </a:lnTo>
                  <a:lnTo>
                    <a:pt x="995654" y="582485"/>
                  </a:lnTo>
                  <a:lnTo>
                    <a:pt x="1042873" y="582485"/>
                  </a:lnTo>
                  <a:lnTo>
                    <a:pt x="1042873" y="590816"/>
                  </a:lnTo>
                  <a:lnTo>
                    <a:pt x="1050747" y="590816"/>
                  </a:lnTo>
                  <a:lnTo>
                    <a:pt x="1050747" y="599173"/>
                  </a:lnTo>
                  <a:lnTo>
                    <a:pt x="1062558" y="599173"/>
                  </a:lnTo>
                  <a:lnTo>
                    <a:pt x="1062558" y="607555"/>
                  </a:lnTo>
                  <a:lnTo>
                    <a:pt x="1101915" y="607555"/>
                  </a:lnTo>
                  <a:lnTo>
                    <a:pt x="1101915" y="615975"/>
                  </a:lnTo>
                  <a:lnTo>
                    <a:pt x="1105839" y="615975"/>
                  </a:lnTo>
                  <a:lnTo>
                    <a:pt x="1105839" y="624395"/>
                  </a:lnTo>
                  <a:lnTo>
                    <a:pt x="1109776" y="624395"/>
                  </a:lnTo>
                  <a:lnTo>
                    <a:pt x="1109776" y="632815"/>
                  </a:lnTo>
                  <a:lnTo>
                    <a:pt x="1164882" y="632815"/>
                  </a:lnTo>
                  <a:lnTo>
                    <a:pt x="1164882" y="641324"/>
                  </a:lnTo>
                  <a:lnTo>
                    <a:pt x="1208163" y="641324"/>
                  </a:lnTo>
                  <a:lnTo>
                    <a:pt x="1208163" y="649833"/>
                  </a:lnTo>
                  <a:lnTo>
                    <a:pt x="1223911" y="649833"/>
                  </a:lnTo>
                  <a:lnTo>
                    <a:pt x="1223911" y="658431"/>
                  </a:lnTo>
                  <a:lnTo>
                    <a:pt x="1227848" y="658431"/>
                  </a:lnTo>
                  <a:lnTo>
                    <a:pt x="1227848" y="667016"/>
                  </a:lnTo>
                  <a:lnTo>
                    <a:pt x="1243584" y="667016"/>
                  </a:lnTo>
                  <a:lnTo>
                    <a:pt x="1243584" y="675601"/>
                  </a:lnTo>
                  <a:lnTo>
                    <a:pt x="1290815" y="675601"/>
                  </a:lnTo>
                  <a:lnTo>
                    <a:pt x="1290815" y="684199"/>
                  </a:lnTo>
                  <a:lnTo>
                    <a:pt x="1338033" y="684199"/>
                  </a:lnTo>
                  <a:lnTo>
                    <a:pt x="1338033" y="692785"/>
                  </a:lnTo>
                  <a:lnTo>
                    <a:pt x="1345907" y="692785"/>
                  </a:lnTo>
                  <a:lnTo>
                    <a:pt x="1345907" y="709968"/>
                  </a:lnTo>
                  <a:lnTo>
                    <a:pt x="1416735" y="709968"/>
                  </a:lnTo>
                  <a:lnTo>
                    <a:pt x="1416735" y="718604"/>
                  </a:lnTo>
                  <a:lnTo>
                    <a:pt x="1428546" y="718604"/>
                  </a:lnTo>
                  <a:lnTo>
                    <a:pt x="1428546" y="735876"/>
                  </a:lnTo>
                  <a:lnTo>
                    <a:pt x="1440357" y="735876"/>
                  </a:lnTo>
                  <a:lnTo>
                    <a:pt x="1440357" y="753148"/>
                  </a:lnTo>
                  <a:lnTo>
                    <a:pt x="1444294" y="753148"/>
                  </a:lnTo>
                  <a:lnTo>
                    <a:pt x="1444294" y="770420"/>
                  </a:lnTo>
                  <a:lnTo>
                    <a:pt x="1452156" y="770420"/>
                  </a:lnTo>
                  <a:lnTo>
                    <a:pt x="1452156" y="779056"/>
                  </a:lnTo>
                  <a:lnTo>
                    <a:pt x="1550543" y="779056"/>
                  </a:lnTo>
                  <a:lnTo>
                    <a:pt x="1550543" y="787730"/>
                  </a:lnTo>
                  <a:lnTo>
                    <a:pt x="1554480" y="787730"/>
                  </a:lnTo>
                  <a:lnTo>
                    <a:pt x="1554480" y="796417"/>
                  </a:lnTo>
                  <a:lnTo>
                    <a:pt x="1570228" y="796417"/>
                  </a:lnTo>
                  <a:lnTo>
                    <a:pt x="1570228" y="805103"/>
                  </a:lnTo>
                  <a:lnTo>
                    <a:pt x="1696148" y="805103"/>
                  </a:lnTo>
                  <a:lnTo>
                    <a:pt x="1696148" y="813777"/>
                  </a:lnTo>
                  <a:lnTo>
                    <a:pt x="1739442" y="813777"/>
                  </a:lnTo>
                  <a:lnTo>
                    <a:pt x="1739442" y="822477"/>
                  </a:lnTo>
                  <a:lnTo>
                    <a:pt x="1814220" y="822477"/>
                  </a:lnTo>
                  <a:lnTo>
                    <a:pt x="1814220" y="831202"/>
                  </a:lnTo>
                  <a:lnTo>
                    <a:pt x="1857502" y="831202"/>
                  </a:lnTo>
                  <a:lnTo>
                    <a:pt x="1857502" y="848766"/>
                  </a:lnTo>
                  <a:lnTo>
                    <a:pt x="1861426" y="848766"/>
                  </a:lnTo>
                  <a:lnTo>
                    <a:pt x="1861426" y="857542"/>
                  </a:lnTo>
                  <a:lnTo>
                    <a:pt x="1885048" y="857542"/>
                  </a:lnTo>
                  <a:lnTo>
                    <a:pt x="1885048" y="866330"/>
                  </a:lnTo>
                  <a:lnTo>
                    <a:pt x="1896846" y="866330"/>
                  </a:lnTo>
                  <a:lnTo>
                    <a:pt x="1896846" y="875106"/>
                  </a:lnTo>
                  <a:lnTo>
                    <a:pt x="1912607" y="875106"/>
                  </a:lnTo>
                  <a:lnTo>
                    <a:pt x="1912607" y="883894"/>
                  </a:lnTo>
                  <a:lnTo>
                    <a:pt x="1963750" y="883894"/>
                  </a:lnTo>
                  <a:lnTo>
                    <a:pt x="1963750" y="892670"/>
                  </a:lnTo>
                  <a:lnTo>
                    <a:pt x="2014905" y="892670"/>
                  </a:lnTo>
                  <a:lnTo>
                    <a:pt x="2014905" y="901496"/>
                  </a:lnTo>
                  <a:lnTo>
                    <a:pt x="2038527" y="901496"/>
                  </a:lnTo>
                  <a:lnTo>
                    <a:pt x="2038527" y="910437"/>
                  </a:lnTo>
                  <a:lnTo>
                    <a:pt x="2042464" y="910437"/>
                  </a:lnTo>
                  <a:lnTo>
                    <a:pt x="2042464" y="919391"/>
                  </a:lnTo>
                  <a:lnTo>
                    <a:pt x="2070023" y="919391"/>
                  </a:lnTo>
                  <a:lnTo>
                    <a:pt x="2070023" y="928395"/>
                  </a:lnTo>
                  <a:lnTo>
                    <a:pt x="2156587" y="928395"/>
                  </a:lnTo>
                  <a:lnTo>
                    <a:pt x="2156587" y="937437"/>
                  </a:lnTo>
                  <a:lnTo>
                    <a:pt x="2211679" y="937437"/>
                  </a:lnTo>
                  <a:lnTo>
                    <a:pt x="2211679" y="955789"/>
                  </a:lnTo>
                  <a:lnTo>
                    <a:pt x="2219553" y="955789"/>
                  </a:lnTo>
                  <a:lnTo>
                    <a:pt x="2219553" y="964946"/>
                  </a:lnTo>
                  <a:lnTo>
                    <a:pt x="2235301" y="964946"/>
                  </a:lnTo>
                  <a:lnTo>
                    <a:pt x="2235301" y="974115"/>
                  </a:lnTo>
                  <a:lnTo>
                    <a:pt x="2302192" y="974115"/>
                  </a:lnTo>
                  <a:lnTo>
                    <a:pt x="2302192" y="983297"/>
                  </a:lnTo>
                  <a:lnTo>
                    <a:pt x="2432062" y="983297"/>
                  </a:lnTo>
                  <a:lnTo>
                    <a:pt x="2432062" y="992517"/>
                  </a:lnTo>
                  <a:lnTo>
                    <a:pt x="2447810" y="992517"/>
                  </a:lnTo>
                  <a:lnTo>
                    <a:pt x="2447810" y="1001763"/>
                  </a:lnTo>
                  <a:lnTo>
                    <a:pt x="2601302" y="1001763"/>
                  </a:lnTo>
                  <a:lnTo>
                    <a:pt x="2601302" y="1011174"/>
                  </a:lnTo>
                  <a:lnTo>
                    <a:pt x="2703614" y="1011174"/>
                  </a:lnTo>
                  <a:lnTo>
                    <a:pt x="2703614" y="1030147"/>
                  </a:lnTo>
                  <a:lnTo>
                    <a:pt x="2707538" y="1030147"/>
                  </a:lnTo>
                  <a:lnTo>
                    <a:pt x="2707538" y="1039634"/>
                  </a:lnTo>
                  <a:lnTo>
                    <a:pt x="2715412" y="1039634"/>
                  </a:lnTo>
                  <a:lnTo>
                    <a:pt x="2715412" y="1049121"/>
                  </a:lnTo>
                  <a:lnTo>
                    <a:pt x="2790190" y="1049121"/>
                  </a:lnTo>
                  <a:lnTo>
                    <a:pt x="2790190" y="1058760"/>
                  </a:lnTo>
                  <a:lnTo>
                    <a:pt x="2896438" y="1058760"/>
                  </a:lnTo>
                  <a:lnTo>
                    <a:pt x="2896438" y="1078166"/>
                  </a:lnTo>
                  <a:lnTo>
                    <a:pt x="2923984" y="1078166"/>
                  </a:lnTo>
                  <a:lnTo>
                    <a:pt x="2923984" y="1087843"/>
                  </a:lnTo>
                  <a:lnTo>
                    <a:pt x="2990888" y="1087843"/>
                  </a:lnTo>
                  <a:lnTo>
                    <a:pt x="2990888" y="1097851"/>
                  </a:lnTo>
                  <a:lnTo>
                    <a:pt x="2994825" y="1097851"/>
                  </a:lnTo>
                  <a:lnTo>
                    <a:pt x="2994825" y="1107846"/>
                  </a:lnTo>
                  <a:lnTo>
                    <a:pt x="3101086" y="1107846"/>
                  </a:lnTo>
                  <a:lnTo>
                    <a:pt x="3101086" y="1118273"/>
                  </a:lnTo>
                  <a:lnTo>
                    <a:pt x="3112884" y="1118273"/>
                  </a:lnTo>
                  <a:lnTo>
                    <a:pt x="3112884" y="1128687"/>
                  </a:lnTo>
                  <a:lnTo>
                    <a:pt x="3132569" y="1128687"/>
                  </a:lnTo>
                  <a:lnTo>
                    <a:pt x="3132569" y="1139190"/>
                  </a:lnTo>
                  <a:lnTo>
                    <a:pt x="3152254" y="1139190"/>
                  </a:lnTo>
                  <a:lnTo>
                    <a:pt x="3152254" y="1149680"/>
                  </a:lnTo>
                  <a:lnTo>
                    <a:pt x="3278187" y="1149680"/>
                  </a:lnTo>
                  <a:lnTo>
                    <a:pt x="3278187" y="1162126"/>
                  </a:lnTo>
                  <a:lnTo>
                    <a:pt x="3360813" y="1162126"/>
                  </a:lnTo>
                  <a:lnTo>
                    <a:pt x="3360813" y="1180388"/>
                  </a:lnTo>
                  <a:lnTo>
                    <a:pt x="3419843" y="1180388"/>
                  </a:lnTo>
                  <a:lnTo>
                    <a:pt x="3419843" y="1201597"/>
                  </a:lnTo>
                  <a:lnTo>
                    <a:pt x="4116412" y="1201597"/>
                  </a:lnTo>
                </a:path>
              </a:pathLst>
            </a:custGeom>
            <a:ln w="22224">
              <a:solidFill>
                <a:srgbClr val="7D0049"/>
              </a:solidFill>
            </a:ln>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object 22"/>
            <p:cNvSpPr/>
            <p:nvPr/>
          </p:nvSpPr>
          <p:spPr>
            <a:xfrm>
              <a:off x="943857" y="3172757"/>
              <a:ext cx="4406184" cy="10327"/>
            </a:xfrm>
            <a:custGeom>
              <a:avLst/>
              <a:gdLst/>
              <a:ahLst/>
              <a:cxnLst/>
              <a:rect l="l" t="t" r="r" b="b"/>
              <a:pathLst>
                <a:path w="4671060" h="12700">
                  <a:moveTo>
                    <a:pt x="0" y="12700"/>
                  </a:moveTo>
                  <a:lnTo>
                    <a:pt x="4670577" y="12700"/>
                  </a:lnTo>
                  <a:lnTo>
                    <a:pt x="4670577" y="0"/>
                  </a:lnTo>
                  <a:lnTo>
                    <a:pt x="0" y="0"/>
                  </a:lnTo>
                  <a:lnTo>
                    <a:pt x="0" y="12700"/>
                  </a:lnTo>
                  <a:close/>
                </a:path>
              </a:pathLst>
            </a:custGeom>
            <a:solidFill>
              <a:srgbClr val="000000"/>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object 23"/>
            <p:cNvSpPr/>
            <p:nvPr/>
          </p:nvSpPr>
          <p:spPr>
            <a:xfrm>
              <a:off x="943857" y="3172757"/>
              <a:ext cx="4406184" cy="10327"/>
            </a:xfrm>
            <a:custGeom>
              <a:avLst/>
              <a:gdLst/>
              <a:ahLst/>
              <a:cxnLst/>
              <a:rect l="l" t="t" r="r" b="b"/>
              <a:pathLst>
                <a:path w="4671060" h="12700">
                  <a:moveTo>
                    <a:pt x="0" y="12700"/>
                  </a:moveTo>
                  <a:lnTo>
                    <a:pt x="4670577" y="12700"/>
                  </a:lnTo>
                  <a:lnTo>
                    <a:pt x="4670577" y="0"/>
                  </a:lnTo>
                  <a:lnTo>
                    <a:pt x="0" y="0"/>
                  </a:lnTo>
                  <a:lnTo>
                    <a:pt x="0" y="12700"/>
                  </a:lnTo>
                  <a:close/>
                </a:path>
              </a:pathLst>
            </a:custGeom>
            <a:solidFill>
              <a:srgbClr val="000000"/>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object 24"/>
            <p:cNvSpPr/>
            <p:nvPr/>
          </p:nvSpPr>
          <p:spPr>
            <a:xfrm>
              <a:off x="1115395" y="3177921"/>
              <a:ext cx="0" cy="46473"/>
            </a:xfrm>
            <a:custGeom>
              <a:avLst/>
              <a:gdLst/>
              <a:ahLst/>
              <a:cxnLst/>
              <a:rect l="l" t="t" r="r" b="b"/>
              <a:pathLst>
                <a:path h="57150">
                  <a:moveTo>
                    <a:pt x="0" y="0"/>
                  </a:moveTo>
                  <a:lnTo>
                    <a:pt x="0" y="57061"/>
                  </a:lnTo>
                </a:path>
              </a:pathLst>
            </a:custGeom>
            <a:ln w="12700">
              <a:solidFill>
                <a:srgbClr val="000000"/>
              </a:solidFill>
            </a:ln>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object 25"/>
            <p:cNvSpPr txBox="1"/>
            <p:nvPr/>
          </p:nvSpPr>
          <p:spPr>
            <a:xfrm>
              <a:off x="1066768" y="3224394"/>
              <a:ext cx="97636" cy="169292"/>
            </a:xfrm>
            <a:prstGeom prst="rect">
              <a:avLst/>
            </a:prstGeom>
          </p:spPr>
          <p:txBody>
            <a:bodyPr vert="horz" wrap="square" lIns="0" tIns="0" rIns="0" bIns="0" rtlCol="0">
              <a:spAutoFit/>
            </a:bodyPr>
            <a:lstStyle/>
            <a:p>
              <a:pPr marL="12700" marR="0" lvl="0" indent="0" algn="ctr" defTabSz="685800" rtl="0" eaLnBrk="1" fontAlgn="auto" latinLnBrk="0" hangingPunct="1">
                <a:lnSpc>
                  <a:spcPct val="100000"/>
                </a:lnSpc>
                <a:spcBef>
                  <a:spcPts val="0"/>
                </a:spcBef>
                <a:spcAft>
                  <a:spcPts val="0"/>
                </a:spcAft>
                <a:buClrTx/>
                <a:buSzTx/>
                <a:buFontTx/>
                <a:buNone/>
                <a:tabLst/>
                <a:defRPr/>
              </a:pPr>
              <a:r>
                <a:rPr kumimoji="0" sz="1000" b="0" i="0" u="none" strike="noStrike" kern="1200" cap="none" spc="0" normalizeH="0" baseline="0" noProof="0">
                  <a:ln>
                    <a:noFill/>
                  </a:ln>
                  <a:solidFill>
                    <a:prstClr val="black"/>
                  </a:solidFill>
                  <a:effectLst/>
                  <a:uLnTx/>
                  <a:uFillTx/>
                  <a:latin typeface="Arial"/>
                  <a:ea typeface="+mn-ea"/>
                  <a:cs typeface="Arial"/>
                </a:rPr>
                <a:t>0</a:t>
              </a:r>
            </a:p>
          </p:txBody>
        </p:sp>
        <p:sp>
          <p:nvSpPr>
            <p:cNvPr id="37" name="object 26"/>
            <p:cNvSpPr/>
            <p:nvPr/>
          </p:nvSpPr>
          <p:spPr>
            <a:xfrm>
              <a:off x="1453942" y="3177921"/>
              <a:ext cx="0" cy="46473"/>
            </a:xfrm>
            <a:custGeom>
              <a:avLst/>
              <a:gdLst/>
              <a:ahLst/>
              <a:cxnLst/>
              <a:rect l="l" t="t" r="r" b="b"/>
              <a:pathLst>
                <a:path h="57150">
                  <a:moveTo>
                    <a:pt x="0" y="0"/>
                  </a:moveTo>
                  <a:lnTo>
                    <a:pt x="0" y="57061"/>
                  </a:lnTo>
                </a:path>
              </a:pathLst>
            </a:custGeom>
            <a:ln w="12700">
              <a:solidFill>
                <a:srgbClr val="000000"/>
              </a:solidFill>
            </a:ln>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object 27"/>
            <p:cNvSpPr txBox="1"/>
            <p:nvPr/>
          </p:nvSpPr>
          <p:spPr>
            <a:xfrm>
              <a:off x="1396017" y="3224394"/>
              <a:ext cx="97636" cy="169292"/>
            </a:xfrm>
            <a:prstGeom prst="rect">
              <a:avLst/>
            </a:prstGeom>
          </p:spPr>
          <p:txBody>
            <a:bodyPr vert="horz" wrap="square" lIns="0" tIns="0" rIns="0" bIns="0" rtlCol="0">
              <a:spAutoFit/>
            </a:bodyPr>
            <a:lstStyle/>
            <a:p>
              <a:pPr marL="12700" marR="0" lvl="0" indent="0" algn="ctr" defTabSz="685800" rtl="0" eaLnBrk="1" fontAlgn="auto" latinLnBrk="0" hangingPunct="1">
                <a:lnSpc>
                  <a:spcPct val="100000"/>
                </a:lnSpc>
                <a:spcBef>
                  <a:spcPts val="0"/>
                </a:spcBef>
                <a:spcAft>
                  <a:spcPts val="0"/>
                </a:spcAft>
                <a:buClrTx/>
                <a:buSzTx/>
                <a:buFontTx/>
                <a:buNone/>
                <a:tabLst/>
                <a:defRPr/>
              </a:pPr>
              <a:r>
                <a:rPr kumimoji="0" sz="1000" b="0" i="0" u="none" strike="noStrike" kern="1200" cap="none" spc="0" normalizeH="0" baseline="0" noProof="0">
                  <a:ln>
                    <a:noFill/>
                  </a:ln>
                  <a:solidFill>
                    <a:prstClr val="black"/>
                  </a:solidFill>
                  <a:effectLst/>
                  <a:uLnTx/>
                  <a:uFillTx/>
                  <a:latin typeface="Arial"/>
                  <a:ea typeface="+mn-ea"/>
                  <a:cs typeface="Arial"/>
                </a:rPr>
                <a:t>3</a:t>
              </a:r>
            </a:p>
          </p:txBody>
        </p:sp>
        <p:sp>
          <p:nvSpPr>
            <p:cNvPr id="39" name="object 28"/>
            <p:cNvSpPr/>
            <p:nvPr/>
          </p:nvSpPr>
          <p:spPr>
            <a:xfrm>
              <a:off x="1792502" y="3177921"/>
              <a:ext cx="0" cy="46473"/>
            </a:xfrm>
            <a:custGeom>
              <a:avLst/>
              <a:gdLst/>
              <a:ahLst/>
              <a:cxnLst/>
              <a:rect l="l" t="t" r="r" b="b"/>
              <a:pathLst>
                <a:path h="57150">
                  <a:moveTo>
                    <a:pt x="0" y="0"/>
                  </a:moveTo>
                  <a:lnTo>
                    <a:pt x="0" y="57061"/>
                  </a:lnTo>
                </a:path>
              </a:pathLst>
            </a:custGeom>
            <a:ln w="12700">
              <a:solidFill>
                <a:srgbClr val="000000"/>
              </a:solidFill>
            </a:ln>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object 29"/>
            <p:cNvSpPr txBox="1"/>
            <p:nvPr/>
          </p:nvSpPr>
          <p:spPr>
            <a:xfrm>
              <a:off x="1743880" y="3224394"/>
              <a:ext cx="97636" cy="169292"/>
            </a:xfrm>
            <a:prstGeom prst="rect">
              <a:avLst/>
            </a:prstGeom>
          </p:spPr>
          <p:txBody>
            <a:bodyPr vert="horz" wrap="square" lIns="0" tIns="0" rIns="0" bIns="0" rtlCol="0">
              <a:spAutoFit/>
            </a:bodyPr>
            <a:lstStyle/>
            <a:p>
              <a:pPr marL="12700" marR="0" lvl="0" indent="0" algn="ctr" defTabSz="685800" rtl="0" eaLnBrk="1" fontAlgn="auto" latinLnBrk="0" hangingPunct="1">
                <a:lnSpc>
                  <a:spcPct val="100000"/>
                </a:lnSpc>
                <a:spcBef>
                  <a:spcPts val="0"/>
                </a:spcBef>
                <a:spcAft>
                  <a:spcPts val="0"/>
                </a:spcAft>
                <a:buClrTx/>
                <a:buSzTx/>
                <a:buFontTx/>
                <a:buNone/>
                <a:tabLst/>
                <a:defRPr/>
              </a:pPr>
              <a:r>
                <a:rPr kumimoji="0" sz="1000" b="0" i="0" u="none" strike="noStrike" kern="1200" cap="none" spc="0" normalizeH="0" baseline="0" noProof="0">
                  <a:ln>
                    <a:noFill/>
                  </a:ln>
                  <a:solidFill>
                    <a:prstClr val="black"/>
                  </a:solidFill>
                  <a:effectLst/>
                  <a:uLnTx/>
                  <a:uFillTx/>
                  <a:latin typeface="Arial"/>
                  <a:ea typeface="+mn-ea"/>
                  <a:cs typeface="Arial"/>
                </a:rPr>
                <a:t>6</a:t>
              </a:r>
            </a:p>
          </p:txBody>
        </p:sp>
        <p:sp>
          <p:nvSpPr>
            <p:cNvPr id="41" name="object 30"/>
            <p:cNvSpPr/>
            <p:nvPr/>
          </p:nvSpPr>
          <p:spPr>
            <a:xfrm>
              <a:off x="2131055" y="3177921"/>
              <a:ext cx="0" cy="46473"/>
            </a:xfrm>
            <a:custGeom>
              <a:avLst/>
              <a:gdLst/>
              <a:ahLst/>
              <a:cxnLst/>
              <a:rect l="l" t="t" r="r" b="b"/>
              <a:pathLst>
                <a:path h="57150">
                  <a:moveTo>
                    <a:pt x="0" y="0"/>
                  </a:moveTo>
                  <a:lnTo>
                    <a:pt x="0" y="57061"/>
                  </a:lnTo>
                </a:path>
              </a:pathLst>
            </a:custGeom>
            <a:ln w="12700">
              <a:solidFill>
                <a:srgbClr val="000000"/>
              </a:solidFill>
            </a:ln>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object 31"/>
            <p:cNvSpPr/>
            <p:nvPr/>
          </p:nvSpPr>
          <p:spPr>
            <a:xfrm>
              <a:off x="2469613" y="3177921"/>
              <a:ext cx="0" cy="46473"/>
            </a:xfrm>
            <a:custGeom>
              <a:avLst/>
              <a:gdLst/>
              <a:ahLst/>
              <a:cxnLst/>
              <a:rect l="l" t="t" r="r" b="b"/>
              <a:pathLst>
                <a:path h="57150">
                  <a:moveTo>
                    <a:pt x="0" y="0"/>
                  </a:moveTo>
                  <a:lnTo>
                    <a:pt x="0" y="57061"/>
                  </a:lnTo>
                </a:path>
              </a:pathLst>
            </a:custGeom>
            <a:ln w="12700">
              <a:solidFill>
                <a:srgbClr val="000000"/>
              </a:solidFill>
            </a:ln>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object 32"/>
            <p:cNvSpPr/>
            <p:nvPr/>
          </p:nvSpPr>
          <p:spPr>
            <a:xfrm>
              <a:off x="2808167" y="3177921"/>
              <a:ext cx="0" cy="46473"/>
            </a:xfrm>
            <a:custGeom>
              <a:avLst/>
              <a:gdLst/>
              <a:ahLst/>
              <a:cxnLst/>
              <a:rect l="l" t="t" r="r" b="b"/>
              <a:pathLst>
                <a:path h="57150">
                  <a:moveTo>
                    <a:pt x="0" y="0"/>
                  </a:moveTo>
                  <a:lnTo>
                    <a:pt x="0" y="57061"/>
                  </a:lnTo>
                </a:path>
              </a:pathLst>
            </a:custGeom>
            <a:ln w="12700">
              <a:solidFill>
                <a:srgbClr val="000000"/>
              </a:solidFill>
            </a:ln>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object 33"/>
            <p:cNvSpPr/>
            <p:nvPr/>
          </p:nvSpPr>
          <p:spPr>
            <a:xfrm>
              <a:off x="3146725" y="3177921"/>
              <a:ext cx="0" cy="46473"/>
            </a:xfrm>
            <a:custGeom>
              <a:avLst/>
              <a:gdLst/>
              <a:ahLst/>
              <a:cxnLst/>
              <a:rect l="l" t="t" r="r" b="b"/>
              <a:pathLst>
                <a:path h="57150">
                  <a:moveTo>
                    <a:pt x="0" y="0"/>
                  </a:moveTo>
                  <a:lnTo>
                    <a:pt x="0" y="57061"/>
                  </a:lnTo>
                </a:path>
              </a:pathLst>
            </a:custGeom>
            <a:ln w="12700">
              <a:solidFill>
                <a:srgbClr val="000000"/>
              </a:solidFill>
            </a:ln>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object 34"/>
            <p:cNvSpPr/>
            <p:nvPr/>
          </p:nvSpPr>
          <p:spPr>
            <a:xfrm>
              <a:off x="3485273" y="3177921"/>
              <a:ext cx="0" cy="46473"/>
            </a:xfrm>
            <a:custGeom>
              <a:avLst/>
              <a:gdLst/>
              <a:ahLst/>
              <a:cxnLst/>
              <a:rect l="l" t="t" r="r" b="b"/>
              <a:pathLst>
                <a:path h="57150">
                  <a:moveTo>
                    <a:pt x="0" y="0"/>
                  </a:moveTo>
                  <a:lnTo>
                    <a:pt x="0" y="57061"/>
                  </a:lnTo>
                </a:path>
              </a:pathLst>
            </a:custGeom>
            <a:ln w="12700">
              <a:solidFill>
                <a:srgbClr val="000000"/>
              </a:solidFill>
            </a:ln>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object 35"/>
            <p:cNvSpPr/>
            <p:nvPr/>
          </p:nvSpPr>
          <p:spPr>
            <a:xfrm>
              <a:off x="3823833" y="3177921"/>
              <a:ext cx="0" cy="46473"/>
            </a:xfrm>
            <a:custGeom>
              <a:avLst/>
              <a:gdLst/>
              <a:ahLst/>
              <a:cxnLst/>
              <a:rect l="l" t="t" r="r" b="b"/>
              <a:pathLst>
                <a:path h="57150">
                  <a:moveTo>
                    <a:pt x="0" y="0"/>
                  </a:moveTo>
                  <a:lnTo>
                    <a:pt x="0" y="57061"/>
                  </a:lnTo>
                </a:path>
              </a:pathLst>
            </a:custGeom>
            <a:ln w="12700">
              <a:solidFill>
                <a:srgbClr val="000000"/>
              </a:solidFill>
            </a:ln>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object 36"/>
            <p:cNvSpPr/>
            <p:nvPr/>
          </p:nvSpPr>
          <p:spPr>
            <a:xfrm>
              <a:off x="4162391" y="3177921"/>
              <a:ext cx="0" cy="46473"/>
            </a:xfrm>
            <a:custGeom>
              <a:avLst/>
              <a:gdLst/>
              <a:ahLst/>
              <a:cxnLst/>
              <a:rect l="l" t="t" r="r" b="b"/>
              <a:pathLst>
                <a:path h="57150">
                  <a:moveTo>
                    <a:pt x="0" y="0"/>
                  </a:moveTo>
                  <a:lnTo>
                    <a:pt x="0" y="57061"/>
                  </a:lnTo>
                </a:path>
              </a:pathLst>
            </a:custGeom>
            <a:ln w="12700">
              <a:solidFill>
                <a:srgbClr val="000000"/>
              </a:solidFill>
            </a:ln>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object 37"/>
            <p:cNvSpPr/>
            <p:nvPr/>
          </p:nvSpPr>
          <p:spPr>
            <a:xfrm>
              <a:off x="4500938" y="3177921"/>
              <a:ext cx="0" cy="46473"/>
            </a:xfrm>
            <a:custGeom>
              <a:avLst/>
              <a:gdLst/>
              <a:ahLst/>
              <a:cxnLst/>
              <a:rect l="l" t="t" r="r" b="b"/>
              <a:pathLst>
                <a:path h="57150">
                  <a:moveTo>
                    <a:pt x="0" y="0"/>
                  </a:moveTo>
                  <a:lnTo>
                    <a:pt x="0" y="57061"/>
                  </a:lnTo>
                </a:path>
              </a:pathLst>
            </a:custGeom>
            <a:ln w="12700">
              <a:solidFill>
                <a:srgbClr val="000000"/>
              </a:solidFill>
            </a:ln>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object 38"/>
            <p:cNvSpPr/>
            <p:nvPr/>
          </p:nvSpPr>
          <p:spPr>
            <a:xfrm>
              <a:off x="4839497" y="3177921"/>
              <a:ext cx="0" cy="46473"/>
            </a:xfrm>
            <a:custGeom>
              <a:avLst/>
              <a:gdLst/>
              <a:ahLst/>
              <a:cxnLst/>
              <a:rect l="l" t="t" r="r" b="b"/>
              <a:pathLst>
                <a:path h="57150">
                  <a:moveTo>
                    <a:pt x="0" y="0"/>
                  </a:moveTo>
                  <a:lnTo>
                    <a:pt x="0" y="57061"/>
                  </a:lnTo>
                </a:path>
              </a:pathLst>
            </a:custGeom>
            <a:ln w="12700">
              <a:solidFill>
                <a:srgbClr val="000000"/>
              </a:solidFill>
            </a:ln>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object 39"/>
            <p:cNvSpPr/>
            <p:nvPr/>
          </p:nvSpPr>
          <p:spPr>
            <a:xfrm>
              <a:off x="5178056" y="3177921"/>
              <a:ext cx="0" cy="46473"/>
            </a:xfrm>
            <a:custGeom>
              <a:avLst/>
              <a:gdLst/>
              <a:ahLst/>
              <a:cxnLst/>
              <a:rect l="l" t="t" r="r" b="b"/>
              <a:pathLst>
                <a:path h="57150">
                  <a:moveTo>
                    <a:pt x="0" y="0"/>
                  </a:moveTo>
                  <a:lnTo>
                    <a:pt x="0" y="57061"/>
                  </a:lnTo>
                </a:path>
              </a:pathLst>
            </a:custGeom>
            <a:ln w="12700">
              <a:solidFill>
                <a:srgbClr val="000000"/>
              </a:solidFill>
            </a:ln>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object 42"/>
            <p:cNvSpPr/>
            <p:nvPr/>
          </p:nvSpPr>
          <p:spPr>
            <a:xfrm>
              <a:off x="943857" y="953006"/>
              <a:ext cx="0" cy="2225038"/>
            </a:xfrm>
            <a:custGeom>
              <a:avLst/>
              <a:gdLst/>
              <a:ahLst/>
              <a:cxnLst/>
              <a:rect l="l" t="t" r="r" b="b"/>
              <a:pathLst>
                <a:path h="2736215">
                  <a:moveTo>
                    <a:pt x="0" y="2736062"/>
                  </a:moveTo>
                  <a:lnTo>
                    <a:pt x="0" y="0"/>
                  </a:lnTo>
                </a:path>
              </a:pathLst>
            </a:custGeom>
            <a:ln w="12700">
              <a:solidFill>
                <a:srgbClr val="000000"/>
              </a:solidFill>
            </a:ln>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object 43"/>
            <p:cNvSpPr/>
            <p:nvPr/>
          </p:nvSpPr>
          <p:spPr>
            <a:xfrm>
              <a:off x="889564" y="3036635"/>
              <a:ext cx="54509" cy="0"/>
            </a:xfrm>
            <a:custGeom>
              <a:avLst/>
              <a:gdLst/>
              <a:ahLst/>
              <a:cxnLst/>
              <a:rect l="l" t="t" r="r" b="b"/>
              <a:pathLst>
                <a:path w="57784">
                  <a:moveTo>
                    <a:pt x="57556" y="0"/>
                  </a:moveTo>
                  <a:lnTo>
                    <a:pt x="0" y="0"/>
                  </a:lnTo>
                </a:path>
              </a:pathLst>
            </a:custGeom>
            <a:ln w="12700">
              <a:solidFill>
                <a:srgbClr val="000000"/>
              </a:solidFill>
            </a:ln>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object 44"/>
            <p:cNvSpPr txBox="1"/>
            <p:nvPr/>
          </p:nvSpPr>
          <p:spPr>
            <a:xfrm>
              <a:off x="639793" y="2961701"/>
              <a:ext cx="310519" cy="169292"/>
            </a:xfrm>
            <a:prstGeom prst="rect">
              <a:avLst/>
            </a:prstGeom>
          </p:spPr>
          <p:txBody>
            <a:bodyPr vert="horz" wrap="square" lIns="0" tIns="0" rIns="0" bIns="0" rtlCol="0">
              <a:spAutoFit/>
            </a:bodyPr>
            <a:lstStyle/>
            <a:p>
              <a:pPr marL="12700" marR="0" lvl="0" indent="0" algn="l" defTabSz="685800" rtl="0" eaLnBrk="1" fontAlgn="auto" latinLnBrk="0" hangingPunct="1">
                <a:lnSpc>
                  <a:spcPct val="100000"/>
                </a:lnSpc>
                <a:spcBef>
                  <a:spcPts val="0"/>
                </a:spcBef>
                <a:spcAft>
                  <a:spcPts val="0"/>
                </a:spcAft>
                <a:buClrTx/>
                <a:buSzTx/>
                <a:buFontTx/>
                <a:buNone/>
                <a:tabLst/>
                <a:defRPr/>
              </a:pPr>
              <a:r>
                <a:rPr kumimoji="0" sz="1000" b="0" i="0" u="none" strike="noStrike" kern="1200" cap="none" spc="-5" normalizeH="0" baseline="0" noProof="0">
                  <a:ln>
                    <a:noFill/>
                  </a:ln>
                  <a:solidFill>
                    <a:prstClr val="black"/>
                  </a:solidFill>
                  <a:effectLst/>
                  <a:uLnTx/>
                  <a:uFillTx/>
                  <a:latin typeface="Arial"/>
                  <a:ea typeface="+mn-ea"/>
                  <a:cs typeface="Arial"/>
                </a:rPr>
                <a:t>0.0</a:t>
              </a:r>
              <a:endParaRPr kumimoji="0" sz="1000" b="0" i="0" u="none" strike="noStrike" kern="1200" cap="none" spc="0" normalizeH="0" baseline="0" noProof="0">
                <a:ln>
                  <a:noFill/>
                </a:ln>
                <a:solidFill>
                  <a:prstClr val="black"/>
                </a:solidFill>
                <a:effectLst/>
                <a:uLnTx/>
                <a:uFillTx/>
                <a:latin typeface="Arial"/>
                <a:ea typeface="+mn-ea"/>
                <a:cs typeface="Arial"/>
              </a:endParaRPr>
            </a:p>
          </p:txBody>
        </p:sp>
        <p:sp>
          <p:nvSpPr>
            <p:cNvPr id="56" name="object 45"/>
            <p:cNvSpPr/>
            <p:nvPr/>
          </p:nvSpPr>
          <p:spPr>
            <a:xfrm>
              <a:off x="889564" y="2651505"/>
              <a:ext cx="54509" cy="0"/>
            </a:xfrm>
            <a:custGeom>
              <a:avLst/>
              <a:gdLst/>
              <a:ahLst/>
              <a:cxnLst/>
              <a:rect l="l" t="t" r="r" b="b"/>
              <a:pathLst>
                <a:path w="57784">
                  <a:moveTo>
                    <a:pt x="57556" y="0"/>
                  </a:moveTo>
                  <a:lnTo>
                    <a:pt x="0" y="0"/>
                  </a:lnTo>
                </a:path>
              </a:pathLst>
            </a:custGeom>
            <a:ln w="12700">
              <a:solidFill>
                <a:srgbClr val="000000"/>
              </a:solidFill>
            </a:ln>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object 46"/>
            <p:cNvSpPr txBox="1"/>
            <p:nvPr/>
          </p:nvSpPr>
          <p:spPr>
            <a:xfrm>
              <a:off x="639792" y="2576602"/>
              <a:ext cx="310521" cy="169292"/>
            </a:xfrm>
            <a:prstGeom prst="rect">
              <a:avLst/>
            </a:prstGeom>
          </p:spPr>
          <p:txBody>
            <a:bodyPr vert="horz" wrap="square" lIns="0" tIns="0" rIns="0" bIns="0" rtlCol="0">
              <a:spAutoFit/>
            </a:bodyPr>
            <a:lstStyle/>
            <a:p>
              <a:pPr marL="12700" marR="0" lvl="0" indent="0" algn="l" defTabSz="685800" rtl="0" eaLnBrk="1" fontAlgn="auto" latinLnBrk="0" hangingPunct="1">
                <a:lnSpc>
                  <a:spcPct val="100000"/>
                </a:lnSpc>
                <a:spcBef>
                  <a:spcPts val="0"/>
                </a:spcBef>
                <a:spcAft>
                  <a:spcPts val="0"/>
                </a:spcAft>
                <a:buClrTx/>
                <a:buSzTx/>
                <a:buFontTx/>
                <a:buNone/>
                <a:tabLst/>
                <a:defRPr/>
              </a:pPr>
              <a:r>
                <a:rPr kumimoji="0" sz="1000" b="0" i="0" u="none" strike="noStrike" kern="1200" cap="none" spc="-5" normalizeH="0" baseline="0" noProof="0">
                  <a:ln>
                    <a:noFill/>
                  </a:ln>
                  <a:solidFill>
                    <a:prstClr val="black"/>
                  </a:solidFill>
                  <a:effectLst/>
                  <a:uLnTx/>
                  <a:uFillTx/>
                  <a:latin typeface="Arial"/>
                  <a:ea typeface="+mn-ea"/>
                  <a:cs typeface="Arial"/>
                </a:rPr>
                <a:t>0.2</a:t>
              </a:r>
              <a:endParaRPr kumimoji="0" sz="1000" b="0" i="0" u="none" strike="noStrike" kern="1200" cap="none" spc="0" normalizeH="0" baseline="0" noProof="0">
                <a:ln>
                  <a:noFill/>
                </a:ln>
                <a:solidFill>
                  <a:prstClr val="black"/>
                </a:solidFill>
                <a:effectLst/>
                <a:uLnTx/>
                <a:uFillTx/>
                <a:latin typeface="Arial"/>
                <a:ea typeface="+mn-ea"/>
                <a:cs typeface="Arial"/>
              </a:endParaRPr>
            </a:p>
          </p:txBody>
        </p:sp>
        <p:sp>
          <p:nvSpPr>
            <p:cNvPr id="58" name="object 47"/>
            <p:cNvSpPr/>
            <p:nvPr/>
          </p:nvSpPr>
          <p:spPr>
            <a:xfrm>
              <a:off x="889564" y="2266386"/>
              <a:ext cx="54509" cy="0"/>
            </a:xfrm>
            <a:custGeom>
              <a:avLst/>
              <a:gdLst/>
              <a:ahLst/>
              <a:cxnLst/>
              <a:rect l="l" t="t" r="r" b="b"/>
              <a:pathLst>
                <a:path w="57784">
                  <a:moveTo>
                    <a:pt x="57556" y="0"/>
                  </a:moveTo>
                  <a:lnTo>
                    <a:pt x="0" y="0"/>
                  </a:lnTo>
                </a:path>
              </a:pathLst>
            </a:custGeom>
            <a:ln w="12700">
              <a:solidFill>
                <a:srgbClr val="000000"/>
              </a:solidFill>
            </a:ln>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object 48"/>
            <p:cNvSpPr txBox="1"/>
            <p:nvPr/>
          </p:nvSpPr>
          <p:spPr>
            <a:xfrm>
              <a:off x="639793" y="2191502"/>
              <a:ext cx="275935" cy="169292"/>
            </a:xfrm>
            <a:prstGeom prst="rect">
              <a:avLst/>
            </a:prstGeom>
          </p:spPr>
          <p:txBody>
            <a:bodyPr vert="horz" wrap="square" lIns="0" tIns="0" rIns="0" bIns="0" rtlCol="0">
              <a:spAutoFit/>
            </a:bodyPr>
            <a:lstStyle/>
            <a:p>
              <a:pPr marL="12700" marR="0" lvl="0" indent="0" algn="l" defTabSz="685800" rtl="0" eaLnBrk="1" fontAlgn="auto" latinLnBrk="0" hangingPunct="1">
                <a:lnSpc>
                  <a:spcPct val="100000"/>
                </a:lnSpc>
                <a:spcBef>
                  <a:spcPts val="0"/>
                </a:spcBef>
                <a:spcAft>
                  <a:spcPts val="0"/>
                </a:spcAft>
                <a:buClrTx/>
                <a:buSzTx/>
                <a:buFontTx/>
                <a:buNone/>
                <a:tabLst/>
                <a:defRPr/>
              </a:pPr>
              <a:r>
                <a:rPr kumimoji="0" sz="1000" b="0" i="0" u="none" strike="noStrike" kern="1200" cap="none" spc="-5" normalizeH="0" baseline="0" noProof="0">
                  <a:ln>
                    <a:noFill/>
                  </a:ln>
                  <a:solidFill>
                    <a:prstClr val="black"/>
                  </a:solidFill>
                  <a:effectLst/>
                  <a:uLnTx/>
                  <a:uFillTx/>
                  <a:latin typeface="Arial"/>
                  <a:ea typeface="+mn-ea"/>
                  <a:cs typeface="Arial"/>
                </a:rPr>
                <a:t>0.4</a:t>
              </a:r>
              <a:endParaRPr kumimoji="0" sz="1000" b="0" i="0" u="none" strike="noStrike" kern="1200" cap="none" spc="0" normalizeH="0" baseline="0" noProof="0">
                <a:ln>
                  <a:noFill/>
                </a:ln>
                <a:solidFill>
                  <a:prstClr val="black"/>
                </a:solidFill>
                <a:effectLst/>
                <a:uLnTx/>
                <a:uFillTx/>
                <a:latin typeface="Arial"/>
                <a:ea typeface="+mn-ea"/>
                <a:cs typeface="Arial"/>
              </a:endParaRPr>
            </a:p>
          </p:txBody>
        </p:sp>
        <p:sp>
          <p:nvSpPr>
            <p:cNvPr id="60" name="object 49"/>
            <p:cNvSpPr/>
            <p:nvPr/>
          </p:nvSpPr>
          <p:spPr>
            <a:xfrm>
              <a:off x="889564" y="1881267"/>
              <a:ext cx="54509" cy="0"/>
            </a:xfrm>
            <a:custGeom>
              <a:avLst/>
              <a:gdLst/>
              <a:ahLst/>
              <a:cxnLst/>
              <a:rect l="l" t="t" r="r" b="b"/>
              <a:pathLst>
                <a:path w="57784">
                  <a:moveTo>
                    <a:pt x="57556" y="0"/>
                  </a:moveTo>
                  <a:lnTo>
                    <a:pt x="0" y="0"/>
                  </a:lnTo>
                </a:path>
              </a:pathLst>
            </a:custGeom>
            <a:ln w="12700">
              <a:solidFill>
                <a:srgbClr val="000000"/>
              </a:solidFill>
            </a:ln>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object 50"/>
            <p:cNvSpPr txBox="1"/>
            <p:nvPr/>
          </p:nvSpPr>
          <p:spPr>
            <a:xfrm>
              <a:off x="639792" y="1806323"/>
              <a:ext cx="275935" cy="169292"/>
            </a:xfrm>
            <a:prstGeom prst="rect">
              <a:avLst/>
            </a:prstGeom>
          </p:spPr>
          <p:txBody>
            <a:bodyPr vert="horz" wrap="square" lIns="0" tIns="0" rIns="0" bIns="0" rtlCol="0">
              <a:spAutoFit/>
            </a:bodyPr>
            <a:lstStyle/>
            <a:p>
              <a:pPr marL="12700" marR="0" lvl="0" indent="0" algn="l" defTabSz="685800" rtl="0" eaLnBrk="1" fontAlgn="auto" latinLnBrk="0" hangingPunct="1">
                <a:lnSpc>
                  <a:spcPct val="100000"/>
                </a:lnSpc>
                <a:spcBef>
                  <a:spcPts val="0"/>
                </a:spcBef>
                <a:spcAft>
                  <a:spcPts val="0"/>
                </a:spcAft>
                <a:buClrTx/>
                <a:buSzTx/>
                <a:buFontTx/>
                <a:buNone/>
                <a:tabLst/>
                <a:defRPr/>
              </a:pPr>
              <a:r>
                <a:rPr kumimoji="0" sz="1000" b="0" i="0" u="none" strike="noStrike" kern="1200" cap="none" spc="-5" normalizeH="0" baseline="0" noProof="0">
                  <a:ln>
                    <a:noFill/>
                  </a:ln>
                  <a:solidFill>
                    <a:prstClr val="black"/>
                  </a:solidFill>
                  <a:effectLst/>
                  <a:uLnTx/>
                  <a:uFillTx/>
                  <a:latin typeface="Arial"/>
                  <a:ea typeface="+mn-ea"/>
                  <a:cs typeface="Arial"/>
                </a:rPr>
                <a:t>0.6</a:t>
              </a:r>
              <a:endParaRPr kumimoji="0" sz="1000" b="0" i="0" u="none" strike="noStrike" kern="1200" cap="none" spc="0" normalizeH="0" baseline="0" noProof="0">
                <a:ln>
                  <a:noFill/>
                </a:ln>
                <a:solidFill>
                  <a:prstClr val="black"/>
                </a:solidFill>
                <a:effectLst/>
                <a:uLnTx/>
                <a:uFillTx/>
                <a:latin typeface="Arial"/>
                <a:ea typeface="+mn-ea"/>
                <a:cs typeface="Arial"/>
              </a:endParaRPr>
            </a:p>
          </p:txBody>
        </p:sp>
        <p:sp>
          <p:nvSpPr>
            <p:cNvPr id="62" name="object 51"/>
            <p:cNvSpPr/>
            <p:nvPr/>
          </p:nvSpPr>
          <p:spPr>
            <a:xfrm>
              <a:off x="889564" y="1496138"/>
              <a:ext cx="54509" cy="0"/>
            </a:xfrm>
            <a:custGeom>
              <a:avLst/>
              <a:gdLst/>
              <a:ahLst/>
              <a:cxnLst/>
              <a:rect l="l" t="t" r="r" b="b"/>
              <a:pathLst>
                <a:path w="57784">
                  <a:moveTo>
                    <a:pt x="57556" y="0"/>
                  </a:moveTo>
                  <a:lnTo>
                    <a:pt x="0" y="0"/>
                  </a:lnTo>
                </a:path>
              </a:pathLst>
            </a:custGeom>
            <a:ln w="12700">
              <a:solidFill>
                <a:srgbClr val="000000"/>
              </a:solidFill>
            </a:ln>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object 52"/>
            <p:cNvSpPr txBox="1"/>
            <p:nvPr/>
          </p:nvSpPr>
          <p:spPr>
            <a:xfrm>
              <a:off x="639792" y="1421223"/>
              <a:ext cx="328034" cy="169292"/>
            </a:xfrm>
            <a:prstGeom prst="rect">
              <a:avLst/>
            </a:prstGeom>
          </p:spPr>
          <p:txBody>
            <a:bodyPr vert="horz" wrap="square" lIns="0" tIns="0" rIns="0" bIns="0" rtlCol="0">
              <a:spAutoFit/>
            </a:bodyPr>
            <a:lstStyle/>
            <a:p>
              <a:pPr marL="12700" marR="0" lvl="0" indent="0" algn="l" defTabSz="685800" rtl="0" eaLnBrk="1" fontAlgn="auto" latinLnBrk="0" hangingPunct="1">
                <a:lnSpc>
                  <a:spcPct val="100000"/>
                </a:lnSpc>
                <a:spcBef>
                  <a:spcPts val="0"/>
                </a:spcBef>
                <a:spcAft>
                  <a:spcPts val="0"/>
                </a:spcAft>
                <a:buClrTx/>
                <a:buSzTx/>
                <a:buFontTx/>
                <a:buNone/>
                <a:tabLst/>
                <a:defRPr/>
              </a:pPr>
              <a:r>
                <a:rPr kumimoji="0" sz="1000" b="0" i="0" u="none" strike="noStrike" kern="1200" cap="none" spc="-5" normalizeH="0" baseline="0" noProof="0">
                  <a:ln>
                    <a:noFill/>
                  </a:ln>
                  <a:solidFill>
                    <a:prstClr val="black"/>
                  </a:solidFill>
                  <a:effectLst/>
                  <a:uLnTx/>
                  <a:uFillTx/>
                  <a:latin typeface="Arial"/>
                  <a:ea typeface="+mn-ea"/>
                  <a:cs typeface="Arial"/>
                </a:rPr>
                <a:t>0.8</a:t>
              </a:r>
              <a:endParaRPr kumimoji="0" sz="1000" b="0" i="0" u="none" strike="noStrike" kern="1200" cap="none" spc="0" normalizeH="0" baseline="0" noProof="0">
                <a:ln>
                  <a:noFill/>
                </a:ln>
                <a:solidFill>
                  <a:prstClr val="black"/>
                </a:solidFill>
                <a:effectLst/>
                <a:uLnTx/>
                <a:uFillTx/>
                <a:latin typeface="Arial"/>
                <a:ea typeface="+mn-ea"/>
                <a:cs typeface="Arial"/>
              </a:endParaRPr>
            </a:p>
          </p:txBody>
        </p:sp>
        <p:sp>
          <p:nvSpPr>
            <p:cNvPr id="64" name="object 53"/>
            <p:cNvSpPr/>
            <p:nvPr/>
          </p:nvSpPr>
          <p:spPr>
            <a:xfrm>
              <a:off x="889564" y="1111018"/>
              <a:ext cx="54509" cy="0"/>
            </a:xfrm>
            <a:custGeom>
              <a:avLst/>
              <a:gdLst/>
              <a:ahLst/>
              <a:cxnLst/>
              <a:rect l="l" t="t" r="r" b="b"/>
              <a:pathLst>
                <a:path w="57784">
                  <a:moveTo>
                    <a:pt x="57556" y="0"/>
                  </a:moveTo>
                  <a:lnTo>
                    <a:pt x="0" y="0"/>
                  </a:lnTo>
                </a:path>
              </a:pathLst>
            </a:custGeom>
            <a:ln w="12700">
              <a:solidFill>
                <a:srgbClr val="000000"/>
              </a:solidFill>
            </a:ln>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object 54"/>
            <p:cNvSpPr txBox="1"/>
            <p:nvPr/>
          </p:nvSpPr>
          <p:spPr>
            <a:xfrm>
              <a:off x="639793" y="1036124"/>
              <a:ext cx="619358" cy="169292"/>
            </a:xfrm>
            <a:prstGeom prst="rect">
              <a:avLst/>
            </a:prstGeom>
          </p:spPr>
          <p:txBody>
            <a:bodyPr vert="horz" wrap="square" lIns="0" tIns="0" rIns="0" bIns="0" rtlCol="0">
              <a:spAutoFit/>
            </a:bodyPr>
            <a:lstStyle/>
            <a:p>
              <a:pPr marL="12700" marR="0" lvl="0" indent="0" algn="l" defTabSz="685800" rtl="0" eaLnBrk="1" fontAlgn="auto" latinLnBrk="0" hangingPunct="1">
                <a:lnSpc>
                  <a:spcPct val="100000"/>
                </a:lnSpc>
                <a:spcBef>
                  <a:spcPts val="0"/>
                </a:spcBef>
                <a:spcAft>
                  <a:spcPts val="0"/>
                </a:spcAft>
                <a:buClrTx/>
                <a:buSzTx/>
                <a:buFontTx/>
                <a:buNone/>
                <a:tabLst>
                  <a:tab pos="439409" algn="l"/>
                </a:tabLst>
                <a:defRPr/>
              </a:pPr>
              <a:r>
                <a:rPr kumimoji="0" sz="1000" b="0" i="0" u="none" strike="noStrike" kern="1200" cap="none" spc="-5" normalizeH="0" baseline="0" noProof="0">
                  <a:ln>
                    <a:noFill/>
                  </a:ln>
                  <a:solidFill>
                    <a:prstClr val="black"/>
                  </a:solidFill>
                  <a:effectLst/>
                  <a:uLnTx/>
                  <a:uFillTx/>
                  <a:latin typeface="Arial"/>
                  <a:ea typeface="+mn-ea"/>
                  <a:cs typeface="Arial"/>
                </a:rPr>
                <a:t>1.0	</a:t>
              </a:r>
              <a:endParaRPr kumimoji="0" sz="1000" b="0" i="0" u="none" strike="noStrike" kern="1200" cap="none" spc="0" normalizeH="0" baseline="-27777" noProof="0">
                <a:ln>
                  <a:noFill/>
                </a:ln>
                <a:solidFill>
                  <a:prstClr val="black"/>
                </a:solidFill>
                <a:effectLst/>
                <a:uLnTx/>
                <a:uFillTx/>
                <a:latin typeface="Arial"/>
                <a:ea typeface="+mn-ea"/>
                <a:cs typeface="Arial"/>
              </a:endParaRPr>
            </a:p>
          </p:txBody>
        </p:sp>
        <p:sp>
          <p:nvSpPr>
            <p:cNvPr id="67" name="object 56"/>
            <p:cNvSpPr/>
            <p:nvPr/>
          </p:nvSpPr>
          <p:spPr>
            <a:xfrm>
              <a:off x="1213521" y="2802503"/>
              <a:ext cx="300694" cy="0"/>
            </a:xfrm>
            <a:custGeom>
              <a:avLst/>
              <a:gdLst/>
              <a:ahLst/>
              <a:cxnLst/>
              <a:rect l="l" t="t" r="r" b="b"/>
              <a:pathLst>
                <a:path w="318769">
                  <a:moveTo>
                    <a:pt x="0" y="0"/>
                  </a:moveTo>
                  <a:lnTo>
                    <a:pt x="318566" y="0"/>
                  </a:lnTo>
                </a:path>
              </a:pathLst>
            </a:custGeom>
            <a:ln w="25400">
              <a:solidFill>
                <a:srgbClr val="7D0049"/>
              </a:solidFill>
            </a:ln>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object 57"/>
            <p:cNvSpPr/>
            <p:nvPr/>
          </p:nvSpPr>
          <p:spPr>
            <a:xfrm>
              <a:off x="1213521" y="2981268"/>
              <a:ext cx="300694" cy="0"/>
            </a:xfrm>
            <a:custGeom>
              <a:avLst/>
              <a:gdLst/>
              <a:ahLst/>
              <a:cxnLst/>
              <a:rect l="l" t="t" r="r" b="b"/>
              <a:pathLst>
                <a:path w="318769">
                  <a:moveTo>
                    <a:pt x="0" y="0"/>
                  </a:moveTo>
                  <a:lnTo>
                    <a:pt x="318566" y="0"/>
                  </a:lnTo>
                </a:path>
              </a:pathLst>
            </a:custGeom>
            <a:ln w="25400">
              <a:solidFill>
                <a:srgbClr val="F47B20"/>
              </a:solidFill>
            </a:ln>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object 58"/>
            <p:cNvSpPr txBox="1"/>
            <p:nvPr/>
          </p:nvSpPr>
          <p:spPr>
            <a:xfrm>
              <a:off x="1592336" y="2712271"/>
              <a:ext cx="444701" cy="353046"/>
            </a:xfrm>
            <a:prstGeom prst="rect">
              <a:avLst/>
            </a:prstGeom>
          </p:spPr>
          <p:txBody>
            <a:bodyPr vert="horz" wrap="square" lIns="0" tIns="0" rIns="0" bIns="0" rtlCol="0">
              <a:spAutoFit/>
            </a:bodyPr>
            <a:lstStyle/>
            <a:p>
              <a:pPr marL="12700" marR="5080" lvl="0" indent="0" algn="l" defTabSz="685800" rtl="0" eaLnBrk="1" fontAlgn="auto" latinLnBrk="0" hangingPunct="1">
                <a:lnSpc>
                  <a:spcPts val="1270"/>
                </a:lnSpc>
                <a:spcBef>
                  <a:spcPts val="0"/>
                </a:spcBef>
                <a:spcAft>
                  <a:spcPts val="0"/>
                </a:spcAft>
                <a:buClrTx/>
                <a:buSzTx/>
                <a:buFontTx/>
                <a:buNone/>
                <a:tabLst/>
                <a:defRPr/>
              </a:pPr>
              <a:r>
                <a:rPr kumimoji="0" sz="1000" b="0" i="0" u="none" strike="noStrike" kern="1200" cap="none" spc="0" normalizeH="0" baseline="0" noProof="0">
                  <a:ln>
                    <a:noFill/>
                  </a:ln>
                  <a:solidFill>
                    <a:prstClr val="black"/>
                  </a:solidFill>
                  <a:effectLst/>
                  <a:uLnTx/>
                  <a:uFillTx/>
                  <a:latin typeface="Arial"/>
                  <a:ea typeface="+mn-ea"/>
                  <a:cs typeface="Arial"/>
                </a:rPr>
                <a:t>KdD  Kd</a:t>
              </a:r>
            </a:p>
          </p:txBody>
        </p:sp>
        <p:sp>
          <p:nvSpPr>
            <p:cNvPr id="75" name="Rectangle 74"/>
            <p:cNvSpPr/>
            <p:nvPr/>
          </p:nvSpPr>
          <p:spPr>
            <a:xfrm>
              <a:off x="1115395" y="3364722"/>
              <a:ext cx="4062661" cy="270868"/>
            </a:xfrm>
            <a:prstGeom prst="rect">
              <a:avLst/>
            </a:prstGeom>
          </p:spPr>
          <p:txBody>
            <a:bodyPr wrap="square">
              <a:spAutoFit/>
            </a:bodyPr>
            <a:lstStyle/>
            <a:p>
              <a:pPr marL="0" marR="31115" lvl="0" indent="0" algn="ctr" defTabSz="685800" rtl="0" eaLnBrk="1" fontAlgn="auto" latinLnBrk="0" hangingPunct="1">
                <a:lnSpc>
                  <a:spcPct val="100000"/>
                </a:lnSpc>
                <a:spcBef>
                  <a:spcPts val="365"/>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Calibri" panose="020F0502020204030204"/>
                  <a:ea typeface="+mn-ea"/>
                  <a:cs typeface="Arial"/>
                </a:rPr>
                <a:t>Months from</a:t>
              </a:r>
              <a:r>
                <a:rPr kumimoji="0" lang="en-US" sz="1000" b="1" i="0" u="none" strike="noStrike" kern="1200" cap="none" spc="-105" normalizeH="0" baseline="0" noProof="0">
                  <a:ln>
                    <a:noFill/>
                  </a:ln>
                  <a:solidFill>
                    <a:prstClr val="black"/>
                  </a:solidFill>
                  <a:effectLst/>
                  <a:uLnTx/>
                  <a:uFillTx/>
                  <a:latin typeface="Calibri" panose="020F0502020204030204"/>
                  <a:ea typeface="+mn-ea"/>
                  <a:cs typeface="Arial"/>
                </a:rPr>
                <a:t> </a:t>
              </a:r>
              <a:r>
                <a:rPr kumimoji="0" lang="en-US" sz="1000" b="1" i="0" u="none" strike="noStrike" kern="1200" cap="none" spc="-5" normalizeH="0" baseline="0" noProof="0">
                  <a:ln>
                    <a:noFill/>
                  </a:ln>
                  <a:solidFill>
                    <a:prstClr val="black"/>
                  </a:solidFill>
                  <a:effectLst/>
                  <a:uLnTx/>
                  <a:uFillTx/>
                  <a:latin typeface="Calibri" panose="020F0502020204030204"/>
                  <a:ea typeface="+mn-ea"/>
                  <a:cs typeface="Arial"/>
                </a:rPr>
                <a:t>randomization</a:t>
              </a:r>
              <a:endParaRPr kumimoji="0" lang="en-US" sz="1000" b="1" i="0" u="none" strike="noStrike" kern="1200" cap="none" spc="0" normalizeH="0" baseline="0" noProof="0">
                <a:ln>
                  <a:noFill/>
                </a:ln>
                <a:solidFill>
                  <a:prstClr val="black"/>
                </a:solidFill>
                <a:effectLst/>
                <a:uLnTx/>
                <a:uFillTx/>
                <a:latin typeface="Calibri" panose="020F0502020204030204"/>
                <a:ea typeface="+mn-ea"/>
                <a:cs typeface="Arial"/>
              </a:endParaRPr>
            </a:p>
          </p:txBody>
        </p:sp>
        <p:sp>
          <p:nvSpPr>
            <p:cNvPr id="77" name="object 25"/>
            <p:cNvSpPr txBox="1"/>
            <p:nvPr/>
          </p:nvSpPr>
          <p:spPr>
            <a:xfrm>
              <a:off x="2086391" y="3224394"/>
              <a:ext cx="97636" cy="169292"/>
            </a:xfrm>
            <a:prstGeom prst="rect">
              <a:avLst/>
            </a:prstGeom>
          </p:spPr>
          <p:txBody>
            <a:bodyPr vert="horz" wrap="square" lIns="0" tIns="0" rIns="0" bIns="0" rtlCol="0">
              <a:spAutoFit/>
            </a:bodyPr>
            <a:lstStyle/>
            <a:p>
              <a:pPr marL="12700" marR="0" lvl="0" indent="0" algn="ctr"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a:ea typeface="+mn-ea"/>
                  <a:cs typeface="Arial"/>
                </a:rPr>
                <a:t>9</a:t>
              </a:r>
              <a:endParaRPr kumimoji="0" sz="1000" b="0" i="0" u="none" strike="noStrike" kern="1200" cap="none" spc="0" normalizeH="0" baseline="0" noProof="0">
                <a:ln>
                  <a:noFill/>
                </a:ln>
                <a:solidFill>
                  <a:prstClr val="black"/>
                </a:solidFill>
                <a:effectLst/>
                <a:uLnTx/>
                <a:uFillTx/>
                <a:latin typeface="Arial"/>
                <a:ea typeface="+mn-ea"/>
                <a:cs typeface="Arial"/>
              </a:endParaRPr>
            </a:p>
          </p:txBody>
        </p:sp>
        <p:sp>
          <p:nvSpPr>
            <p:cNvPr id="78" name="object 27"/>
            <p:cNvSpPr txBox="1"/>
            <p:nvPr/>
          </p:nvSpPr>
          <p:spPr>
            <a:xfrm>
              <a:off x="2377385" y="3224394"/>
              <a:ext cx="194408" cy="169292"/>
            </a:xfrm>
            <a:prstGeom prst="rect">
              <a:avLst/>
            </a:prstGeom>
          </p:spPr>
          <p:txBody>
            <a:bodyPr vert="horz" wrap="square" lIns="0" tIns="0" rIns="0" bIns="0" rtlCol="0">
              <a:spAutoFit/>
            </a:bodyPr>
            <a:lstStyle/>
            <a:p>
              <a:pPr marL="12700" marR="0" lvl="0" indent="0" algn="ctr"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a:ea typeface="+mn-ea"/>
                  <a:cs typeface="Arial"/>
                </a:rPr>
                <a:t>12</a:t>
              </a:r>
              <a:endParaRPr kumimoji="0" sz="1000" b="0" i="0" u="none" strike="noStrike" kern="1200" cap="none" spc="0" normalizeH="0" baseline="0" noProof="0">
                <a:ln>
                  <a:noFill/>
                </a:ln>
                <a:solidFill>
                  <a:prstClr val="black"/>
                </a:solidFill>
                <a:effectLst/>
                <a:uLnTx/>
                <a:uFillTx/>
                <a:latin typeface="Arial"/>
                <a:ea typeface="+mn-ea"/>
                <a:cs typeface="Arial"/>
              </a:endParaRPr>
            </a:p>
          </p:txBody>
        </p:sp>
        <p:sp>
          <p:nvSpPr>
            <p:cNvPr id="79" name="object 29"/>
            <p:cNvSpPr txBox="1"/>
            <p:nvPr/>
          </p:nvSpPr>
          <p:spPr>
            <a:xfrm>
              <a:off x="2668059" y="3224394"/>
              <a:ext cx="272296" cy="169292"/>
            </a:xfrm>
            <a:prstGeom prst="rect">
              <a:avLst/>
            </a:prstGeom>
          </p:spPr>
          <p:txBody>
            <a:bodyPr vert="horz" wrap="square" lIns="0" tIns="0" rIns="0" bIns="0" rtlCol="0">
              <a:spAutoFit/>
            </a:bodyPr>
            <a:lstStyle/>
            <a:p>
              <a:pPr marL="12700" marR="0" lvl="0" indent="0" algn="ctr"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a:ea typeface="+mn-ea"/>
                  <a:cs typeface="Arial"/>
                </a:rPr>
                <a:t>15</a:t>
              </a:r>
              <a:endParaRPr kumimoji="0" sz="1000" b="0" i="0" u="none" strike="noStrike" kern="1200" cap="none" spc="0" normalizeH="0" baseline="0" noProof="0">
                <a:ln>
                  <a:noFill/>
                </a:ln>
                <a:solidFill>
                  <a:prstClr val="black"/>
                </a:solidFill>
                <a:effectLst/>
                <a:uLnTx/>
                <a:uFillTx/>
                <a:latin typeface="Arial"/>
                <a:ea typeface="+mn-ea"/>
                <a:cs typeface="Arial"/>
              </a:endParaRPr>
            </a:p>
          </p:txBody>
        </p:sp>
        <p:sp>
          <p:nvSpPr>
            <p:cNvPr id="80" name="object 25"/>
            <p:cNvSpPr txBox="1"/>
            <p:nvPr/>
          </p:nvSpPr>
          <p:spPr>
            <a:xfrm>
              <a:off x="3016006" y="3224394"/>
              <a:ext cx="253172" cy="169292"/>
            </a:xfrm>
            <a:prstGeom prst="rect">
              <a:avLst/>
            </a:prstGeom>
          </p:spPr>
          <p:txBody>
            <a:bodyPr vert="horz" wrap="square" lIns="0" tIns="0" rIns="0" bIns="0" rtlCol="0">
              <a:spAutoFit/>
            </a:bodyPr>
            <a:lstStyle/>
            <a:p>
              <a:pPr marL="12700" marR="0" lvl="0" indent="0" algn="ctr"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a:ea typeface="+mn-ea"/>
                  <a:cs typeface="Arial"/>
                </a:rPr>
                <a:t>18</a:t>
              </a:r>
              <a:endParaRPr kumimoji="0" sz="1000" b="0" i="0" u="none" strike="noStrike" kern="1200" cap="none" spc="0" normalizeH="0" baseline="0" noProof="0">
                <a:ln>
                  <a:noFill/>
                </a:ln>
                <a:solidFill>
                  <a:prstClr val="black"/>
                </a:solidFill>
                <a:effectLst/>
                <a:uLnTx/>
                <a:uFillTx/>
                <a:latin typeface="Arial"/>
                <a:ea typeface="+mn-ea"/>
                <a:cs typeface="Arial"/>
              </a:endParaRPr>
            </a:p>
          </p:txBody>
        </p:sp>
        <p:sp>
          <p:nvSpPr>
            <p:cNvPr id="81" name="object 27"/>
            <p:cNvSpPr txBox="1"/>
            <p:nvPr/>
          </p:nvSpPr>
          <p:spPr>
            <a:xfrm>
              <a:off x="3405308" y="3224394"/>
              <a:ext cx="175879" cy="169292"/>
            </a:xfrm>
            <a:prstGeom prst="rect">
              <a:avLst/>
            </a:prstGeom>
          </p:spPr>
          <p:txBody>
            <a:bodyPr vert="horz" wrap="square" lIns="0" tIns="0" rIns="0" bIns="0" rtlCol="0">
              <a:spAutoFit/>
            </a:bodyPr>
            <a:lstStyle/>
            <a:p>
              <a:pPr marL="12700" marR="0" lvl="0" indent="0" algn="ctr"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a:ea typeface="+mn-ea"/>
                  <a:cs typeface="Arial"/>
                </a:rPr>
                <a:t>21</a:t>
              </a:r>
              <a:endParaRPr kumimoji="0" sz="1000" b="0" i="0" u="none" strike="noStrike" kern="1200" cap="none" spc="0" normalizeH="0" baseline="0" noProof="0">
                <a:ln>
                  <a:noFill/>
                </a:ln>
                <a:solidFill>
                  <a:prstClr val="black"/>
                </a:solidFill>
                <a:effectLst/>
                <a:uLnTx/>
                <a:uFillTx/>
                <a:latin typeface="Arial"/>
                <a:ea typeface="+mn-ea"/>
                <a:cs typeface="Arial"/>
              </a:endParaRPr>
            </a:p>
          </p:txBody>
        </p:sp>
        <p:sp>
          <p:nvSpPr>
            <p:cNvPr id="82" name="object 29"/>
            <p:cNvSpPr txBox="1"/>
            <p:nvPr/>
          </p:nvSpPr>
          <p:spPr>
            <a:xfrm>
              <a:off x="3711164" y="3224394"/>
              <a:ext cx="219783" cy="169292"/>
            </a:xfrm>
            <a:prstGeom prst="rect">
              <a:avLst/>
            </a:prstGeom>
          </p:spPr>
          <p:txBody>
            <a:bodyPr vert="horz" wrap="square" lIns="0" tIns="0" rIns="0" bIns="0" rtlCol="0">
              <a:spAutoFit/>
            </a:bodyPr>
            <a:lstStyle/>
            <a:p>
              <a:pPr marL="12700" marR="0" lvl="0" indent="0" algn="ctr"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a:ea typeface="+mn-ea"/>
                  <a:cs typeface="Arial"/>
                </a:rPr>
                <a:t>24</a:t>
              </a:r>
              <a:endParaRPr kumimoji="0" sz="1000" b="0" i="0" u="none" strike="noStrike" kern="1200" cap="none" spc="0" normalizeH="0" baseline="0" noProof="0">
                <a:ln>
                  <a:noFill/>
                </a:ln>
                <a:solidFill>
                  <a:prstClr val="black"/>
                </a:solidFill>
                <a:effectLst/>
                <a:uLnTx/>
                <a:uFillTx/>
                <a:latin typeface="Arial"/>
                <a:ea typeface="+mn-ea"/>
                <a:cs typeface="Arial"/>
              </a:endParaRPr>
            </a:p>
          </p:txBody>
        </p:sp>
        <p:sp>
          <p:nvSpPr>
            <p:cNvPr id="83" name="object 25"/>
            <p:cNvSpPr txBox="1"/>
            <p:nvPr/>
          </p:nvSpPr>
          <p:spPr>
            <a:xfrm>
              <a:off x="4073381" y="3224394"/>
              <a:ext cx="181014" cy="169292"/>
            </a:xfrm>
            <a:prstGeom prst="rect">
              <a:avLst/>
            </a:prstGeom>
          </p:spPr>
          <p:txBody>
            <a:bodyPr vert="horz" wrap="square" lIns="0" tIns="0" rIns="0" bIns="0" rtlCol="0">
              <a:spAutoFit/>
            </a:bodyPr>
            <a:lstStyle/>
            <a:p>
              <a:pPr marL="12700" marR="0" lvl="0" indent="0" algn="ctr"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a:ea typeface="+mn-ea"/>
                  <a:cs typeface="Arial"/>
                </a:rPr>
                <a:t>27</a:t>
              </a:r>
              <a:endParaRPr kumimoji="0" sz="1000" b="0" i="0" u="none" strike="noStrike" kern="1200" cap="none" spc="0" normalizeH="0" baseline="0" noProof="0">
                <a:ln>
                  <a:noFill/>
                </a:ln>
                <a:solidFill>
                  <a:prstClr val="black"/>
                </a:solidFill>
                <a:effectLst/>
                <a:uLnTx/>
                <a:uFillTx/>
                <a:latin typeface="Arial"/>
                <a:ea typeface="+mn-ea"/>
                <a:cs typeface="Arial"/>
              </a:endParaRPr>
            </a:p>
          </p:txBody>
        </p:sp>
        <p:sp>
          <p:nvSpPr>
            <p:cNvPr id="84" name="object 27"/>
            <p:cNvSpPr txBox="1"/>
            <p:nvPr/>
          </p:nvSpPr>
          <p:spPr>
            <a:xfrm>
              <a:off x="4384372" y="3224394"/>
              <a:ext cx="224806" cy="169292"/>
            </a:xfrm>
            <a:prstGeom prst="rect">
              <a:avLst/>
            </a:prstGeom>
          </p:spPr>
          <p:txBody>
            <a:bodyPr vert="horz" wrap="square" lIns="0" tIns="0" rIns="0" bIns="0" rtlCol="0">
              <a:spAutoFit/>
            </a:bodyPr>
            <a:lstStyle/>
            <a:p>
              <a:pPr marL="12700" marR="0" lvl="0" indent="0" algn="ctr" defTabSz="685800" rtl="0" eaLnBrk="1" fontAlgn="auto" latinLnBrk="0" hangingPunct="1">
                <a:lnSpc>
                  <a:spcPct val="100000"/>
                </a:lnSpc>
                <a:spcBef>
                  <a:spcPts val="0"/>
                </a:spcBef>
                <a:spcAft>
                  <a:spcPts val="0"/>
                </a:spcAft>
                <a:buClrTx/>
                <a:buSzTx/>
                <a:buFontTx/>
                <a:buNone/>
                <a:tabLst/>
                <a:defRPr/>
              </a:pPr>
              <a:r>
                <a:rPr kumimoji="0" sz="1000" b="0" i="0" u="none" strike="noStrike" kern="1200" cap="none" spc="0" normalizeH="0" baseline="0" noProof="0">
                  <a:ln>
                    <a:noFill/>
                  </a:ln>
                  <a:solidFill>
                    <a:prstClr val="black"/>
                  </a:solidFill>
                  <a:effectLst/>
                  <a:uLnTx/>
                  <a:uFillTx/>
                  <a:latin typeface="Arial"/>
                  <a:ea typeface="+mn-ea"/>
                  <a:cs typeface="Arial"/>
                </a:rPr>
                <a:t>3</a:t>
              </a:r>
              <a:r>
                <a:rPr kumimoji="0" lang="en-US" sz="1000" b="0" i="0" u="none" strike="noStrike" kern="1200" cap="none" spc="0" normalizeH="0" baseline="0" noProof="0">
                  <a:ln>
                    <a:noFill/>
                  </a:ln>
                  <a:solidFill>
                    <a:prstClr val="black"/>
                  </a:solidFill>
                  <a:effectLst/>
                  <a:uLnTx/>
                  <a:uFillTx/>
                  <a:latin typeface="Arial"/>
                  <a:ea typeface="+mn-ea"/>
                  <a:cs typeface="Arial"/>
                </a:rPr>
                <a:t>0</a:t>
              </a:r>
              <a:endParaRPr kumimoji="0" sz="1000" b="0" i="0" u="none" strike="noStrike" kern="1200" cap="none" spc="0" normalizeH="0" baseline="0" noProof="0">
                <a:ln>
                  <a:noFill/>
                </a:ln>
                <a:solidFill>
                  <a:prstClr val="black"/>
                </a:solidFill>
                <a:effectLst/>
                <a:uLnTx/>
                <a:uFillTx/>
                <a:latin typeface="Arial"/>
                <a:ea typeface="+mn-ea"/>
                <a:cs typeface="Arial"/>
              </a:endParaRPr>
            </a:p>
          </p:txBody>
        </p:sp>
        <p:sp>
          <p:nvSpPr>
            <p:cNvPr id="85" name="object 29"/>
            <p:cNvSpPr txBox="1"/>
            <p:nvPr/>
          </p:nvSpPr>
          <p:spPr>
            <a:xfrm>
              <a:off x="4734045" y="3224394"/>
              <a:ext cx="211008" cy="169292"/>
            </a:xfrm>
            <a:prstGeom prst="rect">
              <a:avLst/>
            </a:prstGeom>
          </p:spPr>
          <p:txBody>
            <a:bodyPr vert="horz" wrap="square" lIns="0" tIns="0" rIns="0" bIns="0" rtlCol="0">
              <a:spAutoFit/>
            </a:bodyPr>
            <a:lstStyle/>
            <a:p>
              <a:pPr marL="12700" marR="0" lvl="0" indent="0" algn="ctr"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a:ea typeface="+mn-ea"/>
                  <a:cs typeface="Arial"/>
                </a:rPr>
                <a:t>33</a:t>
              </a:r>
              <a:endParaRPr kumimoji="0" sz="1000" b="0" i="0" u="none" strike="noStrike" kern="1200" cap="none" spc="0" normalizeH="0" baseline="0" noProof="0">
                <a:ln>
                  <a:noFill/>
                </a:ln>
                <a:solidFill>
                  <a:prstClr val="black"/>
                </a:solidFill>
                <a:effectLst/>
                <a:uLnTx/>
                <a:uFillTx/>
                <a:latin typeface="Arial"/>
                <a:ea typeface="+mn-ea"/>
                <a:cs typeface="Arial"/>
              </a:endParaRPr>
            </a:p>
          </p:txBody>
        </p:sp>
        <p:sp>
          <p:nvSpPr>
            <p:cNvPr id="86" name="object 25"/>
            <p:cNvSpPr txBox="1"/>
            <p:nvPr/>
          </p:nvSpPr>
          <p:spPr>
            <a:xfrm>
              <a:off x="5078953" y="3224394"/>
              <a:ext cx="202742" cy="169292"/>
            </a:xfrm>
            <a:prstGeom prst="rect">
              <a:avLst/>
            </a:prstGeom>
          </p:spPr>
          <p:txBody>
            <a:bodyPr vert="horz" wrap="square" lIns="0" tIns="0" rIns="0" bIns="0" rtlCol="0">
              <a:spAutoFit/>
            </a:bodyPr>
            <a:lstStyle/>
            <a:p>
              <a:pPr marL="12700" marR="0" lvl="0" indent="0" algn="ctr"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a:ea typeface="+mn-ea"/>
                  <a:cs typeface="Arial"/>
                </a:rPr>
                <a:t>36</a:t>
              </a:r>
              <a:endParaRPr kumimoji="0" sz="1000" b="0" i="0" u="none" strike="noStrike" kern="1200" cap="none" spc="0" normalizeH="0" baseline="0" noProof="0">
                <a:ln>
                  <a:noFill/>
                </a:ln>
                <a:solidFill>
                  <a:prstClr val="black"/>
                </a:solidFill>
                <a:effectLst/>
                <a:uLnTx/>
                <a:uFillTx/>
                <a:latin typeface="Arial"/>
                <a:ea typeface="+mn-ea"/>
                <a:cs typeface="Arial"/>
              </a:endParaRPr>
            </a:p>
          </p:txBody>
        </p:sp>
      </p:grpSp>
      <p:graphicFrame>
        <p:nvGraphicFramePr>
          <p:cNvPr id="71" name="Table 70"/>
          <p:cNvGraphicFramePr>
            <a:graphicFrameLocks noGrp="1"/>
          </p:cNvGraphicFramePr>
          <p:nvPr>
            <p:extLst>
              <p:ext uri="{D42A27DB-BD31-4B8C-83A1-F6EECF244321}">
                <p14:modId xmlns:p14="http://schemas.microsoft.com/office/powerpoint/2010/main" val="3423777701"/>
              </p:ext>
            </p:extLst>
          </p:nvPr>
        </p:nvGraphicFramePr>
        <p:xfrm>
          <a:off x="5089384" y="950995"/>
          <a:ext cx="3930138" cy="2286000"/>
        </p:xfrm>
        <a:graphic>
          <a:graphicData uri="http://schemas.openxmlformats.org/drawingml/2006/table">
            <a:tbl>
              <a:tblPr firstRow="1" bandRow="1">
                <a:tableStyleId>{5C22544A-7EE6-4342-B048-85BDC9FD1C3A}</a:tableStyleId>
              </a:tblPr>
              <a:tblGrid>
                <a:gridCol w="2231832">
                  <a:extLst>
                    <a:ext uri="{9D8B030D-6E8A-4147-A177-3AD203B41FA5}">
                      <a16:colId xmlns:a16="http://schemas.microsoft.com/office/drawing/2014/main" val="944236799"/>
                    </a:ext>
                  </a:extLst>
                </a:gridCol>
                <a:gridCol w="849153">
                  <a:extLst>
                    <a:ext uri="{9D8B030D-6E8A-4147-A177-3AD203B41FA5}">
                      <a16:colId xmlns:a16="http://schemas.microsoft.com/office/drawing/2014/main" val="2188382277"/>
                    </a:ext>
                  </a:extLst>
                </a:gridCol>
                <a:gridCol w="849153">
                  <a:extLst>
                    <a:ext uri="{9D8B030D-6E8A-4147-A177-3AD203B41FA5}">
                      <a16:colId xmlns:a16="http://schemas.microsoft.com/office/drawing/2014/main" val="3351067786"/>
                    </a:ext>
                  </a:extLst>
                </a:gridCol>
              </a:tblGrid>
              <a:tr h="457200">
                <a:tc>
                  <a:txBody>
                    <a:bodyPr/>
                    <a:lstStyle/>
                    <a:p>
                      <a:pPr>
                        <a:lnSpc>
                          <a:spcPct val="100000"/>
                        </a:lnSpc>
                      </a:pPr>
                      <a:r>
                        <a:rPr lang="en-US" sz="1200">
                          <a:solidFill>
                            <a:schemeClr val="bg1"/>
                          </a:solidFill>
                        </a:rPr>
                        <a:t>Safety</a:t>
                      </a:r>
                    </a:p>
                  </a:txBody>
                  <a:tcPr anchor="b"/>
                </a:tc>
                <a:tc>
                  <a:txBody>
                    <a:bodyPr/>
                    <a:lstStyle/>
                    <a:p>
                      <a:pPr algn="ctr">
                        <a:lnSpc>
                          <a:spcPct val="100000"/>
                        </a:lnSpc>
                      </a:pPr>
                      <a:r>
                        <a:rPr lang="en-US" sz="1200">
                          <a:solidFill>
                            <a:schemeClr val="bg1"/>
                          </a:solidFill>
                        </a:rPr>
                        <a:t>KdD </a:t>
                      </a:r>
                    </a:p>
                    <a:p>
                      <a:pPr algn="ctr">
                        <a:lnSpc>
                          <a:spcPct val="100000"/>
                        </a:lnSpc>
                      </a:pPr>
                      <a:r>
                        <a:rPr lang="en-US" sz="1200">
                          <a:solidFill>
                            <a:schemeClr val="bg1"/>
                          </a:solidFill>
                        </a:rPr>
                        <a:t>(n</a:t>
                      </a:r>
                      <a:r>
                        <a:rPr lang="en-US" sz="1200" baseline="0">
                          <a:solidFill>
                            <a:schemeClr val="bg1"/>
                          </a:solidFill>
                        </a:rPr>
                        <a:t> = 312)</a:t>
                      </a:r>
                      <a:endParaRPr lang="en-US" sz="1200">
                        <a:solidFill>
                          <a:schemeClr val="bg1"/>
                        </a:solidFill>
                      </a:endParaRPr>
                    </a:p>
                  </a:txBody>
                  <a:tcPr anchor="b"/>
                </a:tc>
                <a:tc>
                  <a:txBody>
                    <a:bodyPr/>
                    <a:lstStyle/>
                    <a:p>
                      <a:pPr algn="ctr">
                        <a:lnSpc>
                          <a:spcPct val="100000"/>
                        </a:lnSpc>
                      </a:pPr>
                      <a:r>
                        <a:rPr lang="en-US" sz="1200">
                          <a:solidFill>
                            <a:schemeClr val="bg1"/>
                          </a:solidFill>
                        </a:rPr>
                        <a:t>Kd </a:t>
                      </a:r>
                    </a:p>
                    <a:p>
                      <a:pPr algn="ctr">
                        <a:lnSpc>
                          <a:spcPct val="100000"/>
                        </a:lnSpc>
                      </a:pPr>
                      <a:r>
                        <a:rPr lang="en-US" sz="1200">
                          <a:solidFill>
                            <a:schemeClr val="bg1"/>
                          </a:solidFill>
                        </a:rPr>
                        <a:t>(n = 154)</a:t>
                      </a:r>
                    </a:p>
                  </a:txBody>
                  <a:tcPr anchor="b"/>
                </a:tc>
                <a:extLst>
                  <a:ext uri="{0D108BD9-81ED-4DB2-BD59-A6C34878D82A}">
                    <a16:rowId xmlns:a16="http://schemas.microsoft.com/office/drawing/2014/main" val="3399745697"/>
                  </a:ext>
                </a:extLst>
              </a:tr>
              <a:tr h="274320">
                <a:tc>
                  <a:txBody>
                    <a:bodyPr/>
                    <a:lstStyle/>
                    <a:p>
                      <a:pPr>
                        <a:lnSpc>
                          <a:spcPct val="100000"/>
                        </a:lnSpc>
                      </a:pPr>
                      <a:r>
                        <a:rPr lang="en-US" sz="1200">
                          <a:solidFill>
                            <a:schemeClr val="tx1"/>
                          </a:solidFill>
                        </a:rPr>
                        <a:t>Grade ≥</a:t>
                      </a:r>
                      <a:r>
                        <a:rPr lang="en-US" sz="1200" baseline="0">
                          <a:solidFill>
                            <a:schemeClr val="tx1"/>
                          </a:solidFill>
                        </a:rPr>
                        <a:t>3 AEs, %</a:t>
                      </a:r>
                      <a:endParaRPr lang="en-US" sz="1200">
                        <a:solidFill>
                          <a:schemeClr val="tx1"/>
                        </a:solidFill>
                      </a:endParaRPr>
                    </a:p>
                  </a:txBody>
                  <a:tcPr anchor="ctr"/>
                </a:tc>
                <a:tc>
                  <a:txBody>
                    <a:bodyPr/>
                    <a:lstStyle/>
                    <a:p>
                      <a:pPr algn="ctr">
                        <a:lnSpc>
                          <a:spcPct val="100000"/>
                        </a:lnSpc>
                      </a:pPr>
                      <a:r>
                        <a:rPr lang="en-US" sz="1200">
                          <a:solidFill>
                            <a:schemeClr val="tx1"/>
                          </a:solidFill>
                        </a:rPr>
                        <a:t>87.0</a:t>
                      </a:r>
                    </a:p>
                  </a:txBody>
                  <a:tcPr anchor="ctr"/>
                </a:tc>
                <a:tc>
                  <a:txBody>
                    <a:bodyPr/>
                    <a:lstStyle/>
                    <a:p>
                      <a:pPr algn="ctr">
                        <a:lnSpc>
                          <a:spcPct val="100000"/>
                        </a:lnSpc>
                      </a:pPr>
                      <a:r>
                        <a:rPr lang="en-US" sz="1200">
                          <a:solidFill>
                            <a:schemeClr val="tx1"/>
                          </a:solidFill>
                        </a:rPr>
                        <a:t>75.8</a:t>
                      </a:r>
                    </a:p>
                  </a:txBody>
                  <a:tcPr anchor="ctr"/>
                </a:tc>
                <a:extLst>
                  <a:ext uri="{0D108BD9-81ED-4DB2-BD59-A6C34878D82A}">
                    <a16:rowId xmlns:a16="http://schemas.microsoft.com/office/drawing/2014/main" val="776268842"/>
                  </a:ext>
                </a:extLst>
              </a:tr>
              <a:tr h="274320">
                <a:tc>
                  <a:txBody>
                    <a:bodyPr/>
                    <a:lstStyle/>
                    <a:p>
                      <a:pPr>
                        <a:lnSpc>
                          <a:spcPct val="100000"/>
                        </a:lnSpc>
                      </a:pPr>
                      <a:r>
                        <a:rPr lang="en-US" sz="1200">
                          <a:solidFill>
                            <a:schemeClr val="tx1"/>
                          </a:solidFill>
                        </a:rPr>
                        <a:t>Fatal AEs,</a:t>
                      </a:r>
                      <a:r>
                        <a:rPr lang="en-US" sz="1200" baseline="30000">
                          <a:solidFill>
                            <a:schemeClr val="tx1"/>
                          </a:solidFill>
                        </a:rPr>
                        <a:t>†</a:t>
                      </a:r>
                      <a:r>
                        <a:rPr lang="en-US" sz="1200" baseline="0">
                          <a:solidFill>
                            <a:schemeClr val="tx1"/>
                          </a:solidFill>
                        </a:rPr>
                        <a:t> %</a:t>
                      </a:r>
                      <a:endParaRPr lang="en-US" sz="1200">
                        <a:solidFill>
                          <a:schemeClr val="tx1"/>
                        </a:solidFill>
                      </a:endParaRPr>
                    </a:p>
                  </a:txBody>
                  <a:tcPr anchor="ctr"/>
                </a:tc>
                <a:tc>
                  <a:txBody>
                    <a:bodyPr/>
                    <a:lstStyle/>
                    <a:p>
                      <a:pPr algn="ctr">
                        <a:lnSpc>
                          <a:spcPct val="100000"/>
                        </a:lnSpc>
                      </a:pPr>
                      <a:r>
                        <a:rPr lang="en-US" sz="1200">
                          <a:solidFill>
                            <a:schemeClr val="tx1"/>
                          </a:solidFill>
                        </a:rPr>
                        <a:t>8.8</a:t>
                      </a:r>
                    </a:p>
                  </a:txBody>
                  <a:tcPr anchor="ctr"/>
                </a:tc>
                <a:tc>
                  <a:txBody>
                    <a:bodyPr/>
                    <a:lstStyle/>
                    <a:p>
                      <a:pPr algn="ctr">
                        <a:lnSpc>
                          <a:spcPct val="100000"/>
                        </a:lnSpc>
                      </a:pPr>
                      <a:r>
                        <a:rPr lang="en-US" sz="1200">
                          <a:solidFill>
                            <a:schemeClr val="tx1"/>
                          </a:solidFill>
                        </a:rPr>
                        <a:t>4.6</a:t>
                      </a:r>
                    </a:p>
                  </a:txBody>
                  <a:tcPr anchor="ctr"/>
                </a:tc>
                <a:extLst>
                  <a:ext uri="{0D108BD9-81ED-4DB2-BD59-A6C34878D82A}">
                    <a16:rowId xmlns:a16="http://schemas.microsoft.com/office/drawing/2014/main" val="1639930052"/>
                  </a:ext>
                </a:extLst>
              </a:tr>
              <a:tr h="457200">
                <a:tc>
                  <a:txBody>
                    <a:bodyPr/>
                    <a:lstStyle/>
                    <a:p>
                      <a:pPr>
                        <a:lnSpc>
                          <a:spcPct val="100000"/>
                        </a:lnSpc>
                      </a:pPr>
                      <a:r>
                        <a:rPr lang="en-US" sz="1200">
                          <a:solidFill>
                            <a:schemeClr val="tx1"/>
                          </a:solidFill>
                        </a:rPr>
                        <a:t>Carfilzomib discontinuation due to AEs,</a:t>
                      </a:r>
                      <a:r>
                        <a:rPr lang="en-US" sz="1200" baseline="0">
                          <a:solidFill>
                            <a:schemeClr val="tx1"/>
                          </a:solidFill>
                        </a:rPr>
                        <a:t> %</a:t>
                      </a:r>
                      <a:endParaRPr lang="en-US" sz="1200">
                        <a:solidFill>
                          <a:schemeClr val="tx1"/>
                        </a:solidFill>
                      </a:endParaRPr>
                    </a:p>
                  </a:txBody>
                  <a:tcPr anchor="ctr"/>
                </a:tc>
                <a:tc>
                  <a:txBody>
                    <a:bodyPr/>
                    <a:lstStyle/>
                    <a:p>
                      <a:pPr algn="ctr">
                        <a:lnSpc>
                          <a:spcPct val="100000"/>
                        </a:lnSpc>
                      </a:pPr>
                      <a:r>
                        <a:rPr lang="en-US" sz="1200">
                          <a:solidFill>
                            <a:schemeClr val="tx1"/>
                          </a:solidFill>
                        </a:rPr>
                        <a:t>26.0</a:t>
                      </a:r>
                    </a:p>
                  </a:txBody>
                  <a:tcPr anchor="ctr"/>
                </a:tc>
                <a:tc>
                  <a:txBody>
                    <a:bodyPr/>
                    <a:lstStyle/>
                    <a:p>
                      <a:pPr algn="ctr">
                        <a:lnSpc>
                          <a:spcPct val="100000"/>
                        </a:lnSpc>
                      </a:pPr>
                      <a:r>
                        <a:rPr lang="en-US" sz="1200">
                          <a:solidFill>
                            <a:schemeClr val="tx1"/>
                          </a:solidFill>
                        </a:rPr>
                        <a:t>22.2</a:t>
                      </a:r>
                    </a:p>
                  </a:txBody>
                  <a:tcPr anchor="ctr"/>
                </a:tc>
                <a:extLst>
                  <a:ext uri="{0D108BD9-81ED-4DB2-BD59-A6C34878D82A}">
                    <a16:rowId xmlns:a16="http://schemas.microsoft.com/office/drawing/2014/main" val="2036458696"/>
                  </a:ext>
                </a:extLst>
              </a:tr>
              <a:tr h="230445">
                <a:tc>
                  <a:txBody>
                    <a:bodyPr/>
                    <a:lstStyle/>
                    <a:p>
                      <a:pPr>
                        <a:lnSpc>
                          <a:spcPct val="100000"/>
                        </a:lnSpc>
                      </a:pPr>
                      <a:r>
                        <a:rPr lang="en-US" sz="1200">
                          <a:solidFill>
                            <a:schemeClr val="tx1"/>
                          </a:solidFill>
                        </a:rPr>
                        <a:t>Exposure-adjusted AE rates,</a:t>
                      </a:r>
                      <a:r>
                        <a:rPr lang="en-US" sz="1200" baseline="0">
                          <a:solidFill>
                            <a:schemeClr val="tx1"/>
                          </a:solidFill>
                        </a:rPr>
                        <a:t> per 100 patient-years:</a:t>
                      </a:r>
                    </a:p>
                    <a:p>
                      <a:pPr lvl="1">
                        <a:lnSpc>
                          <a:spcPct val="100000"/>
                        </a:lnSpc>
                      </a:pPr>
                      <a:r>
                        <a:rPr lang="en-US" sz="1200" baseline="0">
                          <a:solidFill>
                            <a:schemeClr val="tx1"/>
                          </a:solidFill>
                        </a:rPr>
                        <a:t>Grade </a:t>
                      </a:r>
                      <a:r>
                        <a:rPr lang="en-US" sz="1200">
                          <a:solidFill>
                            <a:schemeClr val="tx1"/>
                          </a:solidFill>
                        </a:rPr>
                        <a:t>≥</a:t>
                      </a:r>
                      <a:r>
                        <a:rPr lang="en-US" sz="1200" baseline="0">
                          <a:solidFill>
                            <a:schemeClr val="tx1"/>
                          </a:solidFill>
                        </a:rPr>
                        <a:t>3 AEs</a:t>
                      </a:r>
                    </a:p>
                    <a:p>
                      <a:pPr lvl="1">
                        <a:lnSpc>
                          <a:spcPct val="100000"/>
                        </a:lnSpc>
                      </a:pPr>
                      <a:r>
                        <a:rPr lang="en-US" sz="1200" baseline="0">
                          <a:solidFill>
                            <a:schemeClr val="tx1"/>
                          </a:solidFill>
                        </a:rPr>
                        <a:t>Fatal AEs</a:t>
                      </a:r>
                      <a:endParaRPr lang="en-US" sz="1200">
                        <a:solidFill>
                          <a:schemeClr val="tx1"/>
                        </a:solidFill>
                      </a:endParaRPr>
                    </a:p>
                  </a:txBody>
                  <a:tcPr/>
                </a:tc>
                <a:tc>
                  <a:txBody>
                    <a:bodyPr/>
                    <a:lstStyle/>
                    <a:p>
                      <a:pPr algn="ctr">
                        <a:lnSpc>
                          <a:spcPct val="100000"/>
                        </a:lnSpc>
                      </a:pPr>
                      <a:endParaRPr lang="en-US" sz="1200">
                        <a:solidFill>
                          <a:schemeClr val="tx1"/>
                        </a:solidFill>
                      </a:endParaRPr>
                    </a:p>
                    <a:p>
                      <a:pPr algn="ctr">
                        <a:lnSpc>
                          <a:spcPct val="100000"/>
                        </a:lnSpc>
                      </a:pPr>
                      <a:endParaRPr lang="en-US" sz="1200">
                        <a:solidFill>
                          <a:schemeClr val="tx1"/>
                        </a:solidFill>
                      </a:endParaRPr>
                    </a:p>
                    <a:p>
                      <a:pPr algn="ctr">
                        <a:lnSpc>
                          <a:spcPct val="100000"/>
                        </a:lnSpc>
                      </a:pPr>
                      <a:r>
                        <a:rPr lang="en-US" sz="1200">
                          <a:solidFill>
                            <a:schemeClr val="tx1"/>
                          </a:solidFill>
                        </a:rPr>
                        <a:t>171.2</a:t>
                      </a:r>
                    </a:p>
                    <a:p>
                      <a:pPr algn="ctr">
                        <a:lnSpc>
                          <a:spcPct val="100000"/>
                        </a:lnSpc>
                      </a:pPr>
                      <a:r>
                        <a:rPr lang="en-US" sz="1200">
                          <a:solidFill>
                            <a:schemeClr val="tx1"/>
                          </a:solidFill>
                        </a:rPr>
                        <a:t>6.9</a:t>
                      </a:r>
                    </a:p>
                  </a:txBody>
                  <a:tcPr/>
                </a:tc>
                <a:tc>
                  <a:txBody>
                    <a:bodyPr/>
                    <a:lstStyle/>
                    <a:p>
                      <a:pPr algn="ctr">
                        <a:lnSpc>
                          <a:spcPct val="100000"/>
                        </a:lnSpc>
                      </a:pPr>
                      <a:endParaRPr lang="en-US" sz="1200">
                        <a:solidFill>
                          <a:schemeClr val="tx1"/>
                        </a:solidFill>
                      </a:endParaRPr>
                    </a:p>
                    <a:p>
                      <a:pPr algn="ctr">
                        <a:lnSpc>
                          <a:spcPct val="100000"/>
                        </a:lnSpc>
                      </a:pPr>
                      <a:endParaRPr lang="en-US" sz="1200">
                        <a:solidFill>
                          <a:schemeClr val="tx1"/>
                        </a:solidFill>
                      </a:endParaRPr>
                    </a:p>
                    <a:p>
                      <a:pPr algn="ctr">
                        <a:lnSpc>
                          <a:spcPct val="100000"/>
                        </a:lnSpc>
                      </a:pPr>
                      <a:r>
                        <a:rPr lang="en-US" sz="1200">
                          <a:solidFill>
                            <a:schemeClr val="tx1"/>
                          </a:solidFill>
                        </a:rPr>
                        <a:t>151.9</a:t>
                      </a:r>
                    </a:p>
                    <a:p>
                      <a:pPr algn="ctr">
                        <a:lnSpc>
                          <a:spcPct val="100000"/>
                        </a:lnSpc>
                      </a:pPr>
                      <a:r>
                        <a:rPr lang="en-US" sz="1200">
                          <a:solidFill>
                            <a:schemeClr val="tx1"/>
                          </a:solidFill>
                        </a:rPr>
                        <a:t>5.6</a:t>
                      </a:r>
                    </a:p>
                  </a:txBody>
                  <a:tcPr/>
                </a:tc>
                <a:extLst>
                  <a:ext uri="{0D108BD9-81ED-4DB2-BD59-A6C34878D82A}">
                    <a16:rowId xmlns:a16="http://schemas.microsoft.com/office/drawing/2014/main" val="713367935"/>
                  </a:ext>
                </a:extLst>
              </a:tr>
            </a:tbl>
          </a:graphicData>
        </a:graphic>
      </p:graphicFrame>
      <p:sp>
        <p:nvSpPr>
          <p:cNvPr id="72" name="Rectangle 71">
            <a:extLst>
              <a:ext uri="{FF2B5EF4-FFF2-40B4-BE49-F238E27FC236}">
                <a16:creationId xmlns:a16="http://schemas.microsoft.com/office/drawing/2014/main" id="{568067E8-4728-4063-B79A-AFBBC4BB1A88}"/>
              </a:ext>
            </a:extLst>
          </p:cNvPr>
          <p:cNvSpPr/>
          <p:nvPr/>
        </p:nvSpPr>
        <p:spPr>
          <a:xfrm>
            <a:off x="4990152" y="3402192"/>
            <a:ext cx="4116568" cy="487313"/>
          </a:xfrm>
          <a:prstGeom prst="rect">
            <a:avLst/>
          </a:prstGeom>
        </p:spPr>
        <p:txBody>
          <a:bodyPr wrap="square" anchor="t">
            <a:spAutoFit/>
          </a:bodyPr>
          <a:lstStyle/>
          <a:p>
            <a:pPr marL="171446" marR="0" lvl="0" indent="-171446" algn="l" defTabSz="685800" rtl="0" eaLnBrk="1" fontAlgn="auto" latinLnBrk="0" hangingPunct="1">
              <a:lnSpc>
                <a:spcPct val="100000"/>
              </a:lnSpc>
              <a:spcBef>
                <a:spcPts val="0"/>
              </a:spcBef>
              <a:spcAft>
                <a:spcPts val="200"/>
              </a:spcAft>
              <a:buClr>
                <a:srgbClr val="4472C4"/>
              </a:buClr>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pitchFamily="34" charset="0"/>
              </a:rPr>
              <a:t>Safety was consistent with previously reported results</a:t>
            </a:r>
          </a:p>
          <a:p>
            <a:pPr marL="171446" marR="0" lvl="0" indent="-171446" algn="l" defTabSz="685800" rtl="0" eaLnBrk="1" fontAlgn="auto" latinLnBrk="0" hangingPunct="1">
              <a:lnSpc>
                <a:spcPct val="100000"/>
              </a:lnSpc>
              <a:spcBef>
                <a:spcPts val="0"/>
              </a:spcBef>
              <a:spcAft>
                <a:spcPts val="200"/>
              </a:spcAft>
              <a:buClr>
                <a:srgbClr val="4472C4"/>
              </a:buClr>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pitchFamily="34" charset="0"/>
                <a:sym typeface="Symbol" panose="05050102010706020507" pitchFamily="18" charset="2"/>
              </a:rPr>
              <a:t>KdD continues to show a favorable benefit-risk profile</a:t>
            </a:r>
          </a:p>
        </p:txBody>
      </p:sp>
      <p:sp>
        <p:nvSpPr>
          <p:cNvPr id="70" name="TextBox 69">
            <a:extLst>
              <a:ext uri="{FF2B5EF4-FFF2-40B4-BE49-F238E27FC236}">
                <a16:creationId xmlns:a16="http://schemas.microsoft.com/office/drawing/2014/main" id="{1A9395DB-BC53-4FA1-ACE8-2CA827E07D71}"/>
              </a:ext>
            </a:extLst>
          </p:cNvPr>
          <p:cNvSpPr txBox="1"/>
          <p:nvPr/>
        </p:nvSpPr>
        <p:spPr>
          <a:xfrm>
            <a:off x="4560079" y="4895056"/>
            <a:ext cx="4572000" cy="246221"/>
          </a:xfrm>
          <a:prstGeom prst="rect">
            <a:avLst/>
          </a:prstGeom>
          <a:noFill/>
        </p:spPr>
        <p:txBody>
          <a:bodyPr wrap="square" anchor="b">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charset="0"/>
                <a:ea typeface="+mn-ea"/>
                <a:cs typeface="+mn-cs"/>
              </a:rPr>
              <a:t>Dimopoulos M, et al. ASH 2020. Abstract 2325. </a:t>
            </a:r>
          </a:p>
        </p:txBody>
      </p:sp>
    </p:spTree>
    <p:extLst>
      <p:ext uri="{BB962C8B-B14F-4D97-AF65-F5344CB8AC3E}">
        <p14:creationId xmlns:p14="http://schemas.microsoft.com/office/powerpoint/2010/main" val="3728217990"/>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32B69D1-3866-47FA-BDD3-435F24487A6A}"/>
              </a:ext>
            </a:extLst>
          </p:cNvPr>
          <p:cNvSpPr>
            <a:spLocks noGrp="1"/>
          </p:cNvSpPr>
          <p:nvPr>
            <p:ph type="title"/>
          </p:nvPr>
        </p:nvSpPr>
        <p:spPr>
          <a:xfrm>
            <a:off x="396000" y="361393"/>
            <a:ext cx="8402400" cy="832247"/>
          </a:xfrm>
        </p:spPr>
        <p:txBody>
          <a:bodyPr/>
          <a:lstStyle/>
          <a:p>
            <a:pPr>
              <a:spcBef>
                <a:spcPts val="0"/>
              </a:spcBef>
              <a:defRPr/>
            </a:pPr>
            <a:r>
              <a:rPr lang="en-US" noProof="0">
                <a:solidFill>
                  <a:schemeClr val="accent1">
                    <a:lumMod val="50000"/>
                  </a:schemeClr>
                </a:solidFill>
              </a:rPr>
              <a:t>CANDOR (KdD vs Kd in RRMM)</a:t>
            </a:r>
            <a:endParaRPr lang="en-US" sz="3600" baseline="30000" noProof="0">
              <a:solidFill>
                <a:schemeClr val="accent1">
                  <a:lumMod val="50000"/>
                </a:schemeClr>
              </a:solidFill>
            </a:endParaRPr>
          </a:p>
        </p:txBody>
      </p:sp>
      <p:sp>
        <p:nvSpPr>
          <p:cNvPr id="9" name="Rectangle 8">
            <a:extLst>
              <a:ext uri="{FF2B5EF4-FFF2-40B4-BE49-F238E27FC236}">
                <a16:creationId xmlns:a16="http://schemas.microsoft.com/office/drawing/2014/main" id="{568067E8-4728-4063-B79A-AFBBC4BB1A88}"/>
              </a:ext>
            </a:extLst>
          </p:cNvPr>
          <p:cNvSpPr/>
          <p:nvPr/>
        </p:nvSpPr>
        <p:spPr>
          <a:xfrm>
            <a:off x="217592" y="3879694"/>
            <a:ext cx="4077885" cy="646331"/>
          </a:xfrm>
          <a:prstGeom prst="rect">
            <a:avLst/>
          </a:prstGeom>
        </p:spPr>
        <p:txBody>
          <a:bodyPr wrap="square" anchor="ctr">
            <a:spAutoFit/>
          </a:bodyPr>
          <a:lstStyle/>
          <a:p>
            <a:pPr marL="231770" marR="0" lvl="2" indent="-231770" algn="l" defTabSz="685800" rtl="0" eaLnBrk="1" fontAlgn="auto" latinLnBrk="0" hangingPunct="1">
              <a:lnSpc>
                <a:spcPct val="100000"/>
              </a:lnSpc>
              <a:spcBef>
                <a:spcPts val="0"/>
              </a:spcBef>
              <a:spcAft>
                <a:spcPts val="600"/>
              </a:spcAft>
              <a:buClr>
                <a:srgbClr val="4472C4"/>
              </a:buClr>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Arial"/>
                <a:ea typeface="+mn-ea"/>
                <a:cs typeface="Calibri" panose="020F0502020204030204" pitchFamily="34" charset="0"/>
              </a:rPr>
              <a:t>MRD-negative CR rates at the 12-month landmark for KdD vs Kd were consistent across clinically relevant subgroups</a:t>
            </a:r>
          </a:p>
        </p:txBody>
      </p:sp>
      <p:sp>
        <p:nvSpPr>
          <p:cNvPr id="11" name="TextBox 10"/>
          <p:cNvSpPr txBox="1"/>
          <p:nvPr/>
        </p:nvSpPr>
        <p:spPr>
          <a:xfrm>
            <a:off x="4793095" y="829579"/>
            <a:ext cx="4041539" cy="40011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4472C4"/>
                </a:solidFill>
                <a:effectLst/>
                <a:uLnTx/>
                <a:uFillTx/>
                <a:latin typeface="Arial"/>
                <a:ea typeface="+mn-ea"/>
                <a:cs typeface="+mn-cs"/>
              </a:rPr>
              <a:t>Subgroup Analyses of MRD-Negative Rates at 12 Months for Patients Who Achieved CR</a:t>
            </a:r>
          </a:p>
        </p:txBody>
      </p:sp>
      <p:graphicFrame>
        <p:nvGraphicFramePr>
          <p:cNvPr id="13" name="Table 12"/>
          <p:cNvGraphicFramePr>
            <a:graphicFrameLocks noGrp="1"/>
          </p:cNvGraphicFramePr>
          <p:nvPr/>
        </p:nvGraphicFramePr>
        <p:xfrm>
          <a:off x="217587" y="2159615"/>
          <a:ext cx="4143796" cy="1704196"/>
        </p:xfrm>
        <a:graphic>
          <a:graphicData uri="http://schemas.openxmlformats.org/drawingml/2006/table">
            <a:tbl>
              <a:tblPr firstRow="1" bandRow="1">
                <a:tableStyleId>{5C22544A-7EE6-4342-B048-85BDC9FD1C3A}</a:tableStyleId>
              </a:tblPr>
              <a:tblGrid>
                <a:gridCol w="1578480">
                  <a:extLst>
                    <a:ext uri="{9D8B030D-6E8A-4147-A177-3AD203B41FA5}">
                      <a16:colId xmlns:a16="http://schemas.microsoft.com/office/drawing/2014/main" val="4264923697"/>
                    </a:ext>
                  </a:extLst>
                </a:gridCol>
                <a:gridCol w="641329">
                  <a:extLst>
                    <a:ext uri="{9D8B030D-6E8A-4147-A177-3AD203B41FA5}">
                      <a16:colId xmlns:a16="http://schemas.microsoft.com/office/drawing/2014/main" val="1511935009"/>
                    </a:ext>
                  </a:extLst>
                </a:gridCol>
                <a:gridCol w="641329">
                  <a:extLst>
                    <a:ext uri="{9D8B030D-6E8A-4147-A177-3AD203B41FA5}">
                      <a16:colId xmlns:a16="http://schemas.microsoft.com/office/drawing/2014/main" val="2199966698"/>
                    </a:ext>
                  </a:extLst>
                </a:gridCol>
                <a:gridCol w="641329">
                  <a:extLst>
                    <a:ext uri="{9D8B030D-6E8A-4147-A177-3AD203B41FA5}">
                      <a16:colId xmlns:a16="http://schemas.microsoft.com/office/drawing/2014/main" val="1397242423"/>
                    </a:ext>
                  </a:extLst>
                </a:gridCol>
                <a:gridCol w="641329">
                  <a:extLst>
                    <a:ext uri="{9D8B030D-6E8A-4147-A177-3AD203B41FA5}">
                      <a16:colId xmlns:a16="http://schemas.microsoft.com/office/drawing/2014/main" val="141548115"/>
                    </a:ext>
                  </a:extLst>
                </a:gridCol>
              </a:tblGrid>
              <a:tr h="347448">
                <a:tc>
                  <a:txBody>
                    <a:bodyPr/>
                    <a:lstStyle/>
                    <a:p>
                      <a:pPr algn="ctr"/>
                      <a:endParaRPr lang="en-US" sz="1000">
                        <a:solidFill>
                          <a:schemeClr val="bg1"/>
                        </a:solidFill>
                      </a:endParaRPr>
                    </a:p>
                  </a:txBody>
                  <a:tcPr marL="68580" marR="68580" marT="34290" marB="34290" anchor="ct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solidFill>
                  </a:tcPr>
                </a:tc>
                <a:tc>
                  <a:txBody>
                    <a:bodyPr/>
                    <a:lstStyle/>
                    <a:p>
                      <a:pPr algn="ctr"/>
                      <a:r>
                        <a:rPr lang="en-US" sz="1000">
                          <a:solidFill>
                            <a:schemeClr val="bg1"/>
                          </a:solidFill>
                        </a:rPr>
                        <a:t>Kd</a:t>
                      </a:r>
                    </a:p>
                  </a:txBody>
                  <a:tcPr marL="68580" marR="68580" marT="34290" marB="34290" anchor="ct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solidFill>
                  </a:tcPr>
                </a:tc>
                <a:tc>
                  <a:txBody>
                    <a:bodyPr/>
                    <a:lstStyle/>
                    <a:p>
                      <a:pPr algn="ctr"/>
                      <a:r>
                        <a:rPr lang="en-US" sz="1000">
                          <a:solidFill>
                            <a:schemeClr val="bg1"/>
                          </a:solidFill>
                        </a:rPr>
                        <a:t>KdD</a:t>
                      </a:r>
                    </a:p>
                  </a:txBody>
                  <a:tcPr marL="68580" marR="68580" marT="34290" marB="34290" anchor="ct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solidFill>
                  </a:tcPr>
                </a:tc>
                <a:tc>
                  <a:txBody>
                    <a:bodyPr/>
                    <a:lstStyle/>
                    <a:p>
                      <a:pPr algn="ctr"/>
                      <a:r>
                        <a:rPr lang="en-US" sz="1000">
                          <a:solidFill>
                            <a:schemeClr val="bg1"/>
                          </a:solidFill>
                        </a:rPr>
                        <a:t>OR</a:t>
                      </a:r>
                    </a:p>
                  </a:txBody>
                  <a:tcPr marL="68580" marR="68580" marT="34290" marB="34290" anchor="ct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solidFill>
                  </a:tcPr>
                </a:tc>
                <a:tc>
                  <a:txBody>
                    <a:bodyPr/>
                    <a:lstStyle/>
                    <a:p>
                      <a:pPr algn="ctr"/>
                      <a:r>
                        <a:rPr lang="en-US" sz="1000" i="1">
                          <a:solidFill>
                            <a:schemeClr val="bg1"/>
                          </a:solidFill>
                        </a:rPr>
                        <a:t>P </a:t>
                      </a:r>
                      <a:r>
                        <a:rPr lang="en-US" sz="1000" i="0">
                          <a:solidFill>
                            <a:schemeClr val="bg1"/>
                          </a:solidFill>
                        </a:rPr>
                        <a:t>Value</a:t>
                      </a:r>
                      <a:endParaRPr lang="en-US" sz="1000" i="1">
                        <a:solidFill>
                          <a:schemeClr val="bg1"/>
                        </a:solidFill>
                      </a:endParaRPr>
                    </a:p>
                  </a:txBody>
                  <a:tcPr marL="68580" marR="68580" marT="34290" marB="34290" anchor="ct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240043475"/>
                  </a:ext>
                </a:extLst>
              </a:tr>
              <a:tr h="514350">
                <a:tc>
                  <a:txBody>
                    <a:bodyPr/>
                    <a:lstStyle/>
                    <a:p>
                      <a:pPr algn="l"/>
                      <a:r>
                        <a:rPr lang="en-US" sz="1000"/>
                        <a:t>Best overall MRD- negative CR rate at any time</a:t>
                      </a:r>
                    </a:p>
                  </a:txBody>
                  <a:tcPr marL="68580" marR="68580" marT="34290" marB="34290" anchor="ctr">
                    <a:lnT w="28575" cap="flat" cmpd="sng" algn="ctr">
                      <a:solidFill>
                        <a:schemeClr val="bg1"/>
                      </a:solidFill>
                      <a:prstDash val="solid"/>
                      <a:round/>
                      <a:headEnd type="none" w="med" len="med"/>
                      <a:tailEnd type="none" w="med" len="med"/>
                    </a:lnT>
                  </a:tcPr>
                </a:tc>
                <a:tc>
                  <a:txBody>
                    <a:bodyPr/>
                    <a:lstStyle/>
                    <a:p>
                      <a:pPr algn="ctr"/>
                      <a:r>
                        <a:rPr lang="en-US" sz="1000"/>
                        <a:t>3.2%</a:t>
                      </a:r>
                    </a:p>
                  </a:txBody>
                  <a:tcPr marL="68580" marR="68580" marT="34290" marB="34290" anchor="ctr">
                    <a:lnT w="28575" cap="flat" cmpd="sng" algn="ctr">
                      <a:solidFill>
                        <a:schemeClr val="bg1"/>
                      </a:solidFill>
                      <a:prstDash val="solid"/>
                      <a:round/>
                      <a:headEnd type="none" w="med" len="med"/>
                      <a:tailEnd type="none" w="med" len="med"/>
                    </a:lnT>
                  </a:tcPr>
                </a:tc>
                <a:tc>
                  <a:txBody>
                    <a:bodyPr/>
                    <a:lstStyle/>
                    <a:p>
                      <a:pPr algn="ctr"/>
                      <a:r>
                        <a:rPr lang="en-US" sz="1000"/>
                        <a:t>13.8%</a:t>
                      </a:r>
                    </a:p>
                  </a:txBody>
                  <a:tcPr marL="68580" marR="68580" marT="34290" marB="34290" anchor="ctr">
                    <a:lnT w="28575" cap="flat" cmpd="sng" algn="ctr">
                      <a:solidFill>
                        <a:schemeClr val="bg1"/>
                      </a:solidFill>
                      <a:prstDash val="solid"/>
                      <a:round/>
                      <a:headEnd type="none" w="med" len="med"/>
                      <a:tailEnd type="none" w="med" len="med"/>
                    </a:lnT>
                  </a:tcPr>
                </a:tc>
                <a:tc>
                  <a:txBody>
                    <a:bodyPr/>
                    <a:lstStyle/>
                    <a:p>
                      <a:pPr algn="ctr"/>
                      <a:r>
                        <a:rPr lang="en-US" sz="1000"/>
                        <a:t>4.95</a:t>
                      </a:r>
                    </a:p>
                  </a:txBody>
                  <a:tcPr marL="68580" marR="68580" marT="34290" marB="34290" anchor="ctr">
                    <a:lnT w="28575" cap="flat" cmpd="sng" algn="ctr">
                      <a:solidFill>
                        <a:schemeClr val="bg1"/>
                      </a:solidFill>
                      <a:prstDash val="solid"/>
                      <a:round/>
                      <a:headEnd type="none" w="med" len="med"/>
                      <a:tailEnd type="none" w="med" len="med"/>
                    </a:lnT>
                  </a:tcPr>
                </a:tc>
                <a:tc>
                  <a:txBody>
                    <a:bodyPr/>
                    <a:lstStyle/>
                    <a:p>
                      <a:pPr algn="ctr"/>
                      <a:r>
                        <a:rPr lang="en-US" sz="1000"/>
                        <a:t>&lt;.0001</a:t>
                      </a:r>
                    </a:p>
                  </a:txBody>
                  <a:tcPr marL="68580" marR="68580" marT="34290" marB="34290" anchor="ctr">
                    <a:lnT w="28575"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895414758"/>
                  </a:ext>
                </a:extLst>
              </a:tr>
              <a:tr h="415484">
                <a:tc>
                  <a:txBody>
                    <a:bodyPr/>
                    <a:lstStyle/>
                    <a:p>
                      <a:pPr algn="l"/>
                      <a:r>
                        <a:rPr lang="en-US" sz="1000"/>
                        <a:t>MRD negative</a:t>
                      </a:r>
                      <a:r>
                        <a:rPr lang="en-US" sz="1000" baseline="0"/>
                        <a:t> regardless of overall response status</a:t>
                      </a:r>
                      <a:endParaRPr lang="en-US" sz="1000"/>
                    </a:p>
                  </a:txBody>
                  <a:tcPr marL="68580" marR="68580" marT="34290" marB="34290" anchor="ctr"/>
                </a:tc>
                <a:tc>
                  <a:txBody>
                    <a:bodyPr/>
                    <a:lstStyle/>
                    <a:p>
                      <a:pPr algn="ctr"/>
                      <a:r>
                        <a:rPr lang="en-US" sz="1000"/>
                        <a:t>5.8%</a:t>
                      </a:r>
                    </a:p>
                  </a:txBody>
                  <a:tcPr marL="68580" marR="68580" marT="34290" marB="34290" anchor="ctr"/>
                </a:tc>
                <a:tc>
                  <a:txBody>
                    <a:bodyPr/>
                    <a:lstStyle/>
                    <a:p>
                      <a:pPr algn="ctr"/>
                      <a:r>
                        <a:rPr lang="en-US" sz="1000"/>
                        <a:t>22.8%</a:t>
                      </a:r>
                    </a:p>
                  </a:txBody>
                  <a:tcPr marL="68580" marR="68580" marT="34290" marB="34290" anchor="ctr"/>
                </a:tc>
                <a:tc>
                  <a:txBody>
                    <a:bodyPr/>
                    <a:lstStyle/>
                    <a:p>
                      <a:pPr algn="ctr"/>
                      <a:r>
                        <a:rPr lang="en-US" sz="1000"/>
                        <a:t>5.15</a:t>
                      </a:r>
                    </a:p>
                  </a:txBody>
                  <a:tcPr marL="68580" marR="68580" marT="34290" marB="34290" anchor="ctr"/>
                </a:tc>
                <a:tc>
                  <a:txBody>
                    <a:bodyPr/>
                    <a:lstStyle/>
                    <a:p>
                      <a:pPr algn="ctr"/>
                      <a:r>
                        <a:rPr lang="en-US" sz="1000"/>
                        <a:t>&lt;.0001</a:t>
                      </a:r>
                    </a:p>
                  </a:txBody>
                  <a:tcPr marL="68580" marR="68580" marT="34290" marB="34290" anchor="ctr"/>
                </a:tc>
                <a:extLst>
                  <a:ext uri="{0D108BD9-81ED-4DB2-BD59-A6C34878D82A}">
                    <a16:rowId xmlns:a16="http://schemas.microsoft.com/office/drawing/2014/main" val="4023636330"/>
                  </a:ext>
                </a:extLst>
              </a:tr>
              <a:tr h="415484">
                <a:tc>
                  <a:txBody>
                    <a:bodyPr/>
                    <a:lstStyle/>
                    <a:p>
                      <a:pPr algn="l"/>
                      <a:r>
                        <a:rPr lang="en-US" sz="1000">
                          <a:solidFill>
                            <a:schemeClr val="tx1"/>
                          </a:solidFill>
                        </a:rPr>
                        <a:t>MRD-negative</a:t>
                      </a:r>
                      <a:r>
                        <a:rPr lang="en-US" sz="1000" baseline="0">
                          <a:solidFill>
                            <a:schemeClr val="tx1"/>
                          </a:solidFill>
                        </a:rPr>
                        <a:t> CR rate at 12 months</a:t>
                      </a:r>
                      <a:endParaRPr lang="en-US" sz="1000">
                        <a:solidFill>
                          <a:schemeClr val="tx1"/>
                        </a:solidFill>
                      </a:endParaRPr>
                    </a:p>
                  </a:txBody>
                  <a:tcPr marL="68580" marR="68580" marT="34290" marB="34290" anchor="ctr"/>
                </a:tc>
                <a:tc>
                  <a:txBody>
                    <a:bodyPr/>
                    <a:lstStyle/>
                    <a:p>
                      <a:pPr algn="ctr"/>
                      <a:r>
                        <a:rPr lang="en-US" sz="1000">
                          <a:solidFill>
                            <a:schemeClr val="tx1"/>
                          </a:solidFill>
                        </a:rPr>
                        <a:t>1.3%</a:t>
                      </a:r>
                    </a:p>
                  </a:txBody>
                  <a:tcPr marL="68580" marR="68580" marT="34290" marB="34290" anchor="ctr"/>
                </a:tc>
                <a:tc>
                  <a:txBody>
                    <a:bodyPr/>
                    <a:lstStyle/>
                    <a:p>
                      <a:pPr algn="ctr"/>
                      <a:r>
                        <a:rPr lang="en-US" sz="1000">
                          <a:solidFill>
                            <a:schemeClr val="tx1"/>
                          </a:solidFill>
                        </a:rPr>
                        <a:t>12.5%</a:t>
                      </a:r>
                    </a:p>
                  </a:txBody>
                  <a:tcPr marL="68580" marR="68580" marT="34290" marB="34290" anchor="ctr"/>
                </a:tc>
                <a:tc>
                  <a:txBody>
                    <a:bodyPr/>
                    <a:lstStyle/>
                    <a:p>
                      <a:pPr algn="ctr"/>
                      <a:r>
                        <a:rPr lang="en-US" sz="1000">
                          <a:solidFill>
                            <a:schemeClr val="tx1"/>
                          </a:solidFill>
                        </a:rPr>
                        <a:t>11.3</a:t>
                      </a:r>
                    </a:p>
                  </a:txBody>
                  <a:tcPr marL="68580" marR="68580" marT="34290" marB="34290" anchor="ctr"/>
                </a:tc>
                <a:tc>
                  <a:txBody>
                    <a:bodyPr/>
                    <a:lstStyle/>
                    <a:p>
                      <a:pPr algn="ctr"/>
                      <a:r>
                        <a:rPr lang="en-US" sz="1000">
                          <a:solidFill>
                            <a:schemeClr val="tx1"/>
                          </a:solidFill>
                        </a:rPr>
                        <a:t>&lt;.0001</a:t>
                      </a:r>
                    </a:p>
                  </a:txBody>
                  <a:tcPr marL="68580" marR="68580" marT="34290" marB="34290" anchor="ctr"/>
                </a:tc>
                <a:extLst>
                  <a:ext uri="{0D108BD9-81ED-4DB2-BD59-A6C34878D82A}">
                    <a16:rowId xmlns:a16="http://schemas.microsoft.com/office/drawing/2014/main" val="4265185857"/>
                  </a:ext>
                </a:extLst>
              </a:tr>
            </a:tbl>
          </a:graphicData>
        </a:graphic>
      </p:graphicFrame>
      <p:graphicFrame>
        <p:nvGraphicFramePr>
          <p:cNvPr id="4" name="Table 3"/>
          <p:cNvGraphicFramePr>
            <a:graphicFrameLocks noGrp="1"/>
          </p:cNvGraphicFramePr>
          <p:nvPr/>
        </p:nvGraphicFramePr>
        <p:xfrm>
          <a:off x="4904218" y="1227013"/>
          <a:ext cx="4065587" cy="3338526"/>
        </p:xfrm>
        <a:graphic>
          <a:graphicData uri="http://schemas.openxmlformats.org/drawingml/2006/table">
            <a:tbl>
              <a:tblPr firstRow="1" firstCol="1" bandRow="1">
                <a:tableStyleId>{5C22544A-7EE6-4342-B048-85BDC9FD1C3A}</a:tableStyleId>
              </a:tblPr>
              <a:tblGrid>
                <a:gridCol w="1108797">
                  <a:extLst>
                    <a:ext uri="{9D8B030D-6E8A-4147-A177-3AD203B41FA5}">
                      <a16:colId xmlns:a16="http://schemas.microsoft.com/office/drawing/2014/main" val="3322182832"/>
                    </a:ext>
                  </a:extLst>
                </a:gridCol>
                <a:gridCol w="422398">
                  <a:extLst>
                    <a:ext uri="{9D8B030D-6E8A-4147-A177-3AD203B41FA5}">
                      <a16:colId xmlns:a16="http://schemas.microsoft.com/office/drawing/2014/main" val="2547006845"/>
                    </a:ext>
                  </a:extLst>
                </a:gridCol>
                <a:gridCol w="633598">
                  <a:extLst>
                    <a:ext uri="{9D8B030D-6E8A-4147-A177-3AD203B41FA5}">
                      <a16:colId xmlns:a16="http://schemas.microsoft.com/office/drawing/2014/main" val="303244760"/>
                    </a:ext>
                  </a:extLst>
                </a:gridCol>
                <a:gridCol w="475199">
                  <a:extLst>
                    <a:ext uri="{9D8B030D-6E8A-4147-A177-3AD203B41FA5}">
                      <a16:colId xmlns:a16="http://schemas.microsoft.com/office/drawing/2014/main" val="2081350948"/>
                    </a:ext>
                  </a:extLst>
                </a:gridCol>
                <a:gridCol w="633598">
                  <a:extLst>
                    <a:ext uri="{9D8B030D-6E8A-4147-A177-3AD203B41FA5}">
                      <a16:colId xmlns:a16="http://schemas.microsoft.com/office/drawing/2014/main" val="2738047434"/>
                    </a:ext>
                  </a:extLst>
                </a:gridCol>
                <a:gridCol w="791997">
                  <a:extLst>
                    <a:ext uri="{9D8B030D-6E8A-4147-A177-3AD203B41FA5}">
                      <a16:colId xmlns:a16="http://schemas.microsoft.com/office/drawing/2014/main" val="177200612"/>
                    </a:ext>
                  </a:extLst>
                </a:gridCol>
              </a:tblGrid>
              <a:tr h="111257">
                <a:tc>
                  <a:txBody>
                    <a:bodyPr/>
                    <a:lstStyle/>
                    <a:p>
                      <a:pPr marL="0" marR="0">
                        <a:lnSpc>
                          <a:spcPct val="107000"/>
                        </a:lnSpc>
                        <a:spcBef>
                          <a:spcPts val="0"/>
                        </a:spcBef>
                        <a:spcAft>
                          <a:spcPts val="0"/>
                        </a:spcAft>
                      </a:pPr>
                      <a:r>
                        <a:rPr lang="en-US" sz="700">
                          <a:solidFill>
                            <a:schemeClr val="tx1"/>
                          </a:solidFill>
                          <a:effectLst/>
                        </a:rPr>
                        <a:t> </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chor="b">
                    <a:lnL w="12700" cap="flat" cmpd="sng" algn="ctr">
                      <a:noFill/>
                      <a:prstDash val="solid"/>
                      <a:round/>
                      <a:headEnd type="none" w="med" len="med"/>
                      <a:tailEnd type="none" w="med" len="med"/>
                    </a:lnL>
                    <a:noFill/>
                  </a:tcPr>
                </a:tc>
                <a:tc gridSpan="2">
                  <a:txBody>
                    <a:bodyPr/>
                    <a:lstStyle/>
                    <a:p>
                      <a:pPr marL="0" marR="0" algn="l">
                        <a:lnSpc>
                          <a:spcPct val="107000"/>
                        </a:lnSpc>
                        <a:spcBef>
                          <a:spcPts val="0"/>
                        </a:spcBef>
                        <a:spcAft>
                          <a:spcPts val="0"/>
                        </a:spcAft>
                      </a:pPr>
                      <a:r>
                        <a:rPr lang="en-US" sz="700">
                          <a:solidFill>
                            <a:schemeClr val="tx1"/>
                          </a:solidFill>
                          <a:effectLst/>
                        </a:rPr>
                        <a:t>           Kd</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chor="ctr">
                    <a:noFill/>
                  </a:tcPr>
                </a:tc>
                <a:tc hMerge="1">
                  <a:txBody>
                    <a:bodyPr/>
                    <a:lstStyle/>
                    <a:p>
                      <a:endParaRPr lang="en-US"/>
                    </a:p>
                  </a:txBody>
                  <a:tcPr/>
                </a:tc>
                <a:tc gridSpan="2">
                  <a:txBody>
                    <a:bodyPr/>
                    <a:lstStyle/>
                    <a:p>
                      <a:pPr marL="0" marR="0" algn="l">
                        <a:lnSpc>
                          <a:spcPct val="107000"/>
                        </a:lnSpc>
                        <a:spcBef>
                          <a:spcPts val="0"/>
                        </a:spcBef>
                        <a:spcAft>
                          <a:spcPts val="0"/>
                        </a:spcAft>
                      </a:pPr>
                      <a:r>
                        <a:rPr lang="en-US" sz="700">
                          <a:solidFill>
                            <a:schemeClr val="tx1"/>
                          </a:solidFill>
                          <a:effectLst/>
                        </a:rPr>
                        <a:t>                KdD</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chor="ctr">
                    <a:noFill/>
                  </a:tcPr>
                </a:tc>
                <a:tc hMerge="1">
                  <a:txBody>
                    <a:bodyPr/>
                    <a:lstStyle/>
                    <a:p>
                      <a:endParaRPr lang="en-US"/>
                    </a:p>
                  </a:txBody>
                  <a:tcPr/>
                </a:tc>
                <a:tc rowSpan="2">
                  <a:txBody>
                    <a:bodyPr/>
                    <a:lstStyle/>
                    <a:p>
                      <a:pPr marL="0" marR="0" algn="ctr">
                        <a:lnSpc>
                          <a:spcPct val="107000"/>
                        </a:lnSpc>
                        <a:spcBef>
                          <a:spcPts val="0"/>
                        </a:spcBef>
                        <a:spcAft>
                          <a:spcPts val="0"/>
                        </a:spcAft>
                      </a:pPr>
                      <a:r>
                        <a:rPr lang="en-US" sz="700">
                          <a:solidFill>
                            <a:schemeClr val="tx1"/>
                          </a:solidFill>
                          <a:effectLst/>
                        </a:rPr>
                        <a:t>Odds Ratio (95% CI)</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chor="b">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46647201"/>
                  </a:ext>
                </a:extLst>
              </a:tr>
              <a:tr h="112073">
                <a:tc>
                  <a:txBody>
                    <a:bodyPr/>
                    <a:lstStyle/>
                    <a:p>
                      <a:pPr marL="0" marR="0">
                        <a:lnSpc>
                          <a:spcPct val="107000"/>
                        </a:lnSpc>
                        <a:spcBef>
                          <a:spcPts val="0"/>
                        </a:spcBef>
                        <a:spcAft>
                          <a:spcPts val="0"/>
                        </a:spcAft>
                      </a:pPr>
                      <a:r>
                        <a:rPr lang="en-US" sz="700">
                          <a:solidFill>
                            <a:schemeClr val="tx1"/>
                          </a:solidFill>
                          <a:effectLst/>
                        </a:rPr>
                        <a:t>Group</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chor="b">
                    <a:lnL w="12700" cap="flat" cmpd="sng" algn="ctr">
                      <a:no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700">
                          <a:solidFill>
                            <a:schemeClr val="tx1"/>
                          </a:solidFill>
                          <a:effectLst/>
                        </a:rPr>
                        <a:t>n/N</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chor="b">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700">
                          <a:solidFill>
                            <a:schemeClr val="tx1"/>
                          </a:solidFill>
                          <a:effectLst/>
                        </a:rPr>
                        <a:t>MRD[-]CR</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chor="b">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700">
                          <a:solidFill>
                            <a:schemeClr val="tx1"/>
                          </a:solidFill>
                          <a:effectLst/>
                        </a:rPr>
                        <a:t>n/N</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chor="b">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700">
                          <a:solidFill>
                            <a:schemeClr val="tx1"/>
                          </a:solidFill>
                          <a:effectLst/>
                        </a:rPr>
                        <a:t>MRD[-]CR</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chor="b">
                    <a:lnB w="12700" cap="flat" cmpd="sng" algn="ctr">
                      <a:solidFill>
                        <a:schemeClr val="tx1"/>
                      </a:solidFill>
                      <a:prstDash val="solid"/>
                      <a:round/>
                      <a:headEnd type="none" w="med" len="med"/>
                      <a:tailEnd type="none" w="med" len="med"/>
                    </a:lnB>
                    <a:noFill/>
                  </a:tcPr>
                </a:tc>
                <a:tc vMerge="1">
                  <a:txBody>
                    <a:bodyPr/>
                    <a:lstStyle/>
                    <a:p>
                      <a:endParaRPr lang="en-US"/>
                    </a:p>
                  </a:txBody>
                  <a:tcPr/>
                </a:tc>
                <a:extLst>
                  <a:ext uri="{0D108BD9-81ED-4DB2-BD59-A6C34878D82A}">
                    <a16:rowId xmlns:a16="http://schemas.microsoft.com/office/drawing/2014/main" val="1048057666"/>
                  </a:ext>
                </a:extLst>
              </a:tr>
              <a:tr h="111257">
                <a:tc gridSpan="6">
                  <a:txBody>
                    <a:bodyPr/>
                    <a:lstStyle/>
                    <a:p>
                      <a:pPr marL="0" marR="0">
                        <a:lnSpc>
                          <a:spcPct val="107000"/>
                        </a:lnSpc>
                        <a:spcBef>
                          <a:spcPts val="0"/>
                        </a:spcBef>
                        <a:spcAft>
                          <a:spcPts val="0"/>
                        </a:spcAft>
                      </a:pPr>
                      <a:r>
                        <a:rPr lang="en-US" sz="700">
                          <a:solidFill>
                            <a:schemeClr val="tx1"/>
                          </a:solidFill>
                          <a:effectLst/>
                        </a:rPr>
                        <a:t>Prior lines of therapy per IXRS</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17981479"/>
                  </a:ext>
                </a:extLst>
              </a:tr>
              <a:tr h="111257">
                <a:tc>
                  <a:txBody>
                    <a:bodyPr/>
                    <a:lstStyle/>
                    <a:p>
                      <a:pPr marL="0" marR="0" indent="95250">
                        <a:lnSpc>
                          <a:spcPct val="107000"/>
                        </a:lnSpc>
                        <a:spcBef>
                          <a:spcPts val="0"/>
                        </a:spcBef>
                        <a:spcAft>
                          <a:spcPts val="0"/>
                        </a:spcAft>
                      </a:pPr>
                      <a:r>
                        <a:rPr lang="en-US" sz="700">
                          <a:solidFill>
                            <a:schemeClr val="tx1"/>
                          </a:solidFill>
                          <a:effectLst/>
                        </a:rPr>
                        <a:t>1</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chor="ctr">
                    <a:lnL w="12700" cap="flat" cmpd="sng" algn="ctr">
                      <a:noFill/>
                      <a:prstDash val="solid"/>
                      <a:round/>
                      <a:headEnd type="none" w="med" len="med"/>
                      <a:tailEnd type="none" w="med" len="med"/>
                    </a:lnL>
                    <a:noFill/>
                  </a:tcPr>
                </a:tc>
                <a:tc>
                  <a:txBody>
                    <a:bodyPr/>
                    <a:lstStyle/>
                    <a:p>
                      <a:pPr marL="0" marR="0" algn="ctr">
                        <a:lnSpc>
                          <a:spcPct val="107000"/>
                        </a:lnSpc>
                        <a:spcBef>
                          <a:spcPts val="0"/>
                        </a:spcBef>
                        <a:spcAft>
                          <a:spcPts val="0"/>
                        </a:spcAft>
                      </a:pPr>
                      <a:r>
                        <a:rPr lang="en-US" sz="700">
                          <a:solidFill>
                            <a:schemeClr val="tx1"/>
                          </a:solidFill>
                          <a:effectLst/>
                        </a:rPr>
                        <a:t>1/67</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chor="ctr">
                    <a:noFill/>
                  </a:tcPr>
                </a:tc>
                <a:tc>
                  <a:txBody>
                    <a:bodyPr/>
                    <a:lstStyle/>
                    <a:p>
                      <a:pPr marL="0" marR="0" algn="ctr">
                        <a:lnSpc>
                          <a:spcPct val="107000"/>
                        </a:lnSpc>
                        <a:spcBef>
                          <a:spcPts val="0"/>
                        </a:spcBef>
                        <a:spcAft>
                          <a:spcPts val="0"/>
                        </a:spcAft>
                      </a:pPr>
                      <a:r>
                        <a:rPr lang="en-US" sz="700">
                          <a:solidFill>
                            <a:schemeClr val="tx1"/>
                          </a:solidFill>
                          <a:effectLst/>
                        </a:rPr>
                        <a:t>1.5%</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chor="ctr">
                    <a:noFill/>
                  </a:tcPr>
                </a:tc>
                <a:tc>
                  <a:txBody>
                    <a:bodyPr/>
                    <a:lstStyle/>
                    <a:p>
                      <a:pPr marL="0" marR="0" algn="ctr">
                        <a:lnSpc>
                          <a:spcPct val="107000"/>
                        </a:lnSpc>
                        <a:spcBef>
                          <a:spcPts val="0"/>
                        </a:spcBef>
                        <a:spcAft>
                          <a:spcPts val="0"/>
                        </a:spcAft>
                      </a:pPr>
                      <a:r>
                        <a:rPr lang="en-US" sz="700">
                          <a:solidFill>
                            <a:schemeClr val="tx1"/>
                          </a:solidFill>
                          <a:effectLst/>
                        </a:rPr>
                        <a:t>22/133</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chor="ctr">
                    <a:noFill/>
                  </a:tcPr>
                </a:tc>
                <a:tc>
                  <a:txBody>
                    <a:bodyPr/>
                    <a:lstStyle/>
                    <a:p>
                      <a:pPr marL="0" marR="0" algn="ctr">
                        <a:lnSpc>
                          <a:spcPct val="107000"/>
                        </a:lnSpc>
                        <a:spcBef>
                          <a:spcPts val="0"/>
                        </a:spcBef>
                        <a:spcAft>
                          <a:spcPts val="0"/>
                        </a:spcAft>
                      </a:pPr>
                      <a:r>
                        <a:rPr lang="en-US" sz="700">
                          <a:solidFill>
                            <a:schemeClr val="tx1"/>
                          </a:solidFill>
                          <a:effectLst/>
                        </a:rPr>
                        <a:t>16.5%</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chor="ctr">
                    <a:noFill/>
                  </a:tcPr>
                </a:tc>
                <a:tc>
                  <a:txBody>
                    <a:bodyPr/>
                    <a:lstStyle/>
                    <a:p>
                      <a:pPr marL="0" marR="0" algn="ctr">
                        <a:lnSpc>
                          <a:spcPct val="107000"/>
                        </a:lnSpc>
                        <a:spcBef>
                          <a:spcPts val="0"/>
                        </a:spcBef>
                        <a:spcAft>
                          <a:spcPts val="0"/>
                        </a:spcAft>
                      </a:pPr>
                      <a:r>
                        <a:rPr lang="en-US" sz="700">
                          <a:solidFill>
                            <a:schemeClr val="tx1"/>
                          </a:solidFill>
                          <a:effectLst/>
                        </a:rPr>
                        <a:t>13.1 (1.7, 99.3)</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chor="ctr">
                    <a:lnR w="12700" cap="flat" cmpd="sng" algn="ctr">
                      <a:noFill/>
                      <a:prstDash val="solid"/>
                      <a:round/>
                      <a:headEnd type="none" w="med" len="med"/>
                      <a:tailEnd type="none" w="med" len="med"/>
                    </a:lnR>
                    <a:noFill/>
                  </a:tcPr>
                </a:tc>
                <a:extLst>
                  <a:ext uri="{0D108BD9-81ED-4DB2-BD59-A6C34878D82A}">
                    <a16:rowId xmlns:a16="http://schemas.microsoft.com/office/drawing/2014/main" val="1139370296"/>
                  </a:ext>
                </a:extLst>
              </a:tr>
              <a:tr h="111257">
                <a:tc>
                  <a:txBody>
                    <a:bodyPr/>
                    <a:lstStyle/>
                    <a:p>
                      <a:pPr marL="0" marR="0" indent="95250">
                        <a:lnSpc>
                          <a:spcPct val="107000"/>
                        </a:lnSpc>
                        <a:spcBef>
                          <a:spcPts val="0"/>
                        </a:spcBef>
                        <a:spcAft>
                          <a:spcPts val="0"/>
                        </a:spcAft>
                      </a:pPr>
                      <a:r>
                        <a:rPr lang="en-US" sz="700">
                          <a:solidFill>
                            <a:schemeClr val="tx1"/>
                          </a:solidFill>
                          <a:effectLst/>
                        </a:rPr>
                        <a:t>≥2</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chor="ctr">
                    <a:lnL w="12700" cap="flat" cmpd="sng" algn="ctr">
                      <a:noFill/>
                      <a:prstDash val="solid"/>
                      <a:round/>
                      <a:headEnd type="none" w="med" len="med"/>
                      <a:tailEnd type="none" w="med" len="med"/>
                    </a:lnL>
                    <a:noFill/>
                  </a:tcPr>
                </a:tc>
                <a:tc>
                  <a:txBody>
                    <a:bodyPr/>
                    <a:lstStyle/>
                    <a:p>
                      <a:pPr marL="0" marR="0" algn="ctr">
                        <a:lnSpc>
                          <a:spcPct val="107000"/>
                        </a:lnSpc>
                        <a:spcBef>
                          <a:spcPts val="0"/>
                        </a:spcBef>
                        <a:spcAft>
                          <a:spcPts val="0"/>
                        </a:spcAft>
                      </a:pPr>
                      <a:r>
                        <a:rPr lang="en-US" sz="700">
                          <a:solidFill>
                            <a:schemeClr val="tx1"/>
                          </a:solidFill>
                          <a:effectLst/>
                        </a:rPr>
                        <a:t>1/87</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chor="ctr">
                    <a:noFill/>
                  </a:tcPr>
                </a:tc>
                <a:tc>
                  <a:txBody>
                    <a:bodyPr/>
                    <a:lstStyle/>
                    <a:p>
                      <a:pPr marL="0" marR="0" algn="ctr">
                        <a:lnSpc>
                          <a:spcPct val="107000"/>
                        </a:lnSpc>
                        <a:spcBef>
                          <a:spcPts val="0"/>
                        </a:spcBef>
                        <a:spcAft>
                          <a:spcPts val="0"/>
                        </a:spcAft>
                      </a:pPr>
                      <a:r>
                        <a:rPr lang="en-US" sz="700">
                          <a:solidFill>
                            <a:schemeClr val="tx1"/>
                          </a:solidFill>
                          <a:effectLst/>
                        </a:rPr>
                        <a:t>1.1%</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chor="ctr">
                    <a:noFill/>
                  </a:tcPr>
                </a:tc>
                <a:tc>
                  <a:txBody>
                    <a:bodyPr/>
                    <a:lstStyle/>
                    <a:p>
                      <a:pPr marL="0" marR="0" algn="ctr">
                        <a:lnSpc>
                          <a:spcPct val="107000"/>
                        </a:lnSpc>
                        <a:spcBef>
                          <a:spcPts val="0"/>
                        </a:spcBef>
                        <a:spcAft>
                          <a:spcPts val="0"/>
                        </a:spcAft>
                      </a:pPr>
                      <a:r>
                        <a:rPr lang="en-US" sz="700">
                          <a:solidFill>
                            <a:schemeClr val="tx1"/>
                          </a:solidFill>
                          <a:effectLst/>
                        </a:rPr>
                        <a:t>17/179</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chor="ctr">
                    <a:noFill/>
                  </a:tcPr>
                </a:tc>
                <a:tc>
                  <a:txBody>
                    <a:bodyPr/>
                    <a:lstStyle/>
                    <a:p>
                      <a:pPr marL="0" marR="0" algn="ctr">
                        <a:lnSpc>
                          <a:spcPct val="107000"/>
                        </a:lnSpc>
                        <a:spcBef>
                          <a:spcPts val="0"/>
                        </a:spcBef>
                        <a:spcAft>
                          <a:spcPts val="0"/>
                        </a:spcAft>
                      </a:pPr>
                      <a:r>
                        <a:rPr lang="en-US" sz="700">
                          <a:solidFill>
                            <a:schemeClr val="tx1"/>
                          </a:solidFill>
                          <a:effectLst/>
                        </a:rPr>
                        <a:t>9.5%</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chor="ctr">
                    <a:noFill/>
                  </a:tcPr>
                </a:tc>
                <a:tc>
                  <a:txBody>
                    <a:bodyPr/>
                    <a:lstStyle/>
                    <a:p>
                      <a:pPr marL="0" marR="0" algn="ctr">
                        <a:lnSpc>
                          <a:spcPct val="107000"/>
                        </a:lnSpc>
                        <a:spcBef>
                          <a:spcPts val="0"/>
                        </a:spcBef>
                        <a:spcAft>
                          <a:spcPts val="0"/>
                        </a:spcAft>
                      </a:pPr>
                      <a:r>
                        <a:rPr lang="en-US" sz="700">
                          <a:solidFill>
                            <a:schemeClr val="tx1"/>
                          </a:solidFill>
                          <a:effectLst/>
                        </a:rPr>
                        <a:t>9.0 (1.2, 69.0)</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chor="ctr">
                    <a:lnR w="12700" cap="flat" cmpd="sng" algn="ctr">
                      <a:noFill/>
                      <a:prstDash val="solid"/>
                      <a:round/>
                      <a:headEnd type="none" w="med" len="med"/>
                      <a:tailEnd type="none" w="med" len="med"/>
                    </a:lnR>
                    <a:noFill/>
                  </a:tcPr>
                </a:tc>
                <a:extLst>
                  <a:ext uri="{0D108BD9-81ED-4DB2-BD59-A6C34878D82A}">
                    <a16:rowId xmlns:a16="http://schemas.microsoft.com/office/drawing/2014/main" val="1887480019"/>
                  </a:ext>
                </a:extLst>
              </a:tr>
              <a:tr h="111257">
                <a:tc gridSpan="6">
                  <a:txBody>
                    <a:bodyPr/>
                    <a:lstStyle/>
                    <a:p>
                      <a:pPr marL="0" marR="0">
                        <a:lnSpc>
                          <a:spcPct val="107000"/>
                        </a:lnSpc>
                        <a:spcBef>
                          <a:spcPts val="0"/>
                        </a:spcBef>
                        <a:spcAft>
                          <a:spcPts val="0"/>
                        </a:spcAft>
                      </a:pPr>
                      <a:r>
                        <a:rPr lang="en-US" sz="700">
                          <a:solidFill>
                            <a:schemeClr val="tx1"/>
                          </a:solidFill>
                          <a:effectLst/>
                        </a:rPr>
                        <a:t>Age at baseline, years</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12354232"/>
                  </a:ext>
                </a:extLst>
              </a:tr>
              <a:tr h="111257">
                <a:tc>
                  <a:txBody>
                    <a:bodyPr/>
                    <a:lstStyle/>
                    <a:p>
                      <a:pPr marL="0" marR="0" indent="95250">
                        <a:lnSpc>
                          <a:spcPct val="107000"/>
                        </a:lnSpc>
                        <a:spcBef>
                          <a:spcPts val="0"/>
                        </a:spcBef>
                        <a:spcAft>
                          <a:spcPts val="0"/>
                        </a:spcAft>
                      </a:pPr>
                      <a:r>
                        <a:rPr lang="en-US" sz="700">
                          <a:solidFill>
                            <a:schemeClr val="tx1"/>
                          </a:solidFill>
                          <a:effectLst/>
                        </a:rPr>
                        <a:t>≤75</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chor="ctr">
                    <a:noFill/>
                  </a:tcPr>
                </a:tc>
                <a:tc>
                  <a:txBody>
                    <a:bodyPr/>
                    <a:lstStyle/>
                    <a:p>
                      <a:pPr marL="0" marR="0" algn="ctr">
                        <a:lnSpc>
                          <a:spcPct val="107000"/>
                        </a:lnSpc>
                        <a:spcBef>
                          <a:spcPts val="0"/>
                        </a:spcBef>
                        <a:spcAft>
                          <a:spcPts val="0"/>
                        </a:spcAft>
                      </a:pPr>
                      <a:r>
                        <a:rPr lang="en-US" sz="700">
                          <a:solidFill>
                            <a:schemeClr val="tx1"/>
                          </a:solidFill>
                          <a:effectLst/>
                        </a:rPr>
                        <a:t>1/136</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chor="ctr">
                    <a:noFill/>
                  </a:tcPr>
                </a:tc>
                <a:tc>
                  <a:txBody>
                    <a:bodyPr/>
                    <a:lstStyle/>
                    <a:p>
                      <a:pPr marL="0" marR="0" algn="ctr">
                        <a:lnSpc>
                          <a:spcPct val="107000"/>
                        </a:lnSpc>
                        <a:spcBef>
                          <a:spcPts val="0"/>
                        </a:spcBef>
                        <a:spcAft>
                          <a:spcPts val="0"/>
                        </a:spcAft>
                      </a:pPr>
                      <a:r>
                        <a:rPr lang="en-US" sz="700">
                          <a:solidFill>
                            <a:schemeClr val="tx1"/>
                          </a:solidFill>
                          <a:effectLst/>
                        </a:rPr>
                        <a:t>0.7%</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chor="ctr">
                    <a:noFill/>
                  </a:tcPr>
                </a:tc>
                <a:tc>
                  <a:txBody>
                    <a:bodyPr/>
                    <a:lstStyle/>
                    <a:p>
                      <a:pPr marL="0" marR="0" algn="ctr">
                        <a:lnSpc>
                          <a:spcPct val="107000"/>
                        </a:lnSpc>
                        <a:spcBef>
                          <a:spcPts val="0"/>
                        </a:spcBef>
                        <a:spcAft>
                          <a:spcPts val="0"/>
                        </a:spcAft>
                      </a:pPr>
                      <a:r>
                        <a:rPr lang="en-US" sz="700">
                          <a:solidFill>
                            <a:schemeClr val="tx1"/>
                          </a:solidFill>
                          <a:effectLst/>
                        </a:rPr>
                        <a:t>37/287</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chor="ctr">
                    <a:noFill/>
                  </a:tcPr>
                </a:tc>
                <a:tc>
                  <a:txBody>
                    <a:bodyPr/>
                    <a:lstStyle/>
                    <a:p>
                      <a:pPr marL="0" marR="0" algn="ctr">
                        <a:lnSpc>
                          <a:spcPct val="107000"/>
                        </a:lnSpc>
                        <a:spcBef>
                          <a:spcPts val="0"/>
                        </a:spcBef>
                        <a:spcAft>
                          <a:spcPts val="0"/>
                        </a:spcAft>
                      </a:pPr>
                      <a:r>
                        <a:rPr lang="en-US" sz="700">
                          <a:solidFill>
                            <a:schemeClr val="tx1"/>
                          </a:solidFill>
                          <a:effectLst/>
                        </a:rPr>
                        <a:t>12.9%</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chor="ctr">
                    <a:noFill/>
                  </a:tcPr>
                </a:tc>
                <a:tc>
                  <a:txBody>
                    <a:bodyPr/>
                    <a:lstStyle/>
                    <a:p>
                      <a:pPr marL="0" marR="0" algn="ctr">
                        <a:lnSpc>
                          <a:spcPct val="107000"/>
                        </a:lnSpc>
                        <a:spcBef>
                          <a:spcPts val="0"/>
                        </a:spcBef>
                        <a:spcAft>
                          <a:spcPts val="0"/>
                        </a:spcAft>
                      </a:pPr>
                      <a:r>
                        <a:rPr lang="en-US" sz="700">
                          <a:solidFill>
                            <a:schemeClr val="tx1"/>
                          </a:solidFill>
                          <a:effectLst/>
                        </a:rPr>
                        <a:t>20.0 (2.7, 147.2)</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chor="ctr">
                    <a:noFill/>
                  </a:tcPr>
                </a:tc>
                <a:extLst>
                  <a:ext uri="{0D108BD9-81ED-4DB2-BD59-A6C34878D82A}">
                    <a16:rowId xmlns:a16="http://schemas.microsoft.com/office/drawing/2014/main" val="1476404443"/>
                  </a:ext>
                </a:extLst>
              </a:tr>
              <a:tr h="111257">
                <a:tc>
                  <a:txBody>
                    <a:bodyPr/>
                    <a:lstStyle/>
                    <a:p>
                      <a:pPr marL="0" marR="0" indent="95250">
                        <a:lnSpc>
                          <a:spcPct val="107000"/>
                        </a:lnSpc>
                        <a:spcBef>
                          <a:spcPts val="0"/>
                        </a:spcBef>
                        <a:spcAft>
                          <a:spcPts val="0"/>
                        </a:spcAft>
                      </a:pPr>
                      <a:r>
                        <a:rPr lang="en-US" sz="700">
                          <a:solidFill>
                            <a:schemeClr val="tx1"/>
                          </a:solidFill>
                          <a:effectLst/>
                        </a:rPr>
                        <a:t>&gt;75</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chor="ctr">
                    <a:noFill/>
                  </a:tcPr>
                </a:tc>
                <a:tc>
                  <a:txBody>
                    <a:bodyPr/>
                    <a:lstStyle/>
                    <a:p>
                      <a:pPr marL="0" marR="0" algn="ctr">
                        <a:lnSpc>
                          <a:spcPct val="107000"/>
                        </a:lnSpc>
                        <a:spcBef>
                          <a:spcPts val="0"/>
                        </a:spcBef>
                        <a:spcAft>
                          <a:spcPts val="0"/>
                        </a:spcAft>
                      </a:pPr>
                      <a:r>
                        <a:rPr lang="en-US" sz="700">
                          <a:solidFill>
                            <a:schemeClr val="tx1"/>
                          </a:solidFill>
                          <a:effectLst/>
                        </a:rPr>
                        <a:t>1/18</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chor="ctr">
                    <a:noFill/>
                  </a:tcPr>
                </a:tc>
                <a:tc>
                  <a:txBody>
                    <a:bodyPr/>
                    <a:lstStyle/>
                    <a:p>
                      <a:pPr marL="0" marR="0" algn="ctr">
                        <a:lnSpc>
                          <a:spcPct val="107000"/>
                        </a:lnSpc>
                        <a:spcBef>
                          <a:spcPts val="0"/>
                        </a:spcBef>
                        <a:spcAft>
                          <a:spcPts val="0"/>
                        </a:spcAft>
                      </a:pPr>
                      <a:r>
                        <a:rPr lang="en-US" sz="700">
                          <a:solidFill>
                            <a:schemeClr val="tx1"/>
                          </a:solidFill>
                          <a:effectLst/>
                        </a:rPr>
                        <a:t>5.6%</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chor="ctr">
                    <a:noFill/>
                  </a:tcPr>
                </a:tc>
                <a:tc>
                  <a:txBody>
                    <a:bodyPr/>
                    <a:lstStyle/>
                    <a:p>
                      <a:pPr marL="0" marR="0" algn="ctr">
                        <a:lnSpc>
                          <a:spcPct val="107000"/>
                        </a:lnSpc>
                        <a:spcBef>
                          <a:spcPts val="0"/>
                        </a:spcBef>
                        <a:spcAft>
                          <a:spcPts val="0"/>
                        </a:spcAft>
                      </a:pPr>
                      <a:r>
                        <a:rPr lang="en-US" sz="700">
                          <a:solidFill>
                            <a:schemeClr val="tx1"/>
                          </a:solidFill>
                          <a:effectLst/>
                        </a:rPr>
                        <a:t>2/25</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chor="ctr">
                    <a:noFill/>
                  </a:tcPr>
                </a:tc>
                <a:tc>
                  <a:txBody>
                    <a:bodyPr/>
                    <a:lstStyle/>
                    <a:p>
                      <a:pPr marL="0" marR="0" algn="ctr">
                        <a:lnSpc>
                          <a:spcPct val="107000"/>
                        </a:lnSpc>
                        <a:spcBef>
                          <a:spcPts val="0"/>
                        </a:spcBef>
                        <a:spcAft>
                          <a:spcPts val="0"/>
                        </a:spcAft>
                      </a:pPr>
                      <a:r>
                        <a:rPr lang="en-US" sz="700">
                          <a:solidFill>
                            <a:schemeClr val="tx1"/>
                          </a:solidFill>
                          <a:effectLst/>
                        </a:rPr>
                        <a:t>8.0%</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chor="ctr">
                    <a:noFill/>
                  </a:tcPr>
                </a:tc>
                <a:tc>
                  <a:txBody>
                    <a:bodyPr/>
                    <a:lstStyle/>
                    <a:p>
                      <a:pPr marL="0" marR="0" algn="ctr">
                        <a:lnSpc>
                          <a:spcPct val="107000"/>
                        </a:lnSpc>
                        <a:spcBef>
                          <a:spcPts val="0"/>
                        </a:spcBef>
                        <a:spcAft>
                          <a:spcPts val="0"/>
                        </a:spcAft>
                      </a:pPr>
                      <a:r>
                        <a:rPr lang="en-US" sz="700">
                          <a:solidFill>
                            <a:schemeClr val="tx1"/>
                          </a:solidFill>
                          <a:effectLst/>
                        </a:rPr>
                        <a:t>1.5 (0.1, 17.7)</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chor="ctr">
                    <a:noFill/>
                  </a:tcPr>
                </a:tc>
                <a:extLst>
                  <a:ext uri="{0D108BD9-81ED-4DB2-BD59-A6C34878D82A}">
                    <a16:rowId xmlns:a16="http://schemas.microsoft.com/office/drawing/2014/main" val="1487003856"/>
                  </a:ext>
                </a:extLst>
              </a:tr>
              <a:tr h="111257">
                <a:tc gridSpan="6">
                  <a:txBody>
                    <a:bodyPr/>
                    <a:lstStyle/>
                    <a:p>
                      <a:pPr marL="0" marR="0">
                        <a:lnSpc>
                          <a:spcPct val="107000"/>
                        </a:lnSpc>
                        <a:spcBef>
                          <a:spcPts val="0"/>
                        </a:spcBef>
                        <a:spcAft>
                          <a:spcPts val="0"/>
                        </a:spcAft>
                      </a:pPr>
                      <a:r>
                        <a:rPr lang="en-US" sz="700">
                          <a:solidFill>
                            <a:schemeClr val="tx1"/>
                          </a:solidFill>
                          <a:effectLst/>
                        </a:rPr>
                        <a:t>Baseline CrCl, mL/min</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048995956"/>
                  </a:ext>
                </a:extLst>
              </a:tr>
              <a:tr h="111257">
                <a:tc>
                  <a:txBody>
                    <a:bodyPr/>
                    <a:lstStyle/>
                    <a:p>
                      <a:pPr marL="95250" marR="0">
                        <a:lnSpc>
                          <a:spcPct val="107000"/>
                        </a:lnSpc>
                        <a:spcBef>
                          <a:spcPts val="0"/>
                        </a:spcBef>
                        <a:spcAft>
                          <a:spcPts val="0"/>
                        </a:spcAft>
                      </a:pPr>
                      <a:r>
                        <a:rPr lang="en-US" sz="700">
                          <a:solidFill>
                            <a:schemeClr val="tx1"/>
                          </a:solidFill>
                          <a:effectLst/>
                        </a:rPr>
                        <a:t>≥15 to 49</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chor="ctr">
                    <a:noFill/>
                  </a:tcPr>
                </a:tc>
                <a:tc>
                  <a:txBody>
                    <a:bodyPr/>
                    <a:lstStyle/>
                    <a:p>
                      <a:pPr marL="0" marR="0" algn="ctr">
                        <a:lnSpc>
                          <a:spcPct val="107000"/>
                        </a:lnSpc>
                        <a:spcBef>
                          <a:spcPts val="0"/>
                        </a:spcBef>
                        <a:spcAft>
                          <a:spcPts val="0"/>
                        </a:spcAft>
                      </a:pPr>
                      <a:r>
                        <a:rPr lang="en-US" sz="700">
                          <a:solidFill>
                            <a:schemeClr val="tx1"/>
                          </a:solidFill>
                          <a:effectLst/>
                        </a:rPr>
                        <a:t>0/27</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chor="ctr">
                    <a:noFill/>
                  </a:tcPr>
                </a:tc>
                <a:tc>
                  <a:txBody>
                    <a:bodyPr/>
                    <a:lstStyle/>
                    <a:p>
                      <a:pPr marL="0" marR="0" algn="ctr">
                        <a:lnSpc>
                          <a:spcPct val="107000"/>
                        </a:lnSpc>
                        <a:spcBef>
                          <a:spcPts val="0"/>
                        </a:spcBef>
                        <a:spcAft>
                          <a:spcPts val="0"/>
                        </a:spcAft>
                      </a:pPr>
                      <a:r>
                        <a:rPr lang="en-US" sz="700">
                          <a:solidFill>
                            <a:schemeClr val="tx1"/>
                          </a:solidFill>
                          <a:effectLst/>
                        </a:rPr>
                        <a:t>0.0%</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chor="ctr">
                    <a:noFill/>
                  </a:tcPr>
                </a:tc>
                <a:tc>
                  <a:txBody>
                    <a:bodyPr/>
                    <a:lstStyle/>
                    <a:p>
                      <a:pPr marL="0" marR="0" algn="ctr">
                        <a:lnSpc>
                          <a:spcPct val="107000"/>
                        </a:lnSpc>
                        <a:spcBef>
                          <a:spcPts val="0"/>
                        </a:spcBef>
                        <a:spcAft>
                          <a:spcPts val="0"/>
                        </a:spcAft>
                      </a:pPr>
                      <a:r>
                        <a:rPr lang="en-US" sz="700">
                          <a:solidFill>
                            <a:schemeClr val="tx1"/>
                          </a:solidFill>
                          <a:effectLst/>
                        </a:rPr>
                        <a:t>4/38</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chor="ctr">
                    <a:noFill/>
                  </a:tcPr>
                </a:tc>
                <a:tc>
                  <a:txBody>
                    <a:bodyPr/>
                    <a:lstStyle/>
                    <a:p>
                      <a:pPr marL="0" marR="0" algn="ctr">
                        <a:lnSpc>
                          <a:spcPct val="107000"/>
                        </a:lnSpc>
                        <a:spcBef>
                          <a:spcPts val="0"/>
                        </a:spcBef>
                        <a:spcAft>
                          <a:spcPts val="0"/>
                        </a:spcAft>
                      </a:pPr>
                      <a:r>
                        <a:rPr lang="en-US" sz="700">
                          <a:solidFill>
                            <a:schemeClr val="tx1"/>
                          </a:solidFill>
                          <a:effectLst/>
                        </a:rPr>
                        <a:t>10.5%</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chor="ctr">
                    <a:noFill/>
                  </a:tcPr>
                </a:tc>
                <a:tc>
                  <a:txBody>
                    <a:bodyPr/>
                    <a:lstStyle/>
                    <a:p>
                      <a:pPr marL="0" marR="0" algn="ctr">
                        <a:lnSpc>
                          <a:spcPct val="107000"/>
                        </a:lnSpc>
                        <a:spcBef>
                          <a:spcPts val="0"/>
                        </a:spcBef>
                        <a:spcAft>
                          <a:spcPts val="0"/>
                        </a:spcAft>
                      </a:pPr>
                      <a:r>
                        <a:rPr lang="en-US" sz="700">
                          <a:solidFill>
                            <a:schemeClr val="tx1"/>
                          </a:solidFill>
                          <a:effectLst/>
                        </a:rPr>
                        <a:t>NE</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chor="ctr">
                    <a:noFill/>
                  </a:tcPr>
                </a:tc>
                <a:extLst>
                  <a:ext uri="{0D108BD9-81ED-4DB2-BD59-A6C34878D82A}">
                    <a16:rowId xmlns:a16="http://schemas.microsoft.com/office/drawing/2014/main" val="523658190"/>
                  </a:ext>
                </a:extLst>
              </a:tr>
              <a:tr h="111257">
                <a:tc>
                  <a:txBody>
                    <a:bodyPr/>
                    <a:lstStyle/>
                    <a:p>
                      <a:pPr marL="95250" marR="0">
                        <a:lnSpc>
                          <a:spcPct val="107000"/>
                        </a:lnSpc>
                        <a:spcBef>
                          <a:spcPts val="0"/>
                        </a:spcBef>
                        <a:spcAft>
                          <a:spcPts val="0"/>
                        </a:spcAft>
                      </a:pPr>
                      <a:r>
                        <a:rPr lang="en-US" sz="700">
                          <a:solidFill>
                            <a:schemeClr val="tx1"/>
                          </a:solidFill>
                          <a:effectLst/>
                        </a:rPr>
                        <a:t>≥50 to 79</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chor="ctr">
                    <a:noFill/>
                  </a:tcPr>
                </a:tc>
                <a:tc>
                  <a:txBody>
                    <a:bodyPr/>
                    <a:lstStyle/>
                    <a:p>
                      <a:pPr marL="0" marR="0" algn="ctr">
                        <a:lnSpc>
                          <a:spcPct val="107000"/>
                        </a:lnSpc>
                        <a:spcBef>
                          <a:spcPts val="0"/>
                        </a:spcBef>
                        <a:spcAft>
                          <a:spcPts val="0"/>
                        </a:spcAft>
                      </a:pPr>
                      <a:r>
                        <a:rPr lang="en-US" sz="700">
                          <a:solidFill>
                            <a:schemeClr val="tx1"/>
                          </a:solidFill>
                          <a:effectLst/>
                        </a:rPr>
                        <a:t>1/50</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chor="ctr">
                    <a:noFill/>
                  </a:tcPr>
                </a:tc>
                <a:tc>
                  <a:txBody>
                    <a:bodyPr/>
                    <a:lstStyle/>
                    <a:p>
                      <a:pPr marL="0" marR="0" algn="ctr">
                        <a:lnSpc>
                          <a:spcPct val="107000"/>
                        </a:lnSpc>
                        <a:spcBef>
                          <a:spcPts val="0"/>
                        </a:spcBef>
                        <a:spcAft>
                          <a:spcPts val="0"/>
                        </a:spcAft>
                      </a:pPr>
                      <a:r>
                        <a:rPr lang="en-US" sz="700">
                          <a:solidFill>
                            <a:schemeClr val="tx1"/>
                          </a:solidFill>
                          <a:effectLst/>
                        </a:rPr>
                        <a:t>2.0%</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chor="ctr">
                    <a:noFill/>
                  </a:tcPr>
                </a:tc>
                <a:tc>
                  <a:txBody>
                    <a:bodyPr/>
                    <a:lstStyle/>
                    <a:p>
                      <a:pPr marL="0" marR="0" algn="ctr">
                        <a:lnSpc>
                          <a:spcPct val="107000"/>
                        </a:lnSpc>
                        <a:spcBef>
                          <a:spcPts val="0"/>
                        </a:spcBef>
                        <a:spcAft>
                          <a:spcPts val="0"/>
                        </a:spcAft>
                      </a:pPr>
                      <a:r>
                        <a:rPr lang="en-US" sz="700">
                          <a:solidFill>
                            <a:schemeClr val="tx1"/>
                          </a:solidFill>
                          <a:effectLst/>
                        </a:rPr>
                        <a:t>14/97</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chor="ctr">
                    <a:noFill/>
                  </a:tcPr>
                </a:tc>
                <a:tc>
                  <a:txBody>
                    <a:bodyPr/>
                    <a:lstStyle/>
                    <a:p>
                      <a:pPr marL="0" marR="0" algn="ctr">
                        <a:lnSpc>
                          <a:spcPct val="107000"/>
                        </a:lnSpc>
                        <a:spcBef>
                          <a:spcPts val="0"/>
                        </a:spcBef>
                        <a:spcAft>
                          <a:spcPts val="0"/>
                        </a:spcAft>
                      </a:pPr>
                      <a:r>
                        <a:rPr lang="en-US" sz="700">
                          <a:solidFill>
                            <a:schemeClr val="tx1"/>
                          </a:solidFill>
                          <a:effectLst/>
                        </a:rPr>
                        <a:t>14.4%</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chor="ctr">
                    <a:noFill/>
                  </a:tcPr>
                </a:tc>
                <a:tc>
                  <a:txBody>
                    <a:bodyPr/>
                    <a:lstStyle/>
                    <a:p>
                      <a:pPr marL="0" marR="0" algn="ctr">
                        <a:lnSpc>
                          <a:spcPct val="107000"/>
                        </a:lnSpc>
                        <a:spcBef>
                          <a:spcPts val="0"/>
                        </a:spcBef>
                        <a:spcAft>
                          <a:spcPts val="0"/>
                        </a:spcAft>
                      </a:pPr>
                      <a:r>
                        <a:rPr lang="en-US" sz="700">
                          <a:solidFill>
                            <a:schemeClr val="tx1"/>
                          </a:solidFill>
                          <a:effectLst/>
                        </a:rPr>
                        <a:t>8.3 (1.0, 64.8)</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chor="ctr">
                    <a:noFill/>
                  </a:tcPr>
                </a:tc>
                <a:extLst>
                  <a:ext uri="{0D108BD9-81ED-4DB2-BD59-A6C34878D82A}">
                    <a16:rowId xmlns:a16="http://schemas.microsoft.com/office/drawing/2014/main" val="3240776903"/>
                  </a:ext>
                </a:extLst>
              </a:tr>
              <a:tr h="111257">
                <a:tc>
                  <a:txBody>
                    <a:bodyPr/>
                    <a:lstStyle/>
                    <a:p>
                      <a:pPr marL="95250" marR="0">
                        <a:lnSpc>
                          <a:spcPct val="107000"/>
                        </a:lnSpc>
                        <a:spcBef>
                          <a:spcPts val="0"/>
                        </a:spcBef>
                        <a:spcAft>
                          <a:spcPts val="0"/>
                        </a:spcAft>
                      </a:pPr>
                      <a:r>
                        <a:rPr lang="en-US" sz="700">
                          <a:solidFill>
                            <a:schemeClr val="tx1"/>
                          </a:solidFill>
                          <a:effectLst/>
                        </a:rPr>
                        <a:t>≥80</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chor="ctr">
                    <a:noFill/>
                  </a:tcPr>
                </a:tc>
                <a:tc>
                  <a:txBody>
                    <a:bodyPr/>
                    <a:lstStyle/>
                    <a:p>
                      <a:pPr marL="0" marR="0" algn="ctr">
                        <a:lnSpc>
                          <a:spcPct val="107000"/>
                        </a:lnSpc>
                        <a:spcBef>
                          <a:spcPts val="0"/>
                        </a:spcBef>
                        <a:spcAft>
                          <a:spcPts val="0"/>
                        </a:spcAft>
                      </a:pPr>
                      <a:r>
                        <a:rPr lang="en-US" sz="700">
                          <a:solidFill>
                            <a:schemeClr val="tx1"/>
                          </a:solidFill>
                          <a:effectLst/>
                        </a:rPr>
                        <a:t>1/77</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chor="ctr">
                    <a:noFill/>
                  </a:tcPr>
                </a:tc>
                <a:tc>
                  <a:txBody>
                    <a:bodyPr/>
                    <a:lstStyle/>
                    <a:p>
                      <a:pPr marL="0" marR="0" algn="ctr">
                        <a:lnSpc>
                          <a:spcPct val="107000"/>
                        </a:lnSpc>
                        <a:spcBef>
                          <a:spcPts val="0"/>
                        </a:spcBef>
                        <a:spcAft>
                          <a:spcPts val="0"/>
                        </a:spcAft>
                      </a:pPr>
                      <a:r>
                        <a:rPr lang="en-US" sz="700">
                          <a:solidFill>
                            <a:schemeClr val="tx1"/>
                          </a:solidFill>
                          <a:effectLst/>
                        </a:rPr>
                        <a:t>1.3%</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chor="ctr">
                    <a:noFill/>
                  </a:tcPr>
                </a:tc>
                <a:tc>
                  <a:txBody>
                    <a:bodyPr/>
                    <a:lstStyle/>
                    <a:p>
                      <a:pPr marL="0" marR="0" algn="ctr">
                        <a:lnSpc>
                          <a:spcPct val="107000"/>
                        </a:lnSpc>
                        <a:spcBef>
                          <a:spcPts val="0"/>
                        </a:spcBef>
                        <a:spcAft>
                          <a:spcPts val="0"/>
                        </a:spcAft>
                      </a:pPr>
                      <a:r>
                        <a:rPr lang="en-US" sz="700">
                          <a:solidFill>
                            <a:schemeClr val="tx1"/>
                          </a:solidFill>
                          <a:effectLst/>
                        </a:rPr>
                        <a:t>21/176</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chor="ctr">
                    <a:noFill/>
                  </a:tcPr>
                </a:tc>
                <a:tc>
                  <a:txBody>
                    <a:bodyPr/>
                    <a:lstStyle/>
                    <a:p>
                      <a:pPr marL="0" marR="0" algn="ctr">
                        <a:lnSpc>
                          <a:spcPct val="107000"/>
                        </a:lnSpc>
                        <a:spcBef>
                          <a:spcPts val="0"/>
                        </a:spcBef>
                        <a:spcAft>
                          <a:spcPts val="0"/>
                        </a:spcAft>
                      </a:pPr>
                      <a:r>
                        <a:rPr lang="en-US" sz="700">
                          <a:solidFill>
                            <a:schemeClr val="tx1"/>
                          </a:solidFill>
                          <a:effectLst/>
                        </a:rPr>
                        <a:t>11.9%</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chor="ctr">
                    <a:noFill/>
                  </a:tcPr>
                </a:tc>
                <a:tc>
                  <a:txBody>
                    <a:bodyPr/>
                    <a:lstStyle/>
                    <a:p>
                      <a:pPr marL="0" marR="0" algn="ctr">
                        <a:lnSpc>
                          <a:spcPct val="107000"/>
                        </a:lnSpc>
                        <a:spcBef>
                          <a:spcPts val="0"/>
                        </a:spcBef>
                        <a:spcAft>
                          <a:spcPts val="0"/>
                        </a:spcAft>
                      </a:pPr>
                      <a:r>
                        <a:rPr lang="en-US" sz="700">
                          <a:solidFill>
                            <a:schemeClr val="tx1"/>
                          </a:solidFill>
                          <a:effectLst/>
                        </a:rPr>
                        <a:t>10.3 (1.4, 78.0)</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chor="ctr">
                    <a:noFill/>
                  </a:tcPr>
                </a:tc>
                <a:extLst>
                  <a:ext uri="{0D108BD9-81ED-4DB2-BD59-A6C34878D82A}">
                    <a16:rowId xmlns:a16="http://schemas.microsoft.com/office/drawing/2014/main" val="943862130"/>
                  </a:ext>
                </a:extLst>
              </a:tr>
              <a:tr h="111257">
                <a:tc gridSpan="6">
                  <a:txBody>
                    <a:bodyPr/>
                    <a:lstStyle/>
                    <a:p>
                      <a:pPr marL="0" marR="0">
                        <a:lnSpc>
                          <a:spcPct val="107000"/>
                        </a:lnSpc>
                        <a:spcBef>
                          <a:spcPts val="0"/>
                        </a:spcBef>
                        <a:spcAft>
                          <a:spcPts val="0"/>
                        </a:spcAft>
                      </a:pPr>
                      <a:r>
                        <a:rPr lang="en-US" sz="700">
                          <a:solidFill>
                            <a:schemeClr val="tx1"/>
                          </a:solidFill>
                          <a:effectLst/>
                        </a:rPr>
                        <a:t>Prior lenalidomide</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76481872"/>
                  </a:ext>
                </a:extLst>
              </a:tr>
              <a:tr h="111257">
                <a:tc>
                  <a:txBody>
                    <a:bodyPr/>
                    <a:lstStyle/>
                    <a:p>
                      <a:pPr marL="95250" marR="0">
                        <a:lnSpc>
                          <a:spcPct val="107000"/>
                        </a:lnSpc>
                        <a:spcBef>
                          <a:spcPts val="0"/>
                        </a:spcBef>
                        <a:spcAft>
                          <a:spcPts val="0"/>
                        </a:spcAft>
                      </a:pPr>
                      <a:r>
                        <a:rPr lang="en-US" sz="700">
                          <a:solidFill>
                            <a:schemeClr val="tx1"/>
                          </a:solidFill>
                          <a:effectLst/>
                        </a:rPr>
                        <a:t>Yes</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oFill/>
                  </a:tcPr>
                </a:tc>
                <a:tc>
                  <a:txBody>
                    <a:bodyPr/>
                    <a:lstStyle/>
                    <a:p>
                      <a:pPr marL="0" marR="0" algn="ctr">
                        <a:lnSpc>
                          <a:spcPct val="107000"/>
                        </a:lnSpc>
                        <a:spcBef>
                          <a:spcPts val="0"/>
                        </a:spcBef>
                        <a:spcAft>
                          <a:spcPts val="0"/>
                        </a:spcAft>
                      </a:pPr>
                      <a:r>
                        <a:rPr lang="en-US" sz="700">
                          <a:solidFill>
                            <a:schemeClr val="tx1"/>
                          </a:solidFill>
                          <a:effectLst/>
                        </a:rPr>
                        <a:t>0/74</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chor="ctr">
                    <a:noFill/>
                  </a:tcPr>
                </a:tc>
                <a:tc>
                  <a:txBody>
                    <a:bodyPr/>
                    <a:lstStyle/>
                    <a:p>
                      <a:pPr marL="0" marR="0" algn="ctr">
                        <a:lnSpc>
                          <a:spcPct val="107000"/>
                        </a:lnSpc>
                        <a:spcBef>
                          <a:spcPts val="0"/>
                        </a:spcBef>
                        <a:spcAft>
                          <a:spcPts val="0"/>
                        </a:spcAft>
                      </a:pPr>
                      <a:r>
                        <a:rPr lang="en-US" sz="700">
                          <a:solidFill>
                            <a:schemeClr val="tx1"/>
                          </a:solidFill>
                          <a:effectLst/>
                        </a:rPr>
                        <a:t>0.0%</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chor="ctr">
                    <a:noFill/>
                  </a:tcPr>
                </a:tc>
                <a:tc>
                  <a:txBody>
                    <a:bodyPr/>
                    <a:lstStyle/>
                    <a:p>
                      <a:pPr marL="0" marR="0" algn="ctr">
                        <a:lnSpc>
                          <a:spcPct val="107000"/>
                        </a:lnSpc>
                        <a:spcBef>
                          <a:spcPts val="0"/>
                        </a:spcBef>
                        <a:spcAft>
                          <a:spcPts val="0"/>
                        </a:spcAft>
                      </a:pPr>
                      <a:r>
                        <a:rPr lang="en-US" sz="700">
                          <a:solidFill>
                            <a:schemeClr val="tx1"/>
                          </a:solidFill>
                          <a:effectLst/>
                        </a:rPr>
                        <a:t>14/123</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chor="ctr">
                    <a:noFill/>
                  </a:tcPr>
                </a:tc>
                <a:tc>
                  <a:txBody>
                    <a:bodyPr/>
                    <a:lstStyle/>
                    <a:p>
                      <a:pPr marL="0" marR="0" algn="ctr">
                        <a:lnSpc>
                          <a:spcPct val="107000"/>
                        </a:lnSpc>
                        <a:spcBef>
                          <a:spcPts val="0"/>
                        </a:spcBef>
                        <a:spcAft>
                          <a:spcPts val="0"/>
                        </a:spcAft>
                      </a:pPr>
                      <a:r>
                        <a:rPr lang="en-US" sz="700">
                          <a:solidFill>
                            <a:schemeClr val="tx1"/>
                          </a:solidFill>
                          <a:effectLst/>
                        </a:rPr>
                        <a:t>11.4%</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chor="ctr">
                    <a:noFill/>
                  </a:tcPr>
                </a:tc>
                <a:tc>
                  <a:txBody>
                    <a:bodyPr/>
                    <a:lstStyle/>
                    <a:p>
                      <a:pPr marL="0" marR="0" algn="ctr">
                        <a:lnSpc>
                          <a:spcPct val="107000"/>
                        </a:lnSpc>
                        <a:spcBef>
                          <a:spcPts val="0"/>
                        </a:spcBef>
                        <a:spcAft>
                          <a:spcPts val="0"/>
                        </a:spcAft>
                      </a:pPr>
                      <a:r>
                        <a:rPr lang="en-US" sz="700">
                          <a:solidFill>
                            <a:schemeClr val="tx1"/>
                          </a:solidFill>
                          <a:effectLst/>
                        </a:rPr>
                        <a:t>NE</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chor="ctr">
                    <a:noFill/>
                  </a:tcPr>
                </a:tc>
                <a:extLst>
                  <a:ext uri="{0D108BD9-81ED-4DB2-BD59-A6C34878D82A}">
                    <a16:rowId xmlns:a16="http://schemas.microsoft.com/office/drawing/2014/main" val="1311615608"/>
                  </a:ext>
                </a:extLst>
              </a:tr>
              <a:tr h="111257">
                <a:tc>
                  <a:txBody>
                    <a:bodyPr/>
                    <a:lstStyle/>
                    <a:p>
                      <a:pPr marL="95250" marR="0">
                        <a:lnSpc>
                          <a:spcPct val="107000"/>
                        </a:lnSpc>
                        <a:spcBef>
                          <a:spcPts val="0"/>
                        </a:spcBef>
                        <a:spcAft>
                          <a:spcPts val="0"/>
                        </a:spcAft>
                      </a:pPr>
                      <a:r>
                        <a:rPr lang="en-US" sz="700">
                          <a:solidFill>
                            <a:schemeClr val="tx1"/>
                          </a:solidFill>
                          <a:effectLst/>
                        </a:rPr>
                        <a:t>No</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oFill/>
                  </a:tcPr>
                </a:tc>
                <a:tc>
                  <a:txBody>
                    <a:bodyPr/>
                    <a:lstStyle/>
                    <a:p>
                      <a:pPr marL="0" marR="0" algn="ctr">
                        <a:lnSpc>
                          <a:spcPct val="107000"/>
                        </a:lnSpc>
                        <a:spcBef>
                          <a:spcPts val="0"/>
                        </a:spcBef>
                        <a:spcAft>
                          <a:spcPts val="0"/>
                        </a:spcAft>
                      </a:pPr>
                      <a:r>
                        <a:rPr lang="en-US" sz="700">
                          <a:solidFill>
                            <a:schemeClr val="tx1"/>
                          </a:solidFill>
                          <a:effectLst/>
                        </a:rPr>
                        <a:t>2/80</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chor="ctr">
                    <a:noFill/>
                  </a:tcPr>
                </a:tc>
                <a:tc>
                  <a:txBody>
                    <a:bodyPr/>
                    <a:lstStyle/>
                    <a:p>
                      <a:pPr marL="0" marR="0" algn="ctr">
                        <a:lnSpc>
                          <a:spcPct val="107000"/>
                        </a:lnSpc>
                        <a:spcBef>
                          <a:spcPts val="0"/>
                        </a:spcBef>
                        <a:spcAft>
                          <a:spcPts val="0"/>
                        </a:spcAft>
                      </a:pPr>
                      <a:r>
                        <a:rPr lang="en-US" sz="700">
                          <a:solidFill>
                            <a:schemeClr val="tx1"/>
                          </a:solidFill>
                          <a:effectLst/>
                        </a:rPr>
                        <a:t>2.5%</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chor="ctr">
                    <a:noFill/>
                  </a:tcPr>
                </a:tc>
                <a:tc>
                  <a:txBody>
                    <a:bodyPr/>
                    <a:lstStyle/>
                    <a:p>
                      <a:pPr marL="0" marR="0" algn="ctr">
                        <a:lnSpc>
                          <a:spcPct val="107000"/>
                        </a:lnSpc>
                        <a:spcBef>
                          <a:spcPts val="0"/>
                        </a:spcBef>
                        <a:spcAft>
                          <a:spcPts val="0"/>
                        </a:spcAft>
                      </a:pPr>
                      <a:r>
                        <a:rPr lang="en-US" sz="700">
                          <a:solidFill>
                            <a:schemeClr val="tx1"/>
                          </a:solidFill>
                          <a:effectLst/>
                        </a:rPr>
                        <a:t>25/189</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chor="ctr">
                    <a:noFill/>
                  </a:tcPr>
                </a:tc>
                <a:tc>
                  <a:txBody>
                    <a:bodyPr/>
                    <a:lstStyle/>
                    <a:p>
                      <a:pPr marL="0" marR="0" algn="ctr">
                        <a:lnSpc>
                          <a:spcPct val="107000"/>
                        </a:lnSpc>
                        <a:spcBef>
                          <a:spcPts val="0"/>
                        </a:spcBef>
                        <a:spcAft>
                          <a:spcPts val="0"/>
                        </a:spcAft>
                      </a:pPr>
                      <a:r>
                        <a:rPr lang="en-US" sz="700">
                          <a:solidFill>
                            <a:schemeClr val="tx1"/>
                          </a:solidFill>
                          <a:effectLst/>
                        </a:rPr>
                        <a:t>13.2%</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chor="ctr">
                    <a:noFill/>
                  </a:tcPr>
                </a:tc>
                <a:tc>
                  <a:txBody>
                    <a:bodyPr/>
                    <a:lstStyle/>
                    <a:p>
                      <a:pPr marL="0" marR="0" algn="ctr">
                        <a:lnSpc>
                          <a:spcPct val="107000"/>
                        </a:lnSpc>
                        <a:spcBef>
                          <a:spcPts val="0"/>
                        </a:spcBef>
                        <a:spcAft>
                          <a:spcPts val="0"/>
                        </a:spcAft>
                      </a:pPr>
                      <a:r>
                        <a:rPr lang="en-US" sz="700">
                          <a:solidFill>
                            <a:schemeClr val="tx1"/>
                          </a:solidFill>
                          <a:effectLst/>
                        </a:rPr>
                        <a:t>5.9 (1.4, 25.7)</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chor="ctr">
                    <a:noFill/>
                  </a:tcPr>
                </a:tc>
                <a:extLst>
                  <a:ext uri="{0D108BD9-81ED-4DB2-BD59-A6C34878D82A}">
                    <a16:rowId xmlns:a16="http://schemas.microsoft.com/office/drawing/2014/main" val="4024448419"/>
                  </a:ext>
                </a:extLst>
              </a:tr>
              <a:tr h="111257">
                <a:tc gridSpan="6">
                  <a:txBody>
                    <a:bodyPr/>
                    <a:lstStyle/>
                    <a:p>
                      <a:pPr marL="0" marR="0">
                        <a:lnSpc>
                          <a:spcPct val="107000"/>
                        </a:lnSpc>
                        <a:spcBef>
                          <a:spcPts val="0"/>
                        </a:spcBef>
                        <a:spcAft>
                          <a:spcPts val="0"/>
                        </a:spcAft>
                      </a:pPr>
                      <a:r>
                        <a:rPr lang="en-US" sz="700">
                          <a:solidFill>
                            <a:schemeClr val="tx1"/>
                          </a:solidFill>
                          <a:effectLst/>
                        </a:rPr>
                        <a:t>Refractory to lenalidomide</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01508850"/>
                  </a:ext>
                </a:extLst>
              </a:tr>
              <a:tr h="111257">
                <a:tc>
                  <a:txBody>
                    <a:bodyPr/>
                    <a:lstStyle/>
                    <a:p>
                      <a:pPr marL="95250" marR="0">
                        <a:lnSpc>
                          <a:spcPct val="107000"/>
                        </a:lnSpc>
                        <a:spcBef>
                          <a:spcPts val="0"/>
                        </a:spcBef>
                        <a:spcAft>
                          <a:spcPts val="0"/>
                        </a:spcAft>
                      </a:pPr>
                      <a:r>
                        <a:rPr lang="en-US" sz="700">
                          <a:solidFill>
                            <a:schemeClr val="tx1"/>
                          </a:solidFill>
                          <a:effectLst/>
                        </a:rPr>
                        <a:t>Yes</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oFill/>
                  </a:tcPr>
                </a:tc>
                <a:tc>
                  <a:txBody>
                    <a:bodyPr/>
                    <a:lstStyle/>
                    <a:p>
                      <a:pPr marL="0" marR="0" algn="ctr">
                        <a:lnSpc>
                          <a:spcPct val="107000"/>
                        </a:lnSpc>
                        <a:spcBef>
                          <a:spcPts val="0"/>
                        </a:spcBef>
                        <a:spcAft>
                          <a:spcPts val="0"/>
                        </a:spcAft>
                      </a:pPr>
                      <a:r>
                        <a:rPr lang="en-US" sz="700">
                          <a:solidFill>
                            <a:schemeClr val="tx1"/>
                          </a:solidFill>
                          <a:effectLst/>
                        </a:rPr>
                        <a:t>0/55</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chor="ctr">
                    <a:noFill/>
                  </a:tcPr>
                </a:tc>
                <a:tc>
                  <a:txBody>
                    <a:bodyPr/>
                    <a:lstStyle/>
                    <a:p>
                      <a:pPr marL="0" marR="0" algn="ctr">
                        <a:lnSpc>
                          <a:spcPct val="107000"/>
                        </a:lnSpc>
                        <a:spcBef>
                          <a:spcPts val="0"/>
                        </a:spcBef>
                        <a:spcAft>
                          <a:spcPts val="0"/>
                        </a:spcAft>
                      </a:pPr>
                      <a:r>
                        <a:rPr lang="en-US" sz="700">
                          <a:solidFill>
                            <a:schemeClr val="tx1"/>
                          </a:solidFill>
                          <a:effectLst/>
                        </a:rPr>
                        <a:t>0.0%</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chor="ctr">
                    <a:noFill/>
                  </a:tcPr>
                </a:tc>
                <a:tc>
                  <a:txBody>
                    <a:bodyPr/>
                    <a:lstStyle/>
                    <a:p>
                      <a:pPr marL="0" marR="0" algn="ctr">
                        <a:lnSpc>
                          <a:spcPct val="107000"/>
                        </a:lnSpc>
                        <a:spcBef>
                          <a:spcPts val="0"/>
                        </a:spcBef>
                        <a:spcAft>
                          <a:spcPts val="0"/>
                        </a:spcAft>
                      </a:pPr>
                      <a:r>
                        <a:rPr lang="en-US" sz="700">
                          <a:solidFill>
                            <a:schemeClr val="tx1"/>
                          </a:solidFill>
                          <a:effectLst/>
                        </a:rPr>
                        <a:t>13/99</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chor="ctr">
                    <a:noFill/>
                  </a:tcPr>
                </a:tc>
                <a:tc>
                  <a:txBody>
                    <a:bodyPr/>
                    <a:lstStyle/>
                    <a:p>
                      <a:pPr marL="0" marR="0" algn="ctr">
                        <a:lnSpc>
                          <a:spcPct val="107000"/>
                        </a:lnSpc>
                        <a:spcBef>
                          <a:spcPts val="0"/>
                        </a:spcBef>
                        <a:spcAft>
                          <a:spcPts val="0"/>
                        </a:spcAft>
                      </a:pPr>
                      <a:r>
                        <a:rPr lang="en-US" sz="700">
                          <a:solidFill>
                            <a:schemeClr val="tx1"/>
                          </a:solidFill>
                          <a:effectLst/>
                        </a:rPr>
                        <a:t>13.1%</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chor="ctr">
                    <a:noFill/>
                  </a:tcPr>
                </a:tc>
                <a:tc>
                  <a:txBody>
                    <a:bodyPr/>
                    <a:lstStyle/>
                    <a:p>
                      <a:pPr marL="0" marR="0" algn="ctr">
                        <a:lnSpc>
                          <a:spcPct val="107000"/>
                        </a:lnSpc>
                        <a:spcBef>
                          <a:spcPts val="0"/>
                        </a:spcBef>
                        <a:spcAft>
                          <a:spcPts val="0"/>
                        </a:spcAft>
                      </a:pPr>
                      <a:r>
                        <a:rPr lang="en-US" sz="700">
                          <a:solidFill>
                            <a:schemeClr val="tx1"/>
                          </a:solidFill>
                          <a:effectLst/>
                        </a:rPr>
                        <a:t>NE</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chor="ctr">
                    <a:noFill/>
                  </a:tcPr>
                </a:tc>
                <a:extLst>
                  <a:ext uri="{0D108BD9-81ED-4DB2-BD59-A6C34878D82A}">
                    <a16:rowId xmlns:a16="http://schemas.microsoft.com/office/drawing/2014/main" val="424157271"/>
                  </a:ext>
                </a:extLst>
              </a:tr>
              <a:tr h="111257">
                <a:tc>
                  <a:txBody>
                    <a:bodyPr/>
                    <a:lstStyle/>
                    <a:p>
                      <a:pPr marL="95250" marR="0">
                        <a:lnSpc>
                          <a:spcPct val="107000"/>
                        </a:lnSpc>
                        <a:spcBef>
                          <a:spcPts val="0"/>
                        </a:spcBef>
                        <a:spcAft>
                          <a:spcPts val="0"/>
                        </a:spcAft>
                      </a:pPr>
                      <a:r>
                        <a:rPr lang="en-US" sz="700">
                          <a:solidFill>
                            <a:schemeClr val="tx1"/>
                          </a:solidFill>
                          <a:effectLst/>
                        </a:rPr>
                        <a:t>No</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oFill/>
                  </a:tcPr>
                </a:tc>
                <a:tc>
                  <a:txBody>
                    <a:bodyPr/>
                    <a:lstStyle/>
                    <a:p>
                      <a:pPr marL="0" marR="0" algn="ctr">
                        <a:lnSpc>
                          <a:spcPct val="107000"/>
                        </a:lnSpc>
                        <a:spcBef>
                          <a:spcPts val="0"/>
                        </a:spcBef>
                        <a:spcAft>
                          <a:spcPts val="0"/>
                        </a:spcAft>
                      </a:pPr>
                      <a:r>
                        <a:rPr lang="en-US" sz="700">
                          <a:solidFill>
                            <a:schemeClr val="tx1"/>
                          </a:solidFill>
                          <a:effectLst/>
                        </a:rPr>
                        <a:t>2/99</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chor="ctr">
                    <a:noFill/>
                  </a:tcPr>
                </a:tc>
                <a:tc>
                  <a:txBody>
                    <a:bodyPr/>
                    <a:lstStyle/>
                    <a:p>
                      <a:pPr marL="0" marR="0" algn="ctr">
                        <a:lnSpc>
                          <a:spcPct val="107000"/>
                        </a:lnSpc>
                        <a:spcBef>
                          <a:spcPts val="0"/>
                        </a:spcBef>
                        <a:spcAft>
                          <a:spcPts val="0"/>
                        </a:spcAft>
                      </a:pPr>
                      <a:r>
                        <a:rPr lang="en-US" sz="700">
                          <a:solidFill>
                            <a:schemeClr val="tx1"/>
                          </a:solidFill>
                          <a:effectLst/>
                        </a:rPr>
                        <a:t>2.0%</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chor="ctr">
                    <a:noFill/>
                  </a:tcPr>
                </a:tc>
                <a:tc>
                  <a:txBody>
                    <a:bodyPr/>
                    <a:lstStyle/>
                    <a:p>
                      <a:pPr marL="0" marR="0" algn="ctr">
                        <a:lnSpc>
                          <a:spcPct val="107000"/>
                        </a:lnSpc>
                        <a:spcBef>
                          <a:spcPts val="0"/>
                        </a:spcBef>
                        <a:spcAft>
                          <a:spcPts val="0"/>
                        </a:spcAft>
                      </a:pPr>
                      <a:r>
                        <a:rPr lang="en-US" sz="700">
                          <a:solidFill>
                            <a:schemeClr val="tx1"/>
                          </a:solidFill>
                          <a:effectLst/>
                        </a:rPr>
                        <a:t>26/213</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chor="ctr">
                    <a:noFill/>
                  </a:tcPr>
                </a:tc>
                <a:tc>
                  <a:txBody>
                    <a:bodyPr/>
                    <a:lstStyle/>
                    <a:p>
                      <a:pPr marL="0" marR="0" algn="ctr">
                        <a:lnSpc>
                          <a:spcPct val="107000"/>
                        </a:lnSpc>
                        <a:spcBef>
                          <a:spcPts val="0"/>
                        </a:spcBef>
                        <a:spcAft>
                          <a:spcPts val="0"/>
                        </a:spcAft>
                      </a:pPr>
                      <a:r>
                        <a:rPr lang="en-US" sz="700">
                          <a:solidFill>
                            <a:schemeClr val="tx1"/>
                          </a:solidFill>
                          <a:effectLst/>
                        </a:rPr>
                        <a:t>12.2%</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chor="ctr">
                    <a:noFill/>
                  </a:tcPr>
                </a:tc>
                <a:tc>
                  <a:txBody>
                    <a:bodyPr/>
                    <a:lstStyle/>
                    <a:p>
                      <a:pPr marL="0" marR="0" algn="ctr">
                        <a:lnSpc>
                          <a:spcPct val="107000"/>
                        </a:lnSpc>
                        <a:spcBef>
                          <a:spcPts val="0"/>
                        </a:spcBef>
                        <a:spcAft>
                          <a:spcPts val="0"/>
                        </a:spcAft>
                      </a:pPr>
                      <a:r>
                        <a:rPr lang="en-US" sz="700">
                          <a:solidFill>
                            <a:schemeClr val="tx1"/>
                          </a:solidFill>
                          <a:effectLst/>
                        </a:rPr>
                        <a:t>6.7 (1.6, 29.0)</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chor="ctr">
                    <a:noFill/>
                  </a:tcPr>
                </a:tc>
                <a:extLst>
                  <a:ext uri="{0D108BD9-81ED-4DB2-BD59-A6C34878D82A}">
                    <a16:rowId xmlns:a16="http://schemas.microsoft.com/office/drawing/2014/main" val="268451569"/>
                  </a:ext>
                </a:extLst>
              </a:tr>
              <a:tr h="111257">
                <a:tc gridSpan="6">
                  <a:txBody>
                    <a:bodyPr/>
                    <a:lstStyle/>
                    <a:p>
                      <a:pPr marL="0" marR="0">
                        <a:lnSpc>
                          <a:spcPct val="107000"/>
                        </a:lnSpc>
                        <a:spcBef>
                          <a:spcPts val="0"/>
                        </a:spcBef>
                        <a:spcAft>
                          <a:spcPts val="0"/>
                        </a:spcAft>
                      </a:pPr>
                      <a:r>
                        <a:rPr lang="en-US" sz="700">
                          <a:solidFill>
                            <a:schemeClr val="tx1"/>
                          </a:solidFill>
                          <a:effectLst/>
                        </a:rPr>
                        <a:t>Prior bortezomib or ixazomib exposure</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27578069"/>
                  </a:ext>
                </a:extLst>
              </a:tr>
              <a:tr h="111257">
                <a:tc>
                  <a:txBody>
                    <a:bodyPr/>
                    <a:lstStyle/>
                    <a:p>
                      <a:pPr marL="95250" marR="0">
                        <a:lnSpc>
                          <a:spcPct val="107000"/>
                        </a:lnSpc>
                        <a:spcBef>
                          <a:spcPts val="0"/>
                        </a:spcBef>
                        <a:spcAft>
                          <a:spcPts val="0"/>
                        </a:spcAft>
                      </a:pPr>
                      <a:r>
                        <a:rPr lang="en-US" sz="700">
                          <a:solidFill>
                            <a:schemeClr val="tx1"/>
                          </a:solidFill>
                          <a:effectLst/>
                        </a:rPr>
                        <a:t>Yes</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chor="ctr">
                    <a:noFill/>
                  </a:tcPr>
                </a:tc>
                <a:tc>
                  <a:txBody>
                    <a:bodyPr/>
                    <a:lstStyle/>
                    <a:p>
                      <a:pPr marL="0" marR="0" algn="ctr">
                        <a:lnSpc>
                          <a:spcPct val="107000"/>
                        </a:lnSpc>
                        <a:spcBef>
                          <a:spcPts val="0"/>
                        </a:spcBef>
                        <a:spcAft>
                          <a:spcPts val="0"/>
                        </a:spcAft>
                      </a:pPr>
                      <a:r>
                        <a:rPr lang="en-US" sz="700">
                          <a:solidFill>
                            <a:schemeClr val="tx1"/>
                          </a:solidFill>
                          <a:effectLst/>
                        </a:rPr>
                        <a:t>2/137</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chor="ctr">
                    <a:noFill/>
                  </a:tcPr>
                </a:tc>
                <a:tc>
                  <a:txBody>
                    <a:bodyPr/>
                    <a:lstStyle/>
                    <a:p>
                      <a:pPr marL="0" marR="0" algn="ctr">
                        <a:lnSpc>
                          <a:spcPct val="107000"/>
                        </a:lnSpc>
                        <a:spcBef>
                          <a:spcPts val="0"/>
                        </a:spcBef>
                        <a:spcAft>
                          <a:spcPts val="0"/>
                        </a:spcAft>
                      </a:pPr>
                      <a:r>
                        <a:rPr lang="en-US" sz="700">
                          <a:solidFill>
                            <a:schemeClr val="tx1"/>
                          </a:solidFill>
                          <a:effectLst/>
                        </a:rPr>
                        <a:t>1.5%</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chor="ctr">
                    <a:noFill/>
                  </a:tcPr>
                </a:tc>
                <a:tc>
                  <a:txBody>
                    <a:bodyPr/>
                    <a:lstStyle/>
                    <a:p>
                      <a:pPr marL="0" marR="0" algn="ctr">
                        <a:lnSpc>
                          <a:spcPct val="107000"/>
                        </a:lnSpc>
                        <a:spcBef>
                          <a:spcPts val="0"/>
                        </a:spcBef>
                        <a:spcAft>
                          <a:spcPts val="0"/>
                        </a:spcAft>
                      </a:pPr>
                      <a:r>
                        <a:rPr lang="en-US" sz="700">
                          <a:solidFill>
                            <a:schemeClr val="tx1"/>
                          </a:solidFill>
                          <a:effectLst/>
                        </a:rPr>
                        <a:t>34/289</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chor="ctr">
                    <a:noFill/>
                  </a:tcPr>
                </a:tc>
                <a:tc>
                  <a:txBody>
                    <a:bodyPr/>
                    <a:lstStyle/>
                    <a:p>
                      <a:pPr marL="0" marR="0" algn="ctr">
                        <a:lnSpc>
                          <a:spcPct val="107000"/>
                        </a:lnSpc>
                        <a:spcBef>
                          <a:spcPts val="0"/>
                        </a:spcBef>
                        <a:spcAft>
                          <a:spcPts val="0"/>
                        </a:spcAft>
                      </a:pPr>
                      <a:r>
                        <a:rPr lang="en-US" sz="700">
                          <a:solidFill>
                            <a:schemeClr val="tx1"/>
                          </a:solidFill>
                          <a:effectLst/>
                        </a:rPr>
                        <a:t>11.8%</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chor="ctr">
                    <a:noFill/>
                  </a:tcPr>
                </a:tc>
                <a:tc>
                  <a:txBody>
                    <a:bodyPr/>
                    <a:lstStyle/>
                    <a:p>
                      <a:pPr marL="0" marR="0" algn="ctr">
                        <a:lnSpc>
                          <a:spcPct val="107000"/>
                        </a:lnSpc>
                        <a:spcBef>
                          <a:spcPts val="0"/>
                        </a:spcBef>
                        <a:spcAft>
                          <a:spcPts val="0"/>
                        </a:spcAft>
                      </a:pPr>
                      <a:r>
                        <a:rPr lang="en-US" sz="700">
                          <a:solidFill>
                            <a:schemeClr val="tx1"/>
                          </a:solidFill>
                          <a:effectLst/>
                        </a:rPr>
                        <a:t>9.0 (2.1, 38.0)</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chor="ctr">
                    <a:noFill/>
                  </a:tcPr>
                </a:tc>
                <a:extLst>
                  <a:ext uri="{0D108BD9-81ED-4DB2-BD59-A6C34878D82A}">
                    <a16:rowId xmlns:a16="http://schemas.microsoft.com/office/drawing/2014/main" val="3027260007"/>
                  </a:ext>
                </a:extLst>
              </a:tr>
              <a:tr h="111257">
                <a:tc>
                  <a:txBody>
                    <a:bodyPr/>
                    <a:lstStyle/>
                    <a:p>
                      <a:pPr marL="95250" marR="0">
                        <a:lnSpc>
                          <a:spcPct val="107000"/>
                        </a:lnSpc>
                        <a:spcBef>
                          <a:spcPts val="0"/>
                        </a:spcBef>
                        <a:spcAft>
                          <a:spcPts val="0"/>
                        </a:spcAft>
                      </a:pPr>
                      <a:r>
                        <a:rPr lang="en-US" sz="700">
                          <a:solidFill>
                            <a:schemeClr val="tx1"/>
                          </a:solidFill>
                          <a:effectLst/>
                        </a:rPr>
                        <a:t>No</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chor="ctr">
                    <a:noFill/>
                  </a:tcPr>
                </a:tc>
                <a:tc>
                  <a:txBody>
                    <a:bodyPr/>
                    <a:lstStyle/>
                    <a:p>
                      <a:pPr marL="0" marR="0" algn="ctr">
                        <a:lnSpc>
                          <a:spcPct val="107000"/>
                        </a:lnSpc>
                        <a:spcBef>
                          <a:spcPts val="0"/>
                        </a:spcBef>
                        <a:spcAft>
                          <a:spcPts val="0"/>
                        </a:spcAft>
                      </a:pPr>
                      <a:r>
                        <a:rPr lang="en-US" sz="700">
                          <a:solidFill>
                            <a:schemeClr val="tx1"/>
                          </a:solidFill>
                          <a:effectLst/>
                        </a:rPr>
                        <a:t>0/17</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chor="ctr">
                    <a:noFill/>
                  </a:tcPr>
                </a:tc>
                <a:tc>
                  <a:txBody>
                    <a:bodyPr/>
                    <a:lstStyle/>
                    <a:p>
                      <a:pPr marL="0" marR="0" algn="ctr">
                        <a:lnSpc>
                          <a:spcPct val="107000"/>
                        </a:lnSpc>
                        <a:spcBef>
                          <a:spcPts val="0"/>
                        </a:spcBef>
                        <a:spcAft>
                          <a:spcPts val="0"/>
                        </a:spcAft>
                      </a:pPr>
                      <a:r>
                        <a:rPr lang="en-US" sz="700">
                          <a:solidFill>
                            <a:schemeClr val="tx1"/>
                          </a:solidFill>
                          <a:effectLst/>
                        </a:rPr>
                        <a:t>0.0%</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chor="ctr">
                    <a:noFill/>
                  </a:tcPr>
                </a:tc>
                <a:tc>
                  <a:txBody>
                    <a:bodyPr/>
                    <a:lstStyle/>
                    <a:p>
                      <a:pPr marL="0" marR="0" algn="ctr">
                        <a:lnSpc>
                          <a:spcPct val="107000"/>
                        </a:lnSpc>
                        <a:spcBef>
                          <a:spcPts val="0"/>
                        </a:spcBef>
                        <a:spcAft>
                          <a:spcPts val="0"/>
                        </a:spcAft>
                      </a:pPr>
                      <a:r>
                        <a:rPr lang="en-US" sz="700">
                          <a:solidFill>
                            <a:schemeClr val="tx1"/>
                          </a:solidFill>
                          <a:effectLst/>
                        </a:rPr>
                        <a:t>5/23</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chor="ctr">
                    <a:noFill/>
                  </a:tcPr>
                </a:tc>
                <a:tc>
                  <a:txBody>
                    <a:bodyPr/>
                    <a:lstStyle/>
                    <a:p>
                      <a:pPr marL="0" marR="0" algn="ctr">
                        <a:lnSpc>
                          <a:spcPct val="107000"/>
                        </a:lnSpc>
                        <a:spcBef>
                          <a:spcPts val="0"/>
                        </a:spcBef>
                        <a:spcAft>
                          <a:spcPts val="0"/>
                        </a:spcAft>
                      </a:pPr>
                      <a:r>
                        <a:rPr lang="en-US" sz="700">
                          <a:solidFill>
                            <a:schemeClr val="tx1"/>
                          </a:solidFill>
                          <a:effectLst/>
                        </a:rPr>
                        <a:t>21.7%</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chor="ctr">
                    <a:noFill/>
                  </a:tcPr>
                </a:tc>
                <a:tc>
                  <a:txBody>
                    <a:bodyPr/>
                    <a:lstStyle/>
                    <a:p>
                      <a:pPr marL="0" marR="0" algn="ctr">
                        <a:lnSpc>
                          <a:spcPct val="107000"/>
                        </a:lnSpc>
                        <a:spcBef>
                          <a:spcPts val="0"/>
                        </a:spcBef>
                        <a:spcAft>
                          <a:spcPts val="0"/>
                        </a:spcAft>
                      </a:pPr>
                      <a:r>
                        <a:rPr lang="en-US" sz="700">
                          <a:solidFill>
                            <a:schemeClr val="tx1"/>
                          </a:solidFill>
                          <a:effectLst/>
                        </a:rPr>
                        <a:t>NE</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chor="ctr">
                    <a:noFill/>
                  </a:tcPr>
                </a:tc>
                <a:extLst>
                  <a:ext uri="{0D108BD9-81ED-4DB2-BD59-A6C34878D82A}">
                    <a16:rowId xmlns:a16="http://schemas.microsoft.com/office/drawing/2014/main" val="3479181832"/>
                  </a:ext>
                </a:extLst>
              </a:tr>
              <a:tr h="111257">
                <a:tc gridSpan="6">
                  <a:txBody>
                    <a:bodyPr/>
                    <a:lstStyle/>
                    <a:p>
                      <a:pPr marL="0" marR="0">
                        <a:lnSpc>
                          <a:spcPct val="107000"/>
                        </a:lnSpc>
                        <a:spcBef>
                          <a:spcPts val="0"/>
                        </a:spcBef>
                        <a:spcAft>
                          <a:spcPts val="0"/>
                        </a:spcAft>
                      </a:pPr>
                      <a:r>
                        <a:rPr lang="en-US" sz="700">
                          <a:solidFill>
                            <a:schemeClr val="tx1"/>
                          </a:solidFill>
                          <a:effectLst/>
                        </a:rPr>
                        <a:t>Refractory to bortezomib or ixazomib</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28862041"/>
                  </a:ext>
                </a:extLst>
              </a:tr>
              <a:tr h="111257">
                <a:tc>
                  <a:txBody>
                    <a:bodyPr/>
                    <a:lstStyle/>
                    <a:p>
                      <a:pPr marL="0" marR="0" indent="95250">
                        <a:lnSpc>
                          <a:spcPct val="107000"/>
                        </a:lnSpc>
                        <a:spcBef>
                          <a:spcPts val="0"/>
                        </a:spcBef>
                        <a:spcAft>
                          <a:spcPts val="0"/>
                        </a:spcAft>
                      </a:pPr>
                      <a:r>
                        <a:rPr lang="en-US" sz="700">
                          <a:solidFill>
                            <a:schemeClr val="tx1"/>
                          </a:solidFill>
                          <a:effectLst/>
                        </a:rPr>
                        <a:t>Yes</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chor="ctr">
                    <a:noFill/>
                  </a:tcPr>
                </a:tc>
                <a:tc>
                  <a:txBody>
                    <a:bodyPr/>
                    <a:lstStyle/>
                    <a:p>
                      <a:pPr marL="0" marR="0" algn="ctr">
                        <a:lnSpc>
                          <a:spcPct val="107000"/>
                        </a:lnSpc>
                        <a:spcBef>
                          <a:spcPts val="0"/>
                        </a:spcBef>
                        <a:spcAft>
                          <a:spcPts val="0"/>
                        </a:spcAft>
                      </a:pPr>
                      <a:r>
                        <a:rPr lang="en-US" sz="700">
                          <a:solidFill>
                            <a:schemeClr val="tx1"/>
                          </a:solidFill>
                          <a:effectLst/>
                        </a:rPr>
                        <a:t>1/55</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chor="ctr">
                    <a:noFill/>
                  </a:tcPr>
                </a:tc>
                <a:tc>
                  <a:txBody>
                    <a:bodyPr/>
                    <a:lstStyle/>
                    <a:p>
                      <a:pPr marL="0" marR="0" algn="ctr">
                        <a:lnSpc>
                          <a:spcPct val="107000"/>
                        </a:lnSpc>
                        <a:spcBef>
                          <a:spcPts val="0"/>
                        </a:spcBef>
                        <a:spcAft>
                          <a:spcPts val="0"/>
                        </a:spcAft>
                      </a:pPr>
                      <a:r>
                        <a:rPr lang="en-US" sz="700">
                          <a:solidFill>
                            <a:schemeClr val="tx1"/>
                          </a:solidFill>
                          <a:effectLst/>
                        </a:rPr>
                        <a:t>1.8%</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chor="ctr">
                    <a:noFill/>
                  </a:tcPr>
                </a:tc>
                <a:tc>
                  <a:txBody>
                    <a:bodyPr/>
                    <a:lstStyle/>
                    <a:p>
                      <a:pPr marL="0" marR="0" algn="ctr">
                        <a:lnSpc>
                          <a:spcPct val="107000"/>
                        </a:lnSpc>
                        <a:spcBef>
                          <a:spcPts val="0"/>
                        </a:spcBef>
                        <a:spcAft>
                          <a:spcPts val="0"/>
                        </a:spcAft>
                      </a:pPr>
                      <a:r>
                        <a:rPr lang="en-US" sz="700">
                          <a:solidFill>
                            <a:schemeClr val="tx1"/>
                          </a:solidFill>
                          <a:effectLst/>
                        </a:rPr>
                        <a:t>7/100</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chor="ctr">
                    <a:noFill/>
                  </a:tcPr>
                </a:tc>
                <a:tc>
                  <a:txBody>
                    <a:bodyPr/>
                    <a:lstStyle/>
                    <a:p>
                      <a:pPr marL="0" marR="0" algn="ctr">
                        <a:lnSpc>
                          <a:spcPct val="107000"/>
                        </a:lnSpc>
                        <a:spcBef>
                          <a:spcPts val="0"/>
                        </a:spcBef>
                        <a:spcAft>
                          <a:spcPts val="0"/>
                        </a:spcAft>
                      </a:pPr>
                      <a:r>
                        <a:rPr lang="en-US" sz="700">
                          <a:solidFill>
                            <a:schemeClr val="tx1"/>
                          </a:solidFill>
                          <a:effectLst/>
                        </a:rPr>
                        <a:t>7.0%</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chor="ctr">
                    <a:noFill/>
                  </a:tcPr>
                </a:tc>
                <a:tc>
                  <a:txBody>
                    <a:bodyPr/>
                    <a:lstStyle/>
                    <a:p>
                      <a:pPr marL="0" marR="0" algn="ctr">
                        <a:lnSpc>
                          <a:spcPct val="107000"/>
                        </a:lnSpc>
                        <a:spcBef>
                          <a:spcPts val="0"/>
                        </a:spcBef>
                        <a:spcAft>
                          <a:spcPts val="0"/>
                        </a:spcAft>
                      </a:pPr>
                      <a:r>
                        <a:rPr lang="en-US" sz="700">
                          <a:solidFill>
                            <a:schemeClr val="tx1"/>
                          </a:solidFill>
                          <a:effectLst/>
                        </a:rPr>
                        <a:t>4.1 (0.5, 33.9)</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chor="ctr">
                    <a:noFill/>
                  </a:tcPr>
                </a:tc>
                <a:extLst>
                  <a:ext uri="{0D108BD9-81ED-4DB2-BD59-A6C34878D82A}">
                    <a16:rowId xmlns:a16="http://schemas.microsoft.com/office/drawing/2014/main" val="3605865922"/>
                  </a:ext>
                </a:extLst>
              </a:tr>
              <a:tr h="111257">
                <a:tc>
                  <a:txBody>
                    <a:bodyPr/>
                    <a:lstStyle/>
                    <a:p>
                      <a:pPr marL="0" marR="0" indent="95250">
                        <a:lnSpc>
                          <a:spcPct val="107000"/>
                        </a:lnSpc>
                        <a:spcBef>
                          <a:spcPts val="0"/>
                        </a:spcBef>
                        <a:spcAft>
                          <a:spcPts val="0"/>
                        </a:spcAft>
                      </a:pPr>
                      <a:r>
                        <a:rPr lang="en-US" sz="700">
                          <a:solidFill>
                            <a:schemeClr val="tx1"/>
                          </a:solidFill>
                          <a:effectLst/>
                        </a:rPr>
                        <a:t>No</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chor="ctr">
                    <a:noFill/>
                  </a:tcPr>
                </a:tc>
                <a:tc>
                  <a:txBody>
                    <a:bodyPr/>
                    <a:lstStyle/>
                    <a:p>
                      <a:pPr marL="0" marR="0" algn="ctr">
                        <a:lnSpc>
                          <a:spcPct val="107000"/>
                        </a:lnSpc>
                        <a:spcBef>
                          <a:spcPts val="0"/>
                        </a:spcBef>
                        <a:spcAft>
                          <a:spcPts val="0"/>
                        </a:spcAft>
                      </a:pPr>
                      <a:r>
                        <a:rPr lang="en-US" sz="700">
                          <a:solidFill>
                            <a:schemeClr val="tx1"/>
                          </a:solidFill>
                          <a:effectLst/>
                        </a:rPr>
                        <a:t>1/99</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chor="ctr">
                    <a:noFill/>
                  </a:tcPr>
                </a:tc>
                <a:tc>
                  <a:txBody>
                    <a:bodyPr/>
                    <a:lstStyle/>
                    <a:p>
                      <a:pPr marL="0" marR="0" algn="ctr">
                        <a:lnSpc>
                          <a:spcPct val="107000"/>
                        </a:lnSpc>
                        <a:spcBef>
                          <a:spcPts val="0"/>
                        </a:spcBef>
                        <a:spcAft>
                          <a:spcPts val="0"/>
                        </a:spcAft>
                      </a:pPr>
                      <a:r>
                        <a:rPr lang="en-US" sz="700">
                          <a:solidFill>
                            <a:schemeClr val="tx1"/>
                          </a:solidFill>
                          <a:effectLst/>
                        </a:rPr>
                        <a:t>1.0%</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chor="ctr">
                    <a:noFill/>
                  </a:tcPr>
                </a:tc>
                <a:tc>
                  <a:txBody>
                    <a:bodyPr/>
                    <a:lstStyle/>
                    <a:p>
                      <a:pPr marL="0" marR="0" algn="ctr">
                        <a:lnSpc>
                          <a:spcPct val="107000"/>
                        </a:lnSpc>
                        <a:spcBef>
                          <a:spcPts val="0"/>
                        </a:spcBef>
                        <a:spcAft>
                          <a:spcPts val="0"/>
                        </a:spcAft>
                      </a:pPr>
                      <a:r>
                        <a:rPr lang="en-US" sz="700">
                          <a:solidFill>
                            <a:schemeClr val="tx1"/>
                          </a:solidFill>
                          <a:effectLst/>
                        </a:rPr>
                        <a:t>32/212</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chor="ctr">
                    <a:noFill/>
                  </a:tcPr>
                </a:tc>
                <a:tc>
                  <a:txBody>
                    <a:bodyPr/>
                    <a:lstStyle/>
                    <a:p>
                      <a:pPr marL="0" marR="0" algn="ctr">
                        <a:lnSpc>
                          <a:spcPct val="107000"/>
                        </a:lnSpc>
                        <a:spcBef>
                          <a:spcPts val="0"/>
                        </a:spcBef>
                        <a:spcAft>
                          <a:spcPts val="0"/>
                        </a:spcAft>
                      </a:pPr>
                      <a:r>
                        <a:rPr lang="en-US" sz="700">
                          <a:solidFill>
                            <a:schemeClr val="tx1"/>
                          </a:solidFill>
                          <a:effectLst/>
                        </a:rPr>
                        <a:t>15.1%</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chor="ctr">
                    <a:noFill/>
                  </a:tcPr>
                </a:tc>
                <a:tc>
                  <a:txBody>
                    <a:bodyPr/>
                    <a:lstStyle/>
                    <a:p>
                      <a:pPr marL="0" marR="0" algn="ctr">
                        <a:lnSpc>
                          <a:spcPct val="107000"/>
                        </a:lnSpc>
                        <a:spcBef>
                          <a:spcPts val="0"/>
                        </a:spcBef>
                        <a:spcAft>
                          <a:spcPts val="0"/>
                        </a:spcAft>
                      </a:pPr>
                      <a:r>
                        <a:rPr lang="en-US" sz="700">
                          <a:solidFill>
                            <a:schemeClr val="tx1"/>
                          </a:solidFill>
                          <a:effectLst/>
                        </a:rPr>
                        <a:t>17.4 (2.3, 129.4)</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chor="ctr">
                    <a:noFill/>
                  </a:tcPr>
                </a:tc>
                <a:extLst>
                  <a:ext uri="{0D108BD9-81ED-4DB2-BD59-A6C34878D82A}">
                    <a16:rowId xmlns:a16="http://schemas.microsoft.com/office/drawing/2014/main" val="3542887775"/>
                  </a:ext>
                </a:extLst>
              </a:tr>
              <a:tr h="111257">
                <a:tc gridSpan="6">
                  <a:txBody>
                    <a:bodyPr/>
                    <a:lstStyle/>
                    <a:p>
                      <a:pPr marL="0" marR="0">
                        <a:lnSpc>
                          <a:spcPct val="107000"/>
                        </a:lnSpc>
                        <a:spcBef>
                          <a:spcPts val="0"/>
                        </a:spcBef>
                        <a:spcAft>
                          <a:spcPts val="0"/>
                        </a:spcAft>
                      </a:pPr>
                      <a:r>
                        <a:rPr lang="en-US" sz="700">
                          <a:solidFill>
                            <a:schemeClr val="tx1"/>
                          </a:solidFill>
                          <a:effectLst/>
                        </a:rPr>
                        <a:t>Prior IMiD exposure</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chor="c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00742902"/>
                  </a:ext>
                </a:extLst>
              </a:tr>
              <a:tr h="111257">
                <a:tc>
                  <a:txBody>
                    <a:bodyPr/>
                    <a:lstStyle/>
                    <a:p>
                      <a:pPr marL="0" marR="0" indent="95250">
                        <a:lnSpc>
                          <a:spcPct val="107000"/>
                        </a:lnSpc>
                        <a:spcBef>
                          <a:spcPts val="0"/>
                        </a:spcBef>
                        <a:spcAft>
                          <a:spcPts val="0"/>
                        </a:spcAft>
                      </a:pPr>
                      <a:r>
                        <a:rPr lang="en-US" sz="700">
                          <a:solidFill>
                            <a:schemeClr val="tx1"/>
                          </a:solidFill>
                          <a:effectLst/>
                        </a:rPr>
                        <a:t>Yes</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chor="ctr">
                    <a:noFill/>
                  </a:tcPr>
                </a:tc>
                <a:tc>
                  <a:txBody>
                    <a:bodyPr/>
                    <a:lstStyle/>
                    <a:p>
                      <a:pPr marL="0" marR="0" algn="ctr">
                        <a:lnSpc>
                          <a:spcPct val="107000"/>
                        </a:lnSpc>
                        <a:spcBef>
                          <a:spcPts val="0"/>
                        </a:spcBef>
                        <a:spcAft>
                          <a:spcPts val="0"/>
                        </a:spcAft>
                      </a:pPr>
                      <a:r>
                        <a:rPr lang="en-US" sz="700">
                          <a:solidFill>
                            <a:schemeClr val="tx1"/>
                          </a:solidFill>
                          <a:effectLst/>
                        </a:rPr>
                        <a:t>0/110</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chor="ctr">
                    <a:noFill/>
                  </a:tcPr>
                </a:tc>
                <a:tc>
                  <a:txBody>
                    <a:bodyPr/>
                    <a:lstStyle/>
                    <a:p>
                      <a:pPr marL="0" marR="0" algn="ctr">
                        <a:lnSpc>
                          <a:spcPct val="107000"/>
                        </a:lnSpc>
                        <a:spcBef>
                          <a:spcPts val="0"/>
                        </a:spcBef>
                        <a:spcAft>
                          <a:spcPts val="0"/>
                        </a:spcAft>
                      </a:pPr>
                      <a:r>
                        <a:rPr lang="en-US" sz="700">
                          <a:solidFill>
                            <a:schemeClr val="tx1"/>
                          </a:solidFill>
                          <a:effectLst/>
                        </a:rPr>
                        <a:t>0.0%</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chor="ctr">
                    <a:noFill/>
                  </a:tcPr>
                </a:tc>
                <a:tc>
                  <a:txBody>
                    <a:bodyPr/>
                    <a:lstStyle/>
                    <a:p>
                      <a:pPr marL="0" marR="0" algn="ctr">
                        <a:lnSpc>
                          <a:spcPct val="107000"/>
                        </a:lnSpc>
                        <a:spcBef>
                          <a:spcPts val="0"/>
                        </a:spcBef>
                        <a:spcAft>
                          <a:spcPts val="0"/>
                        </a:spcAft>
                      </a:pPr>
                      <a:r>
                        <a:rPr lang="en-US" sz="700">
                          <a:solidFill>
                            <a:schemeClr val="tx1"/>
                          </a:solidFill>
                          <a:effectLst/>
                        </a:rPr>
                        <a:t>24/206</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chor="ctr">
                    <a:noFill/>
                  </a:tcPr>
                </a:tc>
                <a:tc>
                  <a:txBody>
                    <a:bodyPr/>
                    <a:lstStyle/>
                    <a:p>
                      <a:pPr marL="0" marR="0" algn="ctr">
                        <a:lnSpc>
                          <a:spcPct val="107000"/>
                        </a:lnSpc>
                        <a:spcBef>
                          <a:spcPts val="0"/>
                        </a:spcBef>
                        <a:spcAft>
                          <a:spcPts val="0"/>
                        </a:spcAft>
                      </a:pPr>
                      <a:r>
                        <a:rPr lang="en-US" sz="700">
                          <a:solidFill>
                            <a:schemeClr val="tx1"/>
                          </a:solidFill>
                          <a:effectLst/>
                        </a:rPr>
                        <a:t>11.7%</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chor="ctr">
                    <a:noFill/>
                  </a:tcPr>
                </a:tc>
                <a:tc>
                  <a:txBody>
                    <a:bodyPr/>
                    <a:lstStyle/>
                    <a:p>
                      <a:pPr marL="0" marR="0" algn="ctr">
                        <a:lnSpc>
                          <a:spcPct val="107000"/>
                        </a:lnSpc>
                        <a:spcBef>
                          <a:spcPts val="0"/>
                        </a:spcBef>
                        <a:spcAft>
                          <a:spcPts val="0"/>
                        </a:spcAft>
                      </a:pPr>
                      <a:r>
                        <a:rPr lang="en-US" sz="700">
                          <a:solidFill>
                            <a:schemeClr val="tx1"/>
                          </a:solidFill>
                          <a:effectLst/>
                        </a:rPr>
                        <a:t>NE</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chor="ctr">
                    <a:noFill/>
                  </a:tcPr>
                </a:tc>
                <a:extLst>
                  <a:ext uri="{0D108BD9-81ED-4DB2-BD59-A6C34878D82A}">
                    <a16:rowId xmlns:a16="http://schemas.microsoft.com/office/drawing/2014/main" val="1126183868"/>
                  </a:ext>
                </a:extLst>
              </a:tr>
              <a:tr h="111257">
                <a:tc>
                  <a:txBody>
                    <a:bodyPr/>
                    <a:lstStyle/>
                    <a:p>
                      <a:pPr marL="0" marR="0" indent="95250">
                        <a:lnSpc>
                          <a:spcPct val="107000"/>
                        </a:lnSpc>
                        <a:spcBef>
                          <a:spcPts val="0"/>
                        </a:spcBef>
                        <a:spcAft>
                          <a:spcPts val="0"/>
                        </a:spcAft>
                      </a:pPr>
                      <a:r>
                        <a:rPr lang="en-US" sz="700">
                          <a:solidFill>
                            <a:schemeClr val="tx1"/>
                          </a:solidFill>
                          <a:effectLst/>
                        </a:rPr>
                        <a:t>No</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chor="ctr">
                    <a:noFill/>
                  </a:tcPr>
                </a:tc>
                <a:tc>
                  <a:txBody>
                    <a:bodyPr/>
                    <a:lstStyle/>
                    <a:p>
                      <a:pPr marL="0" marR="0" algn="ctr">
                        <a:lnSpc>
                          <a:spcPct val="107000"/>
                        </a:lnSpc>
                        <a:spcBef>
                          <a:spcPts val="0"/>
                        </a:spcBef>
                        <a:spcAft>
                          <a:spcPts val="0"/>
                        </a:spcAft>
                      </a:pPr>
                      <a:r>
                        <a:rPr lang="en-US" sz="700">
                          <a:solidFill>
                            <a:schemeClr val="tx1"/>
                          </a:solidFill>
                          <a:effectLst/>
                        </a:rPr>
                        <a:t>2/44</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chor="ctr">
                    <a:noFill/>
                  </a:tcPr>
                </a:tc>
                <a:tc>
                  <a:txBody>
                    <a:bodyPr/>
                    <a:lstStyle/>
                    <a:p>
                      <a:pPr marL="0" marR="0" algn="ctr">
                        <a:lnSpc>
                          <a:spcPct val="107000"/>
                        </a:lnSpc>
                        <a:spcBef>
                          <a:spcPts val="0"/>
                        </a:spcBef>
                        <a:spcAft>
                          <a:spcPts val="0"/>
                        </a:spcAft>
                      </a:pPr>
                      <a:r>
                        <a:rPr lang="en-US" sz="700">
                          <a:solidFill>
                            <a:schemeClr val="tx1"/>
                          </a:solidFill>
                          <a:effectLst/>
                        </a:rPr>
                        <a:t>4.5%</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chor="ctr">
                    <a:noFill/>
                  </a:tcPr>
                </a:tc>
                <a:tc>
                  <a:txBody>
                    <a:bodyPr/>
                    <a:lstStyle/>
                    <a:p>
                      <a:pPr marL="0" marR="0" algn="ctr">
                        <a:lnSpc>
                          <a:spcPct val="107000"/>
                        </a:lnSpc>
                        <a:spcBef>
                          <a:spcPts val="0"/>
                        </a:spcBef>
                        <a:spcAft>
                          <a:spcPts val="0"/>
                        </a:spcAft>
                      </a:pPr>
                      <a:r>
                        <a:rPr lang="en-US" sz="700">
                          <a:solidFill>
                            <a:schemeClr val="tx1"/>
                          </a:solidFill>
                          <a:effectLst/>
                        </a:rPr>
                        <a:t>15/106</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chor="ctr">
                    <a:noFill/>
                  </a:tcPr>
                </a:tc>
                <a:tc>
                  <a:txBody>
                    <a:bodyPr/>
                    <a:lstStyle/>
                    <a:p>
                      <a:pPr marL="0" marR="0" algn="ctr">
                        <a:lnSpc>
                          <a:spcPct val="107000"/>
                        </a:lnSpc>
                        <a:spcBef>
                          <a:spcPts val="0"/>
                        </a:spcBef>
                        <a:spcAft>
                          <a:spcPts val="0"/>
                        </a:spcAft>
                      </a:pPr>
                      <a:r>
                        <a:rPr lang="en-US" sz="700">
                          <a:solidFill>
                            <a:schemeClr val="tx1"/>
                          </a:solidFill>
                          <a:effectLst/>
                        </a:rPr>
                        <a:t>14.2%</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chor="ctr">
                    <a:noFill/>
                  </a:tcPr>
                </a:tc>
                <a:tc>
                  <a:txBody>
                    <a:bodyPr/>
                    <a:lstStyle/>
                    <a:p>
                      <a:pPr marL="0" marR="0" algn="ctr">
                        <a:lnSpc>
                          <a:spcPct val="107000"/>
                        </a:lnSpc>
                        <a:spcBef>
                          <a:spcPts val="0"/>
                        </a:spcBef>
                        <a:spcAft>
                          <a:spcPts val="0"/>
                        </a:spcAft>
                      </a:pPr>
                      <a:r>
                        <a:rPr lang="en-US" sz="700">
                          <a:solidFill>
                            <a:schemeClr val="tx1"/>
                          </a:solidFill>
                          <a:effectLst/>
                        </a:rPr>
                        <a:t>3.5 (0.8, 15.8)</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chor="ctr">
                    <a:noFill/>
                  </a:tcPr>
                </a:tc>
                <a:extLst>
                  <a:ext uri="{0D108BD9-81ED-4DB2-BD59-A6C34878D82A}">
                    <a16:rowId xmlns:a16="http://schemas.microsoft.com/office/drawing/2014/main" val="1217651438"/>
                  </a:ext>
                </a:extLst>
              </a:tr>
              <a:tr h="111257">
                <a:tc>
                  <a:txBody>
                    <a:bodyPr/>
                    <a:lstStyle/>
                    <a:p>
                      <a:pPr marL="0" marR="0">
                        <a:lnSpc>
                          <a:spcPct val="107000"/>
                        </a:lnSpc>
                        <a:spcBef>
                          <a:spcPts val="0"/>
                        </a:spcBef>
                        <a:spcAft>
                          <a:spcPts val="0"/>
                        </a:spcAft>
                      </a:pPr>
                      <a:r>
                        <a:rPr lang="en-US" sz="700">
                          <a:solidFill>
                            <a:schemeClr val="tx1"/>
                          </a:solidFill>
                          <a:effectLst/>
                        </a:rPr>
                        <a:t>Refractory to IMiD</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chor="ctr">
                    <a:noFill/>
                  </a:tcPr>
                </a:tc>
                <a:tc>
                  <a:txBody>
                    <a:bodyPr/>
                    <a:lstStyle/>
                    <a:p>
                      <a:pPr marL="0" marR="0" algn="ctr">
                        <a:lnSpc>
                          <a:spcPct val="107000"/>
                        </a:lnSpc>
                        <a:spcBef>
                          <a:spcPts val="0"/>
                        </a:spcBef>
                        <a:spcAft>
                          <a:spcPts val="0"/>
                        </a:spcAft>
                      </a:pPr>
                      <a:r>
                        <a:rPr lang="en-US" sz="700">
                          <a:solidFill>
                            <a:schemeClr val="tx1"/>
                          </a:solidFill>
                          <a:effectLst/>
                        </a:rPr>
                        <a:t> </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chor="ctr">
                    <a:noFill/>
                  </a:tcPr>
                </a:tc>
                <a:tc>
                  <a:txBody>
                    <a:bodyPr/>
                    <a:lstStyle/>
                    <a:p>
                      <a:pPr marL="0" marR="0" algn="ctr">
                        <a:lnSpc>
                          <a:spcPct val="107000"/>
                        </a:lnSpc>
                        <a:spcBef>
                          <a:spcPts val="0"/>
                        </a:spcBef>
                        <a:spcAft>
                          <a:spcPts val="0"/>
                        </a:spcAft>
                      </a:pPr>
                      <a:r>
                        <a:rPr lang="en-US" sz="700">
                          <a:solidFill>
                            <a:schemeClr val="tx1"/>
                          </a:solidFill>
                          <a:effectLst/>
                        </a:rPr>
                        <a:t> </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chor="ctr">
                    <a:noFill/>
                  </a:tcPr>
                </a:tc>
                <a:tc>
                  <a:txBody>
                    <a:bodyPr/>
                    <a:lstStyle/>
                    <a:p>
                      <a:pPr marL="0" marR="0" algn="ctr">
                        <a:lnSpc>
                          <a:spcPct val="107000"/>
                        </a:lnSpc>
                        <a:spcBef>
                          <a:spcPts val="0"/>
                        </a:spcBef>
                        <a:spcAft>
                          <a:spcPts val="0"/>
                        </a:spcAft>
                      </a:pPr>
                      <a:r>
                        <a:rPr lang="en-US" sz="700">
                          <a:solidFill>
                            <a:schemeClr val="tx1"/>
                          </a:solidFill>
                          <a:effectLst/>
                        </a:rPr>
                        <a:t> </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chor="ctr">
                    <a:noFill/>
                  </a:tcPr>
                </a:tc>
                <a:tc>
                  <a:txBody>
                    <a:bodyPr/>
                    <a:lstStyle/>
                    <a:p>
                      <a:pPr marL="0" marR="0" algn="ctr">
                        <a:lnSpc>
                          <a:spcPct val="107000"/>
                        </a:lnSpc>
                        <a:spcBef>
                          <a:spcPts val="0"/>
                        </a:spcBef>
                        <a:spcAft>
                          <a:spcPts val="0"/>
                        </a:spcAft>
                      </a:pPr>
                      <a:r>
                        <a:rPr lang="en-US" sz="700">
                          <a:solidFill>
                            <a:schemeClr val="tx1"/>
                          </a:solidFill>
                          <a:effectLst/>
                        </a:rPr>
                        <a:t> </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chor="ctr">
                    <a:noFill/>
                  </a:tcPr>
                </a:tc>
                <a:tc>
                  <a:txBody>
                    <a:bodyPr/>
                    <a:lstStyle/>
                    <a:p>
                      <a:pPr marL="0" marR="0" algn="ctr">
                        <a:lnSpc>
                          <a:spcPct val="107000"/>
                        </a:lnSpc>
                        <a:spcBef>
                          <a:spcPts val="0"/>
                        </a:spcBef>
                        <a:spcAft>
                          <a:spcPts val="0"/>
                        </a:spcAft>
                      </a:pPr>
                      <a:r>
                        <a:rPr lang="en-US" sz="700">
                          <a:solidFill>
                            <a:schemeClr val="tx1"/>
                          </a:solidFill>
                          <a:effectLst/>
                        </a:rPr>
                        <a:t> </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chor="ctr">
                    <a:noFill/>
                  </a:tcPr>
                </a:tc>
                <a:extLst>
                  <a:ext uri="{0D108BD9-81ED-4DB2-BD59-A6C34878D82A}">
                    <a16:rowId xmlns:a16="http://schemas.microsoft.com/office/drawing/2014/main" val="318357416"/>
                  </a:ext>
                </a:extLst>
              </a:tr>
              <a:tr h="111257">
                <a:tc>
                  <a:txBody>
                    <a:bodyPr/>
                    <a:lstStyle/>
                    <a:p>
                      <a:pPr marL="0" marR="0" indent="104775">
                        <a:lnSpc>
                          <a:spcPct val="107000"/>
                        </a:lnSpc>
                        <a:spcBef>
                          <a:spcPts val="0"/>
                        </a:spcBef>
                        <a:spcAft>
                          <a:spcPts val="0"/>
                        </a:spcAft>
                      </a:pPr>
                      <a:r>
                        <a:rPr lang="en-US" sz="700">
                          <a:solidFill>
                            <a:schemeClr val="tx1"/>
                          </a:solidFill>
                          <a:effectLst/>
                        </a:rPr>
                        <a:t>Yes</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chor="ctr">
                    <a:noFill/>
                  </a:tcPr>
                </a:tc>
                <a:tc>
                  <a:txBody>
                    <a:bodyPr/>
                    <a:lstStyle/>
                    <a:p>
                      <a:pPr marL="0" marR="0" algn="ctr">
                        <a:lnSpc>
                          <a:spcPct val="107000"/>
                        </a:lnSpc>
                        <a:spcBef>
                          <a:spcPts val="0"/>
                        </a:spcBef>
                        <a:spcAft>
                          <a:spcPts val="0"/>
                        </a:spcAft>
                      </a:pPr>
                      <a:r>
                        <a:rPr lang="en-US" sz="700">
                          <a:solidFill>
                            <a:schemeClr val="tx1"/>
                          </a:solidFill>
                          <a:effectLst/>
                        </a:rPr>
                        <a:t>0/65</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chor="ctr">
                    <a:noFill/>
                  </a:tcPr>
                </a:tc>
                <a:tc>
                  <a:txBody>
                    <a:bodyPr/>
                    <a:lstStyle/>
                    <a:p>
                      <a:pPr marL="0" marR="0" algn="ctr">
                        <a:lnSpc>
                          <a:spcPct val="107000"/>
                        </a:lnSpc>
                        <a:spcBef>
                          <a:spcPts val="0"/>
                        </a:spcBef>
                        <a:spcAft>
                          <a:spcPts val="0"/>
                        </a:spcAft>
                      </a:pPr>
                      <a:r>
                        <a:rPr lang="en-US" sz="700">
                          <a:solidFill>
                            <a:schemeClr val="tx1"/>
                          </a:solidFill>
                          <a:effectLst/>
                        </a:rPr>
                        <a:t>0.0%</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chor="ctr">
                    <a:noFill/>
                  </a:tcPr>
                </a:tc>
                <a:tc>
                  <a:txBody>
                    <a:bodyPr/>
                    <a:lstStyle/>
                    <a:p>
                      <a:pPr marL="0" marR="0" algn="ctr">
                        <a:lnSpc>
                          <a:spcPct val="107000"/>
                        </a:lnSpc>
                        <a:spcBef>
                          <a:spcPts val="0"/>
                        </a:spcBef>
                        <a:spcAft>
                          <a:spcPts val="0"/>
                        </a:spcAft>
                      </a:pPr>
                      <a:r>
                        <a:rPr lang="en-US" sz="700">
                          <a:solidFill>
                            <a:schemeClr val="tx1"/>
                          </a:solidFill>
                          <a:effectLst/>
                        </a:rPr>
                        <a:t>16/130</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chor="ctr">
                    <a:noFill/>
                  </a:tcPr>
                </a:tc>
                <a:tc>
                  <a:txBody>
                    <a:bodyPr/>
                    <a:lstStyle/>
                    <a:p>
                      <a:pPr marL="0" marR="0" algn="ctr">
                        <a:lnSpc>
                          <a:spcPct val="107000"/>
                        </a:lnSpc>
                        <a:spcBef>
                          <a:spcPts val="0"/>
                        </a:spcBef>
                        <a:spcAft>
                          <a:spcPts val="0"/>
                        </a:spcAft>
                      </a:pPr>
                      <a:r>
                        <a:rPr lang="en-US" sz="700">
                          <a:solidFill>
                            <a:schemeClr val="tx1"/>
                          </a:solidFill>
                          <a:effectLst/>
                        </a:rPr>
                        <a:t>12.3%</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chor="ctr">
                    <a:noFill/>
                  </a:tcPr>
                </a:tc>
                <a:tc>
                  <a:txBody>
                    <a:bodyPr/>
                    <a:lstStyle/>
                    <a:p>
                      <a:pPr marL="0" marR="0" algn="ctr">
                        <a:lnSpc>
                          <a:spcPct val="107000"/>
                        </a:lnSpc>
                        <a:spcBef>
                          <a:spcPts val="0"/>
                        </a:spcBef>
                        <a:spcAft>
                          <a:spcPts val="0"/>
                        </a:spcAft>
                      </a:pPr>
                      <a:r>
                        <a:rPr lang="en-US" sz="700">
                          <a:solidFill>
                            <a:schemeClr val="tx1"/>
                          </a:solidFill>
                          <a:effectLst/>
                        </a:rPr>
                        <a:t>NE</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chor="ctr">
                    <a:noFill/>
                  </a:tcPr>
                </a:tc>
                <a:extLst>
                  <a:ext uri="{0D108BD9-81ED-4DB2-BD59-A6C34878D82A}">
                    <a16:rowId xmlns:a16="http://schemas.microsoft.com/office/drawing/2014/main" val="1368400489"/>
                  </a:ext>
                </a:extLst>
              </a:tr>
              <a:tr h="111257">
                <a:tc>
                  <a:txBody>
                    <a:bodyPr/>
                    <a:lstStyle/>
                    <a:p>
                      <a:pPr marL="0" marR="0" indent="104775">
                        <a:lnSpc>
                          <a:spcPct val="107000"/>
                        </a:lnSpc>
                        <a:spcBef>
                          <a:spcPts val="0"/>
                        </a:spcBef>
                        <a:spcAft>
                          <a:spcPts val="0"/>
                        </a:spcAft>
                      </a:pPr>
                      <a:r>
                        <a:rPr lang="en-US" sz="700">
                          <a:solidFill>
                            <a:schemeClr val="tx1"/>
                          </a:solidFill>
                          <a:effectLst/>
                        </a:rPr>
                        <a:t>No</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chor="ctr">
                    <a:noFill/>
                  </a:tcPr>
                </a:tc>
                <a:tc>
                  <a:txBody>
                    <a:bodyPr/>
                    <a:lstStyle/>
                    <a:p>
                      <a:pPr marL="0" marR="0" algn="ctr">
                        <a:lnSpc>
                          <a:spcPct val="107000"/>
                        </a:lnSpc>
                        <a:spcBef>
                          <a:spcPts val="0"/>
                        </a:spcBef>
                        <a:spcAft>
                          <a:spcPts val="0"/>
                        </a:spcAft>
                      </a:pPr>
                      <a:r>
                        <a:rPr lang="en-US" sz="700">
                          <a:solidFill>
                            <a:schemeClr val="tx1"/>
                          </a:solidFill>
                          <a:effectLst/>
                        </a:rPr>
                        <a:t>2/89</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chor="ctr">
                    <a:noFill/>
                  </a:tcPr>
                </a:tc>
                <a:tc>
                  <a:txBody>
                    <a:bodyPr/>
                    <a:lstStyle/>
                    <a:p>
                      <a:pPr marL="0" marR="0" algn="ctr">
                        <a:lnSpc>
                          <a:spcPct val="107000"/>
                        </a:lnSpc>
                        <a:spcBef>
                          <a:spcPts val="0"/>
                        </a:spcBef>
                        <a:spcAft>
                          <a:spcPts val="0"/>
                        </a:spcAft>
                      </a:pPr>
                      <a:r>
                        <a:rPr lang="en-US" sz="700">
                          <a:solidFill>
                            <a:schemeClr val="tx1"/>
                          </a:solidFill>
                          <a:effectLst/>
                        </a:rPr>
                        <a:t>2.2%</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chor="ctr">
                    <a:noFill/>
                  </a:tcPr>
                </a:tc>
                <a:tc>
                  <a:txBody>
                    <a:bodyPr/>
                    <a:lstStyle/>
                    <a:p>
                      <a:pPr marL="0" marR="0" algn="ctr">
                        <a:lnSpc>
                          <a:spcPct val="107000"/>
                        </a:lnSpc>
                        <a:spcBef>
                          <a:spcPts val="0"/>
                        </a:spcBef>
                        <a:spcAft>
                          <a:spcPts val="0"/>
                        </a:spcAft>
                      </a:pPr>
                      <a:r>
                        <a:rPr lang="en-US" sz="700">
                          <a:solidFill>
                            <a:schemeClr val="tx1"/>
                          </a:solidFill>
                          <a:effectLst/>
                        </a:rPr>
                        <a:t>23/182</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chor="ctr">
                    <a:noFill/>
                  </a:tcPr>
                </a:tc>
                <a:tc>
                  <a:txBody>
                    <a:bodyPr/>
                    <a:lstStyle/>
                    <a:p>
                      <a:pPr marL="0" marR="0" algn="ctr">
                        <a:lnSpc>
                          <a:spcPct val="107000"/>
                        </a:lnSpc>
                        <a:spcBef>
                          <a:spcPts val="0"/>
                        </a:spcBef>
                        <a:spcAft>
                          <a:spcPts val="0"/>
                        </a:spcAft>
                      </a:pPr>
                      <a:r>
                        <a:rPr lang="en-US" sz="700">
                          <a:solidFill>
                            <a:schemeClr val="tx1"/>
                          </a:solidFill>
                          <a:effectLst/>
                        </a:rPr>
                        <a:t>12.6%</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chor="ctr">
                    <a:noFill/>
                  </a:tcPr>
                </a:tc>
                <a:tc>
                  <a:txBody>
                    <a:bodyPr/>
                    <a:lstStyle/>
                    <a:p>
                      <a:pPr marL="0" marR="0" algn="ctr">
                        <a:lnSpc>
                          <a:spcPct val="107000"/>
                        </a:lnSpc>
                        <a:spcBef>
                          <a:spcPts val="0"/>
                        </a:spcBef>
                        <a:spcAft>
                          <a:spcPts val="0"/>
                        </a:spcAft>
                      </a:pPr>
                      <a:r>
                        <a:rPr lang="en-US" sz="700">
                          <a:solidFill>
                            <a:schemeClr val="tx1"/>
                          </a:solidFill>
                          <a:effectLst/>
                        </a:rPr>
                        <a:t>6.3 (1.4, 27.3)</a:t>
                      </a:r>
                      <a:endParaRPr lang="en-US" sz="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1" marR="57021" marT="0" marB="0" anchor="ctr">
                    <a:noFill/>
                  </a:tcPr>
                </a:tc>
                <a:extLst>
                  <a:ext uri="{0D108BD9-81ED-4DB2-BD59-A6C34878D82A}">
                    <a16:rowId xmlns:a16="http://schemas.microsoft.com/office/drawing/2014/main" val="2005748221"/>
                  </a:ext>
                </a:extLst>
              </a:tr>
            </a:tbl>
          </a:graphicData>
        </a:graphic>
      </p:graphicFrame>
      <p:sp>
        <p:nvSpPr>
          <p:cNvPr id="10" name="Rounded Rectangle 5">
            <a:extLst>
              <a:ext uri="{FF2B5EF4-FFF2-40B4-BE49-F238E27FC236}">
                <a16:creationId xmlns:a16="http://schemas.microsoft.com/office/drawing/2014/main" id="{04A4081B-7C6F-4982-ABC2-8A0ED4203BBD}"/>
              </a:ext>
            </a:extLst>
          </p:cNvPr>
          <p:cNvSpPr>
            <a:spLocks noChangeArrowheads="1"/>
          </p:cNvSpPr>
          <p:nvPr/>
        </p:nvSpPr>
        <p:spPr bwMode="auto">
          <a:xfrm>
            <a:off x="217592" y="993291"/>
            <a:ext cx="4143792" cy="979889"/>
          </a:xfrm>
          <a:prstGeom prst="rect">
            <a:avLst/>
          </a:prstGeom>
          <a:solidFill>
            <a:srgbClr val="005480"/>
          </a:solidFill>
          <a:ln w="19050" algn="ctr">
            <a:noFill/>
            <a:round/>
            <a:headEnd/>
            <a:tailEnd/>
          </a:ln>
          <a:effectLst/>
        </p:spPr>
        <p:txBody>
          <a:bodyPr lIns="91440" tIns="0" rIns="91440" bIns="28804" anchor="ctr" anchorCtr="0"/>
          <a:lstStyle/>
          <a:p>
            <a:pPr marL="228594" marR="0" lvl="0" indent="-228594" algn="l" defTabSz="914378" rtl="0" eaLnBrk="0" fontAlgn="auto" latinLnBrk="0" hangingPunct="0">
              <a:lnSpc>
                <a:spcPct val="100000"/>
              </a:lnSpc>
              <a:spcBef>
                <a:spcPts val="200"/>
              </a:spcBef>
              <a:spcAft>
                <a:spcPts val="0"/>
              </a:spcAft>
              <a:buClrTx/>
              <a:buSzTx/>
              <a:buFont typeface="Arial" panose="020B0604020202020204" pitchFamily="34" charset="0"/>
              <a:buChar char="•"/>
              <a:tabLst/>
              <a:defRPr/>
            </a:pPr>
            <a:r>
              <a:rPr kumimoji="0" lang="en-US" sz="1200" b="0" i="0" u="none" strike="noStrike" kern="1200" cap="none" spc="-10" normalizeH="0" baseline="0" noProof="0">
                <a:ln>
                  <a:noFill/>
                </a:ln>
                <a:solidFill>
                  <a:prstClr val="white"/>
                </a:solidFill>
                <a:effectLst/>
                <a:uLnTx/>
                <a:uFillTx/>
                <a:latin typeface="Arial"/>
                <a:ea typeface="+mn-ea"/>
                <a:cs typeface="Calibri"/>
              </a:rPr>
              <a:t>This posthoc analysis evaluated MRD in patients participating in CANDOR</a:t>
            </a:r>
          </a:p>
          <a:p>
            <a:pPr marL="228594" marR="0" lvl="0" indent="-228594" algn="l" defTabSz="914378" rtl="0" eaLnBrk="0" fontAlgn="auto" latinLnBrk="0" hangingPunct="0">
              <a:lnSpc>
                <a:spcPct val="100000"/>
              </a:lnSpc>
              <a:spcBef>
                <a:spcPts val="200"/>
              </a:spcBef>
              <a:spcAft>
                <a:spcPts val="0"/>
              </a:spcAft>
              <a:buClrTx/>
              <a:buSzTx/>
              <a:buFont typeface="Arial" panose="020B0604020202020204" pitchFamily="34" charset="0"/>
              <a:buChar char="•"/>
              <a:tabLst/>
              <a:defRPr/>
            </a:pPr>
            <a:r>
              <a:rPr kumimoji="0" lang="en-US" sz="1200" b="0" i="0" u="none" strike="noStrike" kern="1200" cap="none" spc="-10" normalizeH="0" baseline="0" noProof="0">
                <a:ln>
                  <a:noFill/>
                </a:ln>
                <a:solidFill>
                  <a:prstClr val="white"/>
                </a:solidFill>
                <a:effectLst/>
                <a:uLnTx/>
                <a:uFillTx/>
                <a:latin typeface="Arial"/>
                <a:ea typeface="+mn-ea"/>
                <a:cs typeface="Calibri"/>
              </a:rPr>
              <a:t>MRD was evaluated by next-generation sequencing (threshold &lt;10</a:t>
            </a:r>
            <a:r>
              <a:rPr kumimoji="0" lang="en-US" sz="1200" b="0" i="0" u="none" strike="noStrike" kern="1200" cap="none" spc="-10" normalizeH="0" baseline="30000" noProof="0">
                <a:ln>
                  <a:noFill/>
                </a:ln>
                <a:solidFill>
                  <a:prstClr val="white"/>
                </a:solidFill>
                <a:effectLst/>
                <a:uLnTx/>
                <a:uFillTx/>
                <a:latin typeface="Arial"/>
                <a:ea typeface="+mn-ea"/>
                <a:cs typeface="Calibri"/>
              </a:rPr>
              <a:t>–5</a:t>
            </a:r>
            <a:r>
              <a:rPr kumimoji="0" lang="en-US" sz="1200" b="0" i="0" u="none" strike="noStrike" kern="1200" cap="none" spc="-10" normalizeH="0" baseline="0" noProof="0">
                <a:ln>
                  <a:noFill/>
                </a:ln>
                <a:solidFill>
                  <a:prstClr val="white"/>
                </a:solidFill>
                <a:effectLst/>
                <a:uLnTx/>
                <a:uFillTx/>
                <a:latin typeface="Arial"/>
                <a:ea typeface="+mn-ea"/>
                <a:cs typeface="Calibri"/>
              </a:rPr>
              <a:t> unless otherwise specified)</a:t>
            </a:r>
          </a:p>
        </p:txBody>
      </p:sp>
      <p:sp>
        <p:nvSpPr>
          <p:cNvPr id="2" name="TextBox 1">
            <a:extLst>
              <a:ext uri="{FF2B5EF4-FFF2-40B4-BE49-F238E27FC236}">
                <a16:creationId xmlns:a16="http://schemas.microsoft.com/office/drawing/2014/main" id="{1DCFF8A2-F176-B24B-A6E1-5B9804C008AC}"/>
              </a:ext>
            </a:extLst>
          </p:cNvPr>
          <p:cNvSpPr txBox="1"/>
          <p:nvPr/>
        </p:nvSpPr>
        <p:spPr>
          <a:xfrm>
            <a:off x="6417511" y="4897728"/>
            <a:ext cx="2709396" cy="246221"/>
          </a:xfrm>
          <a:prstGeom prst="rect">
            <a:avLst/>
          </a:prstGeom>
          <a:noFill/>
        </p:spPr>
        <p:txBody>
          <a:bodyPr wrap="non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charset="0"/>
                <a:ea typeface="+mn-ea"/>
                <a:cs typeface="+mn-cs"/>
              </a:rPr>
              <a:t>Landgren O, et al. ASH 2020. Abstract 2282.</a:t>
            </a:r>
            <a:endParaRPr kumimoji="0" lang="pt-BR" sz="10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001153374"/>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32B69D1-3866-47FA-BDD3-435F24487A6A}"/>
              </a:ext>
            </a:extLst>
          </p:cNvPr>
          <p:cNvSpPr>
            <a:spLocks noGrp="1"/>
          </p:cNvSpPr>
          <p:nvPr>
            <p:ph type="title"/>
          </p:nvPr>
        </p:nvSpPr>
        <p:spPr>
          <a:xfrm>
            <a:off x="396000" y="358008"/>
            <a:ext cx="8402400" cy="832247"/>
          </a:xfrm>
        </p:spPr>
        <p:txBody>
          <a:bodyPr/>
          <a:lstStyle/>
          <a:p>
            <a:pPr>
              <a:spcBef>
                <a:spcPts val="0"/>
              </a:spcBef>
              <a:defRPr/>
            </a:pPr>
            <a:r>
              <a:rPr lang="en-US" noProof="0">
                <a:solidFill>
                  <a:schemeClr val="accent1">
                    <a:lumMod val="50000"/>
                  </a:schemeClr>
                </a:solidFill>
              </a:rPr>
              <a:t>CANDOR (KdD vs Kd in RRMM)</a:t>
            </a:r>
            <a:endParaRPr lang="en-US" sz="3600" baseline="30000" noProof="0">
              <a:solidFill>
                <a:schemeClr val="accent1">
                  <a:lumMod val="50000"/>
                </a:schemeClr>
              </a:solidFill>
            </a:endParaRPr>
          </a:p>
        </p:txBody>
      </p:sp>
      <p:sp>
        <p:nvSpPr>
          <p:cNvPr id="9" name="Rectangle 8">
            <a:extLst>
              <a:ext uri="{FF2B5EF4-FFF2-40B4-BE49-F238E27FC236}">
                <a16:creationId xmlns:a16="http://schemas.microsoft.com/office/drawing/2014/main" id="{568067E8-4728-4063-B79A-AFBBC4BB1A88}"/>
              </a:ext>
            </a:extLst>
          </p:cNvPr>
          <p:cNvSpPr/>
          <p:nvPr/>
        </p:nvSpPr>
        <p:spPr>
          <a:xfrm>
            <a:off x="4653807" y="968746"/>
            <a:ext cx="4217348" cy="2446824"/>
          </a:xfrm>
          <a:prstGeom prst="rect">
            <a:avLst/>
          </a:prstGeom>
        </p:spPr>
        <p:txBody>
          <a:bodyPr wrap="square" anchor="t">
            <a:spAutoFit/>
          </a:bodyPr>
          <a:lstStyle/>
          <a:p>
            <a:pPr marL="171446" marR="0" lvl="0" indent="-171446" algn="l" defTabSz="914378" rtl="0" eaLnBrk="1" fontAlgn="auto" latinLnBrk="0" hangingPunct="1">
              <a:lnSpc>
                <a:spcPct val="100000"/>
              </a:lnSpc>
              <a:spcBef>
                <a:spcPts val="1800"/>
              </a:spcBef>
              <a:spcAft>
                <a:spcPts val="0"/>
              </a:spcAft>
              <a:buClr>
                <a:srgbClr val="4472C4"/>
              </a:buClr>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Arial"/>
                <a:ea typeface="+mn-ea"/>
                <a:cs typeface="Calibri" panose="020F0502020204030204" pitchFamily="34" charset="0"/>
              </a:rPr>
              <a:t>At the 12-month landmark,</a:t>
            </a:r>
            <a:r>
              <a:rPr kumimoji="0" lang="en-US" sz="1200" b="0" i="0" u="none" strike="noStrike" kern="1200" cap="none" spc="0" normalizeH="0" baseline="0" noProof="0">
                <a:ln>
                  <a:noFill/>
                </a:ln>
                <a:solidFill>
                  <a:srgbClr val="FF0000"/>
                </a:solidFill>
                <a:effectLst/>
                <a:uLnTx/>
                <a:uFillTx/>
                <a:latin typeface="Arial"/>
                <a:ea typeface="+mn-ea"/>
                <a:cs typeface="Calibri" panose="020F0502020204030204" pitchFamily="34" charset="0"/>
              </a:rPr>
              <a:t> </a:t>
            </a:r>
            <a:r>
              <a:rPr kumimoji="0" lang="en-US" sz="1200" b="0" i="0" u="none" strike="noStrike" kern="1200" cap="none" spc="0" normalizeH="0" baseline="0" noProof="0">
                <a:ln>
                  <a:noFill/>
                </a:ln>
                <a:solidFill>
                  <a:prstClr val="black"/>
                </a:solidFill>
                <a:effectLst/>
                <a:uLnTx/>
                <a:uFillTx/>
                <a:latin typeface="Arial"/>
                <a:ea typeface="+mn-ea"/>
                <a:cs typeface="Calibri" panose="020F0502020204030204" pitchFamily="34" charset="0"/>
              </a:rPr>
              <a:t>patients treated with KdD</a:t>
            </a:r>
            <a:r>
              <a:rPr kumimoji="0" lang="en-US" sz="1200" b="0" i="0" u="none" strike="sngStrike" kern="1200" cap="none" spc="0" normalizeH="0" baseline="0" noProof="0">
                <a:ln>
                  <a:noFill/>
                </a:ln>
                <a:solidFill>
                  <a:srgbClr val="FF0000"/>
                </a:solidFill>
                <a:effectLst/>
                <a:uLnTx/>
                <a:uFillTx/>
                <a:latin typeface="Arial"/>
                <a:ea typeface="+mn-ea"/>
                <a:cs typeface="Calibri" panose="020F0502020204030204" pitchFamily="34" charset="0"/>
              </a:rPr>
              <a:t> </a:t>
            </a:r>
            <a:r>
              <a:rPr kumimoji="0" lang="en-US" sz="1200" b="0" i="0" u="none" strike="noStrike" kern="1200" cap="none" spc="0" normalizeH="0" baseline="0" noProof="0">
                <a:ln>
                  <a:noFill/>
                </a:ln>
                <a:solidFill>
                  <a:prstClr val="black"/>
                </a:solidFill>
                <a:effectLst/>
                <a:uLnTx/>
                <a:uFillTx/>
                <a:latin typeface="Arial"/>
                <a:ea typeface="+mn-ea"/>
                <a:cs typeface="Calibri" panose="020F0502020204030204" pitchFamily="34" charset="0"/>
              </a:rPr>
              <a:t>had a greater proportion of CR rates (26.9% vs 9.7%) and deeper MRD responses than patients treated with Kd </a:t>
            </a:r>
          </a:p>
          <a:p>
            <a:pPr marL="171446" marR="0" lvl="0" indent="-171446" algn="l" defTabSz="914378" rtl="0" eaLnBrk="1" fontAlgn="auto" latinLnBrk="0" hangingPunct="1">
              <a:lnSpc>
                <a:spcPct val="100000"/>
              </a:lnSpc>
              <a:spcBef>
                <a:spcPts val="1800"/>
              </a:spcBef>
              <a:spcAft>
                <a:spcPts val="0"/>
              </a:spcAft>
              <a:buClr>
                <a:srgbClr val="4472C4"/>
              </a:buClr>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Arial"/>
                <a:ea typeface="+mn-ea"/>
                <a:cs typeface="Calibri" panose="020F0502020204030204" pitchFamily="34" charset="0"/>
              </a:rPr>
              <a:t>Among patients with CR, depth of response was deeper for KdD relative to Kd regardless of MRD sensitivity </a:t>
            </a:r>
          </a:p>
          <a:p>
            <a:pPr marL="171446" marR="0" lvl="0" indent="-171446" algn="l" defTabSz="914378" rtl="0" eaLnBrk="1" fontAlgn="auto" latinLnBrk="0" hangingPunct="1">
              <a:lnSpc>
                <a:spcPct val="100000"/>
              </a:lnSpc>
              <a:spcBef>
                <a:spcPts val="1800"/>
              </a:spcBef>
              <a:spcAft>
                <a:spcPts val="0"/>
              </a:spcAft>
              <a:buClr>
                <a:srgbClr val="4472C4"/>
              </a:buClr>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Arial"/>
                <a:ea typeface="+mn-ea"/>
                <a:cs typeface="Calibri" panose="020F0502020204030204" pitchFamily="34" charset="0"/>
              </a:rPr>
              <a:t>Within the KdD arm, prior lenalidomide exposure or refractoriness did not diminish the MRD-negative CR rate</a:t>
            </a:r>
          </a:p>
          <a:p>
            <a:pPr marL="171446" marR="0" lvl="0" indent="-171446" algn="l" defTabSz="685800" rtl="0" eaLnBrk="1" fontAlgn="auto" latinLnBrk="0" hangingPunct="1">
              <a:lnSpc>
                <a:spcPct val="100000"/>
              </a:lnSpc>
              <a:spcBef>
                <a:spcPts val="1800"/>
              </a:spcBef>
              <a:spcAft>
                <a:spcPts val="0"/>
              </a:spcAft>
              <a:buClr>
                <a:srgbClr val="4472C4"/>
              </a:buClr>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Arial"/>
                <a:ea typeface="+mn-ea"/>
                <a:cs typeface="Calibri" panose="020F0502020204030204" pitchFamily="34" charset="0"/>
              </a:rPr>
              <a:t>With a median of 6 months follow-up, no patients with MRD-negative CR progressed</a:t>
            </a:r>
          </a:p>
        </p:txBody>
      </p:sp>
      <p:sp>
        <p:nvSpPr>
          <p:cNvPr id="11" name="TextBox 10"/>
          <p:cNvSpPr txBox="1"/>
          <p:nvPr/>
        </p:nvSpPr>
        <p:spPr>
          <a:xfrm>
            <a:off x="395289" y="996678"/>
            <a:ext cx="4009735" cy="276999"/>
          </a:xfrm>
          <a:prstGeom prst="rect">
            <a:avLst/>
          </a:prstGeom>
          <a:solidFill>
            <a:schemeClr val="bg1"/>
          </a:solid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4472C4"/>
                </a:solidFill>
                <a:effectLst/>
                <a:uLnTx/>
                <a:uFillTx/>
                <a:latin typeface="Arial"/>
                <a:ea typeface="+mn-ea"/>
                <a:cs typeface="+mn-cs"/>
              </a:rPr>
              <a:t>MRD in Patients With CR at 12-Month Landmark</a:t>
            </a:r>
          </a:p>
        </p:txBody>
      </p:sp>
      <p:sp>
        <p:nvSpPr>
          <p:cNvPr id="20" name="TextBox 19">
            <a:extLst>
              <a:ext uri="{FF2B5EF4-FFF2-40B4-BE49-F238E27FC236}">
                <a16:creationId xmlns:a16="http://schemas.microsoft.com/office/drawing/2014/main" id="{402397F1-1FC0-4650-86B6-CB242F8B9637}"/>
              </a:ext>
            </a:extLst>
          </p:cNvPr>
          <p:cNvSpPr txBox="1"/>
          <p:nvPr/>
        </p:nvSpPr>
        <p:spPr>
          <a:xfrm>
            <a:off x="1" y="4042907"/>
            <a:ext cx="9144000" cy="743138"/>
          </a:xfrm>
          <a:prstGeom prst="rect">
            <a:avLst/>
          </a:prstGeom>
          <a:solidFill>
            <a:schemeClr val="accent1"/>
          </a:solidFill>
        </p:spPr>
        <p:txBody>
          <a:bodyPr wrap="square" lIns="91440" tIns="109728" rIns="91440" bIns="109728"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a:ea typeface="+mn-ea"/>
                <a:cs typeface="Calibri" panose="020F0502020204030204" pitchFamily="34" charset="0"/>
              </a:rPr>
              <a:t>Patients treated with KdD achieved significantly higher MRD-negative CR rates vs Kd at 12 months,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a:ea typeface="+mn-ea"/>
                <a:cs typeface="Calibri" panose="020F0502020204030204" pitchFamily="34" charset="0"/>
              </a:rPr>
              <a:t>which supports the efficacy of the KdD regimen as an effective treatment for RRMM including patients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a:ea typeface="+mn-ea"/>
                <a:cs typeface="Calibri" panose="020F0502020204030204" pitchFamily="34" charset="0"/>
              </a:rPr>
              <a:t>who have become refractory to lenalidomide</a:t>
            </a:r>
            <a:endParaRPr kumimoji="0" lang="en-US" sz="1400" b="1" i="0" u="none" strike="noStrike" kern="1200" cap="none" spc="0" normalizeH="0" baseline="0" noProof="0">
              <a:ln>
                <a:noFill/>
              </a:ln>
              <a:solidFill>
                <a:prstClr val="white"/>
              </a:solidFill>
              <a:effectLst/>
              <a:uLnTx/>
              <a:uFillTx/>
              <a:latin typeface="Arial"/>
              <a:ea typeface="+mn-ea"/>
              <a:cs typeface="Calibri" panose="020F0502020204030204" pitchFamily="34" charset="0"/>
              <a:sym typeface="Symbol" panose="05050102010706020507" pitchFamily="18" charset="2"/>
            </a:endParaRPr>
          </a:p>
        </p:txBody>
      </p:sp>
      <p:grpSp>
        <p:nvGrpSpPr>
          <p:cNvPr id="3" name="Group 2"/>
          <p:cNvGrpSpPr/>
          <p:nvPr/>
        </p:nvGrpSpPr>
        <p:grpSpPr>
          <a:xfrm>
            <a:off x="396000" y="1321384"/>
            <a:ext cx="4137900" cy="2630414"/>
            <a:chOff x="396000" y="1273677"/>
            <a:chExt cx="4137900" cy="2630414"/>
          </a:xfrm>
        </p:grpSpPr>
        <p:graphicFrame>
          <p:nvGraphicFramePr>
            <p:cNvPr id="13" name="Chart 12"/>
            <p:cNvGraphicFramePr/>
            <p:nvPr/>
          </p:nvGraphicFramePr>
          <p:xfrm>
            <a:off x="396000" y="1273677"/>
            <a:ext cx="4137900" cy="2630414"/>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p:cNvSpPr txBox="1"/>
            <p:nvPr/>
          </p:nvSpPr>
          <p:spPr>
            <a:xfrm>
              <a:off x="1637924" y="1406829"/>
              <a:ext cx="890591" cy="36933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a:ea typeface="+mn-ea"/>
                  <a:cs typeface="+mn-cs"/>
                </a:rPr>
                <a:t>22.6%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a:ea typeface="+mn-ea"/>
                  <a:cs typeface="+mn-cs"/>
                </a:rPr>
                <a:t>n = 19</a:t>
              </a:r>
            </a:p>
          </p:txBody>
        </p:sp>
        <p:sp>
          <p:nvSpPr>
            <p:cNvPr id="15" name="TextBox 14"/>
            <p:cNvSpPr txBox="1"/>
            <p:nvPr/>
          </p:nvSpPr>
          <p:spPr>
            <a:xfrm>
              <a:off x="1637924" y="1841443"/>
              <a:ext cx="890591" cy="36933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a:ea typeface="+mn-ea"/>
                  <a:cs typeface="+mn-cs"/>
                </a:rPr>
                <a:t>23.8%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a:ea typeface="+mn-ea"/>
                  <a:cs typeface="+mn-cs"/>
                </a:rPr>
                <a:t>n = 20</a:t>
              </a:r>
            </a:p>
          </p:txBody>
        </p:sp>
        <p:sp>
          <p:nvSpPr>
            <p:cNvPr id="16" name="TextBox 15"/>
            <p:cNvSpPr txBox="1"/>
            <p:nvPr/>
          </p:nvSpPr>
          <p:spPr>
            <a:xfrm>
              <a:off x="1637924" y="2238710"/>
              <a:ext cx="890591" cy="36933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Arial"/>
                  <a:ea typeface="+mn-ea"/>
                  <a:cs typeface="+mn-cs"/>
                </a:rPr>
                <a:t>16.7%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Arial"/>
                  <a:ea typeface="+mn-ea"/>
                  <a:cs typeface="+mn-cs"/>
                </a:rPr>
                <a:t>n = 14</a:t>
              </a:r>
            </a:p>
          </p:txBody>
        </p:sp>
        <p:sp>
          <p:nvSpPr>
            <p:cNvPr id="17" name="TextBox 16"/>
            <p:cNvSpPr txBox="1"/>
            <p:nvPr/>
          </p:nvSpPr>
          <p:spPr>
            <a:xfrm>
              <a:off x="1637923" y="2761248"/>
              <a:ext cx="878449" cy="36933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Arial"/>
                  <a:ea typeface="+mn-ea"/>
                  <a:cs typeface="+mn-cs"/>
                </a:rPr>
                <a:t>36.9%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Arial"/>
                  <a:ea typeface="+mn-ea"/>
                  <a:cs typeface="+mn-cs"/>
                </a:rPr>
                <a:t>n = 31</a:t>
              </a:r>
            </a:p>
          </p:txBody>
        </p:sp>
        <p:sp>
          <p:nvSpPr>
            <p:cNvPr id="18" name="TextBox 17"/>
            <p:cNvSpPr txBox="1"/>
            <p:nvPr/>
          </p:nvSpPr>
          <p:spPr>
            <a:xfrm>
              <a:off x="3173717" y="1633950"/>
              <a:ext cx="898498" cy="23083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Arial"/>
                  <a:ea typeface="+mn-ea"/>
                  <a:cs typeface="+mn-cs"/>
                </a:rPr>
                <a:t>13.3%; n = 2</a:t>
              </a:r>
            </a:p>
          </p:txBody>
        </p:sp>
        <p:sp>
          <p:nvSpPr>
            <p:cNvPr id="2" name="TextBox 1"/>
            <p:cNvSpPr txBox="1"/>
            <p:nvPr/>
          </p:nvSpPr>
          <p:spPr>
            <a:xfrm>
              <a:off x="930305" y="3633529"/>
              <a:ext cx="453222" cy="184666"/>
            </a:xfrm>
            <a:prstGeom prst="rect">
              <a:avLst/>
            </a:prstGeom>
            <a:solidFill>
              <a:schemeClr val="bg1"/>
            </a:solid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&gt;10</a:t>
              </a:r>
              <a:r>
                <a:rPr kumimoji="0" lang="en-US" sz="1200" b="0" i="0" u="none" strike="noStrike" kern="1200" cap="none" spc="0" normalizeH="0" baseline="30000" noProof="0">
                  <a:ln>
                    <a:noFill/>
                  </a:ln>
                  <a:solidFill>
                    <a:prstClr val="black"/>
                  </a:solidFill>
                  <a:effectLst/>
                  <a:uLnTx/>
                  <a:uFillTx/>
                  <a:latin typeface="Arial"/>
                  <a:ea typeface="+mn-ea"/>
                  <a:cs typeface="+mn-cs"/>
                </a:rPr>
                <a:t>–4</a:t>
              </a:r>
            </a:p>
          </p:txBody>
        </p:sp>
        <p:sp>
          <p:nvSpPr>
            <p:cNvPr id="21" name="TextBox 20"/>
            <p:cNvSpPr txBox="1"/>
            <p:nvPr/>
          </p:nvSpPr>
          <p:spPr>
            <a:xfrm>
              <a:off x="1598168" y="3633529"/>
              <a:ext cx="942274" cy="184666"/>
            </a:xfrm>
            <a:prstGeom prst="rect">
              <a:avLst/>
            </a:prstGeom>
            <a:solidFill>
              <a:schemeClr val="bg1"/>
            </a:solid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10</a:t>
              </a:r>
              <a:r>
                <a:rPr kumimoji="0" lang="en-US" sz="1200" b="0" i="0" u="none" strike="noStrike" kern="1200" cap="none" spc="0" normalizeH="0" baseline="30000" noProof="0">
                  <a:ln>
                    <a:noFill/>
                  </a:ln>
                  <a:solidFill>
                    <a:prstClr val="black"/>
                  </a:solidFill>
                  <a:effectLst/>
                  <a:uLnTx/>
                  <a:uFillTx/>
                  <a:latin typeface="Arial"/>
                  <a:ea typeface="+mn-ea"/>
                  <a:cs typeface="+mn-cs"/>
                </a:rPr>
                <a:t>–4</a:t>
              </a:r>
              <a:r>
                <a:rPr kumimoji="0" lang="en-US" sz="1200" b="0" i="0" u="none" strike="noStrike" kern="1200" cap="none" spc="0" normalizeH="0" baseline="0" noProof="0">
                  <a:ln>
                    <a:noFill/>
                  </a:ln>
                  <a:solidFill>
                    <a:prstClr val="black"/>
                  </a:solidFill>
                  <a:effectLst/>
                  <a:uLnTx/>
                  <a:uFillTx/>
                  <a:latin typeface="Arial"/>
                  <a:ea typeface="+mn-ea"/>
                  <a:cs typeface="+mn-cs"/>
                </a:rPr>
                <a:t> to 10</a:t>
              </a:r>
              <a:r>
                <a:rPr kumimoji="0" lang="en-US" sz="1200" b="0" i="0" u="none" strike="noStrike" kern="1200" cap="none" spc="0" normalizeH="0" baseline="30000" noProof="0">
                  <a:ln>
                    <a:noFill/>
                  </a:ln>
                  <a:solidFill>
                    <a:prstClr val="black"/>
                  </a:solidFill>
                  <a:effectLst/>
                  <a:uLnTx/>
                  <a:uFillTx/>
                  <a:latin typeface="Arial"/>
                  <a:ea typeface="+mn-ea"/>
                  <a:cs typeface="+mn-cs"/>
                </a:rPr>
                <a:t>–5</a:t>
              </a:r>
            </a:p>
          </p:txBody>
        </p:sp>
        <p:sp>
          <p:nvSpPr>
            <p:cNvPr id="22" name="TextBox 21"/>
            <p:cNvSpPr txBox="1"/>
            <p:nvPr/>
          </p:nvSpPr>
          <p:spPr>
            <a:xfrm>
              <a:off x="2680692" y="3633529"/>
              <a:ext cx="942274" cy="184666"/>
            </a:xfrm>
            <a:prstGeom prst="rect">
              <a:avLst/>
            </a:prstGeom>
            <a:solidFill>
              <a:schemeClr val="bg1"/>
            </a:solid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10</a:t>
              </a:r>
              <a:r>
                <a:rPr kumimoji="0" lang="en-US" sz="1200" b="0" i="0" u="none" strike="noStrike" kern="1200" cap="none" spc="0" normalizeH="0" baseline="30000" noProof="0">
                  <a:ln>
                    <a:noFill/>
                  </a:ln>
                  <a:solidFill>
                    <a:prstClr val="black"/>
                  </a:solidFill>
                  <a:effectLst/>
                  <a:uLnTx/>
                  <a:uFillTx/>
                  <a:latin typeface="Arial"/>
                  <a:ea typeface="+mn-ea"/>
                  <a:cs typeface="+mn-cs"/>
                </a:rPr>
                <a:t>–5</a:t>
              </a:r>
              <a:r>
                <a:rPr kumimoji="0" lang="en-US" sz="1200" b="0" i="0" u="none" strike="noStrike" kern="1200" cap="none" spc="0" normalizeH="0" baseline="0" noProof="0">
                  <a:ln>
                    <a:noFill/>
                  </a:ln>
                  <a:solidFill>
                    <a:prstClr val="black"/>
                  </a:solidFill>
                  <a:effectLst/>
                  <a:uLnTx/>
                  <a:uFillTx/>
                  <a:latin typeface="Arial"/>
                  <a:ea typeface="+mn-ea"/>
                  <a:cs typeface="+mn-cs"/>
                </a:rPr>
                <a:t> to 10</a:t>
              </a:r>
              <a:r>
                <a:rPr kumimoji="0" lang="en-US" sz="1200" b="0" i="0" u="none" strike="noStrike" kern="1200" cap="none" spc="0" normalizeH="0" baseline="30000" noProof="0">
                  <a:ln>
                    <a:noFill/>
                  </a:ln>
                  <a:solidFill>
                    <a:prstClr val="black"/>
                  </a:solidFill>
                  <a:effectLst/>
                  <a:uLnTx/>
                  <a:uFillTx/>
                  <a:latin typeface="Arial"/>
                  <a:ea typeface="+mn-ea"/>
                  <a:cs typeface="+mn-cs"/>
                </a:rPr>
                <a:t>–6</a:t>
              </a:r>
            </a:p>
          </p:txBody>
        </p:sp>
        <p:sp>
          <p:nvSpPr>
            <p:cNvPr id="23" name="TextBox 22"/>
            <p:cNvSpPr txBox="1"/>
            <p:nvPr/>
          </p:nvSpPr>
          <p:spPr>
            <a:xfrm>
              <a:off x="3771167" y="3633529"/>
              <a:ext cx="453222" cy="184666"/>
            </a:xfrm>
            <a:prstGeom prst="rect">
              <a:avLst/>
            </a:prstGeom>
            <a:solidFill>
              <a:schemeClr val="bg1"/>
            </a:solid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&lt;10</a:t>
              </a:r>
              <a:r>
                <a:rPr kumimoji="0" lang="en-US" sz="1200" b="0" i="0" u="none" strike="noStrike" kern="1200" cap="none" spc="0" normalizeH="0" baseline="30000" noProof="0">
                  <a:ln>
                    <a:noFill/>
                  </a:ln>
                  <a:solidFill>
                    <a:prstClr val="black"/>
                  </a:solidFill>
                  <a:effectLst/>
                  <a:uLnTx/>
                  <a:uFillTx/>
                  <a:latin typeface="Arial"/>
                  <a:ea typeface="+mn-ea"/>
                  <a:cs typeface="+mn-cs"/>
                </a:rPr>
                <a:t>–6</a:t>
              </a:r>
            </a:p>
          </p:txBody>
        </p:sp>
      </p:grpSp>
      <p:sp>
        <p:nvSpPr>
          <p:cNvPr id="19" name="TextBox 18">
            <a:extLst>
              <a:ext uri="{FF2B5EF4-FFF2-40B4-BE49-F238E27FC236}">
                <a16:creationId xmlns:a16="http://schemas.microsoft.com/office/drawing/2014/main" id="{661E62A9-96A5-4B57-A89A-05239F8263D3}"/>
              </a:ext>
            </a:extLst>
          </p:cNvPr>
          <p:cNvSpPr txBox="1"/>
          <p:nvPr/>
        </p:nvSpPr>
        <p:spPr>
          <a:xfrm>
            <a:off x="6417511" y="4897728"/>
            <a:ext cx="2709396" cy="246221"/>
          </a:xfrm>
          <a:prstGeom prst="rect">
            <a:avLst/>
          </a:prstGeom>
          <a:noFill/>
        </p:spPr>
        <p:txBody>
          <a:bodyPr wrap="non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charset="0"/>
                <a:ea typeface="+mn-ea"/>
                <a:cs typeface="+mn-cs"/>
              </a:rPr>
              <a:t>Landgren O, et al. ASH 2020. Abstract 2282.</a:t>
            </a:r>
            <a:endParaRPr kumimoji="0" lang="pt-BR" sz="10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228286631"/>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9117D-65B1-C54A-B178-344035B65C87}"/>
              </a:ext>
            </a:extLst>
          </p:cNvPr>
          <p:cNvSpPr>
            <a:spLocks noGrp="1"/>
          </p:cNvSpPr>
          <p:nvPr>
            <p:ph type="title"/>
          </p:nvPr>
        </p:nvSpPr>
        <p:spPr>
          <a:xfrm>
            <a:off x="457200" y="358381"/>
            <a:ext cx="8229600" cy="857250"/>
          </a:xfrm>
        </p:spPr>
        <p:txBody>
          <a:bodyPr/>
          <a:lstStyle/>
          <a:p>
            <a:r>
              <a:rPr lang="en-US" noProof="0">
                <a:solidFill>
                  <a:schemeClr val="accent1">
                    <a:lumMod val="50000"/>
                  </a:schemeClr>
                </a:solidFill>
              </a:rPr>
              <a:t>IKEMA</a:t>
            </a:r>
          </a:p>
        </p:txBody>
      </p:sp>
      <p:pic>
        <p:nvPicPr>
          <p:cNvPr id="9" name="Content Placeholder 8">
            <a:extLst>
              <a:ext uri="{FF2B5EF4-FFF2-40B4-BE49-F238E27FC236}">
                <a16:creationId xmlns:a16="http://schemas.microsoft.com/office/drawing/2014/main" id="{86C3EA70-BCC2-7C46-8BF1-C590D3C2544E}"/>
              </a:ext>
            </a:extLst>
          </p:cNvPr>
          <p:cNvPicPr>
            <a:picLocks noGrp="1" noChangeAspect="1"/>
          </p:cNvPicPr>
          <p:nvPr>
            <p:ph sz="quarter" idx="4"/>
          </p:nvPr>
        </p:nvPicPr>
        <p:blipFill>
          <a:blip r:embed="rId3" cstate="screen">
            <a:extLst>
              <a:ext uri="{28A0092B-C50C-407E-A947-70E740481C1C}">
                <a14:useLocalDpi xmlns:a14="http://schemas.microsoft.com/office/drawing/2010/main"/>
              </a:ext>
            </a:extLst>
          </a:blip>
          <a:stretch>
            <a:fillRect/>
          </a:stretch>
        </p:blipFill>
        <p:spPr>
          <a:xfrm>
            <a:off x="1071612" y="940652"/>
            <a:ext cx="7000776" cy="2832908"/>
          </a:xfrm>
          <a:prstGeom prst="rect">
            <a:avLst/>
          </a:prstGeom>
        </p:spPr>
      </p:pic>
      <p:pic>
        <p:nvPicPr>
          <p:cNvPr id="12" name="Picture 11">
            <a:extLst>
              <a:ext uri="{FF2B5EF4-FFF2-40B4-BE49-F238E27FC236}">
                <a16:creationId xmlns:a16="http://schemas.microsoft.com/office/drawing/2014/main" id="{52A85EA7-DFC8-4046-99AA-5C51946D332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90941" y="3930548"/>
            <a:ext cx="3762118" cy="905369"/>
          </a:xfrm>
          <a:prstGeom prst="rect">
            <a:avLst/>
          </a:prstGeom>
        </p:spPr>
      </p:pic>
      <p:sp>
        <p:nvSpPr>
          <p:cNvPr id="5" name="TextBox 4">
            <a:extLst>
              <a:ext uri="{FF2B5EF4-FFF2-40B4-BE49-F238E27FC236}">
                <a16:creationId xmlns:a16="http://schemas.microsoft.com/office/drawing/2014/main" id="{F824188E-86F9-CC4D-8F02-3E0B68AD67B6}"/>
              </a:ext>
            </a:extLst>
          </p:cNvPr>
          <p:cNvSpPr txBox="1"/>
          <p:nvPr/>
        </p:nvSpPr>
        <p:spPr>
          <a:xfrm>
            <a:off x="4010630" y="4896541"/>
            <a:ext cx="5118897" cy="246221"/>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charset="0"/>
                <a:ea typeface="+mn-ea"/>
                <a:cs typeface="+mn-cs"/>
              </a:rPr>
              <a:t>Moreau P, et al. </a:t>
            </a:r>
            <a:r>
              <a:rPr kumimoji="0" lang="en-US" sz="1000" b="0" i="1" u="none" strike="noStrike" kern="1200" cap="none" spc="0" normalizeH="0" baseline="0" noProof="0">
                <a:ln>
                  <a:noFill/>
                </a:ln>
                <a:solidFill>
                  <a:prstClr val="black"/>
                </a:solidFill>
                <a:effectLst/>
                <a:uLnTx/>
                <a:uFillTx/>
                <a:latin typeface="Arial" charset="0"/>
                <a:ea typeface="+mn-ea"/>
                <a:cs typeface="+mn-cs"/>
              </a:rPr>
              <a:t>Lancet</a:t>
            </a:r>
            <a:r>
              <a:rPr kumimoji="0" lang="en-US" sz="1000" b="0" i="0" u="none" strike="noStrike" kern="1200" cap="none" spc="0" normalizeH="0" baseline="0" noProof="0">
                <a:ln>
                  <a:noFill/>
                </a:ln>
                <a:solidFill>
                  <a:prstClr val="black"/>
                </a:solidFill>
                <a:effectLst/>
                <a:uLnTx/>
                <a:uFillTx/>
                <a:latin typeface="Arial" charset="0"/>
                <a:ea typeface="+mn-ea"/>
                <a:cs typeface="+mn-cs"/>
              </a:rPr>
              <a:t>. 2021;397:P2361-P2371.</a:t>
            </a:r>
            <a:endParaRPr kumimoji="0" lang="pt-BR" sz="10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64029075"/>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9117D-65B1-C54A-B178-344035B65C87}"/>
              </a:ext>
            </a:extLst>
          </p:cNvPr>
          <p:cNvSpPr>
            <a:spLocks noGrp="1"/>
          </p:cNvSpPr>
          <p:nvPr>
            <p:ph type="title"/>
          </p:nvPr>
        </p:nvSpPr>
        <p:spPr>
          <a:xfrm>
            <a:off x="457200" y="358686"/>
            <a:ext cx="8229600" cy="857250"/>
          </a:xfrm>
        </p:spPr>
        <p:txBody>
          <a:bodyPr/>
          <a:lstStyle/>
          <a:p>
            <a:r>
              <a:rPr lang="en-US" noProof="0">
                <a:solidFill>
                  <a:schemeClr val="accent1">
                    <a:lumMod val="50000"/>
                  </a:schemeClr>
                </a:solidFill>
              </a:rPr>
              <a:t>IKEMA</a:t>
            </a:r>
          </a:p>
        </p:txBody>
      </p:sp>
      <p:pic>
        <p:nvPicPr>
          <p:cNvPr id="4" name="Picture 3">
            <a:extLst>
              <a:ext uri="{FF2B5EF4-FFF2-40B4-BE49-F238E27FC236}">
                <a16:creationId xmlns:a16="http://schemas.microsoft.com/office/drawing/2014/main" id="{F47C1681-CA8F-1748-853C-F69E5D8DD2B9}"/>
              </a:ext>
            </a:extLst>
          </p:cNvPr>
          <p:cNvPicPr>
            <a:picLocks noChangeAspect="1"/>
          </p:cNvPicPr>
          <p:nvPr/>
        </p:nvPicPr>
        <p:blipFill>
          <a:blip r:embed="rId3"/>
          <a:stretch>
            <a:fillRect/>
          </a:stretch>
        </p:blipFill>
        <p:spPr>
          <a:xfrm>
            <a:off x="951027" y="711479"/>
            <a:ext cx="6961726" cy="4042834"/>
          </a:xfrm>
          <a:prstGeom prst="rect">
            <a:avLst/>
          </a:prstGeom>
        </p:spPr>
      </p:pic>
      <p:sp>
        <p:nvSpPr>
          <p:cNvPr id="11" name="TextBox 10">
            <a:extLst>
              <a:ext uri="{FF2B5EF4-FFF2-40B4-BE49-F238E27FC236}">
                <a16:creationId xmlns:a16="http://schemas.microsoft.com/office/drawing/2014/main" id="{A5DAFB28-CB06-C746-B206-91E610214BFE}"/>
              </a:ext>
            </a:extLst>
          </p:cNvPr>
          <p:cNvSpPr txBox="1"/>
          <p:nvPr/>
        </p:nvSpPr>
        <p:spPr>
          <a:xfrm>
            <a:off x="5593423" y="706197"/>
            <a:ext cx="2239716" cy="6463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444492"/>
                </a:solidFill>
                <a:effectLst/>
                <a:uLnTx/>
                <a:uFillTx/>
                <a:latin typeface="Arial"/>
                <a:ea typeface="+mn-ea"/>
                <a:cs typeface="Arial"/>
              </a:rPr>
              <a:t>I-Kd    	 ORR = 86.6%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444492"/>
                </a:solidFill>
                <a:effectLst/>
                <a:uLnTx/>
                <a:uFillTx/>
                <a:latin typeface="Arial"/>
                <a:ea typeface="+mn-ea"/>
                <a:cs typeface="Arial"/>
              </a:rPr>
              <a:t>         	≥VGPR = 72.6%</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444492"/>
                </a:solidFill>
                <a:effectLst/>
                <a:uLnTx/>
                <a:uFillTx/>
                <a:latin typeface="Arial"/>
                <a:ea typeface="+mn-ea"/>
                <a:cs typeface="Arial"/>
              </a:rPr>
              <a:t>                	CR = 39.7%</a:t>
            </a:r>
          </a:p>
        </p:txBody>
      </p:sp>
      <p:sp>
        <p:nvSpPr>
          <p:cNvPr id="7" name="TextBox 6">
            <a:extLst>
              <a:ext uri="{FF2B5EF4-FFF2-40B4-BE49-F238E27FC236}">
                <a16:creationId xmlns:a16="http://schemas.microsoft.com/office/drawing/2014/main" id="{750508C2-4326-4C95-9145-0B6963466AE5}"/>
              </a:ext>
            </a:extLst>
          </p:cNvPr>
          <p:cNvSpPr txBox="1"/>
          <p:nvPr/>
        </p:nvSpPr>
        <p:spPr>
          <a:xfrm>
            <a:off x="4010630" y="4896541"/>
            <a:ext cx="5118897" cy="246221"/>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charset="0"/>
                <a:ea typeface="+mn-ea"/>
                <a:cs typeface="+mn-cs"/>
              </a:rPr>
              <a:t>Moreau P, et al. </a:t>
            </a:r>
            <a:r>
              <a:rPr kumimoji="0" lang="en-US" sz="1000" b="0" i="1" u="none" strike="noStrike" kern="1200" cap="none" spc="0" normalizeH="0" baseline="0" noProof="0">
                <a:ln>
                  <a:noFill/>
                </a:ln>
                <a:solidFill>
                  <a:prstClr val="black"/>
                </a:solidFill>
                <a:effectLst/>
                <a:uLnTx/>
                <a:uFillTx/>
                <a:latin typeface="Arial" charset="0"/>
                <a:ea typeface="+mn-ea"/>
                <a:cs typeface="+mn-cs"/>
              </a:rPr>
              <a:t>Lancet</a:t>
            </a:r>
            <a:r>
              <a:rPr kumimoji="0" lang="en-US" sz="1000" b="0" i="0" u="none" strike="noStrike" kern="1200" cap="none" spc="0" normalizeH="0" baseline="0" noProof="0">
                <a:ln>
                  <a:noFill/>
                </a:ln>
                <a:solidFill>
                  <a:prstClr val="black"/>
                </a:solidFill>
                <a:effectLst/>
                <a:uLnTx/>
                <a:uFillTx/>
                <a:latin typeface="Arial" charset="0"/>
                <a:ea typeface="+mn-ea"/>
                <a:cs typeface="+mn-cs"/>
              </a:rPr>
              <a:t>. 2021;397:P2361-P2371.</a:t>
            </a:r>
            <a:endParaRPr kumimoji="0" lang="pt-BR" sz="10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14017609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306477" y="158440"/>
            <a:ext cx="8766928" cy="572981"/>
          </a:xfrm>
        </p:spPr>
        <p:txBody>
          <a:bodyPr>
            <a:normAutofit/>
          </a:bodyPr>
          <a:lstStyle/>
          <a:p>
            <a:r>
              <a:rPr lang="en-US" noProof="0"/>
              <a:t>	Question 2</a:t>
            </a:r>
          </a:p>
        </p:txBody>
      </p:sp>
      <p:sp>
        <p:nvSpPr>
          <p:cNvPr id="3" name="Content Placeholder 2"/>
          <p:cNvSpPr>
            <a:spLocks noGrp="1"/>
          </p:cNvSpPr>
          <p:nvPr>
            <p:ph idx="1"/>
          </p:nvPr>
        </p:nvSpPr>
        <p:spPr>
          <a:xfrm>
            <a:off x="179110" y="943530"/>
            <a:ext cx="8776355" cy="3799804"/>
          </a:xfrm>
        </p:spPr>
        <p:txBody>
          <a:bodyPr>
            <a:normAutofit/>
          </a:bodyPr>
          <a:lstStyle/>
          <a:p>
            <a:pPr marL="0" indent="0">
              <a:spcBef>
                <a:spcPts val="600"/>
              </a:spcBef>
              <a:buNone/>
            </a:pPr>
            <a:r>
              <a:rPr lang="en-US" sz="2000" noProof="0"/>
              <a:t>Which of the following combinations has not been tested in phase III clinical trials in RR MM? </a:t>
            </a:r>
            <a:endParaRPr lang="en-US" noProof="0"/>
          </a:p>
          <a:p>
            <a:pPr marL="342892" lvl="1" indent="-342892">
              <a:spcBef>
                <a:spcPts val="600"/>
              </a:spcBef>
              <a:buFont typeface="+mj-lt"/>
              <a:buAutoNum type="arabicPeriod"/>
            </a:pPr>
            <a:endParaRPr lang="en-US" sz="1800" noProof="0"/>
          </a:p>
          <a:p>
            <a:pPr marL="342892" lvl="1" indent="-342892">
              <a:spcBef>
                <a:spcPts val="600"/>
              </a:spcBef>
              <a:buFont typeface="+mj-lt"/>
              <a:buAutoNum type="arabicPeriod"/>
            </a:pPr>
            <a:r>
              <a:rPr lang="en-US" sz="1800" noProof="0"/>
              <a:t>Dara-Pd</a:t>
            </a:r>
          </a:p>
          <a:p>
            <a:pPr marL="342892" lvl="1" indent="-342892">
              <a:spcBef>
                <a:spcPts val="600"/>
              </a:spcBef>
              <a:buFont typeface="+mj-lt"/>
              <a:buAutoNum type="arabicPeriod"/>
            </a:pPr>
            <a:r>
              <a:rPr lang="en-US" sz="1800" noProof="0"/>
              <a:t>Elotuzumab, venetoclax, dexamethasone</a:t>
            </a:r>
          </a:p>
          <a:p>
            <a:pPr marL="342892" lvl="1" indent="-342892">
              <a:spcBef>
                <a:spcPts val="600"/>
              </a:spcBef>
              <a:buFont typeface="+mj-lt"/>
              <a:buAutoNum type="arabicPeriod"/>
            </a:pPr>
            <a:r>
              <a:rPr lang="en-US" sz="1800" noProof="0"/>
              <a:t>Bortezomib, pomalidomide, dexamethasone</a:t>
            </a:r>
          </a:p>
          <a:p>
            <a:pPr marL="342892" lvl="1" indent="-342892">
              <a:spcBef>
                <a:spcPts val="600"/>
              </a:spcBef>
              <a:buFont typeface="+mj-lt"/>
              <a:buAutoNum type="arabicPeriod"/>
            </a:pPr>
            <a:r>
              <a:rPr lang="en-US" sz="1800" noProof="0"/>
              <a:t>Bortezomib, daratumumab, dexamethasone</a:t>
            </a:r>
          </a:p>
          <a:p>
            <a:pPr marL="342892" lvl="1" indent="-342892">
              <a:spcBef>
                <a:spcPts val="600"/>
              </a:spcBef>
              <a:buFont typeface="+mj-lt"/>
              <a:buAutoNum type="arabicPeriod"/>
            </a:pPr>
            <a:r>
              <a:rPr lang="en-US" sz="1800" noProof="0"/>
              <a:t>Carfilzomib, lenalidomide, dexamethasone</a:t>
            </a:r>
          </a:p>
          <a:p>
            <a:pPr marL="914378" lvl="1" indent="-457189">
              <a:lnSpc>
                <a:spcPct val="100000"/>
              </a:lnSpc>
              <a:buClr>
                <a:schemeClr val="tx1"/>
              </a:buClr>
              <a:buFont typeface="+mj-lt"/>
              <a:buAutoNum type="alphaLcParenR"/>
            </a:pPr>
            <a:endParaRPr lang="en-US" sz="1800" noProof="0"/>
          </a:p>
        </p:txBody>
      </p:sp>
      <p:grpSp>
        <p:nvGrpSpPr>
          <p:cNvPr id="6" name="Group 5">
            <a:extLst>
              <a:ext uri="{FF2B5EF4-FFF2-40B4-BE49-F238E27FC236}">
                <a16:creationId xmlns:a16="http://schemas.microsoft.com/office/drawing/2014/main" id="{0F206D06-BAB6-442A-985E-976D9E62C631}"/>
              </a:ext>
            </a:extLst>
          </p:cNvPr>
          <p:cNvGrpSpPr/>
          <p:nvPr/>
        </p:nvGrpSpPr>
        <p:grpSpPr>
          <a:xfrm>
            <a:off x="179109" y="151297"/>
            <a:ext cx="720000" cy="720000"/>
            <a:chOff x="8151603" y="218984"/>
            <a:chExt cx="720000" cy="720000"/>
          </a:xfrm>
        </p:grpSpPr>
        <p:sp>
          <p:nvSpPr>
            <p:cNvPr id="2" name="Teardrop 1">
              <a:extLst>
                <a:ext uri="{FF2B5EF4-FFF2-40B4-BE49-F238E27FC236}">
                  <a16:creationId xmlns:a16="http://schemas.microsoft.com/office/drawing/2014/main" id="{5E222C0A-7491-431C-9415-BB4A01BCA38D}"/>
                </a:ext>
              </a:extLst>
            </p:cNvPr>
            <p:cNvSpPr/>
            <p:nvPr/>
          </p:nvSpPr>
          <p:spPr bwMode="auto">
            <a:xfrm rot="5400000">
              <a:off x="8151603" y="218984"/>
              <a:ext cx="720000" cy="720000"/>
            </a:xfrm>
            <a:prstGeom prst="teardrop">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378" rtl="0" eaLnBrk="0" fontAlgn="base" latinLnBrk="0" hangingPunct="0">
                <a:lnSpc>
                  <a:spcPct val="100000"/>
                </a:lnSpc>
                <a:spcBef>
                  <a:spcPct val="0"/>
                </a:spcBef>
                <a:spcAft>
                  <a:spcPct val="0"/>
                </a:spcAft>
                <a:buClrTx/>
                <a:buSzTx/>
                <a:buFontTx/>
                <a:buNone/>
                <a:tabLst/>
                <a:defRPr/>
              </a:pPr>
              <a:endParaRPr kumimoji="0" lang="en-NL" sz="2800" b="1" i="0" u="none" strike="noStrike" kern="1200" cap="none" spc="0" normalizeH="0" baseline="0" noProof="0">
                <a:ln>
                  <a:noFill/>
                </a:ln>
                <a:solidFill>
                  <a:srgbClr val="FFFF00"/>
                </a:solidFill>
                <a:effectLst/>
                <a:uLnTx/>
                <a:uFillTx/>
                <a:latin typeface="Arial" pitchFamily="34" charset="0"/>
                <a:ea typeface="+mn-ea"/>
                <a:cs typeface="+mn-cs"/>
              </a:endParaRPr>
            </a:p>
          </p:txBody>
        </p:sp>
        <p:sp>
          <p:nvSpPr>
            <p:cNvPr id="4" name="TextBox 3">
              <a:extLst>
                <a:ext uri="{FF2B5EF4-FFF2-40B4-BE49-F238E27FC236}">
                  <a16:creationId xmlns:a16="http://schemas.microsoft.com/office/drawing/2014/main" id="{141D6643-6321-4B86-80D6-DDA03167F6C7}"/>
                </a:ext>
              </a:extLst>
            </p:cNvPr>
            <p:cNvSpPr txBox="1"/>
            <p:nvPr/>
          </p:nvSpPr>
          <p:spPr>
            <a:xfrm>
              <a:off x="8278210" y="255820"/>
              <a:ext cx="466795" cy="646331"/>
            </a:xfrm>
            <a:prstGeom prst="rect">
              <a:avLst/>
            </a:prstGeom>
            <a:noFill/>
          </p:spPr>
          <p:txBody>
            <a:bodyPr wrap="none" rtlCol="0" anchor="ctr">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endParaRPr kumimoji="0" lang="en-NL" sz="3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10" name="Group 9">
            <a:extLst>
              <a:ext uri="{FF2B5EF4-FFF2-40B4-BE49-F238E27FC236}">
                <a16:creationId xmlns:a16="http://schemas.microsoft.com/office/drawing/2014/main" id="{80586F87-8D6E-4805-B14F-2BE3CA8FFCA8}"/>
              </a:ext>
            </a:extLst>
          </p:cNvPr>
          <p:cNvGrpSpPr/>
          <p:nvPr/>
        </p:nvGrpSpPr>
        <p:grpSpPr>
          <a:xfrm>
            <a:off x="1626854" y="4844614"/>
            <a:ext cx="2408730" cy="246221"/>
            <a:chOff x="101600" y="6485842"/>
            <a:chExt cx="4243661" cy="437922"/>
          </a:xfrm>
        </p:grpSpPr>
        <p:sp>
          <p:nvSpPr>
            <p:cNvPr id="11" name="TextBox 10">
              <a:extLst>
                <a:ext uri="{FF2B5EF4-FFF2-40B4-BE49-F238E27FC236}">
                  <a16:creationId xmlns:a16="http://schemas.microsoft.com/office/drawing/2014/main" id="{7AAFD128-8B4D-4882-9AF4-F83C7A2EDFB4}"/>
                </a:ext>
              </a:extLst>
            </p:cNvPr>
            <p:cNvSpPr txBox="1"/>
            <p:nvPr/>
          </p:nvSpPr>
          <p:spPr>
            <a:xfrm>
              <a:off x="368301" y="6485842"/>
              <a:ext cx="3976960" cy="437922"/>
            </a:xfrm>
            <a:prstGeom prst="rect">
              <a:avLst/>
            </a:prstGeom>
            <a:noFill/>
          </p:spPr>
          <p:txBody>
            <a:bodyPr wrap="none" rtlCol="0">
              <a:spAutoFit/>
            </a:bodyPr>
            <a:lstStyle/>
            <a:p>
              <a:pPr marL="0" marR="0" lvl="0" indent="0" algn="l" defTabSz="914378"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charset="0"/>
                  <a:ea typeface="+mn-ea"/>
                  <a:cs typeface="+mn-cs"/>
                </a:rPr>
                <a:t>@rfonsi1, fonseca.rafael@mayo.edu</a:t>
              </a:r>
            </a:p>
          </p:txBody>
        </p:sp>
        <p:pic>
          <p:nvPicPr>
            <p:cNvPr id="12" name="Picture 11">
              <a:extLst>
                <a:ext uri="{FF2B5EF4-FFF2-40B4-BE49-F238E27FC236}">
                  <a16:creationId xmlns:a16="http://schemas.microsoft.com/office/drawing/2014/main" id="{06077A0C-5046-4652-B980-08C406D4EA8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1600" y="6527800"/>
              <a:ext cx="304814" cy="266713"/>
            </a:xfrm>
            <a:prstGeom prst="rect">
              <a:avLst/>
            </a:prstGeom>
            <a:solidFill>
              <a:srgbClr val="F3F3F4"/>
            </a:solidFill>
          </p:spPr>
        </p:pic>
      </p:grpSp>
    </p:spTree>
    <p:extLst>
      <p:ext uri="{BB962C8B-B14F-4D97-AF65-F5344CB8AC3E}">
        <p14:creationId xmlns:p14="http://schemas.microsoft.com/office/powerpoint/2010/main" val="32666786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9117D-65B1-C54A-B178-344035B65C87}"/>
              </a:ext>
            </a:extLst>
          </p:cNvPr>
          <p:cNvSpPr>
            <a:spLocks noGrp="1"/>
          </p:cNvSpPr>
          <p:nvPr>
            <p:ph type="title"/>
          </p:nvPr>
        </p:nvSpPr>
        <p:spPr>
          <a:xfrm>
            <a:off x="457200" y="366849"/>
            <a:ext cx="8229600" cy="857250"/>
          </a:xfrm>
        </p:spPr>
        <p:txBody>
          <a:bodyPr/>
          <a:lstStyle/>
          <a:p>
            <a:r>
              <a:rPr lang="en-US" noProof="0">
                <a:solidFill>
                  <a:schemeClr val="accent1">
                    <a:lumMod val="50000"/>
                  </a:schemeClr>
                </a:solidFill>
              </a:rPr>
              <a:t>MRD Results</a:t>
            </a:r>
          </a:p>
        </p:txBody>
      </p:sp>
      <p:pic>
        <p:nvPicPr>
          <p:cNvPr id="14" name="Picture 13">
            <a:extLst>
              <a:ext uri="{FF2B5EF4-FFF2-40B4-BE49-F238E27FC236}">
                <a16:creationId xmlns:a16="http://schemas.microsoft.com/office/drawing/2014/main" id="{81F16E6E-5EB4-374B-BFC5-A8935A9BE2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6036" y="1529855"/>
            <a:ext cx="4496300" cy="2577571"/>
          </a:xfrm>
          <a:prstGeom prst="rect">
            <a:avLst/>
          </a:prstGeom>
        </p:spPr>
      </p:pic>
      <p:sp>
        <p:nvSpPr>
          <p:cNvPr id="15" name="TextBox 14">
            <a:extLst>
              <a:ext uri="{FF2B5EF4-FFF2-40B4-BE49-F238E27FC236}">
                <a16:creationId xmlns:a16="http://schemas.microsoft.com/office/drawing/2014/main" id="{D655E4ED-78F8-8342-9EDA-32859CFCCC18}"/>
              </a:ext>
            </a:extLst>
          </p:cNvPr>
          <p:cNvSpPr txBox="1"/>
          <p:nvPr/>
        </p:nvSpPr>
        <p:spPr>
          <a:xfrm>
            <a:off x="1722690" y="957087"/>
            <a:ext cx="1197764"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444492"/>
                </a:solidFill>
                <a:effectLst/>
                <a:uLnTx/>
                <a:uFillTx/>
                <a:latin typeface="Arial"/>
                <a:ea typeface="+mn-ea"/>
                <a:cs typeface="Arial"/>
              </a:rPr>
              <a:t>CANDOR</a:t>
            </a:r>
          </a:p>
        </p:txBody>
      </p:sp>
      <p:pic>
        <p:nvPicPr>
          <p:cNvPr id="16" name="Picture 15">
            <a:extLst>
              <a:ext uri="{FF2B5EF4-FFF2-40B4-BE49-F238E27FC236}">
                <a16:creationId xmlns:a16="http://schemas.microsoft.com/office/drawing/2014/main" id="{906FBCF0-B4AC-7241-83BC-CE053603D72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08344" y="1619381"/>
            <a:ext cx="3321261" cy="2577571"/>
          </a:xfrm>
          <a:prstGeom prst="rect">
            <a:avLst/>
          </a:prstGeom>
        </p:spPr>
      </p:pic>
      <p:sp>
        <p:nvSpPr>
          <p:cNvPr id="17" name="TextBox 16">
            <a:extLst>
              <a:ext uri="{FF2B5EF4-FFF2-40B4-BE49-F238E27FC236}">
                <a16:creationId xmlns:a16="http://schemas.microsoft.com/office/drawing/2014/main" id="{480BB5E9-3F7A-3F4A-B1CF-C2D13373DB08}"/>
              </a:ext>
            </a:extLst>
          </p:cNvPr>
          <p:cNvSpPr txBox="1"/>
          <p:nvPr/>
        </p:nvSpPr>
        <p:spPr>
          <a:xfrm>
            <a:off x="6291323" y="1007645"/>
            <a:ext cx="928459"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444492"/>
                </a:solidFill>
                <a:effectLst/>
                <a:uLnTx/>
                <a:uFillTx/>
                <a:latin typeface="Arial"/>
                <a:ea typeface="+mn-ea"/>
                <a:cs typeface="Arial"/>
              </a:rPr>
              <a:t>IKEMA</a:t>
            </a:r>
          </a:p>
        </p:txBody>
      </p:sp>
      <p:sp>
        <p:nvSpPr>
          <p:cNvPr id="9" name="TextBox 8">
            <a:extLst>
              <a:ext uri="{FF2B5EF4-FFF2-40B4-BE49-F238E27FC236}">
                <a16:creationId xmlns:a16="http://schemas.microsoft.com/office/drawing/2014/main" id="{413AF850-1D6A-4F75-AA0D-24DB5201A637}"/>
              </a:ext>
            </a:extLst>
          </p:cNvPr>
          <p:cNvSpPr txBox="1"/>
          <p:nvPr/>
        </p:nvSpPr>
        <p:spPr>
          <a:xfrm>
            <a:off x="4010630" y="4896541"/>
            <a:ext cx="5118897" cy="246221"/>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charset="0"/>
                <a:ea typeface="+mn-ea"/>
                <a:cs typeface="+mn-cs"/>
              </a:rPr>
              <a:t>Moreau P, et al. </a:t>
            </a:r>
            <a:r>
              <a:rPr kumimoji="0" lang="en-US" sz="1000" b="0" i="1" u="none" strike="noStrike" kern="1200" cap="none" spc="0" normalizeH="0" baseline="0" noProof="0">
                <a:ln>
                  <a:noFill/>
                </a:ln>
                <a:solidFill>
                  <a:prstClr val="black"/>
                </a:solidFill>
                <a:effectLst/>
                <a:uLnTx/>
                <a:uFillTx/>
                <a:latin typeface="Arial" charset="0"/>
                <a:ea typeface="+mn-ea"/>
                <a:cs typeface="+mn-cs"/>
              </a:rPr>
              <a:t>Lancet</a:t>
            </a:r>
            <a:r>
              <a:rPr kumimoji="0" lang="en-US" sz="1000" b="0" i="0" u="none" strike="noStrike" kern="1200" cap="none" spc="0" normalizeH="0" baseline="0" noProof="0">
                <a:ln>
                  <a:noFill/>
                </a:ln>
                <a:solidFill>
                  <a:prstClr val="black"/>
                </a:solidFill>
                <a:effectLst/>
                <a:uLnTx/>
                <a:uFillTx/>
                <a:latin typeface="Arial" charset="0"/>
                <a:ea typeface="+mn-ea"/>
                <a:cs typeface="+mn-cs"/>
              </a:rPr>
              <a:t>. 2021;397:P2361-P2371.</a:t>
            </a:r>
            <a:endParaRPr kumimoji="0" lang="pt-BR" sz="10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19730311"/>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A8270-6602-4556-A3E7-B1F987088A2C}"/>
              </a:ext>
            </a:extLst>
          </p:cNvPr>
          <p:cNvSpPr>
            <a:spLocks noGrp="1"/>
          </p:cNvSpPr>
          <p:nvPr>
            <p:ph type="title"/>
          </p:nvPr>
        </p:nvSpPr>
        <p:spPr>
          <a:xfrm>
            <a:off x="344517" y="59875"/>
            <a:ext cx="8471835" cy="713232"/>
          </a:xfrm>
        </p:spPr>
        <p:txBody>
          <a:bodyPr/>
          <a:lstStyle/>
          <a:p>
            <a:r>
              <a:rPr lang="en-US" noProof="0">
                <a:solidFill>
                  <a:schemeClr val="accent1">
                    <a:lumMod val="50000"/>
                  </a:schemeClr>
                </a:solidFill>
              </a:rPr>
              <a:t>Anti-CD38 at Relapse</a:t>
            </a:r>
          </a:p>
        </p:txBody>
      </p:sp>
      <p:graphicFrame>
        <p:nvGraphicFramePr>
          <p:cNvPr id="3" name="Table 5">
            <a:extLst>
              <a:ext uri="{FF2B5EF4-FFF2-40B4-BE49-F238E27FC236}">
                <a16:creationId xmlns:a16="http://schemas.microsoft.com/office/drawing/2014/main" id="{A6E40463-DB1C-4960-9E09-7D99BBEACA05}"/>
              </a:ext>
            </a:extLst>
          </p:cNvPr>
          <p:cNvGraphicFramePr>
            <a:graphicFrameLocks noGrp="1"/>
          </p:cNvGraphicFramePr>
          <p:nvPr/>
        </p:nvGraphicFramePr>
        <p:xfrm>
          <a:off x="287594" y="871440"/>
          <a:ext cx="8518326" cy="3402413"/>
        </p:xfrm>
        <a:graphic>
          <a:graphicData uri="http://schemas.openxmlformats.org/drawingml/2006/table">
            <a:tbl>
              <a:tblPr firstRow="1" bandRow="1">
                <a:tableStyleId>{5C22544A-7EE6-4342-B048-85BDC9FD1C3A}</a:tableStyleId>
              </a:tblPr>
              <a:tblGrid>
                <a:gridCol w="1592094">
                  <a:extLst>
                    <a:ext uri="{9D8B030D-6E8A-4147-A177-3AD203B41FA5}">
                      <a16:colId xmlns:a16="http://schemas.microsoft.com/office/drawing/2014/main" val="1775534225"/>
                    </a:ext>
                  </a:extLst>
                </a:gridCol>
                <a:gridCol w="983974">
                  <a:extLst>
                    <a:ext uri="{9D8B030D-6E8A-4147-A177-3AD203B41FA5}">
                      <a16:colId xmlns:a16="http://schemas.microsoft.com/office/drawing/2014/main" val="2087864004"/>
                    </a:ext>
                  </a:extLst>
                </a:gridCol>
                <a:gridCol w="998883">
                  <a:extLst>
                    <a:ext uri="{9D8B030D-6E8A-4147-A177-3AD203B41FA5}">
                      <a16:colId xmlns:a16="http://schemas.microsoft.com/office/drawing/2014/main" val="2779694650"/>
                    </a:ext>
                  </a:extLst>
                </a:gridCol>
                <a:gridCol w="1013791">
                  <a:extLst>
                    <a:ext uri="{9D8B030D-6E8A-4147-A177-3AD203B41FA5}">
                      <a16:colId xmlns:a16="http://schemas.microsoft.com/office/drawing/2014/main" val="492781532"/>
                    </a:ext>
                  </a:extLst>
                </a:gridCol>
                <a:gridCol w="953814">
                  <a:extLst>
                    <a:ext uri="{9D8B030D-6E8A-4147-A177-3AD203B41FA5}">
                      <a16:colId xmlns:a16="http://schemas.microsoft.com/office/drawing/2014/main" val="459119722"/>
                    </a:ext>
                  </a:extLst>
                </a:gridCol>
                <a:gridCol w="1011782">
                  <a:extLst>
                    <a:ext uri="{9D8B030D-6E8A-4147-A177-3AD203B41FA5}">
                      <a16:colId xmlns:a16="http://schemas.microsoft.com/office/drawing/2014/main" val="4220953937"/>
                    </a:ext>
                  </a:extLst>
                </a:gridCol>
                <a:gridCol w="1004343">
                  <a:extLst>
                    <a:ext uri="{9D8B030D-6E8A-4147-A177-3AD203B41FA5}">
                      <a16:colId xmlns:a16="http://schemas.microsoft.com/office/drawing/2014/main" val="2297340716"/>
                    </a:ext>
                  </a:extLst>
                </a:gridCol>
                <a:gridCol w="959645">
                  <a:extLst>
                    <a:ext uri="{9D8B030D-6E8A-4147-A177-3AD203B41FA5}">
                      <a16:colId xmlns:a16="http://schemas.microsoft.com/office/drawing/2014/main" val="2245791947"/>
                    </a:ext>
                  </a:extLst>
                </a:gridCol>
              </a:tblGrid>
              <a:tr h="400133">
                <a:tc>
                  <a:txBody>
                    <a:bodyPr/>
                    <a:lstStyle/>
                    <a:p>
                      <a:pPr algn="l"/>
                      <a:r>
                        <a:rPr lang="en-US" sz="800" noProof="0"/>
                        <a:t>Studies</a:t>
                      </a:r>
                    </a:p>
                  </a:txBody>
                  <a:tcPr anchor="ctr">
                    <a:lnR w="12700" cap="flat" cmpd="sng" algn="ctr">
                      <a:solidFill>
                        <a:schemeClr val="tx2">
                          <a:lumMod val="50000"/>
                        </a:schemeClr>
                      </a:solidFill>
                      <a:prstDash val="solid"/>
                      <a:round/>
                      <a:headEnd type="none" w="med" len="med"/>
                      <a:tailEnd type="none" w="med" len="med"/>
                    </a:lnR>
                    <a:solidFill>
                      <a:schemeClr val="tx2">
                        <a:lumMod val="50000"/>
                      </a:schemeClr>
                    </a:solidFill>
                  </a:tcPr>
                </a:tc>
                <a:tc>
                  <a:txBody>
                    <a:bodyPr/>
                    <a:lstStyle/>
                    <a:p>
                      <a:pPr algn="ctr"/>
                      <a:r>
                        <a:rPr lang="en-US" sz="800" noProof="0"/>
                        <a:t>POLLUX</a:t>
                      </a:r>
                      <a:r>
                        <a:rPr lang="en-US" sz="800" baseline="30000" noProof="0"/>
                        <a:t>1</a:t>
                      </a:r>
                    </a:p>
                    <a:p>
                      <a:pPr algn="ctr"/>
                      <a:r>
                        <a:rPr lang="en-US" sz="800" noProof="0"/>
                        <a:t>DRd vs Rd</a:t>
                      </a:r>
                    </a:p>
                  </a:txBody>
                  <a:tcPr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solidFill>
                      <a:schemeClr val="tx2">
                        <a:lumMod val="50000"/>
                      </a:schemeClr>
                    </a:solidFill>
                  </a:tcPr>
                </a:tc>
                <a:tc>
                  <a:txBody>
                    <a:bodyPr/>
                    <a:lstStyle/>
                    <a:p>
                      <a:pPr algn="ctr"/>
                      <a:r>
                        <a:rPr lang="en-US" sz="800" noProof="0"/>
                        <a:t>APOLLO</a:t>
                      </a:r>
                      <a:r>
                        <a:rPr lang="en-US" sz="800" baseline="30000" noProof="0"/>
                        <a:t>1</a:t>
                      </a:r>
                      <a:endParaRPr lang="en-US" sz="800" noProof="0"/>
                    </a:p>
                    <a:p>
                      <a:pPr algn="ctr"/>
                      <a:r>
                        <a:rPr lang="en-US" sz="800" noProof="0"/>
                        <a:t>DPd vs Pd</a:t>
                      </a:r>
                    </a:p>
                  </a:txBody>
                  <a:tcPr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solidFill>
                      <a:schemeClr val="tx2">
                        <a:lumMod val="50000"/>
                      </a:schemeClr>
                    </a:solidFill>
                  </a:tcPr>
                </a:tc>
                <a:tc>
                  <a:txBody>
                    <a:bodyPr/>
                    <a:lstStyle/>
                    <a:p>
                      <a:pPr algn="ctr"/>
                      <a:r>
                        <a:rPr lang="en-US" sz="800" noProof="0"/>
                        <a:t>CANDOR</a:t>
                      </a:r>
                      <a:r>
                        <a:rPr lang="en-US" sz="800" baseline="30000" noProof="0"/>
                        <a:t>1</a:t>
                      </a:r>
                      <a:endParaRPr lang="en-US" sz="800" noProof="0"/>
                    </a:p>
                    <a:p>
                      <a:pPr algn="ctr"/>
                      <a:r>
                        <a:rPr lang="en-US" sz="800" noProof="0"/>
                        <a:t>DKd vs Kd</a:t>
                      </a:r>
                    </a:p>
                  </a:txBody>
                  <a:tcPr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solidFill>
                      <a:schemeClr val="tx2">
                        <a:lumMod val="50000"/>
                      </a:schemeClr>
                    </a:solidFill>
                  </a:tcPr>
                </a:tc>
                <a:tc>
                  <a:txBody>
                    <a:bodyPr/>
                    <a:lstStyle/>
                    <a:p>
                      <a:pPr algn="ctr"/>
                      <a:r>
                        <a:rPr lang="en-US" sz="800" noProof="0"/>
                        <a:t>MAIA</a:t>
                      </a:r>
                      <a:r>
                        <a:rPr lang="en-US" sz="800" baseline="30000" noProof="0"/>
                        <a:t>2</a:t>
                      </a:r>
                    </a:p>
                    <a:p>
                      <a:pPr algn="ctr"/>
                      <a:r>
                        <a:rPr lang="en-US" sz="800" noProof="0"/>
                        <a:t>DRd vs Rd</a:t>
                      </a:r>
                    </a:p>
                  </a:txBody>
                  <a:tcPr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solidFill>
                      <a:schemeClr val="tx2">
                        <a:lumMod val="50000"/>
                      </a:schemeClr>
                    </a:solidFill>
                  </a:tcPr>
                </a:tc>
                <a:tc>
                  <a:txBody>
                    <a:bodyPr/>
                    <a:lstStyle/>
                    <a:p>
                      <a:pPr algn="ctr"/>
                      <a:r>
                        <a:rPr lang="en-US" sz="800" noProof="0"/>
                        <a:t>CASTOR</a:t>
                      </a:r>
                      <a:r>
                        <a:rPr lang="en-US" sz="800" baseline="30000" noProof="0"/>
                        <a:t>3,4</a:t>
                      </a:r>
                    </a:p>
                    <a:p>
                      <a:pPr algn="ctr"/>
                      <a:r>
                        <a:rPr lang="en-US" sz="800" noProof="0"/>
                        <a:t>DVd vs Vd</a:t>
                      </a:r>
                    </a:p>
                  </a:txBody>
                  <a:tcPr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solidFill>
                      <a:schemeClr val="tx2">
                        <a:lumMod val="50000"/>
                      </a:schemeClr>
                    </a:solidFill>
                  </a:tcPr>
                </a:tc>
                <a:tc>
                  <a:txBody>
                    <a:bodyPr/>
                    <a:lstStyle/>
                    <a:p>
                      <a:pPr algn="ctr"/>
                      <a:r>
                        <a:rPr lang="en-US" sz="800" noProof="0"/>
                        <a:t>ICARIA</a:t>
                      </a:r>
                      <a:r>
                        <a:rPr lang="en-US" sz="800" baseline="30000" noProof="0"/>
                        <a:t>1</a:t>
                      </a:r>
                      <a:endParaRPr lang="en-US" sz="800" noProof="0"/>
                    </a:p>
                    <a:p>
                      <a:pPr algn="ctr"/>
                      <a:r>
                        <a:rPr lang="en-US" sz="800" noProof="0"/>
                        <a:t>IPd vs Pd</a:t>
                      </a:r>
                    </a:p>
                  </a:txBody>
                  <a:tcPr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solidFill>
                      <a:schemeClr val="tx2">
                        <a:lumMod val="50000"/>
                      </a:schemeClr>
                    </a:solidFill>
                  </a:tcPr>
                </a:tc>
                <a:tc>
                  <a:txBody>
                    <a:bodyPr/>
                    <a:lstStyle/>
                    <a:p>
                      <a:pPr algn="ctr"/>
                      <a:r>
                        <a:rPr lang="en-US" sz="800" noProof="0"/>
                        <a:t>IKEMA</a:t>
                      </a:r>
                      <a:r>
                        <a:rPr lang="en-US" sz="800" baseline="30000" noProof="0"/>
                        <a:t>1</a:t>
                      </a:r>
                      <a:endParaRPr lang="en-US" sz="800" noProof="0"/>
                    </a:p>
                    <a:p>
                      <a:pPr algn="ctr"/>
                      <a:r>
                        <a:rPr lang="en-US" sz="800" noProof="0"/>
                        <a:t>Ikd vs Kd</a:t>
                      </a:r>
                    </a:p>
                  </a:txBody>
                  <a:tcPr anchor="ctr">
                    <a:lnL w="12700" cap="flat" cmpd="sng" algn="ctr">
                      <a:solidFill>
                        <a:schemeClr val="tx2">
                          <a:lumMod val="50000"/>
                        </a:schemeClr>
                      </a:solidFill>
                      <a:prstDash val="solid"/>
                      <a:round/>
                      <a:headEnd type="none" w="med" len="med"/>
                      <a:tailEnd type="none" w="med" len="med"/>
                    </a:lnL>
                    <a:solidFill>
                      <a:schemeClr val="tx2">
                        <a:lumMod val="50000"/>
                      </a:schemeClr>
                    </a:solidFill>
                  </a:tcPr>
                </a:tc>
                <a:extLst>
                  <a:ext uri="{0D108BD9-81ED-4DB2-BD59-A6C34878D82A}">
                    <a16:rowId xmlns:a16="http://schemas.microsoft.com/office/drawing/2014/main" val="4038140020"/>
                  </a:ext>
                </a:extLst>
              </a:tr>
              <a:tr h="0">
                <a:tc>
                  <a:txBody>
                    <a:bodyPr/>
                    <a:lstStyle/>
                    <a:p>
                      <a:pPr algn="l"/>
                      <a:endParaRPr lang="en-US" sz="800" b="1" noProof="0"/>
                    </a:p>
                  </a:txBody>
                  <a:tcPr anchor="ctr">
                    <a:lnR w="12700" cap="flat" cmpd="sng" algn="ctr">
                      <a:solidFill>
                        <a:schemeClr val="bg1">
                          <a:lumMod val="85000"/>
                        </a:schemeClr>
                      </a:solidFill>
                      <a:prstDash val="solid"/>
                      <a:round/>
                      <a:headEnd type="none" w="med" len="med"/>
                      <a:tailEnd type="none" w="med" len="med"/>
                    </a:lnR>
                    <a:lnB w="12700" cap="flat" cmpd="sng" algn="ctr">
                      <a:solidFill>
                        <a:schemeClr val="bg1">
                          <a:lumMod val="85000"/>
                        </a:schemeClr>
                      </a:solidFill>
                      <a:prstDash val="solid"/>
                      <a:round/>
                      <a:headEnd type="none" w="med" len="med"/>
                      <a:tailEnd type="none" w="med" len="med"/>
                    </a:lnB>
                    <a:solidFill>
                      <a:schemeClr val="bg1">
                        <a:lumMod val="85000"/>
                      </a:schemeClr>
                    </a:solidFill>
                  </a:tcPr>
                </a:tc>
                <a:tc>
                  <a:txBody>
                    <a:bodyPr/>
                    <a:lstStyle/>
                    <a:p>
                      <a:pPr algn="ctr"/>
                      <a:r>
                        <a:rPr lang="en-US" sz="800" b="1" noProof="0"/>
                        <a:t>2 publications</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B w="12700" cap="flat" cmpd="sng" algn="ctr">
                      <a:solidFill>
                        <a:srgbClr val="002060"/>
                      </a:solidFill>
                      <a:prstDash val="solid"/>
                      <a:round/>
                      <a:headEnd type="none" w="med" len="med"/>
                      <a:tailEnd type="none" w="med" len="med"/>
                    </a:lnB>
                    <a:solidFill>
                      <a:schemeClr val="bg1">
                        <a:lumMod val="85000"/>
                      </a:schemeClr>
                    </a:solidFill>
                  </a:tcPr>
                </a:tc>
                <a:tc>
                  <a:txBody>
                    <a:bodyPr/>
                    <a:lstStyle/>
                    <a:p>
                      <a:pPr algn="ctr"/>
                      <a:endParaRPr lang="en-US" sz="800" b="1" noProof="0"/>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B w="12700" cap="flat" cmpd="sng" algn="ctr">
                      <a:solidFill>
                        <a:srgbClr val="002060"/>
                      </a:solidFill>
                      <a:prstDash val="solid"/>
                      <a:round/>
                      <a:headEnd type="none" w="med" len="med"/>
                      <a:tailEnd type="none" w="med" len="med"/>
                    </a:lnB>
                    <a:solidFill>
                      <a:schemeClr val="bg1">
                        <a:lumMod val="85000"/>
                      </a:schemeClr>
                    </a:solidFill>
                  </a:tcPr>
                </a:tc>
                <a:tc>
                  <a:txBody>
                    <a:bodyPr/>
                    <a:lstStyle/>
                    <a:p>
                      <a:pPr algn="ctr"/>
                      <a:r>
                        <a:rPr lang="en-US" sz="800" b="1" i="1" noProof="0"/>
                        <a:t>Lancet</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B w="12700" cap="flat" cmpd="sng" algn="ctr">
                      <a:solidFill>
                        <a:srgbClr val="002060"/>
                      </a:solidFill>
                      <a:prstDash val="solid"/>
                      <a:round/>
                      <a:headEnd type="none" w="med" len="med"/>
                      <a:tailEnd type="none" w="med" len="med"/>
                    </a:lnB>
                    <a:solidFill>
                      <a:schemeClr val="bg1">
                        <a:lumMod val="85000"/>
                      </a:schemeClr>
                    </a:solidFill>
                  </a:tcPr>
                </a:tc>
                <a:tc>
                  <a:txBody>
                    <a:bodyPr/>
                    <a:lstStyle/>
                    <a:p>
                      <a:pPr algn="ctr"/>
                      <a:r>
                        <a:rPr lang="en-US" sz="800" b="1" i="1" noProof="0"/>
                        <a:t>NEJM</a:t>
                      </a:r>
                      <a:r>
                        <a:rPr lang="en-US" sz="800" b="1" noProof="0"/>
                        <a:t> 2019</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B w="12700" cap="flat" cmpd="sng" algn="ctr">
                      <a:solidFill>
                        <a:srgbClr val="002060"/>
                      </a:solidFill>
                      <a:prstDash val="solid"/>
                      <a:round/>
                      <a:headEnd type="none" w="med" len="med"/>
                      <a:tailEnd type="none" w="med" len="med"/>
                    </a:lnB>
                    <a:solidFill>
                      <a:schemeClr val="bg1">
                        <a:lumMod val="85000"/>
                      </a:schemeClr>
                    </a:solidFill>
                  </a:tcPr>
                </a:tc>
                <a:tc>
                  <a:txBody>
                    <a:bodyPr/>
                    <a:lstStyle/>
                    <a:p>
                      <a:pPr algn="ctr"/>
                      <a:r>
                        <a:rPr lang="en-US" sz="800" b="1" noProof="0"/>
                        <a:t>2 publications</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B w="12700" cap="flat" cmpd="sng" algn="ctr">
                      <a:solidFill>
                        <a:srgbClr val="002060"/>
                      </a:solidFill>
                      <a:prstDash val="solid"/>
                      <a:round/>
                      <a:headEnd type="none" w="med" len="med"/>
                      <a:tailEnd type="none" w="med" len="med"/>
                    </a:lnB>
                    <a:solidFill>
                      <a:schemeClr val="bg1">
                        <a:lumMod val="85000"/>
                      </a:schemeClr>
                    </a:solidFill>
                  </a:tcPr>
                </a:tc>
                <a:tc>
                  <a:txBody>
                    <a:bodyPr/>
                    <a:lstStyle/>
                    <a:p>
                      <a:pPr algn="ctr"/>
                      <a:r>
                        <a:rPr lang="en-US" sz="800" b="1" noProof="0"/>
                        <a:t>ASCO 2019</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B w="12700" cap="flat" cmpd="sng" algn="ctr">
                      <a:solidFill>
                        <a:srgbClr val="002060"/>
                      </a:solidFill>
                      <a:prstDash val="solid"/>
                      <a:round/>
                      <a:headEnd type="none" w="med" len="med"/>
                      <a:tailEnd type="none" w="med" len="med"/>
                    </a:lnB>
                    <a:solidFill>
                      <a:schemeClr val="bg1">
                        <a:lumMod val="85000"/>
                      </a:schemeClr>
                    </a:solidFill>
                  </a:tcPr>
                </a:tc>
                <a:tc>
                  <a:txBody>
                    <a:bodyPr/>
                    <a:lstStyle/>
                    <a:p>
                      <a:pPr algn="ctr"/>
                      <a:r>
                        <a:rPr lang="en-US" sz="800" b="1" noProof="0"/>
                        <a:t>ASCO 2021</a:t>
                      </a:r>
                    </a:p>
                  </a:txBody>
                  <a:tcPr anchor="ctr">
                    <a:lnL w="12700" cap="flat" cmpd="sng" algn="ctr">
                      <a:solidFill>
                        <a:schemeClr val="bg1">
                          <a:lumMod val="85000"/>
                        </a:schemeClr>
                      </a:solidFill>
                      <a:prstDash val="solid"/>
                      <a:round/>
                      <a:headEnd type="none" w="med" len="med"/>
                      <a:tailEnd type="none" w="med" len="med"/>
                    </a:lnL>
                    <a:lnB w="12700" cap="flat" cmpd="sng" algn="ctr">
                      <a:solidFill>
                        <a:srgbClr val="00206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693193428"/>
                  </a:ext>
                </a:extLst>
              </a:tr>
              <a:tr h="0">
                <a:tc>
                  <a:txBody>
                    <a:bodyPr/>
                    <a:lstStyle/>
                    <a:p>
                      <a:pPr algn="l"/>
                      <a:endParaRPr lang="en-US" sz="800" b="1" noProof="0"/>
                    </a:p>
                  </a:txBody>
                  <a:tcPr anchor="ctr">
                    <a:lnR w="12700" cap="flat" cmpd="sng" algn="ctr">
                      <a:solidFill>
                        <a:srgbClr val="002060"/>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rgbClr val="DDEBF7"/>
                      </a:solidFill>
                      <a:prstDash val="solid"/>
                      <a:round/>
                      <a:headEnd type="none" w="med" len="med"/>
                      <a:tailEnd type="none" w="med" len="med"/>
                    </a:lnB>
                    <a:solidFill>
                      <a:schemeClr val="bg1">
                        <a:lumMod val="85000"/>
                      </a:schemeClr>
                    </a:solidFill>
                  </a:tcPr>
                </a:tc>
                <a:tc gridSpan="5">
                  <a:txBody>
                    <a:bodyPr/>
                    <a:lstStyle/>
                    <a:p>
                      <a:pPr algn="ctr"/>
                      <a:r>
                        <a:rPr lang="en-US" sz="900" b="1" noProof="0"/>
                        <a:t>Daratumumab</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D966"/>
                    </a:solidFill>
                  </a:tcPr>
                </a:tc>
                <a:tc hMerge="1">
                  <a:txBody>
                    <a:bodyPr/>
                    <a:lstStyle/>
                    <a:p>
                      <a:pPr algn="ctr"/>
                      <a:endParaRPr lang="en-US" sz="1000" b="1"/>
                    </a:p>
                  </a:txBody>
                  <a:tcPr anchor="ctr">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D966"/>
                    </a:solidFill>
                  </a:tcPr>
                </a:tc>
                <a:tc hMerge="1">
                  <a:txBody>
                    <a:bodyPr/>
                    <a:lstStyle/>
                    <a:p>
                      <a:pPr algn="ctr"/>
                      <a:endParaRPr lang="en-US" sz="1000" b="1"/>
                    </a:p>
                  </a:txBody>
                  <a:tcPr anchor="ctr">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D966"/>
                    </a:solidFill>
                  </a:tcPr>
                </a:tc>
                <a:tc hMerge="1">
                  <a:txBody>
                    <a:bodyPr/>
                    <a:lstStyle/>
                    <a:p>
                      <a:pPr algn="ctr"/>
                      <a:endParaRPr lang="en-US" sz="1000" b="1"/>
                    </a:p>
                  </a:txBody>
                  <a:tcPr anchor="ctr">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D966"/>
                    </a:solidFill>
                  </a:tcPr>
                </a:tc>
                <a:tc hMerge="1">
                  <a:txBody>
                    <a:bodyPr/>
                    <a:lstStyle/>
                    <a:p>
                      <a:pPr algn="ctr"/>
                      <a:endParaRPr lang="en-US" sz="1000" b="1"/>
                    </a:p>
                  </a:txBody>
                  <a:tcPr anchor="ctr">
                    <a:lnL w="12700" cap="flat" cmpd="sng" algn="ctr">
                      <a:solidFill>
                        <a:srgbClr val="FFD966"/>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D966"/>
                    </a:solidFill>
                  </a:tcPr>
                </a:tc>
                <a:tc gridSpan="2">
                  <a:txBody>
                    <a:bodyPr/>
                    <a:lstStyle/>
                    <a:p>
                      <a:pPr algn="ctr"/>
                      <a:r>
                        <a:rPr lang="en-US" sz="900" b="1" noProof="0"/>
                        <a:t>Isatuximab</a:t>
                      </a:r>
                    </a:p>
                  </a:txBody>
                  <a:tcPr anchor="ctr">
                    <a:lnL w="12700" cap="flat" cmpd="sng" algn="ctr">
                      <a:solidFill>
                        <a:srgbClr val="002060"/>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4B084"/>
                    </a:solidFill>
                  </a:tcPr>
                </a:tc>
                <a:tc hMerge="1">
                  <a:txBody>
                    <a:bodyPr/>
                    <a:lstStyle/>
                    <a:p>
                      <a:pPr algn="ctr"/>
                      <a:endParaRPr lang="en-US" sz="1000" b="1"/>
                    </a:p>
                  </a:txBody>
                  <a:tcPr anchor="ctr">
                    <a:lnL w="12700" cap="flat" cmpd="sng" algn="ctr">
                      <a:solidFill>
                        <a:srgbClr val="F4B084"/>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4B084"/>
                    </a:solidFill>
                  </a:tcPr>
                </a:tc>
                <a:extLst>
                  <a:ext uri="{0D108BD9-81ED-4DB2-BD59-A6C34878D82A}">
                    <a16:rowId xmlns:a16="http://schemas.microsoft.com/office/drawing/2014/main" val="3168766024"/>
                  </a:ext>
                </a:extLst>
              </a:tr>
              <a:tr h="0">
                <a:tc>
                  <a:txBody>
                    <a:bodyPr/>
                    <a:lstStyle/>
                    <a:p>
                      <a:pPr algn="r"/>
                      <a:r>
                        <a:rPr lang="en-US" sz="800" b="1" noProof="0"/>
                        <a:t>Eligibility (prior lines of Rx)</a:t>
                      </a:r>
                    </a:p>
                  </a:txBody>
                  <a:tcPr anchor="ctr">
                    <a:lnR w="12700" cap="flat" cmpd="sng" algn="ctr">
                      <a:solidFill>
                        <a:srgbClr val="FFF2CC"/>
                      </a:solidFill>
                      <a:prstDash val="solid"/>
                      <a:round/>
                      <a:headEnd type="none" w="med" len="med"/>
                      <a:tailEnd type="none" w="med" len="med"/>
                    </a:lnR>
                    <a:lnT w="12700" cap="flat" cmpd="sng" algn="ctr">
                      <a:solidFill>
                        <a:srgbClr val="DDEBF7"/>
                      </a:solidFill>
                      <a:prstDash val="solid"/>
                      <a:round/>
                      <a:headEnd type="none" w="med" len="med"/>
                      <a:tailEnd type="none" w="med" len="med"/>
                    </a:lnT>
                    <a:lnB w="12700" cap="flat" cmpd="sng" algn="ctr">
                      <a:solidFill>
                        <a:srgbClr val="DDEBF7"/>
                      </a:solidFill>
                      <a:prstDash val="solid"/>
                      <a:round/>
                      <a:headEnd type="none" w="med" len="med"/>
                      <a:tailEnd type="none" w="med" len="med"/>
                    </a:lnB>
                    <a:solidFill>
                      <a:srgbClr val="DDEBF7"/>
                    </a:solidFill>
                  </a:tcPr>
                </a:tc>
                <a:tc>
                  <a:txBody>
                    <a:bodyPr/>
                    <a:lstStyle/>
                    <a:p>
                      <a:pPr algn="ctr"/>
                      <a:r>
                        <a:rPr lang="en-US" sz="800" b="1" noProof="0"/>
                        <a:t>1</a:t>
                      </a:r>
                    </a:p>
                  </a:txBody>
                  <a:tcPr anchor="ctr">
                    <a:lnL w="12700" cap="flat" cmpd="sng" algn="ctr">
                      <a:solidFill>
                        <a:srgbClr val="FFF2CC"/>
                      </a:solidFill>
                      <a:prstDash val="solid"/>
                      <a:round/>
                      <a:headEnd type="none" w="med" len="med"/>
                      <a:tailEnd type="none" w="med" len="med"/>
                    </a:lnL>
                    <a:lnR w="12700" cap="flat" cmpd="sng" algn="ctr">
                      <a:solidFill>
                        <a:srgbClr val="FFF2CC"/>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FFF2CC"/>
                      </a:solidFill>
                      <a:prstDash val="solid"/>
                      <a:round/>
                      <a:headEnd type="none" w="med" len="med"/>
                      <a:tailEnd type="none" w="med" len="med"/>
                    </a:lnB>
                    <a:solidFill>
                      <a:srgbClr val="FFF2CC"/>
                    </a:solidFill>
                  </a:tcPr>
                </a:tc>
                <a:tc>
                  <a:txBody>
                    <a:bodyPr/>
                    <a:lstStyle/>
                    <a:p>
                      <a:pPr algn="ctr"/>
                      <a:r>
                        <a:rPr lang="en-US" sz="800" b="1" noProof="0"/>
                        <a:t>1–3</a:t>
                      </a:r>
                    </a:p>
                  </a:txBody>
                  <a:tcPr anchor="ctr">
                    <a:lnL w="12700" cap="flat" cmpd="sng" algn="ctr">
                      <a:solidFill>
                        <a:srgbClr val="FFF2CC"/>
                      </a:solidFill>
                      <a:prstDash val="solid"/>
                      <a:round/>
                      <a:headEnd type="none" w="med" len="med"/>
                      <a:tailEnd type="none" w="med" len="med"/>
                    </a:lnL>
                    <a:lnR w="12700" cap="flat" cmpd="sng" algn="ctr">
                      <a:solidFill>
                        <a:srgbClr val="FFF2CC"/>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FFF2CC"/>
                      </a:solidFill>
                      <a:prstDash val="solid"/>
                      <a:round/>
                      <a:headEnd type="none" w="med" len="med"/>
                      <a:tailEnd type="none" w="med" len="med"/>
                    </a:lnB>
                    <a:solidFill>
                      <a:srgbClr val="FFF2CC"/>
                    </a:solidFill>
                  </a:tcPr>
                </a:tc>
                <a:tc>
                  <a:txBody>
                    <a:bodyPr/>
                    <a:lstStyle/>
                    <a:p>
                      <a:pPr algn="ctr"/>
                      <a:r>
                        <a:rPr lang="en-US" sz="800" b="1" noProof="0"/>
                        <a:t>1–3</a:t>
                      </a:r>
                    </a:p>
                  </a:txBody>
                  <a:tcPr anchor="ctr">
                    <a:lnL w="12700" cap="flat" cmpd="sng" algn="ctr">
                      <a:solidFill>
                        <a:srgbClr val="FFF2CC"/>
                      </a:solidFill>
                      <a:prstDash val="solid"/>
                      <a:round/>
                      <a:headEnd type="none" w="med" len="med"/>
                      <a:tailEnd type="none" w="med" len="med"/>
                    </a:lnL>
                    <a:lnR w="12700" cap="flat" cmpd="sng" algn="ctr">
                      <a:solidFill>
                        <a:srgbClr val="FFF2CC"/>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FFF2CC"/>
                      </a:solidFill>
                      <a:prstDash val="solid"/>
                      <a:round/>
                      <a:headEnd type="none" w="med" len="med"/>
                      <a:tailEnd type="none" w="med" len="med"/>
                    </a:lnB>
                    <a:solidFill>
                      <a:srgbClr val="FFF2CC"/>
                    </a:solidFill>
                  </a:tcPr>
                </a:tc>
                <a:tc>
                  <a:txBody>
                    <a:bodyPr/>
                    <a:lstStyle/>
                    <a:p>
                      <a:pPr algn="ctr"/>
                      <a:r>
                        <a:rPr lang="en-US" sz="800" b="1" noProof="0">
                          <a:solidFill>
                            <a:schemeClr val="tx1"/>
                          </a:solidFill>
                        </a:rPr>
                        <a:t>NDMM</a:t>
                      </a:r>
                    </a:p>
                  </a:txBody>
                  <a:tcPr anchor="ctr">
                    <a:lnL w="12700" cap="flat" cmpd="sng" algn="ctr">
                      <a:solidFill>
                        <a:srgbClr val="FFF2CC"/>
                      </a:solidFill>
                      <a:prstDash val="solid"/>
                      <a:round/>
                      <a:headEnd type="none" w="med" len="med"/>
                      <a:tailEnd type="none" w="med" len="med"/>
                    </a:lnL>
                    <a:lnR w="12700" cap="flat" cmpd="sng" algn="ctr">
                      <a:solidFill>
                        <a:srgbClr val="FFF2CC"/>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FFF2CC"/>
                      </a:solidFill>
                      <a:prstDash val="solid"/>
                      <a:round/>
                      <a:headEnd type="none" w="med" len="med"/>
                      <a:tailEnd type="none" w="med" len="med"/>
                    </a:lnB>
                    <a:solidFill>
                      <a:srgbClr val="FFF2CC"/>
                    </a:solidFill>
                  </a:tcPr>
                </a:tc>
                <a:tc>
                  <a:txBody>
                    <a:bodyPr/>
                    <a:lstStyle/>
                    <a:p>
                      <a:pPr algn="ctr"/>
                      <a:r>
                        <a:rPr lang="en-US" sz="800" b="1" noProof="0"/>
                        <a:t>1</a:t>
                      </a:r>
                    </a:p>
                  </a:txBody>
                  <a:tcPr anchor="ctr">
                    <a:lnL w="12700" cap="flat" cmpd="sng" algn="ctr">
                      <a:solidFill>
                        <a:srgbClr val="FFF2CC"/>
                      </a:solidFill>
                      <a:prstDash val="solid"/>
                      <a:round/>
                      <a:headEnd type="none" w="med" len="med"/>
                      <a:tailEnd type="none" w="med" len="med"/>
                    </a:lnL>
                    <a:lnR w="12700" cap="flat" cmpd="sng" algn="ctr">
                      <a:solidFill>
                        <a:srgbClr val="FFF2CC"/>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FFF2CC"/>
                      </a:solidFill>
                      <a:prstDash val="solid"/>
                      <a:round/>
                      <a:headEnd type="none" w="med" len="med"/>
                      <a:tailEnd type="none" w="med" len="med"/>
                    </a:lnB>
                    <a:solidFill>
                      <a:srgbClr val="FFF2CC"/>
                    </a:solidFill>
                  </a:tcPr>
                </a:tc>
                <a:tc>
                  <a:txBody>
                    <a:bodyPr/>
                    <a:lstStyle/>
                    <a:p>
                      <a:pPr algn="ctr"/>
                      <a:r>
                        <a:rPr lang="en-US" sz="800" b="1" noProof="0"/>
                        <a:t>2+</a:t>
                      </a:r>
                    </a:p>
                  </a:txBody>
                  <a:tcPr anchor="ctr">
                    <a:lnL w="12700" cap="flat" cmpd="sng" algn="ctr">
                      <a:solidFill>
                        <a:srgbClr val="FFF2CC"/>
                      </a:solidFill>
                      <a:prstDash val="solid"/>
                      <a:round/>
                      <a:headEnd type="none" w="med" len="med"/>
                      <a:tailEnd type="none" w="med" len="med"/>
                    </a:lnL>
                    <a:lnR w="12700" cap="flat" cmpd="sng" algn="ctr">
                      <a:solidFill>
                        <a:srgbClr val="FCE4D6"/>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FCE4D6"/>
                      </a:solidFill>
                      <a:prstDash val="solid"/>
                      <a:round/>
                      <a:headEnd type="none" w="med" len="med"/>
                      <a:tailEnd type="none" w="med" len="med"/>
                    </a:lnB>
                    <a:solidFill>
                      <a:srgbClr val="FCE4D6"/>
                    </a:solidFill>
                  </a:tcPr>
                </a:tc>
                <a:tc>
                  <a:txBody>
                    <a:bodyPr/>
                    <a:lstStyle/>
                    <a:p>
                      <a:pPr algn="ctr"/>
                      <a:r>
                        <a:rPr lang="en-US" sz="800" b="1" noProof="0"/>
                        <a:t>1–3</a:t>
                      </a:r>
                    </a:p>
                  </a:txBody>
                  <a:tcPr anchor="ctr">
                    <a:lnL w="12700" cap="flat" cmpd="sng" algn="ctr">
                      <a:solidFill>
                        <a:srgbClr val="FCE4D6"/>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FCE4D6"/>
                      </a:solidFill>
                      <a:prstDash val="solid"/>
                      <a:round/>
                      <a:headEnd type="none" w="med" len="med"/>
                      <a:tailEnd type="none" w="med" len="med"/>
                    </a:lnB>
                    <a:solidFill>
                      <a:srgbClr val="FCE4D6"/>
                    </a:solidFill>
                  </a:tcPr>
                </a:tc>
                <a:extLst>
                  <a:ext uri="{0D108BD9-81ED-4DB2-BD59-A6C34878D82A}">
                    <a16:rowId xmlns:a16="http://schemas.microsoft.com/office/drawing/2014/main" val="2883182286"/>
                  </a:ext>
                </a:extLst>
              </a:tr>
              <a:tr h="0">
                <a:tc>
                  <a:txBody>
                    <a:bodyPr/>
                    <a:lstStyle/>
                    <a:p>
                      <a:pPr algn="r"/>
                      <a:r>
                        <a:rPr lang="en-US" sz="800" b="1" noProof="0"/>
                        <a:t>n</a:t>
                      </a:r>
                    </a:p>
                  </a:txBody>
                  <a:tcPr anchor="ctr">
                    <a:lnR w="12700" cap="flat" cmpd="sng" algn="ctr">
                      <a:solidFill>
                        <a:srgbClr val="FFF2CC"/>
                      </a:solidFill>
                      <a:prstDash val="solid"/>
                      <a:round/>
                      <a:headEnd type="none" w="med" len="med"/>
                      <a:tailEnd type="none" w="med" len="med"/>
                    </a:lnR>
                    <a:lnT w="12700" cap="flat" cmpd="sng" algn="ctr">
                      <a:solidFill>
                        <a:srgbClr val="DDEBF7"/>
                      </a:solidFill>
                      <a:prstDash val="solid"/>
                      <a:round/>
                      <a:headEnd type="none" w="med" len="med"/>
                      <a:tailEnd type="none" w="med" len="med"/>
                    </a:lnT>
                    <a:lnB w="12700" cap="flat" cmpd="sng" algn="ctr">
                      <a:solidFill>
                        <a:srgbClr val="DDEBF7"/>
                      </a:solidFill>
                      <a:prstDash val="solid"/>
                      <a:round/>
                      <a:headEnd type="none" w="med" len="med"/>
                      <a:tailEnd type="none" w="med" len="med"/>
                    </a:lnB>
                    <a:solidFill>
                      <a:srgbClr val="DDEBF7"/>
                    </a:solidFill>
                  </a:tcPr>
                </a:tc>
                <a:tc>
                  <a:txBody>
                    <a:bodyPr/>
                    <a:lstStyle/>
                    <a:p>
                      <a:pPr algn="ctr"/>
                      <a:r>
                        <a:rPr lang="en-US" sz="800" b="1" noProof="0"/>
                        <a:t>569</a:t>
                      </a:r>
                    </a:p>
                  </a:txBody>
                  <a:tcPr anchor="ctr">
                    <a:lnL w="12700" cap="flat" cmpd="sng" algn="ctr">
                      <a:solidFill>
                        <a:srgbClr val="FFF2CC"/>
                      </a:solidFill>
                      <a:prstDash val="solid"/>
                      <a:round/>
                      <a:headEnd type="none" w="med" len="med"/>
                      <a:tailEnd type="none" w="med" len="med"/>
                    </a:lnL>
                    <a:lnR w="12700" cap="flat" cmpd="sng" algn="ctr">
                      <a:solidFill>
                        <a:srgbClr val="FFF2CC"/>
                      </a:solidFill>
                      <a:prstDash val="solid"/>
                      <a:round/>
                      <a:headEnd type="none" w="med" len="med"/>
                      <a:tailEnd type="none" w="med" len="med"/>
                    </a:lnR>
                    <a:lnT w="12700" cap="flat" cmpd="sng" algn="ctr">
                      <a:solidFill>
                        <a:srgbClr val="FFF2CC"/>
                      </a:solidFill>
                      <a:prstDash val="solid"/>
                      <a:round/>
                      <a:headEnd type="none" w="med" len="med"/>
                      <a:tailEnd type="none" w="med" len="med"/>
                    </a:lnT>
                    <a:lnB w="12700" cap="flat" cmpd="sng" algn="ctr">
                      <a:solidFill>
                        <a:srgbClr val="FFF2CC"/>
                      </a:solidFill>
                      <a:prstDash val="solid"/>
                      <a:round/>
                      <a:headEnd type="none" w="med" len="med"/>
                      <a:tailEnd type="none" w="med" len="med"/>
                    </a:lnB>
                    <a:solidFill>
                      <a:srgbClr val="FFF2CC"/>
                    </a:solidFill>
                  </a:tcPr>
                </a:tc>
                <a:tc>
                  <a:txBody>
                    <a:bodyPr/>
                    <a:lstStyle/>
                    <a:p>
                      <a:pPr algn="ctr"/>
                      <a:r>
                        <a:rPr lang="en-US" sz="800" b="1" noProof="0"/>
                        <a:t>304</a:t>
                      </a:r>
                    </a:p>
                  </a:txBody>
                  <a:tcPr anchor="ctr">
                    <a:lnL w="12700" cap="flat" cmpd="sng" algn="ctr">
                      <a:solidFill>
                        <a:srgbClr val="FFF2CC"/>
                      </a:solidFill>
                      <a:prstDash val="solid"/>
                      <a:round/>
                      <a:headEnd type="none" w="med" len="med"/>
                      <a:tailEnd type="none" w="med" len="med"/>
                    </a:lnL>
                    <a:lnR w="12700" cap="flat" cmpd="sng" algn="ctr">
                      <a:solidFill>
                        <a:srgbClr val="FFF2CC"/>
                      </a:solidFill>
                      <a:prstDash val="solid"/>
                      <a:round/>
                      <a:headEnd type="none" w="med" len="med"/>
                      <a:tailEnd type="none" w="med" len="med"/>
                    </a:lnR>
                    <a:lnT w="12700" cap="flat" cmpd="sng" algn="ctr">
                      <a:solidFill>
                        <a:srgbClr val="FFF2CC"/>
                      </a:solidFill>
                      <a:prstDash val="solid"/>
                      <a:round/>
                      <a:headEnd type="none" w="med" len="med"/>
                      <a:tailEnd type="none" w="med" len="med"/>
                    </a:lnT>
                    <a:lnB w="12700" cap="flat" cmpd="sng" algn="ctr">
                      <a:solidFill>
                        <a:srgbClr val="FFF2CC"/>
                      </a:solidFill>
                      <a:prstDash val="solid"/>
                      <a:round/>
                      <a:headEnd type="none" w="med" len="med"/>
                      <a:tailEnd type="none" w="med" len="med"/>
                    </a:lnB>
                    <a:solidFill>
                      <a:srgbClr val="FFF2CC"/>
                    </a:solidFill>
                  </a:tcPr>
                </a:tc>
                <a:tc>
                  <a:txBody>
                    <a:bodyPr/>
                    <a:lstStyle/>
                    <a:p>
                      <a:pPr algn="ctr"/>
                      <a:r>
                        <a:rPr lang="en-US" sz="800" b="1" noProof="0"/>
                        <a:t>466</a:t>
                      </a:r>
                    </a:p>
                  </a:txBody>
                  <a:tcPr anchor="ctr">
                    <a:lnL w="12700" cap="flat" cmpd="sng" algn="ctr">
                      <a:solidFill>
                        <a:srgbClr val="FFF2CC"/>
                      </a:solidFill>
                      <a:prstDash val="solid"/>
                      <a:round/>
                      <a:headEnd type="none" w="med" len="med"/>
                      <a:tailEnd type="none" w="med" len="med"/>
                    </a:lnL>
                    <a:lnR w="12700" cap="flat" cmpd="sng" algn="ctr">
                      <a:solidFill>
                        <a:srgbClr val="FFF2CC"/>
                      </a:solidFill>
                      <a:prstDash val="solid"/>
                      <a:round/>
                      <a:headEnd type="none" w="med" len="med"/>
                      <a:tailEnd type="none" w="med" len="med"/>
                    </a:lnR>
                    <a:lnT w="12700" cap="flat" cmpd="sng" algn="ctr">
                      <a:solidFill>
                        <a:srgbClr val="FFF2CC"/>
                      </a:solidFill>
                      <a:prstDash val="solid"/>
                      <a:round/>
                      <a:headEnd type="none" w="med" len="med"/>
                      <a:tailEnd type="none" w="med" len="med"/>
                    </a:lnT>
                    <a:lnB w="12700" cap="flat" cmpd="sng" algn="ctr">
                      <a:solidFill>
                        <a:srgbClr val="FFF2CC"/>
                      </a:solidFill>
                      <a:prstDash val="solid"/>
                      <a:round/>
                      <a:headEnd type="none" w="med" len="med"/>
                      <a:tailEnd type="none" w="med" len="med"/>
                    </a:lnB>
                    <a:solidFill>
                      <a:srgbClr val="FFF2CC"/>
                    </a:solidFill>
                  </a:tcPr>
                </a:tc>
                <a:tc>
                  <a:txBody>
                    <a:bodyPr/>
                    <a:lstStyle/>
                    <a:p>
                      <a:pPr algn="ctr"/>
                      <a:r>
                        <a:rPr lang="en-US" sz="800" b="1" noProof="0"/>
                        <a:t>737</a:t>
                      </a:r>
                    </a:p>
                  </a:txBody>
                  <a:tcPr anchor="ctr">
                    <a:lnL w="12700" cap="flat" cmpd="sng" algn="ctr">
                      <a:solidFill>
                        <a:srgbClr val="FFF2CC"/>
                      </a:solidFill>
                      <a:prstDash val="solid"/>
                      <a:round/>
                      <a:headEnd type="none" w="med" len="med"/>
                      <a:tailEnd type="none" w="med" len="med"/>
                    </a:lnL>
                    <a:lnR w="12700" cap="flat" cmpd="sng" algn="ctr">
                      <a:solidFill>
                        <a:srgbClr val="FFF2CC"/>
                      </a:solidFill>
                      <a:prstDash val="solid"/>
                      <a:round/>
                      <a:headEnd type="none" w="med" len="med"/>
                      <a:tailEnd type="none" w="med" len="med"/>
                    </a:lnR>
                    <a:lnT w="12700" cap="flat" cmpd="sng" algn="ctr">
                      <a:solidFill>
                        <a:srgbClr val="FFF2CC"/>
                      </a:solidFill>
                      <a:prstDash val="solid"/>
                      <a:round/>
                      <a:headEnd type="none" w="med" len="med"/>
                      <a:tailEnd type="none" w="med" len="med"/>
                    </a:lnT>
                    <a:lnB w="12700" cap="flat" cmpd="sng" algn="ctr">
                      <a:solidFill>
                        <a:srgbClr val="FFF2CC"/>
                      </a:solidFill>
                      <a:prstDash val="solid"/>
                      <a:round/>
                      <a:headEnd type="none" w="med" len="med"/>
                      <a:tailEnd type="none" w="med" len="med"/>
                    </a:lnB>
                    <a:solidFill>
                      <a:srgbClr val="FFF2CC"/>
                    </a:solidFill>
                  </a:tcPr>
                </a:tc>
                <a:tc>
                  <a:txBody>
                    <a:bodyPr/>
                    <a:lstStyle/>
                    <a:p>
                      <a:pPr algn="ctr"/>
                      <a:r>
                        <a:rPr lang="en-US" sz="800" b="1" noProof="0"/>
                        <a:t>498</a:t>
                      </a:r>
                    </a:p>
                  </a:txBody>
                  <a:tcPr anchor="ctr">
                    <a:lnL w="12700" cap="flat" cmpd="sng" algn="ctr">
                      <a:solidFill>
                        <a:srgbClr val="FFF2CC"/>
                      </a:solidFill>
                      <a:prstDash val="solid"/>
                      <a:round/>
                      <a:headEnd type="none" w="med" len="med"/>
                      <a:tailEnd type="none" w="med" len="med"/>
                    </a:lnL>
                    <a:lnR w="12700" cap="flat" cmpd="sng" algn="ctr">
                      <a:solidFill>
                        <a:srgbClr val="FFF2CC"/>
                      </a:solidFill>
                      <a:prstDash val="solid"/>
                      <a:round/>
                      <a:headEnd type="none" w="med" len="med"/>
                      <a:tailEnd type="none" w="med" len="med"/>
                    </a:lnR>
                    <a:lnT w="12700" cap="flat" cmpd="sng" algn="ctr">
                      <a:solidFill>
                        <a:srgbClr val="FFF2CC"/>
                      </a:solidFill>
                      <a:prstDash val="solid"/>
                      <a:round/>
                      <a:headEnd type="none" w="med" len="med"/>
                      <a:tailEnd type="none" w="med" len="med"/>
                    </a:lnT>
                    <a:lnB w="12700" cap="flat" cmpd="sng" algn="ctr">
                      <a:solidFill>
                        <a:srgbClr val="FFF2CC"/>
                      </a:solidFill>
                      <a:prstDash val="solid"/>
                      <a:round/>
                      <a:headEnd type="none" w="med" len="med"/>
                      <a:tailEnd type="none" w="med" len="med"/>
                    </a:lnB>
                    <a:solidFill>
                      <a:srgbClr val="FFF2CC"/>
                    </a:solidFill>
                  </a:tcPr>
                </a:tc>
                <a:tc>
                  <a:txBody>
                    <a:bodyPr/>
                    <a:lstStyle/>
                    <a:p>
                      <a:pPr algn="ctr"/>
                      <a:r>
                        <a:rPr lang="en-US" sz="800" b="1" noProof="0"/>
                        <a:t>307</a:t>
                      </a:r>
                    </a:p>
                  </a:txBody>
                  <a:tcPr anchor="ctr">
                    <a:lnL w="12700" cap="flat" cmpd="sng" algn="ctr">
                      <a:solidFill>
                        <a:srgbClr val="FFF2CC"/>
                      </a:solidFill>
                      <a:prstDash val="solid"/>
                      <a:round/>
                      <a:headEnd type="none" w="med" len="med"/>
                      <a:tailEnd type="none" w="med" len="med"/>
                    </a:lnL>
                    <a:lnR w="12700" cap="flat" cmpd="sng" algn="ctr">
                      <a:solidFill>
                        <a:srgbClr val="FCE4D6"/>
                      </a:solidFill>
                      <a:prstDash val="solid"/>
                      <a:round/>
                      <a:headEnd type="none" w="med" len="med"/>
                      <a:tailEnd type="none" w="med" len="med"/>
                    </a:lnR>
                    <a:lnT w="12700" cap="flat" cmpd="sng" algn="ctr">
                      <a:solidFill>
                        <a:srgbClr val="FCE4D6"/>
                      </a:solidFill>
                      <a:prstDash val="solid"/>
                      <a:round/>
                      <a:headEnd type="none" w="med" len="med"/>
                      <a:tailEnd type="none" w="med" len="med"/>
                    </a:lnT>
                    <a:lnB w="12700" cap="flat" cmpd="sng" algn="ctr">
                      <a:solidFill>
                        <a:srgbClr val="FCE4D6"/>
                      </a:solidFill>
                      <a:prstDash val="solid"/>
                      <a:round/>
                      <a:headEnd type="none" w="med" len="med"/>
                      <a:tailEnd type="none" w="med" len="med"/>
                    </a:lnB>
                    <a:solidFill>
                      <a:srgbClr val="FCE4D6"/>
                    </a:solidFill>
                  </a:tcPr>
                </a:tc>
                <a:tc>
                  <a:txBody>
                    <a:bodyPr/>
                    <a:lstStyle/>
                    <a:p>
                      <a:pPr algn="ctr"/>
                      <a:r>
                        <a:rPr lang="en-US" sz="800" b="1" noProof="0"/>
                        <a:t>302</a:t>
                      </a:r>
                    </a:p>
                  </a:txBody>
                  <a:tcPr anchor="ctr">
                    <a:lnL w="12700" cap="flat" cmpd="sng" algn="ctr">
                      <a:solidFill>
                        <a:srgbClr val="FCE4D6"/>
                      </a:solidFill>
                      <a:prstDash val="solid"/>
                      <a:round/>
                      <a:headEnd type="none" w="med" len="med"/>
                      <a:tailEnd type="none" w="med" len="med"/>
                    </a:lnL>
                    <a:lnT w="12700" cap="flat" cmpd="sng" algn="ctr">
                      <a:solidFill>
                        <a:srgbClr val="FCE4D6"/>
                      </a:solidFill>
                      <a:prstDash val="solid"/>
                      <a:round/>
                      <a:headEnd type="none" w="med" len="med"/>
                      <a:tailEnd type="none" w="med" len="med"/>
                    </a:lnT>
                    <a:lnB w="12700" cap="flat" cmpd="sng" algn="ctr">
                      <a:solidFill>
                        <a:srgbClr val="FCE4D6"/>
                      </a:solidFill>
                      <a:prstDash val="solid"/>
                      <a:round/>
                      <a:headEnd type="none" w="med" len="med"/>
                      <a:tailEnd type="none" w="med" len="med"/>
                    </a:lnB>
                    <a:solidFill>
                      <a:srgbClr val="FCE4D6"/>
                    </a:solidFill>
                  </a:tcPr>
                </a:tc>
                <a:extLst>
                  <a:ext uri="{0D108BD9-81ED-4DB2-BD59-A6C34878D82A}">
                    <a16:rowId xmlns:a16="http://schemas.microsoft.com/office/drawing/2014/main" val="2820110884"/>
                  </a:ext>
                </a:extLst>
              </a:tr>
              <a:tr h="188432">
                <a:tc>
                  <a:txBody>
                    <a:bodyPr/>
                    <a:lstStyle/>
                    <a:p>
                      <a:pPr algn="r"/>
                      <a:r>
                        <a:rPr lang="en-US" sz="800" b="1" noProof="0"/>
                        <a:t>mPFS Exp (mo)</a:t>
                      </a:r>
                    </a:p>
                  </a:txBody>
                  <a:tcPr anchor="ctr">
                    <a:lnR w="12700" cap="flat" cmpd="sng" algn="ctr">
                      <a:solidFill>
                        <a:srgbClr val="FFF2CC"/>
                      </a:solidFill>
                      <a:prstDash val="solid"/>
                      <a:round/>
                      <a:headEnd type="none" w="med" len="med"/>
                      <a:tailEnd type="none" w="med" len="med"/>
                    </a:lnR>
                    <a:lnT w="12700" cap="flat" cmpd="sng" algn="ctr">
                      <a:solidFill>
                        <a:srgbClr val="DDEBF7"/>
                      </a:solidFill>
                      <a:prstDash val="solid"/>
                      <a:round/>
                      <a:headEnd type="none" w="med" len="med"/>
                      <a:tailEnd type="none" w="med" len="med"/>
                    </a:lnT>
                    <a:lnB w="12700" cap="flat" cmpd="sng" algn="ctr">
                      <a:solidFill>
                        <a:srgbClr val="DDEBF7"/>
                      </a:solidFill>
                      <a:prstDash val="solid"/>
                      <a:round/>
                      <a:headEnd type="none" w="med" len="med"/>
                      <a:tailEnd type="none" w="med" len="med"/>
                    </a:lnB>
                    <a:solidFill>
                      <a:srgbClr val="DDEBF7"/>
                    </a:solidFill>
                  </a:tcPr>
                </a:tc>
                <a:tc>
                  <a:txBody>
                    <a:bodyPr/>
                    <a:lstStyle/>
                    <a:p>
                      <a:pPr algn="ctr"/>
                      <a:r>
                        <a:rPr lang="en-US" sz="800" b="1" noProof="0"/>
                        <a:t>44.5</a:t>
                      </a:r>
                    </a:p>
                  </a:txBody>
                  <a:tcPr anchor="ctr">
                    <a:lnL w="12700" cap="flat" cmpd="sng" algn="ctr">
                      <a:solidFill>
                        <a:srgbClr val="FFF2CC"/>
                      </a:solidFill>
                      <a:prstDash val="solid"/>
                      <a:round/>
                      <a:headEnd type="none" w="med" len="med"/>
                      <a:tailEnd type="none" w="med" len="med"/>
                    </a:lnL>
                    <a:lnR w="12700" cap="flat" cmpd="sng" algn="ctr">
                      <a:solidFill>
                        <a:srgbClr val="FFF2CC"/>
                      </a:solidFill>
                      <a:prstDash val="solid"/>
                      <a:round/>
                      <a:headEnd type="none" w="med" len="med"/>
                      <a:tailEnd type="none" w="med" len="med"/>
                    </a:lnR>
                    <a:lnT w="12700" cap="flat" cmpd="sng" algn="ctr">
                      <a:solidFill>
                        <a:srgbClr val="FFF2CC"/>
                      </a:solidFill>
                      <a:prstDash val="solid"/>
                      <a:round/>
                      <a:headEnd type="none" w="med" len="med"/>
                      <a:tailEnd type="none" w="med" len="med"/>
                    </a:lnT>
                    <a:lnB w="12700" cap="flat" cmpd="sng" algn="ctr">
                      <a:solidFill>
                        <a:srgbClr val="FFF2CC"/>
                      </a:solidFill>
                      <a:prstDash val="solid"/>
                      <a:round/>
                      <a:headEnd type="none" w="med" len="med"/>
                      <a:tailEnd type="none" w="med" len="med"/>
                    </a:lnB>
                    <a:solidFill>
                      <a:srgbClr val="FFF2CC"/>
                    </a:solidFill>
                  </a:tcPr>
                </a:tc>
                <a:tc>
                  <a:txBody>
                    <a:bodyPr/>
                    <a:lstStyle/>
                    <a:p>
                      <a:pPr algn="ctr"/>
                      <a:r>
                        <a:rPr lang="en-US" sz="800" b="1" noProof="0"/>
                        <a:t>12.4</a:t>
                      </a:r>
                    </a:p>
                  </a:txBody>
                  <a:tcPr anchor="ctr">
                    <a:lnL w="12700" cap="flat" cmpd="sng" algn="ctr">
                      <a:solidFill>
                        <a:srgbClr val="FFF2CC"/>
                      </a:solidFill>
                      <a:prstDash val="solid"/>
                      <a:round/>
                      <a:headEnd type="none" w="med" len="med"/>
                      <a:tailEnd type="none" w="med" len="med"/>
                    </a:lnL>
                    <a:lnR w="12700" cap="flat" cmpd="sng" algn="ctr">
                      <a:solidFill>
                        <a:srgbClr val="FFF2CC"/>
                      </a:solidFill>
                      <a:prstDash val="solid"/>
                      <a:round/>
                      <a:headEnd type="none" w="med" len="med"/>
                      <a:tailEnd type="none" w="med" len="med"/>
                    </a:lnR>
                    <a:lnT w="12700" cap="flat" cmpd="sng" algn="ctr">
                      <a:solidFill>
                        <a:srgbClr val="FFF2CC"/>
                      </a:solidFill>
                      <a:prstDash val="solid"/>
                      <a:round/>
                      <a:headEnd type="none" w="med" len="med"/>
                      <a:tailEnd type="none" w="med" len="med"/>
                    </a:lnT>
                    <a:lnB w="12700" cap="flat" cmpd="sng" algn="ctr">
                      <a:solidFill>
                        <a:srgbClr val="FFF2CC"/>
                      </a:solidFill>
                      <a:prstDash val="solid"/>
                      <a:round/>
                      <a:headEnd type="none" w="med" len="med"/>
                      <a:tailEnd type="none" w="med" len="med"/>
                    </a:lnB>
                    <a:solidFill>
                      <a:srgbClr val="FFF2CC"/>
                    </a:solidFill>
                  </a:tcPr>
                </a:tc>
                <a:tc>
                  <a:txBody>
                    <a:bodyPr/>
                    <a:lstStyle/>
                    <a:p>
                      <a:pPr algn="ctr"/>
                      <a:r>
                        <a:rPr lang="en-US" sz="800" b="1" noProof="0"/>
                        <a:t>28.6</a:t>
                      </a:r>
                    </a:p>
                  </a:txBody>
                  <a:tcPr anchor="ctr">
                    <a:lnL w="12700" cap="flat" cmpd="sng" algn="ctr">
                      <a:solidFill>
                        <a:srgbClr val="FFF2CC"/>
                      </a:solidFill>
                      <a:prstDash val="solid"/>
                      <a:round/>
                      <a:headEnd type="none" w="med" len="med"/>
                      <a:tailEnd type="none" w="med" len="med"/>
                    </a:lnL>
                    <a:lnR w="12700" cap="flat" cmpd="sng" algn="ctr">
                      <a:solidFill>
                        <a:srgbClr val="FFF2CC"/>
                      </a:solidFill>
                      <a:prstDash val="solid"/>
                      <a:round/>
                      <a:headEnd type="none" w="med" len="med"/>
                      <a:tailEnd type="none" w="med" len="med"/>
                    </a:lnR>
                    <a:lnT w="12700" cap="flat" cmpd="sng" algn="ctr">
                      <a:solidFill>
                        <a:srgbClr val="FFF2CC"/>
                      </a:solidFill>
                      <a:prstDash val="solid"/>
                      <a:round/>
                      <a:headEnd type="none" w="med" len="med"/>
                      <a:tailEnd type="none" w="med" len="med"/>
                    </a:lnT>
                    <a:lnB w="12700" cap="flat" cmpd="sng" algn="ctr">
                      <a:solidFill>
                        <a:srgbClr val="FFF2CC"/>
                      </a:solidFill>
                      <a:prstDash val="solid"/>
                      <a:round/>
                      <a:headEnd type="none" w="med" len="med"/>
                      <a:tailEnd type="none" w="med" len="med"/>
                    </a:lnB>
                    <a:solidFill>
                      <a:srgbClr val="FFF2CC"/>
                    </a:solidFill>
                  </a:tcPr>
                </a:tc>
                <a:tc>
                  <a:txBody>
                    <a:bodyPr/>
                    <a:lstStyle/>
                    <a:p>
                      <a:pPr algn="ctr"/>
                      <a:r>
                        <a:rPr lang="en-US" sz="800" b="1" noProof="0"/>
                        <a:t>44.5</a:t>
                      </a:r>
                    </a:p>
                  </a:txBody>
                  <a:tcPr anchor="ctr">
                    <a:lnL w="12700" cap="flat" cmpd="sng" algn="ctr">
                      <a:solidFill>
                        <a:srgbClr val="FFF2CC"/>
                      </a:solidFill>
                      <a:prstDash val="solid"/>
                      <a:round/>
                      <a:headEnd type="none" w="med" len="med"/>
                      <a:tailEnd type="none" w="med" len="med"/>
                    </a:lnL>
                    <a:lnR w="12700" cap="flat" cmpd="sng" algn="ctr">
                      <a:solidFill>
                        <a:srgbClr val="FFF2CC"/>
                      </a:solidFill>
                      <a:prstDash val="solid"/>
                      <a:round/>
                      <a:headEnd type="none" w="med" len="med"/>
                      <a:tailEnd type="none" w="med" len="med"/>
                    </a:lnR>
                    <a:lnT w="12700" cap="flat" cmpd="sng" algn="ctr">
                      <a:solidFill>
                        <a:srgbClr val="FFF2CC"/>
                      </a:solidFill>
                      <a:prstDash val="solid"/>
                      <a:round/>
                      <a:headEnd type="none" w="med" len="med"/>
                      <a:tailEnd type="none" w="med" len="med"/>
                    </a:lnT>
                    <a:lnB w="12700" cap="flat" cmpd="sng" algn="ctr">
                      <a:solidFill>
                        <a:srgbClr val="FFF2CC"/>
                      </a:solidFill>
                      <a:prstDash val="solid"/>
                      <a:round/>
                      <a:headEnd type="none" w="med" len="med"/>
                      <a:tailEnd type="none" w="med" len="med"/>
                    </a:lnB>
                    <a:solidFill>
                      <a:srgbClr val="FFF2CC"/>
                    </a:solidFill>
                  </a:tcPr>
                </a:tc>
                <a:tc>
                  <a:txBody>
                    <a:bodyPr/>
                    <a:lstStyle/>
                    <a:p>
                      <a:pPr algn="ctr"/>
                      <a:r>
                        <a:rPr lang="en-US" sz="800" b="1" noProof="0"/>
                        <a:t>16.7</a:t>
                      </a:r>
                    </a:p>
                  </a:txBody>
                  <a:tcPr anchor="ctr">
                    <a:lnL w="12700" cap="flat" cmpd="sng" algn="ctr">
                      <a:solidFill>
                        <a:srgbClr val="FFF2CC"/>
                      </a:solidFill>
                      <a:prstDash val="solid"/>
                      <a:round/>
                      <a:headEnd type="none" w="med" len="med"/>
                      <a:tailEnd type="none" w="med" len="med"/>
                    </a:lnL>
                    <a:lnR w="12700" cap="flat" cmpd="sng" algn="ctr">
                      <a:solidFill>
                        <a:srgbClr val="FFF2CC"/>
                      </a:solidFill>
                      <a:prstDash val="solid"/>
                      <a:round/>
                      <a:headEnd type="none" w="med" len="med"/>
                      <a:tailEnd type="none" w="med" len="med"/>
                    </a:lnR>
                    <a:lnT w="12700" cap="flat" cmpd="sng" algn="ctr">
                      <a:solidFill>
                        <a:srgbClr val="FFF2CC"/>
                      </a:solidFill>
                      <a:prstDash val="solid"/>
                      <a:round/>
                      <a:headEnd type="none" w="med" len="med"/>
                      <a:tailEnd type="none" w="med" len="med"/>
                    </a:lnT>
                    <a:lnB w="12700" cap="flat" cmpd="sng" algn="ctr">
                      <a:solidFill>
                        <a:srgbClr val="FFF2CC"/>
                      </a:solidFill>
                      <a:prstDash val="solid"/>
                      <a:round/>
                      <a:headEnd type="none" w="med" len="med"/>
                      <a:tailEnd type="none" w="med" len="med"/>
                    </a:lnB>
                    <a:solidFill>
                      <a:srgbClr val="FFF2CC"/>
                    </a:solidFill>
                  </a:tcPr>
                </a:tc>
                <a:tc>
                  <a:txBody>
                    <a:bodyPr/>
                    <a:lstStyle/>
                    <a:p>
                      <a:pPr algn="ctr"/>
                      <a:r>
                        <a:rPr lang="en-US" sz="800" b="1" noProof="0"/>
                        <a:t>11.5</a:t>
                      </a:r>
                    </a:p>
                  </a:txBody>
                  <a:tcPr anchor="ctr">
                    <a:lnL w="12700" cap="flat" cmpd="sng" algn="ctr">
                      <a:solidFill>
                        <a:srgbClr val="FFF2CC"/>
                      </a:solidFill>
                      <a:prstDash val="solid"/>
                      <a:round/>
                      <a:headEnd type="none" w="med" len="med"/>
                      <a:tailEnd type="none" w="med" len="med"/>
                    </a:lnL>
                    <a:lnR w="12700" cap="flat" cmpd="sng" algn="ctr">
                      <a:solidFill>
                        <a:srgbClr val="FCE4D6"/>
                      </a:solidFill>
                      <a:prstDash val="solid"/>
                      <a:round/>
                      <a:headEnd type="none" w="med" len="med"/>
                      <a:tailEnd type="none" w="med" len="med"/>
                    </a:lnR>
                    <a:lnT w="12700" cap="flat" cmpd="sng" algn="ctr">
                      <a:solidFill>
                        <a:srgbClr val="FCE4D6"/>
                      </a:solidFill>
                      <a:prstDash val="solid"/>
                      <a:round/>
                      <a:headEnd type="none" w="med" len="med"/>
                      <a:tailEnd type="none" w="med" len="med"/>
                    </a:lnT>
                    <a:lnB w="12700" cap="flat" cmpd="sng" algn="ctr">
                      <a:solidFill>
                        <a:srgbClr val="FCE4D6"/>
                      </a:solidFill>
                      <a:prstDash val="solid"/>
                      <a:round/>
                      <a:headEnd type="none" w="med" len="med"/>
                      <a:tailEnd type="none" w="med" len="med"/>
                    </a:lnB>
                    <a:solidFill>
                      <a:srgbClr val="FCE4D6"/>
                    </a:solidFill>
                  </a:tcPr>
                </a:tc>
                <a:tc>
                  <a:txBody>
                    <a:bodyPr/>
                    <a:lstStyle/>
                    <a:p>
                      <a:pPr algn="ctr"/>
                      <a:r>
                        <a:rPr lang="en-US" sz="800" b="1" noProof="0"/>
                        <a:t>NR</a:t>
                      </a:r>
                    </a:p>
                  </a:txBody>
                  <a:tcPr anchor="ctr">
                    <a:lnL w="12700" cap="flat" cmpd="sng" algn="ctr">
                      <a:solidFill>
                        <a:srgbClr val="FCE4D6"/>
                      </a:solidFill>
                      <a:prstDash val="solid"/>
                      <a:round/>
                      <a:headEnd type="none" w="med" len="med"/>
                      <a:tailEnd type="none" w="med" len="med"/>
                    </a:lnL>
                    <a:lnT w="12700" cap="flat" cmpd="sng" algn="ctr">
                      <a:solidFill>
                        <a:srgbClr val="FCE4D6"/>
                      </a:solidFill>
                      <a:prstDash val="solid"/>
                      <a:round/>
                      <a:headEnd type="none" w="med" len="med"/>
                      <a:tailEnd type="none" w="med" len="med"/>
                    </a:lnT>
                    <a:lnB w="12700" cap="flat" cmpd="sng" algn="ctr">
                      <a:solidFill>
                        <a:srgbClr val="FCE4D6"/>
                      </a:solidFill>
                      <a:prstDash val="solid"/>
                      <a:round/>
                      <a:headEnd type="none" w="med" len="med"/>
                      <a:tailEnd type="none" w="med" len="med"/>
                    </a:lnB>
                    <a:solidFill>
                      <a:srgbClr val="FCE4D6"/>
                    </a:solidFill>
                  </a:tcPr>
                </a:tc>
                <a:extLst>
                  <a:ext uri="{0D108BD9-81ED-4DB2-BD59-A6C34878D82A}">
                    <a16:rowId xmlns:a16="http://schemas.microsoft.com/office/drawing/2014/main" val="3116366314"/>
                  </a:ext>
                </a:extLst>
              </a:tr>
              <a:tr h="0">
                <a:tc>
                  <a:txBody>
                    <a:bodyPr/>
                    <a:lstStyle/>
                    <a:p>
                      <a:pPr algn="r"/>
                      <a:r>
                        <a:rPr lang="en-US" sz="800" b="1" noProof="0"/>
                        <a:t>mPFS Control (mo)</a:t>
                      </a:r>
                    </a:p>
                  </a:txBody>
                  <a:tcPr anchor="ctr">
                    <a:lnR w="12700" cap="flat" cmpd="sng" algn="ctr">
                      <a:solidFill>
                        <a:srgbClr val="FFF2CC"/>
                      </a:solidFill>
                      <a:prstDash val="solid"/>
                      <a:round/>
                      <a:headEnd type="none" w="med" len="med"/>
                      <a:tailEnd type="none" w="med" len="med"/>
                    </a:lnR>
                    <a:lnT w="12700" cap="flat" cmpd="sng" algn="ctr">
                      <a:solidFill>
                        <a:srgbClr val="DDEBF7"/>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DDEBF7"/>
                    </a:solidFill>
                  </a:tcPr>
                </a:tc>
                <a:tc>
                  <a:txBody>
                    <a:bodyPr/>
                    <a:lstStyle/>
                    <a:p>
                      <a:pPr algn="ctr"/>
                      <a:r>
                        <a:rPr lang="en-US" sz="800" b="1" noProof="0"/>
                        <a:t>17.5</a:t>
                      </a:r>
                    </a:p>
                  </a:txBody>
                  <a:tcPr anchor="ctr">
                    <a:lnL w="12700" cap="flat" cmpd="sng" algn="ctr">
                      <a:solidFill>
                        <a:srgbClr val="FFF2CC"/>
                      </a:solidFill>
                      <a:prstDash val="solid"/>
                      <a:round/>
                      <a:headEnd type="none" w="med" len="med"/>
                      <a:tailEnd type="none" w="med" len="med"/>
                    </a:lnL>
                    <a:lnR w="12700" cap="flat" cmpd="sng" algn="ctr">
                      <a:solidFill>
                        <a:srgbClr val="FFF2CC"/>
                      </a:solidFill>
                      <a:prstDash val="solid"/>
                      <a:round/>
                      <a:headEnd type="none" w="med" len="med"/>
                      <a:tailEnd type="none" w="med" len="med"/>
                    </a:lnR>
                    <a:lnT w="12700" cap="flat" cmpd="sng" algn="ctr">
                      <a:solidFill>
                        <a:srgbClr val="FFF2CC"/>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2CC"/>
                    </a:solidFill>
                  </a:tcPr>
                </a:tc>
                <a:tc>
                  <a:txBody>
                    <a:bodyPr/>
                    <a:lstStyle/>
                    <a:p>
                      <a:pPr algn="ctr"/>
                      <a:r>
                        <a:rPr lang="en-US" sz="800" b="1" noProof="0"/>
                        <a:t>6.9</a:t>
                      </a:r>
                    </a:p>
                  </a:txBody>
                  <a:tcPr anchor="ctr">
                    <a:lnL w="12700" cap="flat" cmpd="sng" algn="ctr">
                      <a:solidFill>
                        <a:srgbClr val="FFF2CC"/>
                      </a:solidFill>
                      <a:prstDash val="solid"/>
                      <a:round/>
                      <a:headEnd type="none" w="med" len="med"/>
                      <a:tailEnd type="none" w="med" len="med"/>
                    </a:lnL>
                    <a:lnR w="12700" cap="flat" cmpd="sng" algn="ctr">
                      <a:solidFill>
                        <a:srgbClr val="FFF2CC"/>
                      </a:solidFill>
                      <a:prstDash val="solid"/>
                      <a:round/>
                      <a:headEnd type="none" w="med" len="med"/>
                      <a:tailEnd type="none" w="med" len="med"/>
                    </a:lnR>
                    <a:lnT w="12700" cap="flat" cmpd="sng" algn="ctr">
                      <a:solidFill>
                        <a:srgbClr val="FFF2CC"/>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2CC"/>
                    </a:solidFill>
                  </a:tcPr>
                </a:tc>
                <a:tc>
                  <a:txBody>
                    <a:bodyPr/>
                    <a:lstStyle/>
                    <a:p>
                      <a:pPr algn="ctr"/>
                      <a:r>
                        <a:rPr lang="en-US" sz="800" b="1" noProof="0"/>
                        <a:t>15.2</a:t>
                      </a:r>
                    </a:p>
                  </a:txBody>
                  <a:tcPr anchor="ctr">
                    <a:lnL w="12700" cap="flat" cmpd="sng" algn="ctr">
                      <a:solidFill>
                        <a:srgbClr val="FFF2CC"/>
                      </a:solidFill>
                      <a:prstDash val="solid"/>
                      <a:round/>
                      <a:headEnd type="none" w="med" len="med"/>
                      <a:tailEnd type="none" w="med" len="med"/>
                    </a:lnL>
                    <a:lnR w="12700" cap="flat" cmpd="sng" algn="ctr">
                      <a:solidFill>
                        <a:srgbClr val="FFF2CC"/>
                      </a:solidFill>
                      <a:prstDash val="solid"/>
                      <a:round/>
                      <a:headEnd type="none" w="med" len="med"/>
                      <a:tailEnd type="none" w="med" len="med"/>
                    </a:lnR>
                    <a:lnT w="12700" cap="flat" cmpd="sng" algn="ctr">
                      <a:solidFill>
                        <a:srgbClr val="FFF2CC"/>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2CC"/>
                    </a:solidFill>
                  </a:tcPr>
                </a:tc>
                <a:tc>
                  <a:txBody>
                    <a:bodyPr/>
                    <a:lstStyle/>
                    <a:p>
                      <a:pPr algn="ctr"/>
                      <a:r>
                        <a:rPr lang="en-US" sz="800" b="1" noProof="0"/>
                        <a:t>17.5</a:t>
                      </a:r>
                    </a:p>
                  </a:txBody>
                  <a:tcPr anchor="ctr">
                    <a:lnL w="12700" cap="flat" cmpd="sng" algn="ctr">
                      <a:solidFill>
                        <a:srgbClr val="FFF2CC"/>
                      </a:solidFill>
                      <a:prstDash val="solid"/>
                      <a:round/>
                      <a:headEnd type="none" w="med" len="med"/>
                      <a:tailEnd type="none" w="med" len="med"/>
                    </a:lnL>
                    <a:lnR w="12700" cap="flat" cmpd="sng" algn="ctr">
                      <a:solidFill>
                        <a:srgbClr val="FFF2CC"/>
                      </a:solidFill>
                      <a:prstDash val="solid"/>
                      <a:round/>
                      <a:headEnd type="none" w="med" len="med"/>
                      <a:tailEnd type="none" w="med" len="med"/>
                    </a:lnR>
                    <a:lnT w="12700" cap="flat" cmpd="sng" algn="ctr">
                      <a:solidFill>
                        <a:srgbClr val="FFF2CC"/>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2CC"/>
                    </a:solidFill>
                  </a:tcPr>
                </a:tc>
                <a:tc>
                  <a:txBody>
                    <a:bodyPr/>
                    <a:lstStyle/>
                    <a:p>
                      <a:pPr algn="ctr"/>
                      <a:r>
                        <a:rPr lang="en-US" sz="800" b="1" noProof="0"/>
                        <a:t>7.1</a:t>
                      </a:r>
                    </a:p>
                  </a:txBody>
                  <a:tcPr anchor="ctr">
                    <a:lnL w="12700" cap="flat" cmpd="sng" algn="ctr">
                      <a:solidFill>
                        <a:srgbClr val="FFF2CC"/>
                      </a:solidFill>
                      <a:prstDash val="solid"/>
                      <a:round/>
                      <a:headEnd type="none" w="med" len="med"/>
                      <a:tailEnd type="none" w="med" len="med"/>
                    </a:lnL>
                    <a:lnR w="12700" cap="flat" cmpd="sng" algn="ctr">
                      <a:solidFill>
                        <a:srgbClr val="FFF2CC"/>
                      </a:solidFill>
                      <a:prstDash val="solid"/>
                      <a:round/>
                      <a:headEnd type="none" w="med" len="med"/>
                      <a:tailEnd type="none" w="med" len="med"/>
                    </a:lnR>
                    <a:lnT w="12700" cap="flat" cmpd="sng" algn="ctr">
                      <a:solidFill>
                        <a:srgbClr val="FFF2CC"/>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2CC"/>
                    </a:solidFill>
                  </a:tcPr>
                </a:tc>
                <a:tc>
                  <a:txBody>
                    <a:bodyPr/>
                    <a:lstStyle/>
                    <a:p>
                      <a:pPr algn="ctr"/>
                      <a:r>
                        <a:rPr lang="en-US" sz="800" b="1" noProof="0"/>
                        <a:t>6.5</a:t>
                      </a:r>
                    </a:p>
                  </a:txBody>
                  <a:tcPr anchor="ctr">
                    <a:lnL w="12700" cap="flat" cmpd="sng" algn="ctr">
                      <a:solidFill>
                        <a:srgbClr val="FFF2CC"/>
                      </a:solidFill>
                      <a:prstDash val="solid"/>
                      <a:round/>
                      <a:headEnd type="none" w="med" len="med"/>
                      <a:tailEnd type="none" w="med" len="med"/>
                    </a:lnL>
                    <a:lnR w="12700" cap="flat" cmpd="sng" algn="ctr">
                      <a:solidFill>
                        <a:srgbClr val="FCE4D6"/>
                      </a:solidFill>
                      <a:prstDash val="solid"/>
                      <a:round/>
                      <a:headEnd type="none" w="med" len="med"/>
                      <a:tailEnd type="none" w="med" len="med"/>
                    </a:lnR>
                    <a:lnT w="12700" cap="flat" cmpd="sng" algn="ctr">
                      <a:solidFill>
                        <a:srgbClr val="FCE4D6"/>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CE4D6"/>
                    </a:solidFill>
                  </a:tcPr>
                </a:tc>
                <a:tc>
                  <a:txBody>
                    <a:bodyPr/>
                    <a:lstStyle/>
                    <a:p>
                      <a:pPr algn="ctr"/>
                      <a:r>
                        <a:rPr lang="en-US" sz="800" b="1" noProof="0"/>
                        <a:t>19.2</a:t>
                      </a:r>
                    </a:p>
                  </a:txBody>
                  <a:tcPr anchor="ctr">
                    <a:lnL w="12700" cap="flat" cmpd="sng" algn="ctr">
                      <a:solidFill>
                        <a:srgbClr val="FCE4D6"/>
                      </a:solidFill>
                      <a:prstDash val="solid"/>
                      <a:round/>
                      <a:headEnd type="none" w="med" len="med"/>
                      <a:tailEnd type="none" w="med" len="med"/>
                    </a:lnL>
                    <a:lnT w="12700" cap="flat" cmpd="sng" algn="ctr">
                      <a:solidFill>
                        <a:srgbClr val="FCE4D6"/>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CE4D6"/>
                    </a:solidFill>
                  </a:tcPr>
                </a:tc>
                <a:extLst>
                  <a:ext uri="{0D108BD9-81ED-4DB2-BD59-A6C34878D82A}">
                    <a16:rowId xmlns:a16="http://schemas.microsoft.com/office/drawing/2014/main" val="2410019067"/>
                  </a:ext>
                </a:extLst>
              </a:tr>
              <a:tr h="188432">
                <a:tc>
                  <a:txBody>
                    <a:bodyPr/>
                    <a:lstStyle/>
                    <a:p>
                      <a:pPr algn="r"/>
                      <a:r>
                        <a:rPr lang="en-US" sz="800" b="1" noProof="0"/>
                        <a:t>Median no. prior lines</a:t>
                      </a:r>
                    </a:p>
                  </a:txBody>
                  <a:tcPr anchor="ctr">
                    <a:lnR w="12700" cap="flat" cmpd="sng" algn="ctr">
                      <a:solidFill>
                        <a:srgbClr val="FFF2CC"/>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DDEBF7"/>
                      </a:solidFill>
                      <a:prstDash val="solid"/>
                      <a:round/>
                      <a:headEnd type="none" w="med" len="med"/>
                      <a:tailEnd type="none" w="med" len="med"/>
                    </a:lnB>
                    <a:solidFill>
                      <a:srgbClr val="DDEBF7"/>
                    </a:solidFill>
                  </a:tcPr>
                </a:tc>
                <a:tc>
                  <a:txBody>
                    <a:bodyPr/>
                    <a:lstStyle/>
                    <a:p>
                      <a:pPr algn="ctr"/>
                      <a:r>
                        <a:rPr lang="en-US" sz="800" b="1" noProof="0"/>
                        <a:t>1</a:t>
                      </a:r>
                    </a:p>
                  </a:txBody>
                  <a:tcPr anchor="ctr">
                    <a:lnL w="12700" cap="flat" cmpd="sng" algn="ctr">
                      <a:solidFill>
                        <a:srgbClr val="FFF2CC"/>
                      </a:solidFill>
                      <a:prstDash val="solid"/>
                      <a:round/>
                      <a:headEnd type="none" w="med" len="med"/>
                      <a:tailEnd type="none" w="med" len="med"/>
                    </a:lnL>
                    <a:lnR w="12700" cap="flat" cmpd="sng" algn="ctr">
                      <a:solidFill>
                        <a:srgbClr val="FFF2CC"/>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FFF2CC"/>
                      </a:solidFill>
                      <a:prstDash val="solid"/>
                      <a:round/>
                      <a:headEnd type="none" w="med" len="med"/>
                      <a:tailEnd type="none" w="med" len="med"/>
                    </a:lnB>
                    <a:solidFill>
                      <a:srgbClr val="FFF2CC"/>
                    </a:solidFill>
                  </a:tcPr>
                </a:tc>
                <a:tc>
                  <a:txBody>
                    <a:bodyPr/>
                    <a:lstStyle/>
                    <a:p>
                      <a:pPr algn="ctr"/>
                      <a:r>
                        <a:rPr lang="en-US" sz="800" b="1" noProof="0"/>
                        <a:t>2</a:t>
                      </a:r>
                    </a:p>
                  </a:txBody>
                  <a:tcPr anchor="ctr">
                    <a:lnL w="12700" cap="flat" cmpd="sng" algn="ctr">
                      <a:solidFill>
                        <a:srgbClr val="FFF2CC"/>
                      </a:solidFill>
                      <a:prstDash val="solid"/>
                      <a:round/>
                      <a:headEnd type="none" w="med" len="med"/>
                      <a:tailEnd type="none" w="med" len="med"/>
                    </a:lnL>
                    <a:lnR w="12700" cap="flat" cmpd="sng" algn="ctr">
                      <a:solidFill>
                        <a:srgbClr val="FFF2CC"/>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FFF2CC"/>
                      </a:solidFill>
                      <a:prstDash val="solid"/>
                      <a:round/>
                      <a:headEnd type="none" w="med" len="med"/>
                      <a:tailEnd type="none" w="med" len="med"/>
                    </a:lnB>
                    <a:solidFill>
                      <a:srgbClr val="FFF2CC"/>
                    </a:solidFill>
                  </a:tcPr>
                </a:tc>
                <a:tc>
                  <a:txBody>
                    <a:bodyPr/>
                    <a:lstStyle/>
                    <a:p>
                      <a:pPr algn="ctr"/>
                      <a:r>
                        <a:rPr lang="en-US" sz="800" b="1" noProof="0"/>
                        <a:t>2</a:t>
                      </a:r>
                    </a:p>
                  </a:txBody>
                  <a:tcPr anchor="ctr">
                    <a:lnL w="12700" cap="flat" cmpd="sng" algn="ctr">
                      <a:solidFill>
                        <a:srgbClr val="FFF2CC"/>
                      </a:solidFill>
                      <a:prstDash val="solid"/>
                      <a:round/>
                      <a:headEnd type="none" w="med" len="med"/>
                      <a:tailEnd type="none" w="med" len="med"/>
                    </a:lnL>
                    <a:lnR w="12700" cap="flat" cmpd="sng" algn="ctr">
                      <a:solidFill>
                        <a:srgbClr val="FFF2CC"/>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FFF2CC"/>
                      </a:solidFill>
                      <a:prstDash val="solid"/>
                      <a:round/>
                      <a:headEnd type="none" w="med" len="med"/>
                      <a:tailEnd type="none" w="med" len="med"/>
                    </a:lnB>
                    <a:solidFill>
                      <a:srgbClr val="FFF2CC"/>
                    </a:solidFill>
                  </a:tcPr>
                </a:tc>
                <a:tc>
                  <a:txBody>
                    <a:bodyPr/>
                    <a:lstStyle/>
                    <a:p>
                      <a:pPr algn="ctr"/>
                      <a:r>
                        <a:rPr lang="en-US" sz="800" b="1" noProof="0">
                          <a:solidFill>
                            <a:schemeClr val="tx1"/>
                          </a:solidFill>
                        </a:rPr>
                        <a:t>0</a:t>
                      </a:r>
                    </a:p>
                  </a:txBody>
                  <a:tcPr anchor="ctr">
                    <a:lnL w="12700" cap="flat" cmpd="sng" algn="ctr">
                      <a:solidFill>
                        <a:srgbClr val="FFF2CC"/>
                      </a:solidFill>
                      <a:prstDash val="solid"/>
                      <a:round/>
                      <a:headEnd type="none" w="med" len="med"/>
                      <a:tailEnd type="none" w="med" len="med"/>
                    </a:lnL>
                    <a:lnR w="12700" cap="flat" cmpd="sng" algn="ctr">
                      <a:solidFill>
                        <a:srgbClr val="FFF2CC"/>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FFF2CC"/>
                      </a:solidFill>
                      <a:prstDash val="solid"/>
                      <a:round/>
                      <a:headEnd type="none" w="med" len="med"/>
                      <a:tailEnd type="none" w="med" len="med"/>
                    </a:lnB>
                    <a:solidFill>
                      <a:srgbClr val="FFF2CC"/>
                    </a:solidFill>
                  </a:tcPr>
                </a:tc>
                <a:tc>
                  <a:txBody>
                    <a:bodyPr/>
                    <a:lstStyle/>
                    <a:p>
                      <a:pPr algn="ctr"/>
                      <a:r>
                        <a:rPr lang="en-US" sz="800" b="1" noProof="0"/>
                        <a:t>2</a:t>
                      </a:r>
                    </a:p>
                  </a:txBody>
                  <a:tcPr anchor="ctr">
                    <a:lnL w="12700" cap="flat" cmpd="sng" algn="ctr">
                      <a:solidFill>
                        <a:srgbClr val="FFF2CC"/>
                      </a:solidFill>
                      <a:prstDash val="solid"/>
                      <a:round/>
                      <a:headEnd type="none" w="med" len="med"/>
                      <a:tailEnd type="none" w="med" len="med"/>
                    </a:lnL>
                    <a:lnR w="12700" cap="flat" cmpd="sng" algn="ctr">
                      <a:solidFill>
                        <a:srgbClr val="FFF2CC"/>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FFF2CC"/>
                      </a:solidFill>
                      <a:prstDash val="solid"/>
                      <a:round/>
                      <a:headEnd type="none" w="med" len="med"/>
                      <a:tailEnd type="none" w="med" len="med"/>
                    </a:lnB>
                    <a:solidFill>
                      <a:srgbClr val="FFF2CC"/>
                    </a:solidFill>
                  </a:tcPr>
                </a:tc>
                <a:tc>
                  <a:txBody>
                    <a:bodyPr/>
                    <a:lstStyle/>
                    <a:p>
                      <a:pPr algn="ctr"/>
                      <a:r>
                        <a:rPr lang="en-US" sz="800" b="1" noProof="0"/>
                        <a:t>3</a:t>
                      </a:r>
                    </a:p>
                  </a:txBody>
                  <a:tcPr anchor="ctr">
                    <a:lnL w="12700" cap="flat" cmpd="sng" algn="ctr">
                      <a:solidFill>
                        <a:srgbClr val="FFF2CC"/>
                      </a:solidFill>
                      <a:prstDash val="solid"/>
                      <a:round/>
                      <a:headEnd type="none" w="med" len="med"/>
                      <a:tailEnd type="none" w="med" len="med"/>
                    </a:lnL>
                    <a:lnR w="12700" cap="flat" cmpd="sng" algn="ctr">
                      <a:solidFill>
                        <a:srgbClr val="FCE4D6"/>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FCE4D6"/>
                      </a:solidFill>
                      <a:prstDash val="solid"/>
                      <a:round/>
                      <a:headEnd type="none" w="med" len="med"/>
                      <a:tailEnd type="none" w="med" len="med"/>
                    </a:lnB>
                    <a:solidFill>
                      <a:srgbClr val="FCE4D6"/>
                    </a:solidFill>
                  </a:tcPr>
                </a:tc>
                <a:tc>
                  <a:txBody>
                    <a:bodyPr/>
                    <a:lstStyle/>
                    <a:p>
                      <a:pPr algn="ctr"/>
                      <a:r>
                        <a:rPr lang="en-US" sz="800" b="1" noProof="0">
                          <a:solidFill>
                            <a:srgbClr val="FF0000"/>
                          </a:solidFill>
                        </a:rPr>
                        <a:t>NA</a:t>
                      </a:r>
                    </a:p>
                  </a:txBody>
                  <a:tcPr anchor="ctr">
                    <a:lnL w="12700" cap="flat" cmpd="sng" algn="ctr">
                      <a:solidFill>
                        <a:srgbClr val="FCE4D6"/>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FCE4D6"/>
                      </a:solidFill>
                      <a:prstDash val="solid"/>
                      <a:round/>
                      <a:headEnd type="none" w="med" len="med"/>
                      <a:tailEnd type="none" w="med" len="med"/>
                    </a:lnB>
                    <a:solidFill>
                      <a:srgbClr val="FCE4D6"/>
                    </a:solidFill>
                  </a:tcPr>
                </a:tc>
                <a:extLst>
                  <a:ext uri="{0D108BD9-81ED-4DB2-BD59-A6C34878D82A}">
                    <a16:rowId xmlns:a16="http://schemas.microsoft.com/office/drawing/2014/main" val="129328252"/>
                  </a:ext>
                </a:extLst>
              </a:tr>
              <a:tr h="188432">
                <a:tc>
                  <a:txBody>
                    <a:bodyPr/>
                    <a:lstStyle/>
                    <a:p>
                      <a:pPr algn="r"/>
                      <a:r>
                        <a:rPr lang="en-US" sz="800" b="1" noProof="0"/>
                        <a:t>1 prior line</a:t>
                      </a:r>
                    </a:p>
                  </a:txBody>
                  <a:tcPr anchor="ctr">
                    <a:lnR w="12700" cap="flat" cmpd="sng" algn="ctr">
                      <a:solidFill>
                        <a:srgbClr val="FFF2CC"/>
                      </a:solidFill>
                      <a:prstDash val="solid"/>
                      <a:round/>
                      <a:headEnd type="none" w="med" len="med"/>
                      <a:tailEnd type="none" w="med" len="med"/>
                    </a:lnR>
                    <a:lnT w="12700" cap="flat" cmpd="sng" algn="ctr">
                      <a:solidFill>
                        <a:srgbClr val="DDEBF7"/>
                      </a:solidFill>
                      <a:prstDash val="solid"/>
                      <a:round/>
                      <a:headEnd type="none" w="med" len="med"/>
                      <a:tailEnd type="none" w="med" len="med"/>
                    </a:lnT>
                    <a:lnB w="12700" cap="flat" cmpd="sng" algn="ctr">
                      <a:solidFill>
                        <a:srgbClr val="DDEBF7"/>
                      </a:solidFill>
                      <a:prstDash val="solid"/>
                      <a:round/>
                      <a:headEnd type="none" w="med" len="med"/>
                      <a:tailEnd type="none" w="med" len="med"/>
                    </a:lnB>
                    <a:solidFill>
                      <a:srgbClr val="DDEBF7"/>
                    </a:solidFill>
                  </a:tcPr>
                </a:tc>
                <a:tc>
                  <a:txBody>
                    <a:bodyPr/>
                    <a:lstStyle/>
                    <a:p>
                      <a:pPr algn="ctr"/>
                      <a:r>
                        <a:rPr lang="en-US" sz="800" b="1" noProof="0"/>
                        <a:t>53%</a:t>
                      </a:r>
                    </a:p>
                  </a:txBody>
                  <a:tcPr anchor="ctr">
                    <a:lnL w="12700" cap="flat" cmpd="sng" algn="ctr">
                      <a:solidFill>
                        <a:srgbClr val="FFF2CC"/>
                      </a:solidFill>
                      <a:prstDash val="solid"/>
                      <a:round/>
                      <a:headEnd type="none" w="med" len="med"/>
                      <a:tailEnd type="none" w="med" len="med"/>
                    </a:lnL>
                    <a:lnR w="12700" cap="flat" cmpd="sng" algn="ctr">
                      <a:solidFill>
                        <a:srgbClr val="FFF2CC"/>
                      </a:solidFill>
                      <a:prstDash val="solid"/>
                      <a:round/>
                      <a:headEnd type="none" w="med" len="med"/>
                      <a:tailEnd type="none" w="med" len="med"/>
                    </a:lnR>
                    <a:lnT w="12700" cap="flat" cmpd="sng" algn="ctr">
                      <a:solidFill>
                        <a:srgbClr val="FFF2CC"/>
                      </a:solidFill>
                      <a:prstDash val="solid"/>
                      <a:round/>
                      <a:headEnd type="none" w="med" len="med"/>
                      <a:tailEnd type="none" w="med" len="med"/>
                    </a:lnT>
                    <a:lnB w="12700" cap="flat" cmpd="sng" algn="ctr">
                      <a:solidFill>
                        <a:srgbClr val="FFF2CC"/>
                      </a:solidFill>
                      <a:prstDash val="solid"/>
                      <a:round/>
                      <a:headEnd type="none" w="med" len="med"/>
                      <a:tailEnd type="none" w="med" len="med"/>
                    </a:lnB>
                    <a:solidFill>
                      <a:srgbClr val="FFF2CC"/>
                    </a:solidFill>
                  </a:tcPr>
                </a:tc>
                <a:tc>
                  <a:txBody>
                    <a:bodyPr/>
                    <a:lstStyle/>
                    <a:p>
                      <a:pPr algn="ctr"/>
                      <a:r>
                        <a:rPr lang="en-US" sz="800" b="1" noProof="0"/>
                        <a:t>11%</a:t>
                      </a:r>
                    </a:p>
                  </a:txBody>
                  <a:tcPr anchor="ctr">
                    <a:lnL w="12700" cap="flat" cmpd="sng" algn="ctr">
                      <a:solidFill>
                        <a:srgbClr val="FFF2CC"/>
                      </a:solidFill>
                      <a:prstDash val="solid"/>
                      <a:round/>
                      <a:headEnd type="none" w="med" len="med"/>
                      <a:tailEnd type="none" w="med" len="med"/>
                    </a:lnL>
                    <a:lnR w="12700" cap="flat" cmpd="sng" algn="ctr">
                      <a:solidFill>
                        <a:srgbClr val="FFF2CC"/>
                      </a:solidFill>
                      <a:prstDash val="solid"/>
                      <a:round/>
                      <a:headEnd type="none" w="med" len="med"/>
                      <a:tailEnd type="none" w="med" len="med"/>
                    </a:lnR>
                    <a:lnT w="12700" cap="flat" cmpd="sng" algn="ctr">
                      <a:solidFill>
                        <a:srgbClr val="FFF2CC"/>
                      </a:solidFill>
                      <a:prstDash val="solid"/>
                      <a:round/>
                      <a:headEnd type="none" w="med" len="med"/>
                      <a:tailEnd type="none" w="med" len="med"/>
                    </a:lnT>
                    <a:lnB w="12700" cap="flat" cmpd="sng" algn="ctr">
                      <a:solidFill>
                        <a:srgbClr val="FFF2CC"/>
                      </a:solidFill>
                      <a:prstDash val="solid"/>
                      <a:round/>
                      <a:headEnd type="none" w="med" len="med"/>
                      <a:tailEnd type="none" w="med" len="med"/>
                    </a:lnB>
                    <a:solidFill>
                      <a:srgbClr val="FFF2CC"/>
                    </a:solidFill>
                  </a:tcPr>
                </a:tc>
                <a:tc>
                  <a:txBody>
                    <a:bodyPr/>
                    <a:lstStyle/>
                    <a:p>
                      <a:pPr algn="ctr"/>
                      <a:r>
                        <a:rPr lang="en-US" sz="800" b="1" noProof="0"/>
                        <a:t>46%</a:t>
                      </a:r>
                    </a:p>
                  </a:txBody>
                  <a:tcPr anchor="ctr">
                    <a:lnL w="12700" cap="flat" cmpd="sng" algn="ctr">
                      <a:solidFill>
                        <a:srgbClr val="FFF2CC"/>
                      </a:solidFill>
                      <a:prstDash val="solid"/>
                      <a:round/>
                      <a:headEnd type="none" w="med" len="med"/>
                      <a:tailEnd type="none" w="med" len="med"/>
                    </a:lnL>
                    <a:lnR w="12700" cap="flat" cmpd="sng" algn="ctr">
                      <a:solidFill>
                        <a:srgbClr val="FFF2CC"/>
                      </a:solidFill>
                      <a:prstDash val="solid"/>
                      <a:round/>
                      <a:headEnd type="none" w="med" len="med"/>
                      <a:tailEnd type="none" w="med" len="med"/>
                    </a:lnR>
                    <a:lnT w="12700" cap="flat" cmpd="sng" algn="ctr">
                      <a:solidFill>
                        <a:srgbClr val="FFF2CC"/>
                      </a:solidFill>
                      <a:prstDash val="solid"/>
                      <a:round/>
                      <a:headEnd type="none" w="med" len="med"/>
                      <a:tailEnd type="none" w="med" len="med"/>
                    </a:lnT>
                    <a:lnB w="12700" cap="flat" cmpd="sng" algn="ctr">
                      <a:solidFill>
                        <a:srgbClr val="FFF2CC"/>
                      </a:solidFill>
                      <a:prstDash val="solid"/>
                      <a:round/>
                      <a:headEnd type="none" w="med" len="med"/>
                      <a:tailEnd type="none" w="med" len="med"/>
                    </a:lnB>
                    <a:solidFill>
                      <a:srgbClr val="FFF2CC"/>
                    </a:solidFill>
                  </a:tcPr>
                </a:tc>
                <a:tc>
                  <a:txBody>
                    <a:bodyPr/>
                    <a:lstStyle/>
                    <a:p>
                      <a:pPr algn="ctr"/>
                      <a:r>
                        <a:rPr lang="en-US" sz="800" b="1" noProof="0"/>
                        <a:t>NA</a:t>
                      </a:r>
                    </a:p>
                  </a:txBody>
                  <a:tcPr anchor="ctr">
                    <a:lnL w="12700" cap="flat" cmpd="sng" algn="ctr">
                      <a:solidFill>
                        <a:srgbClr val="FFF2CC"/>
                      </a:solidFill>
                      <a:prstDash val="solid"/>
                      <a:round/>
                      <a:headEnd type="none" w="med" len="med"/>
                      <a:tailEnd type="none" w="med" len="med"/>
                    </a:lnL>
                    <a:lnR w="12700" cap="flat" cmpd="sng" algn="ctr">
                      <a:solidFill>
                        <a:srgbClr val="FFF2CC"/>
                      </a:solidFill>
                      <a:prstDash val="solid"/>
                      <a:round/>
                      <a:headEnd type="none" w="med" len="med"/>
                      <a:tailEnd type="none" w="med" len="med"/>
                    </a:lnR>
                    <a:lnT w="12700" cap="flat" cmpd="sng" algn="ctr">
                      <a:solidFill>
                        <a:srgbClr val="FFF2CC"/>
                      </a:solidFill>
                      <a:prstDash val="solid"/>
                      <a:round/>
                      <a:headEnd type="none" w="med" len="med"/>
                      <a:tailEnd type="none" w="med" len="med"/>
                    </a:lnT>
                    <a:lnB w="12700" cap="flat" cmpd="sng" algn="ctr">
                      <a:solidFill>
                        <a:srgbClr val="FFF2CC"/>
                      </a:solidFill>
                      <a:prstDash val="solid"/>
                      <a:round/>
                      <a:headEnd type="none" w="med" len="med"/>
                      <a:tailEnd type="none" w="med" len="med"/>
                    </a:lnB>
                    <a:solidFill>
                      <a:srgbClr val="FFF2CC"/>
                    </a:solidFill>
                  </a:tcPr>
                </a:tc>
                <a:tc>
                  <a:txBody>
                    <a:bodyPr/>
                    <a:lstStyle/>
                    <a:p>
                      <a:pPr algn="ctr"/>
                      <a:r>
                        <a:rPr lang="en-US" sz="800" b="1" noProof="0"/>
                        <a:t>49%</a:t>
                      </a:r>
                    </a:p>
                  </a:txBody>
                  <a:tcPr anchor="ctr">
                    <a:lnL w="12700" cap="flat" cmpd="sng" algn="ctr">
                      <a:solidFill>
                        <a:srgbClr val="FFF2CC"/>
                      </a:solidFill>
                      <a:prstDash val="solid"/>
                      <a:round/>
                      <a:headEnd type="none" w="med" len="med"/>
                      <a:tailEnd type="none" w="med" len="med"/>
                    </a:lnL>
                    <a:lnR w="12700" cap="flat" cmpd="sng" algn="ctr">
                      <a:solidFill>
                        <a:srgbClr val="FFF2CC"/>
                      </a:solidFill>
                      <a:prstDash val="solid"/>
                      <a:round/>
                      <a:headEnd type="none" w="med" len="med"/>
                      <a:tailEnd type="none" w="med" len="med"/>
                    </a:lnR>
                    <a:lnT w="12700" cap="flat" cmpd="sng" algn="ctr">
                      <a:solidFill>
                        <a:srgbClr val="FFF2CC"/>
                      </a:solidFill>
                      <a:prstDash val="solid"/>
                      <a:round/>
                      <a:headEnd type="none" w="med" len="med"/>
                      <a:tailEnd type="none" w="med" len="med"/>
                    </a:lnT>
                    <a:lnB w="12700" cap="flat" cmpd="sng" algn="ctr">
                      <a:solidFill>
                        <a:srgbClr val="FFF2CC"/>
                      </a:solidFill>
                      <a:prstDash val="solid"/>
                      <a:round/>
                      <a:headEnd type="none" w="med" len="med"/>
                      <a:tailEnd type="none" w="med" len="med"/>
                    </a:lnB>
                    <a:solidFill>
                      <a:srgbClr val="FFF2CC"/>
                    </a:solidFill>
                  </a:tcPr>
                </a:tc>
                <a:tc>
                  <a:txBody>
                    <a:bodyPr/>
                    <a:lstStyle/>
                    <a:p>
                      <a:pPr algn="ctr"/>
                      <a:r>
                        <a:rPr lang="en-US" sz="800" b="1" noProof="0">
                          <a:solidFill>
                            <a:srgbClr val="FF0000"/>
                          </a:solidFill>
                        </a:rPr>
                        <a:t>NA</a:t>
                      </a:r>
                    </a:p>
                  </a:txBody>
                  <a:tcPr anchor="ctr">
                    <a:lnL w="12700" cap="flat" cmpd="sng" algn="ctr">
                      <a:solidFill>
                        <a:srgbClr val="FFF2CC"/>
                      </a:solidFill>
                      <a:prstDash val="solid"/>
                      <a:round/>
                      <a:headEnd type="none" w="med" len="med"/>
                      <a:tailEnd type="none" w="med" len="med"/>
                    </a:lnL>
                    <a:lnR w="12700" cap="flat" cmpd="sng" algn="ctr">
                      <a:solidFill>
                        <a:srgbClr val="FCE4D6"/>
                      </a:solidFill>
                      <a:prstDash val="solid"/>
                      <a:round/>
                      <a:headEnd type="none" w="med" len="med"/>
                      <a:tailEnd type="none" w="med" len="med"/>
                    </a:lnR>
                    <a:lnT w="12700" cap="flat" cmpd="sng" algn="ctr">
                      <a:solidFill>
                        <a:srgbClr val="FCE4D6"/>
                      </a:solidFill>
                      <a:prstDash val="solid"/>
                      <a:round/>
                      <a:headEnd type="none" w="med" len="med"/>
                      <a:tailEnd type="none" w="med" len="med"/>
                    </a:lnT>
                    <a:lnB w="12700" cap="flat" cmpd="sng" algn="ctr">
                      <a:solidFill>
                        <a:srgbClr val="FCE4D6"/>
                      </a:solidFill>
                      <a:prstDash val="solid"/>
                      <a:round/>
                      <a:headEnd type="none" w="med" len="med"/>
                      <a:tailEnd type="none" w="med" len="med"/>
                    </a:lnB>
                    <a:solidFill>
                      <a:srgbClr val="FCE4D6"/>
                    </a:solidFill>
                  </a:tcPr>
                </a:tc>
                <a:tc>
                  <a:txBody>
                    <a:bodyPr/>
                    <a:lstStyle/>
                    <a:p>
                      <a:pPr algn="ctr"/>
                      <a:r>
                        <a:rPr lang="en-US" sz="800" b="1" noProof="0">
                          <a:solidFill>
                            <a:srgbClr val="FF0000"/>
                          </a:solidFill>
                        </a:rPr>
                        <a:t>NA</a:t>
                      </a:r>
                    </a:p>
                  </a:txBody>
                  <a:tcPr anchor="ctr">
                    <a:lnL w="12700" cap="flat" cmpd="sng" algn="ctr">
                      <a:solidFill>
                        <a:srgbClr val="FCE4D6"/>
                      </a:solidFill>
                      <a:prstDash val="solid"/>
                      <a:round/>
                      <a:headEnd type="none" w="med" len="med"/>
                      <a:tailEnd type="none" w="med" len="med"/>
                    </a:lnL>
                    <a:lnT w="12700" cap="flat" cmpd="sng" algn="ctr">
                      <a:solidFill>
                        <a:srgbClr val="FCE4D6"/>
                      </a:solidFill>
                      <a:prstDash val="solid"/>
                      <a:round/>
                      <a:headEnd type="none" w="med" len="med"/>
                      <a:tailEnd type="none" w="med" len="med"/>
                    </a:lnT>
                    <a:lnB w="12700" cap="flat" cmpd="sng" algn="ctr">
                      <a:solidFill>
                        <a:srgbClr val="FCE4D6"/>
                      </a:solidFill>
                      <a:prstDash val="solid"/>
                      <a:round/>
                      <a:headEnd type="none" w="med" len="med"/>
                      <a:tailEnd type="none" w="med" len="med"/>
                    </a:lnB>
                    <a:solidFill>
                      <a:srgbClr val="FCE4D6"/>
                    </a:solidFill>
                  </a:tcPr>
                </a:tc>
                <a:extLst>
                  <a:ext uri="{0D108BD9-81ED-4DB2-BD59-A6C34878D82A}">
                    <a16:rowId xmlns:a16="http://schemas.microsoft.com/office/drawing/2014/main" val="1253283009"/>
                  </a:ext>
                </a:extLst>
              </a:tr>
              <a:tr h="188432">
                <a:tc>
                  <a:txBody>
                    <a:bodyPr/>
                    <a:lstStyle/>
                    <a:p>
                      <a:pPr algn="r"/>
                      <a:r>
                        <a:rPr lang="en-US" sz="800" b="1" noProof="0"/>
                        <a:t>2 prior lines</a:t>
                      </a:r>
                    </a:p>
                  </a:txBody>
                  <a:tcPr anchor="ctr">
                    <a:lnR w="12700" cap="flat" cmpd="sng" algn="ctr">
                      <a:solidFill>
                        <a:srgbClr val="FFF2CC"/>
                      </a:solidFill>
                      <a:prstDash val="solid"/>
                      <a:round/>
                      <a:headEnd type="none" w="med" len="med"/>
                      <a:tailEnd type="none" w="med" len="med"/>
                    </a:lnR>
                    <a:lnT w="12700" cap="flat" cmpd="sng" algn="ctr">
                      <a:solidFill>
                        <a:srgbClr val="DDEBF7"/>
                      </a:solidFill>
                      <a:prstDash val="solid"/>
                      <a:round/>
                      <a:headEnd type="none" w="med" len="med"/>
                      <a:tailEnd type="none" w="med" len="med"/>
                    </a:lnT>
                    <a:lnB w="12700" cap="flat" cmpd="sng" algn="ctr">
                      <a:solidFill>
                        <a:srgbClr val="DDEBF7"/>
                      </a:solidFill>
                      <a:prstDash val="solid"/>
                      <a:round/>
                      <a:headEnd type="none" w="med" len="med"/>
                      <a:tailEnd type="none" w="med" len="med"/>
                    </a:lnB>
                    <a:solidFill>
                      <a:srgbClr val="DDEBF7"/>
                    </a:solidFill>
                  </a:tcPr>
                </a:tc>
                <a:tc>
                  <a:txBody>
                    <a:bodyPr/>
                    <a:lstStyle/>
                    <a:p>
                      <a:pPr algn="ctr"/>
                      <a:r>
                        <a:rPr lang="en-US" sz="800" b="1" noProof="0"/>
                        <a:t>30%</a:t>
                      </a:r>
                    </a:p>
                  </a:txBody>
                  <a:tcPr anchor="ctr">
                    <a:lnL w="12700" cap="flat" cmpd="sng" algn="ctr">
                      <a:solidFill>
                        <a:srgbClr val="FFF2CC"/>
                      </a:solidFill>
                      <a:prstDash val="solid"/>
                      <a:round/>
                      <a:headEnd type="none" w="med" len="med"/>
                      <a:tailEnd type="none" w="med" len="med"/>
                    </a:lnL>
                    <a:lnR w="12700" cap="flat" cmpd="sng" algn="ctr">
                      <a:solidFill>
                        <a:srgbClr val="FFF2CC"/>
                      </a:solidFill>
                      <a:prstDash val="solid"/>
                      <a:round/>
                      <a:headEnd type="none" w="med" len="med"/>
                      <a:tailEnd type="none" w="med" len="med"/>
                    </a:lnR>
                    <a:lnT w="12700" cap="flat" cmpd="sng" algn="ctr">
                      <a:solidFill>
                        <a:srgbClr val="FFF2CC"/>
                      </a:solidFill>
                      <a:prstDash val="solid"/>
                      <a:round/>
                      <a:headEnd type="none" w="med" len="med"/>
                      <a:tailEnd type="none" w="med" len="med"/>
                    </a:lnT>
                    <a:lnB w="12700" cap="flat" cmpd="sng" algn="ctr">
                      <a:solidFill>
                        <a:srgbClr val="FFF2CC"/>
                      </a:solidFill>
                      <a:prstDash val="solid"/>
                      <a:round/>
                      <a:headEnd type="none" w="med" len="med"/>
                      <a:tailEnd type="none" w="med" len="med"/>
                    </a:lnB>
                    <a:solidFill>
                      <a:srgbClr val="FFF2CC"/>
                    </a:solidFill>
                  </a:tcPr>
                </a:tc>
                <a:tc>
                  <a:txBody>
                    <a:bodyPr/>
                    <a:lstStyle/>
                    <a:p>
                      <a:pPr algn="ctr"/>
                      <a:r>
                        <a:rPr lang="en-US" sz="800" b="1" noProof="0"/>
                        <a:t>89% (combined)</a:t>
                      </a:r>
                    </a:p>
                  </a:txBody>
                  <a:tcPr anchor="ctr">
                    <a:lnL w="12700" cap="flat" cmpd="sng" algn="ctr">
                      <a:solidFill>
                        <a:srgbClr val="FFF2CC"/>
                      </a:solidFill>
                      <a:prstDash val="solid"/>
                      <a:round/>
                      <a:headEnd type="none" w="med" len="med"/>
                      <a:tailEnd type="none" w="med" len="med"/>
                    </a:lnL>
                    <a:lnR w="12700" cap="flat" cmpd="sng" algn="ctr">
                      <a:solidFill>
                        <a:srgbClr val="FFF2CC"/>
                      </a:solidFill>
                      <a:prstDash val="solid"/>
                      <a:round/>
                      <a:headEnd type="none" w="med" len="med"/>
                      <a:tailEnd type="none" w="med" len="med"/>
                    </a:lnR>
                    <a:lnT w="12700" cap="flat" cmpd="sng" algn="ctr">
                      <a:solidFill>
                        <a:srgbClr val="FFF2CC"/>
                      </a:solidFill>
                      <a:prstDash val="solid"/>
                      <a:round/>
                      <a:headEnd type="none" w="med" len="med"/>
                      <a:tailEnd type="none" w="med" len="med"/>
                    </a:lnT>
                    <a:lnB w="12700" cap="flat" cmpd="sng" algn="ctr">
                      <a:solidFill>
                        <a:srgbClr val="FFF2CC"/>
                      </a:solidFill>
                      <a:prstDash val="solid"/>
                      <a:round/>
                      <a:headEnd type="none" w="med" len="med"/>
                      <a:tailEnd type="none" w="med" len="med"/>
                    </a:lnB>
                    <a:solidFill>
                      <a:srgbClr val="FFF2CC"/>
                    </a:solidFill>
                  </a:tcPr>
                </a:tc>
                <a:tc>
                  <a:txBody>
                    <a:bodyPr/>
                    <a:lstStyle/>
                    <a:p>
                      <a:pPr algn="ctr"/>
                      <a:r>
                        <a:rPr lang="en-US" sz="800" b="1" noProof="0"/>
                        <a:t>54% (combined)</a:t>
                      </a:r>
                    </a:p>
                  </a:txBody>
                  <a:tcPr anchor="ctr">
                    <a:lnL w="12700" cap="flat" cmpd="sng" algn="ctr">
                      <a:solidFill>
                        <a:srgbClr val="FFF2CC"/>
                      </a:solidFill>
                      <a:prstDash val="solid"/>
                      <a:round/>
                      <a:headEnd type="none" w="med" len="med"/>
                      <a:tailEnd type="none" w="med" len="med"/>
                    </a:lnL>
                    <a:lnR w="12700" cap="flat" cmpd="sng" algn="ctr">
                      <a:solidFill>
                        <a:srgbClr val="FFF2CC"/>
                      </a:solidFill>
                      <a:prstDash val="solid"/>
                      <a:round/>
                      <a:headEnd type="none" w="med" len="med"/>
                      <a:tailEnd type="none" w="med" len="med"/>
                    </a:lnR>
                    <a:lnT w="12700" cap="flat" cmpd="sng" algn="ctr">
                      <a:solidFill>
                        <a:srgbClr val="FFF2CC"/>
                      </a:solidFill>
                      <a:prstDash val="solid"/>
                      <a:round/>
                      <a:headEnd type="none" w="med" len="med"/>
                      <a:tailEnd type="none" w="med" len="med"/>
                    </a:lnT>
                    <a:lnB w="12700" cap="flat" cmpd="sng" algn="ctr">
                      <a:solidFill>
                        <a:srgbClr val="FFF2CC"/>
                      </a:solidFill>
                      <a:prstDash val="solid"/>
                      <a:round/>
                      <a:headEnd type="none" w="med" len="med"/>
                      <a:tailEnd type="none" w="med" len="med"/>
                    </a:lnB>
                    <a:solidFill>
                      <a:srgbClr val="FFF2CC"/>
                    </a:solidFill>
                  </a:tcPr>
                </a:tc>
                <a:tc>
                  <a:txBody>
                    <a:bodyPr/>
                    <a:lstStyle/>
                    <a:p>
                      <a:pPr algn="ctr"/>
                      <a:r>
                        <a:rPr lang="en-US" sz="800" b="1" noProof="0"/>
                        <a:t>NA</a:t>
                      </a:r>
                    </a:p>
                  </a:txBody>
                  <a:tcPr anchor="ctr">
                    <a:lnL w="12700" cap="flat" cmpd="sng" algn="ctr">
                      <a:solidFill>
                        <a:srgbClr val="FFF2CC"/>
                      </a:solidFill>
                      <a:prstDash val="solid"/>
                      <a:round/>
                      <a:headEnd type="none" w="med" len="med"/>
                      <a:tailEnd type="none" w="med" len="med"/>
                    </a:lnL>
                    <a:lnR w="12700" cap="flat" cmpd="sng" algn="ctr">
                      <a:solidFill>
                        <a:srgbClr val="FFF2CC"/>
                      </a:solidFill>
                      <a:prstDash val="solid"/>
                      <a:round/>
                      <a:headEnd type="none" w="med" len="med"/>
                      <a:tailEnd type="none" w="med" len="med"/>
                    </a:lnR>
                    <a:lnT w="12700" cap="flat" cmpd="sng" algn="ctr">
                      <a:solidFill>
                        <a:srgbClr val="FFF2CC"/>
                      </a:solidFill>
                      <a:prstDash val="solid"/>
                      <a:round/>
                      <a:headEnd type="none" w="med" len="med"/>
                      <a:tailEnd type="none" w="med" len="med"/>
                    </a:lnT>
                    <a:lnB w="12700" cap="flat" cmpd="sng" algn="ctr">
                      <a:solidFill>
                        <a:srgbClr val="FFF2CC"/>
                      </a:solidFill>
                      <a:prstDash val="solid"/>
                      <a:round/>
                      <a:headEnd type="none" w="med" len="med"/>
                      <a:tailEnd type="none" w="med" len="med"/>
                    </a:lnB>
                    <a:solidFill>
                      <a:srgbClr val="FFF2CC"/>
                    </a:solidFill>
                  </a:tcPr>
                </a:tc>
                <a:tc>
                  <a:txBody>
                    <a:bodyPr/>
                    <a:lstStyle/>
                    <a:p>
                      <a:pPr algn="ctr"/>
                      <a:r>
                        <a:rPr lang="en-US" sz="800" b="1" noProof="0"/>
                        <a:t>28%</a:t>
                      </a:r>
                    </a:p>
                  </a:txBody>
                  <a:tcPr anchor="ctr">
                    <a:lnL w="12700" cap="flat" cmpd="sng" algn="ctr">
                      <a:solidFill>
                        <a:srgbClr val="FFF2CC"/>
                      </a:solidFill>
                      <a:prstDash val="solid"/>
                      <a:round/>
                      <a:headEnd type="none" w="med" len="med"/>
                      <a:tailEnd type="none" w="med" len="med"/>
                    </a:lnL>
                    <a:lnR w="12700" cap="flat" cmpd="sng" algn="ctr">
                      <a:solidFill>
                        <a:srgbClr val="FFF2CC"/>
                      </a:solidFill>
                      <a:prstDash val="solid"/>
                      <a:round/>
                      <a:headEnd type="none" w="med" len="med"/>
                      <a:tailEnd type="none" w="med" len="med"/>
                    </a:lnR>
                    <a:lnT w="12700" cap="flat" cmpd="sng" algn="ctr">
                      <a:solidFill>
                        <a:srgbClr val="FFF2CC"/>
                      </a:solidFill>
                      <a:prstDash val="solid"/>
                      <a:round/>
                      <a:headEnd type="none" w="med" len="med"/>
                      <a:tailEnd type="none" w="med" len="med"/>
                    </a:lnT>
                    <a:lnB w="12700" cap="flat" cmpd="sng" algn="ctr">
                      <a:solidFill>
                        <a:srgbClr val="FFF2CC"/>
                      </a:solidFill>
                      <a:prstDash val="solid"/>
                      <a:round/>
                      <a:headEnd type="none" w="med" len="med"/>
                      <a:tailEnd type="none" w="med" len="med"/>
                    </a:lnB>
                    <a:solidFill>
                      <a:srgbClr val="FFF2CC"/>
                    </a:solidFill>
                  </a:tcPr>
                </a:tc>
                <a:tc>
                  <a:txBody>
                    <a:bodyPr/>
                    <a:lstStyle/>
                    <a:p>
                      <a:pPr algn="ctr"/>
                      <a:r>
                        <a:rPr lang="en-US" sz="800" b="1" noProof="0">
                          <a:solidFill>
                            <a:srgbClr val="FF0000"/>
                          </a:solidFill>
                        </a:rPr>
                        <a:t>NA</a:t>
                      </a:r>
                    </a:p>
                  </a:txBody>
                  <a:tcPr anchor="ctr">
                    <a:lnL w="12700" cap="flat" cmpd="sng" algn="ctr">
                      <a:solidFill>
                        <a:srgbClr val="FFF2CC"/>
                      </a:solidFill>
                      <a:prstDash val="solid"/>
                      <a:round/>
                      <a:headEnd type="none" w="med" len="med"/>
                      <a:tailEnd type="none" w="med" len="med"/>
                    </a:lnL>
                    <a:lnR w="12700" cap="flat" cmpd="sng" algn="ctr">
                      <a:solidFill>
                        <a:srgbClr val="FCE4D6"/>
                      </a:solidFill>
                      <a:prstDash val="solid"/>
                      <a:round/>
                      <a:headEnd type="none" w="med" len="med"/>
                      <a:tailEnd type="none" w="med" len="med"/>
                    </a:lnR>
                    <a:lnT w="12700" cap="flat" cmpd="sng" algn="ctr">
                      <a:solidFill>
                        <a:srgbClr val="FCE4D6"/>
                      </a:solidFill>
                      <a:prstDash val="solid"/>
                      <a:round/>
                      <a:headEnd type="none" w="med" len="med"/>
                      <a:tailEnd type="none" w="med" len="med"/>
                    </a:lnT>
                    <a:lnB w="12700" cap="flat" cmpd="sng" algn="ctr">
                      <a:solidFill>
                        <a:srgbClr val="FCE4D6"/>
                      </a:solidFill>
                      <a:prstDash val="solid"/>
                      <a:round/>
                      <a:headEnd type="none" w="med" len="med"/>
                      <a:tailEnd type="none" w="med" len="med"/>
                    </a:lnB>
                    <a:solidFill>
                      <a:srgbClr val="FCE4D6"/>
                    </a:solidFill>
                  </a:tcPr>
                </a:tc>
                <a:tc>
                  <a:txBody>
                    <a:bodyPr/>
                    <a:lstStyle/>
                    <a:p>
                      <a:pPr algn="ctr"/>
                      <a:r>
                        <a:rPr lang="en-US" sz="800" b="1" noProof="0">
                          <a:solidFill>
                            <a:srgbClr val="FF0000"/>
                          </a:solidFill>
                        </a:rPr>
                        <a:t>NA</a:t>
                      </a:r>
                    </a:p>
                  </a:txBody>
                  <a:tcPr anchor="ctr">
                    <a:lnL w="12700" cap="flat" cmpd="sng" algn="ctr">
                      <a:solidFill>
                        <a:srgbClr val="FCE4D6"/>
                      </a:solidFill>
                      <a:prstDash val="solid"/>
                      <a:round/>
                      <a:headEnd type="none" w="med" len="med"/>
                      <a:tailEnd type="none" w="med" len="med"/>
                    </a:lnL>
                    <a:lnT w="12700" cap="flat" cmpd="sng" algn="ctr">
                      <a:solidFill>
                        <a:srgbClr val="FCE4D6"/>
                      </a:solidFill>
                      <a:prstDash val="solid"/>
                      <a:round/>
                      <a:headEnd type="none" w="med" len="med"/>
                      <a:tailEnd type="none" w="med" len="med"/>
                    </a:lnT>
                    <a:lnB w="12700" cap="flat" cmpd="sng" algn="ctr">
                      <a:solidFill>
                        <a:srgbClr val="FCE4D6"/>
                      </a:solidFill>
                      <a:prstDash val="solid"/>
                      <a:round/>
                      <a:headEnd type="none" w="med" len="med"/>
                      <a:tailEnd type="none" w="med" len="med"/>
                    </a:lnB>
                    <a:solidFill>
                      <a:srgbClr val="FCE4D6"/>
                    </a:solidFill>
                  </a:tcPr>
                </a:tc>
                <a:extLst>
                  <a:ext uri="{0D108BD9-81ED-4DB2-BD59-A6C34878D82A}">
                    <a16:rowId xmlns:a16="http://schemas.microsoft.com/office/drawing/2014/main" val="267401776"/>
                  </a:ext>
                </a:extLst>
              </a:tr>
              <a:tr h="188432">
                <a:tc>
                  <a:txBody>
                    <a:bodyPr/>
                    <a:lstStyle/>
                    <a:p>
                      <a:pPr algn="r"/>
                      <a:r>
                        <a:rPr lang="en-US" sz="800" b="1" noProof="0"/>
                        <a:t>3 or more</a:t>
                      </a:r>
                    </a:p>
                  </a:txBody>
                  <a:tcPr anchor="ctr">
                    <a:lnR w="12700" cap="flat" cmpd="sng" algn="ctr">
                      <a:solidFill>
                        <a:srgbClr val="FFF2CC"/>
                      </a:solidFill>
                      <a:prstDash val="solid"/>
                      <a:round/>
                      <a:headEnd type="none" w="med" len="med"/>
                      <a:tailEnd type="none" w="med" len="med"/>
                    </a:lnR>
                    <a:lnT w="12700" cap="flat" cmpd="sng" algn="ctr">
                      <a:solidFill>
                        <a:srgbClr val="DDEBF7"/>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DDEBF7"/>
                    </a:solidFill>
                  </a:tcPr>
                </a:tc>
                <a:tc>
                  <a:txBody>
                    <a:bodyPr/>
                    <a:lstStyle/>
                    <a:p>
                      <a:pPr algn="ctr"/>
                      <a:r>
                        <a:rPr lang="en-US" sz="800" b="1" noProof="0"/>
                        <a:t>19%</a:t>
                      </a:r>
                    </a:p>
                  </a:txBody>
                  <a:tcPr anchor="ctr">
                    <a:lnL w="12700" cap="flat" cmpd="sng" algn="ctr">
                      <a:solidFill>
                        <a:srgbClr val="FFF2CC"/>
                      </a:solidFill>
                      <a:prstDash val="solid"/>
                      <a:round/>
                      <a:headEnd type="none" w="med" len="med"/>
                      <a:tailEnd type="none" w="med" len="med"/>
                    </a:lnL>
                    <a:lnR w="12700" cap="flat" cmpd="sng" algn="ctr">
                      <a:solidFill>
                        <a:srgbClr val="FFF2CC"/>
                      </a:solidFill>
                      <a:prstDash val="solid"/>
                      <a:round/>
                      <a:headEnd type="none" w="med" len="med"/>
                      <a:tailEnd type="none" w="med" len="med"/>
                    </a:lnR>
                    <a:lnT w="12700" cap="flat" cmpd="sng" algn="ctr">
                      <a:solidFill>
                        <a:srgbClr val="FFF2CC"/>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2CC"/>
                    </a:solidFill>
                  </a:tcPr>
                </a:tc>
                <a:tc>
                  <a:txBody>
                    <a:bodyPr/>
                    <a:lstStyle/>
                    <a:p>
                      <a:pPr algn="ctr"/>
                      <a:r>
                        <a:rPr lang="en-US" sz="800" b="1" noProof="0"/>
                        <a:t>89% (combined)</a:t>
                      </a:r>
                    </a:p>
                  </a:txBody>
                  <a:tcPr anchor="ctr">
                    <a:lnL w="12700" cap="flat" cmpd="sng" algn="ctr">
                      <a:solidFill>
                        <a:srgbClr val="FFF2CC"/>
                      </a:solidFill>
                      <a:prstDash val="solid"/>
                      <a:round/>
                      <a:headEnd type="none" w="med" len="med"/>
                      <a:tailEnd type="none" w="med" len="med"/>
                    </a:lnL>
                    <a:lnR w="12700" cap="flat" cmpd="sng" algn="ctr">
                      <a:solidFill>
                        <a:srgbClr val="FFF2CC"/>
                      </a:solidFill>
                      <a:prstDash val="solid"/>
                      <a:round/>
                      <a:headEnd type="none" w="med" len="med"/>
                      <a:tailEnd type="none" w="med" len="med"/>
                    </a:lnR>
                    <a:lnT w="12700" cap="flat" cmpd="sng" algn="ctr">
                      <a:solidFill>
                        <a:srgbClr val="FFF2CC"/>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2CC"/>
                    </a:solidFill>
                  </a:tcPr>
                </a:tc>
                <a:tc>
                  <a:txBody>
                    <a:bodyPr/>
                    <a:lstStyle/>
                    <a:p>
                      <a:pPr algn="ctr"/>
                      <a:r>
                        <a:rPr lang="en-US" sz="800" b="1" noProof="0"/>
                        <a:t>54% (combined)</a:t>
                      </a:r>
                    </a:p>
                  </a:txBody>
                  <a:tcPr anchor="ctr">
                    <a:lnL w="12700" cap="flat" cmpd="sng" algn="ctr">
                      <a:solidFill>
                        <a:srgbClr val="FFF2CC"/>
                      </a:solidFill>
                      <a:prstDash val="solid"/>
                      <a:round/>
                      <a:headEnd type="none" w="med" len="med"/>
                      <a:tailEnd type="none" w="med" len="med"/>
                    </a:lnL>
                    <a:lnR w="12700" cap="flat" cmpd="sng" algn="ctr">
                      <a:solidFill>
                        <a:srgbClr val="FFF2CC"/>
                      </a:solidFill>
                      <a:prstDash val="solid"/>
                      <a:round/>
                      <a:headEnd type="none" w="med" len="med"/>
                      <a:tailEnd type="none" w="med" len="med"/>
                    </a:lnR>
                    <a:lnT w="12700" cap="flat" cmpd="sng" algn="ctr">
                      <a:solidFill>
                        <a:srgbClr val="FFF2CC"/>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2CC"/>
                    </a:solidFill>
                  </a:tcPr>
                </a:tc>
                <a:tc>
                  <a:txBody>
                    <a:bodyPr/>
                    <a:lstStyle/>
                    <a:p>
                      <a:pPr algn="ctr"/>
                      <a:r>
                        <a:rPr lang="en-US" sz="800" b="1" noProof="0"/>
                        <a:t>NA</a:t>
                      </a:r>
                    </a:p>
                  </a:txBody>
                  <a:tcPr anchor="ctr">
                    <a:lnL w="12700" cap="flat" cmpd="sng" algn="ctr">
                      <a:solidFill>
                        <a:srgbClr val="FFF2CC"/>
                      </a:solidFill>
                      <a:prstDash val="solid"/>
                      <a:round/>
                      <a:headEnd type="none" w="med" len="med"/>
                      <a:tailEnd type="none" w="med" len="med"/>
                    </a:lnL>
                    <a:lnR w="12700" cap="flat" cmpd="sng" algn="ctr">
                      <a:solidFill>
                        <a:srgbClr val="FFF2CC"/>
                      </a:solidFill>
                      <a:prstDash val="solid"/>
                      <a:round/>
                      <a:headEnd type="none" w="med" len="med"/>
                      <a:tailEnd type="none" w="med" len="med"/>
                    </a:lnR>
                    <a:lnT w="12700" cap="flat" cmpd="sng" algn="ctr">
                      <a:solidFill>
                        <a:srgbClr val="FFF2CC"/>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2CC"/>
                    </a:solidFill>
                  </a:tcPr>
                </a:tc>
                <a:tc>
                  <a:txBody>
                    <a:bodyPr/>
                    <a:lstStyle/>
                    <a:p>
                      <a:pPr algn="ctr"/>
                      <a:r>
                        <a:rPr lang="en-US" sz="800" b="1" noProof="0"/>
                        <a:t>24%</a:t>
                      </a:r>
                    </a:p>
                  </a:txBody>
                  <a:tcPr anchor="ctr">
                    <a:lnL w="12700" cap="flat" cmpd="sng" algn="ctr">
                      <a:solidFill>
                        <a:srgbClr val="FFF2CC"/>
                      </a:solidFill>
                      <a:prstDash val="solid"/>
                      <a:round/>
                      <a:headEnd type="none" w="med" len="med"/>
                      <a:tailEnd type="none" w="med" len="med"/>
                    </a:lnL>
                    <a:lnR w="12700" cap="flat" cmpd="sng" algn="ctr">
                      <a:solidFill>
                        <a:srgbClr val="FFF2CC"/>
                      </a:solidFill>
                      <a:prstDash val="solid"/>
                      <a:round/>
                      <a:headEnd type="none" w="med" len="med"/>
                      <a:tailEnd type="none" w="med" len="med"/>
                    </a:lnR>
                    <a:lnT w="12700" cap="flat" cmpd="sng" algn="ctr">
                      <a:solidFill>
                        <a:srgbClr val="FFF2CC"/>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F2CC"/>
                    </a:solidFill>
                  </a:tcPr>
                </a:tc>
                <a:tc>
                  <a:txBody>
                    <a:bodyPr/>
                    <a:lstStyle/>
                    <a:p>
                      <a:pPr algn="ctr"/>
                      <a:r>
                        <a:rPr lang="en-US" sz="800" b="1" noProof="0">
                          <a:solidFill>
                            <a:srgbClr val="FF0000"/>
                          </a:solidFill>
                        </a:rPr>
                        <a:t>NA</a:t>
                      </a:r>
                    </a:p>
                  </a:txBody>
                  <a:tcPr anchor="ctr">
                    <a:lnL w="12700" cap="flat" cmpd="sng" algn="ctr">
                      <a:solidFill>
                        <a:srgbClr val="FFF2CC"/>
                      </a:solidFill>
                      <a:prstDash val="solid"/>
                      <a:round/>
                      <a:headEnd type="none" w="med" len="med"/>
                      <a:tailEnd type="none" w="med" len="med"/>
                    </a:lnL>
                    <a:lnR w="12700" cap="flat" cmpd="sng" algn="ctr">
                      <a:solidFill>
                        <a:srgbClr val="FCE4D6"/>
                      </a:solidFill>
                      <a:prstDash val="solid"/>
                      <a:round/>
                      <a:headEnd type="none" w="med" len="med"/>
                      <a:tailEnd type="none" w="med" len="med"/>
                    </a:lnR>
                    <a:lnT w="12700" cap="flat" cmpd="sng" algn="ctr">
                      <a:solidFill>
                        <a:srgbClr val="FCE4D6"/>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CE4D6"/>
                    </a:solidFill>
                  </a:tcPr>
                </a:tc>
                <a:tc>
                  <a:txBody>
                    <a:bodyPr/>
                    <a:lstStyle/>
                    <a:p>
                      <a:pPr algn="ctr"/>
                      <a:r>
                        <a:rPr lang="en-US" sz="800" b="1" noProof="0">
                          <a:solidFill>
                            <a:srgbClr val="FF0000"/>
                          </a:solidFill>
                        </a:rPr>
                        <a:t>NA</a:t>
                      </a:r>
                    </a:p>
                  </a:txBody>
                  <a:tcPr anchor="ctr">
                    <a:lnL w="12700" cap="flat" cmpd="sng" algn="ctr">
                      <a:solidFill>
                        <a:srgbClr val="FCE4D6"/>
                      </a:solidFill>
                      <a:prstDash val="solid"/>
                      <a:round/>
                      <a:headEnd type="none" w="med" len="med"/>
                      <a:tailEnd type="none" w="med" len="med"/>
                    </a:lnL>
                    <a:lnT w="12700" cap="flat" cmpd="sng" algn="ctr">
                      <a:solidFill>
                        <a:srgbClr val="FCE4D6"/>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CE4D6"/>
                    </a:solidFill>
                  </a:tcPr>
                </a:tc>
                <a:extLst>
                  <a:ext uri="{0D108BD9-81ED-4DB2-BD59-A6C34878D82A}">
                    <a16:rowId xmlns:a16="http://schemas.microsoft.com/office/drawing/2014/main" val="404697355"/>
                  </a:ext>
                </a:extLst>
              </a:tr>
              <a:tr h="188432">
                <a:tc>
                  <a:txBody>
                    <a:bodyPr/>
                    <a:lstStyle/>
                    <a:p>
                      <a:pPr algn="r"/>
                      <a:r>
                        <a:rPr lang="en-US" sz="800" b="1" noProof="0"/>
                        <a:t>High risk</a:t>
                      </a:r>
                    </a:p>
                  </a:txBody>
                  <a:tcPr anchor="ctr">
                    <a:lnR w="12700" cap="flat" cmpd="sng" algn="ctr">
                      <a:solidFill>
                        <a:srgbClr val="FFF2CC"/>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DDEBF7"/>
                      </a:solidFill>
                      <a:prstDash val="solid"/>
                      <a:round/>
                      <a:headEnd type="none" w="med" len="med"/>
                      <a:tailEnd type="none" w="med" len="med"/>
                    </a:lnB>
                    <a:solidFill>
                      <a:srgbClr val="DDEBF7"/>
                    </a:solidFill>
                  </a:tcPr>
                </a:tc>
                <a:tc>
                  <a:txBody>
                    <a:bodyPr/>
                    <a:lstStyle/>
                    <a:p>
                      <a:pPr algn="ctr"/>
                      <a:r>
                        <a:rPr lang="en-US" sz="800" b="1" noProof="0"/>
                        <a:t>15%</a:t>
                      </a:r>
                    </a:p>
                  </a:txBody>
                  <a:tcPr anchor="ctr">
                    <a:lnL w="12700" cap="flat" cmpd="sng" algn="ctr">
                      <a:solidFill>
                        <a:srgbClr val="FFF2CC"/>
                      </a:solidFill>
                      <a:prstDash val="solid"/>
                      <a:round/>
                      <a:headEnd type="none" w="med" len="med"/>
                      <a:tailEnd type="none" w="med" len="med"/>
                    </a:lnL>
                    <a:lnR w="12700" cap="flat" cmpd="sng" algn="ctr">
                      <a:solidFill>
                        <a:srgbClr val="FFF2CC"/>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FFF2CC"/>
                      </a:solidFill>
                      <a:prstDash val="solid"/>
                      <a:round/>
                      <a:headEnd type="none" w="med" len="med"/>
                      <a:tailEnd type="none" w="med" len="med"/>
                    </a:lnB>
                    <a:solidFill>
                      <a:srgbClr val="FFF2CC"/>
                    </a:solidFill>
                  </a:tcPr>
                </a:tc>
                <a:tc>
                  <a:txBody>
                    <a:bodyPr/>
                    <a:lstStyle/>
                    <a:p>
                      <a:pPr algn="ctr"/>
                      <a:r>
                        <a:rPr lang="en-US" sz="800" b="1" noProof="0"/>
                        <a:t>38%</a:t>
                      </a:r>
                    </a:p>
                  </a:txBody>
                  <a:tcPr anchor="ctr">
                    <a:lnL w="12700" cap="flat" cmpd="sng" algn="ctr">
                      <a:solidFill>
                        <a:srgbClr val="FFF2CC"/>
                      </a:solidFill>
                      <a:prstDash val="solid"/>
                      <a:round/>
                      <a:headEnd type="none" w="med" len="med"/>
                      <a:tailEnd type="none" w="med" len="med"/>
                    </a:lnL>
                    <a:lnR w="12700" cap="flat" cmpd="sng" algn="ctr">
                      <a:solidFill>
                        <a:srgbClr val="FFF2CC"/>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FFF2CC"/>
                      </a:solidFill>
                      <a:prstDash val="solid"/>
                      <a:round/>
                      <a:headEnd type="none" w="med" len="med"/>
                      <a:tailEnd type="none" w="med" len="med"/>
                    </a:lnB>
                    <a:solidFill>
                      <a:srgbClr val="FFF2CC"/>
                    </a:solidFill>
                  </a:tcPr>
                </a:tc>
                <a:tc>
                  <a:txBody>
                    <a:bodyPr/>
                    <a:lstStyle/>
                    <a:p>
                      <a:pPr algn="ctr"/>
                      <a:r>
                        <a:rPr lang="en-US" sz="800" b="1" noProof="0"/>
                        <a:t>15%</a:t>
                      </a:r>
                    </a:p>
                  </a:txBody>
                  <a:tcPr anchor="ctr">
                    <a:lnL w="12700" cap="flat" cmpd="sng" algn="ctr">
                      <a:solidFill>
                        <a:srgbClr val="FFF2CC"/>
                      </a:solidFill>
                      <a:prstDash val="solid"/>
                      <a:round/>
                      <a:headEnd type="none" w="med" len="med"/>
                      <a:tailEnd type="none" w="med" len="med"/>
                    </a:lnL>
                    <a:lnR w="12700" cap="flat" cmpd="sng" algn="ctr">
                      <a:solidFill>
                        <a:srgbClr val="FFF2CC"/>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FFF2CC"/>
                      </a:solidFill>
                      <a:prstDash val="solid"/>
                      <a:round/>
                      <a:headEnd type="none" w="med" len="med"/>
                      <a:tailEnd type="none" w="med" len="med"/>
                    </a:lnB>
                    <a:solidFill>
                      <a:srgbClr val="FFF2CC"/>
                    </a:solidFill>
                  </a:tcPr>
                </a:tc>
                <a:tc>
                  <a:txBody>
                    <a:bodyPr/>
                    <a:lstStyle/>
                    <a:p>
                      <a:pPr algn="ctr"/>
                      <a:r>
                        <a:rPr lang="en-US" sz="800" b="1" noProof="0"/>
                        <a:t>14%</a:t>
                      </a:r>
                    </a:p>
                  </a:txBody>
                  <a:tcPr anchor="ctr">
                    <a:lnL w="12700" cap="flat" cmpd="sng" algn="ctr">
                      <a:solidFill>
                        <a:srgbClr val="FFF2CC"/>
                      </a:solidFill>
                      <a:prstDash val="solid"/>
                      <a:round/>
                      <a:headEnd type="none" w="med" len="med"/>
                      <a:tailEnd type="none" w="med" len="med"/>
                    </a:lnL>
                    <a:lnR w="12700" cap="flat" cmpd="sng" algn="ctr">
                      <a:solidFill>
                        <a:srgbClr val="FFF2CC"/>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FFF2CC"/>
                      </a:solidFill>
                      <a:prstDash val="solid"/>
                      <a:round/>
                      <a:headEnd type="none" w="med" len="med"/>
                      <a:tailEnd type="none" w="med" len="med"/>
                    </a:lnB>
                    <a:solidFill>
                      <a:srgbClr val="FFF2CC"/>
                    </a:solidFill>
                  </a:tcPr>
                </a:tc>
                <a:tc>
                  <a:txBody>
                    <a:bodyPr/>
                    <a:lstStyle/>
                    <a:p>
                      <a:pPr algn="ctr"/>
                      <a:r>
                        <a:rPr lang="en-US" sz="800" b="1" noProof="0">
                          <a:solidFill>
                            <a:schemeClr val="tx1"/>
                          </a:solidFill>
                        </a:rPr>
                        <a:t>8%</a:t>
                      </a:r>
                    </a:p>
                  </a:txBody>
                  <a:tcPr anchor="ctr">
                    <a:lnL w="12700" cap="flat" cmpd="sng" algn="ctr">
                      <a:solidFill>
                        <a:srgbClr val="FFF2CC"/>
                      </a:solidFill>
                      <a:prstDash val="solid"/>
                      <a:round/>
                      <a:headEnd type="none" w="med" len="med"/>
                      <a:tailEnd type="none" w="med" len="med"/>
                    </a:lnL>
                    <a:lnR w="12700" cap="flat" cmpd="sng" algn="ctr">
                      <a:solidFill>
                        <a:srgbClr val="FFF2CC"/>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FFF2CC"/>
                      </a:solidFill>
                      <a:prstDash val="solid"/>
                      <a:round/>
                      <a:headEnd type="none" w="med" len="med"/>
                      <a:tailEnd type="none" w="med" len="med"/>
                    </a:lnB>
                    <a:solidFill>
                      <a:srgbClr val="FFF2CC"/>
                    </a:solidFill>
                  </a:tcPr>
                </a:tc>
                <a:tc>
                  <a:txBody>
                    <a:bodyPr/>
                    <a:lstStyle/>
                    <a:p>
                      <a:pPr algn="ctr"/>
                      <a:r>
                        <a:rPr lang="en-US" sz="800" b="1" noProof="0"/>
                        <a:t>20%</a:t>
                      </a:r>
                    </a:p>
                  </a:txBody>
                  <a:tcPr anchor="ctr">
                    <a:lnL w="12700" cap="flat" cmpd="sng" algn="ctr">
                      <a:solidFill>
                        <a:srgbClr val="FFF2CC"/>
                      </a:solidFill>
                      <a:prstDash val="solid"/>
                      <a:round/>
                      <a:headEnd type="none" w="med" len="med"/>
                      <a:tailEnd type="none" w="med" len="med"/>
                    </a:lnL>
                    <a:lnR w="12700" cap="flat" cmpd="sng" algn="ctr">
                      <a:solidFill>
                        <a:srgbClr val="FCE4D6"/>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FCE4D6"/>
                      </a:solidFill>
                      <a:prstDash val="solid"/>
                      <a:round/>
                      <a:headEnd type="none" w="med" len="med"/>
                      <a:tailEnd type="none" w="med" len="med"/>
                    </a:lnB>
                    <a:solidFill>
                      <a:srgbClr val="FCE4D6"/>
                    </a:solidFill>
                  </a:tcPr>
                </a:tc>
                <a:tc>
                  <a:txBody>
                    <a:bodyPr/>
                    <a:lstStyle/>
                    <a:p>
                      <a:pPr algn="ctr"/>
                      <a:r>
                        <a:rPr lang="en-US" sz="800" b="1" noProof="0"/>
                        <a:t>24%</a:t>
                      </a:r>
                    </a:p>
                  </a:txBody>
                  <a:tcPr anchor="ctr">
                    <a:lnL w="12700" cap="flat" cmpd="sng" algn="ctr">
                      <a:solidFill>
                        <a:srgbClr val="FCE4D6"/>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FCE4D6"/>
                      </a:solidFill>
                      <a:prstDash val="solid"/>
                      <a:round/>
                      <a:headEnd type="none" w="med" len="med"/>
                      <a:tailEnd type="none" w="med" len="med"/>
                    </a:lnB>
                    <a:solidFill>
                      <a:srgbClr val="FCE4D6"/>
                    </a:solidFill>
                  </a:tcPr>
                </a:tc>
                <a:extLst>
                  <a:ext uri="{0D108BD9-81ED-4DB2-BD59-A6C34878D82A}">
                    <a16:rowId xmlns:a16="http://schemas.microsoft.com/office/drawing/2014/main" val="4284858378"/>
                  </a:ext>
                </a:extLst>
              </a:tr>
              <a:tr h="188432">
                <a:tc>
                  <a:txBody>
                    <a:bodyPr/>
                    <a:lstStyle/>
                    <a:p>
                      <a:pPr algn="r"/>
                      <a:r>
                        <a:rPr lang="en-US" sz="800" b="1" noProof="0"/>
                        <a:t>Deletion 17p13</a:t>
                      </a:r>
                    </a:p>
                  </a:txBody>
                  <a:tcPr anchor="ctr">
                    <a:lnR w="12700" cap="flat" cmpd="sng" algn="ctr">
                      <a:solidFill>
                        <a:srgbClr val="FFF2CC"/>
                      </a:solidFill>
                      <a:prstDash val="solid"/>
                      <a:round/>
                      <a:headEnd type="none" w="med" len="med"/>
                      <a:tailEnd type="none" w="med" len="med"/>
                    </a:lnR>
                    <a:lnT w="12700" cap="flat" cmpd="sng" algn="ctr">
                      <a:solidFill>
                        <a:srgbClr val="DDEBF7"/>
                      </a:solidFill>
                      <a:prstDash val="solid"/>
                      <a:round/>
                      <a:headEnd type="none" w="med" len="med"/>
                      <a:tailEnd type="none" w="med" len="med"/>
                    </a:lnT>
                    <a:lnB w="12700" cap="flat" cmpd="sng" algn="ctr">
                      <a:solidFill>
                        <a:srgbClr val="DDEBF7"/>
                      </a:solidFill>
                      <a:prstDash val="solid"/>
                      <a:round/>
                      <a:headEnd type="none" w="med" len="med"/>
                      <a:tailEnd type="none" w="med" len="med"/>
                    </a:lnB>
                    <a:solidFill>
                      <a:srgbClr val="DDEBF7"/>
                    </a:solidFill>
                  </a:tcPr>
                </a:tc>
                <a:tc>
                  <a:txBody>
                    <a:bodyPr/>
                    <a:lstStyle/>
                    <a:p>
                      <a:pPr algn="ctr"/>
                      <a:r>
                        <a:rPr lang="en-US" sz="800" b="1" noProof="0"/>
                        <a:t>11%</a:t>
                      </a:r>
                    </a:p>
                  </a:txBody>
                  <a:tcPr anchor="ctr">
                    <a:lnL w="12700" cap="flat" cmpd="sng" algn="ctr">
                      <a:solidFill>
                        <a:srgbClr val="FFF2CC"/>
                      </a:solidFill>
                      <a:prstDash val="solid"/>
                      <a:round/>
                      <a:headEnd type="none" w="med" len="med"/>
                      <a:tailEnd type="none" w="med" len="med"/>
                    </a:lnL>
                    <a:lnR w="12700" cap="flat" cmpd="sng" algn="ctr">
                      <a:solidFill>
                        <a:srgbClr val="FFF2CC"/>
                      </a:solidFill>
                      <a:prstDash val="solid"/>
                      <a:round/>
                      <a:headEnd type="none" w="med" len="med"/>
                      <a:tailEnd type="none" w="med" len="med"/>
                    </a:lnR>
                    <a:lnT w="12700" cap="flat" cmpd="sng" algn="ctr">
                      <a:solidFill>
                        <a:srgbClr val="FFF2CC"/>
                      </a:solidFill>
                      <a:prstDash val="solid"/>
                      <a:round/>
                      <a:headEnd type="none" w="med" len="med"/>
                      <a:tailEnd type="none" w="med" len="med"/>
                    </a:lnT>
                    <a:lnB w="12700" cap="flat" cmpd="sng" algn="ctr">
                      <a:solidFill>
                        <a:srgbClr val="FFF2CC"/>
                      </a:solidFill>
                      <a:prstDash val="solid"/>
                      <a:round/>
                      <a:headEnd type="none" w="med" len="med"/>
                      <a:tailEnd type="none" w="med" len="med"/>
                    </a:lnB>
                    <a:solidFill>
                      <a:srgbClr val="FFF2CC"/>
                    </a:solidFill>
                  </a:tcPr>
                </a:tc>
                <a:tc>
                  <a:txBody>
                    <a:bodyPr/>
                    <a:lstStyle/>
                    <a:p>
                      <a:pPr algn="ctr"/>
                      <a:r>
                        <a:rPr lang="en-US" sz="800" b="1" noProof="0"/>
                        <a:t>NA</a:t>
                      </a:r>
                    </a:p>
                  </a:txBody>
                  <a:tcPr anchor="ctr">
                    <a:lnL w="12700" cap="flat" cmpd="sng" algn="ctr">
                      <a:solidFill>
                        <a:srgbClr val="FFF2CC"/>
                      </a:solidFill>
                      <a:prstDash val="solid"/>
                      <a:round/>
                      <a:headEnd type="none" w="med" len="med"/>
                      <a:tailEnd type="none" w="med" len="med"/>
                    </a:lnL>
                    <a:lnR w="12700" cap="flat" cmpd="sng" algn="ctr">
                      <a:solidFill>
                        <a:srgbClr val="FFF2CC"/>
                      </a:solidFill>
                      <a:prstDash val="solid"/>
                      <a:round/>
                      <a:headEnd type="none" w="med" len="med"/>
                      <a:tailEnd type="none" w="med" len="med"/>
                    </a:lnR>
                    <a:lnT w="12700" cap="flat" cmpd="sng" algn="ctr">
                      <a:solidFill>
                        <a:srgbClr val="FFF2CC"/>
                      </a:solidFill>
                      <a:prstDash val="solid"/>
                      <a:round/>
                      <a:headEnd type="none" w="med" len="med"/>
                      <a:tailEnd type="none" w="med" len="med"/>
                    </a:lnT>
                    <a:lnB w="12700" cap="flat" cmpd="sng" algn="ctr">
                      <a:solidFill>
                        <a:srgbClr val="FFF2CC"/>
                      </a:solidFill>
                      <a:prstDash val="solid"/>
                      <a:round/>
                      <a:headEnd type="none" w="med" len="med"/>
                      <a:tailEnd type="none" w="med" len="med"/>
                    </a:lnB>
                    <a:solidFill>
                      <a:srgbClr val="FFF2CC"/>
                    </a:solidFill>
                  </a:tcPr>
                </a:tc>
                <a:tc>
                  <a:txBody>
                    <a:bodyPr/>
                    <a:lstStyle/>
                    <a:p>
                      <a:pPr algn="ctr"/>
                      <a:r>
                        <a:rPr lang="en-US" sz="800" b="1" noProof="0"/>
                        <a:t>NA</a:t>
                      </a:r>
                    </a:p>
                  </a:txBody>
                  <a:tcPr anchor="ctr">
                    <a:lnL w="12700" cap="flat" cmpd="sng" algn="ctr">
                      <a:solidFill>
                        <a:srgbClr val="FFF2CC"/>
                      </a:solidFill>
                      <a:prstDash val="solid"/>
                      <a:round/>
                      <a:headEnd type="none" w="med" len="med"/>
                      <a:tailEnd type="none" w="med" len="med"/>
                    </a:lnL>
                    <a:lnR w="12700" cap="flat" cmpd="sng" algn="ctr">
                      <a:solidFill>
                        <a:srgbClr val="FFF2CC"/>
                      </a:solidFill>
                      <a:prstDash val="solid"/>
                      <a:round/>
                      <a:headEnd type="none" w="med" len="med"/>
                      <a:tailEnd type="none" w="med" len="med"/>
                    </a:lnR>
                    <a:lnT w="12700" cap="flat" cmpd="sng" algn="ctr">
                      <a:solidFill>
                        <a:srgbClr val="FFF2CC"/>
                      </a:solidFill>
                      <a:prstDash val="solid"/>
                      <a:round/>
                      <a:headEnd type="none" w="med" len="med"/>
                      <a:tailEnd type="none" w="med" len="med"/>
                    </a:lnT>
                    <a:lnB w="12700" cap="flat" cmpd="sng" algn="ctr">
                      <a:solidFill>
                        <a:srgbClr val="FFF2CC"/>
                      </a:solidFill>
                      <a:prstDash val="solid"/>
                      <a:round/>
                      <a:headEnd type="none" w="med" len="med"/>
                      <a:tailEnd type="none" w="med" len="med"/>
                    </a:lnB>
                    <a:solidFill>
                      <a:srgbClr val="FFF2CC"/>
                    </a:solidFill>
                  </a:tcPr>
                </a:tc>
                <a:tc>
                  <a:txBody>
                    <a:bodyPr/>
                    <a:lstStyle/>
                    <a:p>
                      <a:pPr algn="ctr"/>
                      <a:r>
                        <a:rPr lang="en-US" sz="800" b="1" noProof="0"/>
                        <a:t>Not defined</a:t>
                      </a:r>
                    </a:p>
                  </a:txBody>
                  <a:tcPr anchor="ctr">
                    <a:lnL w="12700" cap="flat" cmpd="sng" algn="ctr">
                      <a:solidFill>
                        <a:srgbClr val="FFF2CC"/>
                      </a:solidFill>
                      <a:prstDash val="solid"/>
                      <a:round/>
                      <a:headEnd type="none" w="med" len="med"/>
                      <a:tailEnd type="none" w="med" len="med"/>
                    </a:lnL>
                    <a:lnR w="12700" cap="flat" cmpd="sng" algn="ctr">
                      <a:solidFill>
                        <a:srgbClr val="FFF2CC"/>
                      </a:solidFill>
                      <a:prstDash val="solid"/>
                      <a:round/>
                      <a:headEnd type="none" w="med" len="med"/>
                      <a:tailEnd type="none" w="med" len="med"/>
                    </a:lnR>
                    <a:lnT w="12700" cap="flat" cmpd="sng" algn="ctr">
                      <a:solidFill>
                        <a:srgbClr val="FFF2CC"/>
                      </a:solidFill>
                      <a:prstDash val="solid"/>
                      <a:round/>
                      <a:headEnd type="none" w="med" len="med"/>
                      <a:tailEnd type="none" w="med" len="med"/>
                    </a:lnT>
                    <a:lnB w="12700" cap="flat" cmpd="sng" algn="ctr">
                      <a:solidFill>
                        <a:srgbClr val="FFF2CC"/>
                      </a:solidFill>
                      <a:prstDash val="solid"/>
                      <a:round/>
                      <a:headEnd type="none" w="med" len="med"/>
                      <a:tailEnd type="none" w="med" len="med"/>
                    </a:lnB>
                    <a:solidFill>
                      <a:srgbClr val="FFF2CC"/>
                    </a:solidFill>
                  </a:tcPr>
                </a:tc>
                <a:tc>
                  <a:txBody>
                    <a:bodyPr/>
                    <a:lstStyle/>
                    <a:p>
                      <a:pPr algn="ctr"/>
                      <a:r>
                        <a:rPr lang="en-US" sz="800" b="1" noProof="0">
                          <a:solidFill>
                            <a:schemeClr val="tx1"/>
                          </a:solidFill>
                        </a:rPr>
                        <a:t>5%</a:t>
                      </a:r>
                    </a:p>
                  </a:txBody>
                  <a:tcPr anchor="ctr">
                    <a:lnL w="12700" cap="flat" cmpd="sng" algn="ctr">
                      <a:solidFill>
                        <a:srgbClr val="FFF2CC"/>
                      </a:solidFill>
                      <a:prstDash val="solid"/>
                      <a:round/>
                      <a:headEnd type="none" w="med" len="med"/>
                      <a:tailEnd type="none" w="med" len="med"/>
                    </a:lnL>
                    <a:lnR w="12700" cap="flat" cmpd="sng" algn="ctr">
                      <a:solidFill>
                        <a:srgbClr val="FFF2CC"/>
                      </a:solidFill>
                      <a:prstDash val="solid"/>
                      <a:round/>
                      <a:headEnd type="none" w="med" len="med"/>
                      <a:tailEnd type="none" w="med" len="med"/>
                    </a:lnR>
                    <a:lnT w="12700" cap="flat" cmpd="sng" algn="ctr">
                      <a:solidFill>
                        <a:srgbClr val="FFF2CC"/>
                      </a:solidFill>
                      <a:prstDash val="solid"/>
                      <a:round/>
                      <a:headEnd type="none" w="med" len="med"/>
                      <a:tailEnd type="none" w="med" len="med"/>
                    </a:lnT>
                    <a:lnB w="12700" cap="flat" cmpd="sng" algn="ctr">
                      <a:solidFill>
                        <a:srgbClr val="FFF2CC"/>
                      </a:solidFill>
                      <a:prstDash val="solid"/>
                      <a:round/>
                      <a:headEnd type="none" w="med" len="med"/>
                      <a:tailEnd type="none" w="med" len="med"/>
                    </a:lnB>
                    <a:solidFill>
                      <a:srgbClr val="FFF2CC"/>
                    </a:solidFill>
                  </a:tcPr>
                </a:tc>
                <a:tc>
                  <a:txBody>
                    <a:bodyPr/>
                    <a:lstStyle/>
                    <a:p>
                      <a:pPr algn="ctr"/>
                      <a:r>
                        <a:rPr lang="en-US" sz="800" b="1" noProof="0"/>
                        <a:t>NA</a:t>
                      </a:r>
                    </a:p>
                  </a:txBody>
                  <a:tcPr anchor="ctr">
                    <a:lnL w="12700" cap="flat" cmpd="sng" algn="ctr">
                      <a:solidFill>
                        <a:srgbClr val="FFF2CC"/>
                      </a:solidFill>
                      <a:prstDash val="solid"/>
                      <a:round/>
                      <a:headEnd type="none" w="med" len="med"/>
                      <a:tailEnd type="none" w="med" len="med"/>
                    </a:lnL>
                    <a:lnR w="12700" cap="flat" cmpd="sng" algn="ctr">
                      <a:solidFill>
                        <a:srgbClr val="FCE4D6"/>
                      </a:solidFill>
                      <a:prstDash val="solid"/>
                      <a:round/>
                      <a:headEnd type="none" w="med" len="med"/>
                      <a:tailEnd type="none" w="med" len="med"/>
                    </a:lnR>
                    <a:lnT w="12700" cap="flat" cmpd="sng" algn="ctr">
                      <a:solidFill>
                        <a:srgbClr val="FCE4D6"/>
                      </a:solidFill>
                      <a:prstDash val="solid"/>
                      <a:round/>
                      <a:headEnd type="none" w="med" len="med"/>
                      <a:tailEnd type="none" w="med" len="med"/>
                    </a:lnT>
                    <a:lnB w="12700" cap="flat" cmpd="sng" algn="ctr">
                      <a:solidFill>
                        <a:srgbClr val="FCE4D6"/>
                      </a:solidFill>
                      <a:prstDash val="solid"/>
                      <a:round/>
                      <a:headEnd type="none" w="med" len="med"/>
                      <a:tailEnd type="none" w="med" len="med"/>
                    </a:lnB>
                    <a:solidFill>
                      <a:srgbClr val="FCE4D6"/>
                    </a:solidFill>
                  </a:tcPr>
                </a:tc>
                <a:tc>
                  <a:txBody>
                    <a:bodyPr/>
                    <a:lstStyle/>
                    <a:p>
                      <a:pPr algn="ctr"/>
                      <a:r>
                        <a:rPr lang="en-US" sz="800" b="1" noProof="0"/>
                        <a:t>NA</a:t>
                      </a:r>
                    </a:p>
                  </a:txBody>
                  <a:tcPr anchor="ctr">
                    <a:lnL w="12700" cap="flat" cmpd="sng" algn="ctr">
                      <a:solidFill>
                        <a:srgbClr val="FCE4D6"/>
                      </a:solidFill>
                      <a:prstDash val="solid"/>
                      <a:round/>
                      <a:headEnd type="none" w="med" len="med"/>
                      <a:tailEnd type="none" w="med" len="med"/>
                    </a:lnL>
                    <a:lnT w="12700" cap="flat" cmpd="sng" algn="ctr">
                      <a:solidFill>
                        <a:srgbClr val="FCE4D6"/>
                      </a:solidFill>
                      <a:prstDash val="solid"/>
                      <a:round/>
                      <a:headEnd type="none" w="med" len="med"/>
                      <a:tailEnd type="none" w="med" len="med"/>
                    </a:lnT>
                    <a:lnB w="12700" cap="flat" cmpd="sng" algn="ctr">
                      <a:solidFill>
                        <a:srgbClr val="FCE4D6"/>
                      </a:solidFill>
                      <a:prstDash val="solid"/>
                      <a:round/>
                      <a:headEnd type="none" w="med" len="med"/>
                      <a:tailEnd type="none" w="med" len="med"/>
                    </a:lnB>
                    <a:solidFill>
                      <a:srgbClr val="FCE4D6"/>
                    </a:solidFill>
                  </a:tcPr>
                </a:tc>
                <a:extLst>
                  <a:ext uri="{0D108BD9-81ED-4DB2-BD59-A6C34878D82A}">
                    <a16:rowId xmlns:a16="http://schemas.microsoft.com/office/drawing/2014/main" val="1361886992"/>
                  </a:ext>
                </a:extLst>
              </a:tr>
              <a:tr h="188432">
                <a:tc>
                  <a:txBody>
                    <a:bodyPr/>
                    <a:lstStyle/>
                    <a:p>
                      <a:pPr algn="r"/>
                      <a:r>
                        <a:rPr lang="en-US" sz="800" b="1" noProof="0"/>
                        <a:t>ORR experimental</a:t>
                      </a:r>
                    </a:p>
                  </a:txBody>
                  <a:tcPr anchor="ctr">
                    <a:lnR w="12700" cap="flat" cmpd="sng" algn="ctr">
                      <a:solidFill>
                        <a:srgbClr val="FFF2CC"/>
                      </a:solidFill>
                      <a:prstDash val="solid"/>
                      <a:round/>
                      <a:headEnd type="none" w="med" len="med"/>
                      <a:tailEnd type="none" w="med" len="med"/>
                    </a:lnR>
                    <a:lnT w="12700" cap="flat" cmpd="sng" algn="ctr">
                      <a:solidFill>
                        <a:srgbClr val="DDEBF7"/>
                      </a:solidFill>
                      <a:prstDash val="solid"/>
                      <a:round/>
                      <a:headEnd type="none" w="med" len="med"/>
                      <a:tailEnd type="none" w="med" len="med"/>
                    </a:lnT>
                    <a:lnB w="12700" cap="flat" cmpd="sng" algn="ctr">
                      <a:solidFill>
                        <a:srgbClr val="DDEBF7"/>
                      </a:solidFill>
                      <a:prstDash val="solid"/>
                      <a:round/>
                      <a:headEnd type="none" w="med" len="med"/>
                      <a:tailEnd type="none" w="med" len="med"/>
                    </a:lnB>
                    <a:solidFill>
                      <a:srgbClr val="DDEBF7"/>
                    </a:solidFill>
                  </a:tcPr>
                </a:tc>
                <a:tc>
                  <a:txBody>
                    <a:bodyPr/>
                    <a:lstStyle/>
                    <a:p>
                      <a:pPr algn="ctr"/>
                      <a:r>
                        <a:rPr lang="en-US" sz="800" b="1" noProof="0"/>
                        <a:t>93%</a:t>
                      </a:r>
                    </a:p>
                  </a:txBody>
                  <a:tcPr anchor="ctr">
                    <a:lnL w="12700" cap="flat" cmpd="sng" algn="ctr">
                      <a:solidFill>
                        <a:srgbClr val="FFF2CC"/>
                      </a:solidFill>
                      <a:prstDash val="solid"/>
                      <a:round/>
                      <a:headEnd type="none" w="med" len="med"/>
                      <a:tailEnd type="none" w="med" len="med"/>
                    </a:lnL>
                    <a:lnR w="12700" cap="flat" cmpd="sng" algn="ctr">
                      <a:solidFill>
                        <a:srgbClr val="FFF2CC"/>
                      </a:solidFill>
                      <a:prstDash val="solid"/>
                      <a:round/>
                      <a:headEnd type="none" w="med" len="med"/>
                      <a:tailEnd type="none" w="med" len="med"/>
                    </a:lnR>
                    <a:lnT w="12700" cap="flat" cmpd="sng" algn="ctr">
                      <a:solidFill>
                        <a:srgbClr val="FFF2CC"/>
                      </a:solidFill>
                      <a:prstDash val="solid"/>
                      <a:round/>
                      <a:headEnd type="none" w="med" len="med"/>
                      <a:tailEnd type="none" w="med" len="med"/>
                    </a:lnT>
                    <a:lnB w="12700" cap="flat" cmpd="sng" algn="ctr">
                      <a:solidFill>
                        <a:srgbClr val="FFF2CC"/>
                      </a:solidFill>
                      <a:prstDash val="solid"/>
                      <a:round/>
                      <a:headEnd type="none" w="med" len="med"/>
                      <a:tailEnd type="none" w="med" len="med"/>
                    </a:lnB>
                    <a:solidFill>
                      <a:srgbClr val="FFF2CC"/>
                    </a:solidFill>
                  </a:tcPr>
                </a:tc>
                <a:tc>
                  <a:txBody>
                    <a:bodyPr/>
                    <a:lstStyle/>
                    <a:p>
                      <a:pPr algn="ctr"/>
                      <a:r>
                        <a:rPr lang="en-US" sz="800" b="1" noProof="0"/>
                        <a:t>69%</a:t>
                      </a:r>
                    </a:p>
                  </a:txBody>
                  <a:tcPr anchor="ctr">
                    <a:lnL w="12700" cap="flat" cmpd="sng" algn="ctr">
                      <a:solidFill>
                        <a:srgbClr val="FFF2CC"/>
                      </a:solidFill>
                      <a:prstDash val="solid"/>
                      <a:round/>
                      <a:headEnd type="none" w="med" len="med"/>
                      <a:tailEnd type="none" w="med" len="med"/>
                    </a:lnL>
                    <a:lnR w="12700" cap="flat" cmpd="sng" algn="ctr">
                      <a:solidFill>
                        <a:srgbClr val="FFF2CC"/>
                      </a:solidFill>
                      <a:prstDash val="solid"/>
                      <a:round/>
                      <a:headEnd type="none" w="med" len="med"/>
                      <a:tailEnd type="none" w="med" len="med"/>
                    </a:lnR>
                    <a:lnT w="12700" cap="flat" cmpd="sng" algn="ctr">
                      <a:solidFill>
                        <a:srgbClr val="FFF2CC"/>
                      </a:solidFill>
                      <a:prstDash val="solid"/>
                      <a:round/>
                      <a:headEnd type="none" w="med" len="med"/>
                      <a:tailEnd type="none" w="med" len="med"/>
                    </a:lnT>
                    <a:lnB w="12700" cap="flat" cmpd="sng" algn="ctr">
                      <a:solidFill>
                        <a:srgbClr val="FFF2CC"/>
                      </a:solidFill>
                      <a:prstDash val="solid"/>
                      <a:round/>
                      <a:headEnd type="none" w="med" len="med"/>
                      <a:tailEnd type="none" w="med" len="med"/>
                    </a:lnB>
                    <a:solidFill>
                      <a:srgbClr val="FFF2CC"/>
                    </a:solidFill>
                  </a:tcPr>
                </a:tc>
                <a:tc>
                  <a:txBody>
                    <a:bodyPr/>
                    <a:lstStyle/>
                    <a:p>
                      <a:pPr algn="ctr"/>
                      <a:r>
                        <a:rPr lang="en-US" sz="800" b="1" noProof="0"/>
                        <a:t>84%</a:t>
                      </a:r>
                    </a:p>
                  </a:txBody>
                  <a:tcPr anchor="ctr">
                    <a:lnL w="12700" cap="flat" cmpd="sng" algn="ctr">
                      <a:solidFill>
                        <a:srgbClr val="FFF2CC"/>
                      </a:solidFill>
                      <a:prstDash val="solid"/>
                      <a:round/>
                      <a:headEnd type="none" w="med" len="med"/>
                      <a:tailEnd type="none" w="med" len="med"/>
                    </a:lnL>
                    <a:lnR w="12700" cap="flat" cmpd="sng" algn="ctr">
                      <a:solidFill>
                        <a:srgbClr val="FFF2CC"/>
                      </a:solidFill>
                      <a:prstDash val="solid"/>
                      <a:round/>
                      <a:headEnd type="none" w="med" len="med"/>
                      <a:tailEnd type="none" w="med" len="med"/>
                    </a:lnR>
                    <a:lnT w="12700" cap="flat" cmpd="sng" algn="ctr">
                      <a:solidFill>
                        <a:srgbClr val="FFF2CC"/>
                      </a:solidFill>
                      <a:prstDash val="solid"/>
                      <a:round/>
                      <a:headEnd type="none" w="med" len="med"/>
                      <a:tailEnd type="none" w="med" len="med"/>
                    </a:lnT>
                    <a:lnB w="12700" cap="flat" cmpd="sng" algn="ctr">
                      <a:solidFill>
                        <a:srgbClr val="FFF2CC"/>
                      </a:solidFill>
                      <a:prstDash val="solid"/>
                      <a:round/>
                      <a:headEnd type="none" w="med" len="med"/>
                      <a:tailEnd type="none" w="med" len="med"/>
                    </a:lnB>
                    <a:solidFill>
                      <a:srgbClr val="FFF2CC"/>
                    </a:solidFill>
                  </a:tcPr>
                </a:tc>
                <a:tc>
                  <a:txBody>
                    <a:bodyPr/>
                    <a:lstStyle/>
                    <a:p>
                      <a:pPr algn="ctr"/>
                      <a:r>
                        <a:rPr lang="en-US" sz="800" b="1" noProof="0"/>
                        <a:t>93%</a:t>
                      </a:r>
                    </a:p>
                  </a:txBody>
                  <a:tcPr anchor="ctr">
                    <a:lnL w="12700" cap="flat" cmpd="sng" algn="ctr">
                      <a:solidFill>
                        <a:srgbClr val="FFF2CC"/>
                      </a:solidFill>
                      <a:prstDash val="solid"/>
                      <a:round/>
                      <a:headEnd type="none" w="med" len="med"/>
                      <a:tailEnd type="none" w="med" len="med"/>
                    </a:lnL>
                    <a:lnR w="12700" cap="flat" cmpd="sng" algn="ctr">
                      <a:solidFill>
                        <a:srgbClr val="FFF2CC"/>
                      </a:solidFill>
                      <a:prstDash val="solid"/>
                      <a:round/>
                      <a:headEnd type="none" w="med" len="med"/>
                      <a:tailEnd type="none" w="med" len="med"/>
                    </a:lnR>
                    <a:lnT w="12700" cap="flat" cmpd="sng" algn="ctr">
                      <a:solidFill>
                        <a:srgbClr val="FFF2CC"/>
                      </a:solidFill>
                      <a:prstDash val="solid"/>
                      <a:round/>
                      <a:headEnd type="none" w="med" len="med"/>
                      <a:tailEnd type="none" w="med" len="med"/>
                    </a:lnT>
                    <a:lnB w="12700" cap="flat" cmpd="sng" algn="ctr">
                      <a:solidFill>
                        <a:srgbClr val="FFF2CC"/>
                      </a:solidFill>
                      <a:prstDash val="solid"/>
                      <a:round/>
                      <a:headEnd type="none" w="med" len="med"/>
                      <a:tailEnd type="none" w="med" len="med"/>
                    </a:lnB>
                    <a:solidFill>
                      <a:srgbClr val="FFF2CC"/>
                    </a:solidFill>
                  </a:tcPr>
                </a:tc>
                <a:tc>
                  <a:txBody>
                    <a:bodyPr/>
                    <a:lstStyle/>
                    <a:p>
                      <a:pPr algn="ctr"/>
                      <a:r>
                        <a:rPr lang="en-US" sz="800" b="1" noProof="0"/>
                        <a:t>85%</a:t>
                      </a:r>
                    </a:p>
                  </a:txBody>
                  <a:tcPr anchor="ctr">
                    <a:lnL w="12700" cap="flat" cmpd="sng" algn="ctr">
                      <a:solidFill>
                        <a:srgbClr val="FFF2CC"/>
                      </a:solidFill>
                      <a:prstDash val="solid"/>
                      <a:round/>
                      <a:headEnd type="none" w="med" len="med"/>
                      <a:tailEnd type="none" w="med" len="med"/>
                    </a:lnL>
                    <a:lnR w="12700" cap="flat" cmpd="sng" algn="ctr">
                      <a:solidFill>
                        <a:srgbClr val="FFF2CC"/>
                      </a:solidFill>
                      <a:prstDash val="solid"/>
                      <a:round/>
                      <a:headEnd type="none" w="med" len="med"/>
                      <a:tailEnd type="none" w="med" len="med"/>
                    </a:lnR>
                    <a:lnT w="12700" cap="flat" cmpd="sng" algn="ctr">
                      <a:solidFill>
                        <a:srgbClr val="FFF2CC"/>
                      </a:solidFill>
                      <a:prstDash val="solid"/>
                      <a:round/>
                      <a:headEnd type="none" w="med" len="med"/>
                      <a:tailEnd type="none" w="med" len="med"/>
                    </a:lnT>
                    <a:lnB w="12700" cap="flat" cmpd="sng" algn="ctr">
                      <a:solidFill>
                        <a:srgbClr val="FFF2CC"/>
                      </a:solidFill>
                      <a:prstDash val="solid"/>
                      <a:round/>
                      <a:headEnd type="none" w="med" len="med"/>
                      <a:tailEnd type="none" w="med" len="med"/>
                    </a:lnB>
                    <a:solidFill>
                      <a:srgbClr val="FFF2CC"/>
                    </a:solidFill>
                  </a:tcPr>
                </a:tc>
                <a:tc>
                  <a:txBody>
                    <a:bodyPr/>
                    <a:lstStyle/>
                    <a:p>
                      <a:pPr algn="ctr"/>
                      <a:r>
                        <a:rPr lang="en-US" sz="800" b="1" noProof="0"/>
                        <a:t>60%</a:t>
                      </a:r>
                    </a:p>
                  </a:txBody>
                  <a:tcPr anchor="ctr">
                    <a:lnL w="12700" cap="flat" cmpd="sng" algn="ctr">
                      <a:solidFill>
                        <a:srgbClr val="FFF2CC"/>
                      </a:solidFill>
                      <a:prstDash val="solid"/>
                      <a:round/>
                      <a:headEnd type="none" w="med" len="med"/>
                      <a:tailEnd type="none" w="med" len="med"/>
                    </a:lnL>
                    <a:lnR w="12700" cap="flat" cmpd="sng" algn="ctr">
                      <a:solidFill>
                        <a:srgbClr val="FCE4D6"/>
                      </a:solidFill>
                      <a:prstDash val="solid"/>
                      <a:round/>
                      <a:headEnd type="none" w="med" len="med"/>
                      <a:tailEnd type="none" w="med" len="med"/>
                    </a:lnR>
                    <a:lnT w="12700" cap="flat" cmpd="sng" algn="ctr">
                      <a:solidFill>
                        <a:srgbClr val="FCE4D6"/>
                      </a:solidFill>
                      <a:prstDash val="solid"/>
                      <a:round/>
                      <a:headEnd type="none" w="med" len="med"/>
                      <a:tailEnd type="none" w="med" len="med"/>
                    </a:lnT>
                    <a:lnB w="12700" cap="flat" cmpd="sng" algn="ctr">
                      <a:solidFill>
                        <a:srgbClr val="FCE4D6"/>
                      </a:solidFill>
                      <a:prstDash val="solid"/>
                      <a:round/>
                      <a:headEnd type="none" w="med" len="med"/>
                      <a:tailEnd type="none" w="med" len="med"/>
                    </a:lnB>
                    <a:solidFill>
                      <a:srgbClr val="FCE4D6"/>
                    </a:solidFill>
                  </a:tcPr>
                </a:tc>
                <a:tc>
                  <a:txBody>
                    <a:bodyPr/>
                    <a:lstStyle/>
                    <a:p>
                      <a:pPr algn="ctr"/>
                      <a:r>
                        <a:rPr lang="en-US" sz="800" b="1" noProof="0"/>
                        <a:t>87%</a:t>
                      </a:r>
                    </a:p>
                  </a:txBody>
                  <a:tcPr anchor="ctr">
                    <a:lnL w="12700" cap="flat" cmpd="sng" algn="ctr">
                      <a:solidFill>
                        <a:srgbClr val="FCE4D6"/>
                      </a:solidFill>
                      <a:prstDash val="solid"/>
                      <a:round/>
                      <a:headEnd type="none" w="med" len="med"/>
                      <a:tailEnd type="none" w="med" len="med"/>
                    </a:lnL>
                    <a:lnT w="12700" cap="flat" cmpd="sng" algn="ctr">
                      <a:solidFill>
                        <a:srgbClr val="FCE4D6"/>
                      </a:solidFill>
                      <a:prstDash val="solid"/>
                      <a:round/>
                      <a:headEnd type="none" w="med" len="med"/>
                      <a:tailEnd type="none" w="med" len="med"/>
                    </a:lnT>
                    <a:lnB w="12700" cap="flat" cmpd="sng" algn="ctr">
                      <a:solidFill>
                        <a:srgbClr val="FCE4D6"/>
                      </a:solidFill>
                      <a:prstDash val="solid"/>
                      <a:round/>
                      <a:headEnd type="none" w="med" len="med"/>
                      <a:tailEnd type="none" w="med" len="med"/>
                    </a:lnB>
                    <a:solidFill>
                      <a:srgbClr val="FCE4D6"/>
                    </a:solidFill>
                  </a:tcPr>
                </a:tc>
                <a:extLst>
                  <a:ext uri="{0D108BD9-81ED-4DB2-BD59-A6C34878D82A}">
                    <a16:rowId xmlns:a16="http://schemas.microsoft.com/office/drawing/2014/main" val="3691302900"/>
                  </a:ext>
                </a:extLst>
              </a:tr>
              <a:tr h="188432">
                <a:tc>
                  <a:txBody>
                    <a:bodyPr/>
                    <a:lstStyle/>
                    <a:p>
                      <a:pPr algn="r"/>
                      <a:r>
                        <a:rPr lang="en-US" sz="800" b="1" noProof="0"/>
                        <a:t>MRD experimental</a:t>
                      </a:r>
                    </a:p>
                  </a:txBody>
                  <a:tcPr anchor="ctr">
                    <a:lnR w="12700" cap="flat" cmpd="sng" algn="ctr">
                      <a:solidFill>
                        <a:srgbClr val="FFF2CC"/>
                      </a:solidFill>
                      <a:prstDash val="solid"/>
                      <a:round/>
                      <a:headEnd type="none" w="med" len="med"/>
                      <a:tailEnd type="none" w="med" len="med"/>
                    </a:lnR>
                    <a:lnT w="12700" cap="flat" cmpd="sng" algn="ctr">
                      <a:solidFill>
                        <a:srgbClr val="DDEBF7"/>
                      </a:solidFill>
                      <a:prstDash val="solid"/>
                      <a:round/>
                      <a:headEnd type="none" w="med" len="med"/>
                      <a:tailEnd type="none" w="med" len="med"/>
                    </a:lnT>
                    <a:solidFill>
                      <a:srgbClr val="DDEBF7"/>
                    </a:solidFill>
                  </a:tcPr>
                </a:tc>
                <a:tc>
                  <a:txBody>
                    <a:bodyPr/>
                    <a:lstStyle/>
                    <a:p>
                      <a:pPr algn="ctr"/>
                      <a:r>
                        <a:rPr lang="en-US" sz="800" b="1" noProof="0"/>
                        <a:t>22%</a:t>
                      </a:r>
                    </a:p>
                  </a:txBody>
                  <a:tcPr anchor="ctr">
                    <a:lnL w="12700" cap="flat" cmpd="sng" algn="ctr">
                      <a:solidFill>
                        <a:srgbClr val="FFF2CC"/>
                      </a:solidFill>
                      <a:prstDash val="solid"/>
                      <a:round/>
                      <a:headEnd type="none" w="med" len="med"/>
                      <a:tailEnd type="none" w="med" len="med"/>
                    </a:lnL>
                    <a:lnR w="12700" cap="flat" cmpd="sng" algn="ctr">
                      <a:solidFill>
                        <a:srgbClr val="FFF2CC"/>
                      </a:solidFill>
                      <a:prstDash val="solid"/>
                      <a:round/>
                      <a:headEnd type="none" w="med" len="med"/>
                      <a:tailEnd type="none" w="med" len="med"/>
                    </a:lnR>
                    <a:lnT w="12700" cap="flat" cmpd="sng" algn="ctr">
                      <a:solidFill>
                        <a:srgbClr val="FFF2CC"/>
                      </a:solidFill>
                      <a:prstDash val="solid"/>
                      <a:round/>
                      <a:headEnd type="none" w="med" len="med"/>
                      <a:tailEnd type="none" w="med" len="med"/>
                    </a:lnT>
                    <a:solidFill>
                      <a:srgbClr val="FFF2CC"/>
                    </a:solidFill>
                  </a:tcPr>
                </a:tc>
                <a:tc>
                  <a:txBody>
                    <a:bodyPr/>
                    <a:lstStyle/>
                    <a:p>
                      <a:pPr algn="ctr"/>
                      <a:r>
                        <a:rPr lang="en-US" sz="800" b="1" noProof="0"/>
                        <a:t>9%</a:t>
                      </a:r>
                    </a:p>
                  </a:txBody>
                  <a:tcPr anchor="ctr">
                    <a:lnL w="12700" cap="flat" cmpd="sng" algn="ctr">
                      <a:solidFill>
                        <a:srgbClr val="FFF2CC"/>
                      </a:solidFill>
                      <a:prstDash val="solid"/>
                      <a:round/>
                      <a:headEnd type="none" w="med" len="med"/>
                      <a:tailEnd type="none" w="med" len="med"/>
                    </a:lnL>
                    <a:lnR w="12700" cap="flat" cmpd="sng" algn="ctr">
                      <a:solidFill>
                        <a:srgbClr val="FFF2CC"/>
                      </a:solidFill>
                      <a:prstDash val="solid"/>
                      <a:round/>
                      <a:headEnd type="none" w="med" len="med"/>
                      <a:tailEnd type="none" w="med" len="med"/>
                    </a:lnR>
                    <a:lnT w="12700" cap="flat" cmpd="sng" algn="ctr">
                      <a:solidFill>
                        <a:srgbClr val="FFF2CC"/>
                      </a:solidFill>
                      <a:prstDash val="solid"/>
                      <a:round/>
                      <a:headEnd type="none" w="med" len="med"/>
                      <a:tailEnd type="none" w="med" len="med"/>
                    </a:lnT>
                    <a:solidFill>
                      <a:srgbClr val="FFF2CC"/>
                    </a:solidFill>
                  </a:tcPr>
                </a:tc>
                <a:tc>
                  <a:txBody>
                    <a:bodyPr/>
                    <a:lstStyle/>
                    <a:p>
                      <a:pPr algn="ctr"/>
                      <a:r>
                        <a:rPr lang="en-US" sz="800" b="1" noProof="0"/>
                        <a:t>14%</a:t>
                      </a:r>
                    </a:p>
                  </a:txBody>
                  <a:tcPr anchor="ctr">
                    <a:lnL w="12700" cap="flat" cmpd="sng" algn="ctr">
                      <a:solidFill>
                        <a:srgbClr val="FFF2CC"/>
                      </a:solidFill>
                      <a:prstDash val="solid"/>
                      <a:round/>
                      <a:headEnd type="none" w="med" len="med"/>
                      <a:tailEnd type="none" w="med" len="med"/>
                    </a:lnL>
                    <a:lnR w="12700" cap="flat" cmpd="sng" algn="ctr">
                      <a:solidFill>
                        <a:srgbClr val="FFF2CC"/>
                      </a:solidFill>
                      <a:prstDash val="solid"/>
                      <a:round/>
                      <a:headEnd type="none" w="med" len="med"/>
                      <a:tailEnd type="none" w="med" len="med"/>
                    </a:lnR>
                    <a:lnT w="12700" cap="flat" cmpd="sng" algn="ctr">
                      <a:solidFill>
                        <a:srgbClr val="FFF2CC"/>
                      </a:solidFill>
                      <a:prstDash val="solid"/>
                      <a:round/>
                      <a:headEnd type="none" w="med" len="med"/>
                      <a:tailEnd type="none" w="med" len="med"/>
                    </a:lnT>
                    <a:solidFill>
                      <a:srgbClr val="FFF2CC"/>
                    </a:solidFill>
                  </a:tcPr>
                </a:tc>
                <a:tc>
                  <a:txBody>
                    <a:bodyPr/>
                    <a:lstStyle/>
                    <a:p>
                      <a:pPr algn="ctr"/>
                      <a:r>
                        <a:rPr lang="en-US" sz="800" b="1" noProof="0"/>
                        <a:t>81%</a:t>
                      </a:r>
                    </a:p>
                  </a:txBody>
                  <a:tcPr anchor="ctr">
                    <a:lnL w="12700" cap="flat" cmpd="sng" algn="ctr">
                      <a:solidFill>
                        <a:srgbClr val="FFF2CC"/>
                      </a:solidFill>
                      <a:prstDash val="solid"/>
                      <a:round/>
                      <a:headEnd type="none" w="med" len="med"/>
                      <a:tailEnd type="none" w="med" len="med"/>
                    </a:lnL>
                    <a:lnR w="12700" cap="flat" cmpd="sng" algn="ctr">
                      <a:solidFill>
                        <a:srgbClr val="FFF2CC"/>
                      </a:solidFill>
                      <a:prstDash val="solid"/>
                      <a:round/>
                      <a:headEnd type="none" w="med" len="med"/>
                      <a:tailEnd type="none" w="med" len="med"/>
                    </a:lnR>
                    <a:lnT w="12700" cap="flat" cmpd="sng" algn="ctr">
                      <a:solidFill>
                        <a:srgbClr val="FFF2CC"/>
                      </a:solidFill>
                      <a:prstDash val="solid"/>
                      <a:round/>
                      <a:headEnd type="none" w="med" len="med"/>
                      <a:tailEnd type="none" w="med" len="med"/>
                    </a:lnT>
                    <a:solidFill>
                      <a:srgbClr val="FFF2CC"/>
                    </a:solidFill>
                  </a:tcPr>
                </a:tc>
                <a:tc>
                  <a:txBody>
                    <a:bodyPr/>
                    <a:lstStyle/>
                    <a:p>
                      <a:pPr algn="ctr"/>
                      <a:r>
                        <a:rPr lang="en-US" sz="800" b="1" noProof="0"/>
                        <a:t>63%</a:t>
                      </a:r>
                    </a:p>
                  </a:txBody>
                  <a:tcPr anchor="ctr">
                    <a:lnL w="12700" cap="flat" cmpd="sng" algn="ctr">
                      <a:solidFill>
                        <a:srgbClr val="FFF2CC"/>
                      </a:solidFill>
                      <a:prstDash val="solid"/>
                      <a:round/>
                      <a:headEnd type="none" w="med" len="med"/>
                      <a:tailEnd type="none" w="med" len="med"/>
                    </a:lnL>
                    <a:lnR w="12700" cap="flat" cmpd="sng" algn="ctr">
                      <a:solidFill>
                        <a:srgbClr val="FFF2CC"/>
                      </a:solidFill>
                      <a:prstDash val="solid"/>
                      <a:round/>
                      <a:headEnd type="none" w="med" len="med"/>
                      <a:tailEnd type="none" w="med" len="med"/>
                    </a:lnR>
                    <a:lnT w="12700" cap="flat" cmpd="sng" algn="ctr">
                      <a:solidFill>
                        <a:srgbClr val="FFF2CC"/>
                      </a:solidFill>
                      <a:prstDash val="solid"/>
                      <a:round/>
                      <a:headEnd type="none" w="med" len="med"/>
                      <a:tailEnd type="none" w="med" len="med"/>
                    </a:lnT>
                    <a:solidFill>
                      <a:srgbClr val="FFF2CC"/>
                    </a:solidFill>
                  </a:tcPr>
                </a:tc>
                <a:tc>
                  <a:txBody>
                    <a:bodyPr/>
                    <a:lstStyle/>
                    <a:p>
                      <a:pPr algn="ctr"/>
                      <a:r>
                        <a:rPr lang="en-US" sz="800" b="1" noProof="0"/>
                        <a:t>5% (-5)</a:t>
                      </a:r>
                    </a:p>
                  </a:txBody>
                  <a:tcPr anchor="ctr">
                    <a:lnL w="12700" cap="flat" cmpd="sng" algn="ctr">
                      <a:solidFill>
                        <a:srgbClr val="FFF2CC"/>
                      </a:solidFill>
                      <a:prstDash val="solid"/>
                      <a:round/>
                      <a:headEnd type="none" w="med" len="med"/>
                      <a:tailEnd type="none" w="med" len="med"/>
                    </a:lnL>
                    <a:lnR w="12700" cap="flat" cmpd="sng" algn="ctr">
                      <a:solidFill>
                        <a:srgbClr val="FCE4D6"/>
                      </a:solidFill>
                      <a:prstDash val="solid"/>
                      <a:round/>
                      <a:headEnd type="none" w="med" len="med"/>
                      <a:tailEnd type="none" w="med" len="med"/>
                    </a:lnR>
                    <a:lnT w="12700" cap="flat" cmpd="sng" algn="ctr">
                      <a:solidFill>
                        <a:srgbClr val="FCE4D6"/>
                      </a:solidFill>
                      <a:prstDash val="solid"/>
                      <a:round/>
                      <a:headEnd type="none" w="med" len="med"/>
                      <a:tailEnd type="none" w="med" len="med"/>
                    </a:lnT>
                    <a:solidFill>
                      <a:srgbClr val="FCE4D6"/>
                    </a:solidFill>
                  </a:tcPr>
                </a:tc>
                <a:tc>
                  <a:txBody>
                    <a:bodyPr/>
                    <a:lstStyle/>
                    <a:p>
                      <a:pPr algn="ctr"/>
                      <a:r>
                        <a:rPr lang="en-US" sz="800" b="1" noProof="0"/>
                        <a:t>30%</a:t>
                      </a:r>
                    </a:p>
                  </a:txBody>
                  <a:tcPr anchor="ctr">
                    <a:lnL w="12700" cap="flat" cmpd="sng" algn="ctr">
                      <a:solidFill>
                        <a:srgbClr val="FCE4D6"/>
                      </a:solidFill>
                      <a:prstDash val="solid"/>
                      <a:round/>
                      <a:headEnd type="none" w="med" len="med"/>
                      <a:tailEnd type="none" w="med" len="med"/>
                    </a:lnL>
                    <a:lnT w="12700" cap="flat" cmpd="sng" algn="ctr">
                      <a:solidFill>
                        <a:srgbClr val="FCE4D6"/>
                      </a:solidFill>
                      <a:prstDash val="solid"/>
                      <a:round/>
                      <a:headEnd type="none" w="med" len="med"/>
                      <a:tailEnd type="none" w="med" len="med"/>
                    </a:lnT>
                    <a:solidFill>
                      <a:srgbClr val="FCE4D6"/>
                    </a:solidFill>
                  </a:tcPr>
                </a:tc>
                <a:extLst>
                  <a:ext uri="{0D108BD9-81ED-4DB2-BD59-A6C34878D82A}">
                    <a16:rowId xmlns:a16="http://schemas.microsoft.com/office/drawing/2014/main" val="950613304"/>
                  </a:ext>
                </a:extLst>
              </a:tr>
            </a:tbl>
          </a:graphicData>
        </a:graphic>
      </p:graphicFrame>
      <p:sp>
        <p:nvSpPr>
          <p:cNvPr id="6" name="TextBox 5">
            <a:extLst>
              <a:ext uri="{FF2B5EF4-FFF2-40B4-BE49-F238E27FC236}">
                <a16:creationId xmlns:a16="http://schemas.microsoft.com/office/drawing/2014/main" id="{84A73184-58B6-44D2-B741-F5FE0275B32B}"/>
              </a:ext>
            </a:extLst>
          </p:cNvPr>
          <p:cNvSpPr txBox="1"/>
          <p:nvPr/>
        </p:nvSpPr>
        <p:spPr bwMode="gray">
          <a:xfrm>
            <a:off x="4159045" y="4568293"/>
            <a:ext cx="4970207" cy="574324"/>
          </a:xfrm>
          <a:prstGeom prst="rect">
            <a:avLst/>
          </a:prstGeom>
          <a:noFill/>
        </p:spPr>
        <p:txBody>
          <a:bodyPr wrap="square" anchor="b">
            <a:spAutoFit/>
          </a:bodyPr>
          <a:lstStyle/>
          <a:p>
            <a:pPr marL="0" marR="0" lvl="0" indent="0" algn="r" defTabSz="914400" rtl="0" eaLnBrk="1" fontAlgn="base" latinLnBrk="0" hangingPunct="1">
              <a:lnSpc>
                <a:spcPct val="107000"/>
              </a:lnSpc>
              <a:spcBef>
                <a:spcPct val="0"/>
              </a:spcBef>
              <a:spcAft>
                <a:spcPct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a:ea typeface="+mn-ea"/>
                <a:cs typeface="+mn-cs"/>
              </a:rPr>
              <a:t>1. https://twitter.com/Rfonsi1/status/1397594631148384257; 2.</a:t>
            </a:r>
            <a:r>
              <a:rPr kumimoji="0" lang="en-US" sz="1000" b="0" i="0" u="none" strike="noStrike" kern="1200" cap="none" spc="0" normalizeH="0" baseline="0" noProof="0">
                <a:ln>
                  <a:noFill/>
                </a:ln>
                <a:solidFill>
                  <a:prstClr val="black"/>
                </a:solidFill>
                <a:effectLst/>
                <a:uLnTx/>
                <a:uFillTx/>
                <a:latin typeface="Arial"/>
                <a:ea typeface="Calibri" panose="020F0502020204030204" pitchFamily="34" charset="0"/>
                <a:cs typeface="Times New Roman" panose="02020603050405020304" pitchFamily="18" charset="0"/>
              </a:rPr>
              <a:t> Facon T, et al. </a:t>
            </a:r>
            <a:r>
              <a:rPr kumimoji="0" lang="en-US" sz="1000" b="0" i="1" u="none" strike="noStrike" kern="1200" cap="none" spc="0" normalizeH="0" baseline="0" noProof="0">
                <a:ln>
                  <a:noFill/>
                </a:ln>
                <a:solidFill>
                  <a:prstClr val="black"/>
                </a:solidFill>
                <a:effectLst/>
                <a:uLnTx/>
                <a:uFillTx/>
                <a:latin typeface="Arial"/>
                <a:ea typeface="Calibri" panose="020F0502020204030204" pitchFamily="34" charset="0"/>
                <a:cs typeface="Times New Roman" panose="02020603050405020304" pitchFamily="18" charset="0"/>
              </a:rPr>
              <a:t>Lancet.</a:t>
            </a:r>
            <a:r>
              <a:rPr kumimoji="0" lang="en-US" sz="1000" b="0" i="0" u="none" strike="noStrike" kern="1200" cap="none" spc="0" normalizeH="0" baseline="0" noProof="0">
                <a:ln>
                  <a:noFill/>
                </a:ln>
                <a:solidFill>
                  <a:prstClr val="black"/>
                </a:solidFill>
                <a:effectLst/>
                <a:uLnTx/>
                <a:uFillTx/>
                <a:latin typeface="Arial"/>
                <a:ea typeface="Calibri" panose="020F0502020204030204" pitchFamily="34" charset="0"/>
                <a:cs typeface="Times New Roman" panose="02020603050405020304" pitchFamily="18" charset="0"/>
              </a:rPr>
              <a:t> 2021;11:P1582-P1596; </a:t>
            </a:r>
            <a:r>
              <a:rPr kumimoji="0" lang="en-US" sz="1000" b="0" i="0" u="none" strike="noStrike" kern="12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rPr>
              <a:t>3. Weisel, et al. </a:t>
            </a:r>
            <a:r>
              <a:rPr kumimoji="0" lang="en-US" sz="1000" b="0" i="1" u="none" strike="noStrike" kern="12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rPr>
              <a:t>Am J Hematol</a:t>
            </a:r>
            <a:r>
              <a:rPr kumimoji="0" lang="en-US" sz="1000" b="0" i="0" u="none" strike="noStrike" kern="12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rPr>
              <a:t>. 2020;95:548-567;</a:t>
            </a:r>
            <a:endParaRPr kumimoji="0" lang="en-US" sz="1000" b="0" i="0" u="none" strike="noStrike" kern="1200" cap="none" spc="0" normalizeH="0" baseline="0" noProof="0">
              <a:ln>
                <a:noFill/>
              </a:ln>
              <a:solidFill>
                <a:prstClr val="black"/>
              </a:solidFill>
              <a:effectLst/>
              <a:uLnTx/>
              <a:uFillTx/>
              <a:latin typeface="Arial"/>
              <a:ea typeface="Calibri" panose="020F0502020204030204" pitchFamily="34" charset="0"/>
              <a:cs typeface="Times New Roman" panose="02020603050405020304" pitchFamily="18" charset="0"/>
            </a:endParaRPr>
          </a:p>
          <a:p>
            <a:pPr marL="0" marR="0" lvl="0" indent="0" algn="r" defTabSz="914400" rtl="0" eaLnBrk="1" fontAlgn="base" latinLnBrk="0" hangingPunct="1">
              <a:lnSpc>
                <a:spcPct val="107000"/>
              </a:lnSpc>
              <a:spcBef>
                <a:spcPct val="0"/>
              </a:spcBef>
              <a:spcAft>
                <a:spcPts val="80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rPr>
              <a:t>4. Mateos MV, et al. </a:t>
            </a:r>
            <a:r>
              <a:rPr kumimoji="0" lang="en-US" sz="1000" b="0" i="1" u="none" strike="noStrike" kern="12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rPr>
              <a:t>Clin Lymphoma Myeloma Leuk</a:t>
            </a:r>
            <a:r>
              <a:rPr kumimoji="0" lang="en-US" sz="1000" b="0" i="0" u="none" strike="noStrike" kern="12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rPr>
              <a:t>. 2020;20:509-518.</a:t>
            </a:r>
            <a:endParaRPr kumimoji="0" lang="en-US" sz="1000" b="0" i="0" u="none" strike="noStrike" kern="1200" cap="none" spc="0" normalizeH="0" baseline="0" noProof="0">
              <a:ln>
                <a:noFill/>
              </a:ln>
              <a:solidFill>
                <a:prstClr val="black"/>
              </a:solidFill>
              <a:effectLst/>
              <a:uLnTx/>
              <a:uFillTx/>
              <a:latin typeface="Aria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5439185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F290A23-0932-2B43-85A5-3EB01D41F373}"/>
              </a:ext>
            </a:extLst>
          </p:cNvPr>
          <p:cNvSpPr>
            <a:spLocks noGrp="1"/>
          </p:cNvSpPr>
          <p:nvPr>
            <p:ph type="title"/>
          </p:nvPr>
        </p:nvSpPr>
        <p:spPr>
          <a:xfrm>
            <a:off x="619434" y="355923"/>
            <a:ext cx="7772400" cy="862013"/>
          </a:xfrm>
        </p:spPr>
        <p:txBody>
          <a:bodyPr/>
          <a:lstStyle/>
          <a:p>
            <a:r>
              <a:rPr lang="en-US" noProof="0">
                <a:solidFill>
                  <a:schemeClr val="accent1">
                    <a:lumMod val="50000"/>
                  </a:schemeClr>
                </a:solidFill>
              </a:rPr>
              <a:t>Thank you!</a:t>
            </a:r>
            <a:br>
              <a:rPr lang="en-US" noProof="0">
                <a:solidFill>
                  <a:schemeClr val="accent1">
                    <a:lumMod val="50000"/>
                  </a:schemeClr>
                </a:solidFill>
              </a:rPr>
            </a:br>
            <a:endParaRPr lang="en-US" noProof="0"/>
          </a:p>
        </p:txBody>
      </p:sp>
      <p:sp>
        <p:nvSpPr>
          <p:cNvPr id="3" name="Content Placeholder 2"/>
          <p:cNvSpPr>
            <a:spLocks noGrp="1"/>
          </p:cNvSpPr>
          <p:nvPr>
            <p:ph idx="1"/>
          </p:nvPr>
        </p:nvSpPr>
        <p:spPr>
          <a:xfrm>
            <a:off x="685800" y="1381358"/>
            <a:ext cx="7772400" cy="3427809"/>
          </a:xfrm>
        </p:spPr>
        <p:txBody>
          <a:bodyPr>
            <a:noAutofit/>
          </a:bodyPr>
          <a:lstStyle/>
          <a:p>
            <a:pPr marL="0" indent="0" algn="ctr">
              <a:buNone/>
            </a:pPr>
            <a:r>
              <a:rPr lang="en-US" noProof="0"/>
              <a:t>They say you cannot compare trials?</a:t>
            </a:r>
          </a:p>
          <a:p>
            <a:pPr marL="0" indent="0" algn="ctr">
              <a:buNone/>
            </a:pPr>
            <a:r>
              <a:rPr lang="en-US" noProof="0"/>
              <a:t>FALSE – we always do.</a:t>
            </a:r>
          </a:p>
          <a:p>
            <a:pPr marL="0" indent="0" algn="ctr">
              <a:buNone/>
            </a:pPr>
            <a:endParaRPr lang="en-US" noProof="0"/>
          </a:p>
          <a:p>
            <a:pPr marL="0" indent="0" algn="ctr">
              <a:buNone/>
            </a:pPr>
            <a:r>
              <a:rPr lang="en-US" noProof="0"/>
              <a:t>You just cannot conclude!</a:t>
            </a:r>
          </a:p>
          <a:p>
            <a:pPr marL="0" indent="0" algn="ctr">
              <a:buNone/>
            </a:pPr>
            <a:r>
              <a:rPr lang="en-US" noProof="0"/>
              <a:t>But you can postulate hypotheses.</a:t>
            </a:r>
          </a:p>
        </p:txBody>
      </p:sp>
    </p:spTree>
    <p:extLst>
      <p:ext uri="{BB962C8B-B14F-4D97-AF65-F5344CB8AC3E}">
        <p14:creationId xmlns:p14="http://schemas.microsoft.com/office/powerpoint/2010/main" val="103508125"/>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19225" y="350073"/>
            <a:ext cx="6172200" cy="917054"/>
          </a:xfrm>
        </p:spPr>
        <p:txBody>
          <a:bodyPr>
            <a:noAutofit/>
          </a:bodyPr>
          <a:lstStyle/>
          <a:p>
            <a:pPr marL="0" indent="0" algn="ctr">
              <a:buNone/>
            </a:pPr>
            <a:r>
              <a:rPr lang="en-US" noProof="0">
                <a:solidFill>
                  <a:schemeClr val="accent1">
                    <a:lumMod val="50000"/>
                  </a:schemeClr>
                </a:solidFill>
              </a:rPr>
              <a:t>Thank you!</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57450" y="868103"/>
            <a:ext cx="4384625" cy="3474952"/>
          </a:xfrm>
          <a:prstGeom prst="rect">
            <a:avLst/>
          </a:prstGeom>
        </p:spPr>
      </p:pic>
    </p:spTree>
    <p:extLst>
      <p:ext uri="{BB962C8B-B14F-4D97-AF65-F5344CB8AC3E}">
        <p14:creationId xmlns:p14="http://schemas.microsoft.com/office/powerpoint/2010/main" val="2463392288"/>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72871EA-1F01-48C4-B482-CB79F20CA107}"/>
              </a:ext>
            </a:extLst>
          </p:cNvPr>
          <p:cNvSpPr>
            <a:spLocks noGrp="1"/>
          </p:cNvSpPr>
          <p:nvPr>
            <p:ph type="ctrTitle"/>
          </p:nvPr>
        </p:nvSpPr>
        <p:spPr/>
        <p:txBody>
          <a:bodyPr>
            <a:normAutofit/>
          </a:bodyPr>
          <a:lstStyle/>
          <a:p>
            <a:r>
              <a:rPr lang="en-US" sz="3200" noProof="0"/>
              <a:t>Discussion</a:t>
            </a:r>
          </a:p>
        </p:txBody>
      </p:sp>
      <p:sp>
        <p:nvSpPr>
          <p:cNvPr id="2" name="Subtitle 1">
            <a:extLst>
              <a:ext uri="{FF2B5EF4-FFF2-40B4-BE49-F238E27FC236}">
                <a16:creationId xmlns:a16="http://schemas.microsoft.com/office/drawing/2014/main" id="{93BFEF7E-76E6-4173-AD81-F48343E03173}"/>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97168750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2F03D-68CC-C841-9D78-6BABB5EAD251}"/>
              </a:ext>
            </a:extLst>
          </p:cNvPr>
          <p:cNvSpPr>
            <a:spLocks noGrp="1"/>
          </p:cNvSpPr>
          <p:nvPr>
            <p:ph type="ctrTitle"/>
          </p:nvPr>
        </p:nvSpPr>
        <p:spPr/>
        <p:txBody>
          <a:bodyPr>
            <a:normAutofit/>
          </a:bodyPr>
          <a:lstStyle/>
          <a:p>
            <a:pPr marL="0" marR="0">
              <a:lnSpc>
                <a:spcPct val="100000"/>
              </a:lnSpc>
              <a:spcBef>
                <a:spcPts val="0"/>
              </a:spcBef>
              <a:spcAft>
                <a:spcPts val="0"/>
              </a:spcAft>
            </a:pPr>
            <a:r>
              <a:rPr lang="en-US" sz="2800" b="1" u="none" kern="1200" noProof="0">
                <a:effectLst/>
                <a:latin typeface="Arial" panose="020B0604020202020204" pitchFamily="34" charset="0"/>
                <a:cs typeface="Arial" panose="020B0604020202020204" pitchFamily="34" charset="0"/>
              </a:rPr>
              <a:t>Management of Heavily Pretreated Multiple</a:t>
            </a:r>
            <a:r>
              <a:rPr lang="en-US" sz="2800" b="1" u="none" noProof="0">
                <a:effectLst/>
                <a:latin typeface="Arial" panose="020B0604020202020204" pitchFamily="34" charset="0"/>
                <a:cs typeface="Arial" panose="020B0604020202020204" pitchFamily="34" charset="0"/>
              </a:rPr>
              <a:t> Myeloma</a:t>
            </a:r>
          </a:p>
        </p:txBody>
      </p:sp>
      <p:sp>
        <p:nvSpPr>
          <p:cNvPr id="3" name="Subtitle 2">
            <a:extLst>
              <a:ext uri="{FF2B5EF4-FFF2-40B4-BE49-F238E27FC236}">
                <a16:creationId xmlns:a16="http://schemas.microsoft.com/office/drawing/2014/main" id="{5B1A592A-AF74-0E4A-BEBF-BA3B930B790E}"/>
              </a:ext>
            </a:extLst>
          </p:cNvPr>
          <p:cNvSpPr>
            <a:spLocks noGrp="1"/>
          </p:cNvSpPr>
          <p:nvPr>
            <p:ph type="subTitle" idx="1"/>
          </p:nvPr>
        </p:nvSpPr>
        <p:spPr/>
        <p:txBody>
          <a:bodyPr>
            <a:normAutofit/>
          </a:bodyPr>
          <a:lstStyle/>
          <a:p>
            <a:pPr algn="l">
              <a:lnSpc>
                <a:spcPct val="100000"/>
              </a:lnSpc>
              <a:spcBef>
                <a:spcPts val="0"/>
              </a:spcBef>
              <a:spcAft>
                <a:spcPts val="0"/>
              </a:spcAft>
            </a:pPr>
            <a:r>
              <a:rPr lang="en-US" sz="1800" b="0" u="none" kern="1200" noProof="0">
                <a:effectLst/>
                <a:cs typeface="Arial" panose="020B0604020202020204" pitchFamily="34" charset="0"/>
              </a:rPr>
              <a:t>Keith Stewart, MBChB, MBA</a:t>
            </a:r>
          </a:p>
        </p:txBody>
      </p:sp>
      <p:pic>
        <p:nvPicPr>
          <p:cNvPr id="5" name="Picture 4">
            <a:extLst>
              <a:ext uri="{FF2B5EF4-FFF2-40B4-BE49-F238E27FC236}">
                <a16:creationId xmlns:a16="http://schemas.microsoft.com/office/drawing/2014/main" id="{9192B42C-4BC2-4693-AAF0-5BE62B3678A3}"/>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rot="5400000">
            <a:off x="4270617" y="3411022"/>
            <a:ext cx="1179576" cy="1179576"/>
          </a:xfrm>
          <a:prstGeom prst="teardrop">
            <a:avLst/>
          </a:prstGeom>
        </p:spPr>
      </p:pic>
    </p:spTree>
    <p:extLst>
      <p:ext uri="{BB962C8B-B14F-4D97-AF65-F5344CB8AC3E}">
        <p14:creationId xmlns:p14="http://schemas.microsoft.com/office/powerpoint/2010/main" val="257751083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DDC1F50-9CCC-2A4D-A83A-50E9708A935F}"/>
              </a:ext>
            </a:extLst>
          </p:cNvPr>
          <p:cNvSpPr>
            <a:spLocks noGrp="1"/>
          </p:cNvSpPr>
          <p:nvPr>
            <p:ph type="subTitle" idx="1"/>
          </p:nvPr>
        </p:nvSpPr>
        <p:spPr>
          <a:xfrm>
            <a:off x="1074987" y="1849865"/>
            <a:ext cx="6858000" cy="1241822"/>
          </a:xfrm>
        </p:spPr>
        <p:txBody>
          <a:bodyPr>
            <a:noAutofit/>
          </a:bodyPr>
          <a:lstStyle/>
          <a:p>
            <a:pPr>
              <a:lnSpc>
                <a:spcPct val="100000"/>
              </a:lnSpc>
              <a:spcBef>
                <a:spcPts val="300"/>
              </a:spcBef>
            </a:pPr>
            <a:r>
              <a:rPr lang="en-US" sz="2700" b="1" kern="0">
                <a:cs typeface="Arial" panose="020B0604020202020204" pitchFamily="34" charset="0"/>
              </a:rPr>
              <a:t>Management of Heavily Pretreated </a:t>
            </a:r>
            <a:r>
              <a:rPr lang="en-US" sz="2700" b="1" kern="0" noProof="0">
                <a:cs typeface="Arial" panose="020B0604020202020204" pitchFamily="34" charset="0"/>
              </a:rPr>
              <a:t>Multiple Myeloma</a:t>
            </a:r>
          </a:p>
        </p:txBody>
      </p:sp>
      <p:sp>
        <p:nvSpPr>
          <p:cNvPr id="4" name="Title 3">
            <a:extLst>
              <a:ext uri="{FF2B5EF4-FFF2-40B4-BE49-F238E27FC236}">
                <a16:creationId xmlns:a16="http://schemas.microsoft.com/office/drawing/2014/main" id="{C8190AEC-096E-C445-9979-718DD88431B3}"/>
              </a:ext>
            </a:extLst>
          </p:cNvPr>
          <p:cNvSpPr>
            <a:spLocks noGrp="1"/>
          </p:cNvSpPr>
          <p:nvPr>
            <p:ph type="ctrTitle"/>
          </p:nvPr>
        </p:nvSpPr>
        <p:spPr>
          <a:xfrm>
            <a:off x="1143000" y="2657723"/>
            <a:ext cx="6858000" cy="1255728"/>
          </a:xfrm>
          <a:prstGeom prst="rect">
            <a:avLst/>
          </a:prstGeom>
        </p:spPr>
        <p:txBody>
          <a:bodyPr>
            <a:spAutoFit/>
          </a:bodyPr>
          <a:lstStyle/>
          <a:p>
            <a:pPr algn="ctr"/>
            <a:r>
              <a:rPr lang="en-US" altLang="en-US" sz="2100" b="1" noProof="0">
                <a:latin typeface="+mn-lt"/>
                <a:ea typeface="Arial" charset="0"/>
                <a:cs typeface="Arial" charset="0"/>
              </a:rPr>
              <a:t>Keith Stewart, MBChB, MBA</a:t>
            </a:r>
            <a:r>
              <a:rPr lang="en-US" sz="2100" noProof="0">
                <a:latin typeface="+mn-lt"/>
                <a:ea typeface="Arial" charset="0"/>
                <a:cs typeface="Arial" charset="0"/>
              </a:rPr>
              <a:t> </a:t>
            </a:r>
            <a:br>
              <a:rPr lang="en-US" sz="2100" noProof="0">
                <a:latin typeface="+mn-lt"/>
                <a:ea typeface="Arial" charset="0"/>
                <a:cs typeface="Arial" charset="0"/>
              </a:rPr>
            </a:br>
            <a:r>
              <a:rPr lang="en-US" sz="2100" noProof="0">
                <a:latin typeface="+mn-lt"/>
                <a:ea typeface="Arial" charset="0"/>
                <a:cs typeface="Arial" charset="0"/>
              </a:rPr>
              <a:t>Professor of Medicine </a:t>
            </a:r>
          </a:p>
          <a:p>
            <a:pPr algn="ctr"/>
            <a:r>
              <a:rPr lang="en-US" sz="2100" noProof="0">
                <a:latin typeface="+mn-lt"/>
                <a:ea typeface="Arial" charset="0"/>
                <a:cs typeface="Arial" charset="0"/>
              </a:rPr>
              <a:t>Director, Princess Margaret Cancer Centre</a:t>
            </a:r>
            <a:br>
              <a:rPr lang="en-US" sz="2100" noProof="0">
                <a:latin typeface="+mn-lt"/>
                <a:ea typeface="Arial" charset="0"/>
                <a:cs typeface="Arial" charset="0"/>
              </a:rPr>
            </a:br>
            <a:r>
              <a:rPr lang="en-US" sz="2100" noProof="0">
                <a:latin typeface="+mn-lt"/>
                <a:ea typeface="Arial" charset="0"/>
                <a:cs typeface="Arial" charset="0"/>
              </a:rPr>
              <a:t>Toronto</a:t>
            </a:r>
          </a:p>
        </p:txBody>
      </p:sp>
      <p:pic>
        <p:nvPicPr>
          <p:cNvPr id="5"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7385"/>
            <a:ext cx="9144000" cy="16707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589691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7ECCCAE-D7D5-4677-B9F9-605C75BCCEB7}"/>
              </a:ext>
            </a:extLst>
          </p:cNvPr>
          <p:cNvSpPr>
            <a:spLocks noGrp="1"/>
          </p:cNvSpPr>
          <p:nvPr>
            <p:ph idx="1"/>
          </p:nvPr>
        </p:nvSpPr>
        <p:spPr>
          <a:xfrm>
            <a:off x="628650" y="1502228"/>
            <a:ext cx="7886700" cy="3130494"/>
          </a:xfrm>
        </p:spPr>
        <p:txBody>
          <a:bodyPr/>
          <a:lstStyle/>
          <a:p>
            <a:pPr marL="342900" lvl="1" indent="-342900" defTabSz="685800" eaLnBrk="1" hangingPunct="1">
              <a:lnSpc>
                <a:spcPct val="150000"/>
              </a:lnSpc>
              <a:spcBef>
                <a:spcPts val="600"/>
              </a:spcBef>
              <a:buClr>
                <a:schemeClr val="accent1"/>
              </a:buClr>
              <a:buFont typeface="+mj-lt"/>
              <a:buAutoNum type="arabicPeriod"/>
            </a:pPr>
            <a:r>
              <a:rPr lang="en-US">
                <a:solidFill>
                  <a:schemeClr val="tx1">
                    <a:lumMod val="85000"/>
                    <a:lumOff val="15000"/>
                  </a:schemeClr>
                </a:solidFill>
                <a:latin typeface="Arial"/>
                <a:ea typeface="+mn-ea"/>
                <a:cs typeface="Arial"/>
              </a:rPr>
              <a:t>90%</a:t>
            </a:r>
          </a:p>
          <a:p>
            <a:pPr marL="342900" lvl="1" indent="-342900" defTabSz="685800" eaLnBrk="1" hangingPunct="1">
              <a:lnSpc>
                <a:spcPct val="150000"/>
              </a:lnSpc>
              <a:spcBef>
                <a:spcPts val="600"/>
              </a:spcBef>
              <a:buClr>
                <a:schemeClr val="accent1"/>
              </a:buClr>
              <a:buFont typeface="+mj-lt"/>
              <a:buAutoNum type="arabicPeriod"/>
            </a:pPr>
            <a:r>
              <a:rPr lang="en-US">
                <a:solidFill>
                  <a:schemeClr val="tx1">
                    <a:lumMod val="85000"/>
                    <a:lumOff val="15000"/>
                  </a:schemeClr>
                </a:solidFill>
                <a:latin typeface="Arial"/>
                <a:ea typeface="+mn-ea"/>
                <a:cs typeface="Arial"/>
              </a:rPr>
              <a:t>80%</a:t>
            </a:r>
          </a:p>
          <a:p>
            <a:pPr marL="342900" lvl="1" indent="-342900" defTabSz="685800" eaLnBrk="1" hangingPunct="1">
              <a:lnSpc>
                <a:spcPct val="150000"/>
              </a:lnSpc>
              <a:spcBef>
                <a:spcPts val="600"/>
              </a:spcBef>
              <a:buClr>
                <a:schemeClr val="accent1"/>
              </a:buClr>
              <a:buFont typeface="+mj-lt"/>
              <a:buAutoNum type="arabicPeriod"/>
            </a:pPr>
            <a:r>
              <a:rPr lang="en-US">
                <a:solidFill>
                  <a:schemeClr val="tx1">
                    <a:lumMod val="85000"/>
                    <a:lumOff val="15000"/>
                  </a:schemeClr>
                </a:solidFill>
                <a:latin typeface="Arial"/>
                <a:ea typeface="+mn-ea"/>
                <a:cs typeface="Arial"/>
              </a:rPr>
              <a:t>65%</a:t>
            </a:r>
          </a:p>
          <a:p>
            <a:pPr marL="342900" lvl="1" indent="-342900" defTabSz="685800" eaLnBrk="1" hangingPunct="1">
              <a:lnSpc>
                <a:spcPct val="150000"/>
              </a:lnSpc>
              <a:spcBef>
                <a:spcPts val="600"/>
              </a:spcBef>
              <a:buClr>
                <a:schemeClr val="accent1"/>
              </a:buClr>
              <a:buFont typeface="+mj-lt"/>
              <a:buAutoNum type="arabicPeriod"/>
            </a:pPr>
            <a:r>
              <a:rPr lang="en-US">
                <a:solidFill>
                  <a:schemeClr val="tx1">
                    <a:lumMod val="85000"/>
                    <a:lumOff val="15000"/>
                  </a:schemeClr>
                </a:solidFill>
                <a:latin typeface="Arial"/>
                <a:ea typeface="+mn-ea"/>
                <a:cs typeface="Arial"/>
              </a:rPr>
              <a:t>50%</a:t>
            </a:r>
          </a:p>
          <a:p>
            <a:pPr marL="342900" lvl="1" indent="-342900" defTabSz="685800" eaLnBrk="1" hangingPunct="1">
              <a:lnSpc>
                <a:spcPct val="150000"/>
              </a:lnSpc>
              <a:spcBef>
                <a:spcPts val="600"/>
              </a:spcBef>
              <a:buClr>
                <a:schemeClr val="accent1"/>
              </a:buClr>
              <a:buFont typeface="+mj-lt"/>
              <a:buAutoNum type="arabicPeriod"/>
            </a:pPr>
            <a:r>
              <a:rPr lang="en-US">
                <a:solidFill>
                  <a:schemeClr val="tx1">
                    <a:lumMod val="85000"/>
                    <a:lumOff val="15000"/>
                  </a:schemeClr>
                </a:solidFill>
                <a:latin typeface="Arial"/>
                <a:ea typeface="+mn-ea"/>
                <a:cs typeface="Arial"/>
              </a:rPr>
              <a:t>40%</a:t>
            </a:r>
          </a:p>
        </p:txBody>
      </p:sp>
      <p:grpSp>
        <p:nvGrpSpPr>
          <p:cNvPr id="8" name="Group 7">
            <a:extLst>
              <a:ext uri="{FF2B5EF4-FFF2-40B4-BE49-F238E27FC236}">
                <a16:creationId xmlns:a16="http://schemas.microsoft.com/office/drawing/2014/main" id="{30577320-E209-4E2A-83AD-04A7A55AB996}"/>
              </a:ext>
            </a:extLst>
          </p:cNvPr>
          <p:cNvGrpSpPr/>
          <p:nvPr/>
        </p:nvGrpSpPr>
        <p:grpSpPr>
          <a:xfrm>
            <a:off x="61472" y="60227"/>
            <a:ext cx="720000" cy="720000"/>
            <a:chOff x="8151603" y="218984"/>
            <a:chExt cx="720000" cy="720000"/>
          </a:xfrm>
        </p:grpSpPr>
        <p:sp>
          <p:nvSpPr>
            <p:cNvPr id="9" name="Teardrop 8">
              <a:extLst>
                <a:ext uri="{FF2B5EF4-FFF2-40B4-BE49-F238E27FC236}">
                  <a16:creationId xmlns:a16="http://schemas.microsoft.com/office/drawing/2014/main" id="{9A59B3B7-E31D-407F-8C6D-C24EC833166F}"/>
                </a:ext>
              </a:extLst>
            </p:cNvPr>
            <p:cNvSpPr/>
            <p:nvPr/>
          </p:nvSpPr>
          <p:spPr bwMode="auto">
            <a:xfrm rot="5400000">
              <a:off x="8151603" y="218984"/>
              <a:ext cx="720000" cy="720000"/>
            </a:xfrm>
            <a:prstGeom prst="teardrop">
              <a:avLst/>
            </a:prstGeom>
            <a:solidFill>
              <a:srgbClr val="00AAB8"/>
            </a:solidFill>
            <a:ln w="25400" cap="flat" cmpd="sng" algn="ctr">
              <a:solidFill>
                <a:srgbClr val="00AAB8"/>
              </a:solidFill>
              <a:prstDash val="soli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NL" sz="2800" b="1" i="0" u="none" strike="noStrike" kern="0" cap="none" spc="0" normalizeH="0" baseline="0" noProof="0">
                <a:ln>
                  <a:noFill/>
                </a:ln>
                <a:solidFill>
                  <a:srgbClr val="FFFF00"/>
                </a:solidFill>
                <a:effectLst/>
                <a:uLnTx/>
                <a:uFillTx/>
                <a:latin typeface="Arial" pitchFamily="34" charset="0"/>
                <a:ea typeface="+mn-ea"/>
                <a:cs typeface="+mn-cs"/>
              </a:endParaRPr>
            </a:p>
          </p:txBody>
        </p:sp>
        <p:sp>
          <p:nvSpPr>
            <p:cNvPr id="10" name="TextBox 9">
              <a:extLst>
                <a:ext uri="{FF2B5EF4-FFF2-40B4-BE49-F238E27FC236}">
                  <a16:creationId xmlns:a16="http://schemas.microsoft.com/office/drawing/2014/main" id="{805EC0B1-FA0F-4300-B762-137905FA82D6}"/>
                </a:ext>
              </a:extLst>
            </p:cNvPr>
            <p:cNvSpPr txBox="1"/>
            <p:nvPr/>
          </p:nvSpPr>
          <p:spPr>
            <a:xfrm>
              <a:off x="8278208" y="255820"/>
              <a:ext cx="466795" cy="646331"/>
            </a:xfrm>
            <a:prstGeom prst="rect">
              <a:avLst/>
            </a:prstGeom>
            <a:noFill/>
            <a:ln>
              <a:no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endParaRPr kumimoji="0" lang="en-NL" sz="360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1" name="Title 2">
            <a:extLst>
              <a:ext uri="{FF2B5EF4-FFF2-40B4-BE49-F238E27FC236}">
                <a16:creationId xmlns:a16="http://schemas.microsoft.com/office/drawing/2014/main" id="{C8E9A675-1CB6-43F5-92F4-A61757A29A32}"/>
              </a:ext>
            </a:extLst>
          </p:cNvPr>
          <p:cNvSpPr>
            <a:spLocks noGrp="1"/>
          </p:cNvSpPr>
          <p:nvPr>
            <p:ph type="title"/>
          </p:nvPr>
        </p:nvSpPr>
        <p:spPr>
          <a:xfrm>
            <a:off x="845012" y="29712"/>
            <a:ext cx="8191057" cy="994172"/>
          </a:xfrm>
        </p:spPr>
        <p:txBody>
          <a:bodyPr/>
          <a:lstStyle/>
          <a:p>
            <a:r>
              <a:rPr lang="en-US" sz="2600" b="1" noProof="0">
                <a:solidFill>
                  <a:srgbClr val="000090"/>
                </a:solidFill>
                <a:ea typeface="Calibri" panose="020F0502020204030204" pitchFamily="34" charset="0"/>
              </a:rPr>
              <a:t>What approximate percentage of MM patients are estimated to survive long enough to receive third-line therapy?</a:t>
            </a:r>
            <a:endParaRPr lang="en-US" sz="2600" b="1" noProof="0">
              <a:solidFill>
                <a:srgbClr val="000090"/>
              </a:solidFill>
            </a:endParaRPr>
          </a:p>
        </p:txBody>
      </p:sp>
    </p:spTree>
    <p:extLst>
      <p:ext uri="{BB962C8B-B14F-4D97-AF65-F5344CB8AC3E}">
        <p14:creationId xmlns:p14="http://schemas.microsoft.com/office/powerpoint/2010/main" val="48548096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200B8-A0F4-4122-85CD-60506C6B08F9}"/>
              </a:ext>
            </a:extLst>
          </p:cNvPr>
          <p:cNvSpPr>
            <a:spLocks noGrp="1"/>
          </p:cNvSpPr>
          <p:nvPr>
            <p:ph type="title"/>
          </p:nvPr>
        </p:nvSpPr>
        <p:spPr>
          <a:xfrm>
            <a:off x="849626" y="112551"/>
            <a:ext cx="7886700" cy="994172"/>
          </a:xfrm>
        </p:spPr>
        <p:txBody>
          <a:bodyPr anchor="t"/>
          <a:lstStyle/>
          <a:p>
            <a:r>
              <a:rPr lang="en-US" sz="2800" b="1" noProof="0">
                <a:solidFill>
                  <a:srgbClr val="000090"/>
                </a:solidFill>
                <a:ea typeface="Calibri" panose="020F0502020204030204" pitchFamily="34" charset="0"/>
              </a:rPr>
              <a:t>Which of the following is a true statement about belantamab mafodotin?</a:t>
            </a:r>
            <a:br>
              <a:rPr lang="en-US" sz="2800" b="1" noProof="0">
                <a:solidFill>
                  <a:srgbClr val="000090"/>
                </a:solidFill>
                <a:ea typeface="Calibri" panose="020F0502020204030204" pitchFamily="34" charset="0"/>
              </a:rPr>
            </a:br>
            <a:endParaRPr lang="en-US" sz="2800" b="1" noProof="0">
              <a:solidFill>
                <a:srgbClr val="000090"/>
              </a:solidFill>
            </a:endParaRPr>
          </a:p>
        </p:txBody>
      </p:sp>
      <p:sp>
        <p:nvSpPr>
          <p:cNvPr id="3" name="Content Placeholder 2">
            <a:extLst>
              <a:ext uri="{FF2B5EF4-FFF2-40B4-BE49-F238E27FC236}">
                <a16:creationId xmlns:a16="http://schemas.microsoft.com/office/drawing/2014/main" id="{B2E10BD0-72D7-475B-8912-721CCCB0E5B1}"/>
              </a:ext>
            </a:extLst>
          </p:cNvPr>
          <p:cNvSpPr>
            <a:spLocks noGrp="1"/>
          </p:cNvSpPr>
          <p:nvPr>
            <p:ph idx="1"/>
          </p:nvPr>
        </p:nvSpPr>
        <p:spPr/>
        <p:txBody>
          <a:bodyPr/>
          <a:lstStyle/>
          <a:p>
            <a:pPr marL="342900" lvl="1" indent="-342900" defTabSz="685800" eaLnBrk="1" hangingPunct="1">
              <a:lnSpc>
                <a:spcPct val="100000"/>
              </a:lnSpc>
              <a:spcBef>
                <a:spcPts val="600"/>
              </a:spcBef>
              <a:buClr>
                <a:schemeClr val="accent1"/>
              </a:buClr>
              <a:buFont typeface="+mj-lt"/>
              <a:buAutoNum type="arabicPeriod"/>
            </a:pPr>
            <a:r>
              <a:rPr lang="en-US" sz="2000">
                <a:solidFill>
                  <a:schemeClr val="tx1">
                    <a:lumMod val="85000"/>
                    <a:lumOff val="15000"/>
                  </a:schemeClr>
                </a:solidFill>
                <a:latin typeface="Arial"/>
                <a:ea typeface="+mn-ea"/>
                <a:cs typeface="Arial"/>
              </a:rPr>
              <a:t>Ocular toxicity can be reduced by starting with graduated dosing</a:t>
            </a:r>
          </a:p>
          <a:p>
            <a:pPr marL="342900" lvl="1" indent="-342900" defTabSz="685800" eaLnBrk="1" hangingPunct="1">
              <a:lnSpc>
                <a:spcPct val="100000"/>
              </a:lnSpc>
              <a:spcBef>
                <a:spcPts val="600"/>
              </a:spcBef>
              <a:buClr>
                <a:schemeClr val="accent1"/>
              </a:buClr>
              <a:buFont typeface="+mj-lt"/>
              <a:buAutoNum type="arabicPeriod"/>
            </a:pPr>
            <a:r>
              <a:rPr lang="en-US" sz="2000">
                <a:solidFill>
                  <a:schemeClr val="tx1">
                    <a:lumMod val="85000"/>
                    <a:lumOff val="15000"/>
                  </a:schemeClr>
                </a:solidFill>
                <a:latin typeface="Arial"/>
                <a:ea typeface="+mn-ea"/>
                <a:cs typeface="Arial"/>
              </a:rPr>
              <a:t>A less common but significant toxicity is early onset cytokine release syndrome </a:t>
            </a:r>
          </a:p>
          <a:p>
            <a:pPr marL="342900" lvl="1" indent="-342900" defTabSz="685800" eaLnBrk="1" hangingPunct="1">
              <a:lnSpc>
                <a:spcPct val="100000"/>
              </a:lnSpc>
              <a:spcBef>
                <a:spcPts val="600"/>
              </a:spcBef>
              <a:buClr>
                <a:schemeClr val="accent1"/>
              </a:buClr>
              <a:buFont typeface="+mj-lt"/>
              <a:buAutoNum type="arabicPeriod"/>
            </a:pPr>
            <a:r>
              <a:rPr lang="en-US" sz="2000">
                <a:solidFill>
                  <a:schemeClr val="tx1">
                    <a:lumMod val="85000"/>
                    <a:lumOff val="15000"/>
                  </a:schemeClr>
                </a:solidFill>
                <a:latin typeface="Arial"/>
                <a:ea typeface="+mn-ea"/>
                <a:cs typeface="Arial"/>
              </a:rPr>
              <a:t>The response rate is 30%–35% partial response or better</a:t>
            </a:r>
          </a:p>
          <a:p>
            <a:pPr marL="342900" lvl="1" indent="-342900" defTabSz="685800" eaLnBrk="1" hangingPunct="1">
              <a:lnSpc>
                <a:spcPct val="100000"/>
              </a:lnSpc>
              <a:spcBef>
                <a:spcPts val="600"/>
              </a:spcBef>
              <a:buClr>
                <a:schemeClr val="accent1"/>
              </a:buClr>
              <a:buFont typeface="+mj-lt"/>
              <a:buAutoNum type="arabicPeriod"/>
            </a:pPr>
            <a:r>
              <a:rPr lang="en-US" sz="2000">
                <a:solidFill>
                  <a:schemeClr val="tx1">
                    <a:lumMod val="85000"/>
                    <a:lumOff val="15000"/>
                  </a:schemeClr>
                </a:solidFill>
                <a:latin typeface="Arial"/>
                <a:ea typeface="+mn-ea"/>
                <a:cs typeface="Arial"/>
              </a:rPr>
              <a:t>The response rate in first relapse is 72%</a:t>
            </a:r>
          </a:p>
          <a:p>
            <a:pPr marL="342900" lvl="1" indent="-342900" defTabSz="685800" eaLnBrk="1" hangingPunct="1">
              <a:lnSpc>
                <a:spcPct val="100000"/>
              </a:lnSpc>
              <a:spcBef>
                <a:spcPts val="600"/>
              </a:spcBef>
              <a:buClr>
                <a:schemeClr val="accent1"/>
              </a:buClr>
              <a:buFont typeface="+mj-lt"/>
              <a:buAutoNum type="arabicPeriod"/>
            </a:pPr>
            <a:r>
              <a:rPr lang="en-US" sz="2000">
                <a:solidFill>
                  <a:schemeClr val="tx1">
                    <a:lumMod val="85000"/>
                    <a:lumOff val="15000"/>
                  </a:schemeClr>
                </a:solidFill>
                <a:latin typeface="Arial"/>
                <a:ea typeface="+mn-ea"/>
                <a:cs typeface="Arial"/>
              </a:rPr>
              <a:t>Ocular toxicity is manageable with steroid eye drops</a:t>
            </a:r>
          </a:p>
          <a:p>
            <a:pPr marL="0" indent="0">
              <a:lnSpc>
                <a:spcPct val="100000"/>
              </a:lnSpc>
              <a:spcBef>
                <a:spcPts val="1800"/>
              </a:spcBef>
              <a:buNone/>
            </a:pPr>
            <a:endParaRPr lang="en-US" sz="2700" noProof="0"/>
          </a:p>
        </p:txBody>
      </p:sp>
      <p:grpSp>
        <p:nvGrpSpPr>
          <p:cNvPr id="10" name="Group 9">
            <a:extLst>
              <a:ext uri="{FF2B5EF4-FFF2-40B4-BE49-F238E27FC236}">
                <a16:creationId xmlns:a16="http://schemas.microsoft.com/office/drawing/2014/main" id="{6B86AAE3-7500-4593-94C8-73C21292A166}"/>
              </a:ext>
            </a:extLst>
          </p:cNvPr>
          <p:cNvGrpSpPr/>
          <p:nvPr/>
        </p:nvGrpSpPr>
        <p:grpSpPr>
          <a:xfrm>
            <a:off x="61472" y="59384"/>
            <a:ext cx="720000" cy="720000"/>
            <a:chOff x="8151603" y="218984"/>
            <a:chExt cx="720000" cy="720000"/>
          </a:xfrm>
        </p:grpSpPr>
        <p:sp>
          <p:nvSpPr>
            <p:cNvPr id="11" name="Teardrop 10">
              <a:extLst>
                <a:ext uri="{FF2B5EF4-FFF2-40B4-BE49-F238E27FC236}">
                  <a16:creationId xmlns:a16="http://schemas.microsoft.com/office/drawing/2014/main" id="{6D7D4B1F-F050-463E-8F56-A537A2CA9541}"/>
                </a:ext>
              </a:extLst>
            </p:cNvPr>
            <p:cNvSpPr/>
            <p:nvPr/>
          </p:nvSpPr>
          <p:spPr bwMode="auto">
            <a:xfrm rot="5400000">
              <a:off x="8151603" y="218984"/>
              <a:ext cx="720000" cy="720000"/>
            </a:xfrm>
            <a:prstGeom prst="teardrop">
              <a:avLst/>
            </a:prstGeom>
            <a:solidFill>
              <a:srgbClr val="00AAB8"/>
            </a:solidFill>
            <a:ln w="25400" cap="flat" cmpd="sng" algn="ctr">
              <a:solidFill>
                <a:srgbClr val="00AAB8"/>
              </a:solidFill>
              <a:prstDash val="soli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NL" sz="2800" b="1" i="0" u="none" strike="noStrike" kern="0" cap="none" spc="0" normalizeH="0" baseline="0" noProof="0">
                <a:ln>
                  <a:noFill/>
                </a:ln>
                <a:solidFill>
                  <a:srgbClr val="FFFF00"/>
                </a:solidFill>
                <a:effectLst/>
                <a:uLnTx/>
                <a:uFillTx/>
                <a:latin typeface="Arial" pitchFamily="34" charset="0"/>
                <a:ea typeface="+mn-ea"/>
                <a:cs typeface="+mn-cs"/>
              </a:endParaRPr>
            </a:p>
          </p:txBody>
        </p:sp>
        <p:sp>
          <p:nvSpPr>
            <p:cNvPr id="12" name="TextBox 11">
              <a:extLst>
                <a:ext uri="{FF2B5EF4-FFF2-40B4-BE49-F238E27FC236}">
                  <a16:creationId xmlns:a16="http://schemas.microsoft.com/office/drawing/2014/main" id="{A6405C97-3A90-478F-9F84-63CB4A20A843}"/>
                </a:ext>
              </a:extLst>
            </p:cNvPr>
            <p:cNvSpPr txBox="1"/>
            <p:nvPr/>
          </p:nvSpPr>
          <p:spPr>
            <a:xfrm>
              <a:off x="8278208" y="255820"/>
              <a:ext cx="466795" cy="646331"/>
            </a:xfrm>
            <a:prstGeom prst="rect">
              <a:avLst/>
            </a:prstGeom>
            <a:noFill/>
            <a:ln>
              <a:no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endParaRPr kumimoji="0" lang="en-NL" sz="360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373802497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ext Box 15">
            <a:extLst>
              <a:ext uri="{FF2B5EF4-FFF2-40B4-BE49-F238E27FC236}">
                <a16:creationId xmlns:a16="http://schemas.microsoft.com/office/drawing/2014/main" id="{151FE2D7-86DE-429F-A4CC-4AD43B76F24D}"/>
              </a:ext>
            </a:extLst>
          </p:cNvPr>
          <p:cNvSpPr txBox="1">
            <a:spLocks noChangeArrowheads="1"/>
          </p:cNvSpPr>
          <p:nvPr/>
        </p:nvSpPr>
        <p:spPr bwMode="auto">
          <a:xfrm>
            <a:off x="0" y="4904104"/>
            <a:ext cx="7519988"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9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Arial" panose="020B0604020202020204" pitchFamily="34" charset="0"/>
              </a:rPr>
              <a:t>Manier S, </a:t>
            </a:r>
            <a:r>
              <a:rPr kumimoji="0" lang="da-DK" altLang="en-US" sz="9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Arial" panose="020B0604020202020204" pitchFamily="34" charset="0"/>
              </a:rPr>
              <a:t>et al. </a:t>
            </a:r>
            <a:r>
              <a:rPr kumimoji="0" lang="en-US" altLang="en-US" sz="900" b="0" i="1"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Arial" panose="020B0604020202020204" pitchFamily="34" charset="0"/>
              </a:rPr>
              <a:t>Nat Rev Clin Oncol. </a:t>
            </a:r>
            <a:r>
              <a:rPr kumimoji="0" lang="en-US" altLang="en-US" sz="9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Arial" panose="020B0604020202020204" pitchFamily="34" charset="0"/>
              </a:rPr>
              <a:t>2017;14(2):100-113.</a:t>
            </a:r>
          </a:p>
        </p:txBody>
      </p:sp>
      <p:pic>
        <p:nvPicPr>
          <p:cNvPr id="76803" name="Picture 4">
            <a:extLst>
              <a:ext uri="{FF2B5EF4-FFF2-40B4-BE49-F238E27FC236}">
                <a16:creationId xmlns:a16="http://schemas.microsoft.com/office/drawing/2014/main" id="{66674AEB-1D5F-410F-9130-0C81D745021A}"/>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82379" y="1032272"/>
            <a:ext cx="5245894" cy="38040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6804" name="Title 1">
            <a:extLst>
              <a:ext uri="{FF2B5EF4-FFF2-40B4-BE49-F238E27FC236}">
                <a16:creationId xmlns:a16="http://schemas.microsoft.com/office/drawing/2014/main" id="{0F5B7D0E-62CB-4E49-BEDD-2884557F8D25}"/>
              </a:ext>
            </a:extLst>
          </p:cNvPr>
          <p:cNvSpPr txBox="1">
            <a:spLocks noChangeArrowheads="1"/>
          </p:cNvSpPr>
          <p:nvPr/>
        </p:nvSpPr>
        <p:spPr bwMode="auto">
          <a:xfrm>
            <a:off x="602686" y="98323"/>
            <a:ext cx="8872538" cy="9084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6858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US" altLang="en-US" sz="3000" b="1" i="0" u="none" strike="noStrike" kern="1200" cap="none" spc="0" normalizeH="0" baseline="0" noProof="0">
                <a:ln>
                  <a:noFill/>
                </a:ln>
                <a:solidFill>
                  <a:srgbClr val="000090"/>
                </a:solidFill>
                <a:effectLst/>
                <a:uLnTx/>
                <a:uFillTx/>
                <a:latin typeface="Calibri Light" panose="020F0302020204030204" pitchFamily="34" charset="0"/>
                <a:ea typeface="ＭＳ Ｐゴシック" panose="020B0600070205080204" pitchFamily="34" charset="-128"/>
                <a:cs typeface="+mn-cs"/>
              </a:rPr>
              <a:t>Relapsed MM Is a Biologically and Genetically Heterogeneous Disease</a:t>
            </a:r>
          </a:p>
        </p:txBody>
      </p:sp>
      <p:sp>
        <p:nvSpPr>
          <p:cNvPr id="2" name="Rectangle 1">
            <a:extLst>
              <a:ext uri="{FF2B5EF4-FFF2-40B4-BE49-F238E27FC236}">
                <a16:creationId xmlns:a16="http://schemas.microsoft.com/office/drawing/2014/main" id="{31464D6F-F0C7-4693-A4C4-533D20585763}"/>
              </a:ext>
            </a:extLst>
          </p:cNvPr>
          <p:cNvSpPr/>
          <p:nvPr/>
        </p:nvSpPr>
        <p:spPr>
          <a:xfrm>
            <a:off x="5904310" y="1032273"/>
            <a:ext cx="1223963" cy="362664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306477" y="158440"/>
            <a:ext cx="8766928" cy="572981"/>
          </a:xfrm>
        </p:spPr>
        <p:txBody>
          <a:bodyPr>
            <a:normAutofit/>
          </a:bodyPr>
          <a:lstStyle/>
          <a:p>
            <a:r>
              <a:rPr lang="en-US" noProof="0"/>
              <a:t>	Question 3</a:t>
            </a:r>
          </a:p>
        </p:txBody>
      </p:sp>
      <p:sp>
        <p:nvSpPr>
          <p:cNvPr id="3" name="Content Placeholder 2"/>
          <p:cNvSpPr>
            <a:spLocks noGrp="1"/>
          </p:cNvSpPr>
          <p:nvPr>
            <p:ph idx="1"/>
          </p:nvPr>
        </p:nvSpPr>
        <p:spPr>
          <a:xfrm>
            <a:off x="179110" y="943530"/>
            <a:ext cx="8776355" cy="3799804"/>
          </a:xfrm>
        </p:spPr>
        <p:txBody>
          <a:bodyPr vert="horz" lIns="91440" tIns="45720" rIns="91440" bIns="45720" rtlCol="0" anchor="t">
            <a:normAutofit/>
          </a:bodyPr>
          <a:lstStyle/>
          <a:p>
            <a:pPr marL="0" indent="0">
              <a:spcBef>
                <a:spcPts val="600"/>
              </a:spcBef>
              <a:buNone/>
            </a:pPr>
            <a:r>
              <a:rPr lang="en-US" sz="2000" noProof="0">
                <a:latin typeface="Arial Nova"/>
              </a:rPr>
              <a:t>Which statements are true for the treatment of myeloma?</a:t>
            </a:r>
            <a:r>
              <a:rPr lang="en-US">
                <a:latin typeface="Arial Nova"/>
              </a:rPr>
              <a:t>               </a:t>
            </a:r>
            <a:endParaRPr lang="en-US" noProof="0"/>
          </a:p>
          <a:p>
            <a:pPr marL="342900" lvl="1" indent="-342900">
              <a:spcBef>
                <a:spcPts val="600"/>
              </a:spcBef>
              <a:buFont typeface="+mj-lt"/>
              <a:buAutoNum type="arabicPeriod"/>
            </a:pPr>
            <a:endParaRPr lang="en-US" sz="1800" noProof="0"/>
          </a:p>
          <a:p>
            <a:pPr marL="342900" lvl="1" indent="-342900">
              <a:spcBef>
                <a:spcPts val="600"/>
              </a:spcBef>
              <a:buFont typeface="+mj-lt"/>
              <a:buAutoNum type="arabicPeriod"/>
            </a:pPr>
            <a:r>
              <a:rPr lang="en-US" sz="1800" noProof="0">
                <a:latin typeface="Arial Nova"/>
              </a:rPr>
              <a:t>There is a high rate of attrition (loss)</a:t>
            </a:r>
          </a:p>
          <a:p>
            <a:pPr marL="342900" lvl="1" indent="-342900">
              <a:spcBef>
                <a:spcPts val="600"/>
              </a:spcBef>
              <a:buFont typeface="+mj-lt"/>
              <a:buAutoNum type="arabicPeriod"/>
            </a:pPr>
            <a:r>
              <a:rPr lang="en-US" sz="1800" noProof="0">
                <a:latin typeface="Arial Nova"/>
              </a:rPr>
              <a:t>Several drug trials show that 2 drugs can be as good as 3 in terms of efficacy</a:t>
            </a:r>
          </a:p>
          <a:p>
            <a:pPr marL="342900" lvl="1" indent="-342900">
              <a:spcBef>
                <a:spcPts val="600"/>
              </a:spcBef>
              <a:buFont typeface="+mj-lt"/>
              <a:buAutoNum type="arabicPeriod"/>
            </a:pPr>
            <a:r>
              <a:rPr lang="en-US" sz="1800" noProof="0">
                <a:latin typeface="Arial Nova"/>
              </a:rPr>
              <a:t>Myeloma is a heterogeneous disease with increased rates of </a:t>
            </a:r>
            <a:r>
              <a:rPr lang="en-US" sz="1800" i="1" noProof="0">
                <a:latin typeface="Arial Nova"/>
              </a:rPr>
              <a:t>p53</a:t>
            </a:r>
            <a:r>
              <a:rPr lang="en-US" sz="1800" noProof="0">
                <a:latin typeface="Arial Nova"/>
              </a:rPr>
              <a:t> abnormalities with progression</a:t>
            </a:r>
          </a:p>
          <a:p>
            <a:pPr marL="342900" lvl="1" indent="-342900">
              <a:spcBef>
                <a:spcPts val="600"/>
              </a:spcBef>
              <a:buFont typeface="+mj-lt"/>
              <a:buAutoNum type="arabicPeriod"/>
            </a:pPr>
            <a:r>
              <a:rPr lang="en-US" sz="1800" noProof="0">
                <a:latin typeface="Arial Nova"/>
              </a:rPr>
              <a:t>All the above</a:t>
            </a:r>
          </a:p>
          <a:p>
            <a:pPr marL="342900" lvl="1" indent="-342900">
              <a:spcBef>
                <a:spcPts val="600"/>
              </a:spcBef>
              <a:buFont typeface="+mj-lt"/>
              <a:buAutoNum type="arabicPeriod"/>
            </a:pPr>
            <a:r>
              <a:rPr lang="en-US" sz="1800" noProof="0">
                <a:latin typeface="Arial Nova"/>
              </a:rPr>
              <a:t>1 and 3</a:t>
            </a:r>
          </a:p>
        </p:txBody>
      </p:sp>
      <p:grpSp>
        <p:nvGrpSpPr>
          <p:cNvPr id="6" name="Group 5">
            <a:extLst>
              <a:ext uri="{FF2B5EF4-FFF2-40B4-BE49-F238E27FC236}">
                <a16:creationId xmlns:a16="http://schemas.microsoft.com/office/drawing/2014/main" id="{0F206D06-BAB6-442A-985E-976D9E62C631}"/>
              </a:ext>
            </a:extLst>
          </p:cNvPr>
          <p:cNvGrpSpPr/>
          <p:nvPr/>
        </p:nvGrpSpPr>
        <p:grpSpPr>
          <a:xfrm>
            <a:off x="179109" y="151297"/>
            <a:ext cx="720000" cy="720000"/>
            <a:chOff x="8151603" y="218984"/>
            <a:chExt cx="720000" cy="720000"/>
          </a:xfrm>
        </p:grpSpPr>
        <p:sp>
          <p:nvSpPr>
            <p:cNvPr id="2" name="Teardrop 1">
              <a:extLst>
                <a:ext uri="{FF2B5EF4-FFF2-40B4-BE49-F238E27FC236}">
                  <a16:creationId xmlns:a16="http://schemas.microsoft.com/office/drawing/2014/main" id="{5E222C0A-7491-431C-9415-BB4A01BCA38D}"/>
                </a:ext>
              </a:extLst>
            </p:cNvPr>
            <p:cNvSpPr/>
            <p:nvPr/>
          </p:nvSpPr>
          <p:spPr bwMode="auto">
            <a:xfrm rot="5400000">
              <a:off x="8151603" y="218984"/>
              <a:ext cx="720000" cy="720000"/>
            </a:xfrm>
            <a:prstGeom prst="teardrop">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378" rtl="0" eaLnBrk="0" fontAlgn="base" latinLnBrk="0" hangingPunct="0">
                <a:lnSpc>
                  <a:spcPct val="100000"/>
                </a:lnSpc>
                <a:spcBef>
                  <a:spcPct val="0"/>
                </a:spcBef>
                <a:spcAft>
                  <a:spcPct val="0"/>
                </a:spcAft>
                <a:buClrTx/>
                <a:buSzTx/>
                <a:buFontTx/>
                <a:buNone/>
                <a:tabLst/>
                <a:defRPr/>
              </a:pPr>
              <a:endParaRPr kumimoji="0" lang="en-NL" sz="2800" b="1" i="0" u="none" strike="noStrike" kern="1200" cap="none" spc="0" normalizeH="0" baseline="0" noProof="0">
                <a:ln>
                  <a:noFill/>
                </a:ln>
                <a:solidFill>
                  <a:srgbClr val="FFFF00"/>
                </a:solidFill>
                <a:effectLst/>
                <a:uLnTx/>
                <a:uFillTx/>
                <a:latin typeface="Arial" pitchFamily="34" charset="0"/>
                <a:ea typeface="+mn-ea"/>
                <a:cs typeface="+mn-cs"/>
              </a:endParaRPr>
            </a:p>
          </p:txBody>
        </p:sp>
        <p:sp>
          <p:nvSpPr>
            <p:cNvPr id="4" name="TextBox 3">
              <a:extLst>
                <a:ext uri="{FF2B5EF4-FFF2-40B4-BE49-F238E27FC236}">
                  <a16:creationId xmlns:a16="http://schemas.microsoft.com/office/drawing/2014/main" id="{141D6643-6321-4B86-80D6-DDA03167F6C7}"/>
                </a:ext>
              </a:extLst>
            </p:cNvPr>
            <p:cNvSpPr txBox="1"/>
            <p:nvPr/>
          </p:nvSpPr>
          <p:spPr>
            <a:xfrm>
              <a:off x="8278210" y="255820"/>
              <a:ext cx="466795" cy="646331"/>
            </a:xfrm>
            <a:prstGeom prst="rect">
              <a:avLst/>
            </a:prstGeom>
            <a:noFill/>
          </p:spPr>
          <p:txBody>
            <a:bodyPr wrap="none" rtlCol="0" anchor="ctr">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endParaRPr kumimoji="0" lang="en-NL" sz="3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10" name="Group 9">
            <a:extLst>
              <a:ext uri="{FF2B5EF4-FFF2-40B4-BE49-F238E27FC236}">
                <a16:creationId xmlns:a16="http://schemas.microsoft.com/office/drawing/2014/main" id="{80586F87-8D6E-4805-B14F-2BE3CA8FFCA8}"/>
              </a:ext>
            </a:extLst>
          </p:cNvPr>
          <p:cNvGrpSpPr/>
          <p:nvPr/>
        </p:nvGrpSpPr>
        <p:grpSpPr>
          <a:xfrm>
            <a:off x="1626854" y="4844614"/>
            <a:ext cx="2408730" cy="246221"/>
            <a:chOff x="101600" y="6485842"/>
            <a:chExt cx="4243661" cy="437922"/>
          </a:xfrm>
        </p:grpSpPr>
        <p:sp>
          <p:nvSpPr>
            <p:cNvPr id="11" name="TextBox 10">
              <a:extLst>
                <a:ext uri="{FF2B5EF4-FFF2-40B4-BE49-F238E27FC236}">
                  <a16:creationId xmlns:a16="http://schemas.microsoft.com/office/drawing/2014/main" id="{7AAFD128-8B4D-4882-9AF4-F83C7A2EDFB4}"/>
                </a:ext>
              </a:extLst>
            </p:cNvPr>
            <p:cNvSpPr txBox="1"/>
            <p:nvPr/>
          </p:nvSpPr>
          <p:spPr>
            <a:xfrm>
              <a:off x="368301" y="6485842"/>
              <a:ext cx="3976960" cy="437922"/>
            </a:xfrm>
            <a:prstGeom prst="rect">
              <a:avLst/>
            </a:prstGeom>
            <a:noFill/>
          </p:spPr>
          <p:txBody>
            <a:bodyPr wrap="none" rtlCol="0">
              <a:spAutoFit/>
            </a:bodyPr>
            <a:lstStyle/>
            <a:p>
              <a:pPr marL="0" marR="0" lvl="0" indent="0" algn="l" defTabSz="914378"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charset="0"/>
                  <a:ea typeface="+mn-ea"/>
                  <a:cs typeface="+mn-cs"/>
                </a:rPr>
                <a:t>@rfonsi1, fonseca.rafael@mayo.edu</a:t>
              </a:r>
            </a:p>
          </p:txBody>
        </p:sp>
        <p:pic>
          <p:nvPicPr>
            <p:cNvPr id="12" name="Picture 11">
              <a:extLst>
                <a:ext uri="{FF2B5EF4-FFF2-40B4-BE49-F238E27FC236}">
                  <a16:creationId xmlns:a16="http://schemas.microsoft.com/office/drawing/2014/main" id="{06077A0C-5046-4652-B980-08C406D4EA8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1600" y="6527800"/>
              <a:ext cx="304814" cy="266713"/>
            </a:xfrm>
            <a:prstGeom prst="rect">
              <a:avLst/>
            </a:prstGeom>
            <a:solidFill>
              <a:srgbClr val="F3F3F4"/>
            </a:solidFill>
          </p:spPr>
        </p:pic>
      </p:grpSp>
    </p:spTree>
    <p:extLst>
      <p:ext uri="{BB962C8B-B14F-4D97-AF65-F5344CB8AC3E}">
        <p14:creationId xmlns:p14="http://schemas.microsoft.com/office/powerpoint/2010/main" val="118089208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B8A6C978-0B90-49E5-AD22-3ADF52716FD2}"/>
              </a:ext>
            </a:extLst>
          </p:cNvPr>
          <p:cNvSpPr>
            <a:spLocks noGrp="1"/>
          </p:cNvSpPr>
          <p:nvPr>
            <p:ph type="title"/>
          </p:nvPr>
        </p:nvSpPr>
        <p:spPr>
          <a:xfrm>
            <a:off x="613349" y="91633"/>
            <a:ext cx="8254205" cy="512454"/>
          </a:xfrm>
        </p:spPr>
        <p:txBody>
          <a:bodyPr anchor="t"/>
          <a:lstStyle/>
          <a:p>
            <a:r>
              <a:rPr lang="en-US" sz="3000" b="1" noProof="0">
                <a:solidFill>
                  <a:srgbClr val="000090"/>
                </a:solidFill>
              </a:rPr>
              <a:t>Only a Few MM Patients Reach Later Lines of Therapy</a:t>
            </a:r>
          </a:p>
        </p:txBody>
      </p:sp>
      <p:sp>
        <p:nvSpPr>
          <p:cNvPr id="16" name="Rectangle 15">
            <a:extLst>
              <a:ext uri="{FF2B5EF4-FFF2-40B4-BE49-F238E27FC236}">
                <a16:creationId xmlns:a16="http://schemas.microsoft.com/office/drawing/2014/main" id="{1B39203C-8E6F-4404-ABF8-924935CCA727}"/>
              </a:ext>
            </a:extLst>
          </p:cNvPr>
          <p:cNvSpPr/>
          <p:nvPr/>
        </p:nvSpPr>
        <p:spPr>
          <a:xfrm>
            <a:off x="-74" y="4928741"/>
            <a:ext cx="3499331" cy="207738"/>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40" tIns="22849" rIns="45695" bIns="45720" anchor="b">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a:ea typeface="ＭＳ Ｐゴシック" pitchFamily="34" charset="-128"/>
                <a:cs typeface="Arial" charset="0"/>
              </a:rPr>
              <a:t>Figure adapted from: Yong K, et al. </a:t>
            </a:r>
            <a:r>
              <a:rPr kumimoji="0" lang="en-US" sz="900" b="0" i="1" u="none" strike="noStrike" kern="1200" cap="none" spc="0" normalizeH="0" baseline="0" noProof="0">
                <a:ln>
                  <a:noFill/>
                </a:ln>
                <a:solidFill>
                  <a:prstClr val="black"/>
                </a:solidFill>
                <a:effectLst/>
                <a:uLnTx/>
                <a:uFillTx/>
                <a:latin typeface="Calibri"/>
                <a:ea typeface="ＭＳ Ｐゴシック" pitchFamily="34" charset="-128"/>
                <a:cs typeface="Arial" charset="0"/>
              </a:rPr>
              <a:t>Br J Haematol</a:t>
            </a:r>
            <a:r>
              <a:rPr kumimoji="0" lang="en-US" sz="900" b="0" i="0" u="none" strike="noStrike" kern="1200" cap="none" spc="0" normalizeH="0" baseline="0" noProof="0">
                <a:ln>
                  <a:noFill/>
                </a:ln>
                <a:solidFill>
                  <a:prstClr val="black"/>
                </a:solidFill>
                <a:effectLst/>
                <a:uLnTx/>
                <a:uFillTx/>
                <a:latin typeface="Calibri"/>
                <a:ea typeface="ＭＳ Ｐゴシック" pitchFamily="34" charset="-128"/>
                <a:cs typeface="Arial" charset="0"/>
              </a:rPr>
              <a:t>. 2016;175(2):252-264. </a:t>
            </a:r>
          </a:p>
        </p:txBody>
      </p:sp>
      <p:sp>
        <p:nvSpPr>
          <p:cNvPr id="18" name="Rectangle 17">
            <a:extLst>
              <a:ext uri="{FF2B5EF4-FFF2-40B4-BE49-F238E27FC236}">
                <a16:creationId xmlns:a16="http://schemas.microsoft.com/office/drawing/2014/main" id="{6F19923C-572A-4EC0-BFFA-7D6C75A8D751}"/>
              </a:ext>
            </a:extLst>
          </p:cNvPr>
          <p:cNvSpPr/>
          <p:nvPr/>
        </p:nvSpPr>
        <p:spPr>
          <a:xfrm>
            <a:off x="1732" y="3647491"/>
            <a:ext cx="9158546" cy="306493"/>
          </a:xfrm>
          <a:prstGeom prst="rect">
            <a:avLst/>
          </a:prstGeom>
          <a:solidFill>
            <a:schemeClr val="accent1">
              <a:lumMod val="75000"/>
            </a:schemeClr>
          </a:solidFill>
        </p:spPr>
        <p:txBody>
          <a:bodyPr wrap="square" lIns="51435" tIns="25718" rIns="51435" bIns="25718" anchor="ctr" anchorCtr="0">
            <a:noAutofit/>
          </a:bodyPr>
          <a:lstStyle/>
          <a:p>
            <a:pPr marL="0" marR="0" lvl="0" indent="0" algn="ctr" defTabSz="685701" rtl="0" eaLnBrk="0" fontAlgn="base" latinLnBrk="0" hangingPunct="0">
              <a:lnSpc>
                <a:spcPct val="100000"/>
              </a:lnSpc>
              <a:spcBef>
                <a:spcPct val="0"/>
              </a:spcBef>
              <a:spcAft>
                <a:spcPct val="0"/>
              </a:spcAft>
              <a:buClrTx/>
              <a:buSzTx/>
              <a:buFontTx/>
              <a:buNone/>
              <a:tabLst/>
              <a:defRPr/>
            </a:pPr>
            <a:r>
              <a:rPr kumimoji="0" lang="en-US" sz="1350" b="1" i="0" u="none" strike="noStrike" kern="1200" cap="none" spc="0" normalizeH="0" baseline="0" noProof="0">
                <a:ln>
                  <a:noFill/>
                </a:ln>
                <a:solidFill>
                  <a:srgbClr val="FFFFFF"/>
                </a:solidFill>
                <a:effectLst/>
                <a:uLnTx/>
                <a:uFillTx/>
                <a:latin typeface="Calibri"/>
                <a:ea typeface="ＭＳ Ｐゴシック" panose="020B0600070205080204" pitchFamily="34" charset="-128"/>
                <a:cs typeface="Arial" panose="020B0604020202020204" pitchFamily="34" charset="0"/>
              </a:rPr>
              <a:t>In every new LOT, ~15%–35% of patients are lost</a:t>
            </a:r>
          </a:p>
        </p:txBody>
      </p:sp>
      <p:sp>
        <p:nvSpPr>
          <p:cNvPr id="19" name="TextBox 18">
            <a:extLst>
              <a:ext uri="{FF2B5EF4-FFF2-40B4-BE49-F238E27FC236}">
                <a16:creationId xmlns:a16="http://schemas.microsoft.com/office/drawing/2014/main" id="{ED55DBFC-1E7C-4821-A22E-133B9232B83D}"/>
              </a:ext>
            </a:extLst>
          </p:cNvPr>
          <p:cNvSpPr txBox="1"/>
          <p:nvPr/>
        </p:nvSpPr>
        <p:spPr>
          <a:xfrm>
            <a:off x="2328742" y="3032287"/>
            <a:ext cx="404278" cy="369332"/>
          </a:xfrm>
          <a:prstGeom prst="rect">
            <a:avLst/>
          </a:prstGeom>
          <a:noFill/>
          <a:ln w="12700">
            <a:noFill/>
          </a:ln>
        </p:spPr>
        <p:txBody>
          <a:bodyPr wrap="none" lIns="34290" tIns="68580" rIns="34290" bIns="68580" rtlCol="0">
            <a:spAutoFit/>
          </a:bodyPr>
          <a:lstStyle/>
          <a:p>
            <a:pPr marL="0" marR="0" lvl="0" indent="0" algn="ctr" defTabSz="685701" rtl="0" eaLnBrk="0" fontAlgn="base" latinLnBrk="0" hangingPunct="0">
              <a:lnSpc>
                <a:spcPct val="100000"/>
              </a:lnSpc>
              <a:spcBef>
                <a:spcPct val="0"/>
              </a:spcBef>
              <a:spcAft>
                <a:spcPct val="0"/>
              </a:spcAft>
              <a:buClrTx/>
              <a:buSzTx/>
              <a:buFontTx/>
              <a:buNone/>
              <a:tabLst/>
              <a:defRPr/>
            </a:pPr>
            <a:r>
              <a:rPr kumimoji="0" lang="en-US" sz="1500" b="1" i="0" u="none" strike="noStrike" kern="1200" cap="none" spc="0" normalizeH="0" baseline="0" noProof="0">
                <a:ln>
                  <a:noFill/>
                </a:ln>
                <a:solidFill>
                  <a:prstClr val="black"/>
                </a:solidFill>
                <a:effectLst/>
                <a:uLnTx/>
                <a:uFillTx/>
                <a:latin typeface="Calibri"/>
                <a:ea typeface="Arial" charset="0"/>
                <a:cs typeface="Arial" charset="0"/>
              </a:rPr>
              <a:t>34%</a:t>
            </a:r>
          </a:p>
        </p:txBody>
      </p:sp>
      <p:sp>
        <p:nvSpPr>
          <p:cNvPr id="21" name="TextBox 20">
            <a:extLst>
              <a:ext uri="{FF2B5EF4-FFF2-40B4-BE49-F238E27FC236}">
                <a16:creationId xmlns:a16="http://schemas.microsoft.com/office/drawing/2014/main" id="{E572130C-FE5A-4D75-848D-1A684A2EFFAE}"/>
              </a:ext>
            </a:extLst>
          </p:cNvPr>
          <p:cNvSpPr txBox="1"/>
          <p:nvPr/>
        </p:nvSpPr>
        <p:spPr>
          <a:xfrm>
            <a:off x="3906629" y="3032287"/>
            <a:ext cx="404278" cy="369332"/>
          </a:xfrm>
          <a:prstGeom prst="rect">
            <a:avLst/>
          </a:prstGeom>
          <a:noFill/>
          <a:ln w="12700">
            <a:noFill/>
          </a:ln>
        </p:spPr>
        <p:txBody>
          <a:bodyPr wrap="none" lIns="34290" tIns="68580" rIns="34290" bIns="68580" rtlCol="0">
            <a:spAutoFit/>
          </a:bodyPr>
          <a:lstStyle/>
          <a:p>
            <a:pPr marL="0" marR="0" lvl="0" indent="0" algn="ctr" defTabSz="685701" rtl="0" eaLnBrk="0" fontAlgn="base" latinLnBrk="0" hangingPunct="0">
              <a:lnSpc>
                <a:spcPct val="100000"/>
              </a:lnSpc>
              <a:spcBef>
                <a:spcPct val="0"/>
              </a:spcBef>
              <a:spcAft>
                <a:spcPct val="0"/>
              </a:spcAft>
              <a:buClrTx/>
              <a:buSzTx/>
              <a:buFontTx/>
              <a:buNone/>
              <a:tabLst/>
              <a:defRPr/>
            </a:pPr>
            <a:r>
              <a:rPr kumimoji="0" lang="en-US" sz="1500" b="1" i="0" u="none" strike="noStrike" kern="1200" cap="none" spc="0" normalizeH="0" baseline="0" noProof="0">
                <a:ln>
                  <a:noFill/>
                </a:ln>
                <a:solidFill>
                  <a:prstClr val="black"/>
                </a:solidFill>
                <a:effectLst/>
                <a:uLnTx/>
                <a:uFillTx/>
                <a:latin typeface="Calibri"/>
                <a:ea typeface="Arial" charset="0"/>
                <a:cs typeface="Arial" charset="0"/>
              </a:rPr>
              <a:t>23%</a:t>
            </a:r>
          </a:p>
        </p:txBody>
      </p:sp>
      <p:sp>
        <p:nvSpPr>
          <p:cNvPr id="23" name="TextBox 22">
            <a:extLst>
              <a:ext uri="{FF2B5EF4-FFF2-40B4-BE49-F238E27FC236}">
                <a16:creationId xmlns:a16="http://schemas.microsoft.com/office/drawing/2014/main" id="{82CE6936-CCD9-4A4D-A6BE-E92C8D0EB912}"/>
              </a:ext>
            </a:extLst>
          </p:cNvPr>
          <p:cNvSpPr txBox="1"/>
          <p:nvPr/>
        </p:nvSpPr>
        <p:spPr>
          <a:xfrm>
            <a:off x="5440448" y="3032287"/>
            <a:ext cx="404278" cy="369332"/>
          </a:xfrm>
          <a:prstGeom prst="rect">
            <a:avLst/>
          </a:prstGeom>
          <a:noFill/>
          <a:ln w="12700">
            <a:noFill/>
          </a:ln>
        </p:spPr>
        <p:txBody>
          <a:bodyPr wrap="none" lIns="34290" tIns="68580" rIns="34290" bIns="68580" rtlCol="0">
            <a:spAutoFit/>
          </a:bodyPr>
          <a:lstStyle/>
          <a:p>
            <a:pPr marL="0" marR="0" lvl="0" indent="0" algn="ctr" defTabSz="685701" rtl="0" eaLnBrk="0" fontAlgn="base" latinLnBrk="0" hangingPunct="0">
              <a:lnSpc>
                <a:spcPct val="100000"/>
              </a:lnSpc>
              <a:spcBef>
                <a:spcPct val="0"/>
              </a:spcBef>
              <a:spcAft>
                <a:spcPct val="0"/>
              </a:spcAft>
              <a:buClrTx/>
              <a:buSzTx/>
              <a:buFontTx/>
              <a:buNone/>
              <a:tabLst/>
              <a:defRPr/>
            </a:pPr>
            <a:r>
              <a:rPr kumimoji="0" lang="en-US" sz="1500" b="1" i="0" u="none" strike="noStrike" kern="1200" cap="none" spc="0" normalizeH="0" baseline="0" noProof="0">
                <a:ln>
                  <a:noFill/>
                </a:ln>
                <a:solidFill>
                  <a:prstClr val="black"/>
                </a:solidFill>
                <a:effectLst/>
                <a:uLnTx/>
                <a:uFillTx/>
                <a:latin typeface="Calibri"/>
                <a:ea typeface="Arial" charset="0"/>
                <a:cs typeface="Arial" charset="0"/>
              </a:rPr>
              <a:t>23%</a:t>
            </a:r>
          </a:p>
        </p:txBody>
      </p:sp>
      <p:sp>
        <p:nvSpPr>
          <p:cNvPr id="25" name="TextBox 24">
            <a:extLst>
              <a:ext uri="{FF2B5EF4-FFF2-40B4-BE49-F238E27FC236}">
                <a16:creationId xmlns:a16="http://schemas.microsoft.com/office/drawing/2014/main" id="{6E36D17B-D404-43CB-83B8-A75AAAEAB4FD}"/>
              </a:ext>
            </a:extLst>
          </p:cNvPr>
          <p:cNvSpPr txBox="1"/>
          <p:nvPr/>
        </p:nvSpPr>
        <p:spPr>
          <a:xfrm>
            <a:off x="6986579" y="3032287"/>
            <a:ext cx="404278" cy="369332"/>
          </a:xfrm>
          <a:prstGeom prst="rect">
            <a:avLst/>
          </a:prstGeom>
          <a:noFill/>
          <a:ln w="12700">
            <a:noFill/>
          </a:ln>
        </p:spPr>
        <p:txBody>
          <a:bodyPr wrap="none" lIns="34290" tIns="68580" rIns="34290" bIns="68580" rtlCol="0">
            <a:spAutoFit/>
          </a:bodyPr>
          <a:lstStyle/>
          <a:p>
            <a:pPr marL="0" marR="0" lvl="0" indent="0" algn="ctr" defTabSz="685701" rtl="0" eaLnBrk="0" fontAlgn="base" latinLnBrk="0" hangingPunct="0">
              <a:lnSpc>
                <a:spcPct val="100000"/>
              </a:lnSpc>
              <a:spcBef>
                <a:spcPct val="0"/>
              </a:spcBef>
              <a:spcAft>
                <a:spcPct val="0"/>
              </a:spcAft>
              <a:buClrTx/>
              <a:buSzTx/>
              <a:buFontTx/>
              <a:buNone/>
              <a:tabLst/>
              <a:defRPr/>
            </a:pPr>
            <a:r>
              <a:rPr kumimoji="0" lang="en-US" sz="1500" b="1" i="0" u="none" strike="noStrike" kern="1200" cap="none" spc="0" normalizeH="0" baseline="0" noProof="0">
                <a:ln>
                  <a:noFill/>
                </a:ln>
                <a:solidFill>
                  <a:prstClr val="black"/>
                </a:solidFill>
                <a:effectLst/>
                <a:uLnTx/>
                <a:uFillTx/>
                <a:latin typeface="Calibri"/>
                <a:ea typeface="Arial" charset="0"/>
                <a:cs typeface="Arial" charset="0"/>
              </a:rPr>
              <a:t>14%</a:t>
            </a:r>
          </a:p>
        </p:txBody>
      </p:sp>
      <p:sp>
        <p:nvSpPr>
          <p:cNvPr id="27" name="Down Arrow 34">
            <a:extLst>
              <a:ext uri="{FF2B5EF4-FFF2-40B4-BE49-F238E27FC236}">
                <a16:creationId xmlns:a16="http://schemas.microsoft.com/office/drawing/2014/main" id="{37AE9E05-BCFA-41A8-B28C-011116E8B48D}"/>
              </a:ext>
            </a:extLst>
          </p:cNvPr>
          <p:cNvSpPr/>
          <p:nvPr/>
        </p:nvSpPr>
        <p:spPr>
          <a:xfrm>
            <a:off x="2328075" y="2588428"/>
            <a:ext cx="402077" cy="470917"/>
          </a:xfrm>
          <a:prstGeom prst="downArrow">
            <a:avLst/>
          </a:prstGeom>
          <a:gradFill>
            <a:gsLst>
              <a:gs pos="0">
                <a:srgbClr val="00B0F0"/>
              </a:gs>
              <a:gs pos="100000">
                <a:srgbClr val="FFFFFF"/>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01" rtl="0" eaLnBrk="0" fontAlgn="base" latinLnBrk="0" hangingPunct="0">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srgbClr val="FFFFFF"/>
              </a:solidFill>
              <a:effectLst/>
              <a:uLnTx/>
              <a:uFillTx/>
              <a:latin typeface="Calibri"/>
              <a:ea typeface="Arial" charset="0"/>
              <a:cs typeface="Arial" charset="0"/>
            </a:endParaRPr>
          </a:p>
        </p:txBody>
      </p:sp>
      <p:sp>
        <p:nvSpPr>
          <p:cNvPr id="28" name="Down Arrow 35">
            <a:extLst>
              <a:ext uri="{FF2B5EF4-FFF2-40B4-BE49-F238E27FC236}">
                <a16:creationId xmlns:a16="http://schemas.microsoft.com/office/drawing/2014/main" id="{B5EA4A77-16CE-461A-AD95-0C4C4E108FC9}"/>
              </a:ext>
            </a:extLst>
          </p:cNvPr>
          <p:cNvSpPr/>
          <p:nvPr/>
        </p:nvSpPr>
        <p:spPr>
          <a:xfrm>
            <a:off x="3902706" y="2514306"/>
            <a:ext cx="402077" cy="545039"/>
          </a:xfrm>
          <a:prstGeom prst="downArrow">
            <a:avLst/>
          </a:prstGeom>
          <a:gradFill>
            <a:gsLst>
              <a:gs pos="0">
                <a:srgbClr val="FF9300"/>
              </a:gs>
              <a:gs pos="100000">
                <a:srgbClr val="FFFFFF"/>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01" rtl="0" eaLnBrk="0" fontAlgn="base" latinLnBrk="0" hangingPunct="0">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srgbClr val="FFFFFF"/>
              </a:solidFill>
              <a:effectLst/>
              <a:uLnTx/>
              <a:uFillTx/>
              <a:latin typeface="Calibri"/>
              <a:ea typeface="Arial" charset="0"/>
              <a:cs typeface="Arial" charset="0"/>
            </a:endParaRPr>
          </a:p>
        </p:txBody>
      </p:sp>
      <p:sp>
        <p:nvSpPr>
          <p:cNvPr id="29" name="Down Arrow 36">
            <a:extLst>
              <a:ext uri="{FF2B5EF4-FFF2-40B4-BE49-F238E27FC236}">
                <a16:creationId xmlns:a16="http://schemas.microsoft.com/office/drawing/2014/main" id="{54F9D3D5-9AC8-42A7-BA1C-DC4946B0AFC9}"/>
              </a:ext>
            </a:extLst>
          </p:cNvPr>
          <p:cNvSpPr/>
          <p:nvPr/>
        </p:nvSpPr>
        <p:spPr>
          <a:xfrm>
            <a:off x="5440694" y="2457506"/>
            <a:ext cx="402077" cy="601838"/>
          </a:xfrm>
          <a:prstGeom prst="downArrow">
            <a:avLst/>
          </a:prstGeom>
          <a:gradFill>
            <a:gsLst>
              <a:gs pos="0">
                <a:srgbClr val="00B050"/>
              </a:gs>
              <a:gs pos="100000">
                <a:srgbClr val="FFFFFF"/>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01" rtl="0" eaLnBrk="0" fontAlgn="base" latinLnBrk="0" hangingPunct="0">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srgbClr val="FFFFFF"/>
              </a:solidFill>
              <a:effectLst/>
              <a:uLnTx/>
              <a:uFillTx/>
              <a:latin typeface="Calibri"/>
              <a:ea typeface="Arial" charset="0"/>
              <a:cs typeface="Arial" charset="0"/>
            </a:endParaRPr>
          </a:p>
        </p:txBody>
      </p:sp>
      <p:sp>
        <p:nvSpPr>
          <p:cNvPr id="30" name="Down Arrow 37">
            <a:extLst>
              <a:ext uri="{FF2B5EF4-FFF2-40B4-BE49-F238E27FC236}">
                <a16:creationId xmlns:a16="http://schemas.microsoft.com/office/drawing/2014/main" id="{853C97FF-FD31-466B-94CC-463ADD88DDE8}"/>
              </a:ext>
            </a:extLst>
          </p:cNvPr>
          <p:cNvSpPr/>
          <p:nvPr/>
        </p:nvSpPr>
        <p:spPr>
          <a:xfrm>
            <a:off x="6975443" y="2356407"/>
            <a:ext cx="402077" cy="702938"/>
          </a:xfrm>
          <a:prstGeom prst="downArrow">
            <a:avLst/>
          </a:prstGeom>
          <a:gradFill>
            <a:gsLst>
              <a:gs pos="0">
                <a:srgbClr val="92D050"/>
              </a:gs>
              <a:gs pos="100000">
                <a:srgbClr val="FFFFFF"/>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01" rtl="0" eaLnBrk="0" fontAlgn="base" latinLnBrk="0" hangingPunct="0">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srgbClr val="FFFFFF"/>
              </a:solidFill>
              <a:effectLst/>
              <a:uLnTx/>
              <a:uFillTx/>
              <a:latin typeface="Calibri"/>
              <a:ea typeface="Arial" charset="0"/>
              <a:cs typeface="Arial" charset="0"/>
            </a:endParaRPr>
          </a:p>
        </p:txBody>
      </p:sp>
      <p:grpSp>
        <p:nvGrpSpPr>
          <p:cNvPr id="31" name="Group 30">
            <a:extLst>
              <a:ext uri="{FF2B5EF4-FFF2-40B4-BE49-F238E27FC236}">
                <a16:creationId xmlns:a16="http://schemas.microsoft.com/office/drawing/2014/main" id="{3598418D-01DC-49C8-9F78-28CD58774943}"/>
              </a:ext>
            </a:extLst>
          </p:cNvPr>
          <p:cNvGrpSpPr/>
          <p:nvPr/>
        </p:nvGrpSpPr>
        <p:grpSpPr>
          <a:xfrm>
            <a:off x="869510" y="1724991"/>
            <a:ext cx="7791450" cy="978969"/>
            <a:chOff x="708025" y="1778000"/>
            <a:chExt cx="7791450" cy="1574800"/>
          </a:xfrm>
        </p:grpSpPr>
        <p:sp>
          <p:nvSpPr>
            <p:cNvPr id="32" name="Freeform 5">
              <a:extLst>
                <a:ext uri="{FF2B5EF4-FFF2-40B4-BE49-F238E27FC236}">
                  <a16:creationId xmlns:a16="http://schemas.microsoft.com/office/drawing/2014/main" id="{4B305F75-BE1E-4A98-A0D6-B08859180007}"/>
                </a:ext>
              </a:extLst>
            </p:cNvPr>
            <p:cNvSpPr>
              <a:spLocks/>
            </p:cNvSpPr>
            <p:nvPr/>
          </p:nvSpPr>
          <p:spPr bwMode="auto">
            <a:xfrm>
              <a:off x="2266950" y="1905000"/>
              <a:ext cx="1557338" cy="1320800"/>
            </a:xfrm>
            <a:custGeom>
              <a:avLst/>
              <a:gdLst>
                <a:gd name="T0" fmla="*/ 0 w 981"/>
                <a:gd name="T1" fmla="*/ 0 h 832"/>
                <a:gd name="T2" fmla="*/ 0 w 981"/>
                <a:gd name="T3" fmla="*/ 832 h 832"/>
                <a:gd name="T4" fmla="*/ 981 w 981"/>
                <a:gd name="T5" fmla="*/ 752 h 832"/>
                <a:gd name="T6" fmla="*/ 981 w 981"/>
                <a:gd name="T7" fmla="*/ 80 h 832"/>
                <a:gd name="T8" fmla="*/ 0 w 981"/>
                <a:gd name="T9" fmla="*/ 0 h 832"/>
              </a:gdLst>
              <a:ahLst/>
              <a:cxnLst>
                <a:cxn ang="0">
                  <a:pos x="T0" y="T1"/>
                </a:cxn>
                <a:cxn ang="0">
                  <a:pos x="T2" y="T3"/>
                </a:cxn>
                <a:cxn ang="0">
                  <a:pos x="T4" y="T5"/>
                </a:cxn>
                <a:cxn ang="0">
                  <a:pos x="T6" y="T7"/>
                </a:cxn>
                <a:cxn ang="0">
                  <a:pos x="T8" y="T9"/>
                </a:cxn>
              </a:cxnLst>
              <a:rect l="0" t="0" r="r" b="b"/>
              <a:pathLst>
                <a:path w="981" h="832">
                  <a:moveTo>
                    <a:pt x="0" y="0"/>
                  </a:moveTo>
                  <a:lnTo>
                    <a:pt x="0" y="832"/>
                  </a:lnTo>
                  <a:lnTo>
                    <a:pt x="981" y="752"/>
                  </a:lnTo>
                  <a:lnTo>
                    <a:pt x="981" y="80"/>
                  </a:lnTo>
                  <a:lnTo>
                    <a:pt x="0" y="0"/>
                  </a:lnTo>
                  <a:close/>
                </a:path>
              </a:pathLst>
            </a:custGeom>
            <a:solidFill>
              <a:srgbClr val="00B0F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701" rtl="0" eaLnBrk="0" fontAlgn="base" latinLnBrk="0" hangingPunct="0">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srgbClr val="505050"/>
                </a:solidFill>
                <a:effectLst/>
                <a:uLnTx/>
                <a:uFillTx/>
                <a:latin typeface="Calibri"/>
                <a:ea typeface="ＭＳ Ｐゴシック" panose="020B0600070205080204" pitchFamily="34" charset="-128"/>
                <a:cs typeface="+mn-cs"/>
              </a:endParaRPr>
            </a:p>
          </p:txBody>
        </p:sp>
        <p:sp>
          <p:nvSpPr>
            <p:cNvPr id="33" name="Freeform 6">
              <a:extLst>
                <a:ext uri="{FF2B5EF4-FFF2-40B4-BE49-F238E27FC236}">
                  <a16:creationId xmlns:a16="http://schemas.microsoft.com/office/drawing/2014/main" id="{B6770C01-F895-4355-B37B-C2BC00FA9577}"/>
                </a:ext>
              </a:extLst>
            </p:cNvPr>
            <p:cNvSpPr>
              <a:spLocks/>
            </p:cNvSpPr>
            <p:nvPr/>
          </p:nvSpPr>
          <p:spPr bwMode="auto">
            <a:xfrm>
              <a:off x="708025" y="1778000"/>
              <a:ext cx="1558925" cy="1574800"/>
            </a:xfrm>
            <a:custGeom>
              <a:avLst/>
              <a:gdLst>
                <a:gd name="T0" fmla="*/ 0 w 982"/>
                <a:gd name="T1" fmla="*/ 0 h 992"/>
                <a:gd name="T2" fmla="*/ 0 w 982"/>
                <a:gd name="T3" fmla="*/ 992 h 992"/>
                <a:gd name="T4" fmla="*/ 982 w 982"/>
                <a:gd name="T5" fmla="*/ 912 h 992"/>
                <a:gd name="T6" fmla="*/ 982 w 982"/>
                <a:gd name="T7" fmla="*/ 80 h 992"/>
                <a:gd name="T8" fmla="*/ 0 w 982"/>
                <a:gd name="T9" fmla="*/ 0 h 992"/>
              </a:gdLst>
              <a:ahLst/>
              <a:cxnLst>
                <a:cxn ang="0">
                  <a:pos x="T0" y="T1"/>
                </a:cxn>
                <a:cxn ang="0">
                  <a:pos x="T2" y="T3"/>
                </a:cxn>
                <a:cxn ang="0">
                  <a:pos x="T4" y="T5"/>
                </a:cxn>
                <a:cxn ang="0">
                  <a:pos x="T6" y="T7"/>
                </a:cxn>
                <a:cxn ang="0">
                  <a:pos x="T8" y="T9"/>
                </a:cxn>
              </a:cxnLst>
              <a:rect l="0" t="0" r="r" b="b"/>
              <a:pathLst>
                <a:path w="982" h="992">
                  <a:moveTo>
                    <a:pt x="0" y="0"/>
                  </a:moveTo>
                  <a:lnTo>
                    <a:pt x="0" y="992"/>
                  </a:lnTo>
                  <a:lnTo>
                    <a:pt x="982" y="912"/>
                  </a:lnTo>
                  <a:lnTo>
                    <a:pt x="982" y="80"/>
                  </a:lnTo>
                  <a:lnTo>
                    <a:pt x="0" y="0"/>
                  </a:lnTo>
                  <a:close/>
                </a:path>
              </a:pathLst>
            </a:custGeom>
            <a:solidFill>
              <a:srgbClr val="00206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701" rtl="0" eaLnBrk="0" fontAlgn="base" latinLnBrk="0" hangingPunct="0">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srgbClr val="505050"/>
                </a:solidFill>
                <a:effectLst/>
                <a:uLnTx/>
                <a:uFillTx/>
                <a:latin typeface="Calibri"/>
                <a:ea typeface="ＭＳ Ｐゴシック" panose="020B0600070205080204" pitchFamily="34" charset="-128"/>
                <a:cs typeface="+mn-cs"/>
              </a:endParaRPr>
            </a:p>
          </p:txBody>
        </p:sp>
        <p:sp>
          <p:nvSpPr>
            <p:cNvPr id="34" name="Freeform 7">
              <a:extLst>
                <a:ext uri="{FF2B5EF4-FFF2-40B4-BE49-F238E27FC236}">
                  <a16:creationId xmlns:a16="http://schemas.microsoft.com/office/drawing/2014/main" id="{D5253A70-9A27-4BC8-AD26-2DB59EC88D6B}"/>
                </a:ext>
              </a:extLst>
            </p:cNvPr>
            <p:cNvSpPr>
              <a:spLocks/>
            </p:cNvSpPr>
            <p:nvPr/>
          </p:nvSpPr>
          <p:spPr bwMode="auto">
            <a:xfrm>
              <a:off x="3824288" y="2032000"/>
              <a:ext cx="1558925" cy="1066800"/>
            </a:xfrm>
            <a:custGeom>
              <a:avLst/>
              <a:gdLst>
                <a:gd name="T0" fmla="*/ 0 w 982"/>
                <a:gd name="T1" fmla="*/ 0 h 672"/>
                <a:gd name="T2" fmla="*/ 0 w 982"/>
                <a:gd name="T3" fmla="*/ 672 h 672"/>
                <a:gd name="T4" fmla="*/ 982 w 982"/>
                <a:gd name="T5" fmla="*/ 592 h 672"/>
                <a:gd name="T6" fmla="*/ 982 w 982"/>
                <a:gd name="T7" fmla="*/ 80 h 672"/>
                <a:gd name="T8" fmla="*/ 0 w 982"/>
                <a:gd name="T9" fmla="*/ 0 h 672"/>
              </a:gdLst>
              <a:ahLst/>
              <a:cxnLst>
                <a:cxn ang="0">
                  <a:pos x="T0" y="T1"/>
                </a:cxn>
                <a:cxn ang="0">
                  <a:pos x="T2" y="T3"/>
                </a:cxn>
                <a:cxn ang="0">
                  <a:pos x="T4" y="T5"/>
                </a:cxn>
                <a:cxn ang="0">
                  <a:pos x="T6" y="T7"/>
                </a:cxn>
                <a:cxn ang="0">
                  <a:pos x="T8" y="T9"/>
                </a:cxn>
              </a:cxnLst>
              <a:rect l="0" t="0" r="r" b="b"/>
              <a:pathLst>
                <a:path w="982" h="672">
                  <a:moveTo>
                    <a:pt x="0" y="0"/>
                  </a:moveTo>
                  <a:lnTo>
                    <a:pt x="0" y="672"/>
                  </a:lnTo>
                  <a:lnTo>
                    <a:pt x="982" y="592"/>
                  </a:lnTo>
                  <a:lnTo>
                    <a:pt x="982" y="80"/>
                  </a:lnTo>
                  <a:lnTo>
                    <a:pt x="0" y="0"/>
                  </a:lnTo>
                  <a:close/>
                </a:path>
              </a:pathLst>
            </a:custGeom>
            <a:solidFill>
              <a:srgbClr val="FF93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701" rtl="0" eaLnBrk="0" fontAlgn="base" latinLnBrk="0" hangingPunct="0">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srgbClr val="505050"/>
                </a:solidFill>
                <a:effectLst/>
                <a:uLnTx/>
                <a:uFillTx/>
                <a:latin typeface="Calibri"/>
                <a:ea typeface="ＭＳ Ｐゴシック" panose="020B0600070205080204" pitchFamily="34" charset="-128"/>
                <a:cs typeface="+mn-cs"/>
              </a:endParaRPr>
            </a:p>
          </p:txBody>
        </p:sp>
        <p:sp>
          <p:nvSpPr>
            <p:cNvPr id="35" name="Freeform 8">
              <a:extLst>
                <a:ext uri="{FF2B5EF4-FFF2-40B4-BE49-F238E27FC236}">
                  <a16:creationId xmlns:a16="http://schemas.microsoft.com/office/drawing/2014/main" id="{00EC10F4-D708-45C6-A443-FD19018758DA}"/>
                </a:ext>
              </a:extLst>
            </p:cNvPr>
            <p:cNvSpPr>
              <a:spLocks/>
            </p:cNvSpPr>
            <p:nvPr/>
          </p:nvSpPr>
          <p:spPr bwMode="auto">
            <a:xfrm>
              <a:off x="5383213" y="2159000"/>
              <a:ext cx="1557338" cy="812800"/>
            </a:xfrm>
            <a:custGeom>
              <a:avLst/>
              <a:gdLst>
                <a:gd name="T0" fmla="*/ 0 w 981"/>
                <a:gd name="T1" fmla="*/ 0 h 512"/>
                <a:gd name="T2" fmla="*/ 0 w 981"/>
                <a:gd name="T3" fmla="*/ 512 h 512"/>
                <a:gd name="T4" fmla="*/ 981 w 981"/>
                <a:gd name="T5" fmla="*/ 432 h 512"/>
                <a:gd name="T6" fmla="*/ 981 w 981"/>
                <a:gd name="T7" fmla="*/ 80 h 512"/>
                <a:gd name="T8" fmla="*/ 0 w 981"/>
                <a:gd name="T9" fmla="*/ 0 h 512"/>
              </a:gdLst>
              <a:ahLst/>
              <a:cxnLst>
                <a:cxn ang="0">
                  <a:pos x="T0" y="T1"/>
                </a:cxn>
                <a:cxn ang="0">
                  <a:pos x="T2" y="T3"/>
                </a:cxn>
                <a:cxn ang="0">
                  <a:pos x="T4" y="T5"/>
                </a:cxn>
                <a:cxn ang="0">
                  <a:pos x="T6" y="T7"/>
                </a:cxn>
                <a:cxn ang="0">
                  <a:pos x="T8" y="T9"/>
                </a:cxn>
              </a:cxnLst>
              <a:rect l="0" t="0" r="r" b="b"/>
              <a:pathLst>
                <a:path w="981" h="512">
                  <a:moveTo>
                    <a:pt x="0" y="0"/>
                  </a:moveTo>
                  <a:lnTo>
                    <a:pt x="0" y="512"/>
                  </a:lnTo>
                  <a:lnTo>
                    <a:pt x="981" y="432"/>
                  </a:lnTo>
                  <a:lnTo>
                    <a:pt x="981" y="80"/>
                  </a:lnTo>
                  <a:lnTo>
                    <a:pt x="0" y="0"/>
                  </a:lnTo>
                  <a:close/>
                </a:path>
              </a:pathLst>
            </a:custGeom>
            <a:solidFill>
              <a:srgbClr val="00B05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701" rtl="0" eaLnBrk="0" fontAlgn="base" latinLnBrk="0" hangingPunct="0">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srgbClr val="505050"/>
                </a:solidFill>
                <a:effectLst/>
                <a:uLnTx/>
                <a:uFillTx/>
                <a:latin typeface="Calibri"/>
                <a:ea typeface="ＭＳ Ｐゴシック" panose="020B0600070205080204" pitchFamily="34" charset="-128"/>
                <a:cs typeface="+mn-cs"/>
              </a:endParaRPr>
            </a:p>
          </p:txBody>
        </p:sp>
        <p:sp>
          <p:nvSpPr>
            <p:cNvPr id="36" name="Freeform 9">
              <a:extLst>
                <a:ext uri="{FF2B5EF4-FFF2-40B4-BE49-F238E27FC236}">
                  <a16:creationId xmlns:a16="http://schemas.microsoft.com/office/drawing/2014/main" id="{7B2F9187-683E-4B29-8D0E-AA402A629324}"/>
                </a:ext>
              </a:extLst>
            </p:cNvPr>
            <p:cNvSpPr>
              <a:spLocks/>
            </p:cNvSpPr>
            <p:nvPr/>
          </p:nvSpPr>
          <p:spPr bwMode="auto">
            <a:xfrm>
              <a:off x="6940550" y="2285999"/>
              <a:ext cx="1558925" cy="558800"/>
            </a:xfrm>
            <a:custGeom>
              <a:avLst/>
              <a:gdLst>
                <a:gd name="T0" fmla="*/ 0 w 982"/>
                <a:gd name="T1" fmla="*/ 352 h 352"/>
                <a:gd name="T2" fmla="*/ 982 w 982"/>
                <a:gd name="T3" fmla="*/ 272 h 352"/>
                <a:gd name="T4" fmla="*/ 982 w 982"/>
                <a:gd name="T5" fmla="*/ 80 h 352"/>
                <a:gd name="T6" fmla="*/ 0 w 982"/>
                <a:gd name="T7" fmla="*/ 0 h 352"/>
                <a:gd name="T8" fmla="*/ 0 w 982"/>
                <a:gd name="T9" fmla="*/ 352 h 352"/>
              </a:gdLst>
              <a:ahLst/>
              <a:cxnLst>
                <a:cxn ang="0">
                  <a:pos x="T0" y="T1"/>
                </a:cxn>
                <a:cxn ang="0">
                  <a:pos x="T2" y="T3"/>
                </a:cxn>
                <a:cxn ang="0">
                  <a:pos x="T4" y="T5"/>
                </a:cxn>
                <a:cxn ang="0">
                  <a:pos x="T6" y="T7"/>
                </a:cxn>
                <a:cxn ang="0">
                  <a:pos x="T8" y="T9"/>
                </a:cxn>
              </a:cxnLst>
              <a:rect l="0" t="0" r="r" b="b"/>
              <a:pathLst>
                <a:path w="982" h="352">
                  <a:moveTo>
                    <a:pt x="0" y="352"/>
                  </a:moveTo>
                  <a:lnTo>
                    <a:pt x="982" y="272"/>
                  </a:lnTo>
                  <a:lnTo>
                    <a:pt x="982" y="80"/>
                  </a:lnTo>
                  <a:lnTo>
                    <a:pt x="0" y="0"/>
                  </a:lnTo>
                  <a:lnTo>
                    <a:pt x="0" y="352"/>
                  </a:lnTo>
                  <a:close/>
                </a:path>
              </a:pathLst>
            </a:custGeom>
            <a:solidFill>
              <a:srgbClr val="92D05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701" rtl="0" eaLnBrk="0" fontAlgn="base" latinLnBrk="0" hangingPunct="0">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srgbClr val="505050"/>
                </a:solidFill>
                <a:effectLst/>
                <a:uLnTx/>
                <a:uFillTx/>
                <a:latin typeface="Calibri"/>
                <a:ea typeface="ＭＳ Ｐゴシック" panose="020B0600070205080204" pitchFamily="34" charset="-128"/>
                <a:cs typeface="+mn-cs"/>
              </a:endParaRPr>
            </a:p>
          </p:txBody>
        </p:sp>
      </p:grpSp>
      <p:sp>
        <p:nvSpPr>
          <p:cNvPr id="37" name="TextBox 36">
            <a:extLst>
              <a:ext uri="{FF2B5EF4-FFF2-40B4-BE49-F238E27FC236}">
                <a16:creationId xmlns:a16="http://schemas.microsoft.com/office/drawing/2014/main" id="{69280002-3ECA-43F4-AB11-70DD5982A236}"/>
              </a:ext>
            </a:extLst>
          </p:cNvPr>
          <p:cNvSpPr txBox="1"/>
          <p:nvPr/>
        </p:nvSpPr>
        <p:spPr>
          <a:xfrm>
            <a:off x="1488057" y="2006084"/>
            <a:ext cx="304892" cy="415498"/>
          </a:xfrm>
          <a:prstGeom prst="rect">
            <a:avLst/>
          </a:prstGeom>
          <a:noFill/>
        </p:spPr>
        <p:txBody>
          <a:bodyPr wrap="none" lIns="34290" rIns="34290" rtlCol="0">
            <a:spAutoFit/>
          </a:bodyPr>
          <a:lstStyle/>
          <a:p>
            <a:pPr marL="0" marR="0" lvl="0" indent="0" algn="ctr" defTabSz="685701"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a:ln>
                  <a:noFill/>
                </a:ln>
                <a:solidFill>
                  <a:srgbClr val="FFFFFF"/>
                </a:solidFill>
                <a:effectLst/>
                <a:uLnTx/>
                <a:uFillTx/>
                <a:latin typeface="Calibri"/>
                <a:ea typeface="Arial" charset="0"/>
                <a:cs typeface="Arial" charset="0"/>
              </a:rPr>
              <a:t>1L</a:t>
            </a:r>
          </a:p>
          <a:p>
            <a:pPr marL="0" marR="0" lvl="0" indent="0" algn="ctr" defTabSz="685701"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a:ln>
                  <a:noFill/>
                </a:ln>
                <a:solidFill>
                  <a:srgbClr val="FFFFFF"/>
                </a:solidFill>
                <a:effectLst/>
                <a:uLnTx/>
                <a:uFillTx/>
                <a:latin typeface="Calibri"/>
                <a:ea typeface="Arial" charset="0"/>
                <a:cs typeface="Arial" charset="0"/>
              </a:rPr>
              <a:t>95%</a:t>
            </a:r>
          </a:p>
        </p:txBody>
      </p:sp>
      <p:sp>
        <p:nvSpPr>
          <p:cNvPr id="38" name="TextBox 37">
            <a:extLst>
              <a:ext uri="{FF2B5EF4-FFF2-40B4-BE49-F238E27FC236}">
                <a16:creationId xmlns:a16="http://schemas.microsoft.com/office/drawing/2014/main" id="{1BA12470-1D75-4194-ABF6-A50107F1C91B}"/>
              </a:ext>
            </a:extLst>
          </p:cNvPr>
          <p:cNvSpPr txBox="1"/>
          <p:nvPr/>
        </p:nvSpPr>
        <p:spPr>
          <a:xfrm>
            <a:off x="3050955" y="2006084"/>
            <a:ext cx="304892" cy="415498"/>
          </a:xfrm>
          <a:prstGeom prst="rect">
            <a:avLst/>
          </a:prstGeom>
          <a:noFill/>
        </p:spPr>
        <p:txBody>
          <a:bodyPr wrap="none" lIns="34290" rIns="34290" rtlCol="0">
            <a:spAutoFit/>
          </a:bodyPr>
          <a:lstStyle/>
          <a:p>
            <a:pPr marL="0" marR="0" lvl="0" indent="0" algn="ctr" defTabSz="685701"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a:ln>
                  <a:noFill/>
                </a:ln>
                <a:solidFill>
                  <a:srgbClr val="FFFFFF"/>
                </a:solidFill>
                <a:effectLst/>
                <a:uLnTx/>
                <a:uFillTx/>
                <a:latin typeface="Calibri"/>
                <a:ea typeface="Arial" charset="0"/>
                <a:cs typeface="Arial" charset="0"/>
              </a:rPr>
              <a:t>2L</a:t>
            </a:r>
          </a:p>
          <a:p>
            <a:pPr marL="0" marR="0" lvl="0" indent="0" algn="ctr" defTabSz="685701"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a:ln>
                  <a:noFill/>
                </a:ln>
                <a:solidFill>
                  <a:srgbClr val="FFFFFF"/>
                </a:solidFill>
                <a:effectLst/>
                <a:uLnTx/>
                <a:uFillTx/>
                <a:latin typeface="Calibri"/>
                <a:ea typeface="Arial" charset="0"/>
                <a:cs typeface="Arial" charset="0"/>
              </a:rPr>
              <a:t>61%</a:t>
            </a:r>
          </a:p>
        </p:txBody>
      </p:sp>
      <p:sp>
        <p:nvSpPr>
          <p:cNvPr id="39" name="TextBox 38">
            <a:extLst>
              <a:ext uri="{FF2B5EF4-FFF2-40B4-BE49-F238E27FC236}">
                <a16:creationId xmlns:a16="http://schemas.microsoft.com/office/drawing/2014/main" id="{381E1541-3C8A-48FE-81C9-5AFE3B1E159E}"/>
              </a:ext>
            </a:extLst>
          </p:cNvPr>
          <p:cNvSpPr txBox="1"/>
          <p:nvPr/>
        </p:nvSpPr>
        <p:spPr>
          <a:xfrm>
            <a:off x="4629580" y="2006084"/>
            <a:ext cx="304892" cy="415498"/>
          </a:xfrm>
          <a:prstGeom prst="rect">
            <a:avLst/>
          </a:prstGeom>
          <a:noFill/>
        </p:spPr>
        <p:txBody>
          <a:bodyPr wrap="none" lIns="34290" rIns="34290" rtlCol="0">
            <a:spAutoFit/>
          </a:bodyPr>
          <a:lstStyle/>
          <a:p>
            <a:pPr marL="0" marR="0" lvl="0" indent="0" algn="ctr" defTabSz="685701"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a:ln>
                  <a:noFill/>
                </a:ln>
                <a:solidFill>
                  <a:srgbClr val="FFFFFF"/>
                </a:solidFill>
                <a:effectLst/>
                <a:uLnTx/>
                <a:uFillTx/>
                <a:latin typeface="Calibri"/>
                <a:ea typeface="Arial" charset="0"/>
                <a:cs typeface="Arial" charset="0"/>
              </a:rPr>
              <a:t>3L</a:t>
            </a:r>
          </a:p>
          <a:p>
            <a:pPr marL="0" marR="0" lvl="0" indent="0" algn="ctr" defTabSz="685701"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a:ln>
                  <a:noFill/>
                </a:ln>
                <a:solidFill>
                  <a:srgbClr val="FFFFFF"/>
                </a:solidFill>
                <a:effectLst/>
                <a:uLnTx/>
                <a:uFillTx/>
                <a:latin typeface="Calibri"/>
                <a:ea typeface="Arial" charset="0"/>
                <a:cs typeface="Arial" charset="0"/>
              </a:rPr>
              <a:t>38%</a:t>
            </a:r>
          </a:p>
        </p:txBody>
      </p:sp>
      <p:sp>
        <p:nvSpPr>
          <p:cNvPr id="40" name="TextBox 39">
            <a:extLst>
              <a:ext uri="{FF2B5EF4-FFF2-40B4-BE49-F238E27FC236}">
                <a16:creationId xmlns:a16="http://schemas.microsoft.com/office/drawing/2014/main" id="{FF456D5E-DBD7-4825-BFD9-D7386266101E}"/>
              </a:ext>
            </a:extLst>
          </p:cNvPr>
          <p:cNvSpPr txBox="1"/>
          <p:nvPr/>
        </p:nvSpPr>
        <p:spPr>
          <a:xfrm>
            <a:off x="6143079" y="2006084"/>
            <a:ext cx="304892" cy="415498"/>
          </a:xfrm>
          <a:prstGeom prst="rect">
            <a:avLst/>
          </a:prstGeom>
          <a:noFill/>
        </p:spPr>
        <p:txBody>
          <a:bodyPr wrap="none" lIns="34290" rIns="34290" rtlCol="0">
            <a:spAutoFit/>
          </a:bodyPr>
          <a:lstStyle/>
          <a:p>
            <a:pPr marL="0" marR="0" lvl="0" indent="0" algn="ctr" defTabSz="685701"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a:ln>
                  <a:noFill/>
                </a:ln>
                <a:solidFill>
                  <a:srgbClr val="FFFFFF"/>
                </a:solidFill>
                <a:effectLst/>
                <a:uLnTx/>
                <a:uFillTx/>
                <a:latin typeface="Calibri"/>
                <a:ea typeface="Arial" charset="0"/>
                <a:cs typeface="Arial" charset="0"/>
              </a:rPr>
              <a:t>4L</a:t>
            </a:r>
          </a:p>
          <a:p>
            <a:pPr marL="0" marR="0" lvl="0" indent="0" algn="ctr" defTabSz="685701"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a:ln>
                  <a:noFill/>
                </a:ln>
                <a:solidFill>
                  <a:srgbClr val="FFFFFF"/>
                </a:solidFill>
                <a:effectLst/>
                <a:uLnTx/>
                <a:uFillTx/>
                <a:latin typeface="Calibri"/>
                <a:ea typeface="Arial" charset="0"/>
                <a:cs typeface="Arial" charset="0"/>
              </a:rPr>
              <a:t>15%</a:t>
            </a:r>
          </a:p>
        </p:txBody>
      </p:sp>
      <p:sp>
        <p:nvSpPr>
          <p:cNvPr id="41" name="TextBox 40">
            <a:extLst>
              <a:ext uri="{FF2B5EF4-FFF2-40B4-BE49-F238E27FC236}">
                <a16:creationId xmlns:a16="http://schemas.microsoft.com/office/drawing/2014/main" id="{E037767F-DA3B-491C-A3D5-7D78A25828EB}"/>
              </a:ext>
            </a:extLst>
          </p:cNvPr>
          <p:cNvSpPr txBox="1"/>
          <p:nvPr/>
        </p:nvSpPr>
        <p:spPr>
          <a:xfrm>
            <a:off x="7734882" y="2006084"/>
            <a:ext cx="235962" cy="415498"/>
          </a:xfrm>
          <a:prstGeom prst="rect">
            <a:avLst/>
          </a:prstGeom>
          <a:noFill/>
        </p:spPr>
        <p:txBody>
          <a:bodyPr wrap="none" lIns="34290" rIns="34290" rtlCol="0">
            <a:spAutoFit/>
          </a:bodyPr>
          <a:lstStyle/>
          <a:p>
            <a:pPr marL="0" marR="0" lvl="0" indent="0" algn="ctr" defTabSz="685701"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alibri"/>
                <a:ea typeface="Arial" charset="0"/>
                <a:cs typeface="Arial" charset="0"/>
              </a:rPr>
              <a:t>5L</a:t>
            </a:r>
          </a:p>
          <a:p>
            <a:pPr marL="0" marR="0" lvl="0" indent="0" algn="ctr" defTabSz="685701"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alibri"/>
                <a:ea typeface="Arial" charset="0"/>
                <a:cs typeface="Arial" charset="0"/>
              </a:rPr>
              <a:t>1%</a:t>
            </a:r>
          </a:p>
        </p:txBody>
      </p:sp>
      <p:sp>
        <p:nvSpPr>
          <p:cNvPr id="42" name="Triangle 45">
            <a:extLst>
              <a:ext uri="{FF2B5EF4-FFF2-40B4-BE49-F238E27FC236}">
                <a16:creationId xmlns:a16="http://schemas.microsoft.com/office/drawing/2014/main" id="{E1621444-E1ED-4250-B316-A2C18B582067}"/>
              </a:ext>
            </a:extLst>
          </p:cNvPr>
          <p:cNvSpPr/>
          <p:nvPr/>
        </p:nvSpPr>
        <p:spPr>
          <a:xfrm rot="5400000">
            <a:off x="8581099" y="2041333"/>
            <a:ext cx="512331" cy="353345"/>
          </a:xfrm>
          <a:prstGeom prst="triangle">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701" rtl="0" eaLnBrk="0" fontAlgn="base" latinLnBrk="0" hangingPunct="0">
              <a:lnSpc>
                <a:spcPct val="100000"/>
              </a:lnSpc>
              <a:spcBef>
                <a:spcPct val="0"/>
              </a:spcBef>
              <a:spcAft>
                <a:spcPct val="0"/>
              </a:spcAft>
              <a:buClrTx/>
              <a:buSzTx/>
              <a:buFontTx/>
              <a:buNone/>
              <a:tabLst/>
              <a:defRPr/>
            </a:pPr>
            <a:endParaRPr kumimoji="0" lang="en-US" sz="1500" b="1" i="0" u="none" strike="noStrike" kern="1200" cap="none" spc="0" normalizeH="0" baseline="0" noProof="0">
              <a:ln>
                <a:noFill/>
              </a:ln>
              <a:solidFill>
                <a:srgbClr val="FFFFFF"/>
              </a:solidFill>
              <a:effectLst/>
              <a:uLnTx/>
              <a:uFillTx/>
              <a:latin typeface="Calibri"/>
              <a:ea typeface="+mn-ea"/>
              <a:cs typeface="+mn-cs"/>
            </a:endParaRPr>
          </a:p>
        </p:txBody>
      </p:sp>
      <p:sp>
        <p:nvSpPr>
          <p:cNvPr id="43" name="TextBox 42">
            <a:extLst>
              <a:ext uri="{FF2B5EF4-FFF2-40B4-BE49-F238E27FC236}">
                <a16:creationId xmlns:a16="http://schemas.microsoft.com/office/drawing/2014/main" id="{3A1FCF37-B065-4207-AC48-2E466DE106B1}"/>
              </a:ext>
            </a:extLst>
          </p:cNvPr>
          <p:cNvSpPr txBox="1"/>
          <p:nvPr/>
        </p:nvSpPr>
        <p:spPr>
          <a:xfrm>
            <a:off x="-9525" y="2001425"/>
            <a:ext cx="876300" cy="577081"/>
          </a:xfrm>
          <a:prstGeom prst="rect">
            <a:avLst/>
          </a:prstGeom>
          <a:noFill/>
        </p:spPr>
        <p:txBody>
          <a:bodyPr wrap="square" rtlCol="0">
            <a:spAutoFit/>
          </a:bodyPr>
          <a:lstStyle/>
          <a:p>
            <a:pPr marL="0" marR="0" lvl="0" indent="0" algn="ctr" defTabSz="685701"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a:ln>
                  <a:noFill/>
                </a:ln>
                <a:solidFill>
                  <a:srgbClr val="505050"/>
                </a:solidFill>
                <a:effectLst/>
                <a:uLnTx/>
                <a:uFillTx/>
                <a:latin typeface="Calibri"/>
                <a:ea typeface="ＭＳ Ｐゴシック" panose="020B0600070205080204" pitchFamily="34" charset="-128"/>
                <a:cs typeface="Arial" panose="020B0604020202020204" pitchFamily="34" charset="0"/>
              </a:rPr>
              <a:t>MM pts reaching LOT, %</a:t>
            </a:r>
          </a:p>
        </p:txBody>
      </p:sp>
      <p:sp>
        <p:nvSpPr>
          <p:cNvPr id="44" name="TextBox 43">
            <a:extLst>
              <a:ext uri="{FF2B5EF4-FFF2-40B4-BE49-F238E27FC236}">
                <a16:creationId xmlns:a16="http://schemas.microsoft.com/office/drawing/2014/main" id="{FA05890A-6246-4474-9B45-38EED94E809D}"/>
              </a:ext>
            </a:extLst>
          </p:cNvPr>
          <p:cNvSpPr txBox="1"/>
          <p:nvPr/>
        </p:nvSpPr>
        <p:spPr>
          <a:xfrm>
            <a:off x="-9525" y="2723385"/>
            <a:ext cx="876300" cy="415498"/>
          </a:xfrm>
          <a:prstGeom prst="rect">
            <a:avLst/>
          </a:prstGeom>
          <a:noFill/>
        </p:spPr>
        <p:txBody>
          <a:bodyPr wrap="square" rtlCol="0">
            <a:spAutoFit/>
          </a:bodyPr>
          <a:lstStyle/>
          <a:p>
            <a:pPr marL="0" marR="0" lvl="0" indent="0" algn="ctr" defTabSz="685701"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a:ln>
                  <a:noFill/>
                </a:ln>
                <a:solidFill>
                  <a:srgbClr val="505050"/>
                </a:solidFill>
                <a:effectLst/>
                <a:uLnTx/>
                <a:uFillTx/>
                <a:latin typeface="Calibri"/>
                <a:ea typeface="ＭＳ Ｐゴシック" panose="020B0600070205080204" pitchFamily="34" charset="-128"/>
                <a:cs typeface="Arial" panose="020B0604020202020204" pitchFamily="34" charset="0"/>
              </a:rPr>
              <a:t>Attrition by LOT, %</a:t>
            </a:r>
          </a:p>
        </p:txBody>
      </p:sp>
    </p:spTree>
    <p:extLst>
      <p:ext uri="{BB962C8B-B14F-4D97-AF65-F5344CB8AC3E}">
        <p14:creationId xmlns:p14="http://schemas.microsoft.com/office/powerpoint/2010/main" val="2049589876"/>
      </p:ext>
    </p:extLst>
  </p:cSld>
  <p:clrMapOvr>
    <a:masterClrMapping/>
  </p:clrMapOvr>
  <p:transition spd="slow">
    <p:wipe dir="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noProof="0"/>
              <a:t>IMiDs</a:t>
            </a:r>
          </a:p>
        </p:txBody>
      </p:sp>
      <p:sp>
        <p:nvSpPr>
          <p:cNvPr id="5" name="Text Placeholder 4">
            <a:extLst>
              <a:ext uri="{FF2B5EF4-FFF2-40B4-BE49-F238E27FC236}">
                <a16:creationId xmlns:a16="http://schemas.microsoft.com/office/drawing/2014/main" id="{9696E64E-DEDC-4C72-863D-6BF4F1F9BAF6}"/>
              </a:ext>
            </a:extLst>
          </p:cNvPr>
          <p:cNvSpPr>
            <a:spLocks noGrp="1"/>
          </p:cNvSpPr>
          <p:nvPr>
            <p:ph type="body" idx="1"/>
          </p:nvPr>
        </p:nvSpPr>
        <p:spPr/>
        <p:txBody>
          <a:bodyPr/>
          <a:lstStyle/>
          <a:p>
            <a:r>
              <a:rPr lang="en-US" sz="2100" noProof="0"/>
              <a:t>What to Do After Lenalidomide and Pomalidomide?</a:t>
            </a:r>
          </a:p>
        </p:txBody>
      </p:sp>
    </p:spTree>
    <p:extLst>
      <p:ext uri="{BB962C8B-B14F-4D97-AF65-F5344CB8AC3E}">
        <p14:creationId xmlns:p14="http://schemas.microsoft.com/office/powerpoint/2010/main" val="4071703767"/>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05013" y="132553"/>
            <a:ext cx="8412480" cy="421481"/>
          </a:xfrm>
        </p:spPr>
        <p:txBody>
          <a:bodyPr>
            <a:noAutofit/>
          </a:bodyPr>
          <a:lstStyle/>
          <a:p>
            <a:r>
              <a:rPr lang="en-US" sz="3000" b="1" noProof="0">
                <a:solidFill>
                  <a:srgbClr val="000090"/>
                </a:solidFill>
              </a:rPr>
              <a:t>Iberdomide MM-001 Phase Ib/IIa Trial: Study Design</a:t>
            </a:r>
          </a:p>
        </p:txBody>
      </p:sp>
      <p:sp>
        <p:nvSpPr>
          <p:cNvPr id="8" name="Rounded Rectangle 28">
            <a:extLst>
              <a:ext uri="{FF2B5EF4-FFF2-40B4-BE49-F238E27FC236}">
                <a16:creationId xmlns:a16="http://schemas.microsoft.com/office/drawing/2014/main" id="{824D7F94-EC5F-4328-B86C-FDA30478648A}"/>
              </a:ext>
            </a:extLst>
          </p:cNvPr>
          <p:cNvSpPr/>
          <p:nvPr/>
        </p:nvSpPr>
        <p:spPr>
          <a:xfrm>
            <a:off x="3086958" y="960892"/>
            <a:ext cx="1260000" cy="523168"/>
          </a:xfrm>
          <a:prstGeom prst="roundRect">
            <a:avLst/>
          </a:prstGeom>
          <a:solidFill>
            <a:schemeClr val="accent2"/>
          </a:solidFill>
          <a:ln>
            <a:solidFill>
              <a:schemeClr val="tx1"/>
            </a:solidFill>
          </a:ln>
        </p:spPr>
        <p:style>
          <a:lnRef idx="1">
            <a:schemeClr val="accent4"/>
          </a:lnRef>
          <a:fillRef idx="2">
            <a:schemeClr val="accent4"/>
          </a:fillRef>
          <a:effectRef idx="1">
            <a:schemeClr val="accent4"/>
          </a:effectRef>
          <a:fontRef idx="minor">
            <a:schemeClr val="dk1"/>
          </a:fontRef>
        </p:style>
        <p:txBody>
          <a:bodyPr lIns="72000" tIns="0" rIns="72000" bIns="0" rtlCol="0" anchor="t"/>
          <a:lstStyle/>
          <a:p>
            <a:pPr marL="0" marR="0" lvl="0" indent="0" algn="ctr" defTabSz="514337" rtl="0" eaLnBrk="0" fontAlgn="base" latinLnBrk="0" hangingPunct="0">
              <a:lnSpc>
                <a:spcPct val="9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a:ea typeface="+mn-ea"/>
                <a:cs typeface="+mn-cs"/>
              </a:rPr>
              <a:t>Cohort B:</a:t>
            </a:r>
            <a:endParaRPr kumimoji="0" lang="en-US" sz="1200" b="0" i="0" u="none" strike="noStrike" kern="1200" cap="none" spc="0" normalizeH="0" baseline="0" noProof="0">
              <a:ln>
                <a:noFill/>
              </a:ln>
              <a:solidFill>
                <a:srgbClr val="FFFFFF"/>
              </a:solidFill>
              <a:effectLst/>
              <a:uLnTx/>
              <a:uFillTx/>
              <a:latin typeface="Calibri"/>
              <a:ea typeface="+mn-ea"/>
              <a:cs typeface="+mn-cs"/>
            </a:endParaRPr>
          </a:p>
          <a:p>
            <a:pPr marL="0" marR="0" lvl="0" indent="0" algn="ctr" defTabSz="514337" rtl="0" eaLnBrk="0" fontAlgn="base" latinLnBrk="0" hangingPunct="0">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Calibri"/>
                <a:ea typeface="+mn-ea"/>
                <a:cs typeface="+mn-cs"/>
              </a:rPr>
              <a:t>IBER + </a:t>
            </a:r>
            <a:br>
              <a:rPr kumimoji="0" lang="en-US" sz="1200" b="0" i="0" u="none" strike="noStrike" kern="1200" cap="none" spc="0" normalizeH="0" baseline="0" noProof="0">
                <a:ln>
                  <a:noFill/>
                </a:ln>
                <a:solidFill>
                  <a:srgbClr val="FFFFFF"/>
                </a:solidFill>
                <a:effectLst/>
                <a:uLnTx/>
                <a:uFillTx/>
                <a:latin typeface="Calibri"/>
                <a:ea typeface="+mn-ea"/>
                <a:cs typeface="+mn-cs"/>
              </a:rPr>
            </a:br>
            <a:r>
              <a:rPr kumimoji="0" lang="en-US" sz="1200" b="0" i="0" u="none" strike="noStrike" kern="1200" cap="none" spc="0" normalizeH="0" baseline="0" noProof="0">
                <a:ln>
                  <a:noFill/>
                </a:ln>
                <a:solidFill>
                  <a:srgbClr val="FFFFFF"/>
                </a:solidFill>
                <a:effectLst/>
                <a:uLnTx/>
                <a:uFillTx/>
                <a:latin typeface="Calibri"/>
                <a:ea typeface="+mn-ea"/>
                <a:cs typeface="+mn-cs"/>
              </a:rPr>
              <a:t>DEX</a:t>
            </a:r>
            <a:r>
              <a:rPr kumimoji="0" lang="en-US" sz="1200" b="0" i="0" u="none" strike="noStrike" kern="1200" cap="none" spc="0" normalizeH="0" baseline="30000" noProof="0">
                <a:ln>
                  <a:noFill/>
                </a:ln>
                <a:solidFill>
                  <a:srgbClr val="FFFFFF"/>
                </a:solidFill>
                <a:effectLst/>
                <a:uLnTx/>
                <a:uFillTx/>
                <a:latin typeface="Calibri"/>
                <a:ea typeface="+mn-ea"/>
                <a:cs typeface="+mn-cs"/>
              </a:rPr>
              <a:t>a</a:t>
            </a:r>
          </a:p>
        </p:txBody>
      </p:sp>
      <p:sp>
        <p:nvSpPr>
          <p:cNvPr id="9" name="Rounded Rectangle 28">
            <a:extLst>
              <a:ext uri="{FF2B5EF4-FFF2-40B4-BE49-F238E27FC236}">
                <a16:creationId xmlns:a16="http://schemas.microsoft.com/office/drawing/2014/main" id="{8E29A3B4-C1EA-46AA-9DDC-D9D306F014B2}"/>
              </a:ext>
            </a:extLst>
          </p:cNvPr>
          <p:cNvSpPr/>
          <p:nvPr/>
        </p:nvSpPr>
        <p:spPr>
          <a:xfrm>
            <a:off x="4614981" y="960892"/>
            <a:ext cx="1260000" cy="523168"/>
          </a:xfrm>
          <a:prstGeom prst="roundRect">
            <a:avLst/>
          </a:prstGeom>
          <a:solidFill>
            <a:schemeClr val="accent3"/>
          </a:solidFill>
          <a:ln w="6350">
            <a:solidFill>
              <a:schemeClr val="tx1"/>
            </a:solidFill>
            <a:prstDash val="solid"/>
          </a:ln>
        </p:spPr>
        <p:style>
          <a:lnRef idx="1">
            <a:schemeClr val="accent4"/>
          </a:lnRef>
          <a:fillRef idx="2">
            <a:schemeClr val="accent4"/>
          </a:fillRef>
          <a:effectRef idx="1">
            <a:schemeClr val="accent4"/>
          </a:effectRef>
          <a:fontRef idx="minor">
            <a:schemeClr val="dk1"/>
          </a:fontRef>
        </p:style>
        <p:txBody>
          <a:bodyPr lIns="72000" tIns="0" rIns="72000" bIns="0" rtlCol="0" anchor="t"/>
          <a:lstStyle/>
          <a:p>
            <a:pPr marL="0" marR="0" lvl="0" indent="0" algn="ctr" defTabSz="514337" rtl="0" eaLnBrk="0" fontAlgn="base" latinLnBrk="0" hangingPunct="0">
              <a:lnSpc>
                <a:spcPct val="9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a:ea typeface="+mn-ea"/>
                <a:cs typeface="+mn-cs"/>
              </a:rPr>
              <a:t>Cohort E:</a:t>
            </a:r>
          </a:p>
          <a:p>
            <a:pPr marL="0" marR="0" lvl="0" indent="0" algn="ctr" defTabSz="514337" rtl="0" eaLnBrk="0" fontAlgn="base" latinLnBrk="0" hangingPunct="0">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Calibri"/>
                <a:ea typeface="+mn-ea"/>
                <a:cs typeface="+mn-cs"/>
              </a:rPr>
              <a:t>IBER + </a:t>
            </a:r>
            <a:br>
              <a:rPr kumimoji="0" lang="en-US" sz="1200" b="0" i="0" u="none" strike="noStrike" kern="1200" cap="none" spc="0" normalizeH="0" baseline="0" noProof="0">
                <a:ln>
                  <a:noFill/>
                </a:ln>
                <a:solidFill>
                  <a:srgbClr val="FFFFFF"/>
                </a:solidFill>
                <a:effectLst/>
                <a:uLnTx/>
                <a:uFillTx/>
                <a:latin typeface="Calibri"/>
                <a:ea typeface="+mn-ea"/>
                <a:cs typeface="+mn-cs"/>
              </a:rPr>
            </a:br>
            <a:r>
              <a:rPr kumimoji="0" lang="en-US" sz="1200" b="0" i="0" u="none" strike="noStrike" kern="1200" cap="none" spc="0" normalizeH="0" baseline="0" noProof="0">
                <a:ln>
                  <a:noFill/>
                </a:ln>
                <a:solidFill>
                  <a:srgbClr val="FFFFFF"/>
                </a:solidFill>
                <a:effectLst/>
                <a:uLnTx/>
                <a:uFillTx/>
                <a:latin typeface="Calibri"/>
                <a:ea typeface="+mn-ea"/>
                <a:cs typeface="+mn-cs"/>
              </a:rPr>
              <a:t>DARA + DEX</a:t>
            </a:r>
          </a:p>
        </p:txBody>
      </p:sp>
      <p:sp>
        <p:nvSpPr>
          <p:cNvPr id="10" name="Rounded Rectangle 28">
            <a:extLst>
              <a:ext uri="{FF2B5EF4-FFF2-40B4-BE49-F238E27FC236}">
                <a16:creationId xmlns:a16="http://schemas.microsoft.com/office/drawing/2014/main" id="{4F8F8CAC-75E5-48C3-8A8B-512E11D2F730}"/>
              </a:ext>
            </a:extLst>
          </p:cNvPr>
          <p:cNvSpPr/>
          <p:nvPr/>
        </p:nvSpPr>
        <p:spPr>
          <a:xfrm>
            <a:off x="6074389" y="960892"/>
            <a:ext cx="1260000" cy="523168"/>
          </a:xfrm>
          <a:prstGeom prst="roundRect">
            <a:avLst/>
          </a:prstGeom>
          <a:solidFill>
            <a:schemeClr val="accent4"/>
          </a:solidFill>
          <a:ln w="6350">
            <a:solidFill>
              <a:schemeClr val="tx1"/>
            </a:solidFill>
            <a:prstDash val="solid"/>
          </a:ln>
        </p:spPr>
        <p:style>
          <a:lnRef idx="1">
            <a:schemeClr val="accent4"/>
          </a:lnRef>
          <a:fillRef idx="2">
            <a:schemeClr val="accent4"/>
          </a:fillRef>
          <a:effectRef idx="1">
            <a:schemeClr val="accent4"/>
          </a:effectRef>
          <a:fontRef idx="minor">
            <a:schemeClr val="dk1"/>
          </a:fontRef>
        </p:style>
        <p:txBody>
          <a:bodyPr lIns="72000" tIns="0" rIns="72000" bIns="0" rtlCol="0" anchor="t"/>
          <a:lstStyle/>
          <a:p>
            <a:pPr marL="0" marR="0" lvl="0" indent="0" algn="ctr" defTabSz="514337" rtl="0" eaLnBrk="0" fontAlgn="base" latinLnBrk="0" hangingPunct="0">
              <a:lnSpc>
                <a:spcPct val="9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a:ea typeface="+mn-ea"/>
                <a:cs typeface="+mn-cs"/>
              </a:rPr>
              <a:t>Cohort F:</a:t>
            </a:r>
          </a:p>
          <a:p>
            <a:pPr marL="0" marR="0" lvl="0" indent="0" algn="ctr" defTabSz="514337" rtl="0" eaLnBrk="0" fontAlgn="base" latinLnBrk="0" hangingPunct="0">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Calibri"/>
                <a:ea typeface="+mn-ea"/>
                <a:cs typeface="+mn-cs"/>
              </a:rPr>
              <a:t>IBER + </a:t>
            </a:r>
            <a:br>
              <a:rPr kumimoji="0" lang="en-US" sz="1200" b="0" i="0" u="none" strike="noStrike" kern="1200" cap="none" spc="0" normalizeH="0" baseline="0" noProof="0">
                <a:ln>
                  <a:noFill/>
                </a:ln>
                <a:solidFill>
                  <a:srgbClr val="FFFFFF"/>
                </a:solidFill>
                <a:effectLst/>
                <a:uLnTx/>
                <a:uFillTx/>
                <a:latin typeface="Calibri"/>
                <a:ea typeface="+mn-ea"/>
                <a:cs typeface="+mn-cs"/>
              </a:rPr>
            </a:br>
            <a:r>
              <a:rPr kumimoji="0" lang="en-US" sz="1200" b="0" i="0" u="none" strike="noStrike" kern="1200" cap="none" spc="0" normalizeH="0" baseline="0" noProof="0">
                <a:ln>
                  <a:noFill/>
                </a:ln>
                <a:solidFill>
                  <a:srgbClr val="FFFFFF"/>
                </a:solidFill>
                <a:effectLst/>
                <a:uLnTx/>
                <a:uFillTx/>
                <a:latin typeface="Calibri"/>
                <a:ea typeface="+mn-ea"/>
                <a:cs typeface="+mn-cs"/>
              </a:rPr>
              <a:t>BORT + DEX</a:t>
            </a:r>
          </a:p>
        </p:txBody>
      </p:sp>
      <p:sp>
        <p:nvSpPr>
          <p:cNvPr id="11" name="Rounded Rectangle 28">
            <a:extLst>
              <a:ext uri="{FF2B5EF4-FFF2-40B4-BE49-F238E27FC236}">
                <a16:creationId xmlns:a16="http://schemas.microsoft.com/office/drawing/2014/main" id="{0DEA7481-2E4D-4205-86A3-86F58D0F2948}"/>
              </a:ext>
            </a:extLst>
          </p:cNvPr>
          <p:cNvSpPr/>
          <p:nvPr/>
        </p:nvSpPr>
        <p:spPr>
          <a:xfrm>
            <a:off x="7571737" y="960892"/>
            <a:ext cx="1260000" cy="523168"/>
          </a:xfrm>
          <a:prstGeom prst="roundRect">
            <a:avLst/>
          </a:prstGeom>
          <a:solidFill>
            <a:schemeClr val="accent5"/>
          </a:solidFill>
          <a:ln w="6350">
            <a:solidFill>
              <a:schemeClr val="tx1"/>
            </a:solidFill>
            <a:prstDash val="solid"/>
          </a:ln>
        </p:spPr>
        <p:style>
          <a:lnRef idx="1">
            <a:schemeClr val="accent4"/>
          </a:lnRef>
          <a:fillRef idx="2">
            <a:schemeClr val="accent4"/>
          </a:fillRef>
          <a:effectRef idx="1">
            <a:schemeClr val="accent4"/>
          </a:effectRef>
          <a:fontRef idx="minor">
            <a:schemeClr val="dk1"/>
          </a:fontRef>
        </p:style>
        <p:txBody>
          <a:bodyPr lIns="72000" tIns="0" rIns="72000" bIns="0" rtlCol="0" anchor="t"/>
          <a:lstStyle/>
          <a:p>
            <a:pPr marL="0" marR="0" lvl="0" indent="0" algn="ctr" defTabSz="514337" rtl="0" eaLnBrk="0" fontAlgn="base" latinLnBrk="0" hangingPunct="0">
              <a:lnSpc>
                <a:spcPct val="9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a:ea typeface="+mn-ea"/>
                <a:cs typeface="+mn-cs"/>
              </a:rPr>
              <a:t>Cohort G:</a:t>
            </a:r>
            <a:r>
              <a:rPr kumimoji="0" lang="en-US" sz="1200" b="0" i="0" u="none" strike="noStrike" kern="1200" cap="none" spc="0" normalizeH="0" baseline="30000" noProof="0">
                <a:ln>
                  <a:noFill/>
                </a:ln>
                <a:solidFill>
                  <a:srgbClr val="FFFFFF"/>
                </a:solidFill>
                <a:effectLst/>
                <a:uLnTx/>
                <a:uFillTx/>
                <a:latin typeface="Calibri"/>
                <a:ea typeface="+mn-ea"/>
                <a:cs typeface="+mn-cs"/>
              </a:rPr>
              <a:t>b</a:t>
            </a:r>
            <a:endParaRPr kumimoji="0" lang="en-US" sz="1200" b="1" i="0" u="none" strike="noStrike" kern="1200" cap="none" spc="0" normalizeH="0" baseline="0" noProof="0">
              <a:ln>
                <a:noFill/>
              </a:ln>
              <a:solidFill>
                <a:srgbClr val="FFFFFF"/>
              </a:solidFill>
              <a:effectLst/>
              <a:uLnTx/>
              <a:uFillTx/>
              <a:latin typeface="Calibri"/>
              <a:ea typeface="+mn-ea"/>
              <a:cs typeface="+mn-cs"/>
            </a:endParaRPr>
          </a:p>
          <a:p>
            <a:pPr marL="0" marR="0" lvl="0" indent="0" algn="ctr" defTabSz="514337" rtl="0" eaLnBrk="0" fontAlgn="base" latinLnBrk="0" hangingPunct="0">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Calibri"/>
                <a:ea typeface="+mn-ea"/>
                <a:cs typeface="+mn-cs"/>
              </a:rPr>
              <a:t>IBER + </a:t>
            </a:r>
            <a:br>
              <a:rPr kumimoji="0" lang="en-US" sz="1200" b="0" i="0" u="none" strike="noStrike" kern="1200" cap="none" spc="0" normalizeH="0" baseline="0" noProof="0">
                <a:ln>
                  <a:noFill/>
                </a:ln>
                <a:solidFill>
                  <a:srgbClr val="FFFFFF"/>
                </a:solidFill>
                <a:effectLst/>
                <a:uLnTx/>
                <a:uFillTx/>
                <a:latin typeface="Calibri"/>
                <a:ea typeface="+mn-ea"/>
                <a:cs typeface="+mn-cs"/>
              </a:rPr>
            </a:br>
            <a:r>
              <a:rPr kumimoji="0" lang="en-US" sz="1200" b="0" i="0" u="none" strike="noStrike" kern="1200" cap="none" spc="0" normalizeH="0" baseline="0" noProof="0">
                <a:ln>
                  <a:noFill/>
                </a:ln>
                <a:solidFill>
                  <a:srgbClr val="FFFFFF"/>
                </a:solidFill>
                <a:effectLst/>
                <a:uLnTx/>
                <a:uFillTx/>
                <a:latin typeface="Calibri"/>
                <a:ea typeface="+mn-ea"/>
                <a:cs typeface="+mn-cs"/>
              </a:rPr>
              <a:t>CFZ + DEX</a:t>
            </a:r>
          </a:p>
        </p:txBody>
      </p:sp>
      <p:sp>
        <p:nvSpPr>
          <p:cNvPr id="12" name="Rounded Rectangle 29">
            <a:extLst>
              <a:ext uri="{FF2B5EF4-FFF2-40B4-BE49-F238E27FC236}">
                <a16:creationId xmlns:a16="http://schemas.microsoft.com/office/drawing/2014/main" id="{1B1F7837-E2D2-4815-8A51-BBBA5CC95B55}"/>
              </a:ext>
            </a:extLst>
          </p:cNvPr>
          <p:cNvSpPr/>
          <p:nvPr/>
        </p:nvSpPr>
        <p:spPr>
          <a:xfrm>
            <a:off x="1522821" y="960892"/>
            <a:ext cx="1260000" cy="523168"/>
          </a:xfrm>
          <a:prstGeom prst="roundRect">
            <a:avLst/>
          </a:prstGeom>
          <a:solidFill>
            <a:schemeClr val="accent1"/>
          </a:solidFill>
          <a:ln>
            <a:solidFill>
              <a:schemeClr val="tx1"/>
            </a:solidFill>
          </a:ln>
        </p:spPr>
        <p:style>
          <a:lnRef idx="1">
            <a:schemeClr val="accent4"/>
          </a:lnRef>
          <a:fillRef idx="2">
            <a:schemeClr val="accent4"/>
          </a:fillRef>
          <a:effectRef idx="1">
            <a:schemeClr val="accent4"/>
          </a:effectRef>
          <a:fontRef idx="minor">
            <a:schemeClr val="dk1"/>
          </a:fontRef>
        </p:style>
        <p:txBody>
          <a:bodyPr lIns="72000" tIns="0" rIns="72000" bIns="0" rtlCol="0" anchor="t"/>
          <a:lstStyle/>
          <a:p>
            <a:pPr marL="0" marR="0" lvl="0" indent="0" algn="ctr" defTabSz="514337" rtl="0" eaLnBrk="0" fontAlgn="base" latinLnBrk="0" hangingPunct="0">
              <a:lnSpc>
                <a:spcPct val="9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a:ea typeface="+mn-ea"/>
                <a:cs typeface="+mn-cs"/>
              </a:rPr>
              <a:t>Cohort A:</a:t>
            </a:r>
            <a:r>
              <a:rPr kumimoji="0" lang="en-US" sz="1200" b="1" i="0" u="sng" strike="noStrike" kern="1200" cap="none" spc="0" normalizeH="0" baseline="0" noProof="0">
                <a:ln>
                  <a:noFill/>
                </a:ln>
                <a:solidFill>
                  <a:srgbClr val="FFFFFF"/>
                </a:solidFill>
                <a:effectLst/>
                <a:uLnTx/>
                <a:uFillTx/>
                <a:latin typeface="Calibri"/>
                <a:ea typeface="+mn-ea"/>
                <a:cs typeface="+mn-cs"/>
              </a:rPr>
              <a:t> </a:t>
            </a:r>
          </a:p>
          <a:p>
            <a:pPr marL="0" marR="0" lvl="0" indent="0" algn="ctr" defTabSz="514337" rtl="0" eaLnBrk="0" fontAlgn="base" latinLnBrk="0" hangingPunct="0">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Calibri"/>
                <a:ea typeface="+mn-ea"/>
                <a:cs typeface="+mn-cs"/>
              </a:rPr>
              <a:t>IBER</a:t>
            </a:r>
          </a:p>
        </p:txBody>
      </p:sp>
      <p:sp>
        <p:nvSpPr>
          <p:cNvPr id="14" name="Rounded Rectangle 29">
            <a:extLst>
              <a:ext uri="{FF2B5EF4-FFF2-40B4-BE49-F238E27FC236}">
                <a16:creationId xmlns:a16="http://schemas.microsoft.com/office/drawing/2014/main" id="{4B636CC6-986E-473F-B530-121E5B4741EE}"/>
              </a:ext>
            </a:extLst>
          </p:cNvPr>
          <p:cNvSpPr/>
          <p:nvPr/>
        </p:nvSpPr>
        <p:spPr>
          <a:xfrm>
            <a:off x="1486821" y="1495885"/>
            <a:ext cx="1332000" cy="195959"/>
          </a:xfrm>
          <a:prstGeom prst="roundRect">
            <a:avLst/>
          </a:prstGeom>
          <a:noFill/>
          <a:ln>
            <a:noFill/>
          </a:ln>
        </p:spPr>
        <p:style>
          <a:lnRef idx="1">
            <a:schemeClr val="accent4"/>
          </a:lnRef>
          <a:fillRef idx="2">
            <a:schemeClr val="accent4"/>
          </a:fillRef>
          <a:effectRef idx="1">
            <a:schemeClr val="accent4"/>
          </a:effectRef>
          <a:fontRef idx="minor">
            <a:schemeClr val="dk1"/>
          </a:fontRef>
        </p:style>
        <p:txBody>
          <a:bodyPr lIns="72000" tIns="0" rIns="108000" bIns="0" rtlCol="0" anchor="ctr" anchorCtr="0"/>
          <a:lstStyle/>
          <a:p>
            <a:pPr marL="0" marR="0" lvl="0" indent="0" algn="ctr" defTabSz="514337"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a:ln>
                  <a:noFill/>
                </a:ln>
                <a:solidFill>
                  <a:srgbClr val="4C4C4C"/>
                </a:solidFill>
                <a:effectLst/>
                <a:uLnTx/>
                <a:uFillTx/>
                <a:latin typeface="Calibri"/>
                <a:ea typeface="+mn-ea"/>
                <a:cs typeface="+mn-cs"/>
              </a:rPr>
              <a:t>21/28-day cycles</a:t>
            </a:r>
          </a:p>
        </p:txBody>
      </p:sp>
      <p:sp>
        <p:nvSpPr>
          <p:cNvPr id="15" name="Rounded Rectangle 29">
            <a:extLst>
              <a:ext uri="{FF2B5EF4-FFF2-40B4-BE49-F238E27FC236}">
                <a16:creationId xmlns:a16="http://schemas.microsoft.com/office/drawing/2014/main" id="{83C98B62-24EB-4682-B910-2F05D710147C}"/>
              </a:ext>
            </a:extLst>
          </p:cNvPr>
          <p:cNvSpPr/>
          <p:nvPr/>
        </p:nvSpPr>
        <p:spPr>
          <a:xfrm>
            <a:off x="6040563" y="1499641"/>
            <a:ext cx="1335880" cy="195959"/>
          </a:xfrm>
          <a:prstGeom prst="roundRect">
            <a:avLst/>
          </a:prstGeom>
          <a:noFill/>
          <a:ln w="12700">
            <a:solidFill>
              <a:srgbClr val="000000"/>
            </a:solidFill>
          </a:ln>
        </p:spPr>
        <p:style>
          <a:lnRef idx="1">
            <a:schemeClr val="accent4"/>
          </a:lnRef>
          <a:fillRef idx="2">
            <a:schemeClr val="accent4"/>
          </a:fillRef>
          <a:effectRef idx="1">
            <a:schemeClr val="accent4"/>
          </a:effectRef>
          <a:fontRef idx="minor">
            <a:schemeClr val="dk1"/>
          </a:fontRef>
        </p:style>
        <p:txBody>
          <a:bodyPr lIns="72000" tIns="0" rIns="108000" bIns="0" rtlCol="0" anchor="ctr" anchorCtr="0"/>
          <a:lstStyle/>
          <a:p>
            <a:pPr marL="0" marR="0" lvl="0" indent="0" algn="ctr" defTabSz="514337"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a:ln>
                  <a:noFill/>
                </a:ln>
                <a:solidFill>
                  <a:srgbClr val="4C4C4C"/>
                </a:solidFill>
                <a:effectLst/>
                <a:uLnTx/>
                <a:uFillTx/>
                <a:latin typeface="Calibri"/>
                <a:ea typeface="+mn-ea"/>
                <a:cs typeface="+mn-cs"/>
              </a:rPr>
              <a:t>14/21-day cycles</a:t>
            </a:r>
          </a:p>
        </p:txBody>
      </p:sp>
      <p:sp>
        <p:nvSpPr>
          <p:cNvPr id="16" name="Rounded Rectangle 29">
            <a:extLst>
              <a:ext uri="{FF2B5EF4-FFF2-40B4-BE49-F238E27FC236}">
                <a16:creationId xmlns:a16="http://schemas.microsoft.com/office/drawing/2014/main" id="{FE32A1E9-E85C-41D7-9B77-2CDC46482009}"/>
              </a:ext>
            </a:extLst>
          </p:cNvPr>
          <p:cNvSpPr/>
          <p:nvPr/>
        </p:nvSpPr>
        <p:spPr>
          <a:xfrm>
            <a:off x="3049019" y="1495885"/>
            <a:ext cx="1335880" cy="195959"/>
          </a:xfrm>
          <a:prstGeom prst="roundRect">
            <a:avLst/>
          </a:prstGeom>
          <a:noFill/>
          <a:ln>
            <a:noFill/>
          </a:ln>
        </p:spPr>
        <p:style>
          <a:lnRef idx="1">
            <a:schemeClr val="accent4"/>
          </a:lnRef>
          <a:fillRef idx="2">
            <a:schemeClr val="accent4"/>
          </a:fillRef>
          <a:effectRef idx="1">
            <a:schemeClr val="accent4"/>
          </a:effectRef>
          <a:fontRef idx="minor">
            <a:schemeClr val="dk1"/>
          </a:fontRef>
        </p:style>
        <p:txBody>
          <a:bodyPr lIns="72000" tIns="0" rIns="108000" bIns="0" rtlCol="0" anchor="ctr" anchorCtr="0"/>
          <a:lstStyle/>
          <a:p>
            <a:pPr marL="0" marR="0" lvl="0" indent="0" algn="ctr" defTabSz="514337"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a:ln>
                  <a:noFill/>
                </a:ln>
                <a:solidFill>
                  <a:srgbClr val="4C4C4C"/>
                </a:solidFill>
                <a:effectLst/>
                <a:uLnTx/>
                <a:uFillTx/>
                <a:latin typeface="Calibri"/>
                <a:ea typeface="+mn-ea"/>
                <a:cs typeface="+mn-cs"/>
              </a:rPr>
              <a:t>21/28-day cycles</a:t>
            </a:r>
          </a:p>
        </p:txBody>
      </p:sp>
      <p:sp>
        <p:nvSpPr>
          <p:cNvPr id="17" name="Rounded Rectangle 29">
            <a:extLst>
              <a:ext uri="{FF2B5EF4-FFF2-40B4-BE49-F238E27FC236}">
                <a16:creationId xmlns:a16="http://schemas.microsoft.com/office/drawing/2014/main" id="{5B55595F-D471-4124-9D6B-939409DACDB2}"/>
              </a:ext>
            </a:extLst>
          </p:cNvPr>
          <p:cNvSpPr/>
          <p:nvPr/>
        </p:nvSpPr>
        <p:spPr>
          <a:xfrm>
            <a:off x="4577042" y="1495885"/>
            <a:ext cx="1335880" cy="195959"/>
          </a:xfrm>
          <a:prstGeom prst="roundRect">
            <a:avLst/>
          </a:prstGeom>
          <a:noFill/>
          <a:ln>
            <a:noFill/>
          </a:ln>
        </p:spPr>
        <p:style>
          <a:lnRef idx="1">
            <a:schemeClr val="accent4"/>
          </a:lnRef>
          <a:fillRef idx="2">
            <a:schemeClr val="accent4"/>
          </a:fillRef>
          <a:effectRef idx="1">
            <a:schemeClr val="accent4"/>
          </a:effectRef>
          <a:fontRef idx="minor">
            <a:schemeClr val="dk1"/>
          </a:fontRef>
        </p:style>
        <p:txBody>
          <a:bodyPr lIns="72000" tIns="0" rIns="108000" bIns="0" rtlCol="0" anchor="ctr" anchorCtr="0"/>
          <a:lstStyle/>
          <a:p>
            <a:pPr marL="0" marR="0" lvl="0" indent="0" algn="ctr" defTabSz="514337"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a:ln>
                  <a:noFill/>
                </a:ln>
                <a:solidFill>
                  <a:srgbClr val="4C4C4C"/>
                </a:solidFill>
                <a:effectLst/>
                <a:uLnTx/>
                <a:uFillTx/>
                <a:latin typeface="Calibri"/>
                <a:ea typeface="+mn-ea"/>
                <a:cs typeface="+mn-cs"/>
              </a:rPr>
              <a:t>21/28-day cycles</a:t>
            </a:r>
          </a:p>
        </p:txBody>
      </p:sp>
      <p:sp>
        <p:nvSpPr>
          <p:cNvPr id="18" name="Rounded Rectangle 29">
            <a:extLst>
              <a:ext uri="{FF2B5EF4-FFF2-40B4-BE49-F238E27FC236}">
                <a16:creationId xmlns:a16="http://schemas.microsoft.com/office/drawing/2014/main" id="{A189EC3E-D77D-440F-A770-A11CA1DF66EF}"/>
              </a:ext>
            </a:extLst>
          </p:cNvPr>
          <p:cNvSpPr/>
          <p:nvPr/>
        </p:nvSpPr>
        <p:spPr>
          <a:xfrm>
            <a:off x="7533798" y="1495885"/>
            <a:ext cx="1335880" cy="195959"/>
          </a:xfrm>
          <a:prstGeom prst="roundRect">
            <a:avLst/>
          </a:prstGeom>
          <a:noFill/>
          <a:ln>
            <a:noFill/>
          </a:ln>
        </p:spPr>
        <p:style>
          <a:lnRef idx="1">
            <a:schemeClr val="accent4"/>
          </a:lnRef>
          <a:fillRef idx="2">
            <a:schemeClr val="accent4"/>
          </a:fillRef>
          <a:effectRef idx="1">
            <a:schemeClr val="accent4"/>
          </a:effectRef>
          <a:fontRef idx="minor">
            <a:schemeClr val="dk1"/>
          </a:fontRef>
        </p:style>
        <p:txBody>
          <a:bodyPr lIns="72000" tIns="0" rIns="108000" bIns="0" rtlCol="0" anchor="ctr" anchorCtr="0"/>
          <a:lstStyle/>
          <a:p>
            <a:pPr marL="0" marR="0" lvl="0" indent="0" algn="ctr" defTabSz="514337"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a:ln>
                  <a:noFill/>
                </a:ln>
                <a:solidFill>
                  <a:srgbClr val="4C4C4C"/>
                </a:solidFill>
                <a:effectLst/>
                <a:uLnTx/>
                <a:uFillTx/>
                <a:latin typeface="Calibri"/>
                <a:ea typeface="+mn-ea"/>
                <a:cs typeface="+mn-cs"/>
              </a:rPr>
              <a:t>21/28-day cycles</a:t>
            </a:r>
          </a:p>
        </p:txBody>
      </p:sp>
      <p:sp>
        <p:nvSpPr>
          <p:cNvPr id="19" name="Rounded Rectangle 29">
            <a:extLst>
              <a:ext uri="{FF2B5EF4-FFF2-40B4-BE49-F238E27FC236}">
                <a16:creationId xmlns:a16="http://schemas.microsoft.com/office/drawing/2014/main" id="{8BBC425E-7686-4C69-8CA2-99DFC6F64B11}"/>
              </a:ext>
            </a:extLst>
          </p:cNvPr>
          <p:cNvSpPr/>
          <p:nvPr/>
        </p:nvSpPr>
        <p:spPr>
          <a:xfrm>
            <a:off x="4614981" y="2798167"/>
            <a:ext cx="1260000" cy="195959"/>
          </a:xfrm>
          <a:prstGeom prst="roundRect">
            <a:avLst/>
          </a:prstGeom>
          <a:solidFill>
            <a:srgbClr val="D35959"/>
          </a:solidFill>
          <a:ln>
            <a:solidFill>
              <a:schemeClr val="accent3"/>
            </a:solidFill>
          </a:ln>
        </p:spPr>
        <p:style>
          <a:lnRef idx="1">
            <a:schemeClr val="accent4"/>
          </a:lnRef>
          <a:fillRef idx="2">
            <a:schemeClr val="accent4"/>
          </a:fillRef>
          <a:effectRef idx="1">
            <a:schemeClr val="accent4"/>
          </a:effectRef>
          <a:fontRef idx="minor">
            <a:schemeClr val="dk1"/>
          </a:fontRef>
        </p:style>
        <p:txBody>
          <a:bodyPr lIns="72000" tIns="0" rIns="108000" bIns="0" rtlCol="0" anchor="ctr" anchorCtr="0"/>
          <a:lstStyle/>
          <a:p>
            <a:pPr marL="0" marR="0" lvl="0" indent="0" algn="ctr" defTabSz="514337"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Calibri"/>
                <a:ea typeface="+mn-ea"/>
                <a:cs typeface="+mn-cs"/>
              </a:rPr>
              <a:t>1.0 mg qd</a:t>
            </a:r>
          </a:p>
        </p:txBody>
      </p:sp>
      <p:sp>
        <p:nvSpPr>
          <p:cNvPr id="20" name="Rounded Rectangle 29">
            <a:extLst>
              <a:ext uri="{FF2B5EF4-FFF2-40B4-BE49-F238E27FC236}">
                <a16:creationId xmlns:a16="http://schemas.microsoft.com/office/drawing/2014/main" id="{62C332D3-2864-494C-9B9C-5938AC991715}"/>
              </a:ext>
            </a:extLst>
          </p:cNvPr>
          <p:cNvSpPr/>
          <p:nvPr/>
        </p:nvSpPr>
        <p:spPr>
          <a:xfrm>
            <a:off x="4614981" y="3016341"/>
            <a:ext cx="1260000" cy="195959"/>
          </a:xfrm>
          <a:prstGeom prst="roundRect">
            <a:avLst/>
          </a:prstGeom>
          <a:solidFill>
            <a:srgbClr val="D35959"/>
          </a:solidFill>
          <a:ln>
            <a:solidFill>
              <a:schemeClr val="accent3"/>
            </a:solidFill>
          </a:ln>
        </p:spPr>
        <p:style>
          <a:lnRef idx="1">
            <a:schemeClr val="accent4"/>
          </a:lnRef>
          <a:fillRef idx="2">
            <a:schemeClr val="accent4"/>
          </a:fillRef>
          <a:effectRef idx="1">
            <a:schemeClr val="accent4"/>
          </a:effectRef>
          <a:fontRef idx="minor">
            <a:schemeClr val="dk1"/>
          </a:fontRef>
        </p:style>
        <p:txBody>
          <a:bodyPr lIns="72000" tIns="0" rIns="108000" bIns="0" rtlCol="0" anchor="ctr" anchorCtr="0"/>
          <a:lstStyle/>
          <a:p>
            <a:pPr marL="0" marR="0" lvl="0" indent="0" algn="ctr" defTabSz="514337"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Calibri"/>
                <a:ea typeface="+mn-ea"/>
                <a:cs typeface="+mn-cs"/>
              </a:rPr>
              <a:t>1.1 mg qd</a:t>
            </a:r>
          </a:p>
        </p:txBody>
      </p:sp>
      <p:sp>
        <p:nvSpPr>
          <p:cNvPr id="23" name="Rounded Rectangle 29">
            <a:extLst>
              <a:ext uri="{FF2B5EF4-FFF2-40B4-BE49-F238E27FC236}">
                <a16:creationId xmlns:a16="http://schemas.microsoft.com/office/drawing/2014/main" id="{D72A9229-C09F-4A5E-8CA2-B503AAFEF01A}"/>
              </a:ext>
            </a:extLst>
          </p:cNvPr>
          <p:cNvSpPr/>
          <p:nvPr/>
        </p:nvSpPr>
        <p:spPr>
          <a:xfrm>
            <a:off x="6074389" y="3016341"/>
            <a:ext cx="1260000" cy="195959"/>
          </a:xfrm>
          <a:prstGeom prst="roundRect">
            <a:avLst/>
          </a:prstGeom>
          <a:solidFill>
            <a:srgbClr val="A11386"/>
          </a:solidFill>
          <a:ln>
            <a:solidFill>
              <a:schemeClr val="accent4"/>
            </a:solidFill>
          </a:ln>
        </p:spPr>
        <p:style>
          <a:lnRef idx="1">
            <a:schemeClr val="accent4"/>
          </a:lnRef>
          <a:fillRef idx="2">
            <a:schemeClr val="accent4"/>
          </a:fillRef>
          <a:effectRef idx="1">
            <a:schemeClr val="accent4"/>
          </a:effectRef>
          <a:fontRef idx="minor">
            <a:schemeClr val="dk1"/>
          </a:fontRef>
        </p:style>
        <p:txBody>
          <a:bodyPr lIns="72000" tIns="0" rIns="108000" bIns="0" rtlCol="0" anchor="ctr" anchorCtr="0"/>
          <a:lstStyle/>
          <a:p>
            <a:pPr marL="0" marR="0" lvl="0" indent="0" algn="ctr" defTabSz="514337"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Calibri"/>
                <a:ea typeface="+mn-ea"/>
                <a:cs typeface="+mn-cs"/>
              </a:rPr>
              <a:t>1.1 mg qd</a:t>
            </a:r>
          </a:p>
        </p:txBody>
      </p:sp>
      <p:sp>
        <p:nvSpPr>
          <p:cNvPr id="26" name="Rounded Rectangle 29">
            <a:extLst>
              <a:ext uri="{FF2B5EF4-FFF2-40B4-BE49-F238E27FC236}">
                <a16:creationId xmlns:a16="http://schemas.microsoft.com/office/drawing/2014/main" id="{E4F86D6C-46F9-465B-BCB0-3E692ACD5D16}"/>
              </a:ext>
            </a:extLst>
          </p:cNvPr>
          <p:cNvSpPr/>
          <p:nvPr/>
        </p:nvSpPr>
        <p:spPr>
          <a:xfrm>
            <a:off x="7571737" y="3016341"/>
            <a:ext cx="1260000" cy="195959"/>
          </a:xfrm>
          <a:prstGeom prst="roundRect">
            <a:avLst/>
          </a:prstGeom>
          <a:solidFill>
            <a:srgbClr val="71BBB4"/>
          </a:solidFill>
          <a:ln>
            <a:solidFill>
              <a:schemeClr val="accent5"/>
            </a:solidFill>
          </a:ln>
        </p:spPr>
        <p:style>
          <a:lnRef idx="1">
            <a:schemeClr val="accent4"/>
          </a:lnRef>
          <a:fillRef idx="2">
            <a:schemeClr val="accent4"/>
          </a:fillRef>
          <a:effectRef idx="1">
            <a:schemeClr val="accent4"/>
          </a:effectRef>
          <a:fontRef idx="minor">
            <a:schemeClr val="dk1"/>
          </a:fontRef>
        </p:style>
        <p:txBody>
          <a:bodyPr lIns="72000" tIns="0" rIns="108000" bIns="0" rtlCol="0" anchor="ctr" anchorCtr="0"/>
          <a:lstStyle/>
          <a:p>
            <a:pPr marL="0" marR="0" lvl="0" indent="0" algn="ctr" defTabSz="514337"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Calibri"/>
                <a:ea typeface="+mn-ea"/>
                <a:cs typeface="+mn-cs"/>
              </a:rPr>
              <a:t>1.1 mg qd</a:t>
            </a:r>
          </a:p>
        </p:txBody>
      </p:sp>
      <p:sp>
        <p:nvSpPr>
          <p:cNvPr id="28" name="Rounded Rectangle 29">
            <a:extLst>
              <a:ext uri="{FF2B5EF4-FFF2-40B4-BE49-F238E27FC236}">
                <a16:creationId xmlns:a16="http://schemas.microsoft.com/office/drawing/2014/main" id="{E6A45C42-DAE9-4539-AFD5-42B8C349C240}"/>
              </a:ext>
            </a:extLst>
          </p:cNvPr>
          <p:cNvSpPr/>
          <p:nvPr/>
        </p:nvSpPr>
        <p:spPr>
          <a:xfrm>
            <a:off x="1522821" y="2795616"/>
            <a:ext cx="1260000" cy="195959"/>
          </a:xfrm>
          <a:prstGeom prst="roundRect">
            <a:avLst/>
          </a:prstGeom>
          <a:solidFill>
            <a:srgbClr val="323882"/>
          </a:solidFill>
          <a:ln>
            <a:solidFill>
              <a:schemeClr val="accent1"/>
            </a:solidFill>
          </a:ln>
        </p:spPr>
        <p:style>
          <a:lnRef idx="1">
            <a:schemeClr val="accent4"/>
          </a:lnRef>
          <a:fillRef idx="2">
            <a:schemeClr val="accent4"/>
          </a:fillRef>
          <a:effectRef idx="1">
            <a:schemeClr val="accent4"/>
          </a:effectRef>
          <a:fontRef idx="minor">
            <a:schemeClr val="dk1"/>
          </a:fontRef>
        </p:style>
        <p:txBody>
          <a:bodyPr lIns="72000" tIns="0" rIns="108000" bIns="0" rtlCol="0" anchor="ctr" anchorCtr="0"/>
          <a:lstStyle/>
          <a:p>
            <a:pPr marL="0" marR="0" lvl="0" indent="0" algn="ctr" defTabSz="514337"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Calibri"/>
                <a:ea typeface="+mn-ea"/>
                <a:cs typeface="+mn-cs"/>
              </a:rPr>
              <a:t>1.0 mg qd</a:t>
            </a:r>
          </a:p>
        </p:txBody>
      </p:sp>
      <p:sp>
        <p:nvSpPr>
          <p:cNvPr id="32" name="Rounded Rectangle 29">
            <a:extLst>
              <a:ext uri="{FF2B5EF4-FFF2-40B4-BE49-F238E27FC236}">
                <a16:creationId xmlns:a16="http://schemas.microsoft.com/office/drawing/2014/main" id="{583A950E-76B2-4920-BBC9-513B9F093379}"/>
              </a:ext>
            </a:extLst>
          </p:cNvPr>
          <p:cNvSpPr/>
          <p:nvPr/>
        </p:nvSpPr>
        <p:spPr>
          <a:xfrm>
            <a:off x="1522821" y="2142574"/>
            <a:ext cx="1260000" cy="195959"/>
          </a:xfrm>
          <a:prstGeom prst="roundRect">
            <a:avLst/>
          </a:prstGeom>
          <a:solidFill>
            <a:srgbClr val="323882"/>
          </a:solidFill>
          <a:ln>
            <a:solidFill>
              <a:schemeClr val="accent1"/>
            </a:solidFill>
          </a:ln>
        </p:spPr>
        <p:style>
          <a:lnRef idx="1">
            <a:schemeClr val="accent4"/>
          </a:lnRef>
          <a:fillRef idx="2">
            <a:schemeClr val="accent4"/>
          </a:fillRef>
          <a:effectRef idx="1">
            <a:schemeClr val="accent4"/>
          </a:effectRef>
          <a:fontRef idx="minor">
            <a:schemeClr val="dk1"/>
          </a:fontRef>
        </p:style>
        <p:txBody>
          <a:bodyPr lIns="72000" tIns="0" rIns="108000" bIns="0" rtlCol="0" anchor="ctr" anchorCtr="0"/>
          <a:lstStyle/>
          <a:p>
            <a:pPr marL="0" marR="0" lvl="0" indent="0" algn="ctr" defTabSz="514337"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Calibri"/>
                <a:ea typeface="+mn-ea"/>
                <a:cs typeface="+mn-cs"/>
              </a:rPr>
              <a:t>0.6 mg qd</a:t>
            </a:r>
          </a:p>
        </p:txBody>
      </p:sp>
      <p:sp>
        <p:nvSpPr>
          <p:cNvPr id="33" name="Rounded Rectangle 29">
            <a:extLst>
              <a:ext uri="{FF2B5EF4-FFF2-40B4-BE49-F238E27FC236}">
                <a16:creationId xmlns:a16="http://schemas.microsoft.com/office/drawing/2014/main" id="{A5F1F4F3-B89C-4346-A6FF-B6A957256D62}"/>
              </a:ext>
            </a:extLst>
          </p:cNvPr>
          <p:cNvSpPr/>
          <p:nvPr/>
        </p:nvSpPr>
        <p:spPr>
          <a:xfrm>
            <a:off x="1522821" y="2360254"/>
            <a:ext cx="1260000" cy="195959"/>
          </a:xfrm>
          <a:prstGeom prst="roundRect">
            <a:avLst/>
          </a:prstGeom>
          <a:solidFill>
            <a:srgbClr val="323882"/>
          </a:solidFill>
          <a:ln>
            <a:solidFill>
              <a:schemeClr val="accent1"/>
            </a:solidFill>
          </a:ln>
        </p:spPr>
        <p:style>
          <a:lnRef idx="1">
            <a:schemeClr val="accent4"/>
          </a:lnRef>
          <a:fillRef idx="2">
            <a:schemeClr val="accent4"/>
          </a:fillRef>
          <a:effectRef idx="1">
            <a:schemeClr val="accent4"/>
          </a:effectRef>
          <a:fontRef idx="minor">
            <a:schemeClr val="dk1"/>
          </a:fontRef>
        </p:style>
        <p:txBody>
          <a:bodyPr lIns="72000" tIns="0" rIns="108000" bIns="0" rtlCol="0" anchor="ctr" anchorCtr="0"/>
          <a:lstStyle/>
          <a:p>
            <a:pPr marL="0" marR="0" lvl="0" indent="0" algn="ctr" defTabSz="514337"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Calibri"/>
                <a:ea typeface="+mn-ea"/>
                <a:cs typeface="+mn-cs"/>
              </a:rPr>
              <a:t>0.75 mg qd</a:t>
            </a:r>
          </a:p>
        </p:txBody>
      </p:sp>
      <p:sp>
        <p:nvSpPr>
          <p:cNvPr id="34" name="Rounded Rectangle 29">
            <a:extLst>
              <a:ext uri="{FF2B5EF4-FFF2-40B4-BE49-F238E27FC236}">
                <a16:creationId xmlns:a16="http://schemas.microsoft.com/office/drawing/2014/main" id="{A55FA759-24EE-4C6C-9155-6223F95E87FE}"/>
              </a:ext>
            </a:extLst>
          </p:cNvPr>
          <p:cNvSpPr/>
          <p:nvPr/>
        </p:nvSpPr>
        <p:spPr>
          <a:xfrm>
            <a:off x="1522821" y="2577934"/>
            <a:ext cx="1260000" cy="195959"/>
          </a:xfrm>
          <a:prstGeom prst="roundRect">
            <a:avLst/>
          </a:prstGeom>
          <a:solidFill>
            <a:srgbClr val="323882"/>
          </a:solidFill>
          <a:ln>
            <a:solidFill>
              <a:schemeClr val="accent1"/>
            </a:solidFill>
          </a:ln>
        </p:spPr>
        <p:style>
          <a:lnRef idx="1">
            <a:schemeClr val="accent4"/>
          </a:lnRef>
          <a:fillRef idx="2">
            <a:schemeClr val="accent4"/>
          </a:fillRef>
          <a:effectRef idx="1">
            <a:schemeClr val="accent4"/>
          </a:effectRef>
          <a:fontRef idx="minor">
            <a:schemeClr val="dk1"/>
          </a:fontRef>
        </p:style>
        <p:txBody>
          <a:bodyPr lIns="72000" tIns="0" rIns="108000" bIns="0" rtlCol="0" anchor="ctr" anchorCtr="0"/>
          <a:lstStyle/>
          <a:p>
            <a:pPr marL="0" marR="0" lvl="0" indent="0" algn="ctr" defTabSz="514337"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Calibri"/>
                <a:ea typeface="+mn-ea"/>
                <a:cs typeface="+mn-cs"/>
              </a:rPr>
              <a:t>0.9 mg qd</a:t>
            </a:r>
          </a:p>
        </p:txBody>
      </p:sp>
      <p:sp>
        <p:nvSpPr>
          <p:cNvPr id="35" name="Rounded Rectangle 29">
            <a:extLst>
              <a:ext uri="{FF2B5EF4-FFF2-40B4-BE49-F238E27FC236}">
                <a16:creationId xmlns:a16="http://schemas.microsoft.com/office/drawing/2014/main" id="{8A9CFC19-56F2-41A9-A247-F5CEE83EEFC0}"/>
              </a:ext>
            </a:extLst>
          </p:cNvPr>
          <p:cNvSpPr/>
          <p:nvPr/>
        </p:nvSpPr>
        <p:spPr>
          <a:xfrm>
            <a:off x="1522821" y="1707214"/>
            <a:ext cx="1260000" cy="195959"/>
          </a:xfrm>
          <a:prstGeom prst="roundRect">
            <a:avLst/>
          </a:prstGeom>
          <a:solidFill>
            <a:srgbClr val="323882"/>
          </a:solidFill>
          <a:ln>
            <a:solidFill>
              <a:schemeClr val="accent1"/>
            </a:solidFill>
          </a:ln>
        </p:spPr>
        <p:style>
          <a:lnRef idx="1">
            <a:schemeClr val="accent4"/>
          </a:lnRef>
          <a:fillRef idx="2">
            <a:schemeClr val="accent4"/>
          </a:fillRef>
          <a:effectRef idx="1">
            <a:schemeClr val="accent4"/>
          </a:effectRef>
          <a:fontRef idx="minor">
            <a:schemeClr val="dk1"/>
          </a:fontRef>
        </p:style>
        <p:txBody>
          <a:bodyPr lIns="72000" tIns="0" rIns="108000" bIns="0" rtlCol="0" anchor="ctr" anchorCtr="0"/>
          <a:lstStyle/>
          <a:p>
            <a:pPr marL="0" marR="0" lvl="0" indent="0" algn="ctr" defTabSz="514337"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Calibri"/>
                <a:ea typeface="+mn-ea"/>
                <a:cs typeface="+mn-cs"/>
              </a:rPr>
              <a:t>0.3 mg qd</a:t>
            </a:r>
          </a:p>
        </p:txBody>
      </p:sp>
      <p:sp>
        <p:nvSpPr>
          <p:cNvPr id="36" name="Rounded Rectangle 29">
            <a:extLst>
              <a:ext uri="{FF2B5EF4-FFF2-40B4-BE49-F238E27FC236}">
                <a16:creationId xmlns:a16="http://schemas.microsoft.com/office/drawing/2014/main" id="{70958B4B-FA8D-41CF-8856-23E7D38D75EC}"/>
              </a:ext>
            </a:extLst>
          </p:cNvPr>
          <p:cNvSpPr/>
          <p:nvPr/>
        </p:nvSpPr>
        <p:spPr>
          <a:xfrm>
            <a:off x="1522821" y="1924894"/>
            <a:ext cx="1260000" cy="195959"/>
          </a:xfrm>
          <a:prstGeom prst="roundRect">
            <a:avLst/>
          </a:prstGeom>
          <a:solidFill>
            <a:srgbClr val="323882"/>
          </a:solidFill>
          <a:ln>
            <a:solidFill>
              <a:schemeClr val="accent1"/>
            </a:solidFill>
          </a:ln>
        </p:spPr>
        <p:style>
          <a:lnRef idx="1">
            <a:schemeClr val="accent4"/>
          </a:lnRef>
          <a:fillRef idx="2">
            <a:schemeClr val="accent4"/>
          </a:fillRef>
          <a:effectRef idx="1">
            <a:schemeClr val="accent4"/>
          </a:effectRef>
          <a:fontRef idx="minor">
            <a:schemeClr val="dk1"/>
          </a:fontRef>
        </p:style>
        <p:txBody>
          <a:bodyPr lIns="72000" tIns="0" rIns="108000" bIns="0" rtlCol="0" anchor="ctr" anchorCtr="0"/>
          <a:lstStyle/>
          <a:p>
            <a:pPr marL="0" marR="0" lvl="0" indent="0" algn="ctr" defTabSz="514337"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Calibri"/>
                <a:ea typeface="+mn-ea"/>
                <a:cs typeface="+mn-cs"/>
              </a:rPr>
              <a:t>0.45 mg qd</a:t>
            </a:r>
          </a:p>
        </p:txBody>
      </p:sp>
      <p:sp>
        <p:nvSpPr>
          <p:cNvPr id="37" name="Rounded Rectangle 29">
            <a:extLst>
              <a:ext uri="{FF2B5EF4-FFF2-40B4-BE49-F238E27FC236}">
                <a16:creationId xmlns:a16="http://schemas.microsoft.com/office/drawing/2014/main" id="{6045F4A3-20CF-41B0-BE30-4E43CA771CE6}"/>
              </a:ext>
            </a:extLst>
          </p:cNvPr>
          <p:cNvSpPr/>
          <p:nvPr/>
        </p:nvSpPr>
        <p:spPr>
          <a:xfrm>
            <a:off x="3086958" y="2795616"/>
            <a:ext cx="1260000" cy="195959"/>
          </a:xfrm>
          <a:prstGeom prst="roundRect">
            <a:avLst/>
          </a:prstGeom>
          <a:solidFill>
            <a:srgbClr val="35B5E3"/>
          </a:solidFill>
          <a:ln>
            <a:solidFill>
              <a:schemeClr val="accent2"/>
            </a:solidFill>
          </a:ln>
        </p:spPr>
        <p:style>
          <a:lnRef idx="1">
            <a:schemeClr val="accent4"/>
          </a:lnRef>
          <a:fillRef idx="2">
            <a:schemeClr val="accent4"/>
          </a:fillRef>
          <a:effectRef idx="1">
            <a:schemeClr val="accent4"/>
          </a:effectRef>
          <a:fontRef idx="minor">
            <a:schemeClr val="dk1"/>
          </a:fontRef>
        </p:style>
        <p:txBody>
          <a:bodyPr lIns="36000" tIns="0" rIns="36000" bIns="0" rtlCol="0" anchor="ctr" anchorCtr="0"/>
          <a:lstStyle/>
          <a:p>
            <a:pPr marL="0" marR="0" lvl="0" indent="0" algn="ctr" defTabSz="514337"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Calibri"/>
                <a:ea typeface="+mn-ea"/>
                <a:cs typeface="+mn-cs"/>
              </a:rPr>
              <a:t>1.0 mg qd</a:t>
            </a:r>
          </a:p>
        </p:txBody>
      </p:sp>
      <p:sp>
        <p:nvSpPr>
          <p:cNvPr id="38" name="Rounded Rectangle 29">
            <a:extLst>
              <a:ext uri="{FF2B5EF4-FFF2-40B4-BE49-F238E27FC236}">
                <a16:creationId xmlns:a16="http://schemas.microsoft.com/office/drawing/2014/main" id="{0CD2C33A-A3EE-49AE-A8EC-98DB87021F78}"/>
              </a:ext>
            </a:extLst>
          </p:cNvPr>
          <p:cNvSpPr/>
          <p:nvPr/>
        </p:nvSpPr>
        <p:spPr>
          <a:xfrm>
            <a:off x="3086958" y="3013296"/>
            <a:ext cx="1260000" cy="195959"/>
          </a:xfrm>
          <a:prstGeom prst="roundRect">
            <a:avLst/>
          </a:prstGeom>
          <a:solidFill>
            <a:srgbClr val="35B5E3"/>
          </a:solidFill>
          <a:ln>
            <a:solidFill>
              <a:schemeClr val="accent2"/>
            </a:solidFill>
          </a:ln>
        </p:spPr>
        <p:style>
          <a:lnRef idx="1">
            <a:schemeClr val="accent4"/>
          </a:lnRef>
          <a:fillRef idx="2">
            <a:schemeClr val="accent4"/>
          </a:fillRef>
          <a:effectRef idx="1">
            <a:schemeClr val="accent4"/>
          </a:effectRef>
          <a:fontRef idx="minor">
            <a:schemeClr val="dk1"/>
          </a:fontRef>
        </p:style>
        <p:txBody>
          <a:bodyPr lIns="36000" tIns="0" rIns="36000" bIns="0" rtlCol="0" anchor="ctr" anchorCtr="0"/>
          <a:lstStyle/>
          <a:p>
            <a:pPr marL="0" marR="0" lvl="0" indent="0" algn="ctr" defTabSz="514337"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Calibri"/>
                <a:ea typeface="+mn-ea"/>
                <a:cs typeface="+mn-cs"/>
              </a:rPr>
              <a:t>1.1 mg qd</a:t>
            </a:r>
          </a:p>
        </p:txBody>
      </p:sp>
      <p:sp>
        <p:nvSpPr>
          <p:cNvPr id="39" name="Rounded Rectangle 29">
            <a:extLst>
              <a:ext uri="{FF2B5EF4-FFF2-40B4-BE49-F238E27FC236}">
                <a16:creationId xmlns:a16="http://schemas.microsoft.com/office/drawing/2014/main" id="{2D342681-B9B2-400C-AB66-798F43E63853}"/>
              </a:ext>
            </a:extLst>
          </p:cNvPr>
          <p:cNvSpPr/>
          <p:nvPr/>
        </p:nvSpPr>
        <p:spPr>
          <a:xfrm>
            <a:off x="3086958" y="3230977"/>
            <a:ext cx="1260000" cy="195959"/>
          </a:xfrm>
          <a:prstGeom prst="roundRect">
            <a:avLst/>
          </a:prstGeom>
          <a:solidFill>
            <a:srgbClr val="35B5E3"/>
          </a:solidFill>
          <a:ln>
            <a:solidFill>
              <a:schemeClr val="accent2"/>
            </a:solidFill>
          </a:ln>
        </p:spPr>
        <p:style>
          <a:lnRef idx="1">
            <a:schemeClr val="accent4"/>
          </a:lnRef>
          <a:fillRef idx="2">
            <a:schemeClr val="accent4"/>
          </a:fillRef>
          <a:effectRef idx="1">
            <a:schemeClr val="accent4"/>
          </a:effectRef>
          <a:fontRef idx="minor">
            <a:schemeClr val="dk1"/>
          </a:fontRef>
        </p:style>
        <p:txBody>
          <a:bodyPr lIns="36000" tIns="0" rIns="36000" bIns="0" rtlCol="0" anchor="ctr" anchorCtr="0"/>
          <a:lstStyle/>
          <a:p>
            <a:pPr marL="0" marR="0" lvl="0" indent="0" algn="ctr" defTabSz="514337"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Calibri"/>
                <a:ea typeface="+mn-ea"/>
                <a:cs typeface="+mn-cs"/>
              </a:rPr>
              <a:t>1.2 mg qd</a:t>
            </a:r>
          </a:p>
        </p:txBody>
      </p:sp>
      <p:sp>
        <p:nvSpPr>
          <p:cNvPr id="40" name="Rounded Rectangle 29">
            <a:extLst>
              <a:ext uri="{FF2B5EF4-FFF2-40B4-BE49-F238E27FC236}">
                <a16:creationId xmlns:a16="http://schemas.microsoft.com/office/drawing/2014/main" id="{BB70C690-EA6B-419A-A1EF-E53A65E476C2}"/>
              </a:ext>
            </a:extLst>
          </p:cNvPr>
          <p:cNvSpPr/>
          <p:nvPr/>
        </p:nvSpPr>
        <p:spPr>
          <a:xfrm>
            <a:off x="3086958" y="3448659"/>
            <a:ext cx="1260000" cy="195959"/>
          </a:xfrm>
          <a:prstGeom prst="roundRect">
            <a:avLst/>
          </a:prstGeom>
          <a:solidFill>
            <a:srgbClr val="35B5E3"/>
          </a:solidFill>
          <a:ln>
            <a:solidFill>
              <a:schemeClr val="accent2"/>
            </a:solidFill>
          </a:ln>
        </p:spPr>
        <p:style>
          <a:lnRef idx="1">
            <a:schemeClr val="accent4"/>
          </a:lnRef>
          <a:fillRef idx="2">
            <a:schemeClr val="accent4"/>
          </a:fillRef>
          <a:effectRef idx="1">
            <a:schemeClr val="accent4"/>
          </a:effectRef>
          <a:fontRef idx="minor">
            <a:schemeClr val="dk1"/>
          </a:fontRef>
        </p:style>
        <p:txBody>
          <a:bodyPr lIns="36000" tIns="0" rIns="36000" bIns="0" rtlCol="0" anchor="ctr" anchorCtr="0"/>
          <a:lstStyle/>
          <a:p>
            <a:pPr marL="0" marR="0" lvl="0" indent="0" algn="ctr" defTabSz="514337"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Calibri"/>
                <a:ea typeface="+mn-ea"/>
                <a:cs typeface="+mn-cs"/>
              </a:rPr>
              <a:t>1.3 mg qd</a:t>
            </a:r>
          </a:p>
        </p:txBody>
      </p:sp>
      <p:sp>
        <p:nvSpPr>
          <p:cNvPr id="41" name="Rounded Rectangle 29">
            <a:extLst>
              <a:ext uri="{FF2B5EF4-FFF2-40B4-BE49-F238E27FC236}">
                <a16:creationId xmlns:a16="http://schemas.microsoft.com/office/drawing/2014/main" id="{529A734B-1B6B-410F-B19E-77E5FD7EDA4E}"/>
              </a:ext>
            </a:extLst>
          </p:cNvPr>
          <p:cNvSpPr/>
          <p:nvPr/>
        </p:nvSpPr>
        <p:spPr>
          <a:xfrm>
            <a:off x="3086958" y="2142574"/>
            <a:ext cx="1260000" cy="195959"/>
          </a:xfrm>
          <a:prstGeom prst="roundRect">
            <a:avLst/>
          </a:prstGeom>
          <a:solidFill>
            <a:srgbClr val="35B5E3"/>
          </a:solidFill>
          <a:ln>
            <a:solidFill>
              <a:schemeClr val="accent2"/>
            </a:solidFill>
          </a:ln>
        </p:spPr>
        <p:style>
          <a:lnRef idx="1">
            <a:schemeClr val="accent4"/>
          </a:lnRef>
          <a:fillRef idx="2">
            <a:schemeClr val="accent4"/>
          </a:fillRef>
          <a:effectRef idx="1">
            <a:schemeClr val="accent4"/>
          </a:effectRef>
          <a:fontRef idx="minor">
            <a:schemeClr val="dk1"/>
          </a:fontRef>
        </p:style>
        <p:txBody>
          <a:bodyPr lIns="72000" tIns="0" rIns="108000" bIns="0" rtlCol="0" anchor="ctr" anchorCtr="0"/>
          <a:lstStyle/>
          <a:p>
            <a:pPr marL="0" marR="0" lvl="0" indent="0" algn="ctr" defTabSz="514337"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Calibri"/>
                <a:ea typeface="+mn-ea"/>
                <a:cs typeface="+mn-cs"/>
              </a:rPr>
              <a:t>0.6 mg qd</a:t>
            </a:r>
          </a:p>
        </p:txBody>
      </p:sp>
      <p:sp>
        <p:nvSpPr>
          <p:cNvPr id="42" name="Rounded Rectangle 29">
            <a:extLst>
              <a:ext uri="{FF2B5EF4-FFF2-40B4-BE49-F238E27FC236}">
                <a16:creationId xmlns:a16="http://schemas.microsoft.com/office/drawing/2014/main" id="{09DA5FCE-51A2-43DB-AB09-2FB6C258A4D2}"/>
              </a:ext>
            </a:extLst>
          </p:cNvPr>
          <p:cNvSpPr/>
          <p:nvPr/>
        </p:nvSpPr>
        <p:spPr>
          <a:xfrm>
            <a:off x="3086958" y="2360254"/>
            <a:ext cx="1260000" cy="195959"/>
          </a:xfrm>
          <a:prstGeom prst="roundRect">
            <a:avLst/>
          </a:prstGeom>
          <a:solidFill>
            <a:srgbClr val="35B5E3"/>
          </a:solidFill>
          <a:ln>
            <a:solidFill>
              <a:schemeClr val="accent2"/>
            </a:solidFill>
          </a:ln>
        </p:spPr>
        <p:style>
          <a:lnRef idx="1">
            <a:schemeClr val="accent4"/>
          </a:lnRef>
          <a:fillRef idx="2">
            <a:schemeClr val="accent4"/>
          </a:fillRef>
          <a:effectRef idx="1">
            <a:schemeClr val="accent4"/>
          </a:effectRef>
          <a:fontRef idx="minor">
            <a:schemeClr val="dk1"/>
          </a:fontRef>
        </p:style>
        <p:txBody>
          <a:bodyPr lIns="72000" tIns="0" rIns="108000" bIns="0" rtlCol="0" anchor="ctr" anchorCtr="0"/>
          <a:lstStyle/>
          <a:p>
            <a:pPr marL="0" marR="0" lvl="0" indent="0" algn="ctr" defTabSz="514337"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Calibri"/>
                <a:ea typeface="+mn-ea"/>
                <a:cs typeface="+mn-cs"/>
              </a:rPr>
              <a:t>0.75 mg qd</a:t>
            </a:r>
          </a:p>
        </p:txBody>
      </p:sp>
      <p:sp>
        <p:nvSpPr>
          <p:cNvPr id="43" name="Rounded Rectangle 29">
            <a:extLst>
              <a:ext uri="{FF2B5EF4-FFF2-40B4-BE49-F238E27FC236}">
                <a16:creationId xmlns:a16="http://schemas.microsoft.com/office/drawing/2014/main" id="{814DDAB8-4BCE-4AD0-94DF-2902ED5D5F0A}"/>
              </a:ext>
            </a:extLst>
          </p:cNvPr>
          <p:cNvSpPr/>
          <p:nvPr/>
        </p:nvSpPr>
        <p:spPr>
          <a:xfrm>
            <a:off x="3086958" y="2577934"/>
            <a:ext cx="1260000" cy="195959"/>
          </a:xfrm>
          <a:prstGeom prst="roundRect">
            <a:avLst/>
          </a:prstGeom>
          <a:solidFill>
            <a:srgbClr val="35B5E3"/>
          </a:solidFill>
          <a:ln>
            <a:solidFill>
              <a:schemeClr val="accent2"/>
            </a:solidFill>
          </a:ln>
        </p:spPr>
        <p:style>
          <a:lnRef idx="1">
            <a:schemeClr val="accent4"/>
          </a:lnRef>
          <a:fillRef idx="2">
            <a:schemeClr val="accent4"/>
          </a:fillRef>
          <a:effectRef idx="1">
            <a:schemeClr val="accent4"/>
          </a:effectRef>
          <a:fontRef idx="minor">
            <a:schemeClr val="dk1"/>
          </a:fontRef>
        </p:style>
        <p:txBody>
          <a:bodyPr lIns="36000" tIns="0" rIns="36000" bIns="0" rtlCol="0" anchor="ctr" anchorCtr="0"/>
          <a:lstStyle/>
          <a:p>
            <a:pPr marL="0" marR="0" lvl="0" indent="0" algn="ctr" defTabSz="514337"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Calibri"/>
                <a:ea typeface="+mn-ea"/>
                <a:cs typeface="+mn-cs"/>
              </a:rPr>
              <a:t>0.9 mg qd</a:t>
            </a:r>
          </a:p>
        </p:txBody>
      </p:sp>
      <p:sp>
        <p:nvSpPr>
          <p:cNvPr id="44" name="Rounded Rectangle 29">
            <a:extLst>
              <a:ext uri="{FF2B5EF4-FFF2-40B4-BE49-F238E27FC236}">
                <a16:creationId xmlns:a16="http://schemas.microsoft.com/office/drawing/2014/main" id="{6F9AA070-9B50-4CE0-9836-B3FCA9BE80B9}"/>
              </a:ext>
            </a:extLst>
          </p:cNvPr>
          <p:cNvSpPr/>
          <p:nvPr/>
        </p:nvSpPr>
        <p:spPr>
          <a:xfrm>
            <a:off x="3086958" y="1707214"/>
            <a:ext cx="1260000" cy="195959"/>
          </a:xfrm>
          <a:prstGeom prst="roundRect">
            <a:avLst/>
          </a:prstGeom>
          <a:solidFill>
            <a:srgbClr val="35B5E3"/>
          </a:solidFill>
          <a:ln>
            <a:solidFill>
              <a:schemeClr val="accent2"/>
            </a:solidFill>
          </a:ln>
        </p:spPr>
        <p:style>
          <a:lnRef idx="1">
            <a:schemeClr val="accent4"/>
          </a:lnRef>
          <a:fillRef idx="2">
            <a:schemeClr val="accent4"/>
          </a:fillRef>
          <a:effectRef idx="1">
            <a:schemeClr val="accent4"/>
          </a:effectRef>
          <a:fontRef idx="minor">
            <a:schemeClr val="dk1"/>
          </a:fontRef>
        </p:style>
        <p:txBody>
          <a:bodyPr lIns="72000" tIns="0" rIns="108000" bIns="0" rtlCol="0" anchor="ctr" anchorCtr="0"/>
          <a:lstStyle/>
          <a:p>
            <a:pPr marL="0" marR="0" lvl="0" indent="0" algn="ctr" defTabSz="514337"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Calibri"/>
                <a:ea typeface="+mn-ea"/>
                <a:cs typeface="+mn-cs"/>
              </a:rPr>
              <a:t>0.3 mg qd</a:t>
            </a:r>
          </a:p>
        </p:txBody>
      </p:sp>
      <p:sp>
        <p:nvSpPr>
          <p:cNvPr id="45" name="Rounded Rectangle 29">
            <a:extLst>
              <a:ext uri="{FF2B5EF4-FFF2-40B4-BE49-F238E27FC236}">
                <a16:creationId xmlns:a16="http://schemas.microsoft.com/office/drawing/2014/main" id="{803BD21F-0667-4DC7-BA7C-A5BFAE8B8E23}"/>
              </a:ext>
            </a:extLst>
          </p:cNvPr>
          <p:cNvSpPr/>
          <p:nvPr/>
        </p:nvSpPr>
        <p:spPr>
          <a:xfrm>
            <a:off x="3086958" y="1924894"/>
            <a:ext cx="1260000" cy="195959"/>
          </a:xfrm>
          <a:prstGeom prst="roundRect">
            <a:avLst/>
          </a:prstGeom>
          <a:solidFill>
            <a:srgbClr val="35B5E3"/>
          </a:solidFill>
          <a:ln>
            <a:solidFill>
              <a:schemeClr val="accent2"/>
            </a:solidFill>
          </a:ln>
        </p:spPr>
        <p:style>
          <a:lnRef idx="1">
            <a:schemeClr val="accent4"/>
          </a:lnRef>
          <a:fillRef idx="2">
            <a:schemeClr val="accent4"/>
          </a:fillRef>
          <a:effectRef idx="1">
            <a:schemeClr val="accent4"/>
          </a:effectRef>
          <a:fontRef idx="minor">
            <a:schemeClr val="dk1"/>
          </a:fontRef>
        </p:style>
        <p:txBody>
          <a:bodyPr lIns="72000" tIns="0" rIns="108000" bIns="0" rtlCol="0" anchor="ctr" anchorCtr="0"/>
          <a:lstStyle/>
          <a:p>
            <a:pPr marL="0" marR="0" lvl="0" indent="0" algn="ctr" defTabSz="514337"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Calibri"/>
                <a:ea typeface="+mn-ea"/>
                <a:cs typeface="+mn-cs"/>
              </a:rPr>
              <a:t>0.45 mg qd</a:t>
            </a:r>
          </a:p>
        </p:txBody>
      </p:sp>
      <p:sp>
        <p:nvSpPr>
          <p:cNvPr id="51" name="Rounded Rectangle 29">
            <a:extLst>
              <a:ext uri="{FF2B5EF4-FFF2-40B4-BE49-F238E27FC236}">
                <a16:creationId xmlns:a16="http://schemas.microsoft.com/office/drawing/2014/main" id="{A1617999-FEBA-409D-B0FF-8B45CEEAEECE}"/>
              </a:ext>
            </a:extLst>
          </p:cNvPr>
          <p:cNvSpPr/>
          <p:nvPr/>
        </p:nvSpPr>
        <p:spPr>
          <a:xfrm>
            <a:off x="6074389" y="2798167"/>
            <a:ext cx="1260000" cy="195959"/>
          </a:xfrm>
          <a:prstGeom prst="roundRect">
            <a:avLst/>
          </a:prstGeom>
          <a:solidFill>
            <a:srgbClr val="A11386"/>
          </a:solidFill>
          <a:ln>
            <a:solidFill>
              <a:schemeClr val="accent4"/>
            </a:solidFill>
          </a:ln>
        </p:spPr>
        <p:style>
          <a:lnRef idx="1">
            <a:schemeClr val="accent4"/>
          </a:lnRef>
          <a:fillRef idx="2">
            <a:schemeClr val="accent4"/>
          </a:fillRef>
          <a:effectRef idx="1">
            <a:schemeClr val="accent4"/>
          </a:effectRef>
          <a:fontRef idx="minor">
            <a:schemeClr val="dk1"/>
          </a:fontRef>
        </p:style>
        <p:txBody>
          <a:bodyPr lIns="72000" tIns="0" rIns="108000" bIns="0" rtlCol="0" anchor="ctr" anchorCtr="0"/>
          <a:lstStyle/>
          <a:p>
            <a:pPr marL="0" marR="0" lvl="0" indent="0" algn="ctr" defTabSz="514337"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Calibri"/>
                <a:ea typeface="+mn-ea"/>
                <a:cs typeface="+mn-cs"/>
              </a:rPr>
              <a:t>1.0 mg qd</a:t>
            </a:r>
          </a:p>
        </p:txBody>
      </p:sp>
      <p:sp>
        <p:nvSpPr>
          <p:cNvPr id="2" name="Arrow: Down 1">
            <a:extLst>
              <a:ext uri="{FF2B5EF4-FFF2-40B4-BE49-F238E27FC236}">
                <a16:creationId xmlns:a16="http://schemas.microsoft.com/office/drawing/2014/main" id="{A490EDA6-F133-4688-84D6-17B54C2BD6B6}"/>
              </a:ext>
            </a:extLst>
          </p:cNvPr>
          <p:cNvSpPr/>
          <p:nvPr/>
        </p:nvSpPr>
        <p:spPr>
          <a:xfrm>
            <a:off x="5098869" y="3230977"/>
            <a:ext cx="292224" cy="585881"/>
          </a:xfrm>
          <a:prstGeom prst="downArrow">
            <a:avLst/>
          </a:prstGeom>
          <a:solidFill>
            <a:srgbClr val="D35959"/>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a typeface="+mn-ea"/>
              <a:cs typeface="+mn-cs"/>
            </a:endParaRPr>
          </a:p>
        </p:txBody>
      </p:sp>
      <p:sp>
        <p:nvSpPr>
          <p:cNvPr id="52" name="Arrow: Down 51">
            <a:extLst>
              <a:ext uri="{FF2B5EF4-FFF2-40B4-BE49-F238E27FC236}">
                <a16:creationId xmlns:a16="http://schemas.microsoft.com/office/drawing/2014/main" id="{D3BBBFCA-A795-4FB0-AFA9-59DF19CCE090}"/>
              </a:ext>
            </a:extLst>
          </p:cNvPr>
          <p:cNvSpPr/>
          <p:nvPr/>
        </p:nvSpPr>
        <p:spPr>
          <a:xfrm>
            <a:off x="8055625" y="3230977"/>
            <a:ext cx="292224" cy="585881"/>
          </a:xfrm>
          <a:prstGeom prst="downArrow">
            <a:avLst/>
          </a:prstGeom>
          <a:solidFill>
            <a:srgbClr val="71BBB4"/>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a typeface="+mn-ea"/>
              <a:cs typeface="+mn-cs"/>
            </a:endParaRPr>
          </a:p>
        </p:txBody>
      </p:sp>
      <p:sp>
        <p:nvSpPr>
          <p:cNvPr id="53" name="Arrow: Down 52">
            <a:extLst>
              <a:ext uri="{FF2B5EF4-FFF2-40B4-BE49-F238E27FC236}">
                <a16:creationId xmlns:a16="http://schemas.microsoft.com/office/drawing/2014/main" id="{AA2C6044-5452-4AF2-A082-76593D112521}"/>
              </a:ext>
            </a:extLst>
          </p:cNvPr>
          <p:cNvSpPr/>
          <p:nvPr/>
        </p:nvSpPr>
        <p:spPr>
          <a:xfrm>
            <a:off x="6562391" y="3230977"/>
            <a:ext cx="292224" cy="585881"/>
          </a:xfrm>
          <a:prstGeom prst="downArrow">
            <a:avLst/>
          </a:prstGeom>
          <a:solidFill>
            <a:srgbClr val="A11386"/>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a typeface="+mn-ea"/>
              <a:cs typeface="+mn-cs"/>
            </a:endParaRPr>
          </a:p>
        </p:txBody>
      </p:sp>
      <p:sp>
        <p:nvSpPr>
          <p:cNvPr id="47" name="Arrow: Down 46">
            <a:extLst>
              <a:ext uri="{FF2B5EF4-FFF2-40B4-BE49-F238E27FC236}">
                <a16:creationId xmlns:a16="http://schemas.microsoft.com/office/drawing/2014/main" id="{30F76C79-0C8C-4358-94FD-07858FBA9CFB}"/>
              </a:ext>
            </a:extLst>
          </p:cNvPr>
          <p:cNvSpPr/>
          <p:nvPr/>
        </p:nvSpPr>
        <p:spPr>
          <a:xfrm>
            <a:off x="1995568" y="3013295"/>
            <a:ext cx="292224" cy="803562"/>
          </a:xfrm>
          <a:prstGeom prst="downArrow">
            <a:avLst/>
          </a:prstGeom>
          <a:solidFill>
            <a:srgbClr val="32388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a typeface="+mn-ea"/>
              <a:cs typeface="+mn-cs"/>
            </a:endParaRPr>
          </a:p>
        </p:txBody>
      </p:sp>
      <p:sp>
        <p:nvSpPr>
          <p:cNvPr id="48" name="Arrow: Down 47">
            <a:extLst>
              <a:ext uri="{FF2B5EF4-FFF2-40B4-BE49-F238E27FC236}">
                <a16:creationId xmlns:a16="http://schemas.microsoft.com/office/drawing/2014/main" id="{D0771D44-6912-49B4-B9DF-CCBDC56D1EF2}"/>
              </a:ext>
            </a:extLst>
          </p:cNvPr>
          <p:cNvSpPr/>
          <p:nvPr/>
        </p:nvSpPr>
        <p:spPr>
          <a:xfrm>
            <a:off x="3571344" y="3661857"/>
            <a:ext cx="291228" cy="155000"/>
          </a:xfrm>
          <a:prstGeom prst="downArrow">
            <a:avLst/>
          </a:prstGeom>
          <a:solidFill>
            <a:srgbClr val="35B5E3"/>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a typeface="+mn-ea"/>
              <a:cs typeface="+mn-cs"/>
            </a:endParaRPr>
          </a:p>
        </p:txBody>
      </p:sp>
      <p:sp>
        <p:nvSpPr>
          <p:cNvPr id="55" name="Text Box 30">
            <a:extLst>
              <a:ext uri="{FF2B5EF4-FFF2-40B4-BE49-F238E27FC236}">
                <a16:creationId xmlns:a16="http://schemas.microsoft.com/office/drawing/2014/main" id="{D7713C30-65F5-417D-B229-DBEC7CBF228A}"/>
              </a:ext>
            </a:extLst>
          </p:cNvPr>
          <p:cNvSpPr txBox="1">
            <a:spLocks noChangeArrowheads="1"/>
          </p:cNvSpPr>
          <p:nvPr/>
        </p:nvSpPr>
        <p:spPr bwMode="auto">
          <a:xfrm>
            <a:off x="6148579" y="514238"/>
            <a:ext cx="1133472" cy="253916"/>
          </a:xfrm>
          <a:prstGeom prst="rect">
            <a:avLst/>
          </a:prstGeom>
          <a:noFill/>
          <a:ln w="9525">
            <a:noFill/>
            <a:miter lim="800000"/>
            <a:headEnd/>
            <a:tailEnd/>
          </a:ln>
        </p:spPr>
        <p:txBody>
          <a:bodyPr wrap="square">
            <a:spAutoFit/>
          </a:bodyPr>
          <a:lstStyle/>
          <a:p>
            <a:pPr marL="0" marR="0" lvl="0" indent="0" algn="ctr" defTabSz="514337" rtl="0" eaLnBrk="0" fontAlgn="base" latinLnBrk="0" hangingPunct="0">
              <a:lnSpc>
                <a:spcPct val="100000"/>
              </a:lnSpc>
              <a:spcBef>
                <a:spcPct val="0"/>
              </a:spcBef>
              <a:spcAft>
                <a:spcPct val="0"/>
              </a:spcAft>
              <a:buClrTx/>
              <a:buSzTx/>
              <a:buFontTx/>
              <a:buNone/>
              <a:tabLst/>
              <a:defRPr/>
            </a:pPr>
            <a:r>
              <a:rPr kumimoji="0" lang="en-US" sz="1050" b="0" i="0" u="none" strike="noStrike" kern="1200" cap="none" spc="0" normalizeH="0" baseline="0" noProof="0">
                <a:ln>
                  <a:noFill/>
                </a:ln>
                <a:solidFill>
                  <a:srgbClr val="4C4C4C"/>
                </a:solidFill>
                <a:effectLst/>
                <a:uLnTx/>
                <a:uFillTx/>
                <a:latin typeface="Calibri"/>
                <a:ea typeface="ＭＳ Ｐゴシック" pitchFamily="34" charset="-128"/>
                <a:cs typeface="+mn-cs"/>
              </a:rPr>
              <a:t>3 triplet cohorts</a:t>
            </a:r>
          </a:p>
        </p:txBody>
      </p:sp>
      <p:sp>
        <p:nvSpPr>
          <p:cNvPr id="58" name="Left Brace 57">
            <a:extLst>
              <a:ext uri="{FF2B5EF4-FFF2-40B4-BE49-F238E27FC236}">
                <a16:creationId xmlns:a16="http://schemas.microsoft.com/office/drawing/2014/main" id="{345DE673-CB43-458D-8DF2-9F87E62889A4}"/>
              </a:ext>
            </a:extLst>
          </p:cNvPr>
          <p:cNvSpPr/>
          <p:nvPr/>
        </p:nvSpPr>
        <p:spPr>
          <a:xfrm rot="5400000">
            <a:off x="6612561" y="-658676"/>
            <a:ext cx="180000" cy="3024000"/>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189"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C4C4C"/>
              </a:solidFill>
              <a:effectLst/>
              <a:uLnTx/>
              <a:uFillTx/>
              <a:latin typeface="Calibri"/>
              <a:ea typeface="+mn-ea"/>
              <a:cs typeface="+mn-cs"/>
            </a:endParaRPr>
          </a:p>
        </p:txBody>
      </p:sp>
      <p:sp>
        <p:nvSpPr>
          <p:cNvPr id="60" name="Rounded Rectangle 28">
            <a:extLst>
              <a:ext uri="{FF2B5EF4-FFF2-40B4-BE49-F238E27FC236}">
                <a16:creationId xmlns:a16="http://schemas.microsoft.com/office/drawing/2014/main" id="{7B825A9B-64C4-4CB0-8E5C-181370150B49}"/>
              </a:ext>
            </a:extLst>
          </p:cNvPr>
          <p:cNvSpPr/>
          <p:nvPr/>
        </p:nvSpPr>
        <p:spPr>
          <a:xfrm>
            <a:off x="3086958" y="3993734"/>
            <a:ext cx="1260000" cy="468000"/>
          </a:xfrm>
          <a:prstGeom prst="roundRect">
            <a:avLst/>
          </a:prstGeom>
          <a:solidFill>
            <a:schemeClr val="accent2"/>
          </a:solidFill>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514337"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Calibri"/>
                <a:ea typeface="+mn-ea"/>
                <a:cs typeface="+mn-cs"/>
              </a:rPr>
              <a:t>Cohort D:</a:t>
            </a:r>
            <a:endParaRPr kumimoji="0" lang="en-US" sz="1000" b="0" i="0" u="none" strike="noStrike" kern="1200" cap="none" spc="0" normalizeH="0" baseline="0" noProof="0">
              <a:ln>
                <a:noFill/>
              </a:ln>
              <a:solidFill>
                <a:srgbClr val="FFFFFF"/>
              </a:solidFill>
              <a:effectLst/>
              <a:uLnTx/>
              <a:uFillTx/>
              <a:latin typeface="Calibri"/>
              <a:ea typeface="+mn-ea"/>
              <a:cs typeface="+mn-cs"/>
            </a:endParaRPr>
          </a:p>
          <a:p>
            <a:pPr marL="0" marR="0" lvl="0" indent="0" algn="ctr" defTabSz="514337"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alibri"/>
                <a:ea typeface="+mn-ea"/>
                <a:cs typeface="+mn-cs"/>
              </a:rPr>
              <a:t>IBER (RP2D) + DEX</a:t>
            </a:r>
            <a:r>
              <a:rPr kumimoji="0" lang="en-US" sz="1000" b="0" i="0" u="none" strike="noStrike" kern="1200" cap="none" spc="0" normalizeH="0" baseline="30000" noProof="0">
                <a:ln>
                  <a:noFill/>
                </a:ln>
                <a:solidFill>
                  <a:srgbClr val="FFFFFF"/>
                </a:solidFill>
                <a:effectLst/>
                <a:uLnTx/>
                <a:uFillTx/>
                <a:latin typeface="Calibri"/>
                <a:ea typeface="+mn-ea"/>
                <a:cs typeface="+mn-cs"/>
              </a:rPr>
              <a:t>a</a:t>
            </a:r>
          </a:p>
        </p:txBody>
      </p:sp>
      <p:sp>
        <p:nvSpPr>
          <p:cNvPr id="61" name="Rounded Rectangle 29">
            <a:extLst>
              <a:ext uri="{FF2B5EF4-FFF2-40B4-BE49-F238E27FC236}">
                <a16:creationId xmlns:a16="http://schemas.microsoft.com/office/drawing/2014/main" id="{5D15F629-842A-46BA-BD60-98D916C5631C}"/>
              </a:ext>
            </a:extLst>
          </p:cNvPr>
          <p:cNvSpPr/>
          <p:nvPr/>
        </p:nvSpPr>
        <p:spPr>
          <a:xfrm>
            <a:off x="1522821" y="3993734"/>
            <a:ext cx="1260000" cy="468000"/>
          </a:xfrm>
          <a:prstGeom prst="roundRect">
            <a:avLst/>
          </a:prstGeom>
          <a:solidFill>
            <a:schemeClr val="accent1"/>
          </a:solidFill>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514337"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Calibri"/>
                <a:ea typeface="+mn-ea"/>
                <a:cs typeface="+mn-cs"/>
              </a:rPr>
              <a:t>Cohort C: </a:t>
            </a:r>
          </a:p>
          <a:p>
            <a:pPr marL="0" marR="0" lvl="0" indent="0" algn="ctr" defTabSz="514337"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alibri"/>
                <a:ea typeface="+mn-ea"/>
                <a:cs typeface="+mn-cs"/>
              </a:rPr>
              <a:t>IBER (RP2D)</a:t>
            </a:r>
          </a:p>
        </p:txBody>
      </p:sp>
      <p:sp>
        <p:nvSpPr>
          <p:cNvPr id="62" name="Content Placeholder 6">
            <a:extLst>
              <a:ext uri="{FF2B5EF4-FFF2-40B4-BE49-F238E27FC236}">
                <a16:creationId xmlns:a16="http://schemas.microsoft.com/office/drawing/2014/main" id="{FF2755B1-039D-4763-B06F-76A507F161DD}"/>
              </a:ext>
            </a:extLst>
          </p:cNvPr>
          <p:cNvSpPr txBox="1">
            <a:spLocks/>
          </p:cNvSpPr>
          <p:nvPr/>
        </p:nvSpPr>
        <p:spPr>
          <a:xfrm>
            <a:off x="5071059" y="4045970"/>
            <a:ext cx="3851012" cy="424732"/>
          </a:xfrm>
          <a:prstGeom prst="rect">
            <a:avLst/>
          </a:prstGeom>
        </p:spPr>
        <p:txBody>
          <a:bodyPr>
            <a:spAutoFit/>
          </a:bodyPr>
          <a:lstStyle>
            <a:lvl1pPr marL="177800" indent="-1778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rgbClr val="4C4C4C"/>
                </a:solidFill>
                <a:latin typeface="+mn-lt"/>
                <a:ea typeface="+mn-ea"/>
                <a:cs typeface="+mn-cs"/>
              </a:defRPr>
            </a:lvl1pPr>
            <a:lvl2pPr marL="487363" indent="-187325"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rgbClr val="4C4C4C"/>
                </a:solidFill>
                <a:latin typeface="+mn-lt"/>
                <a:ea typeface="+mn-ea"/>
                <a:cs typeface="+mn-cs"/>
              </a:defRPr>
            </a:lvl2pPr>
            <a:lvl3pPr marL="771525" indent="-136525"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rgbClr val="4C4C4C"/>
                </a:solidFill>
                <a:latin typeface="+mn-lt"/>
                <a:ea typeface="+mn-ea"/>
                <a:cs typeface="+mn-cs"/>
              </a:defRPr>
            </a:lvl3pPr>
            <a:lvl4pPr marL="1028700" indent="-1778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rgbClr val="4C4C4C"/>
                </a:solidFill>
                <a:latin typeface="+mn-lt"/>
                <a:ea typeface="+mn-ea"/>
                <a:cs typeface="+mn-cs"/>
              </a:defRPr>
            </a:lvl4pPr>
            <a:lvl5pPr marL="1206500" indent="-1778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rgbClr val="4C4C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8" rtl="0" eaLnBrk="1" fontAlgn="base" latinLnBrk="0" hangingPunct="1">
              <a:lnSpc>
                <a:spcPct val="90000"/>
              </a:lnSpc>
              <a:spcBef>
                <a:spcPts val="1000"/>
              </a:spcBef>
              <a:spcAft>
                <a:spcPct val="0"/>
              </a:spcAft>
              <a:buClr>
                <a:srgbClr val="222658"/>
              </a:buClr>
              <a:buSzTx/>
              <a:buFont typeface="Arial" panose="020B0604020202020204" pitchFamily="34" charset="0"/>
              <a:buNone/>
              <a:tabLst/>
              <a:defRPr/>
            </a:pPr>
            <a:r>
              <a:rPr kumimoji="0" lang="en-US" sz="1200" b="1" i="0" u="none" strike="noStrike" kern="1200" cap="none" spc="0" normalizeH="0" baseline="0" noProof="0">
                <a:ln>
                  <a:noFill/>
                </a:ln>
                <a:solidFill>
                  <a:srgbClr val="4C4C4C"/>
                </a:solidFill>
                <a:effectLst/>
                <a:uLnTx/>
                <a:uFillTx/>
                <a:latin typeface="Calibri"/>
                <a:ea typeface="+mn-ea"/>
                <a:cs typeface="+mn-cs"/>
              </a:rPr>
              <a:t>Study objective: </a:t>
            </a:r>
            <a:r>
              <a:rPr kumimoji="0" lang="en-US" sz="1200" b="0" i="0" u="none" strike="noStrike" kern="1200" cap="none" spc="0" normalizeH="0" baseline="0" noProof="0">
                <a:ln>
                  <a:noFill/>
                </a:ln>
                <a:solidFill>
                  <a:srgbClr val="4C4C4C"/>
                </a:solidFill>
                <a:effectLst/>
                <a:uLnTx/>
                <a:uFillTx/>
                <a:latin typeface="Calibri"/>
                <a:ea typeface="+mn-ea"/>
                <a:cs typeface="+mn-cs"/>
              </a:rPr>
              <a:t>Determine the MTD/RP2D and efficacy of IBER in R/R MM</a:t>
            </a:r>
          </a:p>
        </p:txBody>
      </p:sp>
      <p:sp>
        <p:nvSpPr>
          <p:cNvPr id="22" name="TextBox 21">
            <a:extLst>
              <a:ext uri="{FF2B5EF4-FFF2-40B4-BE49-F238E27FC236}">
                <a16:creationId xmlns:a16="http://schemas.microsoft.com/office/drawing/2014/main" id="{D21751FB-E729-4931-891F-49000B2B5482}"/>
              </a:ext>
            </a:extLst>
          </p:cNvPr>
          <p:cNvSpPr txBox="1"/>
          <p:nvPr/>
        </p:nvSpPr>
        <p:spPr>
          <a:xfrm>
            <a:off x="328907" y="932049"/>
            <a:ext cx="599844" cy="261610"/>
          </a:xfrm>
          <a:prstGeom prst="rect">
            <a:avLst/>
          </a:prstGeom>
          <a:noFill/>
        </p:spPr>
        <p:txBody>
          <a:bodyPr wrap="none" rtlCol="0">
            <a:spAutoFit/>
          </a:bodyPr>
          <a:lstStyle/>
          <a:p>
            <a:pPr marL="0" marR="0" lvl="0" indent="0" algn="ctr" defTabSz="457189"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4C4C4C"/>
                </a:solidFill>
                <a:effectLst/>
                <a:uLnTx/>
                <a:uFillTx/>
                <a:latin typeface="Calibri"/>
                <a:ea typeface="ＭＳ Ｐゴシック" pitchFamily="34" charset="-128"/>
                <a:cs typeface="+mn-cs"/>
              </a:rPr>
              <a:t>Phase I</a:t>
            </a:r>
          </a:p>
        </p:txBody>
      </p:sp>
      <p:sp>
        <p:nvSpPr>
          <p:cNvPr id="65" name="TextBox 64">
            <a:extLst>
              <a:ext uri="{FF2B5EF4-FFF2-40B4-BE49-F238E27FC236}">
                <a16:creationId xmlns:a16="http://schemas.microsoft.com/office/drawing/2014/main" id="{3AA63537-D4AC-4D90-AC26-76A8E45A705C}"/>
              </a:ext>
            </a:extLst>
          </p:cNvPr>
          <p:cNvSpPr txBox="1"/>
          <p:nvPr/>
        </p:nvSpPr>
        <p:spPr>
          <a:xfrm>
            <a:off x="310473" y="3952945"/>
            <a:ext cx="636713" cy="261610"/>
          </a:xfrm>
          <a:prstGeom prst="rect">
            <a:avLst/>
          </a:prstGeom>
          <a:noFill/>
        </p:spPr>
        <p:txBody>
          <a:bodyPr wrap="none" rtlCol="0">
            <a:spAutoFit/>
          </a:bodyPr>
          <a:lstStyle/>
          <a:p>
            <a:pPr marL="0" marR="0" lvl="0" indent="0" algn="ctr" defTabSz="457189"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4C4C4C"/>
                </a:solidFill>
                <a:effectLst/>
                <a:uLnTx/>
                <a:uFillTx/>
                <a:latin typeface="Calibri"/>
                <a:ea typeface="ＭＳ Ｐゴシック" pitchFamily="34" charset="-128"/>
                <a:cs typeface="+mn-cs"/>
              </a:rPr>
              <a:t>Phase II</a:t>
            </a:r>
          </a:p>
        </p:txBody>
      </p:sp>
      <p:cxnSp>
        <p:nvCxnSpPr>
          <p:cNvPr id="25" name="Straight Connector 24">
            <a:extLst>
              <a:ext uri="{FF2B5EF4-FFF2-40B4-BE49-F238E27FC236}">
                <a16:creationId xmlns:a16="http://schemas.microsoft.com/office/drawing/2014/main" id="{741EC11E-26FA-4C9A-ABFB-2443F9EFEB17}"/>
              </a:ext>
            </a:extLst>
          </p:cNvPr>
          <p:cNvCxnSpPr>
            <a:cxnSpLocks/>
          </p:cNvCxnSpPr>
          <p:nvPr/>
        </p:nvCxnSpPr>
        <p:spPr>
          <a:xfrm>
            <a:off x="615996" y="3936604"/>
            <a:ext cx="8306074" cy="0"/>
          </a:xfrm>
          <a:prstGeom prst="line">
            <a:avLst/>
          </a:prstGeom>
          <a:ln w="12700">
            <a:solidFill>
              <a:schemeClr val="tx1">
                <a:lumMod val="40000"/>
                <a:lumOff val="6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2350881E-7B59-46A0-BE1C-28287700A23E}"/>
              </a:ext>
            </a:extLst>
          </p:cNvPr>
          <p:cNvSpPr/>
          <p:nvPr/>
        </p:nvSpPr>
        <p:spPr>
          <a:xfrm>
            <a:off x="2937302" y="871324"/>
            <a:ext cx="1590667" cy="300660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9" name="Text Box 30">
            <a:extLst>
              <a:ext uri="{FF2B5EF4-FFF2-40B4-BE49-F238E27FC236}">
                <a16:creationId xmlns:a16="http://schemas.microsoft.com/office/drawing/2014/main" id="{00D37734-F9E3-4354-B552-9E4B580B336B}"/>
              </a:ext>
            </a:extLst>
          </p:cNvPr>
          <p:cNvSpPr txBox="1">
            <a:spLocks noChangeArrowheads="1"/>
          </p:cNvSpPr>
          <p:nvPr/>
        </p:nvSpPr>
        <p:spPr bwMode="auto">
          <a:xfrm>
            <a:off x="194228" y="1499361"/>
            <a:ext cx="1260000" cy="1200329"/>
          </a:xfrm>
          <a:prstGeom prst="rect">
            <a:avLst/>
          </a:prstGeom>
          <a:noFill/>
          <a:ln w="9525">
            <a:noFill/>
            <a:miter lim="800000"/>
            <a:headEnd/>
            <a:tailEnd/>
          </a:ln>
        </p:spPr>
        <p:txBody>
          <a:bodyPr wrap="square">
            <a:spAutoFit/>
          </a:bodyPr>
          <a:lstStyle/>
          <a:p>
            <a:pPr marL="91438" marR="0" lvl="0" indent="-91438" algn="l" defTabSz="514337" rtl="0" eaLnBrk="0" fontAlgn="base" latinLnBrk="0" hangingPunct="0">
              <a:lnSpc>
                <a:spcPct val="100000"/>
              </a:lnSpc>
              <a:spcBef>
                <a:spcPct val="0"/>
              </a:spcBef>
              <a:spcAft>
                <a:spcPct val="0"/>
              </a:spcAft>
              <a:buClr>
                <a:srgbClr val="222658"/>
              </a:buClr>
              <a:buSzTx/>
              <a:buFont typeface="Arial" panose="020B0604020202020204" pitchFamily="34" charset="0"/>
              <a:buChar char="•"/>
              <a:tabLst/>
              <a:defRPr/>
            </a:pPr>
            <a:r>
              <a:rPr kumimoji="0" lang="en-US" sz="900" b="0" i="0" u="none" strike="noStrike" kern="1200" cap="none" spc="0" normalizeH="0" baseline="0" noProof="0">
                <a:ln>
                  <a:noFill/>
                </a:ln>
                <a:solidFill>
                  <a:srgbClr val="4C4C4C"/>
                </a:solidFill>
                <a:effectLst/>
                <a:uLnTx/>
                <a:uFillTx/>
                <a:latin typeface="Calibri"/>
                <a:ea typeface="ＭＳ Ｐゴシック" pitchFamily="34" charset="-128"/>
                <a:cs typeface="+mn-cs"/>
              </a:rPr>
              <a:t>R/R MM </a:t>
            </a:r>
          </a:p>
          <a:p>
            <a:pPr marL="91438" marR="0" lvl="0" indent="-91438" algn="l" defTabSz="514337" rtl="0" eaLnBrk="0" fontAlgn="base" latinLnBrk="0" hangingPunct="0">
              <a:lnSpc>
                <a:spcPct val="100000"/>
              </a:lnSpc>
              <a:spcBef>
                <a:spcPct val="0"/>
              </a:spcBef>
              <a:spcAft>
                <a:spcPct val="0"/>
              </a:spcAft>
              <a:buClr>
                <a:srgbClr val="222658"/>
              </a:buClr>
              <a:buSzTx/>
              <a:buFont typeface="Arial" panose="020B0604020202020204" pitchFamily="34" charset="0"/>
              <a:buChar char="•"/>
              <a:tabLst/>
              <a:defRPr/>
            </a:pPr>
            <a:r>
              <a:rPr kumimoji="0" lang="en-US" sz="900" b="0" i="0" u="none" strike="noStrike" kern="1200" cap="none" spc="0" normalizeH="0" baseline="0" noProof="0">
                <a:ln>
                  <a:noFill/>
                </a:ln>
                <a:solidFill>
                  <a:srgbClr val="4C4C4C"/>
                </a:solidFill>
                <a:effectLst/>
                <a:uLnTx/>
                <a:uFillTx/>
                <a:latin typeface="Calibri"/>
                <a:ea typeface="ＭＳ Ｐゴシック" pitchFamily="34" charset="-128"/>
                <a:cs typeface="+mn-cs"/>
              </a:rPr>
              <a:t>Prior LEN or POM</a:t>
            </a:r>
          </a:p>
          <a:p>
            <a:pPr marL="91438" marR="0" lvl="0" indent="-91438" algn="l" defTabSz="514337" rtl="0" eaLnBrk="0" fontAlgn="base" latinLnBrk="0" hangingPunct="0">
              <a:lnSpc>
                <a:spcPct val="100000"/>
              </a:lnSpc>
              <a:spcBef>
                <a:spcPct val="0"/>
              </a:spcBef>
              <a:spcAft>
                <a:spcPct val="0"/>
              </a:spcAft>
              <a:buClr>
                <a:srgbClr val="222658"/>
              </a:buClr>
              <a:buSzTx/>
              <a:buFont typeface="Arial" panose="020B0604020202020204" pitchFamily="34" charset="0"/>
              <a:buChar char="•"/>
              <a:tabLst/>
              <a:defRPr/>
            </a:pPr>
            <a:r>
              <a:rPr kumimoji="0" lang="en-US" sz="900" b="0" i="0" u="none" strike="noStrike" kern="1200" cap="none" spc="0" normalizeH="0" baseline="0" noProof="0">
                <a:ln>
                  <a:noFill/>
                </a:ln>
                <a:solidFill>
                  <a:srgbClr val="4C4C4C"/>
                </a:solidFill>
                <a:effectLst/>
                <a:uLnTx/>
                <a:uFillTx/>
                <a:latin typeface="Calibri"/>
                <a:ea typeface="ＭＳ Ｐゴシック" pitchFamily="34" charset="-128"/>
                <a:cs typeface="+mn-cs"/>
              </a:rPr>
              <a:t>Prior PI</a:t>
            </a:r>
          </a:p>
          <a:p>
            <a:pPr marL="91438" marR="0" lvl="0" indent="-91438" algn="l" defTabSz="457189" rtl="0" eaLnBrk="0" fontAlgn="base" latinLnBrk="0" hangingPunct="0">
              <a:lnSpc>
                <a:spcPct val="100000"/>
              </a:lnSpc>
              <a:spcBef>
                <a:spcPct val="0"/>
              </a:spcBef>
              <a:spcAft>
                <a:spcPct val="0"/>
              </a:spcAft>
              <a:buClr>
                <a:srgbClr val="222658"/>
              </a:buClr>
              <a:buSzTx/>
              <a:buFont typeface="Arial" panose="020B0604020202020204" pitchFamily="34" charset="0"/>
              <a:buChar char="•"/>
              <a:tabLst/>
              <a:defRPr/>
            </a:pPr>
            <a:r>
              <a:rPr kumimoji="0" lang="en-US" sz="900" b="0" i="0" u="none" strike="noStrike" kern="1200" cap="none" spc="0" normalizeH="0" baseline="0" noProof="0">
                <a:ln>
                  <a:noFill/>
                </a:ln>
                <a:solidFill>
                  <a:srgbClr val="4C4C4C"/>
                </a:solidFill>
                <a:effectLst/>
                <a:uLnTx/>
                <a:uFillTx/>
                <a:latin typeface="Calibri"/>
                <a:ea typeface="ＭＳ Ｐゴシック" pitchFamily="34" charset="-128"/>
                <a:cs typeface="+mn-cs"/>
              </a:rPr>
              <a:t>Documented PD during or within </a:t>
            </a:r>
            <a:br>
              <a:rPr kumimoji="0" lang="en-US" sz="900" b="0" i="0" u="none" strike="noStrike" kern="1200" cap="none" spc="0" normalizeH="0" baseline="0" noProof="0">
                <a:ln>
                  <a:noFill/>
                </a:ln>
                <a:solidFill>
                  <a:srgbClr val="4C4C4C"/>
                </a:solidFill>
                <a:effectLst/>
                <a:uLnTx/>
                <a:uFillTx/>
                <a:latin typeface="Calibri"/>
                <a:ea typeface="ＭＳ Ｐゴシック" pitchFamily="34" charset="-128"/>
                <a:cs typeface="+mn-cs"/>
              </a:rPr>
            </a:br>
            <a:r>
              <a:rPr kumimoji="0" lang="en-US" sz="900" b="0" i="0" u="none" strike="noStrike" kern="1200" cap="none" spc="0" normalizeH="0" baseline="0" noProof="0">
                <a:ln>
                  <a:noFill/>
                </a:ln>
                <a:solidFill>
                  <a:srgbClr val="4C4C4C"/>
                </a:solidFill>
                <a:effectLst/>
                <a:uLnTx/>
                <a:uFillTx/>
                <a:latin typeface="Calibri"/>
                <a:ea typeface="ＭＳ Ｐゴシック" pitchFamily="34" charset="-128"/>
                <a:cs typeface="+mn-cs"/>
              </a:rPr>
              <a:t>60 days of last antimyeloma therapy</a:t>
            </a:r>
          </a:p>
        </p:txBody>
      </p:sp>
      <p:sp>
        <p:nvSpPr>
          <p:cNvPr id="50" name="TextBox 49">
            <a:extLst>
              <a:ext uri="{FF2B5EF4-FFF2-40B4-BE49-F238E27FC236}">
                <a16:creationId xmlns:a16="http://schemas.microsoft.com/office/drawing/2014/main" id="{E9735EAC-DE8F-4B2A-AC8F-C4EF69672C8C}"/>
              </a:ext>
            </a:extLst>
          </p:cNvPr>
          <p:cNvSpPr txBox="1"/>
          <p:nvPr/>
        </p:nvSpPr>
        <p:spPr>
          <a:xfrm>
            <a:off x="0" y="4497971"/>
            <a:ext cx="8850720" cy="646331"/>
          </a:xfrm>
          <a:prstGeom prst="rect">
            <a:avLst/>
          </a:prstGeom>
          <a:noFill/>
        </p:spPr>
        <p:txBody>
          <a:bodyPr wrap="square" anchor="b">
            <a:spAutoFit/>
          </a:bodyPr>
          <a:lstStyle/>
          <a:p>
            <a:pPr marL="0" marR="0" lvl="0" indent="0" algn="l" defTabSz="685783" rtl="0" eaLnBrk="0" fontAlgn="auto" latinLnBrk="0" hangingPunct="0">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prstClr val="black"/>
                </a:solidFill>
                <a:effectLst/>
                <a:uLnTx/>
                <a:uFillTx/>
                <a:latin typeface="Calibri"/>
                <a:ea typeface="ＭＳ Ｐゴシック" panose="020B0600070205080204" pitchFamily="34" charset="-128"/>
                <a:cs typeface="+mn-cs"/>
              </a:rPr>
              <a:t>a</a:t>
            </a:r>
            <a:r>
              <a:rPr kumimoji="0" lang="en-US" sz="9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DEX given at a dose of 40 mg (20 mg in patients aged &gt;75 years) on days 1, 8, 15, and 22 of each 28-day cycle. </a:t>
            </a:r>
            <a:r>
              <a:rPr kumimoji="0" lang="en-US" sz="900" b="0" i="0" u="none" strike="noStrike" kern="1200" cap="none" spc="0" normalizeH="0" baseline="30000" noProof="0">
                <a:ln>
                  <a:noFill/>
                </a:ln>
                <a:solidFill>
                  <a:prstClr val="black"/>
                </a:solidFill>
                <a:effectLst/>
                <a:uLnTx/>
                <a:uFillTx/>
                <a:latin typeface="Calibri"/>
                <a:ea typeface="ＭＳ Ｐゴシック" panose="020B0600070205080204" pitchFamily="34" charset="-128"/>
                <a:cs typeface="+mn-cs"/>
              </a:rPr>
              <a:t>b</a:t>
            </a:r>
            <a:r>
              <a:rPr kumimoji="0" lang="en-US" sz="9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CFZ dosed once weekly (Cohort G1) or twice weekly (Cohort G2). </a:t>
            </a:r>
            <a:br>
              <a:rPr kumimoji="0" lang="en-US" sz="9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br>
            <a:r>
              <a:rPr kumimoji="0" lang="en-US" sz="9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CFZ, carfilzomib; DEX, dexamethasone; MTD, maximum tolerated dose; PD, progressive disease; PI, proteasome inhibitor; qd, once daily; RP2D, recommended phase II dose; </a:t>
            </a:r>
            <a:br>
              <a:rPr kumimoji="0" lang="en-US" sz="9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br>
            <a:r>
              <a:rPr kumimoji="0" lang="en-US" sz="9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R/R MM, relapsed/refractory multiple myeloma.</a:t>
            </a:r>
          </a:p>
          <a:p>
            <a:pPr marL="0" marR="0" lvl="0" indent="0" algn="l" defTabSz="685783" rtl="0" eaLnBrk="0" fontAlgn="auto" latinLnBrk="0" hangingPunct="0">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rPr>
              <a:t>Lonial S, et al. ASCO 2019. Abstract 8006.</a:t>
            </a:r>
          </a:p>
        </p:txBody>
      </p:sp>
    </p:spTree>
    <p:extLst>
      <p:ext uri="{BB962C8B-B14F-4D97-AF65-F5344CB8AC3E}">
        <p14:creationId xmlns:p14="http://schemas.microsoft.com/office/powerpoint/2010/main" val="641616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604125" y="97803"/>
            <a:ext cx="7886700" cy="994172"/>
          </a:xfrm>
        </p:spPr>
        <p:txBody>
          <a:bodyPr anchor="t">
            <a:normAutofit/>
          </a:bodyPr>
          <a:lstStyle/>
          <a:p>
            <a:r>
              <a:rPr lang="en-US" sz="3000" b="1" noProof="0">
                <a:solidFill>
                  <a:srgbClr val="000090"/>
                </a:solidFill>
              </a:rPr>
              <a:t>Response</a:t>
            </a:r>
          </a:p>
        </p:txBody>
      </p:sp>
      <p:graphicFrame>
        <p:nvGraphicFramePr>
          <p:cNvPr id="13" name="Chart 12">
            <a:extLst>
              <a:ext uri="{FF2B5EF4-FFF2-40B4-BE49-F238E27FC236}">
                <a16:creationId xmlns:a16="http://schemas.microsoft.com/office/drawing/2014/main" id="{85463B01-3418-494A-B748-12F411B37629}"/>
              </a:ext>
            </a:extLst>
          </p:cNvPr>
          <p:cNvGraphicFramePr/>
          <p:nvPr/>
        </p:nvGraphicFramePr>
        <p:xfrm>
          <a:off x="584861" y="1131154"/>
          <a:ext cx="7933899" cy="3078131"/>
        </p:xfrm>
        <a:graphic>
          <a:graphicData uri="http://schemas.openxmlformats.org/drawingml/2006/chart">
            <c:chart xmlns:c="http://schemas.openxmlformats.org/drawingml/2006/chart" xmlns:r="http://schemas.openxmlformats.org/officeDocument/2006/relationships" r:id="rId3"/>
          </a:graphicData>
        </a:graphic>
      </p:graphicFrame>
      <p:sp>
        <p:nvSpPr>
          <p:cNvPr id="17" name="TextBox 16">
            <a:extLst>
              <a:ext uri="{FF2B5EF4-FFF2-40B4-BE49-F238E27FC236}">
                <a16:creationId xmlns:a16="http://schemas.microsoft.com/office/drawing/2014/main" id="{54DCD350-2A4D-4226-AA2F-B2110702083D}"/>
              </a:ext>
            </a:extLst>
          </p:cNvPr>
          <p:cNvSpPr txBox="1"/>
          <p:nvPr/>
        </p:nvSpPr>
        <p:spPr>
          <a:xfrm>
            <a:off x="1685230" y="788412"/>
            <a:ext cx="1576452" cy="323165"/>
          </a:xfrm>
          <a:prstGeom prst="rect">
            <a:avLst/>
          </a:prstGeom>
          <a:noFill/>
        </p:spPr>
        <p:txBody>
          <a:bodyPr wrap="square" rtlCol="0">
            <a:spAutoFit/>
          </a:bodyPr>
          <a:lstStyle/>
          <a:p>
            <a:pPr marL="0" marR="0" lvl="0" indent="0" algn="ctr" defTabSz="457189" rtl="0" eaLnBrk="0" fontAlgn="base" latinLnBrk="0" hangingPunct="0">
              <a:lnSpc>
                <a:spcPct val="100000"/>
              </a:lnSpc>
              <a:spcBef>
                <a:spcPct val="0"/>
              </a:spcBef>
              <a:spcAft>
                <a:spcPct val="0"/>
              </a:spcAft>
              <a:buClrTx/>
              <a:buSzTx/>
              <a:buFontTx/>
              <a:buNone/>
              <a:tabLst/>
              <a:defRPr/>
            </a:pPr>
            <a:r>
              <a:rPr kumimoji="0" lang="en-US" sz="1500" b="1" i="0" u="none" strike="noStrike" kern="1200" cap="none" spc="0" normalizeH="0" baseline="0" noProof="0">
                <a:ln>
                  <a:noFill/>
                </a:ln>
                <a:solidFill>
                  <a:srgbClr val="4C4C4C"/>
                </a:solidFill>
                <a:effectLst/>
                <a:uLnTx/>
                <a:uFillTx/>
                <a:latin typeface="Calibri"/>
                <a:ea typeface="ＭＳ Ｐゴシック" panose="020B0600070205080204" pitchFamily="34" charset="-128"/>
                <a:cs typeface="+mn-cs"/>
              </a:rPr>
              <a:t>ORR 32.2%</a:t>
            </a:r>
          </a:p>
        </p:txBody>
      </p:sp>
      <p:sp>
        <p:nvSpPr>
          <p:cNvPr id="12" name="TextBox 11">
            <a:extLst>
              <a:ext uri="{FF2B5EF4-FFF2-40B4-BE49-F238E27FC236}">
                <a16:creationId xmlns:a16="http://schemas.microsoft.com/office/drawing/2014/main" id="{E525666C-A8BE-4C05-B0BC-C10AEC8BF6C6}"/>
              </a:ext>
            </a:extLst>
          </p:cNvPr>
          <p:cNvSpPr txBox="1"/>
          <p:nvPr/>
        </p:nvSpPr>
        <p:spPr>
          <a:xfrm>
            <a:off x="5805317" y="788412"/>
            <a:ext cx="1412317" cy="323165"/>
          </a:xfrm>
          <a:prstGeom prst="rect">
            <a:avLst/>
          </a:prstGeom>
          <a:noFill/>
        </p:spPr>
        <p:txBody>
          <a:bodyPr wrap="square" rtlCol="0">
            <a:spAutoFit/>
          </a:bodyPr>
          <a:lstStyle/>
          <a:p>
            <a:pPr marL="0" marR="0" lvl="0" indent="0" algn="ctr" defTabSz="457189" rtl="0" eaLnBrk="0" fontAlgn="base" latinLnBrk="0" hangingPunct="0">
              <a:lnSpc>
                <a:spcPct val="100000"/>
              </a:lnSpc>
              <a:spcBef>
                <a:spcPct val="0"/>
              </a:spcBef>
              <a:spcAft>
                <a:spcPct val="0"/>
              </a:spcAft>
              <a:buClrTx/>
              <a:buSzTx/>
              <a:buFontTx/>
              <a:buNone/>
              <a:tabLst/>
              <a:defRPr/>
            </a:pPr>
            <a:r>
              <a:rPr kumimoji="0" lang="en-US" sz="1500" b="1" i="0" u="none" strike="noStrike" kern="1200" cap="none" spc="0" normalizeH="0" baseline="0" noProof="0">
                <a:ln>
                  <a:noFill/>
                </a:ln>
                <a:solidFill>
                  <a:srgbClr val="4C4C4C"/>
                </a:solidFill>
                <a:effectLst/>
                <a:uLnTx/>
                <a:uFillTx/>
                <a:latin typeface="Calibri"/>
                <a:ea typeface="ＭＳ Ｐゴシック" panose="020B0600070205080204" pitchFamily="34" charset="-128"/>
                <a:cs typeface="+mn-cs"/>
              </a:rPr>
              <a:t>ORR 29.6%</a:t>
            </a:r>
          </a:p>
        </p:txBody>
      </p:sp>
      <p:sp>
        <p:nvSpPr>
          <p:cNvPr id="20" name="TextBox 19">
            <a:extLst>
              <a:ext uri="{FF2B5EF4-FFF2-40B4-BE49-F238E27FC236}">
                <a16:creationId xmlns:a16="http://schemas.microsoft.com/office/drawing/2014/main" id="{169A2998-0F8F-4C3B-8394-329DD449CBCC}"/>
              </a:ext>
            </a:extLst>
          </p:cNvPr>
          <p:cNvSpPr txBox="1"/>
          <p:nvPr/>
        </p:nvSpPr>
        <p:spPr>
          <a:xfrm>
            <a:off x="3719815" y="788412"/>
            <a:ext cx="1557578" cy="323165"/>
          </a:xfrm>
          <a:prstGeom prst="rect">
            <a:avLst/>
          </a:prstGeom>
          <a:noFill/>
        </p:spPr>
        <p:txBody>
          <a:bodyPr wrap="square" rtlCol="0">
            <a:spAutoFit/>
          </a:bodyPr>
          <a:lstStyle/>
          <a:p>
            <a:pPr marL="0" marR="0" lvl="0" indent="0" algn="ctr" defTabSz="457189" rtl="0" eaLnBrk="0" fontAlgn="base" latinLnBrk="0" hangingPunct="0">
              <a:lnSpc>
                <a:spcPct val="100000"/>
              </a:lnSpc>
              <a:spcBef>
                <a:spcPct val="0"/>
              </a:spcBef>
              <a:spcAft>
                <a:spcPct val="0"/>
              </a:spcAft>
              <a:buClrTx/>
              <a:buSzTx/>
              <a:buFontTx/>
              <a:buNone/>
              <a:tabLst/>
              <a:defRPr/>
            </a:pPr>
            <a:r>
              <a:rPr kumimoji="0" lang="en-US" sz="1500" b="1" i="0" u="none" strike="noStrike" kern="1200" cap="none" spc="0" normalizeH="0" baseline="0" noProof="0">
                <a:ln>
                  <a:noFill/>
                </a:ln>
                <a:solidFill>
                  <a:srgbClr val="4C4C4C"/>
                </a:solidFill>
                <a:effectLst/>
                <a:uLnTx/>
                <a:uFillTx/>
                <a:latin typeface="Calibri"/>
                <a:ea typeface="ＭＳ Ｐゴシック" panose="020B0600070205080204" pitchFamily="34" charset="-128"/>
                <a:cs typeface="+mn-cs"/>
              </a:rPr>
              <a:t>ORR 35.3%</a:t>
            </a:r>
          </a:p>
        </p:txBody>
      </p:sp>
      <p:sp>
        <p:nvSpPr>
          <p:cNvPr id="9" name="Content Placeholder 6">
            <a:extLst>
              <a:ext uri="{FF2B5EF4-FFF2-40B4-BE49-F238E27FC236}">
                <a16:creationId xmlns:a16="http://schemas.microsoft.com/office/drawing/2014/main" id="{51597518-500B-4D6D-9CF8-EE14FBE8F84E}"/>
              </a:ext>
            </a:extLst>
          </p:cNvPr>
          <p:cNvSpPr txBox="1">
            <a:spLocks/>
          </p:cNvSpPr>
          <p:nvPr/>
        </p:nvSpPr>
        <p:spPr>
          <a:xfrm>
            <a:off x="398145" y="3878710"/>
            <a:ext cx="8412480" cy="1135267"/>
          </a:xfrm>
          <a:prstGeom prst="rect">
            <a:avLst/>
          </a:prstGeom>
        </p:spPr>
        <p:txBody>
          <a:bodyPr>
            <a:normAutofit/>
          </a:bodyPr>
          <a:lstStyle>
            <a:lvl1pPr marL="177800" indent="-1778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rgbClr val="4C4C4C"/>
                </a:solidFill>
                <a:latin typeface="+mn-lt"/>
                <a:ea typeface="+mn-ea"/>
                <a:cs typeface="+mn-cs"/>
              </a:defRPr>
            </a:lvl1pPr>
            <a:lvl2pPr marL="487363" indent="-187325"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rgbClr val="4C4C4C"/>
                </a:solidFill>
                <a:latin typeface="+mn-lt"/>
                <a:ea typeface="+mn-ea"/>
                <a:cs typeface="+mn-cs"/>
              </a:defRPr>
            </a:lvl2pPr>
            <a:lvl3pPr marL="771525" indent="-136525"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rgbClr val="4C4C4C"/>
                </a:solidFill>
                <a:latin typeface="+mn-lt"/>
                <a:ea typeface="+mn-ea"/>
                <a:cs typeface="+mn-cs"/>
              </a:defRPr>
            </a:lvl3pPr>
            <a:lvl4pPr marL="1028700" indent="-1778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rgbClr val="4C4C4C"/>
                </a:solidFill>
                <a:latin typeface="+mn-lt"/>
                <a:ea typeface="+mn-ea"/>
                <a:cs typeface="+mn-cs"/>
              </a:defRPr>
            </a:lvl4pPr>
            <a:lvl5pPr marL="1206500" indent="-1778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rgbClr val="4C4C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7796" marR="0" lvl="0" indent="-177796" algn="l" defTabSz="914378" rtl="0" eaLnBrk="1" fontAlgn="base" latinLnBrk="0" hangingPunct="1">
              <a:lnSpc>
                <a:spcPct val="90000"/>
              </a:lnSpc>
              <a:spcBef>
                <a:spcPts val="1000"/>
              </a:spcBef>
              <a:spcAft>
                <a:spcPct val="0"/>
              </a:spcAft>
              <a:buClr>
                <a:srgbClr val="222658"/>
              </a:buClr>
              <a:buSzTx/>
              <a:buFont typeface="Arial" panose="020B0604020202020204" pitchFamily="34" charset="0"/>
              <a:buChar char="•"/>
              <a:tabLst/>
              <a:defRPr/>
            </a:pPr>
            <a:endParaRPr kumimoji="0" lang="en-US" sz="1200" b="0" i="0" u="none" strike="noStrike" kern="1200" cap="none" spc="0" normalizeH="0" baseline="0" noProof="0">
              <a:ln>
                <a:noFill/>
              </a:ln>
              <a:solidFill>
                <a:srgbClr val="4C4C4C"/>
              </a:solidFill>
              <a:effectLst/>
              <a:uLnTx/>
              <a:uFillTx/>
              <a:latin typeface="Arial" panose="020B0604020202020204"/>
              <a:ea typeface="+mn-ea"/>
              <a:cs typeface="+mn-cs"/>
            </a:endParaRPr>
          </a:p>
        </p:txBody>
      </p:sp>
      <p:sp>
        <p:nvSpPr>
          <p:cNvPr id="11" name="Right Brace 10">
            <a:extLst>
              <a:ext uri="{FF2B5EF4-FFF2-40B4-BE49-F238E27FC236}">
                <a16:creationId xmlns:a16="http://schemas.microsoft.com/office/drawing/2014/main" id="{F199EAE2-45A8-433A-B73B-6EF6CE43641F}"/>
              </a:ext>
            </a:extLst>
          </p:cNvPr>
          <p:cNvSpPr/>
          <p:nvPr/>
        </p:nvSpPr>
        <p:spPr>
          <a:xfrm flipH="1">
            <a:off x="1954023" y="1378591"/>
            <a:ext cx="112337" cy="1157701"/>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189" rtl="0" eaLnBrk="0" fontAlgn="base" latinLnBrk="0" hangingPunct="0">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4C4C4C"/>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1BC04FD2-D00A-4D75-A9AD-E3401C754F8C}"/>
              </a:ext>
            </a:extLst>
          </p:cNvPr>
          <p:cNvSpPr txBox="1"/>
          <p:nvPr/>
        </p:nvSpPr>
        <p:spPr>
          <a:xfrm>
            <a:off x="1364351" y="1736661"/>
            <a:ext cx="754912" cy="461665"/>
          </a:xfrm>
          <a:prstGeom prst="rect">
            <a:avLst/>
          </a:prstGeom>
          <a:noFill/>
        </p:spPr>
        <p:txBody>
          <a:bodyPr wrap="square" rtlCol="0">
            <a:spAutoFit/>
          </a:bodyPr>
          <a:lstStyle/>
          <a:p>
            <a:pPr marL="0" marR="0" lvl="0" indent="0" algn="ctr" defTabSz="457189"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4C4C4C"/>
                </a:solidFill>
                <a:effectLst/>
                <a:uLnTx/>
                <a:uFillTx/>
                <a:latin typeface="Calibri"/>
                <a:ea typeface="ＭＳ Ｐゴシック" panose="020B0600070205080204" pitchFamily="34" charset="-128"/>
                <a:cs typeface="+mn-cs"/>
              </a:rPr>
              <a:t>CBR</a:t>
            </a:r>
          </a:p>
          <a:p>
            <a:pPr marL="0" marR="0" lvl="0" indent="0" algn="ctr" defTabSz="457189"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4C4C4C"/>
                </a:solidFill>
                <a:effectLst/>
                <a:uLnTx/>
                <a:uFillTx/>
                <a:latin typeface="Calibri"/>
                <a:ea typeface="ＭＳ Ｐゴシック" panose="020B0600070205080204" pitchFamily="34" charset="-128"/>
                <a:cs typeface="+mn-cs"/>
              </a:rPr>
              <a:t>49.2%</a:t>
            </a:r>
          </a:p>
        </p:txBody>
      </p:sp>
      <p:sp>
        <p:nvSpPr>
          <p:cNvPr id="25" name="Right Brace 24">
            <a:extLst>
              <a:ext uri="{FF2B5EF4-FFF2-40B4-BE49-F238E27FC236}">
                <a16:creationId xmlns:a16="http://schemas.microsoft.com/office/drawing/2014/main" id="{4980D2AB-E404-431F-B405-9C299C431E99}"/>
              </a:ext>
            </a:extLst>
          </p:cNvPr>
          <p:cNvSpPr/>
          <p:nvPr/>
        </p:nvSpPr>
        <p:spPr>
          <a:xfrm>
            <a:off x="2897868" y="1384859"/>
            <a:ext cx="151109" cy="2003406"/>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189" rtl="0" eaLnBrk="0" fontAlgn="base" latinLnBrk="0" hangingPunct="0">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4C4C4C"/>
              </a:solidFill>
              <a:effectLst/>
              <a:uLnTx/>
              <a:uFillTx/>
              <a:latin typeface="Calibri"/>
              <a:ea typeface="+mn-ea"/>
              <a:cs typeface="+mn-cs"/>
            </a:endParaRPr>
          </a:p>
        </p:txBody>
      </p:sp>
      <p:sp>
        <p:nvSpPr>
          <p:cNvPr id="26" name="TextBox 25">
            <a:extLst>
              <a:ext uri="{FF2B5EF4-FFF2-40B4-BE49-F238E27FC236}">
                <a16:creationId xmlns:a16="http://schemas.microsoft.com/office/drawing/2014/main" id="{661F9F2D-D4B7-4CC1-B429-2D69355F9C5F}"/>
              </a:ext>
            </a:extLst>
          </p:cNvPr>
          <p:cNvSpPr txBox="1"/>
          <p:nvPr/>
        </p:nvSpPr>
        <p:spPr>
          <a:xfrm>
            <a:off x="2956841" y="2200323"/>
            <a:ext cx="754912" cy="461665"/>
          </a:xfrm>
          <a:prstGeom prst="rect">
            <a:avLst/>
          </a:prstGeom>
          <a:noFill/>
        </p:spPr>
        <p:txBody>
          <a:bodyPr wrap="square" rtlCol="0">
            <a:spAutoFit/>
          </a:bodyPr>
          <a:lstStyle/>
          <a:p>
            <a:pPr marL="0" marR="0" lvl="0" indent="0" algn="ctr" defTabSz="457189"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4C4C4C"/>
                </a:solidFill>
                <a:effectLst/>
                <a:uLnTx/>
                <a:uFillTx/>
                <a:latin typeface="Calibri"/>
                <a:ea typeface="ＭＳ Ｐゴシック" panose="020B0600070205080204" pitchFamily="34" charset="-128"/>
                <a:cs typeface="+mn-cs"/>
              </a:rPr>
              <a:t>DCR</a:t>
            </a:r>
          </a:p>
          <a:p>
            <a:pPr marL="0" marR="0" lvl="0" indent="0" algn="ctr" defTabSz="457189"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4C4C4C"/>
                </a:solidFill>
                <a:effectLst/>
                <a:uLnTx/>
                <a:uFillTx/>
                <a:latin typeface="Calibri"/>
                <a:ea typeface="ＭＳ Ｐゴシック" panose="020B0600070205080204" pitchFamily="34" charset="-128"/>
                <a:cs typeface="+mn-cs"/>
              </a:rPr>
              <a:t>84.7%</a:t>
            </a:r>
          </a:p>
        </p:txBody>
      </p:sp>
      <p:sp>
        <p:nvSpPr>
          <p:cNvPr id="32" name="Rectangle 31">
            <a:extLst>
              <a:ext uri="{FF2B5EF4-FFF2-40B4-BE49-F238E27FC236}">
                <a16:creationId xmlns:a16="http://schemas.microsoft.com/office/drawing/2014/main" id="{B29EB5EC-3C9C-4BEB-ADB1-16A778C296A8}"/>
              </a:ext>
            </a:extLst>
          </p:cNvPr>
          <p:cNvSpPr/>
          <p:nvPr/>
        </p:nvSpPr>
        <p:spPr>
          <a:xfrm>
            <a:off x="0" y="4501218"/>
            <a:ext cx="8851392" cy="646331"/>
          </a:xfrm>
          <a:prstGeom prst="rect">
            <a:avLst/>
          </a:prstGeom>
        </p:spPr>
        <p:txBody>
          <a:bodyPr wrap="square" anchor="b" anchorCtr="0">
            <a:spAutoFit/>
          </a:bodyPr>
          <a:lstStyle/>
          <a:p>
            <a:pPr marL="0" marR="0" lvl="0" indent="0" algn="l" defTabSz="457189" rtl="0" eaLnBrk="0" fontAlgn="base" latinLnBrk="0" hangingPunct="0">
              <a:lnSpc>
                <a:spcPct val="100000"/>
              </a:lnSpc>
              <a:spcBef>
                <a:spcPts val="0"/>
              </a:spcBef>
              <a:spcAft>
                <a:spcPct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Evaluable patients include those who have received ≥1 dose of IBER, had measurable disease at baseline, and ≥1 postbaseline response assessment.</a:t>
            </a:r>
          </a:p>
          <a:p>
            <a:pPr marL="0" marR="0" lvl="0" indent="0" algn="l" defTabSz="457189" rtl="0" eaLnBrk="0" fontAlgn="base" latinLnBrk="0" hangingPunct="0">
              <a:lnSpc>
                <a:spcPct val="100000"/>
              </a:lnSpc>
              <a:spcBef>
                <a:spcPts val="0"/>
              </a:spcBef>
              <a:spcAft>
                <a:spcPct val="0"/>
              </a:spcAft>
              <a:buClrTx/>
              <a:buSzTx/>
              <a:buFontTx/>
              <a:buNone/>
              <a:tabLst/>
              <a:defRPr/>
            </a:pPr>
            <a:r>
              <a:rPr kumimoji="0" lang="en-US" sz="900" b="0" i="0" u="none" strike="noStrike" kern="1200" cap="none" spc="0" normalizeH="0" baseline="30000" noProof="0">
                <a:ln>
                  <a:noFill/>
                </a:ln>
                <a:solidFill>
                  <a:prstClr val="black"/>
                </a:solidFill>
                <a:effectLst/>
                <a:uLnTx/>
                <a:uFillTx/>
                <a:latin typeface="Calibri"/>
                <a:ea typeface="ＭＳ Ｐゴシック" panose="020B0600070205080204" pitchFamily="34" charset="-128"/>
                <a:cs typeface="+mn-cs"/>
              </a:rPr>
              <a:t>a</a:t>
            </a:r>
            <a:r>
              <a:rPr kumimoji="0" lang="en-US" sz="9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Includes LEN and POM.</a:t>
            </a:r>
            <a:br>
              <a:rPr kumimoji="0" lang="en-US" sz="9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br>
            <a:r>
              <a:rPr kumimoji="0" lang="en-US" sz="9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CBR, clinical benefit rate; DCR, disease control rate; MR, minimal response; ORR, overall response rate; PR, partial response; SD, stable disease; VGPR, very good partial response.</a:t>
            </a:r>
          </a:p>
          <a:p>
            <a:pPr marL="0" marR="0" lvl="0" indent="0" algn="l" defTabSz="457189" rtl="0" eaLnBrk="0" fontAlgn="base" latinLnBrk="0" hangingPunct="0">
              <a:lnSpc>
                <a:spcPct val="100000"/>
              </a:lnSpc>
              <a:spcBef>
                <a:spcPts val="0"/>
              </a:spcBef>
              <a:spcAft>
                <a:spcPct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Calibri" panose="020F0502020204030204" pitchFamily="34" charset="0"/>
              </a:rPr>
              <a:t>Lonial S, et al. ASCO 2019. Abstract 8006.</a:t>
            </a:r>
          </a:p>
        </p:txBody>
      </p:sp>
      <p:sp>
        <p:nvSpPr>
          <p:cNvPr id="14" name="TextBox 13">
            <a:extLst>
              <a:ext uri="{FF2B5EF4-FFF2-40B4-BE49-F238E27FC236}">
                <a16:creationId xmlns:a16="http://schemas.microsoft.com/office/drawing/2014/main" id="{34A01BE6-3C2C-4023-BF1A-7B918FD9E96B}"/>
              </a:ext>
            </a:extLst>
          </p:cNvPr>
          <p:cNvSpPr txBox="1"/>
          <p:nvPr/>
        </p:nvSpPr>
        <p:spPr>
          <a:xfrm>
            <a:off x="4091919" y="3462661"/>
            <a:ext cx="814192" cy="276999"/>
          </a:xfrm>
          <a:prstGeom prst="rect">
            <a:avLst/>
          </a:prstGeom>
          <a:noFill/>
        </p:spPr>
        <p:txBody>
          <a:bodyPr wrap="square" rtlCol="0">
            <a:spAutoFit/>
          </a:bodyPr>
          <a:lstStyle/>
          <a:p>
            <a:pPr marL="0" marR="0" lvl="0" indent="0" algn="ctr" defTabSz="457189"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rPr>
              <a:t>7 (13.7)</a:t>
            </a:r>
          </a:p>
        </p:txBody>
      </p:sp>
      <p:sp>
        <p:nvSpPr>
          <p:cNvPr id="15" name="TextBox 14">
            <a:extLst>
              <a:ext uri="{FF2B5EF4-FFF2-40B4-BE49-F238E27FC236}">
                <a16:creationId xmlns:a16="http://schemas.microsoft.com/office/drawing/2014/main" id="{E83E8864-0C0B-42CA-9315-38529E2134FC}"/>
              </a:ext>
            </a:extLst>
          </p:cNvPr>
          <p:cNvSpPr txBox="1"/>
          <p:nvPr/>
        </p:nvSpPr>
        <p:spPr>
          <a:xfrm>
            <a:off x="4091919" y="2895332"/>
            <a:ext cx="814192" cy="276999"/>
          </a:xfrm>
          <a:prstGeom prst="rect">
            <a:avLst/>
          </a:prstGeom>
          <a:noFill/>
        </p:spPr>
        <p:txBody>
          <a:bodyPr wrap="square" rtlCol="0">
            <a:spAutoFit/>
          </a:bodyPr>
          <a:lstStyle/>
          <a:p>
            <a:pPr marL="0" marR="0" lvl="0" indent="0" algn="ctr" defTabSz="457189"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4C4C4C"/>
                </a:solidFill>
                <a:effectLst/>
                <a:uLnTx/>
                <a:uFillTx/>
                <a:latin typeface="Calibri"/>
                <a:ea typeface="ＭＳ Ｐゴシック" panose="020B0600070205080204" pitchFamily="34" charset="-128"/>
                <a:cs typeface="+mn-cs"/>
              </a:rPr>
              <a:t>17 (33.3)</a:t>
            </a:r>
          </a:p>
        </p:txBody>
      </p:sp>
      <p:sp>
        <p:nvSpPr>
          <p:cNvPr id="18" name="TextBox 17">
            <a:extLst>
              <a:ext uri="{FF2B5EF4-FFF2-40B4-BE49-F238E27FC236}">
                <a16:creationId xmlns:a16="http://schemas.microsoft.com/office/drawing/2014/main" id="{E791D4C5-7AEC-4B4D-87BD-808013177F78}"/>
              </a:ext>
            </a:extLst>
          </p:cNvPr>
          <p:cNvSpPr txBox="1"/>
          <p:nvPr/>
        </p:nvSpPr>
        <p:spPr>
          <a:xfrm>
            <a:off x="4091919" y="2282377"/>
            <a:ext cx="814192" cy="276999"/>
          </a:xfrm>
          <a:prstGeom prst="rect">
            <a:avLst/>
          </a:prstGeom>
          <a:noFill/>
        </p:spPr>
        <p:txBody>
          <a:bodyPr wrap="square" rtlCol="0">
            <a:spAutoFit/>
          </a:bodyPr>
          <a:lstStyle/>
          <a:p>
            <a:pPr marL="0" marR="0" lvl="0" indent="0" algn="ctr" defTabSz="457189"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rPr>
              <a:t>9 (17.7)</a:t>
            </a:r>
          </a:p>
        </p:txBody>
      </p:sp>
      <p:sp>
        <p:nvSpPr>
          <p:cNvPr id="19" name="TextBox 18">
            <a:extLst>
              <a:ext uri="{FF2B5EF4-FFF2-40B4-BE49-F238E27FC236}">
                <a16:creationId xmlns:a16="http://schemas.microsoft.com/office/drawing/2014/main" id="{497C9230-CFBD-40A3-9385-3235F6BDDF6B}"/>
              </a:ext>
            </a:extLst>
          </p:cNvPr>
          <p:cNvSpPr txBox="1"/>
          <p:nvPr/>
        </p:nvSpPr>
        <p:spPr>
          <a:xfrm>
            <a:off x="4804410" y="1016071"/>
            <a:ext cx="814192" cy="276999"/>
          </a:xfrm>
          <a:prstGeom prst="rect">
            <a:avLst/>
          </a:prstGeom>
          <a:noFill/>
        </p:spPr>
        <p:txBody>
          <a:bodyPr wrap="square" rtlCol="0">
            <a:spAutoFit/>
          </a:bodyPr>
          <a:lstStyle/>
          <a:p>
            <a:pPr marL="0" marR="0" lvl="0" indent="0" algn="ctr" defTabSz="457189"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4C4C4C"/>
                </a:solidFill>
                <a:effectLst/>
                <a:uLnTx/>
                <a:uFillTx/>
                <a:latin typeface="Calibri"/>
                <a:ea typeface="ＭＳ Ｐゴシック" panose="020B0600070205080204" pitchFamily="34" charset="-128"/>
                <a:cs typeface="+mn-cs"/>
              </a:rPr>
              <a:t>1 (2.0)</a:t>
            </a:r>
          </a:p>
        </p:txBody>
      </p:sp>
      <p:sp>
        <p:nvSpPr>
          <p:cNvPr id="21" name="TextBox 20">
            <a:extLst>
              <a:ext uri="{FF2B5EF4-FFF2-40B4-BE49-F238E27FC236}">
                <a16:creationId xmlns:a16="http://schemas.microsoft.com/office/drawing/2014/main" id="{4AAC4AEC-028E-4159-B212-C53A61CDB4F1}"/>
              </a:ext>
            </a:extLst>
          </p:cNvPr>
          <p:cNvSpPr txBox="1"/>
          <p:nvPr/>
        </p:nvSpPr>
        <p:spPr>
          <a:xfrm>
            <a:off x="4091919" y="1697884"/>
            <a:ext cx="814192" cy="276999"/>
          </a:xfrm>
          <a:prstGeom prst="rect">
            <a:avLst/>
          </a:prstGeom>
          <a:noFill/>
        </p:spPr>
        <p:txBody>
          <a:bodyPr wrap="square" rtlCol="0">
            <a:spAutoFit/>
          </a:bodyPr>
          <a:lstStyle/>
          <a:p>
            <a:pPr marL="0" marR="0" lvl="0" indent="0" algn="ctr" defTabSz="457189"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4C4C4C"/>
                </a:solidFill>
                <a:effectLst/>
                <a:uLnTx/>
                <a:uFillTx/>
                <a:latin typeface="Calibri"/>
                <a:ea typeface="ＭＳ Ｐゴシック" panose="020B0600070205080204" pitchFamily="34" charset="-128"/>
                <a:cs typeface="+mn-cs"/>
              </a:rPr>
              <a:t>17 (33.3)</a:t>
            </a:r>
          </a:p>
        </p:txBody>
      </p:sp>
      <p:sp>
        <p:nvSpPr>
          <p:cNvPr id="22" name="TextBox 21">
            <a:extLst>
              <a:ext uri="{FF2B5EF4-FFF2-40B4-BE49-F238E27FC236}">
                <a16:creationId xmlns:a16="http://schemas.microsoft.com/office/drawing/2014/main" id="{B11AA0C7-48CC-4EF4-B23D-B7C003A363E0}"/>
              </a:ext>
            </a:extLst>
          </p:cNvPr>
          <p:cNvSpPr txBox="1"/>
          <p:nvPr/>
        </p:nvSpPr>
        <p:spPr>
          <a:xfrm>
            <a:off x="2066361" y="3440824"/>
            <a:ext cx="814192" cy="276999"/>
          </a:xfrm>
          <a:prstGeom prst="rect">
            <a:avLst/>
          </a:prstGeom>
          <a:noFill/>
        </p:spPr>
        <p:txBody>
          <a:bodyPr wrap="square" rtlCol="0">
            <a:spAutoFit/>
          </a:bodyPr>
          <a:lstStyle/>
          <a:p>
            <a:pPr marL="0" marR="0" lvl="0" indent="0" algn="ctr" defTabSz="457189"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rPr>
              <a:t>9 (15.3)</a:t>
            </a:r>
          </a:p>
        </p:txBody>
      </p:sp>
      <p:sp>
        <p:nvSpPr>
          <p:cNvPr id="23" name="TextBox 22">
            <a:extLst>
              <a:ext uri="{FF2B5EF4-FFF2-40B4-BE49-F238E27FC236}">
                <a16:creationId xmlns:a16="http://schemas.microsoft.com/office/drawing/2014/main" id="{9FDE728D-1C59-4D04-8021-09B6635617F6}"/>
              </a:ext>
            </a:extLst>
          </p:cNvPr>
          <p:cNvSpPr txBox="1"/>
          <p:nvPr/>
        </p:nvSpPr>
        <p:spPr>
          <a:xfrm>
            <a:off x="2066361" y="2850524"/>
            <a:ext cx="814192" cy="276999"/>
          </a:xfrm>
          <a:prstGeom prst="rect">
            <a:avLst/>
          </a:prstGeom>
          <a:noFill/>
        </p:spPr>
        <p:txBody>
          <a:bodyPr wrap="square" rtlCol="0">
            <a:spAutoFit/>
          </a:bodyPr>
          <a:lstStyle/>
          <a:p>
            <a:pPr marL="0" marR="0" lvl="0" indent="0" algn="ctr" defTabSz="457189"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4C4C4C"/>
                </a:solidFill>
                <a:effectLst/>
                <a:uLnTx/>
                <a:uFillTx/>
                <a:latin typeface="Calibri"/>
                <a:ea typeface="ＭＳ Ｐゴシック" panose="020B0600070205080204" pitchFamily="34" charset="-128"/>
                <a:cs typeface="+mn-cs"/>
              </a:rPr>
              <a:t>21 (35.6)</a:t>
            </a:r>
          </a:p>
        </p:txBody>
      </p:sp>
      <p:sp>
        <p:nvSpPr>
          <p:cNvPr id="24" name="TextBox 23">
            <a:extLst>
              <a:ext uri="{FF2B5EF4-FFF2-40B4-BE49-F238E27FC236}">
                <a16:creationId xmlns:a16="http://schemas.microsoft.com/office/drawing/2014/main" id="{C065212D-564E-490C-B7B4-E2345072CFAF}"/>
              </a:ext>
            </a:extLst>
          </p:cNvPr>
          <p:cNvSpPr txBox="1"/>
          <p:nvPr/>
        </p:nvSpPr>
        <p:spPr>
          <a:xfrm>
            <a:off x="2066361" y="2229889"/>
            <a:ext cx="814192" cy="276999"/>
          </a:xfrm>
          <a:prstGeom prst="rect">
            <a:avLst/>
          </a:prstGeom>
          <a:noFill/>
        </p:spPr>
        <p:txBody>
          <a:bodyPr wrap="square" rtlCol="0">
            <a:spAutoFit/>
          </a:bodyPr>
          <a:lstStyle/>
          <a:p>
            <a:pPr marL="0" marR="0" lvl="0" indent="0" algn="ctr" defTabSz="457189"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rPr>
              <a:t>10 (16.9)</a:t>
            </a:r>
          </a:p>
        </p:txBody>
      </p:sp>
      <p:sp>
        <p:nvSpPr>
          <p:cNvPr id="27" name="TextBox 26">
            <a:extLst>
              <a:ext uri="{FF2B5EF4-FFF2-40B4-BE49-F238E27FC236}">
                <a16:creationId xmlns:a16="http://schemas.microsoft.com/office/drawing/2014/main" id="{27F677D8-8C53-4526-ADE4-49B6EE3CEDB1}"/>
              </a:ext>
            </a:extLst>
          </p:cNvPr>
          <p:cNvSpPr txBox="1"/>
          <p:nvPr/>
        </p:nvSpPr>
        <p:spPr>
          <a:xfrm>
            <a:off x="2800701" y="1016230"/>
            <a:ext cx="814192" cy="276999"/>
          </a:xfrm>
          <a:prstGeom prst="rect">
            <a:avLst/>
          </a:prstGeom>
          <a:noFill/>
        </p:spPr>
        <p:txBody>
          <a:bodyPr wrap="square" rtlCol="0">
            <a:spAutoFit/>
          </a:bodyPr>
          <a:lstStyle/>
          <a:p>
            <a:pPr marL="0" marR="0" lvl="0" indent="0" algn="ctr" defTabSz="457189"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4C4C4C"/>
                </a:solidFill>
                <a:effectLst/>
                <a:uLnTx/>
                <a:uFillTx/>
                <a:latin typeface="Calibri"/>
                <a:ea typeface="ＭＳ Ｐゴシック" panose="020B0600070205080204" pitchFamily="34" charset="-128"/>
                <a:cs typeface="+mn-cs"/>
              </a:rPr>
              <a:t>2 (3.4)</a:t>
            </a:r>
          </a:p>
        </p:txBody>
      </p:sp>
      <p:sp>
        <p:nvSpPr>
          <p:cNvPr id="28" name="TextBox 27">
            <a:extLst>
              <a:ext uri="{FF2B5EF4-FFF2-40B4-BE49-F238E27FC236}">
                <a16:creationId xmlns:a16="http://schemas.microsoft.com/office/drawing/2014/main" id="{312F028D-3EE0-40BC-B6A3-E60DA32F411E}"/>
              </a:ext>
            </a:extLst>
          </p:cNvPr>
          <p:cNvSpPr txBox="1"/>
          <p:nvPr/>
        </p:nvSpPr>
        <p:spPr>
          <a:xfrm>
            <a:off x="2066361" y="1680831"/>
            <a:ext cx="814192" cy="276999"/>
          </a:xfrm>
          <a:prstGeom prst="rect">
            <a:avLst/>
          </a:prstGeom>
          <a:noFill/>
        </p:spPr>
        <p:txBody>
          <a:bodyPr wrap="square" rtlCol="0">
            <a:spAutoFit/>
          </a:bodyPr>
          <a:lstStyle/>
          <a:p>
            <a:pPr marL="0" marR="0" lvl="0" indent="0" algn="ctr" defTabSz="457189"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4C4C4C"/>
                </a:solidFill>
                <a:effectLst/>
                <a:uLnTx/>
                <a:uFillTx/>
                <a:latin typeface="Calibri"/>
                <a:ea typeface="ＭＳ Ｐゴシック" panose="020B0600070205080204" pitchFamily="34" charset="-128"/>
                <a:cs typeface="+mn-cs"/>
              </a:rPr>
              <a:t>17 (28.8)</a:t>
            </a:r>
          </a:p>
        </p:txBody>
      </p:sp>
      <p:sp>
        <p:nvSpPr>
          <p:cNvPr id="29" name="TextBox 28">
            <a:extLst>
              <a:ext uri="{FF2B5EF4-FFF2-40B4-BE49-F238E27FC236}">
                <a16:creationId xmlns:a16="http://schemas.microsoft.com/office/drawing/2014/main" id="{E554B594-9DC6-42B6-934B-19FA73C40BB4}"/>
              </a:ext>
            </a:extLst>
          </p:cNvPr>
          <p:cNvSpPr txBox="1"/>
          <p:nvPr/>
        </p:nvSpPr>
        <p:spPr>
          <a:xfrm>
            <a:off x="6104439" y="3394852"/>
            <a:ext cx="814192" cy="276999"/>
          </a:xfrm>
          <a:prstGeom prst="rect">
            <a:avLst/>
          </a:prstGeom>
          <a:noFill/>
        </p:spPr>
        <p:txBody>
          <a:bodyPr wrap="square" rtlCol="0">
            <a:spAutoFit/>
          </a:bodyPr>
          <a:lstStyle/>
          <a:p>
            <a:pPr marL="0" marR="0" lvl="0" indent="0" algn="ctr" defTabSz="457189"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rPr>
              <a:t>5 (18.5)</a:t>
            </a:r>
          </a:p>
        </p:txBody>
      </p:sp>
      <p:sp>
        <p:nvSpPr>
          <p:cNvPr id="30" name="TextBox 29">
            <a:extLst>
              <a:ext uri="{FF2B5EF4-FFF2-40B4-BE49-F238E27FC236}">
                <a16:creationId xmlns:a16="http://schemas.microsoft.com/office/drawing/2014/main" id="{D6993D85-1FF7-4C38-8635-04E00AC5AF8E}"/>
              </a:ext>
            </a:extLst>
          </p:cNvPr>
          <p:cNvSpPr txBox="1"/>
          <p:nvPr/>
        </p:nvSpPr>
        <p:spPr>
          <a:xfrm>
            <a:off x="6104439" y="2713509"/>
            <a:ext cx="814192" cy="276999"/>
          </a:xfrm>
          <a:prstGeom prst="rect">
            <a:avLst/>
          </a:prstGeom>
          <a:noFill/>
        </p:spPr>
        <p:txBody>
          <a:bodyPr wrap="square" rtlCol="0">
            <a:spAutoFit/>
          </a:bodyPr>
          <a:lstStyle/>
          <a:p>
            <a:pPr marL="0" marR="0" lvl="0" indent="0" algn="ctr" defTabSz="457189"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4C4C4C"/>
                </a:solidFill>
                <a:effectLst/>
                <a:uLnTx/>
                <a:uFillTx/>
                <a:latin typeface="Calibri"/>
                <a:ea typeface="ＭＳ Ｐゴシック" panose="020B0600070205080204" pitchFamily="34" charset="-128"/>
                <a:cs typeface="+mn-cs"/>
              </a:rPr>
              <a:t>10 (37.0)</a:t>
            </a:r>
          </a:p>
        </p:txBody>
      </p:sp>
      <p:sp>
        <p:nvSpPr>
          <p:cNvPr id="31" name="TextBox 30">
            <a:extLst>
              <a:ext uri="{FF2B5EF4-FFF2-40B4-BE49-F238E27FC236}">
                <a16:creationId xmlns:a16="http://schemas.microsoft.com/office/drawing/2014/main" id="{3F843CAD-99DD-4E1D-925D-E3BA893EC529}"/>
              </a:ext>
            </a:extLst>
          </p:cNvPr>
          <p:cNvSpPr txBox="1"/>
          <p:nvPr/>
        </p:nvSpPr>
        <p:spPr>
          <a:xfrm>
            <a:off x="6104439" y="2126599"/>
            <a:ext cx="814192" cy="276999"/>
          </a:xfrm>
          <a:prstGeom prst="rect">
            <a:avLst/>
          </a:prstGeom>
          <a:noFill/>
        </p:spPr>
        <p:txBody>
          <a:bodyPr wrap="square" rtlCol="0">
            <a:spAutoFit/>
          </a:bodyPr>
          <a:lstStyle/>
          <a:p>
            <a:pPr marL="0" marR="0" lvl="0" indent="0" algn="ctr" defTabSz="457189"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rPr>
              <a:t>4 (14.8)</a:t>
            </a:r>
          </a:p>
        </p:txBody>
      </p:sp>
      <p:sp>
        <p:nvSpPr>
          <p:cNvPr id="33" name="TextBox 32">
            <a:extLst>
              <a:ext uri="{FF2B5EF4-FFF2-40B4-BE49-F238E27FC236}">
                <a16:creationId xmlns:a16="http://schemas.microsoft.com/office/drawing/2014/main" id="{FFFC42C0-F570-4ADB-86EE-C82BF3A01893}"/>
              </a:ext>
            </a:extLst>
          </p:cNvPr>
          <p:cNvSpPr txBox="1"/>
          <p:nvPr/>
        </p:nvSpPr>
        <p:spPr>
          <a:xfrm>
            <a:off x="6861165" y="1010584"/>
            <a:ext cx="814192" cy="276999"/>
          </a:xfrm>
          <a:prstGeom prst="rect">
            <a:avLst/>
          </a:prstGeom>
          <a:noFill/>
        </p:spPr>
        <p:txBody>
          <a:bodyPr wrap="square" rtlCol="0">
            <a:spAutoFit/>
          </a:bodyPr>
          <a:lstStyle/>
          <a:p>
            <a:pPr marL="0" marR="0" lvl="0" indent="0" algn="ctr" defTabSz="457189"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4C4C4C"/>
                </a:solidFill>
                <a:effectLst/>
                <a:uLnTx/>
                <a:uFillTx/>
                <a:latin typeface="Calibri"/>
                <a:ea typeface="ＭＳ Ｐゴシック" panose="020B0600070205080204" pitchFamily="34" charset="-128"/>
                <a:cs typeface="+mn-cs"/>
              </a:rPr>
              <a:t>1 (3.7)</a:t>
            </a:r>
          </a:p>
        </p:txBody>
      </p:sp>
      <p:sp>
        <p:nvSpPr>
          <p:cNvPr id="34" name="TextBox 33">
            <a:extLst>
              <a:ext uri="{FF2B5EF4-FFF2-40B4-BE49-F238E27FC236}">
                <a16:creationId xmlns:a16="http://schemas.microsoft.com/office/drawing/2014/main" id="{A2A7747A-58AD-4CED-92AF-6D13F82730E5}"/>
              </a:ext>
            </a:extLst>
          </p:cNvPr>
          <p:cNvSpPr txBox="1"/>
          <p:nvPr/>
        </p:nvSpPr>
        <p:spPr>
          <a:xfrm>
            <a:off x="6104439" y="1635919"/>
            <a:ext cx="814192" cy="276999"/>
          </a:xfrm>
          <a:prstGeom prst="rect">
            <a:avLst/>
          </a:prstGeom>
          <a:noFill/>
        </p:spPr>
        <p:txBody>
          <a:bodyPr wrap="square" rtlCol="0">
            <a:spAutoFit/>
          </a:bodyPr>
          <a:lstStyle/>
          <a:p>
            <a:pPr marL="0" marR="0" lvl="0" indent="0" algn="ctr" defTabSz="457189"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4C4C4C"/>
                </a:solidFill>
                <a:effectLst/>
                <a:uLnTx/>
                <a:uFillTx/>
                <a:latin typeface="Calibri"/>
                <a:ea typeface="ＭＳ Ｐゴシック" panose="020B0600070205080204" pitchFamily="34" charset="-128"/>
                <a:cs typeface="+mn-cs"/>
              </a:rPr>
              <a:t>7 (25.9)</a:t>
            </a:r>
          </a:p>
        </p:txBody>
      </p:sp>
      <p:cxnSp>
        <p:nvCxnSpPr>
          <p:cNvPr id="3" name="Straight Connector 2">
            <a:extLst>
              <a:ext uri="{FF2B5EF4-FFF2-40B4-BE49-F238E27FC236}">
                <a16:creationId xmlns:a16="http://schemas.microsoft.com/office/drawing/2014/main" id="{4F7A2649-C04E-4AB8-A337-24DD15A208B4}"/>
              </a:ext>
            </a:extLst>
          </p:cNvPr>
          <p:cNvCxnSpPr/>
          <p:nvPr/>
        </p:nvCxnSpPr>
        <p:spPr>
          <a:xfrm flipV="1">
            <a:off x="2737896" y="1229016"/>
            <a:ext cx="218944" cy="147175"/>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1DE1F1B-7DB3-4565-91EF-D23F78FB3095}"/>
              </a:ext>
            </a:extLst>
          </p:cNvPr>
          <p:cNvCxnSpPr/>
          <p:nvPr/>
        </p:nvCxnSpPr>
        <p:spPr>
          <a:xfrm flipV="1">
            <a:off x="4819629" y="1230604"/>
            <a:ext cx="218944" cy="147175"/>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A24CA98-0A4D-4673-8DDF-57E3257612B9}"/>
              </a:ext>
            </a:extLst>
          </p:cNvPr>
          <p:cNvCxnSpPr/>
          <p:nvPr/>
        </p:nvCxnSpPr>
        <p:spPr>
          <a:xfrm flipV="1">
            <a:off x="6778829" y="1237212"/>
            <a:ext cx="218944" cy="14717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786928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B8534989-4296-418E-B016-6E711B763801}"/>
              </a:ext>
            </a:extLst>
          </p:cNvPr>
          <p:cNvGrpSpPr/>
          <p:nvPr/>
        </p:nvGrpSpPr>
        <p:grpSpPr>
          <a:xfrm>
            <a:off x="-130369" y="682189"/>
            <a:ext cx="3927434" cy="3369029"/>
            <a:chOff x="498910" y="698483"/>
            <a:chExt cx="3927434" cy="3369029"/>
          </a:xfrm>
        </p:grpSpPr>
        <p:graphicFrame>
          <p:nvGraphicFramePr>
            <p:cNvPr id="19" name="Chart 18">
              <a:extLst>
                <a:ext uri="{FF2B5EF4-FFF2-40B4-BE49-F238E27FC236}">
                  <a16:creationId xmlns:a16="http://schemas.microsoft.com/office/drawing/2014/main" id="{6F53FB4A-0B20-447E-AA70-82F70C5BF070}"/>
                </a:ext>
              </a:extLst>
            </p:cNvPr>
            <p:cNvGraphicFramePr/>
            <p:nvPr/>
          </p:nvGraphicFramePr>
          <p:xfrm>
            <a:off x="498910" y="1006261"/>
            <a:ext cx="3927434" cy="3061251"/>
          </p:xfrm>
          <a:graphic>
            <a:graphicData uri="http://schemas.openxmlformats.org/drawingml/2006/chart">
              <c:chart xmlns:c="http://schemas.openxmlformats.org/drawingml/2006/chart" xmlns:r="http://schemas.openxmlformats.org/officeDocument/2006/relationships" r:id="rId4"/>
            </a:graphicData>
          </a:graphic>
        </p:graphicFrame>
        <p:sp>
          <p:nvSpPr>
            <p:cNvPr id="20" name="TextBox 19">
              <a:extLst>
                <a:ext uri="{FF2B5EF4-FFF2-40B4-BE49-F238E27FC236}">
                  <a16:creationId xmlns:a16="http://schemas.microsoft.com/office/drawing/2014/main" id="{DA2B9F66-A256-4E8A-A4E8-55E7DAA4DD88}"/>
                </a:ext>
              </a:extLst>
            </p:cNvPr>
            <p:cNvSpPr txBox="1"/>
            <p:nvPr/>
          </p:nvSpPr>
          <p:spPr>
            <a:xfrm>
              <a:off x="1802444" y="698483"/>
              <a:ext cx="1320364" cy="307777"/>
            </a:xfrm>
            <a:prstGeom prst="rect">
              <a:avLst/>
            </a:prstGeom>
            <a:noFill/>
          </p:spPr>
          <p:txBody>
            <a:bodyPr wrap="square" rtlCol="0">
              <a:spAutoFit/>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595454"/>
                  </a:solidFill>
                  <a:effectLst/>
                  <a:uLnTx/>
                  <a:uFillTx/>
                  <a:latin typeface="Calibri"/>
                  <a:ea typeface="ＭＳ Ｐゴシック" panose="020B0600070205080204" pitchFamily="34" charset="-128"/>
                  <a:cs typeface="+mn-cs"/>
                </a:rPr>
                <a:t>ORR</a:t>
              </a:r>
              <a:r>
                <a:rPr kumimoji="0" lang="en-US" sz="1400" b="1" i="0" u="none" strike="noStrike" kern="1200" cap="none" spc="0" normalizeH="0" baseline="30000" noProof="0">
                  <a:ln>
                    <a:noFill/>
                  </a:ln>
                  <a:solidFill>
                    <a:srgbClr val="595454"/>
                  </a:solidFill>
                  <a:effectLst/>
                  <a:uLnTx/>
                  <a:uFillTx/>
                  <a:latin typeface="Calibri"/>
                  <a:ea typeface="ＭＳ Ｐゴシック" panose="020B0600070205080204" pitchFamily="34" charset="-128"/>
                  <a:cs typeface="+mn-cs"/>
                </a:rPr>
                <a:t>a</a:t>
              </a:r>
              <a:r>
                <a:rPr kumimoji="0" lang="en-US" sz="1400" b="1" i="0" u="none" strike="noStrike" kern="1200" cap="none" spc="0" normalizeH="0" baseline="0" noProof="0">
                  <a:ln>
                    <a:noFill/>
                  </a:ln>
                  <a:solidFill>
                    <a:srgbClr val="595454"/>
                  </a:solidFill>
                  <a:effectLst/>
                  <a:uLnTx/>
                  <a:uFillTx/>
                  <a:latin typeface="Calibri"/>
                  <a:ea typeface="ＭＳ Ｐゴシック" panose="020B0600070205080204" pitchFamily="34" charset="-128"/>
                  <a:cs typeface="+mn-cs"/>
                </a:rPr>
                <a:t> 42.3%</a:t>
              </a:r>
            </a:p>
          </p:txBody>
        </p:sp>
        <p:sp>
          <p:nvSpPr>
            <p:cNvPr id="21" name="Right Brace 20">
              <a:extLst>
                <a:ext uri="{FF2B5EF4-FFF2-40B4-BE49-F238E27FC236}">
                  <a16:creationId xmlns:a16="http://schemas.microsoft.com/office/drawing/2014/main" id="{11132D15-3A2D-4E82-ACE8-1EC4F293347B}"/>
                </a:ext>
              </a:extLst>
            </p:cNvPr>
            <p:cNvSpPr/>
            <p:nvPr/>
          </p:nvSpPr>
          <p:spPr>
            <a:xfrm flipH="1">
              <a:off x="1779490" y="1252762"/>
              <a:ext cx="124379" cy="1029539"/>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595454"/>
                </a:solidFill>
                <a:effectLst/>
                <a:uLnTx/>
                <a:uFillTx/>
                <a:latin typeface="Calibri"/>
                <a:ea typeface="+mn-ea"/>
                <a:cs typeface="+mn-cs"/>
              </a:endParaRPr>
            </a:p>
          </p:txBody>
        </p:sp>
        <p:sp>
          <p:nvSpPr>
            <p:cNvPr id="22" name="TextBox 21">
              <a:extLst>
                <a:ext uri="{FF2B5EF4-FFF2-40B4-BE49-F238E27FC236}">
                  <a16:creationId xmlns:a16="http://schemas.microsoft.com/office/drawing/2014/main" id="{CFC55B0F-90B4-4DC9-BA96-CCD8522500FE}"/>
                </a:ext>
              </a:extLst>
            </p:cNvPr>
            <p:cNvSpPr txBox="1"/>
            <p:nvPr/>
          </p:nvSpPr>
          <p:spPr>
            <a:xfrm>
              <a:off x="1184218" y="1536585"/>
              <a:ext cx="835838" cy="415498"/>
            </a:xfrm>
            <a:prstGeom prst="rect">
              <a:avLst/>
            </a:prstGeom>
            <a:noFill/>
          </p:spPr>
          <p:txBody>
            <a:bodyPr wrap="square" rtlCol="0">
              <a:spAutoFit/>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a:ln>
                    <a:noFill/>
                  </a:ln>
                  <a:solidFill>
                    <a:srgbClr val="595454"/>
                  </a:solidFill>
                  <a:effectLst/>
                  <a:uLnTx/>
                  <a:uFillTx/>
                  <a:latin typeface="Calibri"/>
                  <a:ea typeface="ＭＳ Ｐゴシック" panose="020B0600070205080204" pitchFamily="34" charset="-128"/>
                  <a:cs typeface="+mn-cs"/>
                </a:rPr>
                <a:t>CBR</a:t>
              </a:r>
            </a:p>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a:ln>
                    <a:noFill/>
                  </a:ln>
                  <a:solidFill>
                    <a:srgbClr val="595454"/>
                  </a:solidFill>
                  <a:effectLst/>
                  <a:uLnTx/>
                  <a:uFillTx/>
                  <a:latin typeface="Calibri"/>
                  <a:ea typeface="ＭＳ Ｐゴシック" panose="020B0600070205080204" pitchFamily="34" charset="-128"/>
                  <a:cs typeface="+mn-cs"/>
                </a:rPr>
                <a:t>50%</a:t>
              </a:r>
            </a:p>
          </p:txBody>
        </p:sp>
        <p:sp>
          <p:nvSpPr>
            <p:cNvPr id="24" name="Right Brace 23">
              <a:extLst>
                <a:ext uri="{FF2B5EF4-FFF2-40B4-BE49-F238E27FC236}">
                  <a16:creationId xmlns:a16="http://schemas.microsoft.com/office/drawing/2014/main" id="{165CB84C-43A0-4F31-90F7-D3BC6A6DFA9E}"/>
                </a:ext>
              </a:extLst>
            </p:cNvPr>
            <p:cNvSpPr/>
            <p:nvPr/>
          </p:nvSpPr>
          <p:spPr>
            <a:xfrm>
              <a:off x="3068004" y="1252762"/>
              <a:ext cx="167308" cy="1818593"/>
            </a:xfrm>
            <a:prstGeom prst="rightBrace">
              <a:avLst>
                <a:gd name="adj1" fmla="val 8333"/>
                <a:gd name="adj2" fmla="val 6414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595454"/>
                </a:solidFill>
                <a:effectLst/>
                <a:uLnTx/>
                <a:uFillTx/>
                <a:latin typeface="Calibri"/>
                <a:ea typeface="+mn-ea"/>
                <a:cs typeface="+mn-cs"/>
              </a:endParaRPr>
            </a:p>
          </p:txBody>
        </p:sp>
        <p:sp>
          <p:nvSpPr>
            <p:cNvPr id="26" name="TextBox 25">
              <a:extLst>
                <a:ext uri="{FF2B5EF4-FFF2-40B4-BE49-F238E27FC236}">
                  <a16:creationId xmlns:a16="http://schemas.microsoft.com/office/drawing/2014/main" id="{B5D6EBFC-7039-4B05-9258-F1B5B2B5227D}"/>
                </a:ext>
              </a:extLst>
            </p:cNvPr>
            <p:cNvSpPr txBox="1"/>
            <p:nvPr/>
          </p:nvSpPr>
          <p:spPr>
            <a:xfrm>
              <a:off x="2997019" y="2214955"/>
              <a:ext cx="835838" cy="415498"/>
            </a:xfrm>
            <a:prstGeom prst="rect">
              <a:avLst/>
            </a:prstGeom>
            <a:noFill/>
          </p:spPr>
          <p:txBody>
            <a:bodyPr wrap="square" rtlCol="0">
              <a:spAutoFit/>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a:ln>
                    <a:noFill/>
                  </a:ln>
                  <a:solidFill>
                    <a:srgbClr val="595454"/>
                  </a:solidFill>
                  <a:effectLst/>
                  <a:uLnTx/>
                  <a:uFillTx/>
                  <a:latin typeface="Calibri"/>
                  <a:ea typeface="ＭＳ Ｐゴシック" panose="020B0600070205080204" pitchFamily="34" charset="-128"/>
                  <a:cs typeface="+mn-cs"/>
                </a:rPr>
                <a:t>DCR</a:t>
              </a:r>
            </a:p>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a:ln>
                    <a:noFill/>
                  </a:ln>
                  <a:solidFill>
                    <a:srgbClr val="595454"/>
                  </a:solidFill>
                  <a:effectLst/>
                  <a:uLnTx/>
                  <a:uFillTx/>
                  <a:latin typeface="Calibri"/>
                  <a:ea typeface="ＭＳ Ｐゴシック" panose="020B0600070205080204" pitchFamily="34" charset="-128"/>
                  <a:cs typeface="+mn-cs"/>
                </a:rPr>
                <a:t>88.5%</a:t>
              </a:r>
            </a:p>
          </p:txBody>
        </p:sp>
      </p:grpSp>
      <p:sp>
        <p:nvSpPr>
          <p:cNvPr id="27" name="Rectangle 26">
            <a:extLst>
              <a:ext uri="{FF2B5EF4-FFF2-40B4-BE49-F238E27FC236}">
                <a16:creationId xmlns:a16="http://schemas.microsoft.com/office/drawing/2014/main" id="{E70AB97E-89F5-4D9D-B2B3-825093A3F92E}"/>
              </a:ext>
            </a:extLst>
          </p:cNvPr>
          <p:cNvSpPr/>
          <p:nvPr/>
        </p:nvSpPr>
        <p:spPr>
          <a:xfrm>
            <a:off x="287338" y="3690138"/>
            <a:ext cx="3640414" cy="646331"/>
          </a:xfrm>
          <a:prstGeom prst="rect">
            <a:avLst/>
          </a:prstGeom>
        </p:spPr>
        <p:txBody>
          <a:bodyPr wrap="square">
            <a:spAutoFit/>
          </a:bodyPr>
          <a:lstStyle/>
          <a:p>
            <a:pPr marL="285743" marR="0" lvl="0" indent="-285743" algn="l" defTabSz="6858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a:ea typeface="Calibri" panose="020F0502020204030204" pitchFamily="34" charset="0"/>
                <a:cs typeface="+mn-cs"/>
              </a:rPr>
              <a:t>In the IBER + DARA + DEX cohort,</a:t>
            </a:r>
            <a:r>
              <a:rPr kumimoji="0" lang="en-US" sz="1200" b="0" i="0" u="none" strike="noStrike" kern="1200" cap="none" spc="0" normalizeH="0" baseline="30000" noProof="0">
                <a:ln>
                  <a:noFill/>
                </a:ln>
                <a:solidFill>
                  <a:prstClr val="black"/>
                </a:solidFill>
                <a:effectLst/>
                <a:uLnTx/>
                <a:uFillTx/>
                <a:latin typeface="Calibri"/>
                <a:ea typeface="Calibri" panose="020F0502020204030204" pitchFamily="34" charset="0"/>
                <a:cs typeface="+mn-cs"/>
              </a:rPr>
              <a:t>b</a:t>
            </a:r>
            <a:r>
              <a:rPr kumimoji="0" lang="en-US" sz="1200" b="0" i="0" u="none" strike="noStrike" kern="1200" cap="none" spc="0" normalizeH="0" baseline="0" noProof="0">
                <a:ln>
                  <a:noFill/>
                </a:ln>
                <a:solidFill>
                  <a:prstClr val="black"/>
                </a:solidFill>
                <a:effectLst/>
                <a:uLnTx/>
                <a:uFillTx/>
                <a:latin typeface="Calibri"/>
                <a:ea typeface="Calibri" panose="020F0502020204030204" pitchFamily="34" charset="0"/>
                <a:cs typeface="+mn-cs"/>
              </a:rPr>
              <a:t> 26 patients were IMiD refractory, 15 were anti-CD38 refractory (all DARA), and 13 were triple-class refractory</a:t>
            </a:r>
            <a:r>
              <a:rPr kumimoji="0" lang="en-US" sz="1200" b="0" i="0" u="none" strike="noStrike" kern="1200" cap="none" spc="0" normalizeH="0" baseline="30000" noProof="0">
                <a:ln>
                  <a:noFill/>
                </a:ln>
                <a:solidFill>
                  <a:prstClr val="black"/>
                </a:solidFill>
                <a:effectLst/>
                <a:uLnTx/>
                <a:uFillTx/>
                <a:latin typeface="Calibri"/>
                <a:ea typeface="Calibri" panose="020F0502020204030204" pitchFamily="34" charset="0"/>
                <a:cs typeface="+mn-cs"/>
              </a:rPr>
              <a:t>c</a:t>
            </a:r>
            <a:endParaRPr kumimoji="0" lang="en-US" sz="12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15" name="Rectangle 14">
            <a:extLst>
              <a:ext uri="{FF2B5EF4-FFF2-40B4-BE49-F238E27FC236}">
                <a16:creationId xmlns:a16="http://schemas.microsoft.com/office/drawing/2014/main" id="{125BFCC7-E3DA-4E2A-A64F-40612C8CC805}"/>
              </a:ext>
            </a:extLst>
          </p:cNvPr>
          <p:cNvSpPr/>
          <p:nvPr/>
        </p:nvSpPr>
        <p:spPr>
          <a:xfrm>
            <a:off x="4108074" y="4105163"/>
            <a:ext cx="4723144" cy="288541"/>
          </a:xfrm>
          <a:prstGeom prst="rect">
            <a:avLst/>
          </a:prstGeom>
        </p:spPr>
        <p:txBody>
          <a:bodyPr wrap="square">
            <a:spAutoFit/>
          </a:bodyPr>
          <a:lstStyle/>
          <a:p>
            <a:pPr marL="285743" marR="0" lvl="0" indent="-285743" algn="l" defTabSz="6858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275" b="0" i="0" u="none" strike="noStrike" kern="1200" cap="none" spc="0" normalizeH="0" baseline="0" noProof="0">
                <a:ln>
                  <a:noFill/>
                </a:ln>
                <a:solidFill>
                  <a:prstClr val="black"/>
                </a:solidFill>
                <a:effectLst/>
                <a:uLnTx/>
                <a:uFillTx/>
                <a:latin typeface="Calibri Light"/>
                <a:ea typeface="Calibri" panose="020F0502020204030204" pitchFamily="34" charset="0"/>
                <a:cs typeface="+mn-cs"/>
              </a:rPr>
              <a:t>Median time to response was 4.1 (range 4.0–12.0) weeks</a:t>
            </a:r>
            <a:endParaRPr kumimoji="0" lang="en-US" sz="1275" b="0" i="0" u="none" strike="noStrike" kern="1200" cap="none" spc="0" normalizeH="0" baseline="0" noProof="0">
              <a:ln>
                <a:noFill/>
              </a:ln>
              <a:solidFill>
                <a:prstClr val="black"/>
              </a:solidFill>
              <a:effectLst/>
              <a:uLnTx/>
              <a:uFillTx/>
              <a:latin typeface="Calibri Light"/>
              <a:ea typeface="ＭＳ Ｐゴシック" panose="020B0600070205080204" pitchFamily="34" charset="-128"/>
              <a:cs typeface="+mn-cs"/>
            </a:endParaRPr>
          </a:p>
        </p:txBody>
      </p:sp>
      <p:graphicFrame>
        <p:nvGraphicFramePr>
          <p:cNvPr id="5" name="Table 4">
            <a:extLst>
              <a:ext uri="{FF2B5EF4-FFF2-40B4-BE49-F238E27FC236}">
                <a16:creationId xmlns:a16="http://schemas.microsoft.com/office/drawing/2014/main" id="{ADB5D5B3-5FAA-4EAE-9314-ABBE622225D6}"/>
              </a:ext>
            </a:extLst>
          </p:cNvPr>
          <p:cNvGraphicFramePr>
            <a:graphicFrameLocks noGrp="1"/>
          </p:cNvGraphicFramePr>
          <p:nvPr/>
        </p:nvGraphicFramePr>
        <p:xfrm>
          <a:off x="4108074" y="612892"/>
          <a:ext cx="4908829" cy="3473831"/>
        </p:xfrm>
        <a:graphic>
          <a:graphicData uri="http://schemas.openxmlformats.org/drawingml/2006/table">
            <a:tbl>
              <a:tblPr>
                <a:tableStyleId>{5C22544A-7EE6-4342-B048-85BDC9FD1C3A}</a:tableStyleId>
              </a:tblPr>
              <a:tblGrid>
                <a:gridCol w="411480">
                  <a:extLst>
                    <a:ext uri="{9D8B030D-6E8A-4147-A177-3AD203B41FA5}">
                      <a16:colId xmlns:a16="http://schemas.microsoft.com/office/drawing/2014/main" val="164776398"/>
                    </a:ext>
                  </a:extLst>
                </a:gridCol>
                <a:gridCol w="313981">
                  <a:extLst>
                    <a:ext uri="{9D8B030D-6E8A-4147-A177-3AD203B41FA5}">
                      <a16:colId xmlns:a16="http://schemas.microsoft.com/office/drawing/2014/main" val="3243988772"/>
                    </a:ext>
                  </a:extLst>
                </a:gridCol>
                <a:gridCol w="349085">
                  <a:extLst>
                    <a:ext uri="{9D8B030D-6E8A-4147-A177-3AD203B41FA5}">
                      <a16:colId xmlns:a16="http://schemas.microsoft.com/office/drawing/2014/main" val="1870482905"/>
                    </a:ext>
                  </a:extLst>
                </a:gridCol>
                <a:gridCol w="205022">
                  <a:extLst>
                    <a:ext uri="{9D8B030D-6E8A-4147-A177-3AD203B41FA5}">
                      <a16:colId xmlns:a16="http://schemas.microsoft.com/office/drawing/2014/main" val="1726369679"/>
                    </a:ext>
                  </a:extLst>
                </a:gridCol>
                <a:gridCol w="49667">
                  <a:extLst>
                    <a:ext uri="{9D8B030D-6E8A-4147-A177-3AD203B41FA5}">
                      <a16:colId xmlns:a16="http://schemas.microsoft.com/office/drawing/2014/main" val="2355360122"/>
                    </a:ext>
                  </a:extLst>
                </a:gridCol>
                <a:gridCol w="49667">
                  <a:extLst>
                    <a:ext uri="{9D8B030D-6E8A-4147-A177-3AD203B41FA5}">
                      <a16:colId xmlns:a16="http://schemas.microsoft.com/office/drawing/2014/main" val="1849922007"/>
                    </a:ext>
                  </a:extLst>
                </a:gridCol>
                <a:gridCol w="49667">
                  <a:extLst>
                    <a:ext uri="{9D8B030D-6E8A-4147-A177-3AD203B41FA5}">
                      <a16:colId xmlns:a16="http://schemas.microsoft.com/office/drawing/2014/main" val="2044439226"/>
                    </a:ext>
                  </a:extLst>
                </a:gridCol>
                <a:gridCol w="49667">
                  <a:extLst>
                    <a:ext uri="{9D8B030D-6E8A-4147-A177-3AD203B41FA5}">
                      <a16:colId xmlns:a16="http://schemas.microsoft.com/office/drawing/2014/main" val="1724431265"/>
                    </a:ext>
                  </a:extLst>
                </a:gridCol>
                <a:gridCol w="49667">
                  <a:extLst>
                    <a:ext uri="{9D8B030D-6E8A-4147-A177-3AD203B41FA5}">
                      <a16:colId xmlns:a16="http://schemas.microsoft.com/office/drawing/2014/main" val="1700278449"/>
                    </a:ext>
                  </a:extLst>
                </a:gridCol>
                <a:gridCol w="49667">
                  <a:extLst>
                    <a:ext uri="{9D8B030D-6E8A-4147-A177-3AD203B41FA5}">
                      <a16:colId xmlns:a16="http://schemas.microsoft.com/office/drawing/2014/main" val="1243751526"/>
                    </a:ext>
                  </a:extLst>
                </a:gridCol>
                <a:gridCol w="49667">
                  <a:extLst>
                    <a:ext uri="{9D8B030D-6E8A-4147-A177-3AD203B41FA5}">
                      <a16:colId xmlns:a16="http://schemas.microsoft.com/office/drawing/2014/main" val="1171754545"/>
                    </a:ext>
                  </a:extLst>
                </a:gridCol>
                <a:gridCol w="49667">
                  <a:extLst>
                    <a:ext uri="{9D8B030D-6E8A-4147-A177-3AD203B41FA5}">
                      <a16:colId xmlns:a16="http://schemas.microsoft.com/office/drawing/2014/main" val="4133848937"/>
                    </a:ext>
                  </a:extLst>
                </a:gridCol>
                <a:gridCol w="49667">
                  <a:extLst>
                    <a:ext uri="{9D8B030D-6E8A-4147-A177-3AD203B41FA5}">
                      <a16:colId xmlns:a16="http://schemas.microsoft.com/office/drawing/2014/main" val="3335274593"/>
                    </a:ext>
                  </a:extLst>
                </a:gridCol>
                <a:gridCol w="49667">
                  <a:extLst>
                    <a:ext uri="{9D8B030D-6E8A-4147-A177-3AD203B41FA5}">
                      <a16:colId xmlns:a16="http://schemas.microsoft.com/office/drawing/2014/main" val="2199680969"/>
                    </a:ext>
                  </a:extLst>
                </a:gridCol>
                <a:gridCol w="49667">
                  <a:extLst>
                    <a:ext uri="{9D8B030D-6E8A-4147-A177-3AD203B41FA5}">
                      <a16:colId xmlns:a16="http://schemas.microsoft.com/office/drawing/2014/main" val="352683093"/>
                    </a:ext>
                  </a:extLst>
                </a:gridCol>
                <a:gridCol w="49667">
                  <a:extLst>
                    <a:ext uri="{9D8B030D-6E8A-4147-A177-3AD203B41FA5}">
                      <a16:colId xmlns:a16="http://schemas.microsoft.com/office/drawing/2014/main" val="2051146888"/>
                    </a:ext>
                  </a:extLst>
                </a:gridCol>
                <a:gridCol w="49667">
                  <a:extLst>
                    <a:ext uri="{9D8B030D-6E8A-4147-A177-3AD203B41FA5}">
                      <a16:colId xmlns:a16="http://schemas.microsoft.com/office/drawing/2014/main" val="2627423825"/>
                    </a:ext>
                  </a:extLst>
                </a:gridCol>
                <a:gridCol w="49667">
                  <a:extLst>
                    <a:ext uri="{9D8B030D-6E8A-4147-A177-3AD203B41FA5}">
                      <a16:colId xmlns:a16="http://schemas.microsoft.com/office/drawing/2014/main" val="3962856525"/>
                    </a:ext>
                  </a:extLst>
                </a:gridCol>
                <a:gridCol w="49667">
                  <a:extLst>
                    <a:ext uri="{9D8B030D-6E8A-4147-A177-3AD203B41FA5}">
                      <a16:colId xmlns:a16="http://schemas.microsoft.com/office/drawing/2014/main" val="991852713"/>
                    </a:ext>
                  </a:extLst>
                </a:gridCol>
                <a:gridCol w="65541">
                  <a:extLst>
                    <a:ext uri="{9D8B030D-6E8A-4147-A177-3AD203B41FA5}">
                      <a16:colId xmlns:a16="http://schemas.microsoft.com/office/drawing/2014/main" val="1823845324"/>
                    </a:ext>
                  </a:extLst>
                </a:gridCol>
                <a:gridCol w="49667">
                  <a:extLst>
                    <a:ext uri="{9D8B030D-6E8A-4147-A177-3AD203B41FA5}">
                      <a16:colId xmlns:a16="http://schemas.microsoft.com/office/drawing/2014/main" val="2989537461"/>
                    </a:ext>
                  </a:extLst>
                </a:gridCol>
                <a:gridCol w="49667">
                  <a:extLst>
                    <a:ext uri="{9D8B030D-6E8A-4147-A177-3AD203B41FA5}">
                      <a16:colId xmlns:a16="http://schemas.microsoft.com/office/drawing/2014/main" val="2380901566"/>
                    </a:ext>
                  </a:extLst>
                </a:gridCol>
                <a:gridCol w="49667">
                  <a:extLst>
                    <a:ext uri="{9D8B030D-6E8A-4147-A177-3AD203B41FA5}">
                      <a16:colId xmlns:a16="http://schemas.microsoft.com/office/drawing/2014/main" val="1522049767"/>
                    </a:ext>
                  </a:extLst>
                </a:gridCol>
                <a:gridCol w="49667">
                  <a:extLst>
                    <a:ext uri="{9D8B030D-6E8A-4147-A177-3AD203B41FA5}">
                      <a16:colId xmlns:a16="http://schemas.microsoft.com/office/drawing/2014/main" val="2540314683"/>
                    </a:ext>
                  </a:extLst>
                </a:gridCol>
                <a:gridCol w="49667">
                  <a:extLst>
                    <a:ext uri="{9D8B030D-6E8A-4147-A177-3AD203B41FA5}">
                      <a16:colId xmlns:a16="http://schemas.microsoft.com/office/drawing/2014/main" val="2477526251"/>
                    </a:ext>
                  </a:extLst>
                </a:gridCol>
                <a:gridCol w="49667">
                  <a:extLst>
                    <a:ext uri="{9D8B030D-6E8A-4147-A177-3AD203B41FA5}">
                      <a16:colId xmlns:a16="http://schemas.microsoft.com/office/drawing/2014/main" val="79881096"/>
                    </a:ext>
                  </a:extLst>
                </a:gridCol>
                <a:gridCol w="49667">
                  <a:extLst>
                    <a:ext uri="{9D8B030D-6E8A-4147-A177-3AD203B41FA5}">
                      <a16:colId xmlns:a16="http://schemas.microsoft.com/office/drawing/2014/main" val="1594354144"/>
                    </a:ext>
                  </a:extLst>
                </a:gridCol>
                <a:gridCol w="49667">
                  <a:extLst>
                    <a:ext uri="{9D8B030D-6E8A-4147-A177-3AD203B41FA5}">
                      <a16:colId xmlns:a16="http://schemas.microsoft.com/office/drawing/2014/main" val="2384105445"/>
                    </a:ext>
                  </a:extLst>
                </a:gridCol>
                <a:gridCol w="49667">
                  <a:extLst>
                    <a:ext uri="{9D8B030D-6E8A-4147-A177-3AD203B41FA5}">
                      <a16:colId xmlns:a16="http://schemas.microsoft.com/office/drawing/2014/main" val="3469346367"/>
                    </a:ext>
                  </a:extLst>
                </a:gridCol>
                <a:gridCol w="59192">
                  <a:extLst>
                    <a:ext uri="{9D8B030D-6E8A-4147-A177-3AD203B41FA5}">
                      <a16:colId xmlns:a16="http://schemas.microsoft.com/office/drawing/2014/main" val="2699599027"/>
                    </a:ext>
                  </a:extLst>
                </a:gridCol>
                <a:gridCol w="49667">
                  <a:extLst>
                    <a:ext uri="{9D8B030D-6E8A-4147-A177-3AD203B41FA5}">
                      <a16:colId xmlns:a16="http://schemas.microsoft.com/office/drawing/2014/main" val="327918945"/>
                    </a:ext>
                  </a:extLst>
                </a:gridCol>
                <a:gridCol w="49667">
                  <a:extLst>
                    <a:ext uri="{9D8B030D-6E8A-4147-A177-3AD203B41FA5}">
                      <a16:colId xmlns:a16="http://schemas.microsoft.com/office/drawing/2014/main" val="852142059"/>
                    </a:ext>
                  </a:extLst>
                </a:gridCol>
                <a:gridCol w="49667">
                  <a:extLst>
                    <a:ext uri="{9D8B030D-6E8A-4147-A177-3AD203B41FA5}">
                      <a16:colId xmlns:a16="http://schemas.microsoft.com/office/drawing/2014/main" val="58364469"/>
                    </a:ext>
                  </a:extLst>
                </a:gridCol>
                <a:gridCol w="49667">
                  <a:extLst>
                    <a:ext uri="{9D8B030D-6E8A-4147-A177-3AD203B41FA5}">
                      <a16:colId xmlns:a16="http://schemas.microsoft.com/office/drawing/2014/main" val="2656785427"/>
                    </a:ext>
                  </a:extLst>
                </a:gridCol>
                <a:gridCol w="59192">
                  <a:extLst>
                    <a:ext uri="{9D8B030D-6E8A-4147-A177-3AD203B41FA5}">
                      <a16:colId xmlns:a16="http://schemas.microsoft.com/office/drawing/2014/main" val="2925774107"/>
                    </a:ext>
                  </a:extLst>
                </a:gridCol>
                <a:gridCol w="49667">
                  <a:extLst>
                    <a:ext uri="{9D8B030D-6E8A-4147-A177-3AD203B41FA5}">
                      <a16:colId xmlns:a16="http://schemas.microsoft.com/office/drawing/2014/main" val="3463453763"/>
                    </a:ext>
                  </a:extLst>
                </a:gridCol>
                <a:gridCol w="49667">
                  <a:extLst>
                    <a:ext uri="{9D8B030D-6E8A-4147-A177-3AD203B41FA5}">
                      <a16:colId xmlns:a16="http://schemas.microsoft.com/office/drawing/2014/main" val="671948781"/>
                    </a:ext>
                  </a:extLst>
                </a:gridCol>
                <a:gridCol w="25400">
                  <a:extLst>
                    <a:ext uri="{9D8B030D-6E8A-4147-A177-3AD203B41FA5}">
                      <a16:colId xmlns:a16="http://schemas.microsoft.com/office/drawing/2014/main" val="1404135298"/>
                    </a:ext>
                  </a:extLst>
                </a:gridCol>
                <a:gridCol w="34359">
                  <a:extLst>
                    <a:ext uri="{9D8B030D-6E8A-4147-A177-3AD203B41FA5}">
                      <a16:colId xmlns:a16="http://schemas.microsoft.com/office/drawing/2014/main" val="383225363"/>
                    </a:ext>
                  </a:extLst>
                </a:gridCol>
                <a:gridCol w="32488">
                  <a:extLst>
                    <a:ext uri="{9D8B030D-6E8A-4147-A177-3AD203B41FA5}">
                      <a16:colId xmlns:a16="http://schemas.microsoft.com/office/drawing/2014/main" val="1959119795"/>
                    </a:ext>
                  </a:extLst>
                </a:gridCol>
                <a:gridCol w="25400">
                  <a:extLst>
                    <a:ext uri="{9D8B030D-6E8A-4147-A177-3AD203B41FA5}">
                      <a16:colId xmlns:a16="http://schemas.microsoft.com/office/drawing/2014/main" val="3693790705"/>
                    </a:ext>
                  </a:extLst>
                </a:gridCol>
                <a:gridCol w="49667">
                  <a:extLst>
                    <a:ext uri="{9D8B030D-6E8A-4147-A177-3AD203B41FA5}">
                      <a16:colId xmlns:a16="http://schemas.microsoft.com/office/drawing/2014/main" val="4058799932"/>
                    </a:ext>
                  </a:extLst>
                </a:gridCol>
                <a:gridCol w="49667">
                  <a:extLst>
                    <a:ext uri="{9D8B030D-6E8A-4147-A177-3AD203B41FA5}">
                      <a16:colId xmlns:a16="http://schemas.microsoft.com/office/drawing/2014/main" val="3232504571"/>
                    </a:ext>
                  </a:extLst>
                </a:gridCol>
                <a:gridCol w="49667">
                  <a:extLst>
                    <a:ext uri="{9D8B030D-6E8A-4147-A177-3AD203B41FA5}">
                      <a16:colId xmlns:a16="http://schemas.microsoft.com/office/drawing/2014/main" val="722213838"/>
                    </a:ext>
                  </a:extLst>
                </a:gridCol>
                <a:gridCol w="49667">
                  <a:extLst>
                    <a:ext uri="{9D8B030D-6E8A-4147-A177-3AD203B41FA5}">
                      <a16:colId xmlns:a16="http://schemas.microsoft.com/office/drawing/2014/main" val="150749170"/>
                    </a:ext>
                  </a:extLst>
                </a:gridCol>
                <a:gridCol w="49667">
                  <a:extLst>
                    <a:ext uri="{9D8B030D-6E8A-4147-A177-3AD203B41FA5}">
                      <a16:colId xmlns:a16="http://schemas.microsoft.com/office/drawing/2014/main" val="605283191"/>
                    </a:ext>
                  </a:extLst>
                </a:gridCol>
                <a:gridCol w="49667">
                  <a:extLst>
                    <a:ext uri="{9D8B030D-6E8A-4147-A177-3AD203B41FA5}">
                      <a16:colId xmlns:a16="http://schemas.microsoft.com/office/drawing/2014/main" val="1192319183"/>
                    </a:ext>
                  </a:extLst>
                </a:gridCol>
                <a:gridCol w="49667">
                  <a:extLst>
                    <a:ext uri="{9D8B030D-6E8A-4147-A177-3AD203B41FA5}">
                      <a16:colId xmlns:a16="http://schemas.microsoft.com/office/drawing/2014/main" val="1541286216"/>
                    </a:ext>
                  </a:extLst>
                </a:gridCol>
                <a:gridCol w="49667">
                  <a:extLst>
                    <a:ext uri="{9D8B030D-6E8A-4147-A177-3AD203B41FA5}">
                      <a16:colId xmlns:a16="http://schemas.microsoft.com/office/drawing/2014/main" val="1241405483"/>
                    </a:ext>
                  </a:extLst>
                </a:gridCol>
                <a:gridCol w="49667">
                  <a:extLst>
                    <a:ext uri="{9D8B030D-6E8A-4147-A177-3AD203B41FA5}">
                      <a16:colId xmlns:a16="http://schemas.microsoft.com/office/drawing/2014/main" val="2972189813"/>
                    </a:ext>
                  </a:extLst>
                </a:gridCol>
                <a:gridCol w="49667">
                  <a:extLst>
                    <a:ext uri="{9D8B030D-6E8A-4147-A177-3AD203B41FA5}">
                      <a16:colId xmlns:a16="http://schemas.microsoft.com/office/drawing/2014/main" val="3483321898"/>
                    </a:ext>
                  </a:extLst>
                </a:gridCol>
                <a:gridCol w="49667">
                  <a:extLst>
                    <a:ext uri="{9D8B030D-6E8A-4147-A177-3AD203B41FA5}">
                      <a16:colId xmlns:a16="http://schemas.microsoft.com/office/drawing/2014/main" val="1770449299"/>
                    </a:ext>
                  </a:extLst>
                </a:gridCol>
                <a:gridCol w="49667">
                  <a:extLst>
                    <a:ext uri="{9D8B030D-6E8A-4147-A177-3AD203B41FA5}">
                      <a16:colId xmlns:a16="http://schemas.microsoft.com/office/drawing/2014/main" val="2184744957"/>
                    </a:ext>
                  </a:extLst>
                </a:gridCol>
                <a:gridCol w="49667">
                  <a:extLst>
                    <a:ext uri="{9D8B030D-6E8A-4147-A177-3AD203B41FA5}">
                      <a16:colId xmlns:a16="http://schemas.microsoft.com/office/drawing/2014/main" val="191843497"/>
                    </a:ext>
                  </a:extLst>
                </a:gridCol>
                <a:gridCol w="49667">
                  <a:extLst>
                    <a:ext uri="{9D8B030D-6E8A-4147-A177-3AD203B41FA5}">
                      <a16:colId xmlns:a16="http://schemas.microsoft.com/office/drawing/2014/main" val="4123295775"/>
                    </a:ext>
                  </a:extLst>
                </a:gridCol>
                <a:gridCol w="49667">
                  <a:extLst>
                    <a:ext uri="{9D8B030D-6E8A-4147-A177-3AD203B41FA5}">
                      <a16:colId xmlns:a16="http://schemas.microsoft.com/office/drawing/2014/main" val="2556844165"/>
                    </a:ext>
                  </a:extLst>
                </a:gridCol>
                <a:gridCol w="49667">
                  <a:extLst>
                    <a:ext uri="{9D8B030D-6E8A-4147-A177-3AD203B41FA5}">
                      <a16:colId xmlns:a16="http://schemas.microsoft.com/office/drawing/2014/main" val="514497166"/>
                    </a:ext>
                  </a:extLst>
                </a:gridCol>
                <a:gridCol w="49667">
                  <a:extLst>
                    <a:ext uri="{9D8B030D-6E8A-4147-A177-3AD203B41FA5}">
                      <a16:colId xmlns:a16="http://schemas.microsoft.com/office/drawing/2014/main" val="3619423394"/>
                    </a:ext>
                  </a:extLst>
                </a:gridCol>
                <a:gridCol w="49667">
                  <a:extLst>
                    <a:ext uri="{9D8B030D-6E8A-4147-A177-3AD203B41FA5}">
                      <a16:colId xmlns:a16="http://schemas.microsoft.com/office/drawing/2014/main" val="3940227889"/>
                    </a:ext>
                  </a:extLst>
                </a:gridCol>
                <a:gridCol w="49667">
                  <a:extLst>
                    <a:ext uri="{9D8B030D-6E8A-4147-A177-3AD203B41FA5}">
                      <a16:colId xmlns:a16="http://schemas.microsoft.com/office/drawing/2014/main" val="3452160358"/>
                    </a:ext>
                  </a:extLst>
                </a:gridCol>
                <a:gridCol w="49667">
                  <a:extLst>
                    <a:ext uri="{9D8B030D-6E8A-4147-A177-3AD203B41FA5}">
                      <a16:colId xmlns:a16="http://schemas.microsoft.com/office/drawing/2014/main" val="3027733304"/>
                    </a:ext>
                  </a:extLst>
                </a:gridCol>
                <a:gridCol w="49667">
                  <a:extLst>
                    <a:ext uri="{9D8B030D-6E8A-4147-A177-3AD203B41FA5}">
                      <a16:colId xmlns:a16="http://schemas.microsoft.com/office/drawing/2014/main" val="1660929180"/>
                    </a:ext>
                  </a:extLst>
                </a:gridCol>
                <a:gridCol w="49667">
                  <a:extLst>
                    <a:ext uri="{9D8B030D-6E8A-4147-A177-3AD203B41FA5}">
                      <a16:colId xmlns:a16="http://schemas.microsoft.com/office/drawing/2014/main" val="2935112639"/>
                    </a:ext>
                  </a:extLst>
                </a:gridCol>
                <a:gridCol w="49667">
                  <a:extLst>
                    <a:ext uri="{9D8B030D-6E8A-4147-A177-3AD203B41FA5}">
                      <a16:colId xmlns:a16="http://schemas.microsoft.com/office/drawing/2014/main" val="1512167088"/>
                    </a:ext>
                  </a:extLst>
                </a:gridCol>
                <a:gridCol w="49667">
                  <a:extLst>
                    <a:ext uri="{9D8B030D-6E8A-4147-A177-3AD203B41FA5}">
                      <a16:colId xmlns:a16="http://schemas.microsoft.com/office/drawing/2014/main" val="761439210"/>
                    </a:ext>
                  </a:extLst>
                </a:gridCol>
                <a:gridCol w="49667">
                  <a:extLst>
                    <a:ext uri="{9D8B030D-6E8A-4147-A177-3AD203B41FA5}">
                      <a16:colId xmlns:a16="http://schemas.microsoft.com/office/drawing/2014/main" val="4010097282"/>
                    </a:ext>
                  </a:extLst>
                </a:gridCol>
                <a:gridCol w="49667">
                  <a:extLst>
                    <a:ext uri="{9D8B030D-6E8A-4147-A177-3AD203B41FA5}">
                      <a16:colId xmlns:a16="http://schemas.microsoft.com/office/drawing/2014/main" val="1465382689"/>
                    </a:ext>
                  </a:extLst>
                </a:gridCol>
                <a:gridCol w="49667">
                  <a:extLst>
                    <a:ext uri="{9D8B030D-6E8A-4147-A177-3AD203B41FA5}">
                      <a16:colId xmlns:a16="http://schemas.microsoft.com/office/drawing/2014/main" val="40308706"/>
                    </a:ext>
                  </a:extLst>
                </a:gridCol>
                <a:gridCol w="49667">
                  <a:extLst>
                    <a:ext uri="{9D8B030D-6E8A-4147-A177-3AD203B41FA5}">
                      <a16:colId xmlns:a16="http://schemas.microsoft.com/office/drawing/2014/main" val="1854122804"/>
                    </a:ext>
                  </a:extLst>
                </a:gridCol>
                <a:gridCol w="49667">
                  <a:extLst>
                    <a:ext uri="{9D8B030D-6E8A-4147-A177-3AD203B41FA5}">
                      <a16:colId xmlns:a16="http://schemas.microsoft.com/office/drawing/2014/main" val="3743981495"/>
                    </a:ext>
                  </a:extLst>
                </a:gridCol>
                <a:gridCol w="49667">
                  <a:extLst>
                    <a:ext uri="{9D8B030D-6E8A-4147-A177-3AD203B41FA5}">
                      <a16:colId xmlns:a16="http://schemas.microsoft.com/office/drawing/2014/main" val="1148915289"/>
                    </a:ext>
                  </a:extLst>
                </a:gridCol>
                <a:gridCol w="49667">
                  <a:extLst>
                    <a:ext uri="{9D8B030D-6E8A-4147-A177-3AD203B41FA5}">
                      <a16:colId xmlns:a16="http://schemas.microsoft.com/office/drawing/2014/main" val="1428805496"/>
                    </a:ext>
                  </a:extLst>
                </a:gridCol>
                <a:gridCol w="49667">
                  <a:extLst>
                    <a:ext uri="{9D8B030D-6E8A-4147-A177-3AD203B41FA5}">
                      <a16:colId xmlns:a16="http://schemas.microsoft.com/office/drawing/2014/main" val="4255208399"/>
                    </a:ext>
                  </a:extLst>
                </a:gridCol>
                <a:gridCol w="49667">
                  <a:extLst>
                    <a:ext uri="{9D8B030D-6E8A-4147-A177-3AD203B41FA5}">
                      <a16:colId xmlns:a16="http://schemas.microsoft.com/office/drawing/2014/main" val="2847737058"/>
                    </a:ext>
                  </a:extLst>
                </a:gridCol>
                <a:gridCol w="49667">
                  <a:extLst>
                    <a:ext uri="{9D8B030D-6E8A-4147-A177-3AD203B41FA5}">
                      <a16:colId xmlns:a16="http://schemas.microsoft.com/office/drawing/2014/main" val="3344789590"/>
                    </a:ext>
                  </a:extLst>
                </a:gridCol>
                <a:gridCol w="49667">
                  <a:extLst>
                    <a:ext uri="{9D8B030D-6E8A-4147-A177-3AD203B41FA5}">
                      <a16:colId xmlns:a16="http://schemas.microsoft.com/office/drawing/2014/main" val="3473532738"/>
                    </a:ext>
                  </a:extLst>
                </a:gridCol>
                <a:gridCol w="49667">
                  <a:extLst>
                    <a:ext uri="{9D8B030D-6E8A-4147-A177-3AD203B41FA5}">
                      <a16:colId xmlns:a16="http://schemas.microsoft.com/office/drawing/2014/main" val="97355967"/>
                    </a:ext>
                  </a:extLst>
                </a:gridCol>
                <a:gridCol w="49667">
                  <a:extLst>
                    <a:ext uri="{9D8B030D-6E8A-4147-A177-3AD203B41FA5}">
                      <a16:colId xmlns:a16="http://schemas.microsoft.com/office/drawing/2014/main" val="61457913"/>
                    </a:ext>
                  </a:extLst>
                </a:gridCol>
              </a:tblGrid>
              <a:tr h="303911">
                <a:tc>
                  <a:txBody>
                    <a:bodyPr/>
                    <a:lstStyle/>
                    <a:p>
                      <a:pPr algn="ctr" fontAlgn="ctr"/>
                      <a:r>
                        <a:rPr lang="en-US" sz="800" b="1" u="none" strike="noStrike">
                          <a:solidFill>
                            <a:schemeClr val="bg1"/>
                          </a:solidFill>
                          <a:effectLst/>
                          <a:latin typeface="+mj-lt"/>
                        </a:rPr>
                        <a:t>Dose level</a:t>
                      </a:r>
                      <a:endParaRPr lang="en-US" sz="800" b="1" i="0" u="none" strike="noStrike">
                        <a:solidFill>
                          <a:schemeClr val="bg1"/>
                        </a:solidFill>
                        <a:effectLst/>
                        <a:latin typeface="+mj-lt"/>
                      </a:endParaRP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fontAlgn="ctr"/>
                      <a:r>
                        <a:rPr lang="fy-NL" sz="800" b="1" i="0" u="none" strike="noStrike">
                          <a:solidFill>
                            <a:schemeClr val="bg1"/>
                          </a:solidFill>
                          <a:effectLst/>
                          <a:latin typeface="+mj-lt"/>
                        </a:rPr>
                        <a:t>Prior </a:t>
                      </a:r>
                      <a:br>
                        <a:rPr lang="fy-NL" sz="800" b="1" i="0" u="none" strike="noStrike">
                          <a:solidFill>
                            <a:schemeClr val="bg1"/>
                          </a:solidFill>
                          <a:effectLst/>
                          <a:latin typeface="+mj-lt"/>
                        </a:rPr>
                      </a:br>
                      <a:r>
                        <a:rPr lang="fy-NL" sz="800" b="1" i="0" u="none" strike="noStrike">
                          <a:solidFill>
                            <a:schemeClr val="bg1"/>
                          </a:solidFill>
                          <a:effectLst/>
                          <a:latin typeface="+mj-lt"/>
                        </a:rPr>
                        <a:t>reg, n</a:t>
                      </a:r>
                      <a:endParaRPr lang="en-US" sz="5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fontAlgn="ctr"/>
                      <a:r>
                        <a:rPr lang="en-US" sz="800" b="1" u="none" strike="noStrike">
                          <a:solidFill>
                            <a:schemeClr val="bg1"/>
                          </a:solidFill>
                          <a:effectLst/>
                          <a:latin typeface="+mj-lt"/>
                        </a:rPr>
                        <a:t>Prior</a:t>
                      </a:r>
                      <a:br>
                        <a:rPr lang="en-US" sz="800" b="1" u="none" strike="noStrike">
                          <a:solidFill>
                            <a:schemeClr val="bg1"/>
                          </a:solidFill>
                          <a:effectLst/>
                          <a:latin typeface="+mj-lt"/>
                        </a:rPr>
                      </a:br>
                      <a:r>
                        <a:rPr lang="en-US" sz="800" b="1" u="none" strike="noStrike">
                          <a:solidFill>
                            <a:schemeClr val="bg1"/>
                          </a:solidFill>
                          <a:effectLst/>
                          <a:latin typeface="+mj-lt"/>
                        </a:rPr>
                        <a:t>DARA</a:t>
                      </a:r>
                      <a:endParaRPr lang="en-US" sz="8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fontAlgn="ctr"/>
                      <a:r>
                        <a:rPr lang="en-US" sz="800" b="1" u="none" strike="noStrike">
                          <a:solidFill>
                            <a:schemeClr val="bg1"/>
                          </a:solidFill>
                          <a:effectLst/>
                          <a:latin typeface="+mj-lt"/>
                        </a:rPr>
                        <a:t>C2</a:t>
                      </a:r>
                      <a:endParaRPr lang="en-US" sz="8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gridSpan="4">
                  <a:txBody>
                    <a:bodyPr/>
                    <a:lstStyle/>
                    <a:p>
                      <a:pPr algn="ctr" fontAlgn="ctr"/>
                      <a:r>
                        <a:rPr lang="en-US" sz="800" b="1" u="none" strike="noStrike">
                          <a:solidFill>
                            <a:schemeClr val="bg1"/>
                          </a:solidFill>
                          <a:effectLst/>
                          <a:latin typeface="+mj-lt"/>
                        </a:rPr>
                        <a:t>C3</a:t>
                      </a:r>
                      <a:endParaRPr lang="en-US" sz="8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ctr"/>
                      <a:r>
                        <a:rPr lang="en-US" sz="800" b="1" u="none" strike="noStrike">
                          <a:solidFill>
                            <a:schemeClr val="bg1"/>
                          </a:solidFill>
                          <a:effectLst/>
                          <a:latin typeface="+mj-lt"/>
                        </a:rPr>
                        <a:t>C4</a:t>
                      </a:r>
                      <a:endParaRPr lang="en-US" sz="8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ctr"/>
                      <a:r>
                        <a:rPr lang="en-US" sz="800" b="1" u="none" strike="noStrike">
                          <a:solidFill>
                            <a:schemeClr val="bg1"/>
                          </a:solidFill>
                          <a:effectLst/>
                          <a:latin typeface="+mj-lt"/>
                        </a:rPr>
                        <a:t>C5</a:t>
                      </a:r>
                      <a:endParaRPr lang="en-US" sz="8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ctr"/>
                      <a:r>
                        <a:rPr lang="en-US" sz="800" b="1" u="none" strike="noStrike">
                          <a:solidFill>
                            <a:schemeClr val="bg1"/>
                          </a:solidFill>
                          <a:effectLst/>
                          <a:latin typeface="+mj-lt"/>
                        </a:rPr>
                        <a:t>C6</a:t>
                      </a:r>
                      <a:endParaRPr lang="en-US" sz="8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ctr"/>
                      <a:r>
                        <a:rPr lang="en-US" sz="800" b="1" u="none" strike="noStrike">
                          <a:solidFill>
                            <a:schemeClr val="bg1"/>
                          </a:solidFill>
                          <a:effectLst/>
                          <a:latin typeface="+mj-lt"/>
                        </a:rPr>
                        <a:t>C7</a:t>
                      </a:r>
                      <a:endParaRPr lang="en-US" sz="8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ctr"/>
                      <a:r>
                        <a:rPr lang="en-US" sz="800" b="1" u="none" strike="noStrike">
                          <a:solidFill>
                            <a:schemeClr val="bg1"/>
                          </a:solidFill>
                          <a:effectLst/>
                          <a:latin typeface="+mj-lt"/>
                        </a:rPr>
                        <a:t>C8</a:t>
                      </a:r>
                      <a:endParaRPr lang="en-US" sz="8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ctr"/>
                      <a:r>
                        <a:rPr lang="en-US" sz="800" b="1" u="none" strike="noStrike">
                          <a:solidFill>
                            <a:schemeClr val="bg1"/>
                          </a:solidFill>
                          <a:effectLst/>
                          <a:latin typeface="+mj-lt"/>
                        </a:rPr>
                        <a:t>C9</a:t>
                      </a:r>
                      <a:endParaRPr lang="en-US" sz="8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ctr"/>
                      <a:r>
                        <a:rPr lang="en-US" sz="800" b="1" u="none" strike="noStrike">
                          <a:solidFill>
                            <a:schemeClr val="bg1"/>
                          </a:solidFill>
                          <a:effectLst/>
                          <a:latin typeface="+mj-lt"/>
                        </a:rPr>
                        <a:t>C10</a:t>
                      </a:r>
                      <a:endParaRPr lang="en-US" sz="8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algn="ctr" fontAlgn="ctr"/>
                      <a:r>
                        <a:rPr lang="en-US" sz="800" b="1" u="none" strike="noStrike">
                          <a:solidFill>
                            <a:schemeClr val="bg1"/>
                          </a:solidFill>
                          <a:effectLst/>
                          <a:latin typeface="+mj-lt"/>
                        </a:rPr>
                        <a:t>C11</a:t>
                      </a:r>
                      <a:endParaRPr lang="en-US" sz="8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ctr"/>
                      <a:r>
                        <a:rPr lang="en-US" sz="800" b="1" u="none" strike="noStrike">
                          <a:solidFill>
                            <a:schemeClr val="bg1"/>
                          </a:solidFill>
                          <a:effectLst/>
                          <a:latin typeface="+mj-lt"/>
                        </a:rPr>
                        <a:t>C12</a:t>
                      </a:r>
                      <a:endParaRPr lang="en-US" sz="8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ctr"/>
                      <a:r>
                        <a:rPr lang="en-US" sz="800" b="1" u="none" strike="noStrike">
                          <a:solidFill>
                            <a:schemeClr val="bg1"/>
                          </a:solidFill>
                          <a:effectLst/>
                          <a:latin typeface="+mj-lt"/>
                        </a:rPr>
                        <a:t>C13</a:t>
                      </a:r>
                      <a:endParaRPr lang="en-US" sz="8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ctr"/>
                      <a:r>
                        <a:rPr lang="en-US" sz="800" b="1" u="none" strike="noStrike">
                          <a:solidFill>
                            <a:schemeClr val="bg1"/>
                          </a:solidFill>
                          <a:effectLst/>
                          <a:latin typeface="+mj-lt"/>
                        </a:rPr>
                        <a:t>C14</a:t>
                      </a:r>
                      <a:endParaRPr lang="en-US" sz="8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ctr"/>
                      <a:r>
                        <a:rPr lang="en-US" sz="800" b="1" u="none" strike="noStrike">
                          <a:solidFill>
                            <a:schemeClr val="bg1"/>
                          </a:solidFill>
                          <a:effectLst/>
                          <a:latin typeface="+mj-lt"/>
                        </a:rPr>
                        <a:t>C15</a:t>
                      </a:r>
                      <a:endParaRPr lang="en-US" sz="8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ctr"/>
                      <a:r>
                        <a:rPr lang="en-US" sz="800" b="1" u="none" strike="noStrike">
                          <a:solidFill>
                            <a:schemeClr val="bg1"/>
                          </a:solidFill>
                          <a:effectLst/>
                          <a:latin typeface="+mj-lt"/>
                        </a:rPr>
                        <a:t>C16</a:t>
                      </a:r>
                      <a:endParaRPr lang="en-US" sz="8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ctr"/>
                      <a:r>
                        <a:rPr lang="en-US" sz="800" b="1" u="none" strike="noStrike">
                          <a:solidFill>
                            <a:schemeClr val="bg1"/>
                          </a:solidFill>
                          <a:effectLst/>
                          <a:latin typeface="+mj-lt"/>
                        </a:rPr>
                        <a:t>C17</a:t>
                      </a:r>
                      <a:endParaRPr lang="en-US" sz="8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ctr"/>
                      <a:r>
                        <a:rPr lang="en-US" sz="800" b="1" u="none" strike="noStrike">
                          <a:solidFill>
                            <a:schemeClr val="bg1"/>
                          </a:solidFill>
                          <a:effectLst/>
                          <a:latin typeface="+mj-lt"/>
                        </a:rPr>
                        <a:t>C18</a:t>
                      </a:r>
                      <a:endParaRPr lang="en-US" sz="8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ctr"/>
                      <a:r>
                        <a:rPr lang="en-US" sz="800" b="1" u="none" strike="noStrike">
                          <a:solidFill>
                            <a:schemeClr val="bg1"/>
                          </a:solidFill>
                          <a:effectLst/>
                          <a:latin typeface="+mj-lt"/>
                        </a:rPr>
                        <a:t>C19</a:t>
                      </a:r>
                      <a:endParaRPr lang="en-US" sz="8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ctr"/>
                      <a:r>
                        <a:rPr lang="en-US" sz="800" b="1" u="none" strike="noStrike" kern="1200">
                          <a:solidFill>
                            <a:schemeClr val="bg1"/>
                          </a:solidFill>
                          <a:effectLst/>
                          <a:latin typeface="+mj-lt"/>
                          <a:ea typeface="+mn-ea"/>
                          <a:cs typeface="+mn-cs"/>
                        </a:rPr>
                        <a:t>C20</a:t>
                      </a: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hMerge="1">
                  <a:txBody>
                    <a:bodyPr/>
                    <a:lstStyle/>
                    <a:p>
                      <a:pPr algn="ctr" fontAlgn="ctr"/>
                      <a:endParaRPr lang="en-US" sz="800" b="1" i="0" u="none" strike="noStrike">
                        <a:solidFill>
                          <a:srgbClr val="000000"/>
                        </a:solidFill>
                        <a:effectLst/>
                        <a:latin typeface="Calibri" panose="020F0502020204030204" pitchFamily="34" charset="0"/>
                      </a:endParaRPr>
                    </a:p>
                  </a:txBody>
                  <a:tcPr marL="0" marR="0" marT="0" marB="0" anchor="ctr"/>
                </a:tc>
                <a:tc hMerge="1">
                  <a:txBody>
                    <a:bodyPr/>
                    <a:lstStyle/>
                    <a:p>
                      <a:pPr algn="ctr" fontAlgn="ctr"/>
                      <a:endParaRPr lang="en-US" sz="800" b="1" i="0" u="none" strike="noStrike">
                        <a:solidFill>
                          <a:srgbClr val="000000"/>
                        </a:solidFill>
                        <a:effectLst/>
                        <a:latin typeface="Calibri" panose="020F0502020204030204" pitchFamily="34" charset="0"/>
                      </a:endParaRPr>
                    </a:p>
                  </a:txBody>
                  <a:tcPr marL="0" marR="0" marT="0" marB="0" anchor="ctr"/>
                </a:tc>
                <a:tc hMerge="1">
                  <a:txBody>
                    <a:bodyPr/>
                    <a:lstStyle/>
                    <a:p>
                      <a:pPr algn="ctr" fontAlgn="ctr"/>
                      <a:endParaRPr lang="en-US" sz="800" b="1"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428774252"/>
                  </a:ext>
                </a:extLst>
              </a:tr>
              <a:tr h="114300">
                <a:tc rowSpan="3">
                  <a:txBody>
                    <a:bodyPr/>
                    <a:lstStyle/>
                    <a:p>
                      <a:pPr algn="ctr" fontAlgn="ctr"/>
                      <a:r>
                        <a:rPr lang="en-US" sz="800" b="1" u="none" strike="noStrike">
                          <a:solidFill>
                            <a:schemeClr val="tx1"/>
                          </a:solidFill>
                          <a:effectLst/>
                          <a:latin typeface="+mj-lt"/>
                        </a:rPr>
                        <a:t>1 mg </a:t>
                      </a:r>
                      <a:endParaRPr lang="en-US" sz="800" b="1" i="0" u="none" strike="noStrike">
                        <a:solidFill>
                          <a:schemeClr val="tx1"/>
                        </a:solidFill>
                        <a:effectLst/>
                        <a:latin typeface="+mj-lt"/>
                      </a:endParaRPr>
                    </a:p>
                  </a:txBody>
                  <a:tcPr marL="6858" marR="68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fy-NL" sz="800" b="0" i="0" u="none" strike="noStrike">
                          <a:solidFill>
                            <a:schemeClr val="tx1"/>
                          </a:solidFill>
                          <a:effectLst/>
                          <a:latin typeface="+mj-lt"/>
                        </a:rPr>
                        <a:t>4</a:t>
                      </a:r>
                      <a:endParaRPr lang="en-US" sz="800" b="0" i="0" u="none" strike="noStrike">
                        <a:solidFill>
                          <a:schemeClr val="tx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fy-NL" sz="800" b="0" i="0" u="none" strike="noStrike">
                          <a:solidFill>
                            <a:schemeClr val="tx1"/>
                          </a:solidFill>
                          <a:effectLst/>
                          <a:latin typeface="+mj-lt"/>
                        </a:rPr>
                        <a:t>Ref</a:t>
                      </a:r>
                      <a:endParaRPr lang="en-US" sz="800" b="0" i="0" u="none" strike="noStrike">
                        <a:solidFill>
                          <a:schemeClr val="tx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b"/>
                      <a:r>
                        <a:rPr lang="en-US" sz="600" b="1" u="none" strike="noStrike">
                          <a:solidFill>
                            <a:schemeClr val="bg1"/>
                          </a:solidFill>
                          <a:effectLst/>
                          <a:latin typeface="+mj-lt"/>
                        </a:rPr>
                        <a:t>PD</a:t>
                      </a:r>
                      <a:r>
                        <a:rPr lang="en-US" sz="600" b="1" u="none" strike="noStrike">
                          <a:effectLst/>
                          <a:latin typeface="+mj-lt"/>
                        </a:rPr>
                        <a:t>                  </a:t>
                      </a:r>
                      <a:endParaRPr lang="en-US" sz="600" b="1" i="0" u="none" strike="noStrike">
                        <a:solidFill>
                          <a:srgbClr val="000000"/>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F603A"/>
                    </a:solidFill>
                  </a:tcPr>
                </a:tc>
                <a:tc>
                  <a:txBody>
                    <a:bodyPr/>
                    <a:lstStyle/>
                    <a:p>
                      <a:pPr algn="ctr" fontAlgn="b"/>
                      <a:endParaRPr lang="en-US" sz="600" b="1" i="1" u="none" strike="noStrike">
                        <a:solidFill>
                          <a:srgbClr val="000000"/>
                        </a:solidFill>
                        <a:effectLst/>
                        <a:latin typeface="+mj-lt"/>
                      </a:endParaRP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600" b="1" i="1" u="none" strike="noStrike">
                        <a:solidFill>
                          <a:srgbClr val="000000"/>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rgbClr val="000000"/>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rgbClr val="000000"/>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rgbClr val="000000"/>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rgbClr val="000000"/>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rgbClr val="000000"/>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rgbClr val="000000"/>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rgbClr val="000000"/>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rgbClr val="000000"/>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rgbClr val="000000"/>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rgbClr val="000000"/>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rgbClr val="000000"/>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rgbClr val="000000"/>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rgbClr val="000000"/>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rgbClr val="000000"/>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rgbClr val="000000"/>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rgbClr val="000000"/>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rgbClr val="000000"/>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rgbClr val="000000"/>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rgbClr val="000000"/>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rgbClr val="000000"/>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rgbClr val="000000"/>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rgbClr val="000000"/>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rgbClr val="000000"/>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rgbClr val="000000"/>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rgbClr val="000000"/>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rgbClr val="000000"/>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rgbClr val="000000"/>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rgbClr val="000000"/>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rgbClr val="000000"/>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rgbClr val="000000"/>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rgbClr val="000000"/>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gridSpan="2">
                  <a:txBody>
                    <a:bodyPr/>
                    <a:lstStyle/>
                    <a:p>
                      <a:pPr algn="ctr" fontAlgn="b"/>
                      <a:endParaRPr lang="en-US" sz="600" b="1" i="0" u="none" strike="noStrike">
                        <a:solidFill>
                          <a:srgbClr val="000000"/>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hMerge="1">
                  <a:txBody>
                    <a:bodyPr/>
                    <a:lstStyle/>
                    <a:p>
                      <a:endParaRPr lang="en-US"/>
                    </a:p>
                  </a:txBody>
                  <a:tcPr/>
                </a:tc>
                <a:tc gridSpan="2">
                  <a:txBody>
                    <a:bodyPr/>
                    <a:lstStyle/>
                    <a:p>
                      <a:pPr algn="ctr" fontAlgn="b"/>
                      <a:endParaRPr lang="en-US" sz="600" b="1" i="0" u="none" strike="noStrike">
                        <a:solidFill>
                          <a:srgbClr val="000000"/>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hMerge="1">
                  <a:txBody>
                    <a:bodyPr/>
                    <a:lstStyle/>
                    <a:p>
                      <a:endParaRPr lang="en-US"/>
                    </a:p>
                  </a:txBody>
                  <a:tcPr/>
                </a:tc>
                <a:tc>
                  <a:txBody>
                    <a:bodyPr/>
                    <a:lstStyle/>
                    <a:p>
                      <a:pPr algn="ctr" fontAlgn="b"/>
                      <a:endParaRPr lang="en-US" sz="600" b="1" i="0" u="none" strike="noStrike">
                        <a:solidFill>
                          <a:srgbClr val="000000"/>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rgbClr val="000000"/>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rgbClr val="000000"/>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rgbClr val="000000"/>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rgbClr val="000000"/>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rgbClr val="000000"/>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rgbClr val="000000"/>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rgbClr val="000000"/>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rgbClr val="000000"/>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rgbClr val="000000"/>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rgbClr val="000000"/>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rgbClr val="000000"/>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rgbClr val="000000"/>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rgbClr val="000000"/>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rgbClr val="000000"/>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rgbClr val="000000"/>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rgbClr val="000000"/>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rgbClr val="000000"/>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rgbClr val="000000"/>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rgbClr val="000000"/>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rgbClr val="000000"/>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rgbClr val="000000"/>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rgbClr val="000000"/>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rgbClr val="000000"/>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rgbClr val="000000"/>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rgbClr val="000000"/>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rgbClr val="000000"/>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rgbClr val="000000"/>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rgbClr val="000000"/>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rgbClr val="000000"/>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rgbClr val="000000"/>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rgbClr val="000000"/>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rgbClr val="000000"/>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rgbClr val="000000"/>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rgbClr val="000000"/>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rgbClr val="000000"/>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rgbClr val="000000"/>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3290592635"/>
                  </a:ext>
                </a:extLst>
              </a:tr>
              <a:tr h="114300">
                <a:tc vMerge="1">
                  <a:txBody>
                    <a:bodyPr/>
                    <a:lstStyle/>
                    <a:p>
                      <a:endParaRPr lang="en-US"/>
                    </a:p>
                  </a:txBody>
                  <a:tcPr/>
                </a:tc>
                <a:tc>
                  <a:txBody>
                    <a:bodyPr/>
                    <a:lstStyle/>
                    <a:p>
                      <a:pPr algn="ctr" fontAlgn="b"/>
                      <a:r>
                        <a:rPr lang="fy-NL" sz="800" b="0" i="0" u="none" strike="noStrike">
                          <a:solidFill>
                            <a:schemeClr val="tx1"/>
                          </a:solidFill>
                          <a:effectLst/>
                          <a:latin typeface="+mj-lt"/>
                        </a:rPr>
                        <a:t>3</a:t>
                      </a:r>
                      <a:endParaRPr lang="en-US" sz="800" b="0" i="0" u="none" strike="noStrike">
                        <a:solidFill>
                          <a:schemeClr val="tx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fy-NL" sz="800" b="0" i="0" u="none" strike="noStrike">
                          <a:solidFill>
                            <a:schemeClr val="tx1"/>
                          </a:solidFill>
                          <a:effectLst/>
                          <a:latin typeface="+mj-lt"/>
                        </a:rPr>
                        <a:t>Ref</a:t>
                      </a:r>
                      <a:endParaRPr lang="en-US" sz="800" b="0" i="0" u="none" strike="noStrike">
                        <a:solidFill>
                          <a:schemeClr val="tx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gridSpan="13">
                  <a:txBody>
                    <a:bodyPr/>
                    <a:lstStyle/>
                    <a:p>
                      <a:pPr algn="ctr" fontAlgn="b"/>
                      <a:r>
                        <a:rPr lang="en-US" sz="600" b="1" u="none" strike="noStrike">
                          <a:solidFill>
                            <a:schemeClr val="bg1"/>
                          </a:solidFill>
                          <a:effectLst/>
                          <a:latin typeface="+mj-lt"/>
                        </a:rPr>
                        <a:t>SD</a:t>
                      </a:r>
                      <a:r>
                        <a:rPr lang="en-US" sz="600" b="1" u="none" strike="noStrike">
                          <a:effectLst/>
                          <a:latin typeface="+mj-lt"/>
                        </a:rPr>
                        <a:t>      </a:t>
                      </a:r>
                      <a:endParaRPr lang="en-US" sz="600" b="1" i="0" u="none" strike="noStrike">
                        <a:solidFill>
                          <a:srgbClr val="000000"/>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9F9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16">
                  <a:txBody>
                    <a:bodyPr/>
                    <a:lstStyle/>
                    <a:p>
                      <a:pPr algn="ctr" fontAlgn="b"/>
                      <a:r>
                        <a:rPr lang="en-US" sz="600" b="1" u="none" strike="noStrike">
                          <a:solidFill>
                            <a:schemeClr val="bg1"/>
                          </a:solidFill>
                          <a:effectLst/>
                          <a:latin typeface="+mj-lt"/>
                        </a:rPr>
                        <a:t>PD</a:t>
                      </a:r>
                      <a:r>
                        <a:rPr lang="en-US" sz="600" b="1" u="none" strike="noStrike">
                          <a:effectLst/>
                          <a:latin typeface="+mj-lt"/>
                        </a:rPr>
                        <a:t>                  </a:t>
                      </a:r>
                      <a:endParaRPr lang="en-US" sz="600" b="1" i="0" u="none" strike="noStrike">
                        <a:solidFill>
                          <a:srgbClr val="000000"/>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F603A"/>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endParaRPr lang="en-US" sz="600" b="1" i="0" u="none" strike="noStrike">
                        <a:solidFill>
                          <a:srgbClr val="000000"/>
                        </a:solidFill>
                        <a:effectLst/>
                        <a:latin typeface="+mj-lt"/>
                      </a:endParaRP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b"/>
                      <a:endParaRPr lang="en-US" sz="600" b="1" i="0" u="none" strike="noStrike">
                        <a:solidFill>
                          <a:srgbClr val="000000"/>
                        </a:solidFill>
                        <a:effectLst/>
                        <a:latin typeface="+mj-lt"/>
                      </a:endParaRPr>
                    </a:p>
                  </a:txBody>
                  <a:tcPr marL="0" marR="0" marT="0" marB="0" anchor="ctr">
                    <a:noFill/>
                  </a:tcPr>
                </a:tc>
                <a:tc>
                  <a:txBody>
                    <a:bodyPr/>
                    <a:lstStyle/>
                    <a:p>
                      <a:pPr algn="ctr" fontAlgn="b"/>
                      <a:endParaRPr lang="en-US" sz="600" b="1" i="0" u="none" strike="noStrike">
                        <a:solidFill>
                          <a:srgbClr val="000000"/>
                        </a:solidFill>
                        <a:effectLst/>
                        <a:latin typeface="+mj-lt"/>
                      </a:endParaRPr>
                    </a:p>
                  </a:txBody>
                  <a:tcPr marL="0" marR="0" marT="0" marB="0" anchor="ctr">
                    <a:noFill/>
                  </a:tcPr>
                </a:tc>
                <a:tc>
                  <a:txBody>
                    <a:bodyPr/>
                    <a:lstStyle/>
                    <a:p>
                      <a:pPr algn="ctr" fontAlgn="b"/>
                      <a:endParaRPr lang="en-US" sz="600" b="1" i="0" u="none" strike="noStrike">
                        <a:solidFill>
                          <a:srgbClr val="000000"/>
                        </a:solidFill>
                        <a:effectLst/>
                        <a:latin typeface="+mj-lt"/>
                      </a:endParaRPr>
                    </a:p>
                  </a:txBody>
                  <a:tcPr marL="0" marR="0" marT="0" marB="0" anchor="ctr">
                    <a:noFill/>
                  </a:tcPr>
                </a:tc>
                <a:tc>
                  <a:txBody>
                    <a:bodyPr/>
                    <a:lstStyle/>
                    <a:p>
                      <a:pPr algn="ctr" fontAlgn="b"/>
                      <a:endParaRPr lang="en-US" sz="600" b="1" i="0" u="none" strike="noStrike">
                        <a:solidFill>
                          <a:srgbClr val="000000"/>
                        </a:solidFill>
                        <a:effectLst/>
                        <a:latin typeface="+mj-lt"/>
                      </a:endParaRPr>
                    </a:p>
                  </a:txBody>
                  <a:tcPr marL="0" marR="0" marT="0" marB="0" anchor="ctr">
                    <a:noFill/>
                  </a:tcPr>
                </a:tc>
                <a:tc gridSpan="2">
                  <a:txBody>
                    <a:bodyPr/>
                    <a:lstStyle/>
                    <a:p>
                      <a:pPr algn="ctr" fontAlgn="b"/>
                      <a:endParaRPr lang="en-US" sz="600" b="1" i="0" u="none" strike="noStrike">
                        <a:solidFill>
                          <a:srgbClr val="000000"/>
                        </a:solidFill>
                        <a:effectLst/>
                        <a:latin typeface="+mj-lt"/>
                      </a:endParaRPr>
                    </a:p>
                  </a:txBody>
                  <a:tcPr marL="0" marR="0" marT="0" marB="0" anchor="ctr">
                    <a:noFill/>
                  </a:tcPr>
                </a:tc>
                <a:tc hMerge="1">
                  <a:txBody>
                    <a:bodyPr/>
                    <a:lstStyle/>
                    <a:p>
                      <a:endParaRPr lang="en-US"/>
                    </a:p>
                  </a:txBody>
                  <a:tcPr/>
                </a:tc>
                <a:tc gridSpan="2">
                  <a:txBody>
                    <a:bodyPr/>
                    <a:lstStyle/>
                    <a:p>
                      <a:pPr algn="ctr" fontAlgn="b"/>
                      <a:endParaRPr lang="en-US" sz="600" b="1" i="0" u="none" strike="noStrike">
                        <a:solidFill>
                          <a:srgbClr val="000000"/>
                        </a:solidFill>
                        <a:effectLst/>
                        <a:latin typeface="+mj-lt"/>
                      </a:endParaRPr>
                    </a:p>
                  </a:txBody>
                  <a:tcPr marL="0" marR="0" marT="0" marB="0" anchor="ctr">
                    <a:noFill/>
                  </a:tcPr>
                </a:tc>
                <a:tc hMerge="1">
                  <a:txBody>
                    <a:bodyPr/>
                    <a:lstStyle/>
                    <a:p>
                      <a:endParaRPr lang="en-US"/>
                    </a:p>
                  </a:txBody>
                  <a:tcPr/>
                </a:tc>
                <a:tc>
                  <a:txBody>
                    <a:bodyPr/>
                    <a:lstStyle/>
                    <a:p>
                      <a:pPr algn="ctr" fontAlgn="b"/>
                      <a:endParaRPr lang="en-US" sz="600" b="1" i="0" u="none" strike="noStrike">
                        <a:solidFill>
                          <a:srgbClr val="000000"/>
                        </a:solidFill>
                        <a:effectLst/>
                        <a:latin typeface="+mj-lt"/>
                      </a:endParaRPr>
                    </a:p>
                  </a:txBody>
                  <a:tcPr marL="0" marR="0" marT="0" marB="0" anchor="ctr">
                    <a:noFill/>
                  </a:tcPr>
                </a:tc>
                <a:tc>
                  <a:txBody>
                    <a:bodyPr/>
                    <a:lstStyle/>
                    <a:p>
                      <a:pPr algn="ctr" fontAlgn="b"/>
                      <a:endParaRPr lang="en-US" sz="600" b="1" i="0" u="none" strike="noStrike">
                        <a:solidFill>
                          <a:srgbClr val="000000"/>
                        </a:solidFill>
                        <a:effectLst/>
                        <a:latin typeface="+mj-lt"/>
                      </a:endParaRPr>
                    </a:p>
                  </a:txBody>
                  <a:tcPr marL="0" marR="0" marT="0" marB="0" anchor="ctr">
                    <a:noFill/>
                  </a:tcPr>
                </a:tc>
                <a:tc>
                  <a:txBody>
                    <a:bodyPr/>
                    <a:lstStyle/>
                    <a:p>
                      <a:pPr algn="ctr" fontAlgn="b"/>
                      <a:endParaRPr lang="en-US" sz="600" b="1" i="0" u="none" strike="noStrike">
                        <a:solidFill>
                          <a:srgbClr val="000000"/>
                        </a:solidFill>
                        <a:effectLst/>
                        <a:latin typeface="+mj-lt"/>
                      </a:endParaRPr>
                    </a:p>
                  </a:txBody>
                  <a:tcPr marL="0" marR="0" marT="0" marB="0" anchor="ctr">
                    <a:noFill/>
                  </a:tcPr>
                </a:tc>
                <a:tc>
                  <a:txBody>
                    <a:bodyPr/>
                    <a:lstStyle/>
                    <a:p>
                      <a:pPr algn="ctr" fontAlgn="b"/>
                      <a:endParaRPr lang="en-US" sz="600" b="1" i="0" u="none" strike="noStrike">
                        <a:solidFill>
                          <a:srgbClr val="000000"/>
                        </a:solidFill>
                        <a:effectLst/>
                        <a:latin typeface="+mj-lt"/>
                      </a:endParaRPr>
                    </a:p>
                  </a:txBody>
                  <a:tcPr marL="0" marR="0" marT="0" marB="0" anchor="ctr">
                    <a:noFill/>
                  </a:tcPr>
                </a:tc>
                <a:tc>
                  <a:txBody>
                    <a:bodyPr/>
                    <a:lstStyle/>
                    <a:p>
                      <a:pPr algn="ctr" fontAlgn="b"/>
                      <a:endParaRPr lang="en-US" sz="600" b="1" i="0" u="none" strike="noStrike">
                        <a:solidFill>
                          <a:srgbClr val="000000"/>
                        </a:solidFill>
                        <a:effectLst/>
                        <a:latin typeface="+mj-lt"/>
                      </a:endParaRPr>
                    </a:p>
                  </a:txBody>
                  <a:tcPr marL="0" marR="0" marT="0" marB="0" anchor="ctr">
                    <a:noFill/>
                  </a:tcPr>
                </a:tc>
                <a:tc>
                  <a:txBody>
                    <a:bodyPr/>
                    <a:lstStyle/>
                    <a:p>
                      <a:pPr algn="ctr" fontAlgn="b"/>
                      <a:endParaRPr lang="en-US" sz="600" b="1" i="0" u="none" strike="noStrike">
                        <a:solidFill>
                          <a:srgbClr val="000000"/>
                        </a:solidFill>
                        <a:effectLst/>
                        <a:latin typeface="+mj-lt"/>
                      </a:endParaRPr>
                    </a:p>
                  </a:txBody>
                  <a:tcPr marL="0" marR="0" marT="0" marB="0" anchor="ctr">
                    <a:noFill/>
                  </a:tcPr>
                </a:tc>
                <a:tc>
                  <a:txBody>
                    <a:bodyPr/>
                    <a:lstStyle/>
                    <a:p>
                      <a:pPr algn="ctr" fontAlgn="b"/>
                      <a:endParaRPr lang="en-US" sz="600" b="1" i="0" u="none" strike="noStrike">
                        <a:solidFill>
                          <a:srgbClr val="000000"/>
                        </a:solidFill>
                        <a:effectLst/>
                        <a:latin typeface="+mj-lt"/>
                      </a:endParaRPr>
                    </a:p>
                  </a:txBody>
                  <a:tcPr marL="0" marR="0" marT="0" marB="0" anchor="ctr">
                    <a:noFill/>
                  </a:tcPr>
                </a:tc>
                <a:tc>
                  <a:txBody>
                    <a:bodyPr/>
                    <a:lstStyle/>
                    <a:p>
                      <a:pPr algn="ctr" fontAlgn="b"/>
                      <a:endParaRPr lang="en-US" sz="600" b="1" i="0" u="none" strike="noStrike">
                        <a:solidFill>
                          <a:srgbClr val="000000"/>
                        </a:solidFill>
                        <a:effectLst/>
                        <a:latin typeface="+mj-lt"/>
                      </a:endParaRPr>
                    </a:p>
                  </a:txBody>
                  <a:tcPr marL="0" marR="0" marT="0" marB="0" anchor="ctr">
                    <a:noFill/>
                  </a:tcPr>
                </a:tc>
                <a:tc>
                  <a:txBody>
                    <a:bodyPr/>
                    <a:lstStyle/>
                    <a:p>
                      <a:pPr algn="ctr" fontAlgn="b"/>
                      <a:endParaRPr lang="en-US" sz="600" b="1" i="0" u="none" strike="noStrike">
                        <a:solidFill>
                          <a:srgbClr val="000000"/>
                        </a:solidFill>
                        <a:effectLst/>
                        <a:latin typeface="+mj-lt"/>
                      </a:endParaRPr>
                    </a:p>
                  </a:txBody>
                  <a:tcPr marL="0" marR="0" marT="0" marB="0" anchor="ctr">
                    <a:noFill/>
                  </a:tcPr>
                </a:tc>
                <a:tc>
                  <a:txBody>
                    <a:bodyPr/>
                    <a:lstStyle/>
                    <a:p>
                      <a:pPr algn="ctr" fontAlgn="b"/>
                      <a:endParaRPr lang="en-US" sz="600" b="1" i="0" u="none" strike="noStrike">
                        <a:solidFill>
                          <a:srgbClr val="000000"/>
                        </a:solidFill>
                        <a:effectLst/>
                        <a:latin typeface="+mj-lt"/>
                      </a:endParaRPr>
                    </a:p>
                  </a:txBody>
                  <a:tcPr marL="0" marR="0" marT="0" marB="0" anchor="ctr">
                    <a:noFill/>
                  </a:tcPr>
                </a:tc>
                <a:tc>
                  <a:txBody>
                    <a:bodyPr/>
                    <a:lstStyle/>
                    <a:p>
                      <a:pPr algn="ctr" fontAlgn="b"/>
                      <a:endParaRPr lang="en-US" sz="600" b="1" i="0" u="none" strike="noStrike">
                        <a:solidFill>
                          <a:srgbClr val="000000"/>
                        </a:solidFill>
                        <a:effectLst/>
                        <a:latin typeface="+mj-lt"/>
                      </a:endParaRPr>
                    </a:p>
                  </a:txBody>
                  <a:tcPr marL="0" marR="0" marT="0" marB="0" anchor="ctr">
                    <a:noFill/>
                  </a:tcPr>
                </a:tc>
                <a:tc>
                  <a:txBody>
                    <a:bodyPr/>
                    <a:lstStyle/>
                    <a:p>
                      <a:pPr algn="ctr" fontAlgn="b"/>
                      <a:endParaRPr lang="en-US" sz="600" b="1" i="0" u="none" strike="noStrike">
                        <a:solidFill>
                          <a:srgbClr val="000000"/>
                        </a:solidFill>
                        <a:effectLst/>
                        <a:latin typeface="+mj-lt"/>
                      </a:endParaRPr>
                    </a:p>
                  </a:txBody>
                  <a:tcPr marL="0" marR="0" marT="0" marB="0" anchor="ctr">
                    <a:noFill/>
                  </a:tcPr>
                </a:tc>
                <a:tc>
                  <a:txBody>
                    <a:bodyPr/>
                    <a:lstStyle/>
                    <a:p>
                      <a:pPr algn="ctr" fontAlgn="b"/>
                      <a:endParaRPr lang="en-US" sz="600" b="1" i="0" u="none" strike="noStrike">
                        <a:solidFill>
                          <a:srgbClr val="000000"/>
                        </a:solidFill>
                        <a:effectLst/>
                        <a:latin typeface="+mj-lt"/>
                      </a:endParaRPr>
                    </a:p>
                  </a:txBody>
                  <a:tcPr marL="0" marR="0" marT="0" marB="0" anchor="ctr">
                    <a:noFill/>
                  </a:tcPr>
                </a:tc>
                <a:tc>
                  <a:txBody>
                    <a:bodyPr/>
                    <a:lstStyle/>
                    <a:p>
                      <a:pPr algn="ctr" fontAlgn="b"/>
                      <a:endParaRPr lang="en-US" sz="600" b="1" i="0" u="none" strike="noStrike">
                        <a:solidFill>
                          <a:srgbClr val="000000"/>
                        </a:solidFill>
                        <a:effectLst/>
                        <a:latin typeface="+mj-lt"/>
                      </a:endParaRPr>
                    </a:p>
                  </a:txBody>
                  <a:tcPr marL="0" marR="0" marT="0" marB="0" anchor="ctr">
                    <a:noFill/>
                  </a:tcPr>
                </a:tc>
                <a:tc>
                  <a:txBody>
                    <a:bodyPr/>
                    <a:lstStyle/>
                    <a:p>
                      <a:pPr algn="ctr" fontAlgn="b"/>
                      <a:endParaRPr lang="en-US" sz="600" b="1" i="0" u="none" strike="noStrike">
                        <a:solidFill>
                          <a:srgbClr val="000000"/>
                        </a:solidFill>
                        <a:effectLst/>
                        <a:latin typeface="+mj-lt"/>
                      </a:endParaRPr>
                    </a:p>
                  </a:txBody>
                  <a:tcPr marL="0" marR="0" marT="0" marB="0" anchor="ctr">
                    <a:noFill/>
                  </a:tcPr>
                </a:tc>
                <a:tc>
                  <a:txBody>
                    <a:bodyPr/>
                    <a:lstStyle/>
                    <a:p>
                      <a:pPr algn="ctr" fontAlgn="b"/>
                      <a:endParaRPr lang="en-US" sz="600" b="1" i="0" u="none" strike="noStrike">
                        <a:solidFill>
                          <a:srgbClr val="000000"/>
                        </a:solidFill>
                        <a:effectLst/>
                        <a:latin typeface="+mj-lt"/>
                      </a:endParaRPr>
                    </a:p>
                  </a:txBody>
                  <a:tcPr marL="0" marR="0" marT="0" marB="0" anchor="ctr">
                    <a:noFill/>
                  </a:tcPr>
                </a:tc>
                <a:tc>
                  <a:txBody>
                    <a:bodyPr/>
                    <a:lstStyle/>
                    <a:p>
                      <a:pPr algn="ctr" fontAlgn="b"/>
                      <a:endParaRPr lang="en-US" sz="600" b="1" i="0" u="none" strike="noStrike">
                        <a:solidFill>
                          <a:srgbClr val="000000"/>
                        </a:solidFill>
                        <a:effectLst/>
                        <a:latin typeface="+mj-lt"/>
                      </a:endParaRPr>
                    </a:p>
                  </a:txBody>
                  <a:tcPr marL="0" marR="0" marT="0" marB="0" anchor="ctr">
                    <a:noFill/>
                  </a:tcPr>
                </a:tc>
                <a:tc>
                  <a:txBody>
                    <a:bodyPr/>
                    <a:lstStyle/>
                    <a:p>
                      <a:pPr algn="ctr" fontAlgn="b"/>
                      <a:endParaRPr lang="en-US" sz="600" b="1" i="0" u="none" strike="noStrike">
                        <a:solidFill>
                          <a:srgbClr val="000000"/>
                        </a:solidFill>
                        <a:effectLst/>
                        <a:latin typeface="+mj-lt"/>
                      </a:endParaRPr>
                    </a:p>
                  </a:txBody>
                  <a:tcPr marL="0" marR="0" marT="0" marB="0" anchor="ctr">
                    <a:noFill/>
                  </a:tcPr>
                </a:tc>
                <a:tc>
                  <a:txBody>
                    <a:bodyPr/>
                    <a:lstStyle/>
                    <a:p>
                      <a:pPr algn="ctr" fontAlgn="b"/>
                      <a:endParaRPr lang="en-US" sz="600" b="1" i="0" u="none" strike="noStrike">
                        <a:solidFill>
                          <a:srgbClr val="000000"/>
                        </a:solidFill>
                        <a:effectLst/>
                        <a:latin typeface="+mj-lt"/>
                      </a:endParaRPr>
                    </a:p>
                  </a:txBody>
                  <a:tcPr marL="0" marR="0" marT="0" marB="0" anchor="ctr">
                    <a:noFill/>
                  </a:tcPr>
                </a:tc>
                <a:tc>
                  <a:txBody>
                    <a:bodyPr/>
                    <a:lstStyle/>
                    <a:p>
                      <a:pPr algn="ctr" fontAlgn="b"/>
                      <a:endParaRPr lang="en-US" sz="600" b="1" i="0" u="none" strike="noStrike">
                        <a:solidFill>
                          <a:srgbClr val="000000"/>
                        </a:solidFill>
                        <a:effectLst/>
                        <a:latin typeface="+mj-lt"/>
                      </a:endParaRPr>
                    </a:p>
                  </a:txBody>
                  <a:tcPr marL="0" marR="0" marT="0" marB="0" anchor="ctr">
                    <a:noFill/>
                  </a:tcPr>
                </a:tc>
                <a:tc>
                  <a:txBody>
                    <a:bodyPr/>
                    <a:lstStyle/>
                    <a:p>
                      <a:pPr algn="ctr" fontAlgn="b"/>
                      <a:endParaRPr lang="en-US" sz="600" b="1" i="0" u="none" strike="noStrike">
                        <a:solidFill>
                          <a:srgbClr val="000000"/>
                        </a:solidFill>
                        <a:effectLst/>
                        <a:latin typeface="+mj-lt"/>
                      </a:endParaRPr>
                    </a:p>
                  </a:txBody>
                  <a:tcPr marL="0" marR="0" marT="0" marB="0" anchor="ctr">
                    <a:noFill/>
                  </a:tcPr>
                </a:tc>
                <a:tc>
                  <a:txBody>
                    <a:bodyPr/>
                    <a:lstStyle/>
                    <a:p>
                      <a:pPr algn="ctr" fontAlgn="b"/>
                      <a:endParaRPr lang="en-US" sz="600" b="1" i="0" u="none" strike="noStrike">
                        <a:solidFill>
                          <a:srgbClr val="000000"/>
                        </a:solidFill>
                        <a:effectLst/>
                        <a:latin typeface="+mj-lt"/>
                      </a:endParaRPr>
                    </a:p>
                  </a:txBody>
                  <a:tcPr marL="0" marR="0" marT="0" marB="0" anchor="ctr">
                    <a:noFill/>
                  </a:tcPr>
                </a:tc>
                <a:tc>
                  <a:txBody>
                    <a:bodyPr/>
                    <a:lstStyle/>
                    <a:p>
                      <a:pPr algn="ctr" fontAlgn="b"/>
                      <a:endParaRPr lang="en-US" sz="600" b="1" i="0" u="none" strike="noStrike">
                        <a:solidFill>
                          <a:srgbClr val="000000"/>
                        </a:solidFill>
                        <a:effectLst/>
                        <a:latin typeface="+mj-lt"/>
                      </a:endParaRPr>
                    </a:p>
                  </a:txBody>
                  <a:tcPr marL="0" marR="0" marT="0" marB="0" anchor="ctr">
                    <a:noFill/>
                  </a:tcPr>
                </a:tc>
                <a:tc>
                  <a:txBody>
                    <a:bodyPr/>
                    <a:lstStyle/>
                    <a:p>
                      <a:pPr algn="ctr" fontAlgn="b"/>
                      <a:endParaRPr lang="en-US" sz="600" b="1" i="0" u="none" strike="noStrike">
                        <a:solidFill>
                          <a:srgbClr val="000000"/>
                        </a:solidFill>
                        <a:effectLst/>
                        <a:latin typeface="+mj-lt"/>
                      </a:endParaRPr>
                    </a:p>
                  </a:txBody>
                  <a:tcPr marL="0" marR="0" marT="0" marB="0" anchor="ctr">
                    <a:noFill/>
                  </a:tcPr>
                </a:tc>
                <a:tc>
                  <a:txBody>
                    <a:bodyPr/>
                    <a:lstStyle/>
                    <a:p>
                      <a:pPr algn="ctr" fontAlgn="b"/>
                      <a:endParaRPr lang="en-US" sz="600" b="1" i="0" u="none" strike="noStrike">
                        <a:solidFill>
                          <a:srgbClr val="000000"/>
                        </a:solidFill>
                        <a:effectLst/>
                        <a:latin typeface="+mj-lt"/>
                      </a:endParaRPr>
                    </a:p>
                  </a:txBody>
                  <a:tcPr marL="0" marR="0" marT="0" marB="0" anchor="ctr">
                    <a:noFill/>
                  </a:tcPr>
                </a:tc>
                <a:tc>
                  <a:txBody>
                    <a:bodyPr/>
                    <a:lstStyle/>
                    <a:p>
                      <a:pPr algn="ctr" fontAlgn="b"/>
                      <a:endParaRPr lang="en-US" sz="600" b="1" i="0" u="none" strike="noStrike">
                        <a:solidFill>
                          <a:srgbClr val="000000"/>
                        </a:solidFill>
                        <a:effectLst/>
                        <a:latin typeface="+mj-lt"/>
                      </a:endParaRPr>
                    </a:p>
                  </a:txBody>
                  <a:tcPr marL="0" marR="0" marT="0" marB="0" anchor="ctr">
                    <a:noFill/>
                  </a:tcPr>
                </a:tc>
                <a:tc>
                  <a:txBody>
                    <a:bodyPr/>
                    <a:lstStyle/>
                    <a:p>
                      <a:pPr algn="ctr" fontAlgn="b"/>
                      <a:endParaRPr lang="en-US" sz="600" b="1" i="0" u="none" strike="noStrike">
                        <a:solidFill>
                          <a:srgbClr val="000000"/>
                        </a:solidFill>
                        <a:effectLst/>
                        <a:latin typeface="+mj-lt"/>
                      </a:endParaRPr>
                    </a:p>
                  </a:txBody>
                  <a:tcPr marL="0" marR="0" marT="0" marB="0" anchor="ctr">
                    <a:noFill/>
                  </a:tcPr>
                </a:tc>
                <a:tc>
                  <a:txBody>
                    <a:bodyPr/>
                    <a:lstStyle/>
                    <a:p>
                      <a:pPr algn="ctr" fontAlgn="b"/>
                      <a:endParaRPr lang="en-US" sz="600" b="1" i="0" u="none" strike="noStrike">
                        <a:solidFill>
                          <a:srgbClr val="000000"/>
                        </a:solidFill>
                        <a:effectLst/>
                        <a:latin typeface="+mj-lt"/>
                      </a:endParaRPr>
                    </a:p>
                  </a:txBody>
                  <a:tcPr marL="0" marR="0" marT="0" marB="0" anchor="ctr">
                    <a:noFill/>
                  </a:tcPr>
                </a:tc>
                <a:tc>
                  <a:txBody>
                    <a:bodyPr/>
                    <a:lstStyle/>
                    <a:p>
                      <a:pPr algn="ctr" fontAlgn="b"/>
                      <a:endParaRPr lang="en-US" sz="600" b="1" i="0" u="none" strike="noStrike">
                        <a:solidFill>
                          <a:srgbClr val="000000"/>
                        </a:solidFill>
                        <a:effectLst/>
                        <a:latin typeface="+mj-lt"/>
                      </a:endParaRPr>
                    </a:p>
                  </a:txBody>
                  <a:tcPr marL="0" marR="0" marT="0" marB="0" anchor="ctr">
                    <a:noFill/>
                  </a:tcPr>
                </a:tc>
                <a:tc>
                  <a:txBody>
                    <a:bodyPr/>
                    <a:lstStyle/>
                    <a:p>
                      <a:pPr algn="ctr" fontAlgn="b"/>
                      <a:endParaRPr lang="en-US" sz="600" b="1" i="0" u="none" strike="noStrike">
                        <a:solidFill>
                          <a:srgbClr val="000000"/>
                        </a:solidFill>
                        <a:effectLst/>
                        <a:latin typeface="+mj-lt"/>
                      </a:endParaRPr>
                    </a:p>
                  </a:txBody>
                  <a:tcPr marL="0" marR="0" marT="0" marB="0" anchor="ctr">
                    <a:noFill/>
                  </a:tcPr>
                </a:tc>
                <a:tc>
                  <a:txBody>
                    <a:bodyPr/>
                    <a:lstStyle/>
                    <a:p>
                      <a:pPr algn="ctr" fontAlgn="b"/>
                      <a:endParaRPr lang="en-US" sz="600" b="1" i="0" u="none" strike="noStrike">
                        <a:solidFill>
                          <a:srgbClr val="000000"/>
                        </a:solidFill>
                        <a:effectLst/>
                        <a:latin typeface="+mj-lt"/>
                      </a:endParaRPr>
                    </a:p>
                  </a:txBody>
                  <a:tcPr marL="0" marR="0" marT="0" marB="0" anchor="ctr">
                    <a:noFill/>
                  </a:tcPr>
                </a:tc>
                <a:tc>
                  <a:txBody>
                    <a:bodyPr/>
                    <a:lstStyle/>
                    <a:p>
                      <a:pPr algn="ctr" fontAlgn="b"/>
                      <a:endParaRPr lang="en-US" sz="600" b="1" i="0" u="none" strike="noStrike">
                        <a:solidFill>
                          <a:srgbClr val="000000"/>
                        </a:solidFill>
                        <a:effectLst/>
                        <a:latin typeface="+mj-lt"/>
                      </a:endParaRPr>
                    </a:p>
                  </a:txBody>
                  <a:tcPr marL="0" marR="0" marT="0" marB="0" anchor="ctr">
                    <a:noFill/>
                  </a:tcPr>
                </a:tc>
                <a:tc>
                  <a:txBody>
                    <a:bodyPr/>
                    <a:lstStyle/>
                    <a:p>
                      <a:pPr algn="ctr" fontAlgn="b"/>
                      <a:endParaRPr lang="en-US" sz="600" b="1" i="0" u="none" strike="noStrike">
                        <a:solidFill>
                          <a:srgbClr val="000000"/>
                        </a:solidFill>
                        <a:effectLst/>
                        <a:latin typeface="+mj-lt"/>
                      </a:endParaRPr>
                    </a:p>
                  </a:txBody>
                  <a:tcPr marL="0" marR="0" marT="0" marB="0" anchor="ctr">
                    <a:noFill/>
                  </a:tcPr>
                </a:tc>
                <a:tc>
                  <a:txBody>
                    <a:bodyPr/>
                    <a:lstStyle/>
                    <a:p>
                      <a:pPr algn="ctr" fontAlgn="b"/>
                      <a:endParaRPr lang="en-US" sz="600" b="1" i="0" u="none" strike="noStrike">
                        <a:solidFill>
                          <a:srgbClr val="000000"/>
                        </a:solidFill>
                        <a:effectLst/>
                        <a:latin typeface="+mj-lt"/>
                      </a:endParaRPr>
                    </a:p>
                  </a:txBody>
                  <a:tcPr marL="0" marR="0" marT="0" marB="0" anchor="ctr">
                    <a:noFill/>
                  </a:tcPr>
                </a:tc>
                <a:tc>
                  <a:txBody>
                    <a:bodyPr/>
                    <a:lstStyle/>
                    <a:p>
                      <a:pPr algn="ctr" fontAlgn="b"/>
                      <a:endParaRPr lang="en-US" sz="600" b="1" i="0" u="none" strike="noStrike">
                        <a:solidFill>
                          <a:srgbClr val="000000"/>
                        </a:solidFill>
                        <a:effectLst/>
                        <a:latin typeface="+mj-lt"/>
                      </a:endParaRPr>
                    </a:p>
                  </a:txBody>
                  <a:tcPr marL="0" marR="0" marT="0" marB="0" anchor="ctr">
                    <a:noFill/>
                  </a:tcPr>
                </a:tc>
                <a:tc>
                  <a:txBody>
                    <a:bodyPr/>
                    <a:lstStyle/>
                    <a:p>
                      <a:pPr algn="ctr" fontAlgn="b"/>
                      <a:endParaRPr lang="en-US" sz="600" b="1" i="0" u="none" strike="noStrike">
                        <a:solidFill>
                          <a:srgbClr val="000000"/>
                        </a:solidFill>
                        <a:effectLst/>
                        <a:latin typeface="+mj-lt"/>
                      </a:endParaRPr>
                    </a:p>
                  </a:txBody>
                  <a:tcPr marL="0" marR="0" marT="0" marB="0" anchor="ctr">
                    <a:noFill/>
                  </a:tcPr>
                </a:tc>
                <a:tc>
                  <a:txBody>
                    <a:bodyPr/>
                    <a:lstStyle/>
                    <a:p>
                      <a:pPr algn="ctr" fontAlgn="b"/>
                      <a:endParaRPr lang="en-US" sz="600" b="1" i="0" u="none" strike="noStrike">
                        <a:solidFill>
                          <a:srgbClr val="000000"/>
                        </a:solidFill>
                        <a:effectLst/>
                        <a:latin typeface="+mj-lt"/>
                      </a:endParaRPr>
                    </a:p>
                  </a:txBody>
                  <a:tcPr marL="0" marR="0" marT="0" marB="0" anchor="ctr">
                    <a:noFill/>
                  </a:tcPr>
                </a:tc>
                <a:extLst>
                  <a:ext uri="{0D108BD9-81ED-4DB2-BD59-A6C34878D82A}">
                    <a16:rowId xmlns:a16="http://schemas.microsoft.com/office/drawing/2014/main" val="3752199262"/>
                  </a:ext>
                </a:extLst>
              </a:tr>
              <a:tr h="114300">
                <a:tc vMerge="1">
                  <a:txBody>
                    <a:bodyPr/>
                    <a:lstStyle/>
                    <a:p>
                      <a:endParaRPr lang="en-US"/>
                    </a:p>
                  </a:txBody>
                  <a:tcPr/>
                </a:tc>
                <a:tc>
                  <a:txBody>
                    <a:bodyPr/>
                    <a:lstStyle/>
                    <a:p>
                      <a:pPr algn="ctr" fontAlgn="b"/>
                      <a:r>
                        <a:rPr lang="fy-NL" sz="800" b="0" i="0" u="none" strike="noStrike">
                          <a:solidFill>
                            <a:schemeClr val="tx1"/>
                          </a:solidFill>
                          <a:effectLst/>
                          <a:latin typeface="+mj-lt"/>
                        </a:rPr>
                        <a:t>7</a:t>
                      </a:r>
                      <a:endParaRPr lang="en-US" sz="800" b="0" i="0" u="none" strike="noStrike">
                        <a:solidFill>
                          <a:schemeClr val="tx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fy-NL" sz="800" b="0" i="0" u="none" strike="noStrike">
                          <a:solidFill>
                            <a:schemeClr val="tx1"/>
                          </a:solidFill>
                          <a:effectLst/>
                          <a:latin typeface="+mj-lt"/>
                        </a:rPr>
                        <a:t>Ref</a:t>
                      </a:r>
                      <a:endParaRPr lang="en-US" sz="800" b="0" i="0" u="none" strike="noStrike">
                        <a:solidFill>
                          <a:schemeClr val="tx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b"/>
                      <a:r>
                        <a:rPr lang="en-US" sz="600" b="1" u="none" strike="noStrike">
                          <a:solidFill>
                            <a:schemeClr val="bg1"/>
                          </a:solidFill>
                          <a:effectLst/>
                          <a:latin typeface="+mj-lt"/>
                        </a:rPr>
                        <a:t>SD              </a:t>
                      </a:r>
                      <a:endParaRPr lang="en-US" sz="600" b="1" i="0" u="none" strike="noStrike">
                        <a:solidFill>
                          <a:schemeClr val="bg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9F9F"/>
                    </a:solidFill>
                  </a:tcPr>
                </a:tc>
                <a:tc gridSpan="4">
                  <a:txBody>
                    <a:bodyPr/>
                    <a:lstStyle/>
                    <a:p>
                      <a:pPr algn="ctr" fontAlgn="b"/>
                      <a:r>
                        <a:rPr lang="en-US" sz="600" b="1" u="none" strike="noStrike">
                          <a:solidFill>
                            <a:schemeClr val="bg1"/>
                          </a:solidFill>
                          <a:effectLst/>
                          <a:latin typeface="+mj-lt"/>
                        </a:rPr>
                        <a:t>PD                  </a:t>
                      </a:r>
                      <a:endParaRPr lang="en-US" sz="600" b="1" i="0" u="none" strike="noStrike">
                        <a:solidFill>
                          <a:schemeClr val="bg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F603A"/>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endParaRPr lang="en-US" sz="600" b="1" i="0" u="none" strike="noStrike">
                        <a:solidFill>
                          <a:srgbClr val="000000"/>
                        </a:solidFill>
                        <a:effectLst/>
                        <a:latin typeface="+mj-lt"/>
                      </a:endParaRP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rgbClr val="000000"/>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rgbClr val="000000"/>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rgbClr val="000000"/>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rgbClr val="000000"/>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rgbClr val="000000"/>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rgbClr val="000000"/>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rgbClr val="000000"/>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rgbClr val="000000"/>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rgbClr val="000000"/>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rgbClr val="000000"/>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rgbClr val="000000"/>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rgbClr val="000000"/>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rgbClr val="000000"/>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rgbClr val="000000"/>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rgbClr val="000000"/>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rgbClr val="000000"/>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rgbClr val="000000"/>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rgbClr val="000000"/>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rgbClr val="000000"/>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rgbClr val="000000"/>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rgbClr val="000000"/>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rgbClr val="000000"/>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rgbClr val="000000"/>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rgbClr val="000000"/>
                        </a:solidFill>
                        <a:effectLst/>
                        <a:latin typeface="+mj-lt"/>
                      </a:endParaRP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rgbClr val="000000"/>
                        </a:solidFill>
                        <a:effectLst/>
                        <a:latin typeface="+mj-lt"/>
                      </a:endParaRP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rgbClr val="000000"/>
                        </a:solidFill>
                        <a:effectLst/>
                        <a:latin typeface="+mj-lt"/>
                      </a:endParaRP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rgbClr val="000000"/>
                        </a:solidFill>
                        <a:effectLst/>
                        <a:latin typeface="+mj-lt"/>
                      </a:endParaRP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rgbClr val="000000"/>
                        </a:solidFill>
                        <a:effectLst/>
                        <a:latin typeface="+mj-lt"/>
                      </a:endParaRPr>
                    </a:p>
                  </a:txBody>
                  <a:tcPr marL="0" marR="0" marT="0" marB="0" anchor="ctr">
                    <a:lnB w="12700" cap="flat" cmpd="sng" algn="ctr">
                      <a:solidFill>
                        <a:schemeClr val="tx1"/>
                      </a:solidFill>
                      <a:prstDash val="solid"/>
                      <a:round/>
                      <a:headEnd type="none" w="med" len="med"/>
                      <a:tailEnd type="none" w="med" len="med"/>
                    </a:lnB>
                    <a:noFill/>
                  </a:tcPr>
                </a:tc>
                <a:tc gridSpan="2">
                  <a:txBody>
                    <a:bodyPr/>
                    <a:lstStyle/>
                    <a:p>
                      <a:pPr algn="ctr" fontAlgn="b"/>
                      <a:endParaRPr lang="en-US" sz="600" b="1" i="0" u="none" strike="noStrike">
                        <a:solidFill>
                          <a:srgbClr val="000000"/>
                        </a:solidFill>
                        <a:effectLst/>
                        <a:latin typeface="+mj-lt"/>
                      </a:endParaRPr>
                    </a:p>
                  </a:txBody>
                  <a:tcPr marL="0" marR="0" marT="0" marB="0" anchor="ctr">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b"/>
                      <a:endParaRPr lang="en-US" sz="600" b="1" i="0" u="none" strike="noStrike">
                        <a:solidFill>
                          <a:srgbClr val="000000"/>
                        </a:solidFill>
                        <a:effectLst/>
                        <a:latin typeface="+mj-lt"/>
                      </a:endParaRPr>
                    </a:p>
                  </a:txBody>
                  <a:tcPr marL="0" marR="0" marT="0" marB="0" anchor="ctr">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pPr algn="ctr" fontAlgn="b"/>
                      <a:endParaRPr lang="en-US" sz="600" b="1" i="0" u="none" strike="noStrike">
                        <a:solidFill>
                          <a:srgbClr val="000000"/>
                        </a:solidFill>
                        <a:effectLst/>
                        <a:latin typeface="+mj-lt"/>
                      </a:endParaRP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rgbClr val="000000"/>
                        </a:solidFill>
                        <a:effectLst/>
                        <a:latin typeface="+mj-lt"/>
                      </a:endParaRPr>
                    </a:p>
                  </a:txBody>
                  <a:tcPr marL="0" marR="0" marT="0" marB="0" anchor="ctr">
                    <a:noFill/>
                  </a:tcPr>
                </a:tc>
                <a:tc>
                  <a:txBody>
                    <a:bodyPr/>
                    <a:lstStyle/>
                    <a:p>
                      <a:pPr algn="ctr" fontAlgn="b"/>
                      <a:endParaRPr lang="en-US" sz="600" b="1" i="0" u="none" strike="noStrike">
                        <a:solidFill>
                          <a:srgbClr val="000000"/>
                        </a:solidFill>
                        <a:effectLst/>
                        <a:latin typeface="+mj-lt"/>
                      </a:endParaRPr>
                    </a:p>
                  </a:txBody>
                  <a:tcPr marL="0" marR="0" marT="0" marB="0" anchor="ctr">
                    <a:noFill/>
                  </a:tcPr>
                </a:tc>
                <a:tc>
                  <a:txBody>
                    <a:bodyPr/>
                    <a:lstStyle/>
                    <a:p>
                      <a:pPr algn="ctr" fontAlgn="b"/>
                      <a:endParaRPr lang="en-US" sz="600" b="1" i="0" u="none" strike="noStrike">
                        <a:solidFill>
                          <a:srgbClr val="000000"/>
                        </a:solidFill>
                        <a:effectLst/>
                        <a:latin typeface="+mj-lt"/>
                      </a:endParaRPr>
                    </a:p>
                  </a:txBody>
                  <a:tcPr marL="0" marR="0" marT="0" marB="0" anchor="ctr">
                    <a:noFill/>
                  </a:tcPr>
                </a:tc>
                <a:tc>
                  <a:txBody>
                    <a:bodyPr/>
                    <a:lstStyle/>
                    <a:p>
                      <a:pPr algn="ctr" fontAlgn="b"/>
                      <a:endParaRPr lang="en-US" sz="600" b="1" i="0" u="none" strike="noStrike">
                        <a:solidFill>
                          <a:srgbClr val="000000"/>
                        </a:solidFill>
                        <a:effectLst/>
                        <a:latin typeface="+mj-lt"/>
                      </a:endParaRPr>
                    </a:p>
                  </a:txBody>
                  <a:tcPr marL="0" marR="0" marT="0" marB="0" anchor="ctr">
                    <a:noFill/>
                  </a:tcPr>
                </a:tc>
                <a:tc>
                  <a:txBody>
                    <a:bodyPr/>
                    <a:lstStyle/>
                    <a:p>
                      <a:pPr algn="ctr" fontAlgn="b"/>
                      <a:endParaRPr lang="en-US" sz="600" b="1" i="0" u="none" strike="noStrike">
                        <a:solidFill>
                          <a:srgbClr val="000000"/>
                        </a:solidFill>
                        <a:effectLst/>
                        <a:latin typeface="+mj-lt"/>
                      </a:endParaRPr>
                    </a:p>
                  </a:txBody>
                  <a:tcPr marL="0" marR="0" marT="0" marB="0" anchor="ctr">
                    <a:noFill/>
                  </a:tcPr>
                </a:tc>
                <a:tc>
                  <a:txBody>
                    <a:bodyPr/>
                    <a:lstStyle/>
                    <a:p>
                      <a:pPr algn="ctr" fontAlgn="b"/>
                      <a:endParaRPr lang="en-US" sz="600" b="1" i="0" u="none" strike="noStrike">
                        <a:solidFill>
                          <a:srgbClr val="000000"/>
                        </a:solidFill>
                        <a:effectLst/>
                        <a:latin typeface="+mj-lt"/>
                      </a:endParaRPr>
                    </a:p>
                  </a:txBody>
                  <a:tcPr marL="0" marR="0" marT="0" marB="0" anchor="ctr">
                    <a:noFill/>
                  </a:tcPr>
                </a:tc>
                <a:tc>
                  <a:txBody>
                    <a:bodyPr/>
                    <a:lstStyle/>
                    <a:p>
                      <a:pPr algn="ctr" fontAlgn="b"/>
                      <a:endParaRPr lang="en-US" sz="600" b="1" i="0" u="none" strike="noStrike">
                        <a:solidFill>
                          <a:srgbClr val="000000"/>
                        </a:solidFill>
                        <a:effectLst/>
                        <a:latin typeface="+mj-lt"/>
                      </a:endParaRPr>
                    </a:p>
                  </a:txBody>
                  <a:tcPr marL="0" marR="0" marT="0" marB="0" anchor="ctr">
                    <a:noFill/>
                  </a:tcPr>
                </a:tc>
                <a:tc>
                  <a:txBody>
                    <a:bodyPr/>
                    <a:lstStyle/>
                    <a:p>
                      <a:pPr algn="ctr" fontAlgn="b"/>
                      <a:endParaRPr lang="en-US" sz="600" b="1" i="0" u="none" strike="noStrike">
                        <a:solidFill>
                          <a:srgbClr val="000000"/>
                        </a:solidFill>
                        <a:effectLst/>
                        <a:latin typeface="+mj-lt"/>
                      </a:endParaRPr>
                    </a:p>
                  </a:txBody>
                  <a:tcPr marL="0" marR="0" marT="0" marB="0" anchor="ctr">
                    <a:noFill/>
                  </a:tcPr>
                </a:tc>
                <a:tc>
                  <a:txBody>
                    <a:bodyPr/>
                    <a:lstStyle/>
                    <a:p>
                      <a:pPr algn="ctr" fontAlgn="b"/>
                      <a:endParaRPr lang="en-US" sz="600" b="1" i="0" u="none" strike="noStrike">
                        <a:solidFill>
                          <a:srgbClr val="000000"/>
                        </a:solidFill>
                        <a:effectLst/>
                        <a:latin typeface="+mj-lt"/>
                      </a:endParaRPr>
                    </a:p>
                  </a:txBody>
                  <a:tcPr marL="0" marR="0" marT="0" marB="0" anchor="ctr">
                    <a:noFill/>
                  </a:tcPr>
                </a:tc>
                <a:tc>
                  <a:txBody>
                    <a:bodyPr/>
                    <a:lstStyle/>
                    <a:p>
                      <a:pPr algn="ctr" fontAlgn="b"/>
                      <a:endParaRPr lang="en-US" sz="600" b="1" i="0" u="none" strike="noStrike">
                        <a:solidFill>
                          <a:srgbClr val="000000"/>
                        </a:solidFill>
                        <a:effectLst/>
                        <a:latin typeface="+mj-lt"/>
                      </a:endParaRPr>
                    </a:p>
                  </a:txBody>
                  <a:tcPr marL="0" marR="0" marT="0" marB="0" anchor="ctr">
                    <a:noFill/>
                  </a:tcPr>
                </a:tc>
                <a:tc>
                  <a:txBody>
                    <a:bodyPr/>
                    <a:lstStyle/>
                    <a:p>
                      <a:pPr algn="ctr" fontAlgn="b"/>
                      <a:endParaRPr lang="en-US" sz="600" b="1" i="0" u="none" strike="noStrike">
                        <a:solidFill>
                          <a:srgbClr val="000000"/>
                        </a:solidFill>
                        <a:effectLst/>
                        <a:latin typeface="+mj-lt"/>
                      </a:endParaRPr>
                    </a:p>
                  </a:txBody>
                  <a:tcPr marL="0" marR="0" marT="0" marB="0" anchor="ctr">
                    <a:noFill/>
                  </a:tcPr>
                </a:tc>
                <a:tc>
                  <a:txBody>
                    <a:bodyPr/>
                    <a:lstStyle/>
                    <a:p>
                      <a:pPr algn="ctr" fontAlgn="b"/>
                      <a:endParaRPr lang="en-US" sz="600" b="1" i="0" u="none" strike="noStrike">
                        <a:solidFill>
                          <a:srgbClr val="000000"/>
                        </a:solidFill>
                        <a:effectLst/>
                        <a:latin typeface="+mj-lt"/>
                      </a:endParaRPr>
                    </a:p>
                  </a:txBody>
                  <a:tcPr marL="0" marR="0" marT="0" marB="0" anchor="ctr">
                    <a:noFill/>
                  </a:tcPr>
                </a:tc>
                <a:tc>
                  <a:txBody>
                    <a:bodyPr/>
                    <a:lstStyle/>
                    <a:p>
                      <a:pPr algn="ctr" fontAlgn="b"/>
                      <a:endParaRPr lang="en-US" sz="600" b="1" i="0" u="none" strike="noStrike">
                        <a:solidFill>
                          <a:srgbClr val="000000"/>
                        </a:solidFill>
                        <a:effectLst/>
                        <a:latin typeface="+mj-lt"/>
                      </a:endParaRPr>
                    </a:p>
                  </a:txBody>
                  <a:tcPr marL="0" marR="0" marT="0" marB="0" anchor="ctr">
                    <a:noFill/>
                  </a:tcPr>
                </a:tc>
                <a:tc>
                  <a:txBody>
                    <a:bodyPr/>
                    <a:lstStyle/>
                    <a:p>
                      <a:pPr algn="ctr" fontAlgn="b"/>
                      <a:endParaRPr lang="en-US" sz="600" b="1" i="0" u="none" strike="noStrike">
                        <a:solidFill>
                          <a:srgbClr val="000000"/>
                        </a:solidFill>
                        <a:effectLst/>
                        <a:latin typeface="+mj-lt"/>
                      </a:endParaRPr>
                    </a:p>
                  </a:txBody>
                  <a:tcPr marL="0" marR="0" marT="0" marB="0" anchor="ctr">
                    <a:noFill/>
                  </a:tcPr>
                </a:tc>
                <a:tc>
                  <a:txBody>
                    <a:bodyPr/>
                    <a:lstStyle/>
                    <a:p>
                      <a:pPr algn="ctr" fontAlgn="b"/>
                      <a:endParaRPr lang="en-US" sz="600" b="1" i="0" u="none" strike="noStrike">
                        <a:solidFill>
                          <a:srgbClr val="000000"/>
                        </a:solidFill>
                        <a:effectLst/>
                        <a:latin typeface="+mj-lt"/>
                      </a:endParaRPr>
                    </a:p>
                  </a:txBody>
                  <a:tcPr marL="0" marR="0" marT="0" marB="0" anchor="ctr">
                    <a:noFill/>
                  </a:tcPr>
                </a:tc>
                <a:tc>
                  <a:txBody>
                    <a:bodyPr/>
                    <a:lstStyle/>
                    <a:p>
                      <a:pPr algn="ctr" fontAlgn="b"/>
                      <a:endParaRPr lang="en-US" sz="600" b="1" i="0" u="none" strike="noStrike">
                        <a:solidFill>
                          <a:srgbClr val="000000"/>
                        </a:solidFill>
                        <a:effectLst/>
                        <a:latin typeface="+mj-lt"/>
                      </a:endParaRPr>
                    </a:p>
                  </a:txBody>
                  <a:tcPr marL="0" marR="0" marT="0" marB="0" anchor="ctr">
                    <a:noFill/>
                  </a:tcPr>
                </a:tc>
                <a:tc>
                  <a:txBody>
                    <a:bodyPr/>
                    <a:lstStyle/>
                    <a:p>
                      <a:pPr algn="ctr" fontAlgn="b"/>
                      <a:endParaRPr lang="en-US" sz="600" b="1" i="0" u="none" strike="noStrike">
                        <a:solidFill>
                          <a:srgbClr val="000000"/>
                        </a:solidFill>
                        <a:effectLst/>
                        <a:latin typeface="+mj-lt"/>
                      </a:endParaRPr>
                    </a:p>
                  </a:txBody>
                  <a:tcPr marL="0" marR="0" marT="0" marB="0" anchor="ctr">
                    <a:noFill/>
                  </a:tcPr>
                </a:tc>
                <a:tc>
                  <a:txBody>
                    <a:bodyPr/>
                    <a:lstStyle/>
                    <a:p>
                      <a:pPr algn="ctr" fontAlgn="b"/>
                      <a:endParaRPr lang="en-US" sz="600" b="1" i="0" u="none" strike="noStrike">
                        <a:solidFill>
                          <a:srgbClr val="000000"/>
                        </a:solidFill>
                        <a:effectLst/>
                        <a:latin typeface="+mj-lt"/>
                      </a:endParaRPr>
                    </a:p>
                  </a:txBody>
                  <a:tcPr marL="0" marR="0" marT="0" marB="0" anchor="ctr">
                    <a:noFill/>
                  </a:tcPr>
                </a:tc>
                <a:tc>
                  <a:txBody>
                    <a:bodyPr/>
                    <a:lstStyle/>
                    <a:p>
                      <a:pPr algn="ctr" fontAlgn="b"/>
                      <a:endParaRPr lang="en-US" sz="600" b="1" i="0" u="none" strike="noStrike">
                        <a:solidFill>
                          <a:srgbClr val="000000"/>
                        </a:solidFill>
                        <a:effectLst/>
                        <a:latin typeface="+mj-lt"/>
                      </a:endParaRPr>
                    </a:p>
                  </a:txBody>
                  <a:tcPr marL="0" marR="0" marT="0" marB="0" anchor="ctr">
                    <a:noFill/>
                  </a:tcPr>
                </a:tc>
                <a:tc>
                  <a:txBody>
                    <a:bodyPr/>
                    <a:lstStyle/>
                    <a:p>
                      <a:pPr algn="ctr" fontAlgn="b"/>
                      <a:endParaRPr lang="en-US" sz="600" b="1" i="0" u="none" strike="noStrike">
                        <a:solidFill>
                          <a:srgbClr val="000000"/>
                        </a:solidFill>
                        <a:effectLst/>
                        <a:latin typeface="+mj-lt"/>
                      </a:endParaRPr>
                    </a:p>
                  </a:txBody>
                  <a:tcPr marL="0" marR="0" marT="0" marB="0" anchor="ctr">
                    <a:noFill/>
                  </a:tcPr>
                </a:tc>
                <a:tc>
                  <a:txBody>
                    <a:bodyPr/>
                    <a:lstStyle/>
                    <a:p>
                      <a:pPr algn="ctr" fontAlgn="b"/>
                      <a:endParaRPr lang="en-US" sz="600" b="1" i="0" u="none" strike="noStrike">
                        <a:solidFill>
                          <a:srgbClr val="000000"/>
                        </a:solidFill>
                        <a:effectLst/>
                        <a:latin typeface="+mj-lt"/>
                      </a:endParaRPr>
                    </a:p>
                  </a:txBody>
                  <a:tcPr marL="0" marR="0" marT="0" marB="0" anchor="ctr">
                    <a:noFill/>
                  </a:tcPr>
                </a:tc>
                <a:tc>
                  <a:txBody>
                    <a:bodyPr/>
                    <a:lstStyle/>
                    <a:p>
                      <a:pPr algn="ctr" fontAlgn="b"/>
                      <a:endParaRPr lang="en-US" sz="600" b="1" i="0" u="none" strike="noStrike">
                        <a:solidFill>
                          <a:srgbClr val="000000"/>
                        </a:solidFill>
                        <a:effectLst/>
                        <a:latin typeface="+mj-lt"/>
                      </a:endParaRPr>
                    </a:p>
                  </a:txBody>
                  <a:tcPr marL="0" marR="0" marT="0" marB="0" anchor="ctr">
                    <a:noFill/>
                  </a:tcPr>
                </a:tc>
                <a:tc>
                  <a:txBody>
                    <a:bodyPr/>
                    <a:lstStyle/>
                    <a:p>
                      <a:pPr algn="ctr" fontAlgn="b"/>
                      <a:endParaRPr lang="en-US" sz="600" b="1" i="0" u="none" strike="noStrike">
                        <a:solidFill>
                          <a:srgbClr val="000000"/>
                        </a:solidFill>
                        <a:effectLst/>
                        <a:latin typeface="+mj-lt"/>
                      </a:endParaRPr>
                    </a:p>
                  </a:txBody>
                  <a:tcPr marL="0" marR="0" marT="0" marB="0" anchor="ctr">
                    <a:noFill/>
                  </a:tcPr>
                </a:tc>
                <a:tc>
                  <a:txBody>
                    <a:bodyPr/>
                    <a:lstStyle/>
                    <a:p>
                      <a:pPr algn="ctr" fontAlgn="b"/>
                      <a:endParaRPr lang="en-US" sz="600" b="1" i="0" u="none" strike="noStrike">
                        <a:solidFill>
                          <a:srgbClr val="000000"/>
                        </a:solidFill>
                        <a:effectLst/>
                        <a:latin typeface="+mj-lt"/>
                      </a:endParaRPr>
                    </a:p>
                  </a:txBody>
                  <a:tcPr marL="0" marR="0" marT="0" marB="0" anchor="ctr">
                    <a:noFill/>
                  </a:tcPr>
                </a:tc>
                <a:tc>
                  <a:txBody>
                    <a:bodyPr/>
                    <a:lstStyle/>
                    <a:p>
                      <a:pPr algn="ctr" fontAlgn="b"/>
                      <a:endParaRPr lang="en-US" sz="600" b="1" i="0" u="none" strike="noStrike">
                        <a:solidFill>
                          <a:srgbClr val="000000"/>
                        </a:solidFill>
                        <a:effectLst/>
                        <a:latin typeface="+mj-lt"/>
                      </a:endParaRPr>
                    </a:p>
                  </a:txBody>
                  <a:tcPr marL="0" marR="0" marT="0" marB="0" anchor="ctr">
                    <a:noFill/>
                  </a:tcPr>
                </a:tc>
                <a:tc>
                  <a:txBody>
                    <a:bodyPr/>
                    <a:lstStyle/>
                    <a:p>
                      <a:pPr algn="ctr" fontAlgn="b"/>
                      <a:endParaRPr lang="en-US" sz="600" b="1" i="0" u="none" strike="noStrike">
                        <a:solidFill>
                          <a:srgbClr val="000000"/>
                        </a:solidFill>
                        <a:effectLst/>
                        <a:latin typeface="+mj-lt"/>
                      </a:endParaRPr>
                    </a:p>
                  </a:txBody>
                  <a:tcPr marL="0" marR="0" marT="0" marB="0" anchor="ctr">
                    <a:noFill/>
                  </a:tcPr>
                </a:tc>
                <a:tc>
                  <a:txBody>
                    <a:bodyPr/>
                    <a:lstStyle/>
                    <a:p>
                      <a:pPr algn="ctr" fontAlgn="b"/>
                      <a:endParaRPr lang="en-US" sz="600" b="1" i="0" u="none" strike="noStrike">
                        <a:solidFill>
                          <a:srgbClr val="000000"/>
                        </a:solidFill>
                        <a:effectLst/>
                        <a:latin typeface="+mj-lt"/>
                      </a:endParaRPr>
                    </a:p>
                  </a:txBody>
                  <a:tcPr marL="0" marR="0" marT="0" marB="0" anchor="ctr">
                    <a:noFill/>
                  </a:tcPr>
                </a:tc>
                <a:tc>
                  <a:txBody>
                    <a:bodyPr/>
                    <a:lstStyle/>
                    <a:p>
                      <a:pPr algn="ctr" fontAlgn="b"/>
                      <a:endParaRPr lang="en-US" sz="600" b="1" i="0" u="none" strike="noStrike">
                        <a:solidFill>
                          <a:srgbClr val="000000"/>
                        </a:solidFill>
                        <a:effectLst/>
                        <a:latin typeface="+mj-lt"/>
                      </a:endParaRPr>
                    </a:p>
                  </a:txBody>
                  <a:tcPr marL="0" marR="0" marT="0" marB="0" anchor="ctr">
                    <a:noFill/>
                  </a:tcPr>
                </a:tc>
                <a:tc>
                  <a:txBody>
                    <a:bodyPr/>
                    <a:lstStyle/>
                    <a:p>
                      <a:pPr algn="ctr" fontAlgn="b"/>
                      <a:endParaRPr lang="en-US" sz="600" b="1" i="0" u="none" strike="noStrike">
                        <a:solidFill>
                          <a:srgbClr val="000000"/>
                        </a:solidFill>
                        <a:effectLst/>
                        <a:latin typeface="+mj-lt"/>
                      </a:endParaRPr>
                    </a:p>
                  </a:txBody>
                  <a:tcPr marL="0" marR="0" marT="0" marB="0" anchor="ctr">
                    <a:noFill/>
                  </a:tcPr>
                </a:tc>
                <a:tc>
                  <a:txBody>
                    <a:bodyPr/>
                    <a:lstStyle/>
                    <a:p>
                      <a:pPr algn="ctr" fontAlgn="b"/>
                      <a:endParaRPr lang="en-US" sz="600" b="1" i="0" u="none" strike="noStrike">
                        <a:solidFill>
                          <a:srgbClr val="000000"/>
                        </a:solidFill>
                        <a:effectLst/>
                        <a:latin typeface="+mj-lt"/>
                      </a:endParaRPr>
                    </a:p>
                  </a:txBody>
                  <a:tcPr marL="0" marR="0" marT="0" marB="0" anchor="ctr">
                    <a:noFill/>
                  </a:tcPr>
                </a:tc>
                <a:tc>
                  <a:txBody>
                    <a:bodyPr/>
                    <a:lstStyle/>
                    <a:p>
                      <a:pPr algn="ctr" fontAlgn="b"/>
                      <a:endParaRPr lang="en-US" sz="600" b="1" i="0" u="none" strike="noStrike">
                        <a:solidFill>
                          <a:srgbClr val="000000"/>
                        </a:solidFill>
                        <a:effectLst/>
                        <a:latin typeface="+mj-lt"/>
                      </a:endParaRPr>
                    </a:p>
                  </a:txBody>
                  <a:tcPr marL="0" marR="0" marT="0" marB="0" anchor="ctr">
                    <a:noFill/>
                  </a:tcPr>
                </a:tc>
                <a:tc>
                  <a:txBody>
                    <a:bodyPr/>
                    <a:lstStyle/>
                    <a:p>
                      <a:pPr algn="ctr" fontAlgn="b"/>
                      <a:endParaRPr lang="en-US" sz="600" b="1" i="0" u="none" strike="noStrike">
                        <a:solidFill>
                          <a:srgbClr val="000000"/>
                        </a:solidFill>
                        <a:effectLst/>
                        <a:latin typeface="+mj-lt"/>
                      </a:endParaRPr>
                    </a:p>
                  </a:txBody>
                  <a:tcPr marL="0" marR="0" marT="0" marB="0" anchor="ctr">
                    <a:noFill/>
                  </a:tcPr>
                </a:tc>
                <a:tc>
                  <a:txBody>
                    <a:bodyPr/>
                    <a:lstStyle/>
                    <a:p>
                      <a:pPr algn="ctr" fontAlgn="b"/>
                      <a:endParaRPr lang="en-US" sz="600" b="1" i="0" u="none" strike="noStrike">
                        <a:solidFill>
                          <a:srgbClr val="000000"/>
                        </a:solidFill>
                        <a:effectLst/>
                        <a:latin typeface="+mj-lt"/>
                      </a:endParaRPr>
                    </a:p>
                  </a:txBody>
                  <a:tcPr marL="0" marR="0" marT="0" marB="0" anchor="ctr">
                    <a:noFill/>
                  </a:tcPr>
                </a:tc>
                <a:tc>
                  <a:txBody>
                    <a:bodyPr/>
                    <a:lstStyle/>
                    <a:p>
                      <a:pPr algn="ctr" fontAlgn="b"/>
                      <a:endParaRPr lang="en-US" sz="600" b="1" i="0" u="none" strike="noStrike">
                        <a:solidFill>
                          <a:srgbClr val="000000"/>
                        </a:solidFill>
                        <a:effectLst/>
                        <a:latin typeface="+mj-lt"/>
                      </a:endParaRPr>
                    </a:p>
                  </a:txBody>
                  <a:tcPr marL="0" marR="0" marT="0" marB="0" anchor="ctr">
                    <a:noFill/>
                  </a:tcPr>
                </a:tc>
                <a:tc>
                  <a:txBody>
                    <a:bodyPr/>
                    <a:lstStyle/>
                    <a:p>
                      <a:pPr algn="ctr" fontAlgn="b"/>
                      <a:endParaRPr lang="en-US" sz="600" b="1" i="0" u="none" strike="noStrike">
                        <a:solidFill>
                          <a:srgbClr val="000000"/>
                        </a:solidFill>
                        <a:effectLst/>
                        <a:latin typeface="+mj-lt"/>
                      </a:endParaRPr>
                    </a:p>
                  </a:txBody>
                  <a:tcPr marL="0" marR="0" marT="0" marB="0" anchor="ctr">
                    <a:noFill/>
                  </a:tcPr>
                </a:tc>
                <a:tc>
                  <a:txBody>
                    <a:bodyPr/>
                    <a:lstStyle/>
                    <a:p>
                      <a:pPr algn="ctr" fontAlgn="b"/>
                      <a:endParaRPr lang="en-US" sz="600" b="1" i="0" u="none" strike="noStrike">
                        <a:solidFill>
                          <a:srgbClr val="000000"/>
                        </a:solidFill>
                        <a:effectLst/>
                        <a:latin typeface="+mj-lt"/>
                      </a:endParaRPr>
                    </a:p>
                  </a:txBody>
                  <a:tcPr marL="0" marR="0" marT="0" marB="0" anchor="ctr">
                    <a:noFill/>
                  </a:tcPr>
                </a:tc>
                <a:extLst>
                  <a:ext uri="{0D108BD9-81ED-4DB2-BD59-A6C34878D82A}">
                    <a16:rowId xmlns:a16="http://schemas.microsoft.com/office/drawing/2014/main" val="1913482250"/>
                  </a:ext>
                </a:extLst>
              </a:tr>
              <a:tr h="114300">
                <a:tc rowSpan="3">
                  <a:txBody>
                    <a:bodyPr/>
                    <a:lstStyle/>
                    <a:p>
                      <a:pPr algn="ctr" fontAlgn="ctr"/>
                      <a:r>
                        <a:rPr lang="en-US" sz="800" b="1" u="none" strike="noStrike">
                          <a:solidFill>
                            <a:schemeClr val="tx1"/>
                          </a:solidFill>
                          <a:effectLst/>
                          <a:latin typeface="+mj-lt"/>
                        </a:rPr>
                        <a:t>1.1 mg </a:t>
                      </a:r>
                      <a:endParaRPr lang="en-US" sz="800" b="1" i="0" u="none" strike="noStrike">
                        <a:solidFill>
                          <a:schemeClr val="tx1"/>
                        </a:solidFill>
                        <a:effectLst/>
                        <a:latin typeface="+mj-lt"/>
                      </a:endParaRPr>
                    </a:p>
                  </a:txBody>
                  <a:tcPr marL="6858" marR="68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fy-NL" sz="800" b="0" i="0" u="none" strike="noStrike">
                          <a:solidFill>
                            <a:schemeClr val="tx1"/>
                          </a:solidFill>
                          <a:effectLst/>
                          <a:latin typeface="+mj-lt"/>
                        </a:rPr>
                        <a:t>11</a:t>
                      </a:r>
                      <a:endParaRPr lang="en-US" sz="800" b="0" i="0" u="none" strike="noStrike">
                        <a:solidFill>
                          <a:schemeClr val="tx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fy-NL" sz="800" b="0" i="0" u="none" strike="noStrike">
                          <a:solidFill>
                            <a:schemeClr val="tx1"/>
                          </a:solidFill>
                          <a:effectLst/>
                          <a:latin typeface="+mj-lt"/>
                        </a:rPr>
                        <a:t>Ref</a:t>
                      </a:r>
                      <a:endParaRPr lang="en-US" sz="800" b="0" i="0" u="none" strike="noStrike">
                        <a:solidFill>
                          <a:schemeClr val="tx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gridSpan="17">
                  <a:txBody>
                    <a:bodyPr/>
                    <a:lstStyle/>
                    <a:p>
                      <a:pPr algn="ctr" fontAlgn="b"/>
                      <a:r>
                        <a:rPr lang="en-US" sz="600" b="1" u="none" strike="noStrike">
                          <a:effectLst/>
                          <a:latin typeface="+mj-lt"/>
                        </a:rPr>
                        <a:t>MR</a:t>
                      </a:r>
                      <a:endParaRPr lang="en-US" sz="600" b="1" i="0" u="none" strike="noStrike">
                        <a:solidFill>
                          <a:srgbClr val="000000"/>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D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b"/>
                      <a:r>
                        <a:rPr lang="en-US" sz="600" b="1" u="none" strike="noStrike">
                          <a:solidFill>
                            <a:schemeClr val="tx1"/>
                          </a:solidFill>
                          <a:effectLst/>
                          <a:latin typeface="+mj-lt"/>
                        </a:rPr>
                        <a:t>NE</a:t>
                      </a:r>
                      <a:endParaRPr lang="en-US" sz="600" b="1" i="0" u="none" strike="noStrike">
                        <a:solidFill>
                          <a:schemeClr val="tx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18">
                  <a:txBody>
                    <a:bodyPr/>
                    <a:lstStyle/>
                    <a:p>
                      <a:pPr algn="ctr" fontAlgn="b"/>
                      <a:r>
                        <a:rPr lang="en-US" sz="600" b="1" u="none" strike="noStrike">
                          <a:solidFill>
                            <a:schemeClr val="bg1"/>
                          </a:solidFill>
                          <a:effectLst/>
                          <a:latin typeface="+mj-lt"/>
                        </a:rPr>
                        <a:t>PD</a:t>
                      </a:r>
                      <a:r>
                        <a:rPr lang="en-US" sz="600" b="1" u="none" strike="noStrike">
                          <a:effectLst/>
                          <a:latin typeface="+mj-lt"/>
                        </a:rPr>
                        <a:t>                  </a:t>
                      </a:r>
                      <a:endParaRPr lang="en-US" sz="600" b="1" i="0" u="none" strike="noStrike">
                        <a:solidFill>
                          <a:srgbClr val="000000"/>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F603A"/>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endParaRPr lang="en-US" sz="600" b="1" i="0" u="none" strike="noStrike">
                        <a:solidFill>
                          <a:srgbClr val="000000"/>
                        </a:solidFill>
                        <a:effectLst/>
                        <a:latin typeface="+mj-lt"/>
                      </a:endParaRP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b"/>
                      <a:endParaRPr lang="en-US" sz="600" b="1" i="0" u="none" strike="noStrike">
                        <a:solidFill>
                          <a:srgbClr val="000000"/>
                        </a:solidFill>
                        <a:effectLst/>
                        <a:latin typeface="+mj-lt"/>
                      </a:endParaRPr>
                    </a:p>
                  </a:txBody>
                  <a:tcPr marL="0" marR="0" marT="0" marB="0" anchor="ctr">
                    <a:noFill/>
                  </a:tcPr>
                </a:tc>
                <a:tc>
                  <a:txBody>
                    <a:bodyPr/>
                    <a:lstStyle/>
                    <a:p>
                      <a:pPr algn="ctr" fontAlgn="b"/>
                      <a:endParaRPr lang="en-US" sz="600" b="1" i="0" u="none" strike="noStrike">
                        <a:solidFill>
                          <a:srgbClr val="000000"/>
                        </a:solidFill>
                        <a:effectLst/>
                        <a:latin typeface="+mj-lt"/>
                      </a:endParaRPr>
                    </a:p>
                  </a:txBody>
                  <a:tcPr marL="0" marR="0" marT="0" marB="0" anchor="ctr">
                    <a:noFill/>
                  </a:tcPr>
                </a:tc>
                <a:tc>
                  <a:txBody>
                    <a:bodyPr/>
                    <a:lstStyle/>
                    <a:p>
                      <a:pPr algn="ctr" fontAlgn="b"/>
                      <a:endParaRPr lang="en-US" sz="600" b="1" i="0" u="none" strike="noStrike">
                        <a:solidFill>
                          <a:srgbClr val="000000"/>
                        </a:solidFill>
                        <a:effectLst/>
                        <a:latin typeface="+mj-lt"/>
                      </a:endParaRPr>
                    </a:p>
                  </a:txBody>
                  <a:tcPr marL="0" marR="0" marT="0" marB="0" anchor="ctr">
                    <a:noFill/>
                  </a:tcPr>
                </a:tc>
                <a:tc>
                  <a:txBody>
                    <a:bodyPr/>
                    <a:lstStyle/>
                    <a:p>
                      <a:pPr algn="ctr" fontAlgn="b"/>
                      <a:endParaRPr lang="en-US" sz="600" b="1" i="0" u="none" strike="noStrike">
                        <a:solidFill>
                          <a:srgbClr val="000000"/>
                        </a:solidFill>
                        <a:effectLst/>
                        <a:latin typeface="+mj-lt"/>
                      </a:endParaRPr>
                    </a:p>
                  </a:txBody>
                  <a:tcPr marL="0" marR="0" marT="0" marB="0" anchor="ctr">
                    <a:noFill/>
                  </a:tcPr>
                </a:tc>
                <a:tc>
                  <a:txBody>
                    <a:bodyPr/>
                    <a:lstStyle/>
                    <a:p>
                      <a:pPr algn="ctr" fontAlgn="b"/>
                      <a:endParaRPr lang="en-US" sz="600" b="1" i="0" u="none" strike="noStrike">
                        <a:solidFill>
                          <a:srgbClr val="000000"/>
                        </a:solidFill>
                        <a:effectLst/>
                        <a:latin typeface="+mj-lt"/>
                      </a:endParaRPr>
                    </a:p>
                  </a:txBody>
                  <a:tcPr marL="0" marR="0" marT="0" marB="0" anchor="ctr">
                    <a:noFill/>
                  </a:tcPr>
                </a:tc>
                <a:tc>
                  <a:txBody>
                    <a:bodyPr/>
                    <a:lstStyle/>
                    <a:p>
                      <a:pPr algn="ctr" fontAlgn="b"/>
                      <a:endParaRPr lang="en-US" sz="600" b="1" i="0" u="none" strike="noStrike">
                        <a:solidFill>
                          <a:srgbClr val="000000"/>
                        </a:solidFill>
                        <a:effectLst/>
                        <a:latin typeface="+mj-lt"/>
                      </a:endParaRPr>
                    </a:p>
                  </a:txBody>
                  <a:tcPr marL="0" marR="0" marT="0" marB="0" anchor="ctr">
                    <a:noFill/>
                  </a:tcPr>
                </a:tc>
                <a:tc>
                  <a:txBody>
                    <a:bodyPr/>
                    <a:lstStyle/>
                    <a:p>
                      <a:pPr algn="ctr" fontAlgn="b"/>
                      <a:endParaRPr lang="en-US" sz="600" b="1" i="0" u="none" strike="noStrike">
                        <a:solidFill>
                          <a:srgbClr val="000000"/>
                        </a:solidFill>
                        <a:effectLst/>
                        <a:latin typeface="+mj-lt"/>
                      </a:endParaRPr>
                    </a:p>
                  </a:txBody>
                  <a:tcPr marL="0" marR="0" marT="0" marB="0" anchor="ctr">
                    <a:noFill/>
                  </a:tcPr>
                </a:tc>
                <a:tc>
                  <a:txBody>
                    <a:bodyPr/>
                    <a:lstStyle/>
                    <a:p>
                      <a:pPr algn="ctr" fontAlgn="b"/>
                      <a:endParaRPr lang="en-US" sz="600" b="1" i="0" u="none" strike="noStrike">
                        <a:solidFill>
                          <a:srgbClr val="000000"/>
                        </a:solidFill>
                        <a:effectLst/>
                        <a:latin typeface="+mj-lt"/>
                      </a:endParaRPr>
                    </a:p>
                  </a:txBody>
                  <a:tcPr marL="0" marR="0" marT="0" marB="0" anchor="ctr">
                    <a:noFill/>
                  </a:tcPr>
                </a:tc>
                <a:tc>
                  <a:txBody>
                    <a:bodyPr/>
                    <a:lstStyle/>
                    <a:p>
                      <a:pPr algn="ctr" fontAlgn="b"/>
                      <a:endParaRPr lang="en-US" sz="600" b="1" i="0" u="none" strike="noStrike">
                        <a:solidFill>
                          <a:srgbClr val="000000"/>
                        </a:solidFill>
                        <a:effectLst/>
                        <a:latin typeface="+mj-lt"/>
                      </a:endParaRPr>
                    </a:p>
                  </a:txBody>
                  <a:tcPr marL="0" marR="0" marT="0" marB="0" anchor="ctr">
                    <a:noFill/>
                  </a:tcPr>
                </a:tc>
                <a:tc>
                  <a:txBody>
                    <a:bodyPr/>
                    <a:lstStyle/>
                    <a:p>
                      <a:pPr algn="ctr" fontAlgn="b"/>
                      <a:endParaRPr lang="en-US" sz="600" b="1" i="0" u="none" strike="noStrike">
                        <a:solidFill>
                          <a:srgbClr val="000000"/>
                        </a:solidFill>
                        <a:effectLst/>
                        <a:latin typeface="+mj-lt"/>
                      </a:endParaRPr>
                    </a:p>
                  </a:txBody>
                  <a:tcPr marL="0" marR="0" marT="0" marB="0" anchor="ctr">
                    <a:noFill/>
                  </a:tcPr>
                </a:tc>
                <a:tc>
                  <a:txBody>
                    <a:bodyPr/>
                    <a:lstStyle/>
                    <a:p>
                      <a:pPr algn="ctr" fontAlgn="b"/>
                      <a:endParaRPr lang="en-US" sz="600" b="1" i="0" u="none" strike="noStrike">
                        <a:solidFill>
                          <a:srgbClr val="000000"/>
                        </a:solidFill>
                        <a:effectLst/>
                        <a:latin typeface="+mj-lt"/>
                      </a:endParaRPr>
                    </a:p>
                  </a:txBody>
                  <a:tcPr marL="0" marR="0" marT="0" marB="0" anchor="ctr">
                    <a:noFill/>
                  </a:tcPr>
                </a:tc>
                <a:tc>
                  <a:txBody>
                    <a:bodyPr/>
                    <a:lstStyle/>
                    <a:p>
                      <a:pPr algn="ctr" fontAlgn="b"/>
                      <a:endParaRPr lang="en-US" sz="600" b="1" i="0" u="none" strike="noStrike">
                        <a:solidFill>
                          <a:srgbClr val="000000"/>
                        </a:solidFill>
                        <a:effectLst/>
                        <a:latin typeface="+mj-lt"/>
                      </a:endParaRPr>
                    </a:p>
                  </a:txBody>
                  <a:tcPr marL="0" marR="0" marT="0" marB="0" anchor="ctr">
                    <a:noFill/>
                  </a:tcPr>
                </a:tc>
                <a:tc>
                  <a:txBody>
                    <a:bodyPr/>
                    <a:lstStyle/>
                    <a:p>
                      <a:pPr algn="ctr" fontAlgn="b"/>
                      <a:endParaRPr lang="en-US" sz="600" b="1" i="0" u="none" strike="noStrike">
                        <a:solidFill>
                          <a:srgbClr val="000000"/>
                        </a:solidFill>
                        <a:effectLst/>
                        <a:latin typeface="+mj-lt"/>
                      </a:endParaRPr>
                    </a:p>
                  </a:txBody>
                  <a:tcPr marL="0" marR="0" marT="0" marB="0" anchor="ctr">
                    <a:noFill/>
                  </a:tcPr>
                </a:tc>
                <a:tc>
                  <a:txBody>
                    <a:bodyPr/>
                    <a:lstStyle/>
                    <a:p>
                      <a:pPr algn="ctr" fontAlgn="b"/>
                      <a:endParaRPr lang="en-US" sz="600" b="1" i="0" u="none" strike="noStrike">
                        <a:solidFill>
                          <a:srgbClr val="000000"/>
                        </a:solidFill>
                        <a:effectLst/>
                        <a:latin typeface="+mj-lt"/>
                      </a:endParaRPr>
                    </a:p>
                  </a:txBody>
                  <a:tcPr marL="0" marR="0" marT="0" marB="0" anchor="ctr">
                    <a:noFill/>
                  </a:tcPr>
                </a:tc>
                <a:tc>
                  <a:txBody>
                    <a:bodyPr/>
                    <a:lstStyle/>
                    <a:p>
                      <a:pPr algn="ctr" fontAlgn="b"/>
                      <a:endParaRPr lang="en-US" sz="600" b="1" i="0" u="none" strike="noStrike">
                        <a:solidFill>
                          <a:srgbClr val="000000"/>
                        </a:solidFill>
                        <a:effectLst/>
                        <a:latin typeface="+mj-lt"/>
                      </a:endParaRPr>
                    </a:p>
                  </a:txBody>
                  <a:tcPr marL="0" marR="0" marT="0" marB="0" anchor="ctr">
                    <a:noFill/>
                  </a:tcPr>
                </a:tc>
                <a:tc>
                  <a:txBody>
                    <a:bodyPr/>
                    <a:lstStyle/>
                    <a:p>
                      <a:pPr algn="ctr" fontAlgn="b"/>
                      <a:endParaRPr lang="en-US" sz="600" b="1" i="0" u="none" strike="noStrike">
                        <a:solidFill>
                          <a:srgbClr val="000000"/>
                        </a:solidFill>
                        <a:effectLst/>
                        <a:latin typeface="+mj-lt"/>
                      </a:endParaRPr>
                    </a:p>
                  </a:txBody>
                  <a:tcPr marL="0" marR="0" marT="0" marB="0" anchor="ctr">
                    <a:noFill/>
                  </a:tcPr>
                </a:tc>
                <a:tc>
                  <a:txBody>
                    <a:bodyPr/>
                    <a:lstStyle/>
                    <a:p>
                      <a:pPr algn="ctr" fontAlgn="b"/>
                      <a:endParaRPr lang="en-US" sz="600" b="1" i="0" u="none" strike="noStrike">
                        <a:solidFill>
                          <a:srgbClr val="000000"/>
                        </a:solidFill>
                        <a:effectLst/>
                        <a:latin typeface="+mj-lt"/>
                      </a:endParaRPr>
                    </a:p>
                  </a:txBody>
                  <a:tcPr marL="0" marR="0" marT="0" marB="0" anchor="ctr">
                    <a:noFill/>
                  </a:tcPr>
                </a:tc>
                <a:tc>
                  <a:txBody>
                    <a:bodyPr/>
                    <a:lstStyle/>
                    <a:p>
                      <a:pPr algn="ctr" fontAlgn="b"/>
                      <a:endParaRPr lang="en-US" sz="600" b="1" i="0" u="none" strike="noStrike">
                        <a:solidFill>
                          <a:srgbClr val="000000"/>
                        </a:solidFill>
                        <a:effectLst/>
                        <a:latin typeface="+mj-lt"/>
                      </a:endParaRPr>
                    </a:p>
                  </a:txBody>
                  <a:tcPr marL="0" marR="0" marT="0" marB="0" anchor="ctr">
                    <a:noFill/>
                  </a:tcPr>
                </a:tc>
                <a:tc>
                  <a:txBody>
                    <a:bodyPr/>
                    <a:lstStyle/>
                    <a:p>
                      <a:pPr algn="ctr" fontAlgn="b"/>
                      <a:endParaRPr lang="en-US" sz="600" b="1" i="0" u="none" strike="noStrike">
                        <a:solidFill>
                          <a:srgbClr val="000000"/>
                        </a:solidFill>
                        <a:effectLst/>
                        <a:latin typeface="+mj-lt"/>
                      </a:endParaRPr>
                    </a:p>
                  </a:txBody>
                  <a:tcPr marL="0" marR="0" marT="0" marB="0" anchor="ctr">
                    <a:noFill/>
                  </a:tcPr>
                </a:tc>
                <a:tc>
                  <a:txBody>
                    <a:bodyPr/>
                    <a:lstStyle/>
                    <a:p>
                      <a:pPr algn="ctr" fontAlgn="b"/>
                      <a:endParaRPr lang="en-US" sz="600" b="1" i="0" u="none" strike="noStrike">
                        <a:solidFill>
                          <a:srgbClr val="000000"/>
                        </a:solidFill>
                        <a:effectLst/>
                        <a:latin typeface="+mj-lt"/>
                      </a:endParaRPr>
                    </a:p>
                  </a:txBody>
                  <a:tcPr marL="0" marR="0" marT="0" marB="0" anchor="ctr">
                    <a:noFill/>
                  </a:tcPr>
                </a:tc>
                <a:tc>
                  <a:txBody>
                    <a:bodyPr/>
                    <a:lstStyle/>
                    <a:p>
                      <a:pPr algn="ctr" fontAlgn="b"/>
                      <a:endParaRPr lang="en-US" sz="600" b="1" i="0" u="none" strike="noStrike">
                        <a:solidFill>
                          <a:srgbClr val="000000"/>
                        </a:solidFill>
                        <a:effectLst/>
                        <a:latin typeface="+mj-lt"/>
                      </a:endParaRPr>
                    </a:p>
                  </a:txBody>
                  <a:tcPr marL="0" marR="0" marT="0" marB="0" anchor="ctr">
                    <a:noFill/>
                  </a:tcPr>
                </a:tc>
                <a:tc>
                  <a:txBody>
                    <a:bodyPr/>
                    <a:lstStyle/>
                    <a:p>
                      <a:pPr algn="ctr" fontAlgn="b"/>
                      <a:endParaRPr lang="en-US" sz="600" b="1" i="0" u="none" strike="noStrike">
                        <a:solidFill>
                          <a:srgbClr val="000000"/>
                        </a:solidFill>
                        <a:effectLst/>
                        <a:latin typeface="+mj-lt"/>
                      </a:endParaRPr>
                    </a:p>
                  </a:txBody>
                  <a:tcPr marL="0" marR="0" marT="0" marB="0" anchor="ctr">
                    <a:noFill/>
                  </a:tcPr>
                </a:tc>
                <a:tc>
                  <a:txBody>
                    <a:bodyPr/>
                    <a:lstStyle/>
                    <a:p>
                      <a:pPr algn="ctr" fontAlgn="b"/>
                      <a:endParaRPr lang="en-US" sz="600" b="1" i="0" u="none" strike="noStrike">
                        <a:solidFill>
                          <a:srgbClr val="000000"/>
                        </a:solidFill>
                        <a:effectLst/>
                        <a:latin typeface="+mj-lt"/>
                      </a:endParaRPr>
                    </a:p>
                  </a:txBody>
                  <a:tcPr marL="0" marR="0" marT="0" marB="0" anchor="ctr">
                    <a:noFill/>
                  </a:tcPr>
                </a:tc>
                <a:tc>
                  <a:txBody>
                    <a:bodyPr/>
                    <a:lstStyle/>
                    <a:p>
                      <a:pPr algn="ctr" fontAlgn="b"/>
                      <a:endParaRPr lang="en-US" sz="600" b="1" i="0" u="none" strike="noStrike">
                        <a:solidFill>
                          <a:srgbClr val="000000"/>
                        </a:solidFill>
                        <a:effectLst/>
                        <a:latin typeface="+mj-lt"/>
                      </a:endParaRPr>
                    </a:p>
                  </a:txBody>
                  <a:tcPr marL="0" marR="0" marT="0" marB="0" anchor="ctr">
                    <a:noFill/>
                  </a:tcPr>
                </a:tc>
                <a:tc>
                  <a:txBody>
                    <a:bodyPr/>
                    <a:lstStyle/>
                    <a:p>
                      <a:pPr algn="ctr" fontAlgn="b"/>
                      <a:endParaRPr lang="en-US" sz="600" b="1" i="0" u="none" strike="noStrike">
                        <a:solidFill>
                          <a:srgbClr val="000000"/>
                        </a:solidFill>
                        <a:effectLst/>
                        <a:latin typeface="+mj-lt"/>
                      </a:endParaRPr>
                    </a:p>
                  </a:txBody>
                  <a:tcPr marL="0" marR="0" marT="0" marB="0" anchor="ctr">
                    <a:noFill/>
                  </a:tcPr>
                </a:tc>
                <a:tc>
                  <a:txBody>
                    <a:bodyPr/>
                    <a:lstStyle/>
                    <a:p>
                      <a:pPr algn="ctr" fontAlgn="b"/>
                      <a:endParaRPr lang="en-US" sz="600" b="1" i="0" u="none" strike="noStrike">
                        <a:solidFill>
                          <a:srgbClr val="000000"/>
                        </a:solidFill>
                        <a:effectLst/>
                        <a:latin typeface="+mj-lt"/>
                      </a:endParaRPr>
                    </a:p>
                  </a:txBody>
                  <a:tcPr marL="0" marR="0" marT="0" marB="0" anchor="ctr">
                    <a:noFill/>
                  </a:tcPr>
                </a:tc>
                <a:tc>
                  <a:txBody>
                    <a:bodyPr/>
                    <a:lstStyle/>
                    <a:p>
                      <a:pPr algn="ctr" fontAlgn="b"/>
                      <a:endParaRPr lang="en-US" sz="600" b="1" i="0" u="none" strike="noStrike">
                        <a:solidFill>
                          <a:srgbClr val="000000"/>
                        </a:solidFill>
                        <a:effectLst/>
                        <a:latin typeface="+mj-lt"/>
                      </a:endParaRPr>
                    </a:p>
                  </a:txBody>
                  <a:tcPr marL="0" marR="0" marT="0" marB="0" anchor="ctr">
                    <a:noFill/>
                  </a:tcPr>
                </a:tc>
                <a:tc>
                  <a:txBody>
                    <a:bodyPr/>
                    <a:lstStyle/>
                    <a:p>
                      <a:pPr algn="ctr" fontAlgn="b"/>
                      <a:endParaRPr lang="en-US" sz="600" b="1" i="0" u="none" strike="noStrike">
                        <a:solidFill>
                          <a:srgbClr val="000000"/>
                        </a:solidFill>
                        <a:effectLst/>
                        <a:latin typeface="+mj-lt"/>
                      </a:endParaRPr>
                    </a:p>
                  </a:txBody>
                  <a:tcPr marL="0" marR="0" marT="0" marB="0" anchor="ctr">
                    <a:noFill/>
                  </a:tcPr>
                </a:tc>
                <a:tc>
                  <a:txBody>
                    <a:bodyPr/>
                    <a:lstStyle/>
                    <a:p>
                      <a:pPr algn="ctr" fontAlgn="b"/>
                      <a:endParaRPr lang="en-US" sz="600" b="1" i="0" u="none" strike="noStrike">
                        <a:solidFill>
                          <a:srgbClr val="000000"/>
                        </a:solidFill>
                        <a:effectLst/>
                        <a:latin typeface="+mj-lt"/>
                      </a:endParaRPr>
                    </a:p>
                  </a:txBody>
                  <a:tcPr marL="0" marR="0" marT="0" marB="0" anchor="ctr">
                    <a:noFill/>
                  </a:tcPr>
                </a:tc>
                <a:tc>
                  <a:txBody>
                    <a:bodyPr/>
                    <a:lstStyle/>
                    <a:p>
                      <a:pPr algn="ctr" fontAlgn="b"/>
                      <a:endParaRPr lang="en-US" sz="600" b="1" i="0" u="none" strike="noStrike">
                        <a:solidFill>
                          <a:srgbClr val="000000"/>
                        </a:solidFill>
                        <a:effectLst/>
                        <a:latin typeface="+mj-lt"/>
                      </a:endParaRPr>
                    </a:p>
                  </a:txBody>
                  <a:tcPr marL="0" marR="0" marT="0" marB="0" anchor="ctr">
                    <a:noFill/>
                  </a:tcPr>
                </a:tc>
                <a:tc>
                  <a:txBody>
                    <a:bodyPr/>
                    <a:lstStyle/>
                    <a:p>
                      <a:pPr algn="ctr" fontAlgn="b"/>
                      <a:endParaRPr lang="en-US" sz="600" b="1" i="0" u="none" strike="noStrike">
                        <a:solidFill>
                          <a:srgbClr val="000000"/>
                        </a:solidFill>
                        <a:effectLst/>
                        <a:latin typeface="+mj-lt"/>
                      </a:endParaRPr>
                    </a:p>
                  </a:txBody>
                  <a:tcPr marL="0" marR="0" marT="0" marB="0" anchor="ctr">
                    <a:noFill/>
                  </a:tcPr>
                </a:tc>
                <a:tc>
                  <a:txBody>
                    <a:bodyPr/>
                    <a:lstStyle/>
                    <a:p>
                      <a:pPr algn="ctr" fontAlgn="b"/>
                      <a:endParaRPr lang="en-US" sz="600" b="1" i="0" u="none" strike="noStrike">
                        <a:solidFill>
                          <a:srgbClr val="000000"/>
                        </a:solidFill>
                        <a:effectLst/>
                        <a:latin typeface="+mj-lt"/>
                      </a:endParaRPr>
                    </a:p>
                  </a:txBody>
                  <a:tcPr marL="0" marR="0" marT="0" marB="0" anchor="ctr">
                    <a:noFill/>
                  </a:tcPr>
                </a:tc>
                <a:tc>
                  <a:txBody>
                    <a:bodyPr/>
                    <a:lstStyle/>
                    <a:p>
                      <a:pPr algn="ctr" fontAlgn="b"/>
                      <a:endParaRPr lang="en-US" sz="600" b="1" i="0" u="none" strike="noStrike">
                        <a:solidFill>
                          <a:srgbClr val="000000"/>
                        </a:solidFill>
                        <a:effectLst/>
                        <a:latin typeface="+mj-lt"/>
                      </a:endParaRPr>
                    </a:p>
                  </a:txBody>
                  <a:tcPr marL="0" marR="0" marT="0" marB="0" anchor="ctr">
                    <a:noFill/>
                  </a:tcPr>
                </a:tc>
                <a:tc>
                  <a:txBody>
                    <a:bodyPr/>
                    <a:lstStyle/>
                    <a:p>
                      <a:pPr algn="ctr" fontAlgn="b"/>
                      <a:endParaRPr lang="en-US" sz="600" b="1" i="0" u="none" strike="noStrike">
                        <a:solidFill>
                          <a:srgbClr val="000000"/>
                        </a:solidFill>
                        <a:effectLst/>
                        <a:latin typeface="+mj-lt"/>
                      </a:endParaRPr>
                    </a:p>
                  </a:txBody>
                  <a:tcPr marL="0" marR="0" marT="0" marB="0" anchor="ctr">
                    <a:noFill/>
                  </a:tcPr>
                </a:tc>
                <a:tc>
                  <a:txBody>
                    <a:bodyPr/>
                    <a:lstStyle/>
                    <a:p>
                      <a:pPr algn="ctr" fontAlgn="b"/>
                      <a:endParaRPr lang="en-US" sz="600" b="1" i="0" u="none" strike="noStrike">
                        <a:solidFill>
                          <a:srgbClr val="000000"/>
                        </a:solidFill>
                        <a:effectLst/>
                        <a:latin typeface="+mj-lt"/>
                      </a:endParaRPr>
                    </a:p>
                  </a:txBody>
                  <a:tcPr marL="0" marR="0" marT="0" marB="0" anchor="ctr">
                    <a:noFill/>
                  </a:tcPr>
                </a:tc>
                <a:extLst>
                  <a:ext uri="{0D108BD9-81ED-4DB2-BD59-A6C34878D82A}">
                    <a16:rowId xmlns:a16="http://schemas.microsoft.com/office/drawing/2014/main" val="4285040647"/>
                  </a:ext>
                </a:extLst>
              </a:tr>
              <a:tr h="114300">
                <a:tc vMerge="1">
                  <a:txBody>
                    <a:bodyPr/>
                    <a:lstStyle/>
                    <a:p>
                      <a:endParaRPr lang="en-US"/>
                    </a:p>
                  </a:txBody>
                  <a:tcPr/>
                </a:tc>
                <a:tc>
                  <a:txBody>
                    <a:bodyPr/>
                    <a:lstStyle/>
                    <a:p>
                      <a:pPr algn="ctr" fontAlgn="b"/>
                      <a:r>
                        <a:rPr lang="fy-NL" sz="800" b="0" i="0" u="none" strike="noStrike">
                          <a:solidFill>
                            <a:schemeClr val="tx1"/>
                          </a:solidFill>
                          <a:effectLst/>
                          <a:latin typeface="+mj-lt"/>
                        </a:rPr>
                        <a:t>8</a:t>
                      </a:r>
                      <a:endParaRPr lang="en-US" sz="800" b="0" i="0" u="none" strike="noStrike">
                        <a:solidFill>
                          <a:schemeClr val="tx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fy-NL" sz="800" b="0" i="0" u="none" strike="noStrike">
                          <a:solidFill>
                            <a:schemeClr val="tx1"/>
                          </a:solidFill>
                          <a:effectLst/>
                          <a:latin typeface="+mj-lt"/>
                        </a:rPr>
                        <a:t>Ref</a:t>
                      </a:r>
                      <a:endParaRPr lang="en-US" sz="800" b="0" i="0" u="none" strike="noStrike">
                        <a:solidFill>
                          <a:schemeClr val="tx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gridSpan="13">
                  <a:txBody>
                    <a:bodyPr/>
                    <a:lstStyle/>
                    <a:p>
                      <a:pPr algn="ctr" fontAlgn="b"/>
                      <a:r>
                        <a:rPr lang="en-US" sz="600" b="1" u="none" strike="noStrike">
                          <a:solidFill>
                            <a:schemeClr val="bg1"/>
                          </a:solidFill>
                          <a:effectLst/>
                          <a:latin typeface="+mj-lt"/>
                        </a:rPr>
                        <a:t>SD</a:t>
                      </a:r>
                      <a:endParaRPr lang="en-US" sz="600" b="1" i="0" u="none" strike="noStrike">
                        <a:solidFill>
                          <a:schemeClr val="bg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9F9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b"/>
                      <a:r>
                        <a:rPr lang="en-US" sz="600" b="1" u="none" strike="noStrike">
                          <a:solidFill>
                            <a:schemeClr val="bg1"/>
                          </a:solidFill>
                          <a:effectLst/>
                          <a:latin typeface="+mj-lt"/>
                        </a:rPr>
                        <a:t>PD</a:t>
                      </a:r>
                      <a:endParaRPr lang="en-US" sz="600" b="1" i="0" u="none" strike="noStrike">
                        <a:solidFill>
                          <a:schemeClr val="bg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F603A"/>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endParaRPr lang="en-US" sz="600" b="1" i="0" u="none" strike="noStrike">
                        <a:solidFill>
                          <a:srgbClr val="000000"/>
                        </a:solidFill>
                        <a:effectLst/>
                        <a:latin typeface="+mj-lt"/>
                      </a:endParaRP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rgbClr val="000000"/>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rgbClr val="000000"/>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rgbClr val="000000"/>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rgbClr val="000000"/>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rgbClr val="000000"/>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rgbClr val="000000"/>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rgbClr val="000000"/>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rgbClr val="000000"/>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rgbClr val="000000"/>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rgbClr val="000000"/>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rgbClr val="000000"/>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rgbClr val="000000"/>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rgbClr val="000000"/>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rgbClr val="000000"/>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rgbClr val="000000"/>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rgbClr val="000000"/>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b"/>
                      <a:endParaRPr lang="en-US" sz="600" b="1" i="0" u="none" strike="noStrike">
                        <a:solidFill>
                          <a:srgbClr val="000000"/>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b"/>
                      <a:endParaRPr lang="en-US" sz="600" b="1" i="0" u="none" strike="noStrike">
                        <a:solidFill>
                          <a:srgbClr val="000000"/>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pPr algn="ctr" fontAlgn="b"/>
                      <a:endParaRPr lang="en-US" sz="600" b="1" i="0" u="none" strike="noStrike">
                        <a:solidFill>
                          <a:srgbClr val="000000"/>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rgbClr val="000000"/>
                        </a:solidFill>
                        <a:effectLst/>
                        <a:latin typeface="+mj-lt"/>
                      </a:endParaRP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rgbClr val="000000"/>
                        </a:solidFill>
                        <a:effectLst/>
                        <a:latin typeface="+mj-lt"/>
                      </a:endParaRP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rgbClr val="000000"/>
                        </a:solidFill>
                        <a:effectLst/>
                        <a:latin typeface="+mj-lt"/>
                      </a:endParaRP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rgbClr val="000000"/>
                        </a:solidFill>
                        <a:effectLst/>
                        <a:latin typeface="+mj-lt"/>
                      </a:endParaRP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rgbClr val="000000"/>
                        </a:solidFill>
                        <a:effectLst/>
                        <a:latin typeface="+mj-lt"/>
                      </a:endParaRP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rgbClr val="000000"/>
                        </a:solidFill>
                        <a:effectLst/>
                        <a:latin typeface="+mj-lt"/>
                      </a:endParaRP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rgbClr val="000000"/>
                        </a:solidFill>
                        <a:effectLst/>
                        <a:latin typeface="+mj-lt"/>
                      </a:endParaRP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rgbClr val="000000"/>
                        </a:solidFill>
                        <a:effectLst/>
                        <a:latin typeface="+mj-lt"/>
                      </a:endParaRP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rgbClr val="000000"/>
                        </a:solidFill>
                        <a:effectLst/>
                        <a:latin typeface="+mj-lt"/>
                      </a:endParaRP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rgbClr val="000000"/>
                        </a:solidFill>
                        <a:effectLst/>
                        <a:latin typeface="+mj-lt"/>
                      </a:endParaRP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rgbClr val="000000"/>
                        </a:solidFill>
                        <a:effectLst/>
                        <a:latin typeface="+mj-lt"/>
                      </a:endParaRP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rgbClr val="000000"/>
                        </a:solidFill>
                        <a:effectLst/>
                        <a:latin typeface="+mj-lt"/>
                      </a:endParaRP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rgbClr val="000000"/>
                        </a:solidFill>
                        <a:effectLst/>
                        <a:latin typeface="+mj-lt"/>
                      </a:endParaRP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rgbClr val="000000"/>
                        </a:solidFill>
                        <a:effectLst/>
                        <a:latin typeface="+mj-lt"/>
                      </a:endParaRP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rgbClr val="000000"/>
                        </a:solidFill>
                        <a:effectLst/>
                        <a:latin typeface="+mj-lt"/>
                      </a:endParaRP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rgbClr val="000000"/>
                        </a:solidFill>
                        <a:effectLst/>
                        <a:latin typeface="+mj-lt"/>
                      </a:endParaRP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rgbClr val="000000"/>
                        </a:solidFill>
                        <a:effectLst/>
                        <a:latin typeface="+mj-lt"/>
                      </a:endParaRP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rgbClr val="000000"/>
                        </a:solidFill>
                        <a:effectLst/>
                        <a:latin typeface="+mj-lt"/>
                      </a:endParaRP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rgbClr val="000000"/>
                        </a:solidFill>
                        <a:effectLst/>
                        <a:latin typeface="+mj-lt"/>
                      </a:endParaRP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rgbClr val="000000"/>
                        </a:solidFill>
                        <a:effectLst/>
                        <a:latin typeface="+mj-lt"/>
                      </a:endParaRP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rgbClr val="000000"/>
                        </a:solidFill>
                        <a:effectLst/>
                        <a:latin typeface="+mj-lt"/>
                      </a:endParaRP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rgbClr val="000000"/>
                        </a:solidFill>
                        <a:effectLst/>
                        <a:latin typeface="+mj-lt"/>
                      </a:endParaRP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rgbClr val="000000"/>
                        </a:solidFill>
                        <a:effectLst/>
                        <a:latin typeface="+mj-lt"/>
                      </a:endParaRP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rgbClr val="000000"/>
                        </a:solidFill>
                        <a:effectLst/>
                        <a:latin typeface="+mj-lt"/>
                      </a:endParaRP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rgbClr val="000000"/>
                        </a:solidFill>
                        <a:effectLst/>
                        <a:latin typeface="+mj-lt"/>
                      </a:endParaRP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rgbClr val="000000"/>
                        </a:solidFill>
                        <a:effectLst/>
                        <a:latin typeface="+mj-lt"/>
                      </a:endParaRP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rgbClr val="000000"/>
                        </a:solidFill>
                        <a:effectLst/>
                        <a:latin typeface="+mj-lt"/>
                      </a:endParaRP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rgbClr val="000000"/>
                        </a:solidFill>
                        <a:effectLst/>
                        <a:latin typeface="+mj-lt"/>
                      </a:endParaRP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rgbClr val="000000"/>
                        </a:solidFill>
                        <a:effectLst/>
                        <a:latin typeface="+mj-lt"/>
                      </a:endParaRP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rgbClr val="000000"/>
                        </a:solidFill>
                        <a:effectLst/>
                        <a:latin typeface="+mj-lt"/>
                      </a:endParaRP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rgbClr val="000000"/>
                        </a:solidFill>
                        <a:effectLst/>
                        <a:latin typeface="+mj-lt"/>
                      </a:endParaRP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rgbClr val="000000"/>
                        </a:solidFill>
                        <a:effectLst/>
                        <a:latin typeface="+mj-lt"/>
                      </a:endParaRP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rgbClr val="000000"/>
                        </a:solidFill>
                        <a:effectLst/>
                        <a:latin typeface="+mj-lt"/>
                      </a:endParaRPr>
                    </a:p>
                  </a:txBody>
                  <a:tcPr marL="0" marR="0" marT="0" marB="0" anchor="ctr">
                    <a:noFill/>
                  </a:tcPr>
                </a:tc>
                <a:tc>
                  <a:txBody>
                    <a:bodyPr/>
                    <a:lstStyle/>
                    <a:p>
                      <a:pPr algn="ctr" fontAlgn="b"/>
                      <a:endParaRPr lang="en-US" sz="600" b="1" i="0" u="none" strike="noStrike">
                        <a:solidFill>
                          <a:srgbClr val="000000"/>
                        </a:solidFill>
                        <a:effectLst/>
                        <a:latin typeface="+mj-lt"/>
                      </a:endParaRPr>
                    </a:p>
                  </a:txBody>
                  <a:tcPr marL="0" marR="0" marT="0" marB="0" anchor="ctr">
                    <a:noFill/>
                  </a:tcPr>
                </a:tc>
                <a:tc>
                  <a:txBody>
                    <a:bodyPr/>
                    <a:lstStyle/>
                    <a:p>
                      <a:pPr algn="ctr" fontAlgn="b"/>
                      <a:endParaRPr lang="en-US" sz="600" b="1" i="0" u="none" strike="noStrike">
                        <a:solidFill>
                          <a:srgbClr val="000000"/>
                        </a:solidFill>
                        <a:effectLst/>
                        <a:latin typeface="+mj-lt"/>
                      </a:endParaRPr>
                    </a:p>
                  </a:txBody>
                  <a:tcPr marL="0" marR="0" marT="0" marB="0" anchor="ctr">
                    <a:noFill/>
                  </a:tcPr>
                </a:tc>
                <a:tc>
                  <a:txBody>
                    <a:bodyPr/>
                    <a:lstStyle/>
                    <a:p>
                      <a:pPr algn="ctr" fontAlgn="b"/>
                      <a:endParaRPr lang="en-US" sz="600" b="1" i="0" u="none" strike="noStrike">
                        <a:solidFill>
                          <a:srgbClr val="000000"/>
                        </a:solidFill>
                        <a:effectLst/>
                        <a:latin typeface="+mj-lt"/>
                      </a:endParaRPr>
                    </a:p>
                  </a:txBody>
                  <a:tcPr marL="0" marR="0" marT="0" marB="0" anchor="ctr">
                    <a:noFill/>
                  </a:tcPr>
                </a:tc>
                <a:extLst>
                  <a:ext uri="{0D108BD9-81ED-4DB2-BD59-A6C34878D82A}">
                    <a16:rowId xmlns:a16="http://schemas.microsoft.com/office/drawing/2014/main" val="4245639834"/>
                  </a:ext>
                </a:extLst>
              </a:tr>
              <a:tr h="114300">
                <a:tc vMerge="1">
                  <a:txBody>
                    <a:bodyPr/>
                    <a:lstStyle/>
                    <a:p>
                      <a:endParaRPr lang="en-US"/>
                    </a:p>
                  </a:txBody>
                  <a:tcPr/>
                </a:tc>
                <a:tc>
                  <a:txBody>
                    <a:bodyPr/>
                    <a:lstStyle/>
                    <a:p>
                      <a:pPr algn="ctr" fontAlgn="b"/>
                      <a:r>
                        <a:rPr lang="fy-NL" sz="800" b="0" i="0" u="none" strike="noStrike">
                          <a:solidFill>
                            <a:schemeClr val="tx1"/>
                          </a:solidFill>
                          <a:effectLst/>
                          <a:latin typeface="+mj-lt"/>
                        </a:rPr>
                        <a:t>2</a:t>
                      </a:r>
                      <a:endParaRPr lang="en-US" sz="800" b="0" i="0" u="none" strike="noStrike">
                        <a:solidFill>
                          <a:schemeClr val="tx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219170" rtl="0" eaLnBrk="1" fontAlgn="b" latinLnBrk="0" hangingPunct="1">
                        <a:lnSpc>
                          <a:spcPct val="100000"/>
                        </a:lnSpc>
                        <a:spcBef>
                          <a:spcPts val="0"/>
                        </a:spcBef>
                        <a:spcAft>
                          <a:spcPts val="0"/>
                        </a:spcAft>
                        <a:buClrTx/>
                        <a:buSzTx/>
                        <a:buFontTx/>
                        <a:buNone/>
                        <a:tabLst/>
                        <a:defRPr/>
                      </a:pPr>
                      <a:r>
                        <a:rPr lang="en-US" sz="800" b="0" u="none" strike="noStrike" kern="1200">
                          <a:solidFill>
                            <a:schemeClr val="tx1"/>
                          </a:solidFill>
                          <a:effectLst/>
                          <a:latin typeface="+mj-lt"/>
                          <a:ea typeface="+mn-ea"/>
                          <a:cs typeface="+mn-cs"/>
                        </a:rPr>
                        <a:t>Naive</a:t>
                      </a:r>
                      <a:endParaRPr lang="en-US" sz="800" b="0" i="0" u="none" strike="noStrike" kern="1200">
                        <a:solidFill>
                          <a:schemeClr val="tx1"/>
                        </a:solidFill>
                        <a:effectLst/>
                        <a:latin typeface="+mj-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gridSpan="29">
                  <a:txBody>
                    <a:bodyPr/>
                    <a:lstStyle/>
                    <a:p>
                      <a:pPr algn="ctr" fontAlgn="b"/>
                      <a:r>
                        <a:rPr lang="en-US" sz="600" b="1" u="none" strike="noStrike">
                          <a:solidFill>
                            <a:schemeClr val="bg1"/>
                          </a:solidFill>
                          <a:effectLst/>
                          <a:latin typeface="+mj-lt"/>
                        </a:rPr>
                        <a:t>PR</a:t>
                      </a:r>
                      <a:endParaRPr lang="en-US" sz="600" b="1" i="0" u="none" strike="noStrike">
                        <a:solidFill>
                          <a:schemeClr val="bg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3D6F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6">
                  <a:txBody>
                    <a:bodyPr/>
                    <a:lstStyle/>
                    <a:p>
                      <a:pPr algn="ctr" fontAlgn="b"/>
                      <a:r>
                        <a:rPr lang="en-US" sz="600" b="1" u="none" strike="noStrike">
                          <a:solidFill>
                            <a:schemeClr val="bg1"/>
                          </a:solidFill>
                          <a:effectLst/>
                          <a:latin typeface="+mj-lt"/>
                        </a:rPr>
                        <a:t>VGPR</a:t>
                      </a:r>
                      <a:endParaRPr lang="en-US" sz="600" b="1" i="0" u="none" strike="noStrike">
                        <a:solidFill>
                          <a:schemeClr val="bg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FBA"/>
                    </a:solid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16">
                  <a:txBody>
                    <a:bodyPr/>
                    <a:lstStyle/>
                    <a:p>
                      <a:pPr algn="ctr" fontAlgn="b"/>
                      <a:r>
                        <a:rPr lang="en-US" sz="600" b="1" u="none" strike="noStrike">
                          <a:solidFill>
                            <a:schemeClr val="bg1"/>
                          </a:solidFill>
                          <a:effectLst/>
                          <a:latin typeface="+mj-lt"/>
                        </a:rPr>
                        <a:t>sCR</a:t>
                      </a:r>
                      <a:endParaRPr lang="en-US" sz="600" b="1" i="0" u="none" strike="noStrike">
                        <a:solidFill>
                          <a:schemeClr val="bg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38967"/>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endParaRPr lang="en-US" sz="600" b="1" i="0" u="none" strike="noStrike">
                        <a:solidFill>
                          <a:schemeClr val="bg1"/>
                        </a:solidFill>
                        <a:effectLst/>
                        <a:latin typeface="+mj-lt"/>
                      </a:endParaRP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extLst>
                  <a:ext uri="{0D108BD9-81ED-4DB2-BD59-A6C34878D82A}">
                    <a16:rowId xmlns:a16="http://schemas.microsoft.com/office/drawing/2014/main" val="1854681189"/>
                  </a:ext>
                </a:extLst>
              </a:tr>
              <a:tr h="114300">
                <a:tc rowSpan="5">
                  <a:txBody>
                    <a:bodyPr/>
                    <a:lstStyle/>
                    <a:p>
                      <a:pPr algn="ctr" fontAlgn="ctr"/>
                      <a:r>
                        <a:rPr lang="en-US" sz="800" b="1" u="none" strike="noStrike">
                          <a:solidFill>
                            <a:schemeClr val="tx1"/>
                          </a:solidFill>
                          <a:effectLst/>
                          <a:latin typeface="+mj-lt"/>
                        </a:rPr>
                        <a:t>1.2 mg </a:t>
                      </a:r>
                      <a:endParaRPr lang="en-US" sz="800" b="1" i="0" u="none" strike="noStrike">
                        <a:solidFill>
                          <a:schemeClr val="tx1"/>
                        </a:solidFill>
                        <a:effectLst/>
                        <a:latin typeface="+mj-lt"/>
                      </a:endParaRPr>
                    </a:p>
                  </a:txBody>
                  <a:tcPr marL="6858" marR="68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fy-NL" sz="800" b="0" i="0" u="none" strike="noStrike">
                          <a:solidFill>
                            <a:schemeClr val="tx1"/>
                          </a:solidFill>
                          <a:effectLst/>
                          <a:latin typeface="+mj-lt"/>
                        </a:rPr>
                        <a:t>4</a:t>
                      </a:r>
                      <a:endParaRPr lang="en-US" sz="800" b="0" i="0" u="none" strike="noStrike">
                        <a:solidFill>
                          <a:schemeClr val="tx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fy-NL" sz="800" b="0" i="0" u="none" strike="noStrike">
                          <a:solidFill>
                            <a:schemeClr val="tx1"/>
                          </a:solidFill>
                          <a:effectLst/>
                          <a:latin typeface="+mj-lt"/>
                        </a:rPr>
                        <a:t>Ref</a:t>
                      </a:r>
                      <a:endParaRPr lang="en-US" sz="800" b="0" i="0" u="none" strike="noStrike">
                        <a:solidFill>
                          <a:schemeClr val="tx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b"/>
                      <a:r>
                        <a:rPr lang="en-US" sz="600" b="1" u="none" strike="noStrike">
                          <a:solidFill>
                            <a:schemeClr val="bg1"/>
                          </a:solidFill>
                          <a:effectLst/>
                          <a:latin typeface="+mj-lt"/>
                        </a:rPr>
                        <a:t>SD              </a:t>
                      </a:r>
                      <a:endParaRPr lang="en-US" sz="600" b="1" i="0" u="none" strike="noStrike">
                        <a:solidFill>
                          <a:schemeClr val="bg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9F9F"/>
                    </a:solidFill>
                  </a:tcPr>
                </a:tc>
                <a:tc gridSpan="4">
                  <a:txBody>
                    <a:bodyPr/>
                    <a:lstStyle/>
                    <a:p>
                      <a:pPr algn="ctr" fontAlgn="b"/>
                      <a:r>
                        <a:rPr lang="en-US" sz="600" b="1" u="none" strike="noStrike">
                          <a:solidFill>
                            <a:schemeClr val="bg1"/>
                          </a:solidFill>
                          <a:effectLst/>
                          <a:latin typeface="+mj-lt"/>
                        </a:rPr>
                        <a:t>PD                  </a:t>
                      </a:r>
                      <a:endParaRPr lang="en-US" sz="600" b="1" i="0" u="none" strike="noStrike">
                        <a:solidFill>
                          <a:schemeClr val="bg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F603A"/>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endParaRPr lang="en-US" sz="600" b="1" i="0" u="none" strike="noStrike">
                        <a:solidFill>
                          <a:schemeClr val="bg1"/>
                        </a:solidFill>
                        <a:effectLst/>
                        <a:latin typeface="+mj-lt"/>
                      </a:endParaRP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gridSpan="2">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hMerge="1">
                  <a:txBody>
                    <a:bodyPr/>
                    <a:lstStyle/>
                    <a:p>
                      <a:endParaRPr lang="en-US"/>
                    </a:p>
                  </a:txBody>
                  <a:tcPr/>
                </a:tc>
                <a:tc gridSpan="2">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hMerge="1">
                  <a:txBody>
                    <a:bodyPr/>
                    <a:lstStyle/>
                    <a:p>
                      <a:endParaRPr lang="en-US"/>
                    </a:p>
                  </a:txBody>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extLst>
                  <a:ext uri="{0D108BD9-81ED-4DB2-BD59-A6C34878D82A}">
                    <a16:rowId xmlns:a16="http://schemas.microsoft.com/office/drawing/2014/main" val="434993842"/>
                  </a:ext>
                </a:extLst>
              </a:tr>
              <a:tr h="114300">
                <a:tc vMerge="1">
                  <a:txBody>
                    <a:bodyPr/>
                    <a:lstStyle/>
                    <a:p>
                      <a:endParaRPr lang="en-US"/>
                    </a:p>
                  </a:txBody>
                  <a:tcPr/>
                </a:tc>
                <a:tc>
                  <a:txBody>
                    <a:bodyPr/>
                    <a:lstStyle/>
                    <a:p>
                      <a:pPr algn="ctr" fontAlgn="b"/>
                      <a:r>
                        <a:rPr lang="fy-NL" sz="800" b="0" i="0" u="none" strike="noStrike">
                          <a:solidFill>
                            <a:schemeClr val="tx1"/>
                          </a:solidFill>
                          <a:effectLst/>
                          <a:latin typeface="+mj-lt"/>
                        </a:rPr>
                        <a:t>3</a:t>
                      </a:r>
                      <a:endParaRPr lang="en-US" sz="800" b="0" i="0" u="none" strike="noStrike">
                        <a:solidFill>
                          <a:schemeClr val="tx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800" b="0" u="none" strike="noStrike">
                          <a:solidFill>
                            <a:schemeClr val="tx1"/>
                          </a:solidFill>
                          <a:effectLst/>
                          <a:latin typeface="+mj-lt"/>
                        </a:rPr>
                        <a:t>Naive</a:t>
                      </a:r>
                      <a:endParaRPr lang="en-US" sz="800" b="0" i="0" u="none" strike="noStrike">
                        <a:solidFill>
                          <a:schemeClr val="tx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gridSpan="3">
                  <a:txBody>
                    <a:bodyPr/>
                    <a:lstStyle/>
                    <a:p>
                      <a:pPr algn="ctr" fontAlgn="b"/>
                      <a:r>
                        <a:rPr lang="en-US" sz="600" b="1" u="none" strike="noStrike">
                          <a:solidFill>
                            <a:schemeClr val="bg1"/>
                          </a:solidFill>
                          <a:effectLst/>
                          <a:latin typeface="+mj-lt"/>
                        </a:rPr>
                        <a:t>SD              </a:t>
                      </a:r>
                      <a:endParaRPr lang="en-US" sz="600" b="1" i="0" u="none" strike="noStrike">
                        <a:solidFill>
                          <a:schemeClr val="bg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9F9F"/>
                    </a:solidFill>
                  </a:tcPr>
                </a:tc>
                <a:tc hMerge="1">
                  <a:txBody>
                    <a:bodyPr/>
                    <a:lstStyle/>
                    <a:p>
                      <a:endParaRPr lang="en-US"/>
                    </a:p>
                  </a:txBody>
                  <a:tcPr/>
                </a:tc>
                <a:tc hMerge="1">
                  <a:txBody>
                    <a:bodyPr/>
                    <a:lstStyle/>
                    <a:p>
                      <a:endParaRPr lang="en-US"/>
                    </a:p>
                  </a:txBody>
                  <a:tcPr/>
                </a:tc>
                <a:tc gridSpan="4">
                  <a:txBody>
                    <a:bodyPr/>
                    <a:lstStyle/>
                    <a:p>
                      <a:pPr algn="ctr" fontAlgn="b"/>
                      <a:r>
                        <a:rPr lang="en-US" sz="600" b="1" u="none" strike="noStrike">
                          <a:solidFill>
                            <a:schemeClr val="bg1"/>
                          </a:solidFill>
                          <a:effectLst/>
                          <a:latin typeface="+mj-lt"/>
                        </a:rPr>
                        <a:t>PD                  </a:t>
                      </a:r>
                      <a:endParaRPr lang="en-US" sz="600" b="1" i="0" u="none" strike="noStrike">
                        <a:solidFill>
                          <a:schemeClr val="bg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F603A"/>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endParaRPr lang="en-US" sz="600" b="1" i="0" u="none" strike="noStrike">
                        <a:solidFill>
                          <a:schemeClr val="bg1"/>
                        </a:solidFill>
                        <a:effectLst/>
                        <a:latin typeface="+mj-lt"/>
                      </a:endParaRP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chemeClr val="bg1"/>
                        </a:solidFill>
                        <a:effectLst/>
                        <a:latin typeface="+mj-lt"/>
                      </a:endParaRP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chemeClr val="bg1"/>
                        </a:solidFill>
                        <a:effectLst/>
                        <a:latin typeface="+mj-lt"/>
                      </a:endParaRP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chemeClr val="bg1"/>
                        </a:solidFill>
                        <a:effectLst/>
                        <a:latin typeface="+mj-lt"/>
                      </a:endParaRP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chemeClr val="bg1"/>
                        </a:solidFill>
                        <a:effectLst/>
                        <a:latin typeface="+mj-lt"/>
                      </a:endParaRP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chemeClr val="bg1"/>
                        </a:solidFill>
                        <a:effectLst/>
                        <a:latin typeface="+mj-lt"/>
                      </a:endParaRP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chemeClr val="bg1"/>
                        </a:solidFill>
                        <a:effectLst/>
                        <a:latin typeface="+mj-lt"/>
                      </a:endParaRP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chemeClr val="bg1"/>
                        </a:solidFill>
                        <a:effectLst/>
                        <a:latin typeface="+mj-lt"/>
                      </a:endParaRP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chemeClr val="bg1"/>
                        </a:solidFill>
                        <a:effectLst/>
                        <a:latin typeface="+mj-lt"/>
                      </a:endParaRP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chemeClr val="bg1"/>
                        </a:solidFill>
                        <a:effectLst/>
                        <a:latin typeface="+mj-lt"/>
                      </a:endParaRP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chemeClr val="bg1"/>
                        </a:solidFill>
                        <a:effectLst/>
                        <a:latin typeface="+mj-lt"/>
                      </a:endParaRP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chemeClr val="bg1"/>
                        </a:solidFill>
                        <a:effectLst/>
                        <a:latin typeface="+mj-lt"/>
                      </a:endParaRP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chemeClr val="bg1"/>
                        </a:solidFill>
                        <a:effectLst/>
                        <a:latin typeface="+mj-lt"/>
                      </a:endParaRP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chemeClr val="bg1"/>
                        </a:solidFill>
                        <a:effectLst/>
                        <a:latin typeface="+mj-lt"/>
                      </a:endParaRP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chemeClr val="bg1"/>
                        </a:solidFill>
                        <a:effectLst/>
                        <a:latin typeface="+mj-lt"/>
                      </a:endParaRP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chemeClr val="bg1"/>
                        </a:solidFill>
                        <a:effectLst/>
                        <a:latin typeface="+mj-lt"/>
                      </a:endParaRP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chemeClr val="bg1"/>
                        </a:solidFill>
                        <a:effectLst/>
                        <a:latin typeface="+mj-lt"/>
                      </a:endParaRP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chemeClr val="bg1"/>
                        </a:solidFill>
                        <a:effectLst/>
                        <a:latin typeface="+mj-lt"/>
                      </a:endParaRP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chemeClr val="bg1"/>
                        </a:solidFill>
                        <a:effectLst/>
                        <a:latin typeface="+mj-lt"/>
                      </a:endParaRP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chemeClr val="bg1"/>
                        </a:solidFill>
                        <a:effectLst/>
                        <a:latin typeface="+mj-lt"/>
                      </a:endParaRP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chemeClr val="bg1"/>
                        </a:solidFill>
                        <a:effectLst/>
                        <a:latin typeface="+mj-lt"/>
                      </a:endParaRP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chemeClr val="bg1"/>
                        </a:solidFill>
                        <a:effectLst/>
                        <a:latin typeface="+mj-lt"/>
                      </a:endParaRP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chemeClr val="bg1"/>
                        </a:solidFill>
                        <a:effectLst/>
                        <a:latin typeface="+mj-lt"/>
                      </a:endParaRP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chemeClr val="bg1"/>
                        </a:solidFill>
                        <a:effectLst/>
                        <a:latin typeface="+mj-lt"/>
                      </a:endParaRP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chemeClr val="bg1"/>
                        </a:solidFill>
                        <a:effectLst/>
                        <a:latin typeface="+mj-lt"/>
                      </a:endParaRP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chemeClr val="bg1"/>
                        </a:solidFill>
                        <a:effectLst/>
                        <a:latin typeface="+mj-lt"/>
                      </a:endParaRP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chemeClr val="bg1"/>
                        </a:solidFill>
                        <a:effectLst/>
                        <a:latin typeface="+mj-lt"/>
                      </a:endParaRPr>
                    </a:p>
                  </a:txBody>
                  <a:tcPr marL="0" marR="0" marT="0" marB="0" anchor="ctr">
                    <a:lnB w="12700" cap="flat" cmpd="sng" algn="ctr">
                      <a:solidFill>
                        <a:schemeClr val="tx1"/>
                      </a:solidFill>
                      <a:prstDash val="solid"/>
                      <a:round/>
                      <a:headEnd type="none" w="med" len="med"/>
                      <a:tailEnd type="none" w="med" len="med"/>
                    </a:lnB>
                    <a:noFill/>
                  </a:tcPr>
                </a:tc>
                <a:tc gridSpan="2">
                  <a:txBody>
                    <a:bodyPr/>
                    <a:lstStyle/>
                    <a:p>
                      <a:pPr algn="ctr" fontAlgn="b"/>
                      <a:endParaRPr lang="en-US" sz="600" b="1" i="0" u="none" strike="noStrike">
                        <a:solidFill>
                          <a:schemeClr val="bg1"/>
                        </a:solidFill>
                        <a:effectLst/>
                        <a:latin typeface="+mj-lt"/>
                      </a:endParaRPr>
                    </a:p>
                  </a:txBody>
                  <a:tcPr marL="0" marR="0" marT="0" marB="0" anchor="ctr">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b"/>
                      <a:endParaRPr lang="en-US" sz="600" b="1" i="0" u="none" strike="noStrike">
                        <a:solidFill>
                          <a:schemeClr val="bg1"/>
                        </a:solidFill>
                        <a:effectLst/>
                        <a:latin typeface="+mj-lt"/>
                      </a:endParaRPr>
                    </a:p>
                  </a:txBody>
                  <a:tcPr marL="0" marR="0" marT="0" marB="0" anchor="ctr">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pPr algn="ctr" fontAlgn="b"/>
                      <a:endParaRPr lang="en-US" sz="600" b="1" i="0" u="none" strike="noStrike">
                        <a:solidFill>
                          <a:schemeClr val="bg1"/>
                        </a:solidFill>
                        <a:effectLst/>
                        <a:latin typeface="+mj-lt"/>
                      </a:endParaRP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chemeClr val="bg1"/>
                        </a:solidFill>
                        <a:effectLst/>
                        <a:latin typeface="+mj-lt"/>
                      </a:endParaRP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chemeClr val="bg1"/>
                        </a:solidFill>
                        <a:effectLst/>
                        <a:latin typeface="+mj-lt"/>
                      </a:endParaRP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chemeClr val="bg1"/>
                        </a:solidFill>
                        <a:effectLst/>
                        <a:latin typeface="+mj-lt"/>
                      </a:endParaRP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chemeClr val="bg1"/>
                        </a:solidFill>
                        <a:effectLst/>
                        <a:latin typeface="+mj-lt"/>
                      </a:endParaRP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chemeClr val="bg1"/>
                        </a:solidFill>
                        <a:effectLst/>
                        <a:latin typeface="+mj-lt"/>
                      </a:endParaRP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chemeClr val="bg1"/>
                        </a:solidFill>
                        <a:effectLst/>
                        <a:latin typeface="+mj-lt"/>
                      </a:endParaRP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chemeClr val="bg1"/>
                        </a:solidFill>
                        <a:effectLst/>
                        <a:latin typeface="+mj-lt"/>
                      </a:endParaRP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chemeClr val="bg1"/>
                        </a:solidFill>
                        <a:effectLst/>
                        <a:latin typeface="+mj-lt"/>
                      </a:endParaRP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chemeClr val="bg1"/>
                        </a:solidFill>
                        <a:effectLst/>
                        <a:latin typeface="+mj-lt"/>
                      </a:endParaRP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chemeClr val="bg1"/>
                        </a:solidFill>
                        <a:effectLst/>
                        <a:latin typeface="+mj-lt"/>
                      </a:endParaRP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chemeClr val="bg1"/>
                        </a:solidFill>
                        <a:effectLst/>
                        <a:latin typeface="+mj-lt"/>
                      </a:endParaRP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chemeClr val="bg1"/>
                        </a:solidFill>
                        <a:effectLst/>
                        <a:latin typeface="+mj-lt"/>
                      </a:endParaRP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extLst>
                  <a:ext uri="{0D108BD9-81ED-4DB2-BD59-A6C34878D82A}">
                    <a16:rowId xmlns:a16="http://schemas.microsoft.com/office/drawing/2014/main" val="1909493142"/>
                  </a:ext>
                </a:extLst>
              </a:tr>
              <a:tr h="114300">
                <a:tc vMerge="1">
                  <a:txBody>
                    <a:bodyPr/>
                    <a:lstStyle/>
                    <a:p>
                      <a:endParaRPr lang="en-US"/>
                    </a:p>
                  </a:txBody>
                  <a:tcPr/>
                </a:tc>
                <a:tc>
                  <a:txBody>
                    <a:bodyPr/>
                    <a:lstStyle/>
                    <a:p>
                      <a:pPr algn="ctr" fontAlgn="b"/>
                      <a:r>
                        <a:rPr lang="fy-NL" sz="800" b="0" i="0" u="none" strike="noStrike">
                          <a:solidFill>
                            <a:schemeClr val="tx1"/>
                          </a:solidFill>
                          <a:effectLst/>
                          <a:latin typeface="+mj-lt"/>
                        </a:rPr>
                        <a:t>5</a:t>
                      </a:r>
                      <a:endParaRPr lang="en-US" sz="800" b="0" i="0" u="none" strike="noStrike">
                        <a:solidFill>
                          <a:schemeClr val="tx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800" b="0" u="none" strike="noStrike">
                          <a:solidFill>
                            <a:schemeClr val="tx1"/>
                          </a:solidFill>
                          <a:effectLst/>
                          <a:latin typeface="+mj-lt"/>
                        </a:rPr>
                        <a:t>Naive</a:t>
                      </a:r>
                      <a:endParaRPr lang="en-US" sz="800" b="0" i="0" u="none" strike="noStrike">
                        <a:solidFill>
                          <a:schemeClr val="tx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gridSpan="5">
                  <a:txBody>
                    <a:bodyPr/>
                    <a:lstStyle/>
                    <a:p>
                      <a:pPr algn="ctr" fontAlgn="b"/>
                      <a:r>
                        <a:rPr lang="en-US" sz="600" b="1" u="none" strike="noStrike">
                          <a:solidFill>
                            <a:schemeClr val="bg1"/>
                          </a:solidFill>
                          <a:effectLst/>
                          <a:latin typeface="+mj-lt"/>
                        </a:rPr>
                        <a:t>SD              </a:t>
                      </a:r>
                      <a:endParaRPr lang="en-US" sz="600" b="1" i="0" u="none" strike="noStrike">
                        <a:solidFill>
                          <a:schemeClr val="bg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9F9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6">
                  <a:txBody>
                    <a:bodyPr/>
                    <a:lstStyle/>
                    <a:p>
                      <a:pPr algn="ctr" fontAlgn="b"/>
                      <a:r>
                        <a:rPr lang="en-US" sz="600" b="1" u="none" strike="noStrike">
                          <a:solidFill>
                            <a:schemeClr val="bg1"/>
                          </a:solidFill>
                          <a:effectLst/>
                          <a:latin typeface="+mj-lt"/>
                        </a:rPr>
                        <a:t>PD                  </a:t>
                      </a:r>
                      <a:endParaRPr lang="en-US" sz="600" b="1" i="0" u="none" strike="noStrike">
                        <a:solidFill>
                          <a:schemeClr val="bg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F603A"/>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algn="ctr" fontAlgn="b"/>
                      <a:endParaRPr lang="en-US" sz="600" b="1" i="0" u="none" strike="noStrike">
                        <a:solidFill>
                          <a:schemeClr val="bg1"/>
                        </a:solidFill>
                        <a:effectLst/>
                        <a:latin typeface="+mj-lt"/>
                      </a:endParaRPr>
                    </a:p>
                  </a:txBody>
                  <a:tcPr marL="0" marR="0" marT="0" marB="0" anchor="ctr">
                    <a:lnL w="12700" cap="flat" cmpd="sng" algn="ctr">
                      <a:solidFill>
                        <a:schemeClr val="tx1"/>
                      </a:solidFill>
                      <a:prstDash val="solid"/>
                      <a:round/>
                      <a:headEnd type="none" w="med" len="med"/>
                      <a:tailEnd type="none" w="med" len="med"/>
                    </a:lnL>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extLst>
                  <a:ext uri="{0D108BD9-81ED-4DB2-BD59-A6C34878D82A}">
                    <a16:rowId xmlns:a16="http://schemas.microsoft.com/office/drawing/2014/main" val="2038935797"/>
                  </a:ext>
                </a:extLst>
              </a:tr>
              <a:tr h="114300">
                <a:tc vMerge="1">
                  <a:txBody>
                    <a:bodyPr/>
                    <a:lstStyle/>
                    <a:p>
                      <a:endParaRPr lang="en-US"/>
                    </a:p>
                  </a:txBody>
                  <a:tcPr/>
                </a:tc>
                <a:tc>
                  <a:txBody>
                    <a:bodyPr/>
                    <a:lstStyle/>
                    <a:p>
                      <a:pPr algn="ctr" fontAlgn="b"/>
                      <a:r>
                        <a:rPr lang="fy-NL" sz="800" b="0" i="0" u="none" strike="noStrike">
                          <a:solidFill>
                            <a:schemeClr val="tx1"/>
                          </a:solidFill>
                          <a:effectLst/>
                          <a:latin typeface="+mj-lt"/>
                        </a:rPr>
                        <a:t>4</a:t>
                      </a:r>
                      <a:endParaRPr lang="en-US" sz="800" b="0" i="0" u="none" strike="noStrike">
                        <a:solidFill>
                          <a:schemeClr val="tx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fy-NL" sz="800" b="0" i="0" u="none" strike="noStrike">
                          <a:solidFill>
                            <a:schemeClr val="tx1"/>
                          </a:solidFill>
                          <a:effectLst/>
                          <a:latin typeface="+mj-lt"/>
                        </a:rPr>
                        <a:t>Ref</a:t>
                      </a:r>
                      <a:endParaRPr lang="en-US" sz="800" b="0" i="0" u="none" strike="noStrike">
                        <a:solidFill>
                          <a:schemeClr val="tx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gridSpan="13">
                  <a:txBody>
                    <a:bodyPr/>
                    <a:lstStyle/>
                    <a:p>
                      <a:pPr algn="ctr" fontAlgn="b"/>
                      <a:r>
                        <a:rPr lang="en-US" sz="600" b="1" u="none" strike="noStrike">
                          <a:solidFill>
                            <a:schemeClr val="tx1"/>
                          </a:solidFill>
                          <a:effectLst/>
                          <a:latin typeface="+mj-lt"/>
                        </a:rPr>
                        <a:t>MR</a:t>
                      </a:r>
                      <a:endParaRPr lang="en-US" sz="600" b="1" i="0" u="none" strike="noStrike">
                        <a:solidFill>
                          <a:schemeClr val="tx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D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b"/>
                      <a:r>
                        <a:rPr lang="en-US" sz="600" b="1" u="none" strike="noStrike">
                          <a:solidFill>
                            <a:schemeClr val="bg1"/>
                          </a:solidFill>
                          <a:effectLst/>
                          <a:latin typeface="+mj-lt"/>
                        </a:rPr>
                        <a:t>PD</a:t>
                      </a:r>
                      <a:endParaRPr lang="en-US" sz="600" b="1" i="0" u="none" strike="noStrike">
                        <a:solidFill>
                          <a:schemeClr val="bg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F603A"/>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endParaRPr lang="en-US" sz="600" b="1" i="0" u="none" strike="noStrike">
                        <a:solidFill>
                          <a:schemeClr val="bg1"/>
                        </a:solidFill>
                        <a:effectLst/>
                        <a:latin typeface="+mj-lt"/>
                      </a:endParaRP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extLst>
                  <a:ext uri="{0D108BD9-81ED-4DB2-BD59-A6C34878D82A}">
                    <a16:rowId xmlns:a16="http://schemas.microsoft.com/office/drawing/2014/main" val="3588138119"/>
                  </a:ext>
                </a:extLst>
              </a:tr>
              <a:tr h="114300">
                <a:tc vMerge="1">
                  <a:txBody>
                    <a:bodyPr/>
                    <a:lstStyle/>
                    <a:p>
                      <a:endParaRPr lang="en-US"/>
                    </a:p>
                  </a:txBody>
                  <a:tcPr/>
                </a:tc>
                <a:tc>
                  <a:txBody>
                    <a:bodyPr/>
                    <a:lstStyle/>
                    <a:p>
                      <a:pPr algn="ctr" fontAlgn="b"/>
                      <a:r>
                        <a:rPr lang="fy-NL" sz="800" b="0" i="0" u="none" strike="noStrike">
                          <a:solidFill>
                            <a:schemeClr val="tx1"/>
                          </a:solidFill>
                          <a:effectLst/>
                          <a:latin typeface="+mj-lt"/>
                        </a:rPr>
                        <a:t>2</a:t>
                      </a:r>
                      <a:endParaRPr lang="en-US" sz="800" b="0" i="0" u="none" strike="noStrike">
                        <a:solidFill>
                          <a:schemeClr val="tx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800" b="0" u="none" strike="noStrike">
                          <a:solidFill>
                            <a:schemeClr val="tx1"/>
                          </a:solidFill>
                          <a:effectLst/>
                          <a:latin typeface="+mj-lt"/>
                        </a:rPr>
                        <a:t>Naive</a:t>
                      </a:r>
                      <a:endParaRPr lang="en-US" sz="800" b="0" i="0" u="none" strike="noStrike">
                        <a:solidFill>
                          <a:schemeClr val="tx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fontAlgn="b"/>
                      <a:r>
                        <a:rPr lang="en-US" sz="600" b="1" u="none" strike="noStrike">
                          <a:solidFill>
                            <a:schemeClr val="tx1"/>
                          </a:solidFill>
                          <a:effectLst/>
                          <a:latin typeface="+mj-lt"/>
                        </a:rPr>
                        <a:t>MR</a:t>
                      </a:r>
                      <a:endParaRPr lang="en-US" sz="600" b="1" i="0" u="none" strike="noStrike">
                        <a:solidFill>
                          <a:schemeClr val="tx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DFFFF"/>
                    </a:solidFill>
                  </a:tcPr>
                </a:tc>
                <a:tc gridSpan="42">
                  <a:txBody>
                    <a:bodyPr/>
                    <a:lstStyle/>
                    <a:p>
                      <a:pPr algn="ctr" fontAlgn="b"/>
                      <a:r>
                        <a:rPr lang="en-US" sz="600" b="1" u="none" strike="noStrike">
                          <a:solidFill>
                            <a:schemeClr val="bg1"/>
                          </a:solidFill>
                          <a:effectLst/>
                          <a:latin typeface="+mj-lt"/>
                        </a:rPr>
                        <a:t>PR</a:t>
                      </a:r>
                      <a:endParaRPr lang="en-US" sz="600" b="1" i="0" u="none" strike="noStrike">
                        <a:solidFill>
                          <a:schemeClr val="bg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D6F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8">
                  <a:txBody>
                    <a:bodyPr/>
                    <a:lstStyle/>
                    <a:p>
                      <a:pPr algn="ctr" fontAlgn="b"/>
                      <a:r>
                        <a:rPr lang="en-US" sz="600" b="1" u="none" strike="noStrike">
                          <a:solidFill>
                            <a:schemeClr val="bg1"/>
                          </a:solidFill>
                          <a:effectLst/>
                          <a:latin typeface="+mj-lt"/>
                        </a:rPr>
                        <a:t>VGPR</a:t>
                      </a:r>
                      <a:endParaRPr lang="en-US" sz="600" b="1" i="0" u="none" strike="noStrike">
                        <a:solidFill>
                          <a:schemeClr val="bg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FBA"/>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algn="ctr" fontAlgn="b"/>
                      <a:endParaRPr lang="en-US" sz="600" b="1" i="0" u="none" strike="noStrike">
                        <a:solidFill>
                          <a:schemeClr val="bg1"/>
                        </a:solidFill>
                        <a:effectLst/>
                        <a:latin typeface="+mj-lt"/>
                      </a:endParaRPr>
                    </a:p>
                  </a:txBody>
                  <a:tcPr marL="0" marR="0" marT="0" marB="0" anchor="ctr">
                    <a:lnL w="12700" cap="flat" cmpd="sng" algn="ctr">
                      <a:solidFill>
                        <a:schemeClr val="tx1"/>
                      </a:solidFill>
                      <a:prstDash val="solid"/>
                      <a:round/>
                      <a:headEnd type="none" w="med" len="med"/>
                      <a:tailEnd type="none" w="med" len="med"/>
                    </a:lnL>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extLst>
                  <a:ext uri="{0D108BD9-81ED-4DB2-BD59-A6C34878D82A}">
                    <a16:rowId xmlns:a16="http://schemas.microsoft.com/office/drawing/2014/main" val="1184025820"/>
                  </a:ext>
                </a:extLst>
              </a:tr>
              <a:tr h="114300">
                <a:tc rowSpan="12">
                  <a:txBody>
                    <a:bodyPr/>
                    <a:lstStyle/>
                    <a:p>
                      <a:pPr algn="ctr" fontAlgn="ctr"/>
                      <a:r>
                        <a:rPr lang="en-US" sz="800" b="1" u="none" strike="noStrike">
                          <a:solidFill>
                            <a:schemeClr val="tx1"/>
                          </a:solidFill>
                          <a:effectLst/>
                          <a:latin typeface="+mj-lt"/>
                        </a:rPr>
                        <a:t>1.3 mg</a:t>
                      </a:r>
                      <a:endParaRPr lang="en-US" sz="800" b="1" i="0" u="none" strike="noStrike">
                        <a:solidFill>
                          <a:schemeClr val="tx1"/>
                        </a:solidFill>
                        <a:effectLst/>
                        <a:latin typeface="+mj-lt"/>
                      </a:endParaRPr>
                    </a:p>
                  </a:txBody>
                  <a:tcPr marL="6858" marR="68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fy-NL" sz="800" b="0" i="0" u="none" strike="noStrike">
                          <a:solidFill>
                            <a:schemeClr val="tx1"/>
                          </a:solidFill>
                          <a:effectLst/>
                          <a:latin typeface="+mj-lt"/>
                        </a:rPr>
                        <a:t>3</a:t>
                      </a:r>
                      <a:endParaRPr lang="en-US" sz="800" b="0" i="0" u="none" strike="noStrike">
                        <a:solidFill>
                          <a:schemeClr val="tx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fy-NL" sz="800" b="0" i="0" u="none" strike="noStrike">
                          <a:solidFill>
                            <a:schemeClr val="tx1"/>
                          </a:solidFill>
                          <a:effectLst/>
                          <a:latin typeface="+mj-lt"/>
                        </a:rPr>
                        <a:t>Naive</a:t>
                      </a:r>
                      <a:endParaRPr lang="en-US" sz="800" b="0" i="0" u="none" strike="noStrike">
                        <a:solidFill>
                          <a:schemeClr val="tx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gridSpan="9">
                  <a:txBody>
                    <a:bodyPr/>
                    <a:lstStyle/>
                    <a:p>
                      <a:pPr algn="ctr" fontAlgn="b"/>
                      <a:r>
                        <a:rPr lang="en-US" sz="600" b="1" u="none" strike="noStrike">
                          <a:solidFill>
                            <a:schemeClr val="bg1"/>
                          </a:solidFill>
                          <a:effectLst/>
                          <a:latin typeface="+mj-lt"/>
                        </a:rPr>
                        <a:t>PR</a:t>
                      </a:r>
                      <a:endParaRPr lang="en-US" sz="600" b="1" i="0" u="none" strike="noStrike">
                        <a:solidFill>
                          <a:schemeClr val="bg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D6F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0">
                  <a:txBody>
                    <a:bodyPr/>
                    <a:lstStyle/>
                    <a:p>
                      <a:pPr algn="ctr" fontAlgn="b"/>
                      <a:r>
                        <a:rPr lang="en-US" sz="600" b="1" u="none" strike="noStrike">
                          <a:solidFill>
                            <a:schemeClr val="bg1"/>
                          </a:solidFill>
                          <a:effectLst/>
                          <a:latin typeface="+mj-lt"/>
                        </a:rPr>
                        <a:t>VGPR</a:t>
                      </a:r>
                      <a:endParaRPr lang="en-US" sz="600" b="1" i="0" u="none" strike="noStrike">
                        <a:solidFill>
                          <a:schemeClr val="bg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FBA"/>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14">
                  <a:txBody>
                    <a:bodyPr/>
                    <a:lstStyle/>
                    <a:p>
                      <a:pPr algn="ctr" fontAlgn="b"/>
                      <a:r>
                        <a:rPr lang="en-US" sz="600" b="1" u="none" strike="noStrike">
                          <a:solidFill>
                            <a:schemeClr val="bg1"/>
                          </a:solidFill>
                          <a:effectLst/>
                          <a:latin typeface="+mj-lt"/>
                        </a:rPr>
                        <a:t>CR</a:t>
                      </a:r>
                      <a:endParaRPr lang="en-US" sz="600" b="1" i="0" u="none" strike="noStrike">
                        <a:solidFill>
                          <a:schemeClr val="bg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97789"/>
                    </a:solid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endParaRPr lang="en-US" sz="600" b="1" i="0" u="none" strike="noStrike">
                        <a:solidFill>
                          <a:schemeClr val="bg1"/>
                        </a:solidFill>
                        <a:effectLst/>
                        <a:latin typeface="+mj-lt"/>
                      </a:endParaRP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gridSpan="4">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extLst>
                  <a:ext uri="{0D108BD9-81ED-4DB2-BD59-A6C34878D82A}">
                    <a16:rowId xmlns:a16="http://schemas.microsoft.com/office/drawing/2014/main" val="4201485662"/>
                  </a:ext>
                </a:extLst>
              </a:tr>
              <a:tr h="114300">
                <a:tc vMerge="1">
                  <a:txBody>
                    <a:bodyPr/>
                    <a:lstStyle/>
                    <a:p>
                      <a:endParaRPr lang="en-US"/>
                    </a:p>
                  </a:txBody>
                  <a:tcPr/>
                </a:tc>
                <a:tc>
                  <a:txBody>
                    <a:bodyPr/>
                    <a:lstStyle/>
                    <a:p>
                      <a:pPr algn="ctr" fontAlgn="b"/>
                      <a:r>
                        <a:rPr lang="fy-NL" sz="800" b="0" i="0" u="none" strike="noStrike">
                          <a:solidFill>
                            <a:schemeClr val="tx1"/>
                          </a:solidFill>
                          <a:effectLst/>
                          <a:latin typeface="+mj-lt"/>
                        </a:rPr>
                        <a:t>5</a:t>
                      </a:r>
                      <a:endParaRPr lang="en-US" sz="800" b="0" i="0" u="none" strike="noStrike">
                        <a:solidFill>
                          <a:schemeClr val="tx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fy-NL" sz="800" b="0" i="0" u="none" strike="noStrike">
                          <a:solidFill>
                            <a:schemeClr val="tx1"/>
                          </a:solidFill>
                          <a:effectLst/>
                          <a:latin typeface="+mj-lt"/>
                        </a:rPr>
                        <a:t>Ref</a:t>
                      </a:r>
                      <a:endParaRPr lang="en-US" sz="800" b="0" i="0" u="none" strike="noStrike">
                        <a:solidFill>
                          <a:schemeClr val="tx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gridSpan="35">
                  <a:txBody>
                    <a:bodyPr/>
                    <a:lstStyle/>
                    <a:p>
                      <a:pPr algn="ctr" fontAlgn="b"/>
                      <a:r>
                        <a:rPr lang="en-US" sz="600" b="1" u="none" strike="noStrike">
                          <a:solidFill>
                            <a:schemeClr val="bg1"/>
                          </a:solidFill>
                          <a:effectLst/>
                          <a:latin typeface="+mj-lt"/>
                        </a:rPr>
                        <a:t>PR</a:t>
                      </a:r>
                      <a:endParaRPr lang="en-US" sz="600" b="1" i="0" u="none" strike="noStrike">
                        <a:solidFill>
                          <a:schemeClr val="bg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D6F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tcPr>
                </a:tc>
                <a:tc hMerge="1">
                  <a:txBody>
                    <a:bodyPr/>
                    <a:lstStyle/>
                    <a:p>
                      <a:endParaRPr lang="en-US"/>
                    </a:p>
                  </a:txBody>
                  <a:tcPr/>
                </a:tc>
                <a:tc hMerge="1">
                  <a:txBody>
                    <a:bodyPr/>
                    <a:lstStyle/>
                    <a:p>
                      <a:pPr algn="ctr" fontAlgn="b"/>
                      <a:endParaRPr lang="en-US" sz="800" b="1" i="0" u="none" strike="noStrike">
                        <a:solidFill>
                          <a:schemeClr val="bg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D6F1"/>
                    </a:solidFill>
                  </a:tcPr>
                </a:tc>
                <a:tc hMerge="1">
                  <a:txBody>
                    <a:bodyPr/>
                    <a:lstStyle/>
                    <a:p>
                      <a:pPr algn="ctr" fontAlgn="b"/>
                      <a:endParaRPr lang="en-US" sz="8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gridSpan="2">
                  <a:txBody>
                    <a:bodyPr/>
                    <a:lstStyle/>
                    <a:p>
                      <a:pPr algn="ctr" fontAlgn="b"/>
                      <a:endParaRPr lang="en-US" sz="600" b="1" i="0" u="none" strike="noStrike">
                        <a:solidFill>
                          <a:schemeClr val="bg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fontAlgn="b"/>
                      <a:endParaRPr lang="en-US" sz="8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gridSpan="2">
                  <a:txBody>
                    <a:bodyPr/>
                    <a:lstStyle/>
                    <a:p>
                      <a:pPr algn="ctr" fontAlgn="b"/>
                      <a:endParaRPr lang="en-US" sz="600" b="1" i="0" u="none" strike="noStrike">
                        <a:solidFill>
                          <a:schemeClr val="bg1"/>
                        </a:solidFill>
                        <a:effectLst/>
                        <a:latin typeface="+mj-lt"/>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fontAlgn="b"/>
                      <a:endParaRPr lang="en-US" sz="8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chemeClr val="bg1"/>
                        </a:solidFill>
                        <a:effectLst/>
                        <a:latin typeface="+mj-lt"/>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fontAlgn="b"/>
                      <a:endParaRPr lang="en-US" sz="600" b="1" i="0" u="none" strike="noStrike">
                        <a:solidFill>
                          <a:schemeClr val="bg1"/>
                        </a:solidFill>
                        <a:effectLst/>
                        <a:latin typeface="+mj-lt"/>
                      </a:endParaRPr>
                    </a:p>
                  </a:txBody>
                  <a:tcPr marL="0" marR="0" marT="0" marB="0" anchor="ctr">
                    <a:lnL w="12700" cap="flat" cmpd="sng" algn="ctr">
                      <a:solidFill>
                        <a:schemeClr val="bg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fontAlgn="b"/>
                      <a:endParaRPr lang="en-US" sz="600" b="1" i="0" u="none" strike="noStrike">
                        <a:solidFill>
                          <a:schemeClr val="bg1"/>
                        </a:solidFill>
                        <a:effectLst/>
                        <a:latin typeface="+mj-lt"/>
                      </a:endParaRPr>
                    </a:p>
                  </a:txBody>
                  <a:tcPr marL="0" marR="0" marT="0" marB="0" anchor="ctr">
                    <a:lnB w="12700" cap="flat" cmpd="sng" algn="ctr">
                      <a:solidFill>
                        <a:schemeClr val="bg1"/>
                      </a:solidFill>
                      <a:prstDash val="solid"/>
                      <a:round/>
                      <a:headEnd type="none" w="med" len="med"/>
                      <a:tailEnd type="none" w="med" len="med"/>
                    </a:lnB>
                    <a:noFill/>
                  </a:tcPr>
                </a:tc>
                <a:tc>
                  <a:txBody>
                    <a:bodyPr/>
                    <a:lstStyle/>
                    <a:p>
                      <a:pPr algn="ctr" fontAlgn="b"/>
                      <a:endParaRPr lang="en-US" sz="600" b="1" i="0" u="none" strike="noStrike">
                        <a:solidFill>
                          <a:schemeClr val="bg1"/>
                        </a:solidFill>
                        <a:effectLst/>
                        <a:latin typeface="+mj-lt"/>
                      </a:endParaRPr>
                    </a:p>
                  </a:txBody>
                  <a:tcPr marL="0" marR="0" marT="0" marB="0" anchor="ctr">
                    <a:lnB w="12700" cap="flat" cmpd="sng" algn="ctr">
                      <a:solidFill>
                        <a:schemeClr val="bg1"/>
                      </a:solidFill>
                      <a:prstDash val="solid"/>
                      <a:round/>
                      <a:headEnd type="none" w="med" len="med"/>
                      <a:tailEnd type="none" w="med" len="med"/>
                    </a:lnB>
                    <a:noFill/>
                  </a:tcPr>
                </a:tc>
                <a:tc>
                  <a:txBody>
                    <a:bodyPr/>
                    <a:lstStyle/>
                    <a:p>
                      <a:pPr algn="ctr" fontAlgn="b"/>
                      <a:endParaRPr lang="en-US" sz="600" b="1" i="0" u="none" strike="noStrike">
                        <a:solidFill>
                          <a:schemeClr val="bg1"/>
                        </a:solidFill>
                        <a:effectLst/>
                        <a:latin typeface="+mj-lt"/>
                      </a:endParaRPr>
                    </a:p>
                  </a:txBody>
                  <a:tcPr marL="0" marR="0" marT="0" marB="0" anchor="ctr">
                    <a:lnB w="12700" cap="flat" cmpd="sng" algn="ctr">
                      <a:solidFill>
                        <a:schemeClr val="bg1"/>
                      </a:solidFill>
                      <a:prstDash val="solid"/>
                      <a:round/>
                      <a:headEnd type="none" w="med" len="med"/>
                      <a:tailEnd type="none" w="med" len="med"/>
                    </a:lnB>
                    <a:noFill/>
                  </a:tcPr>
                </a:tc>
                <a:tc>
                  <a:txBody>
                    <a:bodyPr/>
                    <a:lstStyle/>
                    <a:p>
                      <a:pPr algn="ctr" fontAlgn="b"/>
                      <a:endParaRPr lang="en-US" sz="600" b="1" i="0" u="none" strike="noStrike">
                        <a:solidFill>
                          <a:schemeClr val="bg1"/>
                        </a:solidFill>
                        <a:effectLst/>
                        <a:latin typeface="+mj-lt"/>
                      </a:endParaRPr>
                    </a:p>
                  </a:txBody>
                  <a:tcPr marL="0" marR="0" marT="0" marB="0" anchor="ctr">
                    <a:lnB w="12700" cap="flat" cmpd="sng" algn="ctr">
                      <a:solidFill>
                        <a:schemeClr val="bg1"/>
                      </a:solidFill>
                      <a:prstDash val="solid"/>
                      <a:round/>
                      <a:headEnd type="none" w="med" len="med"/>
                      <a:tailEnd type="none" w="med" len="med"/>
                    </a:lnB>
                    <a:noFill/>
                  </a:tcPr>
                </a:tc>
                <a:tc>
                  <a:txBody>
                    <a:bodyPr/>
                    <a:lstStyle/>
                    <a:p>
                      <a:pPr algn="ctr" fontAlgn="b"/>
                      <a:endParaRPr lang="en-US" sz="600" b="1" i="0" u="none" strike="noStrike">
                        <a:solidFill>
                          <a:schemeClr val="bg1"/>
                        </a:solidFill>
                        <a:effectLst/>
                        <a:latin typeface="+mj-lt"/>
                      </a:endParaRPr>
                    </a:p>
                  </a:txBody>
                  <a:tcPr marL="0" marR="0" marT="0" marB="0" anchor="ctr">
                    <a:lnB w="12700" cap="flat" cmpd="sng" algn="ctr">
                      <a:solidFill>
                        <a:schemeClr val="bg1"/>
                      </a:solidFill>
                      <a:prstDash val="solid"/>
                      <a:round/>
                      <a:headEnd type="none" w="med" len="med"/>
                      <a:tailEnd type="none" w="med" len="med"/>
                    </a:lnB>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extLst>
                  <a:ext uri="{0D108BD9-81ED-4DB2-BD59-A6C34878D82A}">
                    <a16:rowId xmlns:a16="http://schemas.microsoft.com/office/drawing/2014/main" val="2249702586"/>
                  </a:ext>
                </a:extLst>
              </a:tr>
              <a:tr h="114300">
                <a:tc vMerge="1">
                  <a:txBody>
                    <a:bodyPr/>
                    <a:lstStyle/>
                    <a:p>
                      <a:endParaRPr lang="en-US"/>
                    </a:p>
                  </a:txBody>
                  <a:tcPr/>
                </a:tc>
                <a:tc>
                  <a:txBody>
                    <a:bodyPr/>
                    <a:lstStyle/>
                    <a:p>
                      <a:pPr algn="ctr" fontAlgn="b"/>
                      <a:r>
                        <a:rPr lang="fy-NL" sz="800" b="0" i="0" u="none" strike="noStrike">
                          <a:solidFill>
                            <a:schemeClr val="tx1"/>
                          </a:solidFill>
                          <a:effectLst/>
                          <a:latin typeface="+mj-lt"/>
                        </a:rPr>
                        <a:t>11</a:t>
                      </a:r>
                      <a:endParaRPr lang="en-US" sz="800" b="0" i="0" u="none" strike="noStrike">
                        <a:solidFill>
                          <a:schemeClr val="tx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fy-NL" sz="800" b="0" i="0" u="none" strike="noStrike">
                          <a:solidFill>
                            <a:schemeClr val="tx1"/>
                          </a:solidFill>
                          <a:effectLst/>
                          <a:latin typeface="+mj-lt"/>
                        </a:rPr>
                        <a:t>Exp</a:t>
                      </a:r>
                      <a:endParaRPr lang="en-US" sz="800" b="0" i="0" u="none" strike="noStrike">
                        <a:solidFill>
                          <a:schemeClr val="tx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gridSpan="9">
                  <a:txBody>
                    <a:bodyPr/>
                    <a:lstStyle/>
                    <a:p>
                      <a:pPr algn="ctr" fontAlgn="b"/>
                      <a:r>
                        <a:rPr lang="en-US" sz="600" b="1" u="none" strike="noStrike">
                          <a:solidFill>
                            <a:schemeClr val="tx1"/>
                          </a:solidFill>
                          <a:effectLst/>
                          <a:latin typeface="+mj-lt"/>
                        </a:rPr>
                        <a:t>MR</a:t>
                      </a:r>
                      <a:endParaRPr lang="en-US" sz="600" b="1" i="0" u="none" strike="noStrike">
                        <a:solidFill>
                          <a:schemeClr val="tx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D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0">
                  <a:txBody>
                    <a:bodyPr/>
                    <a:lstStyle/>
                    <a:p>
                      <a:pPr algn="ctr" fontAlgn="b"/>
                      <a:r>
                        <a:rPr lang="en-US" sz="600" b="1" u="none" strike="noStrike">
                          <a:solidFill>
                            <a:schemeClr val="bg1"/>
                          </a:solidFill>
                          <a:effectLst/>
                          <a:latin typeface="+mj-lt"/>
                        </a:rPr>
                        <a:t>PR</a:t>
                      </a:r>
                      <a:endParaRPr lang="en-US" sz="600" b="1" i="0" u="none" strike="noStrike">
                        <a:solidFill>
                          <a:schemeClr val="bg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D6F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tcPr>
                </a:tc>
                <a:tc hMerge="1">
                  <a:txBody>
                    <a:bodyPr/>
                    <a:lstStyle/>
                    <a:p>
                      <a:endParaRPr lang="en-US"/>
                    </a:p>
                  </a:txBody>
                  <a:tcPr/>
                </a:tc>
                <a:tc hMerge="1">
                  <a:txBody>
                    <a:bodyPr/>
                    <a:lstStyle/>
                    <a:p>
                      <a:pPr algn="ctr" fontAlgn="b"/>
                      <a:endParaRPr lang="en-US" sz="800" b="1" i="0" u="none" strike="noStrike">
                        <a:solidFill>
                          <a:schemeClr val="bg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fontAlgn="b"/>
                      <a:endParaRPr lang="en-US" sz="800" b="1" i="0" u="none" strike="noStrike">
                        <a:solidFill>
                          <a:schemeClr val="bg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fontAlgn="b"/>
                      <a:endParaRPr lang="en-US" sz="800" b="1" i="0" u="none" strike="noStrike">
                        <a:solidFill>
                          <a:schemeClr val="bg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chemeClr val="bg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fontAlgn="b"/>
                      <a:endParaRPr lang="en-US" sz="600" b="1" i="0" u="none" strike="noStrike">
                        <a:solidFill>
                          <a:schemeClr val="bg1"/>
                        </a:solidFill>
                        <a:effectLst/>
                        <a:latin typeface="+mj-lt"/>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fontAlgn="b"/>
                      <a:endParaRPr lang="en-US" sz="600" b="1" i="0" u="none" strike="noStrike">
                        <a:solidFill>
                          <a:schemeClr val="bg1"/>
                        </a:solidFill>
                        <a:effectLst/>
                        <a:latin typeface="+mj-lt"/>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fontAlgn="b"/>
                      <a:endParaRPr lang="en-US" sz="600" b="1" i="0" u="none" strike="noStrike">
                        <a:solidFill>
                          <a:schemeClr val="bg1"/>
                        </a:solidFill>
                        <a:effectLst/>
                        <a:latin typeface="+mj-lt"/>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fontAlgn="b"/>
                      <a:endParaRPr lang="en-US" sz="600" b="1" i="0" u="none" strike="noStrike">
                        <a:solidFill>
                          <a:schemeClr val="bg1"/>
                        </a:solidFill>
                        <a:effectLst/>
                        <a:latin typeface="+mj-lt"/>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fontAlgn="b"/>
                      <a:endParaRPr lang="en-US" sz="600" b="1" i="0" u="none" strike="noStrike">
                        <a:solidFill>
                          <a:schemeClr val="bg1"/>
                        </a:solidFill>
                        <a:effectLst/>
                        <a:latin typeface="+mj-lt"/>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fontAlgn="b"/>
                      <a:endParaRPr lang="en-US" sz="600" b="1" i="0" u="none" strike="noStrike">
                        <a:solidFill>
                          <a:schemeClr val="bg1"/>
                        </a:solidFill>
                        <a:effectLst/>
                        <a:latin typeface="+mj-lt"/>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fontAlgn="b"/>
                      <a:endParaRPr lang="en-US" sz="600" b="1" i="0" u="none" strike="noStrike">
                        <a:solidFill>
                          <a:schemeClr val="bg1"/>
                        </a:solidFill>
                        <a:effectLst/>
                        <a:latin typeface="+mj-lt"/>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fontAlgn="b"/>
                      <a:endParaRPr lang="en-US" sz="600" b="1" i="0" u="none" strike="noStrike">
                        <a:solidFill>
                          <a:schemeClr val="bg1"/>
                        </a:solidFill>
                        <a:effectLst/>
                        <a:latin typeface="+mj-lt"/>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fontAlgn="b"/>
                      <a:endParaRPr lang="en-US" sz="600" b="1" i="0" u="none" strike="noStrike">
                        <a:solidFill>
                          <a:schemeClr val="bg1"/>
                        </a:solidFill>
                        <a:effectLst/>
                        <a:latin typeface="+mj-lt"/>
                      </a:endParaRPr>
                    </a:p>
                  </a:txBody>
                  <a:tcPr marL="0" marR="0" marT="0" marB="0" anchor="ctr">
                    <a:lnL w="12700" cap="flat" cmpd="sng" algn="ctr">
                      <a:solidFill>
                        <a:schemeClr val="bg1"/>
                      </a:solidFill>
                      <a:prstDash val="solid"/>
                      <a:round/>
                      <a:headEnd type="none" w="med" len="med"/>
                      <a:tailEnd type="none" w="med" len="med"/>
                    </a:lnL>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extLst>
                  <a:ext uri="{0D108BD9-81ED-4DB2-BD59-A6C34878D82A}">
                    <a16:rowId xmlns:a16="http://schemas.microsoft.com/office/drawing/2014/main" val="3115376670"/>
                  </a:ext>
                </a:extLst>
              </a:tr>
              <a:tr h="114300">
                <a:tc vMerge="1">
                  <a:txBody>
                    <a:bodyPr/>
                    <a:lstStyle/>
                    <a:p>
                      <a:endParaRPr lang="en-US"/>
                    </a:p>
                  </a:txBody>
                  <a:tcPr/>
                </a:tc>
                <a:tc>
                  <a:txBody>
                    <a:bodyPr/>
                    <a:lstStyle/>
                    <a:p>
                      <a:pPr algn="ctr" fontAlgn="b"/>
                      <a:r>
                        <a:rPr lang="fy-NL" sz="800" b="0" i="0" u="none" strike="noStrike">
                          <a:solidFill>
                            <a:schemeClr val="tx1"/>
                          </a:solidFill>
                          <a:effectLst/>
                          <a:latin typeface="+mj-lt"/>
                        </a:rPr>
                        <a:t>2</a:t>
                      </a:r>
                      <a:endParaRPr lang="en-US" sz="800" b="0" i="0" u="none" strike="noStrike">
                        <a:solidFill>
                          <a:schemeClr val="tx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800" b="0" u="none" strike="noStrike">
                          <a:solidFill>
                            <a:schemeClr val="tx1"/>
                          </a:solidFill>
                          <a:effectLst/>
                          <a:latin typeface="+mj-lt"/>
                        </a:rPr>
                        <a:t>Naive</a:t>
                      </a:r>
                      <a:endParaRPr lang="en-US" sz="800" b="0" i="0" u="none" strike="noStrike">
                        <a:solidFill>
                          <a:schemeClr val="tx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fontAlgn="b"/>
                      <a:r>
                        <a:rPr lang="en-US" sz="600" b="1" u="none" strike="noStrike">
                          <a:solidFill>
                            <a:schemeClr val="bg1"/>
                          </a:solidFill>
                          <a:effectLst/>
                          <a:latin typeface="+mj-lt"/>
                        </a:rPr>
                        <a:t>SD              </a:t>
                      </a:r>
                      <a:endParaRPr lang="en-US" sz="600" b="1" i="0" u="none" strike="noStrike">
                        <a:solidFill>
                          <a:schemeClr val="bg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9F9F"/>
                    </a:solidFill>
                  </a:tcPr>
                </a:tc>
                <a:tc gridSpan="4">
                  <a:txBody>
                    <a:bodyPr/>
                    <a:lstStyle/>
                    <a:p>
                      <a:pPr algn="ctr" fontAlgn="b"/>
                      <a:r>
                        <a:rPr lang="en-US" sz="600" b="1" u="none" strike="noStrike">
                          <a:solidFill>
                            <a:schemeClr val="bg1"/>
                          </a:solidFill>
                          <a:effectLst/>
                          <a:latin typeface="+mj-lt"/>
                        </a:rPr>
                        <a:t>PR</a:t>
                      </a:r>
                      <a:endParaRPr lang="en-US" sz="600" b="1" i="0" u="none" strike="noStrike">
                        <a:solidFill>
                          <a:schemeClr val="bg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D6F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12">
                  <a:txBody>
                    <a:bodyPr/>
                    <a:lstStyle/>
                    <a:p>
                      <a:pPr algn="ctr" fontAlgn="b"/>
                      <a:r>
                        <a:rPr lang="en-US" sz="600" b="1" u="none" strike="noStrike">
                          <a:solidFill>
                            <a:schemeClr val="bg1"/>
                          </a:solidFill>
                          <a:effectLst/>
                          <a:latin typeface="+mj-lt"/>
                        </a:rPr>
                        <a:t>VGPR</a:t>
                      </a:r>
                      <a:endParaRPr lang="en-US" sz="600" b="1" i="0" u="none" strike="noStrike">
                        <a:solidFill>
                          <a:schemeClr val="bg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FBA"/>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8">
                  <a:txBody>
                    <a:bodyPr/>
                    <a:lstStyle/>
                    <a:p>
                      <a:pPr algn="ctr" fontAlgn="b"/>
                      <a:r>
                        <a:rPr lang="en-US" sz="600" b="1" u="none" strike="noStrike">
                          <a:solidFill>
                            <a:schemeClr val="bg1"/>
                          </a:solidFill>
                          <a:effectLst/>
                          <a:latin typeface="+mj-lt"/>
                        </a:rPr>
                        <a:t>CR</a:t>
                      </a:r>
                      <a:endParaRPr lang="en-US" sz="600" b="1" i="0" u="none" strike="noStrike">
                        <a:solidFill>
                          <a:schemeClr val="bg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9778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algn="ctr" fontAlgn="b"/>
                      <a:endParaRPr lang="en-US" sz="600" b="1" i="0" u="none" strike="noStrike">
                        <a:solidFill>
                          <a:schemeClr val="bg1"/>
                        </a:solidFill>
                        <a:effectLst/>
                        <a:latin typeface="+mj-lt"/>
                      </a:endParaRP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gridSpan="2">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endParaRPr lang="en-US"/>
                    </a:p>
                  </a:txBody>
                  <a:tcPr/>
                </a:tc>
                <a:tc gridSpan="2">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endParaRPr lang="en-US"/>
                    </a:p>
                  </a:txBody>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bg1"/>
                      </a:solidFill>
                      <a:prstDash val="solid"/>
                      <a:round/>
                      <a:headEnd type="none" w="med" len="med"/>
                      <a:tailEnd type="none" w="med" len="med"/>
                    </a:lnT>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bg1"/>
                      </a:solidFill>
                      <a:prstDash val="solid"/>
                      <a:round/>
                      <a:headEnd type="none" w="med" len="med"/>
                      <a:tailEnd type="none" w="med" len="med"/>
                    </a:lnT>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bg1"/>
                      </a:solidFill>
                      <a:prstDash val="solid"/>
                      <a:round/>
                      <a:headEnd type="none" w="med" len="med"/>
                      <a:tailEnd type="none" w="med" len="med"/>
                    </a:lnT>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bg1"/>
                      </a:solidFill>
                      <a:prstDash val="solid"/>
                      <a:round/>
                      <a:headEnd type="none" w="med" len="med"/>
                      <a:tailEnd type="none" w="med" len="med"/>
                    </a:lnT>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bg1"/>
                      </a:solidFill>
                      <a:prstDash val="solid"/>
                      <a:round/>
                      <a:headEnd type="none" w="med" len="med"/>
                      <a:tailEnd type="none" w="med" len="med"/>
                    </a:lnT>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bg1"/>
                      </a:solidFill>
                      <a:prstDash val="solid"/>
                      <a:round/>
                      <a:headEnd type="none" w="med" len="med"/>
                      <a:tailEnd type="none" w="med" len="med"/>
                    </a:lnT>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bg1"/>
                      </a:solidFill>
                      <a:prstDash val="solid"/>
                      <a:round/>
                      <a:headEnd type="none" w="med" len="med"/>
                      <a:tailEnd type="none" w="med" len="med"/>
                    </a:lnT>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bg1"/>
                      </a:solidFill>
                      <a:prstDash val="solid"/>
                      <a:round/>
                      <a:headEnd type="none" w="med" len="med"/>
                      <a:tailEnd type="none" w="med" len="med"/>
                    </a:lnT>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bg1"/>
                      </a:solidFill>
                      <a:prstDash val="solid"/>
                      <a:round/>
                      <a:headEnd type="none" w="med" len="med"/>
                      <a:tailEnd type="none" w="med" len="med"/>
                    </a:lnT>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extLst>
                  <a:ext uri="{0D108BD9-81ED-4DB2-BD59-A6C34878D82A}">
                    <a16:rowId xmlns:a16="http://schemas.microsoft.com/office/drawing/2014/main" val="3059275567"/>
                  </a:ext>
                </a:extLst>
              </a:tr>
              <a:tr h="114300">
                <a:tc vMerge="1">
                  <a:txBody>
                    <a:bodyPr/>
                    <a:lstStyle/>
                    <a:p>
                      <a:endParaRPr lang="en-US"/>
                    </a:p>
                  </a:txBody>
                  <a:tcPr/>
                </a:tc>
                <a:tc>
                  <a:txBody>
                    <a:bodyPr/>
                    <a:lstStyle/>
                    <a:p>
                      <a:pPr algn="ctr" fontAlgn="b"/>
                      <a:r>
                        <a:rPr lang="fy-NL" sz="800" b="0" i="0" u="none" strike="noStrike">
                          <a:solidFill>
                            <a:schemeClr val="tx1"/>
                          </a:solidFill>
                          <a:effectLst/>
                          <a:latin typeface="+mj-lt"/>
                        </a:rPr>
                        <a:t>12</a:t>
                      </a:r>
                      <a:endParaRPr lang="en-US" sz="800" b="0" i="0" u="none" strike="noStrike">
                        <a:solidFill>
                          <a:schemeClr val="tx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fy-NL" sz="800" b="0" i="0" u="none" strike="noStrike">
                          <a:solidFill>
                            <a:schemeClr val="tx1"/>
                          </a:solidFill>
                          <a:effectLst/>
                          <a:latin typeface="+mj-lt"/>
                        </a:rPr>
                        <a:t>Ref</a:t>
                      </a:r>
                      <a:endParaRPr lang="en-US" sz="800" b="0" i="0" u="none" strike="noStrike">
                        <a:solidFill>
                          <a:schemeClr val="tx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b"/>
                      <a:r>
                        <a:rPr lang="en-US" sz="600" b="1" u="none" strike="noStrike">
                          <a:solidFill>
                            <a:schemeClr val="bg1"/>
                          </a:solidFill>
                          <a:effectLst/>
                          <a:latin typeface="+mj-lt"/>
                        </a:rPr>
                        <a:t>PD        </a:t>
                      </a:r>
                      <a:endParaRPr lang="en-US" sz="600" b="1" i="0" u="none" strike="noStrike">
                        <a:solidFill>
                          <a:schemeClr val="bg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F603A"/>
                    </a:solidFill>
                  </a:tcPr>
                </a:tc>
                <a:tc>
                  <a:txBody>
                    <a:bodyPr/>
                    <a:lstStyle/>
                    <a:p>
                      <a:pPr algn="ctr" fontAlgn="b"/>
                      <a:endParaRPr lang="en-US" sz="600" b="1" i="0" u="none" strike="noStrike">
                        <a:solidFill>
                          <a:schemeClr val="bg1"/>
                        </a:solidFill>
                        <a:effectLst/>
                        <a:latin typeface="+mj-lt"/>
                      </a:endParaRP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lnR w="12700" cap="flat" cmpd="sng" algn="ctr">
                      <a:solidFill>
                        <a:schemeClr val="bg1"/>
                      </a:solidFill>
                      <a:prstDash val="solid"/>
                      <a:round/>
                      <a:headEnd type="none" w="med" len="med"/>
                      <a:tailEnd type="none" w="med" len="med"/>
                    </a:lnR>
                    <a:noFill/>
                  </a:tcPr>
                </a:tc>
                <a:tc>
                  <a:txBody>
                    <a:bodyPr/>
                    <a:lstStyle/>
                    <a:p>
                      <a:pPr algn="ctr" fontAlgn="b"/>
                      <a:endParaRPr lang="en-US" sz="600" b="1" i="0" u="none" strike="noStrike">
                        <a:solidFill>
                          <a:schemeClr val="bg1"/>
                        </a:solidFill>
                        <a:effectLst/>
                        <a:latin typeface="+mj-lt"/>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fontAlgn="b"/>
                      <a:endParaRPr lang="en-US" sz="600" b="1" i="0" u="none" strike="noStrike">
                        <a:solidFill>
                          <a:schemeClr val="bg1"/>
                        </a:solidFill>
                        <a:effectLst/>
                        <a:latin typeface="+mj-lt"/>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ctr" fontAlgn="b"/>
                      <a:endParaRPr lang="en-US" sz="600" b="1" i="0" u="none" strike="noStrike">
                        <a:solidFill>
                          <a:schemeClr val="bg1"/>
                        </a:solidFill>
                        <a:effectLst/>
                        <a:latin typeface="+mj-lt"/>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c gridSpan="2">
                  <a:txBody>
                    <a:bodyPr/>
                    <a:lstStyle/>
                    <a:p>
                      <a:pPr algn="ctr" fontAlgn="b"/>
                      <a:endParaRPr lang="en-US" sz="600" b="1" i="0" u="none" strike="noStrike">
                        <a:solidFill>
                          <a:schemeClr val="bg1"/>
                        </a:solidFill>
                        <a:effectLst/>
                        <a:latin typeface="+mj-lt"/>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c>
                  <a:txBody>
                    <a:bodyPr/>
                    <a:lstStyle/>
                    <a:p>
                      <a:pPr algn="ctr" fontAlgn="b"/>
                      <a:endParaRPr lang="en-US" sz="600" b="1" i="0" u="none" strike="noStrike">
                        <a:solidFill>
                          <a:schemeClr val="bg1"/>
                        </a:solidFill>
                        <a:effectLst/>
                        <a:latin typeface="+mj-lt"/>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600" b="1" i="0" u="none" strike="noStrike">
                        <a:solidFill>
                          <a:schemeClr val="bg1"/>
                        </a:solidFill>
                        <a:effectLst/>
                        <a:latin typeface="+mj-lt"/>
                      </a:endParaRPr>
                    </a:p>
                  </a:txBody>
                  <a:tcPr marL="0" marR="0" marT="0" marB="0" anchor="ctr">
                    <a:lnL w="12700" cap="flat" cmpd="sng" algn="ctr">
                      <a:solidFill>
                        <a:schemeClr val="bg1"/>
                      </a:solidFill>
                      <a:prstDash val="solid"/>
                      <a:round/>
                      <a:headEnd type="none" w="med" len="med"/>
                      <a:tailEnd type="none" w="med" len="med"/>
                    </a:lnL>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extLst>
                  <a:ext uri="{0D108BD9-81ED-4DB2-BD59-A6C34878D82A}">
                    <a16:rowId xmlns:a16="http://schemas.microsoft.com/office/drawing/2014/main" val="1058020231"/>
                  </a:ext>
                </a:extLst>
              </a:tr>
              <a:tr h="114300">
                <a:tc vMerge="1">
                  <a:txBody>
                    <a:bodyPr/>
                    <a:lstStyle/>
                    <a:p>
                      <a:endParaRPr lang="en-US"/>
                    </a:p>
                  </a:txBody>
                  <a:tcPr/>
                </a:tc>
                <a:tc>
                  <a:txBody>
                    <a:bodyPr/>
                    <a:lstStyle/>
                    <a:p>
                      <a:pPr algn="ctr" fontAlgn="b"/>
                      <a:r>
                        <a:rPr lang="fy-NL" sz="800" b="0" i="0" u="none" strike="noStrike">
                          <a:solidFill>
                            <a:schemeClr val="tx1"/>
                          </a:solidFill>
                          <a:effectLst/>
                          <a:latin typeface="+mj-lt"/>
                        </a:rPr>
                        <a:t>6</a:t>
                      </a:r>
                      <a:endParaRPr lang="en-US" sz="800" b="0" i="0" u="none" strike="noStrike">
                        <a:solidFill>
                          <a:schemeClr val="tx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fy-NL" sz="800" b="0" i="0" u="none" strike="noStrike">
                          <a:solidFill>
                            <a:schemeClr val="tx1"/>
                          </a:solidFill>
                          <a:effectLst/>
                          <a:latin typeface="+mj-lt"/>
                        </a:rPr>
                        <a:t>Ref</a:t>
                      </a:r>
                      <a:endParaRPr lang="en-US" sz="800" b="0" i="0" u="none" strike="noStrike">
                        <a:solidFill>
                          <a:schemeClr val="tx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b"/>
                      <a:r>
                        <a:rPr lang="en-US" sz="600" b="1" u="none" strike="noStrike">
                          <a:solidFill>
                            <a:schemeClr val="tx1"/>
                          </a:solidFill>
                          <a:effectLst/>
                          <a:latin typeface="+mj-lt"/>
                        </a:rPr>
                        <a:t>MR</a:t>
                      </a:r>
                      <a:endParaRPr lang="en-US" sz="600" b="1" i="0" u="none" strike="noStrike">
                        <a:solidFill>
                          <a:schemeClr val="tx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DFFFF"/>
                    </a:solidFill>
                  </a:tcPr>
                </a:tc>
                <a:tc gridSpan="8">
                  <a:txBody>
                    <a:bodyPr/>
                    <a:lstStyle/>
                    <a:p>
                      <a:pPr algn="ctr" fontAlgn="b"/>
                      <a:r>
                        <a:rPr lang="en-US" sz="600" b="1" u="none" strike="noStrike">
                          <a:solidFill>
                            <a:schemeClr val="bg1"/>
                          </a:solidFill>
                          <a:effectLst/>
                          <a:latin typeface="+mj-lt"/>
                        </a:rPr>
                        <a:t>PR</a:t>
                      </a:r>
                      <a:endParaRPr lang="en-US" sz="600" b="1" i="0" u="none" strike="noStrike">
                        <a:solidFill>
                          <a:schemeClr val="bg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D6F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algn="ctr" fontAlgn="b"/>
                      <a:endParaRPr lang="en-US" sz="600" b="1" i="0" u="none" strike="noStrike">
                        <a:solidFill>
                          <a:schemeClr val="bg1"/>
                        </a:solidFill>
                        <a:effectLst/>
                        <a:latin typeface="+mj-lt"/>
                      </a:endParaRPr>
                    </a:p>
                  </a:txBody>
                  <a:tcPr marL="0" marR="0" marT="0" marB="0" anchor="ctr">
                    <a:lnL w="12700" cap="flat" cmpd="sng" algn="ctr">
                      <a:solidFill>
                        <a:schemeClr val="tx1"/>
                      </a:solidFill>
                      <a:prstDash val="solid"/>
                      <a:round/>
                      <a:headEnd type="none" w="med" len="med"/>
                      <a:tailEnd type="none" w="med" len="med"/>
                    </a:lnL>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bg1"/>
                      </a:solidFill>
                      <a:prstDash val="solid"/>
                      <a:round/>
                      <a:headEnd type="none" w="med" len="med"/>
                      <a:tailEnd type="none" w="med" len="med"/>
                    </a:lnT>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bg1"/>
                      </a:solidFill>
                      <a:prstDash val="solid"/>
                      <a:round/>
                      <a:headEnd type="none" w="med" len="med"/>
                      <a:tailEnd type="none" w="med" len="med"/>
                    </a:lnT>
                    <a:noFill/>
                  </a:tcPr>
                </a:tc>
                <a:tc gridSpan="2">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bg1"/>
                      </a:solidFill>
                      <a:prstDash val="solid"/>
                      <a:round/>
                      <a:headEnd type="none" w="med" len="med"/>
                      <a:tailEnd type="none" w="med" len="med"/>
                    </a:lnT>
                    <a:noFill/>
                  </a:tcPr>
                </a:tc>
                <a:tc hMerge="1">
                  <a:txBody>
                    <a:bodyPr/>
                    <a:lstStyle/>
                    <a:p>
                      <a:endParaRPr lang="en-US"/>
                    </a:p>
                  </a:txBody>
                  <a:tcPr/>
                </a:tc>
                <a:tc gridSpan="2">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bg1"/>
                      </a:solidFill>
                      <a:prstDash val="solid"/>
                      <a:round/>
                      <a:headEnd type="none" w="med" len="med"/>
                      <a:tailEnd type="none" w="med" len="med"/>
                    </a:lnT>
                    <a:noFill/>
                  </a:tcPr>
                </a:tc>
                <a:tc hMerge="1">
                  <a:txBody>
                    <a:bodyPr/>
                    <a:lstStyle/>
                    <a:p>
                      <a:endParaRPr lang="en-US"/>
                    </a:p>
                  </a:txBody>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bg1"/>
                      </a:solidFill>
                      <a:prstDash val="solid"/>
                      <a:round/>
                      <a:headEnd type="none" w="med" len="med"/>
                      <a:tailEnd type="none" w="med" len="med"/>
                    </a:lnT>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extLst>
                  <a:ext uri="{0D108BD9-81ED-4DB2-BD59-A6C34878D82A}">
                    <a16:rowId xmlns:a16="http://schemas.microsoft.com/office/drawing/2014/main" val="3643964181"/>
                  </a:ext>
                </a:extLst>
              </a:tr>
              <a:tr h="114300">
                <a:tc vMerge="1">
                  <a:txBody>
                    <a:bodyPr/>
                    <a:lstStyle/>
                    <a:p>
                      <a:endParaRPr lang="en-US"/>
                    </a:p>
                  </a:txBody>
                  <a:tcPr/>
                </a:tc>
                <a:tc>
                  <a:txBody>
                    <a:bodyPr/>
                    <a:lstStyle/>
                    <a:p>
                      <a:pPr algn="ctr" fontAlgn="b"/>
                      <a:r>
                        <a:rPr lang="fy-NL" sz="800" b="0" i="0" u="none" strike="noStrike">
                          <a:solidFill>
                            <a:schemeClr val="tx1"/>
                          </a:solidFill>
                          <a:effectLst/>
                          <a:latin typeface="+mj-lt"/>
                        </a:rPr>
                        <a:t>5</a:t>
                      </a:r>
                      <a:endParaRPr lang="en-US" sz="800" b="0" i="0" u="none" strike="noStrike">
                        <a:solidFill>
                          <a:schemeClr val="tx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fy-NL" sz="800" b="0" i="0" u="none" strike="noStrike">
                          <a:solidFill>
                            <a:schemeClr val="tx1"/>
                          </a:solidFill>
                          <a:effectLst/>
                          <a:latin typeface="+mj-lt"/>
                        </a:rPr>
                        <a:t>Exp</a:t>
                      </a:r>
                      <a:endParaRPr lang="en-US" sz="800" b="0" i="0" u="none" strike="noStrike">
                        <a:solidFill>
                          <a:schemeClr val="tx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b"/>
                      <a:r>
                        <a:rPr lang="en-US" sz="600" b="1" u="none" strike="noStrike">
                          <a:solidFill>
                            <a:schemeClr val="bg1"/>
                          </a:solidFill>
                          <a:effectLst/>
                          <a:latin typeface="+mj-lt"/>
                        </a:rPr>
                        <a:t>SD              </a:t>
                      </a:r>
                      <a:endParaRPr lang="en-US" sz="600" b="1" i="0" u="none" strike="noStrike">
                        <a:solidFill>
                          <a:schemeClr val="bg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9F9F"/>
                    </a:solidFill>
                  </a:tcPr>
                </a:tc>
                <a:tc gridSpan="4">
                  <a:txBody>
                    <a:bodyPr/>
                    <a:lstStyle/>
                    <a:p>
                      <a:pPr algn="ctr" fontAlgn="b"/>
                      <a:r>
                        <a:rPr lang="en-US" sz="600" b="1" u="none" strike="noStrike">
                          <a:solidFill>
                            <a:schemeClr val="bg1"/>
                          </a:solidFill>
                          <a:effectLst/>
                          <a:latin typeface="+mj-lt"/>
                        </a:rPr>
                        <a:t>PD</a:t>
                      </a:r>
                      <a:endParaRPr lang="en-US" sz="600" b="1" i="0" u="none" strike="noStrike">
                        <a:solidFill>
                          <a:schemeClr val="bg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F603A"/>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endParaRPr lang="en-US" sz="600" b="1" i="0" u="none" strike="noStrike">
                        <a:solidFill>
                          <a:schemeClr val="bg1"/>
                        </a:solidFill>
                        <a:effectLst/>
                        <a:latin typeface="+mj-lt"/>
                      </a:endParaRP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gridSpan="2">
                  <a:txBody>
                    <a:bodyPr/>
                    <a:lstStyle/>
                    <a:p>
                      <a:pPr algn="ctr" fontAlgn="b"/>
                      <a:endParaRPr lang="en-US" sz="600" b="1" i="0" u="none" strike="noStrike">
                        <a:solidFill>
                          <a:schemeClr val="bg1"/>
                        </a:solidFill>
                        <a:effectLst/>
                        <a:latin typeface="+mj-lt"/>
                      </a:endParaRPr>
                    </a:p>
                  </a:txBody>
                  <a:tcPr marL="0" marR="0" marT="0" marB="0" anchor="ctr">
                    <a:noFill/>
                  </a:tcPr>
                </a:tc>
                <a:tc hMerge="1">
                  <a:txBody>
                    <a:bodyPr/>
                    <a:lstStyle/>
                    <a:p>
                      <a:endParaRPr lang="en-US"/>
                    </a:p>
                  </a:txBody>
                  <a:tcPr/>
                </a:tc>
                <a:tc gridSpan="2">
                  <a:txBody>
                    <a:bodyPr/>
                    <a:lstStyle/>
                    <a:p>
                      <a:pPr algn="ctr" fontAlgn="b"/>
                      <a:endParaRPr lang="en-US" sz="600" b="1" i="0" u="none" strike="noStrike">
                        <a:solidFill>
                          <a:schemeClr val="bg1"/>
                        </a:solidFill>
                        <a:effectLst/>
                        <a:latin typeface="+mj-lt"/>
                      </a:endParaRPr>
                    </a:p>
                  </a:txBody>
                  <a:tcPr marL="0" marR="0" marT="0" marB="0" anchor="ctr">
                    <a:noFill/>
                  </a:tcPr>
                </a:tc>
                <a:tc hMerge="1">
                  <a:txBody>
                    <a:bodyPr/>
                    <a:lstStyle/>
                    <a:p>
                      <a:endParaRPr lang="en-US"/>
                    </a:p>
                  </a:txBody>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extLst>
                  <a:ext uri="{0D108BD9-81ED-4DB2-BD59-A6C34878D82A}">
                    <a16:rowId xmlns:a16="http://schemas.microsoft.com/office/drawing/2014/main" val="435543005"/>
                  </a:ext>
                </a:extLst>
              </a:tr>
              <a:tr h="114300">
                <a:tc vMerge="1">
                  <a:txBody>
                    <a:bodyPr/>
                    <a:lstStyle/>
                    <a:p>
                      <a:endParaRPr lang="en-US"/>
                    </a:p>
                  </a:txBody>
                  <a:tcPr/>
                </a:tc>
                <a:tc>
                  <a:txBody>
                    <a:bodyPr/>
                    <a:lstStyle/>
                    <a:p>
                      <a:pPr algn="ctr" fontAlgn="b"/>
                      <a:r>
                        <a:rPr lang="fy-NL" sz="800" b="0" i="0" u="none" strike="noStrike">
                          <a:solidFill>
                            <a:schemeClr val="tx1"/>
                          </a:solidFill>
                          <a:effectLst/>
                          <a:latin typeface="+mj-lt"/>
                        </a:rPr>
                        <a:t>5</a:t>
                      </a:r>
                      <a:endParaRPr lang="en-US" sz="800" b="0" i="0" u="none" strike="noStrike">
                        <a:solidFill>
                          <a:schemeClr val="tx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fy-NL" sz="800" b="0" i="0" u="none" strike="noStrike">
                          <a:solidFill>
                            <a:schemeClr val="tx1"/>
                          </a:solidFill>
                          <a:effectLst/>
                          <a:latin typeface="+mj-lt"/>
                        </a:rPr>
                        <a:t>Ref</a:t>
                      </a:r>
                      <a:endParaRPr lang="en-US" sz="800" b="0" i="0" u="none" strike="noStrike">
                        <a:solidFill>
                          <a:schemeClr val="tx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gridSpan="5">
                  <a:txBody>
                    <a:bodyPr/>
                    <a:lstStyle/>
                    <a:p>
                      <a:pPr algn="ctr" fontAlgn="b"/>
                      <a:r>
                        <a:rPr lang="en-US" sz="600" b="1" u="none" strike="noStrike">
                          <a:solidFill>
                            <a:schemeClr val="bg1"/>
                          </a:solidFill>
                          <a:effectLst/>
                          <a:latin typeface="+mj-lt"/>
                        </a:rPr>
                        <a:t>PR</a:t>
                      </a:r>
                      <a:endParaRPr lang="en-US" sz="600" b="1" i="0" u="none" strike="noStrike">
                        <a:solidFill>
                          <a:schemeClr val="bg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D6F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algn="ctr" fontAlgn="b"/>
                      <a:endParaRPr lang="en-US" sz="600" b="1" i="0" u="none" strike="noStrike">
                        <a:solidFill>
                          <a:schemeClr val="bg1"/>
                        </a:solidFill>
                        <a:effectLst/>
                        <a:latin typeface="+mj-lt"/>
                      </a:endParaRPr>
                    </a:p>
                  </a:txBody>
                  <a:tcPr marL="0" marR="0" marT="0" marB="0" anchor="ctr">
                    <a:lnL w="12700" cap="flat" cmpd="sng" algn="ctr">
                      <a:solidFill>
                        <a:schemeClr val="tx1"/>
                      </a:solidFill>
                      <a:prstDash val="solid"/>
                      <a:round/>
                      <a:headEnd type="none" w="med" len="med"/>
                      <a:tailEnd type="none" w="med" len="med"/>
                    </a:lnL>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gridSpan="2">
                  <a:txBody>
                    <a:bodyPr/>
                    <a:lstStyle/>
                    <a:p>
                      <a:pPr algn="ctr" fontAlgn="b"/>
                      <a:endParaRPr lang="en-US" sz="600" b="1" i="0" u="none" strike="noStrike">
                        <a:solidFill>
                          <a:schemeClr val="bg1"/>
                        </a:solidFill>
                        <a:effectLst/>
                        <a:latin typeface="+mj-lt"/>
                      </a:endParaRPr>
                    </a:p>
                  </a:txBody>
                  <a:tcPr marL="0" marR="0" marT="0" marB="0" anchor="ctr">
                    <a:noFill/>
                  </a:tcPr>
                </a:tc>
                <a:tc hMerge="1">
                  <a:txBody>
                    <a:bodyPr/>
                    <a:lstStyle/>
                    <a:p>
                      <a:endParaRPr lang="en-US"/>
                    </a:p>
                  </a:txBody>
                  <a:tcPr/>
                </a:tc>
                <a:tc gridSpan="2">
                  <a:txBody>
                    <a:bodyPr/>
                    <a:lstStyle/>
                    <a:p>
                      <a:pPr algn="ctr" fontAlgn="b"/>
                      <a:endParaRPr lang="en-US" sz="600" b="1" i="0" u="none" strike="noStrike">
                        <a:solidFill>
                          <a:schemeClr val="bg1"/>
                        </a:solidFill>
                        <a:effectLst/>
                        <a:latin typeface="+mj-lt"/>
                      </a:endParaRPr>
                    </a:p>
                  </a:txBody>
                  <a:tcPr marL="0" marR="0" marT="0" marB="0" anchor="ctr">
                    <a:noFill/>
                  </a:tcPr>
                </a:tc>
                <a:tc hMerge="1">
                  <a:txBody>
                    <a:bodyPr/>
                    <a:lstStyle/>
                    <a:p>
                      <a:endParaRPr lang="en-US"/>
                    </a:p>
                  </a:txBody>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extLst>
                  <a:ext uri="{0D108BD9-81ED-4DB2-BD59-A6C34878D82A}">
                    <a16:rowId xmlns:a16="http://schemas.microsoft.com/office/drawing/2014/main" val="2611019593"/>
                  </a:ext>
                </a:extLst>
              </a:tr>
              <a:tr h="114300">
                <a:tc vMerge="1">
                  <a:txBody>
                    <a:bodyPr/>
                    <a:lstStyle/>
                    <a:p>
                      <a:endParaRPr lang="en-US"/>
                    </a:p>
                  </a:txBody>
                  <a:tcPr/>
                </a:tc>
                <a:tc>
                  <a:txBody>
                    <a:bodyPr/>
                    <a:lstStyle/>
                    <a:p>
                      <a:pPr algn="ctr" fontAlgn="b"/>
                      <a:r>
                        <a:rPr lang="fy-NL" sz="800" b="0" i="0" u="none" strike="noStrike">
                          <a:solidFill>
                            <a:schemeClr val="tx1"/>
                          </a:solidFill>
                          <a:effectLst/>
                          <a:latin typeface="+mj-lt"/>
                        </a:rPr>
                        <a:t>2</a:t>
                      </a:r>
                      <a:endParaRPr lang="en-US" sz="800" b="0" i="0" u="none" strike="noStrike">
                        <a:solidFill>
                          <a:schemeClr val="tx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800" b="0" u="none" strike="noStrike">
                          <a:solidFill>
                            <a:schemeClr val="tx1"/>
                          </a:solidFill>
                          <a:effectLst/>
                          <a:latin typeface="+mj-lt"/>
                        </a:rPr>
                        <a:t>Naive</a:t>
                      </a:r>
                      <a:endParaRPr lang="en-US" sz="800" b="0" i="0" u="none" strike="noStrike">
                        <a:solidFill>
                          <a:schemeClr val="tx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fontAlgn="b"/>
                      <a:r>
                        <a:rPr lang="en-US" sz="600" b="1" u="none" strike="noStrike">
                          <a:solidFill>
                            <a:schemeClr val="bg1"/>
                          </a:solidFill>
                          <a:effectLst/>
                          <a:latin typeface="+mj-lt"/>
                        </a:rPr>
                        <a:t>PR</a:t>
                      </a:r>
                      <a:endParaRPr lang="en-US" sz="600" b="1" i="0" u="none" strike="noStrike">
                        <a:solidFill>
                          <a:schemeClr val="bg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D6F1"/>
                    </a:solidFill>
                  </a:tcPr>
                </a:tc>
                <a:tc gridSpan="4">
                  <a:txBody>
                    <a:bodyPr/>
                    <a:lstStyle/>
                    <a:p>
                      <a:pPr algn="ctr" fontAlgn="b"/>
                      <a:r>
                        <a:rPr lang="en-US" sz="600" b="1" u="none" strike="noStrike">
                          <a:solidFill>
                            <a:schemeClr val="bg1"/>
                          </a:solidFill>
                          <a:effectLst/>
                          <a:latin typeface="+mj-lt"/>
                        </a:rPr>
                        <a:t>VGPR</a:t>
                      </a:r>
                      <a:endParaRPr lang="en-US" sz="600" b="1" i="0" u="none" strike="noStrike">
                        <a:solidFill>
                          <a:schemeClr val="bg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FBA"/>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algn="ctr" fontAlgn="b"/>
                      <a:endParaRPr lang="en-US" sz="600" b="1" i="0" u="none" strike="noStrike">
                        <a:solidFill>
                          <a:schemeClr val="bg1"/>
                        </a:solidFill>
                        <a:effectLst/>
                        <a:latin typeface="+mj-lt"/>
                      </a:endParaRPr>
                    </a:p>
                  </a:txBody>
                  <a:tcPr marL="0" marR="0" marT="0" marB="0" anchor="ctr">
                    <a:lnL w="12700" cap="flat" cmpd="sng" algn="ctr">
                      <a:solidFill>
                        <a:schemeClr val="tx1"/>
                      </a:solidFill>
                      <a:prstDash val="solid"/>
                      <a:round/>
                      <a:headEnd type="none" w="med" len="med"/>
                      <a:tailEnd type="none" w="med" len="med"/>
                    </a:lnL>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gridSpan="2">
                  <a:txBody>
                    <a:bodyPr/>
                    <a:lstStyle/>
                    <a:p>
                      <a:pPr algn="ctr" fontAlgn="b"/>
                      <a:endParaRPr lang="en-US" sz="600" b="1" i="0" u="none" strike="noStrike">
                        <a:solidFill>
                          <a:schemeClr val="bg1"/>
                        </a:solidFill>
                        <a:effectLst/>
                        <a:latin typeface="+mj-lt"/>
                      </a:endParaRPr>
                    </a:p>
                  </a:txBody>
                  <a:tcPr marL="0" marR="0" marT="0" marB="0" anchor="ctr">
                    <a:noFill/>
                  </a:tcPr>
                </a:tc>
                <a:tc hMerge="1">
                  <a:txBody>
                    <a:bodyPr/>
                    <a:lstStyle/>
                    <a:p>
                      <a:endParaRPr lang="en-US"/>
                    </a:p>
                  </a:txBody>
                  <a:tcPr/>
                </a:tc>
                <a:tc gridSpan="2">
                  <a:txBody>
                    <a:bodyPr/>
                    <a:lstStyle/>
                    <a:p>
                      <a:pPr algn="ctr" fontAlgn="b"/>
                      <a:endParaRPr lang="en-US" sz="600" b="1" i="0" u="none" strike="noStrike">
                        <a:solidFill>
                          <a:schemeClr val="bg1"/>
                        </a:solidFill>
                        <a:effectLst/>
                        <a:latin typeface="+mj-lt"/>
                      </a:endParaRPr>
                    </a:p>
                  </a:txBody>
                  <a:tcPr marL="0" marR="0" marT="0" marB="0" anchor="ctr">
                    <a:noFill/>
                  </a:tcPr>
                </a:tc>
                <a:tc hMerge="1">
                  <a:txBody>
                    <a:bodyPr/>
                    <a:lstStyle/>
                    <a:p>
                      <a:endParaRPr lang="en-US"/>
                    </a:p>
                  </a:txBody>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extLst>
                  <a:ext uri="{0D108BD9-81ED-4DB2-BD59-A6C34878D82A}">
                    <a16:rowId xmlns:a16="http://schemas.microsoft.com/office/drawing/2014/main" val="4149770840"/>
                  </a:ext>
                </a:extLst>
              </a:tr>
              <a:tr h="114300">
                <a:tc vMerge="1">
                  <a:txBody>
                    <a:bodyPr/>
                    <a:lstStyle/>
                    <a:p>
                      <a:endParaRPr lang="en-US"/>
                    </a:p>
                  </a:txBody>
                  <a:tcPr/>
                </a:tc>
                <a:tc>
                  <a:txBody>
                    <a:bodyPr/>
                    <a:lstStyle/>
                    <a:p>
                      <a:pPr algn="ctr" fontAlgn="b"/>
                      <a:r>
                        <a:rPr lang="fy-NL" sz="800" b="0" i="0" u="none" strike="noStrike">
                          <a:solidFill>
                            <a:schemeClr val="tx1"/>
                          </a:solidFill>
                          <a:effectLst/>
                          <a:latin typeface="+mj-lt"/>
                        </a:rPr>
                        <a:t>6</a:t>
                      </a:r>
                      <a:endParaRPr lang="en-US" sz="800" b="0" i="0" u="none" strike="noStrike">
                        <a:solidFill>
                          <a:schemeClr val="tx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800" b="0" u="none" strike="noStrike">
                          <a:solidFill>
                            <a:schemeClr val="tx1"/>
                          </a:solidFill>
                          <a:effectLst/>
                          <a:latin typeface="+mj-lt"/>
                        </a:rPr>
                        <a:t>Naive</a:t>
                      </a:r>
                      <a:endParaRPr lang="en-US" sz="800" b="0" i="0" u="none" strike="noStrike">
                        <a:solidFill>
                          <a:schemeClr val="tx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fontAlgn="b"/>
                      <a:r>
                        <a:rPr lang="en-US" sz="600" b="1" u="none" strike="noStrike">
                          <a:solidFill>
                            <a:schemeClr val="bg1"/>
                          </a:solidFill>
                          <a:effectLst/>
                          <a:latin typeface="+mj-lt"/>
                        </a:rPr>
                        <a:t>SD              </a:t>
                      </a:r>
                      <a:endParaRPr lang="en-US" sz="600" b="1" i="0" u="none" strike="noStrike">
                        <a:solidFill>
                          <a:schemeClr val="bg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9F9F"/>
                    </a:solidFill>
                  </a:tcPr>
                </a:tc>
                <a:tc gridSpan="4">
                  <a:txBody>
                    <a:bodyPr/>
                    <a:lstStyle/>
                    <a:p>
                      <a:pPr algn="ctr" fontAlgn="b"/>
                      <a:r>
                        <a:rPr lang="en-US" sz="600" b="1" u="none" strike="noStrike">
                          <a:solidFill>
                            <a:schemeClr val="bg1"/>
                          </a:solidFill>
                          <a:effectLst/>
                          <a:latin typeface="+mj-lt"/>
                        </a:rPr>
                        <a:t>PD        </a:t>
                      </a:r>
                      <a:endParaRPr lang="en-US" sz="600" b="1" i="0" u="none" strike="noStrike">
                        <a:solidFill>
                          <a:schemeClr val="bg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F603A"/>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endParaRPr lang="en-US" sz="600" b="1" i="0" u="none" strike="noStrike">
                        <a:solidFill>
                          <a:schemeClr val="bg1"/>
                        </a:solidFill>
                        <a:effectLst/>
                        <a:latin typeface="+mj-lt"/>
                      </a:endParaRP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gridSpan="2">
                  <a:txBody>
                    <a:bodyPr/>
                    <a:lstStyle/>
                    <a:p>
                      <a:pPr algn="ctr" fontAlgn="b"/>
                      <a:endParaRPr lang="en-US" sz="600" b="1" i="0" u="none" strike="noStrike">
                        <a:solidFill>
                          <a:schemeClr val="bg1"/>
                        </a:solidFill>
                        <a:effectLst/>
                        <a:latin typeface="+mj-lt"/>
                      </a:endParaRPr>
                    </a:p>
                  </a:txBody>
                  <a:tcPr marL="0" marR="0" marT="0" marB="0" anchor="ctr">
                    <a:noFill/>
                  </a:tcPr>
                </a:tc>
                <a:tc hMerge="1">
                  <a:txBody>
                    <a:bodyPr/>
                    <a:lstStyle/>
                    <a:p>
                      <a:endParaRPr lang="en-US"/>
                    </a:p>
                  </a:txBody>
                  <a:tcPr/>
                </a:tc>
                <a:tc gridSpan="2">
                  <a:txBody>
                    <a:bodyPr/>
                    <a:lstStyle/>
                    <a:p>
                      <a:pPr algn="ctr" fontAlgn="b"/>
                      <a:endParaRPr lang="en-US" sz="600" b="1" i="0" u="none" strike="noStrike">
                        <a:solidFill>
                          <a:schemeClr val="bg1"/>
                        </a:solidFill>
                        <a:effectLst/>
                        <a:latin typeface="+mj-lt"/>
                      </a:endParaRPr>
                    </a:p>
                  </a:txBody>
                  <a:tcPr marL="0" marR="0" marT="0" marB="0" anchor="ctr">
                    <a:noFill/>
                  </a:tcPr>
                </a:tc>
                <a:tc hMerge="1">
                  <a:txBody>
                    <a:bodyPr/>
                    <a:lstStyle/>
                    <a:p>
                      <a:endParaRPr lang="en-US"/>
                    </a:p>
                  </a:txBody>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extLst>
                  <a:ext uri="{0D108BD9-81ED-4DB2-BD59-A6C34878D82A}">
                    <a16:rowId xmlns:a16="http://schemas.microsoft.com/office/drawing/2014/main" val="4001191039"/>
                  </a:ext>
                </a:extLst>
              </a:tr>
              <a:tr h="114300">
                <a:tc vMerge="1">
                  <a:txBody>
                    <a:bodyPr/>
                    <a:lstStyle/>
                    <a:p>
                      <a:endParaRPr lang="en-US"/>
                    </a:p>
                  </a:txBody>
                  <a:tcPr/>
                </a:tc>
                <a:tc>
                  <a:txBody>
                    <a:bodyPr/>
                    <a:lstStyle/>
                    <a:p>
                      <a:pPr algn="ctr" fontAlgn="b"/>
                      <a:r>
                        <a:rPr lang="fy-NL" sz="800" b="0" i="0" u="none" strike="noStrike">
                          <a:solidFill>
                            <a:schemeClr val="tx1"/>
                          </a:solidFill>
                          <a:effectLst/>
                          <a:latin typeface="+mj-lt"/>
                        </a:rPr>
                        <a:t>3</a:t>
                      </a:r>
                      <a:endParaRPr lang="en-US" sz="800" b="0" i="0" u="none" strike="noStrike">
                        <a:solidFill>
                          <a:schemeClr val="tx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fy-NL" sz="800" b="0" i="0" u="none" strike="noStrike">
                          <a:solidFill>
                            <a:schemeClr val="tx1"/>
                          </a:solidFill>
                          <a:effectLst/>
                          <a:latin typeface="+mj-lt"/>
                        </a:rPr>
                        <a:t>Ref</a:t>
                      </a:r>
                      <a:endParaRPr lang="en-US" sz="800" b="0" i="0" u="none" strike="noStrike">
                        <a:solidFill>
                          <a:schemeClr val="tx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b"/>
                      <a:r>
                        <a:rPr lang="en-US" sz="600" b="1" u="none" strike="noStrike">
                          <a:solidFill>
                            <a:schemeClr val="bg1"/>
                          </a:solidFill>
                          <a:effectLst/>
                          <a:latin typeface="+mj-lt"/>
                        </a:rPr>
                        <a:t>PD        </a:t>
                      </a:r>
                      <a:endParaRPr lang="en-US" sz="600" b="1" i="0" u="none" strike="noStrike">
                        <a:solidFill>
                          <a:schemeClr val="bg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F603A"/>
                    </a:solidFill>
                  </a:tcPr>
                </a:tc>
                <a:tc>
                  <a:txBody>
                    <a:bodyPr/>
                    <a:lstStyle/>
                    <a:p>
                      <a:pPr algn="ctr" fontAlgn="b"/>
                      <a:endParaRPr lang="en-US" sz="600" b="1" i="0" u="none" strike="noStrike">
                        <a:solidFill>
                          <a:schemeClr val="bg1"/>
                        </a:solidFill>
                        <a:effectLst/>
                        <a:latin typeface="+mj-lt"/>
                      </a:endParaRP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gridSpan="2">
                  <a:txBody>
                    <a:bodyPr/>
                    <a:lstStyle/>
                    <a:p>
                      <a:pPr algn="ctr" fontAlgn="b"/>
                      <a:endParaRPr lang="en-US" sz="600" b="1" i="0" u="none" strike="noStrike">
                        <a:solidFill>
                          <a:schemeClr val="bg1"/>
                        </a:solidFill>
                        <a:effectLst/>
                        <a:latin typeface="+mj-lt"/>
                      </a:endParaRPr>
                    </a:p>
                  </a:txBody>
                  <a:tcPr marL="0" marR="0" marT="0" marB="0" anchor="ctr">
                    <a:noFill/>
                  </a:tcPr>
                </a:tc>
                <a:tc hMerge="1">
                  <a:txBody>
                    <a:bodyPr/>
                    <a:lstStyle/>
                    <a:p>
                      <a:endParaRPr lang="en-US"/>
                    </a:p>
                  </a:txBody>
                  <a:tcPr/>
                </a:tc>
                <a:tc gridSpan="2">
                  <a:txBody>
                    <a:bodyPr/>
                    <a:lstStyle/>
                    <a:p>
                      <a:pPr algn="ctr" fontAlgn="b"/>
                      <a:endParaRPr lang="en-US" sz="600" b="1" i="0" u="none" strike="noStrike">
                        <a:solidFill>
                          <a:schemeClr val="bg1"/>
                        </a:solidFill>
                        <a:effectLst/>
                        <a:latin typeface="+mj-lt"/>
                      </a:endParaRPr>
                    </a:p>
                  </a:txBody>
                  <a:tcPr marL="0" marR="0" marT="0" marB="0" anchor="ctr">
                    <a:noFill/>
                  </a:tcPr>
                </a:tc>
                <a:tc hMerge="1">
                  <a:txBody>
                    <a:bodyPr/>
                    <a:lstStyle/>
                    <a:p>
                      <a:endParaRPr lang="en-US"/>
                    </a:p>
                  </a:txBody>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extLst>
                  <a:ext uri="{0D108BD9-81ED-4DB2-BD59-A6C34878D82A}">
                    <a16:rowId xmlns:a16="http://schemas.microsoft.com/office/drawing/2014/main" val="2433691986"/>
                  </a:ext>
                </a:extLst>
              </a:tr>
              <a:tr h="114300">
                <a:tc vMerge="1">
                  <a:txBody>
                    <a:bodyPr/>
                    <a:lstStyle/>
                    <a:p>
                      <a:endParaRPr lang="en-US"/>
                    </a:p>
                  </a:txBody>
                  <a:tcPr/>
                </a:tc>
                <a:tc>
                  <a:txBody>
                    <a:bodyPr/>
                    <a:lstStyle/>
                    <a:p>
                      <a:pPr algn="ctr" fontAlgn="b"/>
                      <a:r>
                        <a:rPr lang="fy-NL" sz="800" b="0" i="0" u="none" strike="noStrike">
                          <a:solidFill>
                            <a:schemeClr val="tx1"/>
                          </a:solidFill>
                          <a:effectLst/>
                          <a:latin typeface="+mj-lt"/>
                        </a:rPr>
                        <a:t>3</a:t>
                      </a:r>
                      <a:endParaRPr lang="en-US" sz="800" b="0" i="0" u="none" strike="noStrike">
                        <a:solidFill>
                          <a:schemeClr val="tx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800" b="0" u="none" strike="noStrike">
                          <a:solidFill>
                            <a:schemeClr val="tx1"/>
                          </a:solidFill>
                          <a:effectLst/>
                          <a:latin typeface="+mj-lt"/>
                        </a:rPr>
                        <a:t>Naive</a:t>
                      </a:r>
                      <a:endParaRPr lang="en-US" sz="800" b="0" i="0" u="none" strike="noStrike">
                        <a:solidFill>
                          <a:schemeClr val="tx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fontAlgn="b"/>
                      <a:r>
                        <a:rPr lang="en-US" sz="600" b="1" u="none" strike="noStrike">
                          <a:solidFill>
                            <a:schemeClr val="bg1"/>
                          </a:solidFill>
                          <a:effectLst/>
                          <a:latin typeface="+mj-lt"/>
                        </a:rPr>
                        <a:t>PR</a:t>
                      </a:r>
                      <a:endParaRPr lang="en-US" sz="600" b="1" i="0" u="none" strike="noStrike">
                        <a:solidFill>
                          <a:schemeClr val="bg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D6F1"/>
                    </a:solidFill>
                  </a:tcPr>
                </a:tc>
                <a:tc>
                  <a:txBody>
                    <a:bodyPr/>
                    <a:lstStyle/>
                    <a:p>
                      <a:pPr algn="ctr" fontAlgn="b"/>
                      <a:endParaRPr lang="en-US" sz="500" b="1" i="0" u="none" strike="noStrike">
                        <a:solidFill>
                          <a:schemeClr val="bg1"/>
                        </a:solidFill>
                        <a:effectLst/>
                        <a:latin typeface="+mj-lt"/>
                      </a:endParaRP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chemeClr val="bg1"/>
                        </a:solidFill>
                        <a:effectLst/>
                        <a:latin typeface="+mj-lt"/>
                      </a:endParaRP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chemeClr val="bg1"/>
                        </a:solidFill>
                        <a:effectLst/>
                        <a:latin typeface="+mj-lt"/>
                      </a:endParaRP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chemeClr val="bg1"/>
                        </a:solidFill>
                        <a:effectLst/>
                        <a:latin typeface="+mj-lt"/>
                      </a:endParaRP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chemeClr val="bg1"/>
                        </a:solidFill>
                        <a:effectLst/>
                        <a:latin typeface="+mj-lt"/>
                      </a:endParaRP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chemeClr val="bg1"/>
                        </a:solidFill>
                        <a:effectLst/>
                        <a:latin typeface="+mj-lt"/>
                      </a:endParaRP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chemeClr val="bg1"/>
                        </a:solidFill>
                        <a:effectLst/>
                        <a:latin typeface="+mj-lt"/>
                      </a:endParaRP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chemeClr val="bg1"/>
                        </a:solidFill>
                        <a:effectLst/>
                        <a:latin typeface="+mj-lt"/>
                      </a:endParaRP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gridSpan="2">
                  <a:txBody>
                    <a:bodyPr/>
                    <a:lstStyle/>
                    <a:p>
                      <a:pPr algn="ctr" fontAlgn="b"/>
                      <a:endParaRPr lang="en-US" sz="600" b="1" i="0" u="none" strike="noStrike">
                        <a:solidFill>
                          <a:schemeClr val="bg1"/>
                        </a:solidFill>
                        <a:effectLst/>
                        <a:latin typeface="+mj-lt"/>
                      </a:endParaRPr>
                    </a:p>
                  </a:txBody>
                  <a:tcPr marL="0" marR="0" marT="0" marB="0" anchor="ctr">
                    <a:noFill/>
                  </a:tcPr>
                </a:tc>
                <a:tc hMerge="1">
                  <a:txBody>
                    <a:bodyPr/>
                    <a:lstStyle/>
                    <a:p>
                      <a:endParaRPr lang="en-US"/>
                    </a:p>
                  </a:txBody>
                  <a:tcPr/>
                </a:tc>
                <a:tc gridSpan="2">
                  <a:txBody>
                    <a:bodyPr/>
                    <a:lstStyle/>
                    <a:p>
                      <a:pPr algn="ctr" fontAlgn="b"/>
                      <a:endParaRPr lang="en-US" sz="600" b="1" i="0" u="none" strike="noStrike">
                        <a:solidFill>
                          <a:schemeClr val="bg1"/>
                        </a:solidFill>
                        <a:effectLst/>
                        <a:latin typeface="+mj-lt"/>
                      </a:endParaRPr>
                    </a:p>
                  </a:txBody>
                  <a:tcPr marL="0" marR="0" marT="0" marB="0" anchor="ctr">
                    <a:noFill/>
                  </a:tcPr>
                </a:tc>
                <a:tc hMerge="1">
                  <a:txBody>
                    <a:bodyPr/>
                    <a:lstStyle/>
                    <a:p>
                      <a:endParaRPr lang="en-US"/>
                    </a:p>
                  </a:txBody>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r>
                        <a:rPr lang="en-US" sz="600" b="1" u="none" strike="noStrike">
                          <a:solidFill>
                            <a:schemeClr val="bg1"/>
                          </a:solidFill>
                          <a:effectLst/>
                          <a:latin typeface="+mj-lt"/>
                        </a:rPr>
                        <a:t> </a:t>
                      </a:r>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extLst>
                  <a:ext uri="{0D108BD9-81ED-4DB2-BD59-A6C34878D82A}">
                    <a16:rowId xmlns:a16="http://schemas.microsoft.com/office/drawing/2014/main" val="933204341"/>
                  </a:ext>
                </a:extLst>
              </a:tr>
              <a:tr h="114300">
                <a:tc rowSpan="3">
                  <a:txBody>
                    <a:bodyPr/>
                    <a:lstStyle/>
                    <a:p>
                      <a:pPr algn="ctr" fontAlgn="b"/>
                      <a:r>
                        <a:rPr lang="en-US" sz="800" b="1" u="none" strike="noStrike">
                          <a:solidFill>
                            <a:schemeClr val="tx1"/>
                          </a:solidFill>
                          <a:effectLst/>
                          <a:latin typeface="+mj-lt"/>
                        </a:rPr>
                        <a:t>1.6 mg</a:t>
                      </a:r>
                      <a:endParaRPr lang="en-US" sz="800" b="1" i="0" u="none" strike="noStrike">
                        <a:solidFill>
                          <a:schemeClr val="tx1"/>
                        </a:solidFill>
                        <a:effectLst/>
                        <a:latin typeface="+mj-lt"/>
                      </a:endParaRPr>
                    </a:p>
                  </a:txBody>
                  <a:tcPr marL="6858" marR="68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fy-NL" sz="800" b="0" i="0" u="none" strike="noStrike">
                          <a:solidFill>
                            <a:schemeClr val="tx1"/>
                          </a:solidFill>
                          <a:effectLst/>
                          <a:latin typeface="+mj-lt"/>
                        </a:rPr>
                        <a:t>3</a:t>
                      </a:r>
                      <a:endParaRPr lang="en-US" sz="800" b="0" i="0" u="none" strike="noStrike">
                        <a:solidFill>
                          <a:schemeClr val="tx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fy-NL" sz="800" b="0" i="0" u="none" strike="noStrike">
                          <a:solidFill>
                            <a:schemeClr val="tx1"/>
                          </a:solidFill>
                          <a:effectLst/>
                          <a:latin typeface="+mj-lt"/>
                        </a:rPr>
                        <a:t>Ref</a:t>
                      </a:r>
                      <a:endParaRPr lang="en-US" sz="800" b="0" i="0" u="none" strike="noStrike">
                        <a:solidFill>
                          <a:schemeClr val="tx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b"/>
                      <a:r>
                        <a:rPr lang="en-US" sz="600" b="1" u="none" strike="noStrike">
                          <a:solidFill>
                            <a:schemeClr val="bg1"/>
                          </a:solidFill>
                          <a:effectLst/>
                          <a:latin typeface="+mj-lt"/>
                        </a:rPr>
                        <a:t>SD              </a:t>
                      </a:r>
                      <a:endParaRPr lang="en-US" sz="600" b="1" i="0" u="none" strike="noStrike">
                        <a:solidFill>
                          <a:schemeClr val="bg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9F9F"/>
                    </a:solidFill>
                  </a:tcPr>
                </a:tc>
                <a:tc gridSpan="8">
                  <a:txBody>
                    <a:bodyPr/>
                    <a:lstStyle/>
                    <a:p>
                      <a:pPr algn="ctr" fontAlgn="b"/>
                      <a:r>
                        <a:rPr lang="en-US" sz="600" b="1" u="none" strike="noStrike">
                          <a:solidFill>
                            <a:schemeClr val="bg1"/>
                          </a:solidFill>
                          <a:effectLst/>
                          <a:latin typeface="+mj-lt"/>
                        </a:rPr>
                        <a:t>PD        </a:t>
                      </a:r>
                      <a:endParaRPr lang="en-US" sz="600" b="1" i="0" u="none" strike="noStrike">
                        <a:solidFill>
                          <a:schemeClr val="bg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F603A"/>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endParaRPr lang="en-US" sz="600" b="1" i="0" u="none" strike="noStrike">
                        <a:solidFill>
                          <a:schemeClr val="bg1"/>
                        </a:solidFill>
                        <a:effectLst/>
                        <a:latin typeface="+mj-lt"/>
                      </a:endParaRPr>
                    </a:p>
                  </a:txBody>
                  <a:tcPr marL="0" marR="0" marT="0" marB="0" anchor="ctr">
                    <a:lnL w="12700" cap="flat" cmpd="sng" algn="ctr">
                      <a:solidFill>
                        <a:schemeClr val="tx1"/>
                      </a:solidFill>
                      <a:prstDash val="solid"/>
                      <a:round/>
                      <a:headEnd type="none" w="med" len="med"/>
                      <a:tailEnd type="none" w="med" len="med"/>
                    </a:lnL>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gridSpan="2">
                  <a:txBody>
                    <a:bodyPr/>
                    <a:lstStyle/>
                    <a:p>
                      <a:pPr algn="ctr" fontAlgn="b"/>
                      <a:endParaRPr lang="en-US" sz="600" b="1" i="0" u="none" strike="noStrike">
                        <a:solidFill>
                          <a:schemeClr val="bg1"/>
                        </a:solidFill>
                        <a:effectLst/>
                        <a:latin typeface="+mj-lt"/>
                      </a:endParaRPr>
                    </a:p>
                  </a:txBody>
                  <a:tcPr marL="0" marR="0" marT="0" marB="0" anchor="ctr">
                    <a:noFill/>
                  </a:tcPr>
                </a:tc>
                <a:tc hMerge="1">
                  <a:txBody>
                    <a:bodyPr/>
                    <a:lstStyle/>
                    <a:p>
                      <a:endParaRPr lang="en-US"/>
                    </a:p>
                  </a:txBody>
                  <a:tcPr/>
                </a:tc>
                <a:tc gridSpan="2">
                  <a:txBody>
                    <a:bodyPr/>
                    <a:lstStyle/>
                    <a:p>
                      <a:pPr algn="ctr" fontAlgn="b"/>
                      <a:endParaRPr lang="en-US" sz="600" b="1" i="0" u="none" strike="noStrike">
                        <a:solidFill>
                          <a:schemeClr val="bg1"/>
                        </a:solidFill>
                        <a:effectLst/>
                        <a:latin typeface="+mj-lt"/>
                      </a:endParaRPr>
                    </a:p>
                  </a:txBody>
                  <a:tcPr marL="0" marR="0" marT="0" marB="0" anchor="ctr">
                    <a:noFill/>
                  </a:tcPr>
                </a:tc>
                <a:tc hMerge="1">
                  <a:txBody>
                    <a:bodyPr/>
                    <a:lstStyle/>
                    <a:p>
                      <a:endParaRPr lang="en-US"/>
                    </a:p>
                  </a:txBody>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extLst>
                  <a:ext uri="{0D108BD9-81ED-4DB2-BD59-A6C34878D82A}">
                    <a16:rowId xmlns:a16="http://schemas.microsoft.com/office/drawing/2014/main" val="3717554340"/>
                  </a:ext>
                </a:extLst>
              </a:tr>
              <a:tr h="114300">
                <a:tc vMerge="1">
                  <a:txBody>
                    <a:bodyPr/>
                    <a:lstStyle/>
                    <a:p>
                      <a:endParaRPr lang="en-US"/>
                    </a:p>
                  </a:txBody>
                  <a:tcPr/>
                </a:tc>
                <a:tc>
                  <a:txBody>
                    <a:bodyPr/>
                    <a:lstStyle/>
                    <a:p>
                      <a:pPr algn="ctr" fontAlgn="b"/>
                      <a:r>
                        <a:rPr lang="fy-NL" sz="800" b="0" i="0" u="none" strike="noStrike">
                          <a:solidFill>
                            <a:schemeClr val="tx1"/>
                          </a:solidFill>
                          <a:effectLst/>
                          <a:latin typeface="+mj-lt"/>
                        </a:rPr>
                        <a:t>12</a:t>
                      </a:r>
                      <a:endParaRPr lang="en-US" sz="800" b="0" i="0" u="none" strike="noStrike">
                        <a:solidFill>
                          <a:schemeClr val="tx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fy-NL" sz="800" b="0" i="0" u="none" strike="noStrike">
                          <a:solidFill>
                            <a:schemeClr val="tx1"/>
                          </a:solidFill>
                          <a:effectLst/>
                          <a:latin typeface="+mj-lt"/>
                        </a:rPr>
                        <a:t>Ref</a:t>
                      </a:r>
                      <a:endParaRPr lang="en-US" sz="800" b="0" i="0" u="none" strike="noStrike">
                        <a:solidFill>
                          <a:schemeClr val="tx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gridSpan="9">
                  <a:txBody>
                    <a:bodyPr/>
                    <a:lstStyle/>
                    <a:p>
                      <a:pPr algn="ctr" fontAlgn="b"/>
                      <a:r>
                        <a:rPr lang="en-US" sz="600" b="1" u="none" strike="noStrike">
                          <a:solidFill>
                            <a:schemeClr val="bg1"/>
                          </a:solidFill>
                          <a:effectLst/>
                          <a:latin typeface="+mj-lt"/>
                        </a:rPr>
                        <a:t>PR</a:t>
                      </a:r>
                      <a:endParaRPr lang="en-US" sz="600" b="1" i="0" u="none" strike="noStrike">
                        <a:solidFill>
                          <a:schemeClr val="bg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D6F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algn="ctr" fontAlgn="b"/>
                      <a:endParaRPr lang="en-US" sz="600" b="1" i="0" u="none" strike="noStrike">
                        <a:solidFill>
                          <a:schemeClr val="bg1"/>
                        </a:solidFill>
                        <a:effectLst/>
                        <a:latin typeface="+mj-lt"/>
                      </a:endParaRPr>
                    </a:p>
                  </a:txBody>
                  <a:tcPr marL="0" marR="0" marT="0" marB="0" anchor="ctr">
                    <a:lnL w="12700" cap="flat" cmpd="sng" algn="ctr">
                      <a:solidFill>
                        <a:schemeClr val="tx1"/>
                      </a:solidFill>
                      <a:prstDash val="solid"/>
                      <a:round/>
                      <a:headEnd type="none" w="med" len="med"/>
                      <a:tailEnd type="none" w="med" len="med"/>
                    </a:lnL>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gridSpan="2">
                  <a:txBody>
                    <a:bodyPr/>
                    <a:lstStyle/>
                    <a:p>
                      <a:pPr algn="ctr" fontAlgn="b"/>
                      <a:endParaRPr lang="en-US" sz="600" b="1" i="0" u="none" strike="noStrike">
                        <a:solidFill>
                          <a:schemeClr val="bg1"/>
                        </a:solidFill>
                        <a:effectLst/>
                        <a:latin typeface="+mj-lt"/>
                      </a:endParaRPr>
                    </a:p>
                  </a:txBody>
                  <a:tcPr marL="0" marR="0" marT="0" marB="0" anchor="ctr">
                    <a:noFill/>
                  </a:tcPr>
                </a:tc>
                <a:tc hMerge="1">
                  <a:txBody>
                    <a:bodyPr/>
                    <a:lstStyle/>
                    <a:p>
                      <a:endParaRPr lang="en-US"/>
                    </a:p>
                  </a:txBody>
                  <a:tcPr/>
                </a:tc>
                <a:tc gridSpan="2">
                  <a:txBody>
                    <a:bodyPr/>
                    <a:lstStyle/>
                    <a:p>
                      <a:pPr algn="ctr" fontAlgn="b"/>
                      <a:endParaRPr lang="en-US" sz="600" b="1" i="0" u="none" strike="noStrike">
                        <a:solidFill>
                          <a:schemeClr val="bg1"/>
                        </a:solidFill>
                        <a:effectLst/>
                        <a:latin typeface="+mj-lt"/>
                      </a:endParaRPr>
                    </a:p>
                  </a:txBody>
                  <a:tcPr marL="0" marR="0" marT="0" marB="0" anchor="ctr">
                    <a:noFill/>
                  </a:tcPr>
                </a:tc>
                <a:tc hMerge="1">
                  <a:txBody>
                    <a:bodyPr/>
                    <a:lstStyle/>
                    <a:p>
                      <a:endParaRPr lang="en-US"/>
                    </a:p>
                  </a:txBody>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extLst>
                  <a:ext uri="{0D108BD9-81ED-4DB2-BD59-A6C34878D82A}">
                    <a16:rowId xmlns:a16="http://schemas.microsoft.com/office/drawing/2014/main" val="3453345703"/>
                  </a:ext>
                </a:extLst>
              </a:tr>
              <a:tr h="114300">
                <a:tc vMerge="1">
                  <a:txBody>
                    <a:bodyPr/>
                    <a:lstStyle/>
                    <a:p>
                      <a:endParaRPr lang="en-US"/>
                    </a:p>
                  </a:txBody>
                  <a:tcPr/>
                </a:tc>
                <a:tc>
                  <a:txBody>
                    <a:bodyPr/>
                    <a:lstStyle/>
                    <a:p>
                      <a:pPr algn="ctr" fontAlgn="b"/>
                      <a:r>
                        <a:rPr lang="fy-NL" sz="800" b="0" i="0" u="none" strike="noStrike">
                          <a:solidFill>
                            <a:schemeClr val="tx1"/>
                          </a:solidFill>
                          <a:effectLst/>
                          <a:latin typeface="+mj-lt"/>
                        </a:rPr>
                        <a:t>4</a:t>
                      </a:r>
                      <a:endParaRPr lang="en-US" sz="800" b="0" i="0" u="none" strike="noStrike">
                        <a:solidFill>
                          <a:schemeClr val="tx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fy-NL" sz="800" b="0" i="0" u="none" strike="noStrike">
                          <a:solidFill>
                            <a:schemeClr val="tx1"/>
                          </a:solidFill>
                          <a:effectLst/>
                          <a:latin typeface="+mj-lt"/>
                        </a:rPr>
                        <a:t>Ref</a:t>
                      </a:r>
                      <a:endParaRPr lang="en-US" sz="800" b="0" i="0" u="none" strike="noStrike">
                        <a:solidFill>
                          <a:schemeClr val="tx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fontAlgn="b"/>
                      <a:r>
                        <a:rPr lang="en-US" sz="600" b="1" u="none" strike="noStrike">
                          <a:solidFill>
                            <a:schemeClr val="bg1"/>
                          </a:solidFill>
                          <a:effectLst/>
                          <a:latin typeface="+mj-lt"/>
                        </a:rPr>
                        <a:t>SD              </a:t>
                      </a:r>
                      <a:endParaRPr lang="en-US" sz="600" b="1" i="0" u="none" strike="noStrike">
                        <a:solidFill>
                          <a:schemeClr val="bg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9F9F"/>
                    </a:solidFill>
                  </a:tcPr>
                </a:tc>
                <a:tc gridSpan="4">
                  <a:txBody>
                    <a:bodyPr/>
                    <a:lstStyle/>
                    <a:p>
                      <a:pPr algn="ctr" fontAlgn="b"/>
                      <a:r>
                        <a:rPr lang="en-US" sz="600" b="1" u="none" strike="noStrike">
                          <a:solidFill>
                            <a:schemeClr val="bg1"/>
                          </a:solidFill>
                          <a:effectLst/>
                          <a:latin typeface="+mj-lt"/>
                        </a:rPr>
                        <a:t>PD        </a:t>
                      </a:r>
                      <a:endParaRPr lang="en-US" sz="600" b="1" i="0" u="none" strike="noStrike">
                        <a:solidFill>
                          <a:schemeClr val="bg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F603A"/>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endParaRPr lang="en-US" sz="600" b="1" i="0" u="none" strike="noStrike">
                        <a:solidFill>
                          <a:schemeClr val="bg1"/>
                        </a:solidFill>
                        <a:effectLst/>
                        <a:latin typeface="+mj-lt"/>
                      </a:endParaRP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chemeClr val="bg1"/>
                        </a:solidFill>
                        <a:effectLst/>
                        <a:latin typeface="+mj-lt"/>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gridSpan="2">
                  <a:txBody>
                    <a:bodyPr/>
                    <a:lstStyle/>
                    <a:p>
                      <a:pPr algn="ctr" fontAlgn="b"/>
                      <a:endParaRPr lang="en-US" sz="600" b="1" i="0" u="none" strike="noStrike">
                        <a:solidFill>
                          <a:schemeClr val="bg1"/>
                        </a:solidFill>
                        <a:effectLst/>
                        <a:latin typeface="+mj-lt"/>
                      </a:endParaRPr>
                    </a:p>
                  </a:txBody>
                  <a:tcPr marL="0" marR="0" marT="0" marB="0" anchor="ctr">
                    <a:noFill/>
                  </a:tcPr>
                </a:tc>
                <a:tc hMerge="1">
                  <a:txBody>
                    <a:bodyPr/>
                    <a:lstStyle/>
                    <a:p>
                      <a:endParaRPr lang="en-US"/>
                    </a:p>
                  </a:txBody>
                  <a:tcPr/>
                </a:tc>
                <a:tc gridSpan="2">
                  <a:txBody>
                    <a:bodyPr/>
                    <a:lstStyle/>
                    <a:p>
                      <a:pPr algn="ctr" fontAlgn="b"/>
                      <a:endParaRPr lang="en-US" sz="600" b="1" i="0" u="none" strike="noStrike">
                        <a:solidFill>
                          <a:schemeClr val="bg1"/>
                        </a:solidFill>
                        <a:effectLst/>
                        <a:latin typeface="+mj-lt"/>
                      </a:endParaRPr>
                    </a:p>
                  </a:txBody>
                  <a:tcPr marL="0" marR="0" marT="0" marB="0" anchor="ctr">
                    <a:noFill/>
                  </a:tcPr>
                </a:tc>
                <a:tc hMerge="1">
                  <a:txBody>
                    <a:bodyPr/>
                    <a:lstStyle/>
                    <a:p>
                      <a:endParaRPr lang="en-US"/>
                    </a:p>
                  </a:txBody>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tc>
                  <a:txBody>
                    <a:bodyPr/>
                    <a:lstStyle/>
                    <a:p>
                      <a:pPr algn="ctr" fontAlgn="b"/>
                      <a:endParaRPr lang="en-US" sz="600" b="1" i="0" u="none" strike="noStrike">
                        <a:solidFill>
                          <a:schemeClr val="bg1"/>
                        </a:solidFill>
                        <a:effectLst/>
                        <a:latin typeface="+mj-lt"/>
                      </a:endParaRPr>
                    </a:p>
                  </a:txBody>
                  <a:tcPr marL="0" marR="0" marT="0" marB="0" anchor="ctr">
                    <a:noFill/>
                  </a:tcPr>
                </a:tc>
                <a:extLst>
                  <a:ext uri="{0D108BD9-81ED-4DB2-BD59-A6C34878D82A}">
                    <a16:rowId xmlns:a16="http://schemas.microsoft.com/office/drawing/2014/main" val="4273120766"/>
                  </a:ext>
                </a:extLst>
              </a:tr>
            </a:tbl>
          </a:graphicData>
        </a:graphic>
      </p:graphicFrame>
      <p:sp>
        <p:nvSpPr>
          <p:cNvPr id="7" name="Title 6">
            <a:extLst>
              <a:ext uri="{FF2B5EF4-FFF2-40B4-BE49-F238E27FC236}">
                <a16:creationId xmlns:a16="http://schemas.microsoft.com/office/drawing/2014/main" id="{0DF05446-8B2A-4D3B-B795-CF6ECC3FFF72}"/>
              </a:ext>
            </a:extLst>
          </p:cNvPr>
          <p:cNvSpPr>
            <a:spLocks noGrp="1"/>
          </p:cNvSpPr>
          <p:nvPr>
            <p:ph type="title"/>
          </p:nvPr>
        </p:nvSpPr>
        <p:spPr>
          <a:xfrm>
            <a:off x="603605" y="94858"/>
            <a:ext cx="7886700" cy="994172"/>
          </a:xfrm>
        </p:spPr>
        <p:txBody>
          <a:bodyPr anchor="t"/>
          <a:lstStyle/>
          <a:p>
            <a:r>
              <a:rPr lang="en-US" sz="3000" b="1" noProof="0">
                <a:solidFill>
                  <a:srgbClr val="000090"/>
                </a:solidFill>
              </a:rPr>
              <a:t>Best Response: IBER + DARA + DEX Cohort</a:t>
            </a:r>
          </a:p>
        </p:txBody>
      </p:sp>
      <p:sp>
        <p:nvSpPr>
          <p:cNvPr id="45" name="Arrow: Right 44">
            <a:extLst>
              <a:ext uri="{FF2B5EF4-FFF2-40B4-BE49-F238E27FC236}">
                <a16:creationId xmlns:a16="http://schemas.microsoft.com/office/drawing/2014/main" id="{7ED8FD7A-99EF-4239-A174-6B4DEEFF9257}"/>
              </a:ext>
            </a:extLst>
          </p:cNvPr>
          <p:cNvSpPr/>
          <p:nvPr/>
        </p:nvSpPr>
        <p:spPr>
          <a:xfrm>
            <a:off x="8805882" y="1510624"/>
            <a:ext cx="150031" cy="7772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6" name="Arrow: Right 45">
            <a:extLst>
              <a:ext uri="{FF2B5EF4-FFF2-40B4-BE49-F238E27FC236}">
                <a16:creationId xmlns:a16="http://schemas.microsoft.com/office/drawing/2014/main" id="{BF22DDFE-2FEA-4DB0-84B8-61EB2E4723B7}"/>
              </a:ext>
            </a:extLst>
          </p:cNvPr>
          <p:cNvSpPr/>
          <p:nvPr/>
        </p:nvSpPr>
        <p:spPr>
          <a:xfrm>
            <a:off x="7825265" y="1846380"/>
            <a:ext cx="150031" cy="7772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7" name="Arrow: Right 46">
            <a:extLst>
              <a:ext uri="{FF2B5EF4-FFF2-40B4-BE49-F238E27FC236}">
                <a16:creationId xmlns:a16="http://schemas.microsoft.com/office/drawing/2014/main" id="{BCF0AF74-F46C-4C9E-B2C9-B1882112E970}"/>
              </a:ext>
            </a:extLst>
          </p:cNvPr>
          <p:cNvSpPr/>
          <p:nvPr/>
        </p:nvSpPr>
        <p:spPr>
          <a:xfrm>
            <a:off x="7831615" y="2081149"/>
            <a:ext cx="150031" cy="7772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8" name="Arrow: Right 47">
            <a:extLst>
              <a:ext uri="{FF2B5EF4-FFF2-40B4-BE49-F238E27FC236}">
                <a16:creationId xmlns:a16="http://schemas.microsoft.com/office/drawing/2014/main" id="{B5314FAB-5841-4617-8AE0-F693121005C1}"/>
              </a:ext>
            </a:extLst>
          </p:cNvPr>
          <p:cNvSpPr/>
          <p:nvPr/>
        </p:nvSpPr>
        <p:spPr>
          <a:xfrm>
            <a:off x="7428010" y="2204008"/>
            <a:ext cx="150031" cy="7772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9" name="Arrow: Right 48">
            <a:extLst>
              <a:ext uri="{FF2B5EF4-FFF2-40B4-BE49-F238E27FC236}">
                <a16:creationId xmlns:a16="http://schemas.microsoft.com/office/drawing/2014/main" id="{B8114F81-EE15-4195-B01C-E02B4C256B29}"/>
              </a:ext>
            </a:extLst>
          </p:cNvPr>
          <p:cNvSpPr/>
          <p:nvPr/>
        </p:nvSpPr>
        <p:spPr>
          <a:xfrm>
            <a:off x="7225037" y="2415499"/>
            <a:ext cx="150031" cy="7772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50" name="Arrow: Right 49">
            <a:extLst>
              <a:ext uri="{FF2B5EF4-FFF2-40B4-BE49-F238E27FC236}">
                <a16:creationId xmlns:a16="http://schemas.microsoft.com/office/drawing/2014/main" id="{365B8244-F9A5-4729-9BD9-07F510CD2611}"/>
              </a:ext>
            </a:extLst>
          </p:cNvPr>
          <p:cNvSpPr/>
          <p:nvPr/>
        </p:nvSpPr>
        <p:spPr>
          <a:xfrm>
            <a:off x="6602153" y="2541681"/>
            <a:ext cx="150031" cy="7772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51" name="Arrow: Right 50">
            <a:extLst>
              <a:ext uri="{FF2B5EF4-FFF2-40B4-BE49-F238E27FC236}">
                <a16:creationId xmlns:a16="http://schemas.microsoft.com/office/drawing/2014/main" id="{2949399B-890D-475F-A1AC-E5FC8E6DCD5B}"/>
              </a:ext>
            </a:extLst>
          </p:cNvPr>
          <p:cNvSpPr/>
          <p:nvPr/>
        </p:nvSpPr>
        <p:spPr>
          <a:xfrm>
            <a:off x="5818585" y="2757738"/>
            <a:ext cx="150031" cy="7772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52" name="Arrow: Right 51">
            <a:extLst>
              <a:ext uri="{FF2B5EF4-FFF2-40B4-BE49-F238E27FC236}">
                <a16:creationId xmlns:a16="http://schemas.microsoft.com/office/drawing/2014/main" id="{62D1CC92-6AC2-473F-842F-702A39A53048}"/>
              </a:ext>
            </a:extLst>
          </p:cNvPr>
          <p:cNvSpPr/>
          <p:nvPr/>
        </p:nvSpPr>
        <p:spPr>
          <a:xfrm>
            <a:off x="5603231" y="2995863"/>
            <a:ext cx="150031" cy="7772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53" name="Arrow: Right 52">
            <a:extLst>
              <a:ext uri="{FF2B5EF4-FFF2-40B4-BE49-F238E27FC236}">
                <a16:creationId xmlns:a16="http://schemas.microsoft.com/office/drawing/2014/main" id="{6AA0EB4F-BCF6-4828-A9C2-8098F2620271}"/>
              </a:ext>
            </a:extLst>
          </p:cNvPr>
          <p:cNvSpPr/>
          <p:nvPr/>
        </p:nvSpPr>
        <p:spPr>
          <a:xfrm>
            <a:off x="5603231" y="3100231"/>
            <a:ext cx="150031" cy="7772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54" name="Arrow: Right 53">
            <a:extLst>
              <a:ext uri="{FF2B5EF4-FFF2-40B4-BE49-F238E27FC236}">
                <a16:creationId xmlns:a16="http://schemas.microsoft.com/office/drawing/2014/main" id="{25B7B011-4899-4DAA-9074-0104969C576C}"/>
              </a:ext>
            </a:extLst>
          </p:cNvPr>
          <p:cNvSpPr/>
          <p:nvPr/>
        </p:nvSpPr>
        <p:spPr>
          <a:xfrm>
            <a:off x="5405569" y="3444841"/>
            <a:ext cx="150031" cy="7772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56" name="Group 55">
            <a:extLst>
              <a:ext uri="{FF2B5EF4-FFF2-40B4-BE49-F238E27FC236}">
                <a16:creationId xmlns:a16="http://schemas.microsoft.com/office/drawing/2014/main" id="{D0884936-6E3E-4ABD-9700-C9375F8B7207}"/>
              </a:ext>
            </a:extLst>
          </p:cNvPr>
          <p:cNvGrpSpPr/>
          <p:nvPr/>
        </p:nvGrpSpPr>
        <p:grpSpPr>
          <a:xfrm>
            <a:off x="8151203" y="2080848"/>
            <a:ext cx="858090" cy="1682690"/>
            <a:chOff x="7905002" y="1721226"/>
            <a:chExt cx="858089" cy="2382873"/>
          </a:xfrm>
        </p:grpSpPr>
        <p:grpSp>
          <p:nvGrpSpPr>
            <p:cNvPr id="57" name="Group 56">
              <a:extLst>
                <a:ext uri="{FF2B5EF4-FFF2-40B4-BE49-F238E27FC236}">
                  <a16:creationId xmlns:a16="http://schemas.microsoft.com/office/drawing/2014/main" id="{575230B5-E198-4525-88CE-7771D9E223E7}"/>
                </a:ext>
              </a:extLst>
            </p:cNvPr>
            <p:cNvGrpSpPr/>
            <p:nvPr/>
          </p:nvGrpSpPr>
          <p:grpSpPr>
            <a:xfrm>
              <a:off x="7905002" y="1721226"/>
              <a:ext cx="416147" cy="521418"/>
              <a:chOff x="7896085" y="1729981"/>
              <a:chExt cx="416147" cy="521418"/>
            </a:xfrm>
          </p:grpSpPr>
          <p:sp>
            <p:nvSpPr>
              <p:cNvPr id="76" name="Rectangle 75">
                <a:extLst>
                  <a:ext uri="{FF2B5EF4-FFF2-40B4-BE49-F238E27FC236}">
                    <a16:creationId xmlns:a16="http://schemas.microsoft.com/office/drawing/2014/main" id="{9CBABAFE-EF3C-4893-9CCD-F91DB8CB7821}"/>
                  </a:ext>
                </a:extLst>
              </p:cNvPr>
              <p:cNvSpPr/>
              <p:nvPr/>
            </p:nvSpPr>
            <p:spPr>
              <a:xfrm>
                <a:off x="7896085" y="2038267"/>
                <a:ext cx="91440" cy="91440"/>
              </a:xfrm>
              <a:prstGeom prst="rect">
                <a:avLst/>
              </a:prstGeom>
              <a:solidFill>
                <a:srgbClr val="097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Calibri"/>
                  <a:ea typeface="+mn-ea"/>
                  <a:cs typeface="+mn-cs"/>
                </a:endParaRPr>
              </a:p>
            </p:txBody>
          </p:sp>
          <p:sp>
            <p:nvSpPr>
              <p:cNvPr id="77" name="TextBox 76">
                <a:extLst>
                  <a:ext uri="{FF2B5EF4-FFF2-40B4-BE49-F238E27FC236}">
                    <a16:creationId xmlns:a16="http://schemas.microsoft.com/office/drawing/2014/main" id="{F747BFE0-9C2C-43CB-9433-50E131BCA30B}"/>
                  </a:ext>
                </a:extLst>
              </p:cNvPr>
              <p:cNvSpPr txBox="1"/>
              <p:nvPr/>
            </p:nvSpPr>
            <p:spPr>
              <a:xfrm>
                <a:off x="7960854" y="1940859"/>
                <a:ext cx="351378" cy="310540"/>
              </a:xfrm>
              <a:prstGeom prst="rect">
                <a:avLst/>
              </a:prstGeom>
              <a:noFill/>
            </p:spPr>
            <p:txBody>
              <a:bodyPr wrap="square" rtlCol="0">
                <a:spAutoFit/>
              </a:body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sz="825" b="0" i="0" u="none" strike="noStrike" kern="1200" cap="none" spc="0" normalizeH="0" baseline="0" noProof="0">
                    <a:ln>
                      <a:noFill/>
                    </a:ln>
                    <a:solidFill>
                      <a:srgbClr val="595454"/>
                    </a:solidFill>
                    <a:effectLst/>
                    <a:uLnTx/>
                    <a:uFillTx/>
                    <a:latin typeface="Calibri"/>
                    <a:ea typeface="ＭＳ Ｐゴシック" panose="020B0600070205080204" pitchFamily="34" charset="-128"/>
                    <a:cs typeface="+mn-cs"/>
                  </a:rPr>
                  <a:t>CR</a:t>
                </a:r>
                <a:endParaRPr kumimoji="0" lang="en-US" sz="1200" b="0" i="0" u="none" strike="noStrike" kern="1200" cap="none" spc="0" normalizeH="0" baseline="0" noProof="0">
                  <a:ln>
                    <a:noFill/>
                  </a:ln>
                  <a:solidFill>
                    <a:srgbClr val="595454"/>
                  </a:solidFill>
                  <a:effectLst/>
                  <a:uLnTx/>
                  <a:uFillTx/>
                  <a:latin typeface="Calibri"/>
                  <a:ea typeface="ＭＳ Ｐゴシック" panose="020B0600070205080204" pitchFamily="34" charset="-128"/>
                  <a:cs typeface="+mn-cs"/>
                </a:endParaRPr>
              </a:p>
            </p:txBody>
          </p:sp>
          <p:sp>
            <p:nvSpPr>
              <p:cNvPr id="86" name="Rectangle 85">
                <a:extLst>
                  <a:ext uri="{FF2B5EF4-FFF2-40B4-BE49-F238E27FC236}">
                    <a16:creationId xmlns:a16="http://schemas.microsoft.com/office/drawing/2014/main" id="{2A1175C6-6957-4FDA-B8F2-83E552476381}"/>
                  </a:ext>
                </a:extLst>
              </p:cNvPr>
              <p:cNvSpPr/>
              <p:nvPr/>
            </p:nvSpPr>
            <p:spPr>
              <a:xfrm>
                <a:off x="7896085" y="1822651"/>
                <a:ext cx="91440" cy="91440"/>
              </a:xfrm>
              <a:prstGeom prst="rect">
                <a:avLst/>
              </a:prstGeom>
              <a:solidFill>
                <a:srgbClr val="138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Calibri"/>
                  <a:ea typeface="+mn-ea"/>
                  <a:cs typeface="+mn-cs"/>
                </a:endParaRPr>
              </a:p>
            </p:txBody>
          </p:sp>
          <p:sp>
            <p:nvSpPr>
              <p:cNvPr id="87" name="TextBox 86">
                <a:extLst>
                  <a:ext uri="{FF2B5EF4-FFF2-40B4-BE49-F238E27FC236}">
                    <a16:creationId xmlns:a16="http://schemas.microsoft.com/office/drawing/2014/main" id="{838181DF-1116-4219-9B7C-783816C1C33A}"/>
                  </a:ext>
                </a:extLst>
              </p:cNvPr>
              <p:cNvSpPr txBox="1"/>
              <p:nvPr/>
            </p:nvSpPr>
            <p:spPr>
              <a:xfrm>
                <a:off x="7960854" y="1729981"/>
                <a:ext cx="351378" cy="310540"/>
              </a:xfrm>
              <a:prstGeom prst="rect">
                <a:avLst/>
              </a:prstGeom>
              <a:noFill/>
            </p:spPr>
            <p:txBody>
              <a:bodyPr wrap="square" rtlCol="0">
                <a:spAutoFit/>
              </a:body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sz="825" b="0" i="0" u="none" strike="noStrike" kern="1200" cap="none" spc="0" normalizeH="0" baseline="0" noProof="0">
                    <a:ln>
                      <a:noFill/>
                    </a:ln>
                    <a:solidFill>
                      <a:srgbClr val="595454"/>
                    </a:solidFill>
                    <a:effectLst/>
                    <a:uLnTx/>
                    <a:uFillTx/>
                    <a:latin typeface="Calibri"/>
                    <a:ea typeface="ＭＳ Ｐゴシック" panose="020B0600070205080204" pitchFamily="34" charset="-128"/>
                    <a:cs typeface="+mn-cs"/>
                  </a:rPr>
                  <a:t>sCR</a:t>
                </a:r>
                <a:endParaRPr kumimoji="0" lang="en-US" sz="1200" b="0" i="0" u="none" strike="noStrike" kern="1200" cap="none" spc="0" normalizeH="0" baseline="0" noProof="0">
                  <a:ln>
                    <a:noFill/>
                  </a:ln>
                  <a:solidFill>
                    <a:srgbClr val="595454"/>
                  </a:solidFill>
                  <a:effectLst/>
                  <a:uLnTx/>
                  <a:uFillTx/>
                  <a:latin typeface="Calibri"/>
                  <a:ea typeface="ＭＳ Ｐゴシック" panose="020B0600070205080204" pitchFamily="34" charset="-128"/>
                  <a:cs typeface="+mn-cs"/>
                </a:endParaRPr>
              </a:p>
            </p:txBody>
          </p:sp>
        </p:grpSp>
        <p:grpSp>
          <p:nvGrpSpPr>
            <p:cNvPr id="58" name="Group 57">
              <a:extLst>
                <a:ext uri="{FF2B5EF4-FFF2-40B4-BE49-F238E27FC236}">
                  <a16:creationId xmlns:a16="http://schemas.microsoft.com/office/drawing/2014/main" id="{72A2272D-3BDC-4EB2-8EE3-6E2A9E82F13E}"/>
                </a:ext>
              </a:extLst>
            </p:cNvPr>
            <p:cNvGrpSpPr/>
            <p:nvPr/>
          </p:nvGrpSpPr>
          <p:grpSpPr>
            <a:xfrm>
              <a:off x="7905002" y="2156585"/>
              <a:ext cx="488282" cy="310540"/>
              <a:chOff x="7896085" y="2183428"/>
              <a:chExt cx="488282" cy="310540"/>
            </a:xfrm>
          </p:grpSpPr>
          <p:sp>
            <p:nvSpPr>
              <p:cNvPr id="74" name="Rectangle 73">
                <a:extLst>
                  <a:ext uri="{FF2B5EF4-FFF2-40B4-BE49-F238E27FC236}">
                    <a16:creationId xmlns:a16="http://schemas.microsoft.com/office/drawing/2014/main" id="{D84BC05E-5E1A-4A2A-B149-EA5607E42BD3}"/>
                  </a:ext>
                </a:extLst>
              </p:cNvPr>
              <p:cNvSpPr/>
              <p:nvPr/>
            </p:nvSpPr>
            <p:spPr>
              <a:xfrm>
                <a:off x="7896085" y="2271969"/>
                <a:ext cx="91440" cy="91440"/>
              </a:xfrm>
              <a:prstGeom prst="rect">
                <a:avLst/>
              </a:prstGeom>
              <a:solidFill>
                <a:srgbClr val="009F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Calibri"/>
                  <a:ea typeface="+mn-ea"/>
                  <a:cs typeface="+mn-cs"/>
                </a:endParaRPr>
              </a:p>
            </p:txBody>
          </p:sp>
          <p:sp>
            <p:nvSpPr>
              <p:cNvPr id="75" name="TextBox 74">
                <a:extLst>
                  <a:ext uri="{FF2B5EF4-FFF2-40B4-BE49-F238E27FC236}">
                    <a16:creationId xmlns:a16="http://schemas.microsoft.com/office/drawing/2014/main" id="{9831D114-CE7E-4C33-9A93-B0D3DCE0048B}"/>
                  </a:ext>
                </a:extLst>
              </p:cNvPr>
              <p:cNvSpPr txBox="1"/>
              <p:nvPr/>
            </p:nvSpPr>
            <p:spPr>
              <a:xfrm>
                <a:off x="7960854" y="2183428"/>
                <a:ext cx="423513" cy="310540"/>
              </a:xfrm>
              <a:prstGeom prst="rect">
                <a:avLst/>
              </a:prstGeom>
              <a:noFill/>
            </p:spPr>
            <p:txBody>
              <a:bodyPr wrap="none" rtlCol="0">
                <a:spAutoFit/>
              </a:body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sz="825" b="0" i="0" u="none" strike="noStrike" kern="1200" cap="none" spc="0" normalizeH="0" baseline="0" noProof="0">
                    <a:ln>
                      <a:noFill/>
                    </a:ln>
                    <a:solidFill>
                      <a:srgbClr val="595454"/>
                    </a:solidFill>
                    <a:effectLst/>
                    <a:uLnTx/>
                    <a:uFillTx/>
                    <a:latin typeface="Calibri"/>
                    <a:ea typeface="ＭＳ Ｐゴシック" panose="020B0600070205080204" pitchFamily="34" charset="-128"/>
                    <a:cs typeface="+mn-cs"/>
                  </a:rPr>
                  <a:t>VGPR</a:t>
                </a:r>
                <a:endParaRPr kumimoji="0" lang="en-US" sz="1200" b="0" i="0" u="none" strike="noStrike" kern="1200" cap="none" spc="0" normalizeH="0" baseline="30000" noProof="0">
                  <a:ln>
                    <a:noFill/>
                  </a:ln>
                  <a:solidFill>
                    <a:srgbClr val="595454"/>
                  </a:solidFill>
                  <a:effectLst/>
                  <a:uLnTx/>
                  <a:uFillTx/>
                  <a:latin typeface="Calibri"/>
                  <a:ea typeface="ＭＳ Ｐゴシック" panose="020B0600070205080204" pitchFamily="34" charset="-128"/>
                  <a:cs typeface="+mn-cs"/>
                </a:endParaRPr>
              </a:p>
            </p:txBody>
          </p:sp>
        </p:grpSp>
        <p:grpSp>
          <p:nvGrpSpPr>
            <p:cNvPr id="59" name="Group 58">
              <a:extLst>
                <a:ext uri="{FF2B5EF4-FFF2-40B4-BE49-F238E27FC236}">
                  <a16:creationId xmlns:a16="http://schemas.microsoft.com/office/drawing/2014/main" id="{17C3AE55-0C51-41E8-8985-572E5F5CF335}"/>
                </a:ext>
              </a:extLst>
            </p:cNvPr>
            <p:cNvGrpSpPr/>
            <p:nvPr/>
          </p:nvGrpSpPr>
          <p:grpSpPr>
            <a:xfrm>
              <a:off x="7905002" y="2366039"/>
              <a:ext cx="361645" cy="310540"/>
              <a:chOff x="7896085" y="2421826"/>
              <a:chExt cx="361645" cy="310540"/>
            </a:xfrm>
          </p:grpSpPr>
          <p:sp>
            <p:nvSpPr>
              <p:cNvPr id="72" name="Rectangle 71">
                <a:extLst>
                  <a:ext uri="{FF2B5EF4-FFF2-40B4-BE49-F238E27FC236}">
                    <a16:creationId xmlns:a16="http://schemas.microsoft.com/office/drawing/2014/main" id="{2A7F1346-6037-4852-A5D5-CC3EB5415EC8}"/>
                  </a:ext>
                </a:extLst>
              </p:cNvPr>
              <p:cNvSpPr/>
              <p:nvPr/>
            </p:nvSpPr>
            <p:spPr>
              <a:xfrm>
                <a:off x="7896085" y="2516529"/>
                <a:ext cx="91440" cy="91440"/>
              </a:xfrm>
              <a:prstGeom prst="rect">
                <a:avLst/>
              </a:prstGeom>
              <a:solidFill>
                <a:srgbClr val="33D6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Calibri"/>
                  <a:ea typeface="+mn-ea"/>
                  <a:cs typeface="+mn-cs"/>
                </a:endParaRPr>
              </a:p>
            </p:txBody>
          </p:sp>
          <p:sp>
            <p:nvSpPr>
              <p:cNvPr id="73" name="TextBox 72">
                <a:extLst>
                  <a:ext uri="{FF2B5EF4-FFF2-40B4-BE49-F238E27FC236}">
                    <a16:creationId xmlns:a16="http://schemas.microsoft.com/office/drawing/2014/main" id="{8F07FC9E-01D9-472D-AF5D-DC09B64916A9}"/>
                  </a:ext>
                </a:extLst>
              </p:cNvPr>
              <p:cNvSpPr txBox="1"/>
              <p:nvPr/>
            </p:nvSpPr>
            <p:spPr>
              <a:xfrm>
                <a:off x="7960854" y="2421826"/>
                <a:ext cx="296876" cy="310540"/>
              </a:xfrm>
              <a:prstGeom prst="rect">
                <a:avLst/>
              </a:prstGeom>
              <a:noFill/>
            </p:spPr>
            <p:txBody>
              <a:bodyPr wrap="none" rtlCol="0">
                <a:spAutoFit/>
              </a:body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sz="825" b="0" i="0" u="none" strike="noStrike" kern="1200" cap="none" spc="0" normalizeH="0" baseline="0" noProof="0">
                    <a:ln>
                      <a:noFill/>
                    </a:ln>
                    <a:solidFill>
                      <a:srgbClr val="595454"/>
                    </a:solidFill>
                    <a:effectLst/>
                    <a:uLnTx/>
                    <a:uFillTx/>
                    <a:latin typeface="Calibri"/>
                    <a:ea typeface="ＭＳ Ｐゴシック" panose="020B0600070205080204" pitchFamily="34" charset="-128"/>
                    <a:cs typeface="+mn-cs"/>
                  </a:rPr>
                  <a:t>PR</a:t>
                </a:r>
                <a:endParaRPr kumimoji="0" lang="en-US" sz="1200" b="0" i="0" u="none" strike="noStrike" kern="1200" cap="none" spc="0" normalizeH="0" baseline="30000" noProof="0">
                  <a:ln>
                    <a:noFill/>
                  </a:ln>
                  <a:solidFill>
                    <a:srgbClr val="595454"/>
                  </a:solidFill>
                  <a:effectLst/>
                  <a:uLnTx/>
                  <a:uFillTx/>
                  <a:latin typeface="Calibri"/>
                  <a:ea typeface="ＭＳ Ｐゴシック" panose="020B0600070205080204" pitchFamily="34" charset="-128"/>
                  <a:cs typeface="+mn-cs"/>
                </a:endParaRPr>
              </a:p>
            </p:txBody>
          </p:sp>
        </p:grpSp>
        <p:grpSp>
          <p:nvGrpSpPr>
            <p:cNvPr id="60" name="Group 59">
              <a:extLst>
                <a:ext uri="{FF2B5EF4-FFF2-40B4-BE49-F238E27FC236}">
                  <a16:creationId xmlns:a16="http://schemas.microsoft.com/office/drawing/2014/main" id="{FD81EB90-2173-4A5B-A2CF-FF38B43A31D5}"/>
                </a:ext>
              </a:extLst>
            </p:cNvPr>
            <p:cNvGrpSpPr/>
            <p:nvPr/>
          </p:nvGrpSpPr>
          <p:grpSpPr>
            <a:xfrm>
              <a:off x="7905002" y="2579213"/>
              <a:ext cx="405484" cy="310540"/>
              <a:chOff x="7896085" y="2642262"/>
              <a:chExt cx="405484" cy="310540"/>
            </a:xfrm>
          </p:grpSpPr>
          <p:sp>
            <p:nvSpPr>
              <p:cNvPr id="70" name="Rectangle 69">
                <a:extLst>
                  <a:ext uri="{FF2B5EF4-FFF2-40B4-BE49-F238E27FC236}">
                    <a16:creationId xmlns:a16="http://schemas.microsoft.com/office/drawing/2014/main" id="{BF5470BE-227E-49F2-83D6-CD402D26BCB8}"/>
                  </a:ext>
                </a:extLst>
              </p:cNvPr>
              <p:cNvSpPr/>
              <p:nvPr/>
            </p:nvSpPr>
            <p:spPr>
              <a:xfrm>
                <a:off x="7896085" y="2739407"/>
                <a:ext cx="91440" cy="91440"/>
              </a:xfrm>
              <a:prstGeom prst="rect">
                <a:avLst/>
              </a:prstGeom>
              <a:solidFill>
                <a:srgbClr val="CD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Calibri"/>
                  <a:ea typeface="+mn-ea"/>
                  <a:cs typeface="+mn-cs"/>
                </a:endParaRPr>
              </a:p>
            </p:txBody>
          </p:sp>
          <p:sp>
            <p:nvSpPr>
              <p:cNvPr id="71" name="TextBox 70">
                <a:extLst>
                  <a:ext uri="{FF2B5EF4-FFF2-40B4-BE49-F238E27FC236}">
                    <a16:creationId xmlns:a16="http://schemas.microsoft.com/office/drawing/2014/main" id="{A42C7743-3616-41F3-9FF2-AE86EC318734}"/>
                  </a:ext>
                </a:extLst>
              </p:cNvPr>
              <p:cNvSpPr txBox="1"/>
              <p:nvPr/>
            </p:nvSpPr>
            <p:spPr>
              <a:xfrm>
                <a:off x="7969427" y="2642262"/>
                <a:ext cx="332142" cy="310540"/>
              </a:xfrm>
              <a:prstGeom prst="rect">
                <a:avLst/>
              </a:prstGeom>
              <a:noFill/>
            </p:spPr>
            <p:txBody>
              <a:bodyPr wrap="none" rtlCol="0">
                <a:spAutoFit/>
              </a:body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sz="825" b="0" i="0" u="none" strike="noStrike" kern="1200" cap="none" spc="0" normalizeH="0" baseline="0" noProof="0">
                    <a:ln>
                      <a:noFill/>
                    </a:ln>
                    <a:solidFill>
                      <a:srgbClr val="595454"/>
                    </a:solidFill>
                    <a:effectLst/>
                    <a:uLnTx/>
                    <a:uFillTx/>
                    <a:latin typeface="Calibri"/>
                    <a:ea typeface="ＭＳ Ｐゴシック" panose="020B0600070205080204" pitchFamily="34" charset="-128"/>
                    <a:cs typeface="+mn-cs"/>
                  </a:rPr>
                  <a:t>MR</a:t>
                </a:r>
                <a:endParaRPr kumimoji="0" lang="en-US" sz="1200" b="0" i="0" u="none" strike="noStrike" kern="1200" cap="none" spc="0" normalizeH="0" baseline="0" noProof="0">
                  <a:ln>
                    <a:noFill/>
                  </a:ln>
                  <a:solidFill>
                    <a:srgbClr val="595454"/>
                  </a:solidFill>
                  <a:effectLst/>
                  <a:uLnTx/>
                  <a:uFillTx/>
                  <a:latin typeface="Calibri"/>
                  <a:ea typeface="ＭＳ Ｐゴシック" panose="020B0600070205080204" pitchFamily="34" charset="-128"/>
                  <a:cs typeface="+mn-cs"/>
                </a:endParaRPr>
              </a:p>
            </p:txBody>
          </p:sp>
        </p:grpSp>
        <p:grpSp>
          <p:nvGrpSpPr>
            <p:cNvPr id="61" name="Group 60">
              <a:extLst>
                <a:ext uri="{FF2B5EF4-FFF2-40B4-BE49-F238E27FC236}">
                  <a16:creationId xmlns:a16="http://schemas.microsoft.com/office/drawing/2014/main" id="{8B4FCD4E-F7AC-494C-B587-00CFE2918607}"/>
                </a:ext>
              </a:extLst>
            </p:cNvPr>
            <p:cNvGrpSpPr/>
            <p:nvPr/>
          </p:nvGrpSpPr>
          <p:grpSpPr>
            <a:xfrm>
              <a:off x="7905002" y="2800090"/>
              <a:ext cx="380395" cy="310540"/>
              <a:chOff x="7896085" y="2875189"/>
              <a:chExt cx="380395" cy="310540"/>
            </a:xfrm>
          </p:grpSpPr>
          <p:sp>
            <p:nvSpPr>
              <p:cNvPr id="68" name="Rectangle 67">
                <a:extLst>
                  <a:ext uri="{FF2B5EF4-FFF2-40B4-BE49-F238E27FC236}">
                    <a16:creationId xmlns:a16="http://schemas.microsoft.com/office/drawing/2014/main" id="{8FE57A67-B753-4F16-AE29-A184B3816297}"/>
                  </a:ext>
                </a:extLst>
              </p:cNvPr>
              <p:cNvSpPr/>
              <p:nvPr/>
            </p:nvSpPr>
            <p:spPr>
              <a:xfrm>
                <a:off x="7896085" y="2967072"/>
                <a:ext cx="91440" cy="91440"/>
              </a:xfrm>
              <a:prstGeom prst="rect">
                <a:avLst/>
              </a:prstGeom>
              <a:solidFill>
                <a:srgbClr val="A69F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Calibri"/>
                  <a:ea typeface="+mn-ea"/>
                  <a:cs typeface="+mn-cs"/>
                </a:endParaRPr>
              </a:p>
            </p:txBody>
          </p:sp>
          <p:sp>
            <p:nvSpPr>
              <p:cNvPr id="69" name="TextBox 68">
                <a:extLst>
                  <a:ext uri="{FF2B5EF4-FFF2-40B4-BE49-F238E27FC236}">
                    <a16:creationId xmlns:a16="http://schemas.microsoft.com/office/drawing/2014/main" id="{28B86B02-DCEC-46BC-B035-807499358F6C}"/>
                  </a:ext>
                </a:extLst>
              </p:cNvPr>
              <p:cNvSpPr txBox="1"/>
              <p:nvPr/>
            </p:nvSpPr>
            <p:spPr>
              <a:xfrm>
                <a:off x="7978000" y="2875189"/>
                <a:ext cx="298480" cy="310540"/>
              </a:xfrm>
              <a:prstGeom prst="rect">
                <a:avLst/>
              </a:prstGeom>
              <a:noFill/>
            </p:spPr>
            <p:txBody>
              <a:bodyPr wrap="none" rtlCol="0">
                <a:spAutoFit/>
              </a:body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sz="825" b="0" i="0" u="none" strike="noStrike" kern="1200" cap="none" spc="0" normalizeH="0" baseline="0" noProof="0">
                    <a:ln>
                      <a:noFill/>
                    </a:ln>
                    <a:solidFill>
                      <a:srgbClr val="595454"/>
                    </a:solidFill>
                    <a:effectLst/>
                    <a:uLnTx/>
                    <a:uFillTx/>
                    <a:latin typeface="Calibri"/>
                    <a:ea typeface="ＭＳ Ｐゴシック" panose="020B0600070205080204" pitchFamily="34" charset="-128"/>
                    <a:cs typeface="+mn-cs"/>
                  </a:rPr>
                  <a:t>SD</a:t>
                </a:r>
                <a:endParaRPr kumimoji="0" lang="en-US" sz="1200" b="0" i="0" u="none" strike="noStrike" kern="1200" cap="none" spc="0" normalizeH="0" baseline="0" noProof="0">
                  <a:ln>
                    <a:noFill/>
                  </a:ln>
                  <a:solidFill>
                    <a:srgbClr val="595454"/>
                  </a:solidFill>
                  <a:effectLst/>
                  <a:uLnTx/>
                  <a:uFillTx/>
                  <a:latin typeface="Calibri"/>
                  <a:ea typeface="ＭＳ Ｐゴシック" panose="020B0600070205080204" pitchFamily="34" charset="-128"/>
                  <a:cs typeface="+mn-cs"/>
                </a:endParaRPr>
              </a:p>
            </p:txBody>
          </p:sp>
        </p:grpSp>
        <p:grpSp>
          <p:nvGrpSpPr>
            <p:cNvPr id="62" name="Group 61">
              <a:extLst>
                <a:ext uri="{FF2B5EF4-FFF2-40B4-BE49-F238E27FC236}">
                  <a16:creationId xmlns:a16="http://schemas.microsoft.com/office/drawing/2014/main" id="{B428B1F4-61F4-446F-9029-0EA1F25A4587}"/>
                </a:ext>
              </a:extLst>
            </p:cNvPr>
            <p:cNvGrpSpPr/>
            <p:nvPr/>
          </p:nvGrpSpPr>
          <p:grpSpPr>
            <a:xfrm>
              <a:off x="7905002" y="3013446"/>
              <a:ext cx="423674" cy="515203"/>
              <a:chOff x="7896085" y="3157110"/>
              <a:chExt cx="423674" cy="515203"/>
            </a:xfrm>
          </p:grpSpPr>
          <p:sp>
            <p:nvSpPr>
              <p:cNvPr id="66" name="Rectangle 65">
                <a:extLst>
                  <a:ext uri="{FF2B5EF4-FFF2-40B4-BE49-F238E27FC236}">
                    <a16:creationId xmlns:a16="http://schemas.microsoft.com/office/drawing/2014/main" id="{C00FF31A-4ACD-4AAC-9BEE-51E27F559EFF}"/>
                  </a:ext>
                </a:extLst>
              </p:cNvPr>
              <p:cNvSpPr/>
              <p:nvPr/>
            </p:nvSpPr>
            <p:spPr>
              <a:xfrm>
                <a:off x="7896085" y="3251253"/>
                <a:ext cx="91440" cy="91440"/>
              </a:xfrm>
              <a:prstGeom prst="rect">
                <a:avLst/>
              </a:prstGeom>
              <a:solidFill>
                <a:srgbClr val="DF60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Calibri"/>
                  <a:ea typeface="+mn-ea"/>
                  <a:cs typeface="+mn-cs"/>
                </a:endParaRPr>
              </a:p>
            </p:txBody>
          </p:sp>
          <p:sp>
            <p:nvSpPr>
              <p:cNvPr id="67" name="TextBox 66">
                <a:extLst>
                  <a:ext uri="{FF2B5EF4-FFF2-40B4-BE49-F238E27FC236}">
                    <a16:creationId xmlns:a16="http://schemas.microsoft.com/office/drawing/2014/main" id="{EC4E58EF-9470-4844-9AE5-2404D7CB243D}"/>
                  </a:ext>
                </a:extLst>
              </p:cNvPr>
              <p:cNvSpPr txBox="1"/>
              <p:nvPr/>
            </p:nvSpPr>
            <p:spPr>
              <a:xfrm>
                <a:off x="7978000" y="3157110"/>
                <a:ext cx="341759" cy="310540"/>
              </a:xfrm>
              <a:prstGeom prst="rect">
                <a:avLst/>
              </a:prstGeom>
              <a:noFill/>
            </p:spPr>
            <p:txBody>
              <a:bodyPr wrap="none" rtlCol="0">
                <a:spAutoFit/>
              </a:body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sz="825" b="0" i="0" u="none" strike="noStrike" kern="1200" cap="none" spc="0" normalizeH="0" baseline="0" noProof="0">
                    <a:ln>
                      <a:noFill/>
                    </a:ln>
                    <a:solidFill>
                      <a:srgbClr val="595454"/>
                    </a:solidFill>
                    <a:effectLst/>
                    <a:uLnTx/>
                    <a:uFillTx/>
                    <a:latin typeface="Calibri"/>
                    <a:ea typeface="ＭＳ Ｐゴシック" panose="020B0600070205080204" pitchFamily="34" charset="-128"/>
                    <a:cs typeface="+mn-cs"/>
                  </a:rPr>
                  <a:t>PD</a:t>
                </a:r>
                <a:r>
                  <a:rPr kumimoji="0" lang="en-US" sz="825" b="0" i="0" u="none" strike="noStrike" kern="1200" cap="none" spc="0" normalizeH="0" baseline="30000" noProof="0">
                    <a:ln>
                      <a:noFill/>
                    </a:ln>
                    <a:solidFill>
                      <a:srgbClr val="595454"/>
                    </a:solidFill>
                    <a:effectLst/>
                    <a:uLnTx/>
                    <a:uFillTx/>
                    <a:latin typeface="Calibri"/>
                    <a:ea typeface="ＭＳ Ｐゴシック" panose="020B0600070205080204" pitchFamily="34" charset="-128"/>
                    <a:cs typeface="+mn-cs"/>
                  </a:rPr>
                  <a:t>d</a:t>
                </a:r>
                <a:endParaRPr kumimoji="0" lang="en-US" sz="1200" b="0" i="0" u="none" strike="noStrike" kern="1200" cap="none" spc="0" normalizeH="0" baseline="30000" noProof="0">
                  <a:ln>
                    <a:noFill/>
                  </a:ln>
                  <a:solidFill>
                    <a:srgbClr val="595454"/>
                  </a:solidFill>
                  <a:effectLst/>
                  <a:uLnTx/>
                  <a:uFillTx/>
                  <a:latin typeface="Calibri"/>
                  <a:ea typeface="ＭＳ Ｐゴシック" panose="020B0600070205080204" pitchFamily="34" charset="-128"/>
                  <a:cs typeface="+mn-cs"/>
                </a:endParaRPr>
              </a:p>
            </p:txBody>
          </p:sp>
          <p:sp>
            <p:nvSpPr>
              <p:cNvPr id="90" name="Rectangle 89">
                <a:extLst>
                  <a:ext uri="{FF2B5EF4-FFF2-40B4-BE49-F238E27FC236}">
                    <a16:creationId xmlns:a16="http://schemas.microsoft.com/office/drawing/2014/main" id="{3CD8754D-DC16-4B93-AF12-34223CA58CEB}"/>
                  </a:ext>
                </a:extLst>
              </p:cNvPr>
              <p:cNvSpPr/>
              <p:nvPr/>
            </p:nvSpPr>
            <p:spPr>
              <a:xfrm>
                <a:off x="7896085" y="3455916"/>
                <a:ext cx="91440" cy="9144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Calibri"/>
                  <a:ea typeface="+mn-ea"/>
                  <a:cs typeface="+mn-cs"/>
                </a:endParaRPr>
              </a:p>
            </p:txBody>
          </p:sp>
          <p:sp>
            <p:nvSpPr>
              <p:cNvPr id="91" name="TextBox 90">
                <a:extLst>
                  <a:ext uri="{FF2B5EF4-FFF2-40B4-BE49-F238E27FC236}">
                    <a16:creationId xmlns:a16="http://schemas.microsoft.com/office/drawing/2014/main" id="{1B54E939-5717-4B26-9D9B-8B3CAA52574D}"/>
                  </a:ext>
                </a:extLst>
              </p:cNvPr>
              <p:cNvSpPr txBox="1"/>
              <p:nvPr/>
            </p:nvSpPr>
            <p:spPr>
              <a:xfrm>
                <a:off x="7978000" y="3361773"/>
                <a:ext cx="304891" cy="310540"/>
              </a:xfrm>
              <a:prstGeom prst="rect">
                <a:avLst/>
              </a:prstGeom>
              <a:noFill/>
            </p:spPr>
            <p:txBody>
              <a:bodyPr wrap="none" rtlCol="0">
                <a:spAutoFit/>
              </a:body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sz="825" b="0" i="0" u="none" strike="noStrike" kern="1200" cap="none" spc="0" normalizeH="0" baseline="0" noProof="0">
                    <a:ln>
                      <a:noFill/>
                    </a:ln>
                    <a:solidFill>
                      <a:srgbClr val="595454"/>
                    </a:solidFill>
                    <a:effectLst/>
                    <a:uLnTx/>
                    <a:uFillTx/>
                    <a:latin typeface="Calibri"/>
                    <a:ea typeface="ＭＳ Ｐゴシック" panose="020B0600070205080204" pitchFamily="34" charset="-128"/>
                    <a:cs typeface="+mn-cs"/>
                  </a:rPr>
                  <a:t>NE</a:t>
                </a:r>
                <a:endParaRPr kumimoji="0" lang="en-US" sz="1200" b="0" i="0" u="none" strike="noStrike" kern="1200" cap="none" spc="0" normalizeH="0" baseline="0" noProof="0">
                  <a:ln>
                    <a:noFill/>
                  </a:ln>
                  <a:solidFill>
                    <a:srgbClr val="595454"/>
                  </a:solidFill>
                  <a:effectLst/>
                  <a:uLnTx/>
                  <a:uFillTx/>
                  <a:latin typeface="Calibri"/>
                  <a:ea typeface="ＭＳ Ｐゴシック" panose="020B0600070205080204" pitchFamily="34" charset="-128"/>
                  <a:cs typeface="+mn-cs"/>
                </a:endParaRPr>
              </a:p>
            </p:txBody>
          </p:sp>
        </p:grpSp>
        <p:grpSp>
          <p:nvGrpSpPr>
            <p:cNvPr id="63" name="Group 62">
              <a:extLst>
                <a:ext uri="{FF2B5EF4-FFF2-40B4-BE49-F238E27FC236}">
                  <a16:creationId xmlns:a16="http://schemas.microsoft.com/office/drawing/2014/main" id="{F2A7A3FE-59D0-4D34-A8EA-FE9627FB5004}"/>
                </a:ext>
              </a:extLst>
            </p:cNvPr>
            <p:cNvGrpSpPr/>
            <p:nvPr/>
          </p:nvGrpSpPr>
          <p:grpSpPr>
            <a:xfrm>
              <a:off x="7905319" y="3433987"/>
              <a:ext cx="857772" cy="670112"/>
              <a:chOff x="7905319" y="3609841"/>
              <a:chExt cx="857772" cy="670112"/>
            </a:xfrm>
          </p:grpSpPr>
          <p:sp>
            <p:nvSpPr>
              <p:cNvPr id="64" name="TextBox 63">
                <a:extLst>
                  <a:ext uri="{FF2B5EF4-FFF2-40B4-BE49-F238E27FC236}">
                    <a16:creationId xmlns:a16="http://schemas.microsoft.com/office/drawing/2014/main" id="{155E3896-26EA-4655-8E2E-5AF336CA55AC}"/>
                  </a:ext>
                </a:extLst>
              </p:cNvPr>
              <p:cNvSpPr txBox="1"/>
              <p:nvPr/>
            </p:nvSpPr>
            <p:spPr>
              <a:xfrm>
                <a:off x="7986917" y="3609841"/>
                <a:ext cx="776174" cy="670112"/>
              </a:xfrm>
              <a:prstGeom prst="rect">
                <a:avLst/>
              </a:prstGeom>
              <a:noFill/>
            </p:spPr>
            <p:txBody>
              <a:bodyPr wrap="none" rtlCol="0">
                <a:spAutoFit/>
              </a:body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sz="825" b="0" i="0" u="none" strike="noStrike" kern="1200" cap="none" spc="0" normalizeH="0" baseline="0" noProof="0">
                    <a:ln>
                      <a:noFill/>
                    </a:ln>
                    <a:solidFill>
                      <a:srgbClr val="595454"/>
                    </a:solidFill>
                    <a:effectLst/>
                    <a:uLnTx/>
                    <a:uFillTx/>
                    <a:latin typeface="Calibri"/>
                    <a:ea typeface="ＭＳ Ｐゴシック" panose="020B0600070205080204" pitchFamily="34" charset="-128"/>
                    <a:cs typeface="+mn-cs"/>
                  </a:rPr>
                  <a:t>On treatment</a:t>
                </a:r>
                <a:br>
                  <a:rPr kumimoji="0" lang="en-US" sz="825" b="0" i="0" u="none" strike="noStrike" kern="1200" cap="none" spc="0" normalizeH="0" baseline="0" noProof="0">
                    <a:ln>
                      <a:noFill/>
                    </a:ln>
                    <a:solidFill>
                      <a:srgbClr val="595454"/>
                    </a:solidFill>
                    <a:effectLst/>
                    <a:uLnTx/>
                    <a:uFillTx/>
                    <a:latin typeface="Calibri"/>
                    <a:ea typeface="ＭＳ Ｐゴシック" panose="020B0600070205080204" pitchFamily="34" charset="-128"/>
                    <a:cs typeface="+mn-cs"/>
                  </a:rPr>
                </a:br>
                <a:r>
                  <a:rPr kumimoji="0" lang="en-US" sz="825" b="0" i="0" u="none" strike="noStrike" kern="1200" cap="none" spc="0" normalizeH="0" baseline="0" noProof="0">
                    <a:ln>
                      <a:noFill/>
                    </a:ln>
                    <a:solidFill>
                      <a:srgbClr val="595454"/>
                    </a:solidFill>
                    <a:effectLst/>
                    <a:uLnTx/>
                    <a:uFillTx/>
                    <a:latin typeface="Calibri"/>
                    <a:ea typeface="ＭＳ Ｐゴシック" panose="020B0600070205080204" pitchFamily="34" charset="-128"/>
                    <a:cs typeface="+mn-cs"/>
                  </a:rPr>
                  <a:t>at time of </a:t>
                </a:r>
              </a:p>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sz="825" b="0" i="0" u="none" strike="noStrike" kern="1200" cap="none" spc="0" normalizeH="0" baseline="0" noProof="0">
                    <a:ln>
                      <a:noFill/>
                    </a:ln>
                    <a:solidFill>
                      <a:srgbClr val="595454"/>
                    </a:solidFill>
                    <a:effectLst/>
                    <a:uLnTx/>
                    <a:uFillTx/>
                    <a:latin typeface="Calibri"/>
                    <a:ea typeface="ＭＳ Ｐゴシック" panose="020B0600070205080204" pitchFamily="34" charset="-128"/>
                    <a:cs typeface="+mn-cs"/>
                  </a:rPr>
                  <a:t>data cut</a:t>
                </a:r>
                <a:endParaRPr kumimoji="0" lang="en-US" sz="1200" b="0" i="0" u="none" strike="noStrike" kern="1200" cap="none" spc="0" normalizeH="0" baseline="0" noProof="0">
                  <a:ln>
                    <a:noFill/>
                  </a:ln>
                  <a:solidFill>
                    <a:srgbClr val="595454"/>
                  </a:solidFill>
                  <a:effectLst/>
                  <a:uLnTx/>
                  <a:uFillTx/>
                  <a:latin typeface="Calibri"/>
                  <a:ea typeface="ＭＳ Ｐゴシック" panose="020B0600070205080204" pitchFamily="34" charset="-128"/>
                  <a:cs typeface="+mn-cs"/>
                </a:endParaRPr>
              </a:p>
            </p:txBody>
          </p:sp>
          <p:sp>
            <p:nvSpPr>
              <p:cNvPr id="65" name="Arrow: Right 64">
                <a:extLst>
                  <a:ext uri="{FF2B5EF4-FFF2-40B4-BE49-F238E27FC236}">
                    <a16:creationId xmlns:a16="http://schemas.microsoft.com/office/drawing/2014/main" id="{4EAC2C9A-D533-4E15-8F6E-9AD85F9F2D87}"/>
                  </a:ext>
                </a:extLst>
              </p:cNvPr>
              <p:cNvSpPr/>
              <p:nvPr/>
            </p:nvSpPr>
            <p:spPr>
              <a:xfrm>
                <a:off x="7905319" y="3668205"/>
                <a:ext cx="103135" cy="15874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Calibri"/>
                  <a:ea typeface="+mn-ea"/>
                  <a:cs typeface="+mn-cs"/>
                </a:endParaRPr>
              </a:p>
            </p:txBody>
          </p:sp>
        </p:grpSp>
      </p:grpSp>
      <p:sp>
        <p:nvSpPr>
          <p:cNvPr id="55" name="Arrow: Right 54">
            <a:extLst>
              <a:ext uri="{FF2B5EF4-FFF2-40B4-BE49-F238E27FC236}">
                <a16:creationId xmlns:a16="http://schemas.microsoft.com/office/drawing/2014/main" id="{41730F83-3AE8-4756-99B8-7AC392BEAD17}"/>
              </a:ext>
            </a:extLst>
          </p:cNvPr>
          <p:cNvSpPr/>
          <p:nvPr/>
        </p:nvSpPr>
        <p:spPr>
          <a:xfrm>
            <a:off x="5797846" y="3690136"/>
            <a:ext cx="150031" cy="7772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80" name="TextBox 3">
            <a:extLst>
              <a:ext uri="{FF2B5EF4-FFF2-40B4-BE49-F238E27FC236}">
                <a16:creationId xmlns:a16="http://schemas.microsoft.com/office/drawing/2014/main" id="{1EA3977C-836E-4759-8E7B-523E83F7AC18}"/>
              </a:ext>
            </a:extLst>
          </p:cNvPr>
          <p:cNvSpPr txBox="1"/>
          <p:nvPr/>
        </p:nvSpPr>
        <p:spPr>
          <a:xfrm>
            <a:off x="0" y="4354608"/>
            <a:ext cx="9144000" cy="784830"/>
          </a:xfrm>
          <a:prstGeom prst="rect">
            <a:avLst/>
          </a:prstGeom>
          <a:noFill/>
        </p:spPr>
        <p:txBody>
          <a:bodyPr wrap="square"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base" latinLnBrk="0" hangingPunct="1">
              <a:lnSpc>
                <a:spcPct val="100000"/>
              </a:lnSpc>
              <a:spcBef>
                <a:spcPts val="0"/>
              </a:spcBef>
              <a:spcAft>
                <a:spcPct val="0"/>
              </a:spcAft>
              <a:buClrTx/>
              <a:buSzTx/>
              <a:buFontTx/>
              <a:buNone/>
              <a:tabLst/>
              <a:defRPr/>
            </a:pPr>
            <a:r>
              <a:rPr kumimoji="0" lang="en-US" sz="900" b="0" i="0" u="none" strike="noStrike" kern="1200" cap="none" spc="0" normalizeH="0" baseline="30000" noProof="0">
                <a:ln>
                  <a:noFill/>
                </a:ln>
                <a:solidFill>
                  <a:prstClr val="black"/>
                </a:solidFill>
                <a:effectLst/>
                <a:uLnTx/>
                <a:uFillTx/>
                <a:latin typeface="Calibri"/>
                <a:ea typeface="+mn-ea"/>
                <a:cs typeface="+mn-cs"/>
              </a:rPr>
              <a:t>a</a:t>
            </a:r>
            <a:r>
              <a:rPr kumimoji="0" lang="en-US" sz="900" b="0" i="0" u="none" strike="noStrike" kern="1200" cap="none" spc="0" normalizeH="0" baseline="0" noProof="0">
                <a:ln>
                  <a:noFill/>
                </a:ln>
                <a:solidFill>
                  <a:prstClr val="black"/>
                </a:solidFill>
                <a:effectLst/>
                <a:uLnTx/>
                <a:uFillTx/>
                <a:latin typeface="Calibri"/>
                <a:ea typeface="+mn-ea"/>
                <a:cs typeface="+mn-cs"/>
              </a:rPr>
              <a:t>PR or better. </a:t>
            </a:r>
            <a:r>
              <a:rPr kumimoji="0" lang="en-US" sz="900" b="0" i="0" u="none" strike="noStrike" kern="1200" cap="none" spc="0" normalizeH="0" baseline="30000" noProof="0">
                <a:ln>
                  <a:noFill/>
                </a:ln>
                <a:solidFill>
                  <a:prstClr val="black"/>
                </a:solidFill>
                <a:effectLst/>
                <a:uLnTx/>
                <a:uFillTx/>
                <a:latin typeface="Calibri"/>
                <a:ea typeface="+mn-ea"/>
                <a:cs typeface="+mn-cs"/>
              </a:rPr>
              <a:t>b</a:t>
            </a:r>
            <a:r>
              <a:rPr kumimoji="0" lang="en-US" sz="900" b="0" i="0" u="none" strike="noStrike" kern="1200" cap="none" spc="0" normalizeH="0" baseline="0" noProof="0">
                <a:ln>
                  <a:noFill/>
                </a:ln>
                <a:solidFill>
                  <a:prstClr val="black"/>
                </a:solidFill>
                <a:effectLst/>
                <a:uLnTx/>
                <a:uFillTx/>
                <a:latin typeface="Calibri"/>
                <a:ea typeface="+mn-ea"/>
                <a:cs typeface="+mn-cs"/>
              </a:rPr>
              <a:t>Full analysis population (N = 27). </a:t>
            </a:r>
            <a:r>
              <a:rPr kumimoji="0" lang="en-US" sz="900" b="0" i="0" u="none" strike="noStrike" kern="1200" cap="none" spc="0" normalizeH="0" baseline="30000" noProof="0">
                <a:ln>
                  <a:noFill/>
                </a:ln>
                <a:solidFill>
                  <a:prstClr val="black"/>
                </a:solidFill>
                <a:effectLst/>
                <a:uLnTx/>
                <a:uFillTx/>
                <a:latin typeface="Calibri"/>
                <a:ea typeface="+mn-ea"/>
                <a:cs typeface="+mn-cs"/>
              </a:rPr>
              <a:t>c</a:t>
            </a:r>
            <a:r>
              <a:rPr kumimoji="0" lang="en-US" sz="900" b="0" i="0" u="none" strike="noStrike" kern="1200" cap="none" spc="0" normalizeH="0" baseline="0" noProof="0">
                <a:ln>
                  <a:noFill/>
                </a:ln>
                <a:solidFill>
                  <a:prstClr val="black"/>
                </a:solidFill>
                <a:effectLst/>
                <a:uLnTx/>
                <a:uFillTx/>
                <a:latin typeface="Calibri"/>
                <a:ea typeface="+mn-ea"/>
                <a:cs typeface="+mn-cs"/>
              </a:rPr>
              <a:t>Defined as refractory to ≥1 IMiD, 1 PI, and 1 anti-CD38 mAb.</a:t>
            </a:r>
            <a:r>
              <a:rPr kumimoji="0" lang="en-US" sz="900" b="0" i="0" u="none" strike="noStrike" kern="1200" cap="none" spc="0" normalizeH="0" baseline="30000" noProof="0">
                <a:ln>
                  <a:noFill/>
                </a:ln>
                <a:solidFill>
                  <a:prstClr val="black"/>
                </a:solidFill>
                <a:effectLst/>
                <a:uLnTx/>
                <a:uFillTx/>
                <a:latin typeface="Calibri"/>
                <a:ea typeface="+mn-ea"/>
                <a:cs typeface="+mn-cs"/>
              </a:rPr>
              <a:t> d</a:t>
            </a:r>
            <a:r>
              <a:rPr kumimoji="0" lang="en-US" sz="900" b="0" i="0" u="none" strike="noStrike" kern="1200" cap="none" spc="0" normalizeH="0" baseline="0" noProof="0">
                <a:ln>
                  <a:noFill/>
                </a:ln>
                <a:solidFill>
                  <a:prstClr val="black"/>
                </a:solidFill>
                <a:effectLst/>
                <a:uLnTx/>
                <a:uFillTx/>
                <a:latin typeface="Calibri"/>
                <a:ea typeface="+mn-ea"/>
                <a:cs typeface="+mn-cs"/>
              </a:rPr>
              <a:t>One patient in the 1.2-mg group and 2 patients in the 1.3-mg group had an unconfirmed PD as of the data cutoff date.</a:t>
            </a:r>
            <a:endParaRPr kumimoji="0" lang="en-US" sz="900" b="0" i="0" u="none" strike="noStrike" kern="1200" cap="none" spc="0" normalizeH="0" baseline="30000" noProof="0">
              <a:ln>
                <a:noFill/>
              </a:ln>
              <a:solidFill>
                <a:prstClr val="black"/>
              </a:solidFill>
              <a:effectLst/>
              <a:uLnTx/>
              <a:uFillTx/>
              <a:latin typeface="Calibri"/>
              <a:ea typeface="+mn-ea"/>
              <a:cs typeface="+mn-cs"/>
            </a:endParaRPr>
          </a:p>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a:ea typeface="+mn-ea"/>
                <a:cs typeface="+mn-cs"/>
              </a:rPr>
              <a:t>CBR, clinical benefit rate; CR, complete response; DCR, disease control rate; Exp, exposed; MR, minimal response; MTD, maximum tolerated dose; NE, not evaluable; ORR, overall response rate; PD, progressive disease; PR, partial response; Ref, refractory; reg, regimen; sCR, stringent complete response; SD, stable disease; VGPR, very good partial response.</a:t>
            </a:r>
            <a:endParaRPr kumimoji="0" lang="en-US" sz="9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a:ea typeface="+mn-ea"/>
                <a:cs typeface="+mn-cs"/>
              </a:rPr>
              <a:t>van de Donk NWCJ, et al. ASH 2020. Abstract 724.</a:t>
            </a:r>
          </a:p>
        </p:txBody>
      </p:sp>
    </p:spTree>
    <p:custDataLst>
      <p:tags r:id="rId1"/>
    </p:custDataLst>
    <p:extLst>
      <p:ext uri="{BB962C8B-B14F-4D97-AF65-F5344CB8AC3E}">
        <p14:creationId xmlns:p14="http://schemas.microsoft.com/office/powerpoint/2010/main" val="408122790"/>
      </p:ext>
    </p:extLst>
  </p:cSld>
  <p:clrMapOvr>
    <a:masterClrMapping/>
  </p:clrMapOvr>
  <mc:AlternateContent xmlns:mc="http://schemas.openxmlformats.org/markup-compatibility/2006" xmlns:p14="http://schemas.microsoft.com/office/powerpoint/2010/main">
    <mc:Choice Requires="p14">
      <p:transition spd="slow" p14:dur="2000" advTm="35520"/>
    </mc:Choice>
    <mc:Fallback xmlns="">
      <p:transition spd="slow" advTm="3552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3944" y="93739"/>
            <a:ext cx="7886700" cy="994172"/>
          </a:xfrm>
        </p:spPr>
        <p:txBody>
          <a:bodyPr anchor="t"/>
          <a:lstStyle/>
          <a:p>
            <a:r>
              <a:rPr lang="en-US" sz="3000" b="1" noProof="0">
                <a:solidFill>
                  <a:srgbClr val="000090"/>
                </a:solidFill>
              </a:rPr>
              <a:t>Best Response: IBER + BORT + DEX Cohort</a:t>
            </a:r>
          </a:p>
        </p:txBody>
      </p:sp>
      <p:sp>
        <p:nvSpPr>
          <p:cNvPr id="6" name="Text Placeholder 5">
            <a:extLst>
              <a:ext uri="{FF2B5EF4-FFF2-40B4-BE49-F238E27FC236}">
                <a16:creationId xmlns:a16="http://schemas.microsoft.com/office/drawing/2014/main" id="{56BFD33D-8E91-4EAB-A0C2-02F9E4CE2F0A}"/>
              </a:ext>
            </a:extLst>
          </p:cNvPr>
          <p:cNvSpPr>
            <a:spLocks noGrp="1"/>
          </p:cNvSpPr>
          <p:nvPr>
            <p:ph type="body" sz="quarter" idx="13"/>
          </p:nvPr>
        </p:nvSpPr>
        <p:spPr>
          <a:xfrm>
            <a:off x="0" y="4771964"/>
            <a:ext cx="9144000" cy="369332"/>
          </a:xfrm>
        </p:spPr>
        <p:txBody>
          <a:bodyPr anchor="b"/>
          <a:lstStyle/>
          <a:p>
            <a:pPr marL="0" indent="0">
              <a:lnSpc>
                <a:spcPct val="100000"/>
              </a:lnSpc>
              <a:spcBef>
                <a:spcPts val="0"/>
              </a:spcBef>
              <a:buNone/>
              <a:defRPr/>
            </a:pPr>
            <a:r>
              <a:rPr lang="en-US" sz="900" baseline="30000" noProof="0"/>
              <a:t>a</a:t>
            </a:r>
            <a:r>
              <a:rPr lang="en-US" sz="900" noProof="0"/>
              <a:t>PR or better. </a:t>
            </a:r>
            <a:r>
              <a:rPr lang="en-US" sz="900" baseline="30000" noProof="0"/>
              <a:t>b</a:t>
            </a:r>
            <a:r>
              <a:rPr lang="en-US" sz="900" noProof="0"/>
              <a:t>Full analysis population (N = 23). </a:t>
            </a:r>
            <a:r>
              <a:rPr lang="en-US" sz="900" baseline="30000" noProof="0"/>
              <a:t>c</a:t>
            </a:r>
            <a:r>
              <a:rPr lang="en-US" sz="900" noProof="0"/>
              <a:t>Defined as refractory to ≥1 IMiD, 1 PI, and 1 anti-CD38 mAb.</a:t>
            </a:r>
            <a:r>
              <a:rPr lang="en-US" sz="900" baseline="30000" noProof="0"/>
              <a:t> d</a:t>
            </a:r>
            <a:r>
              <a:rPr lang="en-US" sz="900" noProof="0"/>
              <a:t>One patient in the 1.1-mg group had an unconfirmed PD as of the data cutoff date.</a:t>
            </a:r>
          </a:p>
          <a:p>
            <a:pPr marL="0" indent="0">
              <a:lnSpc>
                <a:spcPct val="100000"/>
              </a:lnSpc>
              <a:spcBef>
                <a:spcPts val="0"/>
              </a:spcBef>
              <a:buNone/>
              <a:defRPr/>
            </a:pPr>
            <a:r>
              <a:rPr lang="en-US" sz="900" noProof="0"/>
              <a:t>van de Donk NWCJ, et al. ASH 2020. Abstract 724.</a:t>
            </a:r>
          </a:p>
        </p:txBody>
      </p:sp>
      <p:grpSp>
        <p:nvGrpSpPr>
          <p:cNvPr id="23" name="Group 22">
            <a:extLst>
              <a:ext uri="{FF2B5EF4-FFF2-40B4-BE49-F238E27FC236}">
                <a16:creationId xmlns:a16="http://schemas.microsoft.com/office/drawing/2014/main" id="{7484325B-026C-4DA1-8E95-68C40C60B246}"/>
              </a:ext>
            </a:extLst>
          </p:cNvPr>
          <p:cNvGrpSpPr/>
          <p:nvPr/>
        </p:nvGrpSpPr>
        <p:grpSpPr>
          <a:xfrm>
            <a:off x="-146297" y="672918"/>
            <a:ext cx="3907459" cy="3385212"/>
            <a:chOff x="4783384" y="875153"/>
            <a:chExt cx="3907459" cy="3385212"/>
          </a:xfrm>
        </p:grpSpPr>
        <p:graphicFrame>
          <p:nvGraphicFramePr>
            <p:cNvPr id="25" name="Chart 24">
              <a:extLst>
                <a:ext uri="{FF2B5EF4-FFF2-40B4-BE49-F238E27FC236}">
                  <a16:creationId xmlns:a16="http://schemas.microsoft.com/office/drawing/2014/main" id="{D010EFE4-2F24-4CE5-8312-188C02F6A8C3}"/>
                </a:ext>
              </a:extLst>
            </p:cNvPr>
            <p:cNvGraphicFramePr/>
            <p:nvPr/>
          </p:nvGraphicFramePr>
          <p:xfrm>
            <a:off x="4783384" y="1199114"/>
            <a:ext cx="3907459" cy="3061251"/>
          </p:xfrm>
          <a:graphic>
            <a:graphicData uri="http://schemas.openxmlformats.org/drawingml/2006/chart">
              <c:chart xmlns:c="http://schemas.openxmlformats.org/drawingml/2006/chart" xmlns:r="http://schemas.openxmlformats.org/officeDocument/2006/relationships" r:id="rId4"/>
            </a:graphicData>
          </a:graphic>
        </p:graphicFrame>
        <p:sp>
          <p:nvSpPr>
            <p:cNvPr id="26" name="TextBox 25">
              <a:extLst>
                <a:ext uri="{FF2B5EF4-FFF2-40B4-BE49-F238E27FC236}">
                  <a16:creationId xmlns:a16="http://schemas.microsoft.com/office/drawing/2014/main" id="{21751897-2E29-45B5-B6F7-D401B8A70DA8}"/>
                </a:ext>
              </a:extLst>
            </p:cNvPr>
            <p:cNvSpPr txBox="1"/>
            <p:nvPr/>
          </p:nvSpPr>
          <p:spPr>
            <a:xfrm>
              <a:off x="6140850" y="875153"/>
              <a:ext cx="1192526" cy="307777"/>
            </a:xfrm>
            <a:prstGeom prst="rect">
              <a:avLst/>
            </a:prstGeom>
            <a:noFill/>
          </p:spPr>
          <p:txBody>
            <a:bodyPr wrap="square" rtlCol="0">
              <a:spAutoFit/>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595454"/>
                  </a:solidFill>
                  <a:effectLst/>
                  <a:uLnTx/>
                  <a:uFillTx/>
                  <a:latin typeface="Calibri"/>
                  <a:ea typeface="ＭＳ Ｐゴシック" panose="020B0600070205080204" pitchFamily="34" charset="-128"/>
                  <a:cs typeface="+mn-cs"/>
                </a:rPr>
                <a:t>ORR</a:t>
              </a:r>
              <a:r>
                <a:rPr kumimoji="0" lang="en-US" sz="1400" b="1" i="0" u="none" strike="noStrike" kern="1200" cap="none" spc="0" normalizeH="0" baseline="30000" noProof="0">
                  <a:ln>
                    <a:noFill/>
                  </a:ln>
                  <a:solidFill>
                    <a:srgbClr val="595454"/>
                  </a:solidFill>
                  <a:effectLst/>
                  <a:uLnTx/>
                  <a:uFillTx/>
                  <a:latin typeface="Calibri"/>
                  <a:ea typeface="ＭＳ Ｐゴシック" panose="020B0600070205080204" pitchFamily="34" charset="-128"/>
                  <a:cs typeface="+mn-cs"/>
                </a:rPr>
                <a:t>a</a:t>
              </a:r>
              <a:r>
                <a:rPr kumimoji="0" lang="en-US" sz="1400" b="1" i="0" u="none" strike="noStrike" kern="1200" cap="none" spc="0" normalizeH="0" baseline="0" noProof="0">
                  <a:ln>
                    <a:noFill/>
                  </a:ln>
                  <a:solidFill>
                    <a:srgbClr val="595454"/>
                  </a:solidFill>
                  <a:effectLst/>
                  <a:uLnTx/>
                  <a:uFillTx/>
                  <a:latin typeface="Calibri"/>
                  <a:ea typeface="ＭＳ Ｐゴシック" panose="020B0600070205080204" pitchFamily="34" charset="-128"/>
                  <a:cs typeface="+mn-cs"/>
                </a:rPr>
                <a:t> 60.9%</a:t>
              </a:r>
            </a:p>
          </p:txBody>
        </p:sp>
        <p:sp>
          <p:nvSpPr>
            <p:cNvPr id="27" name="Right Brace 26">
              <a:extLst>
                <a:ext uri="{FF2B5EF4-FFF2-40B4-BE49-F238E27FC236}">
                  <a16:creationId xmlns:a16="http://schemas.microsoft.com/office/drawing/2014/main" id="{7B9CB62E-D931-4089-A2AB-897869EB87C2}"/>
                </a:ext>
              </a:extLst>
            </p:cNvPr>
            <p:cNvSpPr/>
            <p:nvPr/>
          </p:nvSpPr>
          <p:spPr>
            <a:xfrm flipH="1">
              <a:off x="6049561" y="1439592"/>
              <a:ext cx="112337" cy="1442758"/>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595454"/>
                </a:solidFill>
                <a:effectLst/>
                <a:uLnTx/>
                <a:uFillTx/>
                <a:latin typeface="Calibri"/>
                <a:ea typeface="+mn-ea"/>
                <a:cs typeface="+mn-cs"/>
              </a:endParaRPr>
            </a:p>
          </p:txBody>
        </p:sp>
        <p:sp>
          <p:nvSpPr>
            <p:cNvPr id="29" name="TextBox 28">
              <a:extLst>
                <a:ext uri="{FF2B5EF4-FFF2-40B4-BE49-F238E27FC236}">
                  <a16:creationId xmlns:a16="http://schemas.microsoft.com/office/drawing/2014/main" id="{4AC3ABB0-0BCF-4407-AED2-B0EBABC21FF4}"/>
                </a:ext>
              </a:extLst>
            </p:cNvPr>
            <p:cNvSpPr txBox="1"/>
            <p:nvPr/>
          </p:nvSpPr>
          <p:spPr>
            <a:xfrm>
              <a:off x="5502398" y="1973272"/>
              <a:ext cx="754912" cy="415498"/>
            </a:xfrm>
            <a:prstGeom prst="rect">
              <a:avLst/>
            </a:prstGeom>
            <a:noFill/>
          </p:spPr>
          <p:txBody>
            <a:bodyPr wrap="square" rtlCol="0">
              <a:spAutoFit/>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a:ln>
                    <a:noFill/>
                  </a:ln>
                  <a:solidFill>
                    <a:srgbClr val="595454"/>
                  </a:solidFill>
                  <a:effectLst/>
                  <a:uLnTx/>
                  <a:uFillTx/>
                  <a:latin typeface="Calibri"/>
                  <a:ea typeface="ＭＳ Ｐゴシック" panose="020B0600070205080204" pitchFamily="34" charset="-128"/>
                  <a:cs typeface="+mn-cs"/>
                </a:rPr>
                <a:t>CBR</a:t>
              </a:r>
            </a:p>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a:ln>
                    <a:noFill/>
                  </a:ln>
                  <a:solidFill>
                    <a:srgbClr val="595454"/>
                  </a:solidFill>
                  <a:effectLst/>
                  <a:uLnTx/>
                  <a:uFillTx/>
                  <a:latin typeface="Calibri"/>
                  <a:ea typeface="ＭＳ Ｐゴシック" panose="020B0600070205080204" pitchFamily="34" charset="-128"/>
                  <a:cs typeface="+mn-cs"/>
                </a:rPr>
                <a:t>69.6%</a:t>
              </a:r>
            </a:p>
          </p:txBody>
        </p:sp>
        <p:sp>
          <p:nvSpPr>
            <p:cNvPr id="30" name="Right Brace 29">
              <a:extLst>
                <a:ext uri="{FF2B5EF4-FFF2-40B4-BE49-F238E27FC236}">
                  <a16:creationId xmlns:a16="http://schemas.microsoft.com/office/drawing/2014/main" id="{228D9FFF-D976-4E22-81A6-7A960E4778B1}"/>
                </a:ext>
              </a:extLst>
            </p:cNvPr>
            <p:cNvSpPr/>
            <p:nvPr/>
          </p:nvSpPr>
          <p:spPr>
            <a:xfrm>
              <a:off x="7309205" y="1429432"/>
              <a:ext cx="151109" cy="1813280"/>
            </a:xfrm>
            <a:prstGeom prst="rightBrace">
              <a:avLst>
                <a:gd name="adj1" fmla="val 8333"/>
                <a:gd name="adj2" fmla="val 6414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595454"/>
                </a:solidFill>
                <a:effectLst/>
                <a:uLnTx/>
                <a:uFillTx/>
                <a:latin typeface="Calibri"/>
                <a:ea typeface="+mn-ea"/>
                <a:cs typeface="+mn-cs"/>
              </a:endParaRPr>
            </a:p>
          </p:txBody>
        </p:sp>
        <p:sp>
          <p:nvSpPr>
            <p:cNvPr id="31" name="TextBox 30">
              <a:extLst>
                <a:ext uri="{FF2B5EF4-FFF2-40B4-BE49-F238E27FC236}">
                  <a16:creationId xmlns:a16="http://schemas.microsoft.com/office/drawing/2014/main" id="{84CCD591-1A8A-44AA-9DCB-144D9CA8410F}"/>
                </a:ext>
              </a:extLst>
            </p:cNvPr>
            <p:cNvSpPr txBox="1"/>
            <p:nvPr/>
          </p:nvSpPr>
          <p:spPr>
            <a:xfrm>
              <a:off x="7245093" y="2398927"/>
              <a:ext cx="754912" cy="415498"/>
            </a:xfrm>
            <a:prstGeom prst="rect">
              <a:avLst/>
            </a:prstGeom>
            <a:noFill/>
          </p:spPr>
          <p:txBody>
            <a:bodyPr wrap="square" rtlCol="0">
              <a:spAutoFit/>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a:ln>
                    <a:noFill/>
                  </a:ln>
                  <a:solidFill>
                    <a:srgbClr val="595454"/>
                  </a:solidFill>
                  <a:effectLst/>
                  <a:uLnTx/>
                  <a:uFillTx/>
                  <a:latin typeface="Calibri"/>
                  <a:ea typeface="ＭＳ Ｐゴシック" panose="020B0600070205080204" pitchFamily="34" charset="-128"/>
                  <a:cs typeface="+mn-cs"/>
                </a:rPr>
                <a:t>DCR</a:t>
              </a:r>
            </a:p>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a:ln>
                    <a:noFill/>
                  </a:ln>
                  <a:solidFill>
                    <a:srgbClr val="595454"/>
                  </a:solidFill>
                  <a:effectLst/>
                  <a:uLnTx/>
                  <a:uFillTx/>
                  <a:latin typeface="Calibri"/>
                  <a:ea typeface="ＭＳ Ｐゴシック" panose="020B0600070205080204" pitchFamily="34" charset="-128"/>
                  <a:cs typeface="+mn-cs"/>
                </a:rPr>
                <a:t>87.0%</a:t>
              </a:r>
            </a:p>
          </p:txBody>
        </p:sp>
      </p:grpSp>
      <p:sp>
        <p:nvSpPr>
          <p:cNvPr id="32" name="Rectangle 31">
            <a:extLst>
              <a:ext uri="{FF2B5EF4-FFF2-40B4-BE49-F238E27FC236}">
                <a16:creationId xmlns:a16="http://schemas.microsoft.com/office/drawing/2014/main" id="{28592F1F-92A1-4B77-BD25-065FAD85204A}"/>
              </a:ext>
            </a:extLst>
          </p:cNvPr>
          <p:cNvSpPr/>
          <p:nvPr/>
        </p:nvSpPr>
        <p:spPr>
          <a:xfrm>
            <a:off x="283465" y="3691372"/>
            <a:ext cx="3635393" cy="646331"/>
          </a:xfrm>
          <a:prstGeom prst="rect">
            <a:avLst/>
          </a:prstGeom>
        </p:spPr>
        <p:txBody>
          <a:bodyPr wrap="square">
            <a:spAutoFit/>
          </a:bodyPr>
          <a:lstStyle/>
          <a:p>
            <a:pPr marL="285743" marR="0" lvl="0" indent="-285743" algn="l" defTabSz="6858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a:ea typeface="Calibri" panose="020F0502020204030204" pitchFamily="34" charset="0"/>
                <a:cs typeface="+mn-cs"/>
              </a:rPr>
              <a:t>In the IBER + BORT + DEX cohort,</a:t>
            </a:r>
            <a:r>
              <a:rPr kumimoji="0" lang="en-US" sz="1200" b="0" i="0" u="none" strike="noStrike" kern="1200" cap="none" spc="0" normalizeH="0" baseline="30000" noProof="0">
                <a:ln>
                  <a:noFill/>
                </a:ln>
                <a:solidFill>
                  <a:prstClr val="black"/>
                </a:solidFill>
                <a:effectLst/>
                <a:uLnTx/>
                <a:uFillTx/>
                <a:latin typeface="Calibri"/>
                <a:ea typeface="Calibri" panose="020F0502020204030204" pitchFamily="34" charset="0"/>
                <a:cs typeface="+mn-cs"/>
              </a:rPr>
              <a:t>b</a:t>
            </a:r>
            <a:r>
              <a:rPr kumimoji="0" lang="en-US" sz="1200" b="0" i="0" u="none" strike="noStrike" kern="1200" cap="none" spc="0" normalizeH="0" baseline="0" noProof="0">
                <a:ln>
                  <a:noFill/>
                </a:ln>
                <a:solidFill>
                  <a:prstClr val="black"/>
                </a:solidFill>
                <a:effectLst/>
                <a:uLnTx/>
                <a:uFillTx/>
                <a:latin typeface="Calibri"/>
                <a:ea typeface="Calibri" panose="020F0502020204030204" pitchFamily="34" charset="0"/>
                <a:cs typeface="+mn-cs"/>
              </a:rPr>
              <a:t> 18 patients were IMiD refractory, 15 were PI refractory, 9 were BORT refractory, and 9 were triple-class refractory</a:t>
            </a:r>
            <a:r>
              <a:rPr kumimoji="0" lang="en-US" sz="1200" b="0" i="0" u="none" strike="noStrike" kern="1200" cap="none" spc="0" normalizeH="0" baseline="30000" noProof="0">
                <a:ln>
                  <a:noFill/>
                </a:ln>
                <a:solidFill>
                  <a:prstClr val="black"/>
                </a:solidFill>
                <a:effectLst/>
                <a:uLnTx/>
                <a:uFillTx/>
                <a:latin typeface="Calibri"/>
                <a:ea typeface="Calibri" panose="020F0502020204030204" pitchFamily="34" charset="0"/>
                <a:cs typeface="+mn-cs"/>
              </a:rPr>
              <a:t>c</a:t>
            </a:r>
            <a:endParaRPr kumimoji="0" lang="en-US" sz="12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15" name="Rectangle 14">
            <a:extLst>
              <a:ext uri="{FF2B5EF4-FFF2-40B4-BE49-F238E27FC236}">
                <a16:creationId xmlns:a16="http://schemas.microsoft.com/office/drawing/2014/main" id="{2B195E5B-6775-4F77-9911-E000BED2A15E}"/>
              </a:ext>
            </a:extLst>
          </p:cNvPr>
          <p:cNvSpPr/>
          <p:nvPr/>
        </p:nvSpPr>
        <p:spPr>
          <a:xfrm>
            <a:off x="4088111" y="3993984"/>
            <a:ext cx="4723144" cy="288541"/>
          </a:xfrm>
          <a:prstGeom prst="rect">
            <a:avLst/>
          </a:prstGeom>
        </p:spPr>
        <p:txBody>
          <a:bodyPr wrap="square">
            <a:spAutoFit/>
          </a:bodyPr>
          <a:lstStyle/>
          <a:p>
            <a:pPr marL="285743" marR="0" lvl="0" indent="-285743" algn="l" defTabSz="6858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275" b="0" i="0" u="none" strike="noStrike" kern="1200" cap="none" spc="0" normalizeH="0" baseline="0" noProof="0">
                <a:ln>
                  <a:noFill/>
                </a:ln>
                <a:solidFill>
                  <a:prstClr val="black"/>
                </a:solidFill>
                <a:effectLst/>
                <a:uLnTx/>
                <a:uFillTx/>
                <a:latin typeface="Calibri Light"/>
                <a:ea typeface="Calibri" panose="020F0502020204030204" pitchFamily="34" charset="0"/>
                <a:cs typeface="+mn-cs"/>
              </a:rPr>
              <a:t>Median time to response was 3.6 (range 3.0–13.1) weeks</a:t>
            </a:r>
            <a:endParaRPr kumimoji="0" lang="en-US" sz="1275" b="0" i="0" u="none" strike="noStrike" kern="1200" cap="none" spc="0" normalizeH="0" baseline="0" noProof="0">
              <a:ln>
                <a:noFill/>
              </a:ln>
              <a:solidFill>
                <a:prstClr val="black"/>
              </a:solidFill>
              <a:effectLst/>
              <a:uLnTx/>
              <a:uFillTx/>
              <a:latin typeface="Calibri Light"/>
              <a:ea typeface="ＭＳ Ｐゴシック" panose="020B0600070205080204" pitchFamily="34" charset="-128"/>
              <a:cs typeface="+mn-cs"/>
            </a:endParaRPr>
          </a:p>
        </p:txBody>
      </p:sp>
      <p:graphicFrame>
        <p:nvGraphicFramePr>
          <p:cNvPr id="3" name="Table 2">
            <a:extLst>
              <a:ext uri="{FF2B5EF4-FFF2-40B4-BE49-F238E27FC236}">
                <a16:creationId xmlns:a16="http://schemas.microsoft.com/office/drawing/2014/main" id="{029CFE19-93BE-4598-B7E4-BF908712A865}"/>
              </a:ext>
            </a:extLst>
          </p:cNvPr>
          <p:cNvGraphicFramePr>
            <a:graphicFrameLocks noGrp="1"/>
          </p:cNvGraphicFramePr>
          <p:nvPr/>
        </p:nvGraphicFramePr>
        <p:xfrm>
          <a:off x="4090085" y="722667"/>
          <a:ext cx="4879872" cy="3243904"/>
        </p:xfrm>
        <a:graphic>
          <a:graphicData uri="http://schemas.openxmlformats.org/drawingml/2006/table">
            <a:tbl>
              <a:tblPr/>
              <a:tblGrid>
                <a:gridCol w="411480">
                  <a:extLst>
                    <a:ext uri="{9D8B030D-6E8A-4147-A177-3AD203B41FA5}">
                      <a16:colId xmlns:a16="http://schemas.microsoft.com/office/drawing/2014/main" val="1619530152"/>
                    </a:ext>
                  </a:extLst>
                </a:gridCol>
                <a:gridCol w="349464">
                  <a:extLst>
                    <a:ext uri="{9D8B030D-6E8A-4147-A177-3AD203B41FA5}">
                      <a16:colId xmlns:a16="http://schemas.microsoft.com/office/drawing/2014/main" val="2671698902"/>
                    </a:ext>
                  </a:extLst>
                </a:gridCol>
                <a:gridCol w="349464">
                  <a:extLst>
                    <a:ext uri="{9D8B030D-6E8A-4147-A177-3AD203B41FA5}">
                      <a16:colId xmlns:a16="http://schemas.microsoft.com/office/drawing/2014/main" val="1434188520"/>
                    </a:ext>
                  </a:extLst>
                </a:gridCol>
                <a:gridCol w="192024">
                  <a:extLst>
                    <a:ext uri="{9D8B030D-6E8A-4147-A177-3AD203B41FA5}">
                      <a16:colId xmlns:a16="http://schemas.microsoft.com/office/drawing/2014/main" val="2303900383"/>
                    </a:ext>
                  </a:extLst>
                </a:gridCol>
                <a:gridCol w="44718">
                  <a:extLst>
                    <a:ext uri="{9D8B030D-6E8A-4147-A177-3AD203B41FA5}">
                      <a16:colId xmlns:a16="http://schemas.microsoft.com/office/drawing/2014/main" val="582053602"/>
                    </a:ext>
                  </a:extLst>
                </a:gridCol>
                <a:gridCol w="44718">
                  <a:extLst>
                    <a:ext uri="{9D8B030D-6E8A-4147-A177-3AD203B41FA5}">
                      <a16:colId xmlns:a16="http://schemas.microsoft.com/office/drawing/2014/main" val="4149943589"/>
                    </a:ext>
                  </a:extLst>
                </a:gridCol>
                <a:gridCol w="44718">
                  <a:extLst>
                    <a:ext uri="{9D8B030D-6E8A-4147-A177-3AD203B41FA5}">
                      <a16:colId xmlns:a16="http://schemas.microsoft.com/office/drawing/2014/main" val="727542722"/>
                    </a:ext>
                  </a:extLst>
                </a:gridCol>
                <a:gridCol w="44718">
                  <a:extLst>
                    <a:ext uri="{9D8B030D-6E8A-4147-A177-3AD203B41FA5}">
                      <a16:colId xmlns:a16="http://schemas.microsoft.com/office/drawing/2014/main" val="3357603084"/>
                    </a:ext>
                  </a:extLst>
                </a:gridCol>
                <a:gridCol w="44718">
                  <a:extLst>
                    <a:ext uri="{9D8B030D-6E8A-4147-A177-3AD203B41FA5}">
                      <a16:colId xmlns:a16="http://schemas.microsoft.com/office/drawing/2014/main" val="3906186218"/>
                    </a:ext>
                  </a:extLst>
                </a:gridCol>
                <a:gridCol w="44718">
                  <a:extLst>
                    <a:ext uri="{9D8B030D-6E8A-4147-A177-3AD203B41FA5}">
                      <a16:colId xmlns:a16="http://schemas.microsoft.com/office/drawing/2014/main" val="1776798947"/>
                    </a:ext>
                  </a:extLst>
                </a:gridCol>
                <a:gridCol w="44718">
                  <a:extLst>
                    <a:ext uri="{9D8B030D-6E8A-4147-A177-3AD203B41FA5}">
                      <a16:colId xmlns:a16="http://schemas.microsoft.com/office/drawing/2014/main" val="2588135488"/>
                    </a:ext>
                  </a:extLst>
                </a:gridCol>
                <a:gridCol w="44718">
                  <a:extLst>
                    <a:ext uri="{9D8B030D-6E8A-4147-A177-3AD203B41FA5}">
                      <a16:colId xmlns:a16="http://schemas.microsoft.com/office/drawing/2014/main" val="1567418456"/>
                    </a:ext>
                  </a:extLst>
                </a:gridCol>
                <a:gridCol w="44718">
                  <a:extLst>
                    <a:ext uri="{9D8B030D-6E8A-4147-A177-3AD203B41FA5}">
                      <a16:colId xmlns:a16="http://schemas.microsoft.com/office/drawing/2014/main" val="3998678421"/>
                    </a:ext>
                  </a:extLst>
                </a:gridCol>
                <a:gridCol w="44718">
                  <a:extLst>
                    <a:ext uri="{9D8B030D-6E8A-4147-A177-3AD203B41FA5}">
                      <a16:colId xmlns:a16="http://schemas.microsoft.com/office/drawing/2014/main" val="2174488365"/>
                    </a:ext>
                  </a:extLst>
                </a:gridCol>
                <a:gridCol w="44718">
                  <a:extLst>
                    <a:ext uri="{9D8B030D-6E8A-4147-A177-3AD203B41FA5}">
                      <a16:colId xmlns:a16="http://schemas.microsoft.com/office/drawing/2014/main" val="4194824273"/>
                    </a:ext>
                  </a:extLst>
                </a:gridCol>
                <a:gridCol w="44718">
                  <a:extLst>
                    <a:ext uri="{9D8B030D-6E8A-4147-A177-3AD203B41FA5}">
                      <a16:colId xmlns:a16="http://schemas.microsoft.com/office/drawing/2014/main" val="1222334579"/>
                    </a:ext>
                  </a:extLst>
                </a:gridCol>
                <a:gridCol w="44718">
                  <a:extLst>
                    <a:ext uri="{9D8B030D-6E8A-4147-A177-3AD203B41FA5}">
                      <a16:colId xmlns:a16="http://schemas.microsoft.com/office/drawing/2014/main" val="1779068277"/>
                    </a:ext>
                  </a:extLst>
                </a:gridCol>
                <a:gridCol w="44718">
                  <a:extLst>
                    <a:ext uri="{9D8B030D-6E8A-4147-A177-3AD203B41FA5}">
                      <a16:colId xmlns:a16="http://schemas.microsoft.com/office/drawing/2014/main" val="2238876781"/>
                    </a:ext>
                  </a:extLst>
                </a:gridCol>
                <a:gridCol w="44718">
                  <a:extLst>
                    <a:ext uri="{9D8B030D-6E8A-4147-A177-3AD203B41FA5}">
                      <a16:colId xmlns:a16="http://schemas.microsoft.com/office/drawing/2014/main" val="1176186326"/>
                    </a:ext>
                  </a:extLst>
                </a:gridCol>
                <a:gridCol w="44718">
                  <a:extLst>
                    <a:ext uri="{9D8B030D-6E8A-4147-A177-3AD203B41FA5}">
                      <a16:colId xmlns:a16="http://schemas.microsoft.com/office/drawing/2014/main" val="3555929198"/>
                    </a:ext>
                  </a:extLst>
                </a:gridCol>
                <a:gridCol w="44718">
                  <a:extLst>
                    <a:ext uri="{9D8B030D-6E8A-4147-A177-3AD203B41FA5}">
                      <a16:colId xmlns:a16="http://schemas.microsoft.com/office/drawing/2014/main" val="2806797084"/>
                    </a:ext>
                  </a:extLst>
                </a:gridCol>
                <a:gridCol w="44718">
                  <a:extLst>
                    <a:ext uri="{9D8B030D-6E8A-4147-A177-3AD203B41FA5}">
                      <a16:colId xmlns:a16="http://schemas.microsoft.com/office/drawing/2014/main" val="171784606"/>
                    </a:ext>
                  </a:extLst>
                </a:gridCol>
                <a:gridCol w="44718">
                  <a:extLst>
                    <a:ext uri="{9D8B030D-6E8A-4147-A177-3AD203B41FA5}">
                      <a16:colId xmlns:a16="http://schemas.microsoft.com/office/drawing/2014/main" val="1990608066"/>
                    </a:ext>
                  </a:extLst>
                </a:gridCol>
                <a:gridCol w="44718">
                  <a:extLst>
                    <a:ext uri="{9D8B030D-6E8A-4147-A177-3AD203B41FA5}">
                      <a16:colId xmlns:a16="http://schemas.microsoft.com/office/drawing/2014/main" val="4026679570"/>
                    </a:ext>
                  </a:extLst>
                </a:gridCol>
                <a:gridCol w="44718">
                  <a:extLst>
                    <a:ext uri="{9D8B030D-6E8A-4147-A177-3AD203B41FA5}">
                      <a16:colId xmlns:a16="http://schemas.microsoft.com/office/drawing/2014/main" val="2321286143"/>
                    </a:ext>
                  </a:extLst>
                </a:gridCol>
                <a:gridCol w="44718">
                  <a:extLst>
                    <a:ext uri="{9D8B030D-6E8A-4147-A177-3AD203B41FA5}">
                      <a16:colId xmlns:a16="http://schemas.microsoft.com/office/drawing/2014/main" val="2372683721"/>
                    </a:ext>
                  </a:extLst>
                </a:gridCol>
                <a:gridCol w="44718">
                  <a:extLst>
                    <a:ext uri="{9D8B030D-6E8A-4147-A177-3AD203B41FA5}">
                      <a16:colId xmlns:a16="http://schemas.microsoft.com/office/drawing/2014/main" val="3041369456"/>
                    </a:ext>
                  </a:extLst>
                </a:gridCol>
                <a:gridCol w="44718">
                  <a:extLst>
                    <a:ext uri="{9D8B030D-6E8A-4147-A177-3AD203B41FA5}">
                      <a16:colId xmlns:a16="http://schemas.microsoft.com/office/drawing/2014/main" val="468438593"/>
                    </a:ext>
                  </a:extLst>
                </a:gridCol>
                <a:gridCol w="44718">
                  <a:extLst>
                    <a:ext uri="{9D8B030D-6E8A-4147-A177-3AD203B41FA5}">
                      <a16:colId xmlns:a16="http://schemas.microsoft.com/office/drawing/2014/main" val="366091647"/>
                    </a:ext>
                  </a:extLst>
                </a:gridCol>
                <a:gridCol w="44718">
                  <a:extLst>
                    <a:ext uri="{9D8B030D-6E8A-4147-A177-3AD203B41FA5}">
                      <a16:colId xmlns:a16="http://schemas.microsoft.com/office/drawing/2014/main" val="3325984876"/>
                    </a:ext>
                  </a:extLst>
                </a:gridCol>
                <a:gridCol w="44718">
                  <a:extLst>
                    <a:ext uri="{9D8B030D-6E8A-4147-A177-3AD203B41FA5}">
                      <a16:colId xmlns:a16="http://schemas.microsoft.com/office/drawing/2014/main" val="3541090007"/>
                    </a:ext>
                  </a:extLst>
                </a:gridCol>
                <a:gridCol w="44718">
                  <a:extLst>
                    <a:ext uri="{9D8B030D-6E8A-4147-A177-3AD203B41FA5}">
                      <a16:colId xmlns:a16="http://schemas.microsoft.com/office/drawing/2014/main" val="3093209179"/>
                    </a:ext>
                  </a:extLst>
                </a:gridCol>
                <a:gridCol w="44718">
                  <a:extLst>
                    <a:ext uri="{9D8B030D-6E8A-4147-A177-3AD203B41FA5}">
                      <a16:colId xmlns:a16="http://schemas.microsoft.com/office/drawing/2014/main" val="3702660210"/>
                    </a:ext>
                  </a:extLst>
                </a:gridCol>
                <a:gridCol w="44718">
                  <a:extLst>
                    <a:ext uri="{9D8B030D-6E8A-4147-A177-3AD203B41FA5}">
                      <a16:colId xmlns:a16="http://schemas.microsoft.com/office/drawing/2014/main" val="2096556021"/>
                    </a:ext>
                  </a:extLst>
                </a:gridCol>
                <a:gridCol w="44718">
                  <a:extLst>
                    <a:ext uri="{9D8B030D-6E8A-4147-A177-3AD203B41FA5}">
                      <a16:colId xmlns:a16="http://schemas.microsoft.com/office/drawing/2014/main" val="405789879"/>
                    </a:ext>
                  </a:extLst>
                </a:gridCol>
                <a:gridCol w="44718">
                  <a:extLst>
                    <a:ext uri="{9D8B030D-6E8A-4147-A177-3AD203B41FA5}">
                      <a16:colId xmlns:a16="http://schemas.microsoft.com/office/drawing/2014/main" val="780572488"/>
                    </a:ext>
                  </a:extLst>
                </a:gridCol>
                <a:gridCol w="44718">
                  <a:extLst>
                    <a:ext uri="{9D8B030D-6E8A-4147-A177-3AD203B41FA5}">
                      <a16:colId xmlns:a16="http://schemas.microsoft.com/office/drawing/2014/main" val="842680624"/>
                    </a:ext>
                  </a:extLst>
                </a:gridCol>
                <a:gridCol w="44718">
                  <a:extLst>
                    <a:ext uri="{9D8B030D-6E8A-4147-A177-3AD203B41FA5}">
                      <a16:colId xmlns:a16="http://schemas.microsoft.com/office/drawing/2014/main" val="1356138710"/>
                    </a:ext>
                  </a:extLst>
                </a:gridCol>
                <a:gridCol w="44718">
                  <a:extLst>
                    <a:ext uri="{9D8B030D-6E8A-4147-A177-3AD203B41FA5}">
                      <a16:colId xmlns:a16="http://schemas.microsoft.com/office/drawing/2014/main" val="1991183307"/>
                    </a:ext>
                  </a:extLst>
                </a:gridCol>
                <a:gridCol w="44718">
                  <a:extLst>
                    <a:ext uri="{9D8B030D-6E8A-4147-A177-3AD203B41FA5}">
                      <a16:colId xmlns:a16="http://schemas.microsoft.com/office/drawing/2014/main" val="3097913424"/>
                    </a:ext>
                  </a:extLst>
                </a:gridCol>
                <a:gridCol w="44718">
                  <a:extLst>
                    <a:ext uri="{9D8B030D-6E8A-4147-A177-3AD203B41FA5}">
                      <a16:colId xmlns:a16="http://schemas.microsoft.com/office/drawing/2014/main" val="3259638322"/>
                    </a:ext>
                  </a:extLst>
                </a:gridCol>
                <a:gridCol w="44718">
                  <a:extLst>
                    <a:ext uri="{9D8B030D-6E8A-4147-A177-3AD203B41FA5}">
                      <a16:colId xmlns:a16="http://schemas.microsoft.com/office/drawing/2014/main" val="71085549"/>
                    </a:ext>
                  </a:extLst>
                </a:gridCol>
                <a:gridCol w="44718">
                  <a:extLst>
                    <a:ext uri="{9D8B030D-6E8A-4147-A177-3AD203B41FA5}">
                      <a16:colId xmlns:a16="http://schemas.microsoft.com/office/drawing/2014/main" val="1863635921"/>
                    </a:ext>
                  </a:extLst>
                </a:gridCol>
                <a:gridCol w="44718">
                  <a:extLst>
                    <a:ext uri="{9D8B030D-6E8A-4147-A177-3AD203B41FA5}">
                      <a16:colId xmlns:a16="http://schemas.microsoft.com/office/drawing/2014/main" val="2891800562"/>
                    </a:ext>
                  </a:extLst>
                </a:gridCol>
                <a:gridCol w="44718">
                  <a:extLst>
                    <a:ext uri="{9D8B030D-6E8A-4147-A177-3AD203B41FA5}">
                      <a16:colId xmlns:a16="http://schemas.microsoft.com/office/drawing/2014/main" val="254148550"/>
                    </a:ext>
                  </a:extLst>
                </a:gridCol>
                <a:gridCol w="44718">
                  <a:extLst>
                    <a:ext uri="{9D8B030D-6E8A-4147-A177-3AD203B41FA5}">
                      <a16:colId xmlns:a16="http://schemas.microsoft.com/office/drawing/2014/main" val="3171616536"/>
                    </a:ext>
                  </a:extLst>
                </a:gridCol>
                <a:gridCol w="44718">
                  <a:extLst>
                    <a:ext uri="{9D8B030D-6E8A-4147-A177-3AD203B41FA5}">
                      <a16:colId xmlns:a16="http://schemas.microsoft.com/office/drawing/2014/main" val="883580190"/>
                    </a:ext>
                  </a:extLst>
                </a:gridCol>
                <a:gridCol w="44718">
                  <a:extLst>
                    <a:ext uri="{9D8B030D-6E8A-4147-A177-3AD203B41FA5}">
                      <a16:colId xmlns:a16="http://schemas.microsoft.com/office/drawing/2014/main" val="3004001777"/>
                    </a:ext>
                  </a:extLst>
                </a:gridCol>
                <a:gridCol w="44718">
                  <a:extLst>
                    <a:ext uri="{9D8B030D-6E8A-4147-A177-3AD203B41FA5}">
                      <a16:colId xmlns:a16="http://schemas.microsoft.com/office/drawing/2014/main" val="1158113340"/>
                    </a:ext>
                  </a:extLst>
                </a:gridCol>
                <a:gridCol w="44718">
                  <a:extLst>
                    <a:ext uri="{9D8B030D-6E8A-4147-A177-3AD203B41FA5}">
                      <a16:colId xmlns:a16="http://schemas.microsoft.com/office/drawing/2014/main" val="2795778829"/>
                    </a:ext>
                  </a:extLst>
                </a:gridCol>
                <a:gridCol w="44718">
                  <a:extLst>
                    <a:ext uri="{9D8B030D-6E8A-4147-A177-3AD203B41FA5}">
                      <a16:colId xmlns:a16="http://schemas.microsoft.com/office/drawing/2014/main" val="279844607"/>
                    </a:ext>
                  </a:extLst>
                </a:gridCol>
                <a:gridCol w="44718">
                  <a:extLst>
                    <a:ext uri="{9D8B030D-6E8A-4147-A177-3AD203B41FA5}">
                      <a16:colId xmlns:a16="http://schemas.microsoft.com/office/drawing/2014/main" val="2967377716"/>
                    </a:ext>
                  </a:extLst>
                </a:gridCol>
                <a:gridCol w="44718">
                  <a:extLst>
                    <a:ext uri="{9D8B030D-6E8A-4147-A177-3AD203B41FA5}">
                      <a16:colId xmlns:a16="http://schemas.microsoft.com/office/drawing/2014/main" val="2919364339"/>
                    </a:ext>
                  </a:extLst>
                </a:gridCol>
                <a:gridCol w="44718">
                  <a:extLst>
                    <a:ext uri="{9D8B030D-6E8A-4147-A177-3AD203B41FA5}">
                      <a16:colId xmlns:a16="http://schemas.microsoft.com/office/drawing/2014/main" val="3395318255"/>
                    </a:ext>
                  </a:extLst>
                </a:gridCol>
                <a:gridCol w="44718">
                  <a:extLst>
                    <a:ext uri="{9D8B030D-6E8A-4147-A177-3AD203B41FA5}">
                      <a16:colId xmlns:a16="http://schemas.microsoft.com/office/drawing/2014/main" val="759037580"/>
                    </a:ext>
                  </a:extLst>
                </a:gridCol>
                <a:gridCol w="44718">
                  <a:extLst>
                    <a:ext uri="{9D8B030D-6E8A-4147-A177-3AD203B41FA5}">
                      <a16:colId xmlns:a16="http://schemas.microsoft.com/office/drawing/2014/main" val="13213896"/>
                    </a:ext>
                  </a:extLst>
                </a:gridCol>
                <a:gridCol w="44718">
                  <a:extLst>
                    <a:ext uri="{9D8B030D-6E8A-4147-A177-3AD203B41FA5}">
                      <a16:colId xmlns:a16="http://schemas.microsoft.com/office/drawing/2014/main" val="1099096553"/>
                    </a:ext>
                  </a:extLst>
                </a:gridCol>
                <a:gridCol w="44718">
                  <a:extLst>
                    <a:ext uri="{9D8B030D-6E8A-4147-A177-3AD203B41FA5}">
                      <a16:colId xmlns:a16="http://schemas.microsoft.com/office/drawing/2014/main" val="4167131365"/>
                    </a:ext>
                  </a:extLst>
                </a:gridCol>
                <a:gridCol w="44718">
                  <a:extLst>
                    <a:ext uri="{9D8B030D-6E8A-4147-A177-3AD203B41FA5}">
                      <a16:colId xmlns:a16="http://schemas.microsoft.com/office/drawing/2014/main" val="594513910"/>
                    </a:ext>
                  </a:extLst>
                </a:gridCol>
                <a:gridCol w="44718">
                  <a:extLst>
                    <a:ext uri="{9D8B030D-6E8A-4147-A177-3AD203B41FA5}">
                      <a16:colId xmlns:a16="http://schemas.microsoft.com/office/drawing/2014/main" val="498481340"/>
                    </a:ext>
                  </a:extLst>
                </a:gridCol>
                <a:gridCol w="44718">
                  <a:extLst>
                    <a:ext uri="{9D8B030D-6E8A-4147-A177-3AD203B41FA5}">
                      <a16:colId xmlns:a16="http://schemas.microsoft.com/office/drawing/2014/main" val="918929919"/>
                    </a:ext>
                  </a:extLst>
                </a:gridCol>
                <a:gridCol w="44718">
                  <a:extLst>
                    <a:ext uri="{9D8B030D-6E8A-4147-A177-3AD203B41FA5}">
                      <a16:colId xmlns:a16="http://schemas.microsoft.com/office/drawing/2014/main" val="173124748"/>
                    </a:ext>
                  </a:extLst>
                </a:gridCol>
                <a:gridCol w="44718">
                  <a:extLst>
                    <a:ext uri="{9D8B030D-6E8A-4147-A177-3AD203B41FA5}">
                      <a16:colId xmlns:a16="http://schemas.microsoft.com/office/drawing/2014/main" val="4088234824"/>
                    </a:ext>
                  </a:extLst>
                </a:gridCol>
                <a:gridCol w="44718">
                  <a:extLst>
                    <a:ext uri="{9D8B030D-6E8A-4147-A177-3AD203B41FA5}">
                      <a16:colId xmlns:a16="http://schemas.microsoft.com/office/drawing/2014/main" val="2012052194"/>
                    </a:ext>
                  </a:extLst>
                </a:gridCol>
                <a:gridCol w="44718">
                  <a:extLst>
                    <a:ext uri="{9D8B030D-6E8A-4147-A177-3AD203B41FA5}">
                      <a16:colId xmlns:a16="http://schemas.microsoft.com/office/drawing/2014/main" val="3309689025"/>
                    </a:ext>
                  </a:extLst>
                </a:gridCol>
                <a:gridCol w="44718">
                  <a:extLst>
                    <a:ext uri="{9D8B030D-6E8A-4147-A177-3AD203B41FA5}">
                      <a16:colId xmlns:a16="http://schemas.microsoft.com/office/drawing/2014/main" val="2910635938"/>
                    </a:ext>
                  </a:extLst>
                </a:gridCol>
                <a:gridCol w="44718">
                  <a:extLst>
                    <a:ext uri="{9D8B030D-6E8A-4147-A177-3AD203B41FA5}">
                      <a16:colId xmlns:a16="http://schemas.microsoft.com/office/drawing/2014/main" val="127490953"/>
                    </a:ext>
                  </a:extLst>
                </a:gridCol>
                <a:gridCol w="44718">
                  <a:extLst>
                    <a:ext uri="{9D8B030D-6E8A-4147-A177-3AD203B41FA5}">
                      <a16:colId xmlns:a16="http://schemas.microsoft.com/office/drawing/2014/main" val="2265114749"/>
                    </a:ext>
                  </a:extLst>
                </a:gridCol>
                <a:gridCol w="44718">
                  <a:extLst>
                    <a:ext uri="{9D8B030D-6E8A-4147-A177-3AD203B41FA5}">
                      <a16:colId xmlns:a16="http://schemas.microsoft.com/office/drawing/2014/main" val="2079133884"/>
                    </a:ext>
                  </a:extLst>
                </a:gridCol>
                <a:gridCol w="44718">
                  <a:extLst>
                    <a:ext uri="{9D8B030D-6E8A-4147-A177-3AD203B41FA5}">
                      <a16:colId xmlns:a16="http://schemas.microsoft.com/office/drawing/2014/main" val="4218928425"/>
                    </a:ext>
                  </a:extLst>
                </a:gridCol>
                <a:gridCol w="44718">
                  <a:extLst>
                    <a:ext uri="{9D8B030D-6E8A-4147-A177-3AD203B41FA5}">
                      <a16:colId xmlns:a16="http://schemas.microsoft.com/office/drawing/2014/main" val="629866063"/>
                    </a:ext>
                  </a:extLst>
                </a:gridCol>
                <a:gridCol w="44718">
                  <a:extLst>
                    <a:ext uri="{9D8B030D-6E8A-4147-A177-3AD203B41FA5}">
                      <a16:colId xmlns:a16="http://schemas.microsoft.com/office/drawing/2014/main" val="990894444"/>
                    </a:ext>
                  </a:extLst>
                </a:gridCol>
                <a:gridCol w="44718">
                  <a:extLst>
                    <a:ext uri="{9D8B030D-6E8A-4147-A177-3AD203B41FA5}">
                      <a16:colId xmlns:a16="http://schemas.microsoft.com/office/drawing/2014/main" val="741081453"/>
                    </a:ext>
                  </a:extLst>
                </a:gridCol>
                <a:gridCol w="44718">
                  <a:extLst>
                    <a:ext uri="{9D8B030D-6E8A-4147-A177-3AD203B41FA5}">
                      <a16:colId xmlns:a16="http://schemas.microsoft.com/office/drawing/2014/main" val="1544398138"/>
                    </a:ext>
                  </a:extLst>
                </a:gridCol>
                <a:gridCol w="44718">
                  <a:extLst>
                    <a:ext uri="{9D8B030D-6E8A-4147-A177-3AD203B41FA5}">
                      <a16:colId xmlns:a16="http://schemas.microsoft.com/office/drawing/2014/main" val="3818789649"/>
                    </a:ext>
                  </a:extLst>
                </a:gridCol>
                <a:gridCol w="44718">
                  <a:extLst>
                    <a:ext uri="{9D8B030D-6E8A-4147-A177-3AD203B41FA5}">
                      <a16:colId xmlns:a16="http://schemas.microsoft.com/office/drawing/2014/main" val="2920200081"/>
                    </a:ext>
                  </a:extLst>
                </a:gridCol>
                <a:gridCol w="44718">
                  <a:extLst>
                    <a:ext uri="{9D8B030D-6E8A-4147-A177-3AD203B41FA5}">
                      <a16:colId xmlns:a16="http://schemas.microsoft.com/office/drawing/2014/main" val="2639471806"/>
                    </a:ext>
                  </a:extLst>
                </a:gridCol>
                <a:gridCol w="44718">
                  <a:extLst>
                    <a:ext uri="{9D8B030D-6E8A-4147-A177-3AD203B41FA5}">
                      <a16:colId xmlns:a16="http://schemas.microsoft.com/office/drawing/2014/main" val="1952434787"/>
                    </a:ext>
                  </a:extLst>
                </a:gridCol>
                <a:gridCol w="44718">
                  <a:extLst>
                    <a:ext uri="{9D8B030D-6E8A-4147-A177-3AD203B41FA5}">
                      <a16:colId xmlns:a16="http://schemas.microsoft.com/office/drawing/2014/main" val="1151221460"/>
                    </a:ext>
                  </a:extLst>
                </a:gridCol>
                <a:gridCol w="44718">
                  <a:extLst>
                    <a:ext uri="{9D8B030D-6E8A-4147-A177-3AD203B41FA5}">
                      <a16:colId xmlns:a16="http://schemas.microsoft.com/office/drawing/2014/main" val="1299527330"/>
                    </a:ext>
                  </a:extLst>
                </a:gridCol>
                <a:gridCol w="44718">
                  <a:extLst>
                    <a:ext uri="{9D8B030D-6E8A-4147-A177-3AD203B41FA5}">
                      <a16:colId xmlns:a16="http://schemas.microsoft.com/office/drawing/2014/main" val="2827207719"/>
                    </a:ext>
                  </a:extLst>
                </a:gridCol>
                <a:gridCol w="44718">
                  <a:extLst>
                    <a:ext uri="{9D8B030D-6E8A-4147-A177-3AD203B41FA5}">
                      <a16:colId xmlns:a16="http://schemas.microsoft.com/office/drawing/2014/main" val="1690817705"/>
                    </a:ext>
                  </a:extLst>
                </a:gridCol>
                <a:gridCol w="44718">
                  <a:extLst>
                    <a:ext uri="{9D8B030D-6E8A-4147-A177-3AD203B41FA5}">
                      <a16:colId xmlns:a16="http://schemas.microsoft.com/office/drawing/2014/main" val="1708813091"/>
                    </a:ext>
                  </a:extLst>
                </a:gridCol>
                <a:gridCol w="44718">
                  <a:extLst>
                    <a:ext uri="{9D8B030D-6E8A-4147-A177-3AD203B41FA5}">
                      <a16:colId xmlns:a16="http://schemas.microsoft.com/office/drawing/2014/main" val="2613323915"/>
                    </a:ext>
                  </a:extLst>
                </a:gridCol>
              </a:tblGrid>
              <a:tr h="315267">
                <a:tc>
                  <a:txBody>
                    <a:bodyPr/>
                    <a:lstStyle/>
                    <a:p>
                      <a:pPr algn="ctr" fontAlgn="ctr"/>
                      <a:r>
                        <a:rPr lang="en-US" sz="800" b="1" i="0" u="none" strike="noStrike">
                          <a:solidFill>
                            <a:schemeClr val="bg1"/>
                          </a:solidFill>
                          <a:effectLst/>
                          <a:latin typeface="+mj-lt"/>
                        </a:rPr>
                        <a:t>Dose level</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lvl="0" indent="0" algn="ctr" defTabSz="1219170" rtl="0" eaLnBrk="1" fontAlgn="ctr" latinLnBrk="0" hangingPunct="1">
                        <a:lnSpc>
                          <a:spcPct val="100000"/>
                        </a:lnSpc>
                        <a:spcBef>
                          <a:spcPts val="0"/>
                        </a:spcBef>
                        <a:spcAft>
                          <a:spcPts val="0"/>
                        </a:spcAft>
                        <a:buClrTx/>
                        <a:buSzTx/>
                        <a:buFontTx/>
                        <a:buNone/>
                        <a:tabLst/>
                        <a:defRPr/>
                      </a:pPr>
                      <a:r>
                        <a:rPr lang="fy-NL" sz="800" b="1" i="0" u="none" strike="noStrike" kern="1200">
                          <a:solidFill>
                            <a:schemeClr val="bg1"/>
                          </a:solidFill>
                          <a:effectLst/>
                          <a:latin typeface="+mj-lt"/>
                          <a:ea typeface="+mn-ea"/>
                          <a:cs typeface="+mn-cs"/>
                        </a:rPr>
                        <a:t>Prior</a:t>
                      </a:r>
                      <a:br>
                        <a:rPr lang="fy-NL" sz="800" b="1" i="0" u="none" strike="noStrike" kern="1200">
                          <a:solidFill>
                            <a:schemeClr val="bg1"/>
                          </a:solidFill>
                          <a:effectLst/>
                          <a:latin typeface="+mj-lt"/>
                          <a:ea typeface="+mn-ea"/>
                          <a:cs typeface="+mn-cs"/>
                        </a:rPr>
                      </a:br>
                      <a:r>
                        <a:rPr lang="fy-NL" sz="800" b="1" i="0" u="none" strike="noStrike" kern="1200">
                          <a:solidFill>
                            <a:schemeClr val="bg1"/>
                          </a:solidFill>
                          <a:effectLst/>
                          <a:latin typeface="+mj-lt"/>
                          <a:ea typeface="+mn-ea"/>
                          <a:cs typeface="+mn-cs"/>
                        </a:rPr>
                        <a:t>reg, n</a:t>
                      </a:r>
                      <a:endParaRPr lang="en-US" sz="800" b="1" i="0" u="none" strike="noStrike" kern="1200">
                        <a:solidFill>
                          <a:schemeClr val="bg1"/>
                        </a:solidFill>
                        <a:effectLst/>
                        <a:latin typeface="+mj-lt"/>
                        <a:ea typeface="+mn-ea"/>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fontAlgn="ctr"/>
                      <a:r>
                        <a:rPr lang="en-US" sz="800" b="1" i="0" u="none" strike="noStrike">
                          <a:solidFill>
                            <a:schemeClr val="bg1"/>
                          </a:solidFill>
                          <a:effectLst/>
                          <a:latin typeface="+mj-lt"/>
                        </a:rPr>
                        <a:t>Prior</a:t>
                      </a:r>
                      <a:br>
                        <a:rPr lang="en-US" sz="800" b="1" i="0" u="none" strike="noStrike">
                          <a:solidFill>
                            <a:schemeClr val="bg1"/>
                          </a:solidFill>
                          <a:effectLst/>
                          <a:latin typeface="+mj-lt"/>
                        </a:rPr>
                      </a:br>
                      <a:r>
                        <a:rPr lang="en-US" sz="800" b="1" i="0" u="none" strike="noStrike">
                          <a:solidFill>
                            <a:schemeClr val="bg1"/>
                          </a:solidFill>
                          <a:effectLst/>
                          <a:latin typeface="+mj-lt"/>
                        </a:rPr>
                        <a:t>BORT</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fontAlgn="ctr"/>
                      <a:r>
                        <a:rPr lang="en-US" sz="800" b="1" i="0" u="none" strike="noStrike">
                          <a:solidFill>
                            <a:schemeClr val="bg1"/>
                          </a:solidFill>
                          <a:effectLst/>
                          <a:latin typeface="+mj-lt"/>
                        </a:rPr>
                        <a:t>C2</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gridSpan="4">
                  <a:txBody>
                    <a:bodyPr/>
                    <a:lstStyle/>
                    <a:p>
                      <a:pPr algn="ctr" fontAlgn="ctr"/>
                      <a:r>
                        <a:rPr lang="en-US" sz="800" b="1" i="0" u="none" strike="noStrike">
                          <a:solidFill>
                            <a:schemeClr val="bg1"/>
                          </a:solidFill>
                          <a:effectLst/>
                          <a:latin typeface="+mj-lt"/>
                        </a:rPr>
                        <a:t>C3</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ctr"/>
                      <a:r>
                        <a:rPr lang="en-US" sz="800" b="1" i="0" u="none" strike="noStrike">
                          <a:solidFill>
                            <a:schemeClr val="bg1"/>
                          </a:solidFill>
                          <a:effectLst/>
                          <a:latin typeface="+mj-lt"/>
                        </a:rPr>
                        <a:t>C4</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ctr"/>
                      <a:r>
                        <a:rPr lang="en-US" sz="800" b="1" i="0" u="none" strike="noStrike">
                          <a:solidFill>
                            <a:schemeClr val="bg1"/>
                          </a:solidFill>
                          <a:effectLst/>
                          <a:latin typeface="+mj-lt"/>
                        </a:rPr>
                        <a:t>C5</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ctr"/>
                      <a:r>
                        <a:rPr lang="en-US" sz="800" b="1" i="0" u="none" strike="noStrike">
                          <a:solidFill>
                            <a:schemeClr val="bg1"/>
                          </a:solidFill>
                          <a:effectLst/>
                          <a:latin typeface="+mj-lt"/>
                        </a:rPr>
                        <a:t>C6</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ctr"/>
                      <a:r>
                        <a:rPr lang="en-US" sz="800" b="1" i="0" u="none" strike="noStrike">
                          <a:solidFill>
                            <a:schemeClr val="bg1"/>
                          </a:solidFill>
                          <a:effectLst/>
                          <a:latin typeface="+mj-lt"/>
                        </a:rPr>
                        <a:t>C7</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ctr"/>
                      <a:r>
                        <a:rPr lang="en-US" sz="800" b="1" i="0" u="none" strike="noStrike">
                          <a:solidFill>
                            <a:schemeClr val="bg1"/>
                          </a:solidFill>
                          <a:effectLst/>
                          <a:latin typeface="+mj-lt"/>
                        </a:rPr>
                        <a:t>C8</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ctr"/>
                      <a:r>
                        <a:rPr lang="en-US" sz="800" b="1" i="0" u="none" strike="noStrike">
                          <a:solidFill>
                            <a:schemeClr val="bg1"/>
                          </a:solidFill>
                          <a:effectLst/>
                          <a:latin typeface="+mj-lt"/>
                        </a:rPr>
                        <a:t>C9</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ctr"/>
                      <a:r>
                        <a:rPr lang="en-US" sz="800" b="1" i="0" u="none" strike="noStrike">
                          <a:solidFill>
                            <a:schemeClr val="bg1"/>
                          </a:solidFill>
                          <a:effectLst/>
                          <a:latin typeface="+mj-lt"/>
                        </a:rPr>
                        <a:t>C10</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ctr"/>
                      <a:r>
                        <a:rPr lang="en-US" sz="800" b="1" i="0" u="none" strike="noStrike">
                          <a:solidFill>
                            <a:schemeClr val="bg1"/>
                          </a:solidFill>
                          <a:effectLst/>
                          <a:latin typeface="+mj-lt"/>
                        </a:rPr>
                        <a:t>C11</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ctr"/>
                      <a:r>
                        <a:rPr lang="en-US" sz="800" b="1" i="0" u="none" strike="noStrike">
                          <a:solidFill>
                            <a:schemeClr val="bg1"/>
                          </a:solidFill>
                          <a:effectLst/>
                          <a:latin typeface="+mj-lt"/>
                        </a:rPr>
                        <a:t>C12</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ctr"/>
                      <a:r>
                        <a:rPr lang="en-US" sz="800" b="1" i="0" u="none" strike="noStrike">
                          <a:solidFill>
                            <a:schemeClr val="bg1"/>
                          </a:solidFill>
                          <a:effectLst/>
                          <a:latin typeface="+mj-lt"/>
                        </a:rPr>
                        <a:t>C13</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ctr"/>
                      <a:r>
                        <a:rPr lang="en-US" sz="800" b="1" i="0" u="none" strike="noStrike">
                          <a:solidFill>
                            <a:schemeClr val="bg1"/>
                          </a:solidFill>
                          <a:effectLst/>
                          <a:latin typeface="+mj-lt"/>
                        </a:rPr>
                        <a:t>C14</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ctr"/>
                      <a:r>
                        <a:rPr lang="en-US" sz="800" b="1" i="0" u="none" strike="noStrike">
                          <a:solidFill>
                            <a:schemeClr val="bg1"/>
                          </a:solidFill>
                          <a:effectLst/>
                          <a:latin typeface="+mj-lt"/>
                        </a:rPr>
                        <a:t>C15</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ctr"/>
                      <a:r>
                        <a:rPr lang="en-US" sz="800" b="1" i="0" u="none" strike="noStrike">
                          <a:solidFill>
                            <a:schemeClr val="bg1"/>
                          </a:solidFill>
                          <a:effectLst/>
                          <a:latin typeface="+mj-lt"/>
                        </a:rPr>
                        <a:t>C16</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ctr"/>
                      <a:r>
                        <a:rPr lang="en-US" sz="800" b="1" i="0" u="none" strike="noStrike">
                          <a:solidFill>
                            <a:schemeClr val="bg1"/>
                          </a:solidFill>
                          <a:effectLst/>
                          <a:latin typeface="+mj-lt"/>
                        </a:rPr>
                        <a:t>C17</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ctr"/>
                      <a:r>
                        <a:rPr lang="en-US" sz="800" b="1" i="0" u="none" strike="noStrike">
                          <a:solidFill>
                            <a:schemeClr val="bg1"/>
                          </a:solidFill>
                          <a:effectLst/>
                          <a:latin typeface="+mj-lt"/>
                        </a:rPr>
                        <a:t>C18</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ctr"/>
                      <a:r>
                        <a:rPr lang="en-US" sz="800" b="1" i="0" u="none" strike="noStrike">
                          <a:solidFill>
                            <a:schemeClr val="bg1"/>
                          </a:solidFill>
                          <a:effectLst/>
                          <a:latin typeface="+mj-lt"/>
                        </a:rPr>
                        <a:t>C19</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ctr"/>
                      <a:r>
                        <a:rPr lang="en-US" sz="800" b="1" i="0" u="none" strike="noStrike">
                          <a:solidFill>
                            <a:schemeClr val="bg1"/>
                          </a:solidFill>
                          <a:effectLst/>
                          <a:latin typeface="+mj-lt"/>
                        </a:rPr>
                        <a:t>C20</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ctr"/>
                      <a:r>
                        <a:rPr lang="en-US" sz="800" b="1" i="0" u="none" strike="noStrike">
                          <a:solidFill>
                            <a:schemeClr val="bg1"/>
                          </a:solidFill>
                          <a:effectLst/>
                          <a:latin typeface="+mj-lt"/>
                        </a:rPr>
                        <a:t>C21</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ctr"/>
                      <a:r>
                        <a:rPr lang="en-US" sz="800" b="1" i="0" u="none" strike="noStrike">
                          <a:solidFill>
                            <a:schemeClr val="bg1"/>
                          </a:solidFill>
                          <a:effectLst/>
                          <a:latin typeface="Calibri" panose="020F0502020204030204" pitchFamily="34" charset="0"/>
                        </a:rPr>
                        <a:t>C22</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081973089"/>
                  </a:ext>
                </a:extLst>
              </a:tr>
              <a:tr h="127303">
                <a:tc rowSpan="3">
                  <a:txBody>
                    <a:bodyPr/>
                    <a:lstStyle/>
                    <a:p>
                      <a:pPr algn="ctr" fontAlgn="ctr"/>
                      <a:r>
                        <a:rPr lang="en-US" sz="800" b="1" i="0" u="none" strike="noStrike">
                          <a:solidFill>
                            <a:schemeClr val="tx1"/>
                          </a:solidFill>
                          <a:effectLst/>
                          <a:latin typeface="+mj-lt"/>
                        </a:rPr>
                        <a:t>1 mg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fy-NL" sz="800" b="0" i="0" u="none" strike="noStrike">
                          <a:solidFill>
                            <a:schemeClr val="tx1"/>
                          </a:solidFill>
                          <a:effectLst/>
                          <a:latin typeface="+mj-lt"/>
                        </a:rPr>
                        <a:t>14</a:t>
                      </a:r>
                      <a:endParaRPr lang="en-US" sz="800" b="0" i="0" u="none" strike="noStrike">
                        <a:solidFill>
                          <a:schemeClr val="tx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800" b="0" i="0" u="none" strike="noStrike">
                          <a:solidFill>
                            <a:schemeClr val="tx1"/>
                          </a:solidFill>
                          <a:effectLst/>
                          <a:latin typeface="+mj-lt"/>
                        </a:rPr>
                        <a:t>Ref</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gridSpan="9">
                  <a:txBody>
                    <a:bodyPr/>
                    <a:lstStyle/>
                    <a:p>
                      <a:pPr algn="ctr" fontAlgn="b"/>
                      <a:r>
                        <a:rPr lang="en-US" sz="600" b="1" i="0" u="none" strike="noStrike">
                          <a:solidFill>
                            <a:schemeClr val="tx1"/>
                          </a:solidFill>
                          <a:effectLst/>
                          <a:latin typeface="+mj-lt"/>
                        </a:rPr>
                        <a:t>MR</a:t>
                      </a:r>
                      <a:r>
                        <a:rPr lang="en-US" sz="600" b="1" i="0" u="none" strike="noStrike">
                          <a:solidFill>
                            <a:schemeClr val="bg1"/>
                          </a:solidFill>
                          <a:effectLst/>
                          <a:latin typeface="+mj-lt"/>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D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8">
                  <a:txBody>
                    <a:bodyPr/>
                    <a:lstStyle/>
                    <a:p>
                      <a:pPr algn="ctr" fontAlgn="b"/>
                      <a:r>
                        <a:rPr lang="en-US" sz="600" b="1" i="0" u="none" strike="noStrike">
                          <a:solidFill>
                            <a:schemeClr val="bg1"/>
                          </a:solidFill>
                          <a:effectLst/>
                          <a:latin typeface="+mj-lt"/>
                        </a:rPr>
                        <a:t>PD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F603A"/>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endParaRPr lang="en-US" sz="600" b="1" i="0" u="none" strike="noStrike">
                        <a:solidFill>
                          <a:schemeClr val="bg1"/>
                        </a:solidFill>
                        <a:effectLst/>
                        <a:latin typeface="+mj-lt"/>
                      </a:endParaRPr>
                    </a:p>
                  </a:txBody>
                  <a:tcPr marL="0" marR="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Calibri" panose="020F0502020204030204" pitchFamily="34"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Calibri" panose="020F0502020204030204" pitchFamily="34"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Calibri" panose="020F0502020204030204" pitchFamily="34"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Calibri" panose="020F0502020204030204" pitchFamily="34"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extLst>
                  <a:ext uri="{0D108BD9-81ED-4DB2-BD59-A6C34878D82A}">
                    <a16:rowId xmlns:a16="http://schemas.microsoft.com/office/drawing/2014/main" val="2582910895"/>
                  </a:ext>
                </a:extLst>
              </a:tr>
              <a:tr h="127303">
                <a:tc vMerge="1">
                  <a:txBody>
                    <a:bodyPr/>
                    <a:lstStyle/>
                    <a:p>
                      <a:endParaRPr lang="en-US"/>
                    </a:p>
                  </a:txBody>
                  <a:tcPr/>
                </a:tc>
                <a:tc>
                  <a:txBody>
                    <a:bodyPr/>
                    <a:lstStyle/>
                    <a:p>
                      <a:pPr algn="ctr" fontAlgn="b"/>
                      <a:r>
                        <a:rPr lang="fy-NL" sz="800" b="0" i="0" u="none" strike="noStrike">
                          <a:solidFill>
                            <a:schemeClr val="tx1"/>
                          </a:solidFill>
                          <a:effectLst/>
                          <a:latin typeface="+mj-lt"/>
                        </a:rPr>
                        <a:t>3</a:t>
                      </a:r>
                      <a:endParaRPr lang="en-US" sz="800" b="0" i="0" u="none" strike="noStrike">
                        <a:solidFill>
                          <a:schemeClr val="tx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fy-NL" sz="800" b="0" i="0" u="none" strike="noStrike">
                          <a:solidFill>
                            <a:schemeClr val="tx1"/>
                          </a:solidFill>
                          <a:effectLst/>
                          <a:latin typeface="+mj-lt"/>
                        </a:rPr>
                        <a:t>Exp</a:t>
                      </a:r>
                      <a:endParaRPr lang="en-US" sz="800" b="0" i="0" u="none" strike="noStrike">
                        <a:solidFill>
                          <a:schemeClr val="tx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600" b="1" i="0" u="none" strike="noStrike">
                          <a:solidFill>
                            <a:schemeClr val="tx1"/>
                          </a:solidFill>
                          <a:effectLst/>
                          <a:latin typeface="+mj-lt"/>
                        </a:rPr>
                        <a:t>MR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DFFFF"/>
                    </a:solidFill>
                  </a:tcPr>
                </a:tc>
                <a:tc gridSpan="28">
                  <a:txBody>
                    <a:bodyPr/>
                    <a:lstStyle/>
                    <a:p>
                      <a:pPr algn="ctr" fontAlgn="b"/>
                      <a:r>
                        <a:rPr lang="en-US" sz="600" b="1" i="0" u="none" strike="noStrike">
                          <a:solidFill>
                            <a:schemeClr val="bg1"/>
                          </a:solidFill>
                          <a:effectLst/>
                          <a:latin typeface="+mj-lt"/>
                        </a:rPr>
                        <a:t>PR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D6F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b"/>
                      <a:r>
                        <a:rPr lang="en-US" sz="600" b="1" i="0" u="none" strike="noStrike">
                          <a:solidFill>
                            <a:schemeClr val="bg1"/>
                          </a:solidFill>
                          <a:effectLst/>
                          <a:latin typeface="+mj-lt"/>
                        </a:rPr>
                        <a:t>PD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F603A"/>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endParaRPr lang="en-US" sz="600" b="1" i="0" u="none" strike="noStrike">
                        <a:solidFill>
                          <a:schemeClr val="bg1"/>
                        </a:solidFill>
                        <a:effectLst/>
                        <a:latin typeface="+mj-lt"/>
                      </a:endParaRPr>
                    </a:p>
                  </a:txBody>
                  <a:tcPr marL="0" marR="0" marT="0" marB="0" anchor="ctr">
                    <a:lnL w="12700" cap="flat" cmpd="sng" algn="ctr">
                      <a:solidFill>
                        <a:schemeClr val="tx1"/>
                      </a:solidFill>
                      <a:prstDash val="solid"/>
                      <a:round/>
                      <a:headEnd type="none" w="med" len="med"/>
                      <a:tailEnd type="none" w="med" len="med"/>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Calibri" panose="020F0502020204030204" pitchFamily="34" charset="0"/>
                      </a:endParaRPr>
                    </a:p>
                  </a:txBody>
                  <a:tcPr marL="0" marR="0" marT="0" marB="0" anchor="ctr">
                    <a:lnL>
                      <a:noFill/>
                    </a:lnL>
                    <a:lnR>
                      <a:noFill/>
                    </a:lnR>
                    <a:lnT>
                      <a:noFill/>
                    </a:lnT>
                    <a:lnB>
                      <a:noFill/>
                    </a:lnB>
                  </a:tcPr>
                </a:tc>
                <a:extLst>
                  <a:ext uri="{0D108BD9-81ED-4DB2-BD59-A6C34878D82A}">
                    <a16:rowId xmlns:a16="http://schemas.microsoft.com/office/drawing/2014/main" val="615841436"/>
                  </a:ext>
                </a:extLst>
              </a:tr>
              <a:tr h="127303">
                <a:tc vMerge="1">
                  <a:txBody>
                    <a:bodyPr/>
                    <a:lstStyle/>
                    <a:p>
                      <a:endParaRPr lang="en-US"/>
                    </a:p>
                  </a:txBody>
                  <a:tcPr/>
                </a:tc>
                <a:tc>
                  <a:txBody>
                    <a:bodyPr/>
                    <a:lstStyle/>
                    <a:p>
                      <a:pPr algn="ctr" fontAlgn="b"/>
                      <a:r>
                        <a:rPr lang="fy-NL" sz="800" b="0" i="0" u="none" strike="noStrike">
                          <a:solidFill>
                            <a:schemeClr val="tx1"/>
                          </a:solidFill>
                          <a:effectLst/>
                          <a:latin typeface="+mj-lt"/>
                        </a:rPr>
                        <a:t>7</a:t>
                      </a:r>
                      <a:endParaRPr lang="en-US" sz="800" b="0" i="0" u="none" strike="noStrike">
                        <a:solidFill>
                          <a:schemeClr val="tx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fy-NL" sz="800" b="0" i="0" u="none" strike="noStrike">
                          <a:solidFill>
                            <a:schemeClr val="tx1"/>
                          </a:solidFill>
                          <a:effectLst/>
                          <a:latin typeface="+mj-lt"/>
                        </a:rPr>
                        <a:t>Exp</a:t>
                      </a:r>
                      <a:endParaRPr lang="en-US" sz="800" b="0" i="0" u="none" strike="noStrike">
                        <a:solidFill>
                          <a:schemeClr val="tx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gridSpan="4">
                  <a:txBody>
                    <a:bodyPr/>
                    <a:lstStyle/>
                    <a:p>
                      <a:pPr algn="ctr" fontAlgn="b"/>
                      <a:r>
                        <a:rPr lang="en-US" sz="600" b="1" i="0" u="none" strike="noStrike">
                          <a:solidFill>
                            <a:schemeClr val="bg1"/>
                          </a:solidFill>
                          <a:effectLst/>
                          <a:latin typeface="+mj-lt"/>
                        </a:rPr>
                        <a:t>SD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9F9F"/>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endParaRPr lang="en-US" sz="600" b="1" i="0" u="none" strike="noStrike">
                        <a:solidFill>
                          <a:schemeClr val="bg1"/>
                        </a:solidFill>
                        <a:effectLst/>
                        <a:latin typeface="+mj-lt"/>
                      </a:endParaRPr>
                    </a:p>
                  </a:txBody>
                  <a:tcPr marL="0" marR="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gridSpan="12">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Calibri" panose="020F0502020204030204" pitchFamily="34" charset="0"/>
                      </a:endParaRPr>
                    </a:p>
                  </a:txBody>
                  <a:tcPr marL="0" marR="0" marT="0" marB="0" anchor="ctr">
                    <a:lnL>
                      <a:noFill/>
                    </a:lnL>
                    <a:lnR>
                      <a:noFill/>
                    </a:lnR>
                    <a:lnT>
                      <a:noFill/>
                    </a:lnT>
                    <a:lnB>
                      <a:noFill/>
                    </a:lnB>
                  </a:tcPr>
                </a:tc>
                <a:extLst>
                  <a:ext uri="{0D108BD9-81ED-4DB2-BD59-A6C34878D82A}">
                    <a16:rowId xmlns:a16="http://schemas.microsoft.com/office/drawing/2014/main" val="3548169957"/>
                  </a:ext>
                </a:extLst>
              </a:tr>
              <a:tr h="127303">
                <a:tc rowSpan="7">
                  <a:txBody>
                    <a:bodyPr/>
                    <a:lstStyle/>
                    <a:p>
                      <a:pPr algn="ctr" fontAlgn="ctr"/>
                      <a:r>
                        <a:rPr lang="en-US" sz="800" b="1" i="0" u="none" strike="noStrike">
                          <a:solidFill>
                            <a:schemeClr val="tx1"/>
                          </a:solidFill>
                          <a:effectLst/>
                          <a:latin typeface="+mj-lt"/>
                        </a:rPr>
                        <a:t>1.1 mg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fy-NL" sz="800" b="0" i="0" u="none" strike="noStrike">
                          <a:solidFill>
                            <a:schemeClr val="tx1"/>
                          </a:solidFill>
                          <a:effectLst/>
                          <a:latin typeface="+mj-lt"/>
                        </a:rPr>
                        <a:t>5</a:t>
                      </a:r>
                      <a:endParaRPr lang="en-US" sz="800" b="0" i="0" u="none" strike="noStrike">
                        <a:solidFill>
                          <a:schemeClr val="tx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fy-NL" sz="800" b="0" i="0" u="none" strike="noStrike">
                          <a:solidFill>
                            <a:schemeClr val="tx1"/>
                          </a:solidFill>
                          <a:effectLst/>
                          <a:latin typeface="+mj-lt"/>
                        </a:rPr>
                        <a:t>Ref</a:t>
                      </a:r>
                      <a:endParaRPr lang="en-US" sz="800" b="0" i="0" u="none" strike="noStrike">
                        <a:solidFill>
                          <a:schemeClr val="tx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n-US" sz="600" b="1" i="0" u="none" strike="noStrike">
                          <a:solidFill>
                            <a:schemeClr val="bg1"/>
                          </a:solidFill>
                          <a:effectLst/>
                          <a:latin typeface="+mj-lt"/>
                        </a:rPr>
                        <a:t>PD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F603A"/>
                    </a:solidFill>
                  </a:tcPr>
                </a:tc>
                <a:tc>
                  <a:txBody>
                    <a:bodyPr/>
                    <a:lstStyle/>
                    <a:p>
                      <a:pPr algn="ctr" fontAlgn="b"/>
                      <a:endParaRPr lang="en-US" sz="600" b="1" i="0" u="none" strike="noStrike">
                        <a:solidFill>
                          <a:schemeClr val="bg1"/>
                        </a:solidFill>
                        <a:effectLst/>
                        <a:latin typeface="+mj-lt"/>
                      </a:endParaRPr>
                    </a:p>
                  </a:txBody>
                  <a:tcPr marL="0" marR="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r>
                        <a:rPr lang="en-US" sz="600" b="1" i="0" u="none" strike="noStrike">
                          <a:solidFill>
                            <a:schemeClr val="bg1"/>
                          </a:solidFill>
                          <a:effectLst/>
                          <a:latin typeface="+mj-lt"/>
                        </a:rPr>
                        <a:t> </a:t>
                      </a: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Calibri" panose="020F0502020204030204" pitchFamily="34" charset="0"/>
                      </a:endParaRPr>
                    </a:p>
                  </a:txBody>
                  <a:tcPr marL="0" marR="0" marT="0" marB="0" anchor="ctr">
                    <a:lnL>
                      <a:noFill/>
                    </a:lnL>
                    <a:lnR>
                      <a:noFill/>
                    </a:lnR>
                    <a:lnT>
                      <a:noFill/>
                    </a:lnT>
                    <a:lnB>
                      <a:noFill/>
                    </a:lnB>
                  </a:tcPr>
                </a:tc>
                <a:extLst>
                  <a:ext uri="{0D108BD9-81ED-4DB2-BD59-A6C34878D82A}">
                    <a16:rowId xmlns:a16="http://schemas.microsoft.com/office/drawing/2014/main" val="521162700"/>
                  </a:ext>
                </a:extLst>
              </a:tr>
              <a:tr h="127303">
                <a:tc vMerge="1">
                  <a:txBody>
                    <a:bodyPr/>
                    <a:lstStyle/>
                    <a:p>
                      <a:endParaRPr lang="en-US"/>
                    </a:p>
                  </a:txBody>
                  <a:tcPr/>
                </a:tc>
                <a:tc>
                  <a:txBody>
                    <a:bodyPr/>
                    <a:lstStyle/>
                    <a:p>
                      <a:pPr algn="ctr" fontAlgn="b"/>
                      <a:r>
                        <a:rPr lang="fy-NL" sz="800" b="0" i="0" u="none" strike="noStrike">
                          <a:solidFill>
                            <a:schemeClr val="tx1"/>
                          </a:solidFill>
                          <a:effectLst/>
                          <a:latin typeface="+mj-lt"/>
                        </a:rPr>
                        <a:t>8</a:t>
                      </a:r>
                      <a:endParaRPr lang="en-US" sz="800" b="0" i="0" u="none" strike="noStrike">
                        <a:solidFill>
                          <a:schemeClr val="tx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fy-NL" sz="800" b="0" i="0" u="none" strike="noStrike">
                          <a:solidFill>
                            <a:schemeClr val="tx1"/>
                          </a:solidFill>
                          <a:effectLst/>
                          <a:latin typeface="+mj-lt"/>
                        </a:rPr>
                        <a:t>Exp</a:t>
                      </a:r>
                      <a:endParaRPr lang="en-US" sz="800" b="0" i="0" u="none" strike="noStrike">
                        <a:solidFill>
                          <a:schemeClr val="tx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600" b="1" i="0" u="none" strike="noStrike">
                          <a:solidFill>
                            <a:schemeClr val="bg1"/>
                          </a:solidFill>
                          <a:effectLst/>
                          <a:latin typeface="+mj-lt"/>
                        </a:rPr>
                        <a:t>PR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D6F1"/>
                    </a:solidFill>
                  </a:tcPr>
                </a:tc>
                <a:tc gridSpan="72">
                  <a:txBody>
                    <a:bodyPr/>
                    <a:lstStyle/>
                    <a:p>
                      <a:pPr algn="ctr" fontAlgn="b"/>
                      <a:r>
                        <a:rPr lang="en-US" sz="600" b="1" i="0" u="none" strike="noStrike">
                          <a:solidFill>
                            <a:schemeClr val="bg1"/>
                          </a:solidFill>
                          <a:effectLst/>
                          <a:latin typeface="+mj-lt"/>
                        </a:rPr>
                        <a:t>VGPR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FBA"/>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endParaRPr lang="en-US" sz="600" b="1" i="0" u="none" strike="noStrike">
                        <a:solidFill>
                          <a:schemeClr val="bg1"/>
                        </a:solidFill>
                        <a:effectLst/>
                        <a:latin typeface="+mj-lt"/>
                      </a:endParaRPr>
                    </a:p>
                  </a:txBody>
                  <a:tcPr marL="0" marR="0" marT="0" marB="0" anchor="ctr">
                    <a:lnL w="12700" cap="flat" cmpd="sng" algn="ctr">
                      <a:solidFill>
                        <a:schemeClr val="tx1"/>
                      </a:solidFill>
                      <a:prstDash val="solid"/>
                      <a:round/>
                      <a:headEnd type="none" w="med" len="med"/>
                      <a:tailEnd type="none" w="med" len="med"/>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gridSpan="5">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endParaRPr lang="en-US" sz="600" b="1" i="0" u="none" strike="noStrike">
                        <a:solidFill>
                          <a:schemeClr val="bg1"/>
                        </a:solidFill>
                        <a:effectLst/>
                        <a:latin typeface="Calibri" panose="020F0502020204030204" pitchFamily="34" charset="0"/>
                      </a:endParaRPr>
                    </a:p>
                  </a:txBody>
                  <a:tcPr marL="0" marR="0" marT="0" marB="0" anchor="ctr">
                    <a:lnL>
                      <a:noFill/>
                    </a:lnL>
                    <a:lnR>
                      <a:noFill/>
                    </a:lnR>
                    <a:lnT>
                      <a:noFill/>
                    </a:lnT>
                    <a:lnB>
                      <a:noFill/>
                    </a:lnB>
                  </a:tcPr>
                </a:tc>
                <a:extLst>
                  <a:ext uri="{0D108BD9-81ED-4DB2-BD59-A6C34878D82A}">
                    <a16:rowId xmlns:a16="http://schemas.microsoft.com/office/drawing/2014/main" val="1725652851"/>
                  </a:ext>
                </a:extLst>
              </a:tr>
              <a:tr h="127303">
                <a:tc vMerge="1">
                  <a:txBody>
                    <a:bodyPr/>
                    <a:lstStyle/>
                    <a:p>
                      <a:endParaRPr lang="en-US"/>
                    </a:p>
                  </a:txBody>
                  <a:tcPr/>
                </a:tc>
                <a:tc>
                  <a:txBody>
                    <a:bodyPr/>
                    <a:lstStyle/>
                    <a:p>
                      <a:pPr algn="ctr" fontAlgn="b"/>
                      <a:r>
                        <a:rPr lang="fy-NL" sz="800" b="0" i="0" u="none" strike="noStrike">
                          <a:solidFill>
                            <a:schemeClr val="tx1"/>
                          </a:solidFill>
                          <a:effectLst/>
                          <a:latin typeface="+mj-lt"/>
                        </a:rPr>
                        <a:t>7</a:t>
                      </a:r>
                      <a:endParaRPr lang="en-US" sz="800" b="0" i="0" u="none" strike="noStrike">
                        <a:solidFill>
                          <a:schemeClr val="tx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fy-NL" sz="800" b="0" i="0" u="none" strike="noStrike">
                          <a:solidFill>
                            <a:schemeClr val="tx1"/>
                          </a:solidFill>
                          <a:effectLst/>
                          <a:latin typeface="+mj-lt"/>
                        </a:rPr>
                        <a:t>Exp</a:t>
                      </a:r>
                      <a:endParaRPr lang="en-US" sz="800" b="0" i="0" u="none" strike="noStrike">
                        <a:solidFill>
                          <a:schemeClr val="tx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gridSpan="5">
                  <a:txBody>
                    <a:bodyPr/>
                    <a:lstStyle/>
                    <a:p>
                      <a:pPr algn="ctr" fontAlgn="b"/>
                      <a:r>
                        <a:rPr lang="en-US" sz="600" b="1" i="0" u="none" strike="noStrike">
                          <a:solidFill>
                            <a:schemeClr val="bg1"/>
                          </a:solidFill>
                          <a:effectLst/>
                          <a:latin typeface="+mj-lt"/>
                        </a:rPr>
                        <a:t>SD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9F9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b"/>
                      <a:r>
                        <a:rPr lang="en-US" sz="600" b="1" i="0" u="none" strike="noStrike">
                          <a:solidFill>
                            <a:schemeClr val="bg1"/>
                          </a:solidFill>
                          <a:effectLst/>
                          <a:latin typeface="+mj-lt"/>
                        </a:rPr>
                        <a:t>PD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F603A"/>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endParaRPr lang="en-US" sz="600" b="1" i="0" u="none" strike="noStrike">
                        <a:solidFill>
                          <a:schemeClr val="bg1"/>
                        </a:solidFill>
                        <a:effectLst/>
                        <a:latin typeface="+mj-lt"/>
                      </a:endParaRPr>
                    </a:p>
                  </a:txBody>
                  <a:tcPr marL="0" marR="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Calibri" panose="020F0502020204030204" pitchFamily="34" charset="0"/>
                      </a:endParaRPr>
                    </a:p>
                  </a:txBody>
                  <a:tcPr marL="0" marR="0" marT="0" marB="0" anchor="ctr">
                    <a:lnL>
                      <a:noFill/>
                    </a:lnL>
                    <a:lnR>
                      <a:noFill/>
                    </a:lnR>
                    <a:lnT>
                      <a:noFill/>
                    </a:lnT>
                    <a:lnB>
                      <a:noFill/>
                    </a:lnB>
                  </a:tcPr>
                </a:tc>
                <a:extLst>
                  <a:ext uri="{0D108BD9-81ED-4DB2-BD59-A6C34878D82A}">
                    <a16:rowId xmlns:a16="http://schemas.microsoft.com/office/drawing/2014/main" val="2779219612"/>
                  </a:ext>
                </a:extLst>
              </a:tr>
              <a:tr h="127303">
                <a:tc vMerge="1">
                  <a:txBody>
                    <a:bodyPr/>
                    <a:lstStyle/>
                    <a:p>
                      <a:endParaRPr lang="en-US"/>
                    </a:p>
                  </a:txBody>
                  <a:tcPr/>
                </a:tc>
                <a:tc>
                  <a:txBody>
                    <a:bodyPr/>
                    <a:lstStyle/>
                    <a:p>
                      <a:pPr algn="ctr" fontAlgn="b"/>
                      <a:r>
                        <a:rPr lang="fy-NL" sz="800" b="0" i="0" u="none" strike="noStrike">
                          <a:solidFill>
                            <a:schemeClr val="tx1"/>
                          </a:solidFill>
                          <a:effectLst/>
                          <a:latin typeface="+mj-lt"/>
                        </a:rPr>
                        <a:t>8</a:t>
                      </a:r>
                      <a:endParaRPr lang="en-US" sz="800" b="0" i="0" u="none" strike="noStrike">
                        <a:solidFill>
                          <a:schemeClr val="tx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fy-NL" sz="800" b="0" i="0" u="none" strike="noStrike">
                          <a:solidFill>
                            <a:schemeClr val="tx1"/>
                          </a:solidFill>
                          <a:effectLst/>
                          <a:latin typeface="+mj-lt"/>
                        </a:rPr>
                        <a:t>Ref</a:t>
                      </a:r>
                      <a:endParaRPr lang="en-US" sz="800" b="0" i="0" u="none" strike="noStrike">
                        <a:solidFill>
                          <a:schemeClr val="tx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n-US" sz="600" b="1" i="0" u="none" strike="noStrike">
                          <a:solidFill>
                            <a:schemeClr val="bg1"/>
                          </a:solidFill>
                          <a:effectLst/>
                          <a:latin typeface="+mj-lt"/>
                        </a:rPr>
                        <a:t>PD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F603A"/>
                    </a:solidFill>
                  </a:tcPr>
                </a:tc>
                <a:tc>
                  <a:txBody>
                    <a:bodyPr/>
                    <a:lstStyle/>
                    <a:p>
                      <a:pPr algn="ctr" fontAlgn="b"/>
                      <a:endParaRPr lang="en-US" sz="600" b="1" i="0" u="none" strike="noStrike">
                        <a:solidFill>
                          <a:schemeClr val="bg1"/>
                        </a:solidFill>
                        <a:effectLst/>
                        <a:latin typeface="+mj-lt"/>
                      </a:endParaRPr>
                    </a:p>
                  </a:txBody>
                  <a:tcPr marL="0" marR="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Calibri" panose="020F0502020204030204" pitchFamily="34" charset="0"/>
                      </a:endParaRPr>
                    </a:p>
                  </a:txBody>
                  <a:tcPr marL="0" marR="0" marT="0" marB="0" anchor="ctr">
                    <a:lnL>
                      <a:noFill/>
                    </a:lnL>
                    <a:lnR>
                      <a:noFill/>
                    </a:lnR>
                    <a:lnT>
                      <a:noFill/>
                    </a:lnT>
                    <a:lnB>
                      <a:noFill/>
                    </a:lnB>
                  </a:tcPr>
                </a:tc>
                <a:extLst>
                  <a:ext uri="{0D108BD9-81ED-4DB2-BD59-A6C34878D82A}">
                    <a16:rowId xmlns:a16="http://schemas.microsoft.com/office/drawing/2014/main" val="4074001677"/>
                  </a:ext>
                </a:extLst>
              </a:tr>
              <a:tr h="127303">
                <a:tc vMerge="1">
                  <a:txBody>
                    <a:bodyPr/>
                    <a:lstStyle/>
                    <a:p>
                      <a:endParaRPr lang="en-US"/>
                    </a:p>
                  </a:txBody>
                  <a:tcPr/>
                </a:tc>
                <a:tc>
                  <a:txBody>
                    <a:bodyPr/>
                    <a:lstStyle/>
                    <a:p>
                      <a:pPr algn="ctr" fontAlgn="b"/>
                      <a:r>
                        <a:rPr lang="fy-NL" sz="800" b="0" i="0" u="none" strike="noStrike">
                          <a:solidFill>
                            <a:schemeClr val="tx1"/>
                          </a:solidFill>
                          <a:effectLst/>
                          <a:latin typeface="+mj-lt"/>
                        </a:rPr>
                        <a:t>5</a:t>
                      </a:r>
                      <a:endParaRPr lang="en-US" sz="800" b="0" i="0" u="none" strike="noStrike">
                        <a:solidFill>
                          <a:schemeClr val="tx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fy-NL" sz="800" b="0" i="0" u="none" strike="noStrike">
                          <a:solidFill>
                            <a:schemeClr val="tx1"/>
                          </a:solidFill>
                          <a:effectLst/>
                          <a:latin typeface="+mj-lt"/>
                        </a:rPr>
                        <a:t>Exp</a:t>
                      </a:r>
                      <a:endParaRPr lang="en-US" sz="800" b="0" i="0" u="none" strike="noStrike">
                        <a:solidFill>
                          <a:schemeClr val="tx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gridSpan="9">
                  <a:txBody>
                    <a:bodyPr/>
                    <a:lstStyle/>
                    <a:p>
                      <a:pPr algn="ctr" fontAlgn="b"/>
                      <a:r>
                        <a:rPr lang="en-US" sz="600" b="1" i="0" u="none" strike="noStrike">
                          <a:solidFill>
                            <a:schemeClr val="bg1"/>
                          </a:solidFill>
                          <a:effectLst/>
                          <a:latin typeface="+mj-lt"/>
                        </a:rPr>
                        <a:t>VGPR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FBA"/>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6">
                  <a:txBody>
                    <a:bodyPr/>
                    <a:lstStyle/>
                    <a:p>
                      <a:pPr algn="ctr" fontAlgn="b"/>
                      <a:r>
                        <a:rPr lang="en-US" sz="600" b="1" i="0" u="none" strike="noStrike">
                          <a:solidFill>
                            <a:schemeClr val="bg1"/>
                          </a:solidFill>
                          <a:effectLst/>
                          <a:latin typeface="+mj-lt"/>
                        </a:rPr>
                        <a:t>CR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9778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endParaRPr lang="en-US" sz="600" b="1" i="0" u="none" strike="noStrike">
                        <a:solidFill>
                          <a:schemeClr val="bg1"/>
                        </a:solidFill>
                        <a:effectLst/>
                        <a:latin typeface="+mj-lt"/>
                      </a:endParaRPr>
                    </a:p>
                  </a:txBody>
                  <a:tcPr marL="0" marR="0" marT="0" marB="0" anchor="ctr">
                    <a:lnL w="12700" cap="flat" cmpd="sng" algn="ctr">
                      <a:solidFill>
                        <a:schemeClr val="tx1"/>
                      </a:solidFill>
                      <a:prstDash val="solid"/>
                      <a:round/>
                      <a:headEnd type="none" w="med" len="med"/>
                      <a:tailEnd type="none" w="med" len="med"/>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gridSpan="5">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Calibri" panose="020F0502020204030204" pitchFamily="34" charset="0"/>
                      </a:endParaRPr>
                    </a:p>
                  </a:txBody>
                  <a:tcPr marL="0" marR="0" marT="0" marB="0" anchor="ctr">
                    <a:lnL>
                      <a:noFill/>
                    </a:lnL>
                    <a:lnR>
                      <a:noFill/>
                    </a:lnR>
                    <a:lnT>
                      <a:noFill/>
                    </a:lnT>
                    <a:lnB>
                      <a:noFill/>
                    </a:lnB>
                  </a:tcPr>
                </a:tc>
                <a:extLst>
                  <a:ext uri="{0D108BD9-81ED-4DB2-BD59-A6C34878D82A}">
                    <a16:rowId xmlns:a16="http://schemas.microsoft.com/office/drawing/2014/main" val="3027316104"/>
                  </a:ext>
                </a:extLst>
              </a:tr>
              <a:tr h="127303">
                <a:tc vMerge="1">
                  <a:txBody>
                    <a:bodyPr/>
                    <a:lstStyle/>
                    <a:p>
                      <a:endParaRPr lang="en-US"/>
                    </a:p>
                  </a:txBody>
                  <a:tcPr/>
                </a:tc>
                <a:tc>
                  <a:txBody>
                    <a:bodyPr/>
                    <a:lstStyle/>
                    <a:p>
                      <a:pPr algn="ctr" fontAlgn="b"/>
                      <a:r>
                        <a:rPr lang="fy-NL" sz="800" b="0" i="0" u="none" strike="noStrike">
                          <a:solidFill>
                            <a:schemeClr val="tx1"/>
                          </a:solidFill>
                          <a:effectLst/>
                          <a:latin typeface="+mj-lt"/>
                        </a:rPr>
                        <a:t>5</a:t>
                      </a:r>
                      <a:endParaRPr lang="en-US" sz="800" b="0" i="0" u="none" strike="noStrike">
                        <a:solidFill>
                          <a:schemeClr val="tx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fy-NL" sz="800" b="0" i="0" u="none" strike="noStrike">
                          <a:solidFill>
                            <a:schemeClr val="tx1"/>
                          </a:solidFill>
                          <a:effectLst/>
                          <a:latin typeface="+mj-lt"/>
                        </a:rPr>
                        <a:t>Exp</a:t>
                      </a:r>
                      <a:endParaRPr lang="en-US" sz="800" b="0" i="0" u="none" strike="noStrike">
                        <a:solidFill>
                          <a:schemeClr val="tx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600" b="1" i="0" u="none" strike="noStrike">
                          <a:solidFill>
                            <a:schemeClr val="bg1"/>
                          </a:solidFill>
                          <a:effectLst/>
                          <a:latin typeface="+mj-lt"/>
                        </a:rPr>
                        <a:t>SD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9F9F"/>
                    </a:solidFill>
                  </a:tcPr>
                </a:tc>
                <a:tc gridSpan="8">
                  <a:txBody>
                    <a:bodyPr/>
                    <a:lstStyle/>
                    <a:p>
                      <a:pPr algn="ctr" fontAlgn="b"/>
                      <a:r>
                        <a:rPr lang="en-US" sz="600" b="1" i="0" u="none" strike="noStrike">
                          <a:solidFill>
                            <a:schemeClr val="tx1"/>
                          </a:solidFill>
                          <a:effectLst/>
                          <a:latin typeface="+mj-lt"/>
                        </a:rPr>
                        <a:t>MR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D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2">
                  <a:txBody>
                    <a:bodyPr/>
                    <a:lstStyle/>
                    <a:p>
                      <a:pPr algn="ctr" fontAlgn="b"/>
                      <a:r>
                        <a:rPr lang="en-US" sz="600" b="1" i="0" u="none" strike="noStrike">
                          <a:solidFill>
                            <a:schemeClr val="bg1"/>
                          </a:solidFill>
                          <a:effectLst/>
                          <a:latin typeface="+mj-lt"/>
                        </a:rPr>
                        <a:t>PR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D6F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8">
                  <a:txBody>
                    <a:bodyPr/>
                    <a:lstStyle/>
                    <a:p>
                      <a:pPr algn="ctr" fontAlgn="b"/>
                      <a:r>
                        <a:rPr lang="en-US" sz="600" b="1" i="0" u="none" strike="noStrike">
                          <a:solidFill>
                            <a:schemeClr val="bg1"/>
                          </a:solidFill>
                          <a:effectLst/>
                          <a:latin typeface="+mj-lt"/>
                        </a:rPr>
                        <a:t>PD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F603A"/>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endParaRPr lang="en-US" sz="600" b="1" i="0" u="none" strike="noStrike">
                        <a:solidFill>
                          <a:schemeClr val="bg1"/>
                        </a:solidFill>
                        <a:effectLst/>
                        <a:latin typeface="+mj-lt"/>
                      </a:endParaRPr>
                    </a:p>
                  </a:txBody>
                  <a:tcPr marL="0" marR="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Calibri" panose="020F0502020204030204" pitchFamily="34" charset="0"/>
                      </a:endParaRPr>
                    </a:p>
                  </a:txBody>
                  <a:tcPr marL="0" marR="0" marT="0" marB="0" anchor="ctr">
                    <a:lnL>
                      <a:noFill/>
                    </a:lnL>
                    <a:lnR>
                      <a:noFill/>
                    </a:lnR>
                    <a:lnT>
                      <a:noFill/>
                    </a:lnT>
                    <a:lnB>
                      <a:noFill/>
                    </a:lnB>
                  </a:tcPr>
                </a:tc>
                <a:extLst>
                  <a:ext uri="{0D108BD9-81ED-4DB2-BD59-A6C34878D82A}">
                    <a16:rowId xmlns:a16="http://schemas.microsoft.com/office/drawing/2014/main" val="3373530869"/>
                  </a:ext>
                </a:extLst>
              </a:tr>
              <a:tr h="127303">
                <a:tc vMerge="1">
                  <a:txBody>
                    <a:bodyPr/>
                    <a:lstStyle/>
                    <a:p>
                      <a:endParaRPr lang="en-US"/>
                    </a:p>
                  </a:txBody>
                  <a:tcPr/>
                </a:tc>
                <a:tc>
                  <a:txBody>
                    <a:bodyPr/>
                    <a:lstStyle/>
                    <a:p>
                      <a:pPr algn="ctr" fontAlgn="b"/>
                      <a:r>
                        <a:rPr lang="fy-NL" sz="800" b="0" i="0" u="none" strike="noStrike">
                          <a:solidFill>
                            <a:schemeClr val="tx1"/>
                          </a:solidFill>
                          <a:effectLst/>
                          <a:latin typeface="+mj-lt"/>
                        </a:rPr>
                        <a:t>4</a:t>
                      </a:r>
                      <a:endParaRPr lang="en-US" sz="800" b="0" i="0" u="none" strike="noStrike">
                        <a:solidFill>
                          <a:schemeClr val="tx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fy-NL" sz="800" b="0" i="0" u="none" strike="noStrike">
                          <a:solidFill>
                            <a:schemeClr val="tx1"/>
                          </a:solidFill>
                          <a:effectLst/>
                          <a:latin typeface="+mj-lt"/>
                        </a:rPr>
                        <a:t>Ref</a:t>
                      </a:r>
                      <a:endParaRPr lang="en-US" sz="800" b="0" i="0" u="none" strike="noStrike">
                        <a:solidFill>
                          <a:schemeClr val="tx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n-US" sz="600" b="1" i="0" u="none" strike="noStrike">
                          <a:solidFill>
                            <a:schemeClr val="bg1"/>
                          </a:solidFill>
                          <a:effectLst/>
                          <a:latin typeface="+mj-lt"/>
                        </a:rPr>
                        <a:t>SD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9F9F"/>
                    </a:solidFill>
                  </a:tcPr>
                </a:tc>
                <a:tc>
                  <a:txBody>
                    <a:bodyPr/>
                    <a:lstStyle/>
                    <a:p>
                      <a:pPr algn="ctr" fontAlgn="b"/>
                      <a:endParaRPr lang="en-US" sz="600" b="1" i="0" u="none" strike="noStrike">
                        <a:solidFill>
                          <a:schemeClr val="bg1"/>
                        </a:solidFill>
                        <a:effectLst/>
                        <a:latin typeface="+mj-lt"/>
                      </a:endParaRPr>
                    </a:p>
                  </a:txBody>
                  <a:tcPr marL="0" marR="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Calibri" panose="020F0502020204030204" pitchFamily="34" charset="0"/>
                      </a:endParaRPr>
                    </a:p>
                  </a:txBody>
                  <a:tcPr marL="0" marR="0" marT="0" marB="0" anchor="ctr">
                    <a:lnL>
                      <a:noFill/>
                    </a:lnL>
                    <a:lnR>
                      <a:noFill/>
                    </a:lnR>
                    <a:lnT>
                      <a:noFill/>
                    </a:lnT>
                    <a:lnB>
                      <a:noFill/>
                    </a:lnB>
                  </a:tcPr>
                </a:tc>
                <a:extLst>
                  <a:ext uri="{0D108BD9-81ED-4DB2-BD59-A6C34878D82A}">
                    <a16:rowId xmlns:a16="http://schemas.microsoft.com/office/drawing/2014/main" val="4238818494"/>
                  </a:ext>
                </a:extLst>
              </a:tr>
              <a:tr h="127303">
                <a:tc rowSpan="10">
                  <a:txBody>
                    <a:bodyPr/>
                    <a:lstStyle/>
                    <a:p>
                      <a:pPr algn="ctr" fontAlgn="b"/>
                      <a:r>
                        <a:rPr lang="en-US" sz="800" b="1" i="0" u="none" strike="noStrike">
                          <a:solidFill>
                            <a:schemeClr val="tx1"/>
                          </a:solidFill>
                          <a:effectLst/>
                          <a:latin typeface="+mj-lt"/>
                        </a:rPr>
                        <a:t>1.3 mg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fy-NL" sz="800" b="0" i="0" u="none" strike="noStrike">
                          <a:solidFill>
                            <a:schemeClr val="tx1"/>
                          </a:solidFill>
                          <a:effectLst/>
                          <a:latin typeface="+mj-lt"/>
                        </a:rPr>
                        <a:t>3</a:t>
                      </a:r>
                      <a:endParaRPr lang="en-US" sz="800" b="0" i="0" u="none" strike="noStrike">
                        <a:solidFill>
                          <a:schemeClr val="tx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fy-NL" sz="800" b="0" i="0" u="none" strike="noStrike">
                          <a:solidFill>
                            <a:schemeClr val="tx1"/>
                          </a:solidFill>
                          <a:effectLst/>
                          <a:latin typeface="+mj-lt"/>
                        </a:rPr>
                        <a:t>Ref</a:t>
                      </a:r>
                      <a:endParaRPr lang="en-US" sz="800" b="0" i="0" u="none" strike="noStrike">
                        <a:solidFill>
                          <a:schemeClr val="tx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n-US" sz="600" b="1" i="0" u="none" strike="noStrike">
                          <a:solidFill>
                            <a:schemeClr val="bg1"/>
                          </a:solidFill>
                          <a:effectLst/>
                          <a:latin typeface="+mj-lt"/>
                        </a:rPr>
                        <a:t>SD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9F9F"/>
                    </a:solidFill>
                  </a:tcPr>
                </a:tc>
                <a:tc gridSpan="4">
                  <a:txBody>
                    <a:bodyPr/>
                    <a:lstStyle/>
                    <a:p>
                      <a:pPr algn="ctr" fontAlgn="b"/>
                      <a:r>
                        <a:rPr lang="en-US" sz="600" b="1" i="0" u="none" strike="noStrike">
                          <a:solidFill>
                            <a:schemeClr val="bg1"/>
                          </a:solidFill>
                          <a:effectLst/>
                          <a:latin typeface="+mj-lt"/>
                        </a:rPr>
                        <a:t>PR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D6F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8">
                  <a:txBody>
                    <a:bodyPr/>
                    <a:lstStyle/>
                    <a:p>
                      <a:pPr algn="ctr" fontAlgn="b"/>
                      <a:r>
                        <a:rPr lang="en-US" sz="600" b="1" i="0" u="none" strike="noStrike">
                          <a:solidFill>
                            <a:schemeClr val="bg1"/>
                          </a:solidFill>
                          <a:effectLst/>
                          <a:latin typeface="+mj-lt"/>
                        </a:rPr>
                        <a:t>VGPR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FBA"/>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endParaRPr lang="en-US" sz="600" b="1" i="0" u="none" strike="noStrike">
                        <a:solidFill>
                          <a:schemeClr val="bg1"/>
                        </a:solidFill>
                        <a:effectLst/>
                        <a:latin typeface="+mj-lt"/>
                      </a:endParaRPr>
                    </a:p>
                  </a:txBody>
                  <a:tcPr marL="0" marR="0" marT="0" marB="0" anchor="ctr">
                    <a:lnL w="12700" cap="flat" cmpd="sng" algn="ctr">
                      <a:solidFill>
                        <a:schemeClr val="tx1"/>
                      </a:solidFill>
                      <a:prstDash val="solid"/>
                      <a:round/>
                      <a:headEnd type="none" w="med" len="med"/>
                      <a:tailEnd type="none" w="med" len="med"/>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gridSpan="5">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Calibri" panose="020F0502020204030204" pitchFamily="34" charset="0"/>
                      </a:endParaRPr>
                    </a:p>
                  </a:txBody>
                  <a:tcPr marL="0" marR="0" marT="0" marB="0" anchor="ctr">
                    <a:lnL>
                      <a:noFill/>
                    </a:lnL>
                    <a:lnR>
                      <a:noFill/>
                    </a:lnR>
                    <a:lnT>
                      <a:noFill/>
                    </a:lnT>
                    <a:lnB>
                      <a:noFill/>
                    </a:lnB>
                  </a:tcPr>
                </a:tc>
                <a:extLst>
                  <a:ext uri="{0D108BD9-81ED-4DB2-BD59-A6C34878D82A}">
                    <a16:rowId xmlns:a16="http://schemas.microsoft.com/office/drawing/2014/main" val="4277394778"/>
                  </a:ext>
                </a:extLst>
              </a:tr>
              <a:tr h="127303">
                <a:tc vMerge="1">
                  <a:txBody>
                    <a:bodyPr/>
                    <a:lstStyle/>
                    <a:p>
                      <a:endParaRPr lang="en-US"/>
                    </a:p>
                  </a:txBody>
                  <a:tcPr/>
                </a:tc>
                <a:tc>
                  <a:txBody>
                    <a:bodyPr/>
                    <a:lstStyle/>
                    <a:p>
                      <a:pPr algn="ctr" fontAlgn="b"/>
                      <a:r>
                        <a:rPr lang="fy-NL" sz="800" b="0" i="0" u="none" strike="noStrike">
                          <a:solidFill>
                            <a:schemeClr val="tx1"/>
                          </a:solidFill>
                          <a:effectLst/>
                          <a:latin typeface="+mj-lt"/>
                        </a:rPr>
                        <a:t>2</a:t>
                      </a:r>
                      <a:endParaRPr lang="en-US" sz="800" b="0" i="0" u="none" strike="noStrike">
                        <a:solidFill>
                          <a:schemeClr val="tx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fy-NL" sz="800" b="0" i="0" u="none" strike="noStrike">
                          <a:solidFill>
                            <a:schemeClr val="tx1"/>
                          </a:solidFill>
                          <a:effectLst/>
                          <a:latin typeface="+mj-lt"/>
                        </a:rPr>
                        <a:t>Ref</a:t>
                      </a:r>
                      <a:endParaRPr lang="en-US" sz="800" b="0" i="0" u="none" strike="noStrike">
                        <a:solidFill>
                          <a:schemeClr val="tx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gridSpan="5">
                  <a:txBody>
                    <a:bodyPr/>
                    <a:lstStyle/>
                    <a:p>
                      <a:pPr algn="ctr" fontAlgn="b"/>
                      <a:r>
                        <a:rPr lang="en-US" sz="600" b="1" i="0" u="none" strike="noStrike">
                          <a:solidFill>
                            <a:schemeClr val="bg1"/>
                          </a:solidFill>
                          <a:effectLst/>
                          <a:latin typeface="+mj-lt"/>
                        </a:rPr>
                        <a:t>PR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D6F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8">
                  <a:txBody>
                    <a:bodyPr/>
                    <a:lstStyle/>
                    <a:p>
                      <a:pPr algn="ctr" fontAlgn="b"/>
                      <a:r>
                        <a:rPr lang="en-US" sz="600" b="1" i="0" u="none" strike="noStrike">
                          <a:solidFill>
                            <a:schemeClr val="bg1"/>
                          </a:solidFill>
                          <a:effectLst/>
                          <a:latin typeface="+mj-lt"/>
                        </a:rPr>
                        <a:t>PD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F603A"/>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endParaRPr lang="en-US" sz="600" b="1" i="0" u="none" strike="noStrike">
                        <a:solidFill>
                          <a:schemeClr val="bg1"/>
                        </a:solidFill>
                        <a:effectLst/>
                        <a:latin typeface="+mj-lt"/>
                      </a:endParaRPr>
                    </a:p>
                  </a:txBody>
                  <a:tcPr marL="0" marR="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Calibri" panose="020F0502020204030204" pitchFamily="34" charset="0"/>
                      </a:endParaRPr>
                    </a:p>
                  </a:txBody>
                  <a:tcPr marL="0" marR="0" marT="0" marB="0" anchor="ctr">
                    <a:lnL>
                      <a:noFill/>
                    </a:lnL>
                    <a:lnR>
                      <a:noFill/>
                    </a:lnR>
                    <a:lnT>
                      <a:noFill/>
                    </a:lnT>
                    <a:lnB>
                      <a:noFill/>
                    </a:lnB>
                  </a:tcPr>
                </a:tc>
                <a:extLst>
                  <a:ext uri="{0D108BD9-81ED-4DB2-BD59-A6C34878D82A}">
                    <a16:rowId xmlns:a16="http://schemas.microsoft.com/office/drawing/2014/main" val="2314900617"/>
                  </a:ext>
                </a:extLst>
              </a:tr>
              <a:tr h="127303">
                <a:tc vMerge="1">
                  <a:txBody>
                    <a:bodyPr/>
                    <a:lstStyle/>
                    <a:p>
                      <a:endParaRPr lang="en-US"/>
                    </a:p>
                  </a:txBody>
                  <a:tcPr/>
                </a:tc>
                <a:tc>
                  <a:txBody>
                    <a:bodyPr/>
                    <a:lstStyle/>
                    <a:p>
                      <a:pPr algn="ctr" fontAlgn="b"/>
                      <a:r>
                        <a:rPr lang="fy-NL" sz="800" b="0" i="0" u="none" strike="noStrike">
                          <a:solidFill>
                            <a:schemeClr val="tx1"/>
                          </a:solidFill>
                          <a:effectLst/>
                          <a:latin typeface="+mj-lt"/>
                        </a:rPr>
                        <a:t>8</a:t>
                      </a:r>
                      <a:endParaRPr lang="en-US" sz="800" b="0" i="0" u="none" strike="noStrike">
                        <a:solidFill>
                          <a:schemeClr val="tx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fy-NL" sz="800" b="0" i="0" u="none" strike="noStrike">
                          <a:solidFill>
                            <a:schemeClr val="tx1"/>
                          </a:solidFill>
                          <a:effectLst/>
                          <a:latin typeface="+mj-lt"/>
                        </a:rPr>
                        <a:t>Ref</a:t>
                      </a:r>
                      <a:endParaRPr lang="en-US" sz="800" b="0" i="0" u="none" strike="noStrike">
                        <a:solidFill>
                          <a:schemeClr val="tx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gridSpan="13">
                  <a:txBody>
                    <a:bodyPr/>
                    <a:lstStyle/>
                    <a:p>
                      <a:pPr algn="ctr" fontAlgn="b"/>
                      <a:r>
                        <a:rPr lang="en-US" sz="600" b="1" i="0" u="none" strike="noStrike">
                          <a:solidFill>
                            <a:schemeClr val="bg1"/>
                          </a:solidFill>
                          <a:effectLst/>
                          <a:latin typeface="+mj-lt"/>
                        </a:rPr>
                        <a:t>PR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D6F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0">
                  <a:txBody>
                    <a:bodyPr/>
                    <a:lstStyle/>
                    <a:p>
                      <a:pPr algn="ctr" fontAlgn="b"/>
                      <a:r>
                        <a:rPr lang="en-US" sz="600" b="1" i="0" u="none" strike="noStrike">
                          <a:solidFill>
                            <a:schemeClr val="bg1"/>
                          </a:solidFill>
                          <a:effectLst/>
                          <a:latin typeface="+mj-lt"/>
                        </a:rPr>
                        <a:t>PD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F603A"/>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endParaRPr lang="en-US" sz="600" b="1" i="0" u="none" strike="noStrike">
                        <a:solidFill>
                          <a:schemeClr val="bg1"/>
                        </a:solidFill>
                        <a:effectLst/>
                        <a:latin typeface="+mj-lt"/>
                      </a:endParaRPr>
                    </a:p>
                  </a:txBody>
                  <a:tcPr marL="0" marR="0" marT="0" marB="0" anchor="ctr">
                    <a:lnL w="12700" cap="flat" cmpd="sng" algn="ctr">
                      <a:solidFill>
                        <a:schemeClr val="tx1"/>
                      </a:solidFill>
                      <a:prstDash val="solid"/>
                      <a:round/>
                      <a:headEnd type="none" w="med" len="med"/>
                      <a:tailEnd type="none" w="med" len="med"/>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Calibri" panose="020F0502020204030204" pitchFamily="34" charset="0"/>
                      </a:endParaRPr>
                    </a:p>
                  </a:txBody>
                  <a:tcPr marL="0" marR="0" marT="0" marB="0" anchor="ctr">
                    <a:lnL>
                      <a:noFill/>
                    </a:lnL>
                    <a:lnR>
                      <a:noFill/>
                    </a:lnR>
                    <a:lnT>
                      <a:noFill/>
                    </a:lnT>
                    <a:lnB>
                      <a:noFill/>
                    </a:lnB>
                  </a:tcPr>
                </a:tc>
                <a:extLst>
                  <a:ext uri="{0D108BD9-81ED-4DB2-BD59-A6C34878D82A}">
                    <a16:rowId xmlns:a16="http://schemas.microsoft.com/office/drawing/2014/main" val="1369471586"/>
                  </a:ext>
                </a:extLst>
              </a:tr>
              <a:tr h="127303">
                <a:tc vMerge="1">
                  <a:txBody>
                    <a:bodyPr/>
                    <a:lstStyle/>
                    <a:p>
                      <a:endParaRPr lang="en-US"/>
                    </a:p>
                  </a:txBody>
                  <a:tcPr/>
                </a:tc>
                <a:tc>
                  <a:txBody>
                    <a:bodyPr/>
                    <a:lstStyle/>
                    <a:p>
                      <a:pPr algn="ctr" fontAlgn="b"/>
                      <a:r>
                        <a:rPr lang="fy-NL" sz="800" b="0" i="0" u="none" strike="noStrike">
                          <a:solidFill>
                            <a:schemeClr val="tx1"/>
                          </a:solidFill>
                          <a:effectLst/>
                          <a:latin typeface="+mj-lt"/>
                        </a:rPr>
                        <a:t>6</a:t>
                      </a:r>
                      <a:endParaRPr lang="en-US" sz="800" b="0" i="0" u="none" strike="noStrike">
                        <a:solidFill>
                          <a:schemeClr val="tx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fy-NL" sz="800" b="0" i="0" u="none" strike="noStrike">
                          <a:solidFill>
                            <a:schemeClr val="tx1"/>
                          </a:solidFill>
                          <a:effectLst/>
                          <a:latin typeface="+mj-lt"/>
                        </a:rPr>
                        <a:t>Exp</a:t>
                      </a:r>
                      <a:endParaRPr lang="en-US" sz="800" b="0" i="0" u="none" strike="noStrike">
                        <a:solidFill>
                          <a:schemeClr val="tx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gridSpan="5">
                  <a:txBody>
                    <a:bodyPr/>
                    <a:lstStyle/>
                    <a:p>
                      <a:pPr algn="ctr" fontAlgn="b"/>
                      <a:r>
                        <a:rPr lang="en-US" sz="600" b="1" i="0" u="none" strike="noStrike">
                          <a:solidFill>
                            <a:schemeClr val="bg1"/>
                          </a:solidFill>
                          <a:effectLst/>
                          <a:latin typeface="+mj-lt"/>
                        </a:rPr>
                        <a:t>SD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9F9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endParaRPr lang="en-US" sz="600" b="1" i="0" u="none" strike="noStrike">
                        <a:solidFill>
                          <a:schemeClr val="bg1"/>
                        </a:solidFill>
                        <a:effectLst/>
                        <a:latin typeface="+mj-lt"/>
                      </a:endParaRPr>
                    </a:p>
                  </a:txBody>
                  <a:tcPr marL="0" marR="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Calibri" panose="020F0502020204030204" pitchFamily="34" charset="0"/>
                      </a:endParaRPr>
                    </a:p>
                  </a:txBody>
                  <a:tcPr marL="0" marR="0" marT="0" marB="0" anchor="ctr">
                    <a:lnL>
                      <a:noFill/>
                    </a:lnL>
                    <a:lnR>
                      <a:noFill/>
                    </a:lnR>
                    <a:lnT>
                      <a:noFill/>
                    </a:lnT>
                    <a:lnB>
                      <a:noFill/>
                    </a:lnB>
                  </a:tcPr>
                </a:tc>
                <a:extLst>
                  <a:ext uri="{0D108BD9-81ED-4DB2-BD59-A6C34878D82A}">
                    <a16:rowId xmlns:a16="http://schemas.microsoft.com/office/drawing/2014/main" val="3196475547"/>
                  </a:ext>
                </a:extLst>
              </a:tr>
              <a:tr h="127303">
                <a:tc vMerge="1">
                  <a:txBody>
                    <a:bodyPr/>
                    <a:lstStyle/>
                    <a:p>
                      <a:endParaRPr lang="en-US"/>
                    </a:p>
                  </a:txBody>
                  <a:tcPr/>
                </a:tc>
                <a:tc>
                  <a:txBody>
                    <a:bodyPr/>
                    <a:lstStyle/>
                    <a:p>
                      <a:pPr algn="ctr" fontAlgn="b"/>
                      <a:r>
                        <a:rPr lang="fy-NL" sz="800" b="0" i="0" u="none" strike="noStrike">
                          <a:solidFill>
                            <a:schemeClr val="tx1"/>
                          </a:solidFill>
                          <a:effectLst/>
                          <a:latin typeface="+mj-lt"/>
                        </a:rPr>
                        <a:t>11</a:t>
                      </a:r>
                      <a:endParaRPr lang="en-US" sz="800" b="0" i="0" u="none" strike="noStrike">
                        <a:solidFill>
                          <a:schemeClr val="tx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fy-NL" sz="800" b="0" i="0" u="none" strike="noStrike">
                          <a:solidFill>
                            <a:schemeClr val="tx1"/>
                          </a:solidFill>
                          <a:effectLst/>
                          <a:latin typeface="+mj-lt"/>
                        </a:rPr>
                        <a:t>Ref</a:t>
                      </a:r>
                      <a:endParaRPr lang="en-US" sz="800" b="0" i="0" u="none" strike="noStrike">
                        <a:solidFill>
                          <a:schemeClr val="tx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gridSpan="9">
                  <a:txBody>
                    <a:bodyPr/>
                    <a:lstStyle/>
                    <a:p>
                      <a:pPr algn="ctr" fontAlgn="b"/>
                      <a:r>
                        <a:rPr lang="en-US" sz="600" b="1" i="0" u="none" strike="noStrike">
                          <a:solidFill>
                            <a:schemeClr val="bg1"/>
                          </a:solidFill>
                          <a:effectLst/>
                          <a:latin typeface="+mj-lt"/>
                        </a:rPr>
                        <a:t>SD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9F9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b"/>
                      <a:r>
                        <a:rPr lang="en-US" sz="600" b="1" i="0" u="none" strike="noStrike">
                          <a:solidFill>
                            <a:schemeClr val="tx1"/>
                          </a:solidFill>
                          <a:effectLst/>
                          <a:latin typeface="+mj-lt"/>
                        </a:rPr>
                        <a:t>MR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DFFFF"/>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endParaRPr lang="en-US" sz="600" b="1" i="0" u="none" strike="noStrike">
                        <a:solidFill>
                          <a:schemeClr val="bg1"/>
                        </a:solidFill>
                        <a:effectLst/>
                        <a:latin typeface="+mj-lt"/>
                      </a:endParaRPr>
                    </a:p>
                  </a:txBody>
                  <a:tcPr marL="0" marR="0" marT="0" marB="0" anchor="ct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Calibri" panose="020F0502020204030204" pitchFamily="34" charset="0"/>
                      </a:endParaRPr>
                    </a:p>
                  </a:txBody>
                  <a:tcPr marL="0" marR="0" marT="0" marB="0" anchor="ctr">
                    <a:lnL>
                      <a:noFill/>
                    </a:lnL>
                    <a:lnR>
                      <a:noFill/>
                    </a:lnR>
                    <a:lnT>
                      <a:noFill/>
                    </a:lnT>
                    <a:lnB>
                      <a:noFill/>
                    </a:lnB>
                  </a:tcPr>
                </a:tc>
                <a:extLst>
                  <a:ext uri="{0D108BD9-81ED-4DB2-BD59-A6C34878D82A}">
                    <a16:rowId xmlns:a16="http://schemas.microsoft.com/office/drawing/2014/main" val="3450609729"/>
                  </a:ext>
                </a:extLst>
              </a:tr>
              <a:tr h="127303">
                <a:tc vMerge="1">
                  <a:txBody>
                    <a:bodyPr/>
                    <a:lstStyle/>
                    <a:p>
                      <a:endParaRPr lang="en-US"/>
                    </a:p>
                  </a:txBody>
                  <a:tcPr/>
                </a:tc>
                <a:tc>
                  <a:txBody>
                    <a:bodyPr/>
                    <a:lstStyle/>
                    <a:p>
                      <a:pPr algn="ctr" fontAlgn="b"/>
                      <a:r>
                        <a:rPr lang="fy-NL" sz="800" b="0" i="0" u="none" strike="noStrike">
                          <a:solidFill>
                            <a:schemeClr val="tx1"/>
                          </a:solidFill>
                          <a:effectLst/>
                          <a:latin typeface="+mj-lt"/>
                        </a:rPr>
                        <a:t>7</a:t>
                      </a:r>
                      <a:endParaRPr lang="en-US" sz="800" b="0" i="0" u="none" strike="noStrike">
                        <a:solidFill>
                          <a:schemeClr val="tx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fy-NL" sz="800" b="0" i="0" u="none" strike="noStrike">
                          <a:solidFill>
                            <a:schemeClr val="tx1"/>
                          </a:solidFill>
                          <a:effectLst/>
                          <a:latin typeface="+mj-lt"/>
                        </a:rPr>
                        <a:t>Ref</a:t>
                      </a:r>
                      <a:endParaRPr lang="en-US" sz="800" b="0" i="0" u="none" strike="noStrike">
                        <a:solidFill>
                          <a:schemeClr val="tx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r>
                        <a:rPr lang="en-US" sz="600" b="1" i="0" u="none" strike="noStrike">
                          <a:solidFill>
                            <a:schemeClr val="bg1"/>
                          </a:solidFill>
                          <a:effectLst/>
                          <a:latin typeface="+mj-lt"/>
                        </a:rPr>
                        <a:t>SD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9F9F"/>
                    </a:solidFill>
                  </a:tcPr>
                </a:tc>
                <a:tc gridSpan="4">
                  <a:txBody>
                    <a:bodyPr/>
                    <a:lstStyle/>
                    <a:p>
                      <a:pPr algn="ctr" fontAlgn="b"/>
                      <a:r>
                        <a:rPr lang="en-US" sz="600" b="1" i="0" u="none" strike="noStrike">
                          <a:solidFill>
                            <a:schemeClr val="tx1"/>
                          </a:solidFill>
                          <a:effectLst/>
                          <a:latin typeface="+mj-lt"/>
                        </a:rPr>
                        <a:t>MR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D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4">
                  <a:txBody>
                    <a:bodyPr/>
                    <a:lstStyle/>
                    <a:p>
                      <a:pPr algn="ctr" fontAlgn="b"/>
                      <a:r>
                        <a:rPr lang="en-US" sz="600" b="1" i="0" u="none" strike="noStrike">
                          <a:solidFill>
                            <a:schemeClr val="bg1"/>
                          </a:solidFill>
                          <a:effectLst/>
                          <a:latin typeface="+mj-lt"/>
                        </a:rPr>
                        <a:t>PR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D6F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endParaRPr lang="en-US" sz="600" b="1" i="0" u="none" strike="noStrike">
                        <a:solidFill>
                          <a:schemeClr val="bg1"/>
                        </a:solidFill>
                        <a:effectLst/>
                        <a:latin typeface="+mj-lt"/>
                      </a:endParaRPr>
                    </a:p>
                  </a:txBody>
                  <a:tcPr marL="0" marR="0" marT="0" marB="0" anchor="ctr">
                    <a:lnL w="12700" cap="flat" cmpd="sng" algn="ctr">
                      <a:solidFill>
                        <a:schemeClr val="tx1"/>
                      </a:solidFill>
                      <a:prstDash val="solid"/>
                      <a:round/>
                      <a:headEnd type="none" w="med" len="med"/>
                      <a:tailEnd type="none" w="med" len="med"/>
                    </a:lnL>
                    <a:lnR>
                      <a:noFill/>
                    </a:lnR>
                    <a:lnT>
                      <a:noFill/>
                    </a:lnT>
                    <a:lnB>
                      <a:noFill/>
                    </a:lnB>
                  </a:tcPr>
                </a:tc>
                <a:tc rowSpan="3" gridSpan="5">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rowSpan="3" hMerge="1">
                  <a:txBody>
                    <a:bodyPr/>
                    <a:lstStyle/>
                    <a:p>
                      <a:endParaRPr lang="en-US"/>
                    </a:p>
                  </a:txBody>
                  <a:tcPr/>
                </a:tc>
                <a:tc rowSpan="3" hMerge="1">
                  <a:txBody>
                    <a:bodyPr/>
                    <a:lstStyle/>
                    <a:p>
                      <a:endParaRPr lang="en-US"/>
                    </a:p>
                  </a:txBody>
                  <a:tcPr/>
                </a:tc>
                <a:tc rowSpan="3" hMerge="1">
                  <a:txBody>
                    <a:bodyPr/>
                    <a:lstStyle/>
                    <a:p>
                      <a:endParaRPr lang="en-US"/>
                    </a:p>
                  </a:txBody>
                  <a:tcPr/>
                </a:tc>
                <a:tc rowSpan="3" hMerge="1">
                  <a:txBody>
                    <a:bodyPr/>
                    <a:lstStyle/>
                    <a:p>
                      <a:endParaRPr lang="en-US"/>
                    </a:p>
                  </a:txBody>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Calibri" panose="020F0502020204030204" pitchFamily="34" charset="0"/>
                      </a:endParaRPr>
                    </a:p>
                  </a:txBody>
                  <a:tcPr marL="0" marR="0" marT="0" marB="0" anchor="ctr">
                    <a:lnL>
                      <a:noFill/>
                    </a:lnL>
                    <a:lnR>
                      <a:noFill/>
                    </a:lnR>
                    <a:lnT>
                      <a:noFill/>
                    </a:lnT>
                    <a:lnB>
                      <a:noFill/>
                    </a:lnB>
                  </a:tcPr>
                </a:tc>
                <a:extLst>
                  <a:ext uri="{0D108BD9-81ED-4DB2-BD59-A6C34878D82A}">
                    <a16:rowId xmlns:a16="http://schemas.microsoft.com/office/drawing/2014/main" val="3915643371"/>
                  </a:ext>
                </a:extLst>
              </a:tr>
              <a:tr h="127303">
                <a:tc vMerge="1">
                  <a:txBody>
                    <a:bodyPr/>
                    <a:lstStyle/>
                    <a:p>
                      <a:endParaRPr lang="en-US"/>
                    </a:p>
                  </a:txBody>
                  <a:tcPr/>
                </a:tc>
                <a:tc>
                  <a:txBody>
                    <a:bodyPr/>
                    <a:lstStyle/>
                    <a:p>
                      <a:pPr algn="ctr" fontAlgn="b"/>
                      <a:r>
                        <a:rPr lang="fy-NL" sz="800" b="0" i="0" u="none" strike="noStrike">
                          <a:solidFill>
                            <a:schemeClr val="tx1"/>
                          </a:solidFill>
                          <a:effectLst/>
                          <a:latin typeface="+mj-lt"/>
                        </a:rPr>
                        <a:t>10</a:t>
                      </a:r>
                      <a:endParaRPr lang="en-US" sz="800" b="0" i="0" u="none" strike="noStrike">
                        <a:solidFill>
                          <a:schemeClr val="tx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fy-NL" sz="800" b="0" i="0" u="none" strike="noStrike">
                          <a:solidFill>
                            <a:schemeClr val="tx1"/>
                          </a:solidFill>
                          <a:effectLst/>
                          <a:latin typeface="+mj-lt"/>
                        </a:rPr>
                        <a:t>Exp</a:t>
                      </a:r>
                      <a:endParaRPr lang="en-US" sz="800" b="0" i="0" u="none" strike="noStrike">
                        <a:solidFill>
                          <a:schemeClr val="tx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600" b="1" i="0" u="none" strike="noStrike">
                          <a:solidFill>
                            <a:schemeClr val="bg1"/>
                          </a:solidFill>
                          <a:effectLst/>
                          <a:latin typeface="+mj-lt"/>
                        </a:rPr>
                        <a:t>SD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9F9F"/>
                    </a:solidFill>
                  </a:tcPr>
                </a:tc>
                <a:tc gridSpan="28">
                  <a:txBody>
                    <a:bodyPr/>
                    <a:lstStyle/>
                    <a:p>
                      <a:pPr algn="ctr" fontAlgn="b"/>
                      <a:r>
                        <a:rPr lang="en-US" sz="600" b="1" i="0" u="none" strike="noStrike">
                          <a:solidFill>
                            <a:schemeClr val="bg1"/>
                          </a:solidFill>
                          <a:effectLst/>
                          <a:latin typeface="+mj-lt"/>
                        </a:rPr>
                        <a:t>PR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D6F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endParaRPr lang="en-US" sz="600" b="1" i="0" u="none" strike="noStrike">
                        <a:solidFill>
                          <a:schemeClr val="bg1"/>
                        </a:solidFill>
                        <a:effectLst/>
                        <a:latin typeface="+mj-lt"/>
                      </a:endParaRPr>
                    </a:p>
                  </a:txBody>
                  <a:tcPr marL="0" marR="0" marT="0" marB="0" anchor="ctr">
                    <a:lnL w="12700" cap="flat" cmpd="sng" algn="ctr">
                      <a:solidFill>
                        <a:schemeClr val="tx1"/>
                      </a:solidFill>
                      <a:prstDash val="solid"/>
                      <a:round/>
                      <a:headEnd type="none" w="med" len="med"/>
                      <a:tailEnd type="none" w="med" len="med"/>
                    </a:lnL>
                    <a:lnR>
                      <a:noFill/>
                    </a:lnR>
                    <a:lnT>
                      <a:noFill/>
                    </a:lnT>
                    <a:lnB>
                      <a:noFill/>
                    </a:lnB>
                  </a:tcPr>
                </a:tc>
                <a:tc gridSpan="5"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Calibri" panose="020F0502020204030204" pitchFamily="34" charset="0"/>
                      </a:endParaRPr>
                    </a:p>
                  </a:txBody>
                  <a:tcPr marL="0" marR="0" marT="0" marB="0" anchor="ctr">
                    <a:lnL>
                      <a:noFill/>
                    </a:lnL>
                    <a:lnR>
                      <a:noFill/>
                    </a:lnR>
                    <a:lnT>
                      <a:noFill/>
                    </a:lnT>
                    <a:lnB>
                      <a:noFill/>
                    </a:lnB>
                  </a:tcPr>
                </a:tc>
                <a:extLst>
                  <a:ext uri="{0D108BD9-81ED-4DB2-BD59-A6C34878D82A}">
                    <a16:rowId xmlns:a16="http://schemas.microsoft.com/office/drawing/2014/main" val="703068350"/>
                  </a:ext>
                </a:extLst>
              </a:tr>
              <a:tr h="127303">
                <a:tc vMerge="1">
                  <a:txBody>
                    <a:bodyPr/>
                    <a:lstStyle/>
                    <a:p>
                      <a:endParaRPr lang="en-US"/>
                    </a:p>
                  </a:txBody>
                  <a:tcPr/>
                </a:tc>
                <a:tc>
                  <a:txBody>
                    <a:bodyPr/>
                    <a:lstStyle/>
                    <a:p>
                      <a:pPr algn="ctr" fontAlgn="b"/>
                      <a:r>
                        <a:rPr lang="fy-NL" sz="800" b="0" i="0" u="none" strike="noStrike">
                          <a:solidFill>
                            <a:schemeClr val="tx1"/>
                          </a:solidFill>
                          <a:effectLst/>
                          <a:latin typeface="+mj-lt"/>
                        </a:rPr>
                        <a:t>1</a:t>
                      </a:r>
                      <a:endParaRPr lang="en-US" sz="800" b="0" i="0" u="none" strike="noStrike">
                        <a:solidFill>
                          <a:schemeClr val="tx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fy-NL" sz="800" b="0" i="0" u="none" strike="noStrike">
                          <a:solidFill>
                            <a:schemeClr val="tx1"/>
                          </a:solidFill>
                          <a:effectLst/>
                          <a:latin typeface="+mj-lt"/>
                        </a:rPr>
                        <a:t>Naive</a:t>
                      </a:r>
                      <a:endParaRPr lang="en-US" sz="800" b="0" i="0" u="none" strike="noStrike">
                        <a:solidFill>
                          <a:schemeClr val="tx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gridSpan="21">
                  <a:txBody>
                    <a:bodyPr/>
                    <a:lstStyle/>
                    <a:p>
                      <a:pPr algn="ctr" fontAlgn="b"/>
                      <a:r>
                        <a:rPr lang="en-US" sz="600" b="1" i="0" u="none" strike="noStrike">
                          <a:solidFill>
                            <a:schemeClr val="bg1"/>
                          </a:solidFill>
                          <a:effectLst/>
                          <a:latin typeface="+mj-lt"/>
                        </a:rPr>
                        <a:t>PR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D6F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endParaRPr lang="en-US" sz="600" b="1" i="0" u="none" strike="noStrike">
                        <a:solidFill>
                          <a:schemeClr val="bg1"/>
                        </a:solidFill>
                        <a:effectLst/>
                        <a:latin typeface="+mj-lt"/>
                      </a:endParaRPr>
                    </a:p>
                  </a:txBody>
                  <a:tcPr marL="0" marR="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tcPr>
                </a:tc>
                <a:tc rowSpan="2" gridSpan="5">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gridSpan="5"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Calibri" panose="020F0502020204030204" pitchFamily="34" charset="0"/>
                      </a:endParaRPr>
                    </a:p>
                  </a:txBody>
                  <a:tcPr marL="0" marR="0" marT="0" marB="0" anchor="ctr">
                    <a:lnL>
                      <a:noFill/>
                    </a:lnL>
                    <a:lnR>
                      <a:noFill/>
                    </a:lnR>
                    <a:lnT>
                      <a:noFill/>
                    </a:lnT>
                    <a:lnB>
                      <a:noFill/>
                    </a:lnB>
                  </a:tcPr>
                </a:tc>
                <a:extLst>
                  <a:ext uri="{0D108BD9-81ED-4DB2-BD59-A6C34878D82A}">
                    <a16:rowId xmlns:a16="http://schemas.microsoft.com/office/drawing/2014/main" val="686991577"/>
                  </a:ext>
                </a:extLst>
              </a:tr>
              <a:tr h="127303">
                <a:tc vMerge="1">
                  <a:txBody>
                    <a:bodyPr/>
                    <a:lstStyle/>
                    <a:p>
                      <a:endParaRPr lang="en-US"/>
                    </a:p>
                  </a:txBody>
                  <a:tcPr/>
                </a:tc>
                <a:tc>
                  <a:txBody>
                    <a:bodyPr/>
                    <a:lstStyle/>
                    <a:p>
                      <a:pPr algn="ctr" fontAlgn="b"/>
                      <a:r>
                        <a:rPr lang="fy-NL" sz="800" b="0" i="0" u="none" strike="noStrike">
                          <a:solidFill>
                            <a:schemeClr val="tx1"/>
                          </a:solidFill>
                          <a:effectLst/>
                          <a:latin typeface="+mj-lt"/>
                        </a:rPr>
                        <a:t>8</a:t>
                      </a:r>
                      <a:endParaRPr lang="en-US" sz="800" b="0" i="0" u="none" strike="noStrike">
                        <a:solidFill>
                          <a:schemeClr val="tx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fy-NL" sz="800" b="0" i="0" u="none" strike="noStrike">
                          <a:solidFill>
                            <a:schemeClr val="tx1"/>
                          </a:solidFill>
                          <a:effectLst/>
                          <a:latin typeface="+mj-lt"/>
                        </a:rPr>
                        <a:t>Exp</a:t>
                      </a:r>
                      <a:endParaRPr lang="en-US" sz="800" b="0" i="0" u="none" strike="noStrike">
                        <a:solidFill>
                          <a:schemeClr val="tx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gridSpan="8">
                  <a:txBody>
                    <a:bodyPr/>
                    <a:lstStyle/>
                    <a:p>
                      <a:pPr algn="ctr" fontAlgn="b"/>
                      <a:r>
                        <a:rPr lang="en-US" sz="600" b="1" i="0" u="none" strike="noStrike">
                          <a:solidFill>
                            <a:schemeClr val="bg1"/>
                          </a:solidFill>
                          <a:effectLst/>
                          <a:latin typeface="+mj-lt"/>
                        </a:rPr>
                        <a:t>SD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9F9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endParaRPr lang="en-US" sz="600" b="1" i="0" u="none" strike="noStrike">
                        <a:solidFill>
                          <a:schemeClr val="bg1"/>
                        </a:solidFill>
                        <a:effectLst/>
                        <a:latin typeface="+mj-lt"/>
                      </a:endParaRPr>
                    </a:p>
                  </a:txBody>
                  <a:tcPr marL="0" marR="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gridSpan="5"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Calibri" panose="020F0502020204030204" pitchFamily="34" charset="0"/>
                      </a:endParaRPr>
                    </a:p>
                  </a:txBody>
                  <a:tcPr marL="0" marR="0" marT="0" marB="0" anchor="ctr">
                    <a:lnL>
                      <a:noFill/>
                    </a:lnL>
                    <a:lnR>
                      <a:noFill/>
                    </a:lnR>
                    <a:lnT>
                      <a:noFill/>
                    </a:lnT>
                    <a:lnB>
                      <a:noFill/>
                    </a:lnB>
                  </a:tcPr>
                </a:tc>
                <a:extLst>
                  <a:ext uri="{0D108BD9-81ED-4DB2-BD59-A6C34878D82A}">
                    <a16:rowId xmlns:a16="http://schemas.microsoft.com/office/drawing/2014/main" val="3961773187"/>
                  </a:ext>
                </a:extLst>
              </a:tr>
              <a:tr h="127303">
                <a:tc vMerge="1">
                  <a:txBody>
                    <a:bodyPr/>
                    <a:lstStyle/>
                    <a:p>
                      <a:endParaRPr lang="en-US"/>
                    </a:p>
                  </a:txBody>
                  <a:tcPr/>
                </a:tc>
                <a:tc>
                  <a:txBody>
                    <a:bodyPr/>
                    <a:lstStyle/>
                    <a:p>
                      <a:pPr algn="ctr" fontAlgn="b"/>
                      <a:r>
                        <a:rPr lang="fy-NL" sz="800" b="0" i="0" u="none" strike="noStrike">
                          <a:solidFill>
                            <a:schemeClr val="tx1"/>
                          </a:solidFill>
                          <a:effectLst/>
                          <a:latin typeface="+mj-lt"/>
                        </a:rPr>
                        <a:t>1</a:t>
                      </a:r>
                      <a:endParaRPr lang="en-US" sz="800" b="0" i="0" u="none" strike="noStrike">
                        <a:solidFill>
                          <a:schemeClr val="tx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fy-NL" sz="800" b="0" i="0" u="none" strike="noStrike">
                          <a:solidFill>
                            <a:schemeClr val="tx1"/>
                          </a:solidFill>
                          <a:effectLst/>
                          <a:latin typeface="+mj-lt"/>
                        </a:rPr>
                        <a:t>Exp</a:t>
                      </a:r>
                      <a:endParaRPr lang="en-US" sz="800" b="0" i="0" u="none" strike="noStrike">
                        <a:solidFill>
                          <a:schemeClr val="tx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gridSpan="9">
                  <a:txBody>
                    <a:bodyPr/>
                    <a:lstStyle/>
                    <a:p>
                      <a:pPr algn="ctr" fontAlgn="b"/>
                      <a:r>
                        <a:rPr lang="en-US" sz="600" b="1" i="0" u="none" strike="noStrike">
                          <a:solidFill>
                            <a:schemeClr val="bg1"/>
                          </a:solidFill>
                          <a:effectLst/>
                          <a:latin typeface="+mj-lt"/>
                        </a:rPr>
                        <a:t>PR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D6F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endParaRPr lang="en-US" sz="600" b="1" i="0" u="none" strike="noStrike">
                        <a:solidFill>
                          <a:schemeClr val="bg1"/>
                        </a:solidFill>
                        <a:effectLst/>
                        <a:latin typeface="+mj-lt"/>
                      </a:endParaRPr>
                    </a:p>
                  </a:txBody>
                  <a:tcPr marL="0" marR="0" marT="0" marB="0" anchor="ct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Calibri" panose="020F0502020204030204" pitchFamily="34" charset="0"/>
                      </a:endParaRPr>
                    </a:p>
                  </a:txBody>
                  <a:tcPr marL="0" marR="0" marT="0" marB="0" anchor="ctr">
                    <a:lnL>
                      <a:noFill/>
                    </a:lnL>
                    <a:lnR>
                      <a:noFill/>
                    </a:lnR>
                    <a:lnT>
                      <a:noFill/>
                    </a:lnT>
                    <a:lnB>
                      <a:noFill/>
                    </a:lnB>
                  </a:tcPr>
                </a:tc>
                <a:extLst>
                  <a:ext uri="{0D108BD9-81ED-4DB2-BD59-A6C34878D82A}">
                    <a16:rowId xmlns:a16="http://schemas.microsoft.com/office/drawing/2014/main" val="3989594335"/>
                  </a:ext>
                </a:extLst>
              </a:tr>
              <a:tr h="127303">
                <a:tc rowSpan="3">
                  <a:txBody>
                    <a:bodyPr/>
                    <a:lstStyle/>
                    <a:p>
                      <a:pPr algn="ctr" fontAlgn="b"/>
                      <a:r>
                        <a:rPr lang="en-US" sz="800" b="1" i="0" u="none" strike="noStrike">
                          <a:solidFill>
                            <a:schemeClr val="tx1"/>
                          </a:solidFill>
                          <a:effectLst/>
                          <a:latin typeface="+mj-lt"/>
                        </a:rPr>
                        <a:t>1.6 mg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fy-NL" sz="800" b="0" i="0" u="none" strike="noStrike">
                          <a:solidFill>
                            <a:schemeClr val="tx1"/>
                          </a:solidFill>
                          <a:effectLst/>
                          <a:latin typeface="+mj-lt"/>
                        </a:rPr>
                        <a:t>8</a:t>
                      </a:r>
                      <a:endParaRPr lang="en-US" sz="800" b="0" i="0" u="none" strike="noStrike">
                        <a:solidFill>
                          <a:schemeClr val="tx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fy-NL" sz="800" b="0" i="0" u="none" strike="noStrike">
                          <a:solidFill>
                            <a:schemeClr val="tx1"/>
                          </a:solidFill>
                          <a:effectLst/>
                          <a:latin typeface="+mj-lt"/>
                        </a:rPr>
                        <a:t>Exp</a:t>
                      </a:r>
                      <a:endParaRPr lang="en-US" sz="800" b="0" i="0" u="none" strike="noStrike">
                        <a:solidFill>
                          <a:schemeClr val="tx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gridSpan="5">
                  <a:txBody>
                    <a:bodyPr/>
                    <a:lstStyle/>
                    <a:p>
                      <a:pPr algn="ctr" fontAlgn="b"/>
                      <a:r>
                        <a:rPr lang="en-US" sz="600" b="1" i="0" u="none" strike="noStrike">
                          <a:solidFill>
                            <a:schemeClr val="bg1"/>
                          </a:solidFill>
                          <a:effectLst/>
                          <a:latin typeface="+mj-lt"/>
                        </a:rPr>
                        <a:t>PR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D6F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8">
                  <a:txBody>
                    <a:bodyPr/>
                    <a:lstStyle/>
                    <a:p>
                      <a:pPr algn="ctr" fontAlgn="b"/>
                      <a:r>
                        <a:rPr lang="en-US" sz="600" b="1" i="0" u="none" strike="noStrike">
                          <a:solidFill>
                            <a:schemeClr val="bg1"/>
                          </a:solidFill>
                          <a:effectLst/>
                          <a:latin typeface="+mj-lt"/>
                        </a:rPr>
                        <a:t>VGPR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FBA"/>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endParaRPr lang="en-US" sz="600" b="1" i="0" u="none" strike="noStrike">
                        <a:solidFill>
                          <a:schemeClr val="bg1"/>
                        </a:solidFill>
                        <a:effectLst/>
                        <a:latin typeface="+mj-lt"/>
                      </a:endParaRPr>
                    </a:p>
                  </a:txBody>
                  <a:tcPr marL="0" marR="0" marT="0" marB="0" anchor="ctr">
                    <a:lnL w="12700" cap="flat" cmpd="sng" algn="ctr">
                      <a:solidFill>
                        <a:schemeClr val="tx1"/>
                      </a:solidFill>
                      <a:prstDash val="solid"/>
                      <a:round/>
                      <a:headEnd type="none" w="med" len="med"/>
                      <a:tailEnd type="none" w="med" len="med"/>
                    </a:lnL>
                    <a:lnR>
                      <a:noFill/>
                    </a:lnR>
                    <a:lnT>
                      <a:noFill/>
                    </a:lnT>
                    <a:lnB>
                      <a:noFill/>
                    </a:lnB>
                  </a:tcPr>
                </a:tc>
                <a:tc rowSpan="2" gridSpan="5">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Calibri" panose="020F0502020204030204" pitchFamily="34" charset="0"/>
                      </a:endParaRPr>
                    </a:p>
                  </a:txBody>
                  <a:tcPr marL="0" marR="0" marT="0" marB="0" anchor="ctr">
                    <a:lnL>
                      <a:noFill/>
                    </a:lnL>
                    <a:lnR>
                      <a:noFill/>
                    </a:lnR>
                    <a:lnT>
                      <a:noFill/>
                    </a:lnT>
                    <a:lnB>
                      <a:noFill/>
                    </a:lnB>
                  </a:tcPr>
                </a:tc>
                <a:extLst>
                  <a:ext uri="{0D108BD9-81ED-4DB2-BD59-A6C34878D82A}">
                    <a16:rowId xmlns:a16="http://schemas.microsoft.com/office/drawing/2014/main" val="1182886969"/>
                  </a:ext>
                </a:extLst>
              </a:tr>
              <a:tr h="129884">
                <a:tc vMerge="1">
                  <a:txBody>
                    <a:bodyPr/>
                    <a:lstStyle/>
                    <a:p>
                      <a:endParaRPr lang="en-US"/>
                    </a:p>
                  </a:txBody>
                  <a:tcPr/>
                </a:tc>
                <a:tc>
                  <a:txBody>
                    <a:bodyPr/>
                    <a:lstStyle/>
                    <a:p>
                      <a:pPr algn="ctr" fontAlgn="b"/>
                      <a:r>
                        <a:rPr lang="fy-NL" sz="800" b="0" i="0" u="none" strike="noStrike">
                          <a:solidFill>
                            <a:schemeClr val="tx1"/>
                          </a:solidFill>
                          <a:effectLst/>
                          <a:latin typeface="+mj-lt"/>
                        </a:rPr>
                        <a:t>4</a:t>
                      </a:r>
                      <a:endParaRPr lang="en-US" sz="800" b="0" i="0" u="none" strike="noStrike">
                        <a:solidFill>
                          <a:schemeClr val="tx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fy-NL" sz="800" b="0" i="0" u="none" strike="noStrike">
                          <a:solidFill>
                            <a:schemeClr val="tx1"/>
                          </a:solidFill>
                          <a:effectLst/>
                          <a:latin typeface="+mj-lt"/>
                        </a:rPr>
                        <a:t>Exp</a:t>
                      </a:r>
                      <a:endParaRPr lang="en-US" sz="800" b="0" i="0" u="none" strike="noStrike">
                        <a:solidFill>
                          <a:schemeClr val="tx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gridSpan="13">
                  <a:txBody>
                    <a:bodyPr/>
                    <a:lstStyle/>
                    <a:p>
                      <a:pPr algn="ctr" fontAlgn="b"/>
                      <a:r>
                        <a:rPr lang="en-US" sz="600" b="1" i="0" u="none" strike="noStrike">
                          <a:solidFill>
                            <a:schemeClr val="bg1"/>
                          </a:solidFill>
                          <a:effectLst/>
                          <a:latin typeface="+mj-lt"/>
                        </a:rPr>
                        <a:t>VGPR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FBA"/>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endParaRPr lang="en-US" sz="600" b="1" i="0" u="none" strike="noStrike">
                        <a:solidFill>
                          <a:schemeClr val="bg1"/>
                        </a:solidFill>
                        <a:effectLst/>
                        <a:latin typeface="+mj-lt"/>
                      </a:endParaRPr>
                    </a:p>
                  </a:txBody>
                  <a:tcPr marL="0" marR="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tcPr>
                </a:tc>
                <a:tc rowSpan="2" gridSpan="5">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gridSpan="5"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Calibri" panose="020F0502020204030204" pitchFamily="34" charset="0"/>
                      </a:endParaRPr>
                    </a:p>
                  </a:txBody>
                  <a:tcPr marL="0" marR="0" marT="0" marB="0" anchor="ctr">
                    <a:lnL>
                      <a:noFill/>
                    </a:lnL>
                    <a:lnR>
                      <a:noFill/>
                    </a:lnR>
                    <a:lnT>
                      <a:noFill/>
                    </a:lnT>
                    <a:lnB>
                      <a:noFill/>
                    </a:lnB>
                  </a:tcPr>
                </a:tc>
                <a:extLst>
                  <a:ext uri="{0D108BD9-81ED-4DB2-BD59-A6C34878D82A}">
                    <a16:rowId xmlns:a16="http://schemas.microsoft.com/office/drawing/2014/main" val="4023961058"/>
                  </a:ext>
                </a:extLst>
              </a:tr>
              <a:tr h="125390">
                <a:tc vMerge="1">
                  <a:txBody>
                    <a:bodyPr/>
                    <a:lstStyle/>
                    <a:p>
                      <a:endParaRPr lang="en-US"/>
                    </a:p>
                  </a:txBody>
                  <a:tcPr/>
                </a:tc>
                <a:tc>
                  <a:txBody>
                    <a:bodyPr/>
                    <a:lstStyle/>
                    <a:p>
                      <a:pPr algn="ctr" fontAlgn="b"/>
                      <a:r>
                        <a:rPr lang="fy-NL" sz="800" b="0" i="0" u="none" strike="noStrike">
                          <a:solidFill>
                            <a:schemeClr val="tx1"/>
                          </a:solidFill>
                          <a:effectLst/>
                          <a:latin typeface="+mj-lt"/>
                        </a:rPr>
                        <a:t>8</a:t>
                      </a:r>
                      <a:endParaRPr lang="en-US" sz="800" b="0" i="0" u="none" strike="noStrike">
                        <a:solidFill>
                          <a:schemeClr val="tx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fy-NL" sz="800" b="0" i="0" u="none" strike="noStrike">
                          <a:solidFill>
                            <a:schemeClr val="tx1"/>
                          </a:solidFill>
                          <a:effectLst/>
                          <a:latin typeface="+mj-lt"/>
                        </a:rPr>
                        <a:t>Exp</a:t>
                      </a:r>
                      <a:endParaRPr lang="en-US" sz="800" b="0" i="0" u="none" strike="noStrike">
                        <a:solidFill>
                          <a:schemeClr val="tx1"/>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ctr"/>
                      <a:r>
                        <a:rPr lang="en-US" sz="600" b="1" i="0" u="none" strike="noStrike">
                          <a:solidFill>
                            <a:schemeClr val="bg1"/>
                          </a:solidFill>
                          <a:effectLst/>
                          <a:latin typeface="+mj-lt"/>
                        </a:rPr>
                        <a:t>VGPR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FBA"/>
                    </a:solidFill>
                  </a:tcPr>
                </a:tc>
                <a:tc>
                  <a:txBody>
                    <a:bodyPr/>
                    <a:lstStyle/>
                    <a:p>
                      <a:pPr algn="ctr" fontAlgn="b"/>
                      <a:endParaRPr lang="en-US" sz="600" b="1" i="0" u="none" strike="noStrike">
                        <a:solidFill>
                          <a:schemeClr val="bg1"/>
                        </a:solidFill>
                        <a:effectLst/>
                        <a:latin typeface="+mj-lt"/>
                      </a:endParaRPr>
                    </a:p>
                  </a:txBody>
                  <a:tcPr marL="0" marR="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gridSpan="5"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mj-lt"/>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ctr" fontAlgn="b"/>
                      <a:endParaRPr lang="en-US" sz="600" b="1" i="0" u="none" strike="noStrike">
                        <a:solidFill>
                          <a:schemeClr val="bg1"/>
                        </a:solidFill>
                        <a:effectLst/>
                        <a:latin typeface="Calibri" panose="020F0502020204030204" pitchFamily="34" charset="0"/>
                      </a:endParaRPr>
                    </a:p>
                  </a:txBody>
                  <a:tcPr marL="0" marR="0" marT="0" marB="0" anchor="ctr">
                    <a:lnL>
                      <a:noFill/>
                    </a:lnL>
                    <a:lnR>
                      <a:noFill/>
                    </a:lnR>
                    <a:lnT>
                      <a:noFill/>
                    </a:lnT>
                    <a:lnB>
                      <a:noFill/>
                    </a:lnB>
                  </a:tcPr>
                </a:tc>
                <a:extLst>
                  <a:ext uri="{0D108BD9-81ED-4DB2-BD59-A6C34878D82A}">
                    <a16:rowId xmlns:a16="http://schemas.microsoft.com/office/drawing/2014/main" val="2043277682"/>
                  </a:ext>
                </a:extLst>
              </a:tr>
            </a:tbl>
          </a:graphicData>
        </a:graphic>
      </p:graphicFrame>
      <p:grpSp>
        <p:nvGrpSpPr>
          <p:cNvPr id="4" name="Group 3">
            <a:extLst>
              <a:ext uri="{FF2B5EF4-FFF2-40B4-BE49-F238E27FC236}">
                <a16:creationId xmlns:a16="http://schemas.microsoft.com/office/drawing/2014/main" id="{BDFDFD0A-025C-43CC-B273-8E75DA568B02}"/>
              </a:ext>
            </a:extLst>
          </p:cNvPr>
          <p:cNvGrpSpPr/>
          <p:nvPr/>
        </p:nvGrpSpPr>
        <p:grpSpPr>
          <a:xfrm>
            <a:off x="8151199" y="2480987"/>
            <a:ext cx="910998" cy="1385190"/>
            <a:chOff x="10868260" y="3658872"/>
            <a:chExt cx="1214663" cy="1846919"/>
          </a:xfrm>
        </p:grpSpPr>
        <p:grpSp>
          <p:nvGrpSpPr>
            <p:cNvPr id="36" name="Group 35">
              <a:extLst>
                <a:ext uri="{FF2B5EF4-FFF2-40B4-BE49-F238E27FC236}">
                  <a16:creationId xmlns:a16="http://schemas.microsoft.com/office/drawing/2014/main" id="{AA9AFB80-D89B-4F89-97D9-5AE51D6993B8}"/>
                </a:ext>
              </a:extLst>
            </p:cNvPr>
            <p:cNvGrpSpPr/>
            <p:nvPr/>
          </p:nvGrpSpPr>
          <p:grpSpPr>
            <a:xfrm>
              <a:off x="10868267" y="3658872"/>
              <a:ext cx="554863" cy="292388"/>
              <a:chOff x="7896085" y="1940859"/>
              <a:chExt cx="416147" cy="310540"/>
            </a:xfrm>
          </p:grpSpPr>
          <p:sp>
            <p:nvSpPr>
              <p:cNvPr id="57" name="Rectangle 56">
                <a:extLst>
                  <a:ext uri="{FF2B5EF4-FFF2-40B4-BE49-F238E27FC236}">
                    <a16:creationId xmlns:a16="http://schemas.microsoft.com/office/drawing/2014/main" id="{C130E36D-FA57-4A5C-9A97-D9672C7A8241}"/>
                  </a:ext>
                </a:extLst>
              </p:cNvPr>
              <p:cNvSpPr/>
              <p:nvPr/>
            </p:nvSpPr>
            <p:spPr>
              <a:xfrm>
                <a:off x="7896085" y="2038267"/>
                <a:ext cx="91440" cy="91440"/>
              </a:xfrm>
              <a:prstGeom prst="rect">
                <a:avLst/>
              </a:prstGeom>
              <a:solidFill>
                <a:srgbClr val="097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Trebuchet MS" panose="020B0603020202020204"/>
                  <a:ea typeface="+mn-ea"/>
                  <a:cs typeface="+mn-cs"/>
                </a:endParaRPr>
              </a:p>
            </p:txBody>
          </p:sp>
          <p:sp>
            <p:nvSpPr>
              <p:cNvPr id="58" name="TextBox 57">
                <a:extLst>
                  <a:ext uri="{FF2B5EF4-FFF2-40B4-BE49-F238E27FC236}">
                    <a16:creationId xmlns:a16="http://schemas.microsoft.com/office/drawing/2014/main" id="{70B2A354-AB30-471C-8F7F-B1513F121B77}"/>
                  </a:ext>
                </a:extLst>
              </p:cNvPr>
              <p:cNvSpPr txBox="1"/>
              <p:nvPr/>
            </p:nvSpPr>
            <p:spPr>
              <a:xfrm>
                <a:off x="7960854" y="1940859"/>
                <a:ext cx="351378" cy="310540"/>
              </a:xfrm>
              <a:prstGeom prst="rect">
                <a:avLst/>
              </a:prstGeom>
              <a:noFill/>
            </p:spPr>
            <p:txBody>
              <a:bodyPr wrap="square" rtlCol="0">
                <a:spAutoFit/>
              </a:body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sz="825" b="0" i="0" u="none" strike="noStrike" kern="1200" cap="none" spc="0" normalizeH="0" baseline="0" noProof="0">
                    <a:ln>
                      <a:noFill/>
                    </a:ln>
                    <a:solidFill>
                      <a:srgbClr val="595454"/>
                    </a:solidFill>
                    <a:effectLst/>
                    <a:uLnTx/>
                    <a:uFillTx/>
                    <a:latin typeface="Trebuchet MS" panose="020B0603020202020204"/>
                    <a:ea typeface="ＭＳ Ｐゴシック" panose="020B0600070205080204" pitchFamily="34" charset="-128"/>
                    <a:cs typeface="+mn-cs"/>
                  </a:rPr>
                  <a:t>CR</a:t>
                </a:r>
                <a:endParaRPr kumimoji="0" lang="en-US" sz="1200" b="0" i="0" u="none" strike="noStrike" kern="1200" cap="none" spc="0" normalizeH="0" baseline="0" noProof="0">
                  <a:ln>
                    <a:noFill/>
                  </a:ln>
                  <a:solidFill>
                    <a:srgbClr val="595454"/>
                  </a:solidFill>
                  <a:effectLst/>
                  <a:uLnTx/>
                  <a:uFillTx/>
                  <a:latin typeface="Trebuchet MS" panose="020B0603020202020204"/>
                  <a:ea typeface="ＭＳ Ｐゴシック" panose="020B0600070205080204" pitchFamily="34" charset="-128"/>
                  <a:cs typeface="+mn-cs"/>
                </a:endParaRPr>
              </a:p>
            </p:txBody>
          </p:sp>
        </p:grpSp>
        <p:grpSp>
          <p:nvGrpSpPr>
            <p:cNvPr id="37" name="Group 36">
              <a:extLst>
                <a:ext uri="{FF2B5EF4-FFF2-40B4-BE49-F238E27FC236}">
                  <a16:creationId xmlns:a16="http://schemas.microsoft.com/office/drawing/2014/main" id="{B70B4437-6584-4675-95FD-01DEB73CFA14}"/>
                </a:ext>
              </a:extLst>
            </p:cNvPr>
            <p:cNvGrpSpPr/>
            <p:nvPr/>
          </p:nvGrpSpPr>
          <p:grpSpPr>
            <a:xfrm>
              <a:off x="10868266" y="3870228"/>
              <a:ext cx="672418" cy="292388"/>
              <a:chOff x="7896085" y="2183428"/>
              <a:chExt cx="504313" cy="310540"/>
            </a:xfrm>
          </p:grpSpPr>
          <p:sp>
            <p:nvSpPr>
              <p:cNvPr id="55" name="Rectangle 54">
                <a:extLst>
                  <a:ext uri="{FF2B5EF4-FFF2-40B4-BE49-F238E27FC236}">
                    <a16:creationId xmlns:a16="http://schemas.microsoft.com/office/drawing/2014/main" id="{78FCD60E-5C97-4F11-9BAD-56297D1C8825}"/>
                  </a:ext>
                </a:extLst>
              </p:cNvPr>
              <p:cNvSpPr/>
              <p:nvPr/>
            </p:nvSpPr>
            <p:spPr>
              <a:xfrm>
                <a:off x="7896085" y="2271969"/>
                <a:ext cx="91440" cy="91440"/>
              </a:xfrm>
              <a:prstGeom prst="rect">
                <a:avLst/>
              </a:prstGeom>
              <a:solidFill>
                <a:srgbClr val="009F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Trebuchet MS" panose="020B0603020202020204"/>
                  <a:ea typeface="+mn-ea"/>
                  <a:cs typeface="+mn-cs"/>
                </a:endParaRPr>
              </a:p>
            </p:txBody>
          </p:sp>
          <p:sp>
            <p:nvSpPr>
              <p:cNvPr id="56" name="TextBox 55">
                <a:extLst>
                  <a:ext uri="{FF2B5EF4-FFF2-40B4-BE49-F238E27FC236}">
                    <a16:creationId xmlns:a16="http://schemas.microsoft.com/office/drawing/2014/main" id="{641DFA40-1E0A-440B-A88B-A1A5B540919C}"/>
                  </a:ext>
                </a:extLst>
              </p:cNvPr>
              <p:cNvSpPr txBox="1"/>
              <p:nvPr/>
            </p:nvSpPr>
            <p:spPr>
              <a:xfrm>
                <a:off x="7960854" y="2183428"/>
                <a:ext cx="439544" cy="310540"/>
              </a:xfrm>
              <a:prstGeom prst="rect">
                <a:avLst/>
              </a:prstGeom>
              <a:noFill/>
            </p:spPr>
            <p:txBody>
              <a:bodyPr wrap="none" rtlCol="0">
                <a:spAutoFit/>
              </a:body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sz="825" b="0" i="0" u="none" strike="noStrike" kern="1200" cap="none" spc="0" normalizeH="0" baseline="0" noProof="0">
                    <a:ln>
                      <a:noFill/>
                    </a:ln>
                    <a:solidFill>
                      <a:srgbClr val="595454"/>
                    </a:solidFill>
                    <a:effectLst/>
                    <a:uLnTx/>
                    <a:uFillTx/>
                    <a:latin typeface="Trebuchet MS" panose="020B0603020202020204"/>
                    <a:ea typeface="ＭＳ Ｐゴシック" panose="020B0600070205080204" pitchFamily="34" charset="-128"/>
                    <a:cs typeface="+mn-cs"/>
                  </a:rPr>
                  <a:t>VGPR</a:t>
                </a:r>
                <a:endParaRPr kumimoji="0" lang="en-US" sz="1200" b="0" i="0" u="none" strike="noStrike" kern="1200" cap="none" spc="0" normalizeH="0" baseline="30000" noProof="0">
                  <a:ln>
                    <a:noFill/>
                  </a:ln>
                  <a:solidFill>
                    <a:srgbClr val="595454"/>
                  </a:solidFill>
                  <a:effectLst/>
                  <a:uLnTx/>
                  <a:uFillTx/>
                  <a:latin typeface="Trebuchet MS" panose="020B0603020202020204"/>
                  <a:ea typeface="ＭＳ Ｐゴシック" panose="020B0600070205080204" pitchFamily="34" charset="-128"/>
                  <a:cs typeface="+mn-cs"/>
                </a:endParaRPr>
              </a:p>
            </p:txBody>
          </p:sp>
        </p:grpSp>
        <p:grpSp>
          <p:nvGrpSpPr>
            <p:cNvPr id="38" name="Group 37">
              <a:extLst>
                <a:ext uri="{FF2B5EF4-FFF2-40B4-BE49-F238E27FC236}">
                  <a16:creationId xmlns:a16="http://schemas.microsoft.com/office/drawing/2014/main" id="{8724EFEA-1833-484C-A7C0-EF5AA1CDAD89}"/>
                </a:ext>
              </a:extLst>
            </p:cNvPr>
            <p:cNvGrpSpPr/>
            <p:nvPr/>
          </p:nvGrpSpPr>
          <p:grpSpPr>
            <a:xfrm>
              <a:off x="10868265" y="4067439"/>
              <a:ext cx="492882" cy="292388"/>
              <a:chOff x="7896085" y="2421826"/>
              <a:chExt cx="369661" cy="310540"/>
            </a:xfrm>
          </p:grpSpPr>
          <p:sp>
            <p:nvSpPr>
              <p:cNvPr id="53" name="Rectangle 52">
                <a:extLst>
                  <a:ext uri="{FF2B5EF4-FFF2-40B4-BE49-F238E27FC236}">
                    <a16:creationId xmlns:a16="http://schemas.microsoft.com/office/drawing/2014/main" id="{C39AB273-6063-4425-AF7C-A56A8846A6AF}"/>
                  </a:ext>
                </a:extLst>
              </p:cNvPr>
              <p:cNvSpPr/>
              <p:nvPr/>
            </p:nvSpPr>
            <p:spPr>
              <a:xfrm>
                <a:off x="7896085" y="2516529"/>
                <a:ext cx="91440" cy="91440"/>
              </a:xfrm>
              <a:prstGeom prst="rect">
                <a:avLst/>
              </a:prstGeom>
              <a:solidFill>
                <a:srgbClr val="33D6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Trebuchet MS" panose="020B0603020202020204"/>
                  <a:ea typeface="+mn-ea"/>
                  <a:cs typeface="+mn-cs"/>
                </a:endParaRPr>
              </a:p>
            </p:txBody>
          </p:sp>
          <p:sp>
            <p:nvSpPr>
              <p:cNvPr id="54" name="TextBox 53">
                <a:extLst>
                  <a:ext uri="{FF2B5EF4-FFF2-40B4-BE49-F238E27FC236}">
                    <a16:creationId xmlns:a16="http://schemas.microsoft.com/office/drawing/2014/main" id="{91BD0E66-396C-40D6-A23F-06B16CADA608}"/>
                  </a:ext>
                </a:extLst>
              </p:cNvPr>
              <p:cNvSpPr txBox="1"/>
              <p:nvPr/>
            </p:nvSpPr>
            <p:spPr>
              <a:xfrm>
                <a:off x="7960854" y="2421826"/>
                <a:ext cx="304892" cy="310540"/>
              </a:xfrm>
              <a:prstGeom prst="rect">
                <a:avLst/>
              </a:prstGeom>
              <a:noFill/>
            </p:spPr>
            <p:txBody>
              <a:bodyPr wrap="none" rtlCol="0">
                <a:spAutoFit/>
              </a:body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sz="825" b="0" i="0" u="none" strike="noStrike" kern="1200" cap="none" spc="0" normalizeH="0" baseline="0" noProof="0">
                    <a:ln>
                      <a:noFill/>
                    </a:ln>
                    <a:solidFill>
                      <a:srgbClr val="595454"/>
                    </a:solidFill>
                    <a:effectLst/>
                    <a:uLnTx/>
                    <a:uFillTx/>
                    <a:latin typeface="Trebuchet MS" panose="020B0603020202020204"/>
                    <a:ea typeface="ＭＳ Ｐゴシック" panose="020B0600070205080204" pitchFamily="34" charset="-128"/>
                    <a:cs typeface="+mn-cs"/>
                  </a:rPr>
                  <a:t>PR</a:t>
                </a:r>
                <a:endParaRPr kumimoji="0" lang="en-US" sz="1200" b="0" i="0" u="none" strike="noStrike" kern="1200" cap="none" spc="0" normalizeH="0" baseline="30000" noProof="0">
                  <a:ln>
                    <a:noFill/>
                  </a:ln>
                  <a:solidFill>
                    <a:srgbClr val="595454"/>
                  </a:solidFill>
                  <a:effectLst/>
                  <a:uLnTx/>
                  <a:uFillTx/>
                  <a:latin typeface="Trebuchet MS" panose="020B0603020202020204"/>
                  <a:ea typeface="ＭＳ Ｐゴシック" panose="020B0600070205080204" pitchFamily="34" charset="-128"/>
                  <a:cs typeface="+mn-cs"/>
                </a:endParaRPr>
              </a:p>
            </p:txBody>
          </p:sp>
        </p:grpSp>
        <p:grpSp>
          <p:nvGrpSpPr>
            <p:cNvPr id="39" name="Group 38">
              <a:extLst>
                <a:ext uri="{FF2B5EF4-FFF2-40B4-BE49-F238E27FC236}">
                  <a16:creationId xmlns:a16="http://schemas.microsoft.com/office/drawing/2014/main" id="{B1D8B2C2-980C-49A2-9296-074E7DE1B739}"/>
                </a:ext>
              </a:extLst>
            </p:cNvPr>
            <p:cNvGrpSpPr/>
            <p:nvPr/>
          </p:nvGrpSpPr>
          <p:grpSpPr>
            <a:xfrm>
              <a:off x="10868260" y="4268156"/>
              <a:ext cx="525685" cy="292388"/>
              <a:chOff x="7896085" y="2642262"/>
              <a:chExt cx="394264" cy="310540"/>
            </a:xfrm>
          </p:grpSpPr>
          <p:sp>
            <p:nvSpPr>
              <p:cNvPr id="51" name="Rectangle 50">
                <a:extLst>
                  <a:ext uri="{FF2B5EF4-FFF2-40B4-BE49-F238E27FC236}">
                    <a16:creationId xmlns:a16="http://schemas.microsoft.com/office/drawing/2014/main" id="{65889827-0533-4FFB-8FFD-31F2FB71B73B}"/>
                  </a:ext>
                </a:extLst>
              </p:cNvPr>
              <p:cNvSpPr/>
              <p:nvPr/>
            </p:nvSpPr>
            <p:spPr>
              <a:xfrm>
                <a:off x="7896085" y="2739407"/>
                <a:ext cx="91440" cy="91440"/>
              </a:xfrm>
              <a:prstGeom prst="rect">
                <a:avLst/>
              </a:prstGeom>
              <a:solidFill>
                <a:srgbClr val="CD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Trebuchet MS" panose="020B0603020202020204"/>
                  <a:ea typeface="+mn-ea"/>
                  <a:cs typeface="+mn-cs"/>
                </a:endParaRPr>
              </a:p>
            </p:txBody>
          </p:sp>
          <p:sp>
            <p:nvSpPr>
              <p:cNvPr id="52" name="TextBox 51">
                <a:extLst>
                  <a:ext uri="{FF2B5EF4-FFF2-40B4-BE49-F238E27FC236}">
                    <a16:creationId xmlns:a16="http://schemas.microsoft.com/office/drawing/2014/main" id="{589B5253-04CC-4C7F-AA87-5D77900CF77B}"/>
                  </a:ext>
                </a:extLst>
              </p:cNvPr>
              <p:cNvSpPr txBox="1"/>
              <p:nvPr/>
            </p:nvSpPr>
            <p:spPr>
              <a:xfrm>
                <a:off x="7969427" y="2642262"/>
                <a:ext cx="320922" cy="310540"/>
              </a:xfrm>
              <a:prstGeom prst="rect">
                <a:avLst/>
              </a:prstGeom>
              <a:noFill/>
            </p:spPr>
            <p:txBody>
              <a:bodyPr wrap="none" rtlCol="0">
                <a:spAutoFit/>
              </a:body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sz="825" b="0" i="0" u="none" strike="noStrike" kern="1200" cap="none" spc="0" normalizeH="0" baseline="0" noProof="0">
                    <a:ln>
                      <a:noFill/>
                    </a:ln>
                    <a:solidFill>
                      <a:srgbClr val="595454"/>
                    </a:solidFill>
                    <a:effectLst/>
                    <a:uLnTx/>
                    <a:uFillTx/>
                    <a:latin typeface="Trebuchet MS" panose="020B0603020202020204"/>
                    <a:ea typeface="ＭＳ Ｐゴシック" panose="020B0600070205080204" pitchFamily="34" charset="-128"/>
                    <a:cs typeface="+mn-cs"/>
                  </a:rPr>
                  <a:t>MR</a:t>
                </a:r>
                <a:endParaRPr kumimoji="0" lang="en-US" sz="1200" b="0" i="0" u="none" strike="noStrike" kern="1200" cap="none" spc="0" normalizeH="0" baseline="0" noProof="0">
                  <a:ln>
                    <a:noFill/>
                  </a:ln>
                  <a:solidFill>
                    <a:srgbClr val="595454"/>
                  </a:solidFill>
                  <a:effectLst/>
                  <a:uLnTx/>
                  <a:uFillTx/>
                  <a:latin typeface="Trebuchet MS" panose="020B0603020202020204"/>
                  <a:ea typeface="ＭＳ Ｐゴシック" panose="020B0600070205080204" pitchFamily="34" charset="-128"/>
                  <a:cs typeface="+mn-cs"/>
                </a:endParaRPr>
              </a:p>
            </p:txBody>
          </p:sp>
        </p:grpSp>
        <p:grpSp>
          <p:nvGrpSpPr>
            <p:cNvPr id="40" name="Group 39">
              <a:extLst>
                <a:ext uri="{FF2B5EF4-FFF2-40B4-BE49-F238E27FC236}">
                  <a16:creationId xmlns:a16="http://schemas.microsoft.com/office/drawing/2014/main" id="{60D28959-61B4-4CCC-87CA-3AF342727807}"/>
                </a:ext>
              </a:extLst>
            </p:cNvPr>
            <p:cNvGrpSpPr/>
            <p:nvPr/>
          </p:nvGrpSpPr>
          <p:grpSpPr>
            <a:xfrm>
              <a:off x="10868272" y="4476123"/>
              <a:ext cx="509329" cy="292388"/>
              <a:chOff x="7896085" y="2875189"/>
              <a:chExt cx="381996" cy="310540"/>
            </a:xfrm>
          </p:grpSpPr>
          <p:sp>
            <p:nvSpPr>
              <p:cNvPr id="49" name="Rectangle 48">
                <a:extLst>
                  <a:ext uri="{FF2B5EF4-FFF2-40B4-BE49-F238E27FC236}">
                    <a16:creationId xmlns:a16="http://schemas.microsoft.com/office/drawing/2014/main" id="{870F6772-2482-4362-B182-322B37C5E9A5}"/>
                  </a:ext>
                </a:extLst>
              </p:cNvPr>
              <p:cNvSpPr/>
              <p:nvPr/>
            </p:nvSpPr>
            <p:spPr>
              <a:xfrm>
                <a:off x="7896085" y="2967072"/>
                <a:ext cx="91440" cy="91440"/>
              </a:xfrm>
              <a:prstGeom prst="rect">
                <a:avLst/>
              </a:prstGeom>
              <a:solidFill>
                <a:srgbClr val="A69F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Trebuchet MS" panose="020B0603020202020204"/>
                  <a:ea typeface="+mn-ea"/>
                  <a:cs typeface="+mn-cs"/>
                </a:endParaRPr>
              </a:p>
            </p:txBody>
          </p:sp>
          <p:sp>
            <p:nvSpPr>
              <p:cNvPr id="50" name="TextBox 49">
                <a:extLst>
                  <a:ext uri="{FF2B5EF4-FFF2-40B4-BE49-F238E27FC236}">
                    <a16:creationId xmlns:a16="http://schemas.microsoft.com/office/drawing/2014/main" id="{CD8D4DEE-8F0A-4DCD-82D9-40395D274AC9}"/>
                  </a:ext>
                </a:extLst>
              </p:cNvPr>
              <p:cNvSpPr txBox="1"/>
              <p:nvPr/>
            </p:nvSpPr>
            <p:spPr>
              <a:xfrm>
                <a:off x="7978000" y="2875189"/>
                <a:ext cx="300081" cy="310540"/>
              </a:xfrm>
              <a:prstGeom prst="rect">
                <a:avLst/>
              </a:prstGeom>
              <a:noFill/>
            </p:spPr>
            <p:txBody>
              <a:bodyPr wrap="none" rtlCol="0">
                <a:spAutoFit/>
              </a:body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sz="825" b="0" i="0" u="none" strike="noStrike" kern="1200" cap="none" spc="0" normalizeH="0" baseline="0" noProof="0">
                    <a:ln>
                      <a:noFill/>
                    </a:ln>
                    <a:solidFill>
                      <a:srgbClr val="595454"/>
                    </a:solidFill>
                    <a:effectLst/>
                    <a:uLnTx/>
                    <a:uFillTx/>
                    <a:latin typeface="Trebuchet MS" panose="020B0603020202020204"/>
                    <a:ea typeface="ＭＳ Ｐゴシック" panose="020B0600070205080204" pitchFamily="34" charset="-128"/>
                    <a:cs typeface="+mn-cs"/>
                  </a:rPr>
                  <a:t>SD</a:t>
                </a:r>
                <a:endParaRPr kumimoji="0" lang="en-US" sz="1200" b="0" i="0" u="none" strike="noStrike" kern="1200" cap="none" spc="0" normalizeH="0" baseline="0" noProof="0">
                  <a:ln>
                    <a:noFill/>
                  </a:ln>
                  <a:solidFill>
                    <a:srgbClr val="595454"/>
                  </a:solidFill>
                  <a:effectLst/>
                  <a:uLnTx/>
                  <a:uFillTx/>
                  <a:latin typeface="Trebuchet MS" panose="020B0603020202020204"/>
                  <a:ea typeface="ＭＳ Ｐゴシック" panose="020B0600070205080204" pitchFamily="34" charset="-128"/>
                  <a:cs typeface="+mn-cs"/>
                </a:endParaRPr>
              </a:p>
            </p:txBody>
          </p:sp>
        </p:grpSp>
        <p:grpSp>
          <p:nvGrpSpPr>
            <p:cNvPr id="41" name="Group 40">
              <a:extLst>
                <a:ext uri="{FF2B5EF4-FFF2-40B4-BE49-F238E27FC236}">
                  <a16:creationId xmlns:a16="http://schemas.microsoft.com/office/drawing/2014/main" id="{098F5470-6B4B-47E5-A836-7226AB65F8FF}"/>
                </a:ext>
              </a:extLst>
            </p:cNvPr>
            <p:cNvGrpSpPr/>
            <p:nvPr/>
          </p:nvGrpSpPr>
          <p:grpSpPr>
            <a:xfrm>
              <a:off x="10868285" y="4677007"/>
              <a:ext cx="573449" cy="292388"/>
              <a:chOff x="7896085" y="3157110"/>
              <a:chExt cx="430086" cy="310540"/>
            </a:xfrm>
          </p:grpSpPr>
          <p:sp>
            <p:nvSpPr>
              <p:cNvPr id="45" name="Rectangle 44">
                <a:extLst>
                  <a:ext uri="{FF2B5EF4-FFF2-40B4-BE49-F238E27FC236}">
                    <a16:creationId xmlns:a16="http://schemas.microsoft.com/office/drawing/2014/main" id="{9CE48E13-4243-4A07-8108-384751EEE263}"/>
                  </a:ext>
                </a:extLst>
              </p:cNvPr>
              <p:cNvSpPr/>
              <p:nvPr/>
            </p:nvSpPr>
            <p:spPr>
              <a:xfrm>
                <a:off x="7896085" y="3251253"/>
                <a:ext cx="91440" cy="91440"/>
              </a:xfrm>
              <a:prstGeom prst="rect">
                <a:avLst/>
              </a:prstGeom>
              <a:solidFill>
                <a:srgbClr val="DF60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Trebuchet MS" panose="020B0603020202020204"/>
                  <a:ea typeface="+mn-ea"/>
                  <a:cs typeface="+mn-cs"/>
                </a:endParaRPr>
              </a:p>
            </p:txBody>
          </p:sp>
          <p:sp>
            <p:nvSpPr>
              <p:cNvPr id="46" name="TextBox 45">
                <a:extLst>
                  <a:ext uri="{FF2B5EF4-FFF2-40B4-BE49-F238E27FC236}">
                    <a16:creationId xmlns:a16="http://schemas.microsoft.com/office/drawing/2014/main" id="{2026C9C2-54BF-4865-BB3B-CB20D3F45EAC}"/>
                  </a:ext>
                </a:extLst>
              </p:cNvPr>
              <p:cNvSpPr txBox="1"/>
              <p:nvPr/>
            </p:nvSpPr>
            <p:spPr>
              <a:xfrm>
                <a:off x="7978000" y="3157110"/>
                <a:ext cx="348171" cy="310540"/>
              </a:xfrm>
              <a:prstGeom prst="rect">
                <a:avLst/>
              </a:prstGeom>
              <a:noFill/>
            </p:spPr>
            <p:txBody>
              <a:bodyPr wrap="none" rtlCol="0">
                <a:spAutoFit/>
              </a:body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sz="825" b="0" i="0" u="none" strike="noStrike" kern="1200" cap="none" spc="0" normalizeH="0" baseline="0" noProof="0">
                    <a:ln>
                      <a:noFill/>
                    </a:ln>
                    <a:solidFill>
                      <a:srgbClr val="595454"/>
                    </a:solidFill>
                    <a:effectLst/>
                    <a:uLnTx/>
                    <a:uFillTx/>
                    <a:latin typeface="Trebuchet MS" panose="020B0603020202020204"/>
                    <a:ea typeface="ＭＳ Ｐゴシック" panose="020B0600070205080204" pitchFamily="34" charset="-128"/>
                    <a:cs typeface="+mn-cs"/>
                  </a:rPr>
                  <a:t>PD</a:t>
                </a:r>
                <a:r>
                  <a:rPr kumimoji="0" lang="en-US" sz="825" b="0" i="0" u="none" strike="noStrike" kern="1200" cap="none" spc="0" normalizeH="0" baseline="30000" noProof="0">
                    <a:ln>
                      <a:noFill/>
                    </a:ln>
                    <a:solidFill>
                      <a:srgbClr val="595454"/>
                    </a:solidFill>
                    <a:effectLst/>
                    <a:uLnTx/>
                    <a:uFillTx/>
                    <a:latin typeface="Trebuchet MS" panose="020B0603020202020204"/>
                    <a:ea typeface="ＭＳ Ｐゴシック" panose="020B0600070205080204" pitchFamily="34" charset="-128"/>
                    <a:cs typeface="+mn-cs"/>
                  </a:rPr>
                  <a:t>d</a:t>
                </a:r>
                <a:endParaRPr kumimoji="0" lang="en-US" sz="1200" b="0" i="0" u="none" strike="noStrike" kern="1200" cap="none" spc="0" normalizeH="0" baseline="30000" noProof="0">
                  <a:ln>
                    <a:noFill/>
                  </a:ln>
                  <a:solidFill>
                    <a:srgbClr val="595454"/>
                  </a:solidFill>
                  <a:effectLst/>
                  <a:uLnTx/>
                  <a:uFillTx/>
                  <a:latin typeface="Trebuchet MS" panose="020B0603020202020204"/>
                  <a:ea typeface="ＭＳ Ｐゴシック" panose="020B0600070205080204" pitchFamily="34" charset="-128"/>
                  <a:cs typeface="+mn-cs"/>
                </a:endParaRPr>
              </a:p>
            </p:txBody>
          </p:sp>
        </p:grpSp>
        <p:grpSp>
          <p:nvGrpSpPr>
            <p:cNvPr id="42" name="Group 41">
              <a:extLst>
                <a:ext uri="{FF2B5EF4-FFF2-40B4-BE49-F238E27FC236}">
                  <a16:creationId xmlns:a16="http://schemas.microsoft.com/office/drawing/2014/main" id="{15679EE8-8193-4725-839A-0D66F51F0C2F}"/>
                </a:ext>
              </a:extLst>
            </p:cNvPr>
            <p:cNvGrpSpPr/>
            <p:nvPr/>
          </p:nvGrpSpPr>
          <p:grpSpPr>
            <a:xfrm>
              <a:off x="10868695" y="4874850"/>
              <a:ext cx="1214228" cy="630941"/>
              <a:chOff x="7905319" y="3609841"/>
              <a:chExt cx="910670" cy="670110"/>
            </a:xfrm>
          </p:grpSpPr>
          <p:sp>
            <p:nvSpPr>
              <p:cNvPr id="43" name="TextBox 42">
                <a:extLst>
                  <a:ext uri="{FF2B5EF4-FFF2-40B4-BE49-F238E27FC236}">
                    <a16:creationId xmlns:a16="http://schemas.microsoft.com/office/drawing/2014/main" id="{7ED60DD9-0363-4C61-9308-B6F08B0EC015}"/>
                  </a:ext>
                </a:extLst>
              </p:cNvPr>
              <p:cNvSpPr txBox="1"/>
              <p:nvPr/>
            </p:nvSpPr>
            <p:spPr>
              <a:xfrm>
                <a:off x="7986917" y="3609841"/>
                <a:ext cx="829072" cy="670110"/>
              </a:xfrm>
              <a:prstGeom prst="rect">
                <a:avLst/>
              </a:prstGeom>
              <a:noFill/>
            </p:spPr>
            <p:txBody>
              <a:bodyPr wrap="none" rtlCol="0">
                <a:spAutoFit/>
              </a:body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sz="825" b="0" i="0" u="none" strike="noStrike" kern="1200" cap="none" spc="0" normalizeH="0" baseline="0" noProof="0">
                    <a:ln>
                      <a:noFill/>
                    </a:ln>
                    <a:solidFill>
                      <a:srgbClr val="595454"/>
                    </a:solidFill>
                    <a:effectLst/>
                    <a:uLnTx/>
                    <a:uFillTx/>
                    <a:latin typeface="Trebuchet MS" panose="020B0603020202020204"/>
                    <a:ea typeface="ＭＳ Ｐゴシック" panose="020B0600070205080204" pitchFamily="34" charset="-128"/>
                    <a:cs typeface="+mn-cs"/>
                  </a:rPr>
                  <a:t>On treatment</a:t>
                </a:r>
                <a:br>
                  <a:rPr kumimoji="0" lang="en-US" sz="825" b="0" i="0" u="none" strike="noStrike" kern="1200" cap="none" spc="0" normalizeH="0" baseline="0" noProof="0">
                    <a:ln>
                      <a:noFill/>
                    </a:ln>
                    <a:solidFill>
                      <a:srgbClr val="595454"/>
                    </a:solidFill>
                    <a:effectLst/>
                    <a:uLnTx/>
                    <a:uFillTx/>
                    <a:latin typeface="Trebuchet MS" panose="020B0603020202020204"/>
                    <a:ea typeface="ＭＳ Ｐゴシック" panose="020B0600070205080204" pitchFamily="34" charset="-128"/>
                    <a:cs typeface="+mn-cs"/>
                  </a:rPr>
                </a:br>
                <a:r>
                  <a:rPr kumimoji="0" lang="en-US" sz="825" b="0" i="0" u="none" strike="noStrike" kern="1200" cap="none" spc="0" normalizeH="0" baseline="0" noProof="0">
                    <a:ln>
                      <a:noFill/>
                    </a:ln>
                    <a:solidFill>
                      <a:srgbClr val="595454"/>
                    </a:solidFill>
                    <a:effectLst/>
                    <a:uLnTx/>
                    <a:uFillTx/>
                    <a:latin typeface="Trebuchet MS" panose="020B0603020202020204"/>
                    <a:ea typeface="ＭＳ Ｐゴシック" panose="020B0600070205080204" pitchFamily="34" charset="-128"/>
                    <a:cs typeface="+mn-cs"/>
                  </a:rPr>
                  <a:t>at time of </a:t>
                </a:r>
              </a:p>
              <a:p>
                <a:pPr marL="0" marR="0" lvl="0" indent="0" algn="l" defTabSz="914378" rtl="0" eaLnBrk="0" fontAlgn="base" latinLnBrk="0" hangingPunct="0">
                  <a:lnSpc>
                    <a:spcPct val="100000"/>
                  </a:lnSpc>
                  <a:spcBef>
                    <a:spcPct val="0"/>
                  </a:spcBef>
                  <a:spcAft>
                    <a:spcPct val="0"/>
                  </a:spcAft>
                  <a:buClrTx/>
                  <a:buSzTx/>
                  <a:buFontTx/>
                  <a:buNone/>
                  <a:tabLst/>
                  <a:defRPr/>
                </a:pPr>
                <a:r>
                  <a:rPr kumimoji="0" lang="en-US" sz="825" b="0" i="0" u="none" strike="noStrike" kern="1200" cap="none" spc="0" normalizeH="0" baseline="0" noProof="0">
                    <a:ln>
                      <a:noFill/>
                    </a:ln>
                    <a:solidFill>
                      <a:srgbClr val="595454"/>
                    </a:solidFill>
                    <a:effectLst/>
                    <a:uLnTx/>
                    <a:uFillTx/>
                    <a:latin typeface="Trebuchet MS" panose="020B0603020202020204"/>
                    <a:ea typeface="ＭＳ Ｐゴシック" panose="020B0600070205080204" pitchFamily="34" charset="-128"/>
                    <a:cs typeface="+mn-cs"/>
                  </a:rPr>
                  <a:t>data cut</a:t>
                </a:r>
                <a:endParaRPr kumimoji="0" lang="en-US" sz="1200" b="0" i="0" u="none" strike="noStrike" kern="1200" cap="none" spc="0" normalizeH="0" baseline="0" noProof="0">
                  <a:ln>
                    <a:noFill/>
                  </a:ln>
                  <a:solidFill>
                    <a:srgbClr val="595454"/>
                  </a:solidFill>
                  <a:effectLst/>
                  <a:uLnTx/>
                  <a:uFillTx/>
                  <a:latin typeface="Trebuchet MS" panose="020B0603020202020204"/>
                  <a:ea typeface="ＭＳ Ｐゴシック" panose="020B0600070205080204" pitchFamily="34" charset="-128"/>
                  <a:cs typeface="+mn-cs"/>
                </a:endParaRPr>
              </a:p>
            </p:txBody>
          </p:sp>
          <p:sp>
            <p:nvSpPr>
              <p:cNvPr id="44" name="Arrow: Right 43">
                <a:extLst>
                  <a:ext uri="{FF2B5EF4-FFF2-40B4-BE49-F238E27FC236}">
                    <a16:creationId xmlns:a16="http://schemas.microsoft.com/office/drawing/2014/main" id="{190A7D56-BB99-40AE-9809-57FE16407B3B}"/>
                  </a:ext>
                </a:extLst>
              </p:cNvPr>
              <p:cNvSpPr/>
              <p:nvPr/>
            </p:nvSpPr>
            <p:spPr>
              <a:xfrm>
                <a:off x="7905319" y="3668205"/>
                <a:ext cx="103135" cy="15874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Trebuchet MS" panose="020B0603020202020204"/>
                  <a:ea typeface="+mn-ea"/>
                  <a:cs typeface="+mn-cs"/>
                </a:endParaRPr>
              </a:p>
            </p:txBody>
          </p:sp>
        </p:grpSp>
      </p:grpSp>
      <p:sp>
        <p:nvSpPr>
          <p:cNvPr id="61" name="Arrow: Right 60">
            <a:extLst>
              <a:ext uri="{FF2B5EF4-FFF2-40B4-BE49-F238E27FC236}">
                <a16:creationId xmlns:a16="http://schemas.microsoft.com/office/drawing/2014/main" id="{2544F041-5392-4202-A386-E6F9702B719B}"/>
              </a:ext>
            </a:extLst>
          </p:cNvPr>
          <p:cNvSpPr/>
          <p:nvPr/>
        </p:nvSpPr>
        <p:spPr>
          <a:xfrm>
            <a:off x="8645844" y="1570957"/>
            <a:ext cx="150031" cy="7772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panose="020B0603020202020204"/>
              <a:ea typeface="+mn-ea"/>
              <a:cs typeface="+mn-cs"/>
            </a:endParaRPr>
          </a:p>
        </p:txBody>
      </p:sp>
      <p:sp>
        <p:nvSpPr>
          <p:cNvPr id="62" name="Arrow: Right 61">
            <a:extLst>
              <a:ext uri="{FF2B5EF4-FFF2-40B4-BE49-F238E27FC236}">
                <a16:creationId xmlns:a16="http://schemas.microsoft.com/office/drawing/2014/main" id="{45F3D8CA-6617-4AB3-9292-5569900A4F49}"/>
              </a:ext>
            </a:extLst>
          </p:cNvPr>
          <p:cNvSpPr/>
          <p:nvPr/>
        </p:nvSpPr>
        <p:spPr>
          <a:xfrm>
            <a:off x="8282606" y="1955807"/>
            <a:ext cx="150031" cy="7772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panose="020B0603020202020204"/>
              <a:ea typeface="+mn-ea"/>
              <a:cs typeface="+mn-cs"/>
            </a:endParaRPr>
          </a:p>
        </p:txBody>
      </p:sp>
      <p:sp>
        <p:nvSpPr>
          <p:cNvPr id="63" name="Arrow: Right 62">
            <a:extLst>
              <a:ext uri="{FF2B5EF4-FFF2-40B4-BE49-F238E27FC236}">
                <a16:creationId xmlns:a16="http://schemas.microsoft.com/office/drawing/2014/main" id="{FB699D03-752B-49FD-8E67-F4EC8F84FCFD}"/>
              </a:ext>
            </a:extLst>
          </p:cNvPr>
          <p:cNvSpPr/>
          <p:nvPr/>
        </p:nvSpPr>
        <p:spPr>
          <a:xfrm>
            <a:off x="7752657" y="2331636"/>
            <a:ext cx="150031" cy="7772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panose="020B0603020202020204"/>
              <a:ea typeface="+mn-ea"/>
              <a:cs typeface="+mn-cs"/>
            </a:endParaRPr>
          </a:p>
        </p:txBody>
      </p:sp>
      <p:sp>
        <p:nvSpPr>
          <p:cNvPr id="64" name="Arrow: Right 63">
            <a:extLst>
              <a:ext uri="{FF2B5EF4-FFF2-40B4-BE49-F238E27FC236}">
                <a16:creationId xmlns:a16="http://schemas.microsoft.com/office/drawing/2014/main" id="{417F6E02-2D0C-4807-8A2A-180BA294AB11}"/>
              </a:ext>
            </a:extLst>
          </p:cNvPr>
          <p:cNvSpPr/>
          <p:nvPr/>
        </p:nvSpPr>
        <p:spPr>
          <a:xfrm>
            <a:off x="6675834" y="2974159"/>
            <a:ext cx="150031" cy="7772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panose="020B0603020202020204"/>
              <a:ea typeface="+mn-ea"/>
              <a:cs typeface="+mn-cs"/>
            </a:endParaRPr>
          </a:p>
        </p:txBody>
      </p:sp>
      <p:sp>
        <p:nvSpPr>
          <p:cNvPr id="65" name="Arrow: Right 64">
            <a:extLst>
              <a:ext uri="{FF2B5EF4-FFF2-40B4-BE49-F238E27FC236}">
                <a16:creationId xmlns:a16="http://schemas.microsoft.com/office/drawing/2014/main" id="{8DA5F218-3492-480F-B75F-F56D23F2CDDC}"/>
              </a:ext>
            </a:extLst>
          </p:cNvPr>
          <p:cNvSpPr/>
          <p:nvPr/>
        </p:nvSpPr>
        <p:spPr>
          <a:xfrm>
            <a:off x="6675834" y="3092224"/>
            <a:ext cx="150031" cy="7772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panose="020B0603020202020204"/>
              <a:ea typeface="+mn-ea"/>
              <a:cs typeface="+mn-cs"/>
            </a:endParaRPr>
          </a:p>
        </p:txBody>
      </p:sp>
      <p:sp>
        <p:nvSpPr>
          <p:cNvPr id="66" name="Arrow: Right 65">
            <a:extLst>
              <a:ext uri="{FF2B5EF4-FFF2-40B4-BE49-F238E27FC236}">
                <a16:creationId xmlns:a16="http://schemas.microsoft.com/office/drawing/2014/main" id="{C978A955-EFA5-4D24-82ED-206826760E82}"/>
              </a:ext>
            </a:extLst>
          </p:cNvPr>
          <p:cNvSpPr/>
          <p:nvPr/>
        </p:nvSpPr>
        <p:spPr>
          <a:xfrm>
            <a:off x="6316545" y="3227392"/>
            <a:ext cx="150031" cy="7772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panose="020B0603020202020204"/>
              <a:ea typeface="+mn-ea"/>
              <a:cs typeface="+mn-cs"/>
            </a:endParaRPr>
          </a:p>
        </p:txBody>
      </p:sp>
      <p:sp>
        <p:nvSpPr>
          <p:cNvPr id="67" name="Arrow: Right 66">
            <a:extLst>
              <a:ext uri="{FF2B5EF4-FFF2-40B4-BE49-F238E27FC236}">
                <a16:creationId xmlns:a16="http://schemas.microsoft.com/office/drawing/2014/main" id="{0A36553F-44F0-444D-83C2-6FFFF7648C0C}"/>
              </a:ext>
            </a:extLst>
          </p:cNvPr>
          <p:cNvSpPr/>
          <p:nvPr/>
        </p:nvSpPr>
        <p:spPr>
          <a:xfrm>
            <a:off x="5782692" y="3478884"/>
            <a:ext cx="150031" cy="7772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panose="020B0603020202020204"/>
              <a:ea typeface="+mn-ea"/>
              <a:cs typeface="+mn-cs"/>
            </a:endParaRPr>
          </a:p>
        </p:txBody>
      </p:sp>
      <p:sp>
        <p:nvSpPr>
          <p:cNvPr id="68" name="Arrow: Right 67">
            <a:extLst>
              <a:ext uri="{FF2B5EF4-FFF2-40B4-BE49-F238E27FC236}">
                <a16:creationId xmlns:a16="http://schemas.microsoft.com/office/drawing/2014/main" id="{CC865FB4-8128-4EBB-8012-D9733EDE830A}"/>
              </a:ext>
            </a:extLst>
          </p:cNvPr>
          <p:cNvSpPr/>
          <p:nvPr/>
        </p:nvSpPr>
        <p:spPr>
          <a:xfrm>
            <a:off x="6856112" y="3607769"/>
            <a:ext cx="150031" cy="7772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panose="020B0603020202020204"/>
              <a:ea typeface="+mn-ea"/>
              <a:cs typeface="+mn-cs"/>
            </a:endParaRPr>
          </a:p>
        </p:txBody>
      </p:sp>
      <p:sp>
        <p:nvSpPr>
          <p:cNvPr id="69" name="Arrow: Right 68">
            <a:extLst>
              <a:ext uri="{FF2B5EF4-FFF2-40B4-BE49-F238E27FC236}">
                <a16:creationId xmlns:a16="http://schemas.microsoft.com/office/drawing/2014/main" id="{28BB8C04-19B3-4B57-91E3-A179B78F27F0}"/>
              </a:ext>
            </a:extLst>
          </p:cNvPr>
          <p:cNvSpPr/>
          <p:nvPr/>
        </p:nvSpPr>
        <p:spPr>
          <a:xfrm>
            <a:off x="5962094" y="3744675"/>
            <a:ext cx="150031" cy="7772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panose="020B0603020202020204"/>
              <a:ea typeface="+mn-ea"/>
              <a:cs typeface="+mn-cs"/>
            </a:endParaRPr>
          </a:p>
        </p:txBody>
      </p:sp>
      <p:sp>
        <p:nvSpPr>
          <p:cNvPr id="70" name="Arrow: Right 69">
            <a:extLst>
              <a:ext uri="{FF2B5EF4-FFF2-40B4-BE49-F238E27FC236}">
                <a16:creationId xmlns:a16="http://schemas.microsoft.com/office/drawing/2014/main" id="{86A9B2CB-8D59-4086-89B0-6BDD1EEEE296}"/>
              </a:ext>
            </a:extLst>
          </p:cNvPr>
          <p:cNvSpPr/>
          <p:nvPr/>
        </p:nvSpPr>
        <p:spPr>
          <a:xfrm>
            <a:off x="5425737" y="3871321"/>
            <a:ext cx="150031" cy="7772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panose="020B0603020202020204"/>
              <a:ea typeface="+mn-ea"/>
              <a:cs typeface="+mn-cs"/>
            </a:endParaRPr>
          </a:p>
        </p:txBody>
      </p:sp>
    </p:spTree>
    <p:custDataLst>
      <p:tags r:id="rId1"/>
    </p:custDataLst>
    <p:extLst>
      <p:ext uri="{BB962C8B-B14F-4D97-AF65-F5344CB8AC3E}">
        <p14:creationId xmlns:p14="http://schemas.microsoft.com/office/powerpoint/2010/main" val="2928357940"/>
      </p:ext>
    </p:extLst>
  </p:cSld>
  <p:clrMapOvr>
    <a:masterClrMapping/>
  </p:clrMapOvr>
  <mc:AlternateContent xmlns:mc="http://schemas.openxmlformats.org/markup-compatibility/2006" xmlns:p14="http://schemas.microsoft.com/office/powerpoint/2010/main">
    <mc:Choice Requires="p14">
      <p:transition spd="slow" p14:dur="2000" advTm="32490"/>
    </mc:Choice>
    <mc:Fallback xmlns="">
      <p:transition spd="slow" advTm="3249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lstStyle/>
          <a:p>
            <a:r>
              <a:rPr lang="en-US" noProof="0"/>
              <a:t>Novel Combinations?</a:t>
            </a:r>
          </a:p>
        </p:txBody>
      </p:sp>
      <p:sp>
        <p:nvSpPr>
          <p:cNvPr id="5" name="Text Placeholder 4">
            <a:extLst>
              <a:ext uri="{FF2B5EF4-FFF2-40B4-BE49-F238E27FC236}">
                <a16:creationId xmlns:a16="http://schemas.microsoft.com/office/drawing/2014/main" id="{6F1FEBD9-6CD3-49FE-9493-DB991C3BFE2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279134946"/>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4450" name="Title 2">
            <a:extLst>
              <a:ext uri="{FF2B5EF4-FFF2-40B4-BE49-F238E27FC236}">
                <a16:creationId xmlns:a16="http://schemas.microsoft.com/office/drawing/2014/main" id="{06529880-8917-42B7-9D8D-CBD1A8123070}"/>
              </a:ext>
            </a:extLst>
          </p:cNvPr>
          <p:cNvSpPr>
            <a:spLocks noGrp="1"/>
          </p:cNvSpPr>
          <p:nvPr>
            <p:ph type="title"/>
          </p:nvPr>
        </p:nvSpPr>
        <p:spPr>
          <a:xfrm>
            <a:off x="604838" y="98516"/>
            <a:ext cx="7886700" cy="994172"/>
          </a:xfrm>
        </p:spPr>
        <p:txBody>
          <a:bodyPr anchor="t"/>
          <a:lstStyle/>
          <a:p>
            <a:pPr eaLnBrk="1" hangingPunct="1"/>
            <a:r>
              <a:rPr lang="en-US" altLang="en-US" sz="3000" b="1" noProof="0">
                <a:solidFill>
                  <a:srgbClr val="000090"/>
                </a:solidFill>
                <a:ea typeface="ＭＳ Ｐゴシック" panose="020B0600070205080204" pitchFamily="34" charset="-128"/>
              </a:rPr>
              <a:t>CANDOR: CAR-DARA-DEX vs CAR-DEX</a:t>
            </a:r>
          </a:p>
        </p:txBody>
      </p:sp>
      <p:sp>
        <p:nvSpPr>
          <p:cNvPr id="5" name="Text Placeholder 4">
            <a:extLst>
              <a:ext uri="{FF2B5EF4-FFF2-40B4-BE49-F238E27FC236}">
                <a16:creationId xmlns:a16="http://schemas.microsoft.com/office/drawing/2014/main" id="{57A47911-1DD8-4F1C-84DE-B349A4281BAC}"/>
              </a:ext>
            </a:extLst>
          </p:cNvPr>
          <p:cNvSpPr>
            <a:spLocks noGrp="1"/>
          </p:cNvSpPr>
          <p:nvPr>
            <p:ph idx="1"/>
          </p:nvPr>
        </p:nvSpPr>
        <p:spPr>
          <a:xfrm>
            <a:off x="0" y="4897042"/>
            <a:ext cx="7886700" cy="248840"/>
          </a:xfrm>
        </p:spPr>
        <p:txBody>
          <a:bodyPr rtlCol="0" anchor="b">
            <a:noAutofit/>
          </a:bodyPr>
          <a:lstStyle/>
          <a:p>
            <a:pPr marL="0" indent="0" eaLnBrk="1" fontAlgn="auto" hangingPunct="1">
              <a:spcAft>
                <a:spcPts val="0"/>
              </a:spcAft>
              <a:buNone/>
              <a:defRPr/>
            </a:pPr>
            <a:endParaRPr lang="en-US" sz="900" noProof="0">
              <a:ea typeface="+mn-ea"/>
              <a:cs typeface="+mn-cs"/>
            </a:endParaRPr>
          </a:p>
          <a:p>
            <a:pPr marL="0" indent="0" eaLnBrk="1" fontAlgn="auto" hangingPunct="1">
              <a:spcAft>
                <a:spcPts val="0"/>
              </a:spcAft>
              <a:buNone/>
              <a:defRPr/>
            </a:pPr>
            <a:r>
              <a:rPr lang="en-US" sz="900" noProof="0">
                <a:ea typeface="+mn-ea"/>
                <a:cs typeface="+mn-cs"/>
              </a:rPr>
              <a:t>Usmani SZ, et al. ASH 2019. Abstract LBA6.</a:t>
            </a:r>
          </a:p>
        </p:txBody>
      </p:sp>
      <p:grpSp>
        <p:nvGrpSpPr>
          <p:cNvPr id="104452" name="Group 68">
            <a:extLst>
              <a:ext uri="{FF2B5EF4-FFF2-40B4-BE49-F238E27FC236}">
                <a16:creationId xmlns:a16="http://schemas.microsoft.com/office/drawing/2014/main" id="{2DD62613-4E74-49E7-8008-278DEFB060DA}"/>
              </a:ext>
            </a:extLst>
          </p:cNvPr>
          <p:cNvGrpSpPr>
            <a:grpSpLocks/>
          </p:cNvGrpSpPr>
          <p:nvPr/>
        </p:nvGrpSpPr>
        <p:grpSpPr bwMode="auto">
          <a:xfrm>
            <a:off x="265510" y="902494"/>
            <a:ext cx="8571309" cy="3656410"/>
            <a:chOff x="321989" y="1364371"/>
            <a:chExt cx="11427912" cy="4874017"/>
          </a:xfrm>
        </p:grpSpPr>
        <p:sp>
          <p:nvSpPr>
            <p:cNvPr id="7" name="Rectangle 6">
              <a:extLst>
                <a:ext uri="{FF2B5EF4-FFF2-40B4-BE49-F238E27FC236}">
                  <a16:creationId xmlns:a16="http://schemas.microsoft.com/office/drawing/2014/main" id="{3423CC75-F6F5-41F5-BF3B-4D46EFC62C08}"/>
                </a:ext>
              </a:extLst>
            </p:cNvPr>
            <p:cNvSpPr/>
            <p:nvPr/>
          </p:nvSpPr>
          <p:spPr>
            <a:xfrm>
              <a:off x="1309371" y="1364371"/>
              <a:ext cx="4489254" cy="6300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Rounded Corners 7">
              <a:extLst>
                <a:ext uri="{FF2B5EF4-FFF2-40B4-BE49-F238E27FC236}">
                  <a16:creationId xmlns:a16="http://schemas.microsoft.com/office/drawing/2014/main" id="{B33FD8C3-F88D-4D38-92EF-CDC8BD8ADCC6}"/>
                </a:ext>
              </a:extLst>
            </p:cNvPr>
            <p:cNvSpPr/>
            <p:nvPr/>
          </p:nvSpPr>
          <p:spPr>
            <a:xfrm>
              <a:off x="321989" y="1861137"/>
              <a:ext cx="1976351" cy="3537669"/>
            </a:xfrm>
            <a:prstGeom prst="roundRect">
              <a:avLst/>
            </a:prstGeom>
            <a:solidFill>
              <a:srgbClr val="444E5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altLang="en-US" sz="1425" b="1" i="0" u="none" strike="noStrike" kern="1200" cap="none" spc="0" normalizeH="0" baseline="0" noProof="0">
                  <a:ln>
                    <a:noFill/>
                  </a:ln>
                  <a:solidFill>
                    <a:srgbClr val="FFFFFF"/>
                  </a:solidFill>
                  <a:effectLst/>
                  <a:uLnTx/>
                  <a:uFillTx/>
                  <a:latin typeface="Calibri"/>
                  <a:ea typeface="ＭＳ Ｐゴシック" panose="020B0600070205080204" pitchFamily="34" charset="-128"/>
                  <a:cs typeface="+mn-cs"/>
                </a:rPr>
                <a:t>Patients</a:t>
              </a:r>
            </a:p>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altLang="en-US" sz="1425" b="1" i="0" u="none" strike="noStrike" kern="1200" cap="none" spc="0" normalizeH="0" baseline="0" noProof="0">
                  <a:ln>
                    <a:noFill/>
                  </a:ln>
                  <a:solidFill>
                    <a:srgbClr val="FFFFFF"/>
                  </a:solidFill>
                  <a:effectLst/>
                  <a:uLnTx/>
                  <a:uFillTx/>
                  <a:latin typeface="Calibri"/>
                  <a:ea typeface="ＭＳ Ｐゴシック" panose="020B0600070205080204" pitchFamily="34" charset="-128"/>
                  <a:cs typeface="+mn-cs"/>
                </a:rPr>
                <a:t>N = 466</a:t>
              </a:r>
            </a:p>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FFFFFF"/>
                </a:solidFill>
                <a:effectLst/>
                <a:uLnTx/>
                <a:uFillTx/>
                <a:latin typeface="Calibri"/>
                <a:ea typeface="ＭＳ Ｐゴシック" panose="020B0600070205080204" pitchFamily="34" charset="-128"/>
                <a:cs typeface="+mn-cs"/>
              </a:endParaRPr>
            </a:p>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FFFFFF"/>
                  </a:solidFill>
                  <a:effectLst/>
                  <a:uLnTx/>
                  <a:uFillTx/>
                  <a:latin typeface="Calibri"/>
                  <a:ea typeface="ＭＳ Ｐゴシック" panose="020B0600070205080204" pitchFamily="34" charset="-128"/>
                  <a:cs typeface="+mn-cs"/>
                </a:rPr>
                <a:t>Key eligibility criteria</a:t>
              </a:r>
            </a:p>
            <a:p>
              <a:pPr marL="127397" marR="0" lvl="0" indent="-127397" algn="l" defTabSz="6858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1200" b="0" i="0" u="none" strike="noStrike" kern="1200" cap="none" spc="0" normalizeH="0" baseline="0" noProof="0">
                  <a:ln>
                    <a:noFill/>
                  </a:ln>
                  <a:solidFill>
                    <a:srgbClr val="FFFFFF"/>
                  </a:solidFill>
                  <a:effectLst/>
                  <a:uLnTx/>
                  <a:uFillTx/>
                  <a:latin typeface="Calibri"/>
                  <a:ea typeface="ＭＳ Ｐゴシック" panose="020B0600070205080204" pitchFamily="34" charset="-128"/>
                  <a:cs typeface="+mn-cs"/>
                </a:rPr>
                <a:t>R/R MM</a:t>
              </a:r>
            </a:p>
            <a:p>
              <a:pPr marL="127397" marR="0" lvl="0" indent="-127397" algn="l" defTabSz="6858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1200" b="0" i="0" u="none" strike="noStrike" kern="1200" cap="none" spc="0" normalizeH="0" baseline="0" noProof="0">
                  <a:ln>
                    <a:noFill/>
                  </a:ln>
                  <a:solidFill>
                    <a:srgbClr val="FFFFFF"/>
                  </a:solidFill>
                  <a:effectLst/>
                  <a:uLnTx/>
                  <a:uFillTx/>
                  <a:latin typeface="Calibri"/>
                  <a:ea typeface="ＭＳ Ｐゴシック" panose="020B0600070205080204" pitchFamily="34" charset="-128"/>
                  <a:cs typeface="+mn-cs"/>
                </a:rPr>
                <a:t>1 to 3 prior therapies with </a:t>
              </a:r>
              <a:br>
                <a:rPr kumimoji="0" lang="en-US" altLang="en-US" sz="1200" b="0" i="0" u="none" strike="noStrike" kern="1200" cap="none" spc="0" normalizeH="0" baseline="0" noProof="0">
                  <a:ln>
                    <a:noFill/>
                  </a:ln>
                  <a:solidFill>
                    <a:srgbClr val="FFFFFF"/>
                  </a:solidFill>
                  <a:effectLst/>
                  <a:uLnTx/>
                  <a:uFillTx/>
                  <a:latin typeface="Calibri"/>
                  <a:ea typeface="ＭＳ Ｐゴシック" panose="020B0600070205080204" pitchFamily="34" charset="-128"/>
                  <a:cs typeface="+mn-cs"/>
                </a:rPr>
              </a:br>
              <a:r>
                <a:rPr kumimoji="0" lang="en-US" altLang="en-US" sz="1200" b="0" i="0" u="none" strike="noStrike" kern="1200" cap="none" spc="0" normalizeH="0" baseline="0" noProof="0">
                  <a:ln>
                    <a:noFill/>
                  </a:ln>
                  <a:solidFill>
                    <a:srgbClr val="FFFFFF"/>
                  </a:solidFill>
                  <a:effectLst/>
                  <a:uLnTx/>
                  <a:uFillTx/>
                  <a:latin typeface="Calibri"/>
                  <a:ea typeface="ＭＳ Ｐゴシック" panose="020B0600070205080204" pitchFamily="34" charset="-128"/>
                  <a:cs typeface="+mn-cs"/>
                </a:rPr>
                <a:t>≥PR to ≥1 prior therapy</a:t>
              </a:r>
            </a:p>
            <a:p>
              <a:pPr marL="127397" marR="0" lvl="0" indent="-127397" algn="l" defTabSz="6858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1200" b="0" i="0" u="none" strike="noStrike" kern="1200" cap="none" spc="0" normalizeH="0" baseline="0" noProof="0">
                  <a:ln>
                    <a:noFill/>
                  </a:ln>
                  <a:solidFill>
                    <a:srgbClr val="FFFFFF"/>
                  </a:solidFill>
                  <a:effectLst/>
                  <a:uLnTx/>
                  <a:uFillTx/>
                  <a:latin typeface="Calibri"/>
                  <a:ea typeface="ＭＳ Ｐゴシック" panose="020B0600070205080204" pitchFamily="34" charset="-128"/>
                  <a:cs typeface="+mn-cs"/>
                </a:rPr>
                <a:t>ECOG PS 0 to 2</a:t>
              </a:r>
            </a:p>
            <a:p>
              <a:pPr marL="127397" marR="0" lvl="0" indent="-127397" algn="l" defTabSz="6858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1200" b="0" i="0" u="none" strike="noStrike" kern="1200" cap="none" spc="0" normalizeH="0" baseline="0" noProof="0">
                  <a:ln>
                    <a:noFill/>
                  </a:ln>
                  <a:solidFill>
                    <a:srgbClr val="FFFFFF"/>
                  </a:solidFill>
                  <a:effectLst/>
                  <a:uLnTx/>
                  <a:uFillTx/>
                  <a:latin typeface="Calibri"/>
                  <a:ea typeface="ＭＳ Ｐゴシック" panose="020B0600070205080204" pitchFamily="34" charset="-128"/>
                  <a:cs typeface="+mn-cs"/>
                </a:rPr>
                <a:t>CrCI ≥20 mL/min</a:t>
              </a:r>
            </a:p>
            <a:p>
              <a:pPr marL="127397" marR="0" lvl="0" indent="-127397" algn="l" defTabSz="6858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1200" b="0" i="0" u="none" strike="noStrike" kern="1200" cap="none" spc="0" normalizeH="0" baseline="0" noProof="0">
                  <a:ln>
                    <a:noFill/>
                  </a:ln>
                  <a:solidFill>
                    <a:srgbClr val="FFFFFF"/>
                  </a:solidFill>
                  <a:effectLst/>
                  <a:uLnTx/>
                  <a:uFillTx/>
                  <a:latin typeface="Calibri"/>
                  <a:ea typeface="ＭＳ Ｐゴシック" panose="020B0600070205080204" pitchFamily="34" charset="-128"/>
                  <a:cs typeface="+mn-cs"/>
                </a:rPr>
                <a:t>LVEF ≥40%</a:t>
              </a:r>
            </a:p>
          </p:txBody>
        </p:sp>
        <p:sp>
          <p:nvSpPr>
            <p:cNvPr id="9" name="Oval 8">
              <a:extLst>
                <a:ext uri="{FF2B5EF4-FFF2-40B4-BE49-F238E27FC236}">
                  <a16:creationId xmlns:a16="http://schemas.microsoft.com/office/drawing/2014/main" id="{BFD35072-262B-43F8-9F59-0E9892D7C0E8}"/>
                </a:ext>
              </a:extLst>
            </p:cNvPr>
            <p:cNvSpPr/>
            <p:nvPr/>
          </p:nvSpPr>
          <p:spPr>
            <a:xfrm>
              <a:off x="2495181" y="2591208"/>
              <a:ext cx="800065" cy="79990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a:ea typeface="+mn-ea"/>
                  <a:cs typeface="+mn-cs"/>
                </a:rPr>
                <a:t>R</a:t>
              </a:r>
              <a:br>
                <a:rPr kumimoji="0" lang="en-US" sz="1200" b="1" i="0" u="none" strike="noStrike" kern="1200" cap="none" spc="0" normalizeH="0" baseline="0" noProof="0">
                  <a:ln>
                    <a:noFill/>
                  </a:ln>
                  <a:solidFill>
                    <a:prstClr val="black"/>
                  </a:solidFill>
                  <a:effectLst/>
                  <a:uLnTx/>
                  <a:uFillTx/>
                  <a:latin typeface="Calibri"/>
                  <a:ea typeface="+mn-ea"/>
                  <a:cs typeface="+mn-cs"/>
                </a:rPr>
              </a:br>
              <a:r>
                <a:rPr kumimoji="0" lang="en-US" sz="1200" b="1" i="0" u="none" strike="noStrike" kern="1200" cap="none" spc="0" normalizeH="0" baseline="0" noProof="0">
                  <a:ln>
                    <a:noFill/>
                  </a:ln>
                  <a:solidFill>
                    <a:prstClr val="black"/>
                  </a:solidFill>
                  <a:effectLst/>
                  <a:uLnTx/>
                  <a:uFillTx/>
                  <a:latin typeface="Calibri"/>
                  <a:ea typeface="+mn-ea"/>
                  <a:cs typeface="+mn-cs"/>
                </a:rPr>
                <a:t>2:1</a:t>
              </a:r>
            </a:p>
          </p:txBody>
        </p:sp>
        <p:sp>
          <p:nvSpPr>
            <p:cNvPr id="10" name="Rectangle: Rounded Corners 9">
              <a:extLst>
                <a:ext uri="{FF2B5EF4-FFF2-40B4-BE49-F238E27FC236}">
                  <a16:creationId xmlns:a16="http://schemas.microsoft.com/office/drawing/2014/main" id="{01ED8E22-4A57-476E-ABCB-8415776748AC}"/>
                </a:ext>
              </a:extLst>
            </p:cNvPr>
            <p:cNvSpPr/>
            <p:nvPr/>
          </p:nvSpPr>
          <p:spPr>
            <a:xfrm>
              <a:off x="3403191" y="1823046"/>
              <a:ext cx="5508384" cy="1018925"/>
            </a:xfrm>
            <a:prstGeom prst="roundRect">
              <a:avLst/>
            </a:prstGeom>
            <a:solidFill>
              <a:srgbClr val="143AA4"/>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25" b="1" i="0" u="none" strike="noStrike" kern="1200" cap="none" spc="0" normalizeH="0" baseline="0" noProof="0">
                  <a:ln>
                    <a:noFill/>
                  </a:ln>
                  <a:solidFill>
                    <a:prstClr val="white"/>
                  </a:solidFill>
                  <a:effectLst/>
                  <a:uLnTx/>
                  <a:uFillTx/>
                  <a:latin typeface="Calibri"/>
                  <a:ea typeface="+mn-ea"/>
                  <a:cs typeface="+mn-cs"/>
                </a:rPr>
                <a:t>Carfilzomib at 56 mg/m</a:t>
              </a:r>
              <a:r>
                <a:rPr kumimoji="0" lang="en-US" sz="1425" b="1" i="0" u="none" strike="noStrike" kern="1200" cap="none" spc="0" normalizeH="0" baseline="30000" noProof="0">
                  <a:ln>
                    <a:noFill/>
                  </a:ln>
                  <a:solidFill>
                    <a:prstClr val="white"/>
                  </a:solidFill>
                  <a:effectLst/>
                  <a:uLnTx/>
                  <a:uFillTx/>
                  <a:latin typeface="Calibri"/>
                  <a:ea typeface="+mn-ea"/>
                  <a:cs typeface="+mn-cs"/>
                </a:rPr>
                <a:t>2</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25" b="1" i="0" u="none" strike="noStrike" kern="1200" cap="none" spc="0" normalizeH="0" baseline="0" noProof="0">
                  <a:ln>
                    <a:noFill/>
                  </a:ln>
                  <a:solidFill>
                    <a:prstClr val="white"/>
                  </a:solidFill>
                  <a:effectLst/>
                  <a:uLnTx/>
                  <a:uFillTx/>
                  <a:latin typeface="Calibri"/>
                  <a:ea typeface="+mn-ea"/>
                  <a:cs typeface="+mn-cs"/>
                </a:rPr>
                <a:t>Dexamethasone 40 mg</a:t>
              </a:r>
              <a:br>
                <a:rPr kumimoji="0" lang="en-US" sz="1425" b="1" i="0" u="none" strike="noStrike" kern="1200" cap="none" spc="0" normalizeH="0" baseline="0" noProof="0">
                  <a:ln>
                    <a:noFill/>
                  </a:ln>
                  <a:solidFill>
                    <a:prstClr val="white"/>
                  </a:solidFill>
                  <a:effectLst/>
                  <a:uLnTx/>
                  <a:uFillTx/>
                  <a:latin typeface="Calibri"/>
                  <a:ea typeface="+mn-ea"/>
                  <a:cs typeface="+mn-cs"/>
                </a:rPr>
              </a:br>
              <a:r>
                <a:rPr kumimoji="0" lang="en-US" sz="1425" b="1" i="0" u="none" strike="noStrike" kern="1200" cap="none" spc="0" normalizeH="0" baseline="0" noProof="0">
                  <a:ln>
                    <a:noFill/>
                  </a:ln>
                  <a:solidFill>
                    <a:prstClr val="white"/>
                  </a:solidFill>
                  <a:effectLst/>
                  <a:uLnTx/>
                  <a:uFillTx/>
                  <a:latin typeface="Calibri"/>
                  <a:ea typeface="+mn-ea"/>
                  <a:cs typeface="+mn-cs"/>
                </a:rPr>
                <a:t>Daratumumab 16 mg/kg</a:t>
              </a:r>
              <a:endParaRPr kumimoji="0" lang="en-US" sz="1425" b="1" i="0" u="none" strike="noStrike" kern="1200" cap="none" spc="0" normalizeH="0" baseline="30000" noProof="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092FCB09-F695-4053-B055-1CDF3333FCB4}"/>
                </a:ext>
              </a:extLst>
            </p:cNvPr>
            <p:cNvSpPr/>
            <p:nvPr/>
          </p:nvSpPr>
          <p:spPr>
            <a:xfrm>
              <a:off x="2171345" y="1889705"/>
              <a:ext cx="1231846" cy="415397"/>
            </a:xfrm>
            <a:prstGeom prst="rect">
              <a:avLst/>
            </a:prstGeom>
          </p:spPr>
          <p:txBody>
            <a:bodyP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25"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N = 312</a:t>
              </a:r>
            </a:p>
          </p:txBody>
        </p:sp>
        <p:sp>
          <p:nvSpPr>
            <p:cNvPr id="13" name="Rectangle 12">
              <a:extLst>
                <a:ext uri="{FF2B5EF4-FFF2-40B4-BE49-F238E27FC236}">
                  <a16:creationId xmlns:a16="http://schemas.microsoft.com/office/drawing/2014/main" id="{1710CC13-CCB7-482D-B225-5C10F8CB4EB9}"/>
                </a:ext>
              </a:extLst>
            </p:cNvPr>
            <p:cNvSpPr/>
            <p:nvPr/>
          </p:nvSpPr>
          <p:spPr>
            <a:xfrm>
              <a:off x="2145947" y="3795824"/>
              <a:ext cx="1257245" cy="415397"/>
            </a:xfrm>
            <a:prstGeom prst="rect">
              <a:avLst/>
            </a:prstGeom>
          </p:spPr>
          <p:txBody>
            <a:bodyP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25"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N = 154</a:t>
              </a:r>
            </a:p>
          </p:txBody>
        </p:sp>
        <p:sp>
          <p:nvSpPr>
            <p:cNvPr id="14" name="Rectangle 13">
              <a:extLst>
                <a:ext uri="{FF2B5EF4-FFF2-40B4-BE49-F238E27FC236}">
                  <a16:creationId xmlns:a16="http://schemas.microsoft.com/office/drawing/2014/main" id="{1C587437-D486-49BD-8F79-FC54CF1DB7A8}"/>
                </a:ext>
              </a:extLst>
            </p:cNvPr>
            <p:cNvSpPr/>
            <p:nvPr/>
          </p:nvSpPr>
          <p:spPr>
            <a:xfrm>
              <a:off x="2313907" y="4267197"/>
              <a:ext cx="921324" cy="707713"/>
            </a:xfrm>
            <a:prstGeom prst="rect">
              <a:avLst/>
            </a:prstGeom>
          </p:spPr>
          <p:txBody>
            <a:bodyPr wrap="non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25"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28-day</a:t>
              </a:r>
              <a:br>
                <a:rPr kumimoji="0" lang="en-US" sz="1425"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br>
              <a:r>
                <a:rPr kumimoji="0" lang="en-US" sz="1425"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cycles</a:t>
              </a:r>
            </a:p>
          </p:txBody>
        </p:sp>
        <p:sp>
          <p:nvSpPr>
            <p:cNvPr id="15" name="Rectangle: Rounded Corners 14">
              <a:extLst>
                <a:ext uri="{FF2B5EF4-FFF2-40B4-BE49-F238E27FC236}">
                  <a16:creationId xmlns:a16="http://schemas.microsoft.com/office/drawing/2014/main" id="{E7A41EB1-82D1-4DF6-8318-DB7583210A21}"/>
                </a:ext>
              </a:extLst>
            </p:cNvPr>
            <p:cNvSpPr/>
            <p:nvPr/>
          </p:nvSpPr>
          <p:spPr>
            <a:xfrm>
              <a:off x="3403191" y="3260969"/>
              <a:ext cx="5508384" cy="799904"/>
            </a:xfrm>
            <a:prstGeom prst="roundRect">
              <a:avLst/>
            </a:prstGeom>
            <a:solidFill>
              <a:srgbClr val="FFCC0D"/>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25" b="1" i="0" u="none" strike="noStrike" kern="1200" cap="none" spc="0" normalizeH="0" baseline="0" noProof="0">
                  <a:ln>
                    <a:noFill/>
                  </a:ln>
                  <a:solidFill>
                    <a:prstClr val="black"/>
                  </a:solidFill>
                  <a:effectLst/>
                  <a:uLnTx/>
                  <a:uFillTx/>
                  <a:latin typeface="Calibri"/>
                  <a:ea typeface="+mn-ea"/>
                  <a:cs typeface="+mn-cs"/>
                </a:rPr>
                <a:t>Carfilzomib at 56 mg/m</a:t>
              </a:r>
              <a:r>
                <a:rPr kumimoji="0" lang="en-US" sz="1425" b="1" i="0" u="none" strike="noStrike" kern="1200" cap="none" spc="0" normalizeH="0" baseline="30000" noProof="0">
                  <a:ln>
                    <a:noFill/>
                  </a:ln>
                  <a:solidFill>
                    <a:prstClr val="black"/>
                  </a:solidFill>
                  <a:effectLst/>
                  <a:uLnTx/>
                  <a:uFillTx/>
                  <a:latin typeface="Calibri"/>
                  <a:ea typeface="+mn-ea"/>
                  <a:cs typeface="+mn-cs"/>
                </a:rPr>
                <a:t>2</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25" b="1" i="0" u="none" strike="noStrike" kern="1200" cap="none" spc="0" normalizeH="0" baseline="0" noProof="0">
                  <a:ln>
                    <a:noFill/>
                  </a:ln>
                  <a:solidFill>
                    <a:prstClr val="black"/>
                  </a:solidFill>
                  <a:effectLst/>
                  <a:uLnTx/>
                  <a:uFillTx/>
                  <a:latin typeface="Calibri"/>
                  <a:ea typeface="+mn-ea"/>
                  <a:cs typeface="+mn-cs"/>
                </a:rPr>
                <a:t>Dexamethasone 40 mg</a:t>
              </a:r>
              <a:endParaRPr kumimoji="0" lang="en-US" sz="1425" b="1" i="0" u="none" strike="noStrike" kern="1200" cap="none" spc="0" normalizeH="0" baseline="30000" noProof="0">
                <a:ln>
                  <a:noFill/>
                </a:ln>
                <a:solidFill>
                  <a:prstClr val="black"/>
                </a:solidFill>
                <a:effectLst/>
                <a:uLnTx/>
                <a:uFillTx/>
                <a:latin typeface="Calibri"/>
                <a:ea typeface="+mn-ea"/>
                <a:cs typeface="+mn-cs"/>
              </a:endParaRPr>
            </a:p>
          </p:txBody>
        </p:sp>
        <p:sp>
          <p:nvSpPr>
            <p:cNvPr id="17" name="Rectangle: Rounded Corners 16">
              <a:extLst>
                <a:ext uri="{FF2B5EF4-FFF2-40B4-BE49-F238E27FC236}">
                  <a16:creationId xmlns:a16="http://schemas.microsoft.com/office/drawing/2014/main" id="{D2BF14C5-61B4-4467-B2C4-D00FF055CE4F}"/>
                </a:ext>
              </a:extLst>
            </p:cNvPr>
            <p:cNvSpPr/>
            <p:nvPr/>
          </p:nvSpPr>
          <p:spPr>
            <a:xfrm rot="16200000">
              <a:off x="7938822" y="2916502"/>
              <a:ext cx="3385306" cy="627036"/>
            </a:xfrm>
            <a:prstGeom prst="roundRect">
              <a:avLst/>
            </a:prstGeom>
            <a:solidFill>
              <a:srgbClr val="444E54"/>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a:ea typeface="+mn-ea"/>
                  <a:cs typeface="+mn-cs"/>
                </a:rPr>
                <a:t>Treatment until disease progression</a:t>
              </a:r>
              <a:endParaRPr kumimoji="0" lang="en-US" sz="1200" b="0" i="0" u="none" strike="noStrike" kern="1200" cap="none" spc="0" normalizeH="0" baseline="30000" noProof="0">
                <a:ln>
                  <a:noFill/>
                </a:ln>
                <a:solidFill>
                  <a:prstClr val="white"/>
                </a:solidFill>
                <a:effectLst/>
                <a:uLnTx/>
                <a:uFillTx/>
                <a:latin typeface="Calibri"/>
                <a:ea typeface="+mn-ea"/>
                <a:cs typeface="+mn-cs"/>
              </a:endParaRPr>
            </a:p>
          </p:txBody>
        </p:sp>
        <p:sp>
          <p:nvSpPr>
            <p:cNvPr id="18" name="Rectangle: Rounded Corners 17">
              <a:extLst>
                <a:ext uri="{FF2B5EF4-FFF2-40B4-BE49-F238E27FC236}">
                  <a16:creationId xmlns:a16="http://schemas.microsoft.com/office/drawing/2014/main" id="{9519A691-4C12-4318-95F9-74D487B57D5F}"/>
                </a:ext>
              </a:extLst>
            </p:cNvPr>
            <p:cNvSpPr/>
            <p:nvPr/>
          </p:nvSpPr>
          <p:spPr>
            <a:xfrm>
              <a:off x="3257148" y="4890931"/>
              <a:ext cx="1712838" cy="1317302"/>
            </a:xfrm>
            <a:prstGeom prst="roundRect">
              <a:avLst/>
            </a:prstGeom>
            <a:solidFill>
              <a:srgbClr val="188A89"/>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a:ea typeface="+mn-ea"/>
                  <a:cs typeface="+mn-cs"/>
                </a:rPr>
                <a:t>MRD sample:</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a:ea typeface="+mn-ea"/>
                  <a:cs typeface="+mn-cs"/>
                </a:rPr>
                <a:t>Baseline</a:t>
              </a:r>
            </a:p>
          </p:txBody>
        </p:sp>
        <p:sp>
          <p:nvSpPr>
            <p:cNvPr id="19" name="Rectangle: Rounded Corners 18">
              <a:extLst>
                <a:ext uri="{FF2B5EF4-FFF2-40B4-BE49-F238E27FC236}">
                  <a16:creationId xmlns:a16="http://schemas.microsoft.com/office/drawing/2014/main" id="{F1654DAF-6326-45DB-9F6D-0376B6A16619}"/>
                </a:ext>
              </a:extLst>
            </p:cNvPr>
            <p:cNvSpPr/>
            <p:nvPr/>
          </p:nvSpPr>
          <p:spPr>
            <a:xfrm>
              <a:off x="5135078" y="4890931"/>
              <a:ext cx="1852531" cy="1317302"/>
            </a:xfrm>
            <a:prstGeom prst="roundRect">
              <a:avLst/>
            </a:prstGeom>
            <a:solidFill>
              <a:srgbClr val="188A89"/>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a:ea typeface="+mn-ea"/>
                  <a:cs typeface="+mn-cs"/>
                </a:rPr>
                <a:t>MRD sample:</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a:ea typeface="+mn-ea"/>
                  <a:cs typeface="+mn-cs"/>
                </a:rPr>
                <a:t>Landmark analysis MRD-negative CR rate</a:t>
              </a:r>
            </a:p>
          </p:txBody>
        </p:sp>
        <p:sp>
          <p:nvSpPr>
            <p:cNvPr id="20" name="Rectangle: Rounded Corners 19">
              <a:extLst>
                <a:ext uri="{FF2B5EF4-FFF2-40B4-BE49-F238E27FC236}">
                  <a16:creationId xmlns:a16="http://schemas.microsoft.com/office/drawing/2014/main" id="{3DF2DA24-0DCD-4D99-B23B-A7118BCFBC8A}"/>
                </a:ext>
              </a:extLst>
            </p:cNvPr>
            <p:cNvSpPr/>
            <p:nvPr/>
          </p:nvSpPr>
          <p:spPr>
            <a:xfrm>
              <a:off x="7157465" y="4921086"/>
              <a:ext cx="1843006" cy="1317302"/>
            </a:xfrm>
            <a:prstGeom prst="roundRect">
              <a:avLst/>
            </a:prstGeom>
            <a:solidFill>
              <a:srgbClr val="188A89"/>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a:ea typeface="+mn-ea"/>
                  <a:cs typeface="+mn-cs"/>
                </a:rPr>
                <a:t>MRD sample:</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a:ea typeface="+mn-ea"/>
                  <a:cs typeface="+mn-cs"/>
                </a:rPr>
                <a:t>Landmark analysis Sustained MRD-negative CR rate</a:t>
              </a:r>
            </a:p>
          </p:txBody>
        </p:sp>
        <p:sp>
          <p:nvSpPr>
            <p:cNvPr id="21" name="Rectangle: Rounded Corners 20">
              <a:extLst>
                <a:ext uri="{FF2B5EF4-FFF2-40B4-BE49-F238E27FC236}">
                  <a16:creationId xmlns:a16="http://schemas.microsoft.com/office/drawing/2014/main" id="{005AA9E1-7629-4C83-8A94-2A5BA523F75E}"/>
                </a:ext>
              </a:extLst>
            </p:cNvPr>
            <p:cNvSpPr/>
            <p:nvPr/>
          </p:nvSpPr>
          <p:spPr>
            <a:xfrm>
              <a:off x="10095798" y="2221411"/>
              <a:ext cx="1654103" cy="1864855"/>
            </a:xfrm>
            <a:prstGeom prst="round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Primary endpoint:</a:t>
              </a:r>
              <a:br>
                <a:rPr kumimoji="0" lang="en-US" sz="1200" b="0" i="0" u="none" strike="noStrike" kern="1200" cap="none" spc="0" normalizeH="0" baseline="0" noProof="0">
                  <a:ln>
                    <a:noFill/>
                  </a:ln>
                  <a:solidFill>
                    <a:prstClr val="black"/>
                  </a:solidFill>
                  <a:effectLst/>
                  <a:uLnTx/>
                  <a:uFillTx/>
                  <a:latin typeface="Calibri"/>
                  <a:ea typeface="+mn-ea"/>
                  <a:cs typeface="+mn-cs"/>
                </a:rPr>
              </a:br>
              <a:r>
                <a:rPr kumimoji="0" lang="en-US" sz="1200" b="0" i="0" u="none" strike="noStrike" kern="1200" cap="none" spc="0" normalizeH="0" baseline="0" noProof="0">
                  <a:ln>
                    <a:noFill/>
                  </a:ln>
                  <a:solidFill>
                    <a:prstClr val="black"/>
                  </a:solidFill>
                  <a:effectLst/>
                  <a:uLnTx/>
                  <a:uFillTx/>
                  <a:latin typeface="Calibri"/>
                  <a:ea typeface="+mn-ea"/>
                  <a:cs typeface="+mn-cs"/>
                </a:rPr>
                <a:t>PFS</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Key </a:t>
              </a:r>
              <a:br>
                <a:rPr kumimoji="0" lang="en-US" sz="1200" b="0" i="0" u="none" strike="noStrike" kern="1200" cap="none" spc="0" normalizeH="0" baseline="0" noProof="0">
                  <a:ln>
                    <a:noFill/>
                  </a:ln>
                  <a:solidFill>
                    <a:prstClr val="black"/>
                  </a:solidFill>
                  <a:effectLst/>
                  <a:uLnTx/>
                  <a:uFillTx/>
                  <a:latin typeface="Calibri"/>
                  <a:ea typeface="+mn-ea"/>
                  <a:cs typeface="+mn-cs"/>
                </a:rPr>
              </a:br>
              <a:r>
                <a:rPr kumimoji="0" lang="en-US" sz="1200" b="0" i="0" u="none" strike="noStrike" kern="1200" cap="none" spc="0" normalizeH="0" baseline="0" noProof="0">
                  <a:ln>
                    <a:noFill/>
                  </a:ln>
                  <a:solidFill>
                    <a:prstClr val="black"/>
                  </a:solidFill>
                  <a:effectLst/>
                  <a:uLnTx/>
                  <a:uFillTx/>
                  <a:latin typeface="Calibri"/>
                  <a:ea typeface="+mn-ea"/>
                  <a:cs typeface="+mn-cs"/>
                </a:rPr>
                <a:t>secondary:</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ORR, MRD, OS</a:t>
              </a:r>
            </a:p>
          </p:txBody>
        </p:sp>
        <p:cxnSp>
          <p:nvCxnSpPr>
            <p:cNvPr id="23" name="Connector: Elbow 22">
              <a:extLst>
                <a:ext uri="{FF2B5EF4-FFF2-40B4-BE49-F238E27FC236}">
                  <a16:creationId xmlns:a16="http://schemas.microsoft.com/office/drawing/2014/main" id="{AECF6BFA-A719-4CA2-A8FE-B84F17549B76}"/>
                </a:ext>
              </a:extLst>
            </p:cNvPr>
            <p:cNvCxnSpPr>
              <a:stCxn id="9" idx="0"/>
              <a:endCxn id="10" idx="1"/>
            </p:cNvCxnSpPr>
            <p:nvPr/>
          </p:nvCxnSpPr>
          <p:spPr>
            <a:xfrm rot="5400000" flipH="1" flipV="1">
              <a:off x="3019852" y="2207870"/>
              <a:ext cx="258700" cy="507978"/>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nector: Elbow 27">
              <a:extLst>
                <a:ext uri="{FF2B5EF4-FFF2-40B4-BE49-F238E27FC236}">
                  <a16:creationId xmlns:a16="http://schemas.microsoft.com/office/drawing/2014/main" id="{8DAF20AC-B16B-460D-9CCC-4F7080E92772}"/>
                </a:ext>
              </a:extLst>
            </p:cNvPr>
            <p:cNvCxnSpPr>
              <a:stCxn id="9" idx="4"/>
              <a:endCxn id="15" idx="1"/>
            </p:cNvCxnSpPr>
            <p:nvPr/>
          </p:nvCxnSpPr>
          <p:spPr>
            <a:xfrm rot="16200000" flipH="1">
              <a:off x="3014297" y="3272028"/>
              <a:ext cx="269809" cy="507978"/>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146D5F0-9997-4D67-8357-A3AF90EBA718}"/>
                </a:ext>
              </a:extLst>
            </p:cNvPr>
            <p:cNvCxnSpPr>
              <a:cxnSpLocks/>
              <a:stCxn id="9" idx="2"/>
            </p:cNvCxnSpPr>
            <p:nvPr/>
          </p:nvCxnSpPr>
          <p:spPr>
            <a:xfrm flipH="1">
              <a:off x="2298340" y="2991160"/>
              <a:ext cx="196841" cy="15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57CF77AF-4C43-4CE6-B6AF-02F47E15007E}"/>
                </a:ext>
              </a:extLst>
            </p:cNvPr>
            <p:cNvCxnSpPr>
              <a:stCxn id="10" idx="3"/>
            </p:cNvCxnSpPr>
            <p:nvPr/>
          </p:nvCxnSpPr>
          <p:spPr>
            <a:xfrm>
              <a:off x="8911575" y="2332508"/>
              <a:ext cx="40638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F2B38980-8BE9-46E4-9DFC-A90E130A3E05}"/>
                </a:ext>
              </a:extLst>
            </p:cNvPr>
            <p:cNvCxnSpPr>
              <a:cxnSpLocks/>
              <a:stCxn id="15" idx="3"/>
            </p:cNvCxnSpPr>
            <p:nvPr/>
          </p:nvCxnSpPr>
          <p:spPr>
            <a:xfrm>
              <a:off x="8911575" y="3660920"/>
              <a:ext cx="40638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04471" name="Group 49">
              <a:extLst>
                <a:ext uri="{FF2B5EF4-FFF2-40B4-BE49-F238E27FC236}">
                  <a16:creationId xmlns:a16="http://schemas.microsoft.com/office/drawing/2014/main" id="{D66D244A-A922-43B0-8FEB-BAEE17843115}"/>
                </a:ext>
              </a:extLst>
            </p:cNvPr>
            <p:cNvGrpSpPr>
              <a:grpSpLocks/>
            </p:cNvGrpSpPr>
            <p:nvPr/>
          </p:nvGrpSpPr>
          <p:grpSpPr bwMode="auto">
            <a:xfrm>
              <a:off x="3417455" y="4197713"/>
              <a:ext cx="5493717" cy="127545"/>
              <a:chOff x="3417455" y="4114583"/>
              <a:chExt cx="5493717" cy="127545"/>
            </a:xfrm>
          </p:grpSpPr>
          <p:cxnSp>
            <p:nvCxnSpPr>
              <p:cNvPr id="38" name="Straight Connector 37">
                <a:extLst>
                  <a:ext uri="{FF2B5EF4-FFF2-40B4-BE49-F238E27FC236}">
                    <a16:creationId xmlns:a16="http://schemas.microsoft.com/office/drawing/2014/main" id="{E2D24FC9-1EBF-4A5F-851D-1EC0A6FAC3E5}"/>
                  </a:ext>
                </a:extLst>
              </p:cNvPr>
              <p:cNvCxnSpPr>
                <a:cxnSpLocks/>
              </p:cNvCxnSpPr>
              <p:nvPr/>
            </p:nvCxnSpPr>
            <p:spPr>
              <a:xfrm flipV="1">
                <a:off x="3417479" y="4114234"/>
                <a:ext cx="5494097" cy="4761"/>
              </a:xfrm>
              <a:prstGeom prst="line">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2502924-8536-46C1-8B65-36931BF246F1}"/>
                  </a:ext>
                </a:extLst>
              </p:cNvPr>
              <p:cNvCxnSpPr/>
              <p:nvPr/>
            </p:nvCxnSpPr>
            <p:spPr>
              <a:xfrm>
                <a:off x="3438115" y="4114234"/>
                <a:ext cx="0" cy="12855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D7D696D-D3AE-42C0-962E-BB674442B877}"/>
                  </a:ext>
                </a:extLst>
              </p:cNvPr>
              <p:cNvCxnSpPr/>
              <p:nvPr/>
            </p:nvCxnSpPr>
            <p:spPr>
              <a:xfrm>
                <a:off x="4119123" y="4114234"/>
                <a:ext cx="0" cy="12855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9FEE9129-5234-4615-AA37-A6C813B72CA0}"/>
                  </a:ext>
                </a:extLst>
              </p:cNvPr>
              <p:cNvCxnSpPr/>
              <p:nvPr/>
            </p:nvCxnSpPr>
            <p:spPr>
              <a:xfrm>
                <a:off x="4801719" y="4114234"/>
                <a:ext cx="0" cy="12855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351C889-656B-45E5-BFFF-33ED6B644D26}"/>
                  </a:ext>
                </a:extLst>
              </p:cNvPr>
              <p:cNvCxnSpPr/>
              <p:nvPr/>
            </p:nvCxnSpPr>
            <p:spPr>
              <a:xfrm>
                <a:off x="5482726" y="4114234"/>
                <a:ext cx="0" cy="12855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2F7E37B3-3876-4CFF-B946-F7CB87D22F12}"/>
                  </a:ext>
                </a:extLst>
              </p:cNvPr>
              <p:cNvCxnSpPr/>
              <p:nvPr/>
            </p:nvCxnSpPr>
            <p:spPr>
              <a:xfrm>
                <a:off x="6163734" y="4114234"/>
                <a:ext cx="0" cy="12855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D7AD1D57-6250-4599-8CCA-6D8405B9AD27}"/>
                  </a:ext>
                </a:extLst>
              </p:cNvPr>
              <p:cNvCxnSpPr/>
              <p:nvPr/>
            </p:nvCxnSpPr>
            <p:spPr>
              <a:xfrm>
                <a:off x="7527336" y="4114234"/>
                <a:ext cx="0" cy="12855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DBE787D-633C-4884-A233-11200D25E8D2}"/>
                  </a:ext>
                </a:extLst>
              </p:cNvPr>
              <p:cNvCxnSpPr/>
              <p:nvPr/>
            </p:nvCxnSpPr>
            <p:spPr>
              <a:xfrm>
                <a:off x="8209932" y="4114234"/>
                <a:ext cx="0" cy="12855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C810743D-DC9D-42DA-823D-77B0132C38C4}"/>
                  </a:ext>
                </a:extLst>
              </p:cNvPr>
              <p:cNvCxnSpPr/>
              <p:nvPr/>
            </p:nvCxnSpPr>
            <p:spPr>
              <a:xfrm>
                <a:off x="6846329" y="4114234"/>
                <a:ext cx="0" cy="12855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1" name="Rectangle 50">
              <a:extLst>
                <a:ext uri="{FF2B5EF4-FFF2-40B4-BE49-F238E27FC236}">
                  <a16:creationId xmlns:a16="http://schemas.microsoft.com/office/drawing/2014/main" id="{0F60200A-0B89-4AA9-963F-AFB303DDD300}"/>
                </a:ext>
              </a:extLst>
            </p:cNvPr>
            <p:cNvSpPr/>
            <p:nvPr/>
          </p:nvSpPr>
          <p:spPr>
            <a:xfrm>
              <a:off x="3317470" y="4308462"/>
              <a:ext cx="255577" cy="307700"/>
            </a:xfrm>
            <a:prstGeom prst="rect">
              <a:avLst/>
            </a:prstGeom>
          </p:spPr>
          <p:txBody>
            <a:bodyP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0</a:t>
              </a:r>
            </a:p>
          </p:txBody>
        </p:sp>
        <p:sp>
          <p:nvSpPr>
            <p:cNvPr id="52" name="Rectangle 51">
              <a:extLst>
                <a:ext uri="{FF2B5EF4-FFF2-40B4-BE49-F238E27FC236}">
                  <a16:creationId xmlns:a16="http://schemas.microsoft.com/office/drawing/2014/main" id="{50B34BC6-3DAB-407B-B5CF-181853F09276}"/>
                </a:ext>
              </a:extLst>
            </p:cNvPr>
            <p:cNvSpPr/>
            <p:nvPr/>
          </p:nvSpPr>
          <p:spPr>
            <a:xfrm>
              <a:off x="3987366" y="4310048"/>
              <a:ext cx="255577" cy="307700"/>
            </a:xfrm>
            <a:prstGeom prst="rect">
              <a:avLst/>
            </a:prstGeom>
          </p:spPr>
          <p:txBody>
            <a:bodyP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4</a:t>
              </a:r>
            </a:p>
          </p:txBody>
        </p:sp>
        <p:sp>
          <p:nvSpPr>
            <p:cNvPr id="53" name="Rectangle 52">
              <a:extLst>
                <a:ext uri="{FF2B5EF4-FFF2-40B4-BE49-F238E27FC236}">
                  <a16:creationId xmlns:a16="http://schemas.microsoft.com/office/drawing/2014/main" id="{1D2FBB44-5844-408C-AC14-2BF84164A80D}"/>
                </a:ext>
              </a:extLst>
            </p:cNvPr>
            <p:cNvSpPr/>
            <p:nvPr/>
          </p:nvSpPr>
          <p:spPr>
            <a:xfrm>
              <a:off x="4673136" y="4311636"/>
              <a:ext cx="255577" cy="307700"/>
            </a:xfrm>
            <a:prstGeom prst="rect">
              <a:avLst/>
            </a:prstGeom>
          </p:spPr>
          <p:txBody>
            <a:bodyP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8</a:t>
              </a:r>
            </a:p>
          </p:txBody>
        </p:sp>
        <p:sp>
          <p:nvSpPr>
            <p:cNvPr id="54" name="Rectangle 53">
              <a:extLst>
                <a:ext uri="{FF2B5EF4-FFF2-40B4-BE49-F238E27FC236}">
                  <a16:creationId xmlns:a16="http://schemas.microsoft.com/office/drawing/2014/main" id="{D60C23BE-3C37-473C-B848-D6940937CD9A}"/>
                </a:ext>
              </a:extLst>
            </p:cNvPr>
            <p:cNvSpPr/>
            <p:nvPr/>
          </p:nvSpPr>
          <p:spPr>
            <a:xfrm>
              <a:off x="5266118" y="4313222"/>
              <a:ext cx="428453" cy="307700"/>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12</a:t>
              </a:r>
            </a:p>
          </p:txBody>
        </p:sp>
        <p:sp>
          <p:nvSpPr>
            <p:cNvPr id="55" name="Rectangle 54">
              <a:extLst>
                <a:ext uri="{FF2B5EF4-FFF2-40B4-BE49-F238E27FC236}">
                  <a16:creationId xmlns:a16="http://schemas.microsoft.com/office/drawing/2014/main" id="{A42F4A97-8556-4424-9DCF-62D10C2456E3}"/>
                </a:ext>
              </a:extLst>
            </p:cNvPr>
            <p:cNvSpPr/>
            <p:nvPr/>
          </p:nvSpPr>
          <p:spPr>
            <a:xfrm>
              <a:off x="5947126" y="4314809"/>
              <a:ext cx="428453" cy="307700"/>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16</a:t>
              </a:r>
            </a:p>
          </p:txBody>
        </p:sp>
        <p:sp>
          <p:nvSpPr>
            <p:cNvPr id="56" name="Rectangle 55">
              <a:extLst>
                <a:ext uri="{FF2B5EF4-FFF2-40B4-BE49-F238E27FC236}">
                  <a16:creationId xmlns:a16="http://schemas.microsoft.com/office/drawing/2014/main" id="{1CE11A05-DC9F-4BBE-91FB-6DCA069F114D}"/>
                </a:ext>
              </a:extLst>
            </p:cNvPr>
            <p:cNvSpPr/>
            <p:nvPr/>
          </p:nvSpPr>
          <p:spPr>
            <a:xfrm>
              <a:off x="6629838" y="4316397"/>
              <a:ext cx="426629" cy="307700"/>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20</a:t>
              </a:r>
            </a:p>
          </p:txBody>
        </p:sp>
        <p:sp>
          <p:nvSpPr>
            <p:cNvPr id="57" name="Rectangle 56">
              <a:extLst>
                <a:ext uri="{FF2B5EF4-FFF2-40B4-BE49-F238E27FC236}">
                  <a16:creationId xmlns:a16="http://schemas.microsoft.com/office/drawing/2014/main" id="{95D67E8B-583A-4CDD-9D82-3C38E1181473}"/>
                </a:ext>
              </a:extLst>
            </p:cNvPr>
            <p:cNvSpPr/>
            <p:nvPr/>
          </p:nvSpPr>
          <p:spPr>
            <a:xfrm>
              <a:off x="7312316" y="4317983"/>
              <a:ext cx="428453" cy="307700"/>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24</a:t>
              </a:r>
            </a:p>
          </p:txBody>
        </p:sp>
        <p:sp>
          <p:nvSpPr>
            <p:cNvPr id="58" name="Rectangle 57">
              <a:extLst>
                <a:ext uri="{FF2B5EF4-FFF2-40B4-BE49-F238E27FC236}">
                  <a16:creationId xmlns:a16="http://schemas.microsoft.com/office/drawing/2014/main" id="{EF49E569-DE91-4014-84D1-A3335C9CA009}"/>
                </a:ext>
              </a:extLst>
            </p:cNvPr>
            <p:cNvSpPr/>
            <p:nvPr/>
          </p:nvSpPr>
          <p:spPr>
            <a:xfrm>
              <a:off x="7990149" y="4319571"/>
              <a:ext cx="428453" cy="307700"/>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28</a:t>
              </a:r>
            </a:p>
          </p:txBody>
        </p:sp>
        <p:sp>
          <p:nvSpPr>
            <p:cNvPr id="59" name="Rectangle 58">
              <a:extLst>
                <a:ext uri="{FF2B5EF4-FFF2-40B4-BE49-F238E27FC236}">
                  <a16:creationId xmlns:a16="http://schemas.microsoft.com/office/drawing/2014/main" id="{8FEB114E-B1F1-4053-B566-6024BC94F980}"/>
                </a:ext>
              </a:extLst>
            </p:cNvPr>
            <p:cNvSpPr/>
            <p:nvPr/>
          </p:nvSpPr>
          <p:spPr>
            <a:xfrm>
              <a:off x="8599723" y="4321159"/>
              <a:ext cx="428453" cy="307700"/>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32</a:t>
              </a:r>
            </a:p>
          </p:txBody>
        </p:sp>
        <p:sp>
          <p:nvSpPr>
            <p:cNvPr id="60" name="Rectangle 59">
              <a:extLst>
                <a:ext uri="{FF2B5EF4-FFF2-40B4-BE49-F238E27FC236}">
                  <a16:creationId xmlns:a16="http://schemas.microsoft.com/office/drawing/2014/main" id="{F2AB7033-ADBB-473A-97A6-BD47052BED03}"/>
                </a:ext>
              </a:extLst>
            </p:cNvPr>
            <p:cNvSpPr/>
            <p:nvPr/>
          </p:nvSpPr>
          <p:spPr>
            <a:xfrm>
              <a:off x="5468438" y="4578270"/>
              <a:ext cx="1376302" cy="338472"/>
            </a:xfrm>
            <a:prstGeom prst="rect">
              <a:avLst/>
            </a:prstGeom>
          </p:spPr>
          <p:txBody>
            <a:bodyP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Months</a:t>
              </a:r>
            </a:p>
          </p:txBody>
        </p:sp>
        <p:cxnSp>
          <p:nvCxnSpPr>
            <p:cNvPr id="62" name="Straight Arrow Connector 61">
              <a:extLst>
                <a:ext uri="{FF2B5EF4-FFF2-40B4-BE49-F238E27FC236}">
                  <a16:creationId xmlns:a16="http://schemas.microsoft.com/office/drawing/2014/main" id="{3E05D82A-D53D-4E51-A901-8B11B8B928B2}"/>
                </a:ext>
              </a:extLst>
            </p:cNvPr>
            <p:cNvCxnSpPr>
              <a:cxnSpLocks/>
              <a:endCxn id="51" idx="2"/>
            </p:cNvCxnSpPr>
            <p:nvPr/>
          </p:nvCxnSpPr>
          <p:spPr>
            <a:xfrm flipV="1">
              <a:off x="3444464" y="4616162"/>
              <a:ext cx="795" cy="23826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62102FAA-E03A-457F-9A01-49931365E7F1}"/>
                </a:ext>
              </a:extLst>
            </p:cNvPr>
            <p:cNvCxnSpPr>
              <a:cxnSpLocks/>
            </p:cNvCxnSpPr>
            <p:nvPr/>
          </p:nvCxnSpPr>
          <p:spPr>
            <a:xfrm flipV="1">
              <a:off x="5487488" y="4584619"/>
              <a:ext cx="0" cy="26980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2D4D6C8B-868C-4768-8B13-182C377259E1}"/>
                </a:ext>
              </a:extLst>
            </p:cNvPr>
            <p:cNvCxnSpPr>
              <a:cxnSpLocks/>
            </p:cNvCxnSpPr>
            <p:nvPr/>
          </p:nvCxnSpPr>
          <p:spPr>
            <a:xfrm flipV="1">
              <a:off x="7527336" y="4584619"/>
              <a:ext cx="0" cy="26980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6498" name="Picture 2">
            <a:extLst>
              <a:ext uri="{FF2B5EF4-FFF2-40B4-BE49-F238E27FC236}">
                <a16:creationId xmlns:a16="http://schemas.microsoft.com/office/drawing/2014/main" id="{FD413796-26BA-407B-97EE-E872246F10FD}"/>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5035" y="729797"/>
            <a:ext cx="2974181" cy="21455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656A377-A2C3-41F4-89EC-DAB14B23D65B}"/>
              </a:ext>
            </a:extLst>
          </p:cNvPr>
          <p:cNvSpPr>
            <a:spLocks noGrp="1"/>
          </p:cNvSpPr>
          <p:nvPr>
            <p:ph type="title"/>
          </p:nvPr>
        </p:nvSpPr>
        <p:spPr>
          <a:xfrm>
            <a:off x="604838" y="98516"/>
            <a:ext cx="7886700" cy="994172"/>
          </a:xfrm>
        </p:spPr>
        <p:txBody>
          <a:bodyPr rtlCol="0" anchor="t">
            <a:normAutofit/>
          </a:bodyPr>
          <a:lstStyle/>
          <a:p>
            <a:pPr eaLnBrk="1" fontAlgn="auto" hangingPunct="1">
              <a:spcAft>
                <a:spcPts val="0"/>
              </a:spcAft>
              <a:defRPr/>
            </a:pPr>
            <a:r>
              <a:rPr lang="en-US" sz="3000" b="1" noProof="0">
                <a:solidFill>
                  <a:srgbClr val="000090"/>
                </a:solidFill>
                <a:ea typeface="+mj-ea"/>
                <a:cs typeface="+mj-cs"/>
              </a:rPr>
              <a:t>CANDOR: Response and PFS</a:t>
            </a:r>
          </a:p>
        </p:txBody>
      </p:sp>
      <p:pic>
        <p:nvPicPr>
          <p:cNvPr id="106500" name="Picture 3" descr="A screenshot of a cell phone&#10;&#10;Description automatically generated">
            <a:extLst>
              <a:ext uri="{FF2B5EF4-FFF2-40B4-BE49-F238E27FC236}">
                <a16:creationId xmlns:a16="http://schemas.microsoft.com/office/drawing/2014/main" id="{C97E7E40-79A3-411B-9962-5381EF0F40E7}"/>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455194" y="841464"/>
            <a:ext cx="5443538" cy="22919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6501" name="Picture 5">
            <a:extLst>
              <a:ext uri="{FF2B5EF4-FFF2-40B4-BE49-F238E27FC236}">
                <a16:creationId xmlns:a16="http://schemas.microsoft.com/office/drawing/2014/main" id="{39974109-FA07-4DDC-B098-0714FF6B1F82}"/>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91691" y="2557406"/>
            <a:ext cx="2882503" cy="22515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38157F75-F9AE-423C-AA5B-D37421FA9A6B}"/>
              </a:ext>
            </a:extLst>
          </p:cNvPr>
          <p:cNvSpPr/>
          <p:nvPr/>
        </p:nvSpPr>
        <p:spPr>
          <a:xfrm>
            <a:off x="191691" y="4666673"/>
            <a:ext cx="390525" cy="1619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8" name="Table 7">
            <a:extLst>
              <a:ext uri="{FF2B5EF4-FFF2-40B4-BE49-F238E27FC236}">
                <a16:creationId xmlns:a16="http://schemas.microsoft.com/office/drawing/2014/main" id="{393AF976-0774-45BA-B90C-315B70B0FF84}"/>
              </a:ext>
            </a:extLst>
          </p:cNvPr>
          <p:cNvGraphicFramePr>
            <a:graphicFrameLocks noGrp="1"/>
          </p:cNvGraphicFramePr>
          <p:nvPr/>
        </p:nvGraphicFramePr>
        <p:xfrm>
          <a:off x="3786188" y="3393445"/>
          <a:ext cx="5242323" cy="1508616"/>
        </p:xfrm>
        <a:graphic>
          <a:graphicData uri="http://schemas.openxmlformats.org/drawingml/2006/table">
            <a:tbl>
              <a:tblPr firstRow="1" bandRow="1">
                <a:tableStyleId>{5C22544A-7EE6-4342-B048-85BDC9FD1C3A}</a:tableStyleId>
              </a:tblPr>
              <a:tblGrid>
                <a:gridCol w="2282482">
                  <a:extLst>
                    <a:ext uri="{9D8B030D-6E8A-4147-A177-3AD203B41FA5}">
                      <a16:colId xmlns:a16="http://schemas.microsoft.com/office/drawing/2014/main" val="20000"/>
                    </a:ext>
                  </a:extLst>
                </a:gridCol>
                <a:gridCol w="1602858">
                  <a:extLst>
                    <a:ext uri="{9D8B030D-6E8A-4147-A177-3AD203B41FA5}">
                      <a16:colId xmlns:a16="http://schemas.microsoft.com/office/drawing/2014/main" val="20001"/>
                    </a:ext>
                  </a:extLst>
                </a:gridCol>
                <a:gridCol w="1356983">
                  <a:extLst>
                    <a:ext uri="{9D8B030D-6E8A-4147-A177-3AD203B41FA5}">
                      <a16:colId xmlns:a16="http://schemas.microsoft.com/office/drawing/2014/main" val="20002"/>
                    </a:ext>
                  </a:extLst>
                </a:gridCol>
              </a:tblGrid>
              <a:tr h="251436">
                <a:tc>
                  <a:txBody>
                    <a:bodyPr/>
                    <a:lstStyle/>
                    <a:p>
                      <a:pPr algn="ctr"/>
                      <a:endParaRPr lang="en-US" sz="1200">
                        <a:solidFill>
                          <a:schemeClr val="bg1"/>
                        </a:solidFill>
                      </a:endParaRPr>
                    </a:p>
                  </a:txBody>
                  <a:tcPr marL="68580" marR="68580" marT="34278" marB="34278" anchor="ctr"/>
                </a:tc>
                <a:tc>
                  <a:txBody>
                    <a:bodyPr/>
                    <a:lstStyle/>
                    <a:p>
                      <a:pPr algn="ctr"/>
                      <a:r>
                        <a:rPr lang="en-US" sz="1200"/>
                        <a:t>KdD (n = 312)</a:t>
                      </a:r>
                      <a:endParaRPr lang="en-US" sz="1200">
                        <a:solidFill>
                          <a:schemeClr val="bg1"/>
                        </a:solidFill>
                      </a:endParaRPr>
                    </a:p>
                  </a:txBody>
                  <a:tcPr marL="68580" marR="68580" marT="34278" marB="34278" anchor="ctr"/>
                </a:tc>
                <a:tc>
                  <a:txBody>
                    <a:bodyPr/>
                    <a:lstStyle/>
                    <a:p>
                      <a:pPr algn="ctr"/>
                      <a:r>
                        <a:rPr lang="en-US" sz="1200"/>
                        <a:t>Kd (n = 154)</a:t>
                      </a:r>
                      <a:endParaRPr lang="en-US" sz="1200">
                        <a:solidFill>
                          <a:schemeClr val="bg1"/>
                        </a:solidFill>
                      </a:endParaRPr>
                    </a:p>
                  </a:txBody>
                  <a:tcPr marL="68580" marR="68580" marT="34278" marB="34278" anchor="ctr"/>
                </a:tc>
                <a:extLst>
                  <a:ext uri="{0D108BD9-81ED-4DB2-BD59-A6C34878D82A}">
                    <a16:rowId xmlns:a16="http://schemas.microsoft.com/office/drawing/2014/main" val="10000"/>
                  </a:ext>
                </a:extLst>
              </a:tr>
              <a:tr h="251436">
                <a:tc>
                  <a:txBody>
                    <a:bodyPr/>
                    <a:lstStyle/>
                    <a:p>
                      <a:r>
                        <a:rPr lang="en-US" sz="1200"/>
                        <a:t>Median follow-up time, months</a:t>
                      </a:r>
                    </a:p>
                  </a:txBody>
                  <a:tcPr marL="68580" marR="68580" marT="34278" marB="34278" anchor="ctr"/>
                </a:tc>
                <a:tc>
                  <a:txBody>
                    <a:bodyPr/>
                    <a:lstStyle/>
                    <a:p>
                      <a:pPr algn="ctr"/>
                      <a:r>
                        <a:rPr lang="en-US" sz="1200"/>
                        <a:t>16.9</a:t>
                      </a:r>
                    </a:p>
                  </a:txBody>
                  <a:tcPr marL="68580" marR="68580" marT="34278" marB="34278" anchor="ctr"/>
                </a:tc>
                <a:tc>
                  <a:txBody>
                    <a:bodyPr/>
                    <a:lstStyle/>
                    <a:p>
                      <a:pPr algn="ctr"/>
                      <a:r>
                        <a:rPr lang="en-US" sz="1200"/>
                        <a:t>16.3</a:t>
                      </a:r>
                    </a:p>
                  </a:txBody>
                  <a:tcPr marL="68580" marR="68580" marT="34278" marB="34278" anchor="ctr"/>
                </a:tc>
                <a:extLst>
                  <a:ext uri="{0D108BD9-81ED-4DB2-BD59-A6C34878D82A}">
                    <a16:rowId xmlns:a16="http://schemas.microsoft.com/office/drawing/2014/main" val="10001"/>
                  </a:ext>
                </a:extLst>
              </a:tr>
              <a:tr h="251436">
                <a:tc>
                  <a:txBody>
                    <a:bodyPr/>
                    <a:lstStyle/>
                    <a:p>
                      <a:r>
                        <a:rPr lang="en-US" sz="1200"/>
                        <a:t>Progression/death, n (%)</a:t>
                      </a:r>
                    </a:p>
                  </a:txBody>
                  <a:tcPr marL="68580" marR="68580" marT="34278" marB="34278" anchor="ctr"/>
                </a:tc>
                <a:tc>
                  <a:txBody>
                    <a:bodyPr/>
                    <a:lstStyle/>
                    <a:p>
                      <a:pPr algn="ctr"/>
                      <a:r>
                        <a:rPr lang="en-US" sz="1200"/>
                        <a:t>110 (35%)</a:t>
                      </a:r>
                    </a:p>
                  </a:txBody>
                  <a:tcPr marL="68580" marR="68580" marT="34278" marB="34278" anchor="ctr"/>
                </a:tc>
                <a:tc>
                  <a:txBody>
                    <a:bodyPr/>
                    <a:lstStyle/>
                    <a:p>
                      <a:pPr algn="ctr"/>
                      <a:r>
                        <a:rPr lang="en-US" sz="1200"/>
                        <a:t>68 (44%)</a:t>
                      </a:r>
                    </a:p>
                  </a:txBody>
                  <a:tcPr marL="68580" marR="68580" marT="34278" marB="34278" anchor="ctr"/>
                </a:tc>
                <a:extLst>
                  <a:ext uri="{0D108BD9-81ED-4DB2-BD59-A6C34878D82A}">
                    <a16:rowId xmlns:a16="http://schemas.microsoft.com/office/drawing/2014/main" val="10002"/>
                  </a:ext>
                </a:extLst>
              </a:tr>
              <a:tr h="251436">
                <a:tc>
                  <a:txBody>
                    <a:bodyPr/>
                    <a:lstStyle/>
                    <a:p>
                      <a:r>
                        <a:rPr lang="en-US" sz="1200"/>
                        <a:t>Median PFS, months</a:t>
                      </a:r>
                    </a:p>
                  </a:txBody>
                  <a:tcPr marL="68580" marR="68580" marT="34278" marB="34278" anchor="ctr"/>
                </a:tc>
                <a:tc>
                  <a:txBody>
                    <a:bodyPr/>
                    <a:lstStyle/>
                    <a:p>
                      <a:pPr algn="ctr"/>
                      <a:r>
                        <a:rPr lang="en-US" sz="1200"/>
                        <a:t>NE</a:t>
                      </a:r>
                    </a:p>
                  </a:txBody>
                  <a:tcPr marL="68580" marR="68580" marT="34278" marB="34278" anchor="ctr"/>
                </a:tc>
                <a:tc>
                  <a:txBody>
                    <a:bodyPr/>
                    <a:lstStyle/>
                    <a:p>
                      <a:pPr algn="ctr"/>
                      <a:r>
                        <a:rPr lang="en-US" sz="1200"/>
                        <a:t>15.8</a:t>
                      </a:r>
                    </a:p>
                  </a:txBody>
                  <a:tcPr marL="68580" marR="68580" marT="34278" marB="34278" anchor="ctr"/>
                </a:tc>
                <a:extLst>
                  <a:ext uri="{0D108BD9-81ED-4DB2-BD59-A6C34878D82A}">
                    <a16:rowId xmlns:a16="http://schemas.microsoft.com/office/drawing/2014/main" val="10003"/>
                  </a:ext>
                </a:extLst>
              </a:tr>
              <a:tr h="251436">
                <a:tc>
                  <a:txBody>
                    <a:bodyPr/>
                    <a:lstStyle/>
                    <a:p>
                      <a:r>
                        <a:rPr lang="en-US" sz="1200"/>
                        <a:t>HR (KdD/Kd) (95% CI)</a:t>
                      </a:r>
                    </a:p>
                  </a:txBody>
                  <a:tcPr marL="68580" marR="68580" marT="34278" marB="34278" anchor="ctr"/>
                </a:tc>
                <a:tc gridSpan="2">
                  <a:txBody>
                    <a:bodyPr/>
                    <a:lstStyle/>
                    <a:p>
                      <a:pPr algn="ctr"/>
                      <a:r>
                        <a:rPr lang="en-US" sz="1200"/>
                        <a:t>0.63 (0.46–0.85)</a:t>
                      </a:r>
                    </a:p>
                  </a:txBody>
                  <a:tcPr marL="68580" marR="68580" marT="34278" marB="34278" anchor="ctr"/>
                </a:tc>
                <a:tc hMerge="1">
                  <a:txBody>
                    <a:bodyPr/>
                    <a:lstStyle/>
                    <a:p>
                      <a:endParaRPr lang="en-US" sz="1200"/>
                    </a:p>
                  </a:txBody>
                  <a:tcPr/>
                </a:tc>
                <a:extLst>
                  <a:ext uri="{0D108BD9-81ED-4DB2-BD59-A6C34878D82A}">
                    <a16:rowId xmlns:a16="http://schemas.microsoft.com/office/drawing/2014/main" val="10004"/>
                  </a:ext>
                </a:extLst>
              </a:tr>
              <a:tr h="251436">
                <a:tc>
                  <a:txBody>
                    <a:bodyPr/>
                    <a:lstStyle/>
                    <a:p>
                      <a:r>
                        <a:rPr lang="en-US" sz="1200" i="1"/>
                        <a:t>P </a:t>
                      </a:r>
                      <a:r>
                        <a:rPr lang="en-US" sz="1200"/>
                        <a:t>value (1-sided)</a:t>
                      </a:r>
                    </a:p>
                  </a:txBody>
                  <a:tcPr marL="68580" marR="68580" marT="34278" marB="34278" anchor="ctr"/>
                </a:tc>
                <a:tc gridSpan="2">
                  <a:txBody>
                    <a:bodyPr/>
                    <a:lstStyle/>
                    <a:p>
                      <a:pPr algn="ctr"/>
                      <a:r>
                        <a:rPr lang="en-US" sz="1200"/>
                        <a:t>.0014</a:t>
                      </a:r>
                    </a:p>
                  </a:txBody>
                  <a:tcPr marL="68580" marR="68580" marT="34278" marB="34278" anchor="ctr"/>
                </a:tc>
                <a:tc hMerge="1">
                  <a:txBody>
                    <a:bodyPr/>
                    <a:lstStyle/>
                    <a:p>
                      <a:endParaRPr lang="en-US" sz="1200"/>
                    </a:p>
                  </a:txBody>
                  <a:tcPr>
                    <a:solidFill>
                      <a:schemeClr val="tx1">
                        <a:lumMod val="10000"/>
                        <a:lumOff val="90000"/>
                      </a:schemeClr>
                    </a:solidFill>
                  </a:tcPr>
                </a:tc>
                <a:extLst>
                  <a:ext uri="{0D108BD9-81ED-4DB2-BD59-A6C34878D82A}">
                    <a16:rowId xmlns:a16="http://schemas.microsoft.com/office/drawing/2014/main" val="10005"/>
                  </a:ext>
                </a:extLst>
              </a:tr>
            </a:tbl>
          </a:graphicData>
        </a:graphic>
      </p:graphicFrame>
      <p:sp>
        <p:nvSpPr>
          <p:cNvPr id="5" name="TextBox 4">
            <a:extLst>
              <a:ext uri="{FF2B5EF4-FFF2-40B4-BE49-F238E27FC236}">
                <a16:creationId xmlns:a16="http://schemas.microsoft.com/office/drawing/2014/main" id="{46DBE9F1-840E-4477-80AE-BB3554AB360A}"/>
              </a:ext>
            </a:extLst>
          </p:cNvPr>
          <p:cNvSpPr txBox="1"/>
          <p:nvPr/>
        </p:nvSpPr>
        <p:spPr>
          <a:xfrm>
            <a:off x="926306" y="694078"/>
            <a:ext cx="751037" cy="253914"/>
          </a:xfrm>
          <a:prstGeom prst="rect">
            <a:avLst/>
          </a:prstGeom>
        </p:spPr>
        <p:txBody>
          <a:bodyPr wrap="none" lIns="68579" tIns="34289" rIns="68579" bIns="34289">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Light"/>
                <a:ea typeface="ＭＳ Ｐゴシック" panose="020B0600070205080204" pitchFamily="34" charset="-128"/>
                <a:cs typeface="+mn-cs"/>
              </a:rPr>
              <a:t>Response </a:t>
            </a:r>
          </a:p>
        </p:txBody>
      </p:sp>
      <p:sp>
        <p:nvSpPr>
          <p:cNvPr id="11" name="TextBox 10">
            <a:extLst>
              <a:ext uri="{FF2B5EF4-FFF2-40B4-BE49-F238E27FC236}">
                <a16:creationId xmlns:a16="http://schemas.microsoft.com/office/drawing/2014/main" id="{DCA06C35-4836-401C-84CD-B9C2C12FBC3B}"/>
              </a:ext>
            </a:extLst>
          </p:cNvPr>
          <p:cNvSpPr txBox="1"/>
          <p:nvPr/>
        </p:nvSpPr>
        <p:spPr>
          <a:xfrm>
            <a:off x="1290638" y="2709806"/>
            <a:ext cx="438259" cy="253914"/>
          </a:xfrm>
          <a:prstGeom prst="rect">
            <a:avLst/>
          </a:prstGeom>
        </p:spPr>
        <p:txBody>
          <a:bodyPr wrap="none" lIns="68579" tIns="34289" rIns="68579" bIns="34289">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Light"/>
                <a:ea typeface="ＭＳ Ｐゴシック" panose="020B0600070205080204" pitchFamily="34" charset="-128"/>
                <a:cs typeface="+mn-cs"/>
              </a:rPr>
              <a:t>MRD</a:t>
            </a:r>
          </a:p>
        </p:txBody>
      </p:sp>
      <p:sp>
        <p:nvSpPr>
          <p:cNvPr id="14" name="Text Placeholder 4">
            <a:extLst>
              <a:ext uri="{FF2B5EF4-FFF2-40B4-BE49-F238E27FC236}">
                <a16:creationId xmlns:a16="http://schemas.microsoft.com/office/drawing/2014/main" id="{02C32140-AFCB-40FD-9033-265F7DA03902}"/>
              </a:ext>
            </a:extLst>
          </p:cNvPr>
          <p:cNvSpPr>
            <a:spLocks noGrp="1"/>
          </p:cNvSpPr>
          <p:nvPr>
            <p:ph idx="1"/>
          </p:nvPr>
        </p:nvSpPr>
        <p:spPr>
          <a:xfrm>
            <a:off x="1" y="4897042"/>
            <a:ext cx="2974181" cy="248840"/>
          </a:xfrm>
        </p:spPr>
        <p:txBody>
          <a:bodyPr rtlCol="0" anchor="b">
            <a:noAutofit/>
          </a:bodyPr>
          <a:lstStyle/>
          <a:p>
            <a:pPr marL="0" indent="0" eaLnBrk="1" fontAlgn="auto" hangingPunct="1">
              <a:spcAft>
                <a:spcPts val="0"/>
              </a:spcAft>
              <a:buNone/>
              <a:defRPr/>
            </a:pPr>
            <a:endParaRPr lang="en-US" sz="900" noProof="0">
              <a:ea typeface="+mn-ea"/>
              <a:cs typeface="+mn-cs"/>
            </a:endParaRPr>
          </a:p>
          <a:p>
            <a:pPr marL="0" indent="0" eaLnBrk="1" fontAlgn="auto" hangingPunct="1">
              <a:spcAft>
                <a:spcPts val="0"/>
              </a:spcAft>
              <a:buNone/>
              <a:defRPr/>
            </a:pPr>
            <a:r>
              <a:rPr lang="en-US" sz="900" noProof="0">
                <a:ea typeface="+mn-ea"/>
                <a:cs typeface="+mn-cs"/>
              </a:rPr>
              <a:t>Usmani SZ, et al. ASH 2019. Abstract LBA6.</a:t>
            </a:r>
          </a:p>
        </p:txBody>
      </p:sp>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8546" name="Title 6">
            <a:extLst>
              <a:ext uri="{FF2B5EF4-FFF2-40B4-BE49-F238E27FC236}">
                <a16:creationId xmlns:a16="http://schemas.microsoft.com/office/drawing/2014/main" id="{F6ABB122-7E4C-44D4-BCBF-9AD46797EFE9}"/>
              </a:ext>
            </a:extLst>
          </p:cNvPr>
          <p:cNvSpPr>
            <a:spLocks noGrp="1"/>
          </p:cNvSpPr>
          <p:nvPr>
            <p:ph type="title"/>
          </p:nvPr>
        </p:nvSpPr>
        <p:spPr>
          <a:xfrm>
            <a:off x="604838" y="98516"/>
            <a:ext cx="7886700" cy="994172"/>
          </a:xfrm>
        </p:spPr>
        <p:txBody>
          <a:bodyPr anchor="t"/>
          <a:lstStyle/>
          <a:p>
            <a:pPr eaLnBrk="1" hangingPunct="1"/>
            <a:r>
              <a:rPr lang="en-US" altLang="en-US" sz="3000" b="1" noProof="0">
                <a:solidFill>
                  <a:srgbClr val="000090"/>
                </a:solidFill>
                <a:ea typeface="ＭＳ Ｐゴシック" panose="020B0600070205080204" pitchFamily="34" charset="-128"/>
              </a:rPr>
              <a:t>CANDOR: AEs of Interest</a:t>
            </a:r>
          </a:p>
        </p:txBody>
      </p:sp>
      <p:sp>
        <p:nvSpPr>
          <p:cNvPr id="8" name="Content Placeholder 7">
            <a:extLst>
              <a:ext uri="{FF2B5EF4-FFF2-40B4-BE49-F238E27FC236}">
                <a16:creationId xmlns:a16="http://schemas.microsoft.com/office/drawing/2014/main" id="{4942042A-1A41-4B9F-AAF9-D70CBA300CAB}"/>
              </a:ext>
            </a:extLst>
          </p:cNvPr>
          <p:cNvSpPr>
            <a:spLocks noGrp="1"/>
          </p:cNvSpPr>
          <p:nvPr>
            <p:ph idx="1"/>
          </p:nvPr>
        </p:nvSpPr>
        <p:spPr/>
        <p:txBody>
          <a:bodyPr rtlCol="0">
            <a:normAutofit/>
          </a:bodyPr>
          <a:lstStyle/>
          <a:p>
            <a:pPr lvl="1" eaLnBrk="1" fontAlgn="auto" hangingPunct="1">
              <a:spcAft>
                <a:spcPts val="0"/>
              </a:spcAft>
              <a:defRPr/>
            </a:pPr>
            <a:r>
              <a:rPr lang="en-US" noProof="0">
                <a:ea typeface="+mn-ea"/>
              </a:rPr>
              <a:t>30 fatal events (9.7%) on Car-Dara-Dex vs 8 (5.2%) on Car-Dex </a:t>
            </a:r>
          </a:p>
          <a:p>
            <a:pPr lvl="2" eaLnBrk="1" fontAlgn="auto" hangingPunct="1">
              <a:spcAft>
                <a:spcPts val="0"/>
              </a:spcAft>
              <a:defRPr/>
            </a:pPr>
            <a:r>
              <a:rPr lang="en-US" noProof="0">
                <a:ea typeface="+mn-ea"/>
              </a:rPr>
              <a:t>14 (4.5%) due to infections vs 5 (2.6%) with Car-Dex; 4 (1.4%) due to cardiac disorders vs 0 with Car-Dex</a:t>
            </a:r>
          </a:p>
        </p:txBody>
      </p:sp>
      <p:graphicFrame>
        <p:nvGraphicFramePr>
          <p:cNvPr id="13" name="Table 12">
            <a:extLst>
              <a:ext uri="{FF2B5EF4-FFF2-40B4-BE49-F238E27FC236}">
                <a16:creationId xmlns:a16="http://schemas.microsoft.com/office/drawing/2014/main" id="{88AE199F-A281-4ABC-B653-CEF0668E1111}"/>
              </a:ext>
            </a:extLst>
          </p:cNvPr>
          <p:cNvGraphicFramePr>
            <a:graphicFrameLocks noGrp="1"/>
          </p:cNvGraphicFramePr>
          <p:nvPr/>
        </p:nvGraphicFramePr>
        <p:xfrm>
          <a:off x="229791" y="1001316"/>
          <a:ext cx="8607027" cy="3498154"/>
        </p:xfrm>
        <a:graphic>
          <a:graphicData uri="http://schemas.openxmlformats.org/drawingml/2006/table">
            <a:tbl>
              <a:tblPr>
                <a:tableStyleId>{5C22544A-7EE6-4342-B048-85BDC9FD1C3A}</a:tableStyleId>
              </a:tblPr>
              <a:tblGrid>
                <a:gridCol w="3720703">
                  <a:extLst>
                    <a:ext uri="{9D8B030D-6E8A-4147-A177-3AD203B41FA5}">
                      <a16:colId xmlns:a16="http://schemas.microsoft.com/office/drawing/2014/main" val="556275915"/>
                    </a:ext>
                  </a:extLst>
                </a:gridCol>
                <a:gridCol w="1221581">
                  <a:extLst>
                    <a:ext uri="{9D8B030D-6E8A-4147-A177-3AD203B41FA5}">
                      <a16:colId xmlns:a16="http://schemas.microsoft.com/office/drawing/2014/main" val="1973629284"/>
                    </a:ext>
                  </a:extLst>
                </a:gridCol>
                <a:gridCol w="1221581">
                  <a:extLst>
                    <a:ext uri="{9D8B030D-6E8A-4147-A177-3AD203B41FA5}">
                      <a16:colId xmlns:a16="http://schemas.microsoft.com/office/drawing/2014/main" val="3490417403"/>
                    </a:ext>
                  </a:extLst>
                </a:gridCol>
                <a:gridCol w="1221581">
                  <a:extLst>
                    <a:ext uri="{9D8B030D-6E8A-4147-A177-3AD203B41FA5}">
                      <a16:colId xmlns:a16="http://schemas.microsoft.com/office/drawing/2014/main" val="1744610824"/>
                    </a:ext>
                  </a:extLst>
                </a:gridCol>
                <a:gridCol w="1221581">
                  <a:extLst>
                    <a:ext uri="{9D8B030D-6E8A-4147-A177-3AD203B41FA5}">
                      <a16:colId xmlns:a16="http://schemas.microsoft.com/office/drawing/2014/main" val="4204640485"/>
                    </a:ext>
                  </a:extLst>
                </a:gridCol>
              </a:tblGrid>
              <a:tr h="526118">
                <a:tc rowSpan="2">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u="none" strike="noStrike" cap="none" normalizeH="0" baseline="0">
                          <a:ln>
                            <a:noFill/>
                          </a:ln>
                          <a:solidFill>
                            <a:schemeClr val="bg1"/>
                          </a:solidFill>
                          <a:effectLst/>
                        </a:rPr>
                        <a:t>AE, n (%)</a:t>
                      </a:r>
                      <a:endParaRPr kumimoji="0" lang="en-US" altLang="en-US" sz="1800" b="1" i="0" u="none" strike="noStrike" cap="none" normalizeH="0" baseline="0">
                        <a:ln>
                          <a:noFill/>
                        </a:ln>
                        <a:solidFill>
                          <a:schemeClr val="bg1"/>
                        </a:solidFill>
                        <a:effectLst/>
                        <a:latin typeface="Calibri" panose="020F0502020204030204" pitchFamily="34" charset="0"/>
                        <a:ea typeface="ＭＳ Ｐゴシック" panose="020B0600070205080204" pitchFamily="34" charset="-128"/>
                      </a:endParaRPr>
                    </a:p>
                  </a:txBody>
                  <a:tcPr marL="68580" marR="68580" marT="34281" marB="34281" anchor="ctr" horzOverflow="overflow">
                    <a:lnB w="38100" cap="flat" cmpd="sng" algn="ctr">
                      <a:solidFill>
                        <a:schemeClr val="bg1"/>
                      </a:solidFill>
                      <a:prstDash val="solid"/>
                      <a:round/>
                      <a:headEnd type="none" w="med" len="med"/>
                      <a:tailEnd type="none" w="med" len="med"/>
                    </a:lnB>
                    <a:solidFill>
                      <a:schemeClr val="accent1"/>
                    </a:solidFill>
                  </a:tcPr>
                </a:tc>
                <a:tc gridSpan="2">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u="none" strike="noStrike" cap="none" normalizeH="0" baseline="0">
                          <a:ln>
                            <a:noFill/>
                          </a:ln>
                          <a:solidFill>
                            <a:schemeClr val="bg1"/>
                          </a:solidFill>
                          <a:effectLst/>
                        </a:rPr>
                        <a:t>CAR-DARA-DEX</a:t>
                      </a:r>
                      <a:br>
                        <a:rPr kumimoji="0" lang="en-US" altLang="en-US" sz="1500" b="1" u="none" strike="noStrike" cap="none" normalizeH="0" baseline="0">
                          <a:ln>
                            <a:noFill/>
                          </a:ln>
                          <a:solidFill>
                            <a:schemeClr val="bg1"/>
                          </a:solidFill>
                          <a:effectLst/>
                        </a:rPr>
                      </a:br>
                      <a:r>
                        <a:rPr kumimoji="0" lang="en-US" altLang="en-US" sz="1500" b="1" u="none" strike="noStrike" cap="none" normalizeH="0" baseline="0">
                          <a:ln>
                            <a:noFill/>
                          </a:ln>
                          <a:solidFill>
                            <a:schemeClr val="bg1"/>
                          </a:solidFill>
                          <a:effectLst/>
                        </a:rPr>
                        <a:t>(n = 308)</a:t>
                      </a:r>
                      <a:endParaRPr kumimoji="0" lang="en-US" altLang="en-US" sz="1500" b="1" i="0" u="none" strike="noStrike" cap="none" normalizeH="0" baseline="0">
                        <a:ln>
                          <a:noFill/>
                        </a:ln>
                        <a:solidFill>
                          <a:schemeClr val="bg1"/>
                        </a:solidFill>
                        <a:effectLst/>
                        <a:latin typeface="Calibri" panose="020F0502020204030204" pitchFamily="34" charset="0"/>
                        <a:ea typeface="ＭＳ Ｐゴシック" panose="020B0600070205080204" pitchFamily="34" charset="-128"/>
                      </a:endParaRPr>
                    </a:p>
                  </a:txBody>
                  <a:tcPr marL="68580" marR="68580" marT="34281" marB="34281" anchor="ctr" horzOverflow="overflow">
                    <a:solidFill>
                      <a:schemeClr val="accent1"/>
                    </a:solidFill>
                  </a:tcPr>
                </a:tc>
                <a:tc hMerge="1">
                  <a:txBody>
                    <a:bodyPr/>
                    <a:lstStyle/>
                    <a:p>
                      <a:endParaRPr lang="en-US"/>
                    </a:p>
                  </a:txBody>
                  <a:tcPr/>
                </a:tc>
                <a:tc gridSpan="2">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u="none" strike="noStrike" cap="none" normalizeH="0" baseline="0">
                          <a:ln>
                            <a:noFill/>
                          </a:ln>
                          <a:solidFill>
                            <a:schemeClr val="bg1"/>
                          </a:solidFill>
                          <a:effectLst/>
                        </a:rPr>
                        <a:t>CAR-DEX </a:t>
                      </a:r>
                      <a:br>
                        <a:rPr kumimoji="0" lang="en-US" altLang="en-US" sz="1500" b="1" u="none" strike="noStrike" cap="none" normalizeH="0" baseline="0">
                          <a:ln>
                            <a:noFill/>
                          </a:ln>
                          <a:solidFill>
                            <a:schemeClr val="bg1"/>
                          </a:solidFill>
                          <a:effectLst/>
                        </a:rPr>
                      </a:br>
                      <a:r>
                        <a:rPr kumimoji="0" lang="en-US" altLang="en-US" sz="1500" b="1" u="none" strike="noStrike" cap="none" normalizeH="0" baseline="0">
                          <a:ln>
                            <a:noFill/>
                          </a:ln>
                          <a:solidFill>
                            <a:schemeClr val="bg1"/>
                          </a:solidFill>
                          <a:effectLst/>
                        </a:rPr>
                        <a:t>(n = 153)</a:t>
                      </a:r>
                      <a:endParaRPr kumimoji="0" lang="en-US" altLang="en-US" sz="1500" b="1" i="0" u="none" strike="noStrike" cap="none" normalizeH="0" baseline="0">
                        <a:ln>
                          <a:noFill/>
                        </a:ln>
                        <a:solidFill>
                          <a:schemeClr val="bg1"/>
                        </a:solidFill>
                        <a:effectLst/>
                        <a:latin typeface="Calibri" panose="020F0502020204030204" pitchFamily="34" charset="0"/>
                        <a:ea typeface="ＭＳ Ｐゴシック" panose="020B0600070205080204" pitchFamily="34" charset="-128"/>
                      </a:endParaRPr>
                    </a:p>
                  </a:txBody>
                  <a:tcPr marL="68580" marR="68580" marT="34281" marB="34281" anchor="ctr" horzOverflow="overflow">
                    <a:solidFill>
                      <a:schemeClr val="accent1"/>
                    </a:solidFill>
                  </a:tcPr>
                </a:tc>
                <a:tc hMerge="1">
                  <a:txBody>
                    <a:bodyPr/>
                    <a:lstStyle/>
                    <a:p>
                      <a:endParaRPr lang="en-US"/>
                    </a:p>
                  </a:txBody>
                  <a:tcPr/>
                </a:tc>
                <a:extLst>
                  <a:ext uri="{0D108BD9-81ED-4DB2-BD59-A6C34878D82A}">
                    <a16:rowId xmlns:a16="http://schemas.microsoft.com/office/drawing/2014/main" val="1670810378"/>
                  </a:ext>
                </a:extLst>
              </a:tr>
              <a:tr h="297578">
                <a:tc vMerge="1">
                  <a:txBody>
                    <a:bodyPr/>
                    <a:lstStyle/>
                    <a:p>
                      <a:endParaRPr lang="en-US"/>
                    </a:p>
                  </a:txBody>
                  <a:tcPr/>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u="none" strike="noStrike" cap="none" normalizeH="0" baseline="0">
                          <a:ln>
                            <a:noFill/>
                          </a:ln>
                          <a:solidFill>
                            <a:schemeClr val="bg1"/>
                          </a:solidFill>
                          <a:effectLst/>
                        </a:rPr>
                        <a:t>All grades</a:t>
                      </a:r>
                      <a:endParaRPr kumimoji="0" lang="en-US" altLang="en-US" sz="1500" b="1" i="0" u="none" strike="noStrike" cap="none" normalizeH="0" baseline="0">
                        <a:ln>
                          <a:noFill/>
                        </a:ln>
                        <a:solidFill>
                          <a:schemeClr val="bg1"/>
                        </a:solidFill>
                        <a:effectLst/>
                        <a:latin typeface="Calibri" panose="020F0502020204030204" pitchFamily="34" charset="0"/>
                        <a:ea typeface="ＭＳ Ｐゴシック" panose="020B0600070205080204" pitchFamily="34" charset="-128"/>
                      </a:endParaRPr>
                    </a:p>
                  </a:txBody>
                  <a:tcPr marL="68580" marR="68580" marT="34281" marB="34281" anchor="ctr" horzOverflow="overflow">
                    <a:lnB w="38100" cap="flat" cmpd="sng" algn="ctr">
                      <a:solidFill>
                        <a:schemeClr val="bg1"/>
                      </a:solidFill>
                      <a:prstDash val="solid"/>
                      <a:round/>
                      <a:headEnd type="none" w="med" len="med"/>
                      <a:tailEnd type="none" w="med" len="med"/>
                    </a:lnB>
                    <a:solidFill>
                      <a:schemeClr val="accent1"/>
                    </a:solidFill>
                  </a:tcPr>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u="none" strike="noStrike" cap="none" normalizeH="0" baseline="0">
                          <a:ln>
                            <a:noFill/>
                          </a:ln>
                          <a:solidFill>
                            <a:schemeClr val="bg1"/>
                          </a:solidFill>
                          <a:effectLst/>
                        </a:rPr>
                        <a:t>Grade ≥3</a:t>
                      </a:r>
                      <a:endParaRPr kumimoji="0" lang="en-US" altLang="en-US" sz="1500" b="1" i="0" u="none" strike="noStrike" cap="none" normalizeH="0" baseline="0">
                        <a:ln>
                          <a:noFill/>
                        </a:ln>
                        <a:solidFill>
                          <a:schemeClr val="bg1"/>
                        </a:solidFill>
                        <a:effectLst/>
                        <a:latin typeface="Calibri" panose="020F0502020204030204" pitchFamily="34" charset="0"/>
                        <a:ea typeface="ＭＳ Ｐゴシック" panose="020B0600070205080204" pitchFamily="34" charset="-128"/>
                      </a:endParaRPr>
                    </a:p>
                  </a:txBody>
                  <a:tcPr marL="68580" marR="68580" marT="34281" marB="34281" anchor="ctr" horzOverflow="overflow">
                    <a:lnB w="38100" cap="flat" cmpd="sng" algn="ctr">
                      <a:solidFill>
                        <a:schemeClr val="bg1"/>
                      </a:solidFill>
                      <a:prstDash val="solid"/>
                      <a:round/>
                      <a:headEnd type="none" w="med" len="med"/>
                      <a:tailEnd type="none" w="med" len="med"/>
                    </a:lnB>
                    <a:solidFill>
                      <a:schemeClr val="accent1"/>
                    </a:solidFill>
                  </a:tcPr>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u="none" strike="noStrike" cap="none" normalizeH="0" baseline="0">
                          <a:ln>
                            <a:noFill/>
                          </a:ln>
                          <a:solidFill>
                            <a:schemeClr val="bg1"/>
                          </a:solidFill>
                          <a:effectLst/>
                        </a:rPr>
                        <a:t>All grades</a:t>
                      </a:r>
                      <a:endParaRPr kumimoji="0" lang="en-US" altLang="en-US" sz="1500" b="1" i="0" u="none" strike="noStrike" cap="none" normalizeH="0" baseline="0">
                        <a:ln>
                          <a:noFill/>
                        </a:ln>
                        <a:solidFill>
                          <a:schemeClr val="bg1"/>
                        </a:solidFill>
                        <a:effectLst/>
                        <a:latin typeface="Calibri" panose="020F0502020204030204" pitchFamily="34" charset="0"/>
                        <a:ea typeface="ＭＳ Ｐゴシック" panose="020B0600070205080204" pitchFamily="34" charset="-128"/>
                      </a:endParaRPr>
                    </a:p>
                  </a:txBody>
                  <a:tcPr marL="68580" marR="68580" marT="34281" marB="34281" anchor="ctr" horzOverflow="overflow">
                    <a:lnB w="38100" cap="flat" cmpd="sng" algn="ctr">
                      <a:solidFill>
                        <a:schemeClr val="bg1"/>
                      </a:solidFill>
                      <a:prstDash val="solid"/>
                      <a:round/>
                      <a:headEnd type="none" w="med" len="med"/>
                      <a:tailEnd type="none" w="med" len="med"/>
                    </a:lnB>
                    <a:solidFill>
                      <a:schemeClr val="accent1"/>
                    </a:solidFill>
                  </a:tcPr>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u="none" strike="noStrike" cap="none" normalizeH="0" baseline="0">
                          <a:ln>
                            <a:noFill/>
                          </a:ln>
                          <a:solidFill>
                            <a:schemeClr val="bg1"/>
                          </a:solidFill>
                          <a:effectLst/>
                        </a:rPr>
                        <a:t>Grade ≥3</a:t>
                      </a:r>
                      <a:endParaRPr kumimoji="0" lang="en-US" altLang="en-US" sz="1500" b="1" i="0" u="none" strike="noStrike" cap="none" normalizeH="0" baseline="0">
                        <a:ln>
                          <a:noFill/>
                        </a:ln>
                        <a:solidFill>
                          <a:schemeClr val="bg1"/>
                        </a:solidFill>
                        <a:effectLst/>
                        <a:latin typeface="Calibri" panose="020F0502020204030204" pitchFamily="34" charset="0"/>
                        <a:ea typeface="ＭＳ Ｐゴシック" panose="020B0600070205080204" pitchFamily="34" charset="-128"/>
                      </a:endParaRPr>
                    </a:p>
                  </a:txBody>
                  <a:tcPr marL="68580" marR="68580" marT="34281" marB="34281" anchor="ctr" horzOverflow="overflow">
                    <a:lnB w="381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3845651463"/>
                  </a:ext>
                </a:extLst>
              </a:tr>
              <a:tr h="297162">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500" u="none" strike="noStrike" cap="none" normalizeH="0" baseline="0">
                          <a:ln>
                            <a:noFill/>
                          </a:ln>
                          <a:effectLst/>
                        </a:rPr>
                        <a:t>Acute renal failure</a:t>
                      </a:r>
                      <a:endParaRPr kumimoji="0" lang="en-US" altLang="en-US" sz="1500" b="0" i="0" u="none" strike="noStrike" cap="none" normalizeH="0" baseline="0">
                        <a:ln>
                          <a:noFill/>
                        </a:ln>
                        <a:solidFill>
                          <a:schemeClr val="tx1"/>
                        </a:solidFill>
                        <a:effectLst/>
                        <a:latin typeface="Calibri" panose="020F0502020204030204" pitchFamily="34" charset="0"/>
                        <a:ea typeface="ＭＳ Ｐゴシック" panose="020B0600070205080204" pitchFamily="34" charset="-128"/>
                      </a:endParaRPr>
                    </a:p>
                  </a:txBody>
                  <a:tcPr marL="68580" marR="68580" marT="34281" marB="34281" anchor="ctr" horzOverflow="overflow">
                    <a:lnT w="38100" cap="flat" cmpd="sng" algn="ctr">
                      <a:solidFill>
                        <a:schemeClr val="bg1"/>
                      </a:solidFill>
                      <a:prstDash val="solid"/>
                      <a:round/>
                      <a:headEnd type="none" w="med" len="med"/>
                      <a:tailEnd type="none" w="med" len="med"/>
                    </a:lnT>
                    <a:solidFill>
                      <a:srgbClr val="CFD5EA"/>
                    </a:solidFill>
                  </a:tcPr>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u="none" strike="noStrike" cap="none" normalizeH="0" baseline="0">
                          <a:ln>
                            <a:noFill/>
                          </a:ln>
                          <a:effectLst/>
                        </a:rPr>
                        <a:t>18 (5.8)</a:t>
                      </a:r>
                      <a:endParaRPr kumimoji="0" lang="en-US" altLang="en-US" sz="1500" b="0" i="0" u="none" strike="noStrike" cap="none" normalizeH="0" baseline="0">
                        <a:ln>
                          <a:noFill/>
                        </a:ln>
                        <a:solidFill>
                          <a:schemeClr val="tx1"/>
                        </a:solidFill>
                        <a:effectLst/>
                        <a:latin typeface="Calibri" panose="020F0502020204030204" pitchFamily="34" charset="0"/>
                        <a:ea typeface="ＭＳ Ｐゴシック" panose="020B0600070205080204" pitchFamily="34" charset="-128"/>
                      </a:endParaRPr>
                    </a:p>
                  </a:txBody>
                  <a:tcPr marL="68580" marR="68580" marT="34281" marB="34281" anchor="ctr" horzOverflow="overflow">
                    <a:lnT w="38100" cap="flat" cmpd="sng" algn="ctr">
                      <a:solidFill>
                        <a:schemeClr val="bg1"/>
                      </a:solidFill>
                      <a:prstDash val="solid"/>
                      <a:round/>
                      <a:headEnd type="none" w="med" len="med"/>
                      <a:tailEnd type="none" w="med" len="med"/>
                    </a:lnT>
                    <a:solidFill>
                      <a:srgbClr val="CFD5EA"/>
                    </a:solidFill>
                  </a:tcPr>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u="none" strike="noStrike" cap="none" normalizeH="0" baseline="0">
                          <a:ln>
                            <a:noFill/>
                          </a:ln>
                          <a:effectLst/>
                        </a:rPr>
                        <a:t>9 (2.9)</a:t>
                      </a:r>
                      <a:endParaRPr kumimoji="0" lang="en-US" altLang="en-US" sz="1500" b="0" i="0" u="none" strike="noStrike" cap="none" normalizeH="0" baseline="0">
                        <a:ln>
                          <a:noFill/>
                        </a:ln>
                        <a:solidFill>
                          <a:schemeClr val="tx1"/>
                        </a:solidFill>
                        <a:effectLst/>
                        <a:latin typeface="Calibri" panose="020F0502020204030204" pitchFamily="34" charset="0"/>
                        <a:ea typeface="ＭＳ Ｐゴシック" panose="020B0600070205080204" pitchFamily="34" charset="-128"/>
                      </a:endParaRPr>
                    </a:p>
                  </a:txBody>
                  <a:tcPr marL="68580" marR="68580" marT="34281" marB="34281" anchor="ctr" horzOverflow="overflow">
                    <a:lnT w="38100" cap="flat" cmpd="sng" algn="ctr">
                      <a:solidFill>
                        <a:schemeClr val="bg1"/>
                      </a:solidFill>
                      <a:prstDash val="solid"/>
                      <a:round/>
                      <a:headEnd type="none" w="med" len="med"/>
                      <a:tailEnd type="none" w="med" len="med"/>
                    </a:lnT>
                    <a:solidFill>
                      <a:srgbClr val="CFD5EA"/>
                    </a:solidFill>
                  </a:tcPr>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u="none" strike="noStrike" cap="none" normalizeH="0" baseline="0">
                          <a:ln>
                            <a:noFill/>
                          </a:ln>
                          <a:effectLst/>
                        </a:rPr>
                        <a:t>12 (7.8)</a:t>
                      </a:r>
                      <a:endParaRPr kumimoji="0" lang="en-US" altLang="en-US" sz="1500" b="0" i="0" u="none" strike="noStrike" cap="none" normalizeH="0" baseline="0">
                        <a:ln>
                          <a:noFill/>
                        </a:ln>
                        <a:solidFill>
                          <a:schemeClr val="tx1"/>
                        </a:solidFill>
                        <a:effectLst/>
                        <a:latin typeface="Calibri" panose="020F0502020204030204" pitchFamily="34" charset="0"/>
                        <a:ea typeface="ＭＳ Ｐゴシック" panose="020B0600070205080204" pitchFamily="34" charset="-128"/>
                      </a:endParaRPr>
                    </a:p>
                  </a:txBody>
                  <a:tcPr marL="68580" marR="68580" marT="34281" marB="34281" anchor="ctr" horzOverflow="overflow">
                    <a:lnT w="38100" cap="flat" cmpd="sng" algn="ctr">
                      <a:solidFill>
                        <a:schemeClr val="bg1"/>
                      </a:solidFill>
                      <a:prstDash val="solid"/>
                      <a:round/>
                      <a:headEnd type="none" w="med" len="med"/>
                      <a:tailEnd type="none" w="med" len="med"/>
                    </a:lnT>
                    <a:solidFill>
                      <a:srgbClr val="CFD5EA"/>
                    </a:solidFill>
                  </a:tcPr>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u="none" strike="noStrike" cap="none" normalizeH="0" baseline="0">
                          <a:ln>
                            <a:noFill/>
                          </a:ln>
                          <a:effectLst/>
                        </a:rPr>
                        <a:t>10 (6.5)</a:t>
                      </a:r>
                      <a:endParaRPr kumimoji="0" lang="en-US" altLang="en-US" sz="1500" b="0" i="0" u="none" strike="noStrike" cap="none" normalizeH="0" baseline="0">
                        <a:ln>
                          <a:noFill/>
                        </a:ln>
                        <a:solidFill>
                          <a:schemeClr val="tx1"/>
                        </a:solidFill>
                        <a:effectLst/>
                        <a:latin typeface="Calibri" panose="020F0502020204030204" pitchFamily="34" charset="0"/>
                        <a:ea typeface="ＭＳ Ｐゴシック" panose="020B0600070205080204" pitchFamily="34" charset="-128"/>
                      </a:endParaRPr>
                    </a:p>
                  </a:txBody>
                  <a:tcPr marL="68580" marR="68580" marT="34281" marB="34281" anchor="ctr" horzOverflow="overflow">
                    <a:lnT w="38100" cap="flat" cmpd="sng" algn="ctr">
                      <a:solidFill>
                        <a:schemeClr val="bg1"/>
                      </a:solidFill>
                      <a:prstDash val="solid"/>
                      <a:round/>
                      <a:headEnd type="none" w="med" len="med"/>
                      <a:tailEnd type="none" w="med" len="med"/>
                    </a:lnT>
                    <a:solidFill>
                      <a:srgbClr val="CFD5EA"/>
                    </a:solidFill>
                  </a:tcPr>
                </a:tc>
                <a:extLst>
                  <a:ext uri="{0D108BD9-81ED-4DB2-BD59-A6C34878D82A}">
                    <a16:rowId xmlns:a16="http://schemas.microsoft.com/office/drawing/2014/main" val="3636743483"/>
                  </a:ext>
                </a:extLst>
              </a:tr>
              <a:tr h="297162">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500" u="none" strike="noStrike" cap="none" normalizeH="0" baseline="0">
                          <a:ln>
                            <a:noFill/>
                          </a:ln>
                          <a:effectLst/>
                        </a:rPr>
                        <a:t>Cardiac failure</a:t>
                      </a:r>
                      <a:endParaRPr kumimoji="0" lang="en-US" altLang="en-US" sz="1500" b="0" i="0" u="none" strike="noStrike" cap="none" normalizeH="0" baseline="30000">
                        <a:ln>
                          <a:noFill/>
                        </a:ln>
                        <a:solidFill>
                          <a:schemeClr val="tx1"/>
                        </a:solidFill>
                        <a:effectLst/>
                        <a:latin typeface="Calibri" panose="020F0502020204030204" pitchFamily="34" charset="0"/>
                        <a:ea typeface="ＭＳ Ｐゴシック" panose="020B0600070205080204" pitchFamily="34" charset="-128"/>
                      </a:endParaRPr>
                    </a:p>
                  </a:txBody>
                  <a:tcPr marL="68580" marR="68580" marT="34281" marB="34281" anchor="ctr" horzOverflow="overflow"/>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u="none" strike="noStrike" cap="none" normalizeH="0" baseline="0">
                          <a:ln>
                            <a:noFill/>
                          </a:ln>
                          <a:effectLst/>
                        </a:rPr>
                        <a:t>23 (7.5)</a:t>
                      </a:r>
                      <a:endParaRPr kumimoji="0" lang="en-US" altLang="en-US" sz="1500" b="0" i="0" u="none" strike="noStrike" cap="none" normalizeH="0" baseline="0">
                        <a:ln>
                          <a:noFill/>
                        </a:ln>
                        <a:solidFill>
                          <a:schemeClr val="tx1"/>
                        </a:solidFill>
                        <a:effectLst/>
                        <a:latin typeface="Calibri" panose="020F0502020204030204" pitchFamily="34" charset="0"/>
                        <a:ea typeface="ＭＳ Ｐゴシック" panose="020B0600070205080204" pitchFamily="34" charset="-128"/>
                      </a:endParaRPr>
                    </a:p>
                  </a:txBody>
                  <a:tcPr marL="68580" marR="68580" marT="34281" marB="34281" anchor="ctr" horzOverflow="overflow"/>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u="none" strike="noStrike" cap="none" normalizeH="0" baseline="0">
                          <a:ln>
                            <a:noFill/>
                          </a:ln>
                          <a:effectLst/>
                        </a:rPr>
                        <a:t>12 (3.9)</a:t>
                      </a:r>
                      <a:endParaRPr kumimoji="0" lang="en-US" altLang="en-US" sz="1500" b="0" i="0" u="none" strike="noStrike" cap="none" normalizeH="0" baseline="0">
                        <a:ln>
                          <a:noFill/>
                        </a:ln>
                        <a:solidFill>
                          <a:schemeClr val="tx1"/>
                        </a:solidFill>
                        <a:effectLst/>
                        <a:latin typeface="Calibri" panose="020F0502020204030204" pitchFamily="34" charset="0"/>
                        <a:ea typeface="ＭＳ Ｐゴシック" panose="020B0600070205080204" pitchFamily="34" charset="-128"/>
                      </a:endParaRPr>
                    </a:p>
                  </a:txBody>
                  <a:tcPr marL="68580" marR="68580" marT="34281" marB="34281" anchor="ctr" horzOverflow="overflow"/>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u="none" strike="noStrike" cap="none" normalizeH="0" baseline="0">
                          <a:ln>
                            <a:noFill/>
                          </a:ln>
                          <a:effectLst/>
                        </a:rPr>
                        <a:t>16 (10.5)</a:t>
                      </a:r>
                      <a:endParaRPr kumimoji="0" lang="en-US" altLang="en-US" sz="1500" b="0" i="0" u="none" strike="noStrike" cap="none" normalizeH="0" baseline="0">
                        <a:ln>
                          <a:noFill/>
                        </a:ln>
                        <a:solidFill>
                          <a:schemeClr val="tx1"/>
                        </a:solidFill>
                        <a:effectLst/>
                        <a:latin typeface="Calibri" panose="020F0502020204030204" pitchFamily="34" charset="0"/>
                        <a:ea typeface="ＭＳ Ｐゴシック" panose="020B0600070205080204" pitchFamily="34" charset="-128"/>
                      </a:endParaRPr>
                    </a:p>
                  </a:txBody>
                  <a:tcPr marL="68580" marR="68580" marT="34281" marB="34281" anchor="ctr" horzOverflow="overflow"/>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u="none" strike="noStrike" cap="none" normalizeH="0" baseline="0">
                          <a:ln>
                            <a:noFill/>
                          </a:ln>
                          <a:effectLst/>
                        </a:rPr>
                        <a:t>13 (8.5)</a:t>
                      </a:r>
                      <a:endParaRPr kumimoji="0" lang="en-US" altLang="en-US" sz="1500" b="0" i="0" u="none" strike="noStrike" cap="none" normalizeH="0" baseline="0">
                        <a:ln>
                          <a:noFill/>
                        </a:ln>
                        <a:solidFill>
                          <a:schemeClr val="tx1"/>
                        </a:solidFill>
                        <a:effectLst/>
                        <a:latin typeface="Calibri" panose="020F0502020204030204" pitchFamily="34" charset="0"/>
                        <a:ea typeface="ＭＳ Ｐゴシック" panose="020B0600070205080204" pitchFamily="34" charset="-128"/>
                      </a:endParaRPr>
                    </a:p>
                  </a:txBody>
                  <a:tcPr marL="68580" marR="68580" marT="34281" marB="34281" anchor="ctr" horzOverflow="overflow"/>
                </a:tc>
                <a:extLst>
                  <a:ext uri="{0D108BD9-81ED-4DB2-BD59-A6C34878D82A}">
                    <a16:rowId xmlns:a16="http://schemas.microsoft.com/office/drawing/2014/main" val="2415540010"/>
                  </a:ext>
                </a:extLst>
              </a:tr>
              <a:tr h="297162">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500" u="none" strike="noStrike" cap="none" normalizeH="0" baseline="0">
                          <a:ln>
                            <a:noFill/>
                          </a:ln>
                          <a:effectLst/>
                        </a:rPr>
                        <a:t>Ischemic heart disease</a:t>
                      </a:r>
                      <a:endParaRPr kumimoji="0" lang="en-US" altLang="en-US" sz="1500" b="0" i="0" u="none" strike="noStrike" cap="none" normalizeH="0" baseline="0">
                        <a:ln>
                          <a:noFill/>
                        </a:ln>
                        <a:solidFill>
                          <a:schemeClr val="tx1"/>
                        </a:solidFill>
                        <a:effectLst/>
                        <a:latin typeface="Calibri" panose="020F0502020204030204" pitchFamily="34" charset="0"/>
                        <a:ea typeface="ＭＳ Ｐゴシック" panose="020B0600070205080204" pitchFamily="34" charset="-128"/>
                      </a:endParaRPr>
                    </a:p>
                  </a:txBody>
                  <a:tcPr marL="68580" marR="68580" marT="34281" marB="34281" anchor="ctr" horzOverflow="overflow">
                    <a:solidFill>
                      <a:srgbClr val="CFD5EA"/>
                    </a:solidFill>
                  </a:tcPr>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u="none" strike="noStrike" cap="none" normalizeH="0" baseline="0">
                          <a:ln>
                            <a:noFill/>
                          </a:ln>
                          <a:effectLst/>
                        </a:rPr>
                        <a:t>13 (4.2)</a:t>
                      </a:r>
                      <a:endParaRPr kumimoji="0" lang="en-US" altLang="en-US" sz="1500" b="0" i="0" u="none" strike="noStrike" cap="none" normalizeH="0" baseline="0">
                        <a:ln>
                          <a:noFill/>
                        </a:ln>
                        <a:solidFill>
                          <a:schemeClr val="tx1"/>
                        </a:solidFill>
                        <a:effectLst/>
                        <a:latin typeface="Calibri" panose="020F0502020204030204" pitchFamily="34" charset="0"/>
                        <a:ea typeface="ＭＳ Ｐゴシック" panose="020B0600070205080204" pitchFamily="34" charset="-128"/>
                      </a:endParaRPr>
                    </a:p>
                  </a:txBody>
                  <a:tcPr marL="68580" marR="68580" marT="34281" marB="34281" anchor="ctr" horzOverflow="overflow">
                    <a:solidFill>
                      <a:srgbClr val="CFD5EA"/>
                    </a:solidFill>
                  </a:tcPr>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u="none" strike="noStrike" cap="none" normalizeH="0" baseline="0">
                          <a:ln>
                            <a:noFill/>
                          </a:ln>
                          <a:effectLst/>
                        </a:rPr>
                        <a:t>9 (2.9)</a:t>
                      </a:r>
                      <a:endParaRPr kumimoji="0" lang="en-US" altLang="en-US" sz="1500" b="0" i="0" u="none" strike="noStrike" cap="none" normalizeH="0" baseline="0">
                        <a:ln>
                          <a:noFill/>
                        </a:ln>
                        <a:solidFill>
                          <a:schemeClr val="tx1"/>
                        </a:solidFill>
                        <a:effectLst/>
                        <a:latin typeface="Calibri" panose="020F0502020204030204" pitchFamily="34" charset="0"/>
                        <a:ea typeface="ＭＳ Ｐゴシック" panose="020B0600070205080204" pitchFamily="34" charset="-128"/>
                      </a:endParaRPr>
                    </a:p>
                  </a:txBody>
                  <a:tcPr marL="68580" marR="68580" marT="34281" marB="34281" anchor="ctr" horzOverflow="overflow">
                    <a:solidFill>
                      <a:srgbClr val="CFD5EA"/>
                    </a:solidFill>
                  </a:tcPr>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u="none" strike="noStrike" cap="none" normalizeH="0" baseline="0">
                          <a:ln>
                            <a:noFill/>
                          </a:ln>
                          <a:effectLst/>
                        </a:rPr>
                        <a:t>5 (3.3)</a:t>
                      </a:r>
                      <a:endParaRPr kumimoji="0" lang="en-US" altLang="en-US" sz="1500" b="0" i="0" u="none" strike="noStrike" cap="none" normalizeH="0" baseline="0">
                        <a:ln>
                          <a:noFill/>
                        </a:ln>
                        <a:solidFill>
                          <a:schemeClr val="tx1"/>
                        </a:solidFill>
                        <a:effectLst/>
                        <a:latin typeface="Calibri" panose="020F0502020204030204" pitchFamily="34" charset="0"/>
                        <a:ea typeface="ＭＳ Ｐゴシック" panose="020B0600070205080204" pitchFamily="34" charset="-128"/>
                      </a:endParaRPr>
                    </a:p>
                  </a:txBody>
                  <a:tcPr marL="68580" marR="68580" marT="34281" marB="34281" anchor="ctr" horzOverflow="overflow">
                    <a:solidFill>
                      <a:srgbClr val="CFD5EA"/>
                    </a:solidFill>
                  </a:tcPr>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u="none" strike="noStrike" cap="none" normalizeH="0" baseline="0">
                          <a:ln>
                            <a:noFill/>
                          </a:ln>
                          <a:effectLst/>
                        </a:rPr>
                        <a:t>4 (2.6)</a:t>
                      </a:r>
                      <a:endParaRPr kumimoji="0" lang="en-US" altLang="en-US" sz="1500" b="0" i="0" u="none" strike="noStrike" cap="none" normalizeH="0" baseline="0">
                        <a:ln>
                          <a:noFill/>
                        </a:ln>
                        <a:solidFill>
                          <a:schemeClr val="tx1"/>
                        </a:solidFill>
                        <a:effectLst/>
                        <a:latin typeface="Calibri" panose="020F0502020204030204" pitchFamily="34" charset="0"/>
                        <a:ea typeface="ＭＳ Ｐゴシック" panose="020B0600070205080204" pitchFamily="34" charset="-128"/>
                      </a:endParaRPr>
                    </a:p>
                  </a:txBody>
                  <a:tcPr marL="68580" marR="68580" marT="34281" marB="34281" anchor="ctr" horzOverflow="overflow">
                    <a:solidFill>
                      <a:srgbClr val="CFD5EA"/>
                    </a:solidFill>
                  </a:tcPr>
                </a:tc>
                <a:extLst>
                  <a:ext uri="{0D108BD9-81ED-4DB2-BD59-A6C34878D82A}">
                    <a16:rowId xmlns:a16="http://schemas.microsoft.com/office/drawing/2014/main" val="727747825"/>
                  </a:ext>
                </a:extLst>
              </a:tr>
              <a:tr h="297162">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500" u="none" strike="noStrike" cap="none" normalizeH="0" baseline="0">
                          <a:ln>
                            <a:noFill/>
                          </a:ln>
                          <a:effectLst/>
                        </a:rPr>
                        <a:t>Respiratory tract infection</a:t>
                      </a:r>
                      <a:endParaRPr kumimoji="0" lang="en-US" altLang="en-US" sz="1500" b="0" i="0" u="none" strike="noStrike" cap="none" normalizeH="0" baseline="0">
                        <a:ln>
                          <a:noFill/>
                        </a:ln>
                        <a:solidFill>
                          <a:schemeClr val="tx1"/>
                        </a:solidFill>
                        <a:effectLst/>
                        <a:latin typeface="Calibri" panose="020F0502020204030204" pitchFamily="34" charset="0"/>
                        <a:ea typeface="ＭＳ Ｐゴシック" panose="020B0600070205080204" pitchFamily="34" charset="-128"/>
                      </a:endParaRPr>
                    </a:p>
                  </a:txBody>
                  <a:tcPr marL="68580" marR="68580" marT="34281" marB="34281" anchor="ctr" horzOverflow="overflow"/>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u="none" strike="noStrike" cap="none" normalizeH="0" baseline="0">
                          <a:ln>
                            <a:noFill/>
                          </a:ln>
                          <a:effectLst/>
                        </a:rPr>
                        <a:t>225 (73.1)</a:t>
                      </a:r>
                      <a:endParaRPr kumimoji="0" lang="en-US" altLang="en-US" sz="1500" b="0" i="0" u="none" strike="noStrike" cap="none" normalizeH="0" baseline="0">
                        <a:ln>
                          <a:noFill/>
                        </a:ln>
                        <a:solidFill>
                          <a:schemeClr val="tx1"/>
                        </a:solidFill>
                        <a:effectLst/>
                        <a:latin typeface="Calibri" panose="020F0502020204030204" pitchFamily="34" charset="0"/>
                        <a:ea typeface="ＭＳ Ｐゴシック" panose="020B0600070205080204" pitchFamily="34" charset="-128"/>
                      </a:endParaRPr>
                    </a:p>
                  </a:txBody>
                  <a:tcPr marL="68580" marR="68580" marT="34281" marB="34281" anchor="ctr" horzOverflow="overflow"/>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u="none" strike="noStrike" cap="none" normalizeH="0" baseline="0">
                          <a:ln>
                            <a:noFill/>
                          </a:ln>
                          <a:effectLst/>
                        </a:rPr>
                        <a:t>89 (28.9)</a:t>
                      </a:r>
                      <a:endParaRPr kumimoji="0" lang="en-US" altLang="en-US" sz="1500" b="0" i="0" u="none" strike="noStrike" cap="none" normalizeH="0" baseline="0">
                        <a:ln>
                          <a:noFill/>
                        </a:ln>
                        <a:solidFill>
                          <a:schemeClr val="tx1"/>
                        </a:solidFill>
                        <a:effectLst/>
                        <a:latin typeface="Calibri" panose="020F0502020204030204" pitchFamily="34" charset="0"/>
                        <a:ea typeface="ＭＳ Ｐゴシック" panose="020B0600070205080204" pitchFamily="34" charset="-128"/>
                      </a:endParaRPr>
                    </a:p>
                  </a:txBody>
                  <a:tcPr marL="68580" marR="68580" marT="34281" marB="34281" anchor="ctr" horzOverflow="overflow"/>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u="none" strike="noStrike" cap="none" normalizeH="0" baseline="0">
                          <a:ln>
                            <a:noFill/>
                          </a:ln>
                          <a:effectLst/>
                        </a:rPr>
                        <a:t>84 (54.9)</a:t>
                      </a:r>
                      <a:endParaRPr kumimoji="0" lang="en-US" altLang="en-US" sz="1500" b="0" i="0" u="none" strike="noStrike" cap="none" normalizeH="0" baseline="0">
                        <a:ln>
                          <a:noFill/>
                        </a:ln>
                        <a:solidFill>
                          <a:schemeClr val="tx1"/>
                        </a:solidFill>
                        <a:effectLst/>
                        <a:latin typeface="Calibri" panose="020F0502020204030204" pitchFamily="34" charset="0"/>
                        <a:ea typeface="ＭＳ Ｐゴシック" panose="020B0600070205080204" pitchFamily="34" charset="-128"/>
                      </a:endParaRPr>
                    </a:p>
                  </a:txBody>
                  <a:tcPr marL="68580" marR="68580" marT="34281" marB="34281" anchor="ctr" horzOverflow="overflow"/>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u="none" strike="noStrike" cap="none" normalizeH="0" baseline="0">
                          <a:ln>
                            <a:noFill/>
                          </a:ln>
                          <a:effectLst/>
                        </a:rPr>
                        <a:t>24 (15.7)</a:t>
                      </a:r>
                      <a:endParaRPr kumimoji="0" lang="en-US" altLang="en-US" sz="1500" b="0" i="0" u="none" strike="noStrike" cap="none" normalizeH="0" baseline="0">
                        <a:ln>
                          <a:noFill/>
                        </a:ln>
                        <a:solidFill>
                          <a:schemeClr val="tx1"/>
                        </a:solidFill>
                        <a:effectLst/>
                        <a:latin typeface="Calibri" panose="020F0502020204030204" pitchFamily="34" charset="0"/>
                        <a:ea typeface="ＭＳ Ｐゴシック" panose="020B0600070205080204" pitchFamily="34" charset="-128"/>
                      </a:endParaRPr>
                    </a:p>
                  </a:txBody>
                  <a:tcPr marL="68580" marR="68580" marT="34281" marB="34281" anchor="ctr" horzOverflow="overflow"/>
                </a:tc>
                <a:extLst>
                  <a:ext uri="{0D108BD9-81ED-4DB2-BD59-A6C34878D82A}">
                    <a16:rowId xmlns:a16="http://schemas.microsoft.com/office/drawing/2014/main" val="3278196216"/>
                  </a:ext>
                </a:extLst>
              </a:tr>
              <a:tr h="297162">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500" u="none" strike="noStrike" cap="none" normalizeH="0" baseline="0">
                          <a:ln>
                            <a:noFill/>
                          </a:ln>
                          <a:effectLst/>
                        </a:rPr>
                        <a:t>Peripheral neuropathy</a:t>
                      </a:r>
                      <a:endParaRPr kumimoji="0" lang="en-US" altLang="en-US" sz="1500" b="0" i="0" u="none" strike="noStrike" cap="none" normalizeH="0" baseline="0">
                        <a:ln>
                          <a:noFill/>
                        </a:ln>
                        <a:solidFill>
                          <a:schemeClr val="tx1"/>
                        </a:solidFill>
                        <a:effectLst/>
                        <a:latin typeface="Calibri" panose="020F0502020204030204" pitchFamily="34" charset="0"/>
                        <a:ea typeface="ＭＳ Ｐゴシック" panose="020B0600070205080204" pitchFamily="34" charset="-128"/>
                      </a:endParaRPr>
                    </a:p>
                  </a:txBody>
                  <a:tcPr marL="68580" marR="68580" marT="34281" marB="34281" anchor="ctr" horzOverflow="overflow">
                    <a:solidFill>
                      <a:srgbClr val="CFD5EA"/>
                    </a:solidFill>
                  </a:tcPr>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u="none" strike="noStrike" cap="none" normalizeH="0" baseline="0">
                          <a:ln>
                            <a:noFill/>
                          </a:ln>
                          <a:effectLst/>
                        </a:rPr>
                        <a:t>53 (17.2)</a:t>
                      </a:r>
                      <a:endParaRPr kumimoji="0" lang="en-US" altLang="en-US" sz="1500" b="0" i="0" u="none" strike="noStrike" cap="none" normalizeH="0" baseline="0">
                        <a:ln>
                          <a:noFill/>
                        </a:ln>
                        <a:solidFill>
                          <a:schemeClr val="tx1"/>
                        </a:solidFill>
                        <a:effectLst/>
                        <a:latin typeface="Calibri" panose="020F0502020204030204" pitchFamily="34" charset="0"/>
                        <a:ea typeface="ＭＳ Ｐゴシック" panose="020B0600070205080204" pitchFamily="34" charset="-128"/>
                      </a:endParaRPr>
                    </a:p>
                  </a:txBody>
                  <a:tcPr marL="68580" marR="68580" marT="34281" marB="34281" anchor="ctr" horzOverflow="overflow">
                    <a:solidFill>
                      <a:srgbClr val="CFD5EA"/>
                    </a:solidFill>
                  </a:tcPr>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u="none" strike="noStrike" cap="none" normalizeH="0" baseline="0">
                          <a:ln>
                            <a:noFill/>
                          </a:ln>
                          <a:effectLst/>
                        </a:rPr>
                        <a:t>3 (1.0)</a:t>
                      </a:r>
                      <a:endParaRPr kumimoji="0" lang="en-US" altLang="en-US" sz="1500" b="0" i="0" u="none" strike="noStrike" cap="none" normalizeH="0" baseline="0">
                        <a:ln>
                          <a:noFill/>
                        </a:ln>
                        <a:solidFill>
                          <a:schemeClr val="tx1"/>
                        </a:solidFill>
                        <a:effectLst/>
                        <a:latin typeface="Calibri" panose="020F0502020204030204" pitchFamily="34" charset="0"/>
                        <a:ea typeface="ＭＳ Ｐゴシック" panose="020B0600070205080204" pitchFamily="34" charset="-128"/>
                      </a:endParaRPr>
                    </a:p>
                  </a:txBody>
                  <a:tcPr marL="68580" marR="68580" marT="34281" marB="34281" anchor="ctr" horzOverflow="overflow">
                    <a:solidFill>
                      <a:srgbClr val="CFD5EA"/>
                    </a:solidFill>
                  </a:tcPr>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u="none" strike="noStrike" cap="none" normalizeH="0" baseline="0">
                          <a:ln>
                            <a:noFill/>
                          </a:ln>
                          <a:effectLst/>
                        </a:rPr>
                        <a:t>13 (8.5)</a:t>
                      </a:r>
                      <a:endParaRPr kumimoji="0" lang="en-US" altLang="en-US" sz="1500" b="0" i="0" u="none" strike="noStrike" cap="none" normalizeH="0" baseline="0">
                        <a:ln>
                          <a:noFill/>
                        </a:ln>
                        <a:solidFill>
                          <a:schemeClr val="tx1"/>
                        </a:solidFill>
                        <a:effectLst/>
                        <a:latin typeface="Calibri" panose="020F0502020204030204" pitchFamily="34" charset="0"/>
                        <a:ea typeface="ＭＳ Ｐゴシック" panose="020B0600070205080204" pitchFamily="34" charset="-128"/>
                      </a:endParaRPr>
                    </a:p>
                  </a:txBody>
                  <a:tcPr marL="68580" marR="68580" marT="34281" marB="34281" anchor="ctr" horzOverflow="overflow">
                    <a:solidFill>
                      <a:srgbClr val="CFD5EA"/>
                    </a:solidFill>
                  </a:tcPr>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u="none" strike="noStrike" cap="none" normalizeH="0" baseline="0">
                          <a:ln>
                            <a:noFill/>
                          </a:ln>
                          <a:effectLst/>
                        </a:rPr>
                        <a:t>0</a:t>
                      </a:r>
                      <a:endParaRPr kumimoji="0" lang="en-US" altLang="en-US" sz="1500" b="0" i="0" u="none" strike="noStrike" cap="none" normalizeH="0" baseline="0">
                        <a:ln>
                          <a:noFill/>
                        </a:ln>
                        <a:solidFill>
                          <a:schemeClr val="tx1"/>
                        </a:solidFill>
                        <a:effectLst/>
                        <a:latin typeface="Calibri" panose="020F0502020204030204" pitchFamily="34" charset="0"/>
                        <a:ea typeface="ＭＳ Ｐゴシック" panose="020B0600070205080204" pitchFamily="34" charset="-128"/>
                      </a:endParaRPr>
                    </a:p>
                  </a:txBody>
                  <a:tcPr marL="68580" marR="68580" marT="34281" marB="34281" anchor="ctr" horzOverflow="overflow">
                    <a:solidFill>
                      <a:srgbClr val="CFD5EA"/>
                    </a:solidFill>
                  </a:tcPr>
                </a:tc>
                <a:extLst>
                  <a:ext uri="{0D108BD9-81ED-4DB2-BD59-A6C34878D82A}">
                    <a16:rowId xmlns:a16="http://schemas.microsoft.com/office/drawing/2014/main" val="2001645323"/>
                  </a:ext>
                </a:extLst>
              </a:tr>
              <a:tr h="297162">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500" u="none" strike="noStrike" cap="none" normalizeH="0" baseline="0">
                          <a:ln>
                            <a:noFill/>
                          </a:ln>
                          <a:effectLst/>
                        </a:rPr>
                        <a:t>Hypertension</a:t>
                      </a:r>
                      <a:endParaRPr kumimoji="0" lang="en-US" altLang="en-US" sz="1500" b="0" i="0" u="none" strike="noStrike" cap="none" normalizeH="0" baseline="0">
                        <a:ln>
                          <a:noFill/>
                        </a:ln>
                        <a:solidFill>
                          <a:schemeClr val="tx1"/>
                        </a:solidFill>
                        <a:effectLst/>
                        <a:latin typeface="Calibri" panose="020F0502020204030204" pitchFamily="34" charset="0"/>
                        <a:ea typeface="ＭＳ Ｐゴシック" panose="020B0600070205080204" pitchFamily="34" charset="-128"/>
                      </a:endParaRPr>
                    </a:p>
                  </a:txBody>
                  <a:tcPr marL="68580" marR="68580" marT="34281" marB="34281" anchor="ctr" horzOverflow="overflow"/>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u="none" strike="noStrike" cap="none" normalizeH="0" baseline="0">
                          <a:ln>
                            <a:noFill/>
                          </a:ln>
                          <a:effectLst/>
                        </a:rPr>
                        <a:t>98 (31.8)</a:t>
                      </a:r>
                      <a:endParaRPr kumimoji="0" lang="en-US" altLang="en-US" sz="1500" b="0" i="0" u="none" strike="noStrike" cap="none" normalizeH="0" baseline="0">
                        <a:ln>
                          <a:noFill/>
                        </a:ln>
                        <a:solidFill>
                          <a:schemeClr val="tx1"/>
                        </a:solidFill>
                        <a:effectLst/>
                        <a:latin typeface="Calibri" panose="020F0502020204030204" pitchFamily="34" charset="0"/>
                        <a:ea typeface="ＭＳ Ｐゴシック" panose="020B0600070205080204" pitchFamily="34" charset="-128"/>
                      </a:endParaRPr>
                    </a:p>
                  </a:txBody>
                  <a:tcPr marL="68580" marR="68580" marT="34281" marB="34281" anchor="ctr" horzOverflow="overflow"/>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u="none" strike="noStrike" cap="none" normalizeH="0" baseline="0">
                          <a:ln>
                            <a:noFill/>
                          </a:ln>
                          <a:effectLst/>
                        </a:rPr>
                        <a:t>55 (17.9)</a:t>
                      </a:r>
                      <a:endParaRPr kumimoji="0" lang="en-US" altLang="en-US" sz="1500" b="0" i="0" u="none" strike="noStrike" cap="none" normalizeH="0" baseline="0">
                        <a:ln>
                          <a:noFill/>
                        </a:ln>
                        <a:solidFill>
                          <a:schemeClr val="tx1"/>
                        </a:solidFill>
                        <a:effectLst/>
                        <a:latin typeface="Calibri" panose="020F0502020204030204" pitchFamily="34" charset="0"/>
                        <a:ea typeface="ＭＳ Ｐゴシック" panose="020B0600070205080204" pitchFamily="34" charset="-128"/>
                      </a:endParaRPr>
                    </a:p>
                  </a:txBody>
                  <a:tcPr marL="68580" marR="68580" marT="34281" marB="34281" anchor="ctr" horzOverflow="overflow"/>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u="none" strike="noStrike" cap="none" normalizeH="0" baseline="0">
                          <a:ln>
                            <a:noFill/>
                          </a:ln>
                          <a:effectLst/>
                        </a:rPr>
                        <a:t>44 (28.8)</a:t>
                      </a:r>
                      <a:endParaRPr kumimoji="0" lang="en-US" altLang="en-US" sz="1500" b="0" i="0" u="none" strike="noStrike" cap="none" normalizeH="0" baseline="0">
                        <a:ln>
                          <a:noFill/>
                        </a:ln>
                        <a:solidFill>
                          <a:schemeClr val="tx1"/>
                        </a:solidFill>
                        <a:effectLst/>
                        <a:latin typeface="Calibri" panose="020F0502020204030204" pitchFamily="34" charset="0"/>
                        <a:ea typeface="ＭＳ Ｐゴシック" panose="020B0600070205080204" pitchFamily="34" charset="-128"/>
                      </a:endParaRPr>
                    </a:p>
                  </a:txBody>
                  <a:tcPr marL="68580" marR="68580" marT="34281" marB="34281" anchor="ctr" horzOverflow="overflow"/>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u="none" strike="noStrike" cap="none" normalizeH="0" baseline="0">
                          <a:ln>
                            <a:noFill/>
                          </a:ln>
                          <a:effectLst/>
                        </a:rPr>
                        <a:t>21 (13.7)</a:t>
                      </a:r>
                      <a:endParaRPr kumimoji="0" lang="en-US" altLang="en-US" sz="1500" b="0" i="0" u="none" strike="noStrike" cap="none" normalizeH="0" baseline="0">
                        <a:ln>
                          <a:noFill/>
                        </a:ln>
                        <a:solidFill>
                          <a:schemeClr val="tx1"/>
                        </a:solidFill>
                        <a:effectLst/>
                        <a:latin typeface="Calibri" panose="020F0502020204030204" pitchFamily="34" charset="0"/>
                        <a:ea typeface="ＭＳ Ｐゴシック" panose="020B0600070205080204" pitchFamily="34" charset="-128"/>
                      </a:endParaRPr>
                    </a:p>
                  </a:txBody>
                  <a:tcPr marL="68580" marR="68580" marT="34281" marB="34281" anchor="ctr" horzOverflow="overflow"/>
                </a:tc>
                <a:extLst>
                  <a:ext uri="{0D108BD9-81ED-4DB2-BD59-A6C34878D82A}">
                    <a16:rowId xmlns:a16="http://schemas.microsoft.com/office/drawing/2014/main" val="483802461"/>
                  </a:ext>
                </a:extLst>
              </a:tr>
              <a:tr h="297162">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500" u="none" strike="noStrike" cap="none" normalizeH="0" baseline="0">
                          <a:ln>
                            <a:noFill/>
                          </a:ln>
                          <a:effectLst/>
                        </a:rPr>
                        <a:t>IRR (on same day as any K)</a:t>
                      </a:r>
                      <a:endParaRPr kumimoji="0" lang="en-US" altLang="en-US" sz="1500" b="0" i="0" u="none" strike="noStrike" cap="none" normalizeH="0" baseline="0">
                        <a:ln>
                          <a:noFill/>
                        </a:ln>
                        <a:solidFill>
                          <a:schemeClr val="tx1"/>
                        </a:solidFill>
                        <a:effectLst/>
                        <a:latin typeface="Calibri" panose="020F0502020204030204" pitchFamily="34" charset="0"/>
                        <a:ea typeface="ＭＳ Ｐゴシック" panose="020B0600070205080204" pitchFamily="34" charset="-128"/>
                      </a:endParaRPr>
                    </a:p>
                  </a:txBody>
                  <a:tcPr marL="68580" marR="68580" marT="34281" marB="34281" anchor="ctr" horzOverflow="overflow">
                    <a:solidFill>
                      <a:srgbClr val="CFD5EA"/>
                    </a:solidFill>
                  </a:tcPr>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u="none" strike="noStrike" cap="none" normalizeH="0" baseline="0">
                          <a:ln>
                            <a:noFill/>
                          </a:ln>
                          <a:effectLst/>
                        </a:rPr>
                        <a:t>126 (40.9)</a:t>
                      </a:r>
                      <a:endParaRPr kumimoji="0" lang="en-US" altLang="en-US" sz="1500" b="0" i="0" u="none" strike="noStrike" cap="none" normalizeH="0" baseline="0">
                        <a:ln>
                          <a:noFill/>
                        </a:ln>
                        <a:solidFill>
                          <a:schemeClr val="tx1"/>
                        </a:solidFill>
                        <a:effectLst/>
                        <a:latin typeface="Calibri" panose="020F0502020204030204" pitchFamily="34" charset="0"/>
                        <a:ea typeface="ＭＳ Ｐゴシック" panose="020B0600070205080204" pitchFamily="34" charset="-128"/>
                      </a:endParaRPr>
                    </a:p>
                  </a:txBody>
                  <a:tcPr marL="68580" marR="68580" marT="34281" marB="34281" anchor="ctr" horzOverflow="overflow">
                    <a:solidFill>
                      <a:srgbClr val="CFD5EA"/>
                    </a:solidFill>
                  </a:tcPr>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u="none" strike="noStrike" cap="none" normalizeH="0" baseline="0">
                          <a:ln>
                            <a:noFill/>
                          </a:ln>
                          <a:effectLst/>
                        </a:rPr>
                        <a:t>38 (12.3)</a:t>
                      </a:r>
                      <a:endParaRPr kumimoji="0" lang="en-US" altLang="en-US" sz="1500" b="0" i="0" u="none" strike="noStrike" cap="none" normalizeH="0" baseline="0">
                        <a:ln>
                          <a:noFill/>
                        </a:ln>
                        <a:solidFill>
                          <a:schemeClr val="tx1"/>
                        </a:solidFill>
                        <a:effectLst/>
                        <a:latin typeface="Calibri" panose="020F0502020204030204" pitchFamily="34" charset="0"/>
                        <a:ea typeface="ＭＳ Ｐゴシック" panose="020B0600070205080204" pitchFamily="34" charset="-128"/>
                      </a:endParaRPr>
                    </a:p>
                  </a:txBody>
                  <a:tcPr marL="68580" marR="68580" marT="34281" marB="34281" anchor="ctr" horzOverflow="overflow">
                    <a:solidFill>
                      <a:srgbClr val="CFD5EA"/>
                    </a:solidFill>
                  </a:tcPr>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u="none" strike="noStrike" cap="none" normalizeH="0" baseline="0">
                          <a:ln>
                            <a:noFill/>
                          </a:ln>
                          <a:effectLst/>
                        </a:rPr>
                        <a:t>43 (28.1)</a:t>
                      </a:r>
                      <a:endParaRPr kumimoji="0" lang="en-US" altLang="en-US" sz="1500" b="0" i="0" u="none" strike="noStrike" cap="none" normalizeH="0" baseline="0">
                        <a:ln>
                          <a:noFill/>
                        </a:ln>
                        <a:solidFill>
                          <a:schemeClr val="tx1"/>
                        </a:solidFill>
                        <a:effectLst/>
                        <a:latin typeface="Calibri" panose="020F0502020204030204" pitchFamily="34" charset="0"/>
                        <a:ea typeface="ＭＳ Ｐゴシック" panose="020B0600070205080204" pitchFamily="34" charset="-128"/>
                      </a:endParaRPr>
                    </a:p>
                  </a:txBody>
                  <a:tcPr marL="68580" marR="68580" marT="34281" marB="34281" anchor="ctr" horzOverflow="overflow">
                    <a:solidFill>
                      <a:srgbClr val="CFD5EA"/>
                    </a:solidFill>
                  </a:tcPr>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u="none" strike="noStrike" cap="none" normalizeH="0" baseline="0">
                          <a:ln>
                            <a:noFill/>
                          </a:ln>
                          <a:effectLst/>
                        </a:rPr>
                        <a:t>8 (5.2)</a:t>
                      </a:r>
                      <a:endParaRPr kumimoji="0" lang="en-US" altLang="en-US" sz="1500" b="0" i="0" u="none" strike="noStrike" cap="none" normalizeH="0" baseline="0">
                        <a:ln>
                          <a:noFill/>
                        </a:ln>
                        <a:solidFill>
                          <a:schemeClr val="tx1"/>
                        </a:solidFill>
                        <a:effectLst/>
                        <a:latin typeface="Calibri" panose="020F0502020204030204" pitchFamily="34" charset="0"/>
                        <a:ea typeface="ＭＳ Ｐゴシック" panose="020B0600070205080204" pitchFamily="34" charset="-128"/>
                      </a:endParaRPr>
                    </a:p>
                  </a:txBody>
                  <a:tcPr marL="68580" marR="68580" marT="34281" marB="34281" anchor="ctr" horzOverflow="overflow">
                    <a:solidFill>
                      <a:srgbClr val="CFD5EA"/>
                    </a:solidFill>
                  </a:tcPr>
                </a:tc>
                <a:extLst>
                  <a:ext uri="{0D108BD9-81ED-4DB2-BD59-A6C34878D82A}">
                    <a16:rowId xmlns:a16="http://schemas.microsoft.com/office/drawing/2014/main" val="3267446047"/>
                  </a:ext>
                </a:extLst>
              </a:tr>
              <a:tr h="297162">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500" u="none" strike="noStrike" cap="none" normalizeH="0" baseline="0">
                          <a:ln>
                            <a:noFill/>
                          </a:ln>
                          <a:effectLst/>
                        </a:rPr>
                        <a:t>DARA-related infusion reactions</a:t>
                      </a:r>
                      <a:endParaRPr kumimoji="0" lang="en-US" altLang="en-US" sz="1500" b="0" i="0" u="none" strike="noStrike" cap="none" normalizeH="0" baseline="0">
                        <a:ln>
                          <a:noFill/>
                        </a:ln>
                        <a:solidFill>
                          <a:schemeClr val="tx1"/>
                        </a:solidFill>
                        <a:effectLst/>
                        <a:latin typeface="Calibri" panose="020F0502020204030204" pitchFamily="34" charset="0"/>
                        <a:ea typeface="ＭＳ Ｐゴシック" panose="020B0600070205080204" pitchFamily="34" charset="-128"/>
                      </a:endParaRPr>
                    </a:p>
                  </a:txBody>
                  <a:tcPr marL="68580" marR="68580" marT="34281" marB="34281" anchor="ctr" horzOverflow="overflow"/>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u="none" strike="noStrike" cap="none" normalizeH="0" baseline="0">
                          <a:ln>
                            <a:noFill/>
                          </a:ln>
                          <a:effectLst/>
                        </a:rPr>
                        <a:t>56 (18.2)</a:t>
                      </a:r>
                      <a:endParaRPr kumimoji="0" lang="en-US" altLang="en-US" sz="1500" b="0" i="0" u="none" strike="noStrike" cap="none" normalizeH="0" baseline="0">
                        <a:ln>
                          <a:noFill/>
                        </a:ln>
                        <a:solidFill>
                          <a:schemeClr val="tx1"/>
                        </a:solidFill>
                        <a:effectLst/>
                        <a:latin typeface="Calibri" panose="020F0502020204030204" pitchFamily="34" charset="0"/>
                        <a:ea typeface="ＭＳ Ｐゴシック" panose="020B0600070205080204" pitchFamily="34" charset="-128"/>
                      </a:endParaRPr>
                    </a:p>
                  </a:txBody>
                  <a:tcPr marL="68580" marR="68580" marT="34281" marB="34281" anchor="ctr" horzOverflow="overflow"/>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u="none" strike="noStrike" cap="none" normalizeH="0" baseline="0">
                          <a:ln>
                            <a:noFill/>
                          </a:ln>
                          <a:effectLst/>
                        </a:rPr>
                        <a:t>7 (2.3)</a:t>
                      </a:r>
                      <a:endParaRPr kumimoji="0" lang="en-US" altLang="en-US" sz="1500" b="0" i="0" u="none" strike="noStrike" cap="none" normalizeH="0" baseline="0">
                        <a:ln>
                          <a:noFill/>
                        </a:ln>
                        <a:solidFill>
                          <a:schemeClr val="tx1"/>
                        </a:solidFill>
                        <a:effectLst/>
                        <a:latin typeface="Calibri" panose="020F0502020204030204" pitchFamily="34" charset="0"/>
                        <a:ea typeface="ＭＳ Ｐゴシック" panose="020B0600070205080204" pitchFamily="34" charset="-128"/>
                      </a:endParaRPr>
                    </a:p>
                  </a:txBody>
                  <a:tcPr marL="68580" marR="68580" marT="34281" marB="34281" anchor="ctr" horzOverflow="overflow"/>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u="none" strike="noStrike" cap="none" normalizeH="0" baseline="0">
                          <a:ln>
                            <a:noFill/>
                          </a:ln>
                          <a:effectLst/>
                        </a:rPr>
                        <a:t>0</a:t>
                      </a:r>
                      <a:endParaRPr kumimoji="0" lang="en-US" altLang="en-US" sz="1500" b="0" i="0" u="none" strike="noStrike" cap="none" normalizeH="0" baseline="0">
                        <a:ln>
                          <a:noFill/>
                        </a:ln>
                        <a:solidFill>
                          <a:schemeClr val="tx1"/>
                        </a:solidFill>
                        <a:effectLst/>
                        <a:latin typeface="Calibri" panose="020F0502020204030204" pitchFamily="34" charset="0"/>
                        <a:ea typeface="ＭＳ Ｐゴシック" panose="020B0600070205080204" pitchFamily="34" charset="-128"/>
                      </a:endParaRPr>
                    </a:p>
                  </a:txBody>
                  <a:tcPr marL="68580" marR="68580" marT="34281" marB="34281" anchor="ctr" horzOverflow="overflow"/>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u="none" strike="noStrike" cap="none" normalizeH="0" baseline="0">
                          <a:ln>
                            <a:noFill/>
                          </a:ln>
                          <a:effectLst/>
                        </a:rPr>
                        <a:t>0</a:t>
                      </a:r>
                      <a:endParaRPr kumimoji="0" lang="en-US" altLang="en-US" sz="1500" b="0" i="0" u="none" strike="noStrike" cap="none" normalizeH="0" baseline="0">
                        <a:ln>
                          <a:noFill/>
                        </a:ln>
                        <a:solidFill>
                          <a:schemeClr val="tx1"/>
                        </a:solidFill>
                        <a:effectLst/>
                        <a:latin typeface="Calibri" panose="020F0502020204030204" pitchFamily="34" charset="0"/>
                        <a:ea typeface="ＭＳ Ｐゴシック" panose="020B0600070205080204" pitchFamily="34" charset="-128"/>
                      </a:endParaRPr>
                    </a:p>
                  </a:txBody>
                  <a:tcPr marL="68580" marR="68580" marT="34281" marB="34281" anchor="ctr" horzOverflow="overflow"/>
                </a:tc>
                <a:extLst>
                  <a:ext uri="{0D108BD9-81ED-4DB2-BD59-A6C34878D82A}">
                    <a16:rowId xmlns:a16="http://schemas.microsoft.com/office/drawing/2014/main" val="937827479"/>
                  </a:ext>
                </a:extLst>
              </a:tr>
              <a:tr h="297162">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500" u="none" strike="noStrike" cap="none" normalizeH="0" baseline="0">
                          <a:ln>
                            <a:noFill/>
                          </a:ln>
                          <a:effectLst/>
                        </a:rPr>
                        <a:t>Viral infections</a:t>
                      </a:r>
                      <a:endParaRPr kumimoji="0" lang="en-US" altLang="en-US" sz="1500" b="0" i="0" u="none" strike="noStrike" cap="none" normalizeH="0" baseline="0">
                        <a:ln>
                          <a:noFill/>
                        </a:ln>
                        <a:solidFill>
                          <a:schemeClr val="tx1"/>
                        </a:solidFill>
                        <a:effectLst/>
                        <a:latin typeface="Calibri" panose="020F0502020204030204" pitchFamily="34" charset="0"/>
                        <a:ea typeface="ＭＳ Ｐゴシック" panose="020B0600070205080204" pitchFamily="34" charset="-128"/>
                      </a:endParaRPr>
                    </a:p>
                  </a:txBody>
                  <a:tcPr marL="68580" marR="68580" marT="34281" marB="34281" anchor="ctr" horzOverflow="overflow">
                    <a:solidFill>
                      <a:srgbClr val="CFD5EA"/>
                    </a:solidFill>
                  </a:tcPr>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u="none" strike="noStrike" cap="none" normalizeH="0" baseline="0">
                          <a:ln>
                            <a:noFill/>
                          </a:ln>
                          <a:effectLst/>
                        </a:rPr>
                        <a:t>63 (20.5)</a:t>
                      </a:r>
                      <a:endParaRPr kumimoji="0" lang="en-US" altLang="en-US" sz="1500" b="0" i="0" u="none" strike="noStrike" cap="none" normalizeH="0" baseline="0">
                        <a:ln>
                          <a:noFill/>
                        </a:ln>
                        <a:solidFill>
                          <a:schemeClr val="tx1"/>
                        </a:solidFill>
                        <a:effectLst/>
                        <a:latin typeface="Calibri" panose="020F0502020204030204" pitchFamily="34" charset="0"/>
                        <a:ea typeface="ＭＳ Ｐゴシック" panose="020B0600070205080204" pitchFamily="34" charset="-128"/>
                      </a:endParaRPr>
                    </a:p>
                  </a:txBody>
                  <a:tcPr marL="68580" marR="68580" marT="34281" marB="34281" anchor="ctr" horzOverflow="overflow">
                    <a:solidFill>
                      <a:srgbClr val="CFD5EA"/>
                    </a:solidFill>
                  </a:tcPr>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u="none" strike="noStrike" cap="none" normalizeH="0" baseline="0">
                          <a:ln>
                            <a:noFill/>
                          </a:ln>
                          <a:effectLst/>
                        </a:rPr>
                        <a:t>19 (6.2)</a:t>
                      </a:r>
                      <a:endParaRPr kumimoji="0" lang="en-US" altLang="en-US" sz="1500" b="0" i="0" u="none" strike="noStrike" cap="none" normalizeH="0" baseline="0">
                        <a:ln>
                          <a:noFill/>
                        </a:ln>
                        <a:solidFill>
                          <a:schemeClr val="tx1"/>
                        </a:solidFill>
                        <a:effectLst/>
                        <a:latin typeface="Calibri" panose="020F0502020204030204" pitchFamily="34" charset="0"/>
                        <a:ea typeface="ＭＳ Ｐゴシック" panose="020B0600070205080204" pitchFamily="34" charset="-128"/>
                      </a:endParaRPr>
                    </a:p>
                  </a:txBody>
                  <a:tcPr marL="68580" marR="68580" marT="34281" marB="34281" anchor="ctr" horzOverflow="overflow">
                    <a:solidFill>
                      <a:srgbClr val="CFD5EA"/>
                    </a:solidFill>
                  </a:tcPr>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u="none" strike="noStrike" cap="none" normalizeH="0" baseline="0">
                          <a:ln>
                            <a:noFill/>
                          </a:ln>
                          <a:effectLst/>
                        </a:rPr>
                        <a:t>22 (14.4)</a:t>
                      </a:r>
                      <a:endParaRPr kumimoji="0" lang="en-US" altLang="en-US" sz="1500" b="0" i="0" u="none" strike="noStrike" cap="none" normalizeH="0" baseline="0">
                        <a:ln>
                          <a:noFill/>
                        </a:ln>
                        <a:solidFill>
                          <a:schemeClr val="tx1"/>
                        </a:solidFill>
                        <a:effectLst/>
                        <a:latin typeface="Calibri" panose="020F0502020204030204" pitchFamily="34" charset="0"/>
                        <a:ea typeface="ＭＳ Ｐゴシック" panose="020B0600070205080204" pitchFamily="34" charset="-128"/>
                      </a:endParaRPr>
                    </a:p>
                  </a:txBody>
                  <a:tcPr marL="68580" marR="68580" marT="34281" marB="34281" anchor="ctr" horzOverflow="overflow">
                    <a:solidFill>
                      <a:srgbClr val="CFD5EA"/>
                    </a:solidFill>
                  </a:tcPr>
                </a:tc>
                <a:tc>
                  <a:txBody>
                    <a:bodyPr/>
                    <a:lstStyle>
                      <a:lvl1pPr eaLnBrk="0" hangingPunct="0">
                        <a:lnSpc>
                          <a:spcPct val="90000"/>
                        </a:lnSpc>
                        <a:spcBef>
                          <a:spcPts val="1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lnSpc>
                          <a:spcPct val="90000"/>
                        </a:lnSpc>
                        <a:spcBef>
                          <a:spcPts val="5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2pPr>
                      <a:lvl3pPr marL="1143000" indent="-228600" eaLnBrk="0" hangingPunct="0">
                        <a:lnSpc>
                          <a:spcPct val="90000"/>
                        </a:lnSpc>
                        <a:spcBef>
                          <a:spcPts val="5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4pPr>
                      <a:lvl5pPr marL="2057400" indent="-228600" eaLnBrk="0" hangingPunct="0">
                        <a:lnSpc>
                          <a:spcPct val="90000"/>
                        </a:lnSpc>
                        <a:spcBef>
                          <a:spcPts val="500"/>
                        </a:spcBef>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u="none" strike="noStrike" cap="none" normalizeH="0" baseline="0">
                          <a:ln>
                            <a:noFill/>
                          </a:ln>
                          <a:effectLst/>
                        </a:rPr>
                        <a:t>3 (2.0)</a:t>
                      </a:r>
                      <a:endParaRPr kumimoji="0" lang="en-US" altLang="en-US" sz="1500" b="0" i="0" u="none" strike="noStrike" cap="none" normalizeH="0" baseline="0">
                        <a:ln>
                          <a:noFill/>
                        </a:ln>
                        <a:solidFill>
                          <a:schemeClr val="tx1"/>
                        </a:solidFill>
                        <a:effectLst/>
                        <a:latin typeface="Calibri" panose="020F0502020204030204" pitchFamily="34" charset="0"/>
                        <a:ea typeface="ＭＳ Ｐゴシック" panose="020B0600070205080204" pitchFamily="34" charset="-128"/>
                      </a:endParaRPr>
                    </a:p>
                  </a:txBody>
                  <a:tcPr marL="68580" marR="68580" marT="34281" marB="34281" anchor="ctr" horzOverflow="overflow">
                    <a:solidFill>
                      <a:srgbClr val="CFD5EA"/>
                    </a:solidFill>
                  </a:tcPr>
                </a:tc>
                <a:extLst>
                  <a:ext uri="{0D108BD9-81ED-4DB2-BD59-A6C34878D82A}">
                    <a16:rowId xmlns:a16="http://schemas.microsoft.com/office/drawing/2014/main" val="937537823"/>
                  </a:ext>
                </a:extLst>
              </a:tr>
            </a:tbl>
          </a:graphicData>
        </a:graphic>
      </p:graphicFrame>
      <p:sp>
        <p:nvSpPr>
          <p:cNvPr id="7" name="Text Placeholder 4">
            <a:extLst>
              <a:ext uri="{FF2B5EF4-FFF2-40B4-BE49-F238E27FC236}">
                <a16:creationId xmlns:a16="http://schemas.microsoft.com/office/drawing/2014/main" id="{4640D5FE-0B43-4A24-B215-52E19D2CD495}"/>
              </a:ext>
            </a:extLst>
          </p:cNvPr>
          <p:cNvSpPr txBox="1">
            <a:spLocks/>
          </p:cNvSpPr>
          <p:nvPr/>
        </p:nvSpPr>
        <p:spPr bwMode="auto">
          <a:xfrm>
            <a:off x="0" y="4897042"/>
            <a:ext cx="7886700" cy="2488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ＭＳ Ｐゴシック" charset="0"/>
                <a:cs typeface="ＭＳ Ｐゴシック"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ＭＳ Ｐゴシック" charset="0"/>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ＭＳ Ｐゴシック"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US" sz="900" b="0" i="0" u="none" strike="noStrike" kern="1200" cap="none" spc="0" normalizeH="0" baseline="0" noProof="0">
              <a:ln>
                <a:noFill/>
              </a:ln>
              <a:solidFill>
                <a:prstClr val="black"/>
              </a:solidFill>
              <a:effectLst/>
              <a:uLnTx/>
              <a:uFillTx/>
              <a:latin typeface="Calibri"/>
              <a:ea typeface="ＭＳ Ｐゴシック" charset="0"/>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900" b="0" i="0" u="none" strike="noStrike" kern="1200" cap="none" spc="0" normalizeH="0" baseline="0" noProof="0">
                <a:ln>
                  <a:noFill/>
                </a:ln>
                <a:solidFill>
                  <a:prstClr val="black"/>
                </a:solidFill>
                <a:effectLst/>
                <a:uLnTx/>
                <a:uFillTx/>
                <a:latin typeface="Calibri"/>
                <a:ea typeface="ＭＳ Ｐゴシック" charset="0"/>
                <a:cs typeface="+mn-cs"/>
              </a:rPr>
              <a:t>Usmani SZ, et al. ASH 2019. Abstract LBA6.</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2F03D-68CC-C841-9D78-6BABB5EAD251}"/>
              </a:ext>
            </a:extLst>
          </p:cNvPr>
          <p:cNvSpPr>
            <a:spLocks noGrp="1"/>
          </p:cNvSpPr>
          <p:nvPr>
            <p:ph type="ctrTitle"/>
          </p:nvPr>
        </p:nvSpPr>
        <p:spPr/>
        <p:txBody>
          <a:bodyPr>
            <a:normAutofit/>
          </a:bodyPr>
          <a:lstStyle/>
          <a:p>
            <a:pPr>
              <a:lnSpc>
                <a:spcPct val="100000"/>
              </a:lnSpc>
              <a:spcBef>
                <a:spcPts val="0"/>
              </a:spcBef>
              <a:spcAft>
                <a:spcPts val="0"/>
              </a:spcAft>
            </a:pPr>
            <a:r>
              <a:rPr lang="en-US" sz="2500" b="1" u="none" noProof="0">
                <a:effectLst/>
                <a:latin typeface="Arial" panose="020B0604020202020204" pitchFamily="34" charset="0"/>
                <a:cs typeface="Arial" panose="020B0604020202020204" pitchFamily="34" charset="0"/>
              </a:rPr>
              <a:t>Identification and Special Considerations for High-Risk Multiple Myeloma</a:t>
            </a:r>
          </a:p>
        </p:txBody>
      </p:sp>
      <p:sp>
        <p:nvSpPr>
          <p:cNvPr id="3" name="Subtitle 2">
            <a:extLst>
              <a:ext uri="{FF2B5EF4-FFF2-40B4-BE49-F238E27FC236}">
                <a16:creationId xmlns:a16="http://schemas.microsoft.com/office/drawing/2014/main" id="{5B1A592A-AF74-0E4A-BEBF-BA3B930B790E}"/>
              </a:ext>
            </a:extLst>
          </p:cNvPr>
          <p:cNvSpPr>
            <a:spLocks noGrp="1"/>
          </p:cNvSpPr>
          <p:nvPr>
            <p:ph type="subTitle"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noProof="0">
                <a:latin typeface="Arial" panose="020B0604020202020204" pitchFamily="34" charset="0"/>
                <a:cs typeface="Arial" panose="020B0604020202020204" pitchFamily="34" charset="0"/>
              </a:rPr>
              <a:t>Meletios A. Dimopoulos, MD</a:t>
            </a:r>
            <a:endParaRPr lang="en-US" sz="1800" strike="sngStrike" noProof="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0AC064B3-99E3-482E-B8F9-089224463D65}"/>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rot="5400000">
            <a:off x="4257139" y="3404357"/>
            <a:ext cx="1188720" cy="1188720"/>
          </a:xfrm>
          <a:prstGeom prst="teardrop">
            <a:avLst/>
          </a:prstGeom>
          <a:solidFill>
            <a:schemeClr val="tx2"/>
          </a:solidFill>
        </p:spPr>
      </p:pic>
    </p:spTree>
    <p:extLst>
      <p:ext uri="{BB962C8B-B14F-4D97-AF65-F5344CB8AC3E}">
        <p14:creationId xmlns:p14="http://schemas.microsoft.com/office/powerpoint/2010/main" val="235280261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Content Placeholder 2">
            <a:extLst>
              <a:ext uri="{FF2B5EF4-FFF2-40B4-BE49-F238E27FC236}">
                <a16:creationId xmlns:a16="http://schemas.microsoft.com/office/drawing/2014/main" id="{96A00792-02AA-46C5-B059-7F947EE337AF}"/>
              </a:ext>
            </a:extLst>
          </p:cNvPr>
          <p:cNvSpPr>
            <a:spLocks noGrp="1"/>
          </p:cNvSpPr>
          <p:nvPr>
            <p:ph idx="1"/>
          </p:nvPr>
        </p:nvSpPr>
        <p:spPr>
          <a:xfrm>
            <a:off x="298847" y="3161110"/>
            <a:ext cx="4038600" cy="767953"/>
          </a:xfrm>
        </p:spPr>
        <p:txBody>
          <a:bodyPr/>
          <a:lstStyle/>
          <a:p>
            <a:pPr eaLnBrk="1" hangingPunct="1"/>
            <a:r>
              <a:rPr lang="en-US" altLang="en-US" sz="1350" b="1" noProof="0">
                <a:ea typeface="ＭＳ Ｐゴシック" panose="020B0600070205080204" pitchFamily="34" charset="-128"/>
              </a:rPr>
              <a:t>Primary endpoint: </a:t>
            </a:r>
            <a:r>
              <a:rPr lang="en-US" altLang="en-US" sz="1350" noProof="0">
                <a:ea typeface="ＭＳ Ｐゴシック" panose="020B0600070205080204" pitchFamily="34" charset="-128"/>
              </a:rPr>
              <a:t>PFS</a:t>
            </a:r>
          </a:p>
          <a:p>
            <a:pPr eaLnBrk="1" hangingPunct="1"/>
            <a:r>
              <a:rPr lang="en-US" altLang="en-US" sz="1350" b="1" noProof="0">
                <a:ea typeface="ＭＳ Ｐゴシック" panose="020B0600070205080204" pitchFamily="34" charset="-128"/>
              </a:rPr>
              <a:t>Key secondary endpoints: </a:t>
            </a:r>
            <a:r>
              <a:rPr lang="en-US" altLang="en-US" sz="1350" noProof="0">
                <a:ea typeface="ＭＳ Ｐゴシック" panose="020B0600070205080204" pitchFamily="34" charset="-128"/>
              </a:rPr>
              <a:t>ORR, OS, safety</a:t>
            </a:r>
          </a:p>
        </p:txBody>
      </p:sp>
      <p:sp>
        <p:nvSpPr>
          <p:cNvPr id="114691" name="Title 1">
            <a:extLst>
              <a:ext uri="{FF2B5EF4-FFF2-40B4-BE49-F238E27FC236}">
                <a16:creationId xmlns:a16="http://schemas.microsoft.com/office/drawing/2014/main" id="{F804FD24-261E-4E83-90E6-062DE2D3BF2C}"/>
              </a:ext>
            </a:extLst>
          </p:cNvPr>
          <p:cNvSpPr>
            <a:spLocks noGrp="1"/>
          </p:cNvSpPr>
          <p:nvPr>
            <p:ph type="title"/>
          </p:nvPr>
        </p:nvSpPr>
        <p:spPr>
          <a:xfrm>
            <a:off x="603877" y="57611"/>
            <a:ext cx="8350786" cy="994172"/>
          </a:xfrm>
        </p:spPr>
        <p:txBody>
          <a:bodyPr/>
          <a:lstStyle/>
          <a:p>
            <a:pPr eaLnBrk="1" hangingPunct="1"/>
            <a:r>
              <a:rPr lang="en-US" altLang="en-US" sz="3000" b="1" noProof="0">
                <a:solidFill>
                  <a:srgbClr val="000090"/>
                </a:solidFill>
                <a:ea typeface="ＭＳ Ｐゴシック" panose="020B0600070205080204" pitchFamily="34" charset="-128"/>
              </a:rPr>
              <a:t>Phase III ICARIA-MM Study: Isatuximab + Pomalidomide-Dexamethasone in R/R MM</a:t>
            </a:r>
            <a:r>
              <a:rPr lang="en-US" altLang="en-US" sz="3000" b="1" baseline="30000" noProof="0">
                <a:solidFill>
                  <a:srgbClr val="000090"/>
                </a:solidFill>
                <a:ea typeface="ＭＳ Ｐゴシック" panose="020B0600070205080204" pitchFamily="34" charset="-128"/>
              </a:rPr>
              <a:t>1,2</a:t>
            </a:r>
          </a:p>
        </p:txBody>
      </p:sp>
      <p:sp>
        <p:nvSpPr>
          <p:cNvPr id="114692" name="Footer Placeholder 4">
            <a:extLst>
              <a:ext uri="{FF2B5EF4-FFF2-40B4-BE49-F238E27FC236}">
                <a16:creationId xmlns:a16="http://schemas.microsoft.com/office/drawing/2014/main" id="{DFDB6EA3-D3F9-44CF-BEF0-F4DA32AF216E}"/>
              </a:ext>
            </a:extLst>
          </p:cNvPr>
          <p:cNvSpPr>
            <a:spLocks noGrp="1" noChangeArrowheads="1"/>
          </p:cNvSpPr>
          <p:nvPr>
            <p:ph type="ftr" sz="quarter" idx="11"/>
          </p:nvPr>
        </p:nvSpPr>
        <p:spPr bwMode="auto">
          <a:xfrm>
            <a:off x="0" y="4862283"/>
            <a:ext cx="8796338" cy="273844"/>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b" anchorCtr="0" compatLnSpc="1">
            <a:prstTxWarp prst="textNoShape">
              <a:avLst/>
            </a:prstTxWarp>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ＭＳ Ｐゴシック" panose="020B0600070205080204" pitchFamily="34" charset="-128"/>
              </a:defRPr>
            </a:lvl1pPr>
            <a:lvl2pPr marL="557213" indent="-214313">
              <a:lnSpc>
                <a:spcPct val="90000"/>
              </a:lnSpc>
              <a:spcBef>
                <a:spcPts val="375"/>
              </a:spcBef>
              <a:buFont typeface="Arial" panose="020B0604020202020204" pitchFamily="34" charset="0"/>
              <a:buChar char="•"/>
              <a:defRPr sz="1800">
                <a:solidFill>
                  <a:schemeClr val="tx1"/>
                </a:solidFill>
                <a:latin typeface="Calibri" panose="020F0502020204030204" pitchFamily="34" charset="0"/>
                <a:ea typeface="ＭＳ Ｐゴシック" panose="020B0600070205080204" pitchFamily="34" charset="-128"/>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ＭＳ Ｐゴシック" panose="020B0600070205080204" pitchFamily="34" charset="-128"/>
              </a:defRPr>
            </a:lvl3pPr>
            <a:lvl4pPr marL="12001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4pPr>
            <a:lvl5pPr marL="15430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5pPr>
            <a:lvl6pPr marL="1885950" indent="-17145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6pPr>
            <a:lvl7pPr marL="2228850" indent="-17145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7pPr>
            <a:lvl8pPr marL="2571750" indent="-17145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8pPr>
            <a:lvl9pPr marL="2914650" indent="-17145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900" b="0" i="0" u="none" strike="noStrike" kern="1200" cap="none" spc="0" normalizeH="0" baseline="30000" noProof="0">
                <a:ln>
                  <a:noFill/>
                </a:ln>
                <a:solidFill>
                  <a:prstClr val="black"/>
                </a:solidFill>
                <a:effectLst/>
                <a:uLnTx/>
                <a:uFillTx/>
                <a:latin typeface="Calibri" panose="020F0502020204030204" pitchFamily="34" charset="0"/>
                <a:ea typeface="ＭＳ Ｐゴシック" panose="020B0600070205080204" pitchFamily="34" charset="-128"/>
                <a:cs typeface="+mn-cs"/>
              </a:rPr>
              <a:t>a</a:t>
            </a:r>
            <a:r>
              <a:rPr kumimoji="0" lang="en-US" altLang="en-US" sz="9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rPr>
              <a:t>Isatuximab 10 mg/kg IV on d 1, 8, 15, and 22 in the first cycle; d 1 and 15 in subsequent cycles. Pomalidomide 4 mg on d 1-21. Dexamethasone 40 mg for patients aged &lt;75 yr and 20 mg for patients aged ≥75 yr on d 1, 8, 15, and 22.</a:t>
            </a:r>
          </a:p>
          <a:p>
            <a:pPr marL="0" marR="0" lvl="0" indent="0" algn="l"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9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rPr>
              <a:t>1. Richardson PG, et al. ASCO 2019. Abstract 8004; 2. https://clinicaltrials.gov/ct2/show/NCT02990338. Accessed September 6, 2019.</a:t>
            </a:r>
          </a:p>
        </p:txBody>
      </p:sp>
      <p:sp>
        <p:nvSpPr>
          <p:cNvPr id="124933" name="Line 33">
            <a:extLst>
              <a:ext uri="{FF2B5EF4-FFF2-40B4-BE49-F238E27FC236}">
                <a16:creationId xmlns:a16="http://schemas.microsoft.com/office/drawing/2014/main" id="{9A92B417-6224-44A0-A427-77221582C8BE}"/>
              </a:ext>
            </a:extLst>
          </p:cNvPr>
          <p:cNvSpPr>
            <a:spLocks noChangeShapeType="1"/>
          </p:cNvSpPr>
          <p:nvPr/>
        </p:nvSpPr>
        <p:spPr bwMode="auto">
          <a:xfrm>
            <a:off x="2777728" y="2301479"/>
            <a:ext cx="385763" cy="0"/>
          </a:xfrm>
          <a:prstGeom prst="line">
            <a:avLst/>
          </a:prstGeom>
          <a:noFill/>
          <a:ln w="19050">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19" name="Text Box 45">
            <a:extLst>
              <a:ext uri="{FF2B5EF4-FFF2-40B4-BE49-F238E27FC236}">
                <a16:creationId xmlns:a16="http://schemas.microsoft.com/office/drawing/2014/main" id="{F7B6D5E5-E68B-4279-8C56-7BDB9C86CBD3}"/>
              </a:ext>
            </a:extLst>
          </p:cNvPr>
          <p:cNvSpPr txBox="1">
            <a:spLocks noChangeArrowheads="1"/>
          </p:cNvSpPr>
          <p:nvPr/>
        </p:nvSpPr>
        <p:spPr bwMode="auto">
          <a:xfrm>
            <a:off x="332185" y="1804988"/>
            <a:ext cx="2472928" cy="1015663"/>
          </a:xfrm>
          <a:prstGeom prst="rect">
            <a:avLst/>
          </a:prstGeom>
          <a:solidFill>
            <a:schemeClr val="bg1">
              <a:lumMod val="50000"/>
            </a:schemeClr>
          </a:solidFill>
          <a:ln>
            <a:noFill/>
          </a:ln>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rPr>
              <a:t>R/R MM</a:t>
            </a:r>
          </a:p>
          <a:p>
            <a:pPr marL="127397" marR="0" lvl="0" indent="-127397" algn="l" defTabSz="6858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1200" b="1"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rPr>
              <a:t>≥2 prior lines of therapy</a:t>
            </a:r>
          </a:p>
          <a:p>
            <a:pPr marL="127397" marR="0" lvl="0" indent="-127397" algn="l" defTabSz="6858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1200" b="1"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rPr>
              <a:t>Prior IMiD and PI</a:t>
            </a:r>
          </a:p>
          <a:p>
            <a:pPr marL="127397" marR="0" lvl="0" indent="-127397" algn="l" defTabSz="6858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1200" b="1"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rPr>
              <a:t>Progressed ≤60 d of prior therapy</a:t>
            </a:r>
          </a:p>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rPr>
              <a:t>(N = 300)</a:t>
            </a:r>
          </a:p>
        </p:txBody>
      </p:sp>
      <p:cxnSp>
        <p:nvCxnSpPr>
          <p:cNvPr id="114695" name="Straight Arrow Connector 20">
            <a:extLst>
              <a:ext uri="{FF2B5EF4-FFF2-40B4-BE49-F238E27FC236}">
                <a16:creationId xmlns:a16="http://schemas.microsoft.com/office/drawing/2014/main" id="{58B6ACA5-1830-48F5-A334-D8104C235E8C}"/>
              </a:ext>
            </a:extLst>
          </p:cNvPr>
          <p:cNvCxnSpPr>
            <a:cxnSpLocks/>
          </p:cNvCxnSpPr>
          <p:nvPr/>
        </p:nvCxnSpPr>
        <p:spPr bwMode="auto">
          <a:xfrm flipH="1">
            <a:off x="3695700" y="1675210"/>
            <a:ext cx="0" cy="438150"/>
          </a:xfrm>
          <a:prstGeom prst="straightConnector1">
            <a:avLst/>
          </a:prstGeom>
          <a:noFill/>
          <a:ln w="28575">
            <a:solidFill>
              <a:schemeClr val="bg1"/>
            </a:solidFill>
            <a:round/>
            <a:headEnd/>
            <a:tailEnd type="triangle" w="med" len="med"/>
          </a:ln>
          <a:extLst>
            <a:ext uri="{909E8E84-426E-40dd-AFC4-6F175D3DCCD1}">
              <a14:hiddenFill xmlns="" xmlns:a14="http://schemas.microsoft.com/office/drawing/2010/main">
                <a:noFill/>
              </a14:hiddenFill>
            </a:ext>
          </a:extLst>
        </p:spPr>
      </p:cxnSp>
      <p:sp>
        <p:nvSpPr>
          <p:cNvPr id="124936" name="Line 33">
            <a:extLst>
              <a:ext uri="{FF2B5EF4-FFF2-40B4-BE49-F238E27FC236}">
                <a16:creationId xmlns:a16="http://schemas.microsoft.com/office/drawing/2014/main" id="{326AE11F-BD72-4FFD-8452-787C95BCDFA1}"/>
              </a:ext>
            </a:extLst>
          </p:cNvPr>
          <p:cNvSpPr>
            <a:spLocks noChangeShapeType="1"/>
          </p:cNvSpPr>
          <p:nvPr/>
        </p:nvSpPr>
        <p:spPr bwMode="auto">
          <a:xfrm flipV="1">
            <a:off x="3469481" y="1894285"/>
            <a:ext cx="406004" cy="417909"/>
          </a:xfrm>
          <a:prstGeom prst="line">
            <a:avLst/>
          </a:prstGeom>
          <a:noFill/>
          <a:ln w="19050">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124937" name="Line 33">
            <a:extLst>
              <a:ext uri="{FF2B5EF4-FFF2-40B4-BE49-F238E27FC236}">
                <a16:creationId xmlns:a16="http://schemas.microsoft.com/office/drawing/2014/main" id="{01D9047A-3AC7-4521-8B78-CCB58EF08AA7}"/>
              </a:ext>
            </a:extLst>
          </p:cNvPr>
          <p:cNvSpPr>
            <a:spLocks noChangeShapeType="1"/>
          </p:cNvSpPr>
          <p:nvPr/>
        </p:nvSpPr>
        <p:spPr bwMode="auto">
          <a:xfrm>
            <a:off x="3452812" y="2309813"/>
            <a:ext cx="415529" cy="506016"/>
          </a:xfrm>
          <a:prstGeom prst="line">
            <a:avLst/>
          </a:prstGeom>
          <a:noFill/>
          <a:ln w="19050">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27" name="Oval 21">
            <a:extLst>
              <a:ext uri="{FF2B5EF4-FFF2-40B4-BE49-F238E27FC236}">
                <a16:creationId xmlns:a16="http://schemas.microsoft.com/office/drawing/2014/main" id="{C1692C0E-08CA-4693-AE25-5B98927FD892}"/>
              </a:ext>
            </a:extLst>
          </p:cNvPr>
          <p:cNvSpPr>
            <a:spLocks noChangeArrowheads="1"/>
          </p:cNvSpPr>
          <p:nvPr/>
        </p:nvSpPr>
        <p:spPr bwMode="auto">
          <a:xfrm>
            <a:off x="3165873" y="2110979"/>
            <a:ext cx="472678" cy="409575"/>
          </a:xfrm>
          <a:prstGeom prst="ellipse">
            <a:avLst/>
          </a:prstGeom>
          <a:solidFill>
            <a:schemeClr val="tx1">
              <a:lumMod val="65000"/>
              <a:lumOff val="35000"/>
            </a:schemeClr>
          </a:solidFill>
          <a:ln w="38100">
            <a:noFill/>
            <a:round/>
            <a:headEnd/>
            <a:tailEnd/>
          </a:ln>
        </p:spPr>
        <p:txBody>
          <a:bodyPr wrap="none" anchor="ctr"/>
          <a:lstStyle/>
          <a:p>
            <a:pPr marL="0" marR="0" lvl="0" indent="0" algn="ctr" defTabSz="342900" rtl="0" eaLnBrk="1" fontAlgn="base" latinLnBrk="0" hangingPunct="1">
              <a:lnSpc>
                <a:spcPct val="100000"/>
              </a:lnSpc>
              <a:spcBef>
                <a:spcPct val="0"/>
              </a:spcBef>
              <a:spcAft>
                <a:spcPct val="0"/>
              </a:spcAft>
              <a:buClrTx/>
              <a:buSzTx/>
              <a:buFontTx/>
              <a:buNone/>
              <a:tabLst/>
              <a:defRPr/>
            </a:pPr>
            <a:r>
              <a:rPr kumimoji="0" lang="it-IT" sz="1200" b="1" i="0" u="none" strike="noStrike" kern="1200" cap="none" spc="0" normalizeH="0" baseline="0" noProof="0">
                <a:ln>
                  <a:noFill/>
                </a:ln>
                <a:solidFill>
                  <a:srgbClr val="FFFFFF"/>
                </a:solidFill>
                <a:effectLst/>
                <a:uLnTx/>
                <a:uFillTx/>
                <a:latin typeface="Calibri"/>
                <a:ea typeface="ＭＳ Ｐゴシック" charset="0"/>
                <a:cs typeface="ＭＳ Ｐゴシック" charset="0"/>
              </a:rPr>
              <a:t>R</a:t>
            </a:r>
          </a:p>
        </p:txBody>
      </p:sp>
      <p:sp>
        <p:nvSpPr>
          <p:cNvPr id="28" name="Rectangle 27">
            <a:extLst>
              <a:ext uri="{FF2B5EF4-FFF2-40B4-BE49-F238E27FC236}">
                <a16:creationId xmlns:a16="http://schemas.microsoft.com/office/drawing/2014/main" id="{B2E04649-F82B-4AF1-A87B-D1A476AED0A0}"/>
              </a:ext>
            </a:extLst>
          </p:cNvPr>
          <p:cNvSpPr/>
          <p:nvPr/>
        </p:nvSpPr>
        <p:spPr>
          <a:xfrm>
            <a:off x="3875485" y="1497806"/>
            <a:ext cx="3174206" cy="766763"/>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Calibri"/>
                <a:ea typeface="+mn-ea"/>
                <a:cs typeface="+mn-cs"/>
              </a:rPr>
              <a:t>Isatuximab</a:t>
            </a:r>
            <a:r>
              <a:rPr kumimoji="0" lang="en-US" sz="1200" b="1" i="0" u="none" strike="noStrike" kern="1200" cap="none" spc="0" normalizeH="0" baseline="30000" noProof="0">
                <a:ln>
                  <a:noFill/>
                </a:ln>
                <a:solidFill>
                  <a:prstClr val="white"/>
                </a:solidFill>
                <a:effectLst/>
                <a:uLnTx/>
                <a:uFillTx/>
                <a:latin typeface="Calibri"/>
                <a:ea typeface="+mn-ea"/>
                <a:cs typeface="+mn-cs"/>
              </a:rPr>
              <a:t>a</a:t>
            </a:r>
            <a:r>
              <a:rPr kumimoji="0" lang="en-US" sz="1200" b="1" i="0" u="none" strike="noStrike" kern="1200" cap="none" spc="0" normalizeH="0" baseline="0" noProof="0">
                <a:ln>
                  <a:noFill/>
                </a:ln>
                <a:solidFill>
                  <a:prstClr val="white"/>
                </a:solidFill>
                <a:effectLst/>
                <a:uLnTx/>
                <a:uFillTx/>
                <a:latin typeface="Calibri"/>
                <a:ea typeface="+mn-ea"/>
                <a:cs typeface="+mn-cs"/>
              </a:rPr>
              <a:t> + pomalidomide + dexamethasone </a:t>
            </a:r>
            <a:r>
              <a:rPr kumimoji="0" lang="en-US" sz="1200" b="0" i="0" u="none" strike="noStrike" kern="1200" cap="none" spc="0" normalizeH="0" baseline="0" noProof="0">
                <a:ln>
                  <a:noFill/>
                </a:ln>
                <a:solidFill>
                  <a:prstClr val="white"/>
                </a:solidFill>
                <a:effectLst/>
                <a:uLnTx/>
                <a:uFillTx/>
                <a:latin typeface="Calibri"/>
                <a:ea typeface="+mn-ea"/>
                <a:cs typeface="+mn-cs"/>
              </a:rPr>
              <a:t>28-d cycles</a:t>
            </a:r>
          </a:p>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a:ea typeface="+mn-ea"/>
                <a:cs typeface="+mn-cs"/>
              </a:rPr>
              <a:t>(n = 150)</a:t>
            </a:r>
          </a:p>
        </p:txBody>
      </p:sp>
      <p:sp>
        <p:nvSpPr>
          <p:cNvPr id="29" name="Rectangle 28">
            <a:extLst>
              <a:ext uri="{FF2B5EF4-FFF2-40B4-BE49-F238E27FC236}">
                <a16:creationId xmlns:a16="http://schemas.microsoft.com/office/drawing/2014/main" id="{D23053BA-B07F-403D-B772-BA838514E040}"/>
              </a:ext>
            </a:extLst>
          </p:cNvPr>
          <p:cNvSpPr/>
          <p:nvPr/>
        </p:nvSpPr>
        <p:spPr>
          <a:xfrm>
            <a:off x="3875485" y="2459831"/>
            <a:ext cx="3174206" cy="76795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Calibri"/>
                <a:ea typeface="+mn-ea"/>
                <a:cs typeface="+mn-cs"/>
              </a:rPr>
              <a:t>Pomalidomide + dexamethasone</a:t>
            </a:r>
            <a:r>
              <a:rPr kumimoji="0" lang="en-US" sz="1200" b="0" i="0" u="none" strike="noStrike" kern="1200" cap="none" spc="0" normalizeH="0" baseline="0" noProof="0">
                <a:ln>
                  <a:noFill/>
                </a:ln>
                <a:solidFill>
                  <a:prstClr val="white"/>
                </a:solidFill>
                <a:effectLst/>
                <a:uLnTx/>
                <a:uFillTx/>
                <a:latin typeface="Calibri"/>
                <a:ea typeface="+mn-ea"/>
                <a:cs typeface="+mn-cs"/>
              </a:rPr>
              <a:t> </a:t>
            </a:r>
            <a:br>
              <a:rPr kumimoji="0" lang="en-US" sz="1200" b="0" i="0" u="none" strike="noStrike" kern="1200" cap="none" spc="0" normalizeH="0" baseline="0" noProof="0">
                <a:ln>
                  <a:noFill/>
                </a:ln>
                <a:solidFill>
                  <a:prstClr val="white"/>
                </a:solidFill>
                <a:effectLst/>
                <a:uLnTx/>
                <a:uFillTx/>
                <a:latin typeface="Calibri"/>
                <a:ea typeface="+mn-ea"/>
                <a:cs typeface="+mn-cs"/>
              </a:rPr>
            </a:br>
            <a:r>
              <a:rPr kumimoji="0" lang="en-US" sz="1200" b="0" i="0" u="none" strike="noStrike" kern="1200" cap="none" spc="0" normalizeH="0" baseline="0" noProof="0">
                <a:ln>
                  <a:noFill/>
                </a:ln>
                <a:solidFill>
                  <a:prstClr val="white"/>
                </a:solidFill>
                <a:effectLst/>
                <a:uLnTx/>
                <a:uFillTx/>
                <a:latin typeface="Calibri"/>
                <a:ea typeface="+mn-ea"/>
                <a:cs typeface="+mn-cs"/>
              </a:rPr>
              <a:t>(n = 150)</a:t>
            </a:r>
            <a:endParaRPr kumimoji="0" lang="en-US" sz="1200" b="1" i="0" u="none" strike="noStrike" kern="1200" cap="none" spc="0" normalizeH="0" baseline="0" noProof="0">
              <a:ln>
                <a:noFill/>
              </a:ln>
              <a:solidFill>
                <a:prstClr val="white"/>
              </a:solidFill>
              <a:effectLst/>
              <a:uLnTx/>
              <a:uFillTx/>
              <a:latin typeface="Calibri"/>
              <a:ea typeface="+mn-ea"/>
              <a:cs typeface="+mn-cs"/>
            </a:endParaRPr>
          </a:p>
        </p:txBody>
      </p:sp>
      <p:sp>
        <p:nvSpPr>
          <p:cNvPr id="124941" name="Rectangle 46">
            <a:extLst>
              <a:ext uri="{FF2B5EF4-FFF2-40B4-BE49-F238E27FC236}">
                <a16:creationId xmlns:a16="http://schemas.microsoft.com/office/drawing/2014/main" id="{1BF40E28-8824-4406-84B1-ECFAFB3FE62C}"/>
              </a:ext>
            </a:extLst>
          </p:cNvPr>
          <p:cNvSpPr>
            <a:spLocks noChangeArrowheads="1"/>
          </p:cNvSpPr>
          <p:nvPr/>
        </p:nvSpPr>
        <p:spPr bwMode="auto">
          <a:xfrm>
            <a:off x="7316391" y="1768949"/>
            <a:ext cx="1446609" cy="1223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685800" rtl="0" eaLnBrk="1" fontAlgn="base" latinLnBrk="0" hangingPunct="1">
              <a:lnSpc>
                <a:spcPct val="100000"/>
              </a:lnSpc>
              <a:spcBef>
                <a:spcPts val="750"/>
              </a:spcBef>
              <a:spcAft>
                <a:spcPts val="525"/>
              </a:spcAft>
              <a:buClr>
                <a:srgbClr val="FEFDDE"/>
              </a:buClr>
              <a:buSzTx/>
              <a:buFont typeface="Arial" panose="020B0604020202020204" pitchFamily="34" charset="0"/>
              <a:buNone/>
              <a:tabLst/>
              <a:defRPr/>
            </a:pPr>
            <a:r>
              <a:rPr kumimoji="0" lang="en-US" altLang="en-US" sz="1050" b="0" i="1"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Until disease progression, occurrence of unacceptable AEs, or patient’s decision to discontinue </a:t>
            </a:r>
            <a:br>
              <a:rPr kumimoji="0" lang="en-US" altLang="en-US" sz="1050" b="0" i="1"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br>
            <a:r>
              <a:rPr kumimoji="0" lang="en-US" altLang="en-US" sz="1050" b="0" i="1"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the study</a:t>
            </a:r>
          </a:p>
        </p:txBody>
      </p:sp>
    </p:spTree>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1">
            <a:extLst>
              <a:ext uri="{FF2B5EF4-FFF2-40B4-BE49-F238E27FC236}">
                <a16:creationId xmlns:a16="http://schemas.microsoft.com/office/drawing/2014/main" id="{10115F81-3D2A-4F49-93AC-43ED8313ACF0}"/>
              </a:ext>
            </a:extLst>
          </p:cNvPr>
          <p:cNvSpPr>
            <a:spLocks noGrp="1"/>
          </p:cNvSpPr>
          <p:nvPr>
            <p:ph type="title"/>
          </p:nvPr>
        </p:nvSpPr>
        <p:spPr>
          <a:xfrm>
            <a:off x="600906" y="91733"/>
            <a:ext cx="7886700" cy="994172"/>
          </a:xfrm>
        </p:spPr>
        <p:txBody>
          <a:bodyPr anchor="t"/>
          <a:lstStyle/>
          <a:p>
            <a:pPr eaLnBrk="1" hangingPunct="1"/>
            <a:r>
              <a:rPr lang="en-US" altLang="en-US" sz="3000" b="1" noProof="0">
                <a:solidFill>
                  <a:srgbClr val="000090"/>
                </a:solidFill>
                <a:ea typeface="ＭＳ Ｐゴシック" panose="020B0600070205080204" pitchFamily="34" charset="-128"/>
              </a:rPr>
              <a:t>ICARIA-MM: Response</a:t>
            </a:r>
            <a:endParaRPr lang="en-US" altLang="en-US" sz="3000" b="1" baseline="30000" noProof="0">
              <a:solidFill>
                <a:srgbClr val="000090"/>
              </a:solidFill>
              <a:ea typeface="ＭＳ Ｐゴシック" panose="020B0600070205080204" pitchFamily="34" charset="-128"/>
            </a:endParaRPr>
          </a:p>
        </p:txBody>
      </p:sp>
      <p:sp>
        <p:nvSpPr>
          <p:cNvPr id="117763" name="Content Placeholder 6">
            <a:extLst>
              <a:ext uri="{FF2B5EF4-FFF2-40B4-BE49-F238E27FC236}">
                <a16:creationId xmlns:a16="http://schemas.microsoft.com/office/drawing/2014/main" id="{B7E5B6A1-F409-4FE7-8436-C76FC3B67B9F}"/>
              </a:ext>
            </a:extLst>
          </p:cNvPr>
          <p:cNvSpPr>
            <a:spLocks noGrp="1"/>
          </p:cNvSpPr>
          <p:nvPr>
            <p:ph idx="1"/>
          </p:nvPr>
        </p:nvSpPr>
        <p:spPr>
          <a:xfrm>
            <a:off x="4597004" y="1151335"/>
            <a:ext cx="4476750" cy="3750469"/>
          </a:xfrm>
        </p:spPr>
        <p:txBody>
          <a:bodyPr/>
          <a:lstStyle/>
          <a:p>
            <a:pPr eaLnBrk="1" hangingPunct="1"/>
            <a:r>
              <a:rPr lang="en-US" altLang="en-US" sz="1500" noProof="0">
                <a:ea typeface="ＭＳ Ｐゴシック" panose="020B0600070205080204" pitchFamily="34" charset="-128"/>
              </a:rPr>
              <a:t>Median time to first response: ISA-Pd = 35 days vs Pd = 58 days</a:t>
            </a:r>
          </a:p>
          <a:p>
            <a:pPr eaLnBrk="1" hangingPunct="1"/>
            <a:r>
              <a:rPr lang="en-US" altLang="en-US" sz="1500" noProof="0">
                <a:ea typeface="ＭＳ Ｐゴシック" panose="020B0600070205080204" pitchFamily="34" charset="-128"/>
              </a:rPr>
              <a:t>True CR rate in ISA-Pd underestimated because of ISA interference with M-protein measurement</a:t>
            </a:r>
          </a:p>
        </p:txBody>
      </p:sp>
      <p:graphicFrame>
        <p:nvGraphicFramePr>
          <p:cNvPr id="117764" name="Chart 5">
            <a:extLst>
              <a:ext uri="{FF2B5EF4-FFF2-40B4-BE49-F238E27FC236}">
                <a16:creationId xmlns:a16="http://schemas.microsoft.com/office/drawing/2014/main" id="{069DAF12-74AF-42DD-8AFF-D0CCAE9DF7F9}"/>
              </a:ext>
            </a:extLst>
          </p:cNvPr>
          <p:cNvGraphicFramePr>
            <a:graphicFrameLocks/>
          </p:cNvGraphicFramePr>
          <p:nvPr/>
        </p:nvGraphicFramePr>
        <p:xfrm>
          <a:off x="63104" y="969169"/>
          <a:ext cx="4305300" cy="3589735"/>
        </p:xfrm>
        <a:graphic>
          <a:graphicData uri="http://schemas.openxmlformats.org/presentationml/2006/ole">
            <mc:AlternateContent xmlns:mc="http://schemas.openxmlformats.org/markup-compatibility/2006">
              <mc:Choice xmlns:v="urn:schemas-microsoft-com:vml" Requires="v">
                <p:oleObj r:id="rId3" imgW="5741957" imgH="4784964" progId="Excel.Chart.8">
                  <p:embed/>
                </p:oleObj>
              </mc:Choice>
              <mc:Fallback>
                <p:oleObj r:id="rId3" imgW="5741957" imgH="4784964" progId="Excel.Chart.8">
                  <p:embed/>
                  <p:pic>
                    <p:nvPicPr>
                      <p:cNvPr id="117764" name="Chart 5">
                        <a:extLst>
                          <a:ext uri="{FF2B5EF4-FFF2-40B4-BE49-F238E27FC236}">
                            <a16:creationId xmlns:a16="http://schemas.microsoft.com/office/drawing/2014/main" id="{069DAF12-74AF-42DD-8AFF-D0CCAE9DF7F9}"/>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04" y="969169"/>
                        <a:ext cx="4305300" cy="35897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Table 7">
            <a:extLst>
              <a:ext uri="{FF2B5EF4-FFF2-40B4-BE49-F238E27FC236}">
                <a16:creationId xmlns:a16="http://schemas.microsoft.com/office/drawing/2014/main" id="{8C90C7C7-F142-430E-9D31-8C5031826168}"/>
              </a:ext>
            </a:extLst>
          </p:cNvPr>
          <p:cNvGraphicFramePr>
            <a:graphicFrameLocks noGrp="1"/>
          </p:cNvGraphicFramePr>
          <p:nvPr/>
        </p:nvGraphicFramePr>
        <p:xfrm>
          <a:off x="5306617" y="2646760"/>
          <a:ext cx="3290889" cy="731096"/>
        </p:xfrm>
        <a:graphic>
          <a:graphicData uri="http://schemas.openxmlformats.org/drawingml/2006/table">
            <a:tbl>
              <a:tblPr firstRow="1" bandRow="1">
                <a:tableStyleId>{5C22544A-7EE6-4342-B048-85BDC9FD1C3A}</a:tableStyleId>
              </a:tblPr>
              <a:tblGrid>
                <a:gridCol w="1096963">
                  <a:extLst>
                    <a:ext uri="{9D8B030D-6E8A-4147-A177-3AD203B41FA5}">
                      <a16:colId xmlns:a16="http://schemas.microsoft.com/office/drawing/2014/main" val="20000"/>
                    </a:ext>
                  </a:extLst>
                </a:gridCol>
                <a:gridCol w="1096963">
                  <a:extLst>
                    <a:ext uri="{9D8B030D-6E8A-4147-A177-3AD203B41FA5}">
                      <a16:colId xmlns:a16="http://schemas.microsoft.com/office/drawing/2014/main" val="20001"/>
                    </a:ext>
                  </a:extLst>
                </a:gridCol>
                <a:gridCol w="1096963">
                  <a:extLst>
                    <a:ext uri="{9D8B030D-6E8A-4147-A177-3AD203B41FA5}">
                      <a16:colId xmlns:a16="http://schemas.microsoft.com/office/drawing/2014/main" val="20002"/>
                    </a:ext>
                  </a:extLst>
                </a:gridCol>
              </a:tblGrid>
              <a:tr h="456987">
                <a:tc>
                  <a:txBody>
                    <a:bodyPr/>
                    <a:lstStyle/>
                    <a:p>
                      <a:endParaRPr lang="en-US" sz="1200"/>
                    </a:p>
                  </a:txBody>
                  <a:tcPr marL="91414" marR="91414" marT="45614" marB="45614" anchor="ctr"/>
                </a:tc>
                <a:tc>
                  <a:txBody>
                    <a:bodyPr/>
                    <a:lstStyle/>
                    <a:p>
                      <a:pPr algn="ctr"/>
                      <a:r>
                        <a:rPr lang="en-US" sz="1200"/>
                        <a:t>ISA-Pd </a:t>
                      </a:r>
                      <a:br>
                        <a:rPr lang="en-US" sz="1200"/>
                      </a:br>
                      <a:r>
                        <a:rPr lang="en-US" sz="1200"/>
                        <a:t>(n = 154)</a:t>
                      </a:r>
                    </a:p>
                  </a:txBody>
                  <a:tcPr marL="91414" marR="91414" marT="45614" marB="45614" anchor="ctr"/>
                </a:tc>
                <a:tc>
                  <a:txBody>
                    <a:bodyPr/>
                    <a:lstStyle/>
                    <a:p>
                      <a:pPr algn="ctr"/>
                      <a:r>
                        <a:rPr lang="en-US" sz="1200"/>
                        <a:t>Pd</a:t>
                      </a:r>
                      <a:r>
                        <a:rPr lang="en-US" sz="1200" baseline="0"/>
                        <a:t> </a:t>
                      </a:r>
                      <a:br>
                        <a:rPr lang="en-US" sz="1200" baseline="0"/>
                      </a:br>
                      <a:r>
                        <a:rPr lang="en-US" sz="1200" baseline="0"/>
                        <a:t>(n = 153)</a:t>
                      </a:r>
                      <a:endParaRPr lang="en-US" sz="1200"/>
                    </a:p>
                  </a:txBody>
                  <a:tcPr marL="91414" marR="91414" marT="45614" marB="45614" anchor="ctr"/>
                </a:tc>
                <a:extLst>
                  <a:ext uri="{0D108BD9-81ED-4DB2-BD59-A6C34878D82A}">
                    <a16:rowId xmlns:a16="http://schemas.microsoft.com/office/drawing/2014/main" val="10000"/>
                  </a:ext>
                </a:extLst>
              </a:tr>
              <a:tr h="274107">
                <a:tc>
                  <a:txBody>
                    <a:bodyPr/>
                    <a:lstStyle/>
                    <a:p>
                      <a:r>
                        <a:rPr lang="en-US" sz="1200"/>
                        <a:t>nCR, %</a:t>
                      </a:r>
                    </a:p>
                  </a:txBody>
                  <a:tcPr marL="91414" marR="91414" marT="45614" marB="45614" anchor="ctr"/>
                </a:tc>
                <a:tc>
                  <a:txBody>
                    <a:bodyPr/>
                    <a:lstStyle/>
                    <a:p>
                      <a:pPr algn="ctr"/>
                      <a:r>
                        <a:rPr lang="en-US" sz="1200"/>
                        <a:t>15.6</a:t>
                      </a:r>
                    </a:p>
                  </a:txBody>
                  <a:tcPr marL="91414" marR="91414" marT="45614" marB="45614" anchor="ctr"/>
                </a:tc>
                <a:tc>
                  <a:txBody>
                    <a:bodyPr/>
                    <a:lstStyle/>
                    <a:p>
                      <a:pPr algn="ctr"/>
                      <a:r>
                        <a:rPr lang="en-US" sz="1200"/>
                        <a:t>3.3</a:t>
                      </a:r>
                    </a:p>
                  </a:txBody>
                  <a:tcPr marL="91414" marR="91414" marT="45614" marB="45614" anchor="ctr"/>
                </a:tc>
                <a:extLst>
                  <a:ext uri="{0D108BD9-81ED-4DB2-BD59-A6C34878D82A}">
                    <a16:rowId xmlns:a16="http://schemas.microsoft.com/office/drawing/2014/main" val="10001"/>
                  </a:ext>
                </a:extLst>
              </a:tr>
            </a:tbl>
          </a:graphicData>
        </a:graphic>
      </p:graphicFrame>
      <p:sp>
        <p:nvSpPr>
          <p:cNvPr id="128020" name="TextBox 8">
            <a:extLst>
              <a:ext uri="{FF2B5EF4-FFF2-40B4-BE49-F238E27FC236}">
                <a16:creationId xmlns:a16="http://schemas.microsoft.com/office/drawing/2014/main" id="{D4DE4D66-7B37-4CF3-8756-452182176540}"/>
              </a:ext>
            </a:extLst>
          </p:cNvPr>
          <p:cNvSpPr txBox="1">
            <a:spLocks noChangeArrowheads="1"/>
          </p:cNvSpPr>
          <p:nvPr/>
        </p:nvSpPr>
        <p:spPr bwMode="auto">
          <a:xfrm>
            <a:off x="4575572" y="3449241"/>
            <a:ext cx="4391025"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9pPr>
          </a:lstStyle>
          <a:p>
            <a:pPr marL="214313" marR="0" lvl="0" indent="-214313" algn="l" defTabSz="6858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15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MRD negativity at 10</a:t>
            </a:r>
            <a:r>
              <a:rPr kumimoji="0" lang="en-US" altLang="en-US" sz="1500" b="0" i="0" u="none" strike="noStrike" kern="1200" cap="none" spc="0" normalizeH="0" baseline="30000" noProof="0">
                <a:ln>
                  <a:noFill/>
                </a:ln>
                <a:solidFill>
                  <a:prstClr val="black"/>
                </a:solidFill>
                <a:effectLst/>
                <a:uLnTx/>
                <a:uFillTx/>
                <a:latin typeface="Calibri"/>
                <a:ea typeface="ＭＳ Ｐゴシック" panose="020B0600070205080204" pitchFamily="34" charset="-128"/>
                <a:cs typeface="+mn-cs"/>
              </a:rPr>
              <a:t>-5</a:t>
            </a:r>
            <a:r>
              <a:rPr kumimoji="0" lang="en-US" altLang="en-US" sz="15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 (ITT): 5.2% for ISA-Pd vs 0% for Pd</a:t>
            </a:r>
          </a:p>
        </p:txBody>
      </p:sp>
      <p:sp>
        <p:nvSpPr>
          <p:cNvPr id="128021" name="TextBox 9">
            <a:extLst>
              <a:ext uri="{FF2B5EF4-FFF2-40B4-BE49-F238E27FC236}">
                <a16:creationId xmlns:a16="http://schemas.microsoft.com/office/drawing/2014/main" id="{B4BF1DCF-603A-4C12-BC4E-0E69F7492236}"/>
              </a:ext>
            </a:extLst>
          </p:cNvPr>
          <p:cNvSpPr txBox="1">
            <a:spLocks noChangeArrowheads="1"/>
          </p:cNvSpPr>
          <p:nvPr/>
        </p:nvSpPr>
        <p:spPr bwMode="auto">
          <a:xfrm>
            <a:off x="912019" y="4344591"/>
            <a:ext cx="1678781" cy="4154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050" b="1"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ISA-Pd</a:t>
            </a:r>
            <a:br>
              <a:rPr kumimoji="0" lang="en-US" altLang="en-US" sz="1050" b="1"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br>
            <a:r>
              <a:rPr kumimoji="0" lang="en-US" altLang="en-US" sz="1050" b="1"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(n = 154)</a:t>
            </a:r>
          </a:p>
        </p:txBody>
      </p:sp>
      <p:sp>
        <p:nvSpPr>
          <p:cNvPr id="128022" name="TextBox 10">
            <a:extLst>
              <a:ext uri="{FF2B5EF4-FFF2-40B4-BE49-F238E27FC236}">
                <a16:creationId xmlns:a16="http://schemas.microsoft.com/office/drawing/2014/main" id="{88186DBF-0E01-4B08-9A9C-794343A7C8C2}"/>
              </a:ext>
            </a:extLst>
          </p:cNvPr>
          <p:cNvSpPr txBox="1">
            <a:spLocks noChangeArrowheads="1"/>
          </p:cNvSpPr>
          <p:nvPr/>
        </p:nvSpPr>
        <p:spPr bwMode="auto">
          <a:xfrm>
            <a:off x="2651522" y="4348162"/>
            <a:ext cx="1470422" cy="4154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050" b="1"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Pd</a:t>
            </a:r>
            <a:br>
              <a:rPr kumimoji="0" lang="en-US" altLang="en-US" sz="1050" b="1"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br>
            <a:r>
              <a:rPr kumimoji="0" lang="en-US" altLang="en-US" sz="1050" b="1"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(n = 153)</a:t>
            </a:r>
          </a:p>
        </p:txBody>
      </p:sp>
      <p:sp>
        <p:nvSpPr>
          <p:cNvPr id="128023" name="TextBox 11">
            <a:extLst>
              <a:ext uri="{FF2B5EF4-FFF2-40B4-BE49-F238E27FC236}">
                <a16:creationId xmlns:a16="http://schemas.microsoft.com/office/drawing/2014/main" id="{F21ABC87-803D-4B69-8CC0-83AE05E6746D}"/>
              </a:ext>
            </a:extLst>
          </p:cNvPr>
          <p:cNvSpPr txBox="1">
            <a:spLocks noChangeArrowheads="1"/>
          </p:cNvSpPr>
          <p:nvPr/>
        </p:nvSpPr>
        <p:spPr bwMode="auto">
          <a:xfrm>
            <a:off x="1092994" y="962025"/>
            <a:ext cx="1433513" cy="2539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05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ORR = 60.4%</a:t>
            </a:r>
          </a:p>
        </p:txBody>
      </p:sp>
      <p:sp>
        <p:nvSpPr>
          <p:cNvPr id="128024" name="TextBox 16">
            <a:extLst>
              <a:ext uri="{FF2B5EF4-FFF2-40B4-BE49-F238E27FC236}">
                <a16:creationId xmlns:a16="http://schemas.microsoft.com/office/drawing/2014/main" id="{D096142E-FDE8-4DE0-AC16-DCC3C2CA240E}"/>
              </a:ext>
            </a:extLst>
          </p:cNvPr>
          <p:cNvSpPr txBox="1">
            <a:spLocks noChangeArrowheads="1"/>
          </p:cNvSpPr>
          <p:nvPr/>
        </p:nvSpPr>
        <p:spPr bwMode="auto">
          <a:xfrm>
            <a:off x="2658667" y="2438400"/>
            <a:ext cx="1393031"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9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ORR = 35.3%</a:t>
            </a:r>
          </a:p>
        </p:txBody>
      </p:sp>
      <p:sp>
        <p:nvSpPr>
          <p:cNvPr id="18" name="Right Bracket 17">
            <a:extLst>
              <a:ext uri="{FF2B5EF4-FFF2-40B4-BE49-F238E27FC236}">
                <a16:creationId xmlns:a16="http://schemas.microsoft.com/office/drawing/2014/main" id="{8B2C2294-C00C-4545-B7C5-9A61A24F2C4D}"/>
              </a:ext>
            </a:extLst>
          </p:cNvPr>
          <p:cNvSpPr/>
          <p:nvPr/>
        </p:nvSpPr>
        <p:spPr>
          <a:xfrm>
            <a:off x="3945732" y="2749154"/>
            <a:ext cx="46435" cy="134540"/>
          </a:xfrm>
          <a:prstGeom prst="rightBracket">
            <a:avLst/>
          </a:prstGeom>
          <a:ln>
            <a:solidFill>
              <a:schemeClr val="accent2"/>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128026" name="TextBox 18">
            <a:extLst>
              <a:ext uri="{FF2B5EF4-FFF2-40B4-BE49-F238E27FC236}">
                <a16:creationId xmlns:a16="http://schemas.microsoft.com/office/drawing/2014/main" id="{EDFFE0F6-D6DF-4414-A711-A979183FF018}"/>
              </a:ext>
            </a:extLst>
          </p:cNvPr>
          <p:cNvSpPr txBox="1">
            <a:spLocks noChangeArrowheads="1"/>
          </p:cNvSpPr>
          <p:nvPr/>
        </p:nvSpPr>
        <p:spPr bwMode="auto">
          <a:xfrm>
            <a:off x="3882629" y="2731294"/>
            <a:ext cx="960834"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9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Arial" panose="020B0604020202020204" pitchFamily="34" charset="0"/>
              </a:rPr>
              <a:t>CR/sCR: 2.0%</a:t>
            </a:r>
          </a:p>
        </p:txBody>
      </p:sp>
      <p:sp>
        <p:nvSpPr>
          <p:cNvPr id="21" name="Left Bracket 20">
            <a:extLst>
              <a:ext uri="{FF2B5EF4-FFF2-40B4-BE49-F238E27FC236}">
                <a16:creationId xmlns:a16="http://schemas.microsoft.com/office/drawing/2014/main" id="{F27E7A47-4CAE-45EC-81EC-3A77CB7C865F}"/>
              </a:ext>
            </a:extLst>
          </p:cNvPr>
          <p:cNvSpPr/>
          <p:nvPr/>
        </p:nvSpPr>
        <p:spPr>
          <a:xfrm>
            <a:off x="2694385" y="2751535"/>
            <a:ext cx="45244" cy="385763"/>
          </a:xfrm>
          <a:prstGeom prst="leftBracket">
            <a:avLst/>
          </a:prstGeom>
          <a:ln>
            <a:solidFill>
              <a:schemeClr val="accent2"/>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128028" name="TextBox 21">
            <a:extLst>
              <a:ext uri="{FF2B5EF4-FFF2-40B4-BE49-F238E27FC236}">
                <a16:creationId xmlns:a16="http://schemas.microsoft.com/office/drawing/2014/main" id="{16FF8D62-BA24-4091-9C45-32B9215E48B1}"/>
              </a:ext>
            </a:extLst>
          </p:cNvPr>
          <p:cNvSpPr txBox="1">
            <a:spLocks noChangeArrowheads="1"/>
          </p:cNvSpPr>
          <p:nvPr/>
        </p:nvSpPr>
        <p:spPr bwMode="auto">
          <a:xfrm>
            <a:off x="2126456" y="2780110"/>
            <a:ext cx="681038" cy="3462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825"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Arial" panose="020B0604020202020204" pitchFamily="34" charset="0"/>
              </a:rPr>
              <a:t>≥ VGPR: 8.5%</a:t>
            </a:r>
          </a:p>
        </p:txBody>
      </p:sp>
      <p:sp>
        <p:nvSpPr>
          <p:cNvPr id="128029" name="TextBox 22">
            <a:extLst>
              <a:ext uri="{FF2B5EF4-FFF2-40B4-BE49-F238E27FC236}">
                <a16:creationId xmlns:a16="http://schemas.microsoft.com/office/drawing/2014/main" id="{5EBEBB8C-CCB4-4D13-AFD0-3F954F1DBC97}"/>
              </a:ext>
            </a:extLst>
          </p:cNvPr>
          <p:cNvSpPr txBox="1">
            <a:spLocks noChangeArrowheads="1"/>
          </p:cNvSpPr>
          <p:nvPr/>
        </p:nvSpPr>
        <p:spPr bwMode="auto">
          <a:xfrm>
            <a:off x="2188369" y="1595438"/>
            <a:ext cx="981075"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9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Arial" panose="020B0604020202020204" pitchFamily="34" charset="0"/>
              </a:rPr>
              <a:t>CR/sCR: 4.5%</a:t>
            </a:r>
          </a:p>
        </p:txBody>
      </p:sp>
      <p:sp>
        <p:nvSpPr>
          <p:cNvPr id="24" name="Right Bracket 23">
            <a:extLst>
              <a:ext uri="{FF2B5EF4-FFF2-40B4-BE49-F238E27FC236}">
                <a16:creationId xmlns:a16="http://schemas.microsoft.com/office/drawing/2014/main" id="{98D3BF0A-2C01-42CA-94AF-CC3E660CC731}"/>
              </a:ext>
            </a:extLst>
          </p:cNvPr>
          <p:cNvSpPr/>
          <p:nvPr/>
        </p:nvSpPr>
        <p:spPr>
          <a:xfrm flipV="1">
            <a:off x="2281238" y="1584722"/>
            <a:ext cx="46435" cy="213122"/>
          </a:xfrm>
          <a:prstGeom prst="rightBracket">
            <a:avLst/>
          </a:prstGeom>
          <a:ln>
            <a:solidFill>
              <a:schemeClr val="accent2"/>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25" name="Left Bracket 24">
            <a:extLst>
              <a:ext uri="{FF2B5EF4-FFF2-40B4-BE49-F238E27FC236}">
                <a16:creationId xmlns:a16="http://schemas.microsoft.com/office/drawing/2014/main" id="{AF68A9E4-205A-4F0A-BBF6-59690DA4270E}"/>
              </a:ext>
            </a:extLst>
          </p:cNvPr>
          <p:cNvSpPr/>
          <p:nvPr/>
        </p:nvSpPr>
        <p:spPr>
          <a:xfrm>
            <a:off x="931069" y="1595438"/>
            <a:ext cx="114300" cy="1431131"/>
          </a:xfrm>
          <a:prstGeom prst="leftBracket">
            <a:avLst/>
          </a:prstGeom>
          <a:ln>
            <a:solidFill>
              <a:schemeClr val="accent2"/>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128032" name="TextBox 25">
            <a:extLst>
              <a:ext uri="{FF2B5EF4-FFF2-40B4-BE49-F238E27FC236}">
                <a16:creationId xmlns:a16="http://schemas.microsoft.com/office/drawing/2014/main" id="{A0766710-0DE2-42BF-9A4E-2FAD9D45B6AC}"/>
              </a:ext>
            </a:extLst>
          </p:cNvPr>
          <p:cNvSpPr txBox="1">
            <a:spLocks noChangeArrowheads="1"/>
          </p:cNvSpPr>
          <p:nvPr/>
        </p:nvSpPr>
        <p:spPr bwMode="auto">
          <a:xfrm>
            <a:off x="758429" y="1239441"/>
            <a:ext cx="73461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9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Arial" panose="020B0604020202020204" pitchFamily="34" charset="0"/>
              </a:rPr>
              <a:t>≥VGPR: 31.8%</a:t>
            </a:r>
          </a:p>
        </p:txBody>
      </p:sp>
      <p:sp>
        <p:nvSpPr>
          <p:cNvPr id="128033" name="TextBox 26">
            <a:extLst>
              <a:ext uri="{FF2B5EF4-FFF2-40B4-BE49-F238E27FC236}">
                <a16:creationId xmlns:a16="http://schemas.microsoft.com/office/drawing/2014/main" id="{8AC3576D-2F5A-4DB1-ADA3-AB89C74C1076}"/>
              </a:ext>
            </a:extLst>
          </p:cNvPr>
          <p:cNvSpPr txBox="1">
            <a:spLocks noChangeArrowheads="1"/>
          </p:cNvSpPr>
          <p:nvPr/>
        </p:nvSpPr>
        <p:spPr bwMode="auto">
          <a:xfrm>
            <a:off x="2110978" y="1162050"/>
            <a:ext cx="1081088"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900" b="0" i="1"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P</a:t>
            </a:r>
            <a:r>
              <a:rPr kumimoji="0" lang="en-US" altLang="en-US" sz="9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 &lt;.001</a:t>
            </a:r>
            <a:endParaRPr kumimoji="0" lang="en-US" altLang="en-US" sz="900" b="0" i="1"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22" name="Footer Placeholder 4">
            <a:extLst>
              <a:ext uri="{FF2B5EF4-FFF2-40B4-BE49-F238E27FC236}">
                <a16:creationId xmlns:a16="http://schemas.microsoft.com/office/drawing/2014/main" id="{8C1A254D-9D87-4043-A3EB-23264EE867CE}"/>
              </a:ext>
            </a:extLst>
          </p:cNvPr>
          <p:cNvSpPr>
            <a:spLocks noGrp="1" noChangeArrowheads="1"/>
          </p:cNvSpPr>
          <p:nvPr>
            <p:ph type="ftr" sz="quarter" idx="11"/>
          </p:nvPr>
        </p:nvSpPr>
        <p:spPr bwMode="auto">
          <a:xfrm>
            <a:off x="0" y="4862283"/>
            <a:ext cx="8796338" cy="273844"/>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b" anchorCtr="0" compatLnSpc="1">
            <a:prstTxWarp prst="textNoShape">
              <a:avLst/>
            </a:prstTxWarp>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ＭＳ Ｐゴシック" panose="020B0600070205080204" pitchFamily="34" charset="-128"/>
              </a:defRPr>
            </a:lvl1pPr>
            <a:lvl2pPr marL="557213" indent="-214313">
              <a:lnSpc>
                <a:spcPct val="90000"/>
              </a:lnSpc>
              <a:spcBef>
                <a:spcPts val="375"/>
              </a:spcBef>
              <a:buFont typeface="Arial" panose="020B0604020202020204" pitchFamily="34" charset="0"/>
              <a:buChar char="•"/>
              <a:defRPr sz="1800">
                <a:solidFill>
                  <a:schemeClr val="tx1"/>
                </a:solidFill>
                <a:latin typeface="Calibri" panose="020F0502020204030204" pitchFamily="34" charset="0"/>
                <a:ea typeface="ＭＳ Ｐゴシック" panose="020B0600070205080204" pitchFamily="34" charset="-128"/>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ＭＳ Ｐゴシック" panose="020B0600070205080204" pitchFamily="34" charset="-128"/>
              </a:defRPr>
            </a:lvl3pPr>
            <a:lvl4pPr marL="12001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4pPr>
            <a:lvl5pPr marL="15430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5pPr>
            <a:lvl6pPr marL="1885950" indent="-17145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6pPr>
            <a:lvl7pPr marL="2228850" indent="-17145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7pPr>
            <a:lvl8pPr marL="2571750" indent="-17145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8pPr>
            <a:lvl9pPr marL="2914650" indent="-17145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9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Richardson PG, et al. ASCO 2019. Abstract 8004.</a:t>
            </a:r>
          </a:p>
        </p:txBody>
      </p:sp>
    </p:spTree>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1">
            <a:extLst>
              <a:ext uri="{FF2B5EF4-FFF2-40B4-BE49-F238E27FC236}">
                <a16:creationId xmlns:a16="http://schemas.microsoft.com/office/drawing/2014/main" id="{6085121F-FC55-4C60-9EAA-ADA5724EC1B8}"/>
              </a:ext>
            </a:extLst>
          </p:cNvPr>
          <p:cNvSpPr>
            <a:spLocks noGrp="1"/>
          </p:cNvSpPr>
          <p:nvPr>
            <p:ph type="title"/>
          </p:nvPr>
        </p:nvSpPr>
        <p:spPr>
          <a:xfrm>
            <a:off x="603878" y="97915"/>
            <a:ext cx="7886700" cy="994172"/>
          </a:xfrm>
        </p:spPr>
        <p:txBody>
          <a:bodyPr anchor="t"/>
          <a:lstStyle/>
          <a:p>
            <a:pPr eaLnBrk="1" hangingPunct="1"/>
            <a:r>
              <a:rPr lang="en-US" altLang="en-US" sz="3000" b="1" noProof="0">
                <a:solidFill>
                  <a:srgbClr val="000090"/>
                </a:solidFill>
                <a:ea typeface="ＭＳ Ｐゴシック" panose="020B0600070205080204" pitchFamily="34" charset="-128"/>
              </a:rPr>
              <a:t>ICARIA-MM: PFS (by IRC)</a:t>
            </a:r>
            <a:endParaRPr lang="en-US" altLang="en-US" sz="3000" b="1" baseline="30000" noProof="0">
              <a:solidFill>
                <a:srgbClr val="000090"/>
              </a:solidFill>
              <a:ea typeface="ＭＳ Ｐゴシック" panose="020B0600070205080204" pitchFamily="34" charset="-128"/>
            </a:endParaRPr>
          </a:p>
        </p:txBody>
      </p:sp>
      <p:pic>
        <p:nvPicPr>
          <p:cNvPr id="115715" name="Picture 5">
            <a:extLst>
              <a:ext uri="{FF2B5EF4-FFF2-40B4-BE49-F238E27FC236}">
                <a16:creationId xmlns:a16="http://schemas.microsoft.com/office/drawing/2014/main" id="{7EC9C0F3-B6DD-4845-8EC8-8C53AAB4D143}"/>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5769" y="741622"/>
            <a:ext cx="8272463" cy="39637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5716" name="Footer Placeholder 4">
            <a:extLst>
              <a:ext uri="{FF2B5EF4-FFF2-40B4-BE49-F238E27FC236}">
                <a16:creationId xmlns:a16="http://schemas.microsoft.com/office/drawing/2014/main" id="{F76AF4C7-5B3F-46BC-B929-6E786B398DAC}"/>
              </a:ext>
            </a:extLst>
          </p:cNvPr>
          <p:cNvSpPr>
            <a:spLocks noGrp="1" noChangeArrowheads="1"/>
          </p:cNvSpPr>
          <p:nvPr>
            <p:ph type="ftr" sz="quarter" idx="11"/>
          </p:nvPr>
        </p:nvSpPr>
        <p:spPr bwMode="auto">
          <a:xfrm>
            <a:off x="0" y="4862283"/>
            <a:ext cx="8796338" cy="273844"/>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b" anchorCtr="0" compatLnSpc="1">
            <a:prstTxWarp prst="textNoShape">
              <a:avLst/>
            </a:prstTxWarp>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ＭＳ Ｐゴシック" panose="020B0600070205080204" pitchFamily="34" charset="-128"/>
              </a:defRPr>
            </a:lvl1pPr>
            <a:lvl2pPr marL="557213" indent="-214313">
              <a:lnSpc>
                <a:spcPct val="90000"/>
              </a:lnSpc>
              <a:spcBef>
                <a:spcPts val="375"/>
              </a:spcBef>
              <a:buFont typeface="Arial" panose="020B0604020202020204" pitchFamily="34" charset="0"/>
              <a:buChar char="•"/>
              <a:defRPr sz="1800">
                <a:solidFill>
                  <a:schemeClr val="tx1"/>
                </a:solidFill>
                <a:latin typeface="Calibri" panose="020F0502020204030204" pitchFamily="34" charset="0"/>
                <a:ea typeface="ＭＳ Ｐゴシック" panose="020B0600070205080204" pitchFamily="34" charset="-128"/>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ＭＳ Ｐゴシック" panose="020B0600070205080204" pitchFamily="34" charset="-128"/>
              </a:defRPr>
            </a:lvl3pPr>
            <a:lvl4pPr marL="12001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4pPr>
            <a:lvl5pPr marL="15430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5pPr>
            <a:lvl6pPr marL="1885950" indent="-17145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6pPr>
            <a:lvl7pPr marL="2228850" indent="-17145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7pPr>
            <a:lvl8pPr marL="2571750" indent="-17145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8pPr>
            <a:lvl9pPr marL="2914650" indent="-17145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9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rPr>
              <a:t>Richardson PG, et al. ASCO 2019. Abstract 8004.</a:t>
            </a:r>
          </a:p>
        </p:txBody>
      </p:sp>
    </p:spTree>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rtlCol="0">
            <a:normAutofit/>
          </a:bodyPr>
          <a:lstStyle/>
          <a:p>
            <a:pPr fontAlgn="auto">
              <a:spcAft>
                <a:spcPts val="0"/>
              </a:spcAft>
              <a:defRPr/>
            </a:pPr>
            <a:r>
              <a:rPr lang="en-US" noProof="0">
                <a:ea typeface="+mj-ea"/>
                <a:cs typeface="+mj-cs"/>
              </a:rPr>
              <a:t>New Small Molecules</a:t>
            </a:r>
          </a:p>
        </p:txBody>
      </p:sp>
      <p:sp>
        <p:nvSpPr>
          <p:cNvPr id="2" name="Text Placeholder 1"/>
          <p:cNvSpPr>
            <a:spLocks noGrp="1"/>
          </p:cNvSpPr>
          <p:nvPr>
            <p:ph type="body" idx="1"/>
          </p:nvPr>
        </p:nvSpPr>
        <p:spPr/>
        <p:txBody>
          <a:bodyPr rtlCol="0">
            <a:normAutofit/>
          </a:bodyPr>
          <a:lstStyle/>
          <a:p>
            <a:pPr fontAlgn="auto">
              <a:spcAft>
                <a:spcPts val="0"/>
              </a:spcAft>
              <a:defRPr/>
            </a:pPr>
            <a:endParaRPr lang="en-US">
              <a:ea typeface="+mn-ea"/>
              <a:cs typeface="+mn-cs"/>
            </a:endParaRPr>
          </a:p>
        </p:txBody>
      </p:sp>
    </p:spTree>
    <p:extLst>
      <p:ext uri="{BB962C8B-B14F-4D97-AF65-F5344CB8AC3E}">
        <p14:creationId xmlns:p14="http://schemas.microsoft.com/office/powerpoint/2010/main" val="421481869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fontAlgn="auto">
              <a:spcAft>
                <a:spcPts val="0"/>
              </a:spcAft>
              <a:defRPr/>
            </a:pPr>
            <a:endParaRPr lang="en-US" noProof="0">
              <a:ea typeface="+mj-ea"/>
              <a:cs typeface="+mj-cs"/>
            </a:endParaRPr>
          </a:p>
        </p:txBody>
      </p:sp>
      <p:sp>
        <p:nvSpPr>
          <p:cNvPr id="3" name="Text Placeholder 2"/>
          <p:cNvSpPr>
            <a:spLocks noGrp="1"/>
          </p:cNvSpPr>
          <p:nvPr>
            <p:ph type="body" idx="1"/>
          </p:nvPr>
        </p:nvSpPr>
        <p:spPr/>
        <p:txBody>
          <a:bodyPr rtlCol="0">
            <a:normAutofit/>
          </a:bodyPr>
          <a:lstStyle/>
          <a:p>
            <a:pPr fontAlgn="auto">
              <a:spcAft>
                <a:spcPts val="0"/>
              </a:spcAft>
              <a:defRPr/>
            </a:pPr>
            <a:endParaRPr lang="en-US">
              <a:ea typeface="+mn-ea"/>
              <a:cs typeface="+mn-cs"/>
            </a:endParaRPr>
          </a:p>
        </p:txBody>
      </p:sp>
      <p:pic>
        <p:nvPicPr>
          <p:cNvPr id="22531" name="Picture 3"/>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l="861"/>
          <a:stretch/>
        </p:blipFill>
        <p:spPr bwMode="auto">
          <a:xfrm>
            <a:off x="260496" y="970858"/>
            <a:ext cx="8883503" cy="39797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532" name="TextBox 4"/>
          <p:cNvSpPr txBox="1">
            <a:spLocks noChangeArrowheads="1"/>
          </p:cNvSpPr>
          <p:nvPr/>
        </p:nvSpPr>
        <p:spPr bwMode="auto">
          <a:xfrm>
            <a:off x="608278" y="82477"/>
            <a:ext cx="8275225"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b">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marL="0" marR="0" lvl="0" indent="0" algn="l" defTabSz="685800" rtl="0" eaLnBrk="0" fontAlgn="base" latinLnBrk="0" hangingPunct="0">
              <a:lnSpc>
                <a:spcPct val="90000"/>
              </a:lnSpc>
              <a:spcBef>
                <a:spcPct val="0"/>
              </a:spcBef>
              <a:spcAft>
                <a:spcPct val="0"/>
              </a:spcAft>
              <a:buClrTx/>
              <a:buSzTx/>
              <a:buFontTx/>
              <a:buNone/>
              <a:tabLst/>
              <a:defRPr/>
            </a:pPr>
            <a:r>
              <a:rPr kumimoji="0" lang="en-US" sz="3000" b="1" i="0" u="none" strike="noStrike" kern="1200" cap="none" spc="0" normalizeH="0" baseline="0" noProof="0">
                <a:ln>
                  <a:noFill/>
                </a:ln>
                <a:solidFill>
                  <a:srgbClr val="000090"/>
                </a:solidFill>
                <a:effectLst/>
                <a:uLnTx/>
                <a:uFillTx/>
                <a:latin typeface="Calibri Light"/>
                <a:ea typeface="ＭＳ Ｐゴシック" charset="0"/>
              </a:rPr>
              <a:t>Venetoclax-Bortezomib-DEX Highly Active in t(11;14) or High BCL2 </a:t>
            </a:r>
          </a:p>
        </p:txBody>
      </p:sp>
      <p:sp>
        <p:nvSpPr>
          <p:cNvPr id="6" name="Footer Placeholder 2">
            <a:extLst>
              <a:ext uri="{FF2B5EF4-FFF2-40B4-BE49-F238E27FC236}">
                <a16:creationId xmlns:a16="http://schemas.microsoft.com/office/drawing/2014/main" id="{382DFB68-A333-4509-ADBA-3EBDD552DFE3}"/>
              </a:ext>
            </a:extLst>
          </p:cNvPr>
          <p:cNvSpPr>
            <a:spLocks noGrp="1"/>
          </p:cNvSpPr>
          <p:nvPr>
            <p:ph type="ftr" sz="quarter" idx="11"/>
          </p:nvPr>
        </p:nvSpPr>
        <p:spPr>
          <a:xfrm>
            <a:off x="0" y="4864664"/>
            <a:ext cx="7662863" cy="273844"/>
          </a:xfrm>
        </p:spPr>
        <p:txBody>
          <a:bodyPr anchor="b"/>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a:ea typeface="+mn-ea"/>
                <a:cs typeface="+mn-cs"/>
              </a:rPr>
              <a:t>Harrison S, et al. ASH 2019. Abstract 142.</a:t>
            </a:r>
          </a:p>
        </p:txBody>
      </p:sp>
    </p:spTree>
    <p:extLst>
      <p:ext uri="{BB962C8B-B14F-4D97-AF65-F5344CB8AC3E}">
        <p14:creationId xmlns:p14="http://schemas.microsoft.com/office/powerpoint/2010/main" val="291383126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8002" name="Chart 81">
            <a:extLst>
              <a:ext uri="{FF2B5EF4-FFF2-40B4-BE49-F238E27FC236}">
                <a16:creationId xmlns:a16="http://schemas.microsoft.com/office/drawing/2014/main" id="{0B5D1983-5B3C-4666-8E76-0703D12E81C0}"/>
              </a:ext>
            </a:extLst>
          </p:cNvPr>
          <p:cNvGraphicFramePr>
            <a:graphicFrameLocks/>
          </p:cNvGraphicFramePr>
          <p:nvPr/>
        </p:nvGraphicFramePr>
        <p:xfrm>
          <a:off x="309563" y="987029"/>
          <a:ext cx="8552260" cy="3292078"/>
        </p:xfrm>
        <a:graphic>
          <a:graphicData uri="http://schemas.openxmlformats.org/presentationml/2006/ole">
            <mc:AlternateContent xmlns:mc="http://schemas.openxmlformats.org/markup-compatibility/2006">
              <mc:Choice xmlns:v="urn:schemas-microsoft-com:vml" Requires="v">
                <p:oleObj r:id="rId3" imgW="11398578" imgH="4388757" progId="Excel.Chart.8">
                  <p:embed/>
                </p:oleObj>
              </mc:Choice>
              <mc:Fallback>
                <p:oleObj r:id="rId3" imgW="11398578" imgH="4388757" progId="Excel.Chart.8">
                  <p:embed/>
                  <p:pic>
                    <p:nvPicPr>
                      <p:cNvPr id="128002" name="Chart 81">
                        <a:extLst>
                          <a:ext uri="{FF2B5EF4-FFF2-40B4-BE49-F238E27FC236}">
                            <a16:creationId xmlns:a16="http://schemas.microsoft.com/office/drawing/2014/main" id="{0B5D1983-5B3C-4666-8E76-0703D12E81C0}"/>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563" y="987029"/>
                        <a:ext cx="8552260" cy="32920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128003" name="Title 1">
            <a:extLst>
              <a:ext uri="{FF2B5EF4-FFF2-40B4-BE49-F238E27FC236}">
                <a16:creationId xmlns:a16="http://schemas.microsoft.com/office/drawing/2014/main" id="{18831A66-8F61-44D1-A832-738BF6A86419}"/>
              </a:ext>
            </a:extLst>
          </p:cNvPr>
          <p:cNvSpPr>
            <a:spLocks noGrp="1"/>
          </p:cNvSpPr>
          <p:nvPr>
            <p:ph type="title"/>
          </p:nvPr>
        </p:nvSpPr>
        <p:spPr>
          <a:xfrm>
            <a:off x="596504" y="97915"/>
            <a:ext cx="7886700" cy="994172"/>
          </a:xfrm>
        </p:spPr>
        <p:txBody>
          <a:bodyPr anchor="t"/>
          <a:lstStyle/>
          <a:p>
            <a:pPr eaLnBrk="1" hangingPunct="1"/>
            <a:r>
              <a:rPr lang="en-US" altLang="en-US" sz="3000" b="1" noProof="0">
                <a:solidFill>
                  <a:srgbClr val="000090"/>
                </a:solidFill>
                <a:ea typeface="ＭＳ Ｐゴシック" panose="020B0600070205080204" pitchFamily="34" charset="-128"/>
              </a:rPr>
              <a:t>. . . And With Carfilzomib-Dexamethasone</a:t>
            </a:r>
            <a:r>
              <a:rPr lang="en-US" altLang="en-US" sz="3000" b="1" baseline="30000" noProof="0">
                <a:solidFill>
                  <a:srgbClr val="000090"/>
                </a:solidFill>
                <a:ea typeface="ＭＳ Ｐゴシック" panose="020B0600070205080204" pitchFamily="34" charset="-128"/>
              </a:rPr>
              <a:t>a</a:t>
            </a:r>
          </a:p>
        </p:txBody>
      </p:sp>
      <p:sp>
        <p:nvSpPr>
          <p:cNvPr id="5" name="Footer Placeholder 2">
            <a:extLst>
              <a:ext uri="{FF2B5EF4-FFF2-40B4-BE49-F238E27FC236}">
                <a16:creationId xmlns:a16="http://schemas.microsoft.com/office/drawing/2014/main" id="{EC25471D-ABF0-45F1-9BEC-DD8B60D84A10}"/>
              </a:ext>
            </a:extLst>
          </p:cNvPr>
          <p:cNvSpPr>
            <a:spLocks noGrp="1"/>
          </p:cNvSpPr>
          <p:nvPr>
            <p:ph type="ftr" sz="quarter" idx="11"/>
          </p:nvPr>
        </p:nvSpPr>
        <p:spPr>
          <a:xfrm>
            <a:off x="0" y="4871437"/>
            <a:ext cx="7662863" cy="273844"/>
          </a:xfrm>
        </p:spPr>
        <p:txBody>
          <a:bodyPr anchor="b"/>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prstClr val="black"/>
                </a:solidFill>
                <a:effectLst/>
                <a:uLnTx/>
                <a:uFillTx/>
                <a:latin typeface="Calibri"/>
                <a:ea typeface="+mn-ea"/>
                <a:cs typeface="+mn-cs"/>
              </a:rPr>
              <a:t>a</a:t>
            </a:r>
            <a:r>
              <a:rPr kumimoji="0" lang="en-US" sz="900" b="0" i="0" u="none" strike="noStrike" kern="1200" cap="none" spc="0" normalizeH="0" baseline="0" noProof="0">
                <a:ln>
                  <a:noFill/>
                </a:ln>
                <a:solidFill>
                  <a:prstClr val="black"/>
                </a:solidFill>
                <a:effectLst/>
                <a:uLnTx/>
                <a:uFillTx/>
                <a:latin typeface="Calibri"/>
                <a:ea typeface="+mn-ea"/>
                <a:cs typeface="+mn-cs"/>
              </a:rPr>
              <a:t>Data cutoff: September 17, 2018. </a:t>
            </a:r>
            <a:r>
              <a:rPr kumimoji="0" lang="en-US" sz="900" b="0" i="0" u="none" strike="noStrike" kern="1200" cap="none" spc="0" normalizeH="0" baseline="30000" noProof="0">
                <a:ln>
                  <a:noFill/>
                </a:ln>
                <a:solidFill>
                  <a:prstClr val="black"/>
                </a:solidFill>
                <a:effectLst/>
                <a:uLnTx/>
                <a:uFillTx/>
                <a:latin typeface="Calibri"/>
                <a:ea typeface="+mn-ea"/>
                <a:cs typeface="+mn-cs"/>
              </a:rPr>
              <a:t>b</a:t>
            </a:r>
            <a:r>
              <a:rPr kumimoji="0" lang="en-US" sz="900" b="0" i="0" u="none" strike="noStrike" kern="1200" cap="none" spc="0" normalizeH="0" baseline="0" noProof="0">
                <a:ln>
                  <a:noFill/>
                </a:ln>
                <a:solidFill>
                  <a:prstClr val="black"/>
                </a:solidFill>
                <a:effectLst/>
                <a:uLnTx/>
                <a:uFillTx/>
                <a:latin typeface="Calibri"/>
                <a:ea typeface="+mn-ea"/>
                <a:cs typeface="+mn-cs"/>
              </a:rPr>
              <a:t>One patient died within the first 2 weeks of dosing; no data available.</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a:ea typeface="+mn-ea"/>
                <a:cs typeface="+mn-cs"/>
              </a:rPr>
              <a:t>Costa LJ, et al. ASH 2018. Abstract 303.</a:t>
            </a:r>
          </a:p>
        </p:txBody>
      </p:sp>
      <p:sp>
        <p:nvSpPr>
          <p:cNvPr id="128005" name="Content Placeholder 25">
            <a:extLst>
              <a:ext uri="{FF2B5EF4-FFF2-40B4-BE49-F238E27FC236}">
                <a16:creationId xmlns:a16="http://schemas.microsoft.com/office/drawing/2014/main" id="{0D5AFF9A-901B-4EBD-88DA-EE7A5087DB97}"/>
              </a:ext>
            </a:extLst>
          </p:cNvPr>
          <p:cNvSpPr>
            <a:spLocks noGrp="1"/>
          </p:cNvSpPr>
          <p:nvPr>
            <p:ph idx="1"/>
          </p:nvPr>
        </p:nvSpPr>
        <p:spPr>
          <a:xfrm>
            <a:off x="596504" y="973971"/>
            <a:ext cx="8455819" cy="3749278"/>
          </a:xfrm>
        </p:spPr>
        <p:txBody>
          <a:bodyPr/>
          <a:lstStyle/>
          <a:p>
            <a:pPr marL="0" indent="0" eaLnBrk="1" hangingPunct="1">
              <a:buNone/>
            </a:pPr>
            <a:r>
              <a:rPr lang="en-US" altLang="en-US" sz="1400" noProof="0">
                <a:ea typeface="ＭＳ Ｐゴシック" panose="020B0600070205080204" pitchFamily="34" charset="-128"/>
              </a:rPr>
              <a:t>N = 42 patients with R/R MM</a:t>
            </a:r>
          </a:p>
        </p:txBody>
      </p:sp>
      <p:sp>
        <p:nvSpPr>
          <p:cNvPr id="138246" name="TextBox 66">
            <a:extLst>
              <a:ext uri="{FF2B5EF4-FFF2-40B4-BE49-F238E27FC236}">
                <a16:creationId xmlns:a16="http://schemas.microsoft.com/office/drawing/2014/main" id="{0B8506F5-0C09-48B7-BC5E-04AC7F68DE1E}"/>
              </a:ext>
            </a:extLst>
          </p:cNvPr>
          <p:cNvSpPr txBox="1">
            <a:spLocks noChangeArrowheads="1"/>
          </p:cNvSpPr>
          <p:nvPr/>
        </p:nvSpPr>
        <p:spPr bwMode="auto">
          <a:xfrm>
            <a:off x="1239441" y="4130279"/>
            <a:ext cx="1243013" cy="3751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51435" tIns="25718" rIns="51435" bIns="2571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GB" altLang="en-US" sz="1050" b="1"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All Patients</a:t>
            </a:r>
            <a:r>
              <a:rPr kumimoji="0" lang="en-GB" altLang="en-US" sz="1050" b="1" i="0" u="none" strike="noStrike" kern="1200" cap="none" spc="0" normalizeH="0" baseline="30000" noProof="0">
                <a:ln>
                  <a:noFill/>
                </a:ln>
                <a:solidFill>
                  <a:prstClr val="black"/>
                </a:solidFill>
                <a:effectLst/>
                <a:uLnTx/>
                <a:uFillTx/>
                <a:latin typeface="Calibri"/>
                <a:ea typeface="ＭＳ Ｐゴシック" panose="020B0600070205080204" pitchFamily="34" charset="-128"/>
                <a:cs typeface="+mn-cs"/>
              </a:rPr>
              <a:t>b</a:t>
            </a:r>
          </a:p>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GB" altLang="en-US" sz="1050" b="1"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(N = 42)</a:t>
            </a:r>
          </a:p>
        </p:txBody>
      </p:sp>
      <p:sp>
        <p:nvSpPr>
          <p:cNvPr id="138247" name="TextBox 67">
            <a:extLst>
              <a:ext uri="{FF2B5EF4-FFF2-40B4-BE49-F238E27FC236}">
                <a16:creationId xmlns:a16="http://schemas.microsoft.com/office/drawing/2014/main" id="{66C7373D-4745-41BD-9DFC-B3AB9C6CDA3F}"/>
              </a:ext>
            </a:extLst>
          </p:cNvPr>
          <p:cNvSpPr txBox="1">
            <a:spLocks noChangeArrowheads="1"/>
          </p:cNvSpPr>
          <p:nvPr/>
        </p:nvSpPr>
        <p:spPr bwMode="auto">
          <a:xfrm>
            <a:off x="2655094" y="4130279"/>
            <a:ext cx="1414463" cy="3751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51435" tIns="25718" rIns="51435" bIns="2571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GB" altLang="en-US" sz="1050" b="1"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PI Refractory</a:t>
            </a:r>
          </a:p>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GB" altLang="en-US" sz="1050" b="1"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(n = 21)</a:t>
            </a:r>
          </a:p>
        </p:txBody>
      </p:sp>
      <p:sp>
        <p:nvSpPr>
          <p:cNvPr id="138248" name="TextBox 68">
            <a:extLst>
              <a:ext uri="{FF2B5EF4-FFF2-40B4-BE49-F238E27FC236}">
                <a16:creationId xmlns:a16="http://schemas.microsoft.com/office/drawing/2014/main" id="{818EDB0C-813D-473E-ACE5-F27DDA5A97BD}"/>
              </a:ext>
            </a:extLst>
          </p:cNvPr>
          <p:cNvSpPr txBox="1">
            <a:spLocks noChangeArrowheads="1"/>
          </p:cNvSpPr>
          <p:nvPr/>
        </p:nvSpPr>
        <p:spPr bwMode="auto">
          <a:xfrm>
            <a:off x="5486400" y="4130278"/>
            <a:ext cx="1825229" cy="5366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51435" tIns="25718" rIns="51435" bIns="2571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GB" altLang="en-US" sz="1050" b="1"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Double </a:t>
            </a:r>
            <a:br>
              <a:rPr kumimoji="0" lang="en-GB" altLang="en-US" sz="1050" b="1"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br>
            <a:r>
              <a:rPr kumimoji="0" lang="en-GB" altLang="en-US" sz="1050" b="1"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Refractory</a:t>
            </a:r>
            <a:r>
              <a:rPr kumimoji="0" lang="en-GB" altLang="en-US" sz="1050" b="1" i="0" u="none" strike="noStrike" kern="1200" cap="none" spc="0" normalizeH="0" baseline="30000" noProof="0">
                <a:ln>
                  <a:noFill/>
                </a:ln>
                <a:solidFill>
                  <a:prstClr val="black"/>
                </a:solidFill>
                <a:effectLst/>
                <a:uLnTx/>
                <a:uFillTx/>
                <a:latin typeface="Calibri"/>
                <a:ea typeface="ＭＳ Ｐゴシック" panose="020B0600070205080204" pitchFamily="34" charset="-128"/>
                <a:cs typeface="+mn-cs"/>
              </a:rPr>
              <a:t>b</a:t>
            </a:r>
          </a:p>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GB" altLang="en-US" sz="1050" b="1"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(n = 22)</a:t>
            </a:r>
          </a:p>
        </p:txBody>
      </p:sp>
      <p:sp>
        <p:nvSpPr>
          <p:cNvPr id="138249" name="TextBox 69">
            <a:extLst>
              <a:ext uri="{FF2B5EF4-FFF2-40B4-BE49-F238E27FC236}">
                <a16:creationId xmlns:a16="http://schemas.microsoft.com/office/drawing/2014/main" id="{AD111212-7FD1-487D-A9BD-F83D7D3A8C5D}"/>
              </a:ext>
            </a:extLst>
          </p:cNvPr>
          <p:cNvSpPr txBox="1">
            <a:spLocks noChangeArrowheads="1"/>
          </p:cNvSpPr>
          <p:nvPr/>
        </p:nvSpPr>
        <p:spPr bwMode="auto">
          <a:xfrm>
            <a:off x="4088606" y="4130279"/>
            <a:ext cx="1601391" cy="3751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51435" tIns="25718" rIns="51435" bIns="2571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GB" altLang="en-US" sz="1050" b="1"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IMiD Refractory</a:t>
            </a:r>
          </a:p>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GB" altLang="en-US" sz="1050" b="1"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(n = 26)</a:t>
            </a:r>
          </a:p>
        </p:txBody>
      </p:sp>
      <p:sp>
        <p:nvSpPr>
          <p:cNvPr id="138250" name="TextBox 70">
            <a:extLst>
              <a:ext uri="{FF2B5EF4-FFF2-40B4-BE49-F238E27FC236}">
                <a16:creationId xmlns:a16="http://schemas.microsoft.com/office/drawing/2014/main" id="{04C197E5-698C-4D15-B5C1-F532D2770C5B}"/>
              </a:ext>
            </a:extLst>
          </p:cNvPr>
          <p:cNvSpPr txBox="1">
            <a:spLocks noChangeArrowheads="1"/>
          </p:cNvSpPr>
          <p:nvPr/>
        </p:nvSpPr>
        <p:spPr bwMode="auto">
          <a:xfrm>
            <a:off x="7177087" y="4130279"/>
            <a:ext cx="1500188" cy="2135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51435" tIns="25718" rIns="51435" bIns="2571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GB" altLang="en-US" sz="1050" b="1"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Target Dose Level</a:t>
            </a:r>
          </a:p>
        </p:txBody>
      </p:sp>
      <p:sp>
        <p:nvSpPr>
          <p:cNvPr id="138251" name="TextBox 73">
            <a:extLst>
              <a:ext uri="{FF2B5EF4-FFF2-40B4-BE49-F238E27FC236}">
                <a16:creationId xmlns:a16="http://schemas.microsoft.com/office/drawing/2014/main" id="{8B61B141-97D4-44F4-AEA0-DEA5A72DE97F}"/>
              </a:ext>
            </a:extLst>
          </p:cNvPr>
          <p:cNvSpPr txBox="1">
            <a:spLocks noChangeArrowheads="1"/>
          </p:cNvSpPr>
          <p:nvPr/>
        </p:nvSpPr>
        <p:spPr bwMode="auto">
          <a:xfrm>
            <a:off x="1371600" y="1370410"/>
            <a:ext cx="1104900" cy="2366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51435" tIns="25718" rIns="51435" bIns="2571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GB" altLang="en-US" sz="1200" b="1" i="0" u="none" strike="noStrike" kern="1200" cap="none" spc="0" normalizeH="0" baseline="0" noProof="0">
                <a:ln>
                  <a:noFill/>
                </a:ln>
                <a:solidFill>
                  <a:srgbClr val="C00000"/>
                </a:solidFill>
                <a:effectLst/>
                <a:uLnTx/>
                <a:uFillTx/>
                <a:latin typeface="Calibri"/>
                <a:ea typeface="ＭＳ Ｐゴシック" panose="020B0600070205080204" pitchFamily="34" charset="-128"/>
                <a:cs typeface="+mn-cs"/>
              </a:rPr>
              <a:t>ORR = 79%</a:t>
            </a:r>
          </a:p>
        </p:txBody>
      </p:sp>
      <p:sp>
        <p:nvSpPr>
          <p:cNvPr id="138252" name="TextBox 74">
            <a:extLst>
              <a:ext uri="{FF2B5EF4-FFF2-40B4-BE49-F238E27FC236}">
                <a16:creationId xmlns:a16="http://schemas.microsoft.com/office/drawing/2014/main" id="{02E45A2F-905F-4842-97EB-098139B2B73E}"/>
              </a:ext>
            </a:extLst>
          </p:cNvPr>
          <p:cNvSpPr txBox="1">
            <a:spLocks noChangeArrowheads="1"/>
          </p:cNvSpPr>
          <p:nvPr/>
        </p:nvSpPr>
        <p:spPr bwMode="auto">
          <a:xfrm>
            <a:off x="2809875" y="1393031"/>
            <a:ext cx="1104900" cy="2366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51435" tIns="25718" rIns="51435" bIns="2571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GB" altLang="en-US" sz="1200" b="1" i="0" u="none" strike="noStrike" kern="1200" cap="none" spc="0" normalizeH="0" baseline="0" noProof="0">
                <a:ln>
                  <a:noFill/>
                </a:ln>
                <a:solidFill>
                  <a:srgbClr val="C00000"/>
                </a:solidFill>
                <a:effectLst/>
                <a:uLnTx/>
                <a:uFillTx/>
                <a:latin typeface="Calibri"/>
                <a:ea typeface="ＭＳ Ｐゴシック" panose="020B0600070205080204" pitchFamily="34" charset="-128"/>
                <a:cs typeface="+mn-cs"/>
              </a:rPr>
              <a:t>ORR = 76%</a:t>
            </a:r>
          </a:p>
        </p:txBody>
      </p:sp>
      <p:sp>
        <p:nvSpPr>
          <p:cNvPr id="138253" name="TextBox 75">
            <a:extLst>
              <a:ext uri="{FF2B5EF4-FFF2-40B4-BE49-F238E27FC236}">
                <a16:creationId xmlns:a16="http://schemas.microsoft.com/office/drawing/2014/main" id="{8D1B5488-0EB2-48B5-9D20-56AF4DB0F9F1}"/>
              </a:ext>
            </a:extLst>
          </p:cNvPr>
          <p:cNvSpPr txBox="1">
            <a:spLocks noChangeArrowheads="1"/>
          </p:cNvSpPr>
          <p:nvPr/>
        </p:nvSpPr>
        <p:spPr bwMode="auto">
          <a:xfrm>
            <a:off x="4337447" y="1404938"/>
            <a:ext cx="1103709" cy="2366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51435" tIns="25718" rIns="51435" bIns="2571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GB" altLang="en-US" sz="1200" b="1" i="0" u="none" strike="noStrike" kern="1200" cap="none" spc="0" normalizeH="0" baseline="0" noProof="0">
                <a:ln>
                  <a:noFill/>
                </a:ln>
                <a:solidFill>
                  <a:srgbClr val="C00000"/>
                </a:solidFill>
                <a:effectLst/>
                <a:uLnTx/>
                <a:uFillTx/>
                <a:latin typeface="Calibri"/>
                <a:ea typeface="ＭＳ Ｐゴシック" panose="020B0600070205080204" pitchFamily="34" charset="-128"/>
                <a:cs typeface="+mn-cs"/>
              </a:rPr>
              <a:t>ORR = 77%</a:t>
            </a:r>
          </a:p>
        </p:txBody>
      </p:sp>
      <p:sp>
        <p:nvSpPr>
          <p:cNvPr id="138254" name="TextBox 76">
            <a:extLst>
              <a:ext uri="{FF2B5EF4-FFF2-40B4-BE49-F238E27FC236}">
                <a16:creationId xmlns:a16="http://schemas.microsoft.com/office/drawing/2014/main" id="{B6310F21-7570-4AB9-84AA-C806843117CF}"/>
              </a:ext>
            </a:extLst>
          </p:cNvPr>
          <p:cNvSpPr txBox="1">
            <a:spLocks noChangeArrowheads="1"/>
          </p:cNvSpPr>
          <p:nvPr/>
        </p:nvSpPr>
        <p:spPr bwMode="auto">
          <a:xfrm>
            <a:off x="5847160" y="1558529"/>
            <a:ext cx="1103709" cy="2366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51435" tIns="25718" rIns="51435" bIns="2571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GB" altLang="en-US" sz="1200" b="1" i="0" u="none" strike="noStrike" kern="1200" cap="none" spc="0" normalizeH="0" baseline="0" noProof="0">
                <a:ln>
                  <a:noFill/>
                </a:ln>
                <a:solidFill>
                  <a:srgbClr val="C00000"/>
                </a:solidFill>
                <a:effectLst/>
                <a:uLnTx/>
                <a:uFillTx/>
                <a:latin typeface="Calibri"/>
                <a:ea typeface="ＭＳ Ｐゴシック" panose="020B0600070205080204" pitchFamily="34" charset="-128"/>
                <a:cs typeface="+mn-cs"/>
              </a:rPr>
              <a:t>ORR = 71%</a:t>
            </a:r>
          </a:p>
        </p:txBody>
      </p:sp>
      <p:sp>
        <p:nvSpPr>
          <p:cNvPr id="138255" name="TextBox 77">
            <a:extLst>
              <a:ext uri="{FF2B5EF4-FFF2-40B4-BE49-F238E27FC236}">
                <a16:creationId xmlns:a16="http://schemas.microsoft.com/office/drawing/2014/main" id="{9AE72E8C-29B5-4180-A3EE-FBDEDF4E1473}"/>
              </a:ext>
            </a:extLst>
          </p:cNvPr>
          <p:cNvSpPr txBox="1">
            <a:spLocks noChangeArrowheads="1"/>
          </p:cNvSpPr>
          <p:nvPr/>
        </p:nvSpPr>
        <p:spPr bwMode="auto">
          <a:xfrm>
            <a:off x="7374731" y="1363266"/>
            <a:ext cx="1104900" cy="2366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51435" tIns="25718" rIns="51435" bIns="2571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GB" altLang="en-US" sz="1200" b="1" i="0" u="none" strike="noStrike" kern="1200" cap="none" spc="0" normalizeH="0" baseline="0" noProof="0">
                <a:ln>
                  <a:noFill/>
                </a:ln>
                <a:solidFill>
                  <a:srgbClr val="C00000"/>
                </a:solidFill>
                <a:effectLst/>
                <a:uLnTx/>
                <a:uFillTx/>
                <a:latin typeface="Calibri"/>
                <a:ea typeface="ＭＳ Ｐゴシック" panose="020B0600070205080204" pitchFamily="34" charset="-128"/>
                <a:cs typeface="+mn-cs"/>
              </a:rPr>
              <a:t>ORR = 79%</a:t>
            </a:r>
          </a:p>
        </p:txBody>
      </p:sp>
      <p:sp>
        <p:nvSpPr>
          <p:cNvPr id="79" name="Rectangle 78">
            <a:extLst>
              <a:ext uri="{FF2B5EF4-FFF2-40B4-BE49-F238E27FC236}">
                <a16:creationId xmlns:a16="http://schemas.microsoft.com/office/drawing/2014/main" id="{C47D6B15-9987-4E3E-8A0F-BEB846B02B9E}"/>
              </a:ext>
            </a:extLst>
          </p:cNvPr>
          <p:cNvSpPr/>
          <p:nvPr/>
        </p:nvSpPr>
        <p:spPr>
          <a:xfrm>
            <a:off x="2653904" y="4044554"/>
            <a:ext cx="83344" cy="7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a:ln>
                <a:noFill/>
              </a:ln>
              <a:solidFill>
                <a:prstClr val="white"/>
              </a:solidFill>
              <a:effectLst/>
              <a:uLnTx/>
              <a:uFillTx/>
              <a:latin typeface="Calibri"/>
              <a:ea typeface="+mn-ea"/>
              <a:cs typeface="+mn-cs"/>
            </a:endParaRPr>
          </a:p>
        </p:txBody>
      </p:sp>
      <p:grpSp>
        <p:nvGrpSpPr>
          <p:cNvPr id="128017" name="Group 83">
            <a:extLst>
              <a:ext uri="{FF2B5EF4-FFF2-40B4-BE49-F238E27FC236}">
                <a16:creationId xmlns:a16="http://schemas.microsoft.com/office/drawing/2014/main" id="{738DDA03-974B-4F88-910E-8AB53817DB2E}"/>
              </a:ext>
            </a:extLst>
          </p:cNvPr>
          <p:cNvGrpSpPr>
            <a:grpSpLocks/>
          </p:cNvGrpSpPr>
          <p:nvPr/>
        </p:nvGrpSpPr>
        <p:grpSpPr bwMode="auto">
          <a:xfrm>
            <a:off x="2180035" y="1876425"/>
            <a:ext cx="840581" cy="1064419"/>
            <a:chOff x="2057418" y="1956733"/>
            <a:chExt cx="840531" cy="743741"/>
          </a:xfrm>
        </p:grpSpPr>
        <p:sp>
          <p:nvSpPr>
            <p:cNvPr id="85" name="Right Bracket 84">
              <a:extLst>
                <a:ext uri="{FF2B5EF4-FFF2-40B4-BE49-F238E27FC236}">
                  <a16:creationId xmlns:a16="http://schemas.microsoft.com/office/drawing/2014/main" id="{719319E4-D657-49E5-8CDD-6FF4E48EDDBB}"/>
                </a:ext>
              </a:extLst>
            </p:cNvPr>
            <p:cNvSpPr/>
            <p:nvPr/>
          </p:nvSpPr>
          <p:spPr>
            <a:xfrm>
              <a:off x="2057418" y="1956733"/>
              <a:ext cx="83339" cy="743741"/>
            </a:xfrm>
            <a:prstGeom prst="rightBracket">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C00000"/>
                </a:solidFill>
                <a:effectLst/>
                <a:uLnTx/>
                <a:uFillTx/>
                <a:latin typeface="Calibri"/>
                <a:ea typeface="+mn-ea"/>
                <a:cs typeface="+mn-cs"/>
              </a:endParaRPr>
            </a:p>
          </p:txBody>
        </p:sp>
        <p:sp>
          <p:nvSpPr>
            <p:cNvPr id="138260" name="TextBox 85">
              <a:extLst>
                <a:ext uri="{FF2B5EF4-FFF2-40B4-BE49-F238E27FC236}">
                  <a16:creationId xmlns:a16="http://schemas.microsoft.com/office/drawing/2014/main" id="{29D4470D-8A82-457E-A45D-D1849DE8AB7B}"/>
                </a:ext>
              </a:extLst>
            </p:cNvPr>
            <p:cNvSpPr txBox="1">
              <a:spLocks noChangeArrowheads="1"/>
            </p:cNvSpPr>
            <p:nvPr/>
          </p:nvSpPr>
          <p:spPr bwMode="auto">
            <a:xfrm>
              <a:off x="2119327" y="2087345"/>
              <a:ext cx="778622" cy="3225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200" b="0" i="0" u="none" strike="noStrike" kern="1200" cap="none" spc="0" normalizeH="0" baseline="0" noProof="0">
                  <a:ln>
                    <a:noFill/>
                  </a:ln>
                  <a:solidFill>
                    <a:srgbClr val="C00000"/>
                  </a:solidFill>
                  <a:effectLst/>
                  <a:uLnTx/>
                  <a:uFillTx/>
                  <a:latin typeface="Calibri"/>
                  <a:ea typeface="ＭＳ Ｐゴシック" panose="020B0600070205080204" pitchFamily="34" charset="-128"/>
                  <a:cs typeface="+mn-cs"/>
                </a:rPr>
                <a:t>≥ CR: 38%</a:t>
              </a:r>
            </a:p>
          </p:txBody>
        </p:sp>
      </p:grpSp>
      <p:sp>
        <p:nvSpPr>
          <p:cNvPr id="3" name="Oval 2">
            <a:extLst>
              <a:ext uri="{FF2B5EF4-FFF2-40B4-BE49-F238E27FC236}">
                <a16:creationId xmlns:a16="http://schemas.microsoft.com/office/drawing/2014/main" id="{0D8F4312-83AA-4B0D-A533-853DDA87CF42}"/>
              </a:ext>
            </a:extLst>
          </p:cNvPr>
          <p:cNvSpPr/>
          <p:nvPr/>
        </p:nvSpPr>
        <p:spPr>
          <a:xfrm>
            <a:off x="1368029" y="1308498"/>
            <a:ext cx="1034653" cy="397669"/>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Tree>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itle 1">
            <a:extLst>
              <a:ext uri="{FF2B5EF4-FFF2-40B4-BE49-F238E27FC236}">
                <a16:creationId xmlns:a16="http://schemas.microsoft.com/office/drawing/2014/main" id="{C554A1E1-33FD-4EAD-BB5E-E6D053E46800}"/>
              </a:ext>
            </a:extLst>
          </p:cNvPr>
          <p:cNvSpPr>
            <a:spLocks noGrp="1"/>
          </p:cNvSpPr>
          <p:nvPr>
            <p:ph type="title"/>
          </p:nvPr>
        </p:nvSpPr>
        <p:spPr>
          <a:xfrm>
            <a:off x="601266" y="94114"/>
            <a:ext cx="7886700" cy="994172"/>
          </a:xfrm>
        </p:spPr>
        <p:txBody>
          <a:bodyPr anchor="t"/>
          <a:lstStyle/>
          <a:p>
            <a:pPr eaLnBrk="1" hangingPunct="1"/>
            <a:r>
              <a:rPr lang="en-US" altLang="en-US" sz="3000" b="1" noProof="0">
                <a:solidFill>
                  <a:srgbClr val="000090"/>
                </a:solidFill>
                <a:ea typeface="ＭＳ Ｐゴシック" panose="020B0600070205080204" pitchFamily="34" charset="-128"/>
              </a:rPr>
              <a:t>STORM Part II Study Design</a:t>
            </a:r>
          </a:p>
        </p:txBody>
      </p:sp>
      <p:sp>
        <p:nvSpPr>
          <p:cNvPr id="3" name="Content Placeholder 2">
            <a:extLst>
              <a:ext uri="{FF2B5EF4-FFF2-40B4-BE49-F238E27FC236}">
                <a16:creationId xmlns:a16="http://schemas.microsoft.com/office/drawing/2014/main" id="{6B2CB58C-1D01-4589-B140-40D9E44ABFA6}"/>
              </a:ext>
            </a:extLst>
          </p:cNvPr>
          <p:cNvSpPr>
            <a:spLocks noGrp="1"/>
          </p:cNvSpPr>
          <p:nvPr>
            <p:ph idx="1"/>
          </p:nvPr>
        </p:nvSpPr>
        <p:spPr>
          <a:xfrm>
            <a:off x="253448" y="2505604"/>
            <a:ext cx="8638029" cy="2038274"/>
          </a:xfrm>
        </p:spPr>
        <p:txBody>
          <a:bodyPr numCol="3" rtlCol="0">
            <a:noAutofit/>
          </a:bodyPr>
          <a:lstStyle/>
          <a:p>
            <a:pPr eaLnBrk="1" fontAlgn="auto" hangingPunct="1">
              <a:spcAft>
                <a:spcPts val="0"/>
              </a:spcAft>
              <a:defRPr/>
            </a:pPr>
            <a:r>
              <a:rPr lang="en-US" sz="1800" noProof="0">
                <a:ea typeface="+mn-ea"/>
                <a:cs typeface="+mn-cs"/>
              </a:rPr>
              <a:t>Patient population</a:t>
            </a:r>
          </a:p>
          <a:p>
            <a:pPr marL="457200" lvl="1" eaLnBrk="1" fontAlgn="auto" hangingPunct="1">
              <a:spcAft>
                <a:spcPts val="0"/>
              </a:spcAft>
              <a:buFont typeface="Calibri" panose="020F0502020204030204" pitchFamily="34" charset="0"/>
              <a:buChar char="–"/>
              <a:defRPr/>
            </a:pPr>
            <a:r>
              <a:rPr lang="en-US" sz="1600" noProof="0">
                <a:ea typeface="+mn-ea"/>
              </a:rPr>
              <a:t>MM, prior treatment with PI, IMiD, CD38 mAb, alkylator, steroids</a:t>
            </a:r>
          </a:p>
          <a:p>
            <a:pPr marL="457200" lvl="1" eaLnBrk="1" fontAlgn="auto" hangingPunct="1">
              <a:spcAft>
                <a:spcPts val="0"/>
              </a:spcAft>
              <a:buFont typeface="Calibri" panose="020F0502020204030204" pitchFamily="34" charset="0"/>
              <a:buChar char="–"/>
              <a:defRPr/>
            </a:pPr>
            <a:r>
              <a:rPr lang="en-US" sz="1600" noProof="0">
                <a:ea typeface="+mn-ea"/>
              </a:rPr>
              <a:t>Refractory to ≥1 PI, ≥1 IMiD, daratumumab, steroid</a:t>
            </a:r>
            <a:r>
              <a:rPr lang="en-US" sz="1650" noProof="0">
                <a:ea typeface="+mn-ea"/>
              </a:rPr>
              <a:t>	</a:t>
            </a:r>
          </a:p>
          <a:p>
            <a:pPr eaLnBrk="1" fontAlgn="auto" hangingPunct="1">
              <a:spcAft>
                <a:spcPts val="0"/>
              </a:spcAft>
              <a:defRPr/>
            </a:pPr>
            <a:endParaRPr lang="en-US" sz="1800" noProof="0">
              <a:ea typeface="+mn-ea"/>
              <a:cs typeface="+mn-cs"/>
            </a:endParaRPr>
          </a:p>
          <a:p>
            <a:pPr eaLnBrk="1" fontAlgn="auto" hangingPunct="1">
              <a:spcAft>
                <a:spcPts val="0"/>
              </a:spcAft>
              <a:defRPr/>
            </a:pPr>
            <a:r>
              <a:rPr lang="en-US" sz="1800" noProof="0">
                <a:ea typeface="+mn-ea"/>
                <a:cs typeface="+mn-cs"/>
              </a:rPr>
              <a:t>Primary endpoint</a:t>
            </a:r>
          </a:p>
          <a:p>
            <a:pPr marL="457200" lvl="1" eaLnBrk="1" fontAlgn="auto" hangingPunct="1">
              <a:spcAft>
                <a:spcPts val="0"/>
              </a:spcAft>
              <a:buFont typeface="Calibri" panose="020F0502020204030204" pitchFamily="34" charset="0"/>
              <a:buChar char="–"/>
              <a:defRPr/>
            </a:pPr>
            <a:r>
              <a:rPr lang="en-US" sz="1600" noProof="0">
                <a:ea typeface="+mn-ea"/>
              </a:rPr>
              <a:t>Overall response rate</a:t>
            </a:r>
          </a:p>
          <a:p>
            <a:pPr eaLnBrk="1" fontAlgn="auto" hangingPunct="1">
              <a:spcAft>
                <a:spcPts val="0"/>
              </a:spcAft>
              <a:defRPr/>
            </a:pPr>
            <a:r>
              <a:rPr lang="en-US" sz="1800" noProof="0">
                <a:ea typeface="+mn-ea"/>
                <a:cs typeface="+mn-cs"/>
              </a:rPr>
              <a:t>Secondary endpoints</a:t>
            </a:r>
          </a:p>
          <a:p>
            <a:pPr marL="457200" lvl="1" eaLnBrk="1" fontAlgn="auto" hangingPunct="1">
              <a:spcAft>
                <a:spcPts val="0"/>
              </a:spcAft>
              <a:buFont typeface="Calibri" panose="020F0502020204030204" pitchFamily="34" charset="0"/>
              <a:buChar char="–"/>
              <a:defRPr/>
            </a:pPr>
            <a:r>
              <a:rPr lang="en-US" sz="1600" noProof="0">
                <a:ea typeface="+mn-ea"/>
              </a:rPr>
              <a:t>Duration of response</a:t>
            </a:r>
          </a:p>
          <a:p>
            <a:pPr marL="457200" lvl="1" eaLnBrk="1" fontAlgn="auto" hangingPunct="1">
              <a:spcAft>
                <a:spcPts val="0"/>
              </a:spcAft>
              <a:buFont typeface="Calibri" panose="020F0502020204030204" pitchFamily="34" charset="0"/>
              <a:buChar char="–"/>
              <a:defRPr/>
            </a:pPr>
            <a:r>
              <a:rPr lang="en-US" sz="1600" noProof="0">
                <a:ea typeface="+mn-ea"/>
              </a:rPr>
              <a:t>Clinical benefit rate</a:t>
            </a:r>
          </a:p>
          <a:p>
            <a:pPr marL="457200" lvl="1" eaLnBrk="1" fontAlgn="auto" hangingPunct="1">
              <a:spcAft>
                <a:spcPts val="0"/>
              </a:spcAft>
              <a:buFont typeface="Calibri" panose="020F0502020204030204" pitchFamily="34" charset="0"/>
              <a:buChar char="–"/>
              <a:defRPr/>
            </a:pPr>
            <a:r>
              <a:rPr lang="en-US" sz="1600" noProof="0">
                <a:ea typeface="+mn-ea"/>
              </a:rPr>
              <a:t>Overall survival</a:t>
            </a:r>
          </a:p>
          <a:p>
            <a:pPr marL="457200" lvl="1" eaLnBrk="1" fontAlgn="auto" hangingPunct="1">
              <a:spcAft>
                <a:spcPts val="0"/>
              </a:spcAft>
              <a:buFont typeface="Calibri" panose="020F0502020204030204" pitchFamily="34" charset="0"/>
              <a:buChar char="–"/>
              <a:defRPr/>
            </a:pPr>
            <a:r>
              <a:rPr lang="en-US" sz="1600" noProof="0">
                <a:ea typeface="+mn-ea"/>
              </a:rPr>
              <a:t>PFS</a:t>
            </a:r>
          </a:p>
          <a:p>
            <a:pPr eaLnBrk="1" fontAlgn="auto" hangingPunct="1">
              <a:spcAft>
                <a:spcPts val="0"/>
              </a:spcAft>
              <a:defRPr/>
            </a:pPr>
            <a:r>
              <a:rPr lang="en-US" sz="1650" b="1" noProof="0">
                <a:ea typeface="+mn-ea"/>
                <a:cs typeface="+mn-cs"/>
              </a:rPr>
              <a:t>Key eligibility criteria</a:t>
            </a:r>
          </a:p>
          <a:p>
            <a:pPr marL="457200" lvl="1" eaLnBrk="1" fontAlgn="auto" hangingPunct="1">
              <a:spcAft>
                <a:spcPts val="0"/>
              </a:spcAft>
              <a:buFont typeface="Calibri" panose="020F0502020204030204" pitchFamily="34" charset="0"/>
              <a:buChar char="–"/>
              <a:defRPr/>
            </a:pPr>
            <a:r>
              <a:rPr lang="en-US" sz="1600" noProof="0">
                <a:ea typeface="+mn-ea"/>
              </a:rPr>
              <a:t>Creat clearance ≥20 mL/min</a:t>
            </a:r>
          </a:p>
          <a:p>
            <a:pPr marL="457200" lvl="1" eaLnBrk="1" fontAlgn="auto" hangingPunct="1">
              <a:spcAft>
                <a:spcPts val="0"/>
              </a:spcAft>
              <a:buFont typeface="Calibri" panose="020F0502020204030204" pitchFamily="34" charset="0"/>
              <a:buChar char="–"/>
              <a:defRPr/>
            </a:pPr>
            <a:r>
              <a:rPr lang="en-US" sz="1600" noProof="0">
                <a:ea typeface="+mn-ea"/>
              </a:rPr>
              <a:t>ANC ≥1,000/mm</a:t>
            </a:r>
            <a:r>
              <a:rPr lang="en-US" sz="1600" baseline="30000" noProof="0">
                <a:ea typeface="+mn-ea"/>
              </a:rPr>
              <a:t>3</a:t>
            </a:r>
          </a:p>
          <a:p>
            <a:pPr marL="457200" lvl="1" eaLnBrk="1" fontAlgn="auto" hangingPunct="1">
              <a:spcAft>
                <a:spcPts val="0"/>
              </a:spcAft>
              <a:buFont typeface="Calibri" panose="020F0502020204030204" pitchFamily="34" charset="0"/>
              <a:buChar char="–"/>
              <a:defRPr/>
            </a:pPr>
            <a:r>
              <a:rPr lang="en-US" sz="1600" noProof="0">
                <a:ea typeface="+mn-ea"/>
              </a:rPr>
              <a:t>Plt ≥75,000</a:t>
            </a:r>
          </a:p>
          <a:p>
            <a:pPr marL="457200" lvl="1" eaLnBrk="1" fontAlgn="auto" hangingPunct="1">
              <a:spcAft>
                <a:spcPts val="0"/>
              </a:spcAft>
              <a:buFont typeface="Calibri" panose="020F0502020204030204" pitchFamily="34" charset="0"/>
              <a:buChar char="–"/>
              <a:defRPr/>
            </a:pPr>
            <a:r>
              <a:rPr lang="en-US" sz="1600" noProof="0">
                <a:ea typeface="+mn-ea"/>
              </a:rPr>
              <a:t>Hemoglobin ≥8.5 g/dL</a:t>
            </a:r>
          </a:p>
        </p:txBody>
      </p:sp>
      <p:sp>
        <p:nvSpPr>
          <p:cNvPr id="4" name="TextBox 3">
            <a:extLst>
              <a:ext uri="{FF2B5EF4-FFF2-40B4-BE49-F238E27FC236}">
                <a16:creationId xmlns:a16="http://schemas.microsoft.com/office/drawing/2014/main" id="{2E38FADB-9ED5-4C62-AEA6-077AD6B89CF3}"/>
              </a:ext>
            </a:extLst>
          </p:cNvPr>
          <p:cNvSpPr txBox="1"/>
          <p:nvPr/>
        </p:nvSpPr>
        <p:spPr>
          <a:xfrm>
            <a:off x="601266" y="1096566"/>
            <a:ext cx="7886700" cy="807913"/>
          </a:xfrm>
          <a:prstGeom prst="rect">
            <a:avLst/>
          </a:prstGeom>
          <a:solidFill>
            <a:schemeClr val="accent1"/>
          </a:solidFill>
          <a:ln>
            <a:solidFill>
              <a:schemeClr val="accent1"/>
            </a:solidFill>
          </a:ln>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34" charset="-128"/>
                <a:cs typeface="+mn-cs"/>
              </a:rPr>
              <a:t>Oral selinexor 80 mg + dexamethasone 20 mg</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95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34" charset="-128"/>
                <a:cs typeface="+mn-cs"/>
              </a:rPr>
              <a:t>Selinexor-dexamethasone twice weekly, days 1, 3, until disease progression</a:t>
            </a:r>
          </a:p>
        </p:txBody>
      </p:sp>
      <p:sp>
        <p:nvSpPr>
          <p:cNvPr id="141317" name="TextBox 4">
            <a:extLst>
              <a:ext uri="{FF2B5EF4-FFF2-40B4-BE49-F238E27FC236}">
                <a16:creationId xmlns:a16="http://schemas.microsoft.com/office/drawing/2014/main" id="{31694AF9-09F1-4CB1-AA1D-3DD7BC145B67}"/>
              </a:ext>
            </a:extLst>
          </p:cNvPr>
          <p:cNvSpPr txBox="1">
            <a:spLocks noChangeArrowheads="1"/>
          </p:cNvSpPr>
          <p:nvPr/>
        </p:nvSpPr>
        <p:spPr bwMode="auto">
          <a:xfrm>
            <a:off x="0" y="4909097"/>
            <a:ext cx="7866460"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9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Chari A, et al. </a:t>
            </a:r>
            <a:r>
              <a:rPr kumimoji="0" lang="en-US" altLang="en-US" sz="900" b="0" i="1"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N Engl J Med. </a:t>
            </a:r>
            <a:r>
              <a:rPr kumimoji="0" lang="en-US" altLang="en-US" sz="9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2019;381(8):727-738.</a:t>
            </a:r>
          </a:p>
        </p:txBody>
      </p:sp>
    </p:spTree>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itle 1">
            <a:extLst>
              <a:ext uri="{FF2B5EF4-FFF2-40B4-BE49-F238E27FC236}">
                <a16:creationId xmlns:a16="http://schemas.microsoft.com/office/drawing/2014/main" id="{0141DE17-C406-4F43-8939-5997C2C02482}"/>
              </a:ext>
            </a:extLst>
          </p:cNvPr>
          <p:cNvSpPr>
            <a:spLocks noGrp="1"/>
          </p:cNvSpPr>
          <p:nvPr>
            <p:ph type="title"/>
          </p:nvPr>
        </p:nvSpPr>
        <p:spPr>
          <a:xfrm>
            <a:off x="600906" y="94111"/>
            <a:ext cx="7886700" cy="994172"/>
          </a:xfrm>
        </p:spPr>
        <p:txBody>
          <a:bodyPr anchor="t"/>
          <a:lstStyle/>
          <a:p>
            <a:pPr eaLnBrk="1" hangingPunct="1"/>
            <a:r>
              <a:rPr lang="en-US" altLang="en-US" sz="3000" b="1" noProof="0">
                <a:solidFill>
                  <a:srgbClr val="000090"/>
                </a:solidFill>
                <a:ea typeface="ＭＳ Ｐゴシック" panose="020B0600070205080204" pitchFamily="34" charset="-128"/>
              </a:rPr>
              <a:t>Phase II STORM Trial: Response Assessment</a:t>
            </a:r>
          </a:p>
        </p:txBody>
      </p:sp>
      <p:graphicFrame>
        <p:nvGraphicFramePr>
          <p:cNvPr id="4" name="Table 3">
            <a:extLst>
              <a:ext uri="{FF2B5EF4-FFF2-40B4-BE49-F238E27FC236}">
                <a16:creationId xmlns:a16="http://schemas.microsoft.com/office/drawing/2014/main" id="{0C61DCFE-073D-446B-878A-3FCED3F35523}"/>
              </a:ext>
            </a:extLst>
          </p:cNvPr>
          <p:cNvGraphicFramePr>
            <a:graphicFrameLocks noGrp="1"/>
          </p:cNvGraphicFramePr>
          <p:nvPr/>
        </p:nvGraphicFramePr>
        <p:xfrm>
          <a:off x="461962" y="1672829"/>
          <a:ext cx="8017669" cy="2008720"/>
        </p:xfrm>
        <a:graphic>
          <a:graphicData uri="http://schemas.openxmlformats.org/drawingml/2006/table">
            <a:tbl>
              <a:tblPr firstRow="1" bandRow="1">
                <a:tableStyleId>{5C22544A-7EE6-4342-B048-85BDC9FD1C3A}</a:tableStyleId>
              </a:tblPr>
              <a:tblGrid>
                <a:gridCol w="3078188">
                  <a:extLst>
                    <a:ext uri="{9D8B030D-6E8A-4147-A177-3AD203B41FA5}">
                      <a16:colId xmlns:a16="http://schemas.microsoft.com/office/drawing/2014/main" val="20000"/>
                    </a:ext>
                  </a:extLst>
                </a:gridCol>
                <a:gridCol w="773534">
                  <a:extLst>
                    <a:ext uri="{9D8B030D-6E8A-4147-A177-3AD203B41FA5}">
                      <a16:colId xmlns:a16="http://schemas.microsoft.com/office/drawing/2014/main" val="20001"/>
                    </a:ext>
                  </a:extLst>
                </a:gridCol>
                <a:gridCol w="2232882">
                  <a:extLst>
                    <a:ext uri="{9D8B030D-6E8A-4147-A177-3AD203B41FA5}">
                      <a16:colId xmlns:a16="http://schemas.microsoft.com/office/drawing/2014/main" val="20002"/>
                    </a:ext>
                  </a:extLst>
                </a:gridCol>
                <a:gridCol w="1933065">
                  <a:extLst>
                    <a:ext uri="{9D8B030D-6E8A-4147-A177-3AD203B41FA5}">
                      <a16:colId xmlns:a16="http://schemas.microsoft.com/office/drawing/2014/main" val="20003"/>
                    </a:ext>
                  </a:extLst>
                </a:gridCol>
              </a:tblGrid>
              <a:tr h="637336">
                <a:tc>
                  <a:txBody>
                    <a:bodyPr/>
                    <a:lstStyle/>
                    <a:p>
                      <a:r>
                        <a:rPr lang="en-US" sz="1800"/>
                        <a:t>Variable</a:t>
                      </a:r>
                    </a:p>
                  </a:txBody>
                  <a:tcPr marL="68582" marR="68582" marT="34263" marB="34263" anchor="ctr"/>
                </a:tc>
                <a:tc>
                  <a:txBody>
                    <a:bodyPr/>
                    <a:lstStyle/>
                    <a:p>
                      <a:pPr algn="ctr"/>
                      <a:r>
                        <a:rPr lang="en-US" sz="1800"/>
                        <a:t>N</a:t>
                      </a:r>
                    </a:p>
                  </a:txBody>
                  <a:tcPr marL="68582" marR="68582" marT="34263" marB="34263" anchor="ctr"/>
                </a:tc>
                <a:tc>
                  <a:txBody>
                    <a:bodyPr/>
                    <a:lstStyle/>
                    <a:p>
                      <a:pPr algn="ctr"/>
                      <a:r>
                        <a:rPr lang="en-US" sz="1800"/>
                        <a:t>ORR (CR + VGPR + PR)</a:t>
                      </a:r>
                    </a:p>
                  </a:txBody>
                  <a:tcPr marL="68582" marR="68582" marT="34263" marB="34263" anchor="ctr"/>
                </a:tc>
                <a:tc>
                  <a:txBody>
                    <a:bodyPr/>
                    <a:lstStyle/>
                    <a:p>
                      <a:pPr algn="ctr"/>
                      <a:r>
                        <a:rPr lang="en-US" sz="1800"/>
                        <a:t>CBR (CR + VGPR + PR + MR)</a:t>
                      </a:r>
                    </a:p>
                  </a:txBody>
                  <a:tcPr marL="68582" marR="68582" marT="34263" marB="34263" anchor="ctr"/>
                </a:tc>
                <a:extLst>
                  <a:ext uri="{0D108BD9-81ED-4DB2-BD59-A6C34878D82A}">
                    <a16:rowId xmlns:a16="http://schemas.microsoft.com/office/drawing/2014/main" val="10000"/>
                  </a:ext>
                </a:extLst>
              </a:tr>
              <a:tr h="342846">
                <a:tc>
                  <a:txBody>
                    <a:bodyPr/>
                    <a:lstStyle/>
                    <a:p>
                      <a:r>
                        <a:rPr lang="en-US" sz="1800"/>
                        <a:t>Total</a:t>
                      </a:r>
                    </a:p>
                  </a:txBody>
                  <a:tcPr marL="68582" marR="68582" marT="34263" marB="34263" anchor="ctr"/>
                </a:tc>
                <a:tc>
                  <a:txBody>
                    <a:bodyPr/>
                    <a:lstStyle/>
                    <a:p>
                      <a:pPr algn="ctr"/>
                      <a:r>
                        <a:rPr lang="en-US" sz="1800"/>
                        <a:t>122</a:t>
                      </a:r>
                    </a:p>
                  </a:txBody>
                  <a:tcPr marL="68582" marR="68582" marT="34263" marB="34263" anchor="ctr"/>
                </a:tc>
                <a:tc>
                  <a:txBody>
                    <a:bodyPr/>
                    <a:lstStyle/>
                    <a:p>
                      <a:pPr algn="ctr"/>
                      <a:r>
                        <a:rPr lang="en-US" sz="1800"/>
                        <a:t>32 (26%)</a:t>
                      </a:r>
                    </a:p>
                  </a:txBody>
                  <a:tcPr marL="68582" marR="68582" marT="34263" marB="34263" anchor="ctr"/>
                </a:tc>
                <a:tc>
                  <a:txBody>
                    <a:bodyPr/>
                    <a:lstStyle/>
                    <a:p>
                      <a:pPr algn="ctr"/>
                      <a:r>
                        <a:rPr lang="en-US" sz="1800"/>
                        <a:t>48 (39%)</a:t>
                      </a:r>
                    </a:p>
                  </a:txBody>
                  <a:tcPr marL="68582" marR="68582" marT="34263" marB="34263" anchor="ctr"/>
                </a:tc>
                <a:extLst>
                  <a:ext uri="{0D108BD9-81ED-4DB2-BD59-A6C34878D82A}">
                    <a16:rowId xmlns:a16="http://schemas.microsoft.com/office/drawing/2014/main" val="10001"/>
                  </a:ext>
                </a:extLst>
              </a:tr>
              <a:tr h="342846">
                <a:tc>
                  <a:txBody>
                    <a:bodyPr/>
                    <a:lstStyle/>
                    <a:p>
                      <a:r>
                        <a:rPr lang="en-US" sz="1800"/>
                        <a:t>Penta-refractory</a:t>
                      </a:r>
                    </a:p>
                  </a:txBody>
                  <a:tcPr marL="68582" marR="68582" marT="34263" marB="34263" anchor="ctr"/>
                </a:tc>
                <a:tc>
                  <a:txBody>
                    <a:bodyPr/>
                    <a:lstStyle/>
                    <a:p>
                      <a:pPr algn="ctr"/>
                      <a:r>
                        <a:rPr lang="en-US" sz="1800"/>
                        <a:t>83</a:t>
                      </a:r>
                    </a:p>
                  </a:txBody>
                  <a:tcPr marL="68582" marR="68582" marT="34263" marB="34263" anchor="ctr"/>
                </a:tc>
                <a:tc>
                  <a:txBody>
                    <a:bodyPr/>
                    <a:lstStyle/>
                    <a:p>
                      <a:pPr algn="ctr"/>
                      <a:r>
                        <a:rPr lang="en-US" sz="1800"/>
                        <a:t>21 (25%)</a:t>
                      </a:r>
                    </a:p>
                  </a:txBody>
                  <a:tcPr marL="68582" marR="68582" marT="34263" marB="34263" anchor="ctr"/>
                </a:tc>
                <a:tc>
                  <a:txBody>
                    <a:bodyPr/>
                    <a:lstStyle/>
                    <a:p>
                      <a:pPr algn="ctr"/>
                      <a:r>
                        <a:rPr lang="en-US" sz="1800"/>
                        <a:t>31 (37%)</a:t>
                      </a:r>
                    </a:p>
                  </a:txBody>
                  <a:tcPr marL="68582" marR="68582" marT="34263" marB="34263" anchor="ctr"/>
                </a:tc>
                <a:extLst>
                  <a:ext uri="{0D108BD9-81ED-4DB2-BD59-A6C34878D82A}">
                    <a16:rowId xmlns:a16="http://schemas.microsoft.com/office/drawing/2014/main" val="10002"/>
                  </a:ext>
                </a:extLst>
              </a:tr>
              <a:tr h="342846">
                <a:tc>
                  <a:txBody>
                    <a:bodyPr/>
                    <a:lstStyle/>
                    <a:p>
                      <a:r>
                        <a:rPr lang="en-US" sz="1800"/>
                        <a:t>Quad-refractory</a:t>
                      </a:r>
                    </a:p>
                  </a:txBody>
                  <a:tcPr marL="68582" marR="68582" marT="34263" marB="34263" anchor="ctr"/>
                </a:tc>
                <a:tc>
                  <a:txBody>
                    <a:bodyPr/>
                    <a:lstStyle/>
                    <a:p>
                      <a:pPr algn="ctr"/>
                      <a:r>
                        <a:rPr lang="en-US" sz="1800"/>
                        <a:t>101</a:t>
                      </a:r>
                    </a:p>
                  </a:txBody>
                  <a:tcPr marL="68582" marR="68582" marT="34263" marB="34263" anchor="ctr"/>
                </a:tc>
                <a:tc>
                  <a:txBody>
                    <a:bodyPr/>
                    <a:lstStyle/>
                    <a:p>
                      <a:pPr algn="ctr"/>
                      <a:r>
                        <a:rPr lang="en-US" sz="1800"/>
                        <a:t>26 (26%)</a:t>
                      </a:r>
                    </a:p>
                  </a:txBody>
                  <a:tcPr marL="68582" marR="68582" marT="34263" marB="34263" anchor="ctr"/>
                </a:tc>
                <a:tc>
                  <a:txBody>
                    <a:bodyPr/>
                    <a:lstStyle/>
                    <a:p>
                      <a:pPr algn="ctr"/>
                      <a:r>
                        <a:rPr lang="en-US" sz="1800"/>
                        <a:t>37 (37%)</a:t>
                      </a:r>
                    </a:p>
                  </a:txBody>
                  <a:tcPr marL="68582" marR="68582" marT="34263" marB="34263" anchor="ctr"/>
                </a:tc>
                <a:extLst>
                  <a:ext uri="{0D108BD9-81ED-4DB2-BD59-A6C34878D82A}">
                    <a16:rowId xmlns:a16="http://schemas.microsoft.com/office/drawing/2014/main" val="10003"/>
                  </a:ext>
                </a:extLst>
              </a:tr>
              <a:tr h="342846">
                <a:tc>
                  <a:txBody>
                    <a:bodyPr/>
                    <a:lstStyle/>
                    <a:p>
                      <a:r>
                        <a:rPr lang="en-US" sz="1800"/>
                        <a:t>High-risk cytogenetic feature</a:t>
                      </a:r>
                      <a:r>
                        <a:rPr lang="en-US" sz="1800" baseline="30000"/>
                        <a:t>a</a:t>
                      </a:r>
                    </a:p>
                  </a:txBody>
                  <a:tcPr marL="68582" marR="68582" marT="34263" marB="34263" anchor="ctr"/>
                </a:tc>
                <a:tc>
                  <a:txBody>
                    <a:bodyPr/>
                    <a:lstStyle/>
                    <a:p>
                      <a:pPr algn="ctr"/>
                      <a:r>
                        <a:rPr lang="en-US" sz="1800"/>
                        <a:t>65</a:t>
                      </a:r>
                    </a:p>
                  </a:txBody>
                  <a:tcPr marL="68582" marR="68582" marT="34263" marB="34263" anchor="ctr"/>
                </a:tc>
                <a:tc>
                  <a:txBody>
                    <a:bodyPr/>
                    <a:lstStyle/>
                    <a:p>
                      <a:pPr algn="ctr"/>
                      <a:r>
                        <a:rPr lang="en-US" sz="1800"/>
                        <a:t>12 (18%)</a:t>
                      </a:r>
                    </a:p>
                  </a:txBody>
                  <a:tcPr marL="68582" marR="68582" marT="34263" marB="34263" anchor="ctr"/>
                </a:tc>
                <a:tc>
                  <a:txBody>
                    <a:bodyPr/>
                    <a:lstStyle/>
                    <a:p>
                      <a:pPr algn="ctr"/>
                      <a:r>
                        <a:rPr lang="en-US" sz="1800"/>
                        <a:t>24 (37%)</a:t>
                      </a:r>
                    </a:p>
                  </a:txBody>
                  <a:tcPr marL="68582" marR="68582" marT="34263" marB="34263" anchor="ctr"/>
                </a:tc>
                <a:extLst>
                  <a:ext uri="{0D108BD9-81ED-4DB2-BD59-A6C34878D82A}">
                    <a16:rowId xmlns:a16="http://schemas.microsoft.com/office/drawing/2014/main" val="10004"/>
                  </a:ext>
                </a:extLst>
              </a:tr>
            </a:tbl>
          </a:graphicData>
        </a:graphic>
      </p:graphicFrame>
      <p:sp>
        <p:nvSpPr>
          <p:cNvPr id="142371" name="TextBox 4">
            <a:extLst>
              <a:ext uri="{FF2B5EF4-FFF2-40B4-BE49-F238E27FC236}">
                <a16:creationId xmlns:a16="http://schemas.microsoft.com/office/drawing/2014/main" id="{B112206B-6679-4EA2-8509-9B8316CC375E}"/>
              </a:ext>
            </a:extLst>
          </p:cNvPr>
          <p:cNvSpPr txBox="1">
            <a:spLocks noChangeArrowheads="1"/>
          </p:cNvSpPr>
          <p:nvPr/>
        </p:nvSpPr>
        <p:spPr bwMode="auto">
          <a:xfrm>
            <a:off x="0" y="4769996"/>
            <a:ext cx="786646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900" b="0" i="0" u="none" strike="noStrike" kern="1200" cap="none" spc="0" normalizeH="0" baseline="30000" noProof="0">
                <a:ln>
                  <a:noFill/>
                </a:ln>
                <a:solidFill>
                  <a:srgbClr val="000000"/>
                </a:solidFill>
                <a:effectLst/>
                <a:uLnTx/>
                <a:uFillTx/>
                <a:latin typeface="Calibri" panose="020F0502020204030204" pitchFamily="34" charset="0"/>
                <a:ea typeface="ＭＳ Ｐゴシック" panose="020B0600070205080204" pitchFamily="34" charset="-128"/>
                <a:cs typeface="+mn-cs"/>
              </a:rPr>
              <a:t>a</a:t>
            </a:r>
            <a:r>
              <a:rPr kumimoji="0" lang="en-US" altLang="en-US" sz="9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This category included any of del(17p)/p53, t(14;16), t(4;14), or 1q21 (1q gain &gt;2).</a:t>
            </a:r>
          </a:p>
          <a:p>
            <a:pPr marL="0" marR="0" lvl="0" indent="0" algn="l"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9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Chari A, et al. </a:t>
            </a:r>
            <a:r>
              <a:rPr kumimoji="0" lang="en-US" altLang="en-US" sz="900" b="0" i="1"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N Engl J Med. </a:t>
            </a:r>
            <a:r>
              <a:rPr kumimoji="0" lang="en-US" altLang="en-US" sz="9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2019;381(8):727-738.</a:t>
            </a:r>
          </a:p>
        </p:txBody>
      </p:sp>
    </p:spTree>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itle 1">
            <a:extLst>
              <a:ext uri="{FF2B5EF4-FFF2-40B4-BE49-F238E27FC236}">
                <a16:creationId xmlns:a16="http://schemas.microsoft.com/office/drawing/2014/main" id="{C168854C-0180-42A0-AEA8-EA58DB2EF262}"/>
              </a:ext>
            </a:extLst>
          </p:cNvPr>
          <p:cNvSpPr>
            <a:spLocks noGrp="1"/>
          </p:cNvSpPr>
          <p:nvPr>
            <p:ph type="title"/>
          </p:nvPr>
        </p:nvSpPr>
        <p:spPr>
          <a:xfrm>
            <a:off x="597694" y="96135"/>
            <a:ext cx="7886700" cy="994172"/>
          </a:xfrm>
        </p:spPr>
        <p:txBody>
          <a:bodyPr anchor="t"/>
          <a:lstStyle/>
          <a:p>
            <a:pPr eaLnBrk="1" hangingPunct="1"/>
            <a:r>
              <a:rPr lang="en-US" altLang="en-US" sz="3000" b="1" noProof="0">
                <a:solidFill>
                  <a:srgbClr val="000090"/>
                </a:solidFill>
                <a:ea typeface="ＭＳ Ｐゴシック" panose="020B0600070205080204" pitchFamily="34" charset="-128"/>
              </a:rPr>
              <a:t>STORM Trial: Kaplan-Meier Analysis for PFS</a:t>
            </a:r>
          </a:p>
        </p:txBody>
      </p:sp>
      <p:pic>
        <p:nvPicPr>
          <p:cNvPr id="143363" name="Picture 4">
            <a:extLst>
              <a:ext uri="{FF2B5EF4-FFF2-40B4-BE49-F238E27FC236}">
                <a16:creationId xmlns:a16="http://schemas.microsoft.com/office/drawing/2014/main" id="{C187E277-0832-4EA4-B73C-35D497FF5F7E}"/>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1438" y="1054894"/>
            <a:ext cx="9001125" cy="33837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3364" name="TextBox 6">
            <a:extLst>
              <a:ext uri="{FF2B5EF4-FFF2-40B4-BE49-F238E27FC236}">
                <a16:creationId xmlns:a16="http://schemas.microsoft.com/office/drawing/2014/main" id="{C59244A1-89C3-47EE-A0FA-8254A98F7A0A}"/>
              </a:ext>
            </a:extLst>
          </p:cNvPr>
          <p:cNvSpPr txBox="1">
            <a:spLocks noChangeArrowheads="1"/>
          </p:cNvSpPr>
          <p:nvPr/>
        </p:nvSpPr>
        <p:spPr bwMode="auto">
          <a:xfrm>
            <a:off x="4781550" y="1687116"/>
            <a:ext cx="3596879"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500" b="1" i="0" u="none" strike="noStrike" kern="1200" cap="none" spc="0" normalizeH="0" baseline="0" noProof="0">
                <a:ln>
                  <a:noFill/>
                </a:ln>
                <a:solidFill>
                  <a:srgbClr val="FF0000"/>
                </a:solidFill>
                <a:effectLst/>
                <a:uLnTx/>
                <a:uFillTx/>
                <a:latin typeface="Calibri" panose="020F0502020204030204" pitchFamily="34" charset="0"/>
                <a:ea typeface="ＭＳ Ｐゴシック" panose="020B0600070205080204" pitchFamily="34" charset="-128"/>
                <a:cs typeface="+mn-cs"/>
              </a:rPr>
              <a:t>Median PFS: 3.7 months</a:t>
            </a:r>
          </a:p>
          <a:p>
            <a:pPr marL="0" marR="0" lvl="0" indent="0" algn="l"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500" b="1" i="0" u="none" strike="noStrike" kern="1200" cap="none" spc="0" normalizeH="0" baseline="0" noProof="0">
                <a:ln>
                  <a:noFill/>
                </a:ln>
                <a:solidFill>
                  <a:srgbClr val="FF0000"/>
                </a:solidFill>
                <a:effectLst/>
                <a:uLnTx/>
                <a:uFillTx/>
                <a:latin typeface="Calibri" panose="020F0502020204030204" pitchFamily="34" charset="0"/>
                <a:ea typeface="ＭＳ Ｐゴシック" panose="020B0600070205080204" pitchFamily="34" charset="-128"/>
                <a:cs typeface="+mn-cs"/>
              </a:rPr>
              <a:t>Median duration of response: 4.4 months</a:t>
            </a:r>
          </a:p>
        </p:txBody>
      </p:sp>
      <p:sp>
        <p:nvSpPr>
          <p:cNvPr id="143365" name="TextBox 4">
            <a:extLst>
              <a:ext uri="{FF2B5EF4-FFF2-40B4-BE49-F238E27FC236}">
                <a16:creationId xmlns:a16="http://schemas.microsoft.com/office/drawing/2014/main" id="{70D7657A-2BF8-4068-912E-0C4ECD8A9464}"/>
              </a:ext>
            </a:extLst>
          </p:cNvPr>
          <p:cNvSpPr txBox="1">
            <a:spLocks noChangeArrowheads="1"/>
          </p:cNvSpPr>
          <p:nvPr/>
        </p:nvSpPr>
        <p:spPr bwMode="auto">
          <a:xfrm>
            <a:off x="0" y="4909097"/>
            <a:ext cx="7866460"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9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Chari A, et al. </a:t>
            </a:r>
            <a:r>
              <a:rPr kumimoji="0" lang="en-US" altLang="en-US" sz="900" b="0" i="1"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N Engl J Med. </a:t>
            </a:r>
            <a:r>
              <a:rPr kumimoji="0" lang="en-US" altLang="en-US" sz="9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2019;381(8):727-738.</a:t>
            </a:r>
          </a:p>
        </p:txBody>
      </p:sp>
    </p:spTree>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Content Placeholder 3">
            <a:extLst>
              <a:ext uri="{FF2B5EF4-FFF2-40B4-BE49-F238E27FC236}">
                <a16:creationId xmlns:a16="http://schemas.microsoft.com/office/drawing/2014/main" id="{2F811794-981C-43BB-A98F-20015215A277}"/>
              </a:ext>
            </a:extLst>
          </p:cNvPr>
          <p:cNvSpPr>
            <a:spLocks noGrp="1"/>
          </p:cNvSpPr>
          <p:nvPr>
            <p:ph idx="1"/>
          </p:nvPr>
        </p:nvSpPr>
        <p:spPr>
          <a:xfrm>
            <a:off x="228600" y="1257300"/>
            <a:ext cx="3777854" cy="3749279"/>
          </a:xfrm>
        </p:spPr>
        <p:txBody>
          <a:bodyPr/>
          <a:lstStyle/>
          <a:p>
            <a:pPr marL="0" indent="0" eaLnBrk="1" hangingPunct="1">
              <a:buNone/>
              <a:defRPr/>
            </a:pPr>
            <a:r>
              <a:rPr lang="en-US" altLang="en-US" sz="1500" b="1" noProof="0">
                <a:ea typeface="ＭＳ Ｐゴシック" panose="020B0600070205080204" pitchFamily="34" charset="-128"/>
              </a:rPr>
              <a:t>Most commonly occurring grade ≥3 AEs </a:t>
            </a:r>
          </a:p>
          <a:p>
            <a:pPr marL="175022" indent="-175022" eaLnBrk="1" hangingPunct="1">
              <a:defRPr/>
            </a:pPr>
            <a:r>
              <a:rPr lang="en-US" altLang="en-US" sz="1500" noProof="0">
                <a:ea typeface="ＭＳ Ｐゴシック" panose="020B0600070205080204" pitchFamily="34" charset="-128"/>
              </a:rPr>
              <a:t>Hematologic, GI related, constitutional symptoms, and hyponatremia</a:t>
            </a:r>
          </a:p>
          <a:p>
            <a:pPr marL="175022" indent="-175022" eaLnBrk="1" hangingPunct="1">
              <a:defRPr/>
            </a:pPr>
            <a:r>
              <a:rPr lang="en-US" altLang="en-US" sz="1500" noProof="0">
                <a:ea typeface="ＭＳ Ｐゴシック" panose="020B0600070205080204" pitchFamily="34" charset="-128"/>
              </a:rPr>
              <a:t>Typically responsive to dose modification and standard supportive care agents</a:t>
            </a:r>
          </a:p>
          <a:p>
            <a:pPr marL="0" indent="0" eaLnBrk="1" hangingPunct="1">
              <a:buNone/>
              <a:defRPr/>
            </a:pPr>
            <a:r>
              <a:rPr lang="en-US" altLang="en-US" sz="1500" b="1" noProof="0">
                <a:ea typeface="ＭＳ Ｐゴシック" panose="020B0600070205080204" pitchFamily="34" charset="-128"/>
              </a:rPr>
              <a:t>Early identification of AEs, frequent assessment, and use of supportive care measures deemed crucial to toxicity management, including</a:t>
            </a:r>
          </a:p>
        </p:txBody>
      </p:sp>
      <p:sp>
        <p:nvSpPr>
          <p:cNvPr id="145411" name="Title 2">
            <a:extLst>
              <a:ext uri="{FF2B5EF4-FFF2-40B4-BE49-F238E27FC236}">
                <a16:creationId xmlns:a16="http://schemas.microsoft.com/office/drawing/2014/main" id="{AB8BB4A7-9CA5-49A2-8649-57583FA1481E}"/>
              </a:ext>
            </a:extLst>
          </p:cNvPr>
          <p:cNvSpPr>
            <a:spLocks noGrp="1"/>
          </p:cNvSpPr>
          <p:nvPr>
            <p:ph type="title"/>
          </p:nvPr>
        </p:nvSpPr>
        <p:spPr>
          <a:xfrm>
            <a:off x="596504" y="97915"/>
            <a:ext cx="7886700" cy="994172"/>
          </a:xfrm>
        </p:spPr>
        <p:txBody>
          <a:bodyPr anchor="t"/>
          <a:lstStyle/>
          <a:p>
            <a:pPr eaLnBrk="1" hangingPunct="1"/>
            <a:r>
              <a:rPr lang="en-US" altLang="en-US" sz="3000" b="1" noProof="0">
                <a:solidFill>
                  <a:srgbClr val="000090"/>
                </a:solidFill>
                <a:ea typeface="ＭＳ Ｐゴシック" panose="020B0600070205080204" pitchFamily="34" charset="-128"/>
              </a:rPr>
              <a:t>STORM: Selinexor Toxicity</a:t>
            </a:r>
            <a:endParaRPr lang="en-US" altLang="en-US" sz="3000" b="1" baseline="30000" noProof="0">
              <a:solidFill>
                <a:srgbClr val="000090"/>
              </a:solidFill>
              <a:ea typeface="ＭＳ Ｐゴシック" panose="020B0600070205080204" pitchFamily="34" charset="-128"/>
            </a:endParaRPr>
          </a:p>
        </p:txBody>
      </p:sp>
      <p:sp>
        <p:nvSpPr>
          <p:cNvPr id="7" name="Rounded Rectangle 6">
            <a:extLst>
              <a:ext uri="{FF2B5EF4-FFF2-40B4-BE49-F238E27FC236}">
                <a16:creationId xmlns:a16="http://schemas.microsoft.com/office/drawing/2014/main" id="{BB9F0E3A-EA89-43B3-8FA2-05A1A8B7DDF6}"/>
              </a:ext>
            </a:extLst>
          </p:cNvPr>
          <p:cNvSpPr/>
          <p:nvPr/>
        </p:nvSpPr>
        <p:spPr>
          <a:xfrm>
            <a:off x="5264944" y="1662113"/>
            <a:ext cx="3650456" cy="2240756"/>
          </a:xfrm>
          <a:prstGeom prst="roundRect">
            <a:avLst/>
          </a:prstGeom>
          <a:solidFill>
            <a:schemeClr val="bg1">
              <a:lumMod val="95000"/>
            </a:schemeClr>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marL="214313" marR="0" lvl="0" indent="-214313" algn="l" defTabSz="6858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500" b="1" i="0" u="none" strike="noStrike" kern="1200" cap="none" spc="0" normalizeH="0" baseline="0" noProof="0">
                <a:ln>
                  <a:noFill/>
                </a:ln>
                <a:solidFill>
                  <a:prstClr val="black"/>
                </a:solidFill>
                <a:effectLst/>
                <a:uLnTx/>
                <a:uFillTx/>
                <a:latin typeface="Calibri"/>
                <a:ea typeface="+mn-ea"/>
                <a:cs typeface="+mn-cs"/>
              </a:rPr>
              <a:t>Fatigue: </a:t>
            </a:r>
            <a:r>
              <a:rPr kumimoji="0" lang="en-US" sz="1500" b="0" i="0" u="none" strike="noStrike" kern="1200" cap="none" spc="0" normalizeH="0" baseline="0" noProof="0">
                <a:ln>
                  <a:noFill/>
                </a:ln>
                <a:solidFill>
                  <a:prstClr val="black"/>
                </a:solidFill>
                <a:effectLst/>
                <a:uLnTx/>
                <a:uFillTx/>
                <a:latin typeface="Calibri"/>
                <a:ea typeface="+mn-ea"/>
                <a:cs typeface="+mn-cs"/>
              </a:rPr>
              <a:t>methylphenidate</a:t>
            </a:r>
          </a:p>
          <a:p>
            <a:pPr marL="214313" marR="0" lvl="0" indent="-214313" algn="l" defTabSz="6858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500" b="1" i="0" u="none" strike="noStrike" kern="1200" cap="none" spc="0" normalizeH="0" baseline="0" noProof="0">
                <a:ln>
                  <a:noFill/>
                </a:ln>
                <a:solidFill>
                  <a:prstClr val="black"/>
                </a:solidFill>
                <a:effectLst/>
                <a:uLnTx/>
                <a:uFillTx/>
                <a:latin typeface="Calibri"/>
                <a:ea typeface="+mn-ea"/>
                <a:cs typeface="+mn-cs"/>
              </a:rPr>
              <a:t>GI: </a:t>
            </a:r>
            <a:r>
              <a:rPr kumimoji="0" lang="en-US" sz="1500" b="0" i="0" u="none" strike="noStrike" kern="1200" cap="none" spc="0" normalizeH="0" baseline="0" noProof="0">
                <a:ln>
                  <a:noFill/>
                </a:ln>
                <a:solidFill>
                  <a:prstClr val="black"/>
                </a:solidFill>
                <a:effectLst/>
                <a:uLnTx/>
                <a:uFillTx/>
                <a:latin typeface="Calibri"/>
                <a:ea typeface="+mn-ea"/>
                <a:cs typeface="+mn-cs"/>
              </a:rPr>
              <a:t>ondansetron, olanzapine, or substance P/neurokinin antagonists</a:t>
            </a:r>
          </a:p>
          <a:p>
            <a:pPr marL="214313" marR="0" lvl="0" indent="-214313" algn="l" defTabSz="6858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500" b="1" i="0" u="none" strike="noStrike" kern="1200" cap="none" spc="0" normalizeH="0" baseline="0" noProof="0">
                <a:ln>
                  <a:noFill/>
                </a:ln>
                <a:solidFill>
                  <a:prstClr val="black"/>
                </a:solidFill>
                <a:effectLst/>
                <a:uLnTx/>
                <a:uFillTx/>
                <a:latin typeface="Calibri"/>
                <a:ea typeface="+mn-ea"/>
                <a:cs typeface="+mn-cs"/>
              </a:rPr>
              <a:t>Hyponatremia: </a:t>
            </a:r>
            <a:r>
              <a:rPr kumimoji="0" lang="en-US" sz="1500" b="0" i="0" u="none" strike="noStrike" kern="1200" cap="none" spc="0" normalizeH="0" baseline="0" noProof="0">
                <a:ln>
                  <a:noFill/>
                </a:ln>
                <a:solidFill>
                  <a:prstClr val="black"/>
                </a:solidFill>
                <a:effectLst/>
                <a:uLnTx/>
                <a:uFillTx/>
                <a:latin typeface="Calibri"/>
                <a:ea typeface="+mn-ea"/>
                <a:cs typeface="+mn-cs"/>
              </a:rPr>
              <a:t>hydration (oral or IV), salt replacement </a:t>
            </a:r>
          </a:p>
          <a:p>
            <a:pPr marL="214313" marR="0" lvl="0" indent="-214313" algn="l" defTabSz="6858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500" b="1" i="0" u="none" strike="noStrike" kern="1200" cap="none" spc="0" normalizeH="0" baseline="0" noProof="0">
                <a:ln>
                  <a:noFill/>
                </a:ln>
                <a:solidFill>
                  <a:prstClr val="black"/>
                </a:solidFill>
                <a:effectLst/>
                <a:uLnTx/>
                <a:uFillTx/>
                <a:latin typeface="Calibri"/>
                <a:ea typeface="+mn-ea"/>
                <a:cs typeface="+mn-cs"/>
              </a:rPr>
              <a:t>Thrombocytopenia: </a:t>
            </a:r>
            <a:r>
              <a:rPr kumimoji="0" lang="en-US" sz="1500" b="0" i="0" u="none" strike="noStrike" kern="1200" cap="none" spc="0" normalizeH="0" baseline="0" noProof="0">
                <a:ln>
                  <a:noFill/>
                </a:ln>
                <a:solidFill>
                  <a:prstClr val="black"/>
                </a:solidFill>
                <a:effectLst/>
                <a:uLnTx/>
                <a:uFillTx/>
                <a:latin typeface="Calibri"/>
                <a:ea typeface="+mn-ea"/>
                <a:cs typeface="+mn-cs"/>
              </a:rPr>
              <a:t>romiplostim or eltrombopag if selinexor dose held</a:t>
            </a:r>
          </a:p>
        </p:txBody>
      </p:sp>
      <p:sp>
        <p:nvSpPr>
          <p:cNvPr id="8" name="Right Arrow 7">
            <a:extLst>
              <a:ext uri="{FF2B5EF4-FFF2-40B4-BE49-F238E27FC236}">
                <a16:creationId xmlns:a16="http://schemas.microsoft.com/office/drawing/2014/main" id="{FB2B158E-A884-4051-8830-7227B3F6ACFD}"/>
              </a:ext>
            </a:extLst>
          </p:cNvPr>
          <p:cNvSpPr/>
          <p:nvPr/>
        </p:nvSpPr>
        <p:spPr>
          <a:xfrm>
            <a:off x="3987403" y="2571751"/>
            <a:ext cx="1041797" cy="421481"/>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45414" name="TextBox 4">
            <a:extLst>
              <a:ext uri="{FF2B5EF4-FFF2-40B4-BE49-F238E27FC236}">
                <a16:creationId xmlns:a16="http://schemas.microsoft.com/office/drawing/2014/main" id="{9830A09E-A339-493B-B786-C3E5127196F6}"/>
              </a:ext>
            </a:extLst>
          </p:cNvPr>
          <p:cNvSpPr txBox="1">
            <a:spLocks noChangeArrowheads="1"/>
          </p:cNvSpPr>
          <p:nvPr/>
        </p:nvSpPr>
        <p:spPr bwMode="auto">
          <a:xfrm>
            <a:off x="0" y="4909097"/>
            <a:ext cx="7866460"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9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Chari A, et al. </a:t>
            </a:r>
            <a:r>
              <a:rPr kumimoji="0" lang="en-US" altLang="en-US" sz="9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rPr>
              <a:t>ASH 2018. Abstract 598. </a:t>
            </a:r>
            <a:endParaRPr kumimoji="0" lang="en-US" altLang="en-US" sz="9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BS_SHAPE_LOCK" val="TRUE"/>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2_Office Theme">
  <a:themeElements>
    <a:clrScheme name="GMMA">
      <a:dk1>
        <a:srgbClr val="000000"/>
      </a:dk1>
      <a:lt1>
        <a:srgbClr val="FFFFFF"/>
      </a:lt1>
      <a:dk2>
        <a:srgbClr val="44546A"/>
      </a:dk2>
      <a:lt2>
        <a:srgbClr val="E7E6E6"/>
      </a:lt2>
      <a:accent1>
        <a:srgbClr val="00A9B7"/>
      </a:accent1>
      <a:accent2>
        <a:srgbClr val="236192"/>
      </a:accent2>
      <a:accent3>
        <a:srgbClr val="F57F28"/>
      </a:accent3>
      <a:accent4>
        <a:srgbClr val="00B140"/>
      </a:accent4>
      <a:accent5>
        <a:srgbClr val="007FA3"/>
      </a:accent5>
      <a:accent6>
        <a:srgbClr val="808285"/>
      </a:accent6>
      <a:hlink>
        <a:srgbClr val="414141"/>
      </a:hlink>
      <a:folHlink>
        <a:srgbClr val="E6E7E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8_blank">
  <a:themeElements>
    <a:clrScheme name="Custom 198">
      <a:dk1>
        <a:sysClr val="windowText" lastClr="000000"/>
      </a:dk1>
      <a:lt1>
        <a:sysClr val="window" lastClr="FFFFFF"/>
      </a:lt1>
      <a:dk2>
        <a:srgbClr val="007680"/>
      </a:dk2>
      <a:lt2>
        <a:srgbClr val="F95652"/>
      </a:lt2>
      <a:accent1>
        <a:srgbClr val="007680"/>
      </a:accent1>
      <a:accent2>
        <a:srgbClr val="EAAF0F"/>
      </a:accent2>
      <a:accent3>
        <a:srgbClr val="F95602"/>
      </a:accent3>
      <a:accent4>
        <a:srgbClr val="60605B"/>
      </a:accent4>
      <a:accent5>
        <a:srgbClr val="4BACC6"/>
      </a:accent5>
      <a:accent6>
        <a:srgbClr val="A5A39E"/>
      </a:accent6>
      <a:hlink>
        <a:srgbClr val="60605B"/>
      </a:hlink>
      <a:folHlink>
        <a:srgbClr val="FCB040"/>
      </a:folHlink>
    </a:clrScheme>
    <a:fontScheme name="Quintiles Font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4"/>
        </a:solidFill>
        <a:ln>
          <a:noFill/>
        </a:ln>
      </a:spPr>
      <a:bodyPr rtlCol="0" anchor="ctr"/>
      <a:lstStyle>
        <a:defPPr algn="ctr">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4"/>
          </a:solidFill>
        </a:ln>
      </a:spPr>
      <a:bodyPr/>
      <a:lstStyle/>
      <a:style>
        <a:lnRef idx="1">
          <a:schemeClr val="accent1"/>
        </a:lnRef>
        <a:fillRef idx="0">
          <a:schemeClr val="accent1"/>
        </a:fillRef>
        <a:effectRef idx="0">
          <a:schemeClr val="accent1"/>
        </a:effectRef>
        <a:fontRef idx="minor">
          <a:schemeClr val="tx1"/>
        </a:fontRef>
      </a:style>
    </a:lnDef>
    <a:txDef>
      <a:spPr>
        <a:ln>
          <a:noFill/>
        </a:ln>
      </a:spPr>
      <a:bodyPr vert="horz" wrap="square" lIns="91440" tIns="45720" rIns="91440" bIns="45720" numCol="1" rtlCol="0" anchor="ctr"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sz="1600" b="0" i="0" u="none" strike="noStrike" kern="1200" cap="none" spc="0" normalizeH="0" baseline="0" noProof="0" dirty="0" smtClean="0">
            <a:ln>
              <a:noFill/>
            </a:ln>
            <a:solidFill>
              <a:srgbClr val="414343"/>
            </a:solidFill>
            <a:effectLst/>
            <a:uLnTx/>
            <a:uFillTx/>
            <a:latin typeface="+mn-lt"/>
            <a:ea typeface="ＭＳ Ｐゴシック" charset="-128"/>
            <a:cs typeface="+mn-cs"/>
          </a:defRPr>
        </a:defPPr>
      </a:lstStyle>
    </a:txDef>
  </a:objectDefaults>
  <a:extraClrSchemeLst/>
</a:theme>
</file>

<file path=ppt/theme/theme11.xml><?xml version="1.0" encoding="utf-8"?>
<a:theme xmlns:a="http://schemas.openxmlformats.org/drawingml/2006/main" name="2_EBMT Templat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1_EBMT Template">
      <a:majorFont>
        <a:latin typeface=""/>
        <a:ea typeface="Geneva"/>
        <a:cs typeface=""/>
      </a:majorFont>
      <a:minorFont>
        <a:latin typeface=""/>
        <a:ea typeface="Geneva"/>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2_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AKUOA_180yearsE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6_FormalWhite-samp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FormalWhite-sam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1"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1" u="none" strike="noStrike" cap="none" normalizeH="0" baseline="0">
            <a:ln>
              <a:noFill/>
            </a:ln>
            <a:solidFill>
              <a:schemeClr val="tx1"/>
            </a:solidFill>
            <a:effectLst/>
            <a:latin typeface="Arial" pitchFamily="-108" charset="0"/>
          </a:defRPr>
        </a:defPPr>
      </a:lstStyle>
    </a:lnDef>
  </a:objectDefaults>
  <a:extraClrSchemeLst>
    <a:extraClrScheme>
      <a:clrScheme name="FormalWhite-sampl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FormalWhite-sampl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FormalWhite-sampl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FormalWhite-sampl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FormalWhite-sampl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FormalWhite-sampl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FormalWhite-sampl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FormalWhite-sample 8">
        <a:dk1>
          <a:srgbClr val="000000"/>
        </a:dk1>
        <a:lt1>
          <a:srgbClr val="FFFFFF"/>
        </a:lt1>
        <a:dk2>
          <a:srgbClr val="0066FF"/>
        </a:dk2>
        <a:lt2>
          <a:srgbClr val="808080"/>
        </a:lt2>
        <a:accent1>
          <a:srgbClr val="FF6600"/>
        </a:accent1>
        <a:accent2>
          <a:srgbClr val="00CCFF"/>
        </a:accent2>
        <a:accent3>
          <a:srgbClr val="FFFFFF"/>
        </a:accent3>
        <a:accent4>
          <a:srgbClr val="000000"/>
        </a:accent4>
        <a:accent5>
          <a:srgbClr val="FFB8AA"/>
        </a:accent5>
        <a:accent6>
          <a:srgbClr val="00B9E7"/>
        </a:accent6>
        <a:hlink>
          <a:srgbClr val="FF0000"/>
        </a:hlink>
        <a:folHlink>
          <a:srgbClr val="33CC33"/>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Office Theme">
  <a:themeElements>
    <a:clrScheme name="GMMA">
      <a:dk1>
        <a:srgbClr val="000000"/>
      </a:dk1>
      <a:lt1>
        <a:srgbClr val="FFFFFF"/>
      </a:lt1>
      <a:dk2>
        <a:srgbClr val="44546A"/>
      </a:dk2>
      <a:lt2>
        <a:srgbClr val="E7E6E6"/>
      </a:lt2>
      <a:accent1>
        <a:srgbClr val="00A9B7"/>
      </a:accent1>
      <a:accent2>
        <a:srgbClr val="236192"/>
      </a:accent2>
      <a:accent3>
        <a:srgbClr val="F57F28"/>
      </a:accent3>
      <a:accent4>
        <a:srgbClr val="00B140"/>
      </a:accent4>
      <a:accent5>
        <a:srgbClr val="007FA3"/>
      </a:accent5>
      <a:accent6>
        <a:srgbClr val="808285"/>
      </a:accent6>
      <a:hlink>
        <a:srgbClr val="414141"/>
      </a:hlink>
      <a:folHlink>
        <a:srgbClr val="E6E7E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Theme">
  <a:themeElements>
    <a:clrScheme name="GMMA">
      <a:dk1>
        <a:srgbClr val="000000"/>
      </a:dk1>
      <a:lt1>
        <a:srgbClr val="FFFFFF"/>
      </a:lt1>
      <a:dk2>
        <a:srgbClr val="44546A"/>
      </a:dk2>
      <a:lt2>
        <a:srgbClr val="E7E6E6"/>
      </a:lt2>
      <a:accent1>
        <a:srgbClr val="00A9B7"/>
      </a:accent1>
      <a:accent2>
        <a:srgbClr val="236192"/>
      </a:accent2>
      <a:accent3>
        <a:srgbClr val="F57F28"/>
      </a:accent3>
      <a:accent4>
        <a:srgbClr val="00B140"/>
      </a:accent4>
      <a:accent5>
        <a:srgbClr val="007FA3"/>
      </a:accent5>
      <a:accent6>
        <a:srgbClr val="808285"/>
      </a:accent6>
      <a:hlink>
        <a:srgbClr val="414141"/>
      </a:hlink>
      <a:folHlink>
        <a:srgbClr val="E6E7E8"/>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Bristol Myers Squibb">
  <a:themeElements>
    <a:clrScheme name="Bristol Myers Squibb Colors">
      <a:dk1>
        <a:srgbClr val="595454"/>
      </a:dk1>
      <a:lt1>
        <a:srgbClr val="FFFFFF"/>
      </a:lt1>
      <a:dk2>
        <a:srgbClr val="595454"/>
      </a:dk2>
      <a:lt2>
        <a:srgbClr val="EEE7E7"/>
      </a:lt2>
      <a:accent1>
        <a:srgbClr val="595454"/>
      </a:accent1>
      <a:accent2>
        <a:srgbClr val="FFD186"/>
      </a:accent2>
      <a:accent3>
        <a:srgbClr val="59FFB9"/>
      </a:accent3>
      <a:accent4>
        <a:srgbClr val="A69F9F"/>
      </a:accent4>
      <a:accent5>
        <a:srgbClr val="33D6F1"/>
      </a:accent5>
      <a:accent6>
        <a:srgbClr val="FDA97D"/>
      </a:accent6>
      <a:hlink>
        <a:srgbClr val="595454"/>
      </a:hlink>
      <a:folHlink>
        <a:srgbClr val="595454"/>
      </a:folHlink>
    </a:clrScheme>
    <a:fontScheme name="Bristol Myers Squibb Fonts">
      <a:majorFont>
        <a:latin typeface="Trebuchet MS"/>
        <a:ea typeface=""/>
        <a:cs typeface=""/>
      </a:majorFont>
      <a:minorFont>
        <a:latin typeface="Trebuchet MS"/>
        <a:ea typeface=""/>
        <a:cs typeface=""/>
      </a:minorFont>
    </a:fontScheme>
    <a:fmtScheme name="Bristol Myers Squibb Effects">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ln>
      </a:spPr>
      <a:bodyPr/>
      <a:lstStyle>
        <a:defPPr algn="ctr">
          <a:lnSpc>
            <a:spcPct val="100000"/>
          </a:lnSpc>
          <a:defRPr sz="2000"/>
        </a:defPPr>
      </a:lstStyle>
      <a:style>
        <a:lnRef idx="0">
          <a:schemeClr val="accent1"/>
        </a:lnRef>
        <a:fillRef idx="1">
          <a:schemeClr val="accent1"/>
        </a:fillRef>
        <a:effectRef idx="0">
          <a:srgbClr val="000000"/>
        </a:effectRef>
        <a:fontRef idx="minor">
          <a:schemeClr val="lt1"/>
        </a:fontRef>
      </a:style>
    </a:spDef>
    <a:lnDef>
      <a:spPr>
        <a:ln w="12700" cap="sq"/>
      </a:spPr>
      <a:bodyPr/>
      <a:lstStyle/>
      <a:style>
        <a:lnRef idx="1">
          <a:schemeClr val="accent1"/>
        </a:lnRef>
        <a:fillRef idx="0">
          <a:schemeClr val="accent1"/>
        </a:fillRef>
        <a:effectRef idx="0">
          <a:srgbClr val="000000"/>
        </a:effectRef>
        <a:fontRef idx="minor">
          <a:schemeClr val="lt1"/>
        </a:fontRef>
      </a:style>
    </a:lnDef>
    <a:txDef>
      <a:spPr>
        <a:noFill/>
      </a:spPr>
      <a:bodyPr wrap="square" lIns="0" tIns="0" rIns="0" bIns="0" rtlCol="0">
        <a:noAutofit/>
      </a:bodyPr>
      <a:lstStyle>
        <a:defPPr marL="228600" indent="-228600">
          <a:lnSpc>
            <a:spcPct val="100000"/>
          </a:lnSpc>
          <a:spcBef>
            <a:spcPts val="1200"/>
          </a:spcBef>
          <a:buSzPct val="100000"/>
          <a:buFont typeface="Trebuchet MS"/>
          <a:buChar char="•"/>
          <a:defRPr sz="2000"/>
        </a:defPPr>
      </a:lstStyle>
    </a:txDef>
  </a:objectDefaults>
  <a:extraClrSchemeLst/>
  <a:custClrLst>
    <a:custClr name="Purple">
      <a:srgbClr val="BE2BBB"/>
    </a:custClr>
    <a:custClr name="Dark Gray">
      <a:srgbClr val="595454"/>
    </a:custClr>
    <a:custClr name="Gray">
      <a:srgbClr val="A69F9F"/>
    </a:custClr>
    <a:custClr name="Light Gray">
      <a:srgbClr val="EEE7E7"/>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Amber 2">
      <a:srgbClr val="FFD186"/>
    </a:custClr>
    <a:custClr name="Amber 1">
      <a:srgbClr val="FFECCD"/>
    </a:custClr>
    <a:custClr name="Peach 2">
      <a:srgbClr val="FDA97D"/>
    </a:custClr>
    <a:custClr name="Peach 1">
      <a:srgbClr val="FEDCCA"/>
    </a:custClr>
    <a:custClr name="Sienna 2">
      <a:srgbClr val="CB7C78"/>
    </a:custClr>
    <a:custClr name="Sienna 1">
      <a:srgbClr val="DAC5C5"/>
    </a:custClr>
    <a:custClr name="Mint 2">
      <a:srgbClr val="59FFB9"/>
    </a:custClr>
    <a:custClr name="Mint 1">
      <a:srgbClr val="C5FFE6"/>
    </a:custClr>
    <a:custClr name="Aqua 2">
      <a:srgbClr val="33D6F1"/>
    </a:custClr>
    <a:custClr name="Aqua 1">
      <a:srgbClr val="C0F2FB"/>
    </a:custClr>
  </a:custClrLst>
  <a:extLst>
    <a:ext uri="{05A4C25C-085E-4340-85A3-A5531E510DB2}">
      <thm15:themeFamily xmlns:thm15="http://schemas.microsoft.com/office/thememl/2012/main" name="BMS Celgene PowerPoint Template 28Feb2020" id="{84CAF52A-11F7-4899-8E86-BD4B624511B9}" vid="{89DFA61F-4BD8-4221-8BD8-F2B2E6C9AD96}"/>
    </a:ext>
  </a:extLst>
</a:theme>
</file>

<file path=ppt/theme/theme9.xml><?xml version="1.0" encoding="utf-8"?>
<a:theme xmlns:a="http://schemas.openxmlformats.org/drawingml/2006/main" name="1_Office">
  <a:themeElements>
    <a:clrScheme name="Benutzerdefiniert 5">
      <a:dk1>
        <a:srgbClr val="000000"/>
      </a:dk1>
      <a:lt1>
        <a:srgbClr val="FFFFFF"/>
      </a:lt1>
      <a:dk2>
        <a:srgbClr val="4F88C2"/>
      </a:dk2>
      <a:lt2>
        <a:srgbClr val="EAF4EE"/>
      </a:lt2>
      <a:accent1>
        <a:srgbClr val="4F88C2"/>
      </a:accent1>
      <a:accent2>
        <a:srgbClr val="5EAE93"/>
      </a:accent2>
      <a:accent3>
        <a:srgbClr val="F08262"/>
      </a:accent3>
      <a:accent4>
        <a:srgbClr val="BB6478"/>
      </a:accent4>
      <a:accent5>
        <a:srgbClr val="4F88C2"/>
      </a:accent5>
      <a:accent6>
        <a:srgbClr val="5EAE93"/>
      </a:accent6>
      <a:hlink>
        <a:srgbClr val="E30613"/>
      </a:hlink>
      <a:folHlink>
        <a:srgbClr val="13439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solidFill>
            <a:schemeClr val="tx1"/>
          </a:solidFill>
        </a:ln>
      </a:spPr>
      <a:bodyPr wrap="square" rtlCol="0">
        <a:spAutoFit/>
      </a:bodyPr>
      <a:lstStyle>
        <a:defPPr>
          <a:defRPr sz="2800" dirty="0" smtClean="0"/>
        </a:defPPr>
      </a:lstStyle>
    </a:txDef>
  </a:objectDefaults>
  <a:extraClrSchemeLst/>
  <a:extLst>
    <a:ext uri="{05A4C25C-085E-4340-85A3-A5531E510DB2}">
      <thm15:themeFamily xmlns:thm15="http://schemas.microsoft.com/office/thememl/2012/main" name="ppt20_allgemein" id="{A99A90E9-3C1F-458F-BF73-9AB3886AEB0C}" vid="{EA3FE29C-5F12-44FD-B2FF-CA31BD66346D}"/>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339435977012747869F121CBCB30E4D" ma:contentTypeVersion="15" ma:contentTypeDescription="Create a new document." ma:contentTypeScope="" ma:versionID="eb31c968e9e019355b212d48610cc464">
  <xsd:schema xmlns:xsd="http://www.w3.org/2001/XMLSchema" xmlns:xs="http://www.w3.org/2001/XMLSchema" xmlns:p="http://schemas.microsoft.com/office/2006/metadata/properties" xmlns:ns1="http://schemas.microsoft.com/sharepoint/v3" xmlns:ns2="4175ef34-c5a9-4ec9-94eb-8106128858b0" xmlns:ns3="0a76a436-438c-46ff-9f13-12c04794d570" targetNamespace="http://schemas.microsoft.com/office/2006/metadata/properties" ma:root="true" ma:fieldsID="0a15ad1f2f08952f493130a446782511" ns1:_="" ns2:_="" ns3:_="">
    <xsd:import namespace="http://schemas.microsoft.com/sharepoint/v3"/>
    <xsd:import namespace="4175ef34-c5a9-4ec9-94eb-8106128858b0"/>
    <xsd:import namespace="0a76a436-438c-46ff-9f13-12c04794d57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ServiceAutoKeyPoints" minOccurs="0"/>
                <xsd:element ref="ns2:MediaServiceKeyPoints" minOccurs="0"/>
                <xsd:element ref="ns1:_ip_UnifiedCompliancePolicyProperties" minOccurs="0"/>
                <xsd:element ref="ns1:_ip_UnifiedCompliancePolicyUIAc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175ef34-c5a9-4ec9-94eb-8106128858b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a76a436-438c-46ff-9f13-12c04794d570"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9FB2D32-B4BF-41A1-898F-F9C152D17D5F}">
  <ds:schemaRefs>
    <ds:schemaRef ds:uri="http://schemas.microsoft.com/office/infopath/2007/PartnerControls"/>
    <ds:schemaRef ds:uri="http://purl.org/dc/terms/"/>
    <ds:schemaRef ds:uri="http://purl.org/dc/elements/1.1/"/>
    <ds:schemaRef ds:uri="http://schemas.openxmlformats.org/package/2006/metadata/core-properties"/>
    <ds:schemaRef ds:uri="http://schemas.microsoft.com/office/2006/documentManagement/types"/>
    <ds:schemaRef ds:uri="f5c4c794-b219-42cb-bfc6-7bd5e3fe7365"/>
    <ds:schemaRef ds:uri="0d068b83-6393-43b1-b5f0-56fcf750ccaa"/>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475C42CF-A222-491B-9510-61C0D66CCE23}"/>
</file>

<file path=customXml/itemProps3.xml><?xml version="1.0" encoding="utf-8"?>
<ds:datastoreItem xmlns:ds="http://schemas.openxmlformats.org/officeDocument/2006/customXml" ds:itemID="{DAFB276E-35A1-4E21-9E19-B238D440E51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26473</Words>
  <Application>Microsoft Office PowerPoint</Application>
  <PresentationFormat>On-screen Show (16:9)</PresentationFormat>
  <Paragraphs>4392</Paragraphs>
  <Slides>219</Slides>
  <Notes>98</Notes>
  <HiddenSlides>16</HiddenSlides>
  <MMClips>0</MMClips>
  <ScaleCrop>false</ScaleCrop>
  <HeadingPairs>
    <vt:vector size="8" baseType="variant">
      <vt:variant>
        <vt:lpstr>Fonts Used</vt:lpstr>
      </vt:variant>
      <vt:variant>
        <vt:i4>21</vt:i4>
      </vt:variant>
      <vt:variant>
        <vt:lpstr>Theme</vt:lpstr>
      </vt:variant>
      <vt:variant>
        <vt:i4>14</vt:i4>
      </vt:variant>
      <vt:variant>
        <vt:lpstr>Embedded OLE Servers</vt:lpstr>
      </vt:variant>
      <vt:variant>
        <vt:i4>1</vt:i4>
      </vt:variant>
      <vt:variant>
        <vt:lpstr>Slide Titles</vt:lpstr>
      </vt:variant>
      <vt:variant>
        <vt:i4>219</vt:i4>
      </vt:variant>
    </vt:vector>
  </HeadingPairs>
  <TitlesOfParts>
    <vt:vector size="255" baseType="lpstr">
      <vt:lpstr>Arial</vt:lpstr>
      <vt:lpstr>Arial Narrow</vt:lpstr>
      <vt:lpstr>Arial Nova</vt:lpstr>
      <vt:lpstr>BlinkMacSystemFont</vt:lpstr>
      <vt:lpstr>Calibri</vt:lpstr>
      <vt:lpstr>Calibri Light</vt:lpstr>
      <vt:lpstr>Courier New</vt:lpstr>
      <vt:lpstr>Franklin Gothic Book</vt:lpstr>
      <vt:lpstr>Franklin Gothic Medium Cond</vt:lpstr>
      <vt:lpstr>Frutiger LT Com 55 Roman</vt:lpstr>
      <vt:lpstr>Georgia</vt:lpstr>
      <vt:lpstr>Helvetica</vt:lpstr>
      <vt:lpstr>Lucida Sans Unicode</vt:lpstr>
      <vt:lpstr>Segoe UI</vt:lpstr>
      <vt:lpstr>Symbol</vt:lpstr>
      <vt:lpstr>System Font Regular</vt:lpstr>
      <vt:lpstr>Times</vt:lpstr>
      <vt:lpstr>Times New Roman</vt:lpstr>
      <vt:lpstr>Trebuchet MS</vt:lpstr>
      <vt:lpstr>Wingdings</vt:lpstr>
      <vt:lpstr>Wingdings 3</vt:lpstr>
      <vt:lpstr>2_Office Theme</vt:lpstr>
      <vt:lpstr>NAKUOA_180yearsENG</vt:lpstr>
      <vt:lpstr>Office Theme</vt:lpstr>
      <vt:lpstr>6_FormalWhite-sample</vt:lpstr>
      <vt:lpstr>3_Office Theme</vt:lpstr>
      <vt:lpstr>1_Office Theme</vt:lpstr>
      <vt:lpstr>4_Office Theme</vt:lpstr>
      <vt:lpstr>2_Bristol Myers Squibb</vt:lpstr>
      <vt:lpstr>1_Office</vt:lpstr>
      <vt:lpstr>8_blank</vt:lpstr>
      <vt:lpstr>2_EBMT Template</vt:lpstr>
      <vt:lpstr>2_Larissa-Design</vt:lpstr>
      <vt:lpstr>Office</vt:lpstr>
      <vt:lpstr>Tema de Office</vt:lpstr>
      <vt:lpstr>Microsoft Excel Chart</vt:lpstr>
      <vt:lpstr>Global Multiple Myeloma Academy – Day 2</vt:lpstr>
      <vt:lpstr>Session Open</vt:lpstr>
      <vt:lpstr>Faculty</vt:lpstr>
      <vt:lpstr>Objectives of the Program</vt:lpstr>
      <vt:lpstr>Agenda Day 2 – Europe 17.00 – 20.00 (CET)/10.00 – 13.00 (MST)</vt:lpstr>
      <vt:lpstr> Question 1</vt:lpstr>
      <vt:lpstr> Question 2</vt:lpstr>
      <vt:lpstr> Question 3</vt:lpstr>
      <vt:lpstr>Identification and Special Considerations for High-Risk Multiple Myeloma</vt:lpstr>
      <vt:lpstr>Identification and Special Considerations for High-Risk Multiple Myeloma    Risk Stratification, Prognosis, and Treatment Choices</vt:lpstr>
      <vt:lpstr>Disclosures: Meletios A. Dimopoulos</vt:lpstr>
      <vt:lpstr>Question 1: When you treat your patient, which of the following risk parameters do you take into consideration?</vt:lpstr>
      <vt:lpstr>Question 2: What is your standard of care for high-risk cytogenetic patients who are eligible for ASCT?</vt:lpstr>
      <vt:lpstr>Myeloma Is Not Only 1 Disease:  Several Factors Determine Prognosis</vt:lpstr>
      <vt:lpstr>Revised International Staging System </vt:lpstr>
      <vt:lpstr>RISS: Relapsed Disease</vt:lpstr>
      <vt:lpstr>PowerPoint Presentation</vt:lpstr>
      <vt:lpstr>Plasma Cell Leukemia Arkansas Experience (27 patients enrolled in TTP) </vt:lpstr>
      <vt:lpstr>Extramedullary Disease Arkansas Experience</vt:lpstr>
      <vt:lpstr>A High-Risk, Double-Hit Group of Newly Diagnosed Myeloma Identified by Genomic Analysis</vt:lpstr>
      <vt:lpstr>Prognostic Impact of Early Relapse </vt:lpstr>
      <vt:lpstr>Prognostic Impact of Combined Genomics and  Response to Therapy</vt:lpstr>
      <vt:lpstr>Mayo Additive Staging System (MASS)</vt:lpstr>
      <vt:lpstr>Management of High-Risk Myeloma in NDMM Who Are Eligible for ASCT</vt:lpstr>
      <vt:lpstr>Frontline Therapy With Double ASCT VMP vs ASCT EMN02/HO95 Study</vt:lpstr>
      <vt:lpstr>PowerPoint Presentation</vt:lpstr>
      <vt:lpstr>PowerPoint Presentation</vt:lpstr>
      <vt:lpstr>PowerPoint Presentation</vt:lpstr>
      <vt:lpstr>PowerPoint Presentation</vt:lpstr>
      <vt:lpstr>PowerPoint Presentation</vt:lpstr>
      <vt:lpstr>FORTE Efficacy by Cytogenetic Risk:  PFS Following First Randomization</vt:lpstr>
      <vt:lpstr>FORTE Efficacy by Cytogenetic Risk:  PFS Following Second Randomization</vt:lpstr>
      <vt:lpstr>Treatment According to Mayo Risk-Stratification System</vt:lpstr>
      <vt:lpstr>Treatment of High-Risk Disease in Myeloma Patients Who Are NOT Eligible for ASCT</vt:lpstr>
      <vt:lpstr>VRd vs Rd, by FISH</vt:lpstr>
      <vt:lpstr>PowerPoint Presentation</vt:lpstr>
      <vt:lpstr>MAIA: DRd vs Rd, PFS by FISH </vt:lpstr>
      <vt:lpstr>Impact of Daratumumab in the Treatment of High-Risk NDMM</vt:lpstr>
      <vt:lpstr>Treatment According to Mayo Risk-Stratification System</vt:lpstr>
      <vt:lpstr>Summary</vt:lpstr>
      <vt:lpstr>Question 1: When you treat your patient, which of the following risk parameters do you take into consideration?</vt:lpstr>
      <vt:lpstr>Question 2: What is your standard of care for high-risk cytogenetic patients who are eligible for ASCT?</vt:lpstr>
      <vt:lpstr>PowerPoint Presentation</vt:lpstr>
      <vt:lpstr>Discussion</vt:lpstr>
      <vt:lpstr>Management of Early Relapse of Multiple Myeloma</vt:lpstr>
      <vt:lpstr>Rafael Fonseca, MD Chief Innovation Officer  Mayo Clinic in Arizona Multiple Myeloma – Treatment of Early Relapse</vt:lpstr>
      <vt:lpstr>PowerPoint Presentation</vt:lpstr>
      <vt:lpstr>Multiple Myeloma Treatment Lines 2021</vt:lpstr>
      <vt:lpstr>PowerPoint Presentation</vt:lpstr>
      <vt:lpstr>Attrition With Subsequent Treatment</vt:lpstr>
      <vt:lpstr>PowerPoint Presentation</vt:lpstr>
      <vt:lpstr>POLLUX Study</vt:lpstr>
      <vt:lpstr>PFSa</vt:lpstr>
      <vt:lpstr>ORR</vt:lpstr>
      <vt:lpstr>MRD Negativity (10-5, NGS)</vt:lpstr>
      <vt:lpstr>PFS in Subgroups</vt:lpstr>
      <vt:lpstr>Demographic and Baseline Disease Characteristics</vt:lpstr>
      <vt:lpstr>APOLLO: Dara-Pd</vt:lpstr>
      <vt:lpstr>APOLLO: Dara-Pd</vt:lpstr>
      <vt:lpstr>APOLLO: Dara-Pd</vt:lpstr>
      <vt:lpstr>ICARIA: Isatuximab + Pd</vt:lpstr>
      <vt:lpstr>ICARIA-MM: Response</vt:lpstr>
      <vt:lpstr>ICARIA-MM: PFS</vt:lpstr>
      <vt:lpstr>CANDOR (KdD vs Kd in RRMM)</vt:lpstr>
      <vt:lpstr>CANDOR (KdD vs Kd in RRMM)</vt:lpstr>
      <vt:lpstr>CANDOR (KdD vs Kd in RRMM)</vt:lpstr>
      <vt:lpstr>CANDOR (KdD vs Kd in RRMM)</vt:lpstr>
      <vt:lpstr>IKEMA</vt:lpstr>
      <vt:lpstr>IKEMA</vt:lpstr>
      <vt:lpstr>MRD Results</vt:lpstr>
      <vt:lpstr>Anti-CD38 at Relapse</vt:lpstr>
      <vt:lpstr>Thank you! </vt:lpstr>
      <vt:lpstr>PowerPoint Presentation</vt:lpstr>
      <vt:lpstr>Discussion</vt:lpstr>
      <vt:lpstr>Management of Heavily Pretreated Multiple Myeloma</vt:lpstr>
      <vt:lpstr>Keith Stewart, MBChB, MBA  Professor of Medicine  Director, Princess Margaret Cancer Centre Toronto</vt:lpstr>
      <vt:lpstr>What approximate percentage of MM patients are estimated to survive long enough to receive third-line therapy?</vt:lpstr>
      <vt:lpstr>Which of the following is a true statement about belantamab mafodotin? </vt:lpstr>
      <vt:lpstr>PowerPoint Presentation</vt:lpstr>
      <vt:lpstr>Only a Few MM Patients Reach Later Lines of Therapy</vt:lpstr>
      <vt:lpstr>IMiDs</vt:lpstr>
      <vt:lpstr>Iberdomide MM-001 Phase Ib/IIa Trial: Study Design</vt:lpstr>
      <vt:lpstr>Response</vt:lpstr>
      <vt:lpstr>Best Response: IBER + DARA + DEX Cohort</vt:lpstr>
      <vt:lpstr>Best Response: IBER + BORT + DEX Cohort</vt:lpstr>
      <vt:lpstr>Novel Combinations?</vt:lpstr>
      <vt:lpstr>CANDOR: CAR-DARA-DEX vs CAR-DEX</vt:lpstr>
      <vt:lpstr>CANDOR: Response and PFS</vt:lpstr>
      <vt:lpstr>CANDOR: AEs of Interest</vt:lpstr>
      <vt:lpstr>Phase III ICARIA-MM Study: Isatuximab + Pomalidomide-Dexamethasone in R/R MM1,2</vt:lpstr>
      <vt:lpstr>ICARIA-MM: Response</vt:lpstr>
      <vt:lpstr>ICARIA-MM: PFS (by IRC)</vt:lpstr>
      <vt:lpstr>New Small Molecules</vt:lpstr>
      <vt:lpstr>PowerPoint Presentation</vt:lpstr>
      <vt:lpstr>. . . And With Carfilzomib-Dexamethasonea</vt:lpstr>
      <vt:lpstr>STORM Part II Study Design</vt:lpstr>
      <vt:lpstr>Phase II STORM Trial: Response Assessment</vt:lpstr>
      <vt:lpstr>STORM Trial: Kaplan-Meier Analysis for PFS</vt:lpstr>
      <vt:lpstr>STORM: Selinexor Toxicity</vt:lpstr>
      <vt:lpstr>BOSTON Trial: Selinexor-Vd Compared With Vd </vt:lpstr>
      <vt:lpstr>PowerPoint Presentation</vt:lpstr>
      <vt:lpstr>Belantamab Mafodotin: BCMA-Targeted ADC</vt:lpstr>
      <vt:lpstr>Belantamab Mafodotin: DREAMM-2 – Response</vt:lpstr>
      <vt:lpstr>Results</vt:lpstr>
      <vt:lpstr>Summary</vt:lpstr>
      <vt:lpstr>What approximate percentage of MM patients are estimated to survive long enough to receive third-line therapy?</vt:lpstr>
      <vt:lpstr>Which of the following is a true statement about belantamab mafodotin? </vt:lpstr>
      <vt:lpstr>Discussion</vt:lpstr>
      <vt:lpstr>Break</vt:lpstr>
      <vt:lpstr>Bispecifics in Multiple Myeloma</vt:lpstr>
      <vt:lpstr>PowerPoint Presentation</vt:lpstr>
      <vt:lpstr>Conflict of interest</vt:lpstr>
      <vt:lpstr>Why do we need these new therapies?</vt:lpstr>
      <vt:lpstr>Treatment overview</vt:lpstr>
      <vt:lpstr>The unmet medical need does exist</vt:lpstr>
      <vt:lpstr>  Do you see these results in your clinic with the TCR patients? </vt:lpstr>
      <vt:lpstr>BCMA emerges as an optimal new target in MM</vt:lpstr>
      <vt:lpstr>What are bi/trispecific mAbs? </vt:lpstr>
      <vt:lpstr>Bispecific monoclonal antibodies in MM</vt:lpstr>
      <vt:lpstr>BCMA-bispecific mAbs: Efficacy</vt:lpstr>
      <vt:lpstr>PowerPoint Presentation</vt:lpstr>
      <vt:lpstr>PowerPoint Presentation</vt:lpstr>
      <vt:lpstr>  Concerning bispecific mAbs, which is true?</vt:lpstr>
      <vt:lpstr>AMG 701, an anti-BCMA half-life–extended bispecific T-cell engager, for patients with RRMM: Phase I first-in-human study </vt:lpstr>
      <vt:lpstr>AMG 701, an anti-BCMA half-life–extended bispecific T-cell engager, for patients with RRMM: Phase I first-in-human study </vt:lpstr>
      <vt:lpstr>BCMA-targeted bispecific T-cell engager therapies: CC-93269</vt:lpstr>
      <vt:lpstr>Teclistamab, a BCMA×CD3 bispecific antibody, for patients with RRMM: Updated phase I results </vt:lpstr>
      <vt:lpstr>MajesTEC-1: Phase I/II study of teclistamab, a BCMA×CD3 bispecific antibody, in RRMM – updated results </vt:lpstr>
      <vt:lpstr>MajesTEC-1: Phase I/II study of teclistamab, a BCMA×CD3 bispecific antibody, in RRMM – updated results </vt:lpstr>
      <vt:lpstr>MagnetisMM-1: Phase I study of elranatamab (PF-06863135), a BCMA-targeted CD3-engaging bispecific molecule, for patients with RRMM</vt:lpstr>
      <vt:lpstr>MagnetisMM-1: Phase I study of elranatamab (PF-06863135), a BCMA-targeted CD3-engaging bispecific molecule, for patients with RRMM</vt:lpstr>
      <vt:lpstr>REGN5458, a BCMA×CD3 bispecific monoclonal antibody, in patients with RRMM</vt:lpstr>
      <vt:lpstr>REGN5458, a BCMA×CD3 bispecific monoclonal antibody, in patients with RRMM</vt:lpstr>
      <vt:lpstr>TNB-383B, a BCMA×CD3 bispecific T-cell–redirecting antibody, in patients with RRMM: Initial results of a phase I study </vt:lpstr>
      <vt:lpstr>TNB-383B, a BCMA×CD3 bispecific T-cell–redirecting antibody, in patients with RRMM: Initial results of a phase I study </vt:lpstr>
      <vt:lpstr>Bispecific mAbs in RRMM patients </vt:lpstr>
      <vt:lpstr>How are we going to differentiate them?</vt:lpstr>
      <vt:lpstr>Clinical outcomes of RRMM following treatment with BsAbs</vt:lpstr>
      <vt:lpstr>Phase I study of talquetamab in RRMM: Updated results </vt:lpstr>
      <vt:lpstr>BFCR4350A, cevostamab, a FcRH5/CD3 T-cell–engaging bispecific antibody, in patients with RRMM: Initial clinical activity </vt:lpstr>
      <vt:lpstr>PowerPoint Presentation</vt:lpstr>
      <vt:lpstr>How to proceed in clinical practice?</vt:lpstr>
      <vt:lpstr>Bispecific mABs in RRMM patients: The future</vt:lpstr>
      <vt:lpstr>PowerPoint Presentation</vt:lpstr>
      <vt:lpstr>CAR Ts in Multiple Myeloma</vt:lpstr>
      <vt:lpstr>Global Multiple Myeloma Academy  Latest Trial Updates and Upcoming New Strategies; Focus on BCMA-Directed Therapies   19 March 2022</vt:lpstr>
      <vt:lpstr>Unmet Medical Need:  Poor Outcomes in Patients Refractory to PI/IMiDs and CD38 mAbs </vt:lpstr>
      <vt:lpstr>What is the main target for CAR T-cell therapy for patients with multiple myeloma?</vt:lpstr>
      <vt:lpstr>PowerPoint Presentation</vt:lpstr>
      <vt:lpstr>BCMA CAR T-Cell Therapy: KarMMa Study – Idecabtagene Vicleucel (ABECMA; ide-cel; bb2121) Approved by FDA/EMA 2021</vt:lpstr>
      <vt:lpstr>Cilta-Cel: CAR T-Cell Product Targeting BCMA With 2 Target Domains</vt:lpstr>
      <vt:lpstr>PowerPoint Presentation</vt:lpstr>
      <vt:lpstr>Are there subgroups of MM patients who respond less favorably to CAR T-cell therapy?</vt:lpstr>
      <vt:lpstr>PowerPoint Presentation</vt:lpstr>
      <vt:lpstr>Fitness of T cells</vt:lpstr>
      <vt:lpstr>CARTITUDE-2: Efficacy and Safety of Ciltacabtagene Autoleucel, a B-Cell Maturation Antigen (BCMA)-Directed Chimeric Antigen Receptor T-Cell Therapy, in Patients With Multiple Myeloma and Early Relapse After Initial Therapy </vt:lpstr>
      <vt:lpstr>Randomized Phase III Study in Newly  Diagnosed, Transplant-Eligible Patients vs ASCT</vt:lpstr>
      <vt:lpstr>How to Improve Persistence of CAR T Cells? bb21217: Next-Generation Anti-BCMA CAR T-Cell Therapy Product for Multiple Myeloma</vt:lpstr>
      <vt:lpstr>Updated Clinical and Correlative Results From the Phase I CRB-402 Study of the BCMA-Targeted CAR T-Cell Therapy bb21217 in Patients With Relapsed and Refractory Multiple Myeloma </vt:lpstr>
      <vt:lpstr>PowerPoint Presentation</vt:lpstr>
      <vt:lpstr>CAR T-Cell Signaling Depends on Tyrosine Kinases</vt:lpstr>
      <vt:lpstr>PowerPoint Presentation</vt:lpstr>
      <vt:lpstr>PowerPoint Presentation</vt:lpstr>
      <vt:lpstr>PowerPoint Presentation</vt:lpstr>
      <vt:lpstr>Anti-BCMA ALLO-715 and Anti-CD52 ALLO-647</vt:lpstr>
      <vt:lpstr>Anti-BCMA ALLO-715 and Anti-CD52 ALLO-647</vt:lpstr>
      <vt:lpstr>Increase Target Antigen Expression to Improve Efficacy of CAR T Cells</vt:lpstr>
      <vt:lpstr>PowerPoint Presentation</vt:lpstr>
      <vt:lpstr>PowerPoint Presentation</vt:lpstr>
      <vt:lpstr>PowerPoint Presentation</vt:lpstr>
      <vt:lpstr>PowerPoint Presentation</vt:lpstr>
      <vt:lpstr>PowerPoint Presentation</vt:lpstr>
      <vt:lpstr>PowerPoint Presentation</vt:lpstr>
      <vt:lpstr>Conclusions</vt:lpstr>
      <vt:lpstr>Many thanks for your attention!</vt:lpstr>
      <vt:lpstr>Discussion</vt:lpstr>
      <vt:lpstr>  Relapsed/Refractory Multiple Myeloma Case Discussion</vt:lpstr>
      <vt:lpstr>Patient Case 1 : Relapsed/Refractory Multiple Myeloma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Patient-Based Factors Are Highly Influential in Treatment Decision-Making1-11</vt:lpstr>
      <vt:lpstr>PowerPoint Presentation</vt:lpstr>
      <vt:lpstr>PowerPoint Presentation</vt:lpstr>
      <vt:lpstr>PowerPoint Presentation</vt:lpstr>
      <vt:lpstr>PowerPoint Presentation</vt:lpstr>
      <vt:lpstr>PowerPoint Presentation</vt:lpstr>
      <vt:lpstr>PowerPoint Presentation</vt:lpstr>
      <vt:lpstr>Discussion</vt:lpstr>
      <vt:lpstr> Patient Case 2: Relapsed/Refractory Multiple Myeloma</vt:lpstr>
      <vt:lpstr>Relapsed/Refractory Multiple Myeloma Patient Case </vt:lpstr>
      <vt:lpstr>Clinical Case </vt:lpstr>
      <vt:lpstr>Treatment History </vt:lpstr>
      <vt:lpstr>Third Relapse Progression with fever, λLC elevation, and Upeak increase   </vt:lpstr>
      <vt:lpstr> Question 1 </vt:lpstr>
      <vt:lpstr>Fourth Line: Belantamab Mafodotin</vt:lpstr>
      <vt:lpstr>Preventing Ocular Toxicity</vt:lpstr>
      <vt:lpstr>Clinical Case  Adverse events C7D1 </vt:lpstr>
      <vt:lpstr>Belantamab Mafodotin Dose Modifications</vt:lpstr>
      <vt:lpstr>Clinical Case  Adverse events C9D1 </vt:lpstr>
      <vt:lpstr>Belantamab Mafodotin Dose Modifications</vt:lpstr>
      <vt:lpstr>Question 2 </vt:lpstr>
      <vt:lpstr>Belantamab Mafodotin</vt:lpstr>
      <vt:lpstr>Fourth Line: Belantamab Mafodotin</vt:lpstr>
      <vt:lpstr>PowerPoint Presentation</vt:lpstr>
      <vt:lpstr>Discussion</vt:lpstr>
      <vt:lpstr>Session Close –  Audience Response Questions</vt:lpstr>
      <vt:lpstr> Question 1</vt:lpstr>
      <vt:lpstr> Question 2</vt:lpstr>
      <vt:lpstr> Question 3</vt:lpstr>
      <vt:lpstr>Thank You!</vt:lpstr>
      <vt:lpstr>THANK YOU FOR YOUR PARTICIPATION!  PLEASE JOIN US NEXT WEEK FOR OUR OTHER ACADEMY!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Valeria Rozhanets</dc:creator>
  <cp:lastModifiedBy>Istvan Borbiro, PhD</cp:lastModifiedBy>
  <cp:revision>1</cp:revision>
  <dcterms:created xsi:type="dcterms:W3CDTF">2020-03-23T22:05:17Z</dcterms:created>
  <dcterms:modified xsi:type="dcterms:W3CDTF">2022-03-30T06:42:10Z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0x0101008339435977012747869F121CBCB30E4D</vt:lpwstr>
  </property>
</Properties>
</file>